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125.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117.xml"/>
  <Override ContentType="application/vnd.openxmlformats-officedocument.presentationml.notesSlide+xml" PartName="/ppt/notesSlides/notesSlide3.xml"/>
  <Override ContentType="application/vnd.openxmlformats-officedocument.presentationml.notesSlide+xml" PartName="/ppt/notesSlides/notesSlide91.xml"/>
  <Override ContentType="application/vnd.openxmlformats-officedocument.presentationml.notesSlide+xml" PartName="/ppt/notesSlides/notesSlide133.xml"/>
  <Override ContentType="application/vnd.openxmlformats-officedocument.presentationml.notesSlide+xml" PartName="/ppt/notesSlides/notesSlide109.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07.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119.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105.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135.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123.xml"/>
  <Override ContentType="application/vnd.openxmlformats-officedocument.presentationml.notesSlide+xml" PartName="/ppt/notesSlides/notesSlide110.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12.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120.xml"/>
  <Override ContentType="application/vnd.openxmlformats-officedocument.presentationml.notesSlide+xml" PartName="/ppt/notesSlides/notesSlide20.xml"/>
  <Override ContentType="application/vnd.openxmlformats-officedocument.presentationml.notesSlide+xml" PartName="/ppt/notesSlides/notesSlide129.xml"/>
  <Override ContentType="application/vnd.openxmlformats-officedocument.presentationml.notesSlide+xml" PartName="/ppt/notesSlides/notesSlide60.xml"/>
  <Override ContentType="application/vnd.openxmlformats-officedocument.presentationml.notesSlide+xml" PartName="/ppt/notesSlides/notesSlide18.xml"/>
  <Override ContentType="application/vnd.openxmlformats-officedocument.presentationml.notesSlide+xml" PartName="/ppt/notesSlides/notesSlide48.xml"/>
  <Override ContentType="application/vnd.openxmlformats-officedocument.presentationml.notesSlide+xml" PartName="/ppt/notesSlides/notesSlide131.xml"/>
  <Override ContentType="application/vnd.openxmlformats-officedocument.presentationml.notesSlide+xml" PartName="/ppt/notesSlides/notesSlide127.xml"/>
  <Override ContentType="application/vnd.openxmlformats-officedocument.presentationml.notesSlide+xml" PartName="/ppt/notesSlides/notesSlide114.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92.xml"/>
  <Override ContentType="application/vnd.openxmlformats-officedocument.presentationml.notesSlide+xml" PartName="/ppt/notesSlides/notesSlide84.xml"/>
  <Override ContentType="application/vnd.openxmlformats-officedocument.presentationml.notesSlide+xml" PartName="/ppt/notesSlides/notesSlide116.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24.xml"/>
  <Override ContentType="application/vnd.openxmlformats-officedocument.presentationml.notesSlide+xml" PartName="/ppt/notesSlides/notesSlide126.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108.xml"/>
  <Override ContentType="application/vnd.openxmlformats-officedocument.presentationml.notesSlide+xml" PartName="/ppt/notesSlides/notesSlide90.xml"/>
  <Override ContentType="application/vnd.openxmlformats-officedocument.presentationml.notesSlide+xml" PartName="/ppt/notesSlides/notesSlide1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122.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118.xml"/>
  <Override ContentType="application/vnd.openxmlformats-officedocument.presentationml.notesSlide+xml" PartName="/ppt/notesSlides/notesSlide7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xml"/>
  <Override ContentType="application/vnd.openxmlformats-officedocument.presentationml.notesSlide+xml" PartName="/ppt/notesSlides/notesSlide62.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28.xml"/>
  <Override ContentType="application/vnd.openxmlformats-officedocument.presentationml.notesSlide+xml" PartName="/ppt/notesSlides/notesSlide1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113.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104.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3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21.xml"/>
  <Override ContentType="application/vnd.openxmlformats-officedocument.presentationml.notesSlide+xml" PartName="/ppt/notesSlides/notesSlide6.xml"/>
  <Override ContentType="application/vnd.openxmlformats-officedocument.presentationml.notesSlide+xml" PartName="/ppt/notesSlides/notesSlide128.xml"/>
  <Override ContentType="application/vnd.openxmlformats-officedocument.presentationml.notesSlide+xml" PartName="/ppt/notesSlides/notesSlide79.xml"/>
  <Override ContentType="application/vnd.openxmlformats-officedocument.presentationml.notesSlide+xml" PartName="/ppt/notesSlides/notesSlide132.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96.xml"/>
  <Override ContentType="application/vnd.openxmlformats-officedocument.presentationml.notesSlide+xml" PartName="/ppt/notesSlides/notesSlide102.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115.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29.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82.xml"/>
  <Override ContentType="application/vnd.openxmlformats-officedocument.presentationml.slideLayout+xml" PartName="/ppt/slideLayouts/slideLayout100.xml"/>
  <Override ContentType="application/vnd.openxmlformats-officedocument.presentationml.slideLayout+xml" PartName="/ppt/slideLayouts/slideLayout57.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2.xml"/>
  <Override ContentType="application/vnd.openxmlformats-officedocument.presentationml.slideMaster+xml" PartName="/ppt/slideMasters/slideMaster9.xml"/>
  <Override ContentType="application/vnd.openxmlformats-officedocument.presentationml.slideMaster+xml" PartName="/ppt/slideMasters/slideMaster11.xml"/>
  <Override ContentType="application/vnd.openxmlformats-officedocument.presentationml.slideMaster+xml" PartName="/ppt/slideMasters/slideMaster13.xml"/>
  <Override ContentType="application/vnd.openxmlformats-officedocument.presentationml.slideMaster+xml" PartName="/ppt/slideMasters/slideMaster10.xml"/>
  <Override ContentType="application/vnd.openxmlformats-officedocument.presentationml.slideMaster+xml" PartName="/ppt/slideMasters/slideMaster1.xml"/>
  <Override ContentType="application/vnd.openxmlformats-officedocument.presentationml.slideMaster+xml" PartName="/ppt/slideMasters/slideMaster7.xml"/>
  <Override ContentType="application/vnd.openxmlformats-officedocument.presentationml.slideMaster+xml" PartName="/ppt/slideMasters/slideMaster5.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12.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binary" PartName="/ppt/metadata"/>
  <Override ContentType="application/vnd.openxmlformats-officedocument.presentationml.slide+xml" PartName="/ppt/slides/slide121.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105.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13.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123.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111.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18.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98.xml"/>
  <Override ContentType="application/vnd.openxmlformats-officedocument.presentationml.slide+xml" PartName="/ppt/slides/slide125.xml"/>
  <Override ContentType="application/vnd.openxmlformats-officedocument.presentationml.slide+xml" PartName="/ppt/slides/slide72.xml"/>
  <Override ContentType="application/vnd.openxmlformats-officedocument.presentationml.slide+xml" PartName="/ppt/slides/slide135.xml"/>
  <Override ContentType="application/vnd.openxmlformats-officedocument.presentationml.slide+xml" PartName="/ppt/slides/slide20.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76.xml"/>
  <Override ContentType="application/vnd.openxmlformats-officedocument.presentationml.slide+xml" PartName="/ppt/slides/slide129.xml"/>
  <Override ContentType="application/vnd.openxmlformats-officedocument.presentationml.slide+xml" PartName="/ppt/slides/slide63.xml"/>
  <Override ContentType="application/vnd.openxmlformats-officedocument.presentationml.slide+xml" PartName="/ppt/slides/slide131.xml"/>
  <Override ContentType="application/vnd.openxmlformats-officedocument.presentationml.slide+xml" PartName="/ppt/slides/slide93.xml"/>
  <Override ContentType="application/vnd.openxmlformats-officedocument.presentationml.slide+xml" PartName="/ppt/slides/slide101.xml"/>
  <Override ContentType="application/vnd.openxmlformats-officedocument.presentationml.slide+xml" PartName="/ppt/slides/slide116.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133.xml"/>
  <Override ContentType="application/vnd.openxmlformats-officedocument.presentationml.slide+xml" PartName="/ppt/slides/slide91.xml"/>
  <Override ContentType="application/vnd.openxmlformats-officedocument.presentationml.slide+xml" PartName="/ppt/slides/slide114.xml"/>
  <Override ContentType="application/vnd.openxmlformats-officedocument.presentationml.slide+xml" PartName="/ppt/slides/slide31.xml"/>
  <Override ContentType="application/vnd.openxmlformats-officedocument.presentationml.slide+xml" PartName="/ppt/slides/slide127.xml"/>
  <Override ContentType="application/vnd.openxmlformats-officedocument.presentationml.slide+xml" PartName="/ppt/slides/slide120.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12.xml"/>
  <Override ContentType="application/vnd.openxmlformats-officedocument.presentationml.slide+xml" PartName="/ppt/slides/slide9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122.xml"/>
  <Override ContentType="application/vnd.openxmlformats-officedocument.presentationml.slide+xml" PartName="/ppt/slides/slide130.xml"/>
  <Override ContentType="application/vnd.openxmlformats-officedocument.presentationml.slide+xml" PartName="/ppt/slides/slide1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97.xml"/>
  <Override ContentType="application/vnd.openxmlformats-officedocument.presentationml.slide+xml" PartName="/ppt/slides/slide11.xml"/>
  <Override ContentType="application/vnd.openxmlformats-officedocument.presentationml.slide+xml" PartName="/ppt/slides/slide110.xml"/>
  <Override ContentType="application/vnd.openxmlformats-officedocument.presentationml.slide+xml" PartName="/ppt/slides/slide6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49.xml"/>
  <Override ContentType="application/vnd.openxmlformats-officedocument.presentationml.slide+xml" PartName="/ppt/slides/slide124.xml"/>
  <Override ContentType="application/vnd.openxmlformats-officedocument.presentationml.slide+xml" PartName="/ppt/slides/slide83.xml"/>
  <Override ContentType="application/vnd.openxmlformats-officedocument.presentationml.slide+xml" PartName="/ppt/slides/slide106.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119.xml"/>
  <Override ContentType="application/vnd.openxmlformats-officedocument.presentationml.slide+xml" PartName="/ppt/slides/slide40.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126.xml"/>
  <Override ContentType="application/vnd.openxmlformats-officedocument.presentationml.slide+xml" PartName="/ppt/slides/slide109.xml"/>
  <Override ContentType="application/vnd.openxmlformats-officedocument.presentationml.slide+xml" PartName="/ppt/slides/slide134.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47.xml"/>
  <Override ContentType="application/vnd.openxmlformats-officedocument.presentationml.slide+xml" PartName="/ppt/slides/slide21.xml"/>
  <Override ContentType="application/vnd.openxmlformats-officedocument.presentationml.slide+xml" PartName="/ppt/slides/slide100.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117.xml"/>
  <Override ContentType="application/vnd.openxmlformats-officedocument.presentationml.slide+xml" PartName="/ppt/slides/slide132.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88.xml"/>
  <Override ContentType="application/vnd.openxmlformats-officedocument.presentationml.slide+xml" PartName="/ppt/slides/slide128.xml"/>
  <Override ContentType="application/vnd.openxmlformats-officedocument.presentationml.slide+xml" PartName="/ppt/slides/slide92.xml"/>
  <Override ContentType="application/vnd.openxmlformats-officedocument.presentationml.slide+xml" PartName="/ppt/slides/slide115.xml"/>
  <Override ContentType="application/vnd.openxmlformats-officedocument.presentationml.slide+xml" PartName="/ppt/slides/slide102.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14.xml"/>
  <Override ContentType="application/vnd.openxmlformats-officedocument.theme+xml" PartName="/ppt/theme/theme6.xml"/>
  <Override ContentType="application/vnd.openxmlformats-officedocument.theme+xml" PartName="/ppt/theme/theme3.xml"/>
  <Override ContentType="application/vnd.openxmlformats-officedocument.theme+xml" PartName="/ppt/theme/theme11.xml"/>
  <Override ContentType="application/vnd.openxmlformats-officedocument.theme+xml" PartName="/ppt/theme/theme5.xml"/>
  <Override ContentType="application/vnd.openxmlformats-officedocument.theme+xml" PartName="/ppt/theme/theme9.xml"/>
  <Override ContentType="application/vnd.openxmlformats-officedocument.theme+xml" PartName="/ppt/theme/theme13.xml"/>
  <Override ContentType="application/vnd.openxmlformats-officedocument.theme+xml" PartName="/ppt/theme/theme7.xml"/>
  <Override ContentType="application/vnd.openxmlformats-officedocument.theme+xml" PartName="/ppt/theme/theme2.xml"/>
  <Override ContentType="application/vnd.openxmlformats-officedocument.theme+xml" PartName="/ppt/theme/theme4.xml"/>
  <Override ContentType="application/vnd.openxmlformats-officedocument.theme+xml" PartName="/ppt/theme/theme8.xml"/>
  <Override ContentType="application/vnd.openxmlformats-officedocument.theme+xml" PartName="/ppt/theme/theme10.xml"/>
  <Override ContentType="application/vnd.openxmlformats-officedocument.theme+xml" PartName="/ppt/theme/theme1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showSpecialPlsOnTitleSld="0">
  <p:sldMasterIdLst>
    <p:sldMasterId id="2147483648" r:id="rId5"/>
    <p:sldMasterId id="2147483657" r:id="rId6"/>
    <p:sldMasterId id="2147483665" r:id="rId7"/>
    <p:sldMasterId id="2147483679" r:id="rId8"/>
    <p:sldMasterId id="2147483687" r:id="rId9"/>
    <p:sldMasterId id="2147483691" r:id="rId10"/>
    <p:sldMasterId id="2147483694" r:id="rId11"/>
    <p:sldMasterId id="2147483705" r:id="rId12"/>
    <p:sldMasterId id="2147483717" r:id="rId13"/>
    <p:sldMasterId id="2147483723" r:id="rId14"/>
    <p:sldMasterId id="2147483731" r:id="rId15"/>
    <p:sldMasterId id="2147483741" r:id="rId16"/>
    <p:sldMasterId id="2147483753" r:id="rId17"/>
  </p:sldMasterIdLst>
  <p:notesMasterIdLst>
    <p:notesMasterId r:id="rId18"/>
  </p:notesMasterIdLst>
  <p:sldIdLst>
    <p:sldId id="256" r:id="rId19"/>
    <p:sldId id="257" r:id="rId20"/>
    <p:sldId id="258" r:id="rId21"/>
    <p:sldId id="259" r:id="rId22"/>
    <p:sldId id="260" r:id="rId23"/>
    <p:sldId id="261" r:id="rId24"/>
    <p:sldId id="262" r:id="rId25"/>
    <p:sldId id="263" r:id="rId26"/>
    <p:sldId id="264" r:id="rId27"/>
    <p:sldId id="265" r:id="rId28"/>
    <p:sldId id="266" r:id="rId29"/>
    <p:sldId id="267" r:id="rId30"/>
    <p:sldId id="268" r:id="rId31"/>
    <p:sldId id="269" r:id="rId32"/>
    <p:sldId id="270" r:id="rId33"/>
    <p:sldId id="271" r:id="rId34"/>
    <p:sldId id="272" r:id="rId35"/>
    <p:sldId id="273" r:id="rId36"/>
    <p:sldId id="274" r:id="rId37"/>
    <p:sldId id="275" r:id="rId38"/>
    <p:sldId id="276" r:id="rId39"/>
    <p:sldId id="277" r:id="rId40"/>
    <p:sldId id="278" r:id="rId41"/>
    <p:sldId id="279" r:id="rId42"/>
    <p:sldId id="280" r:id="rId43"/>
    <p:sldId id="281" r:id="rId44"/>
    <p:sldId id="282" r:id="rId45"/>
    <p:sldId id="283" r:id="rId46"/>
    <p:sldId id="284" r:id="rId47"/>
    <p:sldId id="285" r:id="rId48"/>
    <p:sldId id="286" r:id="rId49"/>
    <p:sldId id="287" r:id="rId50"/>
    <p:sldId id="288" r:id="rId51"/>
    <p:sldId id="289" r:id="rId52"/>
    <p:sldId id="290" r:id="rId53"/>
    <p:sldId id="291" r:id="rId54"/>
    <p:sldId id="292" r:id="rId55"/>
    <p:sldId id="293" r:id="rId56"/>
    <p:sldId id="294" r:id="rId57"/>
    <p:sldId id="295" r:id="rId58"/>
    <p:sldId id="296" r:id="rId59"/>
    <p:sldId id="297" r:id="rId60"/>
    <p:sldId id="298" r:id="rId61"/>
    <p:sldId id="299" r:id="rId62"/>
    <p:sldId id="300" r:id="rId63"/>
    <p:sldId id="301" r:id="rId64"/>
    <p:sldId id="302" r:id="rId65"/>
    <p:sldId id="303" r:id="rId66"/>
    <p:sldId id="304" r:id="rId67"/>
    <p:sldId id="305" r:id="rId68"/>
    <p:sldId id="306" r:id="rId69"/>
    <p:sldId id="307" r:id="rId70"/>
    <p:sldId id="308" r:id="rId71"/>
    <p:sldId id="309" r:id="rId72"/>
    <p:sldId id="310" r:id="rId73"/>
    <p:sldId id="311" r:id="rId74"/>
    <p:sldId id="312" r:id="rId75"/>
    <p:sldId id="313" r:id="rId76"/>
    <p:sldId id="314" r:id="rId77"/>
    <p:sldId id="315" r:id="rId78"/>
    <p:sldId id="316" r:id="rId79"/>
    <p:sldId id="317" r:id="rId80"/>
    <p:sldId id="318" r:id="rId81"/>
    <p:sldId id="319" r:id="rId82"/>
    <p:sldId id="320" r:id="rId83"/>
    <p:sldId id="321" r:id="rId84"/>
    <p:sldId id="322" r:id="rId85"/>
    <p:sldId id="323" r:id="rId86"/>
    <p:sldId id="324" r:id="rId87"/>
    <p:sldId id="325" r:id="rId88"/>
    <p:sldId id="326" r:id="rId89"/>
    <p:sldId id="327" r:id="rId90"/>
    <p:sldId id="328" r:id="rId91"/>
    <p:sldId id="329" r:id="rId92"/>
    <p:sldId id="330" r:id="rId93"/>
    <p:sldId id="331" r:id="rId94"/>
    <p:sldId id="332" r:id="rId95"/>
    <p:sldId id="333" r:id="rId96"/>
    <p:sldId id="334" r:id="rId97"/>
    <p:sldId id="335" r:id="rId98"/>
    <p:sldId id="336" r:id="rId99"/>
    <p:sldId id="337" r:id="rId100"/>
    <p:sldId id="338" r:id="rId101"/>
    <p:sldId id="339" r:id="rId102"/>
    <p:sldId id="340" r:id="rId103"/>
    <p:sldId id="341" r:id="rId104"/>
    <p:sldId id="342" r:id="rId105"/>
    <p:sldId id="343" r:id="rId106"/>
    <p:sldId id="344" r:id="rId107"/>
    <p:sldId id="345" r:id="rId108"/>
    <p:sldId id="346" r:id="rId109"/>
    <p:sldId id="347" r:id="rId110"/>
    <p:sldId id="348" r:id="rId111"/>
    <p:sldId id="349" r:id="rId112"/>
    <p:sldId id="350" r:id="rId113"/>
    <p:sldId id="351" r:id="rId114"/>
    <p:sldId id="352" r:id="rId115"/>
    <p:sldId id="353" r:id="rId116"/>
    <p:sldId id="354" r:id="rId117"/>
    <p:sldId id="355" r:id="rId118"/>
    <p:sldId id="356" r:id="rId119"/>
    <p:sldId id="357" r:id="rId120"/>
    <p:sldId id="358" r:id="rId121"/>
    <p:sldId id="359" r:id="rId122"/>
    <p:sldId id="360" r:id="rId123"/>
    <p:sldId id="361" r:id="rId124"/>
    <p:sldId id="362" r:id="rId125"/>
    <p:sldId id="363" r:id="rId126"/>
    <p:sldId id="364" r:id="rId127"/>
    <p:sldId id="365" r:id="rId128"/>
    <p:sldId id="366" r:id="rId129"/>
    <p:sldId id="367" r:id="rId130"/>
    <p:sldId id="368" r:id="rId131"/>
    <p:sldId id="369" r:id="rId132"/>
    <p:sldId id="370" r:id="rId133"/>
    <p:sldId id="371" r:id="rId134"/>
    <p:sldId id="372" r:id="rId135"/>
    <p:sldId id="373" r:id="rId136"/>
    <p:sldId id="374" r:id="rId137"/>
    <p:sldId id="375" r:id="rId138"/>
    <p:sldId id="376" r:id="rId139"/>
    <p:sldId id="377" r:id="rId140"/>
    <p:sldId id="378" r:id="rId141"/>
    <p:sldId id="379" r:id="rId142"/>
    <p:sldId id="380" r:id="rId143"/>
    <p:sldId id="381" r:id="rId144"/>
    <p:sldId id="382" r:id="rId145"/>
    <p:sldId id="383" r:id="rId146"/>
    <p:sldId id="384" r:id="rId147"/>
    <p:sldId id="385" r:id="rId148"/>
    <p:sldId id="386" r:id="rId149"/>
    <p:sldId id="387" r:id="rId150"/>
    <p:sldId id="388" r:id="rId151"/>
    <p:sldId id="389" r:id="rId152"/>
    <p:sldId id="390" r:id="rId153"/>
  </p:sldIdLst>
  <p:sldSz cy="6858000" cx="9144000"/>
  <p:notesSz cx="6858000" cy="9144000"/>
  <p:embeddedFontLst>
    <p:embeddedFont>
      <p:font typeface="Roboto"/>
      <p:regular r:id="rId154"/>
      <p:bold r:id="rId155"/>
      <p:italic r:id="rId156"/>
      <p:boldItalic r:id="rId157"/>
    </p:embeddedFont>
    <p:embeddedFont>
      <p:font typeface="Roboto Medium"/>
      <p:regular r:id="rId158"/>
      <p:bold r:id="rId159"/>
      <p:italic r:id="rId160"/>
      <p:boldItalic r:id="rId161"/>
    </p:embeddedFont>
    <p:embeddedFont>
      <p:font typeface="Arimo"/>
      <p:regular r:id="rId162"/>
      <p:bold r:id="rId163"/>
      <p:italic r:id="rId164"/>
      <p:boldItalic r:id="rId165"/>
    </p:embeddedFont>
    <p:embeddedFont>
      <p:font typeface="Arial Narrow"/>
      <p:regular r:id="rId166"/>
      <p:bold r:id="rId167"/>
      <p:italic r:id="rId168"/>
      <p:boldItalic r:id="rId169"/>
    </p:embeddedFont>
    <p:embeddedFont>
      <p:font typeface="Helvetica Neue"/>
      <p:regular r:id="rId170"/>
      <p:bold r:id="rId171"/>
      <p:italic r:id="rId172"/>
      <p:boldItalic r:id="rId173"/>
    </p:embeddedFont>
    <p:embeddedFont>
      <p:font typeface="Roboto Light"/>
      <p:regular r:id="rId174"/>
      <p:bold r:id="rId175"/>
      <p:italic r:id="rId176"/>
      <p:boldItalic r:id="rId17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2160">
          <p15:clr>
            <a:srgbClr val="A4A3A4"/>
          </p15:clr>
        </p15:guide>
        <p15:guide id="2" pos="2880">
          <p15:clr>
            <a:srgbClr val="A4A3A4"/>
          </p15:clr>
        </p15:guide>
      </p15:sldGuideLst>
    </p:ext>
    <p:ext uri="http://customooxmlschemas.google.com/">
      <go:slidesCustomData xmlns:go="http://customooxmlschemas.google.com/" r:id="rId178" roundtripDataSignature="AMtx7mjQDczXjGX0rhndTwZSBrKICrKRMg=="/>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A74090B2-6E48-4E2A-9B48-6ABC5D375BE3}">
  <a:tblStyle styleId="{A74090B2-6E48-4E2A-9B48-6ABC5D375BE3}" styleName="Table_0">
    <a:wholeTbl>
      <a:tcTxStyle b="off" i="off">
        <a:font>
          <a:latin typeface="Arial"/>
          <a:ea typeface="Arial"/>
          <a:cs typeface="Arial"/>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F6F0EB"/>
          </a:solidFill>
        </a:fill>
      </a:tcStyle>
    </a:wholeTbl>
    <a:band1H>
      <a:tcTxStyle/>
      <a:tcStyle>
        <a:fill>
          <a:solidFill>
            <a:srgbClr val="ECE0D5"/>
          </a:solidFill>
        </a:fill>
      </a:tcStyle>
    </a:band1H>
    <a:band2H>
      <a:tcTxStyle/>
    </a:band2H>
    <a:band1V>
      <a:tcTxStyle/>
      <a:tcStyle>
        <a:fill>
          <a:solidFill>
            <a:srgbClr val="ECE0D5"/>
          </a:solidFill>
        </a:fill>
      </a:tcStyle>
    </a:band1V>
    <a:band2V>
      <a:tcTxStyle/>
    </a:band2V>
    <a:lastCol>
      <a:tcTxStyle b="on" i="off">
        <a:font>
          <a:latin typeface="Arial"/>
          <a:ea typeface="Arial"/>
          <a:cs typeface="Arial"/>
        </a:font>
        <a:schemeClr val="lt1"/>
      </a:tcTxStyle>
      <a:tcStyle>
        <a:fill>
          <a:solidFill>
            <a:schemeClr val="accent1"/>
          </a:solidFill>
        </a:fill>
      </a:tcStyle>
    </a:lastCol>
    <a:firstCol>
      <a:tcTxStyle b="on" i="off">
        <a:font>
          <a:latin typeface="Arial"/>
          <a:ea typeface="Arial"/>
          <a:cs typeface="Arial"/>
        </a:font>
        <a:schemeClr val="lt1"/>
      </a:tcTxStyle>
      <a:tcStyle>
        <a:fill>
          <a:solidFill>
            <a:schemeClr val="accent1"/>
          </a:solidFill>
        </a:fill>
      </a:tcStyle>
    </a:firstCol>
    <a:lastRow>
      <a:tcTxStyle b="on" i="off">
        <a:font>
          <a:latin typeface="Arial"/>
          <a:ea typeface="Arial"/>
          <a:cs typeface="Arial"/>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a:seCell>
    <a:swCell>
      <a:tcTxStyle/>
    </a:swCell>
    <a:firstRow>
      <a:tcTxStyle b="on" i="off">
        <a:font>
          <a:latin typeface="Arial"/>
          <a:ea typeface="Arial"/>
          <a:cs typeface="Arial"/>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a:neCell>
    <a:nwCell>
      <a:tcTxStyle/>
    </a:nwCell>
  </a:tblStyle>
  <a:tblStyle styleId="{7B15D04C-1219-4235-95E1-00CB6A3FA567}" styleName="Table_1">
    <a:wholeTbl>
      <a:tcTxStyle b="off" i="off">
        <a:font>
          <a:latin typeface="Calibri"/>
          <a:ea typeface="Calibri"/>
          <a:cs typeface="Calibri"/>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8ECF4"/>
          </a:solidFill>
        </a:fill>
      </a:tcStyle>
    </a:wholeTbl>
    <a:band1H>
      <a:tcTxStyle/>
      <a:tcStyle>
        <a:fill>
          <a:solidFill>
            <a:srgbClr val="CFD7E7"/>
          </a:solidFill>
        </a:fill>
      </a:tcStyle>
    </a:band1H>
    <a:band2H>
      <a:tcTxStyle/>
    </a:band2H>
    <a:band1V>
      <a:tcTxStyle/>
      <a:tcStyle>
        <a:fill>
          <a:solidFill>
            <a:srgbClr val="CFD7E7"/>
          </a:solidFill>
        </a:fill>
      </a:tcStyle>
    </a:band1V>
    <a:band2V>
      <a:tcTxStyle/>
    </a:band2V>
    <a:lastCol>
      <a:tcTxStyle b="on" i="off">
        <a:font>
          <a:latin typeface="Calibri"/>
          <a:ea typeface="Calibri"/>
          <a:cs typeface="Calibri"/>
        </a:font>
        <a:schemeClr val="lt1"/>
      </a:tcTxStyle>
      <a:tcStyle>
        <a:fill>
          <a:solidFill>
            <a:schemeClr val="accent1"/>
          </a:solidFill>
        </a:fill>
      </a:tcStyle>
    </a:lastCol>
    <a:firstCol>
      <a:tcTxStyle b="on" i="off">
        <a:font>
          <a:latin typeface="Calibri"/>
          <a:ea typeface="Calibri"/>
          <a:cs typeface="Calibri"/>
        </a:font>
        <a:schemeClr val="lt1"/>
      </a:tcTxStyle>
      <a:tcStyle>
        <a:fill>
          <a:solidFill>
            <a:schemeClr val="accent1"/>
          </a:solidFill>
        </a:fill>
      </a:tcStyle>
    </a:firstCol>
    <a:lastRow>
      <a:tcTxStyle b="on" i="off">
        <a:font>
          <a:latin typeface="Calibri"/>
          <a:ea typeface="Calibri"/>
          <a:cs typeface="Calibri"/>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a:seCell>
    <a:swCell>
      <a:tcTxStyle/>
    </a:swCell>
    <a:firstRow>
      <a:tcTxStyle b="on" i="off">
        <a:font>
          <a:latin typeface="Calibri"/>
          <a:ea typeface="Calibri"/>
          <a:cs typeface="Calibri"/>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a:neCell>
    <a:nwCell>
      <a:tcTxStyle/>
    </a:nwCell>
  </a:tblStyle>
  <a:tblStyle styleId="{8C627E26-C312-4FF3-B997-72039BE4A8D7}" styleName="Table_2">
    <a:wholeTbl>
      <a:tcTxStyle>
        <a:font>
          <a:latin typeface="Arial"/>
          <a:ea typeface="Arial"/>
          <a:cs typeface="Arial"/>
        </a:font>
        <a:srgbClr val="000000"/>
      </a:tcTx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66BE96A1-A337-47BC-BBD5-173FCF429AE6}" styleName="Table_3">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 styleId="{C981E698-77BD-464B-A436-9EF4DC93004C}" styleName="Table_4">
    <a:wholeTbl>
      <a:tcTxStyle b="off" i="off">
        <a:font>
          <a:latin typeface="Arial"/>
          <a:ea typeface="Arial"/>
          <a:cs typeface="Arial"/>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F6F0EB"/>
          </a:solidFill>
        </a:fill>
      </a:tcStyle>
    </a:wholeTbl>
    <a:band1H>
      <a:tcTxStyle b="off" i="off"/>
      <a:tcStyle>
        <a:fill>
          <a:solidFill>
            <a:srgbClr val="ECE0D5"/>
          </a:solidFill>
        </a:fill>
      </a:tcStyle>
    </a:band1H>
    <a:band2H>
      <a:tcTxStyle b="off" i="off"/>
    </a:band2H>
    <a:band1V>
      <a:tcTxStyle b="off" i="off"/>
      <a:tcStyle>
        <a:fill>
          <a:solidFill>
            <a:srgbClr val="ECE0D5"/>
          </a:solidFill>
        </a:fill>
      </a:tcStyle>
    </a:band1V>
    <a:band2V>
      <a:tcTxStyle b="off" i="off"/>
    </a:band2V>
    <a:lastCol>
      <a:tcTxStyle b="on" i="off">
        <a:font>
          <a:latin typeface="Arial"/>
          <a:ea typeface="Arial"/>
          <a:cs typeface="Arial"/>
        </a:font>
        <a:schemeClr val="lt1"/>
      </a:tcTxStyle>
      <a:tcStyle>
        <a:fill>
          <a:solidFill>
            <a:schemeClr val="accent1"/>
          </a:solidFill>
        </a:fill>
      </a:tcStyle>
    </a:lastCol>
    <a:firstCol>
      <a:tcTxStyle b="on" i="off">
        <a:font>
          <a:latin typeface="Arial"/>
          <a:ea typeface="Arial"/>
          <a:cs typeface="Arial"/>
        </a:font>
        <a:schemeClr val="lt1"/>
      </a:tcTxStyle>
      <a:tcStyle>
        <a:fill>
          <a:solidFill>
            <a:schemeClr val="accent1"/>
          </a:solidFill>
        </a:fill>
      </a:tcStyle>
    </a:firstCol>
    <a:lastRow>
      <a:tcTxStyle b="on" i="off">
        <a:font>
          <a:latin typeface="Arial"/>
          <a:ea typeface="Arial"/>
          <a:cs typeface="Arial"/>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b="off" i="off"/>
    </a:seCell>
    <a:swCell>
      <a:tcTxStyle b="off" i="off"/>
    </a:swCell>
    <a:firstRow>
      <a:tcTxStyle b="on" i="off">
        <a:font>
          <a:latin typeface="Arial"/>
          <a:ea typeface="Arial"/>
          <a:cs typeface="Arial"/>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b="off" i="off"/>
    </a:neCell>
    <a:nwCell>
      <a:tcTxStyle b="off" i="off"/>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216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22.xml"/><Relationship Id="rId42" Type="http://schemas.openxmlformats.org/officeDocument/2006/relationships/slide" Target="slides/slide24.xml"/><Relationship Id="rId41" Type="http://schemas.openxmlformats.org/officeDocument/2006/relationships/slide" Target="slides/slide23.xml"/><Relationship Id="rId44" Type="http://schemas.openxmlformats.org/officeDocument/2006/relationships/slide" Target="slides/slide26.xml"/><Relationship Id="rId43" Type="http://schemas.openxmlformats.org/officeDocument/2006/relationships/slide" Target="slides/slide25.xml"/><Relationship Id="rId46" Type="http://schemas.openxmlformats.org/officeDocument/2006/relationships/slide" Target="slides/slide28.xml"/><Relationship Id="rId45" Type="http://schemas.openxmlformats.org/officeDocument/2006/relationships/slide" Target="slides/slide27.xml"/><Relationship Id="rId107" Type="http://schemas.openxmlformats.org/officeDocument/2006/relationships/slide" Target="slides/slide89.xml"/><Relationship Id="rId106" Type="http://schemas.openxmlformats.org/officeDocument/2006/relationships/slide" Target="slides/slide88.xml"/><Relationship Id="rId105" Type="http://schemas.openxmlformats.org/officeDocument/2006/relationships/slide" Target="slides/slide87.xml"/><Relationship Id="rId104" Type="http://schemas.openxmlformats.org/officeDocument/2006/relationships/slide" Target="slides/slide86.xml"/><Relationship Id="rId109" Type="http://schemas.openxmlformats.org/officeDocument/2006/relationships/slide" Target="slides/slide91.xml"/><Relationship Id="rId108" Type="http://schemas.openxmlformats.org/officeDocument/2006/relationships/slide" Target="slides/slide90.xml"/><Relationship Id="rId48" Type="http://schemas.openxmlformats.org/officeDocument/2006/relationships/slide" Target="slides/slide30.xml"/><Relationship Id="rId47" Type="http://schemas.openxmlformats.org/officeDocument/2006/relationships/slide" Target="slides/slide29.xml"/><Relationship Id="rId49" Type="http://schemas.openxmlformats.org/officeDocument/2006/relationships/slide" Target="slides/slide31.xml"/><Relationship Id="rId103" Type="http://schemas.openxmlformats.org/officeDocument/2006/relationships/slide" Target="slides/slide85.xml"/><Relationship Id="rId102" Type="http://schemas.openxmlformats.org/officeDocument/2006/relationships/slide" Target="slides/slide84.xml"/><Relationship Id="rId101" Type="http://schemas.openxmlformats.org/officeDocument/2006/relationships/slide" Target="slides/slide83.xml"/><Relationship Id="rId100" Type="http://schemas.openxmlformats.org/officeDocument/2006/relationships/slide" Target="slides/slide82.xml"/><Relationship Id="rId31" Type="http://schemas.openxmlformats.org/officeDocument/2006/relationships/slide" Target="slides/slide13.xml"/><Relationship Id="rId30" Type="http://schemas.openxmlformats.org/officeDocument/2006/relationships/slide" Target="slides/slide12.xml"/><Relationship Id="rId33" Type="http://schemas.openxmlformats.org/officeDocument/2006/relationships/slide" Target="slides/slide15.xml"/><Relationship Id="rId32" Type="http://schemas.openxmlformats.org/officeDocument/2006/relationships/slide" Target="slides/slide14.xml"/><Relationship Id="rId35" Type="http://schemas.openxmlformats.org/officeDocument/2006/relationships/slide" Target="slides/slide17.xml"/><Relationship Id="rId34" Type="http://schemas.openxmlformats.org/officeDocument/2006/relationships/slide" Target="slides/slide16.xml"/><Relationship Id="rId37" Type="http://schemas.openxmlformats.org/officeDocument/2006/relationships/slide" Target="slides/slide19.xml"/><Relationship Id="rId176" Type="http://schemas.openxmlformats.org/officeDocument/2006/relationships/font" Target="fonts/RobotoLight-italic.fntdata"/><Relationship Id="rId36" Type="http://schemas.openxmlformats.org/officeDocument/2006/relationships/slide" Target="slides/slide18.xml"/><Relationship Id="rId175" Type="http://schemas.openxmlformats.org/officeDocument/2006/relationships/font" Target="fonts/RobotoLight-bold.fntdata"/><Relationship Id="rId39" Type="http://schemas.openxmlformats.org/officeDocument/2006/relationships/slide" Target="slides/slide21.xml"/><Relationship Id="rId174" Type="http://schemas.openxmlformats.org/officeDocument/2006/relationships/font" Target="fonts/RobotoLight-regular.fntdata"/><Relationship Id="rId38" Type="http://schemas.openxmlformats.org/officeDocument/2006/relationships/slide" Target="slides/slide20.xml"/><Relationship Id="rId173" Type="http://schemas.openxmlformats.org/officeDocument/2006/relationships/font" Target="fonts/HelveticaNeue-boldItalic.fntdata"/><Relationship Id="rId178" Type="http://customschemas.google.com/relationships/presentationmetadata" Target="metadata"/><Relationship Id="rId177" Type="http://schemas.openxmlformats.org/officeDocument/2006/relationships/font" Target="fonts/RobotoLight-boldItalic.fntdata"/><Relationship Id="rId20" Type="http://schemas.openxmlformats.org/officeDocument/2006/relationships/slide" Target="slides/slide2.xml"/><Relationship Id="rId22" Type="http://schemas.openxmlformats.org/officeDocument/2006/relationships/slide" Target="slides/slide4.xml"/><Relationship Id="rId21" Type="http://schemas.openxmlformats.org/officeDocument/2006/relationships/slide" Target="slides/slide3.xml"/><Relationship Id="rId24" Type="http://schemas.openxmlformats.org/officeDocument/2006/relationships/slide" Target="slides/slide6.xml"/><Relationship Id="rId23" Type="http://schemas.openxmlformats.org/officeDocument/2006/relationships/slide" Target="slides/slide5.xml"/><Relationship Id="rId129" Type="http://schemas.openxmlformats.org/officeDocument/2006/relationships/slide" Target="slides/slide111.xml"/><Relationship Id="rId128" Type="http://schemas.openxmlformats.org/officeDocument/2006/relationships/slide" Target="slides/slide110.xml"/><Relationship Id="rId127" Type="http://schemas.openxmlformats.org/officeDocument/2006/relationships/slide" Target="slides/slide109.xml"/><Relationship Id="rId126" Type="http://schemas.openxmlformats.org/officeDocument/2006/relationships/slide" Target="slides/slide108.xml"/><Relationship Id="rId26" Type="http://schemas.openxmlformats.org/officeDocument/2006/relationships/slide" Target="slides/slide8.xml"/><Relationship Id="rId121" Type="http://schemas.openxmlformats.org/officeDocument/2006/relationships/slide" Target="slides/slide103.xml"/><Relationship Id="rId25" Type="http://schemas.openxmlformats.org/officeDocument/2006/relationships/slide" Target="slides/slide7.xml"/><Relationship Id="rId120" Type="http://schemas.openxmlformats.org/officeDocument/2006/relationships/slide" Target="slides/slide102.xml"/><Relationship Id="rId28" Type="http://schemas.openxmlformats.org/officeDocument/2006/relationships/slide" Target="slides/slide10.xml"/><Relationship Id="rId27" Type="http://schemas.openxmlformats.org/officeDocument/2006/relationships/slide" Target="slides/slide9.xml"/><Relationship Id="rId125" Type="http://schemas.openxmlformats.org/officeDocument/2006/relationships/slide" Target="slides/slide107.xml"/><Relationship Id="rId29" Type="http://schemas.openxmlformats.org/officeDocument/2006/relationships/slide" Target="slides/slide11.xml"/><Relationship Id="rId124" Type="http://schemas.openxmlformats.org/officeDocument/2006/relationships/slide" Target="slides/slide106.xml"/><Relationship Id="rId123" Type="http://schemas.openxmlformats.org/officeDocument/2006/relationships/slide" Target="slides/slide105.xml"/><Relationship Id="rId122" Type="http://schemas.openxmlformats.org/officeDocument/2006/relationships/slide" Target="slides/slide104.xml"/><Relationship Id="rId95" Type="http://schemas.openxmlformats.org/officeDocument/2006/relationships/slide" Target="slides/slide77.xml"/><Relationship Id="rId94" Type="http://schemas.openxmlformats.org/officeDocument/2006/relationships/slide" Target="slides/slide76.xml"/><Relationship Id="rId97" Type="http://schemas.openxmlformats.org/officeDocument/2006/relationships/slide" Target="slides/slide79.xml"/><Relationship Id="rId96" Type="http://schemas.openxmlformats.org/officeDocument/2006/relationships/slide" Target="slides/slide78.xml"/><Relationship Id="rId11" Type="http://schemas.openxmlformats.org/officeDocument/2006/relationships/slideMaster" Target="slideMasters/slideMaster7.xml"/><Relationship Id="rId99" Type="http://schemas.openxmlformats.org/officeDocument/2006/relationships/slide" Target="slides/slide81.xml"/><Relationship Id="rId10" Type="http://schemas.openxmlformats.org/officeDocument/2006/relationships/slideMaster" Target="slideMasters/slideMaster6.xml"/><Relationship Id="rId98" Type="http://schemas.openxmlformats.org/officeDocument/2006/relationships/slide" Target="slides/slide80.xml"/><Relationship Id="rId13" Type="http://schemas.openxmlformats.org/officeDocument/2006/relationships/slideMaster" Target="slideMasters/slideMaster9.xml"/><Relationship Id="rId12" Type="http://schemas.openxmlformats.org/officeDocument/2006/relationships/slideMaster" Target="slideMasters/slideMaster8.xml"/><Relationship Id="rId91" Type="http://schemas.openxmlformats.org/officeDocument/2006/relationships/slide" Target="slides/slide73.xml"/><Relationship Id="rId90" Type="http://schemas.openxmlformats.org/officeDocument/2006/relationships/slide" Target="slides/slide72.xml"/><Relationship Id="rId93" Type="http://schemas.openxmlformats.org/officeDocument/2006/relationships/slide" Target="slides/slide75.xml"/><Relationship Id="rId92" Type="http://schemas.openxmlformats.org/officeDocument/2006/relationships/slide" Target="slides/slide74.xml"/><Relationship Id="rId118" Type="http://schemas.openxmlformats.org/officeDocument/2006/relationships/slide" Target="slides/slide100.xml"/><Relationship Id="rId117" Type="http://schemas.openxmlformats.org/officeDocument/2006/relationships/slide" Target="slides/slide99.xml"/><Relationship Id="rId116" Type="http://schemas.openxmlformats.org/officeDocument/2006/relationships/slide" Target="slides/slide98.xml"/><Relationship Id="rId115" Type="http://schemas.openxmlformats.org/officeDocument/2006/relationships/slide" Target="slides/slide97.xml"/><Relationship Id="rId119" Type="http://schemas.openxmlformats.org/officeDocument/2006/relationships/slide" Target="slides/slide101.xml"/><Relationship Id="rId15" Type="http://schemas.openxmlformats.org/officeDocument/2006/relationships/slideMaster" Target="slideMasters/slideMaster11.xml"/><Relationship Id="rId110" Type="http://schemas.openxmlformats.org/officeDocument/2006/relationships/slide" Target="slides/slide92.xml"/><Relationship Id="rId14" Type="http://schemas.openxmlformats.org/officeDocument/2006/relationships/slideMaster" Target="slideMasters/slideMaster10.xml"/><Relationship Id="rId17" Type="http://schemas.openxmlformats.org/officeDocument/2006/relationships/slideMaster" Target="slideMasters/slideMaster13.xml"/><Relationship Id="rId16" Type="http://schemas.openxmlformats.org/officeDocument/2006/relationships/slideMaster" Target="slideMasters/slideMaster12.xml"/><Relationship Id="rId19" Type="http://schemas.openxmlformats.org/officeDocument/2006/relationships/slide" Target="slides/slide1.xml"/><Relationship Id="rId114" Type="http://schemas.openxmlformats.org/officeDocument/2006/relationships/slide" Target="slides/slide96.xml"/><Relationship Id="rId18" Type="http://schemas.openxmlformats.org/officeDocument/2006/relationships/notesMaster" Target="notesMasters/notesMaster1.xml"/><Relationship Id="rId113" Type="http://schemas.openxmlformats.org/officeDocument/2006/relationships/slide" Target="slides/slide95.xml"/><Relationship Id="rId112" Type="http://schemas.openxmlformats.org/officeDocument/2006/relationships/slide" Target="slides/slide94.xml"/><Relationship Id="rId111" Type="http://schemas.openxmlformats.org/officeDocument/2006/relationships/slide" Target="slides/slide93.xml"/><Relationship Id="rId84" Type="http://schemas.openxmlformats.org/officeDocument/2006/relationships/slide" Target="slides/slide66.xml"/><Relationship Id="rId83" Type="http://schemas.openxmlformats.org/officeDocument/2006/relationships/slide" Target="slides/slide65.xml"/><Relationship Id="rId86" Type="http://schemas.openxmlformats.org/officeDocument/2006/relationships/slide" Target="slides/slide68.xml"/><Relationship Id="rId85" Type="http://schemas.openxmlformats.org/officeDocument/2006/relationships/slide" Target="slides/slide67.xml"/><Relationship Id="rId88" Type="http://schemas.openxmlformats.org/officeDocument/2006/relationships/slide" Target="slides/slide70.xml"/><Relationship Id="rId150" Type="http://schemas.openxmlformats.org/officeDocument/2006/relationships/slide" Target="slides/slide132.xml"/><Relationship Id="rId87" Type="http://schemas.openxmlformats.org/officeDocument/2006/relationships/slide" Target="slides/slide69.xml"/><Relationship Id="rId89" Type="http://schemas.openxmlformats.org/officeDocument/2006/relationships/slide" Target="slides/slide71.xml"/><Relationship Id="rId80" Type="http://schemas.openxmlformats.org/officeDocument/2006/relationships/slide" Target="slides/slide62.xml"/><Relationship Id="rId82" Type="http://schemas.openxmlformats.org/officeDocument/2006/relationships/slide" Target="slides/slide64.xml"/><Relationship Id="rId81" Type="http://schemas.openxmlformats.org/officeDocument/2006/relationships/slide" Target="slides/slide63.xml"/><Relationship Id="rId1" Type="http://schemas.openxmlformats.org/officeDocument/2006/relationships/theme" Target="theme/theme7.xml"/><Relationship Id="rId2" Type="http://schemas.openxmlformats.org/officeDocument/2006/relationships/viewProps" Target="viewProps.xml"/><Relationship Id="rId3" Type="http://schemas.openxmlformats.org/officeDocument/2006/relationships/presProps" Target="presProps.xml"/><Relationship Id="rId149" Type="http://schemas.openxmlformats.org/officeDocument/2006/relationships/slide" Target="slides/slide131.xml"/><Relationship Id="rId4" Type="http://schemas.openxmlformats.org/officeDocument/2006/relationships/tableStyles" Target="tableStyles.xml"/><Relationship Id="rId148" Type="http://schemas.openxmlformats.org/officeDocument/2006/relationships/slide" Target="slides/slide130.xml"/><Relationship Id="rId9" Type="http://schemas.openxmlformats.org/officeDocument/2006/relationships/slideMaster" Target="slideMasters/slideMaster5.xml"/><Relationship Id="rId143" Type="http://schemas.openxmlformats.org/officeDocument/2006/relationships/slide" Target="slides/slide125.xml"/><Relationship Id="rId142" Type="http://schemas.openxmlformats.org/officeDocument/2006/relationships/slide" Target="slides/slide124.xml"/><Relationship Id="rId141" Type="http://schemas.openxmlformats.org/officeDocument/2006/relationships/slide" Target="slides/slide123.xml"/><Relationship Id="rId140" Type="http://schemas.openxmlformats.org/officeDocument/2006/relationships/slide" Target="slides/slide122.xml"/><Relationship Id="rId5" Type="http://schemas.openxmlformats.org/officeDocument/2006/relationships/slideMaster" Target="slideMasters/slideMaster1.xml"/><Relationship Id="rId147" Type="http://schemas.openxmlformats.org/officeDocument/2006/relationships/slide" Target="slides/slide129.xml"/><Relationship Id="rId6" Type="http://schemas.openxmlformats.org/officeDocument/2006/relationships/slideMaster" Target="slideMasters/slideMaster2.xml"/><Relationship Id="rId146" Type="http://schemas.openxmlformats.org/officeDocument/2006/relationships/slide" Target="slides/slide128.xml"/><Relationship Id="rId7" Type="http://schemas.openxmlformats.org/officeDocument/2006/relationships/slideMaster" Target="slideMasters/slideMaster3.xml"/><Relationship Id="rId145" Type="http://schemas.openxmlformats.org/officeDocument/2006/relationships/slide" Target="slides/slide127.xml"/><Relationship Id="rId8" Type="http://schemas.openxmlformats.org/officeDocument/2006/relationships/slideMaster" Target="slideMasters/slideMaster4.xml"/><Relationship Id="rId144" Type="http://schemas.openxmlformats.org/officeDocument/2006/relationships/slide" Target="slides/slide126.xml"/><Relationship Id="rId73" Type="http://schemas.openxmlformats.org/officeDocument/2006/relationships/slide" Target="slides/slide55.xml"/><Relationship Id="rId72" Type="http://schemas.openxmlformats.org/officeDocument/2006/relationships/slide" Target="slides/slide54.xml"/><Relationship Id="rId75" Type="http://schemas.openxmlformats.org/officeDocument/2006/relationships/slide" Target="slides/slide57.xml"/><Relationship Id="rId74" Type="http://schemas.openxmlformats.org/officeDocument/2006/relationships/slide" Target="slides/slide56.xml"/><Relationship Id="rId77" Type="http://schemas.openxmlformats.org/officeDocument/2006/relationships/slide" Target="slides/slide59.xml"/><Relationship Id="rId76" Type="http://schemas.openxmlformats.org/officeDocument/2006/relationships/slide" Target="slides/slide58.xml"/><Relationship Id="rId79" Type="http://schemas.openxmlformats.org/officeDocument/2006/relationships/slide" Target="slides/slide61.xml"/><Relationship Id="rId78" Type="http://schemas.openxmlformats.org/officeDocument/2006/relationships/slide" Target="slides/slide60.xml"/><Relationship Id="rId71" Type="http://schemas.openxmlformats.org/officeDocument/2006/relationships/slide" Target="slides/slide53.xml"/><Relationship Id="rId70" Type="http://schemas.openxmlformats.org/officeDocument/2006/relationships/slide" Target="slides/slide52.xml"/><Relationship Id="rId139" Type="http://schemas.openxmlformats.org/officeDocument/2006/relationships/slide" Target="slides/slide121.xml"/><Relationship Id="rId138" Type="http://schemas.openxmlformats.org/officeDocument/2006/relationships/slide" Target="slides/slide120.xml"/><Relationship Id="rId137" Type="http://schemas.openxmlformats.org/officeDocument/2006/relationships/slide" Target="slides/slide119.xml"/><Relationship Id="rId132" Type="http://schemas.openxmlformats.org/officeDocument/2006/relationships/slide" Target="slides/slide114.xml"/><Relationship Id="rId131" Type="http://schemas.openxmlformats.org/officeDocument/2006/relationships/slide" Target="slides/slide113.xml"/><Relationship Id="rId130" Type="http://schemas.openxmlformats.org/officeDocument/2006/relationships/slide" Target="slides/slide112.xml"/><Relationship Id="rId136" Type="http://schemas.openxmlformats.org/officeDocument/2006/relationships/slide" Target="slides/slide118.xml"/><Relationship Id="rId135" Type="http://schemas.openxmlformats.org/officeDocument/2006/relationships/slide" Target="slides/slide117.xml"/><Relationship Id="rId134" Type="http://schemas.openxmlformats.org/officeDocument/2006/relationships/slide" Target="slides/slide116.xml"/><Relationship Id="rId133" Type="http://schemas.openxmlformats.org/officeDocument/2006/relationships/slide" Target="slides/slide115.xml"/><Relationship Id="rId62" Type="http://schemas.openxmlformats.org/officeDocument/2006/relationships/slide" Target="slides/slide44.xml"/><Relationship Id="rId61" Type="http://schemas.openxmlformats.org/officeDocument/2006/relationships/slide" Target="slides/slide43.xml"/><Relationship Id="rId64" Type="http://schemas.openxmlformats.org/officeDocument/2006/relationships/slide" Target="slides/slide46.xml"/><Relationship Id="rId63" Type="http://schemas.openxmlformats.org/officeDocument/2006/relationships/slide" Target="slides/slide45.xml"/><Relationship Id="rId66" Type="http://schemas.openxmlformats.org/officeDocument/2006/relationships/slide" Target="slides/slide48.xml"/><Relationship Id="rId172" Type="http://schemas.openxmlformats.org/officeDocument/2006/relationships/font" Target="fonts/HelveticaNeue-italic.fntdata"/><Relationship Id="rId65" Type="http://schemas.openxmlformats.org/officeDocument/2006/relationships/slide" Target="slides/slide47.xml"/><Relationship Id="rId171" Type="http://schemas.openxmlformats.org/officeDocument/2006/relationships/font" Target="fonts/HelveticaNeue-bold.fntdata"/><Relationship Id="rId68" Type="http://schemas.openxmlformats.org/officeDocument/2006/relationships/slide" Target="slides/slide50.xml"/><Relationship Id="rId170" Type="http://schemas.openxmlformats.org/officeDocument/2006/relationships/font" Target="fonts/HelveticaNeue-regular.fntdata"/><Relationship Id="rId67" Type="http://schemas.openxmlformats.org/officeDocument/2006/relationships/slide" Target="slides/slide49.xml"/><Relationship Id="rId60" Type="http://schemas.openxmlformats.org/officeDocument/2006/relationships/slide" Target="slides/slide42.xml"/><Relationship Id="rId165" Type="http://schemas.openxmlformats.org/officeDocument/2006/relationships/font" Target="fonts/Arimo-boldItalic.fntdata"/><Relationship Id="rId69" Type="http://schemas.openxmlformats.org/officeDocument/2006/relationships/slide" Target="slides/slide51.xml"/><Relationship Id="rId164" Type="http://schemas.openxmlformats.org/officeDocument/2006/relationships/font" Target="fonts/Arimo-italic.fntdata"/><Relationship Id="rId163" Type="http://schemas.openxmlformats.org/officeDocument/2006/relationships/font" Target="fonts/Arimo-bold.fntdata"/><Relationship Id="rId162" Type="http://schemas.openxmlformats.org/officeDocument/2006/relationships/font" Target="fonts/Arimo-regular.fntdata"/><Relationship Id="rId169" Type="http://schemas.openxmlformats.org/officeDocument/2006/relationships/font" Target="fonts/ArialNarrow-boldItalic.fntdata"/><Relationship Id="rId168" Type="http://schemas.openxmlformats.org/officeDocument/2006/relationships/font" Target="fonts/ArialNarrow-italic.fntdata"/><Relationship Id="rId167" Type="http://schemas.openxmlformats.org/officeDocument/2006/relationships/font" Target="fonts/ArialNarrow-bold.fntdata"/><Relationship Id="rId166" Type="http://schemas.openxmlformats.org/officeDocument/2006/relationships/font" Target="fonts/ArialNarrow-regular.fntdata"/><Relationship Id="rId51" Type="http://schemas.openxmlformats.org/officeDocument/2006/relationships/slide" Target="slides/slide33.xml"/><Relationship Id="rId50" Type="http://schemas.openxmlformats.org/officeDocument/2006/relationships/slide" Target="slides/slide32.xml"/><Relationship Id="rId53" Type="http://schemas.openxmlformats.org/officeDocument/2006/relationships/slide" Target="slides/slide35.xml"/><Relationship Id="rId52" Type="http://schemas.openxmlformats.org/officeDocument/2006/relationships/slide" Target="slides/slide34.xml"/><Relationship Id="rId55" Type="http://schemas.openxmlformats.org/officeDocument/2006/relationships/slide" Target="slides/slide37.xml"/><Relationship Id="rId161" Type="http://schemas.openxmlformats.org/officeDocument/2006/relationships/font" Target="fonts/RobotoMedium-boldItalic.fntdata"/><Relationship Id="rId54" Type="http://schemas.openxmlformats.org/officeDocument/2006/relationships/slide" Target="slides/slide36.xml"/><Relationship Id="rId160" Type="http://schemas.openxmlformats.org/officeDocument/2006/relationships/font" Target="fonts/RobotoMedium-italic.fntdata"/><Relationship Id="rId57" Type="http://schemas.openxmlformats.org/officeDocument/2006/relationships/slide" Target="slides/slide39.xml"/><Relationship Id="rId56" Type="http://schemas.openxmlformats.org/officeDocument/2006/relationships/slide" Target="slides/slide38.xml"/><Relationship Id="rId159" Type="http://schemas.openxmlformats.org/officeDocument/2006/relationships/font" Target="fonts/RobotoMedium-bold.fntdata"/><Relationship Id="rId59" Type="http://schemas.openxmlformats.org/officeDocument/2006/relationships/slide" Target="slides/slide41.xml"/><Relationship Id="rId154" Type="http://schemas.openxmlformats.org/officeDocument/2006/relationships/font" Target="fonts/Roboto-regular.fntdata"/><Relationship Id="rId58" Type="http://schemas.openxmlformats.org/officeDocument/2006/relationships/slide" Target="slides/slide40.xml"/><Relationship Id="rId153" Type="http://schemas.openxmlformats.org/officeDocument/2006/relationships/slide" Target="slides/slide135.xml"/><Relationship Id="rId152" Type="http://schemas.openxmlformats.org/officeDocument/2006/relationships/slide" Target="slides/slide134.xml"/><Relationship Id="rId151" Type="http://schemas.openxmlformats.org/officeDocument/2006/relationships/slide" Target="slides/slide133.xml"/><Relationship Id="rId158" Type="http://schemas.openxmlformats.org/officeDocument/2006/relationships/font" Target="fonts/RobotoMedium-regular.fntdata"/><Relationship Id="rId157" Type="http://schemas.openxmlformats.org/officeDocument/2006/relationships/font" Target="fonts/Roboto-boldItalic.fntdata"/><Relationship Id="rId156" Type="http://schemas.openxmlformats.org/officeDocument/2006/relationships/font" Target="fonts/Roboto-italic.fntdata"/><Relationship Id="rId155" Type="http://schemas.openxmlformats.org/officeDocument/2006/relationships/font" Target="fonts/Roboto-bold.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4" name="Google Shape;4;n"/>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25000"/>
              </a:lnSpc>
              <a:spcBef>
                <a:spcPts val="0"/>
              </a:spcBef>
              <a:spcAft>
                <a:spcPts val="0"/>
              </a:spcAft>
              <a:buClr>
                <a:srgbClr val="000000"/>
              </a:buClr>
              <a:buSzPts val="1400"/>
              <a:buFont typeface="Arial"/>
              <a:buNone/>
              <a:defRPr b="0" i="0" sz="2400" u="none" cap="none" strike="noStrike">
                <a:solidFill>
                  <a:srgbClr val="000000"/>
                </a:solidFill>
                <a:latin typeface="Avenir"/>
                <a:ea typeface="Avenir"/>
                <a:cs typeface="Avenir"/>
                <a:sym typeface="Avenir"/>
              </a:defRPr>
            </a:lvl1pPr>
            <a:lvl2pPr indent="-228600" lvl="1" marL="914400" marR="0" rtl="0" algn="l">
              <a:lnSpc>
                <a:spcPct val="125000"/>
              </a:lnSpc>
              <a:spcBef>
                <a:spcPts val="0"/>
              </a:spcBef>
              <a:spcAft>
                <a:spcPts val="0"/>
              </a:spcAft>
              <a:buClr>
                <a:srgbClr val="000000"/>
              </a:buClr>
              <a:buSzPts val="1400"/>
              <a:buFont typeface="Arial"/>
              <a:buNone/>
              <a:defRPr b="0" i="0" sz="2400" u="none" cap="none" strike="noStrike">
                <a:solidFill>
                  <a:srgbClr val="000000"/>
                </a:solidFill>
                <a:latin typeface="Avenir"/>
                <a:ea typeface="Avenir"/>
                <a:cs typeface="Avenir"/>
                <a:sym typeface="Avenir"/>
              </a:defRPr>
            </a:lvl2pPr>
            <a:lvl3pPr indent="-228600" lvl="2" marL="1371600" marR="0" rtl="0" algn="l">
              <a:lnSpc>
                <a:spcPct val="125000"/>
              </a:lnSpc>
              <a:spcBef>
                <a:spcPts val="0"/>
              </a:spcBef>
              <a:spcAft>
                <a:spcPts val="0"/>
              </a:spcAft>
              <a:buClr>
                <a:srgbClr val="000000"/>
              </a:buClr>
              <a:buSzPts val="1400"/>
              <a:buFont typeface="Arial"/>
              <a:buNone/>
              <a:defRPr b="0" i="0" sz="2400" u="none" cap="none" strike="noStrike">
                <a:solidFill>
                  <a:srgbClr val="000000"/>
                </a:solidFill>
                <a:latin typeface="Avenir"/>
                <a:ea typeface="Avenir"/>
                <a:cs typeface="Avenir"/>
                <a:sym typeface="Avenir"/>
              </a:defRPr>
            </a:lvl3pPr>
            <a:lvl4pPr indent="-228600" lvl="3" marL="1828800" marR="0" rtl="0" algn="l">
              <a:lnSpc>
                <a:spcPct val="125000"/>
              </a:lnSpc>
              <a:spcBef>
                <a:spcPts val="0"/>
              </a:spcBef>
              <a:spcAft>
                <a:spcPts val="0"/>
              </a:spcAft>
              <a:buClr>
                <a:srgbClr val="000000"/>
              </a:buClr>
              <a:buSzPts val="1400"/>
              <a:buFont typeface="Arial"/>
              <a:buNone/>
              <a:defRPr b="0" i="0" sz="2400" u="none" cap="none" strike="noStrike">
                <a:solidFill>
                  <a:srgbClr val="000000"/>
                </a:solidFill>
                <a:latin typeface="Avenir"/>
                <a:ea typeface="Avenir"/>
                <a:cs typeface="Avenir"/>
                <a:sym typeface="Avenir"/>
              </a:defRPr>
            </a:lvl4pPr>
            <a:lvl5pPr indent="-228600" lvl="4" marL="2286000" marR="0" rtl="0" algn="l">
              <a:lnSpc>
                <a:spcPct val="125000"/>
              </a:lnSpc>
              <a:spcBef>
                <a:spcPts val="0"/>
              </a:spcBef>
              <a:spcAft>
                <a:spcPts val="0"/>
              </a:spcAft>
              <a:buClr>
                <a:srgbClr val="000000"/>
              </a:buClr>
              <a:buSzPts val="1400"/>
              <a:buFont typeface="Arial"/>
              <a:buNone/>
              <a:defRPr b="0" i="0" sz="2400" u="none" cap="none" strike="noStrike">
                <a:solidFill>
                  <a:srgbClr val="000000"/>
                </a:solidFill>
                <a:latin typeface="Avenir"/>
                <a:ea typeface="Avenir"/>
                <a:cs typeface="Avenir"/>
                <a:sym typeface="Avenir"/>
              </a:defRPr>
            </a:lvl5pPr>
            <a:lvl6pPr indent="-228600" lvl="5" marL="2743200" marR="0" rtl="0" algn="l">
              <a:lnSpc>
                <a:spcPct val="125000"/>
              </a:lnSpc>
              <a:spcBef>
                <a:spcPts val="0"/>
              </a:spcBef>
              <a:spcAft>
                <a:spcPts val="0"/>
              </a:spcAft>
              <a:buClr>
                <a:srgbClr val="000000"/>
              </a:buClr>
              <a:buSzPts val="1400"/>
              <a:buFont typeface="Arial"/>
              <a:buNone/>
              <a:defRPr b="0" i="0" sz="2400" u="none" cap="none" strike="noStrike">
                <a:solidFill>
                  <a:srgbClr val="000000"/>
                </a:solidFill>
                <a:latin typeface="Avenir"/>
                <a:ea typeface="Avenir"/>
                <a:cs typeface="Avenir"/>
                <a:sym typeface="Avenir"/>
              </a:defRPr>
            </a:lvl6pPr>
            <a:lvl7pPr indent="-228600" lvl="6" marL="3200400" marR="0" rtl="0" algn="l">
              <a:lnSpc>
                <a:spcPct val="125000"/>
              </a:lnSpc>
              <a:spcBef>
                <a:spcPts val="0"/>
              </a:spcBef>
              <a:spcAft>
                <a:spcPts val="0"/>
              </a:spcAft>
              <a:buClr>
                <a:srgbClr val="000000"/>
              </a:buClr>
              <a:buSzPts val="1400"/>
              <a:buFont typeface="Arial"/>
              <a:buNone/>
              <a:defRPr b="0" i="0" sz="2400" u="none" cap="none" strike="noStrike">
                <a:solidFill>
                  <a:srgbClr val="000000"/>
                </a:solidFill>
                <a:latin typeface="Avenir"/>
                <a:ea typeface="Avenir"/>
                <a:cs typeface="Avenir"/>
                <a:sym typeface="Avenir"/>
              </a:defRPr>
            </a:lvl7pPr>
            <a:lvl8pPr indent="-228600" lvl="7" marL="3657600" marR="0" rtl="0" algn="l">
              <a:lnSpc>
                <a:spcPct val="125000"/>
              </a:lnSpc>
              <a:spcBef>
                <a:spcPts val="0"/>
              </a:spcBef>
              <a:spcAft>
                <a:spcPts val="0"/>
              </a:spcAft>
              <a:buClr>
                <a:srgbClr val="000000"/>
              </a:buClr>
              <a:buSzPts val="1400"/>
              <a:buFont typeface="Arial"/>
              <a:buNone/>
              <a:defRPr b="0" i="0" sz="2400" u="none" cap="none" strike="noStrike">
                <a:solidFill>
                  <a:srgbClr val="000000"/>
                </a:solidFill>
                <a:latin typeface="Avenir"/>
                <a:ea typeface="Avenir"/>
                <a:cs typeface="Avenir"/>
                <a:sym typeface="Avenir"/>
              </a:defRPr>
            </a:lvl8pPr>
            <a:lvl9pPr indent="-228600" lvl="8" marL="4114800" marR="0" rtl="0" algn="l">
              <a:lnSpc>
                <a:spcPct val="125000"/>
              </a:lnSpc>
              <a:spcBef>
                <a:spcPts val="0"/>
              </a:spcBef>
              <a:spcAft>
                <a:spcPts val="0"/>
              </a:spcAft>
              <a:buClr>
                <a:srgbClr val="000000"/>
              </a:buClr>
              <a:buSzPts val="1400"/>
              <a:buFont typeface="Arial"/>
              <a:buNone/>
              <a:defRPr b="0" i="0" sz="2400" u="none" cap="none" strike="noStrike">
                <a:solidFill>
                  <a:srgbClr val="000000"/>
                </a:solidFill>
                <a:latin typeface="Avenir"/>
                <a:ea typeface="Avenir"/>
                <a:cs typeface="Avenir"/>
                <a:sym typeface="Avenir"/>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8" name="Shape 588"/>
        <p:cNvGrpSpPr/>
        <p:nvPr/>
      </p:nvGrpSpPr>
      <p:grpSpPr>
        <a:xfrm>
          <a:off x="0" y="0"/>
          <a:ext cx="0" cy="0"/>
          <a:chOff x="0" y="0"/>
          <a:chExt cx="0" cy="0"/>
        </a:xfrm>
      </p:grpSpPr>
      <p:sp>
        <p:nvSpPr>
          <p:cNvPr id="589" name="Google Shape;589;p1: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590" name="Google Shape;590;p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0" name="Shape 670"/>
        <p:cNvGrpSpPr/>
        <p:nvPr/>
      </p:nvGrpSpPr>
      <p:grpSpPr>
        <a:xfrm>
          <a:off x="0" y="0"/>
          <a:ext cx="0" cy="0"/>
          <a:chOff x="0" y="0"/>
          <a:chExt cx="0" cy="0"/>
        </a:xfrm>
      </p:grpSpPr>
      <p:sp>
        <p:nvSpPr>
          <p:cNvPr id="671" name="Google Shape;671;gec075aed1e_11_59:notes"/>
          <p:cNvSpPr/>
          <p:nvPr>
            <p:ph idx="2" type="sldImg"/>
          </p:nvPr>
        </p:nvSpPr>
        <p:spPr>
          <a:xfrm>
            <a:off x="956930" y="686475"/>
            <a:ext cx="4944140" cy="3429536"/>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miter lim="800000"/>
            <a:headEnd len="sm" w="sm" type="none"/>
            <a:tailEnd len="sm" w="sm" type="none"/>
          </a:ln>
        </p:spPr>
      </p:sp>
      <p:sp>
        <p:nvSpPr>
          <p:cNvPr id="672" name="Google Shape;672;gec075aed1e_11_59:notes"/>
          <p:cNvSpPr txBox="1"/>
          <p:nvPr>
            <p:ph idx="1" type="body"/>
          </p:nvPr>
        </p:nvSpPr>
        <p:spPr>
          <a:xfrm>
            <a:off x="913991" y="4344363"/>
            <a:ext cx="5030018" cy="4113174"/>
          </a:xfrm>
          <a:prstGeom prst="rect">
            <a:avLst/>
          </a:prstGeom>
          <a:noFill/>
          <a:ln>
            <a:noFill/>
          </a:ln>
        </p:spPr>
        <p:txBody>
          <a:bodyPr anchorCtr="0" anchor="t" bIns="46625" lIns="93275" spcFirstLastPara="1" rIns="93275" wrap="square" tIns="46625">
            <a:noAutofit/>
          </a:bodyPr>
          <a:lstStyle/>
          <a:p>
            <a:pPr indent="-177800" lvl="0" marL="254000" rtl="0" algn="l">
              <a:spcBef>
                <a:spcPts val="0"/>
              </a:spcBef>
              <a:spcAft>
                <a:spcPts val="0"/>
              </a:spcAft>
              <a:buClr>
                <a:schemeClr val="dk1"/>
              </a:buClr>
              <a:buSzPts val="1100"/>
              <a:buFont typeface="Arial"/>
              <a:buNone/>
            </a:pPr>
            <a:r>
              <a:rPr lang="en-AU" sz="1100">
                <a:solidFill>
                  <a:schemeClr val="dk1"/>
                </a:solidFill>
                <a:latin typeface="Arial"/>
                <a:ea typeface="Arial"/>
                <a:cs typeface="Arial"/>
                <a:sym typeface="Arial"/>
              </a:rPr>
              <a:t>In 1992 The UNFCCC called on all Parties to achieve stabilization of GHGs in the atmosphere without impacting on the climate system</a:t>
            </a:r>
            <a:endParaRPr sz="1300"/>
          </a:p>
          <a:p>
            <a:pPr indent="-177800" lvl="0" marL="254000" rtl="0" algn="l">
              <a:spcBef>
                <a:spcPts val="300"/>
              </a:spcBef>
              <a:spcAft>
                <a:spcPts val="0"/>
              </a:spcAft>
              <a:buClr>
                <a:schemeClr val="dk1"/>
              </a:buClr>
              <a:buSzPts val="1100"/>
              <a:buFont typeface="Arial"/>
              <a:buNone/>
            </a:pPr>
            <a:r>
              <a:rPr lang="en-AU" sz="1100">
                <a:solidFill>
                  <a:schemeClr val="dk1"/>
                </a:solidFill>
                <a:latin typeface="Arial"/>
                <a:ea typeface="Arial"/>
                <a:cs typeface="Arial"/>
                <a:sym typeface="Arial"/>
              </a:rPr>
              <a:t>The Convention included commitments including in regards to scientific information </a:t>
            </a:r>
            <a:endParaRPr sz="1300"/>
          </a:p>
          <a:p>
            <a:pPr indent="-177800" lvl="0" marL="254000" rtl="0" algn="l">
              <a:spcBef>
                <a:spcPts val="300"/>
              </a:spcBef>
              <a:spcAft>
                <a:spcPts val="0"/>
              </a:spcAft>
              <a:buClr>
                <a:schemeClr val="dk1"/>
              </a:buClr>
              <a:buSzPts val="1100"/>
              <a:buFont typeface="Arial"/>
              <a:buNone/>
            </a:pPr>
            <a:r>
              <a:rPr lang="en-AU" sz="1100">
                <a:solidFill>
                  <a:schemeClr val="dk1"/>
                </a:solidFill>
                <a:latin typeface="Arial"/>
                <a:ea typeface="Arial"/>
                <a:cs typeface="Arial"/>
                <a:sym typeface="Arial"/>
              </a:rPr>
              <a:t>Article 5 identified the </a:t>
            </a:r>
            <a:r>
              <a:rPr b="1" lang="en-AU" sz="1100">
                <a:solidFill>
                  <a:schemeClr val="dk1"/>
                </a:solidFill>
                <a:latin typeface="Arial"/>
                <a:ea typeface="Arial"/>
                <a:cs typeface="Arial"/>
                <a:sym typeface="Arial"/>
              </a:rPr>
              <a:t>need to promote and cooperate in observation of the climate system to support and strengthen observation and exchange of data</a:t>
            </a:r>
            <a:endParaRPr sz="1300"/>
          </a:p>
          <a:p>
            <a:pPr indent="-177800" lvl="0" marL="254000" rtl="0" algn="l">
              <a:spcBef>
                <a:spcPts val="300"/>
              </a:spcBef>
              <a:spcAft>
                <a:spcPts val="0"/>
              </a:spcAft>
              <a:buClr>
                <a:schemeClr val="dk1"/>
              </a:buClr>
              <a:buSzPts val="1100"/>
              <a:buFont typeface="Arial"/>
              <a:buNone/>
            </a:pPr>
            <a:r>
              <a:rPr b="1" lang="en-AU" sz="1100">
                <a:solidFill>
                  <a:schemeClr val="dk1"/>
                </a:solidFill>
                <a:latin typeface="Arial"/>
                <a:ea typeface="Arial"/>
                <a:cs typeface="Arial"/>
                <a:sym typeface="Arial"/>
              </a:rPr>
              <a:t>AND  </a:t>
            </a:r>
            <a:r>
              <a:rPr b="1" lang="en-AU" sz="1100">
                <a:solidFill>
                  <a:schemeClr val="dk1"/>
                </a:solidFill>
                <a:latin typeface="Calibri"/>
                <a:ea typeface="Calibri"/>
                <a:cs typeface="Calibri"/>
                <a:sym typeface="Calibri"/>
              </a:rPr>
              <a:t>Take into account the particular concerns and needs of developing countries and cooperate in improving their endogenous capacities and capabilities </a:t>
            </a:r>
            <a:endParaRPr sz="1300"/>
          </a:p>
          <a:p>
            <a:pPr indent="0" lvl="0" marL="0" marR="0" rtl="0" algn="l">
              <a:lnSpc>
                <a:spcPct val="100000"/>
              </a:lnSpc>
              <a:spcBef>
                <a:spcPts val="0"/>
              </a:spcBef>
              <a:spcAft>
                <a:spcPts val="0"/>
              </a:spcAft>
              <a:buClr>
                <a:schemeClr val="dk1"/>
              </a:buClr>
              <a:buSzPts val="1100"/>
              <a:buFont typeface="Arial"/>
              <a:buNone/>
            </a:pPr>
            <a:r>
              <a:rPr lang="en-AU" sz="1300"/>
              <a:t>Systematic observation, research, data provision as well as climate services are considered by the Subsidiary body for scientific and technological advice (SBSTA) . </a:t>
            </a:r>
            <a:endParaRPr sz="1300"/>
          </a:p>
          <a:p>
            <a:pPr indent="-177800" lvl="0" marL="254000" rtl="0" algn="l">
              <a:spcBef>
                <a:spcPts val="300"/>
              </a:spcBef>
              <a:spcAft>
                <a:spcPts val="0"/>
              </a:spcAft>
              <a:buClr>
                <a:schemeClr val="dk1"/>
              </a:buClr>
              <a:buSzPts val="1100"/>
              <a:buFont typeface="Arial"/>
              <a:buNone/>
            </a:pPr>
            <a:r>
              <a:rPr b="0" lang="en-AU" sz="1100">
                <a:solidFill>
                  <a:schemeClr val="dk1"/>
                </a:solidFill>
                <a:latin typeface="Arial"/>
                <a:ea typeface="Arial"/>
                <a:cs typeface="Arial"/>
                <a:sym typeface="Arial"/>
              </a:rPr>
              <a:t>Information is provided to SBSTA in the forms of reports, statements at the SBSTA plenaries, as well as during mandated events including the research dialogue and the Earth information day.</a:t>
            </a:r>
            <a:endParaRPr sz="1300"/>
          </a:p>
          <a:p>
            <a:pPr indent="-177800" lvl="0" marL="254000" rtl="0" algn="l">
              <a:spcBef>
                <a:spcPts val="300"/>
              </a:spcBef>
              <a:spcAft>
                <a:spcPts val="0"/>
              </a:spcAft>
              <a:buClr>
                <a:schemeClr val="dk1"/>
              </a:buClr>
              <a:buSzPts val="1100"/>
              <a:buFont typeface="Arial"/>
              <a:buNone/>
            </a:pPr>
            <a:r>
              <a:t/>
            </a:r>
            <a:endParaRPr b="1" sz="1100">
              <a:solidFill>
                <a:schemeClr val="dk1"/>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t/>
            </a:r>
            <a:endParaRPr b="0" sz="1100">
              <a:latin typeface="Calibri"/>
              <a:ea typeface="Calibri"/>
              <a:cs typeface="Calibri"/>
              <a:sym typeface="Calibri"/>
            </a:endParaRPr>
          </a:p>
          <a:p>
            <a:pPr indent="0" lvl="0" marL="0" marR="0" rtl="0" algn="l">
              <a:lnSpc>
                <a:spcPct val="100000"/>
              </a:lnSpc>
              <a:spcBef>
                <a:spcPts val="0"/>
              </a:spcBef>
              <a:spcAft>
                <a:spcPts val="0"/>
              </a:spcAft>
              <a:buClr>
                <a:schemeClr val="dk1"/>
              </a:buClr>
              <a:buSzPts val="1100"/>
              <a:buFont typeface="Calibri"/>
              <a:buNone/>
            </a:pPr>
            <a:r>
              <a:rPr b="0" lang="en-AU" sz="1100">
                <a:latin typeface="Calibri"/>
                <a:ea typeface="Calibri"/>
                <a:cs typeface="Calibri"/>
                <a:sym typeface="Calibri"/>
              </a:rPr>
              <a:t>The Convention</a:t>
            </a:r>
            <a:endParaRPr sz="1300"/>
          </a:p>
          <a:p>
            <a:pPr indent="0" lvl="0" marL="0" marR="0" rtl="0" algn="l">
              <a:lnSpc>
                <a:spcPct val="100000"/>
              </a:lnSpc>
              <a:spcBef>
                <a:spcPts val="0"/>
              </a:spcBef>
              <a:spcAft>
                <a:spcPts val="0"/>
              </a:spcAft>
              <a:buClr>
                <a:schemeClr val="dk1"/>
              </a:buClr>
              <a:buSzPts val="1100"/>
              <a:buFont typeface="Arial"/>
              <a:buNone/>
            </a:pPr>
            <a:r>
              <a:rPr b="1" lang="en-AU" sz="1100"/>
              <a:t>Article 4 Commitments</a:t>
            </a:r>
            <a:endParaRPr sz="1300"/>
          </a:p>
          <a:p>
            <a:pPr indent="-177800" lvl="0" marL="254000" rtl="0" algn="l">
              <a:spcBef>
                <a:spcPts val="300"/>
              </a:spcBef>
              <a:spcAft>
                <a:spcPts val="0"/>
              </a:spcAft>
              <a:buClr>
                <a:schemeClr val="dk1"/>
              </a:buClr>
              <a:buSzPts val="1100"/>
              <a:buFont typeface="Calibri"/>
              <a:buNone/>
            </a:pPr>
            <a:r>
              <a:rPr lang="en-AU" sz="1100">
                <a:solidFill>
                  <a:schemeClr val="dk1"/>
                </a:solidFill>
                <a:latin typeface="Calibri"/>
                <a:ea typeface="Calibri"/>
                <a:cs typeface="Calibri"/>
                <a:sym typeface="Calibri"/>
              </a:rPr>
              <a:t>Promote and cooperate in scientific, technological, technical, socio-economic and other research, systematic observation and development of data archives related to the climate system and intended to further the understanding and to reduce or eliminate the remaining uncertainties regarding the causes, effects, magnitude and timing of climate change and the economic and social consequences of various response strategies</a:t>
            </a:r>
            <a:endParaRPr sz="1300"/>
          </a:p>
          <a:p>
            <a:pPr indent="0" lvl="0" marL="0" marR="0" rtl="0" algn="l">
              <a:lnSpc>
                <a:spcPct val="100000"/>
              </a:lnSpc>
              <a:spcBef>
                <a:spcPts val="0"/>
              </a:spcBef>
              <a:spcAft>
                <a:spcPts val="0"/>
              </a:spcAft>
              <a:buClr>
                <a:schemeClr val="dk1"/>
              </a:buClr>
              <a:buSzPts val="1100"/>
              <a:buFont typeface="Arial"/>
              <a:buNone/>
            </a:pPr>
            <a:r>
              <a:t/>
            </a:r>
            <a:endParaRPr b="1" sz="1100"/>
          </a:p>
          <a:p>
            <a:pPr indent="-177800" lvl="0" marL="254000" marR="0" rtl="0" algn="l">
              <a:lnSpc>
                <a:spcPct val="100000"/>
              </a:lnSpc>
              <a:spcBef>
                <a:spcPts val="0"/>
              </a:spcBef>
              <a:spcAft>
                <a:spcPts val="0"/>
              </a:spcAft>
              <a:buClr>
                <a:schemeClr val="dk1"/>
              </a:buClr>
              <a:buSzPts val="1100"/>
              <a:buFont typeface="Arial"/>
              <a:buNone/>
            </a:pPr>
            <a:r>
              <a:rPr b="1" lang="en-AU" sz="1100"/>
              <a:t>Article 5 RSO</a:t>
            </a:r>
            <a:endParaRPr sz="1300"/>
          </a:p>
          <a:p>
            <a:pPr indent="-190500" lvl="0" marL="266700" marR="0" rtl="0" algn="l">
              <a:lnSpc>
                <a:spcPct val="100000"/>
              </a:lnSpc>
              <a:spcBef>
                <a:spcPts val="0"/>
              </a:spcBef>
              <a:spcAft>
                <a:spcPts val="0"/>
              </a:spcAft>
              <a:buClr>
                <a:schemeClr val="dk1"/>
              </a:buClr>
              <a:buSzPts val="1100"/>
              <a:buFont typeface="Arial"/>
              <a:buNone/>
            </a:pPr>
            <a:r>
              <a:rPr lang="en-AU" sz="1100"/>
              <a:t>Promote and cooperate in SO of the climate system and exchange of information</a:t>
            </a:r>
            <a:endParaRPr sz="1300"/>
          </a:p>
          <a:p>
            <a:pPr indent="-190500" lvl="0" marL="266700" marR="0" rtl="0" algn="l">
              <a:lnSpc>
                <a:spcPct val="100000"/>
              </a:lnSpc>
              <a:spcBef>
                <a:spcPts val="0"/>
              </a:spcBef>
              <a:spcAft>
                <a:spcPts val="0"/>
              </a:spcAft>
              <a:buClr>
                <a:schemeClr val="dk1"/>
              </a:buClr>
              <a:buSzPts val="1100"/>
              <a:buFont typeface="Arial"/>
              <a:buNone/>
            </a:pPr>
            <a:r>
              <a:rPr lang="en-AU" sz="1100"/>
              <a:t>Support and strengthen SO</a:t>
            </a:r>
            <a:endParaRPr sz="1300"/>
          </a:p>
          <a:p>
            <a:pPr indent="-190500" lvl="0" marL="266700" marR="0" rtl="0" algn="l">
              <a:lnSpc>
                <a:spcPct val="100000"/>
              </a:lnSpc>
              <a:spcBef>
                <a:spcPts val="0"/>
              </a:spcBef>
              <a:spcAft>
                <a:spcPts val="0"/>
              </a:spcAft>
              <a:buClr>
                <a:schemeClr val="dk1"/>
              </a:buClr>
              <a:buSzPts val="1100"/>
              <a:buFont typeface="Arial"/>
              <a:buNone/>
            </a:pPr>
            <a:r>
              <a:rPr lang="en-AU" sz="1100"/>
              <a:t>Improve capacity for SO</a:t>
            </a:r>
            <a:endParaRPr sz="1300"/>
          </a:p>
          <a:p>
            <a:pPr indent="0" lvl="0" marL="0" marR="0" rtl="0" algn="l">
              <a:lnSpc>
                <a:spcPct val="100000"/>
              </a:lnSpc>
              <a:spcBef>
                <a:spcPts val="0"/>
              </a:spcBef>
              <a:spcAft>
                <a:spcPts val="0"/>
              </a:spcAft>
              <a:buClr>
                <a:schemeClr val="dk1"/>
              </a:buClr>
              <a:buSzPts val="1100"/>
              <a:buFont typeface="Arial"/>
              <a:buNone/>
            </a:pPr>
            <a:r>
              <a:rPr lang="en-AU" sz="1100"/>
              <a:t>…particularly in developing countries</a:t>
            </a:r>
            <a:endParaRPr sz="1300"/>
          </a:p>
          <a:p>
            <a:pPr indent="-190500" lvl="0" marL="266700" marR="0" rtl="0" algn="l">
              <a:lnSpc>
                <a:spcPct val="100000"/>
              </a:lnSpc>
              <a:spcBef>
                <a:spcPts val="0"/>
              </a:spcBef>
              <a:spcAft>
                <a:spcPts val="0"/>
              </a:spcAft>
              <a:buClr>
                <a:schemeClr val="dk1"/>
              </a:buClr>
              <a:buSzPts val="1100"/>
              <a:buFont typeface="Arial"/>
              <a:buNone/>
            </a:pPr>
            <a:r>
              <a:t/>
            </a:r>
            <a:endParaRPr sz="1100"/>
          </a:p>
          <a:p>
            <a:pPr indent="0" lvl="0" marL="0" marR="0" rtl="0" algn="l">
              <a:lnSpc>
                <a:spcPct val="100000"/>
              </a:lnSpc>
              <a:spcBef>
                <a:spcPts val="0"/>
              </a:spcBef>
              <a:spcAft>
                <a:spcPts val="0"/>
              </a:spcAft>
              <a:buClr>
                <a:schemeClr val="dk1"/>
              </a:buClr>
              <a:buSzPts val="1100"/>
              <a:buFont typeface="Arial"/>
              <a:buNone/>
            </a:pPr>
            <a:r>
              <a:t/>
            </a:r>
            <a:endParaRPr b="0" sz="1300">
              <a:latin typeface="Calibri"/>
              <a:ea typeface="Calibri"/>
              <a:cs typeface="Calibri"/>
              <a:sym typeface="Calibri"/>
            </a:endParaRPr>
          </a:p>
          <a:p>
            <a:pPr indent="0" lvl="0" marL="0" marR="0" rtl="0" algn="l">
              <a:lnSpc>
                <a:spcPct val="100000"/>
              </a:lnSpc>
              <a:spcBef>
                <a:spcPts val="0"/>
              </a:spcBef>
              <a:spcAft>
                <a:spcPts val="0"/>
              </a:spcAft>
              <a:buClr>
                <a:schemeClr val="dk1"/>
              </a:buClr>
              <a:buSzPts val="1100"/>
              <a:buFont typeface="Calibri"/>
              <a:buNone/>
            </a:pPr>
            <a:r>
              <a:rPr b="0" lang="en-AU" sz="1300">
                <a:latin typeface="Calibri"/>
                <a:ea typeface="Calibri"/>
                <a:cs typeface="Calibri"/>
                <a:sym typeface="Calibri"/>
              </a:rPr>
              <a:t>Earth Observation plays a key role in addressing climate change and as a foundation to the work of the UNFCCC through a value chain which includes observations, research and the IPCC assessments</a:t>
            </a:r>
            <a:endParaRPr sz="1300"/>
          </a:p>
          <a:p>
            <a:pPr indent="0" lvl="0" marL="0" marR="0" rtl="0" algn="l">
              <a:lnSpc>
                <a:spcPct val="100000"/>
              </a:lnSpc>
              <a:spcBef>
                <a:spcPts val="0"/>
              </a:spcBef>
              <a:spcAft>
                <a:spcPts val="0"/>
              </a:spcAft>
              <a:buClr>
                <a:schemeClr val="dk1"/>
              </a:buClr>
              <a:buSzPts val="1100"/>
              <a:buFont typeface="Arial"/>
              <a:buNone/>
            </a:pPr>
            <a:r>
              <a:t/>
            </a:r>
            <a:endParaRPr b="0" sz="1300">
              <a:latin typeface="Calibri"/>
              <a:ea typeface="Calibri"/>
              <a:cs typeface="Calibri"/>
              <a:sym typeface="Calibri"/>
            </a:endParaRPr>
          </a:p>
          <a:p>
            <a:pPr indent="0" lvl="0" marL="0" marR="0" rtl="0" algn="l">
              <a:lnSpc>
                <a:spcPct val="100000"/>
              </a:lnSpc>
              <a:spcBef>
                <a:spcPts val="0"/>
              </a:spcBef>
              <a:spcAft>
                <a:spcPts val="0"/>
              </a:spcAft>
              <a:buClr>
                <a:schemeClr val="dk1"/>
              </a:buClr>
              <a:buSzPts val="1100"/>
              <a:buFont typeface="Calibri"/>
              <a:buNone/>
            </a:pPr>
            <a:r>
              <a:rPr b="0" lang="en-AU" sz="1300">
                <a:latin typeface="Calibri"/>
                <a:ea typeface="Calibri"/>
                <a:cs typeface="Calibri"/>
                <a:sym typeface="Calibri"/>
              </a:rPr>
              <a:t>The products of this value chain support action taken under the Convention by Parties as well as for direct inputs into decision making under the Convention. The data and information for action including, on adaptation and mitigation and on reporting can be better optimized through applied climate services</a:t>
            </a:r>
            <a:endParaRPr sz="1300"/>
          </a:p>
          <a:p>
            <a:pPr indent="0" lvl="0" marL="0" marR="0" rtl="0" algn="l">
              <a:lnSpc>
                <a:spcPct val="100000"/>
              </a:lnSpc>
              <a:spcBef>
                <a:spcPts val="0"/>
              </a:spcBef>
              <a:spcAft>
                <a:spcPts val="0"/>
              </a:spcAft>
              <a:buClr>
                <a:schemeClr val="dk1"/>
              </a:buClr>
              <a:buSzPts val="1100"/>
              <a:buFont typeface="Arial"/>
              <a:buNone/>
            </a:pPr>
            <a:r>
              <a:t/>
            </a:r>
            <a:endParaRPr b="0" sz="1100">
              <a:latin typeface="Calibri"/>
              <a:ea typeface="Calibri"/>
              <a:cs typeface="Calibri"/>
              <a:sym typeface="Calibri"/>
            </a:endParaRPr>
          </a:p>
          <a:p>
            <a:pPr indent="-177800" lvl="0" marL="254000" rtl="0" algn="l">
              <a:spcBef>
                <a:spcPts val="300"/>
              </a:spcBef>
              <a:spcAft>
                <a:spcPts val="0"/>
              </a:spcAft>
              <a:buClr>
                <a:schemeClr val="dk1"/>
              </a:buClr>
              <a:buSzPts val="1100"/>
              <a:buFont typeface="Arial"/>
              <a:buNone/>
            </a:pPr>
            <a:r>
              <a:t/>
            </a:r>
            <a:endParaRPr sz="1300"/>
          </a:p>
        </p:txBody>
      </p:sp>
      <p:sp>
        <p:nvSpPr>
          <p:cNvPr id="673" name="Google Shape;673;gec075aed1e_11_59:notes"/>
          <p:cNvSpPr txBox="1"/>
          <p:nvPr>
            <p:ph idx="3" type="hdr"/>
          </p:nvPr>
        </p:nvSpPr>
        <p:spPr>
          <a:xfrm>
            <a:off x="473865" y="137579"/>
            <a:ext cx="5896468" cy="160272"/>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rPr lang="en-AU" sz="1300"/>
              <a:t>Presentation title</a:t>
            </a:r>
            <a:endParaRPr sz="1300"/>
          </a:p>
        </p:txBody>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8" name="Shape 2688"/>
        <p:cNvGrpSpPr/>
        <p:nvPr/>
      </p:nvGrpSpPr>
      <p:grpSpPr>
        <a:xfrm>
          <a:off x="0" y="0"/>
          <a:ext cx="0" cy="0"/>
          <a:chOff x="0" y="0"/>
          <a:chExt cx="0" cy="0"/>
        </a:xfrm>
      </p:grpSpPr>
      <p:sp>
        <p:nvSpPr>
          <p:cNvPr id="2689" name="Google Shape;2689;gebf947c4af_1_17:notes"/>
          <p:cNvSpPr txBox="1"/>
          <p:nvPr>
            <p:ph idx="1" type="body"/>
          </p:nvPr>
        </p:nvSpPr>
        <p:spPr>
          <a:xfrm>
            <a:off x="777240" y="4777560"/>
            <a:ext cx="6217560" cy="452592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90" name="Google Shape;2690;gebf947c4af_1_17:notes"/>
          <p:cNvSpPr/>
          <p:nvPr>
            <p:ph idx="2" type="sldImg"/>
          </p:nvPr>
        </p:nvSpPr>
        <p:spPr>
          <a:xfrm>
            <a:off x="533520" y="764280"/>
            <a:ext cx="6704640" cy="377136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95" name="Shape 2695"/>
        <p:cNvGrpSpPr/>
        <p:nvPr/>
      </p:nvGrpSpPr>
      <p:grpSpPr>
        <a:xfrm>
          <a:off x="0" y="0"/>
          <a:ext cx="0" cy="0"/>
          <a:chOff x="0" y="0"/>
          <a:chExt cx="0" cy="0"/>
        </a:xfrm>
      </p:grpSpPr>
      <p:sp>
        <p:nvSpPr>
          <p:cNvPr id="2696" name="Google Shape;2696;g1226ca3697a_0_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2697" name="Google Shape;2697;g1226ca3697a_0_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2" name="Shape 2702"/>
        <p:cNvGrpSpPr/>
        <p:nvPr/>
      </p:nvGrpSpPr>
      <p:grpSpPr>
        <a:xfrm>
          <a:off x="0" y="0"/>
          <a:ext cx="0" cy="0"/>
          <a:chOff x="0" y="0"/>
          <a:chExt cx="0" cy="0"/>
        </a:xfrm>
      </p:grpSpPr>
      <p:sp>
        <p:nvSpPr>
          <p:cNvPr id="2703" name="Google Shape;2703;gebf947c4af_1_23:notes"/>
          <p:cNvSpPr txBox="1"/>
          <p:nvPr>
            <p:ph idx="1" type="body"/>
          </p:nvPr>
        </p:nvSpPr>
        <p:spPr>
          <a:xfrm>
            <a:off x="777240" y="4777560"/>
            <a:ext cx="6217560" cy="452592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04" name="Google Shape;2704;gebf947c4af_1_23:notes"/>
          <p:cNvSpPr/>
          <p:nvPr>
            <p:ph idx="2" type="sldImg"/>
          </p:nvPr>
        </p:nvSpPr>
        <p:spPr>
          <a:xfrm>
            <a:off x="533520" y="764280"/>
            <a:ext cx="6704640" cy="377136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9" name="Shape 2709"/>
        <p:cNvGrpSpPr/>
        <p:nvPr/>
      </p:nvGrpSpPr>
      <p:grpSpPr>
        <a:xfrm>
          <a:off x="0" y="0"/>
          <a:ext cx="0" cy="0"/>
          <a:chOff x="0" y="0"/>
          <a:chExt cx="0" cy="0"/>
        </a:xfrm>
      </p:grpSpPr>
      <p:sp>
        <p:nvSpPr>
          <p:cNvPr id="2710" name="Google Shape;2710;gebf947c4af_1_29:notes"/>
          <p:cNvSpPr txBox="1"/>
          <p:nvPr>
            <p:ph idx="1" type="body"/>
          </p:nvPr>
        </p:nvSpPr>
        <p:spPr>
          <a:xfrm>
            <a:off x="777240" y="4777560"/>
            <a:ext cx="6217560" cy="452592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11" name="Google Shape;2711;gebf947c4af_1_29:notes"/>
          <p:cNvSpPr/>
          <p:nvPr>
            <p:ph idx="2" type="sldImg"/>
          </p:nvPr>
        </p:nvSpPr>
        <p:spPr>
          <a:xfrm>
            <a:off x="533520" y="764280"/>
            <a:ext cx="6704640" cy="377136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2" name="Shape 2722"/>
        <p:cNvGrpSpPr/>
        <p:nvPr/>
      </p:nvGrpSpPr>
      <p:grpSpPr>
        <a:xfrm>
          <a:off x="0" y="0"/>
          <a:ext cx="0" cy="0"/>
          <a:chOff x="0" y="0"/>
          <a:chExt cx="0" cy="0"/>
        </a:xfrm>
      </p:grpSpPr>
      <p:sp>
        <p:nvSpPr>
          <p:cNvPr id="2723" name="Google Shape;2723;gebf947c4af_1_41:notes"/>
          <p:cNvSpPr txBox="1"/>
          <p:nvPr>
            <p:ph idx="1" type="body"/>
          </p:nvPr>
        </p:nvSpPr>
        <p:spPr>
          <a:xfrm>
            <a:off x="777240" y="4777560"/>
            <a:ext cx="6217560" cy="452592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24" name="Google Shape;2724;gebf947c4af_1_41:notes"/>
          <p:cNvSpPr/>
          <p:nvPr>
            <p:ph idx="2" type="sldImg"/>
          </p:nvPr>
        </p:nvSpPr>
        <p:spPr>
          <a:xfrm>
            <a:off x="533520" y="764280"/>
            <a:ext cx="6704640" cy="377136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8" name="Shape 2748"/>
        <p:cNvGrpSpPr/>
        <p:nvPr/>
      </p:nvGrpSpPr>
      <p:grpSpPr>
        <a:xfrm>
          <a:off x="0" y="0"/>
          <a:ext cx="0" cy="0"/>
          <a:chOff x="0" y="0"/>
          <a:chExt cx="0" cy="0"/>
        </a:xfrm>
      </p:grpSpPr>
      <p:sp>
        <p:nvSpPr>
          <p:cNvPr id="2749" name="Google Shape;2749;gebf947c4af_1_66:notes"/>
          <p:cNvSpPr txBox="1"/>
          <p:nvPr>
            <p:ph idx="1" type="body"/>
          </p:nvPr>
        </p:nvSpPr>
        <p:spPr>
          <a:xfrm>
            <a:off x="777240" y="4777560"/>
            <a:ext cx="6217560" cy="452592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50" name="Google Shape;2750;gebf947c4af_1_66:notes"/>
          <p:cNvSpPr/>
          <p:nvPr>
            <p:ph idx="2" type="sldImg"/>
          </p:nvPr>
        </p:nvSpPr>
        <p:spPr>
          <a:xfrm>
            <a:off x="533520" y="764280"/>
            <a:ext cx="6704640" cy="377136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4" name="Shape 2754"/>
        <p:cNvGrpSpPr/>
        <p:nvPr/>
      </p:nvGrpSpPr>
      <p:grpSpPr>
        <a:xfrm>
          <a:off x="0" y="0"/>
          <a:ext cx="0" cy="0"/>
          <a:chOff x="0" y="0"/>
          <a:chExt cx="0" cy="0"/>
        </a:xfrm>
      </p:grpSpPr>
      <p:sp>
        <p:nvSpPr>
          <p:cNvPr id="2755" name="Google Shape;2755;gebf947c4af_1_71:notes"/>
          <p:cNvSpPr txBox="1"/>
          <p:nvPr>
            <p:ph idx="1" type="body"/>
          </p:nvPr>
        </p:nvSpPr>
        <p:spPr>
          <a:xfrm>
            <a:off x="777240" y="4777560"/>
            <a:ext cx="6217560" cy="452592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56" name="Google Shape;2756;gebf947c4af_1_71:notes"/>
          <p:cNvSpPr/>
          <p:nvPr>
            <p:ph idx="2" type="sldImg"/>
          </p:nvPr>
        </p:nvSpPr>
        <p:spPr>
          <a:xfrm>
            <a:off x="533520" y="764280"/>
            <a:ext cx="6704640" cy="377136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0" name="Shape 2760"/>
        <p:cNvGrpSpPr/>
        <p:nvPr/>
      </p:nvGrpSpPr>
      <p:grpSpPr>
        <a:xfrm>
          <a:off x="0" y="0"/>
          <a:ext cx="0" cy="0"/>
          <a:chOff x="0" y="0"/>
          <a:chExt cx="0" cy="0"/>
        </a:xfrm>
      </p:grpSpPr>
      <p:sp>
        <p:nvSpPr>
          <p:cNvPr id="2761" name="Google Shape;2761;gebf947c4af_19_18: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Clr>
                <a:schemeClr val="dk1"/>
              </a:buClr>
              <a:buSzPts val="1400"/>
              <a:buFont typeface="Arial"/>
              <a:buNone/>
            </a:pPr>
            <a:r>
              <a:rPr lang="en-AU">
                <a:solidFill>
                  <a:schemeClr val="dk1"/>
                </a:solidFill>
              </a:rPr>
              <a:t>Welcome to the Carbon and Biomass session. This was intended to be the largest of our sessions in Hobart auss how CEOS might consider strengthening the policy relevance of our datasets with </a:t>
            </a:r>
            <a:r>
              <a:rPr lang="en-AU" sz="1800">
                <a:solidFill>
                  <a:schemeClr val="dk1"/>
                </a:solidFill>
                <a:latin typeface="Calibri"/>
                <a:ea typeface="Calibri"/>
                <a:cs typeface="Calibri"/>
                <a:sym typeface="Calibri"/>
              </a:rPr>
              <a:t>the main UN and national stakeholders that use our data to make and manage policy. We still have a substantial agenda with significant points for discussion by Principals.</a:t>
            </a:r>
            <a:endParaRPr sz="1800">
              <a:solidFill>
                <a:schemeClr val="dk1"/>
              </a:solidFill>
              <a:latin typeface="Calibri"/>
              <a:ea typeface="Calibri"/>
              <a:cs typeface="Calibri"/>
              <a:sym typeface="Calibri"/>
            </a:endParaRPr>
          </a:p>
          <a:p>
            <a:pPr indent="0" lvl="0" marL="0" rtl="0" algn="l">
              <a:lnSpc>
                <a:spcPct val="125000"/>
              </a:lnSpc>
              <a:spcBef>
                <a:spcPts val="0"/>
              </a:spcBef>
              <a:spcAft>
                <a:spcPts val="0"/>
              </a:spcAft>
              <a:buClr>
                <a:srgbClr val="000000"/>
              </a:buClr>
              <a:buSzPts val="1400"/>
              <a:buFont typeface="Arial"/>
              <a:buNone/>
            </a:pPr>
            <a:r>
              <a:t/>
            </a:r>
            <a:endParaRPr/>
          </a:p>
          <a:p>
            <a:pPr indent="0" lvl="0" marL="0" rtl="0" algn="l">
              <a:lnSpc>
                <a:spcPct val="125000"/>
              </a:lnSpc>
              <a:spcBef>
                <a:spcPts val="0"/>
              </a:spcBef>
              <a:spcAft>
                <a:spcPts val="0"/>
              </a:spcAft>
              <a:buClr>
                <a:schemeClr val="dk1"/>
              </a:buClr>
              <a:buSzPts val="1400"/>
              <a:buFont typeface="Arial"/>
              <a:buNone/>
            </a:pPr>
            <a:r>
              <a:rPr lang="en-AU">
                <a:solidFill>
                  <a:schemeClr val="dk1"/>
                </a:solidFill>
              </a:rPr>
              <a:t>nd featured a number of external speakers to bring some alternative perspectives to our work and to equip us to disc</a:t>
            </a:r>
            <a:endParaRPr/>
          </a:p>
        </p:txBody>
      </p:sp>
      <p:sp>
        <p:nvSpPr>
          <p:cNvPr id="2762" name="Google Shape;2762;gebf947c4af_19_1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9" name="Shape 2769"/>
        <p:cNvGrpSpPr/>
        <p:nvPr/>
      </p:nvGrpSpPr>
      <p:grpSpPr>
        <a:xfrm>
          <a:off x="0" y="0"/>
          <a:ext cx="0" cy="0"/>
          <a:chOff x="0" y="0"/>
          <a:chExt cx="0" cy="0"/>
        </a:xfrm>
      </p:grpSpPr>
      <p:sp>
        <p:nvSpPr>
          <p:cNvPr id="2770" name="Google Shape;2770;gebf947c4af_19_3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71" name="Google Shape;2771;gebf947c4af_19_3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9" name="Shape 2779"/>
        <p:cNvGrpSpPr/>
        <p:nvPr/>
      </p:nvGrpSpPr>
      <p:grpSpPr>
        <a:xfrm>
          <a:off x="0" y="0"/>
          <a:ext cx="0" cy="0"/>
          <a:chOff x="0" y="0"/>
          <a:chExt cx="0" cy="0"/>
        </a:xfrm>
      </p:grpSpPr>
      <p:sp>
        <p:nvSpPr>
          <p:cNvPr id="2780" name="Google Shape;2780;gebf947c4af_19_4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81" name="Google Shape;2781;gebf947c4af_19_4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3" name="Shape 693"/>
        <p:cNvGrpSpPr/>
        <p:nvPr/>
      </p:nvGrpSpPr>
      <p:grpSpPr>
        <a:xfrm>
          <a:off x="0" y="0"/>
          <a:ext cx="0" cy="0"/>
          <a:chOff x="0" y="0"/>
          <a:chExt cx="0" cy="0"/>
        </a:xfrm>
      </p:grpSpPr>
      <p:sp>
        <p:nvSpPr>
          <p:cNvPr id="694" name="Google Shape;694;gec075aed1e_11_81:notes"/>
          <p:cNvSpPr/>
          <p:nvPr>
            <p:ph idx="2" type="sldImg"/>
          </p:nvPr>
        </p:nvSpPr>
        <p:spPr>
          <a:xfrm>
            <a:off x="956930" y="686475"/>
            <a:ext cx="4944140" cy="3429536"/>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miter lim="800000"/>
            <a:headEnd len="sm" w="sm" type="none"/>
            <a:tailEnd len="sm" w="sm" type="none"/>
          </a:ln>
        </p:spPr>
      </p:sp>
      <p:sp>
        <p:nvSpPr>
          <p:cNvPr id="695" name="Google Shape;695;gec075aed1e_11_81:notes"/>
          <p:cNvSpPr txBox="1"/>
          <p:nvPr>
            <p:ph idx="1" type="body"/>
          </p:nvPr>
        </p:nvSpPr>
        <p:spPr>
          <a:xfrm>
            <a:off x="913991" y="4344363"/>
            <a:ext cx="5030018" cy="4113174"/>
          </a:xfrm>
          <a:prstGeom prst="rect">
            <a:avLst/>
          </a:prstGeom>
          <a:noFill/>
          <a:ln>
            <a:noFill/>
          </a:ln>
        </p:spPr>
        <p:txBody>
          <a:bodyPr anchorCtr="0" anchor="t" bIns="46625" lIns="93275" spcFirstLastPara="1" rIns="93275" wrap="square" tIns="46625">
            <a:noAutofit/>
          </a:bodyPr>
          <a:lstStyle/>
          <a:p>
            <a:pPr indent="-177800" lvl="0" marL="254000" rtl="0" algn="l">
              <a:spcBef>
                <a:spcPts val="0"/>
              </a:spcBef>
              <a:spcAft>
                <a:spcPts val="0"/>
              </a:spcAft>
              <a:buClr>
                <a:schemeClr val="dk1"/>
              </a:buClr>
              <a:buSzPts val="1100"/>
              <a:buFont typeface="Arial"/>
              <a:buNone/>
            </a:pPr>
            <a:r>
              <a:t/>
            </a:r>
            <a:endParaRPr sz="1300"/>
          </a:p>
        </p:txBody>
      </p:sp>
      <p:sp>
        <p:nvSpPr>
          <p:cNvPr id="696" name="Google Shape;696;gec075aed1e_11_81:notes"/>
          <p:cNvSpPr txBox="1"/>
          <p:nvPr>
            <p:ph idx="3" type="hdr"/>
          </p:nvPr>
        </p:nvSpPr>
        <p:spPr>
          <a:xfrm>
            <a:off x="473865" y="137579"/>
            <a:ext cx="5896468" cy="160272"/>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rPr lang="en-AU" sz="1300"/>
              <a:t>Presentation title</a:t>
            </a:r>
            <a:endParaRPr sz="1300"/>
          </a:p>
        </p:txBody>
      </p:sp>
    </p:spTree>
  </p:cSld>
  <p:clrMapOvr>
    <a:masterClrMapping/>
  </p:clrMapOvr>
</p:notes>
</file>

<file path=ppt/notesSlides/notesSlide1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9" name="Shape 2809"/>
        <p:cNvGrpSpPr/>
        <p:nvPr/>
      </p:nvGrpSpPr>
      <p:grpSpPr>
        <a:xfrm>
          <a:off x="0" y="0"/>
          <a:ext cx="0" cy="0"/>
          <a:chOff x="0" y="0"/>
          <a:chExt cx="0" cy="0"/>
        </a:xfrm>
      </p:grpSpPr>
      <p:sp>
        <p:nvSpPr>
          <p:cNvPr id="2810" name="Google Shape;2810;gebf947c4af_19_9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11" name="Google Shape;2811;gebf947c4af_19_9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0" name="Shape 2830"/>
        <p:cNvGrpSpPr/>
        <p:nvPr/>
      </p:nvGrpSpPr>
      <p:grpSpPr>
        <a:xfrm>
          <a:off x="0" y="0"/>
          <a:ext cx="0" cy="0"/>
          <a:chOff x="0" y="0"/>
          <a:chExt cx="0" cy="0"/>
        </a:xfrm>
      </p:grpSpPr>
      <p:sp>
        <p:nvSpPr>
          <p:cNvPr id="2831" name="Google Shape;2831;gebf947c4af_19_11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32" name="Google Shape;2832;gebf947c4af_19_11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8" name="Shape 2838"/>
        <p:cNvGrpSpPr/>
        <p:nvPr/>
      </p:nvGrpSpPr>
      <p:grpSpPr>
        <a:xfrm>
          <a:off x="0" y="0"/>
          <a:ext cx="0" cy="0"/>
          <a:chOff x="0" y="0"/>
          <a:chExt cx="0" cy="0"/>
        </a:xfrm>
      </p:grpSpPr>
      <p:sp>
        <p:nvSpPr>
          <p:cNvPr id="2839" name="Google Shape;2839;gebf947c4af_19_12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40" name="Google Shape;2840;gebf947c4af_19_12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9" name="Shape 2849"/>
        <p:cNvGrpSpPr/>
        <p:nvPr/>
      </p:nvGrpSpPr>
      <p:grpSpPr>
        <a:xfrm>
          <a:off x="0" y="0"/>
          <a:ext cx="0" cy="0"/>
          <a:chOff x="0" y="0"/>
          <a:chExt cx="0" cy="0"/>
        </a:xfrm>
      </p:grpSpPr>
      <p:sp>
        <p:nvSpPr>
          <p:cNvPr id="2850" name="Google Shape;2850;gebf947c4af_19_13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51" name="Google Shape;2851;gebf947c4af_19_13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7" name="Shape 2867"/>
        <p:cNvGrpSpPr/>
        <p:nvPr/>
      </p:nvGrpSpPr>
      <p:grpSpPr>
        <a:xfrm>
          <a:off x="0" y="0"/>
          <a:ext cx="0" cy="0"/>
          <a:chOff x="0" y="0"/>
          <a:chExt cx="0" cy="0"/>
        </a:xfrm>
      </p:grpSpPr>
      <p:sp>
        <p:nvSpPr>
          <p:cNvPr id="2868" name="Google Shape;2868;gebf947c4af_19_15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69" name="Google Shape;2869;gebf947c4af_19_15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5" name="Shape 2875"/>
        <p:cNvGrpSpPr/>
        <p:nvPr/>
      </p:nvGrpSpPr>
      <p:grpSpPr>
        <a:xfrm>
          <a:off x="0" y="0"/>
          <a:ext cx="0" cy="0"/>
          <a:chOff x="0" y="0"/>
          <a:chExt cx="0" cy="0"/>
        </a:xfrm>
      </p:grpSpPr>
      <p:sp>
        <p:nvSpPr>
          <p:cNvPr id="2876" name="Google Shape;2876;gebf947c4af_19_15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77" name="Google Shape;2877;gebf947c4af_19_15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7" name="Shape 2887"/>
        <p:cNvGrpSpPr/>
        <p:nvPr/>
      </p:nvGrpSpPr>
      <p:grpSpPr>
        <a:xfrm>
          <a:off x="0" y="0"/>
          <a:ext cx="0" cy="0"/>
          <a:chOff x="0" y="0"/>
          <a:chExt cx="0" cy="0"/>
        </a:xfrm>
      </p:grpSpPr>
      <p:sp>
        <p:nvSpPr>
          <p:cNvPr id="2888" name="Google Shape;2888;gebf947c4af_19_16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89" name="Google Shape;2889;gebf947c4af_19_16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5" name="Shape 2905"/>
        <p:cNvGrpSpPr/>
        <p:nvPr/>
      </p:nvGrpSpPr>
      <p:grpSpPr>
        <a:xfrm>
          <a:off x="0" y="0"/>
          <a:ext cx="0" cy="0"/>
          <a:chOff x="0" y="0"/>
          <a:chExt cx="0" cy="0"/>
        </a:xfrm>
      </p:grpSpPr>
      <p:sp>
        <p:nvSpPr>
          <p:cNvPr id="2906" name="Google Shape;2906;gebf947c4af_19_18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907" name="Google Shape;2907;gebf947c4af_19_18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4" name="Shape 2914"/>
        <p:cNvGrpSpPr/>
        <p:nvPr/>
      </p:nvGrpSpPr>
      <p:grpSpPr>
        <a:xfrm>
          <a:off x="0" y="0"/>
          <a:ext cx="0" cy="0"/>
          <a:chOff x="0" y="0"/>
          <a:chExt cx="0" cy="0"/>
        </a:xfrm>
      </p:grpSpPr>
      <p:sp>
        <p:nvSpPr>
          <p:cNvPr id="2915" name="Google Shape;2915;geb71ef23ac_0_77: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Clr>
                <a:schemeClr val="dk1"/>
              </a:buClr>
              <a:buSzPts val="1400"/>
              <a:buFont typeface="Arial"/>
              <a:buNone/>
            </a:pPr>
            <a:r>
              <a:rPr lang="en-AU">
                <a:solidFill>
                  <a:schemeClr val="dk1"/>
                </a:solidFill>
              </a:rPr>
              <a:t>Welcome to the Carbon and Biomass session. This was intended to be the largest of our sessions in Hobart auss how CEOS might consider strengthening the policy relevance of our datasets with </a:t>
            </a:r>
            <a:r>
              <a:rPr lang="en-AU" sz="1800">
                <a:solidFill>
                  <a:schemeClr val="dk1"/>
                </a:solidFill>
                <a:latin typeface="Calibri"/>
                <a:ea typeface="Calibri"/>
                <a:cs typeface="Calibri"/>
                <a:sym typeface="Calibri"/>
              </a:rPr>
              <a:t>the main UN and national stakeholders that use our data to make and manage policy. We still have a substantial agenda with significant points for discussion by Principals.</a:t>
            </a:r>
            <a:endParaRPr sz="1800">
              <a:solidFill>
                <a:schemeClr val="dk1"/>
              </a:solidFill>
              <a:latin typeface="Calibri"/>
              <a:ea typeface="Calibri"/>
              <a:cs typeface="Calibri"/>
              <a:sym typeface="Calibri"/>
            </a:endParaRPr>
          </a:p>
          <a:p>
            <a:pPr indent="0" lvl="0" marL="0" rtl="0" algn="l">
              <a:lnSpc>
                <a:spcPct val="125000"/>
              </a:lnSpc>
              <a:spcBef>
                <a:spcPts val="0"/>
              </a:spcBef>
              <a:spcAft>
                <a:spcPts val="0"/>
              </a:spcAft>
              <a:buClr>
                <a:srgbClr val="000000"/>
              </a:buClr>
              <a:buSzPts val="1400"/>
              <a:buFont typeface="Arial"/>
              <a:buNone/>
            </a:pPr>
            <a:r>
              <a:t/>
            </a:r>
            <a:endParaRPr/>
          </a:p>
          <a:p>
            <a:pPr indent="0" lvl="0" marL="0" rtl="0" algn="l">
              <a:lnSpc>
                <a:spcPct val="125000"/>
              </a:lnSpc>
              <a:spcBef>
                <a:spcPts val="0"/>
              </a:spcBef>
              <a:spcAft>
                <a:spcPts val="0"/>
              </a:spcAft>
              <a:buClr>
                <a:schemeClr val="dk1"/>
              </a:buClr>
              <a:buSzPts val="1400"/>
              <a:buFont typeface="Arial"/>
              <a:buNone/>
            </a:pPr>
            <a:r>
              <a:rPr lang="en-AU">
                <a:solidFill>
                  <a:schemeClr val="dk1"/>
                </a:solidFill>
              </a:rPr>
              <a:t>nd featured a number of external speakers to bring some alternative perspectives to our work and to equip us to disc</a:t>
            </a:r>
            <a:endParaRPr/>
          </a:p>
        </p:txBody>
      </p:sp>
      <p:sp>
        <p:nvSpPr>
          <p:cNvPr id="2916" name="Google Shape;2916;geb71ef23ac_0_7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1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23" name="Shape 2923"/>
        <p:cNvGrpSpPr/>
        <p:nvPr/>
      </p:nvGrpSpPr>
      <p:grpSpPr>
        <a:xfrm>
          <a:off x="0" y="0"/>
          <a:ext cx="0" cy="0"/>
          <a:chOff x="0" y="0"/>
          <a:chExt cx="0" cy="0"/>
        </a:xfrm>
      </p:grpSpPr>
      <p:sp>
        <p:nvSpPr>
          <p:cNvPr id="2924" name="Google Shape;2924;geb71ef23ac_0_8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2925" name="Google Shape;2925;geb71ef23ac_0_85: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rPr lang="en-AU"/>
              <a:t>Despite not being together in Hobart we still hope to address 3 of the 4 objectives for the session we originally planned. We will not feature the user voices segment which had a national inventory user and the Global Carbon Project both explain their perspectives on the use of EO satellite data and how CEOS agencies might seek to optimise its future relevance to their work.</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8" name="Shape 718"/>
        <p:cNvGrpSpPr/>
        <p:nvPr/>
      </p:nvGrpSpPr>
      <p:grpSpPr>
        <a:xfrm>
          <a:off x="0" y="0"/>
          <a:ext cx="0" cy="0"/>
          <a:chOff x="0" y="0"/>
          <a:chExt cx="0" cy="0"/>
        </a:xfrm>
      </p:grpSpPr>
      <p:sp>
        <p:nvSpPr>
          <p:cNvPr id="719" name="Google Shape;719;gec075aed1e_11_149:notes"/>
          <p:cNvSpPr/>
          <p:nvPr>
            <p:ph idx="2" type="sldImg"/>
          </p:nvPr>
        </p:nvSpPr>
        <p:spPr>
          <a:xfrm>
            <a:off x="956930" y="686475"/>
            <a:ext cx="4944140" cy="3429536"/>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miter lim="800000"/>
            <a:headEnd len="sm" w="sm" type="none"/>
            <a:tailEnd len="sm" w="sm" type="none"/>
          </a:ln>
        </p:spPr>
      </p:sp>
      <p:sp>
        <p:nvSpPr>
          <p:cNvPr id="720" name="Google Shape;720;gec075aed1e_11_149:notes"/>
          <p:cNvSpPr txBox="1"/>
          <p:nvPr>
            <p:ph idx="1" type="body"/>
          </p:nvPr>
        </p:nvSpPr>
        <p:spPr>
          <a:xfrm>
            <a:off x="913991" y="4344363"/>
            <a:ext cx="5030018" cy="4113174"/>
          </a:xfrm>
          <a:prstGeom prst="rect">
            <a:avLst/>
          </a:prstGeom>
          <a:noFill/>
          <a:ln>
            <a:noFill/>
          </a:ln>
        </p:spPr>
        <p:txBody>
          <a:bodyPr anchorCtr="0" anchor="t" bIns="46625" lIns="93275" spcFirstLastPara="1" rIns="93275" wrap="square" tIns="46625">
            <a:noAutofit/>
          </a:bodyPr>
          <a:lstStyle/>
          <a:p>
            <a:pPr indent="0" lvl="0" marL="0" rtl="0" algn="l">
              <a:spcBef>
                <a:spcPts val="0"/>
              </a:spcBef>
              <a:spcAft>
                <a:spcPts val="0"/>
              </a:spcAft>
              <a:buClr>
                <a:schemeClr val="dk1"/>
              </a:buClr>
              <a:buSzPts val="900"/>
              <a:buFont typeface="Calibri"/>
              <a:buNone/>
            </a:pPr>
            <a:r>
              <a:rPr lang="en-AU" sz="900">
                <a:solidFill>
                  <a:schemeClr val="dk1"/>
                </a:solidFill>
                <a:latin typeface="Calibri"/>
                <a:ea typeface="Calibri"/>
                <a:cs typeface="Calibri"/>
                <a:sym typeface="Calibri"/>
              </a:rPr>
              <a:t>Sec reports </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The state of greenhouse gas emissions by sources and removals by sinks and mitigation efforts undertaken by Parties, including the information referred to in Article 13, paragraph 7(a), and Article 4, paragraphs 7, 15 and 19, of the Paris Agreement; </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The overall effect of Parties’ nationally determined contributions and overall progress made by Parties towards the implementation of their nationally determined contributions, including the information referred to in Article 13, paragraph 7(b), of the Paris Agreement ; </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The state of adaptation efforts, support, experience and priorities, including the information referred to in Article 7, paragraphs 2, 10, 11 and 14, of the Paris Agreement, and the reports referred to in Article 13, paragraph 8, of the Paris Agreement;</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The finance flows, including the information referred to in Article 2, paragraph 1(c), and means of implementation and support and mobilization and provision of support , including the information referred to in Article 9, paragraphs 4 and 6, Article 10, paragraph 6, Arti cle 11, paragraph 3, and Article 13, in particular paragraphs 9 and 10, of the Paris Agreement . This should include information from the latest biennial assessment and overview of climate finance flows of the Standing Committee on Finance </a:t>
            </a:r>
            <a:endParaRPr sz="1300"/>
          </a:p>
          <a:p>
            <a:pPr indent="0" lvl="0" marL="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 </a:t>
            </a:r>
            <a:endParaRPr sz="1300"/>
          </a:p>
          <a:p>
            <a:pPr indent="0" lvl="0" marL="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Currently, the constituted bodies and forums are the </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Adaptation Committee, </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Least Developed Country Expert Group, </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Technology Executive Committee,</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Standing Committee on Finance, </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Paris Committee on Capacity - building , </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Executive Committee of the Warsaw International Mechanism for Loss a nd Damage associated with Climate Change Impacts , </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Consultative Group of Experts, </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Forum on the impact of the implementation of response measures , </a:t>
            </a:r>
            <a:endParaRPr sz="1300"/>
          </a:p>
          <a:p>
            <a:pPr indent="-190500" lvl="0" marL="254000" rtl="0" algn="l">
              <a:spcBef>
                <a:spcPts val="300"/>
              </a:spcBef>
              <a:spcAft>
                <a:spcPts val="0"/>
              </a:spcAft>
              <a:buClr>
                <a:schemeClr val="dk1"/>
              </a:buClr>
              <a:buSzPts val="900"/>
              <a:buFont typeface="Calibri"/>
              <a:buNone/>
            </a:pPr>
            <a:r>
              <a:rPr lang="en-AU" sz="900">
                <a:solidFill>
                  <a:schemeClr val="dk1"/>
                </a:solidFill>
                <a:latin typeface="Calibri"/>
                <a:ea typeface="Calibri"/>
                <a:cs typeface="Calibri"/>
                <a:sym typeface="Calibri"/>
              </a:rPr>
              <a:t>Local Communities and Indigenous Peoples Platform Facilitative Working Group. </a:t>
            </a:r>
            <a:endParaRPr sz="1300"/>
          </a:p>
          <a:p>
            <a:pPr indent="-177800" lvl="0" marL="254000" rtl="0" algn="l">
              <a:spcBef>
                <a:spcPts val="300"/>
              </a:spcBef>
              <a:spcAft>
                <a:spcPts val="0"/>
              </a:spcAft>
              <a:buClr>
                <a:schemeClr val="dk1"/>
              </a:buClr>
              <a:buSzPts val="1100"/>
              <a:buFont typeface="Arial"/>
              <a:buNone/>
            </a:pPr>
            <a:r>
              <a:t/>
            </a:r>
            <a:endParaRPr sz="1300"/>
          </a:p>
        </p:txBody>
      </p:sp>
      <p:sp>
        <p:nvSpPr>
          <p:cNvPr id="721" name="Google Shape;721;gec075aed1e_11_149:notes"/>
          <p:cNvSpPr txBox="1"/>
          <p:nvPr>
            <p:ph idx="3" type="hdr"/>
          </p:nvPr>
        </p:nvSpPr>
        <p:spPr>
          <a:xfrm>
            <a:off x="473865" y="137579"/>
            <a:ext cx="5896468" cy="160272"/>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rPr lang="en-AU" sz="1300"/>
              <a:t>Presentation title</a:t>
            </a:r>
            <a:endParaRPr sz="1300"/>
          </a:p>
        </p:txBody>
      </p:sp>
    </p:spTree>
  </p:cSld>
  <p:clrMapOvr>
    <a:masterClrMapping/>
  </p:clrMapOvr>
</p:notes>
</file>

<file path=ppt/notesSlides/notesSlide1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0" name="Shape 2930"/>
        <p:cNvGrpSpPr/>
        <p:nvPr/>
      </p:nvGrpSpPr>
      <p:grpSpPr>
        <a:xfrm>
          <a:off x="0" y="0"/>
          <a:ext cx="0" cy="0"/>
          <a:chOff x="0" y="0"/>
          <a:chExt cx="0" cy="0"/>
        </a:xfrm>
      </p:grpSpPr>
      <p:sp>
        <p:nvSpPr>
          <p:cNvPr id="2931" name="Google Shape;2931;gebdc30e2bc_1_7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b="0" lang="en-AU"/>
              <a:t>Main point: </a:t>
            </a:r>
            <a:r>
              <a:rPr b="0" lang="en-AU" sz="2400">
                <a:solidFill>
                  <a:srgbClr val="002060"/>
                </a:solidFill>
              </a:rPr>
              <a:t>Measure changes in AFOLU / biomass for mitigation and adaptation activities</a:t>
            </a:r>
            <a:endParaRPr b="0"/>
          </a:p>
        </p:txBody>
      </p:sp>
      <p:sp>
        <p:nvSpPr>
          <p:cNvPr id="2932" name="Google Shape;2932;gebdc30e2bc_1_7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6" name="Shape 2936"/>
        <p:cNvGrpSpPr/>
        <p:nvPr/>
      </p:nvGrpSpPr>
      <p:grpSpPr>
        <a:xfrm>
          <a:off x="0" y="0"/>
          <a:ext cx="0" cy="0"/>
          <a:chOff x="0" y="0"/>
          <a:chExt cx="0" cy="0"/>
        </a:xfrm>
      </p:grpSpPr>
      <p:sp>
        <p:nvSpPr>
          <p:cNvPr id="2937" name="Google Shape;2937;gf027f19317_0_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2938" name="Google Shape;2938;gf027f19317_0_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3" name="Shape 2943"/>
        <p:cNvGrpSpPr/>
        <p:nvPr/>
      </p:nvGrpSpPr>
      <p:grpSpPr>
        <a:xfrm>
          <a:off x="0" y="0"/>
          <a:ext cx="0" cy="0"/>
          <a:chOff x="0" y="0"/>
          <a:chExt cx="0" cy="0"/>
        </a:xfrm>
      </p:grpSpPr>
      <p:sp>
        <p:nvSpPr>
          <p:cNvPr id="2944" name="Google Shape;2944;gebdc30e2bc_1_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b="0"/>
          </a:p>
        </p:txBody>
      </p:sp>
      <p:sp>
        <p:nvSpPr>
          <p:cNvPr id="2945" name="Google Shape;2945;gebdc30e2bc_1_1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9" name="Shape 2949"/>
        <p:cNvGrpSpPr/>
        <p:nvPr/>
      </p:nvGrpSpPr>
      <p:grpSpPr>
        <a:xfrm>
          <a:off x="0" y="0"/>
          <a:ext cx="0" cy="0"/>
          <a:chOff x="0" y="0"/>
          <a:chExt cx="0" cy="0"/>
        </a:xfrm>
      </p:grpSpPr>
      <p:sp>
        <p:nvSpPr>
          <p:cNvPr id="2950" name="Google Shape;2950;gebdc30e2bc_1_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b="0"/>
          </a:p>
        </p:txBody>
      </p:sp>
      <p:sp>
        <p:nvSpPr>
          <p:cNvPr id="2951" name="Google Shape;2951;gebdc30e2bc_1_1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6" name="Shape 2956"/>
        <p:cNvGrpSpPr/>
        <p:nvPr/>
      </p:nvGrpSpPr>
      <p:grpSpPr>
        <a:xfrm>
          <a:off x="0" y="0"/>
          <a:ext cx="0" cy="0"/>
          <a:chOff x="0" y="0"/>
          <a:chExt cx="0" cy="0"/>
        </a:xfrm>
      </p:grpSpPr>
      <p:sp>
        <p:nvSpPr>
          <p:cNvPr id="2957" name="Google Shape;2957;gebdc30e2bc_1_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b="0"/>
          </a:p>
        </p:txBody>
      </p:sp>
      <p:sp>
        <p:nvSpPr>
          <p:cNvPr id="2958" name="Google Shape;2958;gebdc30e2bc_1_2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3" name="Shape 2963"/>
        <p:cNvGrpSpPr/>
        <p:nvPr/>
      </p:nvGrpSpPr>
      <p:grpSpPr>
        <a:xfrm>
          <a:off x="0" y="0"/>
          <a:ext cx="0" cy="0"/>
          <a:chOff x="0" y="0"/>
          <a:chExt cx="0" cy="0"/>
        </a:xfrm>
      </p:grpSpPr>
      <p:sp>
        <p:nvSpPr>
          <p:cNvPr id="2964" name="Google Shape;2964;gebdc30e2bc_1_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b="0"/>
          </a:p>
        </p:txBody>
      </p:sp>
      <p:sp>
        <p:nvSpPr>
          <p:cNvPr id="2965" name="Google Shape;2965;gebdc30e2bc_1_2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0" name="Shape 2970"/>
        <p:cNvGrpSpPr/>
        <p:nvPr/>
      </p:nvGrpSpPr>
      <p:grpSpPr>
        <a:xfrm>
          <a:off x="0" y="0"/>
          <a:ext cx="0" cy="0"/>
          <a:chOff x="0" y="0"/>
          <a:chExt cx="0" cy="0"/>
        </a:xfrm>
      </p:grpSpPr>
      <p:sp>
        <p:nvSpPr>
          <p:cNvPr id="2971" name="Google Shape;2971;gebdc30e2bc_1_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b="0"/>
          </a:p>
        </p:txBody>
      </p:sp>
      <p:sp>
        <p:nvSpPr>
          <p:cNvPr id="2972" name="Google Shape;2972;gebdc30e2bc_1_3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7" name="Shape 2977"/>
        <p:cNvGrpSpPr/>
        <p:nvPr/>
      </p:nvGrpSpPr>
      <p:grpSpPr>
        <a:xfrm>
          <a:off x="0" y="0"/>
          <a:ext cx="0" cy="0"/>
          <a:chOff x="0" y="0"/>
          <a:chExt cx="0" cy="0"/>
        </a:xfrm>
      </p:grpSpPr>
      <p:sp>
        <p:nvSpPr>
          <p:cNvPr id="2978" name="Google Shape;2978;gebdc30e2bc_1_3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b="0"/>
          </a:p>
        </p:txBody>
      </p:sp>
      <p:sp>
        <p:nvSpPr>
          <p:cNvPr id="2979" name="Google Shape;2979;gebdc30e2bc_1_3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4" name="Shape 2984"/>
        <p:cNvGrpSpPr/>
        <p:nvPr/>
      </p:nvGrpSpPr>
      <p:grpSpPr>
        <a:xfrm>
          <a:off x="0" y="0"/>
          <a:ext cx="0" cy="0"/>
          <a:chOff x="0" y="0"/>
          <a:chExt cx="0" cy="0"/>
        </a:xfrm>
      </p:grpSpPr>
      <p:sp>
        <p:nvSpPr>
          <p:cNvPr id="2985" name="Google Shape;2985;g916e58ef88_0_168: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Clr>
                <a:schemeClr val="dk1"/>
              </a:buClr>
              <a:buSzPts val="1400"/>
              <a:buFont typeface="Arial"/>
              <a:buNone/>
            </a:pPr>
            <a:r>
              <a:rPr lang="en-AU">
                <a:solidFill>
                  <a:schemeClr val="dk1"/>
                </a:solidFill>
              </a:rPr>
              <a:t>Welcome to the Carbon and Biomass session. This was intended to be the largest of our sessions in Hobart auss how CEOS might consider strengthening the policy relevance of our datasets with </a:t>
            </a:r>
            <a:r>
              <a:rPr lang="en-AU" sz="1800">
                <a:solidFill>
                  <a:schemeClr val="dk1"/>
                </a:solidFill>
                <a:latin typeface="Calibri"/>
                <a:ea typeface="Calibri"/>
                <a:cs typeface="Calibri"/>
                <a:sym typeface="Calibri"/>
              </a:rPr>
              <a:t>the main UN and national stakeholders that use our data to make and manage policy. We still have a substantial agenda with significant points for discussion by Principals.</a:t>
            </a:r>
            <a:endParaRPr sz="1800">
              <a:solidFill>
                <a:schemeClr val="dk1"/>
              </a:solidFill>
              <a:latin typeface="Calibri"/>
              <a:ea typeface="Calibri"/>
              <a:cs typeface="Calibri"/>
              <a:sym typeface="Calibri"/>
            </a:endParaRPr>
          </a:p>
          <a:p>
            <a:pPr indent="0" lvl="0" marL="0" rtl="0" algn="l">
              <a:lnSpc>
                <a:spcPct val="125000"/>
              </a:lnSpc>
              <a:spcBef>
                <a:spcPts val="0"/>
              </a:spcBef>
              <a:spcAft>
                <a:spcPts val="0"/>
              </a:spcAft>
              <a:buClr>
                <a:srgbClr val="000000"/>
              </a:buClr>
              <a:buSzPts val="1400"/>
              <a:buFont typeface="Arial"/>
              <a:buNone/>
            </a:pPr>
            <a:r>
              <a:t/>
            </a:r>
            <a:endParaRPr/>
          </a:p>
          <a:p>
            <a:pPr indent="0" lvl="0" marL="0" rtl="0" algn="l">
              <a:lnSpc>
                <a:spcPct val="125000"/>
              </a:lnSpc>
              <a:spcBef>
                <a:spcPts val="0"/>
              </a:spcBef>
              <a:spcAft>
                <a:spcPts val="0"/>
              </a:spcAft>
              <a:buClr>
                <a:schemeClr val="dk1"/>
              </a:buClr>
              <a:buSzPts val="1400"/>
              <a:buFont typeface="Arial"/>
              <a:buNone/>
            </a:pPr>
            <a:r>
              <a:rPr lang="en-AU">
                <a:solidFill>
                  <a:schemeClr val="dk1"/>
                </a:solidFill>
              </a:rPr>
              <a:t>nd featured a number of external speakers to bring some alternative perspectives to our work and to equip us to disc</a:t>
            </a:r>
            <a:endParaRPr/>
          </a:p>
        </p:txBody>
      </p:sp>
      <p:sp>
        <p:nvSpPr>
          <p:cNvPr id="2986" name="Google Shape;2986;g916e58ef88_0_16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1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3" name="Shape 2993"/>
        <p:cNvGrpSpPr/>
        <p:nvPr/>
      </p:nvGrpSpPr>
      <p:grpSpPr>
        <a:xfrm>
          <a:off x="0" y="0"/>
          <a:ext cx="0" cy="0"/>
          <a:chOff x="0" y="0"/>
          <a:chExt cx="0" cy="0"/>
        </a:xfrm>
      </p:grpSpPr>
      <p:sp>
        <p:nvSpPr>
          <p:cNvPr id="2994" name="Google Shape;2994;g916e58ef88_0_17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2995" name="Google Shape;2995;g916e58ef88_0_176: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rPr lang="en-AU"/>
              <a:t>Despite not being together in Hobart we still hope to address 3 of the 4 objectives for the session we originally planned. We will not feature the user voices segment which had a national inventory user and the Global Carbon Project both explain their perspectives on the use of EO satellite data and how CEOS agencies might seek to optimise its future relevance to their work.</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5" name="Shape 725"/>
        <p:cNvGrpSpPr/>
        <p:nvPr/>
      </p:nvGrpSpPr>
      <p:grpSpPr>
        <a:xfrm>
          <a:off x="0" y="0"/>
          <a:ext cx="0" cy="0"/>
          <a:chOff x="0" y="0"/>
          <a:chExt cx="0" cy="0"/>
        </a:xfrm>
      </p:grpSpPr>
      <p:sp>
        <p:nvSpPr>
          <p:cNvPr id="726" name="Google Shape;726;gec075aed1e_11_155:notes"/>
          <p:cNvSpPr/>
          <p:nvPr>
            <p:ph idx="2" type="sldImg"/>
          </p:nvPr>
        </p:nvSpPr>
        <p:spPr>
          <a:xfrm>
            <a:off x="956930" y="686475"/>
            <a:ext cx="4944140" cy="3429536"/>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miter lim="800000"/>
            <a:headEnd len="sm" w="sm" type="none"/>
            <a:tailEnd len="sm" w="sm" type="none"/>
          </a:ln>
        </p:spPr>
      </p:sp>
      <p:sp>
        <p:nvSpPr>
          <p:cNvPr id="727" name="Google Shape;727;gec075aed1e_11_155:notes"/>
          <p:cNvSpPr txBox="1"/>
          <p:nvPr>
            <p:ph idx="1" type="body"/>
          </p:nvPr>
        </p:nvSpPr>
        <p:spPr>
          <a:xfrm>
            <a:off x="913991" y="4344363"/>
            <a:ext cx="5030018" cy="4113174"/>
          </a:xfrm>
          <a:prstGeom prst="rect">
            <a:avLst/>
          </a:prstGeom>
          <a:noFill/>
          <a:ln>
            <a:noFill/>
          </a:ln>
        </p:spPr>
        <p:txBody>
          <a:bodyPr anchorCtr="0" anchor="t" bIns="46625" lIns="93275" spcFirstLastPara="1" rIns="93275" wrap="square" tIns="46625">
            <a:noAutofit/>
          </a:bodyPr>
          <a:lstStyle/>
          <a:p>
            <a:pPr indent="-152400" lvl="0" marL="254000" rtl="0" algn="l">
              <a:spcBef>
                <a:spcPts val="0"/>
              </a:spcBef>
              <a:spcAft>
                <a:spcPts val="0"/>
              </a:spcAft>
              <a:buClr>
                <a:schemeClr val="dk1"/>
              </a:buClr>
              <a:buSzPts val="1700"/>
              <a:buFont typeface="Arial"/>
              <a:buNone/>
            </a:pPr>
            <a:r>
              <a:rPr lang="en-AU" sz="1700"/>
              <a:t>Information for the GST to be </a:t>
            </a:r>
            <a:r>
              <a:rPr b="1" lang="en-AU" sz="1700"/>
              <a:t>collective/aggregate (synthesis reports) </a:t>
            </a:r>
            <a:r>
              <a:rPr lang="en-AU" sz="1700"/>
              <a:t>– no individual/group of Parties information</a:t>
            </a:r>
            <a:endParaRPr sz="1300"/>
          </a:p>
          <a:p>
            <a:pPr indent="-152400" lvl="0" marL="254000" rtl="0" algn="l">
              <a:spcBef>
                <a:spcPts val="500"/>
              </a:spcBef>
              <a:spcAft>
                <a:spcPts val="0"/>
              </a:spcAft>
              <a:buClr>
                <a:schemeClr val="dk1"/>
              </a:buClr>
              <a:buSzPts val="1700"/>
              <a:buFont typeface="Arial"/>
              <a:buNone/>
            </a:pPr>
            <a:r>
              <a:rPr lang="en-AU" sz="1700"/>
              <a:t>Both </a:t>
            </a:r>
            <a:r>
              <a:rPr b="1" lang="en-AU" sz="1500">
                <a:solidFill>
                  <a:srgbClr val="3333FF"/>
                </a:solidFill>
              </a:rPr>
              <a:t>backward </a:t>
            </a:r>
            <a:r>
              <a:rPr lang="en-AU" sz="1500">
                <a:solidFill>
                  <a:srgbClr val="3333FF"/>
                </a:solidFill>
              </a:rPr>
              <a:t>(reported) </a:t>
            </a:r>
            <a:r>
              <a:rPr lang="en-AU" sz="1700"/>
              <a:t>and </a:t>
            </a:r>
            <a:r>
              <a:rPr b="1" lang="en-AU" sz="1700"/>
              <a:t>forward</a:t>
            </a:r>
            <a:r>
              <a:rPr lang="en-AU" sz="1700"/>
              <a:t> (communicated) looking</a:t>
            </a:r>
            <a:endParaRPr sz="1300"/>
          </a:p>
          <a:p>
            <a:pPr indent="-152400" lvl="0" marL="254000" rtl="0" algn="l">
              <a:spcBef>
                <a:spcPts val="500"/>
              </a:spcBef>
              <a:spcAft>
                <a:spcPts val="0"/>
              </a:spcAft>
              <a:buClr>
                <a:schemeClr val="dk1"/>
              </a:buClr>
              <a:buSzPts val="1700"/>
              <a:buFont typeface="Arial"/>
              <a:buNone/>
            </a:pPr>
            <a:r>
              <a:rPr lang="en-AU" sz="1700"/>
              <a:t>Tied to the GST thematic areas:</a:t>
            </a:r>
            <a:endParaRPr sz="1300"/>
          </a:p>
          <a:p>
            <a:pPr indent="-247650" lvl="1" marL="508000" rtl="0" algn="l">
              <a:spcBef>
                <a:spcPts val="500"/>
              </a:spcBef>
              <a:spcAft>
                <a:spcPts val="0"/>
              </a:spcAft>
              <a:buClr>
                <a:schemeClr val="dk1"/>
              </a:buClr>
              <a:buSzPts val="1500"/>
              <a:buFont typeface="Noto Sans Symbols"/>
              <a:buChar char="❑"/>
            </a:pPr>
            <a:r>
              <a:rPr lang="en-AU" sz="1500"/>
              <a:t>36a: State of </a:t>
            </a:r>
            <a:r>
              <a:rPr b="1" lang="en-AU" sz="1500"/>
              <a:t>GHGs</a:t>
            </a:r>
            <a:r>
              <a:rPr lang="en-AU" sz="1500"/>
              <a:t> incl. </a:t>
            </a:r>
            <a:r>
              <a:rPr lang="en-AU" sz="1500">
                <a:solidFill>
                  <a:srgbClr val="3333FF"/>
                </a:solidFill>
              </a:rPr>
              <a:t>Art 13. 7a </a:t>
            </a:r>
            <a:r>
              <a:rPr lang="en-AU" sz="1500"/>
              <a:t>and Art 4.7, 15 and 19</a:t>
            </a:r>
            <a:endParaRPr sz="1300"/>
          </a:p>
          <a:p>
            <a:pPr indent="-247650" lvl="1" marL="508000" rtl="0" algn="l">
              <a:spcBef>
                <a:spcPts val="500"/>
              </a:spcBef>
              <a:spcAft>
                <a:spcPts val="0"/>
              </a:spcAft>
              <a:buClr>
                <a:schemeClr val="dk1"/>
              </a:buClr>
              <a:buSzPts val="1500"/>
              <a:buFont typeface="Noto Sans Symbols"/>
              <a:buChar char="❑"/>
            </a:pPr>
            <a:r>
              <a:rPr lang="en-AU" sz="1500"/>
              <a:t>36b: Overall effect of NDCs and </a:t>
            </a:r>
            <a:r>
              <a:rPr lang="en-AU" sz="1500">
                <a:solidFill>
                  <a:srgbClr val="3333FF"/>
                </a:solidFill>
              </a:rPr>
              <a:t>progress made towards achieving them (Art 13.7b) </a:t>
            </a:r>
            <a:endParaRPr sz="1300"/>
          </a:p>
          <a:p>
            <a:pPr indent="-247650" lvl="1" marL="508000" rtl="0" algn="l">
              <a:spcBef>
                <a:spcPts val="500"/>
              </a:spcBef>
              <a:spcAft>
                <a:spcPts val="0"/>
              </a:spcAft>
              <a:buClr>
                <a:schemeClr val="dk1"/>
              </a:buClr>
              <a:buSzPts val="1500"/>
              <a:buFont typeface="Noto Sans Symbols"/>
              <a:buChar char="❑"/>
            </a:pPr>
            <a:r>
              <a:rPr lang="en-AU" sz="1500"/>
              <a:t>36c: State of adaptation efforts …</a:t>
            </a:r>
            <a:r>
              <a:rPr lang="en-AU" sz="1500">
                <a:solidFill>
                  <a:srgbClr val="3333FF"/>
                </a:solidFill>
              </a:rPr>
              <a:t>info of climate impacts (Art 13.8)</a:t>
            </a:r>
            <a:endParaRPr sz="1300"/>
          </a:p>
          <a:p>
            <a:pPr indent="-247650" lvl="1" marL="508000" rtl="0" algn="l">
              <a:spcBef>
                <a:spcPts val="500"/>
              </a:spcBef>
              <a:spcAft>
                <a:spcPts val="0"/>
              </a:spcAft>
              <a:buClr>
                <a:schemeClr val="dk1"/>
              </a:buClr>
              <a:buSzPts val="1500"/>
              <a:buFont typeface="Noto Sans Symbols"/>
              <a:buChar char="❑"/>
            </a:pPr>
            <a:r>
              <a:rPr lang="en-AU" sz="1500"/>
              <a:t>36d: Finance flows, … and </a:t>
            </a:r>
            <a:r>
              <a:rPr lang="en-AU" sz="1500">
                <a:solidFill>
                  <a:srgbClr val="3333FF"/>
                </a:solidFill>
              </a:rPr>
              <a:t>info on MOI provided by dev’d C. (Art. 13.9) &amp; Dev’g C. MOI needs (13.10)</a:t>
            </a:r>
            <a:endParaRPr sz="1500"/>
          </a:p>
          <a:p>
            <a:pPr indent="-247650" lvl="1" marL="508000" rtl="0" algn="l">
              <a:spcBef>
                <a:spcPts val="500"/>
              </a:spcBef>
              <a:spcAft>
                <a:spcPts val="0"/>
              </a:spcAft>
              <a:buClr>
                <a:schemeClr val="dk1"/>
              </a:buClr>
              <a:buSzPts val="1500"/>
              <a:buFont typeface="Noto Sans Symbols"/>
              <a:buChar char="❑"/>
            </a:pPr>
            <a:r>
              <a:rPr lang="en-AU" sz="1500"/>
              <a:t>36e: Efforts to enhance action and support on loss and damage</a:t>
            </a:r>
            <a:r>
              <a:rPr lang="en-AU" sz="1500">
                <a:solidFill>
                  <a:srgbClr val="3333FF"/>
                </a:solidFill>
              </a:rPr>
              <a:t> </a:t>
            </a:r>
            <a:r>
              <a:rPr lang="en-AU" sz="1500"/>
              <a:t>🡪 </a:t>
            </a:r>
            <a:r>
              <a:rPr lang="en-AU" sz="1500">
                <a:solidFill>
                  <a:srgbClr val="3333FF"/>
                </a:solidFill>
              </a:rPr>
              <a:t>BTRs</a:t>
            </a:r>
            <a:endParaRPr sz="1500">
              <a:solidFill>
                <a:srgbClr val="3333FF"/>
              </a:solidFill>
            </a:endParaRPr>
          </a:p>
          <a:p>
            <a:pPr indent="-247650" lvl="1" marL="508000" rtl="0" algn="l">
              <a:spcBef>
                <a:spcPts val="500"/>
              </a:spcBef>
              <a:spcAft>
                <a:spcPts val="0"/>
              </a:spcAft>
              <a:buClr>
                <a:schemeClr val="dk1"/>
              </a:buClr>
              <a:buSzPts val="1500"/>
              <a:buFont typeface="Noto Sans Symbols"/>
              <a:buChar char="❑"/>
            </a:pPr>
            <a:r>
              <a:rPr lang="en-AU" sz="1500"/>
              <a:t>36f: Barriers and challenges, incl. CF, Tech and</a:t>
            </a:r>
            <a:r>
              <a:rPr lang="en-AU" sz="1500">
                <a:solidFill>
                  <a:srgbClr val="3333FF"/>
                </a:solidFill>
              </a:rPr>
              <a:t> </a:t>
            </a:r>
            <a:r>
              <a:rPr lang="en-AU" sz="1500"/>
              <a:t>C.B. gaps faced by developing countries 🡪 </a:t>
            </a:r>
            <a:r>
              <a:rPr lang="en-AU" sz="1500">
                <a:solidFill>
                  <a:srgbClr val="3333FF"/>
                </a:solidFill>
              </a:rPr>
              <a:t>BTRs</a:t>
            </a:r>
            <a:endParaRPr sz="1500"/>
          </a:p>
          <a:p>
            <a:pPr indent="-247650" lvl="1" marL="508000" rtl="0" algn="l">
              <a:spcBef>
                <a:spcPts val="500"/>
              </a:spcBef>
              <a:spcAft>
                <a:spcPts val="0"/>
              </a:spcAft>
              <a:buClr>
                <a:schemeClr val="dk1"/>
              </a:buClr>
              <a:buSzPts val="1500"/>
              <a:buFont typeface="Noto Sans Symbols"/>
              <a:buChar char="❑"/>
            </a:pPr>
            <a:r>
              <a:rPr lang="en-AU" sz="1500"/>
              <a:t>36g: Good practices, experiences, opportunities to enhance action and support, int’l cooperation  on Mit and Adp …</a:t>
            </a:r>
            <a:r>
              <a:rPr lang="en-AU" sz="1500">
                <a:solidFill>
                  <a:srgbClr val="3333FF"/>
                </a:solidFill>
              </a:rPr>
              <a:t>Purpose of ETF (13.5)</a:t>
            </a:r>
            <a:endParaRPr sz="1300"/>
          </a:p>
          <a:p>
            <a:pPr indent="-247650" lvl="1" marL="508000" rtl="0" algn="l">
              <a:spcBef>
                <a:spcPts val="500"/>
              </a:spcBef>
              <a:spcAft>
                <a:spcPts val="0"/>
              </a:spcAft>
              <a:buClr>
                <a:schemeClr val="dk1"/>
              </a:buClr>
              <a:buSzPts val="1500"/>
              <a:buFont typeface="Noto Sans Symbols"/>
              <a:buChar char="❑"/>
            </a:pPr>
            <a:r>
              <a:rPr lang="en-AU" sz="1500"/>
              <a:t>36h: Fairness considerations 🡪 </a:t>
            </a:r>
            <a:r>
              <a:rPr lang="en-AU" sz="1500">
                <a:solidFill>
                  <a:srgbClr val="3333FF"/>
                </a:solidFill>
              </a:rPr>
              <a:t>BTRs based on 13.7b (progress on NDCs)</a:t>
            </a:r>
            <a:endParaRPr sz="1500">
              <a:solidFill>
                <a:srgbClr val="3333FF"/>
              </a:solidFill>
            </a:endParaRPr>
          </a:p>
          <a:p>
            <a:pPr indent="0" lvl="0" marL="0" rtl="0" algn="l">
              <a:spcBef>
                <a:spcPts val="600"/>
              </a:spcBef>
              <a:spcAft>
                <a:spcPts val="0"/>
              </a:spcAft>
              <a:buClr>
                <a:schemeClr val="dk1"/>
              </a:buClr>
              <a:buSzPts val="1900"/>
              <a:buFont typeface="Arial"/>
              <a:buNone/>
            </a:pPr>
            <a:r>
              <a:t/>
            </a:r>
            <a:endParaRPr sz="1900"/>
          </a:p>
          <a:p>
            <a:pPr indent="0" lvl="0" marL="0" rtl="0" algn="l">
              <a:spcBef>
                <a:spcPts val="600"/>
              </a:spcBef>
              <a:spcAft>
                <a:spcPts val="0"/>
              </a:spcAft>
              <a:buClr>
                <a:schemeClr val="dk1"/>
              </a:buClr>
              <a:buSzPts val="1900"/>
              <a:buFont typeface="Arial"/>
              <a:buNone/>
            </a:pPr>
            <a:r>
              <a:rPr lang="en-AU" sz="1900"/>
              <a:t>Info </a:t>
            </a:r>
            <a:r>
              <a:rPr b="1" lang="en-AU" sz="1900"/>
              <a:t>providers </a:t>
            </a:r>
            <a:r>
              <a:rPr lang="en-AU" sz="1900"/>
              <a:t>to include: </a:t>
            </a:r>
            <a:endParaRPr sz="1300"/>
          </a:p>
          <a:p>
            <a:pPr indent="-323850" lvl="1" marL="749300" rtl="0" algn="l">
              <a:spcBef>
                <a:spcPts val="500"/>
              </a:spcBef>
              <a:spcAft>
                <a:spcPts val="0"/>
              </a:spcAft>
              <a:buClr>
                <a:schemeClr val="dk1"/>
              </a:buClr>
              <a:buSzPts val="1500"/>
              <a:buFont typeface="Calibri"/>
              <a:buAutoNum type="arabicPeriod"/>
            </a:pPr>
            <a:r>
              <a:rPr lang="en-AU" sz="1500"/>
              <a:t>Reports and communications from Parties (voluntary and mandated)</a:t>
            </a:r>
            <a:endParaRPr sz="1300"/>
          </a:p>
          <a:p>
            <a:pPr indent="-323850" lvl="1" marL="749300" rtl="0" algn="l">
              <a:spcBef>
                <a:spcPts val="500"/>
              </a:spcBef>
              <a:spcAft>
                <a:spcPts val="0"/>
              </a:spcAft>
              <a:buClr>
                <a:schemeClr val="dk1"/>
              </a:buClr>
              <a:buSzPts val="1500"/>
              <a:buFont typeface="Calibri"/>
              <a:buAutoNum type="arabicPeriod"/>
            </a:pPr>
            <a:r>
              <a:rPr lang="en-AU" sz="1500"/>
              <a:t>IPCC</a:t>
            </a:r>
            <a:endParaRPr sz="1300"/>
          </a:p>
          <a:p>
            <a:pPr indent="-323850" lvl="1" marL="749300" rtl="0" algn="l">
              <a:spcBef>
                <a:spcPts val="500"/>
              </a:spcBef>
              <a:spcAft>
                <a:spcPts val="0"/>
              </a:spcAft>
              <a:buClr>
                <a:schemeClr val="dk1"/>
              </a:buClr>
              <a:buSzPts val="1500"/>
              <a:buFont typeface="Calibri"/>
              <a:buAutoNum type="arabicPeriod"/>
            </a:pPr>
            <a:r>
              <a:rPr lang="en-AU" sz="1500"/>
              <a:t>SB reports</a:t>
            </a:r>
            <a:endParaRPr sz="1300"/>
          </a:p>
          <a:p>
            <a:pPr indent="-323850" lvl="1" marL="749300" rtl="0" algn="l">
              <a:spcBef>
                <a:spcPts val="500"/>
              </a:spcBef>
              <a:spcAft>
                <a:spcPts val="0"/>
              </a:spcAft>
              <a:buClr>
                <a:schemeClr val="dk1"/>
              </a:buClr>
              <a:buSzPts val="1500"/>
              <a:buFont typeface="Calibri"/>
              <a:buAutoNum type="arabicPeriod"/>
            </a:pPr>
            <a:r>
              <a:rPr lang="en-AU" sz="1500"/>
              <a:t>CBs/forums SYRs (10 reports)</a:t>
            </a:r>
            <a:endParaRPr sz="1300"/>
          </a:p>
          <a:p>
            <a:pPr indent="-323850" lvl="1" marL="749300" rtl="0" algn="l">
              <a:spcBef>
                <a:spcPts val="500"/>
              </a:spcBef>
              <a:spcAft>
                <a:spcPts val="0"/>
              </a:spcAft>
              <a:buClr>
                <a:schemeClr val="dk1"/>
              </a:buClr>
              <a:buSzPts val="1500"/>
              <a:buFont typeface="Calibri"/>
              <a:buAutoNum type="arabicPeriod"/>
            </a:pPr>
            <a:r>
              <a:rPr lang="en-AU" sz="1500"/>
              <a:t>Synthesis reports by sec (4 reports)</a:t>
            </a:r>
            <a:endParaRPr sz="1300"/>
          </a:p>
          <a:p>
            <a:pPr indent="-323850" lvl="1" marL="749300" rtl="0" algn="l">
              <a:spcBef>
                <a:spcPts val="500"/>
              </a:spcBef>
              <a:spcAft>
                <a:spcPts val="0"/>
              </a:spcAft>
              <a:buClr>
                <a:schemeClr val="dk1"/>
              </a:buClr>
              <a:buSzPts val="1500"/>
              <a:buFont typeface="Calibri"/>
              <a:buAutoNum type="arabicPeriod"/>
            </a:pPr>
            <a:r>
              <a:rPr lang="en-AU" sz="1500"/>
              <a:t>UN agencies and other int’l orgs</a:t>
            </a:r>
            <a:endParaRPr sz="1300"/>
          </a:p>
          <a:p>
            <a:pPr indent="-323850" lvl="1" marL="749300" rtl="0" algn="l">
              <a:spcBef>
                <a:spcPts val="500"/>
              </a:spcBef>
              <a:spcAft>
                <a:spcPts val="0"/>
              </a:spcAft>
              <a:buClr>
                <a:schemeClr val="dk1"/>
              </a:buClr>
              <a:buSzPts val="1500"/>
              <a:buFont typeface="Calibri"/>
              <a:buAutoNum type="arabicPeriod"/>
            </a:pPr>
            <a:r>
              <a:rPr lang="en-AU" sz="1500"/>
              <a:t>NPS and other UNFCCC observers organizations</a:t>
            </a:r>
            <a:endParaRPr sz="1300"/>
          </a:p>
          <a:p>
            <a:pPr indent="-323850" lvl="1" marL="749300" rtl="0" algn="l">
              <a:spcBef>
                <a:spcPts val="500"/>
              </a:spcBef>
              <a:spcAft>
                <a:spcPts val="0"/>
              </a:spcAft>
              <a:buClr>
                <a:schemeClr val="dk1"/>
              </a:buClr>
              <a:buSzPts val="1500"/>
              <a:buFont typeface="Calibri"/>
              <a:buAutoNum type="arabicPeriod"/>
            </a:pPr>
            <a:r>
              <a:rPr lang="en-AU" sz="1500"/>
              <a:t>Regional groups and institutions</a:t>
            </a:r>
            <a:endParaRPr sz="1300"/>
          </a:p>
          <a:p>
            <a:pPr indent="-177800" lvl="0" marL="254000" rtl="0" algn="l">
              <a:spcBef>
                <a:spcPts val="300"/>
              </a:spcBef>
              <a:spcAft>
                <a:spcPts val="0"/>
              </a:spcAft>
              <a:buClr>
                <a:schemeClr val="dk1"/>
              </a:buClr>
              <a:buSzPts val="1100"/>
              <a:buFont typeface="Arial"/>
              <a:buNone/>
            </a:pPr>
            <a:r>
              <a:t/>
            </a:r>
            <a:endParaRPr sz="1300"/>
          </a:p>
        </p:txBody>
      </p:sp>
      <p:sp>
        <p:nvSpPr>
          <p:cNvPr id="728" name="Google Shape;728;gec075aed1e_11_155:notes"/>
          <p:cNvSpPr txBox="1"/>
          <p:nvPr>
            <p:ph idx="3" type="hdr"/>
          </p:nvPr>
        </p:nvSpPr>
        <p:spPr>
          <a:xfrm>
            <a:off x="473865" y="137579"/>
            <a:ext cx="5896468" cy="160272"/>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rPr lang="en-AU" sz="1300"/>
              <a:t>Presentation title</a:t>
            </a:r>
            <a:endParaRPr sz="1300"/>
          </a:p>
        </p:txBody>
      </p:sp>
    </p:spTree>
  </p:cSld>
  <p:clrMapOvr>
    <a:masterClrMapping/>
  </p:clrMapOvr>
</p:notes>
</file>

<file path=ppt/notesSlides/notesSlide1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0" name="Shape 3000"/>
        <p:cNvGrpSpPr/>
        <p:nvPr/>
      </p:nvGrpSpPr>
      <p:grpSpPr>
        <a:xfrm>
          <a:off x="0" y="0"/>
          <a:ext cx="0" cy="0"/>
          <a:chOff x="0" y="0"/>
          <a:chExt cx="0" cy="0"/>
        </a:xfrm>
      </p:grpSpPr>
      <p:sp>
        <p:nvSpPr>
          <p:cNvPr id="3001" name="Google Shape;3001;geb71ef23ac_0_249: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3002" name="Google Shape;3002;geb71ef23ac_0_24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1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7" name="Shape 3007"/>
        <p:cNvGrpSpPr/>
        <p:nvPr/>
      </p:nvGrpSpPr>
      <p:grpSpPr>
        <a:xfrm>
          <a:off x="0" y="0"/>
          <a:ext cx="0" cy="0"/>
          <a:chOff x="0" y="0"/>
          <a:chExt cx="0" cy="0"/>
        </a:xfrm>
      </p:grpSpPr>
      <p:sp>
        <p:nvSpPr>
          <p:cNvPr id="3008" name="Google Shape;3008;g97a3ab8db5_0_20: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3009" name="Google Shape;3009;g97a3ab8db5_0_2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1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4" name="Shape 3014"/>
        <p:cNvGrpSpPr/>
        <p:nvPr/>
      </p:nvGrpSpPr>
      <p:grpSpPr>
        <a:xfrm>
          <a:off x="0" y="0"/>
          <a:ext cx="0" cy="0"/>
          <a:chOff x="0" y="0"/>
          <a:chExt cx="0" cy="0"/>
        </a:xfrm>
      </p:grpSpPr>
      <p:sp>
        <p:nvSpPr>
          <p:cNvPr id="3015" name="Google Shape;3015;geb71ef23ac_0_243: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3016" name="Google Shape;3016;geb71ef23ac_0_24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1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1" name="Shape 3021"/>
        <p:cNvGrpSpPr/>
        <p:nvPr/>
      </p:nvGrpSpPr>
      <p:grpSpPr>
        <a:xfrm>
          <a:off x="0" y="0"/>
          <a:ext cx="0" cy="0"/>
          <a:chOff x="0" y="0"/>
          <a:chExt cx="0" cy="0"/>
        </a:xfrm>
      </p:grpSpPr>
      <p:sp>
        <p:nvSpPr>
          <p:cNvPr id="3022" name="Google Shape;3022;g95b6e651c6_1_67: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3023" name="Google Shape;3023;g95b6e651c6_1_6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1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8" name="Shape 3028"/>
        <p:cNvGrpSpPr/>
        <p:nvPr/>
      </p:nvGrpSpPr>
      <p:grpSpPr>
        <a:xfrm>
          <a:off x="0" y="0"/>
          <a:ext cx="0" cy="0"/>
          <a:chOff x="0" y="0"/>
          <a:chExt cx="0" cy="0"/>
        </a:xfrm>
      </p:grpSpPr>
      <p:sp>
        <p:nvSpPr>
          <p:cNvPr id="3029" name="Google Shape;3029;g95b6e651c6_1_81: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3030" name="Google Shape;3030;g95b6e651c6_1_8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1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5" name="Shape 3035"/>
        <p:cNvGrpSpPr/>
        <p:nvPr/>
      </p:nvGrpSpPr>
      <p:grpSpPr>
        <a:xfrm>
          <a:off x="0" y="0"/>
          <a:ext cx="0" cy="0"/>
          <a:chOff x="0" y="0"/>
          <a:chExt cx="0" cy="0"/>
        </a:xfrm>
      </p:grpSpPr>
      <p:sp>
        <p:nvSpPr>
          <p:cNvPr id="3036" name="Google Shape;3036;g97a3ab8db5_0_26: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3037" name="Google Shape;3037;g97a3ab8db5_0_2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8" name="Shape 748"/>
        <p:cNvGrpSpPr/>
        <p:nvPr/>
      </p:nvGrpSpPr>
      <p:grpSpPr>
        <a:xfrm>
          <a:off x="0" y="0"/>
          <a:ext cx="0" cy="0"/>
          <a:chOff x="0" y="0"/>
          <a:chExt cx="0" cy="0"/>
        </a:xfrm>
      </p:grpSpPr>
      <p:sp>
        <p:nvSpPr>
          <p:cNvPr id="749" name="Google Shape;749;gec075aed1e_11_177:notes"/>
          <p:cNvSpPr/>
          <p:nvPr>
            <p:ph idx="2" type="sldImg"/>
          </p:nvPr>
        </p:nvSpPr>
        <p:spPr>
          <a:xfrm>
            <a:off x="956930" y="686475"/>
            <a:ext cx="4944140" cy="3429536"/>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miter lim="800000"/>
            <a:headEnd len="sm" w="sm" type="none"/>
            <a:tailEnd len="sm" w="sm" type="none"/>
          </a:ln>
        </p:spPr>
      </p:sp>
      <p:sp>
        <p:nvSpPr>
          <p:cNvPr id="750" name="Google Shape;750;gec075aed1e_11_177:notes"/>
          <p:cNvSpPr txBox="1"/>
          <p:nvPr>
            <p:ph idx="1" type="body"/>
          </p:nvPr>
        </p:nvSpPr>
        <p:spPr>
          <a:xfrm>
            <a:off x="913991" y="4344363"/>
            <a:ext cx="5030018" cy="4113174"/>
          </a:xfrm>
          <a:prstGeom prst="rect">
            <a:avLst/>
          </a:prstGeom>
          <a:noFill/>
          <a:ln>
            <a:noFill/>
          </a:ln>
        </p:spPr>
        <p:txBody>
          <a:bodyPr anchorCtr="0" anchor="t" bIns="46625" lIns="93275" spcFirstLastPara="1" rIns="93275" wrap="square" tIns="46625">
            <a:noAutofit/>
          </a:bodyPr>
          <a:lstStyle/>
          <a:p>
            <a:pPr indent="-177800" lvl="0" marL="254000" rtl="0" algn="l">
              <a:spcBef>
                <a:spcPts val="0"/>
              </a:spcBef>
              <a:spcAft>
                <a:spcPts val="0"/>
              </a:spcAft>
              <a:buClr>
                <a:schemeClr val="dk1"/>
              </a:buClr>
              <a:buSzPts val="1100"/>
              <a:buFont typeface="Arial"/>
              <a:buNone/>
            </a:pPr>
            <a:r>
              <a:rPr lang="en-AU" sz="1300"/>
              <a:t>Where are we?</a:t>
            </a:r>
            <a:endParaRPr sz="1300"/>
          </a:p>
          <a:p>
            <a:pPr indent="-177800" lvl="1" marL="508000" rtl="0" algn="l">
              <a:spcBef>
                <a:spcPts val="300"/>
              </a:spcBef>
              <a:spcAft>
                <a:spcPts val="0"/>
              </a:spcAft>
              <a:buClr>
                <a:schemeClr val="dk1"/>
              </a:buClr>
              <a:buSzPts val="1100"/>
              <a:buFont typeface="Arial"/>
              <a:buNone/>
            </a:pPr>
            <a:r>
              <a:rPr lang="en-AU" sz="1300"/>
              <a:t>Which countries are using EO for GHG inventories and in which way?</a:t>
            </a:r>
            <a:endParaRPr sz="1300"/>
          </a:p>
          <a:p>
            <a:pPr indent="-177800" lvl="1" marL="508000" rtl="0" algn="l">
              <a:spcBef>
                <a:spcPts val="300"/>
              </a:spcBef>
              <a:spcAft>
                <a:spcPts val="0"/>
              </a:spcAft>
              <a:buClr>
                <a:schemeClr val="dk1"/>
              </a:buClr>
              <a:buSzPts val="1100"/>
              <a:buFont typeface="Arial"/>
              <a:buNone/>
            </a:pPr>
            <a:r>
              <a:rPr lang="en-AU" sz="1300"/>
              <a:t>Which countries are using EO for adaptation and in which way?</a:t>
            </a:r>
            <a:endParaRPr sz="1300"/>
          </a:p>
          <a:p>
            <a:pPr indent="-177800" lvl="1" marL="508000" rtl="0" algn="l">
              <a:spcBef>
                <a:spcPts val="300"/>
              </a:spcBef>
              <a:spcAft>
                <a:spcPts val="0"/>
              </a:spcAft>
              <a:buClr>
                <a:schemeClr val="dk1"/>
              </a:buClr>
              <a:buSzPts val="1100"/>
              <a:buFont typeface="Arial"/>
              <a:buNone/>
            </a:pPr>
            <a:r>
              <a:rPr lang="en-AU" sz="1300"/>
              <a:t>Which EO agencies/ communities are providing capacity building, technology, finance?</a:t>
            </a:r>
            <a:endParaRPr sz="1300"/>
          </a:p>
          <a:p>
            <a:pPr indent="-177800" lvl="1" marL="508000" rtl="0" algn="l">
              <a:spcBef>
                <a:spcPts val="300"/>
              </a:spcBef>
              <a:spcAft>
                <a:spcPts val="0"/>
              </a:spcAft>
              <a:buClr>
                <a:schemeClr val="dk1"/>
              </a:buClr>
              <a:buSzPts val="1100"/>
              <a:buFont typeface="Arial"/>
              <a:buNone/>
            </a:pPr>
            <a:r>
              <a:rPr lang="en-AU" sz="1100">
                <a:solidFill>
                  <a:schemeClr val="dk1"/>
                </a:solidFill>
                <a:latin typeface="Arial"/>
                <a:ea typeface="Arial"/>
                <a:cs typeface="Arial"/>
                <a:sym typeface="Arial"/>
              </a:rPr>
              <a:t>Where can Parties access key data / information / services? What can be provided?</a:t>
            </a:r>
            <a:endParaRPr sz="1300"/>
          </a:p>
          <a:p>
            <a:pPr indent="-177800" lvl="0" marL="254000" rtl="0" algn="l">
              <a:spcBef>
                <a:spcPts val="300"/>
              </a:spcBef>
              <a:spcAft>
                <a:spcPts val="0"/>
              </a:spcAft>
              <a:buClr>
                <a:schemeClr val="dk1"/>
              </a:buClr>
              <a:buSzPts val="1100"/>
              <a:buFont typeface="Arial"/>
              <a:buNone/>
            </a:pPr>
            <a:r>
              <a:rPr lang="en-AU" sz="1300"/>
              <a:t>Where do we want to go? The EO community aims to support:</a:t>
            </a:r>
            <a:endParaRPr sz="1300"/>
          </a:p>
          <a:p>
            <a:pPr indent="-177800" lvl="1" marL="508000" rtl="0" algn="l">
              <a:spcBef>
                <a:spcPts val="300"/>
              </a:spcBef>
              <a:spcAft>
                <a:spcPts val="0"/>
              </a:spcAft>
              <a:buClr>
                <a:schemeClr val="dk1"/>
              </a:buClr>
              <a:buSzPts val="1100"/>
              <a:buFont typeface="Arial"/>
              <a:buNone/>
            </a:pPr>
            <a:r>
              <a:rPr lang="en-AU" sz="1300"/>
              <a:t>All countries with open access (FAIR) data and knowledge products</a:t>
            </a:r>
            <a:endParaRPr sz="1300"/>
          </a:p>
          <a:p>
            <a:pPr indent="-177800" lvl="1" marL="508000" rtl="0" algn="l">
              <a:spcBef>
                <a:spcPts val="300"/>
              </a:spcBef>
              <a:spcAft>
                <a:spcPts val="0"/>
              </a:spcAft>
              <a:buClr>
                <a:schemeClr val="dk1"/>
              </a:buClr>
              <a:buSzPts val="1100"/>
              <a:buFont typeface="Arial"/>
              <a:buNone/>
            </a:pPr>
            <a:r>
              <a:rPr lang="en-AU" sz="1300"/>
              <a:t>All/ a certain number of Party GHG inventories under the UNFCCC</a:t>
            </a:r>
            <a:endParaRPr sz="1300"/>
          </a:p>
          <a:p>
            <a:pPr indent="-177800" lvl="1" marL="508000" rtl="0" algn="l">
              <a:spcBef>
                <a:spcPts val="300"/>
              </a:spcBef>
              <a:spcAft>
                <a:spcPts val="0"/>
              </a:spcAft>
              <a:buClr>
                <a:schemeClr val="dk1"/>
              </a:buClr>
              <a:buSzPts val="1100"/>
              <a:buFont typeface="Arial"/>
              <a:buNone/>
            </a:pPr>
            <a:r>
              <a:rPr lang="en-AU" sz="1300"/>
              <a:t>Track adaptation</a:t>
            </a:r>
            <a:endParaRPr sz="1300"/>
          </a:p>
          <a:p>
            <a:pPr indent="-177800" lvl="1" marL="508000" rtl="0" algn="l">
              <a:spcBef>
                <a:spcPts val="300"/>
              </a:spcBef>
              <a:spcAft>
                <a:spcPts val="0"/>
              </a:spcAft>
              <a:buClr>
                <a:schemeClr val="dk1"/>
              </a:buClr>
              <a:buSzPts val="1100"/>
              <a:buFont typeface="Arial"/>
              <a:buNone/>
            </a:pPr>
            <a:r>
              <a:rPr lang="en-AU" sz="1300"/>
              <a:t>Track biomass including afforestation/ reforestation, bioenergy</a:t>
            </a:r>
            <a:endParaRPr sz="1300"/>
          </a:p>
          <a:p>
            <a:pPr indent="-177800" lvl="1" marL="508000" rtl="0" algn="l">
              <a:spcBef>
                <a:spcPts val="300"/>
              </a:spcBef>
              <a:spcAft>
                <a:spcPts val="0"/>
              </a:spcAft>
              <a:buClr>
                <a:schemeClr val="dk1"/>
              </a:buClr>
              <a:buSzPts val="1100"/>
              <a:buFont typeface="Arial"/>
              <a:buNone/>
            </a:pPr>
            <a:r>
              <a:rPr lang="en-AU" sz="1100">
                <a:solidFill>
                  <a:schemeClr val="dk1"/>
                </a:solidFill>
                <a:latin typeface="Arial"/>
                <a:ea typeface="Arial"/>
                <a:cs typeface="Arial"/>
                <a:sym typeface="Arial"/>
              </a:rPr>
              <a:t>Fully implement GCOS IP</a:t>
            </a:r>
            <a:endParaRPr sz="1300"/>
          </a:p>
          <a:p>
            <a:pPr indent="-177800" lvl="0" marL="254000" rtl="0" algn="l">
              <a:spcBef>
                <a:spcPts val="300"/>
              </a:spcBef>
              <a:spcAft>
                <a:spcPts val="0"/>
              </a:spcAft>
              <a:buClr>
                <a:schemeClr val="dk1"/>
              </a:buClr>
              <a:buSzPts val="1100"/>
              <a:buFont typeface="Arial"/>
              <a:buNone/>
            </a:pPr>
            <a:r>
              <a:rPr lang="en-AU" sz="1300"/>
              <a:t>How to we get there?</a:t>
            </a:r>
            <a:endParaRPr sz="1300"/>
          </a:p>
          <a:p>
            <a:pPr indent="-177800" lvl="1" marL="508000" rtl="0" algn="l">
              <a:spcBef>
                <a:spcPts val="300"/>
              </a:spcBef>
              <a:spcAft>
                <a:spcPts val="0"/>
              </a:spcAft>
              <a:buClr>
                <a:schemeClr val="dk1"/>
              </a:buClr>
              <a:buSzPts val="1100"/>
              <a:buFont typeface="Arial"/>
              <a:buNone/>
            </a:pPr>
            <a:r>
              <a:rPr lang="en-AU" sz="1300"/>
              <a:t>FAIR data access via…</a:t>
            </a:r>
            <a:endParaRPr sz="1300"/>
          </a:p>
          <a:p>
            <a:pPr indent="-177800" lvl="1" marL="508000" rtl="0" algn="l">
              <a:spcBef>
                <a:spcPts val="300"/>
              </a:spcBef>
              <a:spcAft>
                <a:spcPts val="0"/>
              </a:spcAft>
              <a:buClr>
                <a:schemeClr val="dk1"/>
              </a:buClr>
              <a:buSzPts val="1100"/>
              <a:buFont typeface="Arial"/>
              <a:buNone/>
            </a:pPr>
            <a:r>
              <a:rPr lang="en-AU" sz="1300"/>
              <a:t>Capacity building </a:t>
            </a:r>
            <a:endParaRPr sz="1300"/>
          </a:p>
          <a:p>
            <a:pPr indent="-177800" lvl="1" marL="508000" rtl="0" algn="l">
              <a:spcBef>
                <a:spcPts val="300"/>
              </a:spcBef>
              <a:spcAft>
                <a:spcPts val="0"/>
              </a:spcAft>
              <a:buClr>
                <a:schemeClr val="dk1"/>
              </a:buClr>
              <a:buSzPts val="1100"/>
              <a:buFont typeface="Arial"/>
              <a:buNone/>
            </a:pPr>
            <a:r>
              <a:rPr lang="en-AU" sz="1100">
                <a:solidFill>
                  <a:schemeClr val="dk1"/>
                </a:solidFill>
                <a:latin typeface="Arial"/>
                <a:ea typeface="Arial"/>
                <a:cs typeface="Arial"/>
                <a:sym typeface="Arial"/>
              </a:rPr>
              <a:t>Case studies can be shown to highlight the work above giving examples of options/opportunities</a:t>
            </a:r>
            <a:endParaRPr sz="1300"/>
          </a:p>
          <a:p>
            <a:pPr indent="-177800" lvl="0" marL="254000" rtl="0" algn="l">
              <a:spcBef>
                <a:spcPts val="300"/>
              </a:spcBef>
              <a:spcAft>
                <a:spcPts val="0"/>
              </a:spcAft>
              <a:buClr>
                <a:schemeClr val="dk1"/>
              </a:buClr>
              <a:buSzPts val="1100"/>
              <a:buFont typeface="Arial"/>
              <a:buNone/>
            </a:pPr>
            <a:r>
              <a:t/>
            </a:r>
            <a:endParaRPr sz="1300"/>
          </a:p>
        </p:txBody>
      </p:sp>
      <p:sp>
        <p:nvSpPr>
          <p:cNvPr id="751" name="Google Shape;751;gec075aed1e_11_177:notes"/>
          <p:cNvSpPr txBox="1"/>
          <p:nvPr>
            <p:ph idx="3" type="hdr"/>
          </p:nvPr>
        </p:nvSpPr>
        <p:spPr>
          <a:xfrm>
            <a:off x="473865" y="137579"/>
            <a:ext cx="5896468" cy="160272"/>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rPr lang="en-AU" sz="1300"/>
              <a:t>Presentation title</a:t>
            </a:r>
            <a:endParaRPr sz="1300"/>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5" name="Shape 755"/>
        <p:cNvGrpSpPr/>
        <p:nvPr/>
      </p:nvGrpSpPr>
      <p:grpSpPr>
        <a:xfrm>
          <a:off x="0" y="0"/>
          <a:ext cx="0" cy="0"/>
          <a:chOff x="0" y="0"/>
          <a:chExt cx="0" cy="0"/>
        </a:xfrm>
      </p:grpSpPr>
      <p:sp>
        <p:nvSpPr>
          <p:cNvPr id="756" name="Google Shape;756;gec075aed1e_11_183:notes"/>
          <p:cNvSpPr/>
          <p:nvPr>
            <p:ph idx="2" type="sldImg"/>
          </p:nvPr>
        </p:nvSpPr>
        <p:spPr>
          <a:xfrm>
            <a:off x="956930" y="686475"/>
            <a:ext cx="4944140" cy="3429536"/>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miter lim="800000"/>
            <a:headEnd len="sm" w="sm" type="none"/>
            <a:tailEnd len="sm" w="sm" type="none"/>
          </a:ln>
        </p:spPr>
      </p:sp>
      <p:sp>
        <p:nvSpPr>
          <p:cNvPr id="757" name="Google Shape;757;gec075aed1e_11_183:notes"/>
          <p:cNvSpPr txBox="1"/>
          <p:nvPr>
            <p:ph idx="1" type="body"/>
          </p:nvPr>
        </p:nvSpPr>
        <p:spPr>
          <a:xfrm>
            <a:off x="913991" y="4344363"/>
            <a:ext cx="5030018" cy="4113174"/>
          </a:xfrm>
          <a:prstGeom prst="rect">
            <a:avLst/>
          </a:prstGeom>
          <a:noFill/>
          <a:ln>
            <a:noFill/>
          </a:ln>
        </p:spPr>
        <p:txBody>
          <a:bodyPr anchorCtr="0" anchor="t" bIns="46625" lIns="93275" spcFirstLastPara="1" rIns="93275" wrap="square" tIns="46625">
            <a:noAutofit/>
          </a:bodyPr>
          <a:lstStyle/>
          <a:p>
            <a:pPr indent="-177800" lvl="0" marL="254000" rtl="0" algn="l">
              <a:spcBef>
                <a:spcPts val="0"/>
              </a:spcBef>
              <a:spcAft>
                <a:spcPts val="0"/>
              </a:spcAft>
              <a:buClr>
                <a:schemeClr val="dk1"/>
              </a:buClr>
              <a:buSzPts val="1100"/>
              <a:buFont typeface="Arial"/>
              <a:buNone/>
            </a:pPr>
            <a:r>
              <a:t/>
            </a:r>
            <a:endParaRPr sz="1300"/>
          </a:p>
        </p:txBody>
      </p:sp>
      <p:sp>
        <p:nvSpPr>
          <p:cNvPr id="758" name="Google Shape;758;gec075aed1e_11_183:notes"/>
          <p:cNvSpPr txBox="1"/>
          <p:nvPr>
            <p:ph idx="3" type="hdr"/>
          </p:nvPr>
        </p:nvSpPr>
        <p:spPr>
          <a:xfrm>
            <a:off x="473865" y="137579"/>
            <a:ext cx="5896468" cy="160272"/>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rPr lang="en-AU" sz="1300"/>
              <a:t>Presentation title</a:t>
            </a:r>
            <a:endParaRPr sz="1300"/>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2" name="Shape 762"/>
        <p:cNvGrpSpPr/>
        <p:nvPr/>
      </p:nvGrpSpPr>
      <p:grpSpPr>
        <a:xfrm>
          <a:off x="0" y="0"/>
          <a:ext cx="0" cy="0"/>
          <a:chOff x="0" y="0"/>
          <a:chExt cx="0" cy="0"/>
        </a:xfrm>
      </p:grpSpPr>
      <p:sp>
        <p:nvSpPr>
          <p:cNvPr id="763" name="Google Shape;763;gec075aed1e_11_189:notes"/>
          <p:cNvSpPr txBox="1"/>
          <p:nvPr>
            <p:ph idx="1" type="body"/>
          </p:nvPr>
        </p:nvSpPr>
        <p:spPr>
          <a:xfrm>
            <a:off x="913991" y="4344363"/>
            <a:ext cx="5030018" cy="4113174"/>
          </a:xfrm>
          <a:prstGeom prst="rect">
            <a:avLst/>
          </a:prstGeom>
        </p:spPr>
        <p:txBody>
          <a:bodyPr anchorCtr="0" anchor="t" bIns="86100" lIns="86100" spcFirstLastPara="1" rIns="86100" wrap="square" tIns="86100">
            <a:noAutofit/>
          </a:bodyPr>
          <a:lstStyle/>
          <a:p>
            <a:pPr indent="0" lvl="0" marL="0" rtl="0" algn="l">
              <a:spcBef>
                <a:spcPts val="0"/>
              </a:spcBef>
              <a:spcAft>
                <a:spcPts val="0"/>
              </a:spcAft>
              <a:buNone/>
            </a:pPr>
            <a:r>
              <a:t/>
            </a:r>
            <a:endParaRPr/>
          </a:p>
        </p:txBody>
      </p:sp>
      <p:sp>
        <p:nvSpPr>
          <p:cNvPr id="764" name="Google Shape;764;gec075aed1e_11_189:notes"/>
          <p:cNvSpPr/>
          <p:nvPr>
            <p:ph idx="2" type="sldImg"/>
          </p:nvPr>
        </p:nvSpPr>
        <p:spPr>
          <a:xfrm>
            <a:off x="956930" y="686475"/>
            <a:ext cx="4944140" cy="3429536"/>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8" name="Shape 768"/>
        <p:cNvGrpSpPr/>
        <p:nvPr/>
      </p:nvGrpSpPr>
      <p:grpSpPr>
        <a:xfrm>
          <a:off x="0" y="0"/>
          <a:ext cx="0" cy="0"/>
          <a:chOff x="0" y="0"/>
          <a:chExt cx="0" cy="0"/>
        </a:xfrm>
      </p:grpSpPr>
      <p:sp>
        <p:nvSpPr>
          <p:cNvPr id="769" name="Google Shape;769;g916e58ef88_0_42: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Clr>
                <a:schemeClr val="dk1"/>
              </a:buClr>
              <a:buSzPts val="1400"/>
              <a:buFont typeface="Arial"/>
              <a:buNone/>
            </a:pPr>
            <a:r>
              <a:rPr lang="en-AU">
                <a:solidFill>
                  <a:schemeClr val="dk1"/>
                </a:solidFill>
              </a:rPr>
              <a:t>Welcome to the Carbon and Biomass session. This was intended to be the largest of our sessions in Hobart auss how CEOS might consider strengthening the policy relevance of our datasets with </a:t>
            </a:r>
            <a:r>
              <a:rPr lang="en-AU" sz="1800">
                <a:solidFill>
                  <a:schemeClr val="dk1"/>
                </a:solidFill>
                <a:latin typeface="Calibri"/>
                <a:ea typeface="Calibri"/>
                <a:cs typeface="Calibri"/>
                <a:sym typeface="Calibri"/>
              </a:rPr>
              <a:t>the main UN and national stakeholders that use our data to make and manage policy. We still have a substantial agenda with significant points for discussion by Principals.</a:t>
            </a:r>
            <a:endParaRPr sz="1800">
              <a:solidFill>
                <a:schemeClr val="dk1"/>
              </a:solidFill>
              <a:latin typeface="Calibri"/>
              <a:ea typeface="Calibri"/>
              <a:cs typeface="Calibri"/>
              <a:sym typeface="Calibri"/>
            </a:endParaRPr>
          </a:p>
          <a:p>
            <a:pPr indent="0" lvl="0" marL="0" rtl="0" algn="l">
              <a:lnSpc>
                <a:spcPct val="125000"/>
              </a:lnSpc>
              <a:spcBef>
                <a:spcPts val="0"/>
              </a:spcBef>
              <a:spcAft>
                <a:spcPts val="0"/>
              </a:spcAft>
              <a:buClr>
                <a:srgbClr val="000000"/>
              </a:buClr>
              <a:buSzPts val="1400"/>
              <a:buFont typeface="Arial"/>
              <a:buNone/>
            </a:pPr>
            <a:r>
              <a:t/>
            </a:r>
            <a:endParaRPr/>
          </a:p>
          <a:p>
            <a:pPr indent="0" lvl="0" marL="0" rtl="0" algn="l">
              <a:lnSpc>
                <a:spcPct val="125000"/>
              </a:lnSpc>
              <a:spcBef>
                <a:spcPts val="0"/>
              </a:spcBef>
              <a:spcAft>
                <a:spcPts val="0"/>
              </a:spcAft>
              <a:buClr>
                <a:schemeClr val="dk1"/>
              </a:buClr>
              <a:buSzPts val="1400"/>
              <a:buFont typeface="Arial"/>
              <a:buNone/>
            </a:pPr>
            <a:r>
              <a:rPr lang="en-AU">
                <a:solidFill>
                  <a:schemeClr val="dk1"/>
                </a:solidFill>
              </a:rPr>
              <a:t>nd featured a number of external speakers to bring some alternative perspectives to our work and to equip us to disc</a:t>
            </a:r>
            <a:endParaRPr/>
          </a:p>
        </p:txBody>
      </p:sp>
      <p:sp>
        <p:nvSpPr>
          <p:cNvPr id="770" name="Google Shape;770;g916e58ef88_0_4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7" name="Shape 777"/>
        <p:cNvGrpSpPr/>
        <p:nvPr/>
      </p:nvGrpSpPr>
      <p:grpSpPr>
        <a:xfrm>
          <a:off x="0" y="0"/>
          <a:ext cx="0" cy="0"/>
          <a:chOff x="0" y="0"/>
          <a:chExt cx="0" cy="0"/>
        </a:xfrm>
      </p:grpSpPr>
      <p:sp>
        <p:nvSpPr>
          <p:cNvPr id="778" name="Google Shape;778;gec075aed1e_3_48: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79" name="Google Shape;779;gec075aed1e_3_48:notes"/>
          <p:cNvSpPr txBox="1"/>
          <p:nvPr>
            <p:ph idx="1" type="body"/>
          </p:nvPr>
        </p:nvSpPr>
        <p:spPr>
          <a:xfrm>
            <a:off x="685801" y="4343406"/>
            <a:ext cx="5486400" cy="4114805"/>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AU"/>
              <a:t>ECMWF, OBSERVATIONS MONITORING PLOTS</a:t>
            </a:r>
            <a:endParaRPr/>
          </a:p>
        </p:txBody>
      </p:sp>
      <p:sp>
        <p:nvSpPr>
          <p:cNvPr id="780" name="Google Shape;780;gec075aed1e_3_48:notes"/>
          <p:cNvSpPr txBox="1"/>
          <p:nvPr>
            <p:ph idx="12" type="sldNum"/>
          </p:nvPr>
        </p:nvSpPr>
        <p:spPr>
          <a:xfrm>
            <a:off x="3884615" y="8685224"/>
            <a:ext cx="2971800" cy="45720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9" name="Shape 799"/>
        <p:cNvGrpSpPr/>
        <p:nvPr/>
      </p:nvGrpSpPr>
      <p:grpSpPr>
        <a:xfrm>
          <a:off x="0" y="0"/>
          <a:ext cx="0" cy="0"/>
          <a:chOff x="0" y="0"/>
          <a:chExt cx="0" cy="0"/>
        </a:xfrm>
      </p:grpSpPr>
      <p:sp>
        <p:nvSpPr>
          <p:cNvPr id="800" name="Google Shape;800;gec075aed1e_3_70: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01" name="Google Shape;801;gec075aed1e_3_70:notes"/>
          <p:cNvSpPr txBox="1"/>
          <p:nvPr>
            <p:ph idx="1" type="body"/>
          </p:nvPr>
        </p:nvSpPr>
        <p:spPr>
          <a:xfrm>
            <a:off x="685801" y="4343406"/>
            <a:ext cx="5486400" cy="4114805"/>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AU"/>
              <a:t>WMO/Weather/FAQ</a:t>
            </a:r>
            <a:endParaRPr/>
          </a:p>
          <a:p>
            <a:pPr indent="0" lvl="0" marL="0" rtl="0" algn="l">
              <a:spcBef>
                <a:spcPts val="0"/>
              </a:spcBef>
              <a:spcAft>
                <a:spcPts val="0"/>
              </a:spcAft>
              <a:buNone/>
            </a:pPr>
            <a:r>
              <a:rPr lang="en-AU"/>
              <a:t>Wildfire, Sakha Republic, Siberia, Russian Federation, EU Sentinel 2  via Paul Markuse</a:t>
            </a:r>
            <a:endParaRPr/>
          </a:p>
          <a:p>
            <a:pPr indent="0" lvl="0" marL="0" rtl="0" algn="l">
              <a:spcBef>
                <a:spcPts val="0"/>
              </a:spcBef>
              <a:spcAft>
                <a:spcPts val="0"/>
              </a:spcAft>
              <a:buNone/>
            </a:pPr>
            <a:r>
              <a:rPr lang="en-AU"/>
              <a:t>IMOP GAW Station , Zongshan China</a:t>
            </a:r>
            <a:endParaRPr/>
          </a:p>
        </p:txBody>
      </p:sp>
      <p:sp>
        <p:nvSpPr>
          <p:cNvPr id="802" name="Google Shape;802;gec075aed1e_3_70:notes"/>
          <p:cNvSpPr txBox="1"/>
          <p:nvPr>
            <p:ph idx="12" type="sldNum"/>
          </p:nvPr>
        </p:nvSpPr>
        <p:spPr>
          <a:xfrm>
            <a:off x="3884615" y="8685224"/>
            <a:ext cx="2971800" cy="45720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 name="Shape 596"/>
        <p:cNvGrpSpPr/>
        <p:nvPr/>
      </p:nvGrpSpPr>
      <p:grpSpPr>
        <a:xfrm>
          <a:off x="0" y="0"/>
          <a:ext cx="0" cy="0"/>
          <a:chOff x="0" y="0"/>
          <a:chExt cx="0" cy="0"/>
        </a:xfrm>
      </p:grpSpPr>
      <p:sp>
        <p:nvSpPr>
          <p:cNvPr id="597" name="Google Shape;597;g95b6e651c6_1_9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598" name="Google Shape;598;g95b6e651c6_1_93: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rPr lang="en-AU"/>
              <a:t>Despite not being together in Hobart we still hope to address 3 of the 4 objectives for the session we originally planned. We will not feature the user voices segment which had a national inventory user and the Global Carbon Project both explain their perspectives on the use of EO satellite data and how CEOS agencies might seek to optimise its future relevance to their work.</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1" name="Shape 821"/>
        <p:cNvGrpSpPr/>
        <p:nvPr/>
      </p:nvGrpSpPr>
      <p:grpSpPr>
        <a:xfrm>
          <a:off x="0" y="0"/>
          <a:ext cx="0" cy="0"/>
          <a:chOff x="0" y="0"/>
          <a:chExt cx="0" cy="0"/>
        </a:xfrm>
      </p:grpSpPr>
      <p:sp>
        <p:nvSpPr>
          <p:cNvPr id="822" name="Google Shape;822;gec075aed1e_3_91: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23" name="Google Shape;823;gec075aed1e_3_91:notes"/>
          <p:cNvSpPr txBox="1"/>
          <p:nvPr>
            <p:ph idx="1" type="body"/>
          </p:nvPr>
        </p:nvSpPr>
        <p:spPr>
          <a:xfrm>
            <a:off x="685801" y="4343406"/>
            <a:ext cx="5486400" cy="4114805"/>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4" name="Google Shape;824;gec075aed1e_3_91:notes"/>
          <p:cNvSpPr txBox="1"/>
          <p:nvPr>
            <p:ph idx="12" type="sldNum"/>
          </p:nvPr>
        </p:nvSpPr>
        <p:spPr>
          <a:xfrm>
            <a:off x="3884615" y="8685224"/>
            <a:ext cx="2971800" cy="45720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 name="Shape 852"/>
        <p:cNvGrpSpPr/>
        <p:nvPr/>
      </p:nvGrpSpPr>
      <p:grpSpPr>
        <a:xfrm>
          <a:off x="0" y="0"/>
          <a:ext cx="0" cy="0"/>
          <a:chOff x="0" y="0"/>
          <a:chExt cx="0" cy="0"/>
        </a:xfrm>
      </p:grpSpPr>
      <p:sp>
        <p:nvSpPr>
          <p:cNvPr id="853" name="Google Shape;853;gec075aed1e_3_121:notes"/>
          <p:cNvSpPr txBox="1"/>
          <p:nvPr>
            <p:ph idx="1" type="body"/>
          </p:nvPr>
        </p:nvSpPr>
        <p:spPr>
          <a:xfrm>
            <a:off x="685801" y="4343406"/>
            <a:ext cx="5486400" cy="4114805"/>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4" name="Google Shape;854;gec075aed1e_3_121: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7" name="Shape 877"/>
        <p:cNvGrpSpPr/>
        <p:nvPr/>
      </p:nvGrpSpPr>
      <p:grpSpPr>
        <a:xfrm>
          <a:off x="0" y="0"/>
          <a:ext cx="0" cy="0"/>
          <a:chOff x="0" y="0"/>
          <a:chExt cx="0" cy="0"/>
        </a:xfrm>
      </p:grpSpPr>
      <p:sp>
        <p:nvSpPr>
          <p:cNvPr id="878" name="Google Shape;878;gec075aed1e_3_145:notes"/>
          <p:cNvSpPr txBox="1"/>
          <p:nvPr>
            <p:ph idx="1" type="body"/>
          </p:nvPr>
        </p:nvSpPr>
        <p:spPr>
          <a:xfrm>
            <a:off x="685801" y="4343406"/>
            <a:ext cx="5486400" cy="4114805"/>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9" name="Google Shape;879;gec075aed1e_3_145: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3" name="Shape 903"/>
        <p:cNvGrpSpPr/>
        <p:nvPr/>
      </p:nvGrpSpPr>
      <p:grpSpPr>
        <a:xfrm>
          <a:off x="0" y="0"/>
          <a:ext cx="0" cy="0"/>
          <a:chOff x="0" y="0"/>
          <a:chExt cx="0" cy="0"/>
        </a:xfrm>
      </p:grpSpPr>
      <p:sp>
        <p:nvSpPr>
          <p:cNvPr id="904" name="Google Shape;904;gec075aed1e_3_170: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05" name="Google Shape;905;gec075aed1e_3_170:notes"/>
          <p:cNvSpPr txBox="1"/>
          <p:nvPr>
            <p:ph idx="1" type="body"/>
          </p:nvPr>
        </p:nvSpPr>
        <p:spPr>
          <a:xfrm>
            <a:off x="685801" y="4343406"/>
            <a:ext cx="5486400" cy="4114805"/>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6" name="Google Shape;906;gec075aed1e_3_170:notes"/>
          <p:cNvSpPr txBox="1"/>
          <p:nvPr>
            <p:ph idx="12" type="sldNum"/>
          </p:nvPr>
        </p:nvSpPr>
        <p:spPr>
          <a:xfrm>
            <a:off x="3884615" y="8685224"/>
            <a:ext cx="2971800" cy="45720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6" name="Shape 926"/>
        <p:cNvGrpSpPr/>
        <p:nvPr/>
      </p:nvGrpSpPr>
      <p:grpSpPr>
        <a:xfrm>
          <a:off x="0" y="0"/>
          <a:ext cx="0" cy="0"/>
          <a:chOff x="0" y="0"/>
          <a:chExt cx="0" cy="0"/>
        </a:xfrm>
      </p:grpSpPr>
      <p:sp>
        <p:nvSpPr>
          <p:cNvPr id="927" name="Google Shape;927;gec075aed1e_3_192:notes"/>
          <p:cNvSpPr txBox="1"/>
          <p:nvPr>
            <p:ph idx="1" type="body"/>
          </p:nvPr>
        </p:nvSpPr>
        <p:spPr>
          <a:xfrm>
            <a:off x="685801" y="4343406"/>
            <a:ext cx="5486400" cy="4114805"/>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8" name="Google Shape;928;gec075aed1e_3_192: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3" name="Shape 933"/>
        <p:cNvGrpSpPr/>
        <p:nvPr/>
      </p:nvGrpSpPr>
      <p:grpSpPr>
        <a:xfrm>
          <a:off x="0" y="0"/>
          <a:ext cx="0" cy="0"/>
          <a:chOff x="0" y="0"/>
          <a:chExt cx="0" cy="0"/>
        </a:xfrm>
      </p:grpSpPr>
      <p:sp>
        <p:nvSpPr>
          <p:cNvPr id="934" name="Google Shape;934;gec075aed1e_3_198: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35" name="Google Shape;935;gec075aed1e_3_198:notes"/>
          <p:cNvSpPr txBox="1"/>
          <p:nvPr>
            <p:ph idx="1" type="body"/>
          </p:nvPr>
        </p:nvSpPr>
        <p:spPr>
          <a:xfrm>
            <a:off x="685801" y="4343406"/>
            <a:ext cx="5486400" cy="4114805"/>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6" name="Google Shape;936;gec075aed1e_3_198:notes"/>
          <p:cNvSpPr txBox="1"/>
          <p:nvPr>
            <p:ph idx="12" type="sldNum"/>
          </p:nvPr>
        </p:nvSpPr>
        <p:spPr>
          <a:xfrm>
            <a:off x="3884615" y="8685224"/>
            <a:ext cx="2971800" cy="45720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5" name="Shape 965"/>
        <p:cNvGrpSpPr/>
        <p:nvPr/>
      </p:nvGrpSpPr>
      <p:grpSpPr>
        <a:xfrm>
          <a:off x="0" y="0"/>
          <a:ext cx="0" cy="0"/>
          <a:chOff x="0" y="0"/>
          <a:chExt cx="0" cy="0"/>
        </a:xfrm>
      </p:grpSpPr>
      <p:sp>
        <p:nvSpPr>
          <p:cNvPr id="966" name="Google Shape;966;gec075aed1e_3_229: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67" name="Google Shape;967;gec075aed1e_3_229:notes"/>
          <p:cNvSpPr txBox="1"/>
          <p:nvPr>
            <p:ph idx="1" type="body"/>
          </p:nvPr>
        </p:nvSpPr>
        <p:spPr>
          <a:xfrm>
            <a:off x="685801" y="4343406"/>
            <a:ext cx="5486400" cy="4114805"/>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8" name="Google Shape;968;gec075aed1e_3_229:notes"/>
          <p:cNvSpPr txBox="1"/>
          <p:nvPr>
            <p:ph idx="12" type="sldNum"/>
          </p:nvPr>
        </p:nvSpPr>
        <p:spPr>
          <a:xfrm>
            <a:off x="3884615" y="8685224"/>
            <a:ext cx="2971800" cy="45720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3" name="Shape 983"/>
        <p:cNvGrpSpPr/>
        <p:nvPr/>
      </p:nvGrpSpPr>
      <p:grpSpPr>
        <a:xfrm>
          <a:off x="0" y="0"/>
          <a:ext cx="0" cy="0"/>
          <a:chOff x="0" y="0"/>
          <a:chExt cx="0" cy="0"/>
        </a:xfrm>
      </p:grpSpPr>
      <p:sp>
        <p:nvSpPr>
          <p:cNvPr id="984" name="Google Shape;984;gec075aed1e_3_246:notes"/>
          <p:cNvSpPr txBox="1"/>
          <p:nvPr>
            <p:ph idx="1" type="body"/>
          </p:nvPr>
        </p:nvSpPr>
        <p:spPr>
          <a:xfrm>
            <a:off x="685801" y="4343406"/>
            <a:ext cx="5486400" cy="4114805"/>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5" name="Google Shape;985;gec075aed1e_3_246: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9" name="Shape 989"/>
        <p:cNvGrpSpPr/>
        <p:nvPr/>
      </p:nvGrpSpPr>
      <p:grpSpPr>
        <a:xfrm>
          <a:off x="0" y="0"/>
          <a:ext cx="0" cy="0"/>
          <a:chOff x="0" y="0"/>
          <a:chExt cx="0" cy="0"/>
        </a:xfrm>
      </p:grpSpPr>
      <p:sp>
        <p:nvSpPr>
          <p:cNvPr id="990" name="Google Shape;990;gec075aed1e_3_251:notes"/>
          <p:cNvSpPr txBox="1"/>
          <p:nvPr>
            <p:ph idx="1" type="body"/>
          </p:nvPr>
        </p:nvSpPr>
        <p:spPr>
          <a:xfrm>
            <a:off x="685801" y="4343406"/>
            <a:ext cx="5486400" cy="4114805"/>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91" name="Google Shape;991;gec075aed1e_3_251: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6" name="Shape 996"/>
        <p:cNvGrpSpPr/>
        <p:nvPr/>
      </p:nvGrpSpPr>
      <p:grpSpPr>
        <a:xfrm>
          <a:off x="0" y="0"/>
          <a:ext cx="0" cy="0"/>
          <a:chOff x="0" y="0"/>
          <a:chExt cx="0" cy="0"/>
        </a:xfrm>
      </p:grpSpPr>
      <p:sp>
        <p:nvSpPr>
          <p:cNvPr id="997" name="Google Shape;997;gec075aed1e_3_257: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98" name="Google Shape;998;gec075aed1e_3_257:notes"/>
          <p:cNvSpPr txBox="1"/>
          <p:nvPr>
            <p:ph idx="1" type="body"/>
          </p:nvPr>
        </p:nvSpPr>
        <p:spPr>
          <a:xfrm>
            <a:off x="685801" y="4343406"/>
            <a:ext cx="5486400" cy="4114805"/>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99" name="Google Shape;999;gec075aed1e_3_257:notes"/>
          <p:cNvSpPr txBox="1"/>
          <p:nvPr>
            <p:ph idx="12" type="sldNum"/>
          </p:nvPr>
        </p:nvSpPr>
        <p:spPr>
          <a:xfrm>
            <a:off x="3884615" y="8685224"/>
            <a:ext cx="2971800" cy="45720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3" name="Shape 603"/>
        <p:cNvGrpSpPr/>
        <p:nvPr/>
      </p:nvGrpSpPr>
      <p:grpSpPr>
        <a:xfrm>
          <a:off x="0" y="0"/>
          <a:ext cx="0" cy="0"/>
          <a:chOff x="0" y="0"/>
          <a:chExt cx="0" cy="0"/>
        </a:xfrm>
      </p:grpSpPr>
      <p:sp>
        <p:nvSpPr>
          <p:cNvPr id="604" name="Google Shape;604;p2: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Clr>
                <a:schemeClr val="dk1"/>
              </a:buClr>
              <a:buSzPts val="1400"/>
              <a:buFont typeface="Arial"/>
              <a:buNone/>
            </a:pPr>
            <a:r>
              <a:rPr lang="en-AU">
                <a:solidFill>
                  <a:schemeClr val="dk1"/>
                </a:solidFill>
              </a:rPr>
              <a:t>Welcome to the Carbon and Biomass session. This was intended to be the largest of our sessions in Hobart auss how CEOS might consider strengthening the policy relevance of our datasets with </a:t>
            </a:r>
            <a:r>
              <a:rPr lang="en-AU" sz="1800">
                <a:solidFill>
                  <a:schemeClr val="dk1"/>
                </a:solidFill>
                <a:latin typeface="Calibri"/>
                <a:ea typeface="Calibri"/>
                <a:cs typeface="Calibri"/>
                <a:sym typeface="Calibri"/>
              </a:rPr>
              <a:t>the main UN and national stakeholders that use our data to make and manage policy. We still have a substantial agenda with significant points for discussion by Principals.</a:t>
            </a:r>
            <a:endParaRPr sz="1800">
              <a:solidFill>
                <a:schemeClr val="dk1"/>
              </a:solidFill>
              <a:latin typeface="Calibri"/>
              <a:ea typeface="Calibri"/>
              <a:cs typeface="Calibri"/>
              <a:sym typeface="Calibri"/>
            </a:endParaRPr>
          </a:p>
          <a:p>
            <a:pPr indent="0" lvl="0" marL="0" rtl="0" algn="l">
              <a:lnSpc>
                <a:spcPct val="125000"/>
              </a:lnSpc>
              <a:spcBef>
                <a:spcPts val="0"/>
              </a:spcBef>
              <a:spcAft>
                <a:spcPts val="0"/>
              </a:spcAft>
              <a:buClr>
                <a:srgbClr val="000000"/>
              </a:buClr>
              <a:buSzPts val="1400"/>
              <a:buFont typeface="Arial"/>
              <a:buNone/>
            </a:pPr>
            <a:r>
              <a:t/>
            </a:r>
            <a:endParaRPr/>
          </a:p>
          <a:p>
            <a:pPr indent="0" lvl="0" marL="0" rtl="0" algn="l">
              <a:lnSpc>
                <a:spcPct val="125000"/>
              </a:lnSpc>
              <a:spcBef>
                <a:spcPts val="0"/>
              </a:spcBef>
              <a:spcAft>
                <a:spcPts val="0"/>
              </a:spcAft>
              <a:buClr>
                <a:schemeClr val="dk1"/>
              </a:buClr>
              <a:buSzPts val="1400"/>
              <a:buFont typeface="Arial"/>
              <a:buNone/>
            </a:pPr>
            <a:r>
              <a:rPr lang="en-AU">
                <a:solidFill>
                  <a:schemeClr val="dk1"/>
                </a:solidFill>
              </a:rPr>
              <a:t>nd featured a number of external speakers to bring some alternative perspectives to our work and to equip us to disc</a:t>
            </a:r>
            <a:endParaRPr/>
          </a:p>
        </p:txBody>
      </p:sp>
      <p:sp>
        <p:nvSpPr>
          <p:cNvPr id="605" name="Google Shape;605;p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4" name="Shape 1004"/>
        <p:cNvGrpSpPr/>
        <p:nvPr/>
      </p:nvGrpSpPr>
      <p:grpSpPr>
        <a:xfrm>
          <a:off x="0" y="0"/>
          <a:ext cx="0" cy="0"/>
          <a:chOff x="0" y="0"/>
          <a:chExt cx="0" cy="0"/>
        </a:xfrm>
      </p:grpSpPr>
      <p:sp>
        <p:nvSpPr>
          <p:cNvPr id="1005" name="Google Shape;1005;gec075aed1e_3_264: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06" name="Google Shape;1006;gec075aed1e_3_264:notes"/>
          <p:cNvSpPr txBox="1"/>
          <p:nvPr>
            <p:ph idx="1" type="body"/>
          </p:nvPr>
        </p:nvSpPr>
        <p:spPr>
          <a:xfrm>
            <a:off x="685801" y="4343406"/>
            <a:ext cx="5486400" cy="4114805"/>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07" name="Google Shape;1007;gec075aed1e_3_264:notes"/>
          <p:cNvSpPr txBox="1"/>
          <p:nvPr>
            <p:ph idx="12" type="sldNum"/>
          </p:nvPr>
        </p:nvSpPr>
        <p:spPr>
          <a:xfrm>
            <a:off x="3884615" y="8685224"/>
            <a:ext cx="2971800" cy="45720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2" name="Shape 1012"/>
        <p:cNvGrpSpPr/>
        <p:nvPr/>
      </p:nvGrpSpPr>
      <p:grpSpPr>
        <a:xfrm>
          <a:off x="0" y="0"/>
          <a:ext cx="0" cy="0"/>
          <a:chOff x="0" y="0"/>
          <a:chExt cx="0" cy="0"/>
        </a:xfrm>
      </p:grpSpPr>
      <p:sp>
        <p:nvSpPr>
          <p:cNvPr id="1013" name="Google Shape;1013;gec075aed1e_3_271:notes"/>
          <p:cNvSpPr txBox="1"/>
          <p:nvPr>
            <p:ph idx="1" type="body"/>
          </p:nvPr>
        </p:nvSpPr>
        <p:spPr>
          <a:xfrm>
            <a:off x="685801" y="4343406"/>
            <a:ext cx="5486400" cy="4114805"/>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14" name="Google Shape;1014;gec075aed1e_3_271: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8" name="Shape 1018"/>
        <p:cNvGrpSpPr/>
        <p:nvPr/>
      </p:nvGrpSpPr>
      <p:grpSpPr>
        <a:xfrm>
          <a:off x="0" y="0"/>
          <a:ext cx="0" cy="0"/>
          <a:chOff x="0" y="0"/>
          <a:chExt cx="0" cy="0"/>
        </a:xfrm>
      </p:grpSpPr>
      <p:sp>
        <p:nvSpPr>
          <p:cNvPr id="1019" name="Google Shape;1019;gec075aed1e_3_276: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20" name="Google Shape;1020;gec075aed1e_3_276:notes"/>
          <p:cNvSpPr txBox="1"/>
          <p:nvPr>
            <p:ph idx="1" type="body"/>
          </p:nvPr>
        </p:nvSpPr>
        <p:spPr>
          <a:xfrm>
            <a:off x="685801" y="4343406"/>
            <a:ext cx="5486400" cy="4114805"/>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21" name="Google Shape;1021;gec075aed1e_3_276:notes"/>
          <p:cNvSpPr txBox="1"/>
          <p:nvPr>
            <p:ph idx="12" type="sldNum"/>
          </p:nvPr>
        </p:nvSpPr>
        <p:spPr>
          <a:xfrm>
            <a:off x="3884615" y="8685224"/>
            <a:ext cx="2971800" cy="45720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5" name="Shape 1025"/>
        <p:cNvGrpSpPr/>
        <p:nvPr/>
      </p:nvGrpSpPr>
      <p:grpSpPr>
        <a:xfrm>
          <a:off x="0" y="0"/>
          <a:ext cx="0" cy="0"/>
          <a:chOff x="0" y="0"/>
          <a:chExt cx="0" cy="0"/>
        </a:xfrm>
      </p:grpSpPr>
      <p:sp>
        <p:nvSpPr>
          <p:cNvPr id="1026" name="Google Shape;1026;gec075aed1e_3_282: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27" name="Google Shape;1027;gec075aed1e_3_282:notes"/>
          <p:cNvSpPr txBox="1"/>
          <p:nvPr>
            <p:ph idx="1" type="body"/>
          </p:nvPr>
        </p:nvSpPr>
        <p:spPr>
          <a:xfrm>
            <a:off x="685801" y="4343406"/>
            <a:ext cx="5486400" cy="4114805"/>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AU"/>
              <a:t>OCTOBER?</a:t>
            </a:r>
            <a:endParaRPr/>
          </a:p>
        </p:txBody>
      </p:sp>
      <p:sp>
        <p:nvSpPr>
          <p:cNvPr id="1028" name="Google Shape;1028;gec075aed1e_3_282:notes"/>
          <p:cNvSpPr txBox="1"/>
          <p:nvPr>
            <p:ph idx="12" type="sldNum"/>
          </p:nvPr>
        </p:nvSpPr>
        <p:spPr>
          <a:xfrm>
            <a:off x="3884615" y="8685224"/>
            <a:ext cx="2971800" cy="457201"/>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3" name="Shape 1043"/>
        <p:cNvGrpSpPr/>
        <p:nvPr/>
      </p:nvGrpSpPr>
      <p:grpSpPr>
        <a:xfrm>
          <a:off x="0" y="0"/>
          <a:ext cx="0" cy="0"/>
          <a:chOff x="0" y="0"/>
          <a:chExt cx="0" cy="0"/>
        </a:xfrm>
      </p:grpSpPr>
      <p:sp>
        <p:nvSpPr>
          <p:cNvPr id="1044" name="Google Shape;1044;gec075aed1e_3_299:notes"/>
          <p:cNvSpPr txBox="1"/>
          <p:nvPr>
            <p:ph idx="1" type="body"/>
          </p:nvPr>
        </p:nvSpPr>
        <p:spPr>
          <a:xfrm>
            <a:off x="685801" y="4343406"/>
            <a:ext cx="5486400" cy="4114805"/>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45" name="Google Shape;1045;gec075aed1e_3_299:notes"/>
          <p:cNvSpPr/>
          <p:nvPr>
            <p:ph idx="2" type="sldImg"/>
          </p:nvPr>
        </p:nvSpPr>
        <p:spPr>
          <a:xfrm>
            <a:off x="925718" y="685838"/>
            <a:ext cx="5006564" cy="3429187"/>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4" name="Shape 1054"/>
        <p:cNvGrpSpPr/>
        <p:nvPr/>
      </p:nvGrpSpPr>
      <p:grpSpPr>
        <a:xfrm>
          <a:off x="0" y="0"/>
          <a:ext cx="0" cy="0"/>
          <a:chOff x="0" y="0"/>
          <a:chExt cx="0" cy="0"/>
        </a:xfrm>
      </p:grpSpPr>
      <p:sp>
        <p:nvSpPr>
          <p:cNvPr id="1055" name="Google Shape;1055;geb71ef23ac_2_28:notes"/>
          <p:cNvSpPr txBox="1"/>
          <p:nvPr>
            <p:ph idx="1" type="body"/>
          </p:nvPr>
        </p:nvSpPr>
        <p:spPr>
          <a:xfrm>
            <a:off x="914400" y="4343400"/>
            <a:ext cx="5029340" cy="4114707"/>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rPr lang="en-AU"/>
              <a:t>Osamu to speak &lt; 10 mins</a:t>
            </a:r>
            <a:endParaRPr/>
          </a:p>
        </p:txBody>
      </p:sp>
      <p:sp>
        <p:nvSpPr>
          <p:cNvPr id="1056" name="Google Shape;1056;geb71ef23ac_2_28:notes"/>
          <p:cNvSpPr/>
          <p:nvPr>
            <p:ph idx="2" type="sldImg"/>
          </p:nvPr>
        </p:nvSpPr>
        <p:spPr>
          <a:xfrm>
            <a:off x="925718" y="685727"/>
            <a:ext cx="5006564" cy="3428634"/>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3" name="Shape 1063"/>
        <p:cNvGrpSpPr/>
        <p:nvPr/>
      </p:nvGrpSpPr>
      <p:grpSpPr>
        <a:xfrm>
          <a:off x="0" y="0"/>
          <a:ext cx="0" cy="0"/>
          <a:chOff x="0" y="0"/>
          <a:chExt cx="0" cy="0"/>
        </a:xfrm>
      </p:grpSpPr>
      <p:sp>
        <p:nvSpPr>
          <p:cNvPr id="1064" name="Google Shape;1064;gecc754f99d_2_35:notes"/>
          <p:cNvSpPr txBox="1"/>
          <p:nvPr>
            <p:ph idx="1" type="body"/>
          </p:nvPr>
        </p:nvSpPr>
        <p:spPr>
          <a:xfrm>
            <a:off x="883603" y="4356810"/>
            <a:ext cx="5078393" cy="4085485"/>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1065" name="Google Shape;1065;gecc754f99d_2_35:notes"/>
          <p:cNvSpPr/>
          <p:nvPr>
            <p:ph idx="2" type="sldImg"/>
          </p:nvPr>
        </p:nvSpPr>
        <p:spPr>
          <a:xfrm>
            <a:off x="974166" y="681341"/>
            <a:ext cx="4970529" cy="3403779"/>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9" name="Shape 1069"/>
        <p:cNvGrpSpPr/>
        <p:nvPr/>
      </p:nvGrpSpPr>
      <p:grpSpPr>
        <a:xfrm>
          <a:off x="0" y="0"/>
          <a:ext cx="0" cy="0"/>
          <a:chOff x="0" y="0"/>
          <a:chExt cx="0" cy="0"/>
        </a:xfrm>
      </p:grpSpPr>
      <p:sp>
        <p:nvSpPr>
          <p:cNvPr id="1070" name="Google Shape;1070;gecc754f99d_2_40:notes"/>
          <p:cNvSpPr txBox="1"/>
          <p:nvPr>
            <p:ph idx="1" type="body"/>
          </p:nvPr>
        </p:nvSpPr>
        <p:spPr>
          <a:xfrm>
            <a:off x="685801" y="4343400"/>
            <a:ext cx="5486360" cy="4114707"/>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b="0" lang="en-AU"/>
              <a:t>Main point: </a:t>
            </a:r>
            <a:r>
              <a:rPr b="0" lang="en-AU" sz="2400">
                <a:solidFill>
                  <a:srgbClr val="002060"/>
                </a:solidFill>
              </a:rPr>
              <a:t>Measure changes in AFOLU / biomass for mitigation and adaptation activities</a:t>
            </a:r>
            <a:endParaRPr b="0"/>
          </a:p>
        </p:txBody>
      </p:sp>
      <p:sp>
        <p:nvSpPr>
          <p:cNvPr id="1071" name="Google Shape;1071;gecc754f99d_2_4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6" name="Shape 1076"/>
        <p:cNvGrpSpPr/>
        <p:nvPr/>
      </p:nvGrpSpPr>
      <p:grpSpPr>
        <a:xfrm>
          <a:off x="0" y="0"/>
          <a:ext cx="0" cy="0"/>
          <a:chOff x="0" y="0"/>
          <a:chExt cx="0" cy="0"/>
        </a:xfrm>
      </p:grpSpPr>
      <p:sp>
        <p:nvSpPr>
          <p:cNvPr id="1077" name="Google Shape;1077;gecc754f99d_2_46:notes"/>
          <p:cNvSpPr/>
          <p:nvPr>
            <p:ph idx="2" type="sldImg"/>
          </p:nvPr>
        </p:nvSpPr>
        <p:spPr>
          <a:xfrm>
            <a:off x="1190625" y="681038"/>
            <a:ext cx="4538663" cy="34036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miter lim="800000"/>
            <a:headEnd len="sm" w="sm" type="none"/>
            <a:tailEnd len="sm" w="sm" type="none"/>
          </a:ln>
        </p:spPr>
      </p:sp>
      <p:sp>
        <p:nvSpPr>
          <p:cNvPr id="1078" name="Google Shape;1078;gecc754f99d_2_46:notes"/>
          <p:cNvSpPr txBox="1"/>
          <p:nvPr>
            <p:ph idx="1" type="body"/>
          </p:nvPr>
        </p:nvSpPr>
        <p:spPr>
          <a:xfrm>
            <a:off x="883603" y="4356810"/>
            <a:ext cx="5078371" cy="4085419"/>
          </a:xfrm>
          <a:prstGeom prst="rect">
            <a:avLst/>
          </a:prstGeom>
          <a:noFill/>
          <a:ln>
            <a:noFill/>
          </a:ln>
        </p:spPr>
        <p:txBody>
          <a:bodyPr anchorCtr="0" anchor="t" bIns="44100" lIns="88225" spcFirstLastPara="1" rIns="88225" wrap="square" tIns="44100">
            <a:noAutofit/>
          </a:bodyPr>
          <a:lstStyle/>
          <a:p>
            <a:pPr indent="0" lvl="0" marL="0" rtl="0" algn="l">
              <a:lnSpc>
                <a:spcPct val="100000"/>
              </a:lnSpc>
              <a:spcBef>
                <a:spcPts val="360"/>
              </a:spcBef>
              <a:spcAft>
                <a:spcPts val="0"/>
              </a:spcAft>
              <a:buSzPts val="1400"/>
              <a:buNone/>
            </a:pPr>
            <a:r>
              <a:t/>
            </a:r>
            <a:endParaRPr/>
          </a:p>
        </p:txBody>
      </p:sp>
      <p:sp>
        <p:nvSpPr>
          <p:cNvPr id="1079" name="Google Shape;1079;gecc754f99d_2_46:notes"/>
          <p:cNvSpPr txBox="1"/>
          <p:nvPr>
            <p:ph idx="12" type="sldNum"/>
          </p:nvPr>
        </p:nvSpPr>
        <p:spPr>
          <a:xfrm>
            <a:off x="3901805" y="8713622"/>
            <a:ext cx="2943694" cy="408652"/>
          </a:xfrm>
          <a:prstGeom prst="rect">
            <a:avLst/>
          </a:prstGeom>
          <a:noFill/>
          <a:ln>
            <a:noFill/>
          </a:ln>
        </p:spPr>
        <p:txBody>
          <a:bodyPr anchorCtr="0" anchor="b" bIns="44100" lIns="88225" spcFirstLastPara="1" rIns="88225" wrap="square" tIns="44100">
            <a:noAutofit/>
          </a:bodyPr>
          <a:lstStyle/>
          <a:p>
            <a:pPr indent="0" lvl="0" marL="0" marR="0" rtl="0" algn="r">
              <a:lnSpc>
                <a:spcPct val="100000"/>
              </a:lnSpc>
              <a:spcBef>
                <a:spcPts val="0"/>
              </a:spcBef>
              <a:spcAft>
                <a:spcPts val="0"/>
              </a:spcAft>
              <a:buClr>
                <a:srgbClr val="000000"/>
              </a:buClr>
              <a:buSzPts val="1400"/>
              <a:buFont typeface="Arial"/>
              <a:buNone/>
            </a:pPr>
            <a:fld id="{00000000-1234-1234-1234-123412341234}" type="slidenum">
              <a:rPr b="0" i="0" lang="en-AU" sz="1400" u="none" cap="none" strike="noStrike">
                <a:solidFill>
                  <a:srgbClr val="000000"/>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 name="Shape 1084"/>
        <p:cNvGrpSpPr/>
        <p:nvPr/>
      </p:nvGrpSpPr>
      <p:grpSpPr>
        <a:xfrm>
          <a:off x="0" y="0"/>
          <a:ext cx="0" cy="0"/>
          <a:chOff x="0" y="0"/>
          <a:chExt cx="0" cy="0"/>
        </a:xfrm>
      </p:grpSpPr>
      <p:sp>
        <p:nvSpPr>
          <p:cNvPr id="1085" name="Google Shape;1085;gecc754f99d_2_53:notes"/>
          <p:cNvSpPr txBox="1"/>
          <p:nvPr>
            <p:ph idx="1" type="body"/>
          </p:nvPr>
        </p:nvSpPr>
        <p:spPr>
          <a:xfrm>
            <a:off x="883603" y="4356810"/>
            <a:ext cx="5078393" cy="4085485"/>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1086" name="Google Shape;1086;gecc754f99d_2_53:notes"/>
          <p:cNvSpPr/>
          <p:nvPr>
            <p:ph idx="2" type="sldImg"/>
          </p:nvPr>
        </p:nvSpPr>
        <p:spPr>
          <a:xfrm>
            <a:off x="1190625" y="681038"/>
            <a:ext cx="4538663" cy="34036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 name="Shape 612"/>
        <p:cNvGrpSpPr/>
        <p:nvPr/>
      </p:nvGrpSpPr>
      <p:grpSpPr>
        <a:xfrm>
          <a:off x="0" y="0"/>
          <a:ext cx="0" cy="0"/>
          <a:chOff x="0" y="0"/>
          <a:chExt cx="0" cy="0"/>
        </a:xfrm>
      </p:grpSpPr>
      <p:sp>
        <p:nvSpPr>
          <p:cNvPr id="613" name="Google Shape;613;p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614" name="Google Shape;614;p5: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rPr lang="en-AU"/>
              <a:t>You all know that Carbon and Biomass was identified as one of our 3 priority themes. We felt this was important given the scale of investment by the largest of our agencies in this area and given the important technical work underway across the CEOS structure - such as in the GHG Roadmap team and in the WGCV on the Biomass Protocol, as well as activities such as our GFOI engagement. This is our prospectus chart you are all familiar with - updated to reflect some schedule changes and with our goals identified.</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 name="Shape 1091"/>
        <p:cNvGrpSpPr/>
        <p:nvPr/>
      </p:nvGrpSpPr>
      <p:grpSpPr>
        <a:xfrm>
          <a:off x="0" y="0"/>
          <a:ext cx="0" cy="0"/>
          <a:chOff x="0" y="0"/>
          <a:chExt cx="0" cy="0"/>
        </a:xfrm>
      </p:grpSpPr>
      <p:sp>
        <p:nvSpPr>
          <p:cNvPr id="1092" name="Google Shape;1092;gecc754f99d_2_59:notes"/>
          <p:cNvSpPr/>
          <p:nvPr>
            <p:ph idx="2" type="sldImg"/>
          </p:nvPr>
        </p:nvSpPr>
        <p:spPr>
          <a:xfrm>
            <a:off x="1190625" y="681038"/>
            <a:ext cx="4538663" cy="34036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miter lim="800000"/>
            <a:headEnd len="sm" w="sm" type="none"/>
            <a:tailEnd len="sm" w="sm" type="none"/>
          </a:ln>
        </p:spPr>
      </p:sp>
      <p:sp>
        <p:nvSpPr>
          <p:cNvPr id="1093" name="Google Shape;1093;gecc754f99d_2_59:notes"/>
          <p:cNvSpPr txBox="1"/>
          <p:nvPr>
            <p:ph idx="1" type="body"/>
          </p:nvPr>
        </p:nvSpPr>
        <p:spPr>
          <a:xfrm>
            <a:off x="883603" y="4356810"/>
            <a:ext cx="5078393" cy="4085485"/>
          </a:xfrm>
          <a:prstGeom prst="rect">
            <a:avLst/>
          </a:prstGeom>
          <a:noFill/>
          <a:ln>
            <a:noFill/>
          </a:ln>
        </p:spPr>
        <p:txBody>
          <a:bodyPr anchorCtr="0" anchor="t" bIns="44100" lIns="88225" spcFirstLastPara="1" rIns="88225" wrap="square" tIns="44100">
            <a:noAutofit/>
          </a:bodyPr>
          <a:lstStyle/>
          <a:p>
            <a:pPr indent="-228600" lvl="0" marL="457200" marR="0" rtl="0" algn="l">
              <a:lnSpc>
                <a:spcPct val="100000"/>
              </a:lnSpc>
              <a:spcBef>
                <a:spcPts val="360"/>
              </a:spcBef>
              <a:spcAft>
                <a:spcPts val="0"/>
              </a:spcAft>
              <a:buClr>
                <a:srgbClr val="000000"/>
              </a:buClr>
              <a:buSzPts val="1400"/>
              <a:buFont typeface="Arial"/>
              <a:buNone/>
            </a:pPr>
            <a:r>
              <a:t/>
            </a:r>
            <a:endParaRPr/>
          </a:p>
        </p:txBody>
      </p:sp>
      <p:sp>
        <p:nvSpPr>
          <p:cNvPr id="1094" name="Google Shape;1094;gecc754f99d_2_59:notes"/>
          <p:cNvSpPr txBox="1"/>
          <p:nvPr>
            <p:ph idx="12" type="sldNum"/>
          </p:nvPr>
        </p:nvSpPr>
        <p:spPr>
          <a:xfrm>
            <a:off x="3901805" y="8713622"/>
            <a:ext cx="2943793" cy="408548"/>
          </a:xfrm>
          <a:prstGeom prst="rect">
            <a:avLst/>
          </a:prstGeom>
          <a:noFill/>
          <a:ln>
            <a:noFill/>
          </a:ln>
        </p:spPr>
        <p:txBody>
          <a:bodyPr anchorCtr="0" anchor="b" bIns="44100" lIns="88225" spcFirstLastPara="1" rIns="88225" wrap="square" tIns="441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AU" sz="1200" u="none" cap="none" strike="noStrike">
                <a:solidFill>
                  <a:schemeClr val="dk1"/>
                </a:solidFill>
                <a:latin typeface="Verdana"/>
                <a:ea typeface="Verdana"/>
                <a:cs typeface="Verdana"/>
                <a:sym typeface="Verdana"/>
              </a:rPr>
              <a:t>‹#›</a:t>
            </a:fld>
            <a:endParaRPr b="0" i="0" sz="1200" u="none" cap="none" strike="noStrike">
              <a:solidFill>
                <a:schemeClr val="dk1"/>
              </a:solidFill>
              <a:latin typeface="Verdana"/>
              <a:ea typeface="Verdana"/>
              <a:cs typeface="Verdana"/>
              <a:sym typeface="Verdana"/>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9" name="Shape 1099"/>
        <p:cNvGrpSpPr/>
        <p:nvPr/>
      </p:nvGrpSpPr>
      <p:grpSpPr>
        <a:xfrm>
          <a:off x="0" y="0"/>
          <a:ext cx="0" cy="0"/>
          <a:chOff x="0" y="0"/>
          <a:chExt cx="0" cy="0"/>
        </a:xfrm>
      </p:grpSpPr>
      <p:sp>
        <p:nvSpPr>
          <p:cNvPr id="1100" name="Google Shape;1100;gecc754f99d_2_66:notes"/>
          <p:cNvSpPr txBox="1"/>
          <p:nvPr>
            <p:ph idx="1" type="body"/>
          </p:nvPr>
        </p:nvSpPr>
        <p:spPr>
          <a:xfrm>
            <a:off x="883603" y="4356810"/>
            <a:ext cx="5078393" cy="4085485"/>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1101" name="Google Shape;1101;gecc754f99d_2_66:notes"/>
          <p:cNvSpPr/>
          <p:nvPr>
            <p:ph idx="2" type="sldImg"/>
          </p:nvPr>
        </p:nvSpPr>
        <p:spPr>
          <a:xfrm>
            <a:off x="1190625" y="681038"/>
            <a:ext cx="4538663" cy="34036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6" name="Shape 1106"/>
        <p:cNvGrpSpPr/>
        <p:nvPr/>
      </p:nvGrpSpPr>
      <p:grpSpPr>
        <a:xfrm>
          <a:off x="0" y="0"/>
          <a:ext cx="0" cy="0"/>
          <a:chOff x="0" y="0"/>
          <a:chExt cx="0" cy="0"/>
        </a:xfrm>
      </p:grpSpPr>
      <p:sp>
        <p:nvSpPr>
          <p:cNvPr id="1107" name="Google Shape;1107;gecc754f99d_2_72:notes"/>
          <p:cNvSpPr txBox="1"/>
          <p:nvPr>
            <p:ph idx="1" type="body"/>
          </p:nvPr>
        </p:nvSpPr>
        <p:spPr>
          <a:xfrm>
            <a:off x="883603" y="4356810"/>
            <a:ext cx="5078393" cy="4085485"/>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1108" name="Google Shape;1108;gecc754f99d_2_72:notes"/>
          <p:cNvSpPr/>
          <p:nvPr>
            <p:ph idx="2" type="sldImg"/>
          </p:nvPr>
        </p:nvSpPr>
        <p:spPr>
          <a:xfrm>
            <a:off x="1190625" y="681038"/>
            <a:ext cx="4538663" cy="34036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3" name="Shape 1113"/>
        <p:cNvGrpSpPr/>
        <p:nvPr/>
      </p:nvGrpSpPr>
      <p:grpSpPr>
        <a:xfrm>
          <a:off x="0" y="0"/>
          <a:ext cx="0" cy="0"/>
          <a:chOff x="0" y="0"/>
          <a:chExt cx="0" cy="0"/>
        </a:xfrm>
      </p:grpSpPr>
      <p:sp>
        <p:nvSpPr>
          <p:cNvPr id="1114" name="Google Shape;1114;gecc754f99d_2_78:notes"/>
          <p:cNvSpPr txBox="1"/>
          <p:nvPr>
            <p:ph idx="1" type="body"/>
          </p:nvPr>
        </p:nvSpPr>
        <p:spPr>
          <a:xfrm>
            <a:off x="883603" y="4356810"/>
            <a:ext cx="5078393" cy="4085485"/>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1115" name="Google Shape;1115;gecc754f99d_2_78:notes"/>
          <p:cNvSpPr/>
          <p:nvPr>
            <p:ph idx="2" type="sldImg"/>
          </p:nvPr>
        </p:nvSpPr>
        <p:spPr>
          <a:xfrm>
            <a:off x="1190625" y="681038"/>
            <a:ext cx="4538663" cy="34036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0" name="Shape 1120"/>
        <p:cNvGrpSpPr/>
        <p:nvPr/>
      </p:nvGrpSpPr>
      <p:grpSpPr>
        <a:xfrm>
          <a:off x="0" y="0"/>
          <a:ext cx="0" cy="0"/>
          <a:chOff x="0" y="0"/>
          <a:chExt cx="0" cy="0"/>
        </a:xfrm>
      </p:grpSpPr>
      <p:sp>
        <p:nvSpPr>
          <p:cNvPr id="1121" name="Google Shape;1121;gecc754f99d_2_84:notes"/>
          <p:cNvSpPr txBox="1"/>
          <p:nvPr>
            <p:ph idx="1" type="body"/>
          </p:nvPr>
        </p:nvSpPr>
        <p:spPr>
          <a:xfrm>
            <a:off x="883603" y="4356810"/>
            <a:ext cx="5078393" cy="4085485"/>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1122" name="Google Shape;1122;gecc754f99d_2_84:notes"/>
          <p:cNvSpPr/>
          <p:nvPr>
            <p:ph idx="2" type="sldImg"/>
          </p:nvPr>
        </p:nvSpPr>
        <p:spPr>
          <a:xfrm>
            <a:off x="1190625" y="681038"/>
            <a:ext cx="4538663" cy="34036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7" name="Shape 1127"/>
        <p:cNvGrpSpPr/>
        <p:nvPr/>
      </p:nvGrpSpPr>
      <p:grpSpPr>
        <a:xfrm>
          <a:off x="0" y="0"/>
          <a:ext cx="0" cy="0"/>
          <a:chOff x="0" y="0"/>
          <a:chExt cx="0" cy="0"/>
        </a:xfrm>
      </p:grpSpPr>
      <p:sp>
        <p:nvSpPr>
          <p:cNvPr id="1128" name="Google Shape;1128;gecc754f99d_2_90:notes"/>
          <p:cNvSpPr txBox="1"/>
          <p:nvPr>
            <p:ph idx="1" type="body"/>
          </p:nvPr>
        </p:nvSpPr>
        <p:spPr>
          <a:xfrm>
            <a:off x="883603" y="4356810"/>
            <a:ext cx="5078393" cy="4085485"/>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1129" name="Google Shape;1129;gecc754f99d_2_90:notes"/>
          <p:cNvSpPr/>
          <p:nvPr>
            <p:ph idx="2" type="sldImg"/>
          </p:nvPr>
        </p:nvSpPr>
        <p:spPr>
          <a:xfrm>
            <a:off x="1190625" y="681038"/>
            <a:ext cx="4538663" cy="34036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4" name="Shape 1134"/>
        <p:cNvGrpSpPr/>
        <p:nvPr/>
      </p:nvGrpSpPr>
      <p:grpSpPr>
        <a:xfrm>
          <a:off x="0" y="0"/>
          <a:ext cx="0" cy="0"/>
          <a:chOff x="0" y="0"/>
          <a:chExt cx="0" cy="0"/>
        </a:xfrm>
      </p:grpSpPr>
      <p:sp>
        <p:nvSpPr>
          <p:cNvPr id="1135" name="Google Shape;1135;gecc754f99d_2_96:notes"/>
          <p:cNvSpPr txBox="1"/>
          <p:nvPr>
            <p:ph idx="1" type="body"/>
          </p:nvPr>
        </p:nvSpPr>
        <p:spPr>
          <a:xfrm>
            <a:off x="883603" y="4356810"/>
            <a:ext cx="5078393" cy="4085485"/>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1136" name="Google Shape;1136;gecc754f99d_2_96:notes"/>
          <p:cNvSpPr/>
          <p:nvPr>
            <p:ph idx="2" type="sldImg"/>
          </p:nvPr>
        </p:nvSpPr>
        <p:spPr>
          <a:xfrm>
            <a:off x="1190625" y="681038"/>
            <a:ext cx="4538663" cy="34036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1" name="Shape 1141"/>
        <p:cNvGrpSpPr/>
        <p:nvPr/>
      </p:nvGrpSpPr>
      <p:grpSpPr>
        <a:xfrm>
          <a:off x="0" y="0"/>
          <a:ext cx="0" cy="0"/>
          <a:chOff x="0" y="0"/>
          <a:chExt cx="0" cy="0"/>
        </a:xfrm>
      </p:grpSpPr>
      <p:sp>
        <p:nvSpPr>
          <p:cNvPr id="1142" name="Google Shape;1142;gecc754f99d_2_102:notes"/>
          <p:cNvSpPr txBox="1"/>
          <p:nvPr>
            <p:ph idx="1" type="body"/>
          </p:nvPr>
        </p:nvSpPr>
        <p:spPr>
          <a:xfrm>
            <a:off x="883603" y="4356810"/>
            <a:ext cx="5078393" cy="4085485"/>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1143" name="Google Shape;1143;gecc754f99d_2_102:notes"/>
          <p:cNvSpPr/>
          <p:nvPr>
            <p:ph idx="2" type="sldImg"/>
          </p:nvPr>
        </p:nvSpPr>
        <p:spPr>
          <a:xfrm>
            <a:off x="1190625" y="681038"/>
            <a:ext cx="4538663" cy="34036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8" name="Shape 1148"/>
        <p:cNvGrpSpPr/>
        <p:nvPr/>
      </p:nvGrpSpPr>
      <p:grpSpPr>
        <a:xfrm>
          <a:off x="0" y="0"/>
          <a:ext cx="0" cy="0"/>
          <a:chOff x="0" y="0"/>
          <a:chExt cx="0" cy="0"/>
        </a:xfrm>
      </p:grpSpPr>
      <p:sp>
        <p:nvSpPr>
          <p:cNvPr id="1149" name="Google Shape;1149;gecc754f99d_2_108:notes"/>
          <p:cNvSpPr txBox="1"/>
          <p:nvPr>
            <p:ph idx="1" type="body"/>
          </p:nvPr>
        </p:nvSpPr>
        <p:spPr>
          <a:xfrm>
            <a:off x="883603" y="4356810"/>
            <a:ext cx="5078393" cy="4085485"/>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1150" name="Google Shape;1150;gecc754f99d_2_108:notes"/>
          <p:cNvSpPr/>
          <p:nvPr>
            <p:ph idx="2" type="sldImg"/>
          </p:nvPr>
        </p:nvSpPr>
        <p:spPr>
          <a:xfrm>
            <a:off x="1190625" y="681038"/>
            <a:ext cx="4538663" cy="34036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 name="Shape 1155"/>
        <p:cNvGrpSpPr/>
        <p:nvPr/>
      </p:nvGrpSpPr>
      <p:grpSpPr>
        <a:xfrm>
          <a:off x="0" y="0"/>
          <a:ext cx="0" cy="0"/>
          <a:chOff x="0" y="0"/>
          <a:chExt cx="0" cy="0"/>
        </a:xfrm>
      </p:grpSpPr>
      <p:sp>
        <p:nvSpPr>
          <p:cNvPr id="1156" name="Google Shape;1156;geb71ef23ac_0_20: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rPr lang="en-AU"/>
              <a:t>Osamu to speak &lt; 10 mins</a:t>
            </a:r>
            <a:endParaRPr/>
          </a:p>
        </p:txBody>
      </p:sp>
      <p:sp>
        <p:nvSpPr>
          <p:cNvPr id="1157" name="Google Shape;1157;geb71ef23ac_0_20:notes"/>
          <p:cNvSpPr/>
          <p:nvPr>
            <p:ph idx="2" type="sldImg"/>
          </p:nvPr>
        </p:nvSpPr>
        <p:spPr>
          <a:xfrm>
            <a:off x="925718" y="685727"/>
            <a:ext cx="5006700" cy="34287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0" name="Shape 620"/>
        <p:cNvGrpSpPr/>
        <p:nvPr/>
      </p:nvGrpSpPr>
      <p:grpSpPr>
        <a:xfrm>
          <a:off x="0" y="0"/>
          <a:ext cx="0" cy="0"/>
          <a:chOff x="0" y="0"/>
          <a:chExt cx="0" cy="0"/>
        </a:xfrm>
      </p:grpSpPr>
      <p:sp>
        <p:nvSpPr>
          <p:cNvPr id="621" name="Google Shape;621;p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622" name="Google Shape;622;p6: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rPr lang="en-AU"/>
              <a:t>Despite not being together in Hobart we still hope to address 3 of the 4 objectives for the session we originally planned. We will not feature the user voices segment which had a national inventory user and the Global Carbon Project both explain their perspectives on the use of EO satellite data and how CEOS agencies might seek to optimise its future relevance to their work.</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4" name="Shape 1164"/>
        <p:cNvGrpSpPr/>
        <p:nvPr/>
      </p:nvGrpSpPr>
      <p:grpSpPr>
        <a:xfrm>
          <a:off x="0" y="0"/>
          <a:ext cx="0" cy="0"/>
          <a:chOff x="0" y="0"/>
          <a:chExt cx="0" cy="0"/>
        </a:xfrm>
      </p:grpSpPr>
      <p:sp>
        <p:nvSpPr>
          <p:cNvPr id="1165" name="Google Shape;1165;gebf947c4af_25_6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1166" name="Google Shape;1166;gebf947c4af_25_66: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2" name="Shape 1172"/>
        <p:cNvGrpSpPr/>
        <p:nvPr/>
      </p:nvGrpSpPr>
      <p:grpSpPr>
        <a:xfrm>
          <a:off x="0" y="0"/>
          <a:ext cx="0" cy="0"/>
          <a:chOff x="0" y="0"/>
          <a:chExt cx="0" cy="0"/>
        </a:xfrm>
      </p:grpSpPr>
      <p:sp>
        <p:nvSpPr>
          <p:cNvPr id="1173" name="Google Shape;1173;gebf947c4af_25_7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1174" name="Google Shape;1174;gebf947c4af_25_73: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9" name="Shape 1179"/>
        <p:cNvGrpSpPr/>
        <p:nvPr/>
      </p:nvGrpSpPr>
      <p:grpSpPr>
        <a:xfrm>
          <a:off x="0" y="0"/>
          <a:ext cx="0" cy="0"/>
          <a:chOff x="0" y="0"/>
          <a:chExt cx="0" cy="0"/>
        </a:xfrm>
      </p:grpSpPr>
      <p:sp>
        <p:nvSpPr>
          <p:cNvPr id="1180" name="Google Shape;1180;gebf947c4af_25_7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1181" name="Google Shape;1181;gebf947c4af_25_79: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7" name="Shape 1187"/>
        <p:cNvGrpSpPr/>
        <p:nvPr/>
      </p:nvGrpSpPr>
      <p:grpSpPr>
        <a:xfrm>
          <a:off x="0" y="0"/>
          <a:ext cx="0" cy="0"/>
          <a:chOff x="0" y="0"/>
          <a:chExt cx="0" cy="0"/>
        </a:xfrm>
      </p:grpSpPr>
      <p:sp>
        <p:nvSpPr>
          <p:cNvPr id="1188" name="Google Shape;1188;gebf947c4af_25_8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1189" name="Google Shape;1189;gebf947c4af_25_86: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4" name="Shape 1194"/>
        <p:cNvGrpSpPr/>
        <p:nvPr/>
      </p:nvGrpSpPr>
      <p:grpSpPr>
        <a:xfrm>
          <a:off x="0" y="0"/>
          <a:ext cx="0" cy="0"/>
          <a:chOff x="0" y="0"/>
          <a:chExt cx="0" cy="0"/>
        </a:xfrm>
      </p:grpSpPr>
      <p:sp>
        <p:nvSpPr>
          <p:cNvPr id="1195" name="Google Shape;1195;gebf947c4af_25_9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1196" name="Google Shape;1196;gebf947c4af_25_92: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1" name="Shape 1201"/>
        <p:cNvGrpSpPr/>
        <p:nvPr/>
      </p:nvGrpSpPr>
      <p:grpSpPr>
        <a:xfrm>
          <a:off x="0" y="0"/>
          <a:ext cx="0" cy="0"/>
          <a:chOff x="0" y="0"/>
          <a:chExt cx="0" cy="0"/>
        </a:xfrm>
      </p:grpSpPr>
      <p:sp>
        <p:nvSpPr>
          <p:cNvPr id="1202" name="Google Shape;1202;geb71ef23ac_0_30: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Clr>
                <a:schemeClr val="dk1"/>
              </a:buClr>
              <a:buSzPts val="1400"/>
              <a:buFont typeface="Arial"/>
              <a:buNone/>
            </a:pPr>
            <a:r>
              <a:rPr lang="en-AU">
                <a:solidFill>
                  <a:schemeClr val="dk1"/>
                </a:solidFill>
              </a:rPr>
              <a:t>Welcome to the Carbon and Biomass session. This was intended to be the largest of our sessions in Hobart auss how CEOS might consider strengthening the policy relevance of our datasets with </a:t>
            </a:r>
            <a:r>
              <a:rPr lang="en-AU" sz="1800">
                <a:solidFill>
                  <a:schemeClr val="dk1"/>
                </a:solidFill>
                <a:latin typeface="Calibri"/>
                <a:ea typeface="Calibri"/>
                <a:cs typeface="Calibri"/>
                <a:sym typeface="Calibri"/>
              </a:rPr>
              <a:t>the main UN and national stakeholders that use our data to make and manage policy. We still have a substantial agenda with significant points for discussion by Principals.</a:t>
            </a:r>
            <a:endParaRPr sz="1800">
              <a:solidFill>
                <a:schemeClr val="dk1"/>
              </a:solidFill>
              <a:latin typeface="Calibri"/>
              <a:ea typeface="Calibri"/>
              <a:cs typeface="Calibri"/>
              <a:sym typeface="Calibri"/>
            </a:endParaRPr>
          </a:p>
          <a:p>
            <a:pPr indent="0" lvl="0" marL="0" rtl="0" algn="l">
              <a:lnSpc>
                <a:spcPct val="125000"/>
              </a:lnSpc>
              <a:spcBef>
                <a:spcPts val="0"/>
              </a:spcBef>
              <a:spcAft>
                <a:spcPts val="0"/>
              </a:spcAft>
              <a:buClr>
                <a:srgbClr val="000000"/>
              </a:buClr>
              <a:buSzPts val="1400"/>
              <a:buFont typeface="Arial"/>
              <a:buNone/>
            </a:pPr>
            <a:r>
              <a:t/>
            </a:r>
            <a:endParaRPr/>
          </a:p>
          <a:p>
            <a:pPr indent="0" lvl="0" marL="0" rtl="0" algn="l">
              <a:lnSpc>
                <a:spcPct val="125000"/>
              </a:lnSpc>
              <a:spcBef>
                <a:spcPts val="0"/>
              </a:spcBef>
              <a:spcAft>
                <a:spcPts val="0"/>
              </a:spcAft>
              <a:buClr>
                <a:schemeClr val="dk1"/>
              </a:buClr>
              <a:buSzPts val="1400"/>
              <a:buFont typeface="Arial"/>
              <a:buNone/>
            </a:pPr>
            <a:r>
              <a:rPr lang="en-AU">
                <a:solidFill>
                  <a:schemeClr val="dk1"/>
                </a:solidFill>
              </a:rPr>
              <a:t>nd featured a number of external speakers to bring some alternative perspectives to our work and to equip us to disc</a:t>
            </a:r>
            <a:endParaRPr/>
          </a:p>
        </p:txBody>
      </p:sp>
      <p:sp>
        <p:nvSpPr>
          <p:cNvPr id="1203" name="Google Shape;1203;geb71ef23ac_0_3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9" name="Shape 1209"/>
        <p:cNvGrpSpPr/>
        <p:nvPr/>
      </p:nvGrpSpPr>
      <p:grpSpPr>
        <a:xfrm>
          <a:off x="0" y="0"/>
          <a:ext cx="0" cy="0"/>
          <a:chOff x="0" y="0"/>
          <a:chExt cx="0" cy="0"/>
        </a:xfrm>
      </p:grpSpPr>
      <p:sp>
        <p:nvSpPr>
          <p:cNvPr id="1210" name="Google Shape;1210;geb71ef23ac_0_70: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Clr>
                <a:schemeClr val="dk1"/>
              </a:buClr>
              <a:buSzPts val="1400"/>
              <a:buFont typeface="Arial"/>
              <a:buNone/>
            </a:pPr>
            <a:r>
              <a:rPr lang="en-AU">
                <a:solidFill>
                  <a:schemeClr val="dk1"/>
                </a:solidFill>
              </a:rPr>
              <a:t>Welcome to the Carbon and Biomass session. This was intended to be the largest of our sessions in Hobart auss how CEOS might consider strengthening the policy relevance of our datasets with </a:t>
            </a:r>
            <a:r>
              <a:rPr lang="en-AU" sz="1800">
                <a:solidFill>
                  <a:schemeClr val="dk1"/>
                </a:solidFill>
                <a:latin typeface="Calibri"/>
                <a:ea typeface="Calibri"/>
                <a:cs typeface="Calibri"/>
                <a:sym typeface="Calibri"/>
              </a:rPr>
              <a:t>the main UN and national stakeholders that use our data to make and manage policy. We still have a substantial agenda with significant points for discussion by Principals.</a:t>
            </a:r>
            <a:endParaRPr sz="1800">
              <a:solidFill>
                <a:schemeClr val="dk1"/>
              </a:solidFill>
              <a:latin typeface="Calibri"/>
              <a:ea typeface="Calibri"/>
              <a:cs typeface="Calibri"/>
              <a:sym typeface="Calibri"/>
            </a:endParaRPr>
          </a:p>
          <a:p>
            <a:pPr indent="0" lvl="0" marL="0" rtl="0" algn="l">
              <a:lnSpc>
                <a:spcPct val="125000"/>
              </a:lnSpc>
              <a:spcBef>
                <a:spcPts val="0"/>
              </a:spcBef>
              <a:spcAft>
                <a:spcPts val="0"/>
              </a:spcAft>
              <a:buClr>
                <a:srgbClr val="000000"/>
              </a:buClr>
              <a:buSzPts val="1400"/>
              <a:buFont typeface="Arial"/>
              <a:buNone/>
            </a:pPr>
            <a:r>
              <a:t/>
            </a:r>
            <a:endParaRPr/>
          </a:p>
          <a:p>
            <a:pPr indent="0" lvl="0" marL="0" rtl="0" algn="l">
              <a:lnSpc>
                <a:spcPct val="125000"/>
              </a:lnSpc>
              <a:spcBef>
                <a:spcPts val="0"/>
              </a:spcBef>
              <a:spcAft>
                <a:spcPts val="0"/>
              </a:spcAft>
              <a:buClr>
                <a:schemeClr val="dk1"/>
              </a:buClr>
              <a:buSzPts val="1400"/>
              <a:buFont typeface="Arial"/>
              <a:buNone/>
            </a:pPr>
            <a:r>
              <a:rPr lang="en-AU">
                <a:solidFill>
                  <a:schemeClr val="dk1"/>
                </a:solidFill>
              </a:rPr>
              <a:t>nd featured a number of external speakers to bring some alternative perspectives to our work and to equip us to disc</a:t>
            </a:r>
            <a:endParaRPr/>
          </a:p>
        </p:txBody>
      </p:sp>
      <p:sp>
        <p:nvSpPr>
          <p:cNvPr id="1211" name="Google Shape;1211;geb71ef23ac_0_7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7" name="Shape 1217"/>
        <p:cNvGrpSpPr/>
        <p:nvPr/>
      </p:nvGrpSpPr>
      <p:grpSpPr>
        <a:xfrm>
          <a:off x="0" y="0"/>
          <a:ext cx="0" cy="0"/>
          <a:chOff x="0" y="0"/>
          <a:chExt cx="0" cy="0"/>
        </a:xfrm>
      </p:grpSpPr>
      <p:sp>
        <p:nvSpPr>
          <p:cNvPr id="1218" name="Google Shape;1218;g916e58ef88_0_49: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Clr>
                <a:schemeClr val="dk1"/>
              </a:buClr>
              <a:buSzPts val="1400"/>
              <a:buFont typeface="Arial"/>
              <a:buNone/>
            </a:pPr>
            <a:r>
              <a:rPr lang="en-AU">
                <a:solidFill>
                  <a:schemeClr val="dk1"/>
                </a:solidFill>
              </a:rPr>
              <a:t>Welcome to the Carbon and Biomass session. This was intended to be the largest of our sessions in Hobart auss how CEOS might consider strengthening the policy relevance of our datasets with </a:t>
            </a:r>
            <a:r>
              <a:rPr lang="en-AU" sz="1800">
                <a:solidFill>
                  <a:schemeClr val="dk1"/>
                </a:solidFill>
                <a:latin typeface="Calibri"/>
                <a:ea typeface="Calibri"/>
                <a:cs typeface="Calibri"/>
                <a:sym typeface="Calibri"/>
              </a:rPr>
              <a:t>the main UN and national stakeholders that use our data to make and manage policy. We still have a substantial agenda with significant points for discussion by Principals.</a:t>
            </a:r>
            <a:endParaRPr sz="1800">
              <a:solidFill>
                <a:schemeClr val="dk1"/>
              </a:solidFill>
              <a:latin typeface="Calibri"/>
              <a:ea typeface="Calibri"/>
              <a:cs typeface="Calibri"/>
              <a:sym typeface="Calibri"/>
            </a:endParaRPr>
          </a:p>
          <a:p>
            <a:pPr indent="0" lvl="0" marL="0" rtl="0" algn="l">
              <a:lnSpc>
                <a:spcPct val="125000"/>
              </a:lnSpc>
              <a:spcBef>
                <a:spcPts val="0"/>
              </a:spcBef>
              <a:spcAft>
                <a:spcPts val="0"/>
              </a:spcAft>
              <a:buClr>
                <a:srgbClr val="000000"/>
              </a:buClr>
              <a:buSzPts val="1400"/>
              <a:buFont typeface="Arial"/>
              <a:buNone/>
            </a:pPr>
            <a:r>
              <a:t/>
            </a:r>
            <a:endParaRPr/>
          </a:p>
          <a:p>
            <a:pPr indent="0" lvl="0" marL="0" rtl="0" algn="l">
              <a:lnSpc>
                <a:spcPct val="125000"/>
              </a:lnSpc>
              <a:spcBef>
                <a:spcPts val="0"/>
              </a:spcBef>
              <a:spcAft>
                <a:spcPts val="0"/>
              </a:spcAft>
              <a:buClr>
                <a:schemeClr val="dk1"/>
              </a:buClr>
              <a:buSzPts val="1400"/>
              <a:buFont typeface="Arial"/>
              <a:buNone/>
            </a:pPr>
            <a:r>
              <a:rPr lang="en-AU">
                <a:solidFill>
                  <a:schemeClr val="dk1"/>
                </a:solidFill>
              </a:rPr>
              <a:t>nd featured a number of external speakers to bring some alternative perspectives to our work and to equip us to disc</a:t>
            </a:r>
            <a:endParaRPr/>
          </a:p>
        </p:txBody>
      </p:sp>
      <p:sp>
        <p:nvSpPr>
          <p:cNvPr id="1219" name="Google Shape;1219;g916e58ef88_0_4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6" name="Shape 1226"/>
        <p:cNvGrpSpPr/>
        <p:nvPr/>
      </p:nvGrpSpPr>
      <p:grpSpPr>
        <a:xfrm>
          <a:off x="0" y="0"/>
          <a:ext cx="0" cy="0"/>
          <a:chOff x="0" y="0"/>
          <a:chExt cx="0" cy="0"/>
        </a:xfrm>
      </p:grpSpPr>
      <p:sp>
        <p:nvSpPr>
          <p:cNvPr id="1227" name="Google Shape;1227;gebf947c4af_8_64: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28" name="Google Shape;1228;gebf947c4af_8_64: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29" name="Google Shape;1229;gebf947c4af_8_64: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AU"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5" name="Shape 1235"/>
        <p:cNvGrpSpPr/>
        <p:nvPr/>
      </p:nvGrpSpPr>
      <p:grpSpPr>
        <a:xfrm>
          <a:off x="0" y="0"/>
          <a:ext cx="0" cy="0"/>
          <a:chOff x="0" y="0"/>
          <a:chExt cx="0" cy="0"/>
        </a:xfrm>
      </p:grpSpPr>
      <p:sp>
        <p:nvSpPr>
          <p:cNvPr id="1236" name="Google Shape;1236;gebf947c4af_8_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37" name="Google Shape;1237;gebf947c4af_8_73: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7" name="Shape 627"/>
        <p:cNvGrpSpPr/>
        <p:nvPr/>
      </p:nvGrpSpPr>
      <p:grpSpPr>
        <a:xfrm>
          <a:off x="0" y="0"/>
          <a:ext cx="0" cy="0"/>
          <a:chOff x="0" y="0"/>
          <a:chExt cx="0" cy="0"/>
        </a:xfrm>
      </p:grpSpPr>
      <p:sp>
        <p:nvSpPr>
          <p:cNvPr id="628" name="Google Shape;628;p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629" name="Google Shape;629;p7: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rPr lang="en-AU"/>
              <a:t>Here are our specific objectives and the supporting agenda items. Talk through briefly… </a:t>
            </a:r>
            <a:endParaRPr/>
          </a:p>
          <a:p>
            <a:pPr indent="0" lvl="0" marL="0" rtl="0" algn="l">
              <a:lnSpc>
                <a:spcPct val="125000"/>
              </a:lnSpc>
              <a:spcBef>
                <a:spcPts val="0"/>
              </a:spcBef>
              <a:spcAft>
                <a:spcPts val="0"/>
              </a:spcAft>
              <a:buSzPts val="1400"/>
              <a:buNone/>
            </a:pPr>
            <a:r>
              <a:rPr lang="en-AU"/>
              <a:t>Q&amp;A break after Biomass on any topics that featured prior. And again after the UNFCCC/policy discussion. Please keep to time. We wish to cover all ground even if this format is more of a preliminary discussion than we would have liked. Use sli.do to input comments and questions that arise and we will moderate those for an efficient Q&amp;A.</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1" name="Shape 1251"/>
        <p:cNvGrpSpPr/>
        <p:nvPr/>
      </p:nvGrpSpPr>
      <p:grpSpPr>
        <a:xfrm>
          <a:off x="0" y="0"/>
          <a:ext cx="0" cy="0"/>
          <a:chOff x="0" y="0"/>
          <a:chExt cx="0" cy="0"/>
        </a:xfrm>
      </p:grpSpPr>
      <p:sp>
        <p:nvSpPr>
          <p:cNvPr id="1252" name="Google Shape;1252;gebf947c4af_8_163:notes"/>
          <p:cNvSpPr/>
          <p:nvPr>
            <p:ph idx="2" type="sldImg"/>
          </p:nvPr>
        </p:nvSpPr>
        <p:spPr>
          <a:xfrm>
            <a:off x="917575" y="744538"/>
            <a:ext cx="4962525" cy="3722687"/>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53" name="Google Shape;1253;gebf947c4af_8_16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54" name="Google Shape;1254;gebf947c4af_8_163: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AU"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8" name="Shape 1268"/>
        <p:cNvGrpSpPr/>
        <p:nvPr/>
      </p:nvGrpSpPr>
      <p:grpSpPr>
        <a:xfrm>
          <a:off x="0" y="0"/>
          <a:ext cx="0" cy="0"/>
          <a:chOff x="0" y="0"/>
          <a:chExt cx="0" cy="0"/>
        </a:xfrm>
      </p:grpSpPr>
      <p:sp>
        <p:nvSpPr>
          <p:cNvPr id="1269" name="Google Shape;1269;gebf947c4af_8_1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70" name="Google Shape;1270;gebf947c4af_8_179: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5" name="Shape 1275"/>
        <p:cNvGrpSpPr/>
        <p:nvPr/>
      </p:nvGrpSpPr>
      <p:grpSpPr>
        <a:xfrm>
          <a:off x="0" y="0"/>
          <a:ext cx="0" cy="0"/>
          <a:chOff x="0" y="0"/>
          <a:chExt cx="0" cy="0"/>
        </a:xfrm>
      </p:grpSpPr>
      <p:sp>
        <p:nvSpPr>
          <p:cNvPr id="1276" name="Google Shape;1276;gebf947c4af_8_1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77" name="Google Shape;1277;gebf947c4af_8_185: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3" name="Shape 1283"/>
        <p:cNvGrpSpPr/>
        <p:nvPr/>
      </p:nvGrpSpPr>
      <p:grpSpPr>
        <a:xfrm>
          <a:off x="0" y="0"/>
          <a:ext cx="0" cy="0"/>
          <a:chOff x="0" y="0"/>
          <a:chExt cx="0" cy="0"/>
        </a:xfrm>
      </p:grpSpPr>
      <p:sp>
        <p:nvSpPr>
          <p:cNvPr id="1284" name="Google Shape;1284;gebf947c4af_8_192: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85" name="Google Shape;1285;gebf947c4af_8_192: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AU"/>
              <a:t>Emphasize clearly that while we don’t know everything we know enough to act today</a:t>
            </a:r>
            <a:endParaRPr/>
          </a:p>
        </p:txBody>
      </p:sp>
      <p:sp>
        <p:nvSpPr>
          <p:cNvPr id="1286" name="Google Shape;1286;gebf947c4af_8_192: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AU"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1" name="Shape 1301"/>
        <p:cNvGrpSpPr/>
        <p:nvPr/>
      </p:nvGrpSpPr>
      <p:grpSpPr>
        <a:xfrm>
          <a:off x="0" y="0"/>
          <a:ext cx="0" cy="0"/>
          <a:chOff x="0" y="0"/>
          <a:chExt cx="0" cy="0"/>
        </a:xfrm>
      </p:grpSpPr>
      <p:sp>
        <p:nvSpPr>
          <p:cNvPr id="1302" name="Google Shape;1302;gebf947c4af_8_20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03" name="Google Shape;1303;gebf947c4af_8_209: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3" name="Shape 1343"/>
        <p:cNvGrpSpPr/>
        <p:nvPr/>
      </p:nvGrpSpPr>
      <p:grpSpPr>
        <a:xfrm>
          <a:off x="0" y="0"/>
          <a:ext cx="0" cy="0"/>
          <a:chOff x="0" y="0"/>
          <a:chExt cx="0" cy="0"/>
        </a:xfrm>
      </p:grpSpPr>
      <p:sp>
        <p:nvSpPr>
          <p:cNvPr id="1344" name="Google Shape;1344;gebf947c4af_8_2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45" name="Google Shape;1345;gebf947c4af_8_250: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2" name="Shape 1352"/>
        <p:cNvGrpSpPr/>
        <p:nvPr/>
      </p:nvGrpSpPr>
      <p:grpSpPr>
        <a:xfrm>
          <a:off x="0" y="0"/>
          <a:ext cx="0" cy="0"/>
          <a:chOff x="0" y="0"/>
          <a:chExt cx="0" cy="0"/>
        </a:xfrm>
      </p:grpSpPr>
      <p:sp>
        <p:nvSpPr>
          <p:cNvPr id="1353" name="Google Shape;1353;gebf947c4af_8_2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54" name="Google Shape;1354;gebf947c4af_8_258: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9" name="Shape 1359"/>
        <p:cNvGrpSpPr/>
        <p:nvPr/>
      </p:nvGrpSpPr>
      <p:grpSpPr>
        <a:xfrm>
          <a:off x="0" y="0"/>
          <a:ext cx="0" cy="0"/>
          <a:chOff x="0" y="0"/>
          <a:chExt cx="0" cy="0"/>
        </a:xfrm>
      </p:grpSpPr>
      <p:sp>
        <p:nvSpPr>
          <p:cNvPr id="1360" name="Google Shape;1360;gebf947c4af_8_26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61" name="Google Shape;1361;gebf947c4af_8_264: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192024" lvl="0" marL="192024" rtl="0" algn="l">
              <a:spcBef>
                <a:spcPts val="0"/>
              </a:spcBef>
              <a:spcAft>
                <a:spcPts val="0"/>
              </a:spcAft>
              <a:buClr>
                <a:schemeClr val="dk1"/>
              </a:buClr>
              <a:buSzPts val="1200"/>
              <a:buFont typeface="Arial"/>
              <a:buChar char="•"/>
            </a:pPr>
            <a:r>
              <a:rPr lang="en-AU" sz="1200"/>
              <a:t>The main differences are </a:t>
            </a:r>
            <a:r>
              <a:rPr b="1" lang="en-AU" sz="1200"/>
              <a:t>scale, precision, and data usage</a:t>
            </a:r>
            <a:endParaRPr/>
          </a:p>
          <a:p>
            <a:pPr indent="-192024" lvl="0" marL="192024" rtl="0" algn="l">
              <a:spcBef>
                <a:spcPts val="600"/>
              </a:spcBef>
              <a:spcAft>
                <a:spcPts val="0"/>
              </a:spcAft>
              <a:buClr>
                <a:schemeClr val="dk1"/>
              </a:buClr>
              <a:buSzPts val="1200"/>
              <a:buFont typeface="Arial"/>
              <a:buChar char="•"/>
            </a:pPr>
            <a:r>
              <a:rPr b="1" lang="en-AU" sz="1200"/>
              <a:t>GHGSat’s small swath </a:t>
            </a:r>
            <a:r>
              <a:rPr lang="en-AU" sz="1200"/>
              <a:t>is well-suited to allow governments or companies to monitor specific facilities for compliance</a:t>
            </a:r>
            <a:endParaRPr b="1" sz="1200"/>
          </a:p>
          <a:p>
            <a:pPr indent="-192024" lvl="0" marL="192024" rtl="0" algn="l">
              <a:spcBef>
                <a:spcPts val="600"/>
              </a:spcBef>
              <a:spcAft>
                <a:spcPts val="0"/>
              </a:spcAft>
              <a:buClr>
                <a:schemeClr val="dk1"/>
              </a:buClr>
              <a:buSzPts val="1200"/>
              <a:buFont typeface="Arial"/>
              <a:buChar char="•"/>
            </a:pPr>
            <a:r>
              <a:rPr b="1" lang="en-AU" sz="1200"/>
              <a:t>TROPOMI has a large swath</a:t>
            </a:r>
            <a:r>
              <a:rPr lang="en-AU" sz="1200"/>
              <a:t>, but less resolution and a higher detection limit; useful for data on large emissions sources</a:t>
            </a:r>
            <a:endParaRPr/>
          </a:p>
          <a:p>
            <a:pPr indent="-192024" lvl="0" marL="192024" rtl="0" algn="l">
              <a:spcBef>
                <a:spcPts val="600"/>
              </a:spcBef>
              <a:spcAft>
                <a:spcPts val="0"/>
              </a:spcAft>
              <a:buClr>
                <a:schemeClr val="dk1"/>
              </a:buClr>
              <a:buSzPts val="1200"/>
              <a:buFont typeface="Arial"/>
              <a:buChar char="•"/>
            </a:pPr>
            <a:r>
              <a:rPr b="1" lang="en-AU" sz="1200"/>
              <a:t>MethaneSAT combines a wide swath </a:t>
            </a:r>
            <a:r>
              <a:rPr lang="en-AU" sz="1200"/>
              <a:t>with a low resolution limit so that we can capture almost all emissions specific to oil and gas operations, allowing us to see the full picture of global emissions</a:t>
            </a:r>
            <a:endParaRPr/>
          </a:p>
          <a:p>
            <a:pPr indent="0" lvl="0" marL="0" rtl="0" algn="l">
              <a:spcBef>
                <a:spcPts val="600"/>
              </a:spcBef>
              <a:spcAft>
                <a:spcPts val="0"/>
              </a:spcAft>
              <a:buNone/>
            </a:pPr>
            <a:r>
              <a:t/>
            </a:r>
            <a:endParaRPr b="0"/>
          </a:p>
        </p:txBody>
      </p:sp>
      <p:sp>
        <p:nvSpPr>
          <p:cNvPr id="1362" name="Google Shape;1362;gebf947c4af_8_264: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solidFill>
                  <a:srgbClr val="000000"/>
                </a:solidFill>
                <a:latin typeface="Calibri"/>
                <a:ea typeface="Calibri"/>
                <a:cs typeface="Calibri"/>
                <a:sym typeface="Calibri"/>
              </a:rPr>
              <a:t>‹#›</a:t>
            </a:fld>
            <a:endParaRPr>
              <a:solidFill>
                <a:srgbClr val="000000"/>
              </a:solidFill>
              <a:latin typeface="Calibri"/>
              <a:ea typeface="Calibri"/>
              <a:cs typeface="Calibri"/>
              <a:sym typeface="Calibri"/>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8" name="Shape 1368"/>
        <p:cNvGrpSpPr/>
        <p:nvPr/>
      </p:nvGrpSpPr>
      <p:grpSpPr>
        <a:xfrm>
          <a:off x="0" y="0"/>
          <a:ext cx="0" cy="0"/>
          <a:chOff x="0" y="0"/>
          <a:chExt cx="0" cy="0"/>
        </a:xfrm>
      </p:grpSpPr>
      <p:sp>
        <p:nvSpPr>
          <p:cNvPr id="1369" name="Google Shape;1369;gebf947c4af_8_272: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70" name="Google Shape;1370;gebf947c4af_8_272: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AU"/>
              <a:t>We have new company logos to add – would be good to create a bigger slide that we can then screenshot and add here</a:t>
            </a:r>
            <a:endParaRPr/>
          </a:p>
          <a:p>
            <a:pPr indent="0" lvl="0" marL="0" rtl="0" algn="l">
              <a:spcBef>
                <a:spcPts val="0"/>
              </a:spcBef>
              <a:spcAft>
                <a:spcPts val="0"/>
              </a:spcAft>
              <a:buNone/>
            </a:pPr>
            <a:r>
              <a:rPr lang="en-AU"/>
              <a:t>Replace Obama with Ban Ki Moon?</a:t>
            </a:r>
            <a:endParaRPr/>
          </a:p>
        </p:txBody>
      </p:sp>
      <p:sp>
        <p:nvSpPr>
          <p:cNvPr id="1371" name="Google Shape;1371;gebf947c4af_8_272: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9" name="Shape 1469"/>
        <p:cNvGrpSpPr/>
        <p:nvPr/>
      </p:nvGrpSpPr>
      <p:grpSpPr>
        <a:xfrm>
          <a:off x="0" y="0"/>
          <a:ext cx="0" cy="0"/>
          <a:chOff x="0" y="0"/>
          <a:chExt cx="0" cy="0"/>
        </a:xfrm>
      </p:grpSpPr>
      <p:sp>
        <p:nvSpPr>
          <p:cNvPr id="1470" name="Google Shape;1470;gebf947c4af_8_372: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71" name="Google Shape;1471;gebf947c4af_8_372: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72" name="Google Shape;1472;gebf947c4af_8_372: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AU"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9" name="Shape 639"/>
        <p:cNvGrpSpPr/>
        <p:nvPr/>
      </p:nvGrpSpPr>
      <p:grpSpPr>
        <a:xfrm>
          <a:off x="0" y="0"/>
          <a:ext cx="0" cy="0"/>
          <a:chOff x="0" y="0"/>
          <a:chExt cx="0" cy="0"/>
        </a:xfrm>
      </p:grpSpPr>
      <p:sp>
        <p:nvSpPr>
          <p:cNvPr id="640" name="Google Shape;640;geb71ef23ac_0_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641" name="Google Shape;641;geb71ef23ac_0_6: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rPr lang="en-AU"/>
              <a:t>Here are our specific objectives and the supporting agenda items. Talk through briefly… </a:t>
            </a:r>
            <a:endParaRPr/>
          </a:p>
          <a:p>
            <a:pPr indent="0" lvl="0" marL="0" rtl="0" algn="l">
              <a:lnSpc>
                <a:spcPct val="125000"/>
              </a:lnSpc>
              <a:spcBef>
                <a:spcPts val="0"/>
              </a:spcBef>
              <a:spcAft>
                <a:spcPts val="0"/>
              </a:spcAft>
              <a:buSzPts val="1400"/>
              <a:buNone/>
            </a:pPr>
            <a:r>
              <a:rPr lang="en-AU"/>
              <a:t>Q&amp;A break after Biomass on any topics that featured prior. And again after the UNFCCC/policy discussion. Please keep to time. We wish to cover all ground even if this format is more of a preliminary discussion than we would have liked. Use sli.do to input comments and questions that arise and we will moderate those for an efficient Q&amp;A.</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4" name="Shape 1724"/>
        <p:cNvGrpSpPr/>
        <p:nvPr/>
      </p:nvGrpSpPr>
      <p:grpSpPr>
        <a:xfrm>
          <a:off x="0" y="0"/>
          <a:ext cx="0" cy="0"/>
          <a:chOff x="0" y="0"/>
          <a:chExt cx="0" cy="0"/>
        </a:xfrm>
      </p:grpSpPr>
      <p:sp>
        <p:nvSpPr>
          <p:cNvPr id="1725" name="Google Shape;1725;gebf947c4af_8_626: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726" name="Google Shape;1726;gebf947c4af_8_626: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b="1" lang="en-AU"/>
              <a:t>Speaking Points: </a:t>
            </a:r>
            <a:endParaRPr/>
          </a:p>
          <a:p>
            <a:pPr indent="0" lvl="0" marL="0" rtl="0" algn="l">
              <a:spcBef>
                <a:spcPts val="0"/>
              </a:spcBef>
              <a:spcAft>
                <a:spcPts val="0"/>
              </a:spcAft>
              <a:buNone/>
            </a:pPr>
            <a:r>
              <a:t/>
            </a:r>
            <a:endParaRPr b="1"/>
          </a:p>
          <a:p>
            <a:pPr indent="-171450" lvl="0" marL="171450" marR="0" rtl="0" algn="l">
              <a:lnSpc>
                <a:spcPct val="100000"/>
              </a:lnSpc>
              <a:spcBef>
                <a:spcPts val="0"/>
              </a:spcBef>
              <a:spcAft>
                <a:spcPts val="0"/>
              </a:spcAft>
              <a:buClr>
                <a:schemeClr val="dk1"/>
              </a:buClr>
              <a:buSzPts val="1200"/>
              <a:buFont typeface="Arial"/>
              <a:buChar char="•"/>
            </a:pPr>
            <a:r>
              <a:rPr lang="en-AU" sz="1200">
                <a:solidFill>
                  <a:schemeClr val="dk1"/>
                </a:solidFill>
                <a:latin typeface="Calibri"/>
                <a:ea typeface="Calibri"/>
                <a:cs typeface="Calibri"/>
                <a:sym typeface="Calibri"/>
              </a:rPr>
              <a:t>Early-stage work has started on other regions with limited data and high production (i.e., West Africa, Caspian Sea) as well as global sources with significant uncertainty such as abandoned wells. The Observatory will expand this work and will start sponsoring studies over the next six months. IMEO is currently scoping projects in South America Middle East, North and West Africa, and South East Asia. As well as looking at sectors (e.g., urban methane budget) and sources (e.g., flaring) with high uncertainty.</a:t>
            </a:r>
            <a:endParaRPr sz="1200">
              <a:solidFill>
                <a:schemeClr val="dk1"/>
              </a:solidFill>
              <a:latin typeface="Calibri"/>
              <a:ea typeface="Calibri"/>
              <a:cs typeface="Calibri"/>
              <a:sym typeface="Calibri"/>
            </a:endParaRPr>
          </a:p>
          <a:p>
            <a:pPr indent="-95250" lvl="0" marL="171450" rtl="0" algn="l">
              <a:spcBef>
                <a:spcPts val="0"/>
              </a:spcBef>
              <a:spcAft>
                <a:spcPts val="0"/>
              </a:spcAft>
              <a:buClr>
                <a:schemeClr val="dk1"/>
              </a:buClr>
              <a:buSzPts val="1200"/>
              <a:buFont typeface="Arial"/>
              <a:buNone/>
            </a:pPr>
            <a:r>
              <a:t/>
            </a:r>
            <a:endParaRPr b="1"/>
          </a:p>
        </p:txBody>
      </p:sp>
      <p:sp>
        <p:nvSpPr>
          <p:cNvPr id="1727" name="Google Shape;1727;gebf947c4af_8_626: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1" name="Shape 2011"/>
        <p:cNvGrpSpPr/>
        <p:nvPr/>
      </p:nvGrpSpPr>
      <p:grpSpPr>
        <a:xfrm>
          <a:off x="0" y="0"/>
          <a:ext cx="0" cy="0"/>
          <a:chOff x="0" y="0"/>
          <a:chExt cx="0" cy="0"/>
        </a:xfrm>
      </p:grpSpPr>
      <p:sp>
        <p:nvSpPr>
          <p:cNvPr id="2012" name="Google Shape;2012;gebf947c4af_8_912: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13" name="Google Shape;2013;gebf947c4af_8_912: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b="1" u="sng"/>
          </a:p>
        </p:txBody>
      </p:sp>
      <p:sp>
        <p:nvSpPr>
          <p:cNvPr id="2014" name="Google Shape;2014;gebf947c4af_8_912: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AU"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6" name="Shape 2046"/>
        <p:cNvGrpSpPr/>
        <p:nvPr/>
      </p:nvGrpSpPr>
      <p:grpSpPr>
        <a:xfrm>
          <a:off x="0" y="0"/>
          <a:ext cx="0" cy="0"/>
          <a:chOff x="0" y="0"/>
          <a:chExt cx="0" cy="0"/>
        </a:xfrm>
      </p:grpSpPr>
      <p:sp>
        <p:nvSpPr>
          <p:cNvPr id="2047" name="Google Shape;2047;gebf947c4af_8_946: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48" name="Google Shape;2048;gebf947c4af_8_946: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49" name="Google Shape;2049;gebf947c4af_8_946: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AU"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3" name="Shape 2163"/>
        <p:cNvGrpSpPr/>
        <p:nvPr/>
      </p:nvGrpSpPr>
      <p:grpSpPr>
        <a:xfrm>
          <a:off x="0" y="0"/>
          <a:ext cx="0" cy="0"/>
          <a:chOff x="0" y="0"/>
          <a:chExt cx="0" cy="0"/>
        </a:xfrm>
      </p:grpSpPr>
      <p:sp>
        <p:nvSpPr>
          <p:cNvPr id="2164" name="Google Shape;2164;gebf947c4af_8_1062: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65" name="Google Shape;2165;gebf947c4af_8_1062: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66" name="Google Shape;2166;gebf947c4af_8_1062: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AU"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0" name="Shape 2290"/>
        <p:cNvGrpSpPr/>
        <p:nvPr/>
      </p:nvGrpSpPr>
      <p:grpSpPr>
        <a:xfrm>
          <a:off x="0" y="0"/>
          <a:ext cx="0" cy="0"/>
          <a:chOff x="0" y="0"/>
          <a:chExt cx="0" cy="0"/>
        </a:xfrm>
      </p:grpSpPr>
      <p:sp>
        <p:nvSpPr>
          <p:cNvPr id="2291" name="Google Shape;2291;gebf947c4af_8_1188: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92" name="Google Shape;2292;gebf947c4af_8_1188: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93" name="Google Shape;2293;gebf947c4af_8_1188: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9" name="Shape 2299"/>
        <p:cNvGrpSpPr/>
        <p:nvPr/>
      </p:nvGrpSpPr>
      <p:grpSpPr>
        <a:xfrm>
          <a:off x="0" y="0"/>
          <a:ext cx="0" cy="0"/>
          <a:chOff x="0" y="0"/>
          <a:chExt cx="0" cy="0"/>
        </a:xfrm>
      </p:grpSpPr>
      <p:sp>
        <p:nvSpPr>
          <p:cNvPr id="2300" name="Google Shape;2300;gebf947c4af_8_11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01" name="Google Shape;2301;gebf947c4af_8_1196: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6" name="Shape 2386"/>
        <p:cNvGrpSpPr/>
        <p:nvPr/>
      </p:nvGrpSpPr>
      <p:grpSpPr>
        <a:xfrm>
          <a:off x="0" y="0"/>
          <a:ext cx="0" cy="0"/>
          <a:chOff x="0" y="0"/>
          <a:chExt cx="0" cy="0"/>
        </a:xfrm>
      </p:grpSpPr>
      <p:sp>
        <p:nvSpPr>
          <p:cNvPr id="2387" name="Google Shape;2387;gebf947c4af_8_12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88" name="Google Shape;2388;gebf947c4af_8_1282: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5" name="Shape 2395"/>
        <p:cNvGrpSpPr/>
        <p:nvPr/>
      </p:nvGrpSpPr>
      <p:grpSpPr>
        <a:xfrm>
          <a:off x="0" y="0"/>
          <a:ext cx="0" cy="0"/>
          <a:chOff x="0" y="0"/>
          <a:chExt cx="0" cy="0"/>
        </a:xfrm>
      </p:grpSpPr>
      <p:sp>
        <p:nvSpPr>
          <p:cNvPr id="2396" name="Google Shape;2396;gebf947c4af_8_1290: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97" name="Google Shape;2397;gebf947c4af_8_1290: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b="1" lang="en-AU"/>
              <a:t>Speaking Points:</a:t>
            </a:r>
            <a:endParaRPr/>
          </a:p>
          <a:p>
            <a:pPr indent="0" lvl="0" marL="0" rtl="0" algn="l">
              <a:spcBef>
                <a:spcPts val="0"/>
              </a:spcBef>
              <a:spcAft>
                <a:spcPts val="0"/>
              </a:spcAft>
              <a:buNone/>
            </a:pPr>
            <a:r>
              <a:t/>
            </a:r>
            <a:endParaRPr b="1"/>
          </a:p>
          <a:p>
            <a:pPr indent="-171450" lvl="0" marL="171450" rtl="0" algn="l">
              <a:spcBef>
                <a:spcPts val="0"/>
              </a:spcBef>
              <a:spcAft>
                <a:spcPts val="0"/>
              </a:spcAft>
              <a:buClr>
                <a:schemeClr val="dk1"/>
              </a:buClr>
              <a:buSzPts val="1200"/>
              <a:buFont typeface="Arial"/>
              <a:buChar char="•"/>
            </a:pPr>
            <a:r>
              <a:rPr b="0" lang="en-AU"/>
              <a:t>One of the most important components of this year’s annual report is the analysis of the first year of OGMP 2.0 reporting. </a:t>
            </a:r>
            <a:br>
              <a:rPr b="0" lang="en-AU"/>
            </a:br>
            <a:endParaRPr b="0"/>
          </a:p>
          <a:p>
            <a:pPr indent="-171450" lvl="0" marL="171450" rtl="0" algn="l">
              <a:spcBef>
                <a:spcPts val="0"/>
              </a:spcBef>
              <a:spcAft>
                <a:spcPts val="0"/>
              </a:spcAft>
              <a:buClr>
                <a:schemeClr val="dk1"/>
              </a:buClr>
              <a:buSzPts val="1200"/>
              <a:buFont typeface="Arial"/>
              <a:buChar char="•"/>
            </a:pPr>
            <a:r>
              <a:rPr b="0" lang="en-AU"/>
              <a:t>This was the first year member companies reported in the new framework through the new reporting levels on the way to achieving Gold Standard.</a:t>
            </a:r>
            <a:br>
              <a:rPr b="0" lang="en-AU"/>
            </a:br>
            <a:endParaRPr b="0"/>
          </a:p>
          <a:p>
            <a:pPr indent="-171450" lvl="0" marL="171450" rtl="0" algn="l">
              <a:spcBef>
                <a:spcPts val="0"/>
              </a:spcBef>
              <a:spcAft>
                <a:spcPts val="0"/>
              </a:spcAft>
              <a:buClr>
                <a:schemeClr val="dk1"/>
              </a:buClr>
              <a:buSzPts val="1200"/>
              <a:buFont typeface="Arial"/>
              <a:buChar char="•"/>
            </a:pPr>
            <a:r>
              <a:rPr b="0" lang="en-AU">
                <a:highlight>
                  <a:srgbClr val="FFFF00"/>
                </a:highlight>
              </a:rPr>
              <a:t>Companies achieve Gold Standard reporting when the majority of their assets are reported at Level 4/5 (INCORRECT – THIS NEEDS TO BE UPDATED). </a:t>
            </a:r>
            <a:br>
              <a:rPr b="0" lang="en-AU">
                <a:highlight>
                  <a:srgbClr val="FFFF00"/>
                </a:highlight>
              </a:rPr>
            </a:br>
            <a:endParaRPr b="0">
              <a:highlight>
                <a:srgbClr val="FFFF00"/>
              </a:highlight>
            </a:endParaRPr>
          </a:p>
          <a:p>
            <a:pPr indent="-171450" lvl="0" marL="171450" rtl="0" algn="l">
              <a:spcBef>
                <a:spcPts val="0"/>
              </a:spcBef>
              <a:spcAft>
                <a:spcPts val="0"/>
              </a:spcAft>
              <a:buClr>
                <a:schemeClr val="dk1"/>
              </a:buClr>
              <a:buSzPts val="1200"/>
              <a:buFont typeface="Arial"/>
              <a:buChar char="•"/>
            </a:pPr>
            <a:r>
              <a:rPr b="0" lang="en-AU"/>
              <a:t>This year, member companies submitted implementation plans to detail how they will reach Gold Standard Reporting. A Gold Standard pathway status was awarded to companies that submitted a credible and explicit path.</a:t>
            </a:r>
            <a:endParaRPr/>
          </a:p>
        </p:txBody>
      </p:sp>
      <p:sp>
        <p:nvSpPr>
          <p:cNvPr id="2398" name="Google Shape;2398;gebf947c4af_8_1290: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AU"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8" name="Shape 2408"/>
        <p:cNvGrpSpPr/>
        <p:nvPr/>
      </p:nvGrpSpPr>
      <p:grpSpPr>
        <a:xfrm>
          <a:off x="0" y="0"/>
          <a:ext cx="0" cy="0"/>
          <a:chOff x="0" y="0"/>
          <a:chExt cx="0" cy="0"/>
        </a:xfrm>
      </p:grpSpPr>
      <p:sp>
        <p:nvSpPr>
          <p:cNvPr id="2409" name="Google Shape;2409;geb71ef23ac_0_37: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Clr>
                <a:schemeClr val="dk1"/>
              </a:buClr>
              <a:buSzPts val="1400"/>
              <a:buFont typeface="Arial"/>
              <a:buNone/>
            </a:pPr>
            <a:r>
              <a:rPr lang="en-AU">
                <a:solidFill>
                  <a:schemeClr val="dk1"/>
                </a:solidFill>
              </a:rPr>
              <a:t>Welcome to the Carbon and Biomass session. This was intended to be the largest of our sessions in Hobart auss how CEOS might consider strengthening the policy relevance of our datasets with </a:t>
            </a:r>
            <a:r>
              <a:rPr lang="en-AU" sz="1800">
                <a:solidFill>
                  <a:schemeClr val="dk1"/>
                </a:solidFill>
                <a:latin typeface="Calibri"/>
                <a:ea typeface="Calibri"/>
                <a:cs typeface="Calibri"/>
                <a:sym typeface="Calibri"/>
              </a:rPr>
              <a:t>the main UN and national stakeholders that use our data to make and manage policy. We still have a substantial agenda with significant points for discussion by Principals.</a:t>
            </a:r>
            <a:endParaRPr sz="1800">
              <a:solidFill>
                <a:schemeClr val="dk1"/>
              </a:solidFill>
              <a:latin typeface="Calibri"/>
              <a:ea typeface="Calibri"/>
              <a:cs typeface="Calibri"/>
              <a:sym typeface="Calibri"/>
            </a:endParaRPr>
          </a:p>
          <a:p>
            <a:pPr indent="0" lvl="0" marL="0" rtl="0" algn="l">
              <a:lnSpc>
                <a:spcPct val="125000"/>
              </a:lnSpc>
              <a:spcBef>
                <a:spcPts val="0"/>
              </a:spcBef>
              <a:spcAft>
                <a:spcPts val="0"/>
              </a:spcAft>
              <a:buClr>
                <a:srgbClr val="000000"/>
              </a:buClr>
              <a:buSzPts val="1400"/>
              <a:buFont typeface="Arial"/>
              <a:buNone/>
            </a:pPr>
            <a:r>
              <a:t/>
            </a:r>
            <a:endParaRPr/>
          </a:p>
          <a:p>
            <a:pPr indent="0" lvl="0" marL="0" rtl="0" algn="l">
              <a:lnSpc>
                <a:spcPct val="125000"/>
              </a:lnSpc>
              <a:spcBef>
                <a:spcPts val="0"/>
              </a:spcBef>
              <a:spcAft>
                <a:spcPts val="0"/>
              </a:spcAft>
              <a:buClr>
                <a:schemeClr val="dk1"/>
              </a:buClr>
              <a:buSzPts val="1400"/>
              <a:buFont typeface="Arial"/>
              <a:buNone/>
            </a:pPr>
            <a:r>
              <a:rPr lang="en-AU">
                <a:solidFill>
                  <a:schemeClr val="dk1"/>
                </a:solidFill>
              </a:rPr>
              <a:t>nd featured a number of external speakers to bring some alternative perspectives to our work and to equip us to disc</a:t>
            </a:r>
            <a:endParaRPr/>
          </a:p>
        </p:txBody>
      </p:sp>
      <p:sp>
        <p:nvSpPr>
          <p:cNvPr id="2410" name="Google Shape;2410;geb71ef23ac_0_3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7" name="Shape 2417"/>
        <p:cNvGrpSpPr/>
        <p:nvPr/>
      </p:nvGrpSpPr>
      <p:grpSpPr>
        <a:xfrm>
          <a:off x="0" y="0"/>
          <a:ext cx="0" cy="0"/>
          <a:chOff x="0" y="0"/>
          <a:chExt cx="0" cy="0"/>
        </a:xfrm>
      </p:grpSpPr>
      <p:sp>
        <p:nvSpPr>
          <p:cNvPr id="2418" name="Google Shape;2418;gebdc30e2bc_1_0:notes"/>
          <p:cNvSpPr txBox="1"/>
          <p:nvPr>
            <p:ph idx="1" type="body"/>
          </p:nvPr>
        </p:nvSpPr>
        <p:spPr>
          <a:xfrm>
            <a:off x="883603" y="4356810"/>
            <a:ext cx="5078400" cy="40854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2419" name="Google Shape;2419;gebdc30e2bc_1_0:notes"/>
          <p:cNvSpPr/>
          <p:nvPr>
            <p:ph idx="2" type="sldImg"/>
          </p:nvPr>
        </p:nvSpPr>
        <p:spPr>
          <a:xfrm>
            <a:off x="974166" y="681341"/>
            <a:ext cx="4970400" cy="34038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2" name="Shape 652"/>
        <p:cNvGrpSpPr/>
        <p:nvPr/>
      </p:nvGrpSpPr>
      <p:grpSpPr>
        <a:xfrm>
          <a:off x="0" y="0"/>
          <a:ext cx="0" cy="0"/>
          <a:chOff x="0" y="0"/>
          <a:chExt cx="0" cy="0"/>
        </a:xfrm>
      </p:grpSpPr>
      <p:sp>
        <p:nvSpPr>
          <p:cNvPr id="653" name="Google Shape;653;g916e58ef88_0_35: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Clr>
                <a:schemeClr val="dk1"/>
              </a:buClr>
              <a:buSzPts val="1400"/>
              <a:buFont typeface="Arial"/>
              <a:buNone/>
            </a:pPr>
            <a:r>
              <a:rPr lang="en-AU">
                <a:solidFill>
                  <a:schemeClr val="dk1"/>
                </a:solidFill>
              </a:rPr>
              <a:t>Welcome to the Carbon and Biomass session. This was intended to be the largest of our sessions in Hobart auss how CEOS might consider strengthening the policy relevance of our datasets with </a:t>
            </a:r>
            <a:r>
              <a:rPr lang="en-AU" sz="1800">
                <a:solidFill>
                  <a:schemeClr val="dk1"/>
                </a:solidFill>
                <a:latin typeface="Calibri"/>
                <a:ea typeface="Calibri"/>
                <a:cs typeface="Calibri"/>
                <a:sym typeface="Calibri"/>
              </a:rPr>
              <a:t>the main UN and national stakeholders that use our data to make and manage policy. We still have a substantial agenda with significant points for discussion by Principals.</a:t>
            </a:r>
            <a:endParaRPr sz="1800">
              <a:solidFill>
                <a:schemeClr val="dk1"/>
              </a:solidFill>
              <a:latin typeface="Calibri"/>
              <a:ea typeface="Calibri"/>
              <a:cs typeface="Calibri"/>
              <a:sym typeface="Calibri"/>
            </a:endParaRPr>
          </a:p>
          <a:p>
            <a:pPr indent="0" lvl="0" marL="0" rtl="0" algn="l">
              <a:lnSpc>
                <a:spcPct val="125000"/>
              </a:lnSpc>
              <a:spcBef>
                <a:spcPts val="0"/>
              </a:spcBef>
              <a:spcAft>
                <a:spcPts val="0"/>
              </a:spcAft>
              <a:buClr>
                <a:srgbClr val="000000"/>
              </a:buClr>
              <a:buSzPts val="1400"/>
              <a:buFont typeface="Arial"/>
              <a:buNone/>
            </a:pPr>
            <a:r>
              <a:t/>
            </a:r>
            <a:endParaRPr/>
          </a:p>
          <a:p>
            <a:pPr indent="0" lvl="0" marL="0" rtl="0" algn="l">
              <a:lnSpc>
                <a:spcPct val="125000"/>
              </a:lnSpc>
              <a:spcBef>
                <a:spcPts val="0"/>
              </a:spcBef>
              <a:spcAft>
                <a:spcPts val="0"/>
              </a:spcAft>
              <a:buClr>
                <a:schemeClr val="dk1"/>
              </a:buClr>
              <a:buSzPts val="1400"/>
              <a:buFont typeface="Arial"/>
              <a:buNone/>
            </a:pPr>
            <a:r>
              <a:rPr lang="en-AU">
                <a:solidFill>
                  <a:schemeClr val="dk1"/>
                </a:solidFill>
              </a:rPr>
              <a:t>nd featured a number of external speakers to bring some alternative perspectives to our work and to equip us to disc</a:t>
            </a:r>
            <a:endParaRPr/>
          </a:p>
        </p:txBody>
      </p:sp>
      <p:sp>
        <p:nvSpPr>
          <p:cNvPr id="654" name="Google Shape;654;g916e58ef88_0_3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3" name="Shape 2423"/>
        <p:cNvGrpSpPr/>
        <p:nvPr/>
      </p:nvGrpSpPr>
      <p:grpSpPr>
        <a:xfrm>
          <a:off x="0" y="0"/>
          <a:ext cx="0" cy="0"/>
          <a:chOff x="0" y="0"/>
          <a:chExt cx="0" cy="0"/>
        </a:xfrm>
      </p:grpSpPr>
      <p:sp>
        <p:nvSpPr>
          <p:cNvPr id="2424" name="Google Shape;2424;geb71ef23ac_0_45: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rPr lang="en-AU"/>
              <a:t>Osamu to speak &lt; 10 mins</a:t>
            </a:r>
            <a:endParaRPr/>
          </a:p>
        </p:txBody>
      </p:sp>
      <p:sp>
        <p:nvSpPr>
          <p:cNvPr id="2425" name="Google Shape;2425;geb71ef23ac_0_45:notes"/>
          <p:cNvSpPr/>
          <p:nvPr>
            <p:ph idx="2" type="sldImg"/>
          </p:nvPr>
        </p:nvSpPr>
        <p:spPr>
          <a:xfrm>
            <a:off x="925718" y="685727"/>
            <a:ext cx="5006700" cy="34287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2" name="Shape 2432"/>
        <p:cNvGrpSpPr/>
        <p:nvPr/>
      </p:nvGrpSpPr>
      <p:grpSpPr>
        <a:xfrm>
          <a:off x="0" y="0"/>
          <a:ext cx="0" cy="0"/>
          <a:chOff x="0" y="0"/>
          <a:chExt cx="0" cy="0"/>
        </a:xfrm>
      </p:grpSpPr>
      <p:sp>
        <p:nvSpPr>
          <p:cNvPr id="2433" name="Google Shape;2433;gf027f19419_2_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2434" name="Google Shape;2434;gf027f19419_2_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9" name="Shape 2439"/>
        <p:cNvGrpSpPr/>
        <p:nvPr/>
      </p:nvGrpSpPr>
      <p:grpSpPr>
        <a:xfrm>
          <a:off x="0" y="0"/>
          <a:ext cx="0" cy="0"/>
          <a:chOff x="0" y="0"/>
          <a:chExt cx="0" cy="0"/>
        </a:xfrm>
      </p:grpSpPr>
      <p:sp>
        <p:nvSpPr>
          <p:cNvPr id="2440" name="Google Shape;2440;gec075aeaeb_1_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2441" name="Google Shape;2441;gec075aeaeb_1_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7" name="Shape 2447"/>
        <p:cNvGrpSpPr/>
        <p:nvPr/>
      </p:nvGrpSpPr>
      <p:grpSpPr>
        <a:xfrm>
          <a:off x="0" y="0"/>
          <a:ext cx="0" cy="0"/>
          <a:chOff x="0" y="0"/>
          <a:chExt cx="0" cy="0"/>
        </a:xfrm>
      </p:grpSpPr>
      <p:sp>
        <p:nvSpPr>
          <p:cNvPr id="2448" name="Google Shape;2448;gebdc30e2bc_10_124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2449" name="Google Shape;2449;gebdc30e2bc_10_1245: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rPr lang="en-AU"/>
              <a:t>Here are our specific objectives and the supporting agenda items. Talk through briefly… </a:t>
            </a:r>
            <a:endParaRPr/>
          </a:p>
          <a:p>
            <a:pPr indent="0" lvl="0" marL="0" rtl="0" algn="l">
              <a:lnSpc>
                <a:spcPct val="125000"/>
              </a:lnSpc>
              <a:spcBef>
                <a:spcPts val="0"/>
              </a:spcBef>
              <a:spcAft>
                <a:spcPts val="0"/>
              </a:spcAft>
              <a:buSzPts val="1400"/>
              <a:buNone/>
            </a:pPr>
            <a:r>
              <a:rPr lang="en-AU"/>
              <a:t>Q&amp;A break after Biomass on any topics that featured prior. And again after the UNFCCC/policy discussion. Please keep to time. We wish to cover all ground even if this format is more of a preliminary discussion than we would have liked. Use sli.do to input comments and questions that arise and we will moderate those for an efficient Q&amp;A.</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6" name="Shape 2456"/>
        <p:cNvGrpSpPr/>
        <p:nvPr/>
      </p:nvGrpSpPr>
      <p:grpSpPr>
        <a:xfrm>
          <a:off x="0" y="0"/>
          <a:ext cx="0" cy="0"/>
          <a:chOff x="0" y="0"/>
          <a:chExt cx="0" cy="0"/>
        </a:xfrm>
      </p:grpSpPr>
      <p:sp>
        <p:nvSpPr>
          <p:cNvPr id="2457" name="Google Shape;2457;gebf947c4af_6_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58" name="Google Shape;2458;gebf947c4af_6_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3" name="Shape 2473"/>
        <p:cNvGrpSpPr/>
        <p:nvPr/>
      </p:nvGrpSpPr>
      <p:grpSpPr>
        <a:xfrm>
          <a:off x="0" y="0"/>
          <a:ext cx="0" cy="0"/>
          <a:chOff x="0" y="0"/>
          <a:chExt cx="0" cy="0"/>
        </a:xfrm>
      </p:grpSpPr>
      <p:sp>
        <p:nvSpPr>
          <p:cNvPr id="2474" name="Google Shape;2474;gebf947c4af_6_1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75" name="Google Shape;2475;gebf947c4af_6_1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2" name="Shape 2482"/>
        <p:cNvGrpSpPr/>
        <p:nvPr/>
      </p:nvGrpSpPr>
      <p:grpSpPr>
        <a:xfrm>
          <a:off x="0" y="0"/>
          <a:ext cx="0" cy="0"/>
          <a:chOff x="0" y="0"/>
          <a:chExt cx="0" cy="0"/>
        </a:xfrm>
      </p:grpSpPr>
      <p:sp>
        <p:nvSpPr>
          <p:cNvPr id="2483" name="Google Shape;2483;gebdc30e2bc_10_128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b="0"/>
          </a:p>
        </p:txBody>
      </p:sp>
      <p:sp>
        <p:nvSpPr>
          <p:cNvPr id="2484" name="Google Shape;2484;gebdc30e2bc_10_128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5" name="Shape 2495"/>
        <p:cNvGrpSpPr/>
        <p:nvPr/>
      </p:nvGrpSpPr>
      <p:grpSpPr>
        <a:xfrm>
          <a:off x="0" y="0"/>
          <a:ext cx="0" cy="0"/>
          <a:chOff x="0" y="0"/>
          <a:chExt cx="0" cy="0"/>
        </a:xfrm>
      </p:grpSpPr>
      <p:sp>
        <p:nvSpPr>
          <p:cNvPr id="2496" name="Google Shape;2496;gebdc30e2bc_10_1293:notes"/>
          <p:cNvSpPr txBox="1"/>
          <p:nvPr>
            <p:ph idx="1" type="body"/>
          </p:nvPr>
        </p:nvSpPr>
        <p:spPr>
          <a:xfrm>
            <a:off x="685802" y="4343406"/>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2497" name="Google Shape;2497;gebdc30e2bc_10_1293:notes"/>
          <p:cNvSpPr/>
          <p:nvPr>
            <p:ph idx="2" type="sldImg"/>
          </p:nvPr>
        </p:nvSpPr>
        <p:spPr>
          <a:xfrm>
            <a:off x="917662" y="685617"/>
            <a:ext cx="5022600" cy="34296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4" name="Shape 2504"/>
        <p:cNvGrpSpPr/>
        <p:nvPr/>
      </p:nvGrpSpPr>
      <p:grpSpPr>
        <a:xfrm>
          <a:off x="0" y="0"/>
          <a:ext cx="0" cy="0"/>
          <a:chOff x="0" y="0"/>
          <a:chExt cx="0" cy="0"/>
        </a:xfrm>
      </p:grpSpPr>
      <p:sp>
        <p:nvSpPr>
          <p:cNvPr id="2505" name="Google Shape;2505;gebdc30e2bc_10_1300:notes"/>
          <p:cNvSpPr txBox="1"/>
          <p:nvPr>
            <p:ph idx="1" type="body"/>
          </p:nvPr>
        </p:nvSpPr>
        <p:spPr>
          <a:xfrm>
            <a:off x="884077" y="4357773"/>
            <a:ext cx="5078700" cy="40842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2506" name="Google Shape;2506;gebdc30e2bc_10_1300:notes"/>
          <p:cNvSpPr/>
          <p:nvPr>
            <p:ph idx="2" type="sldImg"/>
          </p:nvPr>
        </p:nvSpPr>
        <p:spPr>
          <a:xfrm>
            <a:off x="974166" y="681450"/>
            <a:ext cx="4970400" cy="34044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3" name="Shape 2513"/>
        <p:cNvGrpSpPr/>
        <p:nvPr/>
      </p:nvGrpSpPr>
      <p:grpSpPr>
        <a:xfrm>
          <a:off x="0" y="0"/>
          <a:ext cx="0" cy="0"/>
          <a:chOff x="0" y="0"/>
          <a:chExt cx="0" cy="0"/>
        </a:xfrm>
      </p:grpSpPr>
      <p:sp>
        <p:nvSpPr>
          <p:cNvPr id="2514" name="Google Shape;2514;gebdc30e2bc_10_1308: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15" name="Google Shape;2515;gebdc30e2bc_10_1308: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2" name="Shape 662"/>
        <p:cNvGrpSpPr/>
        <p:nvPr/>
      </p:nvGrpSpPr>
      <p:grpSpPr>
        <a:xfrm>
          <a:off x="0" y="0"/>
          <a:ext cx="0" cy="0"/>
          <a:chOff x="0" y="0"/>
          <a:chExt cx="0" cy="0"/>
        </a:xfrm>
      </p:grpSpPr>
      <p:sp>
        <p:nvSpPr>
          <p:cNvPr id="663" name="Google Shape;663;gec075aed1e_11_51:notes"/>
          <p:cNvSpPr txBox="1"/>
          <p:nvPr>
            <p:ph idx="2" type="hdr"/>
          </p:nvPr>
        </p:nvSpPr>
        <p:spPr>
          <a:xfrm>
            <a:off x="473865" y="137579"/>
            <a:ext cx="5896468" cy="160272"/>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rPr lang="en-AU" sz="1300"/>
              <a:t>Presentation title</a:t>
            </a:r>
            <a:endParaRPr sz="1300"/>
          </a:p>
        </p:txBody>
      </p:sp>
      <p:sp>
        <p:nvSpPr>
          <p:cNvPr id="664" name="Google Shape;664;gec075aed1e_11_51:notes"/>
          <p:cNvSpPr/>
          <p:nvPr>
            <p:ph idx="3" type="sldImg"/>
          </p:nvPr>
        </p:nvSpPr>
        <p:spPr>
          <a:xfrm>
            <a:off x="956930" y="686475"/>
            <a:ext cx="4944140" cy="3429536"/>
          </a:xfrm>
          <a:custGeom>
            <a:rect b="b" l="l" r="r" t="t"/>
            <a:pathLst>
              <a:path extrusionOk="0" h="120000" w="120000">
                <a:moveTo>
                  <a:pt x="0" y="0"/>
                </a:moveTo>
                <a:lnTo>
                  <a:pt x="120000" y="0"/>
                </a:lnTo>
                <a:lnTo>
                  <a:pt x="120000" y="120000"/>
                </a:lnTo>
                <a:lnTo>
                  <a:pt x="0" y="120000"/>
                </a:lnTo>
                <a:close/>
              </a:path>
            </a:pathLst>
          </a:custGeom>
          <a:noFill/>
          <a:ln>
            <a:noFill/>
          </a:ln>
        </p:spPr>
      </p:sp>
      <p:sp>
        <p:nvSpPr>
          <p:cNvPr id="665" name="Google Shape;665;gec075aed1e_11_51:notes"/>
          <p:cNvSpPr txBox="1"/>
          <p:nvPr>
            <p:ph idx="1" type="body"/>
          </p:nvPr>
        </p:nvSpPr>
        <p:spPr>
          <a:xfrm>
            <a:off x="913991" y="4344363"/>
            <a:ext cx="5030018" cy="4113174"/>
          </a:xfrm>
          <a:prstGeom prst="rect">
            <a:avLst/>
          </a:prstGeom>
          <a:noFill/>
          <a:ln>
            <a:noFill/>
          </a:ln>
        </p:spPr>
        <p:txBody>
          <a:bodyPr anchorCtr="0" anchor="t" bIns="46625" lIns="93275" spcFirstLastPara="1" rIns="93275" wrap="square" tIns="46625">
            <a:noAutofit/>
          </a:bodyPr>
          <a:lstStyle/>
          <a:p>
            <a:pPr indent="-177800" lvl="0" marL="254000" rtl="0" algn="l">
              <a:spcBef>
                <a:spcPts val="0"/>
              </a:spcBef>
              <a:spcAft>
                <a:spcPts val="0"/>
              </a:spcAft>
              <a:buClr>
                <a:schemeClr val="dk1"/>
              </a:buClr>
              <a:buSzPts val="1100"/>
              <a:buFont typeface="Arial"/>
              <a:buNone/>
            </a:pPr>
            <a:r>
              <a:t/>
            </a:r>
            <a:endParaRPr sz="1300"/>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4" name="Shape 2524"/>
        <p:cNvGrpSpPr/>
        <p:nvPr/>
      </p:nvGrpSpPr>
      <p:grpSpPr>
        <a:xfrm>
          <a:off x="0" y="0"/>
          <a:ext cx="0" cy="0"/>
          <a:chOff x="0" y="0"/>
          <a:chExt cx="0" cy="0"/>
        </a:xfrm>
      </p:grpSpPr>
      <p:sp>
        <p:nvSpPr>
          <p:cNvPr id="2525" name="Google Shape;2525;gebdc30e2bc_10_1318:notes"/>
          <p:cNvSpPr/>
          <p:nvPr>
            <p:ph idx="2" type="sldImg"/>
          </p:nvPr>
        </p:nvSpPr>
        <p:spPr>
          <a:xfrm>
            <a:off x="1371600" y="1143000"/>
            <a:ext cx="4114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526" name="Google Shape;2526;gebdc30e2bc_10_1318: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27" name="Google Shape;2527;gebdc30e2bc_10_1318: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5" name="Shape 2535"/>
        <p:cNvGrpSpPr/>
        <p:nvPr/>
      </p:nvGrpSpPr>
      <p:grpSpPr>
        <a:xfrm>
          <a:off x="0" y="0"/>
          <a:ext cx="0" cy="0"/>
          <a:chOff x="0" y="0"/>
          <a:chExt cx="0" cy="0"/>
        </a:xfrm>
      </p:grpSpPr>
      <p:sp>
        <p:nvSpPr>
          <p:cNvPr id="2536" name="Google Shape;2536;gebdc30e2bc_10_13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b="0" lang="en-AU"/>
              <a:t>Main point: </a:t>
            </a:r>
            <a:r>
              <a:rPr b="0" lang="en-AU" sz="2400">
                <a:solidFill>
                  <a:srgbClr val="002060"/>
                </a:solidFill>
              </a:rPr>
              <a:t>Measure changes in AFOLU / biomass for mitigation and adaptation activities</a:t>
            </a:r>
            <a:endParaRPr b="0"/>
          </a:p>
        </p:txBody>
      </p:sp>
      <p:sp>
        <p:nvSpPr>
          <p:cNvPr id="2537" name="Google Shape;2537;gebdc30e2bc_10_132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1" name="Shape 2541"/>
        <p:cNvGrpSpPr/>
        <p:nvPr/>
      </p:nvGrpSpPr>
      <p:grpSpPr>
        <a:xfrm>
          <a:off x="0" y="0"/>
          <a:ext cx="0" cy="0"/>
          <a:chOff x="0" y="0"/>
          <a:chExt cx="0" cy="0"/>
        </a:xfrm>
      </p:grpSpPr>
      <p:sp>
        <p:nvSpPr>
          <p:cNvPr id="2542" name="Google Shape;2542;gebdc30e2bc_17_13: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SzPts val="1400"/>
              <a:buNone/>
            </a:pPr>
            <a:r>
              <a:t/>
            </a:r>
            <a:endParaRPr/>
          </a:p>
        </p:txBody>
      </p:sp>
      <p:sp>
        <p:nvSpPr>
          <p:cNvPr id="2543" name="Google Shape;2543;gebdc30e2bc_17_1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0" name="Shape 2550"/>
        <p:cNvGrpSpPr/>
        <p:nvPr/>
      </p:nvGrpSpPr>
      <p:grpSpPr>
        <a:xfrm>
          <a:off x="0" y="0"/>
          <a:ext cx="0" cy="0"/>
          <a:chOff x="0" y="0"/>
          <a:chExt cx="0" cy="0"/>
        </a:xfrm>
      </p:grpSpPr>
      <p:sp>
        <p:nvSpPr>
          <p:cNvPr id="2551" name="Google Shape;2551;gebdc30e2bc_17_2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52" name="Google Shape;2552;gebdc30e2bc_17_2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7" name="Shape 2557"/>
        <p:cNvGrpSpPr/>
        <p:nvPr/>
      </p:nvGrpSpPr>
      <p:grpSpPr>
        <a:xfrm>
          <a:off x="0" y="0"/>
          <a:ext cx="0" cy="0"/>
          <a:chOff x="0" y="0"/>
          <a:chExt cx="0" cy="0"/>
        </a:xfrm>
      </p:grpSpPr>
      <p:sp>
        <p:nvSpPr>
          <p:cNvPr id="2558" name="Google Shape;2558;gebdc30e2bc_17_2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59" name="Google Shape;2559;gebdc30e2bc_17_2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2" name="Shape 2602"/>
        <p:cNvGrpSpPr/>
        <p:nvPr/>
      </p:nvGrpSpPr>
      <p:grpSpPr>
        <a:xfrm>
          <a:off x="0" y="0"/>
          <a:ext cx="0" cy="0"/>
          <a:chOff x="0" y="0"/>
          <a:chExt cx="0" cy="0"/>
        </a:xfrm>
      </p:grpSpPr>
      <p:sp>
        <p:nvSpPr>
          <p:cNvPr id="2603" name="Google Shape;2603;gebdc30e2bc_17_8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2604" name="Google Shape;2604;gebdc30e2bc_17_82:notes"/>
          <p:cNvSpPr txBox="1"/>
          <p:nvPr>
            <p:ph idx="1" type="body"/>
          </p:nvPr>
        </p:nvSpPr>
        <p:spPr>
          <a:xfrm>
            <a:off x="914400" y="4343400"/>
            <a:ext cx="5028900" cy="4114500"/>
          </a:xfrm>
          <a:prstGeom prst="rect">
            <a:avLst/>
          </a:prstGeom>
          <a:noFill/>
          <a:ln>
            <a:noFill/>
          </a:ln>
        </p:spPr>
        <p:txBody>
          <a:bodyPr anchorCtr="0" anchor="t" bIns="45700" lIns="91425" spcFirstLastPara="1" rIns="91425" wrap="square" tIns="45700">
            <a:noAutofit/>
          </a:bodyPr>
          <a:lstStyle/>
          <a:p>
            <a:pPr indent="-228600" lvl="0" marL="457200" rtl="0" algn="l">
              <a:lnSpc>
                <a:spcPct val="125000"/>
              </a:lnSpc>
              <a:spcBef>
                <a:spcPts val="0"/>
              </a:spcBef>
              <a:spcAft>
                <a:spcPts val="0"/>
              </a:spcAft>
              <a:buSzPts val="1400"/>
              <a:buNone/>
            </a:pPr>
            <a:r>
              <a:t/>
            </a:r>
            <a:endParaRPr b="0" sz="2400" strike="noStrike">
              <a:latin typeface="Arial"/>
              <a:ea typeface="Arial"/>
              <a:cs typeface="Arial"/>
              <a:sym typeface="Arial"/>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1" name="Shape 2641"/>
        <p:cNvGrpSpPr/>
        <p:nvPr/>
      </p:nvGrpSpPr>
      <p:grpSpPr>
        <a:xfrm>
          <a:off x="0" y="0"/>
          <a:ext cx="0" cy="0"/>
          <a:chOff x="0" y="0"/>
          <a:chExt cx="0" cy="0"/>
        </a:xfrm>
      </p:grpSpPr>
      <p:sp>
        <p:nvSpPr>
          <p:cNvPr id="2642" name="Google Shape;2642;gebdc30e2bc_17_12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43" name="Google Shape;2643;gebdc30e2bc_17_12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0" name="Shape 2650"/>
        <p:cNvGrpSpPr/>
        <p:nvPr/>
      </p:nvGrpSpPr>
      <p:grpSpPr>
        <a:xfrm>
          <a:off x="0" y="0"/>
          <a:ext cx="0" cy="0"/>
          <a:chOff x="0" y="0"/>
          <a:chExt cx="0" cy="0"/>
        </a:xfrm>
      </p:grpSpPr>
      <p:sp>
        <p:nvSpPr>
          <p:cNvPr id="2651" name="Google Shape;2651;gebdc30e2bc_17_12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52" name="Google Shape;2652;gebdc30e2bc_17_12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2" name="Shape 2672"/>
        <p:cNvGrpSpPr/>
        <p:nvPr/>
      </p:nvGrpSpPr>
      <p:grpSpPr>
        <a:xfrm>
          <a:off x="0" y="0"/>
          <a:ext cx="0" cy="0"/>
          <a:chOff x="0" y="0"/>
          <a:chExt cx="0" cy="0"/>
        </a:xfrm>
      </p:grpSpPr>
      <p:sp>
        <p:nvSpPr>
          <p:cNvPr id="2673" name="Google Shape;2673;gebdc30e2bc_17_15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74" name="Google Shape;2674;gebdc30e2bc_17_15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9" name="Shape 2679"/>
        <p:cNvGrpSpPr/>
        <p:nvPr/>
      </p:nvGrpSpPr>
      <p:grpSpPr>
        <a:xfrm>
          <a:off x="0" y="0"/>
          <a:ext cx="0" cy="0"/>
          <a:chOff x="0" y="0"/>
          <a:chExt cx="0" cy="0"/>
        </a:xfrm>
      </p:grpSpPr>
      <p:sp>
        <p:nvSpPr>
          <p:cNvPr id="2680" name="Google Shape;2680;gebf947c4af_1_8: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lnSpc>
                <a:spcPct val="125000"/>
              </a:lnSpc>
              <a:spcBef>
                <a:spcPts val="0"/>
              </a:spcBef>
              <a:spcAft>
                <a:spcPts val="0"/>
              </a:spcAft>
              <a:buClr>
                <a:schemeClr val="dk1"/>
              </a:buClr>
              <a:buSzPts val="1400"/>
              <a:buFont typeface="Arial"/>
              <a:buNone/>
            </a:pPr>
            <a:r>
              <a:rPr lang="en-AU"/>
              <a:t>Osamu to speak &lt; 10 mins</a:t>
            </a:r>
            <a:endParaRPr/>
          </a:p>
        </p:txBody>
      </p:sp>
      <p:sp>
        <p:nvSpPr>
          <p:cNvPr id="2681" name="Google Shape;2681;gebf947c4af_1_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jp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jp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 Id="rId3" Type="http://schemas.openxmlformats.org/officeDocument/2006/relationships/image" Target="../media/image3.jpg"/><Relationship Id="rId4" Type="http://schemas.openxmlformats.org/officeDocument/2006/relationships/image" Target="../media/image10.png"/></Relationships>
</file>

<file path=ppt/slideLayouts/_rels/slideLayout25.xml.rels><?xml version="1.0" encoding="UTF-8" standalone="yes"?><Relationships xmlns="http://schemas.openxmlformats.org/package/2006/relationships"><Relationship Id="rId20" Type="http://schemas.openxmlformats.org/officeDocument/2006/relationships/image" Target="../media/image21.png"/><Relationship Id="rId22" Type="http://schemas.openxmlformats.org/officeDocument/2006/relationships/image" Target="../media/image27.png"/><Relationship Id="rId21" Type="http://schemas.openxmlformats.org/officeDocument/2006/relationships/image" Target="../media/image23.png"/><Relationship Id="rId24" Type="http://schemas.openxmlformats.org/officeDocument/2006/relationships/image" Target="../media/image31.png"/><Relationship Id="rId23" Type="http://schemas.openxmlformats.org/officeDocument/2006/relationships/image" Target="../media/image30.png"/><Relationship Id="rId1" Type="http://schemas.openxmlformats.org/officeDocument/2006/relationships/slideMaster" Target="../slideMasters/slideMaster3.xml"/><Relationship Id="rId2" Type="http://schemas.openxmlformats.org/officeDocument/2006/relationships/image" Target="../media/image19.jpg"/><Relationship Id="rId3" Type="http://schemas.openxmlformats.org/officeDocument/2006/relationships/image" Target="../media/image35.png"/><Relationship Id="rId4" Type="http://schemas.openxmlformats.org/officeDocument/2006/relationships/image" Target="../media/image7.png"/><Relationship Id="rId9" Type="http://schemas.openxmlformats.org/officeDocument/2006/relationships/image" Target="../media/image9.png"/><Relationship Id="rId26" Type="http://schemas.openxmlformats.org/officeDocument/2006/relationships/image" Target="../media/image29.png"/><Relationship Id="rId25" Type="http://schemas.openxmlformats.org/officeDocument/2006/relationships/image" Target="../media/image32.png"/><Relationship Id="rId28" Type="http://schemas.openxmlformats.org/officeDocument/2006/relationships/image" Target="../media/image38.png"/><Relationship Id="rId27" Type="http://schemas.openxmlformats.org/officeDocument/2006/relationships/image" Target="../media/image24.png"/><Relationship Id="rId5" Type="http://schemas.openxmlformats.org/officeDocument/2006/relationships/image" Target="../media/image6.png"/><Relationship Id="rId6" Type="http://schemas.openxmlformats.org/officeDocument/2006/relationships/image" Target="../media/image4.png"/><Relationship Id="rId29" Type="http://schemas.openxmlformats.org/officeDocument/2006/relationships/image" Target="../media/image28.png"/><Relationship Id="rId7" Type="http://schemas.openxmlformats.org/officeDocument/2006/relationships/image" Target="../media/image8.png"/><Relationship Id="rId8" Type="http://schemas.openxmlformats.org/officeDocument/2006/relationships/image" Target="../media/image11.png"/><Relationship Id="rId30" Type="http://schemas.openxmlformats.org/officeDocument/2006/relationships/image" Target="../media/image34.png"/><Relationship Id="rId11" Type="http://schemas.openxmlformats.org/officeDocument/2006/relationships/image" Target="../media/image12.png"/><Relationship Id="rId10" Type="http://schemas.openxmlformats.org/officeDocument/2006/relationships/image" Target="../media/image37.png"/><Relationship Id="rId13" Type="http://schemas.openxmlformats.org/officeDocument/2006/relationships/image" Target="../media/image13.png"/><Relationship Id="rId12" Type="http://schemas.openxmlformats.org/officeDocument/2006/relationships/image" Target="../media/image5.png"/><Relationship Id="rId15" Type="http://schemas.openxmlformats.org/officeDocument/2006/relationships/image" Target="../media/image14.png"/><Relationship Id="rId14" Type="http://schemas.openxmlformats.org/officeDocument/2006/relationships/image" Target="../media/image15.png"/><Relationship Id="rId17" Type="http://schemas.openxmlformats.org/officeDocument/2006/relationships/image" Target="../media/image20.png"/><Relationship Id="rId16" Type="http://schemas.openxmlformats.org/officeDocument/2006/relationships/image" Target="../media/image26.png"/><Relationship Id="rId19" Type="http://schemas.openxmlformats.org/officeDocument/2006/relationships/image" Target="../media/image25.png"/><Relationship Id="rId18" Type="http://schemas.openxmlformats.org/officeDocument/2006/relationships/image" Target="../media/image22.png"/></Relationships>
</file>

<file path=ppt/slideLayouts/_rels/slideLayout26.xml.rels><?xml version="1.0" encoding="UTF-8" standalone="yes"?><Relationships xmlns="http://schemas.openxmlformats.org/package/2006/relationships"><Relationship Id="rId20" Type="http://schemas.openxmlformats.org/officeDocument/2006/relationships/image" Target="../media/image21.png"/><Relationship Id="rId22" Type="http://schemas.openxmlformats.org/officeDocument/2006/relationships/image" Target="../media/image27.png"/><Relationship Id="rId21" Type="http://schemas.openxmlformats.org/officeDocument/2006/relationships/image" Target="../media/image23.png"/><Relationship Id="rId24" Type="http://schemas.openxmlformats.org/officeDocument/2006/relationships/image" Target="../media/image31.png"/><Relationship Id="rId23" Type="http://schemas.openxmlformats.org/officeDocument/2006/relationships/image" Target="../media/image30.png"/><Relationship Id="rId1" Type="http://schemas.openxmlformats.org/officeDocument/2006/relationships/slideMaster" Target="../slideMasters/slideMaster3.xml"/><Relationship Id="rId2" Type="http://schemas.openxmlformats.org/officeDocument/2006/relationships/image" Target="../media/image33.jpg"/><Relationship Id="rId3" Type="http://schemas.openxmlformats.org/officeDocument/2006/relationships/image" Target="../media/image35.png"/><Relationship Id="rId4" Type="http://schemas.openxmlformats.org/officeDocument/2006/relationships/image" Target="../media/image7.png"/><Relationship Id="rId9" Type="http://schemas.openxmlformats.org/officeDocument/2006/relationships/image" Target="../media/image9.png"/><Relationship Id="rId26" Type="http://schemas.openxmlformats.org/officeDocument/2006/relationships/image" Target="../media/image29.png"/><Relationship Id="rId25" Type="http://schemas.openxmlformats.org/officeDocument/2006/relationships/image" Target="../media/image32.png"/><Relationship Id="rId28" Type="http://schemas.openxmlformats.org/officeDocument/2006/relationships/image" Target="../media/image38.png"/><Relationship Id="rId27" Type="http://schemas.openxmlformats.org/officeDocument/2006/relationships/image" Target="../media/image24.png"/><Relationship Id="rId5" Type="http://schemas.openxmlformats.org/officeDocument/2006/relationships/image" Target="../media/image6.png"/><Relationship Id="rId6" Type="http://schemas.openxmlformats.org/officeDocument/2006/relationships/image" Target="../media/image4.png"/><Relationship Id="rId29" Type="http://schemas.openxmlformats.org/officeDocument/2006/relationships/image" Target="../media/image28.png"/><Relationship Id="rId7" Type="http://schemas.openxmlformats.org/officeDocument/2006/relationships/image" Target="../media/image8.png"/><Relationship Id="rId8" Type="http://schemas.openxmlformats.org/officeDocument/2006/relationships/image" Target="../media/image11.png"/><Relationship Id="rId30" Type="http://schemas.openxmlformats.org/officeDocument/2006/relationships/image" Target="../media/image34.png"/><Relationship Id="rId11" Type="http://schemas.openxmlformats.org/officeDocument/2006/relationships/image" Target="../media/image12.png"/><Relationship Id="rId10" Type="http://schemas.openxmlformats.org/officeDocument/2006/relationships/image" Target="../media/image37.png"/><Relationship Id="rId13" Type="http://schemas.openxmlformats.org/officeDocument/2006/relationships/image" Target="../media/image13.png"/><Relationship Id="rId12" Type="http://schemas.openxmlformats.org/officeDocument/2006/relationships/image" Target="../media/image5.png"/><Relationship Id="rId15" Type="http://schemas.openxmlformats.org/officeDocument/2006/relationships/image" Target="../media/image14.png"/><Relationship Id="rId14" Type="http://schemas.openxmlformats.org/officeDocument/2006/relationships/image" Target="../media/image15.png"/><Relationship Id="rId17" Type="http://schemas.openxmlformats.org/officeDocument/2006/relationships/image" Target="../media/image20.png"/><Relationship Id="rId16" Type="http://schemas.openxmlformats.org/officeDocument/2006/relationships/image" Target="../media/image26.png"/><Relationship Id="rId19" Type="http://schemas.openxmlformats.org/officeDocument/2006/relationships/image" Target="../media/image25.png"/><Relationship Id="rId18" Type="http://schemas.openxmlformats.org/officeDocument/2006/relationships/image" Target="../media/image22.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jp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jp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jp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1.jp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3.xml.rels><?xml version="1.0" encoding="UTF-8" standalone="yes"?><Relationships xmlns="http://schemas.openxmlformats.org/package/2006/relationships"><Relationship Id="rId20" Type="http://schemas.openxmlformats.org/officeDocument/2006/relationships/image" Target="../media/image21.png"/><Relationship Id="rId22" Type="http://schemas.openxmlformats.org/officeDocument/2006/relationships/image" Target="../media/image27.png"/><Relationship Id="rId21" Type="http://schemas.openxmlformats.org/officeDocument/2006/relationships/image" Target="../media/image23.png"/><Relationship Id="rId24" Type="http://schemas.openxmlformats.org/officeDocument/2006/relationships/image" Target="../media/image31.png"/><Relationship Id="rId23" Type="http://schemas.openxmlformats.org/officeDocument/2006/relationships/image" Target="../media/image30.png"/><Relationship Id="rId1" Type="http://schemas.openxmlformats.org/officeDocument/2006/relationships/slideMaster" Target="../slideMasters/slideMaster10.xml"/><Relationship Id="rId2" Type="http://schemas.openxmlformats.org/officeDocument/2006/relationships/image" Target="../media/image33.jpg"/><Relationship Id="rId3" Type="http://schemas.openxmlformats.org/officeDocument/2006/relationships/image" Target="../media/image35.png"/><Relationship Id="rId4" Type="http://schemas.openxmlformats.org/officeDocument/2006/relationships/image" Target="../media/image7.png"/><Relationship Id="rId9" Type="http://schemas.openxmlformats.org/officeDocument/2006/relationships/image" Target="../media/image9.png"/><Relationship Id="rId26" Type="http://schemas.openxmlformats.org/officeDocument/2006/relationships/image" Target="../media/image29.png"/><Relationship Id="rId25" Type="http://schemas.openxmlformats.org/officeDocument/2006/relationships/image" Target="../media/image32.png"/><Relationship Id="rId28" Type="http://schemas.openxmlformats.org/officeDocument/2006/relationships/image" Target="../media/image38.png"/><Relationship Id="rId27" Type="http://schemas.openxmlformats.org/officeDocument/2006/relationships/image" Target="../media/image24.png"/><Relationship Id="rId5" Type="http://schemas.openxmlformats.org/officeDocument/2006/relationships/image" Target="../media/image6.png"/><Relationship Id="rId6" Type="http://schemas.openxmlformats.org/officeDocument/2006/relationships/image" Target="../media/image4.png"/><Relationship Id="rId29" Type="http://schemas.openxmlformats.org/officeDocument/2006/relationships/image" Target="../media/image28.png"/><Relationship Id="rId7" Type="http://schemas.openxmlformats.org/officeDocument/2006/relationships/image" Target="../media/image8.png"/><Relationship Id="rId8" Type="http://schemas.openxmlformats.org/officeDocument/2006/relationships/image" Target="../media/image11.png"/><Relationship Id="rId30" Type="http://schemas.openxmlformats.org/officeDocument/2006/relationships/image" Target="../media/image34.png"/><Relationship Id="rId11" Type="http://schemas.openxmlformats.org/officeDocument/2006/relationships/image" Target="../media/image12.png"/><Relationship Id="rId10" Type="http://schemas.openxmlformats.org/officeDocument/2006/relationships/image" Target="../media/image37.png"/><Relationship Id="rId13" Type="http://schemas.openxmlformats.org/officeDocument/2006/relationships/image" Target="../media/image13.png"/><Relationship Id="rId12" Type="http://schemas.openxmlformats.org/officeDocument/2006/relationships/image" Target="../media/image5.png"/><Relationship Id="rId15" Type="http://schemas.openxmlformats.org/officeDocument/2006/relationships/image" Target="../media/image14.png"/><Relationship Id="rId14" Type="http://schemas.openxmlformats.org/officeDocument/2006/relationships/image" Target="../media/image15.png"/><Relationship Id="rId17" Type="http://schemas.openxmlformats.org/officeDocument/2006/relationships/image" Target="../media/image20.png"/><Relationship Id="rId16" Type="http://schemas.openxmlformats.org/officeDocument/2006/relationships/image" Target="../media/image26.png"/><Relationship Id="rId19" Type="http://schemas.openxmlformats.org/officeDocument/2006/relationships/image" Target="../media/image25.png"/><Relationship Id="rId18" Type="http://schemas.openxmlformats.org/officeDocument/2006/relationships/image" Target="../media/image22.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80.png"/><Relationship Id="rId3" Type="http://schemas.openxmlformats.org/officeDocument/2006/relationships/image" Target="../media/image78.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73.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84.png"/><Relationship Id="rId3" Type="http://schemas.openxmlformats.org/officeDocument/2006/relationships/image" Target="../media/image77.jp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type="tx">
  <p:cSld name="TITLE_AND_BODY">
    <p:bg>
      <p:bgPr>
        <a:blipFill>
          <a:blip r:embed="rId2">
            <a:alphaModFix/>
          </a:blip>
          <a:stretch>
            <a:fillRect/>
          </a:stretch>
        </a:blipFill>
      </p:bgPr>
    </p:bg>
    <p:spTree>
      <p:nvGrpSpPr>
        <p:cNvPr id="7" name="Shape 7"/>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type="tx">
  <p:cSld name="TITLE_AND_BODY">
    <p:bg>
      <p:bgPr>
        <a:blipFill>
          <a:blip r:embed="rId2">
            <a:alphaModFix/>
          </a:blip>
          <a:stretch>
            <a:fillRect/>
          </a:stretch>
        </a:blipFill>
      </p:bgPr>
    </p:bg>
    <p:spTree>
      <p:nvGrpSpPr>
        <p:cNvPr id="46" name="Shape 46"/>
        <p:cNvGrpSpPr/>
        <p:nvPr/>
      </p:nvGrpSpPr>
      <p:grpSpPr>
        <a:xfrm>
          <a:off x="0" y="0"/>
          <a:ext cx="0" cy="0"/>
          <a:chOff x="0" y="0"/>
          <a:chExt cx="0" cy="0"/>
        </a:xfrm>
      </p:grpSpPr>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73" name="Shape 573"/>
        <p:cNvGrpSpPr/>
        <p:nvPr/>
      </p:nvGrpSpPr>
      <p:grpSpPr>
        <a:xfrm>
          <a:off x="0" y="0"/>
          <a:ext cx="0" cy="0"/>
          <a:chOff x="0" y="0"/>
          <a:chExt cx="0" cy="0"/>
        </a:xfrm>
      </p:grpSpPr>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574" name="Shape 574"/>
        <p:cNvGrpSpPr/>
        <p:nvPr/>
      </p:nvGrpSpPr>
      <p:grpSpPr>
        <a:xfrm>
          <a:off x="0" y="0"/>
          <a:ext cx="0" cy="0"/>
          <a:chOff x="0" y="0"/>
          <a:chExt cx="0" cy="0"/>
        </a:xfrm>
      </p:grpSpPr>
      <p:sp>
        <p:nvSpPr>
          <p:cNvPr id="575" name="Google Shape;575;gec075aed1e_11_135"/>
          <p:cNvSpPr txBox="1"/>
          <p:nvPr>
            <p:ph type="title"/>
          </p:nvPr>
        </p:nvSpPr>
        <p:spPr>
          <a:xfrm>
            <a:off x="457201" y="273050"/>
            <a:ext cx="3008313" cy="1162050"/>
          </a:xfrm>
          <a:prstGeom prst="rect">
            <a:avLst/>
          </a:prstGeom>
          <a:noFill/>
          <a:ln>
            <a:noFill/>
          </a:ln>
        </p:spPr>
        <p:txBody>
          <a:bodyPr anchorCtr="0" anchor="b" bIns="0" lIns="0" spcFirstLastPara="1" rIns="0" wrap="square" tIns="0">
            <a:noAutofit/>
          </a:bodyPr>
          <a:lstStyle>
            <a:lvl1pPr lvl="0" algn="l">
              <a:lnSpc>
                <a:spcPct val="75000"/>
              </a:lnSpc>
              <a:spcBef>
                <a:spcPts val="0"/>
              </a:spcBef>
              <a:spcAft>
                <a:spcPts val="0"/>
              </a:spcAft>
              <a:buSzPts val="1400"/>
              <a:buNone/>
              <a:defRPr b="1" sz="2000"/>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76" name="Google Shape;576;gec075aed1e_11_135"/>
          <p:cNvSpPr txBox="1"/>
          <p:nvPr>
            <p:ph idx="1" type="body"/>
          </p:nvPr>
        </p:nvSpPr>
        <p:spPr>
          <a:xfrm>
            <a:off x="3575050" y="273052"/>
            <a:ext cx="5111750" cy="5853113"/>
          </a:xfrm>
          <a:prstGeom prst="rect">
            <a:avLst/>
          </a:prstGeom>
          <a:noFill/>
          <a:ln>
            <a:noFill/>
          </a:ln>
        </p:spPr>
        <p:txBody>
          <a:bodyPr anchorCtr="0" anchor="ctr" bIns="0" lIns="0" spcFirstLastPara="1" rIns="0" wrap="square" tIns="0">
            <a:noAutofit/>
          </a:bodyPr>
          <a:lstStyle>
            <a:lvl1pPr indent="-228600" lvl="0" marL="457200" algn="ctr">
              <a:lnSpc>
                <a:spcPct val="90625"/>
              </a:lnSpc>
              <a:spcBef>
                <a:spcPts val="0"/>
              </a:spcBef>
              <a:spcAft>
                <a:spcPts val="0"/>
              </a:spcAft>
              <a:buSzPts val="1400"/>
              <a:buNone/>
              <a:defRPr sz="3200"/>
            </a:lvl1pPr>
            <a:lvl2pPr indent="-228600" lvl="1" marL="914400" algn="ctr">
              <a:spcBef>
                <a:spcPts val="560"/>
              </a:spcBef>
              <a:spcAft>
                <a:spcPts val="0"/>
              </a:spcAft>
              <a:buSzPts val="1400"/>
              <a:buNone/>
              <a:defRPr sz="2800"/>
            </a:lvl2pPr>
            <a:lvl3pPr indent="-228600" lvl="2" marL="1371600" algn="ctr">
              <a:spcBef>
                <a:spcPts val="480"/>
              </a:spcBef>
              <a:spcAft>
                <a:spcPts val="0"/>
              </a:spcAft>
              <a:buSzPts val="1400"/>
              <a:buNone/>
              <a:defRPr sz="2400"/>
            </a:lvl3pPr>
            <a:lvl4pPr indent="-228600" lvl="3" marL="1828800" algn="ctr">
              <a:spcBef>
                <a:spcPts val="400"/>
              </a:spcBef>
              <a:spcAft>
                <a:spcPts val="0"/>
              </a:spcAft>
              <a:buSzPts val="1400"/>
              <a:buNone/>
              <a:defRPr sz="2000"/>
            </a:lvl4pPr>
            <a:lvl5pPr indent="-228600" lvl="4" marL="2286000" algn="ctr">
              <a:spcBef>
                <a:spcPts val="400"/>
              </a:spcBef>
              <a:spcAft>
                <a:spcPts val="0"/>
              </a:spcAft>
              <a:buSzPts val="1400"/>
              <a:buNone/>
              <a:defRPr sz="2000"/>
            </a:lvl5pPr>
            <a:lvl6pPr indent="-228600" lvl="5" marL="2743200" algn="ctr">
              <a:spcBef>
                <a:spcPts val="400"/>
              </a:spcBef>
              <a:spcAft>
                <a:spcPts val="0"/>
              </a:spcAft>
              <a:buSzPts val="1400"/>
              <a:buNone/>
              <a:defRPr sz="2000"/>
            </a:lvl6pPr>
            <a:lvl7pPr indent="-228600" lvl="6" marL="3200400" algn="ctr">
              <a:spcBef>
                <a:spcPts val="400"/>
              </a:spcBef>
              <a:spcAft>
                <a:spcPts val="0"/>
              </a:spcAft>
              <a:buSzPts val="1400"/>
              <a:buNone/>
              <a:defRPr sz="2000"/>
            </a:lvl7pPr>
            <a:lvl8pPr indent="-228600" lvl="7" marL="3657600" algn="ctr">
              <a:spcBef>
                <a:spcPts val="400"/>
              </a:spcBef>
              <a:spcAft>
                <a:spcPts val="0"/>
              </a:spcAft>
              <a:buSzPts val="1400"/>
              <a:buNone/>
              <a:defRPr sz="2000"/>
            </a:lvl8pPr>
            <a:lvl9pPr indent="-228600" lvl="8" marL="4114800" algn="ctr">
              <a:spcBef>
                <a:spcPts val="400"/>
              </a:spcBef>
              <a:spcAft>
                <a:spcPts val="0"/>
              </a:spcAft>
              <a:buSzPts val="1400"/>
              <a:buNone/>
              <a:defRPr sz="2000"/>
            </a:lvl9pPr>
          </a:lstStyle>
          <a:p/>
        </p:txBody>
      </p:sp>
      <p:sp>
        <p:nvSpPr>
          <p:cNvPr id="577" name="Google Shape;577;gec075aed1e_11_135"/>
          <p:cNvSpPr txBox="1"/>
          <p:nvPr>
            <p:ph idx="2" type="body"/>
          </p:nvPr>
        </p:nvSpPr>
        <p:spPr>
          <a:xfrm>
            <a:off x="457201" y="1435102"/>
            <a:ext cx="3008313" cy="4691063"/>
          </a:xfrm>
          <a:prstGeom prst="rect">
            <a:avLst/>
          </a:prstGeom>
          <a:noFill/>
          <a:ln>
            <a:noFill/>
          </a:ln>
        </p:spPr>
        <p:txBody>
          <a:bodyPr anchorCtr="0" anchor="ctr" bIns="0" lIns="0" spcFirstLastPara="1" rIns="0" wrap="square" tIns="0">
            <a:noAutofit/>
          </a:bodyPr>
          <a:lstStyle>
            <a:lvl1pPr indent="-228600" lvl="0" marL="457200" algn="ctr">
              <a:lnSpc>
                <a:spcPct val="207142"/>
              </a:lnSpc>
              <a:spcBef>
                <a:spcPts val="0"/>
              </a:spcBef>
              <a:spcAft>
                <a:spcPts val="0"/>
              </a:spcAft>
              <a:buClr>
                <a:schemeClr val="dk1"/>
              </a:buClr>
              <a:buSzPts val="1400"/>
              <a:buFont typeface="Arial"/>
              <a:buNone/>
              <a:defRPr sz="1400"/>
            </a:lvl1pPr>
            <a:lvl2pPr indent="-228600" lvl="1" marL="914400" algn="ctr">
              <a:spcBef>
                <a:spcPts val="240"/>
              </a:spcBef>
              <a:spcAft>
                <a:spcPts val="0"/>
              </a:spcAft>
              <a:buClr>
                <a:schemeClr val="dk1"/>
              </a:buClr>
              <a:buSzPts val="1200"/>
              <a:buFont typeface="Arial"/>
              <a:buNone/>
              <a:defRPr sz="1200"/>
            </a:lvl2pPr>
            <a:lvl3pPr indent="-228600" lvl="2" marL="1371600" algn="ctr">
              <a:spcBef>
                <a:spcPts val="200"/>
              </a:spcBef>
              <a:spcAft>
                <a:spcPts val="0"/>
              </a:spcAft>
              <a:buClr>
                <a:schemeClr val="dk1"/>
              </a:buClr>
              <a:buSzPts val="1000"/>
              <a:buFont typeface="Arial"/>
              <a:buNone/>
              <a:defRPr sz="1000"/>
            </a:lvl3pPr>
            <a:lvl4pPr indent="-228600" lvl="3" marL="1828800" algn="ctr">
              <a:spcBef>
                <a:spcPts val="180"/>
              </a:spcBef>
              <a:spcAft>
                <a:spcPts val="0"/>
              </a:spcAft>
              <a:buClr>
                <a:schemeClr val="dk1"/>
              </a:buClr>
              <a:buSzPts val="900"/>
              <a:buFont typeface="Arial"/>
              <a:buNone/>
              <a:defRPr sz="900"/>
            </a:lvl4pPr>
            <a:lvl5pPr indent="-228600" lvl="4" marL="2286000" algn="ctr">
              <a:spcBef>
                <a:spcPts val="180"/>
              </a:spcBef>
              <a:spcAft>
                <a:spcPts val="0"/>
              </a:spcAft>
              <a:buClr>
                <a:schemeClr val="dk1"/>
              </a:buClr>
              <a:buSzPts val="900"/>
              <a:buFont typeface="Arial"/>
              <a:buNone/>
              <a:defRPr sz="900"/>
            </a:lvl5pPr>
            <a:lvl6pPr indent="-228600" lvl="5" marL="2743200" algn="ctr">
              <a:spcBef>
                <a:spcPts val="180"/>
              </a:spcBef>
              <a:spcAft>
                <a:spcPts val="0"/>
              </a:spcAft>
              <a:buClr>
                <a:schemeClr val="dk1"/>
              </a:buClr>
              <a:buSzPts val="900"/>
              <a:buFont typeface="Arial"/>
              <a:buNone/>
              <a:defRPr sz="900"/>
            </a:lvl6pPr>
            <a:lvl7pPr indent="-228600" lvl="6" marL="3200400" algn="ctr">
              <a:spcBef>
                <a:spcPts val="180"/>
              </a:spcBef>
              <a:spcAft>
                <a:spcPts val="0"/>
              </a:spcAft>
              <a:buClr>
                <a:schemeClr val="dk1"/>
              </a:buClr>
              <a:buSzPts val="900"/>
              <a:buFont typeface="Arial"/>
              <a:buNone/>
              <a:defRPr sz="900"/>
            </a:lvl7pPr>
            <a:lvl8pPr indent="-228600" lvl="7" marL="3657600" algn="ctr">
              <a:spcBef>
                <a:spcPts val="180"/>
              </a:spcBef>
              <a:spcAft>
                <a:spcPts val="0"/>
              </a:spcAft>
              <a:buClr>
                <a:schemeClr val="dk1"/>
              </a:buClr>
              <a:buSzPts val="900"/>
              <a:buFont typeface="Arial"/>
              <a:buNone/>
              <a:defRPr sz="900"/>
            </a:lvl8pPr>
            <a:lvl9pPr indent="-228600" lvl="8" marL="4114800" algn="ctr">
              <a:spcBef>
                <a:spcPts val="180"/>
              </a:spcBef>
              <a:spcAft>
                <a:spcPts val="0"/>
              </a:spcAft>
              <a:buClr>
                <a:schemeClr val="dk1"/>
              </a:buClr>
              <a:buSzPts val="900"/>
              <a:buFont typeface="Arial"/>
              <a:buNone/>
              <a:defRPr sz="900"/>
            </a:lvl9pPr>
          </a:lstStyle>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578" name="Shape 578"/>
        <p:cNvGrpSpPr/>
        <p:nvPr/>
      </p:nvGrpSpPr>
      <p:grpSpPr>
        <a:xfrm>
          <a:off x="0" y="0"/>
          <a:ext cx="0" cy="0"/>
          <a:chOff x="0" y="0"/>
          <a:chExt cx="0" cy="0"/>
        </a:xfrm>
      </p:grpSpPr>
      <p:sp>
        <p:nvSpPr>
          <p:cNvPr id="579" name="Google Shape;579;gec075aed1e_11_139"/>
          <p:cNvSpPr txBox="1"/>
          <p:nvPr>
            <p:ph type="title"/>
          </p:nvPr>
        </p:nvSpPr>
        <p:spPr>
          <a:xfrm>
            <a:off x="1792288" y="4800600"/>
            <a:ext cx="5486400" cy="566738"/>
          </a:xfrm>
          <a:prstGeom prst="rect">
            <a:avLst/>
          </a:prstGeom>
          <a:noFill/>
          <a:ln>
            <a:noFill/>
          </a:ln>
        </p:spPr>
        <p:txBody>
          <a:bodyPr anchorCtr="0" anchor="b" bIns="0" lIns="0" spcFirstLastPara="1" rIns="0" wrap="square" tIns="0">
            <a:noAutofit/>
          </a:bodyPr>
          <a:lstStyle>
            <a:lvl1pPr lvl="0" algn="l">
              <a:lnSpc>
                <a:spcPct val="75000"/>
              </a:lnSpc>
              <a:spcBef>
                <a:spcPts val="0"/>
              </a:spcBef>
              <a:spcAft>
                <a:spcPts val="0"/>
              </a:spcAft>
              <a:buSzPts val="1400"/>
              <a:buNone/>
              <a:defRPr b="1" sz="2000"/>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80" name="Google Shape;580;gec075aed1e_11_139"/>
          <p:cNvSpPr/>
          <p:nvPr>
            <p:ph idx="2" type="pic"/>
          </p:nvPr>
        </p:nvSpPr>
        <p:spPr>
          <a:xfrm>
            <a:off x="1792288" y="612775"/>
            <a:ext cx="5486400" cy="4114800"/>
          </a:xfrm>
          <a:prstGeom prst="rect">
            <a:avLst/>
          </a:prstGeom>
          <a:noFill/>
          <a:ln>
            <a:noFill/>
          </a:ln>
        </p:spPr>
      </p:sp>
      <p:sp>
        <p:nvSpPr>
          <p:cNvPr id="581" name="Google Shape;581;gec075aed1e_11_139"/>
          <p:cNvSpPr txBox="1"/>
          <p:nvPr>
            <p:ph idx="1" type="body"/>
          </p:nvPr>
        </p:nvSpPr>
        <p:spPr>
          <a:xfrm>
            <a:off x="1792288" y="5367338"/>
            <a:ext cx="5486400" cy="804862"/>
          </a:xfrm>
          <a:prstGeom prst="rect">
            <a:avLst/>
          </a:prstGeom>
          <a:noFill/>
          <a:ln>
            <a:noFill/>
          </a:ln>
        </p:spPr>
        <p:txBody>
          <a:bodyPr anchorCtr="0" anchor="ctr" bIns="0" lIns="0" spcFirstLastPara="1" rIns="0" wrap="square" tIns="0">
            <a:noAutofit/>
          </a:bodyPr>
          <a:lstStyle>
            <a:lvl1pPr indent="-228600" lvl="0" marL="457200" algn="ctr">
              <a:lnSpc>
                <a:spcPct val="207142"/>
              </a:lnSpc>
              <a:spcBef>
                <a:spcPts val="0"/>
              </a:spcBef>
              <a:spcAft>
                <a:spcPts val="0"/>
              </a:spcAft>
              <a:buClr>
                <a:schemeClr val="dk1"/>
              </a:buClr>
              <a:buSzPts val="1400"/>
              <a:buFont typeface="Arial"/>
              <a:buNone/>
              <a:defRPr sz="1400"/>
            </a:lvl1pPr>
            <a:lvl2pPr indent="-228600" lvl="1" marL="914400" algn="ctr">
              <a:spcBef>
                <a:spcPts val="240"/>
              </a:spcBef>
              <a:spcAft>
                <a:spcPts val="0"/>
              </a:spcAft>
              <a:buClr>
                <a:schemeClr val="dk1"/>
              </a:buClr>
              <a:buSzPts val="1200"/>
              <a:buFont typeface="Arial"/>
              <a:buNone/>
              <a:defRPr sz="1200"/>
            </a:lvl2pPr>
            <a:lvl3pPr indent="-228600" lvl="2" marL="1371600" algn="ctr">
              <a:spcBef>
                <a:spcPts val="200"/>
              </a:spcBef>
              <a:spcAft>
                <a:spcPts val="0"/>
              </a:spcAft>
              <a:buClr>
                <a:schemeClr val="dk1"/>
              </a:buClr>
              <a:buSzPts val="1000"/>
              <a:buFont typeface="Arial"/>
              <a:buNone/>
              <a:defRPr sz="1000"/>
            </a:lvl3pPr>
            <a:lvl4pPr indent="-228600" lvl="3" marL="1828800" algn="ctr">
              <a:spcBef>
                <a:spcPts val="180"/>
              </a:spcBef>
              <a:spcAft>
                <a:spcPts val="0"/>
              </a:spcAft>
              <a:buClr>
                <a:schemeClr val="dk1"/>
              </a:buClr>
              <a:buSzPts val="900"/>
              <a:buFont typeface="Arial"/>
              <a:buNone/>
              <a:defRPr sz="900"/>
            </a:lvl4pPr>
            <a:lvl5pPr indent="-228600" lvl="4" marL="2286000" algn="ctr">
              <a:spcBef>
                <a:spcPts val="180"/>
              </a:spcBef>
              <a:spcAft>
                <a:spcPts val="0"/>
              </a:spcAft>
              <a:buClr>
                <a:schemeClr val="dk1"/>
              </a:buClr>
              <a:buSzPts val="900"/>
              <a:buFont typeface="Arial"/>
              <a:buNone/>
              <a:defRPr sz="900"/>
            </a:lvl5pPr>
            <a:lvl6pPr indent="-228600" lvl="5" marL="2743200" algn="ctr">
              <a:spcBef>
                <a:spcPts val="180"/>
              </a:spcBef>
              <a:spcAft>
                <a:spcPts val="0"/>
              </a:spcAft>
              <a:buClr>
                <a:schemeClr val="dk1"/>
              </a:buClr>
              <a:buSzPts val="900"/>
              <a:buFont typeface="Arial"/>
              <a:buNone/>
              <a:defRPr sz="900"/>
            </a:lvl6pPr>
            <a:lvl7pPr indent="-228600" lvl="6" marL="3200400" algn="ctr">
              <a:spcBef>
                <a:spcPts val="180"/>
              </a:spcBef>
              <a:spcAft>
                <a:spcPts val="0"/>
              </a:spcAft>
              <a:buClr>
                <a:schemeClr val="dk1"/>
              </a:buClr>
              <a:buSzPts val="900"/>
              <a:buFont typeface="Arial"/>
              <a:buNone/>
              <a:defRPr sz="900"/>
            </a:lvl7pPr>
            <a:lvl8pPr indent="-228600" lvl="7" marL="3657600" algn="ctr">
              <a:spcBef>
                <a:spcPts val="180"/>
              </a:spcBef>
              <a:spcAft>
                <a:spcPts val="0"/>
              </a:spcAft>
              <a:buClr>
                <a:schemeClr val="dk1"/>
              </a:buClr>
              <a:buSzPts val="900"/>
              <a:buFont typeface="Arial"/>
              <a:buNone/>
              <a:defRPr sz="900"/>
            </a:lvl8pPr>
            <a:lvl9pPr indent="-228600" lvl="8" marL="4114800" algn="ctr">
              <a:spcBef>
                <a:spcPts val="180"/>
              </a:spcBef>
              <a:spcAft>
                <a:spcPts val="0"/>
              </a:spcAft>
              <a:buClr>
                <a:schemeClr val="dk1"/>
              </a:buClr>
              <a:buSzPts val="900"/>
              <a:buFont typeface="Arial"/>
              <a:buNone/>
              <a:defRPr sz="900"/>
            </a:lvl9pPr>
          </a:lstStyle>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582" name="Shape 582"/>
        <p:cNvGrpSpPr/>
        <p:nvPr/>
      </p:nvGrpSpPr>
      <p:grpSpPr>
        <a:xfrm>
          <a:off x="0" y="0"/>
          <a:ext cx="0" cy="0"/>
          <a:chOff x="0" y="0"/>
          <a:chExt cx="0" cy="0"/>
        </a:xfrm>
      </p:grpSpPr>
      <p:sp>
        <p:nvSpPr>
          <p:cNvPr id="583" name="Google Shape;583;gec075aed1e_11_143"/>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lvl1pPr lvl="0" algn="l">
              <a:lnSpc>
                <a:spcPct val="83333"/>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84" name="Google Shape;584;gec075aed1e_11_143"/>
          <p:cNvSpPr txBox="1"/>
          <p:nvPr>
            <p:ph idx="1" type="body"/>
          </p:nvPr>
        </p:nvSpPr>
        <p:spPr>
          <a:xfrm rot="5400000">
            <a:off x="2405062" y="-506411"/>
            <a:ext cx="4327525" cy="7867650"/>
          </a:xfrm>
          <a:prstGeom prst="rect">
            <a:avLst/>
          </a:prstGeom>
          <a:noFill/>
          <a:ln>
            <a:noFill/>
          </a:ln>
        </p:spPr>
        <p:txBody>
          <a:bodyPr anchorCtr="0" anchor="ctr" bIns="0" lIns="0" spcFirstLastPara="1" rIns="0" wrap="square" tIns="0">
            <a:noAutofit/>
          </a:bodyPr>
          <a:lstStyle>
            <a:lvl1pPr indent="-228600" lvl="0" marL="457200" algn="ctr">
              <a:lnSpc>
                <a:spcPct val="161111"/>
              </a:lnSpc>
              <a:spcBef>
                <a:spcPts val="0"/>
              </a:spcBef>
              <a:spcAft>
                <a:spcPts val="0"/>
              </a:spcAft>
              <a:buSzPts val="1400"/>
              <a:buNone/>
              <a:defRPr/>
            </a:lvl1pPr>
            <a:lvl2pPr indent="-228600" lvl="1" marL="914400" algn="ctr">
              <a:spcBef>
                <a:spcPts val="360"/>
              </a:spcBef>
              <a:spcAft>
                <a:spcPts val="0"/>
              </a:spcAft>
              <a:buSzPts val="1400"/>
              <a:buNone/>
              <a:defRPr/>
            </a:lvl2pPr>
            <a:lvl3pPr indent="-228600" lvl="2" marL="1371600" algn="ctr">
              <a:spcBef>
                <a:spcPts val="360"/>
              </a:spcBef>
              <a:spcAft>
                <a:spcPts val="0"/>
              </a:spcAft>
              <a:buSzPts val="1400"/>
              <a:buNone/>
              <a:defRPr/>
            </a:lvl3pPr>
            <a:lvl4pPr indent="-228600" lvl="3" marL="1828800" algn="ctr">
              <a:spcBef>
                <a:spcPts val="360"/>
              </a:spcBef>
              <a:spcAft>
                <a:spcPts val="0"/>
              </a:spcAft>
              <a:buSzPts val="1400"/>
              <a:buNone/>
              <a:defRPr/>
            </a:lvl4pPr>
            <a:lvl5pPr indent="-228600" lvl="4" marL="2286000" algn="ctr">
              <a:spcBef>
                <a:spcPts val="360"/>
              </a:spcBef>
              <a:spcAft>
                <a:spcPts val="0"/>
              </a:spcAft>
              <a:buSzPts val="1400"/>
              <a:buNone/>
              <a:defRPr/>
            </a:lvl5pPr>
            <a:lvl6pPr indent="-228600" lvl="5" marL="2743200" algn="ctr">
              <a:spcBef>
                <a:spcPts val="360"/>
              </a:spcBef>
              <a:spcAft>
                <a:spcPts val="0"/>
              </a:spcAft>
              <a:buSzPts val="1400"/>
              <a:buNone/>
              <a:defRPr/>
            </a:lvl6pPr>
            <a:lvl7pPr indent="-228600" lvl="6" marL="3200400" algn="ctr">
              <a:spcBef>
                <a:spcPts val="360"/>
              </a:spcBef>
              <a:spcAft>
                <a:spcPts val="0"/>
              </a:spcAft>
              <a:buSzPts val="1400"/>
              <a:buNone/>
              <a:defRPr/>
            </a:lvl7pPr>
            <a:lvl8pPr indent="-228600" lvl="7" marL="3657600" algn="ctr">
              <a:spcBef>
                <a:spcPts val="360"/>
              </a:spcBef>
              <a:spcAft>
                <a:spcPts val="0"/>
              </a:spcAft>
              <a:buSzPts val="1400"/>
              <a:buNone/>
              <a:defRPr/>
            </a:lvl8pPr>
            <a:lvl9pPr indent="-228600" lvl="8" marL="4114800" algn="ctr">
              <a:spcBef>
                <a:spcPts val="360"/>
              </a:spcBef>
              <a:spcAft>
                <a:spcPts val="0"/>
              </a:spcAft>
              <a:buSzPts val="1400"/>
              <a:buNone/>
              <a:defRPr/>
            </a:lvl9pPr>
          </a:lstStyle>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585" name="Shape 585"/>
        <p:cNvGrpSpPr/>
        <p:nvPr/>
      </p:nvGrpSpPr>
      <p:grpSpPr>
        <a:xfrm>
          <a:off x="0" y="0"/>
          <a:ext cx="0" cy="0"/>
          <a:chOff x="0" y="0"/>
          <a:chExt cx="0" cy="0"/>
        </a:xfrm>
      </p:grpSpPr>
      <p:sp>
        <p:nvSpPr>
          <p:cNvPr id="586" name="Google Shape;586;gec075aed1e_11_146"/>
          <p:cNvSpPr txBox="1"/>
          <p:nvPr>
            <p:ph type="title"/>
          </p:nvPr>
        </p:nvSpPr>
        <p:spPr>
          <a:xfrm rot="5400000">
            <a:off x="4879976" y="1966913"/>
            <a:ext cx="5281612" cy="1966913"/>
          </a:xfrm>
          <a:prstGeom prst="rect">
            <a:avLst/>
          </a:prstGeom>
          <a:noFill/>
          <a:ln>
            <a:noFill/>
          </a:ln>
        </p:spPr>
        <p:txBody>
          <a:bodyPr anchorCtr="0" anchor="ctr" bIns="0" lIns="0" spcFirstLastPara="1" rIns="0" wrap="square" tIns="0">
            <a:noAutofit/>
          </a:bodyPr>
          <a:lstStyle>
            <a:lvl1pPr lvl="0" algn="l">
              <a:lnSpc>
                <a:spcPct val="83333"/>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87" name="Google Shape;587;gec075aed1e_11_146"/>
          <p:cNvSpPr txBox="1"/>
          <p:nvPr>
            <p:ph idx="1" type="body"/>
          </p:nvPr>
        </p:nvSpPr>
        <p:spPr>
          <a:xfrm rot="5400000">
            <a:off x="869158" y="75406"/>
            <a:ext cx="5281612" cy="5749925"/>
          </a:xfrm>
          <a:prstGeom prst="rect">
            <a:avLst/>
          </a:prstGeom>
          <a:noFill/>
          <a:ln>
            <a:noFill/>
          </a:ln>
        </p:spPr>
        <p:txBody>
          <a:bodyPr anchorCtr="0" anchor="ctr" bIns="0" lIns="0" spcFirstLastPara="1" rIns="0" wrap="square" tIns="0">
            <a:noAutofit/>
          </a:bodyPr>
          <a:lstStyle>
            <a:lvl1pPr indent="-228600" lvl="0" marL="457200" algn="ctr">
              <a:lnSpc>
                <a:spcPct val="161111"/>
              </a:lnSpc>
              <a:spcBef>
                <a:spcPts val="0"/>
              </a:spcBef>
              <a:spcAft>
                <a:spcPts val="0"/>
              </a:spcAft>
              <a:buSzPts val="1400"/>
              <a:buNone/>
              <a:defRPr/>
            </a:lvl1pPr>
            <a:lvl2pPr indent="-228600" lvl="1" marL="914400" algn="ctr">
              <a:spcBef>
                <a:spcPts val="360"/>
              </a:spcBef>
              <a:spcAft>
                <a:spcPts val="0"/>
              </a:spcAft>
              <a:buSzPts val="1400"/>
              <a:buNone/>
              <a:defRPr/>
            </a:lvl2pPr>
            <a:lvl3pPr indent="-228600" lvl="2" marL="1371600" algn="ctr">
              <a:spcBef>
                <a:spcPts val="360"/>
              </a:spcBef>
              <a:spcAft>
                <a:spcPts val="0"/>
              </a:spcAft>
              <a:buSzPts val="1400"/>
              <a:buNone/>
              <a:defRPr/>
            </a:lvl3pPr>
            <a:lvl4pPr indent="-228600" lvl="3" marL="1828800" algn="ctr">
              <a:spcBef>
                <a:spcPts val="360"/>
              </a:spcBef>
              <a:spcAft>
                <a:spcPts val="0"/>
              </a:spcAft>
              <a:buSzPts val="1400"/>
              <a:buNone/>
              <a:defRPr/>
            </a:lvl4pPr>
            <a:lvl5pPr indent="-228600" lvl="4" marL="2286000" algn="ctr">
              <a:spcBef>
                <a:spcPts val="360"/>
              </a:spcBef>
              <a:spcAft>
                <a:spcPts val="0"/>
              </a:spcAft>
              <a:buSzPts val="1400"/>
              <a:buNone/>
              <a:defRPr/>
            </a:lvl5pPr>
            <a:lvl6pPr indent="-228600" lvl="5" marL="2743200" algn="ctr">
              <a:spcBef>
                <a:spcPts val="360"/>
              </a:spcBef>
              <a:spcAft>
                <a:spcPts val="0"/>
              </a:spcAft>
              <a:buSzPts val="1400"/>
              <a:buNone/>
              <a:defRPr/>
            </a:lvl6pPr>
            <a:lvl7pPr indent="-228600" lvl="6" marL="3200400" algn="ctr">
              <a:spcBef>
                <a:spcPts val="360"/>
              </a:spcBef>
              <a:spcAft>
                <a:spcPts val="0"/>
              </a:spcAft>
              <a:buSzPts val="1400"/>
              <a:buNone/>
              <a:defRPr/>
            </a:lvl7pPr>
            <a:lvl8pPr indent="-228600" lvl="7" marL="3657600" algn="ctr">
              <a:spcBef>
                <a:spcPts val="360"/>
              </a:spcBef>
              <a:spcAft>
                <a:spcPts val="0"/>
              </a:spcAft>
              <a:buSzPts val="1400"/>
              <a:buNone/>
              <a:defRPr/>
            </a:lvl8pPr>
            <a:lvl9pPr indent="-228600" lvl="8" marL="4114800" algn="ctr">
              <a:spcBef>
                <a:spcPts val="360"/>
              </a:spcBef>
              <a:spcAft>
                <a:spcPts val="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47" name="Shape 47"/>
        <p:cNvGrpSpPr/>
        <p:nvPr/>
      </p:nvGrpSpPr>
      <p:grpSpPr>
        <a:xfrm>
          <a:off x="0" y="0"/>
          <a:ext cx="0" cy="0"/>
          <a:chOff x="0" y="0"/>
          <a:chExt cx="0" cy="0"/>
        </a:xfrm>
      </p:grpSpPr>
      <p:sp>
        <p:nvSpPr>
          <p:cNvPr id="48" name="Google Shape;48;gebf947c4af_19_74"/>
          <p:cNvSpPr txBox="1"/>
          <p:nvPr>
            <p:ph type="title"/>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49" name="Google Shape;49;gebf947c4af_19_74"/>
          <p:cNvSpPr txBox="1"/>
          <p:nvPr>
            <p:ph idx="1" type="body"/>
          </p:nvPr>
        </p:nvSpPr>
        <p:spPr>
          <a:xfrm>
            <a:off x="0" y="0"/>
            <a:ext cx="3000000" cy="30000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228600" lvl="1" marL="914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228600" lvl="2" marL="1371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type="title">
  <p:cSld name="TITLE">
    <p:spTree>
      <p:nvGrpSpPr>
        <p:cNvPr id="50" name="Shape 50"/>
        <p:cNvGrpSpPr/>
        <p:nvPr/>
      </p:nvGrpSpPr>
      <p:grpSpPr>
        <a:xfrm>
          <a:off x="0" y="0"/>
          <a:ext cx="0" cy="0"/>
          <a:chOff x="0" y="0"/>
          <a:chExt cx="0" cy="0"/>
        </a:xfrm>
      </p:grpSpPr>
      <p:sp>
        <p:nvSpPr>
          <p:cNvPr id="51" name="Google Shape;51;gebf947c4af_19_77"/>
          <p:cNvSpPr txBox="1"/>
          <p:nvPr>
            <p:ph type="ctrTitle"/>
          </p:nvPr>
        </p:nvSpPr>
        <p:spPr>
          <a:xfrm>
            <a:off x="685800" y="2130431"/>
            <a:ext cx="7772400" cy="1470025"/>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52" name="Google Shape;52;gebf947c4af_19_77"/>
          <p:cNvSpPr txBox="1"/>
          <p:nvPr>
            <p:ph idx="1" type="subTitle"/>
          </p:nvPr>
        </p:nvSpPr>
        <p:spPr>
          <a:xfrm>
            <a:off x="1371600" y="3886200"/>
            <a:ext cx="6400800" cy="1752600"/>
          </a:xfrm>
          <a:prstGeom prst="rect">
            <a:avLst/>
          </a:prstGeom>
          <a:noFill/>
          <a:ln>
            <a:noFill/>
          </a:ln>
        </p:spPr>
        <p:txBody>
          <a:bodyPr anchorCtr="0" anchor="t"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400" u="none" cap="none" strike="noStrike">
                <a:solidFill>
                  <a:srgbClr val="888888"/>
                </a:solidFill>
                <a:latin typeface="Arial"/>
                <a:ea typeface="Arial"/>
                <a:cs typeface="Arial"/>
                <a:sym typeface="Arial"/>
              </a:defRPr>
            </a:lvl1pPr>
            <a:lvl2pPr lvl="1" marR="0" rtl="0" algn="ctr">
              <a:lnSpc>
                <a:spcPct val="100000"/>
              </a:lnSpc>
              <a:spcBef>
                <a:spcPts val="0"/>
              </a:spcBef>
              <a:spcAft>
                <a:spcPts val="0"/>
              </a:spcAft>
              <a:buClr>
                <a:srgbClr val="000000"/>
              </a:buClr>
              <a:buSzPts val="1400"/>
              <a:buFont typeface="Arial"/>
              <a:buNone/>
              <a:defRPr b="0" i="0" sz="1400" u="none" cap="none" strike="noStrike">
                <a:solidFill>
                  <a:srgbClr val="888888"/>
                </a:solidFill>
                <a:latin typeface="Arial"/>
                <a:ea typeface="Arial"/>
                <a:cs typeface="Arial"/>
                <a:sym typeface="Arial"/>
              </a:defRPr>
            </a:lvl2pPr>
            <a:lvl3pPr lvl="2" marR="0" rtl="0" algn="ctr">
              <a:lnSpc>
                <a:spcPct val="100000"/>
              </a:lnSpc>
              <a:spcBef>
                <a:spcPts val="0"/>
              </a:spcBef>
              <a:spcAft>
                <a:spcPts val="0"/>
              </a:spcAft>
              <a:buClr>
                <a:srgbClr val="000000"/>
              </a:buClr>
              <a:buSzPts val="1400"/>
              <a:buFont typeface="Arial"/>
              <a:buNone/>
              <a:defRPr b="0" i="0" sz="1400" u="none" cap="none" strike="noStrike">
                <a:solidFill>
                  <a:srgbClr val="888888"/>
                </a:solidFill>
                <a:latin typeface="Arial"/>
                <a:ea typeface="Arial"/>
                <a:cs typeface="Arial"/>
                <a:sym typeface="Arial"/>
              </a:defRPr>
            </a:lvl3pPr>
            <a:lvl4pPr lvl="3" marR="0" rtl="0" algn="ctr">
              <a:lnSpc>
                <a:spcPct val="100000"/>
              </a:lnSpc>
              <a:spcBef>
                <a:spcPts val="0"/>
              </a:spcBef>
              <a:spcAft>
                <a:spcPts val="0"/>
              </a:spcAft>
              <a:buClr>
                <a:srgbClr val="000000"/>
              </a:buClr>
              <a:buSzPts val="1400"/>
              <a:buFont typeface="Arial"/>
              <a:buNone/>
              <a:defRPr b="0" i="0" sz="1400" u="none" cap="none" strike="noStrike">
                <a:solidFill>
                  <a:srgbClr val="888888"/>
                </a:solidFill>
                <a:latin typeface="Arial"/>
                <a:ea typeface="Arial"/>
                <a:cs typeface="Arial"/>
                <a:sym typeface="Arial"/>
              </a:defRPr>
            </a:lvl4pPr>
            <a:lvl5pPr lvl="4" marR="0" rtl="0" algn="ctr">
              <a:lnSpc>
                <a:spcPct val="100000"/>
              </a:lnSpc>
              <a:spcBef>
                <a:spcPts val="0"/>
              </a:spcBef>
              <a:spcAft>
                <a:spcPts val="0"/>
              </a:spcAft>
              <a:buClr>
                <a:srgbClr val="000000"/>
              </a:buClr>
              <a:buSzPts val="1400"/>
              <a:buFont typeface="Arial"/>
              <a:buNone/>
              <a:defRPr b="0" i="0" sz="1400" u="none" cap="none" strike="noStrike">
                <a:solidFill>
                  <a:srgbClr val="888888"/>
                </a:solidFill>
                <a:latin typeface="Arial"/>
                <a:ea typeface="Arial"/>
                <a:cs typeface="Arial"/>
                <a:sym typeface="Arial"/>
              </a:defRPr>
            </a:lvl5pPr>
            <a:lvl6pPr lvl="5" marR="0" rtl="0" algn="ctr">
              <a:lnSpc>
                <a:spcPct val="100000"/>
              </a:lnSpc>
              <a:spcBef>
                <a:spcPts val="0"/>
              </a:spcBef>
              <a:spcAft>
                <a:spcPts val="0"/>
              </a:spcAft>
              <a:buClr>
                <a:srgbClr val="000000"/>
              </a:buClr>
              <a:buSzPts val="1400"/>
              <a:buFont typeface="Arial"/>
              <a:buNone/>
              <a:defRPr b="0" i="0" sz="1400" u="none" cap="none" strike="noStrike">
                <a:solidFill>
                  <a:srgbClr val="888888"/>
                </a:solidFill>
                <a:latin typeface="Arial"/>
                <a:ea typeface="Arial"/>
                <a:cs typeface="Arial"/>
                <a:sym typeface="Arial"/>
              </a:defRPr>
            </a:lvl6pPr>
            <a:lvl7pPr lvl="6" marR="0" rtl="0" algn="ctr">
              <a:lnSpc>
                <a:spcPct val="100000"/>
              </a:lnSpc>
              <a:spcBef>
                <a:spcPts val="0"/>
              </a:spcBef>
              <a:spcAft>
                <a:spcPts val="0"/>
              </a:spcAft>
              <a:buClr>
                <a:srgbClr val="000000"/>
              </a:buClr>
              <a:buSzPts val="1400"/>
              <a:buFont typeface="Arial"/>
              <a:buNone/>
              <a:defRPr b="0" i="0" sz="1400" u="none" cap="none" strike="noStrike">
                <a:solidFill>
                  <a:srgbClr val="888888"/>
                </a:solidFill>
                <a:latin typeface="Arial"/>
                <a:ea typeface="Arial"/>
                <a:cs typeface="Arial"/>
                <a:sym typeface="Arial"/>
              </a:defRPr>
            </a:lvl7pPr>
            <a:lvl8pPr lvl="7" marR="0" rtl="0" algn="ctr">
              <a:lnSpc>
                <a:spcPct val="100000"/>
              </a:lnSpc>
              <a:spcBef>
                <a:spcPts val="0"/>
              </a:spcBef>
              <a:spcAft>
                <a:spcPts val="0"/>
              </a:spcAft>
              <a:buClr>
                <a:srgbClr val="000000"/>
              </a:buClr>
              <a:buSzPts val="1400"/>
              <a:buFont typeface="Arial"/>
              <a:buNone/>
              <a:defRPr b="0" i="0" sz="1400" u="none" cap="none" strike="noStrike">
                <a:solidFill>
                  <a:srgbClr val="888888"/>
                </a:solidFill>
                <a:latin typeface="Arial"/>
                <a:ea typeface="Arial"/>
                <a:cs typeface="Arial"/>
                <a:sym typeface="Arial"/>
              </a:defRPr>
            </a:lvl8pPr>
            <a:lvl9pPr lvl="8" marR="0" rtl="0" algn="ctr">
              <a:lnSpc>
                <a:spcPct val="100000"/>
              </a:lnSpc>
              <a:spcBef>
                <a:spcPts val="0"/>
              </a:spcBef>
              <a:spcAft>
                <a:spcPts val="0"/>
              </a:spcAft>
              <a:buClr>
                <a:srgbClr val="000000"/>
              </a:buClr>
              <a:buSzPts val="1400"/>
              <a:buFont typeface="Arial"/>
              <a:buNone/>
              <a:defRPr b="0" i="0" sz="1400" u="none" cap="none" strike="noStrike">
                <a:solidFill>
                  <a:srgbClr val="888888"/>
                </a:solidFill>
                <a:latin typeface="Arial"/>
                <a:ea typeface="Arial"/>
                <a:cs typeface="Arial"/>
                <a:sym typeface="Arial"/>
              </a:defRPr>
            </a:lvl9pPr>
          </a:lstStyle>
          <a:p/>
        </p:txBody>
      </p:sp>
      <p:sp>
        <p:nvSpPr>
          <p:cNvPr id="53" name="Google Shape;53;gebf947c4af_19_77"/>
          <p:cNvSpPr txBox="1"/>
          <p:nvPr>
            <p:ph idx="11" type="ftr"/>
          </p:nvPr>
        </p:nvSpPr>
        <p:spPr>
          <a:xfrm>
            <a:off x="3124200" y="6356356"/>
            <a:ext cx="2895600" cy="365125"/>
          </a:xfrm>
          <a:prstGeom prst="rect">
            <a:avLst/>
          </a:prstGeom>
          <a:noFill/>
          <a:ln>
            <a:noFill/>
          </a:ln>
        </p:spPr>
        <p:txBody>
          <a:bodyPr anchorCtr="0" anchor="t" bIns="45700" lIns="91425" spcFirstLastPara="1" rIns="91425" wrap="square" tIns="45700">
            <a:noAutofit/>
          </a:bodyPr>
          <a:lstStyle>
            <a:lvl1pPr lvl="0" marR="0" rtl="0" algn="ctr">
              <a:lnSpc>
                <a:spcPct val="100000"/>
              </a:lnSpc>
              <a:spcBef>
                <a:spcPts val="0"/>
              </a:spcBef>
              <a:spcAft>
                <a:spcPts val="0"/>
              </a:spcAft>
              <a:buSzPts val="1400"/>
              <a:buNone/>
              <a:defRPr b="0" i="0" sz="1400" u="none" cap="none" strike="noStrike">
                <a:solidFill>
                  <a:srgbClr val="C4BD97"/>
                </a:solidFill>
                <a:latin typeface="Arial"/>
                <a:ea typeface="Arial"/>
                <a:cs typeface="Arial"/>
                <a:sym typeface="Arial"/>
              </a:defRPr>
            </a:lvl1pPr>
            <a:lvl2pPr lvl="1"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and Content">
  <p:cSld name="4_Title and Content">
    <p:spTree>
      <p:nvGrpSpPr>
        <p:cNvPr id="54" name="Shape 54"/>
        <p:cNvGrpSpPr/>
        <p:nvPr/>
      </p:nvGrpSpPr>
      <p:grpSpPr>
        <a:xfrm>
          <a:off x="0" y="0"/>
          <a:ext cx="0" cy="0"/>
          <a:chOff x="0" y="0"/>
          <a:chExt cx="0" cy="0"/>
        </a:xfrm>
      </p:grpSpPr>
      <p:sp>
        <p:nvSpPr>
          <p:cNvPr id="55" name="Google Shape;55;gebf947c4af_19_81"/>
          <p:cNvSpPr txBox="1"/>
          <p:nvPr>
            <p:ph type="title"/>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56" name="Google Shape;56;gebf947c4af_19_81"/>
          <p:cNvSpPr txBox="1"/>
          <p:nvPr>
            <p:ph idx="1" type="body"/>
          </p:nvPr>
        </p:nvSpPr>
        <p:spPr>
          <a:xfrm>
            <a:off x="294220" y="1479306"/>
            <a:ext cx="8583085" cy="4472235"/>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indent="-228600" lvl="1" marL="9144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indent="-228600" lvl="2" marL="13716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57" name="Google Shape;57;gebf947c4af_19_81"/>
          <p:cNvSpPr txBox="1"/>
          <p:nvPr/>
        </p:nvSpPr>
        <p:spPr>
          <a:xfrm>
            <a:off x="5086355" y="6273800"/>
            <a:ext cx="184731" cy="30008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t/>
            </a:r>
            <a:endParaRPr b="0" i="0" sz="1350" u="none" cap="none" strike="noStrike">
              <a:solidFill>
                <a:srgbClr val="000000"/>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spTree>
      <p:nvGrpSpPr>
        <p:cNvPr id="58" name="Shape 58"/>
        <p:cNvGrpSpPr/>
        <p:nvPr/>
      </p:nvGrpSpPr>
      <p:grpSpPr>
        <a:xfrm>
          <a:off x="0" y="0"/>
          <a:ext cx="0" cy="0"/>
          <a:chOff x="0" y="0"/>
          <a:chExt cx="0" cy="0"/>
        </a:xfrm>
      </p:grpSpPr>
      <p:sp>
        <p:nvSpPr>
          <p:cNvPr id="59" name="Google Shape;59;gebf947c4af_19_85"/>
          <p:cNvSpPr txBox="1"/>
          <p:nvPr>
            <p:ph idx="12" type="sldNum"/>
          </p:nvPr>
        </p:nvSpPr>
        <p:spPr>
          <a:xfrm>
            <a:off x="7239000" y="6546850"/>
            <a:ext cx="1905000" cy="256540"/>
          </a:xfrm>
          <a:prstGeom prst="rect">
            <a:avLst/>
          </a:prstGeom>
          <a:noFill/>
          <a:ln>
            <a:noFill/>
          </a:ln>
        </p:spPr>
        <p:txBody>
          <a:bodyPr anchorCtr="0" anchor="t" bIns="45700" lIns="45700" spcFirstLastPara="1" rIns="45700" wrap="square" tIns="45700">
            <a:no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AU"/>
              <a:t>‹#›</a:t>
            </a:fld>
            <a:endParaRPr/>
          </a:p>
        </p:txBody>
      </p:sp>
      <p:sp>
        <p:nvSpPr>
          <p:cNvPr id="60" name="Google Shape;60;gebf947c4af_19_85"/>
          <p:cNvSpPr txBox="1"/>
          <p:nvPr>
            <p:ph type="title"/>
          </p:nvPr>
        </p:nvSpPr>
        <p:spPr>
          <a:xfrm>
            <a:off x="1792590" y="13447"/>
            <a:ext cx="5799908" cy="990600"/>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21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61" name="Google Shape;61;gebf947c4af_19_85"/>
          <p:cNvSpPr/>
          <p:nvPr/>
        </p:nvSpPr>
        <p:spPr>
          <a:xfrm>
            <a:off x="57150" y="6629400"/>
            <a:ext cx="1771650" cy="140464"/>
          </a:xfrm>
          <a:prstGeom prst="roundRect">
            <a:avLst>
              <a:gd fmla="val 16667" name="adj"/>
            </a:avLst>
          </a:prstGeom>
          <a:solidFill>
            <a:schemeClr val="lt1">
              <a:alpha val="47450"/>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825"/>
              <a:buFont typeface="Arial"/>
              <a:buNone/>
            </a:pPr>
            <a:r>
              <a:rPr b="0" i="1" lang="en-AU" sz="825" u="none" cap="none" strike="noStrike">
                <a:solidFill>
                  <a:schemeClr val="lt2"/>
                </a:solidFill>
                <a:latin typeface="Arial"/>
                <a:ea typeface="Arial"/>
                <a:cs typeface="Arial"/>
                <a:sym typeface="Arial"/>
              </a:rPr>
              <a:t>CEOS Plenary 2019, 14-16 October</a:t>
            </a:r>
            <a:endParaRPr b="0" i="1" sz="825" u="none" cap="none" strike="noStrike">
              <a:solidFill>
                <a:schemeClr val="lt2"/>
              </a:solidFill>
              <a:latin typeface="Arial"/>
              <a:ea typeface="Arial"/>
              <a:cs typeface="Arial"/>
              <a:sym typeface="Aria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p:spTree>
      <p:nvGrpSpPr>
        <p:cNvPr id="62" name="Shape 62"/>
        <p:cNvGrpSpPr/>
        <p:nvPr/>
      </p:nvGrpSpPr>
      <p:grpSpPr>
        <a:xfrm>
          <a:off x="0" y="0"/>
          <a:ext cx="0" cy="0"/>
          <a:chOff x="0" y="0"/>
          <a:chExt cx="0" cy="0"/>
        </a:xfrm>
      </p:grpSpPr>
      <p:sp>
        <p:nvSpPr>
          <p:cNvPr id="63" name="Google Shape;63;gebf947c4af_19_90"/>
          <p:cNvSpPr txBox="1"/>
          <p:nvPr>
            <p:ph idx="1" type="body"/>
          </p:nvPr>
        </p:nvSpPr>
        <p:spPr>
          <a:xfrm>
            <a:off x="1014118" y="1092696"/>
            <a:ext cx="7391400" cy="4835497"/>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indent="-228600" lvl="1" marL="9144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indent="-228600" lvl="2" marL="13716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64" name="Google Shape;64;gebf947c4af_19_90"/>
          <p:cNvSpPr txBox="1"/>
          <p:nvPr>
            <p:ph idx="11" type="ftr"/>
          </p:nvPr>
        </p:nvSpPr>
        <p:spPr>
          <a:xfrm>
            <a:off x="-1" y="6492886"/>
            <a:ext cx="9144001" cy="365125"/>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65" name="Google Shape;65;gebf947c4af_19_90"/>
          <p:cNvSpPr txBox="1"/>
          <p:nvPr>
            <p:ph type="title"/>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66" name="Google Shape;66;gebf947c4af_19_90"/>
          <p:cNvSpPr txBox="1"/>
          <p:nvPr/>
        </p:nvSpPr>
        <p:spPr>
          <a:xfrm>
            <a:off x="0" y="6492886"/>
            <a:ext cx="9144000" cy="365125"/>
          </a:xfrm>
          <a:prstGeom prst="rect">
            <a:avLst/>
          </a:prstGeom>
          <a:noFill/>
          <a:ln>
            <a:noFill/>
          </a:ln>
        </p:spPr>
        <p:txBody>
          <a:bodyPr anchorCtr="0" anchor="ctr" bIns="25700" lIns="51425" spcFirstLastPara="1" rIns="51425" wrap="square" tIns="25700">
            <a:noAutofit/>
          </a:bodyPr>
          <a:lstStyle/>
          <a:p>
            <a:pPr indent="0" lvl="0" marL="0" marR="0" rtl="0" algn="r">
              <a:lnSpc>
                <a:spcPct val="100000"/>
              </a:lnSpc>
              <a:spcBef>
                <a:spcPts val="0"/>
              </a:spcBef>
              <a:spcAft>
                <a:spcPts val="0"/>
              </a:spcAft>
              <a:buNone/>
            </a:pPr>
            <a:r>
              <a:t/>
            </a:r>
            <a:endParaRPr b="1" i="0" sz="788" u="none" cap="none" strike="noStrike">
              <a:solidFill>
                <a:srgbClr val="FF0000"/>
              </a:solidFill>
              <a:latin typeface="Arial"/>
              <a:ea typeface="Arial"/>
              <a:cs typeface="Arial"/>
              <a:sym typeface="Arial"/>
            </a:endParaRPr>
          </a:p>
        </p:txBody>
      </p:sp>
      <p:sp>
        <p:nvSpPr>
          <p:cNvPr id="67" name="Google Shape;67;gebf947c4af_19_90"/>
          <p:cNvSpPr txBox="1"/>
          <p:nvPr>
            <p:ph idx="12" type="sldNum"/>
          </p:nvPr>
        </p:nvSpPr>
        <p:spPr>
          <a:xfrm>
            <a:off x="0" y="6492886"/>
            <a:ext cx="9144000" cy="365125"/>
          </a:xfrm>
          <a:prstGeom prst="rect">
            <a:avLst/>
          </a:prstGeom>
          <a:noFill/>
          <a:ln>
            <a:noFill/>
          </a:ln>
        </p:spPr>
        <p:txBody>
          <a:bodyPr anchorCtr="0" anchor="t" bIns="45700" lIns="45700" spcFirstLastPara="1" rIns="45700" wrap="square" tIns="45700">
            <a:noAutofit/>
          </a:bodyPr>
          <a:lstStyle>
            <a:lvl1pPr indent="0" lvl="0"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type="tx">
  <p:cSld name="TITLE_AND_BODY">
    <p:bg>
      <p:bgPr>
        <a:blipFill>
          <a:blip r:embed="rId2">
            <a:alphaModFix/>
          </a:blip>
          <a:stretch>
            <a:fillRect/>
          </a:stretch>
        </a:blipFill>
      </p:bgPr>
    </p:bg>
    <p:spTree>
      <p:nvGrpSpPr>
        <p:cNvPr id="70" name="Shape 70"/>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タイトルとコンテンツ" type="obj">
  <p:cSld name="OBJECT">
    <p:spTree>
      <p:nvGrpSpPr>
        <p:cNvPr id="71" name="Shape 71"/>
        <p:cNvGrpSpPr/>
        <p:nvPr/>
      </p:nvGrpSpPr>
      <p:grpSpPr>
        <a:xfrm>
          <a:off x="0" y="0"/>
          <a:ext cx="0" cy="0"/>
          <a:chOff x="0" y="0"/>
          <a:chExt cx="0" cy="0"/>
        </a:xfrm>
      </p:grpSpPr>
      <p:sp>
        <p:nvSpPr>
          <p:cNvPr id="72" name="Google Shape;72;geb71ef23ac_2_3"/>
          <p:cNvSpPr txBox="1"/>
          <p:nvPr>
            <p:ph type="title"/>
          </p:nvPr>
        </p:nvSpPr>
        <p:spPr>
          <a:xfrm>
            <a:off x="628650" y="365125"/>
            <a:ext cx="7886700" cy="1325600"/>
          </a:xfrm>
          <a:prstGeom prst="rect">
            <a:avLst/>
          </a:prstGeom>
          <a:noFill/>
          <a:ln>
            <a:noFill/>
          </a:ln>
        </p:spPr>
        <p:txBody>
          <a:bodyPr anchorCtr="0" anchor="ctr" bIns="45700" lIns="91425" spcFirstLastPara="1" rIns="91425" wrap="square" tIns="45700">
            <a:noAutofit/>
          </a:bodyPr>
          <a:lstStyle>
            <a:lvl1pPr lvl="0" marR="0" rtl="0" algn="l">
              <a:lnSpc>
                <a:spcPct val="90000"/>
              </a:lnSpc>
              <a:spcBef>
                <a:spcPts val="0"/>
              </a:spcBef>
              <a:spcAft>
                <a:spcPts val="0"/>
              </a:spcAft>
              <a:buClr>
                <a:schemeClr val="dk1"/>
              </a:buClr>
              <a:buSzPts val="1800"/>
              <a:buFont typeface="Arial"/>
              <a:buNone/>
              <a:defRPr b="0" i="0" sz="32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9pPr>
          </a:lstStyle>
          <a:p/>
        </p:txBody>
      </p:sp>
      <p:sp>
        <p:nvSpPr>
          <p:cNvPr id="73" name="Google Shape;73;geb71ef23ac_2_3"/>
          <p:cNvSpPr txBox="1"/>
          <p:nvPr>
            <p:ph idx="1" type="body"/>
          </p:nvPr>
        </p:nvSpPr>
        <p:spPr>
          <a:xfrm>
            <a:off x="628650" y="1825625"/>
            <a:ext cx="7886700" cy="4351200"/>
          </a:xfrm>
          <a:prstGeom prst="rect">
            <a:avLst/>
          </a:prstGeom>
          <a:noFill/>
          <a:ln>
            <a:noFill/>
          </a:ln>
        </p:spPr>
        <p:txBody>
          <a:bodyPr anchorCtr="0" anchor="t" bIns="45700" lIns="91425" spcFirstLastPara="1" rIns="91425" wrap="square" tIns="45700">
            <a:noAutofit/>
          </a:bodyPr>
          <a:lstStyle>
            <a:lvl1pPr indent="-342900" lvl="0" marL="457200" marR="0" rtl="0" algn="l">
              <a:lnSpc>
                <a:spcPct val="90000"/>
              </a:lnSpc>
              <a:spcBef>
                <a:spcPts val="10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1pPr>
            <a:lvl2pPr indent="-342900" lvl="1" marL="9144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2pPr>
            <a:lvl3pPr indent="-342900" lvl="2" marL="13716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3pPr>
            <a:lvl4pPr indent="-342900" lvl="3" marL="18288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4pPr>
            <a:lvl5pPr indent="-342900" lvl="4" marL="22860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5pPr>
            <a:lvl6pPr indent="-342900" lvl="5" marL="27432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6pPr>
            <a:lvl7pPr indent="-342900" lvl="6" marL="32004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7pPr>
            <a:lvl8pPr indent="-342900" lvl="7" marL="36576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8pPr>
            <a:lvl9pPr indent="-342900" lvl="8" marL="4114800" marR="0" rtl="0" algn="l">
              <a:lnSpc>
                <a:spcPct val="90000"/>
              </a:lnSpc>
              <a:spcBef>
                <a:spcPts val="2100"/>
              </a:spcBef>
              <a:spcAft>
                <a:spcPts val="2100"/>
              </a:spcAft>
              <a:buClr>
                <a:schemeClr val="dk1"/>
              </a:buClr>
              <a:buSzPts val="1800"/>
              <a:buFont typeface="Arial"/>
              <a:buChar char="■"/>
              <a:defRPr b="0" i="0" sz="1400" u="none" cap="none" strike="noStrike">
                <a:solidFill>
                  <a:srgbClr val="000000"/>
                </a:solidFill>
                <a:latin typeface="Arial"/>
                <a:ea typeface="Arial"/>
                <a:cs typeface="Arial"/>
                <a:sym typeface="Arial"/>
              </a:defRPr>
            </a:lvl9pPr>
          </a:lstStyle>
          <a:p/>
        </p:txBody>
      </p:sp>
      <p:sp>
        <p:nvSpPr>
          <p:cNvPr id="74" name="Google Shape;74;geb71ef23ac_2_3"/>
          <p:cNvSpPr txBox="1"/>
          <p:nvPr>
            <p:ph idx="10" type="dt"/>
          </p:nvPr>
        </p:nvSpPr>
        <p:spPr>
          <a:xfrm>
            <a:off x="628650" y="6356351"/>
            <a:ext cx="2057400" cy="365200"/>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75" name="Google Shape;75;geb71ef23ac_2_3"/>
          <p:cNvSpPr txBox="1"/>
          <p:nvPr>
            <p:ph idx="11" type="ftr"/>
          </p:nvPr>
        </p:nvSpPr>
        <p:spPr>
          <a:xfrm>
            <a:off x="3028950" y="6356351"/>
            <a:ext cx="3086100" cy="365200"/>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76" name="Google Shape;76;geb71ef23ac_2_3"/>
          <p:cNvSpPr txBox="1"/>
          <p:nvPr>
            <p:ph idx="12" type="sldNum"/>
          </p:nvPr>
        </p:nvSpPr>
        <p:spPr>
          <a:xfrm>
            <a:off x="6457950" y="6356351"/>
            <a:ext cx="2057400" cy="365200"/>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lank" showMasterSp="0">
  <p:cSld name="1_Blank 2">
    <p:spTree>
      <p:nvGrpSpPr>
        <p:cNvPr id="77" name="Shape 77"/>
        <p:cNvGrpSpPr/>
        <p:nvPr/>
      </p:nvGrpSpPr>
      <p:grpSpPr>
        <a:xfrm>
          <a:off x="0" y="0"/>
          <a:ext cx="0" cy="0"/>
          <a:chOff x="0" y="0"/>
          <a:chExt cx="0" cy="0"/>
        </a:xfrm>
      </p:grpSpPr>
      <p:sp>
        <p:nvSpPr>
          <p:cNvPr id="78" name="Google Shape;78;geb71ef23ac_2_9"/>
          <p:cNvSpPr/>
          <p:nvPr>
            <p:ph idx="12" type="sldNum"/>
          </p:nvPr>
        </p:nvSpPr>
        <p:spPr>
          <a:xfrm>
            <a:off x="8763000" y="6629400"/>
            <a:ext cx="304800" cy="187200"/>
          </a:xfrm>
          <a:prstGeom prst="roundRect">
            <a:avLst>
              <a:gd fmla="val 16667" name="adj"/>
            </a:avLst>
          </a:prstGeom>
          <a:solidFill>
            <a:schemeClr val="lt1">
              <a:alpha val="44313"/>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AU"/>
              <a:t>‹#›</a:t>
            </a:fld>
            <a:endParaRPr/>
          </a:p>
        </p:txBody>
      </p:sp>
      <p:sp>
        <p:nvSpPr>
          <p:cNvPr id="79" name="Google Shape;79;geb71ef23ac_2_9"/>
          <p:cNvSpPr txBox="1"/>
          <p:nvPr>
            <p:ph idx="1" type="body"/>
          </p:nvPr>
        </p:nvSpPr>
        <p:spPr>
          <a:xfrm>
            <a:off x="457200" y="1600200"/>
            <a:ext cx="8153400" cy="47244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1pPr>
            <a:lvl2pPr indent="-355600" lvl="1" marL="914400" marR="0" rtl="0" algn="l">
              <a:lnSpc>
                <a:spcPct val="100000"/>
              </a:lnSpc>
              <a:spcBef>
                <a:spcPts val="0"/>
              </a:spcBef>
              <a:spcAft>
                <a:spcPts val="0"/>
              </a:spcAft>
              <a:buClr>
                <a:srgbClr val="000000"/>
              </a:buClr>
              <a:buSzPts val="2000"/>
              <a:buFont typeface="Courier New"/>
              <a:buChar char="o"/>
              <a:defRPr b="0" i="0" sz="2000" u="none" cap="none" strike="noStrike">
                <a:solidFill>
                  <a:srgbClr val="000000"/>
                </a:solidFill>
                <a:latin typeface="Arial"/>
                <a:ea typeface="Arial"/>
                <a:cs typeface="Arial"/>
                <a:sym typeface="Arial"/>
              </a:defRPr>
            </a:lvl2pPr>
            <a:lvl3pPr indent="-355600" lvl="2" marL="1371600" marR="0" rtl="0" algn="l">
              <a:lnSpc>
                <a:spcPct val="100000"/>
              </a:lnSpc>
              <a:spcBef>
                <a:spcPts val="0"/>
              </a:spcBef>
              <a:spcAft>
                <a:spcPts val="0"/>
              </a:spcAft>
              <a:buClr>
                <a:srgbClr val="000000"/>
              </a:buClr>
              <a:buSzPts val="2000"/>
              <a:buFont typeface="Noto Sans Symbols"/>
              <a:buChar char="▪"/>
              <a:defRPr b="0" i="0" sz="20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80" name="Google Shape;80;geb71ef23ac_2_9"/>
          <p:cNvSpPr/>
          <p:nvPr/>
        </p:nvSpPr>
        <p:spPr>
          <a:xfrm>
            <a:off x="76200" y="6629400"/>
            <a:ext cx="2362200" cy="187200"/>
          </a:xfrm>
          <a:prstGeom prst="roundRect">
            <a:avLst>
              <a:gd fmla="val 16667" name="adj"/>
            </a:avLst>
          </a:prstGeom>
          <a:solidFill>
            <a:schemeClr val="lt1">
              <a:alpha val="44313"/>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1" lang="en-AU" sz="1100" u="none" cap="none" strike="noStrike">
                <a:solidFill>
                  <a:schemeClr val="lt2"/>
                </a:solidFill>
                <a:latin typeface="Arial"/>
                <a:ea typeface="Arial"/>
                <a:cs typeface="Arial"/>
                <a:sym typeface="Arial"/>
              </a:rPr>
              <a:t>CEOS Plenary 2019, 14-16 October</a:t>
            </a:r>
            <a:endParaRPr b="0" i="1" sz="1100" u="none" cap="none" strike="noStrike">
              <a:solidFill>
                <a:schemeClr val="lt2"/>
              </a:solidFill>
              <a:latin typeface="Arial"/>
              <a:ea typeface="Arial"/>
              <a:cs typeface="Arial"/>
              <a:sym typeface="Arial"/>
            </a:endParaRPr>
          </a:p>
        </p:txBody>
      </p:sp>
      <p:sp>
        <p:nvSpPr>
          <p:cNvPr id="81" name="Google Shape;81;geb71ef23ac_2_9"/>
          <p:cNvSpPr txBox="1"/>
          <p:nvPr>
            <p:ph idx="2" type="body"/>
          </p:nvPr>
        </p:nvSpPr>
        <p:spPr>
          <a:xfrm>
            <a:off x="2057400" y="304800"/>
            <a:ext cx="4953000" cy="5336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1pPr>
            <a:lvl2pPr indent="-228600" lvl="1" marL="914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228600" lvl="2" marL="1371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1_Blank">
    <p:spTree>
      <p:nvGrpSpPr>
        <p:cNvPr id="82" name="Shape 82"/>
        <p:cNvGrpSpPr/>
        <p:nvPr/>
      </p:nvGrpSpPr>
      <p:grpSpPr>
        <a:xfrm>
          <a:off x="0" y="0"/>
          <a:ext cx="0" cy="0"/>
          <a:chOff x="0" y="0"/>
          <a:chExt cx="0" cy="0"/>
        </a:xfrm>
      </p:grpSpPr>
      <p:sp>
        <p:nvSpPr>
          <p:cNvPr id="83" name="Google Shape;83;geb71ef23ac_2_14"/>
          <p:cNvSpPr/>
          <p:nvPr>
            <p:ph idx="12" type="sldNum"/>
          </p:nvPr>
        </p:nvSpPr>
        <p:spPr>
          <a:xfrm>
            <a:off x="8763000" y="6629400"/>
            <a:ext cx="304800" cy="187200"/>
          </a:xfrm>
          <a:prstGeom prst="roundRect">
            <a:avLst>
              <a:gd fmla="val 16667" name="adj"/>
            </a:avLst>
          </a:prstGeom>
          <a:solidFill>
            <a:schemeClr val="lt1">
              <a:alpha val="43137"/>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AU"/>
              <a:t>‹#›</a:t>
            </a:fld>
            <a:endParaRPr/>
          </a:p>
        </p:txBody>
      </p:sp>
      <p:sp>
        <p:nvSpPr>
          <p:cNvPr id="84" name="Google Shape;84;geb71ef23ac_2_14"/>
          <p:cNvSpPr txBox="1"/>
          <p:nvPr>
            <p:ph idx="1" type="body"/>
          </p:nvPr>
        </p:nvSpPr>
        <p:spPr>
          <a:xfrm>
            <a:off x="76200" y="1219200"/>
            <a:ext cx="8991600" cy="5257600"/>
          </a:xfrm>
          <a:prstGeom prst="rect">
            <a:avLst/>
          </a:prstGeom>
          <a:noFill/>
          <a:ln>
            <a:noFill/>
          </a:ln>
        </p:spPr>
        <p:txBody>
          <a:bodyPr anchorCtr="0" anchor="t" bIns="45700" lIns="91425" spcFirstLastPara="1" rIns="91425" wrap="square" tIns="45700">
            <a:noAutofit/>
          </a:bodyPr>
          <a:lstStyle>
            <a:lvl1pPr indent="-355600" lvl="0" marL="457200" marR="0" rtl="0" algn="l">
              <a:lnSpc>
                <a:spcPct val="100000"/>
              </a:lnSpc>
              <a:spcBef>
                <a:spcPts val="500"/>
              </a:spcBef>
              <a:spcAft>
                <a:spcPts val="0"/>
              </a:spcAft>
              <a:buClr>
                <a:srgbClr val="002569"/>
              </a:buClr>
              <a:buSzPts val="2000"/>
              <a:buFont typeface="Arial"/>
              <a:buChar char="•"/>
              <a:defRPr b="1" i="0" sz="2000" u="none" cap="none" strike="noStrike">
                <a:solidFill>
                  <a:srgbClr val="002569"/>
                </a:solidFill>
                <a:latin typeface="Helvetica Neue"/>
                <a:ea typeface="Helvetica Neue"/>
                <a:cs typeface="Helvetica Neue"/>
                <a:sym typeface="Helvetica Neue"/>
              </a:defRPr>
            </a:lvl1pPr>
            <a:lvl2pPr indent="-355600" lvl="1" marL="914400" marR="0" rtl="0" algn="l">
              <a:lnSpc>
                <a:spcPct val="100000"/>
              </a:lnSpc>
              <a:spcBef>
                <a:spcPts val="500"/>
              </a:spcBef>
              <a:spcAft>
                <a:spcPts val="0"/>
              </a:spcAft>
              <a:buClr>
                <a:srgbClr val="002569"/>
              </a:buClr>
              <a:buSzPts val="2000"/>
              <a:buFont typeface="Courier New"/>
              <a:buChar char="o"/>
              <a:defRPr b="0" i="0" sz="2000" u="none" cap="none" strike="noStrike">
                <a:solidFill>
                  <a:srgbClr val="002569"/>
                </a:solidFill>
                <a:latin typeface="Helvetica Neue"/>
                <a:ea typeface="Helvetica Neue"/>
                <a:cs typeface="Helvetica Neue"/>
                <a:sym typeface="Helvetica Neue"/>
              </a:defRPr>
            </a:lvl2pPr>
            <a:lvl3pPr indent="-355600" lvl="2" marL="1371600" marR="0" rtl="0" algn="l">
              <a:lnSpc>
                <a:spcPct val="100000"/>
              </a:lnSpc>
              <a:spcBef>
                <a:spcPts val="500"/>
              </a:spcBef>
              <a:spcAft>
                <a:spcPts val="0"/>
              </a:spcAft>
              <a:buClr>
                <a:srgbClr val="002569"/>
              </a:buClr>
              <a:buSzPts val="2000"/>
              <a:buFont typeface="Noto Sans Symbols"/>
              <a:buChar char="▪"/>
              <a:defRPr b="0" i="0" sz="2000" u="none" cap="none" strike="noStrike">
                <a:solidFill>
                  <a:srgbClr val="002569"/>
                </a:solidFill>
                <a:latin typeface="Helvetica Neue"/>
                <a:ea typeface="Helvetica Neue"/>
                <a:cs typeface="Helvetica Neue"/>
                <a:sym typeface="Helvetica Neue"/>
              </a:defRPr>
            </a:lvl3pPr>
            <a:lvl4pPr indent="-355600" lvl="3" marL="18288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4pPr>
            <a:lvl5pPr indent="-355600" lvl="4" marL="22860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85" name="Google Shape;85;geb71ef23ac_2_14"/>
          <p:cNvSpPr txBox="1"/>
          <p:nvPr>
            <p:ph idx="2" type="body"/>
          </p:nvPr>
        </p:nvSpPr>
        <p:spPr>
          <a:xfrm>
            <a:off x="1981200" y="76200"/>
            <a:ext cx="4953000" cy="914400"/>
          </a:xfrm>
          <a:prstGeom prst="rect">
            <a:avLst/>
          </a:prstGeom>
          <a:noFill/>
          <a:ln>
            <a:noFill/>
          </a:ln>
        </p:spPr>
        <p:txBody>
          <a:bodyPr anchorCtr="0" anchor="t" bIns="45700" lIns="91425" spcFirstLastPara="1" rIns="91425" wrap="square" tIns="45700">
            <a:noAutofit/>
          </a:bodyPr>
          <a:lstStyle>
            <a:lvl1pPr indent="-228600" lvl="0" marL="457200" marR="0" rtl="0" algn="ctr">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1_Blank">
    <p:spTree>
      <p:nvGrpSpPr>
        <p:cNvPr id="8" name="Shape 8"/>
        <p:cNvGrpSpPr/>
        <p:nvPr/>
      </p:nvGrpSpPr>
      <p:grpSpPr>
        <a:xfrm>
          <a:off x="0" y="0"/>
          <a:ext cx="0" cy="0"/>
          <a:chOff x="0" y="0"/>
          <a:chExt cx="0" cy="0"/>
        </a:xfrm>
      </p:grpSpPr>
      <p:sp>
        <p:nvSpPr>
          <p:cNvPr id="9" name="Google Shape;9;p47"/>
          <p:cNvSpPr/>
          <p:nvPr>
            <p:ph idx="12" type="sldNum"/>
          </p:nvPr>
        </p:nvSpPr>
        <p:spPr>
          <a:xfrm>
            <a:off x="8763000" y="6629400"/>
            <a:ext cx="304800" cy="187285"/>
          </a:xfrm>
          <a:prstGeom prst="roundRect">
            <a:avLst>
              <a:gd fmla="val 16667" name="adj"/>
            </a:avLst>
          </a:prstGeom>
          <a:solidFill>
            <a:schemeClr val="lt1">
              <a:alpha val="45882"/>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AU"/>
              <a:t>‹#›</a:t>
            </a:fld>
            <a:endParaRPr/>
          </a:p>
        </p:txBody>
      </p:sp>
      <p:sp>
        <p:nvSpPr>
          <p:cNvPr id="10" name="Google Shape;10;p47"/>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lvl1pPr indent="-355600" lvl="0" marL="457200" marR="0" rtl="0" algn="l">
              <a:lnSpc>
                <a:spcPct val="100000"/>
              </a:lnSpc>
              <a:spcBef>
                <a:spcPts val="500"/>
              </a:spcBef>
              <a:spcAft>
                <a:spcPts val="0"/>
              </a:spcAft>
              <a:buClr>
                <a:srgbClr val="002569"/>
              </a:buClr>
              <a:buSzPts val="2000"/>
              <a:buFont typeface="Arial"/>
              <a:buChar char="•"/>
              <a:defRPr b="1" i="0" sz="2000" u="none" cap="none" strike="noStrike">
                <a:solidFill>
                  <a:srgbClr val="002569"/>
                </a:solidFill>
                <a:latin typeface="Helvetica Neue"/>
                <a:ea typeface="Helvetica Neue"/>
                <a:cs typeface="Helvetica Neue"/>
                <a:sym typeface="Helvetica Neue"/>
              </a:defRPr>
            </a:lvl1pPr>
            <a:lvl2pPr indent="-355600" lvl="1" marL="914400" marR="0" rtl="0" algn="l">
              <a:lnSpc>
                <a:spcPct val="100000"/>
              </a:lnSpc>
              <a:spcBef>
                <a:spcPts val="500"/>
              </a:spcBef>
              <a:spcAft>
                <a:spcPts val="0"/>
              </a:spcAft>
              <a:buClr>
                <a:srgbClr val="002569"/>
              </a:buClr>
              <a:buSzPts val="2000"/>
              <a:buFont typeface="Courier New"/>
              <a:buChar char="o"/>
              <a:defRPr b="0" i="0" sz="2000" u="none" cap="none" strike="noStrike">
                <a:solidFill>
                  <a:srgbClr val="002569"/>
                </a:solidFill>
                <a:latin typeface="Helvetica Neue"/>
                <a:ea typeface="Helvetica Neue"/>
                <a:cs typeface="Helvetica Neue"/>
                <a:sym typeface="Helvetica Neue"/>
              </a:defRPr>
            </a:lvl2pPr>
            <a:lvl3pPr indent="-355600" lvl="2" marL="1371600" marR="0" rtl="0" algn="l">
              <a:lnSpc>
                <a:spcPct val="100000"/>
              </a:lnSpc>
              <a:spcBef>
                <a:spcPts val="500"/>
              </a:spcBef>
              <a:spcAft>
                <a:spcPts val="0"/>
              </a:spcAft>
              <a:buClr>
                <a:srgbClr val="002569"/>
              </a:buClr>
              <a:buSzPts val="2000"/>
              <a:buFont typeface="Noto Sans Symbols"/>
              <a:buChar char="▪"/>
              <a:defRPr b="0" i="0" sz="2000" u="none" cap="none" strike="noStrike">
                <a:solidFill>
                  <a:srgbClr val="002569"/>
                </a:solidFill>
                <a:latin typeface="Helvetica Neue"/>
                <a:ea typeface="Helvetica Neue"/>
                <a:cs typeface="Helvetica Neue"/>
                <a:sym typeface="Helvetica Neue"/>
              </a:defRPr>
            </a:lvl3pPr>
            <a:lvl4pPr indent="-355600" lvl="3" marL="18288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4pPr>
            <a:lvl5pPr indent="-355600" lvl="4" marL="22860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11" name="Google Shape;11;p47"/>
          <p:cNvSpPr txBox="1"/>
          <p:nvPr>
            <p:ph idx="2" type="body"/>
          </p:nvPr>
        </p:nvSpPr>
        <p:spPr>
          <a:xfrm>
            <a:off x="1981200" y="76200"/>
            <a:ext cx="4953000" cy="914400"/>
          </a:xfrm>
          <a:prstGeom prst="rect">
            <a:avLst/>
          </a:prstGeom>
          <a:noFill/>
          <a:ln>
            <a:noFill/>
          </a:ln>
        </p:spPr>
        <p:txBody>
          <a:bodyPr anchorCtr="0" anchor="t" bIns="45700" lIns="91425" spcFirstLastPara="1" rIns="91425" wrap="square" tIns="45700">
            <a:noAutofit/>
          </a:bodyPr>
          <a:lstStyle>
            <a:lvl1pPr indent="-228600" lvl="0" marL="457200" marR="0" rtl="0" algn="ctr">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Blank">
    <p:spTree>
      <p:nvGrpSpPr>
        <p:cNvPr id="86" name="Shape 86"/>
        <p:cNvGrpSpPr/>
        <p:nvPr/>
      </p:nvGrpSpPr>
      <p:grpSpPr>
        <a:xfrm>
          <a:off x="0" y="0"/>
          <a:ext cx="0" cy="0"/>
          <a:chOff x="0" y="0"/>
          <a:chExt cx="0" cy="0"/>
        </a:xfrm>
      </p:grpSpPr>
      <p:sp>
        <p:nvSpPr>
          <p:cNvPr id="87" name="Google Shape;87;geb71ef23ac_2_18"/>
          <p:cNvSpPr/>
          <p:nvPr>
            <p:ph idx="12" type="sldNum"/>
          </p:nvPr>
        </p:nvSpPr>
        <p:spPr>
          <a:xfrm>
            <a:off x="8763000" y="6629400"/>
            <a:ext cx="304800" cy="187200"/>
          </a:xfrm>
          <a:prstGeom prst="roundRect">
            <a:avLst>
              <a:gd fmla="val 16667" name="adj"/>
            </a:avLst>
          </a:prstGeom>
          <a:solidFill>
            <a:schemeClr val="lt1">
              <a:alpha val="44313"/>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AU"/>
              <a:t>‹#›</a:t>
            </a:fld>
            <a:endParaRPr/>
          </a:p>
        </p:txBody>
      </p:sp>
      <p:sp>
        <p:nvSpPr>
          <p:cNvPr id="88" name="Google Shape;88;geb71ef23ac_2_18"/>
          <p:cNvSpPr txBox="1"/>
          <p:nvPr>
            <p:ph idx="1" type="body"/>
          </p:nvPr>
        </p:nvSpPr>
        <p:spPr>
          <a:xfrm>
            <a:off x="76200" y="1219200"/>
            <a:ext cx="8991600" cy="5257600"/>
          </a:xfrm>
          <a:prstGeom prst="rect">
            <a:avLst/>
          </a:prstGeom>
          <a:noFill/>
          <a:ln>
            <a:noFill/>
          </a:ln>
        </p:spPr>
        <p:txBody>
          <a:bodyPr anchorCtr="0" anchor="t" bIns="45700" lIns="91425" spcFirstLastPara="1" rIns="91425" wrap="square" tIns="45700">
            <a:noAutofit/>
          </a:bodyPr>
          <a:lstStyle>
            <a:lvl1pPr indent="-355600" lvl="0" marL="457200" marR="0" rtl="0" algn="l">
              <a:lnSpc>
                <a:spcPct val="100000"/>
              </a:lnSpc>
              <a:spcBef>
                <a:spcPts val="500"/>
              </a:spcBef>
              <a:spcAft>
                <a:spcPts val="0"/>
              </a:spcAft>
              <a:buClr>
                <a:srgbClr val="002569"/>
              </a:buClr>
              <a:buSzPts val="2000"/>
              <a:buFont typeface="Arial"/>
              <a:buChar char="•"/>
              <a:defRPr b="1" i="0" sz="2000" u="none" cap="none" strike="noStrike">
                <a:solidFill>
                  <a:srgbClr val="002569"/>
                </a:solidFill>
                <a:latin typeface="Helvetica Neue"/>
                <a:ea typeface="Helvetica Neue"/>
                <a:cs typeface="Helvetica Neue"/>
                <a:sym typeface="Helvetica Neue"/>
              </a:defRPr>
            </a:lvl1pPr>
            <a:lvl2pPr indent="-355600" lvl="1" marL="914400" marR="0" rtl="0" algn="l">
              <a:lnSpc>
                <a:spcPct val="100000"/>
              </a:lnSpc>
              <a:spcBef>
                <a:spcPts val="500"/>
              </a:spcBef>
              <a:spcAft>
                <a:spcPts val="0"/>
              </a:spcAft>
              <a:buClr>
                <a:srgbClr val="002569"/>
              </a:buClr>
              <a:buSzPts val="2000"/>
              <a:buFont typeface="Courier New"/>
              <a:buChar char="o"/>
              <a:defRPr b="0" i="0" sz="2000" u="none" cap="none" strike="noStrike">
                <a:solidFill>
                  <a:srgbClr val="002569"/>
                </a:solidFill>
                <a:latin typeface="Helvetica Neue"/>
                <a:ea typeface="Helvetica Neue"/>
                <a:cs typeface="Helvetica Neue"/>
                <a:sym typeface="Helvetica Neue"/>
              </a:defRPr>
            </a:lvl2pPr>
            <a:lvl3pPr indent="-355600" lvl="2" marL="1371600" marR="0" rtl="0" algn="l">
              <a:lnSpc>
                <a:spcPct val="100000"/>
              </a:lnSpc>
              <a:spcBef>
                <a:spcPts val="500"/>
              </a:spcBef>
              <a:spcAft>
                <a:spcPts val="0"/>
              </a:spcAft>
              <a:buClr>
                <a:srgbClr val="002569"/>
              </a:buClr>
              <a:buSzPts val="2000"/>
              <a:buFont typeface="Noto Sans Symbols"/>
              <a:buChar char="▪"/>
              <a:defRPr b="0" i="0" sz="2000" u="none" cap="none" strike="noStrike">
                <a:solidFill>
                  <a:srgbClr val="002569"/>
                </a:solidFill>
                <a:latin typeface="Helvetica Neue"/>
                <a:ea typeface="Helvetica Neue"/>
                <a:cs typeface="Helvetica Neue"/>
                <a:sym typeface="Helvetica Neue"/>
              </a:defRPr>
            </a:lvl3pPr>
            <a:lvl4pPr indent="-355600" lvl="3" marL="18288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4pPr>
            <a:lvl5pPr indent="-355600" lvl="4" marL="22860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89" name="Google Shape;89;geb71ef23ac_2_18"/>
          <p:cNvSpPr txBox="1"/>
          <p:nvPr>
            <p:ph idx="2" type="body"/>
          </p:nvPr>
        </p:nvSpPr>
        <p:spPr>
          <a:xfrm>
            <a:off x="1981200" y="76200"/>
            <a:ext cx="4953000" cy="914400"/>
          </a:xfrm>
          <a:prstGeom prst="rect">
            <a:avLst/>
          </a:prstGeom>
          <a:noFill/>
          <a:ln>
            <a:noFill/>
          </a:ln>
        </p:spPr>
        <p:txBody>
          <a:bodyPr anchorCtr="0" anchor="t" bIns="45700" lIns="91425" spcFirstLastPara="1" rIns="91425" wrap="square" tIns="45700">
            <a:noAutofit/>
          </a:bodyPr>
          <a:lstStyle>
            <a:lvl1pPr indent="-228600" lvl="0" marL="457200" marR="0" rtl="0" algn="ctr">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90" name="Google Shape;90;geb71ef23ac_2_18"/>
          <p:cNvSpPr/>
          <p:nvPr/>
        </p:nvSpPr>
        <p:spPr>
          <a:xfrm>
            <a:off x="76200" y="6629400"/>
            <a:ext cx="5778000" cy="187200"/>
          </a:xfrm>
          <a:prstGeom prst="roundRect">
            <a:avLst>
              <a:gd fmla="val 16667" name="adj"/>
            </a:avLst>
          </a:prstGeom>
          <a:solidFill>
            <a:schemeClr val="lt1">
              <a:alpha val="44313"/>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1" lang="en-AU" sz="1100" u="none" cap="none" strike="noStrike">
                <a:solidFill>
                  <a:schemeClr val="dk2"/>
                </a:solidFill>
                <a:latin typeface="Helvetica Neue"/>
                <a:ea typeface="Helvetica Neue"/>
                <a:cs typeface="Helvetica Neue"/>
                <a:sym typeface="Helvetica Neue"/>
              </a:rPr>
              <a:t>SIT-35, 25-26 March 2020	Join at www.slido.com with the event code: #ceos-sit-35</a:t>
            </a:r>
            <a:endParaRPr b="0" i="1" sz="1100" u="none" cap="none" strike="noStrike">
              <a:solidFill>
                <a:schemeClr val="dk2"/>
              </a:solidFill>
              <a:latin typeface="Helvetica Neue"/>
              <a:ea typeface="Helvetica Neue"/>
              <a:cs typeface="Helvetica Neue"/>
              <a:sym typeface="Helvetica Neue"/>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FY30_Ⅰ.1.2">
  <p:cSld name="2_FY30_Ⅰ.1.2">
    <p:spTree>
      <p:nvGrpSpPr>
        <p:cNvPr id="91" name="Shape 91"/>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2" name="Shape 92"/>
        <p:cNvGrpSpPr/>
        <p:nvPr/>
      </p:nvGrpSpPr>
      <p:grpSpPr>
        <a:xfrm>
          <a:off x="0" y="0"/>
          <a:ext cx="0" cy="0"/>
          <a:chOff x="0" y="0"/>
          <a:chExt cx="0" cy="0"/>
        </a:xfrm>
      </p:grpSpPr>
      <p:sp>
        <p:nvSpPr>
          <p:cNvPr id="93" name="Google Shape;93;geb71ef23ac_2_24"/>
          <p:cNvSpPr txBox="1"/>
          <p:nvPr>
            <p:ph type="ctrTitle"/>
          </p:nvPr>
        </p:nvSpPr>
        <p:spPr>
          <a:xfrm>
            <a:off x="311708" y="992767"/>
            <a:ext cx="8520600" cy="2736800"/>
          </a:xfrm>
          <a:prstGeom prst="rect">
            <a:avLst/>
          </a:prstGeom>
          <a:noFill/>
          <a:ln>
            <a:noFill/>
          </a:ln>
        </p:spPr>
        <p:txBody>
          <a:bodyPr anchorCtr="0" anchor="b" bIns="121900" lIns="121900" spcFirstLastPara="1" rIns="121900" wrap="square" tIns="121900">
            <a:noAutofit/>
          </a:bodyPr>
          <a:lstStyle>
            <a:lvl1pPr lvl="0"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1pPr>
            <a:lvl2pPr lvl="1"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2pPr>
            <a:lvl3pPr lvl="2"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3pPr>
            <a:lvl4pPr lvl="3"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4pPr>
            <a:lvl5pPr lvl="4"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5pPr>
            <a:lvl6pPr lvl="5"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6pPr>
            <a:lvl7pPr lvl="6"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7pPr>
            <a:lvl8pPr lvl="7"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8pPr>
            <a:lvl9pPr lvl="8"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9pPr>
          </a:lstStyle>
          <a:p/>
        </p:txBody>
      </p:sp>
      <p:sp>
        <p:nvSpPr>
          <p:cNvPr id="94" name="Google Shape;94;geb71ef23ac_2_24"/>
          <p:cNvSpPr txBox="1"/>
          <p:nvPr>
            <p:ph idx="1" type="subTitle"/>
          </p:nvPr>
        </p:nvSpPr>
        <p:spPr>
          <a:xfrm>
            <a:off x="311700" y="3778833"/>
            <a:ext cx="8520600" cy="1056800"/>
          </a:xfrm>
          <a:prstGeom prst="rect">
            <a:avLst/>
          </a:prstGeom>
          <a:noFill/>
          <a:ln>
            <a:noFill/>
          </a:ln>
        </p:spPr>
        <p:txBody>
          <a:bodyPr anchorCtr="0" anchor="t" bIns="121900" lIns="121900" spcFirstLastPara="1" rIns="121900" wrap="square" tIns="121900">
            <a:noAutofit/>
          </a:bodyPr>
          <a:lstStyle>
            <a:lvl1pPr lvl="0"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1pPr>
            <a:lvl2pPr lvl="1"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2pPr>
            <a:lvl3pPr lvl="2"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3pPr>
            <a:lvl4pPr lvl="3"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4pPr>
            <a:lvl5pPr lvl="4"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5pPr>
            <a:lvl6pPr lvl="5"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6pPr>
            <a:lvl7pPr lvl="6"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7pPr>
            <a:lvl8pPr lvl="7"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8pPr>
            <a:lvl9pPr lvl="8"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9pPr>
          </a:lstStyle>
          <a:p/>
        </p:txBody>
      </p:sp>
      <p:sp>
        <p:nvSpPr>
          <p:cNvPr id="95" name="Google Shape;95;geb71ef23ac_2_24"/>
          <p:cNvSpPr txBox="1"/>
          <p:nvPr>
            <p:ph idx="12" type="sldNum"/>
          </p:nvPr>
        </p:nvSpPr>
        <p:spPr>
          <a:xfrm>
            <a:off x="8472458" y="6217621"/>
            <a:ext cx="548700" cy="524800"/>
          </a:xfrm>
          <a:prstGeom prst="rect">
            <a:avLst/>
          </a:prstGeom>
          <a:noFill/>
          <a:ln>
            <a:noFill/>
          </a:ln>
        </p:spPr>
        <p:txBody>
          <a:bodyPr anchorCtr="0" anchor="ctr" bIns="121900" lIns="121900" spcFirstLastPara="1" rIns="121900" wrap="square" tIns="121900">
            <a:noAutofit/>
          </a:bodyPr>
          <a:lstStyle>
            <a:lvl1pPr indent="0" lvl="0"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1">
  <p:cSld name="Blank_1">
    <p:spTree>
      <p:nvGrpSpPr>
        <p:cNvPr id="96" name="Shape 96"/>
        <p:cNvGrpSpPr/>
        <p:nvPr/>
      </p:nvGrpSpPr>
      <p:grpSpPr>
        <a:xfrm>
          <a:off x="0" y="0"/>
          <a:ext cx="0" cy="0"/>
          <a:chOff x="0" y="0"/>
          <a:chExt cx="0" cy="0"/>
        </a:xfrm>
      </p:grpSpPr>
      <p:sp>
        <p:nvSpPr>
          <p:cNvPr id="97" name="Google Shape;97;gebdc30e2bc_10_1159"/>
          <p:cNvSpPr txBox="1"/>
          <p:nvPr>
            <p:ph idx="1" type="body"/>
          </p:nvPr>
        </p:nvSpPr>
        <p:spPr>
          <a:xfrm>
            <a:off x="1981200" y="76200"/>
            <a:ext cx="4953000" cy="914400"/>
          </a:xfrm>
          <a:prstGeom prst="rect">
            <a:avLst/>
          </a:prstGeom>
          <a:noFill/>
          <a:ln>
            <a:noFill/>
          </a:ln>
        </p:spPr>
        <p:txBody>
          <a:bodyPr anchorCtr="0" anchor="t" bIns="45700" lIns="91425" spcFirstLastPara="1" rIns="91425" wrap="square" tIns="45700">
            <a:noAutofit/>
          </a:bodyPr>
          <a:lstStyle>
            <a:lvl1pPr indent="-228600" lvl="0" marL="457200" marR="0" rtl="0" algn="ctr">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タイトル スライド">
  <p:cSld name="タイトル スライド">
    <p:spTree>
      <p:nvGrpSpPr>
        <p:cNvPr id="98" name="Shape 98"/>
        <p:cNvGrpSpPr/>
        <p:nvPr/>
      </p:nvGrpSpPr>
      <p:grpSpPr>
        <a:xfrm>
          <a:off x="0" y="0"/>
          <a:ext cx="0" cy="0"/>
          <a:chOff x="0" y="0"/>
          <a:chExt cx="0" cy="0"/>
        </a:xfrm>
      </p:grpSpPr>
      <p:grpSp>
        <p:nvGrpSpPr>
          <p:cNvPr id="99" name="Google Shape;99;gebdc30e2bc_10_1161"/>
          <p:cNvGrpSpPr/>
          <p:nvPr/>
        </p:nvGrpSpPr>
        <p:grpSpPr>
          <a:xfrm>
            <a:off x="7704030" y="36192552"/>
            <a:ext cx="2880471" cy="291604"/>
            <a:chOff x="1725846" y="40206081"/>
            <a:chExt cx="27750207" cy="2624698"/>
          </a:xfrm>
        </p:grpSpPr>
        <p:pic>
          <p:nvPicPr>
            <p:cNvPr descr="JAXA Logo.pdf" id="100" name="Google Shape;100;gebdc30e2bc_10_1161"/>
            <p:cNvPicPr preferRelativeResize="0"/>
            <p:nvPr/>
          </p:nvPicPr>
          <p:blipFill rotWithShape="1">
            <a:blip r:embed="rId2">
              <a:alphaModFix/>
            </a:blip>
            <a:srcRect b="0" l="0" r="0" t="0"/>
            <a:stretch/>
          </p:blipFill>
          <p:spPr>
            <a:xfrm>
              <a:off x="25918137" y="40300772"/>
              <a:ext cx="3557915" cy="2530007"/>
            </a:xfrm>
            <a:prstGeom prst="rect">
              <a:avLst/>
            </a:prstGeom>
            <a:noFill/>
            <a:ln>
              <a:noFill/>
            </a:ln>
          </p:spPr>
        </p:pic>
        <p:sp>
          <p:nvSpPr>
            <p:cNvPr descr="soloEO logo.tif" id="101" name="Google Shape;101;gebdc30e2bc_10_1161"/>
            <p:cNvSpPr/>
            <p:nvPr/>
          </p:nvSpPr>
          <p:spPr>
            <a:xfrm>
              <a:off x="22543961" y="40842463"/>
              <a:ext cx="3125400" cy="1172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2" name="Google Shape;102;gebdc30e2bc_10_1161"/>
            <p:cNvPicPr preferRelativeResize="0"/>
            <p:nvPr/>
          </p:nvPicPr>
          <p:blipFill rotWithShape="1">
            <a:blip r:embed="rId3">
              <a:alphaModFix/>
            </a:blip>
            <a:srcRect b="0" l="0" r="0" t="0"/>
            <a:stretch/>
          </p:blipFill>
          <p:spPr>
            <a:xfrm>
              <a:off x="16674219" y="40206081"/>
              <a:ext cx="5700452" cy="2571335"/>
            </a:xfrm>
            <a:prstGeom prst="rect">
              <a:avLst/>
            </a:prstGeom>
            <a:noFill/>
            <a:ln>
              <a:noFill/>
            </a:ln>
          </p:spPr>
        </p:pic>
        <p:pic>
          <p:nvPicPr>
            <p:cNvPr descr="aber-uni-logo.pdf" id="103" name="Google Shape;103;gebdc30e2bc_10_1161"/>
            <p:cNvPicPr preferRelativeResize="0"/>
            <p:nvPr/>
          </p:nvPicPr>
          <p:blipFill rotWithShape="1">
            <a:blip r:embed="rId4">
              <a:alphaModFix/>
            </a:blip>
            <a:srcRect b="0" l="0" r="0" t="0"/>
            <a:stretch/>
          </p:blipFill>
          <p:spPr>
            <a:xfrm>
              <a:off x="1725846" y="40664084"/>
              <a:ext cx="6526493" cy="1502738"/>
            </a:xfrm>
            <a:prstGeom prst="rect">
              <a:avLst/>
            </a:prstGeom>
            <a:noFill/>
            <a:ln>
              <a:noFill/>
            </a:ln>
          </p:spPr>
        </p:pic>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1">
  <p:cSld name="COVER1">
    <p:spTree>
      <p:nvGrpSpPr>
        <p:cNvPr id="104" name="Shape 104"/>
        <p:cNvGrpSpPr/>
        <p:nvPr/>
      </p:nvGrpSpPr>
      <p:grpSpPr>
        <a:xfrm>
          <a:off x="0" y="0"/>
          <a:ext cx="0" cy="0"/>
          <a:chOff x="0" y="0"/>
          <a:chExt cx="0" cy="0"/>
        </a:xfrm>
      </p:grpSpPr>
      <p:pic>
        <p:nvPicPr>
          <p:cNvPr id="105" name="Google Shape;105;gebdc30e2bc_10_1167"/>
          <p:cNvPicPr preferRelativeResize="0"/>
          <p:nvPr/>
        </p:nvPicPr>
        <p:blipFill rotWithShape="1">
          <a:blip r:embed="rId2">
            <a:alphaModFix/>
          </a:blip>
          <a:srcRect b="0" l="0" r="0" t="0"/>
          <a:stretch/>
        </p:blipFill>
        <p:spPr>
          <a:xfrm>
            <a:off x="0" y="428"/>
            <a:ext cx="9144000" cy="5142856"/>
          </a:xfrm>
          <a:prstGeom prst="rect">
            <a:avLst/>
          </a:prstGeom>
          <a:noFill/>
          <a:ln>
            <a:noFill/>
          </a:ln>
        </p:spPr>
      </p:pic>
      <p:pic>
        <p:nvPicPr>
          <p:cNvPr id="106" name="Google Shape;106;gebdc30e2bc_10_1167"/>
          <p:cNvPicPr preferRelativeResize="0"/>
          <p:nvPr/>
        </p:nvPicPr>
        <p:blipFill rotWithShape="1">
          <a:blip r:embed="rId3">
            <a:alphaModFix/>
          </a:blip>
          <a:srcRect b="0" l="0" r="0" t="0"/>
          <a:stretch/>
        </p:blipFill>
        <p:spPr>
          <a:xfrm>
            <a:off x="7748617" y="-216085"/>
            <a:ext cx="1570420" cy="985501"/>
          </a:xfrm>
          <a:prstGeom prst="rect">
            <a:avLst/>
          </a:prstGeom>
          <a:noFill/>
          <a:ln>
            <a:noFill/>
          </a:ln>
        </p:spPr>
      </p:pic>
      <p:cxnSp>
        <p:nvCxnSpPr>
          <p:cNvPr id="107" name="Google Shape;107;gebdc30e2bc_10_1167"/>
          <p:cNvCxnSpPr/>
          <p:nvPr/>
        </p:nvCxnSpPr>
        <p:spPr>
          <a:xfrm>
            <a:off x="164765" y="5108864"/>
            <a:ext cx="8803200" cy="0"/>
          </a:xfrm>
          <a:prstGeom prst="straightConnector1">
            <a:avLst/>
          </a:prstGeom>
          <a:noFill/>
          <a:ln cap="flat" cmpd="sng" w="9525">
            <a:solidFill>
              <a:schemeClr val="lt1"/>
            </a:solidFill>
            <a:prstDash val="solid"/>
            <a:round/>
            <a:headEnd len="sm" w="sm" type="none"/>
            <a:tailEnd len="sm" w="sm" type="none"/>
          </a:ln>
        </p:spPr>
      </p:cxnSp>
      <p:sp>
        <p:nvSpPr>
          <p:cNvPr id="108" name="Google Shape;108;gebdc30e2bc_10_1167"/>
          <p:cNvSpPr txBox="1"/>
          <p:nvPr>
            <p:ph type="title"/>
          </p:nvPr>
        </p:nvSpPr>
        <p:spPr>
          <a:xfrm>
            <a:off x="162319" y="4701615"/>
            <a:ext cx="8805900" cy="549300"/>
          </a:xfrm>
          <a:prstGeom prst="rect">
            <a:avLst/>
          </a:prstGeom>
          <a:noFill/>
          <a:ln>
            <a:noFill/>
          </a:ln>
        </p:spPr>
        <p:txBody>
          <a:bodyPr anchorCtr="0" anchor="b" bIns="45700" lIns="0" spcFirstLastPara="1" rIns="0" wrap="square" tIns="45700">
            <a:noAutofit/>
          </a:bodyPr>
          <a:lstStyle>
            <a:lvl1pPr lvl="0" rtl="0" algn="l">
              <a:lnSpc>
                <a:spcPct val="100000"/>
              </a:lnSpc>
              <a:spcBef>
                <a:spcPts val="0"/>
              </a:spcBef>
              <a:spcAft>
                <a:spcPts val="0"/>
              </a:spcAft>
              <a:buSzPts val="1400"/>
              <a:buNone/>
              <a:defRPr sz="4000"/>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109" name="Google Shape;109;gebdc30e2bc_10_1167"/>
          <p:cNvSpPr txBox="1"/>
          <p:nvPr>
            <p:ph idx="1" type="body"/>
          </p:nvPr>
        </p:nvSpPr>
        <p:spPr>
          <a:xfrm>
            <a:off x="7023754" y="5091757"/>
            <a:ext cx="1946100" cy="1315500"/>
          </a:xfrm>
          <a:prstGeom prst="rect">
            <a:avLst/>
          </a:prstGeom>
          <a:noFill/>
          <a:ln>
            <a:noFill/>
          </a:ln>
        </p:spPr>
        <p:txBody>
          <a:bodyPr anchorCtr="0" anchor="ctr" bIns="45700" lIns="0" spcFirstLastPara="1" rIns="0" wrap="square" tIns="45700">
            <a:noAutofit/>
          </a:bodyPr>
          <a:lstStyle>
            <a:lvl1pPr indent="-228600" lvl="0" marL="457200" rtl="0" algn="r">
              <a:lnSpc>
                <a:spcPct val="150000"/>
              </a:lnSpc>
              <a:spcBef>
                <a:spcPts val="240"/>
              </a:spcBef>
              <a:spcAft>
                <a:spcPts val="0"/>
              </a:spcAft>
              <a:buSzPts val="1400"/>
              <a:buNone/>
              <a:defRPr sz="1200">
                <a:solidFill>
                  <a:schemeClr val="lt1"/>
                </a:solidFill>
              </a:defRPr>
            </a:lvl1pPr>
            <a:lvl2pPr indent="-228600" lvl="1" marL="914400" rtl="0" algn="l">
              <a:lnSpc>
                <a:spcPct val="119000"/>
              </a:lnSpc>
              <a:spcBef>
                <a:spcPts val="360"/>
              </a:spcBef>
              <a:spcAft>
                <a:spcPts val="0"/>
              </a:spcAft>
              <a:buSzPts val="1400"/>
              <a:buNone/>
              <a:defRPr/>
            </a:lvl2pPr>
            <a:lvl3pPr indent="-228600" lvl="2" marL="1371600" rtl="0" algn="l">
              <a:lnSpc>
                <a:spcPct val="119000"/>
              </a:lnSpc>
              <a:spcBef>
                <a:spcPts val="360"/>
              </a:spcBef>
              <a:spcAft>
                <a:spcPts val="0"/>
              </a:spcAft>
              <a:buSzPts val="1400"/>
              <a:buNone/>
              <a:defRPr/>
            </a:lvl3pPr>
            <a:lvl4pPr indent="-228600" lvl="3" marL="1828800" rtl="0" algn="l">
              <a:lnSpc>
                <a:spcPct val="119000"/>
              </a:lnSpc>
              <a:spcBef>
                <a:spcPts val="360"/>
              </a:spcBef>
              <a:spcAft>
                <a:spcPts val="0"/>
              </a:spcAft>
              <a:buSzPts val="1400"/>
              <a:buNone/>
              <a:defRPr/>
            </a:lvl4pPr>
            <a:lvl5pPr indent="-228600" lvl="4" marL="2286000" rtl="0" algn="l">
              <a:lnSpc>
                <a:spcPct val="119000"/>
              </a:lnSpc>
              <a:spcBef>
                <a:spcPts val="360"/>
              </a:spcBef>
              <a:spcAft>
                <a:spcPts val="0"/>
              </a:spcAft>
              <a:buSzPts val="1400"/>
              <a:buNone/>
              <a:defRPr/>
            </a:lvl5pPr>
            <a:lvl6pPr indent="-342900" lvl="5" marL="2743200" rtl="0" algn="l">
              <a:lnSpc>
                <a:spcPct val="119000"/>
              </a:lnSpc>
              <a:spcBef>
                <a:spcPts val="360"/>
              </a:spcBef>
              <a:spcAft>
                <a:spcPts val="0"/>
              </a:spcAft>
              <a:buSzPts val="1800"/>
              <a:buChar char="–"/>
              <a:defRPr/>
            </a:lvl6pPr>
            <a:lvl7pPr indent="-342900" lvl="6" marL="3200400" rtl="0" algn="l">
              <a:lnSpc>
                <a:spcPct val="119000"/>
              </a:lnSpc>
              <a:spcBef>
                <a:spcPts val="360"/>
              </a:spcBef>
              <a:spcAft>
                <a:spcPts val="0"/>
              </a:spcAft>
              <a:buSzPts val="1800"/>
              <a:buChar char="–"/>
              <a:defRPr/>
            </a:lvl7pPr>
            <a:lvl8pPr indent="-342900" lvl="7" marL="3657600" rtl="0" algn="l">
              <a:lnSpc>
                <a:spcPct val="119000"/>
              </a:lnSpc>
              <a:spcBef>
                <a:spcPts val="360"/>
              </a:spcBef>
              <a:spcAft>
                <a:spcPts val="0"/>
              </a:spcAft>
              <a:buSzPts val="1800"/>
              <a:buChar char="–"/>
              <a:defRPr/>
            </a:lvl8pPr>
            <a:lvl9pPr indent="-342900" lvl="8" marL="4114800" rtl="0" algn="l">
              <a:lnSpc>
                <a:spcPct val="119000"/>
              </a:lnSpc>
              <a:spcBef>
                <a:spcPts val="360"/>
              </a:spcBef>
              <a:spcAft>
                <a:spcPts val="0"/>
              </a:spcAft>
              <a:buSzPts val="1800"/>
              <a:buChar char="–"/>
              <a:defRPr/>
            </a:lvl9pPr>
          </a:lstStyle>
          <a:p/>
        </p:txBody>
      </p:sp>
      <p:cxnSp>
        <p:nvCxnSpPr>
          <p:cNvPr id="110" name="Google Shape;110;gebdc30e2bc_10_1167"/>
          <p:cNvCxnSpPr/>
          <p:nvPr/>
        </p:nvCxnSpPr>
        <p:spPr>
          <a:xfrm>
            <a:off x="166076" y="6422971"/>
            <a:ext cx="8802000" cy="0"/>
          </a:xfrm>
          <a:prstGeom prst="straightConnector1">
            <a:avLst/>
          </a:prstGeom>
          <a:noFill/>
          <a:ln cap="flat" cmpd="sng" w="9525">
            <a:solidFill>
              <a:schemeClr val="lt1"/>
            </a:solidFill>
            <a:prstDash val="solid"/>
            <a:round/>
            <a:headEnd len="sm" w="sm" type="none"/>
            <a:tailEnd len="sm" w="sm" type="none"/>
          </a:ln>
        </p:spPr>
      </p:cxnSp>
      <p:pic>
        <p:nvPicPr>
          <p:cNvPr id="111" name="Google Shape;111;gebdc30e2bc_10_1167"/>
          <p:cNvPicPr preferRelativeResize="0"/>
          <p:nvPr/>
        </p:nvPicPr>
        <p:blipFill rotWithShape="1">
          <a:blip r:embed="rId4">
            <a:alphaModFix/>
          </a:blip>
          <a:srcRect b="0" l="0" r="0" t="0"/>
          <a:stretch/>
        </p:blipFill>
        <p:spPr>
          <a:xfrm>
            <a:off x="7757434" y="6585917"/>
            <a:ext cx="1227689" cy="105918"/>
          </a:xfrm>
          <a:prstGeom prst="rect">
            <a:avLst/>
          </a:prstGeom>
          <a:noFill/>
          <a:ln>
            <a:noFill/>
          </a:ln>
        </p:spPr>
      </p:pic>
      <p:grpSp>
        <p:nvGrpSpPr>
          <p:cNvPr id="112" name="Google Shape;112;gebdc30e2bc_10_1167"/>
          <p:cNvGrpSpPr/>
          <p:nvPr/>
        </p:nvGrpSpPr>
        <p:grpSpPr>
          <a:xfrm>
            <a:off x="170016" y="6572066"/>
            <a:ext cx="6960691" cy="108086"/>
            <a:chOff x="226688" y="6572055"/>
            <a:chExt cx="9280921" cy="144115"/>
          </a:xfrm>
        </p:grpSpPr>
        <p:pic>
          <p:nvPicPr>
            <p:cNvPr descr="at.png" id="113" name="Google Shape;113;gebdc30e2bc_10_1167"/>
            <p:cNvPicPr preferRelativeResize="0"/>
            <p:nvPr/>
          </p:nvPicPr>
          <p:blipFill rotWithShape="1">
            <a:blip r:embed="rId5">
              <a:alphaModFix/>
            </a:blip>
            <a:srcRect b="0" l="0" r="0" t="0"/>
            <a:stretch/>
          </p:blipFill>
          <p:spPr>
            <a:xfrm>
              <a:off x="226688" y="6572055"/>
              <a:ext cx="217977" cy="144114"/>
            </a:xfrm>
            <a:prstGeom prst="rect">
              <a:avLst/>
            </a:prstGeom>
            <a:noFill/>
            <a:ln>
              <a:noFill/>
            </a:ln>
          </p:spPr>
        </p:pic>
        <p:pic>
          <p:nvPicPr>
            <p:cNvPr descr="be.png" id="114" name="Google Shape;114;gebdc30e2bc_10_1167"/>
            <p:cNvPicPr preferRelativeResize="0"/>
            <p:nvPr/>
          </p:nvPicPr>
          <p:blipFill rotWithShape="1">
            <a:blip r:embed="rId6">
              <a:alphaModFix/>
            </a:blip>
            <a:srcRect b="0" l="0" r="0" t="0"/>
            <a:stretch/>
          </p:blipFill>
          <p:spPr>
            <a:xfrm>
              <a:off x="597100" y="6572055"/>
              <a:ext cx="217977" cy="144114"/>
            </a:xfrm>
            <a:prstGeom prst="rect">
              <a:avLst/>
            </a:prstGeom>
            <a:noFill/>
            <a:ln>
              <a:noFill/>
            </a:ln>
          </p:spPr>
        </p:pic>
        <p:pic>
          <p:nvPicPr>
            <p:cNvPr descr="ch.png" id="115" name="Google Shape;115;gebdc30e2bc_10_1167"/>
            <p:cNvPicPr preferRelativeResize="0"/>
            <p:nvPr/>
          </p:nvPicPr>
          <p:blipFill rotWithShape="1">
            <a:blip r:embed="rId7">
              <a:alphaModFix/>
            </a:blip>
            <a:srcRect b="0" l="0" r="0" t="0"/>
            <a:stretch/>
          </p:blipFill>
          <p:spPr>
            <a:xfrm>
              <a:off x="7652002" y="6572055"/>
              <a:ext cx="217977" cy="144114"/>
            </a:xfrm>
            <a:prstGeom prst="rect">
              <a:avLst/>
            </a:prstGeom>
            <a:noFill/>
            <a:ln>
              <a:noFill/>
            </a:ln>
          </p:spPr>
        </p:pic>
        <p:pic>
          <p:nvPicPr>
            <p:cNvPr descr="cz.png" id="116" name="Google Shape;116;gebdc30e2bc_10_1167"/>
            <p:cNvPicPr preferRelativeResize="0"/>
            <p:nvPr/>
          </p:nvPicPr>
          <p:blipFill rotWithShape="1">
            <a:blip r:embed="rId8">
              <a:alphaModFix/>
            </a:blip>
            <a:srcRect b="0" l="0" r="0" t="0"/>
            <a:stretch/>
          </p:blipFill>
          <p:spPr>
            <a:xfrm>
              <a:off x="970446" y="6572055"/>
              <a:ext cx="217977" cy="144114"/>
            </a:xfrm>
            <a:prstGeom prst="rect">
              <a:avLst/>
            </a:prstGeom>
            <a:noFill/>
            <a:ln>
              <a:noFill/>
            </a:ln>
          </p:spPr>
        </p:pic>
        <p:pic>
          <p:nvPicPr>
            <p:cNvPr descr="de.png" id="117" name="Google Shape;117;gebdc30e2bc_10_1167"/>
            <p:cNvPicPr preferRelativeResize="0"/>
            <p:nvPr/>
          </p:nvPicPr>
          <p:blipFill rotWithShape="1">
            <a:blip r:embed="rId9">
              <a:alphaModFix/>
            </a:blip>
            <a:srcRect b="0" l="0" r="0" t="0"/>
            <a:stretch/>
          </p:blipFill>
          <p:spPr>
            <a:xfrm>
              <a:off x="2830886" y="6572055"/>
              <a:ext cx="217977" cy="144114"/>
            </a:xfrm>
            <a:prstGeom prst="rect">
              <a:avLst/>
            </a:prstGeom>
            <a:noFill/>
            <a:ln>
              <a:noFill/>
            </a:ln>
          </p:spPr>
        </p:pic>
        <p:pic>
          <p:nvPicPr>
            <p:cNvPr descr="dk.png" id="118" name="Google Shape;118;gebdc30e2bc_10_1167"/>
            <p:cNvPicPr preferRelativeResize="0"/>
            <p:nvPr/>
          </p:nvPicPr>
          <p:blipFill rotWithShape="1">
            <a:blip r:embed="rId10">
              <a:alphaModFix/>
            </a:blip>
            <a:srcRect b="0" l="0" r="0" t="0"/>
            <a:stretch/>
          </p:blipFill>
          <p:spPr>
            <a:xfrm>
              <a:off x="1340468" y="6572055"/>
              <a:ext cx="217977" cy="144114"/>
            </a:xfrm>
            <a:prstGeom prst="rect">
              <a:avLst/>
            </a:prstGeom>
            <a:noFill/>
            <a:ln>
              <a:noFill/>
            </a:ln>
          </p:spPr>
        </p:pic>
        <p:pic>
          <p:nvPicPr>
            <p:cNvPr descr="ee.png" id="119" name="Google Shape;119;gebdc30e2bc_10_1167"/>
            <p:cNvPicPr preferRelativeResize="0"/>
            <p:nvPr/>
          </p:nvPicPr>
          <p:blipFill rotWithShape="1">
            <a:blip r:embed="rId11">
              <a:alphaModFix/>
            </a:blip>
            <a:srcRect b="0" l="0" r="0" t="0"/>
            <a:stretch/>
          </p:blipFill>
          <p:spPr>
            <a:xfrm>
              <a:off x="1710886" y="6572055"/>
              <a:ext cx="217977" cy="144114"/>
            </a:xfrm>
            <a:prstGeom prst="rect">
              <a:avLst/>
            </a:prstGeom>
            <a:noFill/>
            <a:ln>
              <a:noFill/>
            </a:ln>
          </p:spPr>
        </p:pic>
        <p:pic>
          <p:nvPicPr>
            <p:cNvPr descr="es.png" id="120" name="Google Shape;120;gebdc30e2bc_10_1167"/>
            <p:cNvPicPr preferRelativeResize="0"/>
            <p:nvPr/>
          </p:nvPicPr>
          <p:blipFill rotWithShape="1">
            <a:blip r:embed="rId12">
              <a:alphaModFix/>
            </a:blip>
            <a:srcRect b="0" l="0" r="0" t="0"/>
            <a:stretch/>
          </p:blipFill>
          <p:spPr>
            <a:xfrm>
              <a:off x="6909231" y="6572055"/>
              <a:ext cx="217977" cy="144114"/>
            </a:xfrm>
            <a:prstGeom prst="rect">
              <a:avLst/>
            </a:prstGeom>
            <a:noFill/>
            <a:ln>
              <a:noFill/>
            </a:ln>
          </p:spPr>
        </p:pic>
        <p:pic>
          <p:nvPicPr>
            <p:cNvPr descr="fi.png" id="121" name="Google Shape;121;gebdc30e2bc_10_1167"/>
            <p:cNvPicPr preferRelativeResize="0"/>
            <p:nvPr/>
          </p:nvPicPr>
          <p:blipFill rotWithShape="1">
            <a:blip r:embed="rId13">
              <a:alphaModFix/>
            </a:blip>
            <a:srcRect b="0" l="0" r="0" t="0"/>
            <a:stretch/>
          </p:blipFill>
          <p:spPr>
            <a:xfrm>
              <a:off x="2088120" y="6572055"/>
              <a:ext cx="217977" cy="144114"/>
            </a:xfrm>
            <a:prstGeom prst="rect">
              <a:avLst/>
            </a:prstGeom>
            <a:noFill/>
            <a:ln>
              <a:noFill/>
            </a:ln>
          </p:spPr>
        </p:pic>
        <p:pic>
          <p:nvPicPr>
            <p:cNvPr descr="fr.png" id="122" name="Google Shape;122;gebdc30e2bc_10_1167"/>
            <p:cNvPicPr preferRelativeResize="0"/>
            <p:nvPr/>
          </p:nvPicPr>
          <p:blipFill rotWithShape="1">
            <a:blip r:embed="rId14">
              <a:alphaModFix/>
            </a:blip>
            <a:srcRect b="0" l="0" r="0" t="0"/>
            <a:stretch/>
          </p:blipFill>
          <p:spPr>
            <a:xfrm>
              <a:off x="2456977" y="6572055"/>
              <a:ext cx="217977" cy="144114"/>
            </a:xfrm>
            <a:prstGeom prst="rect">
              <a:avLst/>
            </a:prstGeom>
            <a:noFill/>
            <a:ln>
              <a:noFill/>
            </a:ln>
          </p:spPr>
        </p:pic>
        <p:pic>
          <p:nvPicPr>
            <p:cNvPr descr="gr.png" id="123" name="Google Shape;123;gebdc30e2bc_10_1167"/>
            <p:cNvPicPr preferRelativeResize="0"/>
            <p:nvPr/>
          </p:nvPicPr>
          <p:blipFill rotWithShape="1">
            <a:blip r:embed="rId15">
              <a:alphaModFix/>
            </a:blip>
            <a:srcRect b="0" l="0" r="0" t="0"/>
            <a:stretch/>
          </p:blipFill>
          <p:spPr>
            <a:xfrm>
              <a:off x="3199746" y="6572055"/>
              <a:ext cx="217977" cy="144114"/>
            </a:xfrm>
            <a:prstGeom prst="rect">
              <a:avLst/>
            </a:prstGeom>
            <a:noFill/>
            <a:ln>
              <a:noFill/>
            </a:ln>
          </p:spPr>
        </p:pic>
        <p:pic>
          <p:nvPicPr>
            <p:cNvPr descr="hu.png" id="124" name="Google Shape;124;gebdc30e2bc_10_1167"/>
            <p:cNvPicPr preferRelativeResize="0"/>
            <p:nvPr/>
          </p:nvPicPr>
          <p:blipFill rotWithShape="1">
            <a:blip r:embed="rId16">
              <a:alphaModFix/>
            </a:blip>
            <a:srcRect b="0" l="0" r="0" t="0"/>
            <a:stretch/>
          </p:blipFill>
          <p:spPr>
            <a:xfrm>
              <a:off x="3568607" y="6572055"/>
              <a:ext cx="217977" cy="144114"/>
            </a:xfrm>
            <a:prstGeom prst="rect">
              <a:avLst/>
            </a:prstGeom>
            <a:noFill/>
            <a:ln>
              <a:noFill/>
            </a:ln>
          </p:spPr>
        </p:pic>
        <p:pic>
          <p:nvPicPr>
            <p:cNvPr descr="ie.png" id="125" name="Google Shape;125;gebdc30e2bc_10_1167"/>
            <p:cNvPicPr preferRelativeResize="0"/>
            <p:nvPr/>
          </p:nvPicPr>
          <p:blipFill rotWithShape="1">
            <a:blip r:embed="rId17">
              <a:alphaModFix/>
            </a:blip>
            <a:srcRect b="0" l="0" r="0" t="0"/>
            <a:stretch/>
          </p:blipFill>
          <p:spPr>
            <a:xfrm>
              <a:off x="3937466" y="6572055"/>
              <a:ext cx="217977" cy="144114"/>
            </a:xfrm>
            <a:prstGeom prst="rect">
              <a:avLst/>
            </a:prstGeom>
            <a:noFill/>
            <a:ln>
              <a:noFill/>
            </a:ln>
          </p:spPr>
        </p:pic>
        <p:pic>
          <p:nvPicPr>
            <p:cNvPr descr="it.png" id="126" name="Google Shape;126;gebdc30e2bc_10_1167"/>
            <p:cNvPicPr preferRelativeResize="0"/>
            <p:nvPr/>
          </p:nvPicPr>
          <p:blipFill rotWithShape="1">
            <a:blip r:embed="rId18">
              <a:alphaModFix/>
            </a:blip>
            <a:srcRect b="0" l="0" r="0" t="0"/>
            <a:stretch/>
          </p:blipFill>
          <p:spPr>
            <a:xfrm>
              <a:off x="4306322" y="6572055"/>
              <a:ext cx="217977" cy="144114"/>
            </a:xfrm>
            <a:prstGeom prst="rect">
              <a:avLst/>
            </a:prstGeom>
            <a:noFill/>
            <a:ln>
              <a:noFill/>
            </a:ln>
          </p:spPr>
        </p:pic>
        <p:pic>
          <p:nvPicPr>
            <p:cNvPr descr="lu.png" id="127" name="Google Shape;127;gebdc30e2bc_10_1167"/>
            <p:cNvPicPr preferRelativeResize="0"/>
            <p:nvPr/>
          </p:nvPicPr>
          <p:blipFill rotWithShape="1">
            <a:blip r:embed="rId19">
              <a:alphaModFix/>
            </a:blip>
            <a:srcRect b="0" l="0" r="0" t="0"/>
            <a:stretch/>
          </p:blipFill>
          <p:spPr>
            <a:xfrm>
              <a:off x="4676775" y="6572055"/>
              <a:ext cx="217977" cy="144114"/>
            </a:xfrm>
            <a:prstGeom prst="rect">
              <a:avLst/>
            </a:prstGeom>
            <a:noFill/>
            <a:ln>
              <a:noFill/>
            </a:ln>
          </p:spPr>
        </p:pic>
        <p:pic>
          <p:nvPicPr>
            <p:cNvPr descr="nl.png" id="128" name="Google Shape;128;gebdc30e2bc_10_1167"/>
            <p:cNvPicPr preferRelativeResize="0"/>
            <p:nvPr/>
          </p:nvPicPr>
          <p:blipFill rotWithShape="1">
            <a:blip r:embed="rId20">
              <a:alphaModFix/>
            </a:blip>
            <a:srcRect b="0" l="0" r="0" t="0"/>
            <a:stretch/>
          </p:blipFill>
          <p:spPr>
            <a:xfrm>
              <a:off x="5050684" y="6572055"/>
              <a:ext cx="217977" cy="144114"/>
            </a:xfrm>
            <a:prstGeom prst="rect">
              <a:avLst/>
            </a:prstGeom>
            <a:noFill/>
            <a:ln>
              <a:noFill/>
            </a:ln>
          </p:spPr>
        </p:pic>
        <p:pic>
          <p:nvPicPr>
            <p:cNvPr descr="no.png" id="129" name="Google Shape;129;gebdc30e2bc_10_1167"/>
            <p:cNvPicPr preferRelativeResize="0"/>
            <p:nvPr/>
          </p:nvPicPr>
          <p:blipFill rotWithShape="1">
            <a:blip r:embed="rId21">
              <a:alphaModFix/>
            </a:blip>
            <a:srcRect b="0" l="0" r="0" t="0"/>
            <a:stretch/>
          </p:blipFill>
          <p:spPr>
            <a:xfrm>
              <a:off x="5428051" y="6572055"/>
              <a:ext cx="217977" cy="144114"/>
            </a:xfrm>
            <a:prstGeom prst="rect">
              <a:avLst/>
            </a:prstGeom>
            <a:noFill/>
            <a:ln>
              <a:noFill/>
            </a:ln>
          </p:spPr>
        </p:pic>
        <p:pic>
          <p:nvPicPr>
            <p:cNvPr descr="pl.png" id="130" name="Google Shape;130;gebdc30e2bc_10_1167"/>
            <p:cNvPicPr preferRelativeResize="0"/>
            <p:nvPr/>
          </p:nvPicPr>
          <p:blipFill rotWithShape="1">
            <a:blip r:embed="rId22">
              <a:alphaModFix/>
            </a:blip>
            <a:srcRect b="0" l="0" r="0" t="0"/>
            <a:stretch/>
          </p:blipFill>
          <p:spPr>
            <a:xfrm>
              <a:off x="5795181" y="6572055"/>
              <a:ext cx="217977" cy="144114"/>
            </a:xfrm>
            <a:prstGeom prst="rect">
              <a:avLst/>
            </a:prstGeom>
            <a:noFill/>
            <a:ln>
              <a:noFill/>
            </a:ln>
          </p:spPr>
        </p:pic>
        <p:pic>
          <p:nvPicPr>
            <p:cNvPr descr="pt.png" id="131" name="Google Shape;131;gebdc30e2bc_10_1167"/>
            <p:cNvPicPr preferRelativeResize="0"/>
            <p:nvPr/>
          </p:nvPicPr>
          <p:blipFill rotWithShape="1">
            <a:blip r:embed="rId23">
              <a:alphaModFix/>
            </a:blip>
            <a:srcRect b="0" l="0" r="0" t="0"/>
            <a:stretch/>
          </p:blipFill>
          <p:spPr>
            <a:xfrm>
              <a:off x="6167359" y="6572055"/>
              <a:ext cx="217977" cy="144114"/>
            </a:xfrm>
            <a:prstGeom prst="rect">
              <a:avLst/>
            </a:prstGeom>
            <a:noFill/>
            <a:ln>
              <a:noFill/>
            </a:ln>
          </p:spPr>
        </p:pic>
        <p:pic>
          <p:nvPicPr>
            <p:cNvPr descr="ro.png" id="132" name="Google Shape;132;gebdc30e2bc_10_1167"/>
            <p:cNvPicPr preferRelativeResize="0"/>
            <p:nvPr/>
          </p:nvPicPr>
          <p:blipFill rotWithShape="1">
            <a:blip r:embed="rId24">
              <a:alphaModFix/>
            </a:blip>
            <a:srcRect b="0" l="0" r="0" t="0"/>
            <a:stretch/>
          </p:blipFill>
          <p:spPr>
            <a:xfrm>
              <a:off x="6541267" y="6572055"/>
              <a:ext cx="217977" cy="144114"/>
            </a:xfrm>
            <a:prstGeom prst="rect">
              <a:avLst/>
            </a:prstGeom>
            <a:noFill/>
            <a:ln>
              <a:noFill/>
            </a:ln>
          </p:spPr>
        </p:pic>
        <p:pic>
          <p:nvPicPr>
            <p:cNvPr descr="se.png" id="133" name="Google Shape;133;gebdc30e2bc_10_1167"/>
            <p:cNvPicPr preferRelativeResize="0"/>
            <p:nvPr/>
          </p:nvPicPr>
          <p:blipFill rotWithShape="1">
            <a:blip r:embed="rId25">
              <a:alphaModFix/>
            </a:blip>
            <a:srcRect b="0" l="0" r="0" t="0"/>
            <a:stretch/>
          </p:blipFill>
          <p:spPr>
            <a:xfrm>
              <a:off x="7279811" y="6572055"/>
              <a:ext cx="217977" cy="144114"/>
            </a:xfrm>
            <a:prstGeom prst="rect">
              <a:avLst/>
            </a:prstGeom>
            <a:noFill/>
            <a:ln>
              <a:noFill/>
            </a:ln>
          </p:spPr>
        </p:pic>
        <p:pic>
          <p:nvPicPr>
            <p:cNvPr descr="uk.png" id="134" name="Google Shape;134;gebdc30e2bc_10_1167"/>
            <p:cNvPicPr preferRelativeResize="0"/>
            <p:nvPr/>
          </p:nvPicPr>
          <p:blipFill rotWithShape="1">
            <a:blip r:embed="rId26">
              <a:alphaModFix/>
            </a:blip>
            <a:srcRect b="0" l="0" r="0" t="0"/>
            <a:stretch/>
          </p:blipFill>
          <p:spPr>
            <a:xfrm>
              <a:off x="8017547" y="6572055"/>
              <a:ext cx="217977" cy="144114"/>
            </a:xfrm>
            <a:prstGeom prst="rect">
              <a:avLst/>
            </a:prstGeom>
            <a:noFill/>
            <a:ln>
              <a:noFill/>
            </a:ln>
          </p:spPr>
        </p:pic>
        <p:pic>
          <p:nvPicPr>
            <p:cNvPr descr="ca.png" id="135" name="Google Shape;135;gebdc30e2bc_10_1167"/>
            <p:cNvPicPr preferRelativeResize="0"/>
            <p:nvPr/>
          </p:nvPicPr>
          <p:blipFill rotWithShape="1">
            <a:blip r:embed="rId27">
              <a:alphaModFix/>
            </a:blip>
            <a:srcRect b="0" l="0" r="0" t="0"/>
            <a:stretch/>
          </p:blipFill>
          <p:spPr>
            <a:xfrm>
              <a:off x="9291609" y="6573362"/>
              <a:ext cx="216000" cy="142807"/>
            </a:xfrm>
            <a:prstGeom prst="rect">
              <a:avLst/>
            </a:prstGeom>
            <a:noFill/>
            <a:ln>
              <a:noFill/>
            </a:ln>
          </p:spPr>
        </p:pic>
        <p:pic>
          <p:nvPicPr>
            <p:cNvPr id="136" name="Google Shape;136;gebdc30e2bc_10_1167"/>
            <p:cNvPicPr preferRelativeResize="0"/>
            <p:nvPr/>
          </p:nvPicPr>
          <p:blipFill rotWithShape="1">
            <a:blip r:embed="rId28">
              <a:alphaModFix/>
            </a:blip>
            <a:srcRect b="0" l="0" r="0" t="0"/>
            <a:stretch/>
          </p:blipFill>
          <p:spPr>
            <a:xfrm>
              <a:off x="8555553" y="6572169"/>
              <a:ext cx="216000" cy="144000"/>
            </a:xfrm>
            <a:prstGeom prst="rect">
              <a:avLst/>
            </a:prstGeom>
            <a:noFill/>
            <a:ln>
              <a:noFill/>
            </a:ln>
          </p:spPr>
        </p:pic>
        <p:pic>
          <p:nvPicPr>
            <p:cNvPr descr="si.png" id="137" name="Google Shape;137;gebdc30e2bc_10_1167"/>
            <p:cNvPicPr preferRelativeResize="0"/>
            <p:nvPr/>
          </p:nvPicPr>
          <p:blipFill rotWithShape="1">
            <a:blip r:embed="rId29">
              <a:alphaModFix/>
            </a:blip>
            <a:srcRect b="0" l="0" r="0" t="0"/>
            <a:stretch/>
          </p:blipFill>
          <p:spPr>
            <a:xfrm>
              <a:off x="8928090" y="6572513"/>
              <a:ext cx="217284" cy="143656"/>
            </a:xfrm>
            <a:prstGeom prst="rect">
              <a:avLst/>
            </a:prstGeom>
            <a:noFill/>
            <a:ln>
              <a:noFill/>
            </a:ln>
          </p:spPr>
        </p:pic>
      </p:grpSp>
      <p:sp>
        <p:nvSpPr>
          <p:cNvPr id="138" name="Google Shape;138;gebdc30e2bc_10_1167"/>
          <p:cNvSpPr txBox="1"/>
          <p:nvPr/>
        </p:nvSpPr>
        <p:spPr>
          <a:xfrm>
            <a:off x="91787" y="6202583"/>
            <a:ext cx="1877100" cy="338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800"/>
              <a:buFont typeface="Arial"/>
              <a:buNone/>
            </a:pPr>
            <a:r>
              <a:rPr b="0" i="0" lang="en-AU" sz="800" u="none" cap="none" strike="noStrike">
                <a:solidFill>
                  <a:schemeClr val="accent5"/>
                </a:solidFill>
                <a:latin typeface="Arial"/>
                <a:ea typeface="Arial"/>
                <a:cs typeface="Arial"/>
                <a:sym typeface="Arial"/>
              </a:rPr>
              <a:t>ESA UNCLASSIFIED – For ESA Official Use Only </a:t>
            </a:r>
            <a:endParaRPr b="0" i="0" sz="1400" u="none" cap="none" strike="noStrike">
              <a:solidFill>
                <a:srgbClr val="000000"/>
              </a:solidFill>
              <a:latin typeface="Arial"/>
              <a:ea typeface="Arial"/>
              <a:cs typeface="Arial"/>
              <a:sym typeface="Arial"/>
            </a:endParaRPr>
          </a:p>
        </p:txBody>
      </p:sp>
      <p:pic>
        <p:nvPicPr>
          <p:cNvPr id="139" name="Google Shape;139;gebdc30e2bc_10_1167"/>
          <p:cNvPicPr preferRelativeResize="0"/>
          <p:nvPr/>
        </p:nvPicPr>
        <p:blipFill rotWithShape="1">
          <a:blip r:embed="rId30">
            <a:alphaModFix/>
          </a:blip>
          <a:srcRect b="0" l="0" r="0" t="0"/>
          <a:stretch/>
        </p:blipFill>
        <p:spPr>
          <a:xfrm>
            <a:off x="3468007" y="0"/>
            <a:ext cx="1920239" cy="1920239"/>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0"/>
                                        </p:tgtEl>
                                        <p:attrNameLst>
                                          <p:attrName>style.visibility</p:attrName>
                                        </p:attrNameLst>
                                      </p:cBhvr>
                                      <p:to>
                                        <p:strVal val="visible"/>
                                      </p:to>
                                    </p:set>
                                    <p:animEffect filter="fade" transition="in">
                                      <p:cBhvr>
                                        <p:cTn dur="500"/>
                                        <p:tgtEl>
                                          <p:spTgt spid="110"/>
                                        </p:tgtEl>
                                      </p:cBhvr>
                                    </p:animEffect>
                                  </p:childTnLst>
                                </p:cTn>
                              </p:par>
                            </p:childTnLst>
                          </p:cTn>
                        </p:par>
                        <p:par>
                          <p:cTn fill="hold">
                            <p:stCondLst>
                              <p:cond delay="500"/>
                            </p:stCondLst>
                            <p:childTnLst>
                              <p:par>
                                <p:cTn fill="hold" nodeType="afterEffect" presetClass="entr" presetID="2" presetSubtype="8">
                                  <p:stCondLst>
                                    <p:cond delay="0"/>
                                  </p:stCondLst>
                                  <p:childTnLst>
                                    <p:set>
                                      <p:cBhvr>
                                        <p:cTn dur="1" fill="hold">
                                          <p:stCondLst>
                                            <p:cond delay="0"/>
                                          </p:stCondLst>
                                        </p:cTn>
                                        <p:tgtEl>
                                          <p:spTgt spid="112"/>
                                        </p:tgtEl>
                                        <p:attrNameLst>
                                          <p:attrName>style.visibility</p:attrName>
                                        </p:attrNameLst>
                                      </p:cBhvr>
                                      <p:to>
                                        <p:strVal val="visible"/>
                                      </p:to>
                                    </p:set>
                                    <p:anim calcmode="lin" valueType="num">
                                      <p:cBhvr additive="base">
                                        <p:cTn dur="1500"/>
                                        <p:tgtEl>
                                          <p:spTgt spid="112"/>
                                        </p:tgtEl>
                                        <p:attrNameLst>
                                          <p:attrName>ppt_x</p:attrName>
                                        </p:attrNameLst>
                                      </p:cBhvr>
                                      <p:tavLst>
                                        <p:tav fmla="" tm="0">
                                          <p:val>
                                            <p:strVal val="#ppt_x-1"/>
                                          </p:val>
                                        </p:tav>
                                        <p:tav fmla="" tm="100000">
                                          <p:val>
                                            <p:strVal val="#ppt_x"/>
                                          </p:val>
                                        </p:tav>
                                      </p:tavLst>
                                    </p:anim>
                                  </p:childTnLst>
                                </p:cTn>
                              </p:par>
                            </p:childTnLst>
                          </p:cTn>
                        </p:par>
                        <p:par>
                          <p:cTn fill="hold">
                            <p:stCondLst>
                              <p:cond delay="2000"/>
                            </p:stCondLst>
                            <p:childTnLst>
                              <p:par>
                                <p:cTn fill="hold" nodeType="afterEffect" presetClass="entr" presetID="1" presetSubtype="0">
                                  <p:stCondLst>
                                    <p:cond delay="0"/>
                                  </p:stCondLst>
                                  <p:childTnLst>
                                    <p:set>
                                      <p:cBhvr>
                                        <p:cTn dur="1" fill="hold">
                                          <p:stCondLst>
                                            <p:cond delay="0"/>
                                          </p:stCondLst>
                                        </p:cTn>
                                        <p:tgtEl>
                                          <p:spTgt spid="106"/>
                                        </p:tgtEl>
                                        <p:attrNameLst>
                                          <p:attrName>style.visibility</p:attrName>
                                        </p:attrNameLst>
                                      </p:cBhvr>
                                      <p:to>
                                        <p:strVal val="visible"/>
                                      </p:to>
                                    </p:set>
                                  </p:childTnLst>
                                </p:cTn>
                              </p:par>
                            </p:childTnLst>
                          </p:cTn>
                        </p:par>
                        <p:par>
                          <p:cTn fill="hold">
                            <p:stCondLst>
                              <p:cond delay="2001"/>
                            </p:stCondLst>
                            <p:childTnLst>
                              <p:par>
                                <p:cTn fill="hold" nodeType="afterEffect" presetClass="entr" presetID="10" presetSubtype="0">
                                  <p:stCondLst>
                                    <p:cond delay="0"/>
                                  </p:stCondLst>
                                  <p:childTnLst>
                                    <p:set>
                                      <p:cBhvr>
                                        <p:cTn dur="1" fill="hold">
                                          <p:stCondLst>
                                            <p:cond delay="0"/>
                                          </p:stCondLst>
                                        </p:cTn>
                                        <p:tgtEl>
                                          <p:spTgt spid="111"/>
                                        </p:tgtEl>
                                        <p:attrNameLst>
                                          <p:attrName>style.visibility</p:attrName>
                                        </p:attrNameLst>
                                      </p:cBhvr>
                                      <p:to>
                                        <p:strVal val="visible"/>
                                      </p:to>
                                    </p:set>
                                    <p:animEffect filter="fade" transition="in">
                                      <p:cBhvr>
                                        <p:cTn dur="500"/>
                                        <p:tgtEl>
                                          <p:spTgt spid="111"/>
                                        </p:tgtEl>
                                      </p:cBhvr>
                                    </p:animEffect>
                                  </p:childTnLst>
                                </p:cTn>
                              </p:par>
                            </p:childTnLst>
                          </p:cTn>
                        </p:par>
                        <p:par>
                          <p:cTn fill="hold">
                            <p:stCondLst>
                              <p:cond delay="2501"/>
                            </p:stCondLst>
                            <p:childTnLst>
                              <p:par>
                                <p:cTn fill="hold" nodeType="afterEffect" presetClass="entr" presetID="10" presetSubtype="0">
                                  <p:stCondLst>
                                    <p:cond delay="0"/>
                                  </p:stCondLst>
                                  <p:childTnLst>
                                    <p:set>
                                      <p:cBhvr>
                                        <p:cTn dur="1" fill="hold">
                                          <p:stCondLst>
                                            <p:cond delay="0"/>
                                          </p:stCondLst>
                                        </p:cTn>
                                        <p:tgtEl>
                                          <p:spTgt spid="107"/>
                                        </p:tgtEl>
                                        <p:attrNameLst>
                                          <p:attrName>style.visibility</p:attrName>
                                        </p:attrNameLst>
                                      </p:cBhvr>
                                      <p:to>
                                        <p:strVal val="visible"/>
                                      </p:to>
                                    </p:set>
                                    <p:animEffect filter="fade" transition="in">
                                      <p:cBhvr>
                                        <p:cTn dur="500"/>
                                        <p:tgtEl>
                                          <p:spTgt spid="107"/>
                                        </p:tgtEl>
                                      </p:cBhvr>
                                    </p:animEffect>
                                  </p:childTnLst>
                                </p:cTn>
                              </p:par>
                            </p:childTnLst>
                          </p:cTn>
                        </p:par>
                        <p:par>
                          <p:cTn fill="hold">
                            <p:stCondLst>
                              <p:cond delay="3001"/>
                            </p:stCondLst>
                            <p:childTnLst>
                              <p:par>
                                <p:cTn fill="hold" nodeType="afterEffect" presetClass="entr" presetID="10" presetSubtype="0">
                                  <p:stCondLst>
                                    <p:cond delay="0"/>
                                  </p:stCondLst>
                                  <p:childTnLst>
                                    <p:set>
                                      <p:cBhvr>
                                        <p:cTn dur="1" fill="hold">
                                          <p:stCondLst>
                                            <p:cond delay="0"/>
                                          </p:stCondLst>
                                        </p:cTn>
                                        <p:tgtEl>
                                          <p:spTgt spid="108"/>
                                        </p:tgtEl>
                                        <p:attrNameLst>
                                          <p:attrName>style.visibility</p:attrName>
                                        </p:attrNameLst>
                                      </p:cBhvr>
                                      <p:to>
                                        <p:strVal val="visible"/>
                                      </p:to>
                                    </p:set>
                                    <p:animEffect filter="fade" transition="in">
                                      <p:cBhvr>
                                        <p:cTn dur="500"/>
                                        <p:tgtEl>
                                          <p:spTgt spid="108"/>
                                        </p:tgtEl>
                                      </p:cBhvr>
                                    </p:animEffect>
                                  </p:childTnLst>
                                </p:cTn>
                              </p:par>
                            </p:childTnLst>
                          </p:cTn>
                        </p:par>
                        <p:par>
                          <p:cTn fill="hold">
                            <p:stCondLst>
                              <p:cond delay="3501"/>
                            </p:stCondLst>
                            <p:childTnLst>
                              <p:par>
                                <p:cTn fill="hold" nodeType="afterEffect" presetClass="entr" presetID="10" presetSubtype="0">
                                  <p:stCondLst>
                                    <p:cond delay="0"/>
                                  </p:stCondLst>
                                  <p:childTnLst>
                                    <p:set>
                                      <p:cBhvr>
                                        <p:cTn dur="1" fill="hold">
                                          <p:stCondLst>
                                            <p:cond delay="0"/>
                                          </p:stCondLst>
                                        </p:cTn>
                                        <p:tgtEl>
                                          <p:spTgt spid="109"/>
                                        </p:tgtEl>
                                        <p:attrNameLst>
                                          <p:attrName>style.visibility</p:attrName>
                                        </p:attrNameLst>
                                      </p:cBhvr>
                                      <p:to>
                                        <p:strVal val="visible"/>
                                      </p:to>
                                    </p:set>
                                    <p:animEffect filter="fade" transition="in">
                                      <p:cBhvr>
                                        <p:cTn dur="500"/>
                                        <p:tgtEl>
                                          <p:spTgt spid="109"/>
                                        </p:tgtEl>
                                      </p:cBhvr>
                                    </p:animEffect>
                                  </p:childTnLst>
                                </p:cTn>
                              </p:par>
                              <p:par>
                                <p:cTn fill="hold" nodeType="withEffect" presetClass="entr" presetID="10" presetSubtype="0">
                                  <p:stCondLst>
                                    <p:cond delay="0"/>
                                  </p:stCondLst>
                                  <p:childTnLst>
                                    <p:set>
                                      <p:cBhvr>
                                        <p:cTn dur="1" fill="hold">
                                          <p:stCondLst>
                                            <p:cond delay="0"/>
                                          </p:stCondLst>
                                        </p:cTn>
                                        <p:tgtEl>
                                          <p:spTgt spid="138"/>
                                        </p:tgtEl>
                                        <p:attrNameLst>
                                          <p:attrName>style.visibility</p:attrName>
                                        </p:attrNameLst>
                                      </p:cBhvr>
                                      <p:to>
                                        <p:strVal val="visible"/>
                                      </p:to>
                                    </p:set>
                                    <p:animEffect filter="fade" transition="in">
                                      <p:cBhvr>
                                        <p:cTn dur="500"/>
                                        <p:tgtEl>
                                          <p:spTgt spid="13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ARK BG ">
  <p:cSld name="DARK BG ">
    <p:spTree>
      <p:nvGrpSpPr>
        <p:cNvPr id="140" name="Shape 140"/>
        <p:cNvGrpSpPr/>
        <p:nvPr/>
      </p:nvGrpSpPr>
      <p:grpSpPr>
        <a:xfrm>
          <a:off x="0" y="0"/>
          <a:ext cx="0" cy="0"/>
          <a:chOff x="0" y="0"/>
          <a:chExt cx="0" cy="0"/>
        </a:xfrm>
      </p:grpSpPr>
      <p:pic>
        <p:nvPicPr>
          <p:cNvPr id="141" name="Google Shape;141;gebdc30e2bc_10_1203"/>
          <p:cNvPicPr preferRelativeResize="0"/>
          <p:nvPr/>
        </p:nvPicPr>
        <p:blipFill rotWithShape="1">
          <a:blip r:embed="rId2">
            <a:alphaModFix/>
          </a:blip>
          <a:srcRect b="0" l="0" r="0" t="0"/>
          <a:stretch/>
        </p:blipFill>
        <p:spPr>
          <a:xfrm>
            <a:off x="0" y="10053"/>
            <a:ext cx="9144000" cy="5142856"/>
          </a:xfrm>
          <a:prstGeom prst="rect">
            <a:avLst/>
          </a:prstGeom>
          <a:noFill/>
          <a:ln>
            <a:noFill/>
          </a:ln>
        </p:spPr>
      </p:pic>
      <p:pic>
        <p:nvPicPr>
          <p:cNvPr id="142" name="Google Shape;142;gebdc30e2bc_10_1203"/>
          <p:cNvPicPr preferRelativeResize="0"/>
          <p:nvPr/>
        </p:nvPicPr>
        <p:blipFill rotWithShape="1">
          <a:blip r:embed="rId3">
            <a:alphaModFix/>
          </a:blip>
          <a:srcRect b="0" l="0" r="0" t="0"/>
          <a:stretch/>
        </p:blipFill>
        <p:spPr>
          <a:xfrm>
            <a:off x="7748617" y="-216085"/>
            <a:ext cx="1570420" cy="985501"/>
          </a:xfrm>
          <a:prstGeom prst="rect">
            <a:avLst/>
          </a:prstGeom>
          <a:noFill/>
          <a:ln>
            <a:noFill/>
          </a:ln>
        </p:spPr>
      </p:pic>
      <p:cxnSp>
        <p:nvCxnSpPr>
          <p:cNvPr id="143" name="Google Shape;143;gebdc30e2bc_10_1203"/>
          <p:cNvCxnSpPr/>
          <p:nvPr/>
        </p:nvCxnSpPr>
        <p:spPr>
          <a:xfrm>
            <a:off x="166076" y="6422971"/>
            <a:ext cx="8802000" cy="0"/>
          </a:xfrm>
          <a:prstGeom prst="straightConnector1">
            <a:avLst/>
          </a:prstGeom>
          <a:noFill/>
          <a:ln cap="flat" cmpd="sng" w="9525">
            <a:solidFill>
              <a:schemeClr val="lt1"/>
            </a:solidFill>
            <a:prstDash val="solid"/>
            <a:round/>
            <a:headEnd len="sm" w="sm" type="none"/>
            <a:tailEnd len="sm" w="sm" type="none"/>
          </a:ln>
        </p:spPr>
      </p:cxnSp>
      <p:sp>
        <p:nvSpPr>
          <p:cNvPr id="144" name="Google Shape;144;gebdc30e2bc_10_1203"/>
          <p:cNvSpPr txBox="1"/>
          <p:nvPr>
            <p:ph type="title"/>
          </p:nvPr>
        </p:nvSpPr>
        <p:spPr>
          <a:xfrm>
            <a:off x="163696" y="157324"/>
            <a:ext cx="7584900" cy="554100"/>
          </a:xfrm>
          <a:prstGeom prst="rect">
            <a:avLst/>
          </a:prstGeom>
          <a:noFill/>
          <a:ln>
            <a:noFill/>
          </a:ln>
        </p:spPr>
        <p:txBody>
          <a:bodyPr anchorCtr="0" anchor="ctr" bIns="45700" lIns="0" spcFirstLastPara="1" rIns="0" wrap="square" tIns="45700">
            <a:spAutoFit/>
          </a:bodyPr>
          <a:lstStyle>
            <a:lvl1pPr lvl="0" rtl="0" algn="l">
              <a:lnSpc>
                <a:spcPct val="100000"/>
              </a:lnSpc>
              <a:spcBef>
                <a:spcPts val="0"/>
              </a:spcBef>
              <a:spcAft>
                <a:spcPts val="0"/>
              </a:spcAft>
              <a:buSzPts val="1400"/>
              <a:buNone/>
              <a:defRPr>
                <a:solidFill>
                  <a:schemeClr val="lt1"/>
                </a:solidFill>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145" name="Google Shape;145;gebdc30e2bc_10_1203"/>
          <p:cNvSpPr txBox="1"/>
          <p:nvPr>
            <p:ph idx="1" type="body"/>
          </p:nvPr>
        </p:nvSpPr>
        <p:spPr>
          <a:xfrm>
            <a:off x="144889" y="1095950"/>
            <a:ext cx="8822700" cy="5281500"/>
          </a:xfrm>
          <a:prstGeom prst="rect">
            <a:avLst/>
          </a:prstGeom>
          <a:noFill/>
          <a:ln>
            <a:noFill/>
          </a:ln>
        </p:spPr>
        <p:txBody>
          <a:bodyPr anchorCtr="0" anchor="t" bIns="45700" lIns="91425" spcFirstLastPara="1" rIns="91425" wrap="square" tIns="45700">
            <a:noAutofit/>
          </a:bodyPr>
          <a:lstStyle>
            <a:lvl1pPr indent="-228600" lvl="0" marL="457200" rtl="0" algn="l">
              <a:lnSpc>
                <a:spcPct val="119000"/>
              </a:lnSpc>
              <a:spcBef>
                <a:spcPts val="360"/>
              </a:spcBef>
              <a:spcAft>
                <a:spcPts val="0"/>
              </a:spcAft>
              <a:buSzPts val="1400"/>
              <a:buNone/>
              <a:defRPr/>
            </a:lvl1pPr>
            <a:lvl2pPr indent="-228600" lvl="1" marL="914400" rtl="0" algn="l">
              <a:lnSpc>
                <a:spcPct val="119000"/>
              </a:lnSpc>
              <a:spcBef>
                <a:spcPts val="360"/>
              </a:spcBef>
              <a:spcAft>
                <a:spcPts val="0"/>
              </a:spcAft>
              <a:buSzPts val="1400"/>
              <a:buNone/>
              <a:defRPr/>
            </a:lvl2pPr>
            <a:lvl3pPr indent="-228600" lvl="2" marL="1371600" rtl="0" algn="l">
              <a:lnSpc>
                <a:spcPct val="119000"/>
              </a:lnSpc>
              <a:spcBef>
                <a:spcPts val="360"/>
              </a:spcBef>
              <a:spcAft>
                <a:spcPts val="0"/>
              </a:spcAft>
              <a:buSzPts val="1400"/>
              <a:buNone/>
              <a:defRPr/>
            </a:lvl3pPr>
            <a:lvl4pPr indent="-228600" lvl="3" marL="1828800" rtl="0" algn="l">
              <a:lnSpc>
                <a:spcPct val="119000"/>
              </a:lnSpc>
              <a:spcBef>
                <a:spcPts val="360"/>
              </a:spcBef>
              <a:spcAft>
                <a:spcPts val="0"/>
              </a:spcAft>
              <a:buSzPts val="1400"/>
              <a:buNone/>
              <a:defRPr/>
            </a:lvl4pPr>
            <a:lvl5pPr indent="-228600" lvl="4" marL="2286000" rtl="0" algn="l">
              <a:lnSpc>
                <a:spcPct val="119000"/>
              </a:lnSpc>
              <a:spcBef>
                <a:spcPts val="360"/>
              </a:spcBef>
              <a:spcAft>
                <a:spcPts val="0"/>
              </a:spcAft>
              <a:buSzPts val="1400"/>
              <a:buNone/>
              <a:defRPr/>
            </a:lvl5pPr>
            <a:lvl6pPr indent="-342900" lvl="5" marL="2743200" rtl="0" algn="l">
              <a:lnSpc>
                <a:spcPct val="119000"/>
              </a:lnSpc>
              <a:spcBef>
                <a:spcPts val="360"/>
              </a:spcBef>
              <a:spcAft>
                <a:spcPts val="0"/>
              </a:spcAft>
              <a:buSzPts val="1800"/>
              <a:buChar char="–"/>
              <a:defRPr/>
            </a:lvl6pPr>
            <a:lvl7pPr indent="-342900" lvl="6" marL="3200400" rtl="0" algn="l">
              <a:lnSpc>
                <a:spcPct val="119000"/>
              </a:lnSpc>
              <a:spcBef>
                <a:spcPts val="360"/>
              </a:spcBef>
              <a:spcAft>
                <a:spcPts val="0"/>
              </a:spcAft>
              <a:buSzPts val="1800"/>
              <a:buChar char="–"/>
              <a:defRPr/>
            </a:lvl7pPr>
            <a:lvl8pPr indent="-342900" lvl="7" marL="3657600" rtl="0" algn="l">
              <a:lnSpc>
                <a:spcPct val="119000"/>
              </a:lnSpc>
              <a:spcBef>
                <a:spcPts val="360"/>
              </a:spcBef>
              <a:spcAft>
                <a:spcPts val="0"/>
              </a:spcAft>
              <a:buSzPts val="1800"/>
              <a:buChar char="–"/>
              <a:defRPr/>
            </a:lvl8pPr>
            <a:lvl9pPr indent="-342900" lvl="8" marL="4114800" rtl="0" algn="l">
              <a:lnSpc>
                <a:spcPct val="119000"/>
              </a:lnSpc>
              <a:spcBef>
                <a:spcPts val="360"/>
              </a:spcBef>
              <a:spcAft>
                <a:spcPts val="0"/>
              </a:spcAft>
              <a:buSzPts val="1800"/>
              <a:buChar char="–"/>
              <a:defRPr/>
            </a:lvl9pPr>
          </a:lstStyle>
          <a:p/>
        </p:txBody>
      </p:sp>
      <p:pic>
        <p:nvPicPr>
          <p:cNvPr id="146" name="Google Shape;146;gebdc30e2bc_10_1203"/>
          <p:cNvPicPr preferRelativeResize="0"/>
          <p:nvPr/>
        </p:nvPicPr>
        <p:blipFill rotWithShape="1">
          <a:blip r:embed="rId4">
            <a:alphaModFix/>
          </a:blip>
          <a:srcRect b="0" l="0" r="0" t="0"/>
          <a:stretch/>
        </p:blipFill>
        <p:spPr>
          <a:xfrm>
            <a:off x="7757434" y="6585917"/>
            <a:ext cx="1227689" cy="105918"/>
          </a:xfrm>
          <a:prstGeom prst="rect">
            <a:avLst/>
          </a:prstGeom>
          <a:noFill/>
          <a:ln>
            <a:noFill/>
          </a:ln>
        </p:spPr>
      </p:pic>
      <p:grpSp>
        <p:nvGrpSpPr>
          <p:cNvPr id="147" name="Google Shape;147;gebdc30e2bc_10_1203"/>
          <p:cNvGrpSpPr/>
          <p:nvPr/>
        </p:nvGrpSpPr>
        <p:grpSpPr>
          <a:xfrm>
            <a:off x="170016" y="6572066"/>
            <a:ext cx="6960691" cy="108086"/>
            <a:chOff x="226688" y="6572055"/>
            <a:chExt cx="9280921" cy="144115"/>
          </a:xfrm>
        </p:grpSpPr>
        <p:pic>
          <p:nvPicPr>
            <p:cNvPr descr="at.png" id="148" name="Google Shape;148;gebdc30e2bc_10_1203"/>
            <p:cNvPicPr preferRelativeResize="0"/>
            <p:nvPr/>
          </p:nvPicPr>
          <p:blipFill rotWithShape="1">
            <a:blip r:embed="rId5">
              <a:alphaModFix/>
            </a:blip>
            <a:srcRect b="0" l="0" r="0" t="0"/>
            <a:stretch/>
          </p:blipFill>
          <p:spPr>
            <a:xfrm>
              <a:off x="226688" y="6572055"/>
              <a:ext cx="217977" cy="144114"/>
            </a:xfrm>
            <a:prstGeom prst="rect">
              <a:avLst/>
            </a:prstGeom>
            <a:noFill/>
            <a:ln>
              <a:noFill/>
            </a:ln>
          </p:spPr>
        </p:pic>
        <p:pic>
          <p:nvPicPr>
            <p:cNvPr descr="be.png" id="149" name="Google Shape;149;gebdc30e2bc_10_1203"/>
            <p:cNvPicPr preferRelativeResize="0"/>
            <p:nvPr/>
          </p:nvPicPr>
          <p:blipFill rotWithShape="1">
            <a:blip r:embed="rId6">
              <a:alphaModFix/>
            </a:blip>
            <a:srcRect b="0" l="0" r="0" t="0"/>
            <a:stretch/>
          </p:blipFill>
          <p:spPr>
            <a:xfrm>
              <a:off x="597100" y="6572055"/>
              <a:ext cx="217977" cy="144114"/>
            </a:xfrm>
            <a:prstGeom prst="rect">
              <a:avLst/>
            </a:prstGeom>
            <a:noFill/>
            <a:ln>
              <a:noFill/>
            </a:ln>
          </p:spPr>
        </p:pic>
        <p:pic>
          <p:nvPicPr>
            <p:cNvPr descr="ch.png" id="150" name="Google Shape;150;gebdc30e2bc_10_1203"/>
            <p:cNvPicPr preferRelativeResize="0"/>
            <p:nvPr/>
          </p:nvPicPr>
          <p:blipFill rotWithShape="1">
            <a:blip r:embed="rId7">
              <a:alphaModFix/>
            </a:blip>
            <a:srcRect b="0" l="0" r="0" t="0"/>
            <a:stretch/>
          </p:blipFill>
          <p:spPr>
            <a:xfrm>
              <a:off x="7652002" y="6572055"/>
              <a:ext cx="217977" cy="144114"/>
            </a:xfrm>
            <a:prstGeom prst="rect">
              <a:avLst/>
            </a:prstGeom>
            <a:noFill/>
            <a:ln>
              <a:noFill/>
            </a:ln>
          </p:spPr>
        </p:pic>
        <p:pic>
          <p:nvPicPr>
            <p:cNvPr descr="cz.png" id="151" name="Google Shape;151;gebdc30e2bc_10_1203"/>
            <p:cNvPicPr preferRelativeResize="0"/>
            <p:nvPr/>
          </p:nvPicPr>
          <p:blipFill rotWithShape="1">
            <a:blip r:embed="rId8">
              <a:alphaModFix/>
            </a:blip>
            <a:srcRect b="0" l="0" r="0" t="0"/>
            <a:stretch/>
          </p:blipFill>
          <p:spPr>
            <a:xfrm>
              <a:off x="970446" y="6572055"/>
              <a:ext cx="217977" cy="144114"/>
            </a:xfrm>
            <a:prstGeom prst="rect">
              <a:avLst/>
            </a:prstGeom>
            <a:noFill/>
            <a:ln>
              <a:noFill/>
            </a:ln>
          </p:spPr>
        </p:pic>
        <p:pic>
          <p:nvPicPr>
            <p:cNvPr descr="de.png" id="152" name="Google Shape;152;gebdc30e2bc_10_1203"/>
            <p:cNvPicPr preferRelativeResize="0"/>
            <p:nvPr/>
          </p:nvPicPr>
          <p:blipFill rotWithShape="1">
            <a:blip r:embed="rId9">
              <a:alphaModFix/>
            </a:blip>
            <a:srcRect b="0" l="0" r="0" t="0"/>
            <a:stretch/>
          </p:blipFill>
          <p:spPr>
            <a:xfrm>
              <a:off x="2830886" y="6572055"/>
              <a:ext cx="217977" cy="144114"/>
            </a:xfrm>
            <a:prstGeom prst="rect">
              <a:avLst/>
            </a:prstGeom>
            <a:noFill/>
            <a:ln>
              <a:noFill/>
            </a:ln>
          </p:spPr>
        </p:pic>
        <p:pic>
          <p:nvPicPr>
            <p:cNvPr descr="dk.png" id="153" name="Google Shape;153;gebdc30e2bc_10_1203"/>
            <p:cNvPicPr preferRelativeResize="0"/>
            <p:nvPr/>
          </p:nvPicPr>
          <p:blipFill rotWithShape="1">
            <a:blip r:embed="rId10">
              <a:alphaModFix/>
            </a:blip>
            <a:srcRect b="0" l="0" r="0" t="0"/>
            <a:stretch/>
          </p:blipFill>
          <p:spPr>
            <a:xfrm>
              <a:off x="1340468" y="6572055"/>
              <a:ext cx="217977" cy="144114"/>
            </a:xfrm>
            <a:prstGeom prst="rect">
              <a:avLst/>
            </a:prstGeom>
            <a:noFill/>
            <a:ln>
              <a:noFill/>
            </a:ln>
          </p:spPr>
        </p:pic>
        <p:pic>
          <p:nvPicPr>
            <p:cNvPr descr="ee.png" id="154" name="Google Shape;154;gebdc30e2bc_10_1203"/>
            <p:cNvPicPr preferRelativeResize="0"/>
            <p:nvPr/>
          </p:nvPicPr>
          <p:blipFill rotWithShape="1">
            <a:blip r:embed="rId11">
              <a:alphaModFix/>
            </a:blip>
            <a:srcRect b="0" l="0" r="0" t="0"/>
            <a:stretch/>
          </p:blipFill>
          <p:spPr>
            <a:xfrm>
              <a:off x="1710886" y="6572055"/>
              <a:ext cx="217977" cy="144114"/>
            </a:xfrm>
            <a:prstGeom prst="rect">
              <a:avLst/>
            </a:prstGeom>
            <a:noFill/>
            <a:ln>
              <a:noFill/>
            </a:ln>
          </p:spPr>
        </p:pic>
        <p:pic>
          <p:nvPicPr>
            <p:cNvPr descr="es.png" id="155" name="Google Shape;155;gebdc30e2bc_10_1203"/>
            <p:cNvPicPr preferRelativeResize="0"/>
            <p:nvPr/>
          </p:nvPicPr>
          <p:blipFill rotWithShape="1">
            <a:blip r:embed="rId12">
              <a:alphaModFix/>
            </a:blip>
            <a:srcRect b="0" l="0" r="0" t="0"/>
            <a:stretch/>
          </p:blipFill>
          <p:spPr>
            <a:xfrm>
              <a:off x="6909231" y="6572055"/>
              <a:ext cx="217977" cy="144114"/>
            </a:xfrm>
            <a:prstGeom prst="rect">
              <a:avLst/>
            </a:prstGeom>
            <a:noFill/>
            <a:ln>
              <a:noFill/>
            </a:ln>
          </p:spPr>
        </p:pic>
        <p:pic>
          <p:nvPicPr>
            <p:cNvPr descr="fi.png" id="156" name="Google Shape;156;gebdc30e2bc_10_1203"/>
            <p:cNvPicPr preferRelativeResize="0"/>
            <p:nvPr/>
          </p:nvPicPr>
          <p:blipFill rotWithShape="1">
            <a:blip r:embed="rId13">
              <a:alphaModFix/>
            </a:blip>
            <a:srcRect b="0" l="0" r="0" t="0"/>
            <a:stretch/>
          </p:blipFill>
          <p:spPr>
            <a:xfrm>
              <a:off x="2088120" y="6572055"/>
              <a:ext cx="217977" cy="144114"/>
            </a:xfrm>
            <a:prstGeom prst="rect">
              <a:avLst/>
            </a:prstGeom>
            <a:noFill/>
            <a:ln>
              <a:noFill/>
            </a:ln>
          </p:spPr>
        </p:pic>
        <p:pic>
          <p:nvPicPr>
            <p:cNvPr descr="fr.png" id="157" name="Google Shape;157;gebdc30e2bc_10_1203"/>
            <p:cNvPicPr preferRelativeResize="0"/>
            <p:nvPr/>
          </p:nvPicPr>
          <p:blipFill rotWithShape="1">
            <a:blip r:embed="rId14">
              <a:alphaModFix/>
            </a:blip>
            <a:srcRect b="0" l="0" r="0" t="0"/>
            <a:stretch/>
          </p:blipFill>
          <p:spPr>
            <a:xfrm>
              <a:off x="2456977" y="6572055"/>
              <a:ext cx="217977" cy="144114"/>
            </a:xfrm>
            <a:prstGeom prst="rect">
              <a:avLst/>
            </a:prstGeom>
            <a:noFill/>
            <a:ln>
              <a:noFill/>
            </a:ln>
          </p:spPr>
        </p:pic>
        <p:pic>
          <p:nvPicPr>
            <p:cNvPr descr="gr.png" id="158" name="Google Shape;158;gebdc30e2bc_10_1203"/>
            <p:cNvPicPr preferRelativeResize="0"/>
            <p:nvPr/>
          </p:nvPicPr>
          <p:blipFill rotWithShape="1">
            <a:blip r:embed="rId15">
              <a:alphaModFix/>
            </a:blip>
            <a:srcRect b="0" l="0" r="0" t="0"/>
            <a:stretch/>
          </p:blipFill>
          <p:spPr>
            <a:xfrm>
              <a:off x="3199746" y="6572055"/>
              <a:ext cx="217977" cy="144114"/>
            </a:xfrm>
            <a:prstGeom prst="rect">
              <a:avLst/>
            </a:prstGeom>
            <a:noFill/>
            <a:ln>
              <a:noFill/>
            </a:ln>
          </p:spPr>
        </p:pic>
        <p:pic>
          <p:nvPicPr>
            <p:cNvPr descr="hu.png" id="159" name="Google Shape;159;gebdc30e2bc_10_1203"/>
            <p:cNvPicPr preferRelativeResize="0"/>
            <p:nvPr/>
          </p:nvPicPr>
          <p:blipFill rotWithShape="1">
            <a:blip r:embed="rId16">
              <a:alphaModFix/>
            </a:blip>
            <a:srcRect b="0" l="0" r="0" t="0"/>
            <a:stretch/>
          </p:blipFill>
          <p:spPr>
            <a:xfrm>
              <a:off x="3568607" y="6572055"/>
              <a:ext cx="217977" cy="144114"/>
            </a:xfrm>
            <a:prstGeom prst="rect">
              <a:avLst/>
            </a:prstGeom>
            <a:noFill/>
            <a:ln>
              <a:noFill/>
            </a:ln>
          </p:spPr>
        </p:pic>
        <p:pic>
          <p:nvPicPr>
            <p:cNvPr descr="ie.png" id="160" name="Google Shape;160;gebdc30e2bc_10_1203"/>
            <p:cNvPicPr preferRelativeResize="0"/>
            <p:nvPr/>
          </p:nvPicPr>
          <p:blipFill rotWithShape="1">
            <a:blip r:embed="rId17">
              <a:alphaModFix/>
            </a:blip>
            <a:srcRect b="0" l="0" r="0" t="0"/>
            <a:stretch/>
          </p:blipFill>
          <p:spPr>
            <a:xfrm>
              <a:off x="3937466" y="6572055"/>
              <a:ext cx="217977" cy="144114"/>
            </a:xfrm>
            <a:prstGeom prst="rect">
              <a:avLst/>
            </a:prstGeom>
            <a:noFill/>
            <a:ln>
              <a:noFill/>
            </a:ln>
          </p:spPr>
        </p:pic>
        <p:pic>
          <p:nvPicPr>
            <p:cNvPr descr="it.png" id="161" name="Google Shape;161;gebdc30e2bc_10_1203"/>
            <p:cNvPicPr preferRelativeResize="0"/>
            <p:nvPr/>
          </p:nvPicPr>
          <p:blipFill rotWithShape="1">
            <a:blip r:embed="rId18">
              <a:alphaModFix/>
            </a:blip>
            <a:srcRect b="0" l="0" r="0" t="0"/>
            <a:stretch/>
          </p:blipFill>
          <p:spPr>
            <a:xfrm>
              <a:off x="4306322" y="6572055"/>
              <a:ext cx="217977" cy="144114"/>
            </a:xfrm>
            <a:prstGeom prst="rect">
              <a:avLst/>
            </a:prstGeom>
            <a:noFill/>
            <a:ln>
              <a:noFill/>
            </a:ln>
          </p:spPr>
        </p:pic>
        <p:pic>
          <p:nvPicPr>
            <p:cNvPr descr="lu.png" id="162" name="Google Shape;162;gebdc30e2bc_10_1203"/>
            <p:cNvPicPr preferRelativeResize="0"/>
            <p:nvPr/>
          </p:nvPicPr>
          <p:blipFill rotWithShape="1">
            <a:blip r:embed="rId19">
              <a:alphaModFix/>
            </a:blip>
            <a:srcRect b="0" l="0" r="0" t="0"/>
            <a:stretch/>
          </p:blipFill>
          <p:spPr>
            <a:xfrm>
              <a:off x="4676775" y="6572055"/>
              <a:ext cx="217977" cy="144114"/>
            </a:xfrm>
            <a:prstGeom prst="rect">
              <a:avLst/>
            </a:prstGeom>
            <a:noFill/>
            <a:ln>
              <a:noFill/>
            </a:ln>
          </p:spPr>
        </p:pic>
        <p:pic>
          <p:nvPicPr>
            <p:cNvPr descr="nl.png" id="163" name="Google Shape;163;gebdc30e2bc_10_1203"/>
            <p:cNvPicPr preferRelativeResize="0"/>
            <p:nvPr/>
          </p:nvPicPr>
          <p:blipFill rotWithShape="1">
            <a:blip r:embed="rId20">
              <a:alphaModFix/>
            </a:blip>
            <a:srcRect b="0" l="0" r="0" t="0"/>
            <a:stretch/>
          </p:blipFill>
          <p:spPr>
            <a:xfrm>
              <a:off x="5050684" y="6572055"/>
              <a:ext cx="217977" cy="144114"/>
            </a:xfrm>
            <a:prstGeom prst="rect">
              <a:avLst/>
            </a:prstGeom>
            <a:noFill/>
            <a:ln>
              <a:noFill/>
            </a:ln>
          </p:spPr>
        </p:pic>
        <p:pic>
          <p:nvPicPr>
            <p:cNvPr descr="no.png" id="164" name="Google Shape;164;gebdc30e2bc_10_1203"/>
            <p:cNvPicPr preferRelativeResize="0"/>
            <p:nvPr/>
          </p:nvPicPr>
          <p:blipFill rotWithShape="1">
            <a:blip r:embed="rId21">
              <a:alphaModFix/>
            </a:blip>
            <a:srcRect b="0" l="0" r="0" t="0"/>
            <a:stretch/>
          </p:blipFill>
          <p:spPr>
            <a:xfrm>
              <a:off x="5428051" y="6572055"/>
              <a:ext cx="217977" cy="144114"/>
            </a:xfrm>
            <a:prstGeom prst="rect">
              <a:avLst/>
            </a:prstGeom>
            <a:noFill/>
            <a:ln>
              <a:noFill/>
            </a:ln>
          </p:spPr>
        </p:pic>
        <p:pic>
          <p:nvPicPr>
            <p:cNvPr descr="pl.png" id="165" name="Google Shape;165;gebdc30e2bc_10_1203"/>
            <p:cNvPicPr preferRelativeResize="0"/>
            <p:nvPr/>
          </p:nvPicPr>
          <p:blipFill rotWithShape="1">
            <a:blip r:embed="rId22">
              <a:alphaModFix/>
            </a:blip>
            <a:srcRect b="0" l="0" r="0" t="0"/>
            <a:stretch/>
          </p:blipFill>
          <p:spPr>
            <a:xfrm>
              <a:off x="5795181" y="6572055"/>
              <a:ext cx="217977" cy="144114"/>
            </a:xfrm>
            <a:prstGeom prst="rect">
              <a:avLst/>
            </a:prstGeom>
            <a:noFill/>
            <a:ln>
              <a:noFill/>
            </a:ln>
          </p:spPr>
        </p:pic>
        <p:pic>
          <p:nvPicPr>
            <p:cNvPr descr="pt.png" id="166" name="Google Shape;166;gebdc30e2bc_10_1203"/>
            <p:cNvPicPr preferRelativeResize="0"/>
            <p:nvPr/>
          </p:nvPicPr>
          <p:blipFill rotWithShape="1">
            <a:blip r:embed="rId23">
              <a:alphaModFix/>
            </a:blip>
            <a:srcRect b="0" l="0" r="0" t="0"/>
            <a:stretch/>
          </p:blipFill>
          <p:spPr>
            <a:xfrm>
              <a:off x="6167359" y="6572055"/>
              <a:ext cx="217977" cy="144114"/>
            </a:xfrm>
            <a:prstGeom prst="rect">
              <a:avLst/>
            </a:prstGeom>
            <a:noFill/>
            <a:ln>
              <a:noFill/>
            </a:ln>
          </p:spPr>
        </p:pic>
        <p:pic>
          <p:nvPicPr>
            <p:cNvPr descr="ro.png" id="167" name="Google Shape;167;gebdc30e2bc_10_1203"/>
            <p:cNvPicPr preferRelativeResize="0"/>
            <p:nvPr/>
          </p:nvPicPr>
          <p:blipFill rotWithShape="1">
            <a:blip r:embed="rId24">
              <a:alphaModFix/>
            </a:blip>
            <a:srcRect b="0" l="0" r="0" t="0"/>
            <a:stretch/>
          </p:blipFill>
          <p:spPr>
            <a:xfrm>
              <a:off x="6541267" y="6572055"/>
              <a:ext cx="217977" cy="144114"/>
            </a:xfrm>
            <a:prstGeom prst="rect">
              <a:avLst/>
            </a:prstGeom>
            <a:noFill/>
            <a:ln>
              <a:noFill/>
            </a:ln>
          </p:spPr>
        </p:pic>
        <p:pic>
          <p:nvPicPr>
            <p:cNvPr descr="se.png" id="168" name="Google Shape;168;gebdc30e2bc_10_1203"/>
            <p:cNvPicPr preferRelativeResize="0"/>
            <p:nvPr/>
          </p:nvPicPr>
          <p:blipFill rotWithShape="1">
            <a:blip r:embed="rId25">
              <a:alphaModFix/>
            </a:blip>
            <a:srcRect b="0" l="0" r="0" t="0"/>
            <a:stretch/>
          </p:blipFill>
          <p:spPr>
            <a:xfrm>
              <a:off x="7279811" y="6572055"/>
              <a:ext cx="217977" cy="144114"/>
            </a:xfrm>
            <a:prstGeom prst="rect">
              <a:avLst/>
            </a:prstGeom>
            <a:noFill/>
            <a:ln>
              <a:noFill/>
            </a:ln>
          </p:spPr>
        </p:pic>
        <p:pic>
          <p:nvPicPr>
            <p:cNvPr descr="uk.png" id="169" name="Google Shape;169;gebdc30e2bc_10_1203"/>
            <p:cNvPicPr preferRelativeResize="0"/>
            <p:nvPr/>
          </p:nvPicPr>
          <p:blipFill rotWithShape="1">
            <a:blip r:embed="rId26">
              <a:alphaModFix/>
            </a:blip>
            <a:srcRect b="0" l="0" r="0" t="0"/>
            <a:stretch/>
          </p:blipFill>
          <p:spPr>
            <a:xfrm>
              <a:off x="8017547" y="6572055"/>
              <a:ext cx="217977" cy="144114"/>
            </a:xfrm>
            <a:prstGeom prst="rect">
              <a:avLst/>
            </a:prstGeom>
            <a:noFill/>
            <a:ln>
              <a:noFill/>
            </a:ln>
          </p:spPr>
        </p:pic>
        <p:pic>
          <p:nvPicPr>
            <p:cNvPr descr="ca.png" id="170" name="Google Shape;170;gebdc30e2bc_10_1203"/>
            <p:cNvPicPr preferRelativeResize="0"/>
            <p:nvPr/>
          </p:nvPicPr>
          <p:blipFill rotWithShape="1">
            <a:blip r:embed="rId27">
              <a:alphaModFix/>
            </a:blip>
            <a:srcRect b="0" l="0" r="0" t="0"/>
            <a:stretch/>
          </p:blipFill>
          <p:spPr>
            <a:xfrm>
              <a:off x="9291609" y="6573362"/>
              <a:ext cx="216000" cy="142807"/>
            </a:xfrm>
            <a:prstGeom prst="rect">
              <a:avLst/>
            </a:prstGeom>
            <a:noFill/>
            <a:ln>
              <a:noFill/>
            </a:ln>
          </p:spPr>
        </p:pic>
        <p:pic>
          <p:nvPicPr>
            <p:cNvPr id="171" name="Google Shape;171;gebdc30e2bc_10_1203"/>
            <p:cNvPicPr preferRelativeResize="0"/>
            <p:nvPr/>
          </p:nvPicPr>
          <p:blipFill rotWithShape="1">
            <a:blip r:embed="rId28">
              <a:alphaModFix/>
            </a:blip>
            <a:srcRect b="0" l="0" r="0" t="0"/>
            <a:stretch/>
          </p:blipFill>
          <p:spPr>
            <a:xfrm>
              <a:off x="8555553" y="6572169"/>
              <a:ext cx="216000" cy="144000"/>
            </a:xfrm>
            <a:prstGeom prst="rect">
              <a:avLst/>
            </a:prstGeom>
            <a:noFill/>
            <a:ln>
              <a:noFill/>
            </a:ln>
          </p:spPr>
        </p:pic>
        <p:pic>
          <p:nvPicPr>
            <p:cNvPr descr="si.png" id="172" name="Google Shape;172;gebdc30e2bc_10_1203"/>
            <p:cNvPicPr preferRelativeResize="0"/>
            <p:nvPr/>
          </p:nvPicPr>
          <p:blipFill rotWithShape="1">
            <a:blip r:embed="rId29">
              <a:alphaModFix/>
            </a:blip>
            <a:srcRect b="0" l="0" r="0" t="0"/>
            <a:stretch/>
          </p:blipFill>
          <p:spPr>
            <a:xfrm>
              <a:off x="8928090" y="6572513"/>
              <a:ext cx="217284" cy="143656"/>
            </a:xfrm>
            <a:prstGeom prst="rect">
              <a:avLst/>
            </a:prstGeom>
            <a:noFill/>
            <a:ln>
              <a:noFill/>
            </a:ln>
          </p:spPr>
        </p:pic>
      </p:grpSp>
      <p:pic>
        <p:nvPicPr>
          <p:cNvPr id="173" name="Google Shape;173;gebdc30e2bc_10_1203"/>
          <p:cNvPicPr preferRelativeResize="0"/>
          <p:nvPr/>
        </p:nvPicPr>
        <p:blipFill rotWithShape="1">
          <a:blip r:embed="rId30">
            <a:alphaModFix/>
          </a:blip>
          <a:srcRect b="0" l="0" r="0" t="0"/>
          <a:stretch/>
        </p:blipFill>
        <p:spPr>
          <a:xfrm>
            <a:off x="8113345" y="4909310"/>
            <a:ext cx="1118173" cy="1118173"/>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2" type="blank">
  <p:cSld name="BLANK">
    <p:spTree>
      <p:nvGrpSpPr>
        <p:cNvPr id="174" name="Shape 174"/>
        <p:cNvGrpSpPr/>
        <p:nvPr/>
      </p:nvGrpSpPr>
      <p:grpSpPr>
        <a:xfrm>
          <a:off x="0" y="0"/>
          <a:ext cx="0" cy="0"/>
          <a:chOff x="0" y="0"/>
          <a:chExt cx="0" cy="0"/>
        </a:xfrm>
      </p:grpSpPr>
      <p:sp>
        <p:nvSpPr>
          <p:cNvPr id="175" name="Google Shape;175;gebdc30e2bc_10_1237"/>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176" name="Google Shape;176;gebdc30e2bc_10_1237"/>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177" name="Google Shape;177;gebdc30e2bc_10_1237"/>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3">
  <p:cSld name="BLANK_1">
    <p:spTree>
      <p:nvGrpSpPr>
        <p:cNvPr id="178" name="Shape 178"/>
        <p:cNvGrpSpPr/>
        <p:nvPr/>
      </p:nvGrpSpPr>
      <p:grpSpPr>
        <a:xfrm>
          <a:off x="0" y="0"/>
          <a:ext cx="0" cy="0"/>
          <a:chOff x="0" y="0"/>
          <a:chExt cx="0" cy="0"/>
        </a:xfrm>
      </p:grpSpPr>
      <p:sp>
        <p:nvSpPr>
          <p:cNvPr id="179" name="Google Shape;179;gebdc30e2bc_10_1241"/>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180" name="Google Shape;180;gebdc30e2bc_10_1241"/>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181" name="Google Shape;181;gebdc30e2bc_10_1241"/>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mc:AlternateContent>
    <mc:Choice Requires="p14">
      <p:transition p14:dur="10">
        <p:fade/>
      </p:transition>
    </mc:Choice>
    <mc:Fallback>
      <p:transition>
        <p:fade/>
      </p:transition>
    </mc:Fallback>
  </mc:AlternateConten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type="tx">
  <p:cSld name="TITLE_AND_BODY">
    <p:bg>
      <p:bgPr>
        <a:blipFill>
          <a:blip r:embed="rId2">
            <a:alphaModFix/>
          </a:blip>
          <a:stretch>
            <a:fillRect/>
          </a:stretch>
        </a:blipFill>
      </p:bgPr>
    </p:bg>
    <p:spTree>
      <p:nvGrpSpPr>
        <p:cNvPr id="184" name="Shape 184"/>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Blank">
    <p:spTree>
      <p:nvGrpSpPr>
        <p:cNvPr id="12" name="Shape 12"/>
        <p:cNvGrpSpPr/>
        <p:nvPr/>
      </p:nvGrpSpPr>
      <p:grpSpPr>
        <a:xfrm>
          <a:off x="0" y="0"/>
          <a:ext cx="0" cy="0"/>
          <a:chOff x="0" y="0"/>
          <a:chExt cx="0" cy="0"/>
        </a:xfrm>
      </p:grpSpPr>
      <p:sp>
        <p:nvSpPr>
          <p:cNvPr id="13" name="Google Shape;13;g81d1069e7a_2_2"/>
          <p:cNvSpPr/>
          <p:nvPr>
            <p:ph idx="12" type="sldNum"/>
          </p:nvPr>
        </p:nvSpPr>
        <p:spPr>
          <a:xfrm>
            <a:off x="8763000" y="6629400"/>
            <a:ext cx="304800" cy="187285"/>
          </a:xfrm>
          <a:prstGeom prst="roundRect">
            <a:avLst>
              <a:gd fmla="val 16667" name="adj"/>
            </a:avLst>
          </a:prstGeom>
          <a:solidFill>
            <a:schemeClr val="lt1">
              <a:alpha val="47058"/>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AU"/>
              <a:t>‹#›</a:t>
            </a:fld>
            <a:endParaRPr/>
          </a:p>
        </p:txBody>
      </p:sp>
      <p:sp>
        <p:nvSpPr>
          <p:cNvPr id="14" name="Google Shape;14;g81d1069e7a_2_2"/>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lvl1pPr indent="-355600" lvl="0" marL="457200" marR="0" rtl="0" algn="l">
              <a:lnSpc>
                <a:spcPct val="100000"/>
              </a:lnSpc>
              <a:spcBef>
                <a:spcPts val="500"/>
              </a:spcBef>
              <a:spcAft>
                <a:spcPts val="0"/>
              </a:spcAft>
              <a:buClr>
                <a:srgbClr val="002569"/>
              </a:buClr>
              <a:buSzPts val="2000"/>
              <a:buFont typeface="Arial"/>
              <a:buChar char="•"/>
              <a:defRPr b="1" i="0" sz="2000" u="none" cap="none" strike="noStrike">
                <a:solidFill>
                  <a:srgbClr val="002569"/>
                </a:solidFill>
                <a:latin typeface="Helvetica Neue"/>
                <a:ea typeface="Helvetica Neue"/>
                <a:cs typeface="Helvetica Neue"/>
                <a:sym typeface="Helvetica Neue"/>
              </a:defRPr>
            </a:lvl1pPr>
            <a:lvl2pPr indent="-355600" lvl="1" marL="914400" marR="0" rtl="0" algn="l">
              <a:lnSpc>
                <a:spcPct val="100000"/>
              </a:lnSpc>
              <a:spcBef>
                <a:spcPts val="500"/>
              </a:spcBef>
              <a:spcAft>
                <a:spcPts val="0"/>
              </a:spcAft>
              <a:buClr>
                <a:srgbClr val="002569"/>
              </a:buClr>
              <a:buSzPts val="2000"/>
              <a:buFont typeface="Courier New"/>
              <a:buChar char="o"/>
              <a:defRPr b="0" i="0" sz="2000" u="none" cap="none" strike="noStrike">
                <a:solidFill>
                  <a:srgbClr val="002569"/>
                </a:solidFill>
                <a:latin typeface="Helvetica Neue"/>
                <a:ea typeface="Helvetica Neue"/>
                <a:cs typeface="Helvetica Neue"/>
                <a:sym typeface="Helvetica Neue"/>
              </a:defRPr>
            </a:lvl2pPr>
            <a:lvl3pPr indent="-355600" lvl="2" marL="1371600" marR="0" rtl="0" algn="l">
              <a:lnSpc>
                <a:spcPct val="100000"/>
              </a:lnSpc>
              <a:spcBef>
                <a:spcPts val="500"/>
              </a:spcBef>
              <a:spcAft>
                <a:spcPts val="0"/>
              </a:spcAft>
              <a:buClr>
                <a:srgbClr val="002569"/>
              </a:buClr>
              <a:buSzPts val="2000"/>
              <a:buFont typeface="Noto Sans Symbols"/>
              <a:buChar char="▪"/>
              <a:defRPr b="0" i="0" sz="2000" u="none" cap="none" strike="noStrike">
                <a:solidFill>
                  <a:srgbClr val="002569"/>
                </a:solidFill>
                <a:latin typeface="Helvetica Neue"/>
                <a:ea typeface="Helvetica Neue"/>
                <a:cs typeface="Helvetica Neue"/>
                <a:sym typeface="Helvetica Neue"/>
              </a:defRPr>
            </a:lvl3pPr>
            <a:lvl4pPr indent="-355600" lvl="3" marL="18288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4pPr>
            <a:lvl5pPr indent="-355600" lvl="4" marL="22860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15" name="Google Shape;15;g81d1069e7a_2_2"/>
          <p:cNvSpPr txBox="1"/>
          <p:nvPr>
            <p:ph idx="2" type="body"/>
          </p:nvPr>
        </p:nvSpPr>
        <p:spPr>
          <a:xfrm>
            <a:off x="1981200" y="76200"/>
            <a:ext cx="4953000" cy="914400"/>
          </a:xfrm>
          <a:prstGeom prst="rect">
            <a:avLst/>
          </a:prstGeom>
          <a:noFill/>
          <a:ln>
            <a:noFill/>
          </a:ln>
        </p:spPr>
        <p:txBody>
          <a:bodyPr anchorCtr="0" anchor="t" bIns="45700" lIns="91425" spcFirstLastPara="1" rIns="91425" wrap="square" tIns="45700">
            <a:noAutofit/>
          </a:bodyPr>
          <a:lstStyle>
            <a:lvl1pPr indent="-228600" lvl="0" marL="457200" marR="0" rtl="0" algn="ctr">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16" name="Google Shape;16;g81d1069e7a_2_2"/>
          <p:cNvSpPr/>
          <p:nvPr/>
        </p:nvSpPr>
        <p:spPr>
          <a:xfrm>
            <a:off x="76200" y="6629400"/>
            <a:ext cx="5777948" cy="187285"/>
          </a:xfrm>
          <a:prstGeom prst="roundRect">
            <a:avLst>
              <a:gd fmla="val 16667" name="adj"/>
            </a:avLst>
          </a:prstGeom>
          <a:solidFill>
            <a:schemeClr val="lt1">
              <a:alpha val="47058"/>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1" lang="en-AU" sz="1100" u="none" cap="none" strike="noStrike">
                <a:solidFill>
                  <a:schemeClr val="dk2"/>
                </a:solidFill>
                <a:latin typeface="Helvetica Neue"/>
                <a:ea typeface="Helvetica Neue"/>
                <a:cs typeface="Helvetica Neue"/>
                <a:sym typeface="Helvetica Neue"/>
              </a:rPr>
              <a:t>SIT-35, 25-26 March 2020	Join at www.slido.com with the event code: #ceos-sit-35</a:t>
            </a:r>
            <a:endParaRPr b="0" i="1" sz="1100" u="none" cap="none" strike="noStrike">
              <a:solidFill>
                <a:schemeClr val="dk2"/>
              </a:solidFill>
              <a:latin typeface="Helvetica Neue"/>
              <a:ea typeface="Helvetica Neue"/>
              <a:cs typeface="Helvetica Neue"/>
              <a:sym typeface="Helvetica Neue"/>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タイトルとコンテンツ" type="obj">
  <p:cSld name="OBJECT">
    <p:spTree>
      <p:nvGrpSpPr>
        <p:cNvPr id="185" name="Shape 185"/>
        <p:cNvGrpSpPr/>
        <p:nvPr/>
      </p:nvGrpSpPr>
      <p:grpSpPr>
        <a:xfrm>
          <a:off x="0" y="0"/>
          <a:ext cx="0" cy="0"/>
          <a:chOff x="0" y="0"/>
          <a:chExt cx="0" cy="0"/>
        </a:xfrm>
      </p:grpSpPr>
      <p:sp>
        <p:nvSpPr>
          <p:cNvPr id="186" name="Google Shape;186;gecc754f99d_2_3"/>
          <p:cNvSpPr txBox="1"/>
          <p:nvPr>
            <p:ph type="title"/>
          </p:nvPr>
        </p:nvSpPr>
        <p:spPr>
          <a:xfrm>
            <a:off x="628650" y="365125"/>
            <a:ext cx="7886700" cy="1325600"/>
          </a:xfrm>
          <a:prstGeom prst="rect">
            <a:avLst/>
          </a:prstGeom>
          <a:noFill/>
          <a:ln>
            <a:noFill/>
          </a:ln>
        </p:spPr>
        <p:txBody>
          <a:bodyPr anchorCtr="0" anchor="ctr" bIns="45700" lIns="91425" spcFirstLastPara="1" rIns="91425" wrap="square" tIns="45700">
            <a:noAutofit/>
          </a:bodyPr>
          <a:lstStyle>
            <a:lvl1pPr lvl="0" marR="0" rtl="0" algn="l">
              <a:lnSpc>
                <a:spcPct val="90000"/>
              </a:lnSpc>
              <a:spcBef>
                <a:spcPts val="0"/>
              </a:spcBef>
              <a:spcAft>
                <a:spcPts val="0"/>
              </a:spcAft>
              <a:buClr>
                <a:schemeClr val="dk1"/>
              </a:buClr>
              <a:buSzPts val="1800"/>
              <a:buFont typeface="Arial"/>
              <a:buNone/>
              <a:defRPr b="0" i="0" sz="32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9pPr>
          </a:lstStyle>
          <a:p/>
        </p:txBody>
      </p:sp>
      <p:sp>
        <p:nvSpPr>
          <p:cNvPr id="187" name="Google Shape;187;gecc754f99d_2_3"/>
          <p:cNvSpPr txBox="1"/>
          <p:nvPr>
            <p:ph idx="1" type="body"/>
          </p:nvPr>
        </p:nvSpPr>
        <p:spPr>
          <a:xfrm>
            <a:off x="628650" y="1825625"/>
            <a:ext cx="7886700" cy="4351200"/>
          </a:xfrm>
          <a:prstGeom prst="rect">
            <a:avLst/>
          </a:prstGeom>
          <a:noFill/>
          <a:ln>
            <a:noFill/>
          </a:ln>
        </p:spPr>
        <p:txBody>
          <a:bodyPr anchorCtr="0" anchor="t" bIns="45700" lIns="91425" spcFirstLastPara="1" rIns="91425" wrap="square" tIns="45700">
            <a:noAutofit/>
          </a:bodyPr>
          <a:lstStyle>
            <a:lvl1pPr indent="-342900" lvl="0" marL="457200" marR="0" rtl="0" algn="l">
              <a:lnSpc>
                <a:spcPct val="90000"/>
              </a:lnSpc>
              <a:spcBef>
                <a:spcPts val="10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1pPr>
            <a:lvl2pPr indent="-342900" lvl="1" marL="9144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2pPr>
            <a:lvl3pPr indent="-342900" lvl="2" marL="13716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3pPr>
            <a:lvl4pPr indent="-342900" lvl="3" marL="18288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4pPr>
            <a:lvl5pPr indent="-342900" lvl="4" marL="22860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5pPr>
            <a:lvl6pPr indent="-342900" lvl="5" marL="27432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6pPr>
            <a:lvl7pPr indent="-342900" lvl="6" marL="32004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7pPr>
            <a:lvl8pPr indent="-342900" lvl="7" marL="36576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8pPr>
            <a:lvl9pPr indent="-342900" lvl="8" marL="4114800" marR="0" rtl="0" algn="l">
              <a:lnSpc>
                <a:spcPct val="90000"/>
              </a:lnSpc>
              <a:spcBef>
                <a:spcPts val="2100"/>
              </a:spcBef>
              <a:spcAft>
                <a:spcPts val="2100"/>
              </a:spcAft>
              <a:buClr>
                <a:schemeClr val="dk1"/>
              </a:buClr>
              <a:buSzPts val="1800"/>
              <a:buFont typeface="Arial"/>
              <a:buChar char="■"/>
              <a:defRPr b="0" i="0" sz="1400" u="none" cap="none" strike="noStrike">
                <a:solidFill>
                  <a:srgbClr val="000000"/>
                </a:solidFill>
                <a:latin typeface="Arial"/>
                <a:ea typeface="Arial"/>
                <a:cs typeface="Arial"/>
                <a:sym typeface="Arial"/>
              </a:defRPr>
            </a:lvl9pPr>
          </a:lstStyle>
          <a:p/>
        </p:txBody>
      </p:sp>
      <p:sp>
        <p:nvSpPr>
          <p:cNvPr id="188" name="Google Shape;188;gecc754f99d_2_3"/>
          <p:cNvSpPr txBox="1"/>
          <p:nvPr>
            <p:ph idx="10" type="dt"/>
          </p:nvPr>
        </p:nvSpPr>
        <p:spPr>
          <a:xfrm>
            <a:off x="628650" y="6356351"/>
            <a:ext cx="2057400" cy="365200"/>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89" name="Google Shape;189;gecc754f99d_2_3"/>
          <p:cNvSpPr txBox="1"/>
          <p:nvPr>
            <p:ph idx="11" type="ftr"/>
          </p:nvPr>
        </p:nvSpPr>
        <p:spPr>
          <a:xfrm>
            <a:off x="3028950" y="6356351"/>
            <a:ext cx="3086100" cy="365200"/>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90" name="Google Shape;190;gecc754f99d_2_3"/>
          <p:cNvSpPr txBox="1"/>
          <p:nvPr>
            <p:ph idx="12" type="sldNum"/>
          </p:nvPr>
        </p:nvSpPr>
        <p:spPr>
          <a:xfrm>
            <a:off x="6457950" y="6356351"/>
            <a:ext cx="2057400" cy="365200"/>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lank" showMasterSp="0">
  <p:cSld name="1_Blank 2">
    <p:spTree>
      <p:nvGrpSpPr>
        <p:cNvPr id="191" name="Shape 191"/>
        <p:cNvGrpSpPr/>
        <p:nvPr/>
      </p:nvGrpSpPr>
      <p:grpSpPr>
        <a:xfrm>
          <a:off x="0" y="0"/>
          <a:ext cx="0" cy="0"/>
          <a:chOff x="0" y="0"/>
          <a:chExt cx="0" cy="0"/>
        </a:xfrm>
      </p:grpSpPr>
      <p:sp>
        <p:nvSpPr>
          <p:cNvPr id="192" name="Google Shape;192;gecc754f99d_2_9"/>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AU"/>
              <a:t>‹#›</a:t>
            </a:fld>
            <a:endParaRPr/>
          </a:p>
        </p:txBody>
      </p:sp>
      <p:sp>
        <p:nvSpPr>
          <p:cNvPr id="193" name="Google Shape;193;gecc754f99d_2_9"/>
          <p:cNvSpPr txBox="1"/>
          <p:nvPr>
            <p:ph idx="1" type="body"/>
          </p:nvPr>
        </p:nvSpPr>
        <p:spPr>
          <a:xfrm>
            <a:off x="457200" y="1600200"/>
            <a:ext cx="8153400" cy="47244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1pPr>
            <a:lvl2pPr indent="-355600" lvl="1" marL="914400" marR="0" rtl="0" algn="l">
              <a:lnSpc>
                <a:spcPct val="100000"/>
              </a:lnSpc>
              <a:spcBef>
                <a:spcPts val="0"/>
              </a:spcBef>
              <a:spcAft>
                <a:spcPts val="0"/>
              </a:spcAft>
              <a:buClr>
                <a:srgbClr val="000000"/>
              </a:buClr>
              <a:buSzPts val="2000"/>
              <a:buFont typeface="Courier New"/>
              <a:buChar char="o"/>
              <a:defRPr b="0" i="0" sz="2000" u="none" cap="none" strike="noStrike">
                <a:solidFill>
                  <a:srgbClr val="000000"/>
                </a:solidFill>
                <a:latin typeface="Arial"/>
                <a:ea typeface="Arial"/>
                <a:cs typeface="Arial"/>
                <a:sym typeface="Arial"/>
              </a:defRPr>
            </a:lvl2pPr>
            <a:lvl3pPr indent="-355600" lvl="2" marL="1371600" marR="0" rtl="0" algn="l">
              <a:lnSpc>
                <a:spcPct val="100000"/>
              </a:lnSpc>
              <a:spcBef>
                <a:spcPts val="0"/>
              </a:spcBef>
              <a:spcAft>
                <a:spcPts val="0"/>
              </a:spcAft>
              <a:buClr>
                <a:srgbClr val="000000"/>
              </a:buClr>
              <a:buSzPts val="2000"/>
              <a:buFont typeface="Noto Sans Symbols"/>
              <a:buChar char="▪"/>
              <a:defRPr b="0" i="0" sz="20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94" name="Google Shape;194;gecc754f99d_2_9"/>
          <p:cNvSpPr txBox="1"/>
          <p:nvPr>
            <p:ph idx="2" type="body"/>
          </p:nvPr>
        </p:nvSpPr>
        <p:spPr>
          <a:xfrm>
            <a:off x="2057400" y="304800"/>
            <a:ext cx="4953000" cy="5336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1pPr>
            <a:lvl2pPr indent="-228600" lvl="1" marL="914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228600" lvl="2" marL="1371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1_Blank">
    <p:spTree>
      <p:nvGrpSpPr>
        <p:cNvPr id="195" name="Shape 195"/>
        <p:cNvGrpSpPr/>
        <p:nvPr/>
      </p:nvGrpSpPr>
      <p:grpSpPr>
        <a:xfrm>
          <a:off x="0" y="0"/>
          <a:ext cx="0" cy="0"/>
          <a:chOff x="0" y="0"/>
          <a:chExt cx="0" cy="0"/>
        </a:xfrm>
      </p:grpSpPr>
      <p:sp>
        <p:nvSpPr>
          <p:cNvPr id="196" name="Google Shape;196;gecc754f99d_2_13"/>
          <p:cNvSpPr/>
          <p:nvPr>
            <p:ph idx="12" type="sldNum"/>
          </p:nvPr>
        </p:nvSpPr>
        <p:spPr>
          <a:xfrm>
            <a:off x="8763000" y="6629400"/>
            <a:ext cx="304800" cy="187200"/>
          </a:xfrm>
          <a:prstGeom prst="roundRect">
            <a:avLst>
              <a:gd fmla="val 16667" name="adj"/>
            </a:avLst>
          </a:prstGeom>
          <a:solidFill>
            <a:schemeClr val="lt1">
              <a:alpha val="42745"/>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AU"/>
              <a:t>‹#›</a:t>
            </a:fld>
            <a:endParaRPr/>
          </a:p>
        </p:txBody>
      </p:sp>
      <p:sp>
        <p:nvSpPr>
          <p:cNvPr id="197" name="Google Shape;197;gecc754f99d_2_13"/>
          <p:cNvSpPr txBox="1"/>
          <p:nvPr>
            <p:ph idx="1" type="body"/>
          </p:nvPr>
        </p:nvSpPr>
        <p:spPr>
          <a:xfrm>
            <a:off x="76200" y="1219200"/>
            <a:ext cx="8991600" cy="5257600"/>
          </a:xfrm>
          <a:prstGeom prst="rect">
            <a:avLst/>
          </a:prstGeom>
          <a:noFill/>
          <a:ln>
            <a:noFill/>
          </a:ln>
        </p:spPr>
        <p:txBody>
          <a:bodyPr anchorCtr="0" anchor="t" bIns="45700" lIns="91425" spcFirstLastPara="1" rIns="91425" wrap="square" tIns="45700">
            <a:noAutofit/>
          </a:bodyPr>
          <a:lstStyle>
            <a:lvl1pPr indent="-355600" lvl="0" marL="457200" marR="0" rtl="0" algn="l">
              <a:lnSpc>
                <a:spcPct val="100000"/>
              </a:lnSpc>
              <a:spcBef>
                <a:spcPts val="500"/>
              </a:spcBef>
              <a:spcAft>
                <a:spcPts val="0"/>
              </a:spcAft>
              <a:buClr>
                <a:srgbClr val="002569"/>
              </a:buClr>
              <a:buSzPts val="2000"/>
              <a:buFont typeface="Arial"/>
              <a:buChar char="•"/>
              <a:defRPr b="1" i="0" sz="2000" u="none" cap="none" strike="noStrike">
                <a:solidFill>
                  <a:srgbClr val="002569"/>
                </a:solidFill>
                <a:latin typeface="Helvetica Neue"/>
                <a:ea typeface="Helvetica Neue"/>
                <a:cs typeface="Helvetica Neue"/>
                <a:sym typeface="Helvetica Neue"/>
              </a:defRPr>
            </a:lvl1pPr>
            <a:lvl2pPr indent="-355600" lvl="1" marL="914400" marR="0" rtl="0" algn="l">
              <a:lnSpc>
                <a:spcPct val="100000"/>
              </a:lnSpc>
              <a:spcBef>
                <a:spcPts val="500"/>
              </a:spcBef>
              <a:spcAft>
                <a:spcPts val="0"/>
              </a:spcAft>
              <a:buClr>
                <a:srgbClr val="002569"/>
              </a:buClr>
              <a:buSzPts val="2000"/>
              <a:buFont typeface="Courier New"/>
              <a:buChar char="o"/>
              <a:defRPr b="0" i="0" sz="2000" u="none" cap="none" strike="noStrike">
                <a:solidFill>
                  <a:srgbClr val="002569"/>
                </a:solidFill>
                <a:latin typeface="Helvetica Neue"/>
                <a:ea typeface="Helvetica Neue"/>
                <a:cs typeface="Helvetica Neue"/>
                <a:sym typeface="Helvetica Neue"/>
              </a:defRPr>
            </a:lvl2pPr>
            <a:lvl3pPr indent="-355600" lvl="2" marL="1371600" marR="0" rtl="0" algn="l">
              <a:lnSpc>
                <a:spcPct val="100000"/>
              </a:lnSpc>
              <a:spcBef>
                <a:spcPts val="500"/>
              </a:spcBef>
              <a:spcAft>
                <a:spcPts val="0"/>
              </a:spcAft>
              <a:buClr>
                <a:srgbClr val="002569"/>
              </a:buClr>
              <a:buSzPts val="2000"/>
              <a:buFont typeface="Noto Sans Symbols"/>
              <a:buChar char="▪"/>
              <a:defRPr b="0" i="0" sz="2000" u="none" cap="none" strike="noStrike">
                <a:solidFill>
                  <a:srgbClr val="002569"/>
                </a:solidFill>
                <a:latin typeface="Helvetica Neue"/>
                <a:ea typeface="Helvetica Neue"/>
                <a:cs typeface="Helvetica Neue"/>
                <a:sym typeface="Helvetica Neue"/>
              </a:defRPr>
            </a:lvl3pPr>
            <a:lvl4pPr indent="-355600" lvl="3" marL="18288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4pPr>
            <a:lvl5pPr indent="-355600" lvl="4" marL="22860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198" name="Google Shape;198;gecc754f99d_2_13"/>
          <p:cNvSpPr txBox="1"/>
          <p:nvPr>
            <p:ph idx="2" type="body"/>
          </p:nvPr>
        </p:nvSpPr>
        <p:spPr>
          <a:xfrm>
            <a:off x="1981200" y="76200"/>
            <a:ext cx="4953000" cy="914400"/>
          </a:xfrm>
          <a:prstGeom prst="rect">
            <a:avLst/>
          </a:prstGeom>
          <a:noFill/>
          <a:ln>
            <a:noFill/>
          </a:ln>
        </p:spPr>
        <p:txBody>
          <a:bodyPr anchorCtr="0" anchor="t" bIns="45700" lIns="91425" spcFirstLastPara="1" rIns="91425" wrap="square" tIns="45700">
            <a:noAutofit/>
          </a:bodyPr>
          <a:lstStyle>
            <a:lvl1pPr indent="-228600" lvl="0" marL="457200" marR="0" rtl="0" algn="ctr">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Blank">
    <p:spTree>
      <p:nvGrpSpPr>
        <p:cNvPr id="199" name="Shape 199"/>
        <p:cNvGrpSpPr/>
        <p:nvPr/>
      </p:nvGrpSpPr>
      <p:grpSpPr>
        <a:xfrm>
          <a:off x="0" y="0"/>
          <a:ext cx="0" cy="0"/>
          <a:chOff x="0" y="0"/>
          <a:chExt cx="0" cy="0"/>
        </a:xfrm>
      </p:grpSpPr>
      <p:sp>
        <p:nvSpPr>
          <p:cNvPr id="200" name="Google Shape;200;gecc754f99d_2_17"/>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AU"/>
              <a:t>‹#›</a:t>
            </a:fld>
            <a:endParaRPr/>
          </a:p>
        </p:txBody>
      </p:sp>
      <p:sp>
        <p:nvSpPr>
          <p:cNvPr id="201" name="Google Shape;201;gecc754f99d_2_17"/>
          <p:cNvSpPr txBox="1"/>
          <p:nvPr>
            <p:ph idx="1" type="body"/>
          </p:nvPr>
        </p:nvSpPr>
        <p:spPr>
          <a:xfrm>
            <a:off x="76200" y="1219200"/>
            <a:ext cx="8991600" cy="5257600"/>
          </a:xfrm>
          <a:prstGeom prst="rect">
            <a:avLst/>
          </a:prstGeom>
          <a:noFill/>
          <a:ln>
            <a:noFill/>
          </a:ln>
        </p:spPr>
        <p:txBody>
          <a:bodyPr anchorCtr="0" anchor="t" bIns="45700" lIns="91425" spcFirstLastPara="1" rIns="91425" wrap="square" tIns="45700">
            <a:noAutofit/>
          </a:bodyPr>
          <a:lstStyle>
            <a:lvl1pPr indent="-355600" lvl="0" marL="457200" marR="0" rtl="0" algn="l">
              <a:lnSpc>
                <a:spcPct val="100000"/>
              </a:lnSpc>
              <a:spcBef>
                <a:spcPts val="500"/>
              </a:spcBef>
              <a:spcAft>
                <a:spcPts val="0"/>
              </a:spcAft>
              <a:buClr>
                <a:srgbClr val="002569"/>
              </a:buClr>
              <a:buSzPts val="2000"/>
              <a:buFont typeface="Arial"/>
              <a:buChar char="•"/>
              <a:defRPr b="1" i="0" sz="2000" u="none" cap="none" strike="noStrike">
                <a:solidFill>
                  <a:srgbClr val="002569"/>
                </a:solidFill>
                <a:latin typeface="Helvetica Neue"/>
                <a:ea typeface="Helvetica Neue"/>
                <a:cs typeface="Helvetica Neue"/>
                <a:sym typeface="Helvetica Neue"/>
              </a:defRPr>
            </a:lvl1pPr>
            <a:lvl2pPr indent="-355600" lvl="1" marL="914400" marR="0" rtl="0" algn="l">
              <a:lnSpc>
                <a:spcPct val="100000"/>
              </a:lnSpc>
              <a:spcBef>
                <a:spcPts val="500"/>
              </a:spcBef>
              <a:spcAft>
                <a:spcPts val="0"/>
              </a:spcAft>
              <a:buClr>
                <a:srgbClr val="002569"/>
              </a:buClr>
              <a:buSzPts val="2000"/>
              <a:buFont typeface="Courier New"/>
              <a:buChar char="o"/>
              <a:defRPr b="0" i="0" sz="2000" u="none" cap="none" strike="noStrike">
                <a:solidFill>
                  <a:srgbClr val="002569"/>
                </a:solidFill>
                <a:latin typeface="Helvetica Neue"/>
                <a:ea typeface="Helvetica Neue"/>
                <a:cs typeface="Helvetica Neue"/>
                <a:sym typeface="Helvetica Neue"/>
              </a:defRPr>
            </a:lvl2pPr>
            <a:lvl3pPr indent="-355600" lvl="2" marL="1371600" marR="0" rtl="0" algn="l">
              <a:lnSpc>
                <a:spcPct val="100000"/>
              </a:lnSpc>
              <a:spcBef>
                <a:spcPts val="500"/>
              </a:spcBef>
              <a:spcAft>
                <a:spcPts val="0"/>
              </a:spcAft>
              <a:buClr>
                <a:srgbClr val="002569"/>
              </a:buClr>
              <a:buSzPts val="2000"/>
              <a:buFont typeface="Noto Sans Symbols"/>
              <a:buChar char="▪"/>
              <a:defRPr b="0" i="0" sz="2000" u="none" cap="none" strike="noStrike">
                <a:solidFill>
                  <a:srgbClr val="002569"/>
                </a:solidFill>
                <a:latin typeface="Helvetica Neue"/>
                <a:ea typeface="Helvetica Neue"/>
                <a:cs typeface="Helvetica Neue"/>
                <a:sym typeface="Helvetica Neue"/>
              </a:defRPr>
            </a:lvl3pPr>
            <a:lvl4pPr indent="-355600" lvl="3" marL="18288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4pPr>
            <a:lvl5pPr indent="-355600" lvl="4" marL="22860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202" name="Google Shape;202;gecc754f99d_2_17"/>
          <p:cNvSpPr txBox="1"/>
          <p:nvPr>
            <p:ph idx="2" type="body"/>
          </p:nvPr>
        </p:nvSpPr>
        <p:spPr>
          <a:xfrm>
            <a:off x="1981200" y="76200"/>
            <a:ext cx="4953000" cy="914400"/>
          </a:xfrm>
          <a:prstGeom prst="rect">
            <a:avLst/>
          </a:prstGeom>
          <a:noFill/>
          <a:ln>
            <a:noFill/>
          </a:ln>
        </p:spPr>
        <p:txBody>
          <a:bodyPr anchorCtr="0" anchor="t" bIns="45700" lIns="91425" spcFirstLastPara="1" rIns="91425" wrap="square" tIns="45700">
            <a:noAutofit/>
          </a:bodyPr>
          <a:lstStyle>
            <a:lvl1pPr indent="-228600" lvl="0" marL="457200" marR="0" rtl="0" algn="ctr">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203" name="Google Shape;203;gecc754f99d_2_17"/>
          <p:cNvSpPr/>
          <p:nvPr/>
        </p:nvSpPr>
        <p:spPr>
          <a:xfrm>
            <a:off x="76200" y="6629400"/>
            <a:ext cx="5778000" cy="187200"/>
          </a:xfrm>
          <a:prstGeom prst="roundRect">
            <a:avLst>
              <a:gd fmla="val 16667" name="adj"/>
            </a:avLst>
          </a:prstGeom>
          <a:solidFill>
            <a:schemeClr val="lt1">
              <a:alpha val="43921"/>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1" lang="en-AU" sz="1100" u="none" cap="none" strike="noStrike">
                <a:solidFill>
                  <a:schemeClr val="dk2"/>
                </a:solidFill>
                <a:latin typeface="Helvetica Neue"/>
                <a:ea typeface="Helvetica Neue"/>
                <a:cs typeface="Helvetica Neue"/>
                <a:sym typeface="Helvetica Neue"/>
              </a:rPr>
              <a:t>SIT-35, 25-26 March 2020	Join at www.slido.com with the event code: #ceos-sit-35</a:t>
            </a:r>
            <a:endParaRPr b="0" i="1" sz="1100" u="none" cap="none" strike="noStrike">
              <a:solidFill>
                <a:schemeClr val="dk2"/>
              </a:solidFill>
              <a:latin typeface="Helvetica Neue"/>
              <a:ea typeface="Helvetica Neue"/>
              <a:cs typeface="Helvetica Neue"/>
              <a:sym typeface="Helvetica Neue"/>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FY30_Ⅰ.1.2">
  <p:cSld name="2_FY30_Ⅰ.1.2">
    <p:spTree>
      <p:nvGrpSpPr>
        <p:cNvPr id="204" name="Shape 204"/>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05" name="Shape 205"/>
        <p:cNvGrpSpPr/>
        <p:nvPr/>
      </p:nvGrpSpPr>
      <p:grpSpPr>
        <a:xfrm>
          <a:off x="0" y="0"/>
          <a:ext cx="0" cy="0"/>
          <a:chOff x="0" y="0"/>
          <a:chExt cx="0" cy="0"/>
        </a:xfrm>
      </p:grpSpPr>
      <p:sp>
        <p:nvSpPr>
          <p:cNvPr id="206" name="Google Shape;206;gecc754f99d_2_23"/>
          <p:cNvSpPr txBox="1"/>
          <p:nvPr>
            <p:ph type="ctrTitle"/>
          </p:nvPr>
        </p:nvSpPr>
        <p:spPr>
          <a:xfrm>
            <a:off x="311708" y="992767"/>
            <a:ext cx="8520600" cy="2736800"/>
          </a:xfrm>
          <a:prstGeom prst="rect">
            <a:avLst/>
          </a:prstGeom>
          <a:noFill/>
          <a:ln>
            <a:noFill/>
          </a:ln>
        </p:spPr>
        <p:txBody>
          <a:bodyPr anchorCtr="0" anchor="b" bIns="121900" lIns="121900" spcFirstLastPara="1" rIns="121900" wrap="square" tIns="121900">
            <a:noAutofit/>
          </a:bodyPr>
          <a:lstStyle>
            <a:lvl1pPr lvl="0"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1pPr>
            <a:lvl2pPr lvl="1"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2pPr>
            <a:lvl3pPr lvl="2"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3pPr>
            <a:lvl4pPr lvl="3"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4pPr>
            <a:lvl5pPr lvl="4"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5pPr>
            <a:lvl6pPr lvl="5"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6pPr>
            <a:lvl7pPr lvl="6"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7pPr>
            <a:lvl8pPr lvl="7"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8pPr>
            <a:lvl9pPr lvl="8"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9pPr>
          </a:lstStyle>
          <a:p/>
        </p:txBody>
      </p:sp>
      <p:sp>
        <p:nvSpPr>
          <p:cNvPr id="207" name="Google Shape;207;gecc754f99d_2_23"/>
          <p:cNvSpPr txBox="1"/>
          <p:nvPr>
            <p:ph idx="1" type="subTitle"/>
          </p:nvPr>
        </p:nvSpPr>
        <p:spPr>
          <a:xfrm>
            <a:off x="311700" y="3778833"/>
            <a:ext cx="8520600" cy="1056800"/>
          </a:xfrm>
          <a:prstGeom prst="rect">
            <a:avLst/>
          </a:prstGeom>
          <a:noFill/>
          <a:ln>
            <a:noFill/>
          </a:ln>
        </p:spPr>
        <p:txBody>
          <a:bodyPr anchorCtr="0" anchor="t" bIns="121900" lIns="121900" spcFirstLastPara="1" rIns="121900" wrap="square" tIns="121900">
            <a:noAutofit/>
          </a:bodyPr>
          <a:lstStyle>
            <a:lvl1pPr lvl="0"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1pPr>
            <a:lvl2pPr lvl="1"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2pPr>
            <a:lvl3pPr lvl="2"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3pPr>
            <a:lvl4pPr lvl="3"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4pPr>
            <a:lvl5pPr lvl="4"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5pPr>
            <a:lvl6pPr lvl="5"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6pPr>
            <a:lvl7pPr lvl="6"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7pPr>
            <a:lvl8pPr lvl="7"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8pPr>
            <a:lvl9pPr lvl="8"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9pPr>
          </a:lstStyle>
          <a:p/>
        </p:txBody>
      </p:sp>
      <p:sp>
        <p:nvSpPr>
          <p:cNvPr id="208" name="Google Shape;208;gecc754f99d_2_23"/>
          <p:cNvSpPr txBox="1"/>
          <p:nvPr>
            <p:ph idx="12" type="sldNum"/>
          </p:nvPr>
        </p:nvSpPr>
        <p:spPr>
          <a:xfrm>
            <a:off x="8472458" y="6217621"/>
            <a:ext cx="548700" cy="524800"/>
          </a:xfrm>
          <a:prstGeom prst="rect">
            <a:avLst/>
          </a:prstGeom>
          <a:noFill/>
          <a:ln>
            <a:noFill/>
          </a:ln>
        </p:spPr>
        <p:txBody>
          <a:bodyPr anchorCtr="0" anchor="ctr" bIns="121900" lIns="121900" spcFirstLastPara="1" rIns="121900" wrap="square" tIns="121900">
            <a:noAutofit/>
          </a:bodyPr>
          <a:lstStyle>
            <a:lvl1pPr indent="0" lvl="0"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type="tx">
  <p:cSld name="TITLE_AND_BODY">
    <p:bg>
      <p:bgPr>
        <a:blipFill>
          <a:blip r:embed="rId2">
            <a:alphaModFix/>
          </a:blip>
          <a:stretch>
            <a:fillRect/>
          </a:stretch>
        </a:blipFill>
      </p:bgPr>
    </p:bg>
    <p:spTree>
      <p:nvGrpSpPr>
        <p:cNvPr id="212" name="Shape 212"/>
        <p:cNvGrpSpPr/>
        <p:nvPr/>
      </p:nvGrpSpPr>
      <p:grpSpPr>
        <a:xfrm>
          <a:off x="0" y="0"/>
          <a:ext cx="0" cy="0"/>
          <a:chOff x="0" y="0"/>
          <a:chExt cx="0" cy="0"/>
        </a:xfrm>
      </p:grpSpPr>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Title &amp; Content">
    <p:spTree>
      <p:nvGrpSpPr>
        <p:cNvPr id="213" name="Shape 213"/>
        <p:cNvGrpSpPr/>
        <p:nvPr/>
      </p:nvGrpSpPr>
      <p:grpSpPr>
        <a:xfrm>
          <a:off x="0" y="0"/>
          <a:ext cx="0" cy="0"/>
          <a:chOff x="0" y="0"/>
          <a:chExt cx="0" cy="0"/>
        </a:xfrm>
      </p:grpSpPr>
      <p:sp>
        <p:nvSpPr>
          <p:cNvPr id="214" name="Google Shape;214;gebdc30e2bc_17_4"/>
          <p:cNvSpPr/>
          <p:nvPr>
            <p:ph idx="12" type="sldNum"/>
          </p:nvPr>
        </p:nvSpPr>
        <p:spPr>
          <a:xfrm>
            <a:off x="8763000" y="6629400"/>
            <a:ext cx="304800" cy="187285"/>
          </a:xfrm>
          <a:prstGeom prst="roundRect">
            <a:avLst>
              <a:gd fmla="val 16667" name="adj"/>
            </a:avLst>
          </a:prstGeom>
          <a:solidFill>
            <a:schemeClr val="lt1">
              <a:alpha val="4549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1pPr>
            <a:lvl2pPr indent="0" lvl="1"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2pPr>
            <a:lvl3pPr indent="0" lvl="2"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3pPr>
            <a:lvl4pPr indent="0" lvl="3"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4pPr>
            <a:lvl5pPr indent="0" lvl="4"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5pPr>
            <a:lvl6pPr indent="0" lvl="5"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6pPr>
            <a:lvl7pPr indent="0" lvl="6"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7pPr>
            <a:lvl8pPr indent="0" lvl="7"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8pPr>
            <a:lvl9pPr indent="0" lvl="8"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AU"/>
              <a:t>‹#›</a:t>
            </a:fld>
            <a:endParaRPr/>
          </a:p>
        </p:txBody>
      </p:sp>
      <p:sp>
        <p:nvSpPr>
          <p:cNvPr id="215" name="Google Shape;215;gebdc30e2bc_17_4"/>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lvl1pPr indent="-355600" lvl="0" marL="457200" marR="0" rtl="0" algn="l">
              <a:lnSpc>
                <a:spcPct val="100000"/>
              </a:lnSpc>
              <a:spcBef>
                <a:spcPts val="500"/>
              </a:spcBef>
              <a:spcAft>
                <a:spcPts val="0"/>
              </a:spcAft>
              <a:buClr>
                <a:srgbClr val="002569"/>
              </a:buClr>
              <a:buSzPts val="2000"/>
              <a:buFont typeface="Arial"/>
              <a:buChar char="•"/>
              <a:defRPr b="1" i="0" sz="2000" u="none" cap="none" strike="noStrike">
                <a:solidFill>
                  <a:srgbClr val="002569"/>
                </a:solidFill>
                <a:latin typeface="Helvetica Neue"/>
                <a:ea typeface="Helvetica Neue"/>
                <a:cs typeface="Helvetica Neue"/>
                <a:sym typeface="Helvetica Neue"/>
              </a:defRPr>
            </a:lvl1pPr>
            <a:lvl2pPr indent="-355600" lvl="1" marL="914400" marR="0" rtl="0" algn="l">
              <a:lnSpc>
                <a:spcPct val="100000"/>
              </a:lnSpc>
              <a:spcBef>
                <a:spcPts val="500"/>
              </a:spcBef>
              <a:spcAft>
                <a:spcPts val="0"/>
              </a:spcAft>
              <a:buClr>
                <a:srgbClr val="002569"/>
              </a:buClr>
              <a:buSzPts val="2000"/>
              <a:buFont typeface="Courier New"/>
              <a:buChar char="o"/>
              <a:defRPr b="0" i="0" sz="2000" u="none" cap="none" strike="noStrike">
                <a:solidFill>
                  <a:srgbClr val="002569"/>
                </a:solidFill>
                <a:latin typeface="Helvetica Neue"/>
                <a:ea typeface="Helvetica Neue"/>
                <a:cs typeface="Helvetica Neue"/>
                <a:sym typeface="Helvetica Neue"/>
              </a:defRPr>
            </a:lvl2pPr>
            <a:lvl3pPr indent="-355600" lvl="2" marL="1371600" marR="0" rtl="0" algn="l">
              <a:lnSpc>
                <a:spcPct val="100000"/>
              </a:lnSpc>
              <a:spcBef>
                <a:spcPts val="500"/>
              </a:spcBef>
              <a:spcAft>
                <a:spcPts val="0"/>
              </a:spcAft>
              <a:buClr>
                <a:srgbClr val="002569"/>
              </a:buClr>
              <a:buSzPts val="2000"/>
              <a:buFont typeface="Noto Sans Symbols"/>
              <a:buChar char="▪"/>
              <a:defRPr b="0" i="0" sz="2000" u="none" cap="none" strike="noStrike">
                <a:solidFill>
                  <a:srgbClr val="002569"/>
                </a:solidFill>
                <a:latin typeface="Helvetica Neue"/>
                <a:ea typeface="Helvetica Neue"/>
                <a:cs typeface="Helvetica Neue"/>
                <a:sym typeface="Helvetica Neue"/>
              </a:defRPr>
            </a:lvl3pPr>
            <a:lvl4pPr indent="-355600" lvl="3" marL="18288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4pPr>
            <a:lvl5pPr indent="-355600" lvl="4" marL="22860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216" name="Google Shape;216;gebdc30e2bc_17_4"/>
          <p:cNvSpPr txBox="1"/>
          <p:nvPr>
            <p:ph idx="2" type="body"/>
          </p:nvPr>
        </p:nvSpPr>
        <p:spPr>
          <a:xfrm>
            <a:off x="1981199" y="76200"/>
            <a:ext cx="5423647" cy="9144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217" name="Google Shape;217;gebdc30e2bc_17_4"/>
          <p:cNvSpPr/>
          <p:nvPr/>
        </p:nvSpPr>
        <p:spPr>
          <a:xfrm>
            <a:off x="76200" y="6629400"/>
            <a:ext cx="2340429" cy="228590"/>
          </a:xfrm>
          <a:prstGeom prst="roundRect">
            <a:avLst>
              <a:gd fmla="val 16667" name="adj"/>
            </a:avLst>
          </a:prstGeom>
          <a:solidFill>
            <a:schemeClr val="lt1">
              <a:alpha val="48235"/>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200"/>
              <a:buFont typeface="Arial"/>
              <a:buNone/>
            </a:pPr>
            <a:r>
              <a:rPr b="0" i="1" lang="en-AU" sz="1200" u="none" cap="none" strike="noStrike">
                <a:solidFill>
                  <a:schemeClr val="dk2"/>
                </a:solidFill>
                <a:latin typeface="Helvetica Neue"/>
                <a:ea typeface="Helvetica Neue"/>
                <a:cs typeface="Helvetica Neue"/>
                <a:sym typeface="Helvetica Neue"/>
              </a:rPr>
              <a:t>2021 SIT Technical Workshop </a:t>
            </a:r>
            <a:endParaRPr b="0" i="1" sz="1200" u="none" cap="none" strike="noStrike">
              <a:solidFill>
                <a:schemeClr val="dk2"/>
              </a:solidFill>
              <a:latin typeface="Helvetica Neue"/>
              <a:ea typeface="Helvetica Neue"/>
              <a:cs typeface="Helvetica Neue"/>
              <a:sym typeface="Helvetica Neue"/>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Title Only">
    <p:spTree>
      <p:nvGrpSpPr>
        <p:cNvPr id="218" name="Shape 218"/>
        <p:cNvGrpSpPr/>
        <p:nvPr/>
      </p:nvGrpSpPr>
      <p:grpSpPr>
        <a:xfrm>
          <a:off x="0" y="0"/>
          <a:ext cx="0" cy="0"/>
          <a:chOff x="0" y="0"/>
          <a:chExt cx="0" cy="0"/>
        </a:xfrm>
      </p:grpSpPr>
      <p:sp>
        <p:nvSpPr>
          <p:cNvPr id="219" name="Google Shape;219;gebdc30e2bc_17_9"/>
          <p:cNvSpPr/>
          <p:nvPr>
            <p:ph idx="12" type="sldNum"/>
          </p:nvPr>
        </p:nvSpPr>
        <p:spPr>
          <a:xfrm>
            <a:off x="8763000" y="6629400"/>
            <a:ext cx="304800" cy="187285"/>
          </a:xfrm>
          <a:prstGeom prst="roundRect">
            <a:avLst>
              <a:gd fmla="val 16667" name="adj"/>
            </a:avLst>
          </a:prstGeom>
          <a:solidFill>
            <a:schemeClr val="lt1">
              <a:alpha val="4549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1pPr>
            <a:lvl2pPr indent="0" lvl="1"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2pPr>
            <a:lvl3pPr indent="0" lvl="2"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3pPr>
            <a:lvl4pPr indent="0" lvl="3"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4pPr>
            <a:lvl5pPr indent="0" lvl="4"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5pPr>
            <a:lvl6pPr indent="0" lvl="5"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6pPr>
            <a:lvl7pPr indent="0" lvl="6"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7pPr>
            <a:lvl8pPr indent="0" lvl="7"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8pPr>
            <a:lvl9pPr indent="0" lvl="8" marL="0" marR="0" rtl="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AU"/>
              <a:t>‹#›</a:t>
            </a:fld>
            <a:endParaRPr/>
          </a:p>
        </p:txBody>
      </p:sp>
      <p:sp>
        <p:nvSpPr>
          <p:cNvPr id="220" name="Google Shape;220;gebdc30e2bc_17_9"/>
          <p:cNvSpPr txBox="1"/>
          <p:nvPr>
            <p:ph idx="1" type="body"/>
          </p:nvPr>
        </p:nvSpPr>
        <p:spPr>
          <a:xfrm>
            <a:off x="1981199" y="76200"/>
            <a:ext cx="5423647" cy="9144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221" name="Google Shape;221;gebdc30e2bc_17_9"/>
          <p:cNvSpPr/>
          <p:nvPr/>
        </p:nvSpPr>
        <p:spPr>
          <a:xfrm>
            <a:off x="76200" y="6629400"/>
            <a:ext cx="2340429" cy="228590"/>
          </a:xfrm>
          <a:prstGeom prst="roundRect">
            <a:avLst>
              <a:gd fmla="val 16667" name="adj"/>
            </a:avLst>
          </a:prstGeom>
          <a:solidFill>
            <a:schemeClr val="lt1">
              <a:alpha val="48235"/>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200"/>
              <a:buFont typeface="Arial"/>
              <a:buNone/>
            </a:pPr>
            <a:r>
              <a:rPr b="0" i="1" lang="en-AU" sz="1200" u="none" cap="none" strike="noStrike">
                <a:solidFill>
                  <a:schemeClr val="dk2"/>
                </a:solidFill>
                <a:latin typeface="Helvetica Neue"/>
                <a:ea typeface="Helvetica Neue"/>
                <a:cs typeface="Helvetica Neue"/>
                <a:sym typeface="Helvetica Neue"/>
              </a:rPr>
              <a:t>2021 SIT Technical Workshop </a:t>
            </a:r>
            <a:endParaRPr b="0" i="1" sz="1200" u="none" cap="none" strike="noStrike">
              <a:solidFill>
                <a:schemeClr val="dk2"/>
              </a:solidFill>
              <a:latin typeface="Helvetica Neue"/>
              <a:ea typeface="Helvetica Neue"/>
              <a:cs typeface="Helvetica Neue"/>
              <a:sym typeface="Helvetica Neue"/>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type="tx">
  <p:cSld name="TITLE_AND_BODY">
    <p:bg>
      <p:bgPr>
        <a:blipFill>
          <a:blip r:embed="rId2">
            <a:alphaModFix/>
          </a:blip>
          <a:stretch>
            <a:fillRect/>
          </a:stretch>
        </a:blipFill>
      </p:bgPr>
    </p:bg>
    <p:spTree>
      <p:nvGrpSpPr>
        <p:cNvPr id="224" name="Shape 22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タイトルとコンテンツ" type="obj">
  <p:cSld name="OBJECT">
    <p:spTree>
      <p:nvGrpSpPr>
        <p:cNvPr id="17" name="Shape 17"/>
        <p:cNvGrpSpPr/>
        <p:nvPr/>
      </p:nvGrpSpPr>
      <p:grpSpPr>
        <a:xfrm>
          <a:off x="0" y="0"/>
          <a:ext cx="0" cy="0"/>
          <a:chOff x="0" y="0"/>
          <a:chExt cx="0" cy="0"/>
        </a:xfrm>
      </p:grpSpPr>
      <p:sp>
        <p:nvSpPr>
          <p:cNvPr id="18" name="Google Shape;18;p48"/>
          <p:cNvSpPr txBox="1"/>
          <p:nvPr>
            <p:ph type="title"/>
          </p:nvPr>
        </p:nvSpPr>
        <p:spPr>
          <a:xfrm>
            <a:off x="628650" y="365125"/>
            <a:ext cx="7886700" cy="1325700"/>
          </a:xfrm>
          <a:prstGeom prst="rect">
            <a:avLst/>
          </a:prstGeom>
          <a:noFill/>
          <a:ln>
            <a:noFill/>
          </a:ln>
        </p:spPr>
        <p:txBody>
          <a:bodyPr anchorCtr="0" anchor="ctr" bIns="45700" lIns="91425" spcFirstLastPara="1" rIns="91425" wrap="square" tIns="45700">
            <a:noAutofit/>
          </a:bodyPr>
          <a:lstStyle>
            <a:lvl1pPr lvl="0" marR="0" rtl="0" algn="l">
              <a:lnSpc>
                <a:spcPct val="90000"/>
              </a:lnSpc>
              <a:spcBef>
                <a:spcPts val="0"/>
              </a:spcBef>
              <a:spcAft>
                <a:spcPts val="0"/>
              </a:spcAft>
              <a:buClr>
                <a:schemeClr val="dk1"/>
              </a:buClr>
              <a:buSzPts val="1800"/>
              <a:buFont typeface="Arial"/>
              <a:buNone/>
              <a:defRPr b="0" i="0" sz="32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9pPr>
          </a:lstStyle>
          <a:p/>
        </p:txBody>
      </p:sp>
      <p:sp>
        <p:nvSpPr>
          <p:cNvPr id="19" name="Google Shape;19;p48"/>
          <p:cNvSpPr txBox="1"/>
          <p:nvPr>
            <p:ph idx="1" type="body"/>
          </p:nvPr>
        </p:nvSpPr>
        <p:spPr>
          <a:xfrm>
            <a:off x="628650" y="1825625"/>
            <a:ext cx="7886700" cy="4351200"/>
          </a:xfrm>
          <a:prstGeom prst="rect">
            <a:avLst/>
          </a:prstGeom>
          <a:noFill/>
          <a:ln>
            <a:noFill/>
          </a:ln>
        </p:spPr>
        <p:txBody>
          <a:bodyPr anchorCtr="0" anchor="t" bIns="45700" lIns="91425" spcFirstLastPara="1" rIns="91425" wrap="square" tIns="45700">
            <a:noAutofit/>
          </a:bodyPr>
          <a:lstStyle>
            <a:lvl1pPr indent="-342900" lvl="0" marL="457200" marR="0" rtl="0" algn="l">
              <a:lnSpc>
                <a:spcPct val="90000"/>
              </a:lnSpc>
              <a:spcBef>
                <a:spcPts val="10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1pPr>
            <a:lvl2pPr indent="-342900" lvl="1" marL="9144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2pPr>
            <a:lvl3pPr indent="-342900" lvl="2" marL="13716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3pPr>
            <a:lvl4pPr indent="-342900" lvl="3" marL="18288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4pPr>
            <a:lvl5pPr indent="-342900" lvl="4" marL="22860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5pPr>
            <a:lvl6pPr indent="-342900" lvl="5" marL="27432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6pPr>
            <a:lvl7pPr indent="-342900" lvl="6" marL="32004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7pPr>
            <a:lvl8pPr indent="-342900" lvl="7" marL="36576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8pPr>
            <a:lvl9pPr indent="-342900" lvl="8" marL="4114800" marR="0" rtl="0" algn="l">
              <a:lnSpc>
                <a:spcPct val="90000"/>
              </a:lnSpc>
              <a:spcBef>
                <a:spcPts val="2100"/>
              </a:spcBef>
              <a:spcAft>
                <a:spcPts val="2100"/>
              </a:spcAft>
              <a:buClr>
                <a:schemeClr val="dk1"/>
              </a:buClr>
              <a:buSzPts val="1800"/>
              <a:buFont typeface="Arial"/>
              <a:buChar char="■"/>
              <a:defRPr b="0" i="0" sz="1400" u="none" cap="none" strike="noStrike">
                <a:solidFill>
                  <a:srgbClr val="000000"/>
                </a:solidFill>
                <a:latin typeface="Arial"/>
                <a:ea typeface="Arial"/>
                <a:cs typeface="Arial"/>
                <a:sym typeface="Arial"/>
              </a:defRPr>
            </a:lvl9pPr>
          </a:lstStyle>
          <a:p/>
        </p:txBody>
      </p:sp>
      <p:sp>
        <p:nvSpPr>
          <p:cNvPr id="20" name="Google Shape;20;p48"/>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21" name="Google Shape;21;p48"/>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22" name="Google Shape;22;p48"/>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Blank">
    <p:spTree>
      <p:nvGrpSpPr>
        <p:cNvPr id="225" name="Shape 225"/>
        <p:cNvGrpSpPr/>
        <p:nvPr/>
      </p:nvGrpSpPr>
      <p:grpSpPr>
        <a:xfrm>
          <a:off x="0" y="0"/>
          <a:ext cx="0" cy="0"/>
          <a:chOff x="0" y="0"/>
          <a:chExt cx="0" cy="0"/>
        </a:xfrm>
      </p:grpSpPr>
      <p:sp>
        <p:nvSpPr>
          <p:cNvPr id="226" name="Google Shape;226;gebf947c4af_1_3"/>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lvl1pPr indent="-355600" lvl="0" marL="457200" marR="0" rtl="0" algn="l">
              <a:lnSpc>
                <a:spcPct val="100000"/>
              </a:lnSpc>
              <a:spcBef>
                <a:spcPts val="500"/>
              </a:spcBef>
              <a:spcAft>
                <a:spcPts val="0"/>
              </a:spcAft>
              <a:buClr>
                <a:srgbClr val="002569"/>
              </a:buClr>
              <a:buSzPts val="2000"/>
              <a:buFont typeface="Arial"/>
              <a:buChar char="•"/>
              <a:defRPr b="1" i="0" sz="2000" u="none" cap="none" strike="noStrike">
                <a:solidFill>
                  <a:srgbClr val="002569"/>
                </a:solidFill>
                <a:latin typeface="Helvetica Neue"/>
                <a:ea typeface="Helvetica Neue"/>
                <a:cs typeface="Helvetica Neue"/>
                <a:sym typeface="Helvetica Neue"/>
              </a:defRPr>
            </a:lvl1pPr>
            <a:lvl2pPr indent="-355600" lvl="1" marL="914400" marR="0" rtl="0" algn="l">
              <a:lnSpc>
                <a:spcPct val="100000"/>
              </a:lnSpc>
              <a:spcBef>
                <a:spcPts val="500"/>
              </a:spcBef>
              <a:spcAft>
                <a:spcPts val="0"/>
              </a:spcAft>
              <a:buClr>
                <a:srgbClr val="002569"/>
              </a:buClr>
              <a:buSzPts val="2000"/>
              <a:buFont typeface="Courier New"/>
              <a:buChar char="o"/>
              <a:defRPr b="0" i="0" sz="2000" u="none" cap="none" strike="noStrike">
                <a:solidFill>
                  <a:srgbClr val="002569"/>
                </a:solidFill>
                <a:latin typeface="Helvetica Neue"/>
                <a:ea typeface="Helvetica Neue"/>
                <a:cs typeface="Helvetica Neue"/>
                <a:sym typeface="Helvetica Neue"/>
              </a:defRPr>
            </a:lvl2pPr>
            <a:lvl3pPr indent="-355600" lvl="2" marL="1371600" marR="0" rtl="0" algn="l">
              <a:lnSpc>
                <a:spcPct val="100000"/>
              </a:lnSpc>
              <a:spcBef>
                <a:spcPts val="500"/>
              </a:spcBef>
              <a:spcAft>
                <a:spcPts val="0"/>
              </a:spcAft>
              <a:buClr>
                <a:srgbClr val="002569"/>
              </a:buClr>
              <a:buSzPts val="2000"/>
              <a:buFont typeface="Noto Sans Symbols"/>
              <a:buChar char="▪"/>
              <a:defRPr b="0" i="0" sz="2000" u="none" cap="none" strike="noStrike">
                <a:solidFill>
                  <a:srgbClr val="002569"/>
                </a:solidFill>
                <a:latin typeface="Helvetica Neue"/>
                <a:ea typeface="Helvetica Neue"/>
                <a:cs typeface="Helvetica Neue"/>
                <a:sym typeface="Helvetica Neue"/>
              </a:defRPr>
            </a:lvl3pPr>
            <a:lvl4pPr indent="-355600" lvl="3" marL="18288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4pPr>
            <a:lvl5pPr indent="-355600" lvl="4" marL="22860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227" name="Google Shape;227;gebf947c4af_1_3"/>
          <p:cNvSpPr/>
          <p:nvPr/>
        </p:nvSpPr>
        <p:spPr>
          <a:xfrm>
            <a:off x="76200" y="6629400"/>
            <a:ext cx="2340429" cy="228590"/>
          </a:xfrm>
          <a:prstGeom prst="roundRect">
            <a:avLst>
              <a:gd fmla="val 16667" name="adj"/>
            </a:avLst>
          </a:prstGeom>
          <a:solidFill>
            <a:schemeClr val="lt1">
              <a:alpha val="48235"/>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spcBef>
                <a:spcPts val="0"/>
              </a:spcBef>
              <a:spcAft>
                <a:spcPts val="0"/>
              </a:spcAft>
              <a:buClr>
                <a:schemeClr val="dk2"/>
              </a:buClr>
              <a:buSzPts val="1100"/>
              <a:buFont typeface="Helvetica Neue"/>
              <a:buNone/>
            </a:pPr>
            <a:r>
              <a:rPr i="1" lang="en-AU" sz="1100">
                <a:solidFill>
                  <a:schemeClr val="dk2"/>
                </a:solidFill>
                <a:latin typeface="Helvetica Neue"/>
                <a:ea typeface="Helvetica Neue"/>
                <a:cs typeface="Helvetica Neue"/>
                <a:sym typeface="Helvetica Neue"/>
              </a:rPr>
              <a:t>2021 SIT Technical Workshop </a:t>
            </a:r>
            <a:endParaRPr i="1" sz="1100" u="none" cap="none" strike="noStrike">
              <a:solidFill>
                <a:schemeClr val="dk2"/>
              </a:solidFill>
              <a:latin typeface="Helvetica Neue"/>
              <a:ea typeface="Helvetica Neue"/>
              <a:cs typeface="Helvetica Neue"/>
              <a:sym typeface="Helvetica Neue"/>
            </a:endParaRPr>
          </a:p>
        </p:txBody>
      </p:sp>
      <p:sp>
        <p:nvSpPr>
          <p:cNvPr id="228" name="Google Shape;228;gebf947c4af_1_3"/>
          <p:cNvSpPr txBox="1"/>
          <p:nvPr>
            <p:ph idx="2" type="body"/>
          </p:nvPr>
        </p:nvSpPr>
        <p:spPr>
          <a:xfrm>
            <a:off x="1899138" y="76200"/>
            <a:ext cx="5662246" cy="9144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229" name="Google Shape;229;gebf947c4af_1_3"/>
          <p:cNvSpPr txBox="1"/>
          <p:nvPr>
            <p:ph idx="12" type="sldNum"/>
          </p:nvPr>
        </p:nvSpPr>
        <p:spPr>
          <a:xfrm>
            <a:off x="8519109" y="6629409"/>
            <a:ext cx="548700" cy="228591"/>
          </a:xfrm>
          <a:prstGeom prst="rect">
            <a:avLst/>
          </a:prstGeom>
          <a:noFill/>
          <a:ln>
            <a:noFill/>
          </a:ln>
        </p:spPr>
        <p:txBody>
          <a:bodyPr anchorCtr="0" anchor="t" bIns="45700" lIns="45700" spcFirstLastPara="1" rIns="45700" wrap="square" tIns="45700">
            <a:noAutofit/>
          </a:bodyPr>
          <a:lstStyle>
            <a:lvl1pPr indent="0" lvl="0" mar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1pPr>
            <a:lvl2pPr indent="0" lvl="1" mar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2pPr>
            <a:lvl3pPr indent="0" lvl="2" mar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3pPr>
            <a:lvl4pPr indent="0" lvl="3" mar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4pPr>
            <a:lvl5pPr indent="0" lvl="4" mar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5pPr>
            <a:lvl6pPr indent="0" lvl="5" mar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6pPr>
            <a:lvl7pPr indent="0" lvl="6" mar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7pPr>
            <a:lvl8pPr indent="0" lvl="7" mar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8pPr>
            <a:lvl9pPr indent="0" lvl="8" mar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36" name="Shape 236"/>
        <p:cNvGrpSpPr/>
        <p:nvPr/>
      </p:nvGrpSpPr>
      <p:grpSpPr>
        <a:xfrm>
          <a:off x="0" y="0"/>
          <a:ext cx="0" cy="0"/>
          <a:chOff x="0" y="0"/>
          <a:chExt cx="0" cy="0"/>
        </a:xfrm>
      </p:grpSpPr>
      <p:sp>
        <p:nvSpPr>
          <p:cNvPr id="237" name="Google Shape;237;gebf947c4af_8_6"/>
          <p:cNvSpPr txBox="1"/>
          <p:nvPr>
            <p:ph type="ctrTitle"/>
          </p:nvPr>
        </p:nvSpPr>
        <p:spPr>
          <a:xfrm>
            <a:off x="685800" y="2130426"/>
            <a:ext cx="7772400" cy="1470025"/>
          </a:xfrm>
          <a:prstGeom prst="rect">
            <a:avLst/>
          </a:prstGeom>
          <a:noFill/>
          <a:ln>
            <a:noFill/>
          </a:ln>
        </p:spPr>
        <p:txBody>
          <a:bodyPr anchorCtr="0" anchor="ctr" bIns="45700" lIns="91425" spcFirstLastPara="1" rIns="91425" wrap="square" tIns="45700">
            <a:normAutofit/>
          </a:bodyPr>
          <a:lstStyle>
            <a:lvl1pPr lvl="0" algn="l">
              <a:spcBef>
                <a:spcPts val="0"/>
              </a:spcBef>
              <a:spcAft>
                <a:spcPts val="0"/>
              </a:spcAft>
              <a:buClr>
                <a:schemeClr val="dk1"/>
              </a:buClr>
              <a:buSzPts val="4400"/>
              <a:buFont typeface="Roboto"/>
              <a:buNone/>
              <a:defRPr>
                <a:latin typeface="Roboto"/>
                <a:ea typeface="Roboto"/>
                <a:cs typeface="Roboto"/>
                <a:sym typeface="Roboto"/>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8" name="Google Shape;238;gebf947c4af_8_6"/>
          <p:cNvSpPr txBox="1"/>
          <p:nvPr>
            <p:ph idx="1" type="subTitle"/>
          </p:nvPr>
        </p:nvSpPr>
        <p:spPr>
          <a:xfrm>
            <a:off x="1371600" y="3886200"/>
            <a:ext cx="6400800" cy="1752600"/>
          </a:xfrm>
          <a:prstGeom prst="rect">
            <a:avLst/>
          </a:prstGeom>
          <a:noFill/>
          <a:ln>
            <a:noFill/>
          </a:ln>
        </p:spPr>
        <p:txBody>
          <a:bodyPr anchorCtr="0" anchor="t" bIns="45700" lIns="91425" spcFirstLastPara="1" rIns="91425" wrap="square" tIns="45700">
            <a:normAutofit/>
          </a:bodyPr>
          <a:lstStyle>
            <a:lvl1pPr lvl="0" algn="l">
              <a:spcBef>
                <a:spcPts val="640"/>
              </a:spcBef>
              <a:spcAft>
                <a:spcPts val="0"/>
              </a:spcAft>
              <a:buClr>
                <a:srgbClr val="888888"/>
              </a:buClr>
              <a:buSzPts val="3200"/>
              <a:buNone/>
              <a:defRPr>
                <a:solidFill>
                  <a:srgbClr val="888888"/>
                </a:solidFill>
                <a:latin typeface="Roboto"/>
                <a:ea typeface="Roboto"/>
                <a:cs typeface="Roboto"/>
                <a:sym typeface="Roboto"/>
              </a:defRPr>
            </a:lvl1pPr>
            <a:lvl2pPr lvl="1" algn="ctr">
              <a:spcBef>
                <a:spcPts val="560"/>
              </a:spcBef>
              <a:spcAft>
                <a:spcPts val="0"/>
              </a:spcAft>
              <a:buClr>
                <a:srgbClr val="888888"/>
              </a:buClr>
              <a:buSzPts val="2800"/>
              <a:buNone/>
              <a:defRPr>
                <a:solidFill>
                  <a:srgbClr val="888888"/>
                </a:solidFill>
              </a:defRPr>
            </a:lvl2pPr>
            <a:lvl3pPr lvl="2" algn="ctr">
              <a:spcBef>
                <a:spcPts val="480"/>
              </a:spcBef>
              <a:spcAft>
                <a:spcPts val="0"/>
              </a:spcAft>
              <a:buClr>
                <a:srgbClr val="888888"/>
              </a:buClr>
              <a:buSzPts val="2400"/>
              <a:buNone/>
              <a:defRPr>
                <a:solidFill>
                  <a:srgbClr val="888888"/>
                </a:solidFill>
              </a:defRPr>
            </a:lvl3pPr>
            <a:lvl4pPr lvl="3" algn="ctr">
              <a:spcBef>
                <a:spcPts val="400"/>
              </a:spcBef>
              <a:spcAft>
                <a:spcPts val="0"/>
              </a:spcAft>
              <a:buClr>
                <a:srgbClr val="888888"/>
              </a:buClr>
              <a:buSzPts val="2000"/>
              <a:buNone/>
              <a:defRPr>
                <a:solidFill>
                  <a:srgbClr val="888888"/>
                </a:solidFill>
              </a:defRPr>
            </a:lvl4pPr>
            <a:lvl5pPr lvl="4" algn="ctr">
              <a:spcBef>
                <a:spcPts val="400"/>
              </a:spcBef>
              <a:spcAft>
                <a:spcPts val="0"/>
              </a:spcAft>
              <a:buClr>
                <a:srgbClr val="888888"/>
              </a:buClr>
              <a:buSzPts val="2000"/>
              <a:buNone/>
              <a:defRPr>
                <a:solidFill>
                  <a:srgbClr val="888888"/>
                </a:solidFill>
              </a:defRPr>
            </a:lvl5pPr>
            <a:lvl6pPr lvl="5" algn="ctr">
              <a:spcBef>
                <a:spcPts val="400"/>
              </a:spcBef>
              <a:spcAft>
                <a:spcPts val="0"/>
              </a:spcAft>
              <a:buClr>
                <a:srgbClr val="888888"/>
              </a:buClr>
              <a:buSzPts val="2000"/>
              <a:buNone/>
              <a:defRPr>
                <a:solidFill>
                  <a:srgbClr val="888888"/>
                </a:solidFill>
              </a:defRPr>
            </a:lvl6pPr>
            <a:lvl7pPr lvl="6" algn="ctr">
              <a:spcBef>
                <a:spcPts val="400"/>
              </a:spcBef>
              <a:spcAft>
                <a:spcPts val="0"/>
              </a:spcAft>
              <a:buClr>
                <a:srgbClr val="888888"/>
              </a:buClr>
              <a:buSzPts val="2000"/>
              <a:buNone/>
              <a:defRPr>
                <a:solidFill>
                  <a:srgbClr val="888888"/>
                </a:solidFill>
              </a:defRPr>
            </a:lvl7pPr>
            <a:lvl8pPr lvl="7" algn="ctr">
              <a:spcBef>
                <a:spcPts val="400"/>
              </a:spcBef>
              <a:spcAft>
                <a:spcPts val="0"/>
              </a:spcAft>
              <a:buClr>
                <a:srgbClr val="888888"/>
              </a:buClr>
              <a:buSzPts val="2000"/>
              <a:buNone/>
              <a:defRPr>
                <a:solidFill>
                  <a:srgbClr val="888888"/>
                </a:solidFill>
              </a:defRPr>
            </a:lvl8pPr>
            <a:lvl9pPr lvl="8" algn="ctr">
              <a:spcBef>
                <a:spcPts val="400"/>
              </a:spcBef>
              <a:spcAft>
                <a:spcPts val="0"/>
              </a:spcAft>
              <a:buClr>
                <a:srgbClr val="888888"/>
              </a:buClr>
              <a:buSzPts val="2000"/>
              <a:buNone/>
              <a:defRPr>
                <a:solidFill>
                  <a:srgbClr val="888888"/>
                </a:solidFill>
              </a:defRPr>
            </a:lvl9pPr>
          </a:lstStyle>
          <a:p/>
        </p:txBody>
      </p:sp>
      <p:sp>
        <p:nvSpPr>
          <p:cNvPr id="239" name="Google Shape;239;gebf947c4af_8_6"/>
          <p:cNvSpPr txBox="1"/>
          <p:nvPr>
            <p:ph idx="10" type="dt"/>
          </p:nvPr>
        </p:nvSpPr>
        <p:spPr>
          <a:xfrm>
            <a:off x="457200" y="6356351"/>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atin typeface="Roboto"/>
                <a:ea typeface="Roboto"/>
                <a:cs typeface="Roboto"/>
                <a:sym typeface="Roboto"/>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0" name="Google Shape;240;gebf947c4af_8_6"/>
          <p:cNvSpPr txBox="1"/>
          <p:nvPr>
            <p:ph idx="11" type="ftr"/>
          </p:nvPr>
        </p:nvSpPr>
        <p:spPr>
          <a:xfrm>
            <a:off x="3124200" y="6356351"/>
            <a:ext cx="2895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atin typeface="Roboto"/>
                <a:ea typeface="Roboto"/>
                <a:cs typeface="Roboto"/>
                <a:sym typeface="Roboto"/>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1" name="Google Shape;241;gebf947c4af_8_6"/>
          <p:cNvSpPr txBox="1"/>
          <p:nvPr>
            <p:ph idx="12" type="sldNum"/>
          </p:nvPr>
        </p:nvSpPr>
        <p:spPr>
          <a:xfrm>
            <a:off x="6553200" y="6356351"/>
            <a:ext cx="2133600" cy="365125"/>
          </a:xfrm>
          <a:prstGeom prst="rect">
            <a:avLst/>
          </a:prstGeom>
          <a:noFill/>
          <a:ln>
            <a:noFill/>
          </a:ln>
        </p:spPr>
        <p:txBody>
          <a:bodyPr anchorCtr="0" anchor="ctr" bIns="45700" lIns="91425" spcFirstLastPara="1" rIns="91425" wrap="square" tIns="45700">
            <a:noAutofit/>
          </a:bodyPr>
          <a:lstStyle>
            <a:lvl1pPr indent="0" lvl="0" marL="0" algn="l">
              <a:spcBef>
                <a:spcPts val="0"/>
              </a:spcBef>
              <a:buNone/>
              <a:defRPr b="0" i="0" sz="1200" u="none" cap="none" strike="noStrike">
                <a:solidFill>
                  <a:srgbClr val="888888"/>
                </a:solidFill>
                <a:latin typeface="Roboto"/>
                <a:ea typeface="Roboto"/>
                <a:cs typeface="Roboto"/>
                <a:sym typeface="Roboto"/>
              </a:defRPr>
            </a:lvl1pPr>
            <a:lvl2pPr indent="0" lvl="1" marL="0" algn="l">
              <a:spcBef>
                <a:spcPts val="0"/>
              </a:spcBef>
              <a:buNone/>
              <a:defRPr b="0" i="0" sz="1200" u="none" cap="none" strike="noStrike">
                <a:solidFill>
                  <a:srgbClr val="888888"/>
                </a:solidFill>
                <a:latin typeface="Roboto"/>
                <a:ea typeface="Roboto"/>
                <a:cs typeface="Roboto"/>
                <a:sym typeface="Roboto"/>
              </a:defRPr>
            </a:lvl2pPr>
            <a:lvl3pPr indent="0" lvl="2" marL="0" algn="l">
              <a:spcBef>
                <a:spcPts val="0"/>
              </a:spcBef>
              <a:buNone/>
              <a:defRPr b="0" i="0" sz="1200" u="none" cap="none" strike="noStrike">
                <a:solidFill>
                  <a:srgbClr val="888888"/>
                </a:solidFill>
                <a:latin typeface="Roboto"/>
                <a:ea typeface="Roboto"/>
                <a:cs typeface="Roboto"/>
                <a:sym typeface="Roboto"/>
              </a:defRPr>
            </a:lvl3pPr>
            <a:lvl4pPr indent="0" lvl="3" marL="0" algn="l">
              <a:spcBef>
                <a:spcPts val="0"/>
              </a:spcBef>
              <a:buNone/>
              <a:defRPr b="0" i="0" sz="1200" u="none" cap="none" strike="noStrike">
                <a:solidFill>
                  <a:srgbClr val="888888"/>
                </a:solidFill>
                <a:latin typeface="Roboto"/>
                <a:ea typeface="Roboto"/>
                <a:cs typeface="Roboto"/>
                <a:sym typeface="Roboto"/>
              </a:defRPr>
            </a:lvl4pPr>
            <a:lvl5pPr indent="0" lvl="4" marL="0" algn="l">
              <a:spcBef>
                <a:spcPts val="0"/>
              </a:spcBef>
              <a:buNone/>
              <a:defRPr b="0" i="0" sz="1200" u="none" cap="none" strike="noStrike">
                <a:solidFill>
                  <a:srgbClr val="888888"/>
                </a:solidFill>
                <a:latin typeface="Roboto"/>
                <a:ea typeface="Roboto"/>
                <a:cs typeface="Roboto"/>
                <a:sym typeface="Roboto"/>
              </a:defRPr>
            </a:lvl5pPr>
            <a:lvl6pPr indent="0" lvl="5" marL="0" algn="l">
              <a:spcBef>
                <a:spcPts val="0"/>
              </a:spcBef>
              <a:buNone/>
              <a:defRPr b="0" i="0" sz="1200" u="none" cap="none" strike="noStrike">
                <a:solidFill>
                  <a:srgbClr val="888888"/>
                </a:solidFill>
                <a:latin typeface="Roboto"/>
                <a:ea typeface="Roboto"/>
                <a:cs typeface="Roboto"/>
                <a:sym typeface="Roboto"/>
              </a:defRPr>
            </a:lvl6pPr>
            <a:lvl7pPr indent="0" lvl="6" marL="0" algn="l">
              <a:spcBef>
                <a:spcPts val="0"/>
              </a:spcBef>
              <a:buNone/>
              <a:defRPr b="0" i="0" sz="1200" u="none" cap="none" strike="noStrike">
                <a:solidFill>
                  <a:srgbClr val="888888"/>
                </a:solidFill>
                <a:latin typeface="Roboto"/>
                <a:ea typeface="Roboto"/>
                <a:cs typeface="Roboto"/>
                <a:sym typeface="Roboto"/>
              </a:defRPr>
            </a:lvl7pPr>
            <a:lvl8pPr indent="0" lvl="7" marL="0" algn="l">
              <a:spcBef>
                <a:spcPts val="0"/>
              </a:spcBef>
              <a:buNone/>
              <a:defRPr b="0" i="0" sz="1200" u="none" cap="none" strike="noStrike">
                <a:solidFill>
                  <a:srgbClr val="888888"/>
                </a:solidFill>
                <a:latin typeface="Roboto"/>
                <a:ea typeface="Roboto"/>
                <a:cs typeface="Roboto"/>
                <a:sym typeface="Roboto"/>
              </a:defRPr>
            </a:lvl8pPr>
            <a:lvl9pPr indent="0" lvl="8" marL="0" algn="l">
              <a:spcBef>
                <a:spcPts val="0"/>
              </a:spcBef>
              <a:buNone/>
              <a:defRPr b="0" i="0" sz="1200" u="none" cap="none" strike="noStrike">
                <a:solidFill>
                  <a:srgbClr val="888888"/>
                </a:solidFill>
                <a:latin typeface="Roboto"/>
                <a:ea typeface="Roboto"/>
                <a:cs typeface="Roboto"/>
                <a:sym typeface="Roboto"/>
              </a:defRPr>
            </a:lvl9pPr>
          </a:lstStyle>
          <a:p>
            <a:pPr indent="0" lvl="0" marL="0" rtl="0" algn="l">
              <a:spcBef>
                <a:spcPts val="0"/>
              </a:spcBef>
              <a:spcAft>
                <a:spcPts val="0"/>
              </a:spcAft>
              <a:buNone/>
            </a:pPr>
            <a:fld id="{00000000-1234-1234-1234-123412341234}" type="slidenum">
              <a:rPr lang="en-AU"/>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242" name="Shape 242"/>
        <p:cNvGrpSpPr/>
        <p:nvPr/>
      </p:nvGrpSpPr>
      <p:grpSpPr>
        <a:xfrm>
          <a:off x="0" y="0"/>
          <a:ext cx="0" cy="0"/>
          <a:chOff x="0" y="0"/>
          <a:chExt cx="0" cy="0"/>
        </a:xfrm>
      </p:grpSpPr>
      <p:sp>
        <p:nvSpPr>
          <p:cNvPr id="243" name="Google Shape;243;gebf947c4af_8_12"/>
          <p:cNvSpPr txBox="1"/>
          <p:nvPr>
            <p:ph type="title"/>
          </p:nvPr>
        </p:nvSpPr>
        <p:spPr>
          <a:xfrm>
            <a:off x="457200" y="274638"/>
            <a:ext cx="8229600" cy="1143000"/>
          </a:xfrm>
          <a:prstGeom prst="rect">
            <a:avLst/>
          </a:prstGeom>
          <a:noFill/>
          <a:ln>
            <a:noFill/>
          </a:ln>
        </p:spPr>
        <p:txBody>
          <a:bodyPr anchorCtr="0" anchor="ctr" bIns="45700" lIns="91425" spcFirstLastPara="1" rIns="91425" wrap="square" tIns="45700">
            <a:normAutofit/>
          </a:bodyPr>
          <a:lstStyle>
            <a:lvl1pPr lvl="0" algn="l">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4" name="Google Shape;244;gebf947c4af_8_12"/>
          <p:cNvSpPr txBox="1"/>
          <p:nvPr>
            <p:ph idx="1" type="body"/>
          </p:nvPr>
        </p:nvSpPr>
        <p:spPr>
          <a:xfrm>
            <a:off x="457200" y="1600201"/>
            <a:ext cx="8229600" cy="4525963"/>
          </a:xfrm>
          <a:prstGeom prst="rect">
            <a:avLst/>
          </a:prstGeom>
          <a:noFill/>
          <a:ln>
            <a:noFill/>
          </a:ln>
        </p:spPr>
        <p:txBody>
          <a:bodyPr anchorCtr="0" anchor="t" bIns="45700" lIns="91425" spcFirstLastPara="1" rIns="91425" wrap="square" tIns="45700">
            <a:normAutofit/>
          </a:bodyPr>
          <a:lstStyle>
            <a:lvl1pPr indent="-342900" lvl="0" marL="457200" algn="l">
              <a:spcBef>
                <a:spcPts val="360"/>
              </a:spcBef>
              <a:spcAft>
                <a:spcPts val="0"/>
              </a:spcAft>
              <a:buClr>
                <a:schemeClr val="dk1"/>
              </a:buClr>
              <a:buSzPts val="1800"/>
              <a:buChar char="•"/>
              <a:defRPr/>
            </a:lvl1pPr>
            <a:lvl2pPr indent="-342900" lvl="1" marL="914400" algn="l">
              <a:spcBef>
                <a:spcPts val="360"/>
              </a:spcBef>
              <a:spcAft>
                <a:spcPts val="0"/>
              </a:spcAft>
              <a:buClr>
                <a:schemeClr val="dk1"/>
              </a:buClr>
              <a:buSzPts val="1800"/>
              <a:buChar char="–"/>
              <a:defRPr/>
            </a:lvl2pPr>
            <a:lvl3pPr indent="-342900" lvl="2" marL="1371600" algn="l">
              <a:spcBef>
                <a:spcPts val="360"/>
              </a:spcBef>
              <a:spcAft>
                <a:spcPts val="0"/>
              </a:spcAft>
              <a:buClr>
                <a:schemeClr val="dk1"/>
              </a:buClr>
              <a:buSzPts val="1800"/>
              <a:buChar char="•"/>
              <a:defRPr/>
            </a:lvl3pPr>
            <a:lvl4pPr indent="-342900" lvl="3" marL="1828800" algn="l">
              <a:spcBef>
                <a:spcPts val="360"/>
              </a:spcBef>
              <a:spcAft>
                <a:spcPts val="0"/>
              </a:spcAft>
              <a:buClr>
                <a:schemeClr val="dk1"/>
              </a:buClr>
              <a:buSzPts val="1800"/>
              <a:buChar char="–"/>
              <a:defRPr/>
            </a:lvl4pPr>
            <a:lvl5pPr indent="-342900" lvl="4" marL="2286000" algn="l">
              <a:spcBef>
                <a:spcPts val="360"/>
              </a:spcBef>
              <a:spcAft>
                <a:spcPts val="0"/>
              </a:spcAft>
              <a:buClr>
                <a:schemeClr val="dk1"/>
              </a:buClr>
              <a:buSzPts val="1800"/>
              <a:buChar char="❖"/>
              <a:defRPr/>
            </a:lvl5pPr>
            <a:lvl6pPr indent="-342900" lvl="5" marL="2743200" algn="l">
              <a:spcBef>
                <a:spcPts val="360"/>
              </a:spcBef>
              <a:spcAft>
                <a:spcPts val="0"/>
              </a:spcAft>
              <a:buClr>
                <a:schemeClr val="dk1"/>
              </a:buClr>
              <a:buSzPts val="1800"/>
              <a:buChar char="•"/>
              <a:defRPr/>
            </a:lvl6pPr>
            <a:lvl7pPr indent="-342900" lvl="6" marL="3200400" algn="l">
              <a:spcBef>
                <a:spcPts val="360"/>
              </a:spcBef>
              <a:spcAft>
                <a:spcPts val="0"/>
              </a:spcAft>
              <a:buClr>
                <a:schemeClr val="dk1"/>
              </a:buClr>
              <a:buSzPts val="1800"/>
              <a:buChar char="•"/>
              <a:defRPr/>
            </a:lvl7pPr>
            <a:lvl8pPr indent="-342900" lvl="7" marL="3657600" algn="l">
              <a:spcBef>
                <a:spcPts val="360"/>
              </a:spcBef>
              <a:spcAft>
                <a:spcPts val="0"/>
              </a:spcAft>
              <a:buClr>
                <a:schemeClr val="dk1"/>
              </a:buClr>
              <a:buSzPts val="1800"/>
              <a:buChar char="•"/>
              <a:defRPr/>
            </a:lvl8pPr>
            <a:lvl9pPr indent="-342900" lvl="8" marL="4114800" algn="l">
              <a:spcBef>
                <a:spcPts val="360"/>
              </a:spcBef>
              <a:spcAft>
                <a:spcPts val="0"/>
              </a:spcAft>
              <a:buClr>
                <a:schemeClr val="dk1"/>
              </a:buClr>
              <a:buSzPts val="1800"/>
              <a:buChar char="•"/>
              <a:defRPr/>
            </a:lvl9pPr>
          </a:lstStyle>
          <a:p/>
        </p:txBody>
      </p:sp>
      <p:sp>
        <p:nvSpPr>
          <p:cNvPr id="245" name="Google Shape;245;gebf947c4af_8_12"/>
          <p:cNvSpPr txBox="1"/>
          <p:nvPr>
            <p:ph idx="10" type="dt"/>
          </p:nvPr>
        </p:nvSpPr>
        <p:spPr>
          <a:xfrm>
            <a:off x="457200" y="6356351"/>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6" name="Google Shape;246;gebf947c4af_8_12"/>
          <p:cNvSpPr txBox="1"/>
          <p:nvPr>
            <p:ph idx="11" type="ftr"/>
          </p:nvPr>
        </p:nvSpPr>
        <p:spPr>
          <a:xfrm>
            <a:off x="3124200" y="6356351"/>
            <a:ext cx="2895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7" name="Google Shape;247;gebf947c4af_8_12"/>
          <p:cNvSpPr txBox="1"/>
          <p:nvPr>
            <p:ph idx="12" type="sldNum"/>
          </p:nvPr>
        </p:nvSpPr>
        <p:spPr>
          <a:xfrm>
            <a:off x="6553200" y="6356351"/>
            <a:ext cx="2133600" cy="365125"/>
          </a:xfrm>
          <a:prstGeom prst="rect">
            <a:avLst/>
          </a:prstGeom>
          <a:noFill/>
          <a:ln>
            <a:noFill/>
          </a:ln>
        </p:spPr>
        <p:txBody>
          <a:bodyPr anchorCtr="0" anchor="ctr" bIns="45700" lIns="91425" spcFirstLastPara="1" rIns="91425" wrap="square" tIns="4570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AU"/>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48" name="Shape 248"/>
        <p:cNvGrpSpPr/>
        <p:nvPr/>
      </p:nvGrpSpPr>
      <p:grpSpPr>
        <a:xfrm>
          <a:off x="0" y="0"/>
          <a:ext cx="0" cy="0"/>
          <a:chOff x="0" y="0"/>
          <a:chExt cx="0" cy="0"/>
        </a:xfrm>
      </p:grpSpPr>
      <p:sp>
        <p:nvSpPr>
          <p:cNvPr id="249" name="Google Shape;249;gebf947c4af_8_18"/>
          <p:cNvSpPr txBox="1"/>
          <p:nvPr>
            <p:ph type="title"/>
          </p:nvPr>
        </p:nvSpPr>
        <p:spPr>
          <a:xfrm>
            <a:off x="457200" y="274638"/>
            <a:ext cx="8229600" cy="1143000"/>
          </a:xfrm>
          <a:prstGeom prst="rect">
            <a:avLst/>
          </a:prstGeom>
          <a:noFill/>
          <a:ln>
            <a:noFill/>
          </a:ln>
        </p:spPr>
        <p:txBody>
          <a:bodyPr anchorCtr="0" anchor="ctr" bIns="45700" lIns="91425" spcFirstLastPara="1" rIns="91425" wrap="square" tIns="45700">
            <a:normAutofit/>
          </a:bodyPr>
          <a:lstStyle>
            <a:lvl1pPr lvl="0" algn="l">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0" name="Google Shape;250;gebf947c4af_8_18"/>
          <p:cNvSpPr txBox="1"/>
          <p:nvPr>
            <p:ph idx="10" type="dt"/>
          </p:nvPr>
        </p:nvSpPr>
        <p:spPr>
          <a:xfrm>
            <a:off x="457200" y="6356351"/>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1" name="Google Shape;251;gebf947c4af_8_18"/>
          <p:cNvSpPr txBox="1"/>
          <p:nvPr>
            <p:ph idx="11" type="ftr"/>
          </p:nvPr>
        </p:nvSpPr>
        <p:spPr>
          <a:xfrm>
            <a:off x="3124200" y="6356351"/>
            <a:ext cx="2895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2" name="Google Shape;252;gebf947c4af_8_18"/>
          <p:cNvSpPr txBox="1"/>
          <p:nvPr>
            <p:ph idx="12" type="sldNum"/>
          </p:nvPr>
        </p:nvSpPr>
        <p:spPr>
          <a:xfrm>
            <a:off x="6553200" y="6356351"/>
            <a:ext cx="2133600" cy="365125"/>
          </a:xfrm>
          <a:prstGeom prst="rect">
            <a:avLst/>
          </a:prstGeom>
          <a:noFill/>
          <a:ln>
            <a:noFill/>
          </a:ln>
        </p:spPr>
        <p:txBody>
          <a:bodyPr anchorCtr="0" anchor="ctr" bIns="45700" lIns="91425" spcFirstLastPara="1" rIns="91425" wrap="square" tIns="4570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AU"/>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ark slide">
  <p:cSld name="Dark slide">
    <p:spTree>
      <p:nvGrpSpPr>
        <p:cNvPr id="253" name="Shape 253"/>
        <p:cNvGrpSpPr/>
        <p:nvPr/>
      </p:nvGrpSpPr>
      <p:grpSpPr>
        <a:xfrm>
          <a:off x="0" y="0"/>
          <a:ext cx="0" cy="0"/>
          <a:chOff x="0" y="0"/>
          <a:chExt cx="0" cy="0"/>
        </a:xfrm>
      </p:grpSpPr>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54" name="Shape 254"/>
        <p:cNvGrpSpPr/>
        <p:nvPr/>
      </p:nvGrpSpPr>
      <p:grpSpPr>
        <a:xfrm>
          <a:off x="0" y="0"/>
          <a:ext cx="0" cy="0"/>
          <a:chOff x="0" y="0"/>
          <a:chExt cx="0" cy="0"/>
        </a:xfrm>
      </p:grpSpPr>
      <p:sp>
        <p:nvSpPr>
          <p:cNvPr id="255" name="Google Shape;255;gebf947c4af_8_24"/>
          <p:cNvSpPr txBox="1"/>
          <p:nvPr>
            <p:ph type="title"/>
          </p:nvPr>
        </p:nvSpPr>
        <p:spPr>
          <a:xfrm>
            <a:off x="722313" y="4406901"/>
            <a:ext cx="7772400" cy="1362075"/>
          </a:xfrm>
          <a:prstGeom prst="rect">
            <a:avLst/>
          </a:prstGeom>
          <a:noFill/>
          <a:ln>
            <a:noFill/>
          </a:ln>
        </p:spPr>
        <p:txBody>
          <a:bodyPr anchorCtr="0" anchor="t" bIns="45700" lIns="91425" spcFirstLastPara="1" rIns="91425" wrap="square" tIns="45700">
            <a:normAutofit/>
          </a:bodyPr>
          <a:lstStyle>
            <a:lvl1pPr lvl="0" algn="l">
              <a:spcBef>
                <a:spcPts val="0"/>
              </a:spcBef>
              <a:spcAft>
                <a:spcPts val="0"/>
              </a:spcAft>
              <a:buClr>
                <a:schemeClr val="dk1"/>
              </a:buClr>
              <a:buSzPts val="4000"/>
              <a:buFont typeface="Roboto"/>
              <a:buNone/>
              <a:defRPr b="1" sz="4000"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6" name="Google Shape;256;gebf947c4af_8_24"/>
          <p:cNvSpPr txBox="1"/>
          <p:nvPr>
            <p:ph idx="1" type="body"/>
          </p:nvPr>
        </p:nvSpPr>
        <p:spPr>
          <a:xfrm>
            <a:off x="722313" y="2906713"/>
            <a:ext cx="7772400" cy="1500187"/>
          </a:xfrm>
          <a:prstGeom prst="rect">
            <a:avLst/>
          </a:prstGeom>
          <a:noFill/>
          <a:ln>
            <a:noFill/>
          </a:ln>
        </p:spPr>
        <p:txBody>
          <a:bodyPr anchorCtr="0" anchor="b" bIns="45700" lIns="91425" spcFirstLastPara="1" rIns="91425" wrap="square" tIns="45700">
            <a:normAutofit/>
          </a:bodyPr>
          <a:lstStyle>
            <a:lvl1pPr indent="-228600" lvl="0" marL="457200" algn="l">
              <a:spcBef>
                <a:spcPts val="400"/>
              </a:spcBef>
              <a:spcAft>
                <a:spcPts val="0"/>
              </a:spcAft>
              <a:buClr>
                <a:srgbClr val="888888"/>
              </a:buClr>
              <a:buSzPts val="2000"/>
              <a:buNone/>
              <a:defRPr sz="2000">
                <a:solidFill>
                  <a:srgbClr val="888888"/>
                </a:solidFill>
              </a:defRPr>
            </a:lvl1pPr>
            <a:lvl2pPr indent="-228600" lvl="1" marL="914400" algn="l">
              <a:spcBef>
                <a:spcPts val="360"/>
              </a:spcBef>
              <a:spcAft>
                <a:spcPts val="0"/>
              </a:spcAft>
              <a:buClr>
                <a:srgbClr val="888888"/>
              </a:buClr>
              <a:buSzPts val="1800"/>
              <a:buNone/>
              <a:defRPr sz="1800">
                <a:solidFill>
                  <a:srgbClr val="888888"/>
                </a:solidFill>
              </a:defRPr>
            </a:lvl2pPr>
            <a:lvl3pPr indent="-228600" lvl="2" marL="1371600" algn="l">
              <a:spcBef>
                <a:spcPts val="320"/>
              </a:spcBef>
              <a:spcAft>
                <a:spcPts val="0"/>
              </a:spcAft>
              <a:buClr>
                <a:srgbClr val="888888"/>
              </a:buClr>
              <a:buSzPts val="1600"/>
              <a:buNone/>
              <a:defRPr sz="1600">
                <a:solidFill>
                  <a:srgbClr val="888888"/>
                </a:solidFill>
              </a:defRPr>
            </a:lvl3pPr>
            <a:lvl4pPr indent="-228600" lvl="3" marL="1828800" algn="l">
              <a:spcBef>
                <a:spcPts val="280"/>
              </a:spcBef>
              <a:spcAft>
                <a:spcPts val="0"/>
              </a:spcAft>
              <a:buClr>
                <a:srgbClr val="888888"/>
              </a:buClr>
              <a:buSzPts val="1400"/>
              <a:buNone/>
              <a:defRPr sz="1400">
                <a:solidFill>
                  <a:srgbClr val="888888"/>
                </a:solidFill>
              </a:defRPr>
            </a:lvl4pPr>
            <a:lvl5pPr indent="-228600" lvl="4" marL="2286000" algn="l">
              <a:spcBef>
                <a:spcPts val="280"/>
              </a:spcBef>
              <a:spcAft>
                <a:spcPts val="0"/>
              </a:spcAft>
              <a:buClr>
                <a:srgbClr val="888888"/>
              </a:buClr>
              <a:buSzPts val="1400"/>
              <a:buNone/>
              <a:defRPr sz="1400">
                <a:solidFill>
                  <a:srgbClr val="888888"/>
                </a:solidFill>
              </a:defRPr>
            </a:lvl5pPr>
            <a:lvl6pPr indent="-228600" lvl="5" marL="2743200" algn="l">
              <a:spcBef>
                <a:spcPts val="280"/>
              </a:spcBef>
              <a:spcAft>
                <a:spcPts val="0"/>
              </a:spcAft>
              <a:buClr>
                <a:srgbClr val="888888"/>
              </a:buClr>
              <a:buSzPts val="1400"/>
              <a:buNone/>
              <a:defRPr sz="1400">
                <a:solidFill>
                  <a:srgbClr val="888888"/>
                </a:solidFill>
              </a:defRPr>
            </a:lvl6pPr>
            <a:lvl7pPr indent="-228600" lvl="6" marL="3200400" algn="l">
              <a:spcBef>
                <a:spcPts val="280"/>
              </a:spcBef>
              <a:spcAft>
                <a:spcPts val="0"/>
              </a:spcAft>
              <a:buClr>
                <a:srgbClr val="888888"/>
              </a:buClr>
              <a:buSzPts val="1400"/>
              <a:buNone/>
              <a:defRPr sz="1400">
                <a:solidFill>
                  <a:srgbClr val="888888"/>
                </a:solidFill>
              </a:defRPr>
            </a:lvl7pPr>
            <a:lvl8pPr indent="-228600" lvl="7" marL="3657600" algn="l">
              <a:spcBef>
                <a:spcPts val="280"/>
              </a:spcBef>
              <a:spcAft>
                <a:spcPts val="0"/>
              </a:spcAft>
              <a:buClr>
                <a:srgbClr val="888888"/>
              </a:buClr>
              <a:buSzPts val="1400"/>
              <a:buNone/>
              <a:defRPr sz="1400">
                <a:solidFill>
                  <a:srgbClr val="888888"/>
                </a:solidFill>
              </a:defRPr>
            </a:lvl8pPr>
            <a:lvl9pPr indent="-228600" lvl="8" marL="4114800" algn="l">
              <a:spcBef>
                <a:spcPts val="280"/>
              </a:spcBef>
              <a:spcAft>
                <a:spcPts val="0"/>
              </a:spcAft>
              <a:buClr>
                <a:srgbClr val="888888"/>
              </a:buClr>
              <a:buSzPts val="1400"/>
              <a:buNone/>
              <a:defRPr sz="1400">
                <a:solidFill>
                  <a:srgbClr val="888888"/>
                </a:solidFill>
              </a:defRPr>
            </a:lvl9pPr>
          </a:lstStyle>
          <a:p/>
        </p:txBody>
      </p:sp>
      <p:sp>
        <p:nvSpPr>
          <p:cNvPr id="257" name="Google Shape;257;gebf947c4af_8_24"/>
          <p:cNvSpPr txBox="1"/>
          <p:nvPr>
            <p:ph idx="10" type="dt"/>
          </p:nvPr>
        </p:nvSpPr>
        <p:spPr>
          <a:xfrm>
            <a:off x="457200" y="6356351"/>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8" name="Google Shape;258;gebf947c4af_8_24"/>
          <p:cNvSpPr txBox="1"/>
          <p:nvPr>
            <p:ph idx="11" type="ftr"/>
          </p:nvPr>
        </p:nvSpPr>
        <p:spPr>
          <a:xfrm>
            <a:off x="3124200" y="6356351"/>
            <a:ext cx="2895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9" name="Google Shape;259;gebf947c4af_8_24"/>
          <p:cNvSpPr txBox="1"/>
          <p:nvPr>
            <p:ph idx="12" type="sldNum"/>
          </p:nvPr>
        </p:nvSpPr>
        <p:spPr>
          <a:xfrm>
            <a:off x="6553200" y="6356351"/>
            <a:ext cx="2133600" cy="365125"/>
          </a:xfrm>
          <a:prstGeom prst="rect">
            <a:avLst/>
          </a:prstGeom>
          <a:noFill/>
          <a:ln>
            <a:noFill/>
          </a:ln>
        </p:spPr>
        <p:txBody>
          <a:bodyPr anchorCtr="0" anchor="ctr" bIns="45700" lIns="91425" spcFirstLastPara="1" rIns="91425" wrap="square" tIns="4570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AU"/>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260" name="Shape 260"/>
        <p:cNvGrpSpPr/>
        <p:nvPr/>
      </p:nvGrpSpPr>
      <p:grpSpPr>
        <a:xfrm>
          <a:off x="0" y="0"/>
          <a:ext cx="0" cy="0"/>
          <a:chOff x="0" y="0"/>
          <a:chExt cx="0" cy="0"/>
        </a:xfrm>
      </p:grpSpPr>
      <p:sp>
        <p:nvSpPr>
          <p:cNvPr id="261" name="Google Shape;261;gebf947c4af_8_30"/>
          <p:cNvSpPr txBox="1"/>
          <p:nvPr>
            <p:ph type="title"/>
          </p:nvPr>
        </p:nvSpPr>
        <p:spPr>
          <a:xfrm>
            <a:off x="457200" y="274638"/>
            <a:ext cx="8229600" cy="1143000"/>
          </a:xfrm>
          <a:prstGeom prst="rect">
            <a:avLst/>
          </a:prstGeom>
          <a:noFill/>
          <a:ln>
            <a:noFill/>
          </a:ln>
        </p:spPr>
        <p:txBody>
          <a:bodyPr anchorCtr="0" anchor="ctr" bIns="45700" lIns="91425" spcFirstLastPara="1" rIns="91425" wrap="square" tIns="45700">
            <a:normAutofit/>
          </a:bodyPr>
          <a:lstStyle>
            <a:lvl1pPr lvl="0" algn="l">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2" name="Google Shape;262;gebf947c4af_8_30"/>
          <p:cNvSpPr txBox="1"/>
          <p:nvPr>
            <p:ph idx="1" type="body"/>
          </p:nvPr>
        </p:nvSpPr>
        <p:spPr>
          <a:xfrm>
            <a:off x="457200" y="1600201"/>
            <a:ext cx="4038600" cy="4525963"/>
          </a:xfrm>
          <a:prstGeom prst="rect">
            <a:avLst/>
          </a:prstGeom>
          <a:noFill/>
          <a:ln>
            <a:noFill/>
          </a:ln>
        </p:spPr>
        <p:txBody>
          <a:bodyPr anchorCtr="0" anchor="t" bIns="45700" lIns="91425" spcFirstLastPara="1" rIns="91425" wrap="square" tIns="45700">
            <a:normAutofit/>
          </a:bodyPr>
          <a:lstStyle>
            <a:lvl1pPr indent="-406400" lvl="0" marL="457200" algn="l">
              <a:spcBef>
                <a:spcPts val="560"/>
              </a:spcBef>
              <a:spcAft>
                <a:spcPts val="0"/>
              </a:spcAft>
              <a:buClr>
                <a:schemeClr val="dk1"/>
              </a:buClr>
              <a:buSzPts val="2800"/>
              <a:buChar char="•"/>
              <a:defRPr sz="2800"/>
            </a:lvl1pPr>
            <a:lvl2pPr indent="-381000" lvl="1" marL="914400" algn="l">
              <a:spcBef>
                <a:spcPts val="480"/>
              </a:spcBef>
              <a:spcAft>
                <a:spcPts val="0"/>
              </a:spcAft>
              <a:buClr>
                <a:schemeClr val="dk1"/>
              </a:buClr>
              <a:buSzPts val="2400"/>
              <a:buChar char="–"/>
              <a:defRPr sz="2400"/>
            </a:lvl2pPr>
            <a:lvl3pPr indent="-355600" lvl="2" marL="1371600" algn="l">
              <a:spcBef>
                <a:spcPts val="400"/>
              </a:spcBef>
              <a:spcAft>
                <a:spcPts val="0"/>
              </a:spcAft>
              <a:buClr>
                <a:schemeClr val="dk1"/>
              </a:buClr>
              <a:buSzPts val="2000"/>
              <a:buChar char="•"/>
              <a:defRPr sz="2000"/>
            </a:lvl3pPr>
            <a:lvl4pPr indent="-342900" lvl="3" marL="1828800" algn="l">
              <a:spcBef>
                <a:spcPts val="360"/>
              </a:spcBef>
              <a:spcAft>
                <a:spcPts val="0"/>
              </a:spcAft>
              <a:buClr>
                <a:schemeClr val="dk1"/>
              </a:buClr>
              <a:buSzPts val="1800"/>
              <a:buChar char="–"/>
              <a:defRPr sz="1800"/>
            </a:lvl4pPr>
            <a:lvl5pPr indent="-342900" lvl="4" marL="2286000" algn="l">
              <a:spcBef>
                <a:spcPts val="360"/>
              </a:spcBef>
              <a:spcAft>
                <a:spcPts val="0"/>
              </a:spcAft>
              <a:buClr>
                <a:schemeClr val="dk1"/>
              </a:buClr>
              <a:buSzPts val="1800"/>
              <a:buChar char="❖"/>
              <a:defRPr sz="1800"/>
            </a:lvl5pPr>
            <a:lvl6pPr indent="-342900" lvl="5" marL="2743200" algn="l">
              <a:spcBef>
                <a:spcPts val="360"/>
              </a:spcBef>
              <a:spcAft>
                <a:spcPts val="0"/>
              </a:spcAft>
              <a:buClr>
                <a:schemeClr val="dk1"/>
              </a:buClr>
              <a:buSzPts val="1800"/>
              <a:buChar char="•"/>
              <a:defRPr sz="1800"/>
            </a:lvl6pPr>
            <a:lvl7pPr indent="-342900" lvl="6" marL="3200400" algn="l">
              <a:spcBef>
                <a:spcPts val="360"/>
              </a:spcBef>
              <a:spcAft>
                <a:spcPts val="0"/>
              </a:spcAft>
              <a:buClr>
                <a:schemeClr val="dk1"/>
              </a:buClr>
              <a:buSzPts val="1800"/>
              <a:buChar char="•"/>
              <a:defRPr sz="1800"/>
            </a:lvl7pPr>
            <a:lvl8pPr indent="-342900" lvl="7" marL="3657600" algn="l">
              <a:spcBef>
                <a:spcPts val="360"/>
              </a:spcBef>
              <a:spcAft>
                <a:spcPts val="0"/>
              </a:spcAft>
              <a:buClr>
                <a:schemeClr val="dk1"/>
              </a:buClr>
              <a:buSzPts val="1800"/>
              <a:buChar char="•"/>
              <a:defRPr sz="1800"/>
            </a:lvl8pPr>
            <a:lvl9pPr indent="-342900" lvl="8" marL="4114800" algn="l">
              <a:spcBef>
                <a:spcPts val="360"/>
              </a:spcBef>
              <a:spcAft>
                <a:spcPts val="0"/>
              </a:spcAft>
              <a:buClr>
                <a:schemeClr val="dk1"/>
              </a:buClr>
              <a:buSzPts val="1800"/>
              <a:buChar char="•"/>
              <a:defRPr sz="1800"/>
            </a:lvl9pPr>
          </a:lstStyle>
          <a:p/>
        </p:txBody>
      </p:sp>
      <p:sp>
        <p:nvSpPr>
          <p:cNvPr id="263" name="Google Shape;263;gebf947c4af_8_30"/>
          <p:cNvSpPr txBox="1"/>
          <p:nvPr>
            <p:ph idx="2" type="body"/>
          </p:nvPr>
        </p:nvSpPr>
        <p:spPr>
          <a:xfrm>
            <a:off x="4648200" y="1600201"/>
            <a:ext cx="4038600" cy="4525963"/>
          </a:xfrm>
          <a:prstGeom prst="rect">
            <a:avLst/>
          </a:prstGeom>
          <a:noFill/>
          <a:ln>
            <a:noFill/>
          </a:ln>
        </p:spPr>
        <p:txBody>
          <a:bodyPr anchorCtr="0" anchor="t" bIns="45700" lIns="91425" spcFirstLastPara="1" rIns="91425" wrap="square" tIns="45700">
            <a:normAutofit/>
          </a:bodyPr>
          <a:lstStyle>
            <a:lvl1pPr indent="-406400" lvl="0" marL="457200" algn="l">
              <a:spcBef>
                <a:spcPts val="560"/>
              </a:spcBef>
              <a:spcAft>
                <a:spcPts val="0"/>
              </a:spcAft>
              <a:buClr>
                <a:schemeClr val="dk1"/>
              </a:buClr>
              <a:buSzPts val="2800"/>
              <a:buChar char="•"/>
              <a:defRPr sz="2800"/>
            </a:lvl1pPr>
            <a:lvl2pPr indent="-381000" lvl="1" marL="914400" algn="l">
              <a:spcBef>
                <a:spcPts val="480"/>
              </a:spcBef>
              <a:spcAft>
                <a:spcPts val="0"/>
              </a:spcAft>
              <a:buClr>
                <a:schemeClr val="dk1"/>
              </a:buClr>
              <a:buSzPts val="2400"/>
              <a:buChar char="–"/>
              <a:defRPr sz="2400"/>
            </a:lvl2pPr>
            <a:lvl3pPr indent="-355600" lvl="2" marL="1371600" algn="l">
              <a:spcBef>
                <a:spcPts val="400"/>
              </a:spcBef>
              <a:spcAft>
                <a:spcPts val="0"/>
              </a:spcAft>
              <a:buClr>
                <a:schemeClr val="dk1"/>
              </a:buClr>
              <a:buSzPts val="2000"/>
              <a:buChar char="•"/>
              <a:defRPr sz="2000"/>
            </a:lvl3pPr>
            <a:lvl4pPr indent="-342900" lvl="3" marL="1828800" algn="l">
              <a:spcBef>
                <a:spcPts val="360"/>
              </a:spcBef>
              <a:spcAft>
                <a:spcPts val="0"/>
              </a:spcAft>
              <a:buClr>
                <a:schemeClr val="dk1"/>
              </a:buClr>
              <a:buSzPts val="1800"/>
              <a:buChar char="–"/>
              <a:defRPr sz="1800"/>
            </a:lvl4pPr>
            <a:lvl5pPr indent="-342900" lvl="4" marL="2286000" algn="l">
              <a:spcBef>
                <a:spcPts val="360"/>
              </a:spcBef>
              <a:spcAft>
                <a:spcPts val="0"/>
              </a:spcAft>
              <a:buClr>
                <a:schemeClr val="dk1"/>
              </a:buClr>
              <a:buSzPts val="1800"/>
              <a:buChar char="❖"/>
              <a:defRPr sz="1800"/>
            </a:lvl5pPr>
            <a:lvl6pPr indent="-342900" lvl="5" marL="2743200" algn="l">
              <a:spcBef>
                <a:spcPts val="360"/>
              </a:spcBef>
              <a:spcAft>
                <a:spcPts val="0"/>
              </a:spcAft>
              <a:buClr>
                <a:schemeClr val="dk1"/>
              </a:buClr>
              <a:buSzPts val="1800"/>
              <a:buChar char="•"/>
              <a:defRPr sz="1800"/>
            </a:lvl6pPr>
            <a:lvl7pPr indent="-342900" lvl="6" marL="3200400" algn="l">
              <a:spcBef>
                <a:spcPts val="360"/>
              </a:spcBef>
              <a:spcAft>
                <a:spcPts val="0"/>
              </a:spcAft>
              <a:buClr>
                <a:schemeClr val="dk1"/>
              </a:buClr>
              <a:buSzPts val="1800"/>
              <a:buChar char="•"/>
              <a:defRPr sz="1800"/>
            </a:lvl7pPr>
            <a:lvl8pPr indent="-342900" lvl="7" marL="3657600" algn="l">
              <a:spcBef>
                <a:spcPts val="360"/>
              </a:spcBef>
              <a:spcAft>
                <a:spcPts val="0"/>
              </a:spcAft>
              <a:buClr>
                <a:schemeClr val="dk1"/>
              </a:buClr>
              <a:buSzPts val="1800"/>
              <a:buChar char="•"/>
              <a:defRPr sz="1800"/>
            </a:lvl8pPr>
            <a:lvl9pPr indent="-342900" lvl="8" marL="4114800" algn="l">
              <a:spcBef>
                <a:spcPts val="360"/>
              </a:spcBef>
              <a:spcAft>
                <a:spcPts val="0"/>
              </a:spcAft>
              <a:buClr>
                <a:schemeClr val="dk1"/>
              </a:buClr>
              <a:buSzPts val="1800"/>
              <a:buChar char="•"/>
              <a:defRPr sz="1800"/>
            </a:lvl9pPr>
          </a:lstStyle>
          <a:p/>
        </p:txBody>
      </p:sp>
      <p:sp>
        <p:nvSpPr>
          <p:cNvPr id="264" name="Google Shape;264;gebf947c4af_8_30"/>
          <p:cNvSpPr txBox="1"/>
          <p:nvPr>
            <p:ph idx="10" type="dt"/>
          </p:nvPr>
        </p:nvSpPr>
        <p:spPr>
          <a:xfrm>
            <a:off x="457200" y="6356351"/>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5" name="Google Shape;265;gebf947c4af_8_30"/>
          <p:cNvSpPr txBox="1"/>
          <p:nvPr>
            <p:ph idx="11" type="ftr"/>
          </p:nvPr>
        </p:nvSpPr>
        <p:spPr>
          <a:xfrm>
            <a:off x="3124200" y="6356351"/>
            <a:ext cx="2895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6" name="Google Shape;266;gebf947c4af_8_30"/>
          <p:cNvSpPr txBox="1"/>
          <p:nvPr>
            <p:ph idx="12" type="sldNum"/>
          </p:nvPr>
        </p:nvSpPr>
        <p:spPr>
          <a:xfrm>
            <a:off x="6553200" y="6356351"/>
            <a:ext cx="2133600" cy="365125"/>
          </a:xfrm>
          <a:prstGeom prst="rect">
            <a:avLst/>
          </a:prstGeom>
          <a:noFill/>
          <a:ln>
            <a:noFill/>
          </a:ln>
        </p:spPr>
        <p:txBody>
          <a:bodyPr anchorCtr="0" anchor="ctr" bIns="45700" lIns="91425" spcFirstLastPara="1" rIns="91425" wrap="square" tIns="4570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AU"/>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267" name="Shape 267"/>
        <p:cNvGrpSpPr/>
        <p:nvPr/>
      </p:nvGrpSpPr>
      <p:grpSpPr>
        <a:xfrm>
          <a:off x="0" y="0"/>
          <a:ext cx="0" cy="0"/>
          <a:chOff x="0" y="0"/>
          <a:chExt cx="0" cy="0"/>
        </a:xfrm>
      </p:grpSpPr>
      <p:sp>
        <p:nvSpPr>
          <p:cNvPr id="268" name="Google Shape;268;gebf947c4af_8_37"/>
          <p:cNvSpPr txBox="1"/>
          <p:nvPr>
            <p:ph type="title"/>
          </p:nvPr>
        </p:nvSpPr>
        <p:spPr>
          <a:xfrm>
            <a:off x="457200" y="274638"/>
            <a:ext cx="8229600" cy="1143000"/>
          </a:xfrm>
          <a:prstGeom prst="rect">
            <a:avLst/>
          </a:prstGeom>
          <a:noFill/>
          <a:ln>
            <a:noFill/>
          </a:ln>
        </p:spPr>
        <p:txBody>
          <a:bodyPr anchorCtr="0" anchor="ctr" bIns="45700" lIns="91425" spcFirstLastPara="1" rIns="91425" wrap="square" tIns="45700">
            <a:normAutofit/>
          </a:bodyPr>
          <a:lstStyle>
            <a:lvl1pPr lvl="0" algn="l">
              <a:spcBef>
                <a:spcPts val="0"/>
              </a:spcBef>
              <a:spcAft>
                <a:spcPts val="0"/>
              </a:spcAft>
              <a:buClr>
                <a:schemeClr val="dk1"/>
              </a:buClr>
              <a:buSzPts val="4400"/>
              <a:buFont typeface="Roboto"/>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9" name="Google Shape;269;gebf947c4af_8_37"/>
          <p:cNvSpPr txBox="1"/>
          <p:nvPr>
            <p:ph idx="1" type="body"/>
          </p:nvPr>
        </p:nvSpPr>
        <p:spPr>
          <a:xfrm>
            <a:off x="457200" y="1535113"/>
            <a:ext cx="4040188" cy="639762"/>
          </a:xfrm>
          <a:prstGeom prst="rect">
            <a:avLst/>
          </a:prstGeom>
          <a:noFill/>
          <a:ln>
            <a:noFill/>
          </a:ln>
        </p:spPr>
        <p:txBody>
          <a:bodyPr anchorCtr="0" anchor="b" bIns="45700" lIns="91425" spcFirstLastPara="1" rIns="91425" wrap="square" tIns="45700">
            <a:normAutofit/>
          </a:bodyPr>
          <a:lstStyle>
            <a:lvl1pPr indent="-228600" lvl="0" marL="457200" algn="l">
              <a:spcBef>
                <a:spcPts val="480"/>
              </a:spcBef>
              <a:spcAft>
                <a:spcPts val="0"/>
              </a:spcAft>
              <a:buClr>
                <a:schemeClr val="dk1"/>
              </a:buClr>
              <a:buSzPts val="2400"/>
              <a:buNone/>
              <a:defRPr b="1" sz="2400"/>
            </a:lvl1pPr>
            <a:lvl2pPr indent="-228600" lvl="1" marL="914400" algn="l">
              <a:spcBef>
                <a:spcPts val="400"/>
              </a:spcBef>
              <a:spcAft>
                <a:spcPts val="0"/>
              </a:spcAft>
              <a:buClr>
                <a:schemeClr val="dk1"/>
              </a:buClr>
              <a:buSzPts val="2000"/>
              <a:buNone/>
              <a:defRPr b="1" sz="2000"/>
            </a:lvl2pPr>
            <a:lvl3pPr indent="-228600" lvl="2" marL="1371600" algn="l">
              <a:spcBef>
                <a:spcPts val="360"/>
              </a:spcBef>
              <a:spcAft>
                <a:spcPts val="0"/>
              </a:spcAft>
              <a:buClr>
                <a:schemeClr val="dk1"/>
              </a:buClr>
              <a:buSzPts val="1800"/>
              <a:buNone/>
              <a:defRPr b="1" sz="1800"/>
            </a:lvl3pPr>
            <a:lvl4pPr indent="-228600" lvl="3" marL="1828800" algn="l">
              <a:spcBef>
                <a:spcPts val="320"/>
              </a:spcBef>
              <a:spcAft>
                <a:spcPts val="0"/>
              </a:spcAft>
              <a:buClr>
                <a:schemeClr val="dk1"/>
              </a:buClr>
              <a:buSzPts val="1600"/>
              <a:buNone/>
              <a:defRPr b="1" sz="1600"/>
            </a:lvl4pPr>
            <a:lvl5pPr indent="-228600" lvl="4" marL="2286000" algn="l">
              <a:spcBef>
                <a:spcPts val="320"/>
              </a:spcBef>
              <a:spcAft>
                <a:spcPts val="0"/>
              </a:spcAft>
              <a:buClr>
                <a:schemeClr val="dk1"/>
              </a:buClr>
              <a:buSzPts val="1600"/>
              <a:buNone/>
              <a:defRPr b="1" sz="1600"/>
            </a:lvl5pPr>
            <a:lvl6pPr indent="-228600" lvl="5" marL="2743200" algn="l">
              <a:spcBef>
                <a:spcPts val="320"/>
              </a:spcBef>
              <a:spcAft>
                <a:spcPts val="0"/>
              </a:spcAft>
              <a:buClr>
                <a:schemeClr val="dk1"/>
              </a:buClr>
              <a:buSzPts val="1600"/>
              <a:buNone/>
              <a:defRPr b="1" sz="1600"/>
            </a:lvl6pPr>
            <a:lvl7pPr indent="-228600" lvl="6" marL="3200400" algn="l">
              <a:spcBef>
                <a:spcPts val="320"/>
              </a:spcBef>
              <a:spcAft>
                <a:spcPts val="0"/>
              </a:spcAft>
              <a:buClr>
                <a:schemeClr val="dk1"/>
              </a:buClr>
              <a:buSzPts val="1600"/>
              <a:buNone/>
              <a:defRPr b="1" sz="1600"/>
            </a:lvl7pPr>
            <a:lvl8pPr indent="-228600" lvl="7" marL="3657600" algn="l">
              <a:spcBef>
                <a:spcPts val="320"/>
              </a:spcBef>
              <a:spcAft>
                <a:spcPts val="0"/>
              </a:spcAft>
              <a:buClr>
                <a:schemeClr val="dk1"/>
              </a:buClr>
              <a:buSzPts val="1600"/>
              <a:buNone/>
              <a:defRPr b="1" sz="1600"/>
            </a:lvl8pPr>
            <a:lvl9pPr indent="-228600" lvl="8" marL="4114800" algn="l">
              <a:spcBef>
                <a:spcPts val="320"/>
              </a:spcBef>
              <a:spcAft>
                <a:spcPts val="0"/>
              </a:spcAft>
              <a:buClr>
                <a:schemeClr val="dk1"/>
              </a:buClr>
              <a:buSzPts val="1600"/>
              <a:buNone/>
              <a:defRPr b="1" sz="1600"/>
            </a:lvl9pPr>
          </a:lstStyle>
          <a:p/>
        </p:txBody>
      </p:sp>
      <p:sp>
        <p:nvSpPr>
          <p:cNvPr id="270" name="Google Shape;270;gebf947c4af_8_37"/>
          <p:cNvSpPr txBox="1"/>
          <p:nvPr>
            <p:ph idx="2" type="body"/>
          </p:nvPr>
        </p:nvSpPr>
        <p:spPr>
          <a:xfrm>
            <a:off x="457200" y="2174875"/>
            <a:ext cx="4040188" cy="3951288"/>
          </a:xfrm>
          <a:prstGeom prst="rect">
            <a:avLst/>
          </a:prstGeom>
          <a:noFill/>
          <a:ln>
            <a:noFill/>
          </a:ln>
        </p:spPr>
        <p:txBody>
          <a:bodyPr anchorCtr="0" anchor="t" bIns="45700" lIns="91425" spcFirstLastPara="1" rIns="91425" wrap="square" tIns="45700">
            <a:normAutofit/>
          </a:bodyPr>
          <a:lstStyle>
            <a:lvl1pPr indent="-381000" lvl="0" marL="457200" algn="l">
              <a:spcBef>
                <a:spcPts val="480"/>
              </a:spcBef>
              <a:spcAft>
                <a:spcPts val="0"/>
              </a:spcAft>
              <a:buClr>
                <a:schemeClr val="dk1"/>
              </a:buClr>
              <a:buSzPts val="2400"/>
              <a:buChar char="•"/>
              <a:defRPr sz="2400"/>
            </a:lvl1pPr>
            <a:lvl2pPr indent="-355600" lvl="1" marL="914400" algn="l">
              <a:spcBef>
                <a:spcPts val="400"/>
              </a:spcBef>
              <a:spcAft>
                <a:spcPts val="0"/>
              </a:spcAft>
              <a:buClr>
                <a:schemeClr val="dk1"/>
              </a:buClr>
              <a:buSzPts val="2000"/>
              <a:buChar char="–"/>
              <a:defRPr sz="2000"/>
            </a:lvl2pPr>
            <a:lvl3pPr indent="-342900" lvl="2" marL="1371600" algn="l">
              <a:spcBef>
                <a:spcPts val="360"/>
              </a:spcBef>
              <a:spcAft>
                <a:spcPts val="0"/>
              </a:spcAft>
              <a:buClr>
                <a:schemeClr val="dk1"/>
              </a:buClr>
              <a:buSzPts val="1800"/>
              <a:buChar char="•"/>
              <a:defRPr sz="1800"/>
            </a:lvl3pPr>
            <a:lvl4pPr indent="-330200" lvl="3" marL="1828800" algn="l">
              <a:spcBef>
                <a:spcPts val="320"/>
              </a:spcBef>
              <a:spcAft>
                <a:spcPts val="0"/>
              </a:spcAft>
              <a:buClr>
                <a:schemeClr val="dk1"/>
              </a:buClr>
              <a:buSzPts val="1600"/>
              <a:buChar char="–"/>
              <a:defRPr sz="1600"/>
            </a:lvl4pPr>
            <a:lvl5pPr indent="-330200" lvl="4" marL="2286000" algn="l">
              <a:spcBef>
                <a:spcPts val="320"/>
              </a:spcBef>
              <a:spcAft>
                <a:spcPts val="0"/>
              </a:spcAft>
              <a:buClr>
                <a:schemeClr val="dk1"/>
              </a:buClr>
              <a:buSzPts val="1600"/>
              <a:buChar char="❖"/>
              <a:defRPr sz="1600"/>
            </a:lvl5pPr>
            <a:lvl6pPr indent="-330200" lvl="5" marL="2743200" algn="l">
              <a:spcBef>
                <a:spcPts val="320"/>
              </a:spcBef>
              <a:spcAft>
                <a:spcPts val="0"/>
              </a:spcAft>
              <a:buClr>
                <a:schemeClr val="dk1"/>
              </a:buClr>
              <a:buSzPts val="1600"/>
              <a:buChar char="•"/>
              <a:defRPr sz="1600"/>
            </a:lvl6pPr>
            <a:lvl7pPr indent="-330200" lvl="6" marL="3200400" algn="l">
              <a:spcBef>
                <a:spcPts val="320"/>
              </a:spcBef>
              <a:spcAft>
                <a:spcPts val="0"/>
              </a:spcAft>
              <a:buClr>
                <a:schemeClr val="dk1"/>
              </a:buClr>
              <a:buSzPts val="1600"/>
              <a:buChar char="•"/>
              <a:defRPr sz="1600"/>
            </a:lvl7pPr>
            <a:lvl8pPr indent="-330200" lvl="7" marL="3657600" algn="l">
              <a:spcBef>
                <a:spcPts val="320"/>
              </a:spcBef>
              <a:spcAft>
                <a:spcPts val="0"/>
              </a:spcAft>
              <a:buClr>
                <a:schemeClr val="dk1"/>
              </a:buClr>
              <a:buSzPts val="1600"/>
              <a:buChar char="•"/>
              <a:defRPr sz="1600"/>
            </a:lvl8pPr>
            <a:lvl9pPr indent="-330200" lvl="8" marL="4114800" algn="l">
              <a:spcBef>
                <a:spcPts val="320"/>
              </a:spcBef>
              <a:spcAft>
                <a:spcPts val="0"/>
              </a:spcAft>
              <a:buClr>
                <a:schemeClr val="dk1"/>
              </a:buClr>
              <a:buSzPts val="1600"/>
              <a:buChar char="•"/>
              <a:defRPr sz="1600"/>
            </a:lvl9pPr>
          </a:lstStyle>
          <a:p/>
        </p:txBody>
      </p:sp>
      <p:sp>
        <p:nvSpPr>
          <p:cNvPr id="271" name="Google Shape;271;gebf947c4af_8_37"/>
          <p:cNvSpPr txBox="1"/>
          <p:nvPr>
            <p:ph idx="3" type="body"/>
          </p:nvPr>
        </p:nvSpPr>
        <p:spPr>
          <a:xfrm>
            <a:off x="4645026" y="1535113"/>
            <a:ext cx="4041775" cy="639762"/>
          </a:xfrm>
          <a:prstGeom prst="rect">
            <a:avLst/>
          </a:prstGeom>
          <a:noFill/>
          <a:ln>
            <a:noFill/>
          </a:ln>
        </p:spPr>
        <p:txBody>
          <a:bodyPr anchorCtr="0" anchor="b" bIns="45700" lIns="91425" spcFirstLastPara="1" rIns="91425" wrap="square" tIns="45700">
            <a:normAutofit/>
          </a:bodyPr>
          <a:lstStyle>
            <a:lvl1pPr indent="-228600" lvl="0" marL="457200" algn="l">
              <a:spcBef>
                <a:spcPts val="480"/>
              </a:spcBef>
              <a:spcAft>
                <a:spcPts val="0"/>
              </a:spcAft>
              <a:buClr>
                <a:schemeClr val="dk1"/>
              </a:buClr>
              <a:buSzPts val="2400"/>
              <a:buNone/>
              <a:defRPr b="1" sz="2400"/>
            </a:lvl1pPr>
            <a:lvl2pPr indent="-228600" lvl="1" marL="914400" algn="l">
              <a:spcBef>
                <a:spcPts val="400"/>
              </a:spcBef>
              <a:spcAft>
                <a:spcPts val="0"/>
              </a:spcAft>
              <a:buClr>
                <a:schemeClr val="dk1"/>
              </a:buClr>
              <a:buSzPts val="2000"/>
              <a:buNone/>
              <a:defRPr b="1" sz="2000"/>
            </a:lvl2pPr>
            <a:lvl3pPr indent="-228600" lvl="2" marL="1371600" algn="l">
              <a:spcBef>
                <a:spcPts val="360"/>
              </a:spcBef>
              <a:spcAft>
                <a:spcPts val="0"/>
              </a:spcAft>
              <a:buClr>
                <a:schemeClr val="dk1"/>
              </a:buClr>
              <a:buSzPts val="1800"/>
              <a:buNone/>
              <a:defRPr b="1" sz="1800"/>
            </a:lvl3pPr>
            <a:lvl4pPr indent="-228600" lvl="3" marL="1828800" algn="l">
              <a:spcBef>
                <a:spcPts val="320"/>
              </a:spcBef>
              <a:spcAft>
                <a:spcPts val="0"/>
              </a:spcAft>
              <a:buClr>
                <a:schemeClr val="dk1"/>
              </a:buClr>
              <a:buSzPts val="1600"/>
              <a:buNone/>
              <a:defRPr b="1" sz="1600"/>
            </a:lvl4pPr>
            <a:lvl5pPr indent="-228600" lvl="4" marL="2286000" algn="l">
              <a:spcBef>
                <a:spcPts val="320"/>
              </a:spcBef>
              <a:spcAft>
                <a:spcPts val="0"/>
              </a:spcAft>
              <a:buClr>
                <a:schemeClr val="dk1"/>
              </a:buClr>
              <a:buSzPts val="1600"/>
              <a:buNone/>
              <a:defRPr b="1" sz="1600"/>
            </a:lvl5pPr>
            <a:lvl6pPr indent="-228600" lvl="5" marL="2743200" algn="l">
              <a:spcBef>
                <a:spcPts val="320"/>
              </a:spcBef>
              <a:spcAft>
                <a:spcPts val="0"/>
              </a:spcAft>
              <a:buClr>
                <a:schemeClr val="dk1"/>
              </a:buClr>
              <a:buSzPts val="1600"/>
              <a:buNone/>
              <a:defRPr b="1" sz="1600"/>
            </a:lvl6pPr>
            <a:lvl7pPr indent="-228600" lvl="6" marL="3200400" algn="l">
              <a:spcBef>
                <a:spcPts val="320"/>
              </a:spcBef>
              <a:spcAft>
                <a:spcPts val="0"/>
              </a:spcAft>
              <a:buClr>
                <a:schemeClr val="dk1"/>
              </a:buClr>
              <a:buSzPts val="1600"/>
              <a:buNone/>
              <a:defRPr b="1" sz="1600"/>
            </a:lvl7pPr>
            <a:lvl8pPr indent="-228600" lvl="7" marL="3657600" algn="l">
              <a:spcBef>
                <a:spcPts val="320"/>
              </a:spcBef>
              <a:spcAft>
                <a:spcPts val="0"/>
              </a:spcAft>
              <a:buClr>
                <a:schemeClr val="dk1"/>
              </a:buClr>
              <a:buSzPts val="1600"/>
              <a:buNone/>
              <a:defRPr b="1" sz="1600"/>
            </a:lvl8pPr>
            <a:lvl9pPr indent="-228600" lvl="8" marL="4114800" algn="l">
              <a:spcBef>
                <a:spcPts val="320"/>
              </a:spcBef>
              <a:spcAft>
                <a:spcPts val="0"/>
              </a:spcAft>
              <a:buClr>
                <a:schemeClr val="dk1"/>
              </a:buClr>
              <a:buSzPts val="1600"/>
              <a:buNone/>
              <a:defRPr b="1" sz="1600"/>
            </a:lvl9pPr>
          </a:lstStyle>
          <a:p/>
        </p:txBody>
      </p:sp>
      <p:sp>
        <p:nvSpPr>
          <p:cNvPr id="272" name="Google Shape;272;gebf947c4af_8_37"/>
          <p:cNvSpPr txBox="1"/>
          <p:nvPr>
            <p:ph idx="4" type="body"/>
          </p:nvPr>
        </p:nvSpPr>
        <p:spPr>
          <a:xfrm>
            <a:off x="4645026" y="2174875"/>
            <a:ext cx="4041775" cy="3951288"/>
          </a:xfrm>
          <a:prstGeom prst="rect">
            <a:avLst/>
          </a:prstGeom>
          <a:noFill/>
          <a:ln>
            <a:noFill/>
          </a:ln>
        </p:spPr>
        <p:txBody>
          <a:bodyPr anchorCtr="0" anchor="t" bIns="45700" lIns="91425" spcFirstLastPara="1" rIns="91425" wrap="square" tIns="45700">
            <a:normAutofit/>
          </a:bodyPr>
          <a:lstStyle>
            <a:lvl1pPr indent="-381000" lvl="0" marL="457200" algn="l">
              <a:spcBef>
                <a:spcPts val="480"/>
              </a:spcBef>
              <a:spcAft>
                <a:spcPts val="0"/>
              </a:spcAft>
              <a:buClr>
                <a:schemeClr val="dk1"/>
              </a:buClr>
              <a:buSzPts val="2400"/>
              <a:buChar char="•"/>
              <a:defRPr sz="2400"/>
            </a:lvl1pPr>
            <a:lvl2pPr indent="-355600" lvl="1" marL="914400" algn="l">
              <a:spcBef>
                <a:spcPts val="400"/>
              </a:spcBef>
              <a:spcAft>
                <a:spcPts val="0"/>
              </a:spcAft>
              <a:buClr>
                <a:schemeClr val="dk1"/>
              </a:buClr>
              <a:buSzPts val="2000"/>
              <a:buChar char="–"/>
              <a:defRPr sz="2000"/>
            </a:lvl2pPr>
            <a:lvl3pPr indent="-342900" lvl="2" marL="1371600" algn="l">
              <a:spcBef>
                <a:spcPts val="360"/>
              </a:spcBef>
              <a:spcAft>
                <a:spcPts val="0"/>
              </a:spcAft>
              <a:buClr>
                <a:schemeClr val="dk1"/>
              </a:buClr>
              <a:buSzPts val="1800"/>
              <a:buChar char="•"/>
              <a:defRPr sz="1800"/>
            </a:lvl3pPr>
            <a:lvl4pPr indent="-330200" lvl="3" marL="1828800" algn="l">
              <a:spcBef>
                <a:spcPts val="320"/>
              </a:spcBef>
              <a:spcAft>
                <a:spcPts val="0"/>
              </a:spcAft>
              <a:buClr>
                <a:schemeClr val="dk1"/>
              </a:buClr>
              <a:buSzPts val="1600"/>
              <a:buChar char="–"/>
              <a:defRPr sz="1600"/>
            </a:lvl4pPr>
            <a:lvl5pPr indent="-330200" lvl="4" marL="2286000" algn="l">
              <a:spcBef>
                <a:spcPts val="320"/>
              </a:spcBef>
              <a:spcAft>
                <a:spcPts val="0"/>
              </a:spcAft>
              <a:buClr>
                <a:schemeClr val="dk1"/>
              </a:buClr>
              <a:buSzPts val="1600"/>
              <a:buChar char="❖"/>
              <a:defRPr sz="1600"/>
            </a:lvl5pPr>
            <a:lvl6pPr indent="-330200" lvl="5" marL="2743200" algn="l">
              <a:spcBef>
                <a:spcPts val="320"/>
              </a:spcBef>
              <a:spcAft>
                <a:spcPts val="0"/>
              </a:spcAft>
              <a:buClr>
                <a:schemeClr val="dk1"/>
              </a:buClr>
              <a:buSzPts val="1600"/>
              <a:buChar char="•"/>
              <a:defRPr sz="1600"/>
            </a:lvl6pPr>
            <a:lvl7pPr indent="-330200" lvl="6" marL="3200400" algn="l">
              <a:spcBef>
                <a:spcPts val="320"/>
              </a:spcBef>
              <a:spcAft>
                <a:spcPts val="0"/>
              </a:spcAft>
              <a:buClr>
                <a:schemeClr val="dk1"/>
              </a:buClr>
              <a:buSzPts val="1600"/>
              <a:buChar char="•"/>
              <a:defRPr sz="1600"/>
            </a:lvl7pPr>
            <a:lvl8pPr indent="-330200" lvl="7" marL="3657600" algn="l">
              <a:spcBef>
                <a:spcPts val="320"/>
              </a:spcBef>
              <a:spcAft>
                <a:spcPts val="0"/>
              </a:spcAft>
              <a:buClr>
                <a:schemeClr val="dk1"/>
              </a:buClr>
              <a:buSzPts val="1600"/>
              <a:buChar char="•"/>
              <a:defRPr sz="1600"/>
            </a:lvl8pPr>
            <a:lvl9pPr indent="-330200" lvl="8" marL="4114800" algn="l">
              <a:spcBef>
                <a:spcPts val="320"/>
              </a:spcBef>
              <a:spcAft>
                <a:spcPts val="0"/>
              </a:spcAft>
              <a:buClr>
                <a:schemeClr val="dk1"/>
              </a:buClr>
              <a:buSzPts val="1600"/>
              <a:buChar char="•"/>
              <a:defRPr sz="1600"/>
            </a:lvl9pPr>
          </a:lstStyle>
          <a:p/>
        </p:txBody>
      </p:sp>
      <p:sp>
        <p:nvSpPr>
          <p:cNvPr id="273" name="Google Shape;273;gebf947c4af_8_37"/>
          <p:cNvSpPr txBox="1"/>
          <p:nvPr>
            <p:ph idx="10" type="dt"/>
          </p:nvPr>
        </p:nvSpPr>
        <p:spPr>
          <a:xfrm>
            <a:off x="457200" y="6356351"/>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4" name="Google Shape;274;gebf947c4af_8_37"/>
          <p:cNvSpPr txBox="1"/>
          <p:nvPr>
            <p:ph idx="11" type="ftr"/>
          </p:nvPr>
        </p:nvSpPr>
        <p:spPr>
          <a:xfrm>
            <a:off x="3124200" y="6356351"/>
            <a:ext cx="2895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5" name="Google Shape;275;gebf947c4af_8_37"/>
          <p:cNvSpPr txBox="1"/>
          <p:nvPr>
            <p:ph idx="12" type="sldNum"/>
          </p:nvPr>
        </p:nvSpPr>
        <p:spPr>
          <a:xfrm>
            <a:off x="6553200" y="6356351"/>
            <a:ext cx="2133600" cy="365125"/>
          </a:xfrm>
          <a:prstGeom prst="rect">
            <a:avLst/>
          </a:prstGeom>
          <a:noFill/>
          <a:ln>
            <a:noFill/>
          </a:ln>
        </p:spPr>
        <p:txBody>
          <a:bodyPr anchorCtr="0" anchor="ctr" bIns="45700" lIns="91425" spcFirstLastPara="1" rIns="91425" wrap="square" tIns="4570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AU"/>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76" name="Shape 276"/>
        <p:cNvGrpSpPr/>
        <p:nvPr/>
      </p:nvGrpSpPr>
      <p:grpSpPr>
        <a:xfrm>
          <a:off x="0" y="0"/>
          <a:ext cx="0" cy="0"/>
          <a:chOff x="0" y="0"/>
          <a:chExt cx="0" cy="0"/>
        </a:xfrm>
      </p:grpSpPr>
      <p:sp>
        <p:nvSpPr>
          <p:cNvPr id="277" name="Google Shape;277;gebf947c4af_8_46"/>
          <p:cNvSpPr txBox="1"/>
          <p:nvPr>
            <p:ph idx="10" type="dt"/>
          </p:nvPr>
        </p:nvSpPr>
        <p:spPr>
          <a:xfrm>
            <a:off x="457200" y="6356351"/>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8" name="Google Shape;278;gebf947c4af_8_46"/>
          <p:cNvSpPr txBox="1"/>
          <p:nvPr>
            <p:ph idx="11" type="ftr"/>
          </p:nvPr>
        </p:nvSpPr>
        <p:spPr>
          <a:xfrm>
            <a:off x="3124200" y="6356351"/>
            <a:ext cx="2895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9" name="Google Shape;279;gebf947c4af_8_46"/>
          <p:cNvSpPr txBox="1"/>
          <p:nvPr>
            <p:ph idx="12" type="sldNum"/>
          </p:nvPr>
        </p:nvSpPr>
        <p:spPr>
          <a:xfrm>
            <a:off x="6553200" y="6356351"/>
            <a:ext cx="2133600" cy="365125"/>
          </a:xfrm>
          <a:prstGeom prst="rect">
            <a:avLst/>
          </a:prstGeom>
          <a:noFill/>
          <a:ln>
            <a:noFill/>
          </a:ln>
        </p:spPr>
        <p:txBody>
          <a:bodyPr anchorCtr="0" anchor="ctr" bIns="45700" lIns="91425" spcFirstLastPara="1" rIns="91425" wrap="square" tIns="4570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AU"/>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280" name="Shape 280"/>
        <p:cNvGrpSpPr/>
        <p:nvPr/>
      </p:nvGrpSpPr>
      <p:grpSpPr>
        <a:xfrm>
          <a:off x="0" y="0"/>
          <a:ext cx="0" cy="0"/>
          <a:chOff x="0" y="0"/>
          <a:chExt cx="0" cy="0"/>
        </a:xfrm>
      </p:grpSpPr>
      <p:sp>
        <p:nvSpPr>
          <p:cNvPr id="281" name="Google Shape;281;gebf947c4af_8_50"/>
          <p:cNvSpPr txBox="1"/>
          <p:nvPr>
            <p:ph type="title"/>
          </p:nvPr>
        </p:nvSpPr>
        <p:spPr>
          <a:xfrm>
            <a:off x="457201" y="273050"/>
            <a:ext cx="3008313" cy="1162050"/>
          </a:xfrm>
          <a:prstGeom prst="rect">
            <a:avLst/>
          </a:prstGeom>
          <a:noFill/>
          <a:ln>
            <a:noFill/>
          </a:ln>
        </p:spPr>
        <p:txBody>
          <a:bodyPr anchorCtr="0" anchor="b" bIns="45700" lIns="91425" spcFirstLastPara="1" rIns="91425" wrap="square" tIns="45700">
            <a:normAutofit/>
          </a:bodyPr>
          <a:lstStyle>
            <a:lvl1pPr lvl="0" algn="l">
              <a:spcBef>
                <a:spcPts val="0"/>
              </a:spcBef>
              <a:spcAft>
                <a:spcPts val="0"/>
              </a:spcAft>
              <a:buClr>
                <a:schemeClr val="dk1"/>
              </a:buClr>
              <a:buSzPts val="2000"/>
              <a:buFont typeface="Roboto"/>
              <a:buNone/>
              <a:defRPr b="1" sz="2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2" name="Google Shape;282;gebf947c4af_8_50"/>
          <p:cNvSpPr txBox="1"/>
          <p:nvPr>
            <p:ph idx="1" type="body"/>
          </p:nvPr>
        </p:nvSpPr>
        <p:spPr>
          <a:xfrm>
            <a:off x="3575050" y="273051"/>
            <a:ext cx="5111750" cy="5853113"/>
          </a:xfrm>
          <a:prstGeom prst="rect">
            <a:avLst/>
          </a:prstGeom>
          <a:noFill/>
          <a:ln>
            <a:noFill/>
          </a:ln>
        </p:spPr>
        <p:txBody>
          <a:bodyPr anchorCtr="0" anchor="t" bIns="45700" lIns="91425" spcFirstLastPara="1" rIns="91425" wrap="square" tIns="45700">
            <a:normAutofit/>
          </a:bodyPr>
          <a:lstStyle>
            <a:lvl1pPr indent="-431800" lvl="0" marL="457200" algn="l">
              <a:spcBef>
                <a:spcPts val="640"/>
              </a:spcBef>
              <a:spcAft>
                <a:spcPts val="0"/>
              </a:spcAft>
              <a:buClr>
                <a:schemeClr val="dk1"/>
              </a:buClr>
              <a:buSzPts val="3200"/>
              <a:buChar char="•"/>
              <a:defRPr sz="3200"/>
            </a:lvl1pPr>
            <a:lvl2pPr indent="-406400" lvl="1" marL="914400" algn="l">
              <a:spcBef>
                <a:spcPts val="560"/>
              </a:spcBef>
              <a:spcAft>
                <a:spcPts val="0"/>
              </a:spcAft>
              <a:buClr>
                <a:schemeClr val="dk1"/>
              </a:buClr>
              <a:buSzPts val="2800"/>
              <a:buChar char="–"/>
              <a:defRPr sz="2800"/>
            </a:lvl2pPr>
            <a:lvl3pPr indent="-381000" lvl="2" marL="1371600" algn="l">
              <a:spcBef>
                <a:spcPts val="480"/>
              </a:spcBef>
              <a:spcAft>
                <a:spcPts val="0"/>
              </a:spcAft>
              <a:buClr>
                <a:schemeClr val="dk1"/>
              </a:buClr>
              <a:buSzPts val="2400"/>
              <a:buChar char="•"/>
              <a:defRPr sz="2400"/>
            </a:lvl3pPr>
            <a:lvl4pPr indent="-355600" lvl="3" marL="1828800" algn="l">
              <a:spcBef>
                <a:spcPts val="400"/>
              </a:spcBef>
              <a:spcAft>
                <a:spcPts val="0"/>
              </a:spcAft>
              <a:buClr>
                <a:schemeClr val="dk1"/>
              </a:buClr>
              <a:buSzPts val="2000"/>
              <a:buChar char="–"/>
              <a:defRPr sz="2000"/>
            </a:lvl4pPr>
            <a:lvl5pPr indent="-355600" lvl="4" marL="2286000" algn="l">
              <a:spcBef>
                <a:spcPts val="400"/>
              </a:spcBef>
              <a:spcAft>
                <a:spcPts val="0"/>
              </a:spcAft>
              <a:buClr>
                <a:schemeClr val="dk1"/>
              </a:buClr>
              <a:buSzPts val="2000"/>
              <a:buChar char="❖"/>
              <a:defRPr sz="2000"/>
            </a:lvl5pPr>
            <a:lvl6pPr indent="-355600" lvl="5" marL="2743200" algn="l">
              <a:spcBef>
                <a:spcPts val="400"/>
              </a:spcBef>
              <a:spcAft>
                <a:spcPts val="0"/>
              </a:spcAft>
              <a:buClr>
                <a:schemeClr val="dk1"/>
              </a:buClr>
              <a:buSzPts val="2000"/>
              <a:buChar char="•"/>
              <a:defRPr sz="2000"/>
            </a:lvl6pPr>
            <a:lvl7pPr indent="-355600" lvl="6" marL="3200400" algn="l">
              <a:spcBef>
                <a:spcPts val="400"/>
              </a:spcBef>
              <a:spcAft>
                <a:spcPts val="0"/>
              </a:spcAft>
              <a:buClr>
                <a:schemeClr val="dk1"/>
              </a:buClr>
              <a:buSzPts val="2000"/>
              <a:buChar char="•"/>
              <a:defRPr sz="2000"/>
            </a:lvl7pPr>
            <a:lvl8pPr indent="-355600" lvl="7" marL="3657600" algn="l">
              <a:spcBef>
                <a:spcPts val="400"/>
              </a:spcBef>
              <a:spcAft>
                <a:spcPts val="0"/>
              </a:spcAft>
              <a:buClr>
                <a:schemeClr val="dk1"/>
              </a:buClr>
              <a:buSzPts val="2000"/>
              <a:buChar char="•"/>
              <a:defRPr sz="2000"/>
            </a:lvl8pPr>
            <a:lvl9pPr indent="-355600" lvl="8" marL="4114800" algn="l">
              <a:spcBef>
                <a:spcPts val="400"/>
              </a:spcBef>
              <a:spcAft>
                <a:spcPts val="0"/>
              </a:spcAft>
              <a:buClr>
                <a:schemeClr val="dk1"/>
              </a:buClr>
              <a:buSzPts val="2000"/>
              <a:buChar char="•"/>
              <a:defRPr sz="2000"/>
            </a:lvl9pPr>
          </a:lstStyle>
          <a:p/>
        </p:txBody>
      </p:sp>
      <p:sp>
        <p:nvSpPr>
          <p:cNvPr id="283" name="Google Shape;283;gebf947c4af_8_50"/>
          <p:cNvSpPr txBox="1"/>
          <p:nvPr>
            <p:ph idx="2" type="body"/>
          </p:nvPr>
        </p:nvSpPr>
        <p:spPr>
          <a:xfrm>
            <a:off x="457201" y="1435101"/>
            <a:ext cx="3008313" cy="4691063"/>
          </a:xfrm>
          <a:prstGeom prst="rect">
            <a:avLst/>
          </a:prstGeom>
          <a:noFill/>
          <a:ln>
            <a:noFill/>
          </a:ln>
        </p:spPr>
        <p:txBody>
          <a:bodyPr anchorCtr="0" anchor="t" bIns="45700" lIns="91425" spcFirstLastPara="1" rIns="91425" wrap="square" tIns="45700">
            <a:normAutofit/>
          </a:bodyPr>
          <a:lstStyle>
            <a:lvl1pPr indent="-228600" lvl="0" marL="457200" algn="l">
              <a:spcBef>
                <a:spcPts val="280"/>
              </a:spcBef>
              <a:spcAft>
                <a:spcPts val="0"/>
              </a:spcAft>
              <a:buClr>
                <a:schemeClr val="dk1"/>
              </a:buClr>
              <a:buSzPts val="1400"/>
              <a:buNone/>
              <a:defRPr sz="1400"/>
            </a:lvl1pPr>
            <a:lvl2pPr indent="-228600" lvl="1" marL="914400" algn="l">
              <a:spcBef>
                <a:spcPts val="240"/>
              </a:spcBef>
              <a:spcAft>
                <a:spcPts val="0"/>
              </a:spcAft>
              <a:buClr>
                <a:schemeClr val="dk1"/>
              </a:buClr>
              <a:buSzPts val="1200"/>
              <a:buNone/>
              <a:defRPr sz="1200"/>
            </a:lvl2pPr>
            <a:lvl3pPr indent="-228600" lvl="2" marL="1371600" algn="l">
              <a:spcBef>
                <a:spcPts val="200"/>
              </a:spcBef>
              <a:spcAft>
                <a:spcPts val="0"/>
              </a:spcAft>
              <a:buClr>
                <a:schemeClr val="dk1"/>
              </a:buClr>
              <a:buSzPts val="1000"/>
              <a:buNone/>
              <a:defRPr sz="1000"/>
            </a:lvl3pPr>
            <a:lvl4pPr indent="-228600" lvl="3" marL="1828800" algn="l">
              <a:spcBef>
                <a:spcPts val="180"/>
              </a:spcBef>
              <a:spcAft>
                <a:spcPts val="0"/>
              </a:spcAft>
              <a:buClr>
                <a:schemeClr val="dk1"/>
              </a:buClr>
              <a:buSzPts val="900"/>
              <a:buNone/>
              <a:defRPr sz="900"/>
            </a:lvl4pPr>
            <a:lvl5pPr indent="-228600" lvl="4" marL="2286000" algn="l">
              <a:spcBef>
                <a:spcPts val="180"/>
              </a:spcBef>
              <a:spcAft>
                <a:spcPts val="0"/>
              </a:spcAft>
              <a:buClr>
                <a:schemeClr val="dk1"/>
              </a:buClr>
              <a:buSzPts val="900"/>
              <a:buNone/>
              <a:defRPr sz="900"/>
            </a:lvl5pPr>
            <a:lvl6pPr indent="-228600" lvl="5" marL="2743200" algn="l">
              <a:spcBef>
                <a:spcPts val="180"/>
              </a:spcBef>
              <a:spcAft>
                <a:spcPts val="0"/>
              </a:spcAft>
              <a:buClr>
                <a:schemeClr val="dk1"/>
              </a:buClr>
              <a:buSzPts val="900"/>
              <a:buNone/>
              <a:defRPr sz="900"/>
            </a:lvl6pPr>
            <a:lvl7pPr indent="-228600" lvl="6" marL="3200400" algn="l">
              <a:spcBef>
                <a:spcPts val="180"/>
              </a:spcBef>
              <a:spcAft>
                <a:spcPts val="0"/>
              </a:spcAft>
              <a:buClr>
                <a:schemeClr val="dk1"/>
              </a:buClr>
              <a:buSzPts val="900"/>
              <a:buNone/>
              <a:defRPr sz="900"/>
            </a:lvl7pPr>
            <a:lvl8pPr indent="-228600" lvl="7" marL="3657600" algn="l">
              <a:spcBef>
                <a:spcPts val="180"/>
              </a:spcBef>
              <a:spcAft>
                <a:spcPts val="0"/>
              </a:spcAft>
              <a:buClr>
                <a:schemeClr val="dk1"/>
              </a:buClr>
              <a:buSzPts val="900"/>
              <a:buNone/>
              <a:defRPr sz="900"/>
            </a:lvl8pPr>
            <a:lvl9pPr indent="-228600" lvl="8" marL="4114800" algn="l">
              <a:spcBef>
                <a:spcPts val="180"/>
              </a:spcBef>
              <a:spcAft>
                <a:spcPts val="0"/>
              </a:spcAft>
              <a:buClr>
                <a:schemeClr val="dk1"/>
              </a:buClr>
              <a:buSzPts val="900"/>
              <a:buNone/>
              <a:defRPr sz="900"/>
            </a:lvl9pPr>
          </a:lstStyle>
          <a:p/>
        </p:txBody>
      </p:sp>
      <p:sp>
        <p:nvSpPr>
          <p:cNvPr id="284" name="Google Shape;284;gebf947c4af_8_50"/>
          <p:cNvSpPr txBox="1"/>
          <p:nvPr>
            <p:ph idx="10" type="dt"/>
          </p:nvPr>
        </p:nvSpPr>
        <p:spPr>
          <a:xfrm>
            <a:off x="457200" y="6356351"/>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85" name="Google Shape;285;gebf947c4af_8_50"/>
          <p:cNvSpPr txBox="1"/>
          <p:nvPr>
            <p:ph idx="11" type="ftr"/>
          </p:nvPr>
        </p:nvSpPr>
        <p:spPr>
          <a:xfrm>
            <a:off x="3124200" y="6356351"/>
            <a:ext cx="2895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86" name="Google Shape;286;gebf947c4af_8_50"/>
          <p:cNvSpPr txBox="1"/>
          <p:nvPr>
            <p:ph idx="12" type="sldNum"/>
          </p:nvPr>
        </p:nvSpPr>
        <p:spPr>
          <a:xfrm>
            <a:off x="6553200" y="6356351"/>
            <a:ext cx="2133600" cy="365125"/>
          </a:xfrm>
          <a:prstGeom prst="rect">
            <a:avLst/>
          </a:prstGeom>
          <a:noFill/>
          <a:ln>
            <a:noFill/>
          </a:ln>
        </p:spPr>
        <p:txBody>
          <a:bodyPr anchorCtr="0" anchor="ctr" bIns="45700" lIns="91425" spcFirstLastPara="1" rIns="91425" wrap="square" tIns="4570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AU"/>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lank" showMasterSp="0">
  <p:cSld name="1_Blank 2">
    <p:spTree>
      <p:nvGrpSpPr>
        <p:cNvPr id="23" name="Shape 23"/>
        <p:cNvGrpSpPr/>
        <p:nvPr/>
      </p:nvGrpSpPr>
      <p:grpSpPr>
        <a:xfrm>
          <a:off x="0" y="0"/>
          <a:ext cx="0" cy="0"/>
          <a:chOff x="0" y="0"/>
          <a:chExt cx="0" cy="0"/>
        </a:xfrm>
      </p:grpSpPr>
      <p:sp>
        <p:nvSpPr>
          <p:cNvPr id="24" name="Google Shape;24;p51"/>
          <p:cNvSpPr/>
          <p:nvPr>
            <p:ph idx="12" type="sldNum"/>
          </p:nvPr>
        </p:nvSpPr>
        <p:spPr>
          <a:xfrm>
            <a:off x="8763000" y="6629400"/>
            <a:ext cx="304800" cy="187285"/>
          </a:xfrm>
          <a:prstGeom prst="roundRect">
            <a:avLst>
              <a:gd fmla="val 16667" name="adj"/>
            </a:avLst>
          </a:prstGeom>
          <a:solidFill>
            <a:schemeClr val="lt1">
              <a:alpha val="47058"/>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sp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AU"/>
              <a:t>‹#›</a:t>
            </a:fld>
            <a:endParaRPr/>
          </a:p>
        </p:txBody>
      </p:sp>
      <p:sp>
        <p:nvSpPr>
          <p:cNvPr id="25" name="Google Shape;25;p51"/>
          <p:cNvSpPr txBox="1"/>
          <p:nvPr>
            <p:ph idx="1" type="body"/>
          </p:nvPr>
        </p:nvSpPr>
        <p:spPr>
          <a:xfrm>
            <a:off x="457200" y="1600200"/>
            <a:ext cx="8153400" cy="47244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1pPr>
            <a:lvl2pPr indent="-355600" lvl="1" marL="914400" marR="0" rtl="0" algn="l">
              <a:lnSpc>
                <a:spcPct val="100000"/>
              </a:lnSpc>
              <a:spcBef>
                <a:spcPts val="0"/>
              </a:spcBef>
              <a:spcAft>
                <a:spcPts val="0"/>
              </a:spcAft>
              <a:buClr>
                <a:srgbClr val="000000"/>
              </a:buClr>
              <a:buSzPts val="2000"/>
              <a:buFont typeface="Courier New"/>
              <a:buChar char="o"/>
              <a:defRPr b="0" i="0" sz="2000" u="none" cap="none" strike="noStrike">
                <a:solidFill>
                  <a:srgbClr val="000000"/>
                </a:solidFill>
                <a:latin typeface="Arial"/>
                <a:ea typeface="Arial"/>
                <a:cs typeface="Arial"/>
                <a:sym typeface="Arial"/>
              </a:defRPr>
            </a:lvl2pPr>
            <a:lvl3pPr indent="-355600" lvl="2" marL="1371600" marR="0" rtl="0" algn="l">
              <a:lnSpc>
                <a:spcPct val="100000"/>
              </a:lnSpc>
              <a:spcBef>
                <a:spcPts val="0"/>
              </a:spcBef>
              <a:spcAft>
                <a:spcPts val="0"/>
              </a:spcAft>
              <a:buClr>
                <a:srgbClr val="000000"/>
              </a:buClr>
              <a:buSzPts val="2000"/>
              <a:buFont typeface="Noto Sans Symbols"/>
              <a:buChar char="▪"/>
              <a:defRPr b="0" i="0" sz="20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26" name="Google Shape;26;p51"/>
          <p:cNvSpPr/>
          <p:nvPr/>
        </p:nvSpPr>
        <p:spPr>
          <a:xfrm>
            <a:off x="76200" y="6629400"/>
            <a:ext cx="2362200" cy="187285"/>
          </a:xfrm>
          <a:prstGeom prst="roundRect">
            <a:avLst>
              <a:gd fmla="val 16667" name="adj"/>
            </a:avLst>
          </a:prstGeom>
          <a:solidFill>
            <a:schemeClr val="lt1">
              <a:alpha val="47058"/>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100"/>
              <a:buFont typeface="Arial"/>
              <a:buNone/>
            </a:pPr>
            <a:r>
              <a:rPr b="0" i="1" lang="en-AU" sz="1100" u="none" cap="none" strike="noStrike">
                <a:solidFill>
                  <a:schemeClr val="lt2"/>
                </a:solidFill>
                <a:latin typeface="Arial"/>
                <a:ea typeface="Arial"/>
                <a:cs typeface="Arial"/>
                <a:sym typeface="Arial"/>
              </a:rPr>
              <a:t>CEOS Plenary 2019, 14-16 October</a:t>
            </a:r>
            <a:endParaRPr b="0" i="1" sz="1100" u="none" cap="none" strike="noStrike">
              <a:solidFill>
                <a:schemeClr val="lt2"/>
              </a:solidFill>
              <a:latin typeface="Arial"/>
              <a:ea typeface="Arial"/>
              <a:cs typeface="Arial"/>
              <a:sym typeface="Arial"/>
            </a:endParaRPr>
          </a:p>
        </p:txBody>
      </p:sp>
      <p:sp>
        <p:nvSpPr>
          <p:cNvPr id="27" name="Google Shape;27;p51"/>
          <p:cNvSpPr txBox="1"/>
          <p:nvPr>
            <p:ph idx="2" type="body"/>
          </p:nvPr>
        </p:nvSpPr>
        <p:spPr>
          <a:xfrm>
            <a:off x="2057400" y="304800"/>
            <a:ext cx="4953000" cy="5334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1pPr>
            <a:lvl2pPr indent="-228600" lvl="1" marL="914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228600" lvl="2" marL="1371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287" name="Shape 287"/>
        <p:cNvGrpSpPr/>
        <p:nvPr/>
      </p:nvGrpSpPr>
      <p:grpSpPr>
        <a:xfrm>
          <a:off x="0" y="0"/>
          <a:ext cx="0" cy="0"/>
          <a:chOff x="0" y="0"/>
          <a:chExt cx="0" cy="0"/>
        </a:xfrm>
      </p:grpSpPr>
      <p:sp>
        <p:nvSpPr>
          <p:cNvPr id="288" name="Google Shape;288;gebf947c4af_8_57"/>
          <p:cNvSpPr txBox="1"/>
          <p:nvPr>
            <p:ph type="title"/>
          </p:nvPr>
        </p:nvSpPr>
        <p:spPr>
          <a:xfrm>
            <a:off x="1792288" y="4800600"/>
            <a:ext cx="5486400" cy="566738"/>
          </a:xfrm>
          <a:prstGeom prst="rect">
            <a:avLst/>
          </a:prstGeom>
          <a:noFill/>
          <a:ln>
            <a:noFill/>
          </a:ln>
        </p:spPr>
        <p:txBody>
          <a:bodyPr anchorCtr="0" anchor="b" bIns="45700" lIns="91425" spcFirstLastPara="1" rIns="91425" wrap="square" tIns="45700">
            <a:normAutofit/>
          </a:bodyPr>
          <a:lstStyle>
            <a:lvl1pPr lvl="0" algn="l">
              <a:spcBef>
                <a:spcPts val="0"/>
              </a:spcBef>
              <a:spcAft>
                <a:spcPts val="0"/>
              </a:spcAft>
              <a:buClr>
                <a:schemeClr val="dk1"/>
              </a:buClr>
              <a:buSzPts val="2000"/>
              <a:buFont typeface="Roboto"/>
              <a:buNone/>
              <a:defRPr b="1" sz="2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9" name="Google Shape;289;gebf947c4af_8_57"/>
          <p:cNvSpPr/>
          <p:nvPr>
            <p:ph idx="2" type="pic"/>
          </p:nvPr>
        </p:nvSpPr>
        <p:spPr>
          <a:xfrm>
            <a:off x="1792288" y="612775"/>
            <a:ext cx="5486400" cy="4114800"/>
          </a:xfrm>
          <a:prstGeom prst="rect">
            <a:avLst/>
          </a:prstGeom>
          <a:noFill/>
          <a:ln>
            <a:noFill/>
          </a:ln>
        </p:spPr>
      </p:sp>
      <p:sp>
        <p:nvSpPr>
          <p:cNvPr id="290" name="Google Shape;290;gebf947c4af_8_57"/>
          <p:cNvSpPr txBox="1"/>
          <p:nvPr>
            <p:ph idx="1" type="body"/>
          </p:nvPr>
        </p:nvSpPr>
        <p:spPr>
          <a:xfrm>
            <a:off x="1792288" y="5367338"/>
            <a:ext cx="5486400" cy="804862"/>
          </a:xfrm>
          <a:prstGeom prst="rect">
            <a:avLst/>
          </a:prstGeom>
          <a:noFill/>
          <a:ln>
            <a:noFill/>
          </a:ln>
        </p:spPr>
        <p:txBody>
          <a:bodyPr anchorCtr="0" anchor="t" bIns="45700" lIns="91425" spcFirstLastPara="1" rIns="91425" wrap="square" tIns="45700">
            <a:normAutofit/>
          </a:bodyPr>
          <a:lstStyle>
            <a:lvl1pPr indent="-228600" lvl="0" marL="457200" algn="l">
              <a:spcBef>
                <a:spcPts val="280"/>
              </a:spcBef>
              <a:spcAft>
                <a:spcPts val="0"/>
              </a:spcAft>
              <a:buClr>
                <a:schemeClr val="dk1"/>
              </a:buClr>
              <a:buSzPts val="1400"/>
              <a:buNone/>
              <a:defRPr sz="1400"/>
            </a:lvl1pPr>
            <a:lvl2pPr indent="-228600" lvl="1" marL="914400" algn="l">
              <a:spcBef>
                <a:spcPts val="240"/>
              </a:spcBef>
              <a:spcAft>
                <a:spcPts val="0"/>
              </a:spcAft>
              <a:buClr>
                <a:schemeClr val="dk1"/>
              </a:buClr>
              <a:buSzPts val="1200"/>
              <a:buNone/>
              <a:defRPr sz="1200"/>
            </a:lvl2pPr>
            <a:lvl3pPr indent="-228600" lvl="2" marL="1371600" algn="l">
              <a:spcBef>
                <a:spcPts val="200"/>
              </a:spcBef>
              <a:spcAft>
                <a:spcPts val="0"/>
              </a:spcAft>
              <a:buClr>
                <a:schemeClr val="dk1"/>
              </a:buClr>
              <a:buSzPts val="1000"/>
              <a:buNone/>
              <a:defRPr sz="1000"/>
            </a:lvl3pPr>
            <a:lvl4pPr indent="-228600" lvl="3" marL="1828800" algn="l">
              <a:spcBef>
                <a:spcPts val="180"/>
              </a:spcBef>
              <a:spcAft>
                <a:spcPts val="0"/>
              </a:spcAft>
              <a:buClr>
                <a:schemeClr val="dk1"/>
              </a:buClr>
              <a:buSzPts val="900"/>
              <a:buNone/>
              <a:defRPr sz="900"/>
            </a:lvl4pPr>
            <a:lvl5pPr indent="-228600" lvl="4" marL="2286000" algn="l">
              <a:spcBef>
                <a:spcPts val="180"/>
              </a:spcBef>
              <a:spcAft>
                <a:spcPts val="0"/>
              </a:spcAft>
              <a:buClr>
                <a:schemeClr val="dk1"/>
              </a:buClr>
              <a:buSzPts val="900"/>
              <a:buNone/>
              <a:defRPr sz="900"/>
            </a:lvl5pPr>
            <a:lvl6pPr indent="-228600" lvl="5" marL="2743200" algn="l">
              <a:spcBef>
                <a:spcPts val="180"/>
              </a:spcBef>
              <a:spcAft>
                <a:spcPts val="0"/>
              </a:spcAft>
              <a:buClr>
                <a:schemeClr val="dk1"/>
              </a:buClr>
              <a:buSzPts val="900"/>
              <a:buNone/>
              <a:defRPr sz="900"/>
            </a:lvl6pPr>
            <a:lvl7pPr indent="-228600" lvl="6" marL="3200400" algn="l">
              <a:spcBef>
                <a:spcPts val="180"/>
              </a:spcBef>
              <a:spcAft>
                <a:spcPts val="0"/>
              </a:spcAft>
              <a:buClr>
                <a:schemeClr val="dk1"/>
              </a:buClr>
              <a:buSzPts val="900"/>
              <a:buNone/>
              <a:defRPr sz="900"/>
            </a:lvl7pPr>
            <a:lvl8pPr indent="-228600" lvl="7" marL="3657600" algn="l">
              <a:spcBef>
                <a:spcPts val="180"/>
              </a:spcBef>
              <a:spcAft>
                <a:spcPts val="0"/>
              </a:spcAft>
              <a:buClr>
                <a:schemeClr val="dk1"/>
              </a:buClr>
              <a:buSzPts val="900"/>
              <a:buNone/>
              <a:defRPr sz="900"/>
            </a:lvl8pPr>
            <a:lvl9pPr indent="-228600" lvl="8" marL="4114800" algn="l">
              <a:spcBef>
                <a:spcPts val="180"/>
              </a:spcBef>
              <a:spcAft>
                <a:spcPts val="0"/>
              </a:spcAft>
              <a:buClr>
                <a:schemeClr val="dk1"/>
              </a:buClr>
              <a:buSzPts val="900"/>
              <a:buNone/>
              <a:defRPr sz="900"/>
            </a:lvl9pPr>
          </a:lstStyle>
          <a:p/>
        </p:txBody>
      </p:sp>
      <p:sp>
        <p:nvSpPr>
          <p:cNvPr id="291" name="Google Shape;291;gebf947c4af_8_57"/>
          <p:cNvSpPr txBox="1"/>
          <p:nvPr>
            <p:ph idx="10" type="dt"/>
          </p:nvPr>
        </p:nvSpPr>
        <p:spPr>
          <a:xfrm>
            <a:off x="457200" y="6356351"/>
            <a:ext cx="2133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92" name="Google Shape;292;gebf947c4af_8_57"/>
          <p:cNvSpPr txBox="1"/>
          <p:nvPr>
            <p:ph idx="11" type="ftr"/>
          </p:nvPr>
        </p:nvSpPr>
        <p:spPr>
          <a:xfrm>
            <a:off x="3124200" y="6356351"/>
            <a:ext cx="28956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93" name="Google Shape;293;gebf947c4af_8_57"/>
          <p:cNvSpPr txBox="1"/>
          <p:nvPr>
            <p:ph idx="12" type="sldNum"/>
          </p:nvPr>
        </p:nvSpPr>
        <p:spPr>
          <a:xfrm>
            <a:off x="6553200" y="6356351"/>
            <a:ext cx="2133600" cy="365125"/>
          </a:xfrm>
          <a:prstGeom prst="rect">
            <a:avLst/>
          </a:prstGeom>
          <a:noFill/>
          <a:ln>
            <a:noFill/>
          </a:ln>
        </p:spPr>
        <p:txBody>
          <a:bodyPr anchorCtr="0" anchor="ctr" bIns="45700" lIns="91425" spcFirstLastPara="1" rIns="91425" wrap="square" tIns="4570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AU"/>
              <a:t>‹#›</a:t>
            </a:fld>
            <a:endParaRPr/>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300" name="Shape 300"/>
        <p:cNvGrpSpPr/>
        <p:nvPr/>
      </p:nvGrpSpPr>
      <p:grpSpPr>
        <a:xfrm>
          <a:off x="0" y="0"/>
          <a:ext cx="0" cy="0"/>
          <a:chOff x="0" y="0"/>
          <a:chExt cx="0" cy="0"/>
        </a:xfrm>
      </p:grpSpPr>
      <p:sp>
        <p:nvSpPr>
          <p:cNvPr id="301" name="Google Shape;301;gebf947c4af_8_94"/>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2" name="Google Shape;302;gebf947c4af_8_94"/>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3" name="Google Shape;303;gebf947c4af_8_94"/>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304" name="Shape 304"/>
        <p:cNvGrpSpPr/>
        <p:nvPr/>
      </p:nvGrpSpPr>
      <p:grpSpPr>
        <a:xfrm>
          <a:off x="0" y="0"/>
          <a:ext cx="0" cy="0"/>
          <a:chOff x="0" y="0"/>
          <a:chExt cx="0" cy="0"/>
        </a:xfrm>
      </p:grpSpPr>
      <p:sp>
        <p:nvSpPr>
          <p:cNvPr id="305" name="Google Shape;305;gebf947c4af_8_98"/>
          <p:cNvSpPr txBox="1"/>
          <p:nvPr>
            <p:ph type="title"/>
          </p:nvPr>
        </p:nvSpPr>
        <p:spPr>
          <a:xfrm>
            <a:off x="628650" y="365125"/>
            <a:ext cx="78867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6" name="Google Shape;306;gebf947c4af_8_98"/>
          <p:cNvSpPr txBox="1"/>
          <p:nvPr>
            <p:ph idx="1" type="body"/>
          </p:nvPr>
        </p:nvSpPr>
        <p:spPr>
          <a:xfrm>
            <a:off x="628650" y="1825625"/>
            <a:ext cx="78867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7" name="Google Shape;307;gebf947c4af_8_98"/>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8" name="Google Shape;308;gebf947c4af_8_98"/>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9" name="Google Shape;309;gebf947c4af_8_98"/>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10" name="Shape 310"/>
        <p:cNvGrpSpPr/>
        <p:nvPr/>
      </p:nvGrpSpPr>
      <p:grpSpPr>
        <a:xfrm>
          <a:off x="0" y="0"/>
          <a:ext cx="0" cy="0"/>
          <a:chOff x="0" y="0"/>
          <a:chExt cx="0" cy="0"/>
        </a:xfrm>
      </p:grpSpPr>
      <p:sp>
        <p:nvSpPr>
          <p:cNvPr id="311" name="Google Shape;311;gebf947c4af_8_104"/>
          <p:cNvSpPr txBox="1"/>
          <p:nvPr>
            <p:ph type="title"/>
          </p:nvPr>
        </p:nvSpPr>
        <p:spPr>
          <a:xfrm>
            <a:off x="628650" y="365125"/>
            <a:ext cx="78867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2" name="Google Shape;312;gebf947c4af_8_104"/>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3" name="Google Shape;313;gebf947c4af_8_104"/>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4" name="Google Shape;314;gebf947c4af_8_104"/>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315" name="Shape 315"/>
        <p:cNvGrpSpPr/>
        <p:nvPr/>
      </p:nvGrpSpPr>
      <p:grpSpPr>
        <a:xfrm>
          <a:off x="0" y="0"/>
          <a:ext cx="0" cy="0"/>
          <a:chOff x="0" y="0"/>
          <a:chExt cx="0" cy="0"/>
        </a:xfrm>
      </p:grpSpPr>
      <p:sp>
        <p:nvSpPr>
          <p:cNvPr id="316" name="Google Shape;316;gebf947c4af_8_109"/>
          <p:cNvSpPr txBox="1"/>
          <p:nvPr>
            <p:ph type="ctrTitle"/>
          </p:nvPr>
        </p:nvSpPr>
        <p:spPr>
          <a:xfrm>
            <a:off x="1143000" y="1122363"/>
            <a:ext cx="6858000" cy="2387600"/>
          </a:xfrm>
          <a:prstGeom prst="rect">
            <a:avLst/>
          </a:prstGeom>
          <a:noFill/>
          <a:ln>
            <a:noFill/>
          </a:ln>
        </p:spPr>
        <p:txBody>
          <a:bodyPr anchorCtr="0" anchor="b" bIns="45700" lIns="91425" spcFirstLastPara="1" rIns="91425" wrap="square" tIns="45700">
            <a:normAutofit/>
          </a:bodyPr>
          <a:lstStyle>
            <a:lvl1pPr lvl="0" algn="ctr">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7" name="Google Shape;317;gebf947c4af_8_109"/>
          <p:cNvSpPr txBox="1"/>
          <p:nvPr>
            <p:ph idx="1" type="subTitle"/>
          </p:nvPr>
        </p:nvSpPr>
        <p:spPr>
          <a:xfrm>
            <a:off x="1143000" y="3602038"/>
            <a:ext cx="6858000" cy="1655762"/>
          </a:xfrm>
          <a:prstGeom prst="rect">
            <a:avLst/>
          </a:prstGeom>
          <a:noFill/>
          <a:ln>
            <a:noFill/>
          </a:ln>
        </p:spPr>
        <p:txBody>
          <a:bodyPr anchorCtr="0" anchor="t" bIns="45700" lIns="91425" spcFirstLastPara="1" rIns="91425" wrap="square" tIns="4570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18" name="Google Shape;318;gebf947c4af_8_109"/>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9" name="Google Shape;319;gebf947c4af_8_109"/>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0" name="Google Shape;320;gebf947c4af_8_109"/>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21" name="Shape 321"/>
        <p:cNvGrpSpPr/>
        <p:nvPr/>
      </p:nvGrpSpPr>
      <p:grpSpPr>
        <a:xfrm>
          <a:off x="0" y="0"/>
          <a:ext cx="0" cy="0"/>
          <a:chOff x="0" y="0"/>
          <a:chExt cx="0" cy="0"/>
        </a:xfrm>
      </p:grpSpPr>
      <p:sp>
        <p:nvSpPr>
          <p:cNvPr id="322" name="Google Shape;322;gebf947c4af_8_115"/>
          <p:cNvSpPr txBox="1"/>
          <p:nvPr>
            <p:ph type="title"/>
          </p:nvPr>
        </p:nvSpPr>
        <p:spPr>
          <a:xfrm>
            <a:off x="623888" y="1709738"/>
            <a:ext cx="7886700" cy="2852737"/>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3" name="Google Shape;323;gebf947c4af_8_115"/>
          <p:cNvSpPr txBox="1"/>
          <p:nvPr>
            <p:ph idx="1" type="body"/>
          </p:nvPr>
        </p:nvSpPr>
        <p:spPr>
          <a:xfrm>
            <a:off x="623888" y="4589463"/>
            <a:ext cx="7886700" cy="1500187"/>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rgbClr val="888888"/>
              </a:buClr>
              <a:buSzPts val="2400"/>
              <a:buNone/>
              <a:defRPr sz="2400">
                <a:solidFill>
                  <a:srgbClr val="888888"/>
                </a:solidFill>
              </a:defRPr>
            </a:lvl1pPr>
            <a:lvl2pPr indent="-228600" lvl="1" marL="914400" algn="l">
              <a:lnSpc>
                <a:spcPct val="90000"/>
              </a:lnSpc>
              <a:spcBef>
                <a:spcPts val="500"/>
              </a:spcBef>
              <a:spcAft>
                <a:spcPts val="0"/>
              </a:spcAft>
              <a:buClr>
                <a:srgbClr val="888888"/>
              </a:buClr>
              <a:buSzPts val="2000"/>
              <a:buNone/>
              <a:defRPr sz="2000">
                <a:solidFill>
                  <a:srgbClr val="888888"/>
                </a:solidFill>
              </a:defRPr>
            </a:lvl2pPr>
            <a:lvl3pPr indent="-228600" lvl="2" marL="1371600" algn="l">
              <a:lnSpc>
                <a:spcPct val="90000"/>
              </a:lnSpc>
              <a:spcBef>
                <a:spcPts val="500"/>
              </a:spcBef>
              <a:spcAft>
                <a:spcPts val="0"/>
              </a:spcAft>
              <a:buClr>
                <a:srgbClr val="888888"/>
              </a:buClr>
              <a:buSzPts val="1800"/>
              <a:buNone/>
              <a:defRPr sz="1800">
                <a:solidFill>
                  <a:srgbClr val="888888"/>
                </a:solidFill>
              </a:defRPr>
            </a:lvl3pPr>
            <a:lvl4pPr indent="-228600" lvl="3" marL="1828800" algn="l">
              <a:lnSpc>
                <a:spcPct val="90000"/>
              </a:lnSpc>
              <a:spcBef>
                <a:spcPts val="500"/>
              </a:spcBef>
              <a:spcAft>
                <a:spcPts val="0"/>
              </a:spcAft>
              <a:buClr>
                <a:srgbClr val="888888"/>
              </a:buClr>
              <a:buSzPts val="1600"/>
              <a:buNone/>
              <a:defRPr sz="1600">
                <a:solidFill>
                  <a:srgbClr val="888888"/>
                </a:solidFill>
              </a:defRPr>
            </a:lvl4pPr>
            <a:lvl5pPr indent="-228600" lvl="4" marL="2286000" algn="l">
              <a:lnSpc>
                <a:spcPct val="90000"/>
              </a:lnSpc>
              <a:spcBef>
                <a:spcPts val="500"/>
              </a:spcBef>
              <a:spcAft>
                <a:spcPts val="0"/>
              </a:spcAft>
              <a:buClr>
                <a:srgbClr val="888888"/>
              </a:buClr>
              <a:buSzPts val="1600"/>
              <a:buNone/>
              <a:defRPr sz="1600">
                <a:solidFill>
                  <a:srgbClr val="888888"/>
                </a:solidFill>
              </a:defRPr>
            </a:lvl5pPr>
            <a:lvl6pPr indent="-228600" lvl="5" marL="2743200" algn="l">
              <a:lnSpc>
                <a:spcPct val="90000"/>
              </a:lnSpc>
              <a:spcBef>
                <a:spcPts val="500"/>
              </a:spcBef>
              <a:spcAft>
                <a:spcPts val="0"/>
              </a:spcAft>
              <a:buClr>
                <a:srgbClr val="888888"/>
              </a:buClr>
              <a:buSzPts val="1600"/>
              <a:buNone/>
              <a:defRPr sz="1600">
                <a:solidFill>
                  <a:srgbClr val="888888"/>
                </a:solidFill>
              </a:defRPr>
            </a:lvl6pPr>
            <a:lvl7pPr indent="-228600" lvl="6" marL="3200400" algn="l">
              <a:lnSpc>
                <a:spcPct val="90000"/>
              </a:lnSpc>
              <a:spcBef>
                <a:spcPts val="500"/>
              </a:spcBef>
              <a:spcAft>
                <a:spcPts val="0"/>
              </a:spcAft>
              <a:buClr>
                <a:srgbClr val="888888"/>
              </a:buClr>
              <a:buSzPts val="1600"/>
              <a:buNone/>
              <a:defRPr sz="1600">
                <a:solidFill>
                  <a:srgbClr val="888888"/>
                </a:solidFill>
              </a:defRPr>
            </a:lvl7pPr>
            <a:lvl8pPr indent="-228600" lvl="7" marL="3657600" algn="l">
              <a:lnSpc>
                <a:spcPct val="90000"/>
              </a:lnSpc>
              <a:spcBef>
                <a:spcPts val="500"/>
              </a:spcBef>
              <a:spcAft>
                <a:spcPts val="0"/>
              </a:spcAft>
              <a:buClr>
                <a:srgbClr val="888888"/>
              </a:buClr>
              <a:buSzPts val="1600"/>
              <a:buNone/>
              <a:defRPr sz="1600">
                <a:solidFill>
                  <a:srgbClr val="888888"/>
                </a:solidFill>
              </a:defRPr>
            </a:lvl8pPr>
            <a:lvl9pPr indent="-228600" lvl="8" marL="4114800" algn="l">
              <a:lnSpc>
                <a:spcPct val="90000"/>
              </a:lnSpc>
              <a:spcBef>
                <a:spcPts val="500"/>
              </a:spcBef>
              <a:spcAft>
                <a:spcPts val="0"/>
              </a:spcAft>
              <a:buClr>
                <a:srgbClr val="888888"/>
              </a:buClr>
              <a:buSzPts val="1600"/>
              <a:buNone/>
              <a:defRPr sz="1600">
                <a:solidFill>
                  <a:srgbClr val="888888"/>
                </a:solidFill>
              </a:defRPr>
            </a:lvl9pPr>
          </a:lstStyle>
          <a:p/>
        </p:txBody>
      </p:sp>
      <p:sp>
        <p:nvSpPr>
          <p:cNvPr id="324" name="Google Shape;324;gebf947c4af_8_115"/>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5" name="Google Shape;325;gebf947c4af_8_115"/>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6" name="Google Shape;326;gebf947c4af_8_115"/>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327" name="Shape 327"/>
        <p:cNvGrpSpPr/>
        <p:nvPr/>
      </p:nvGrpSpPr>
      <p:grpSpPr>
        <a:xfrm>
          <a:off x="0" y="0"/>
          <a:ext cx="0" cy="0"/>
          <a:chOff x="0" y="0"/>
          <a:chExt cx="0" cy="0"/>
        </a:xfrm>
      </p:grpSpPr>
      <p:sp>
        <p:nvSpPr>
          <p:cNvPr id="328" name="Google Shape;328;gebf947c4af_8_121"/>
          <p:cNvSpPr txBox="1"/>
          <p:nvPr>
            <p:ph type="title"/>
          </p:nvPr>
        </p:nvSpPr>
        <p:spPr>
          <a:xfrm>
            <a:off x="628650" y="365125"/>
            <a:ext cx="78867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9" name="Google Shape;329;gebf947c4af_8_121"/>
          <p:cNvSpPr txBox="1"/>
          <p:nvPr>
            <p:ph idx="1" type="body"/>
          </p:nvPr>
        </p:nvSpPr>
        <p:spPr>
          <a:xfrm>
            <a:off x="628650" y="1825625"/>
            <a:ext cx="38862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0" name="Google Shape;330;gebf947c4af_8_121"/>
          <p:cNvSpPr txBox="1"/>
          <p:nvPr>
            <p:ph idx="2" type="body"/>
          </p:nvPr>
        </p:nvSpPr>
        <p:spPr>
          <a:xfrm>
            <a:off x="4629150" y="1825625"/>
            <a:ext cx="38862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1" name="Google Shape;331;gebf947c4af_8_121"/>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2" name="Google Shape;332;gebf947c4af_8_121"/>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3" name="Google Shape;333;gebf947c4af_8_121"/>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334" name="Shape 334"/>
        <p:cNvGrpSpPr/>
        <p:nvPr/>
      </p:nvGrpSpPr>
      <p:grpSpPr>
        <a:xfrm>
          <a:off x="0" y="0"/>
          <a:ext cx="0" cy="0"/>
          <a:chOff x="0" y="0"/>
          <a:chExt cx="0" cy="0"/>
        </a:xfrm>
      </p:grpSpPr>
      <p:sp>
        <p:nvSpPr>
          <p:cNvPr id="335" name="Google Shape;335;gebf947c4af_8_128"/>
          <p:cNvSpPr txBox="1"/>
          <p:nvPr>
            <p:ph type="title"/>
          </p:nvPr>
        </p:nvSpPr>
        <p:spPr>
          <a:xfrm>
            <a:off x="629841" y="365125"/>
            <a:ext cx="78867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6" name="Google Shape;336;gebf947c4af_8_128"/>
          <p:cNvSpPr txBox="1"/>
          <p:nvPr>
            <p:ph idx="1" type="body"/>
          </p:nvPr>
        </p:nvSpPr>
        <p:spPr>
          <a:xfrm>
            <a:off x="629841" y="1681163"/>
            <a:ext cx="3868340"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37" name="Google Shape;337;gebf947c4af_8_128"/>
          <p:cNvSpPr txBox="1"/>
          <p:nvPr>
            <p:ph idx="2" type="body"/>
          </p:nvPr>
        </p:nvSpPr>
        <p:spPr>
          <a:xfrm>
            <a:off x="629841" y="2505075"/>
            <a:ext cx="3868340"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8" name="Google Shape;338;gebf947c4af_8_128"/>
          <p:cNvSpPr txBox="1"/>
          <p:nvPr>
            <p:ph idx="3" type="body"/>
          </p:nvPr>
        </p:nvSpPr>
        <p:spPr>
          <a:xfrm>
            <a:off x="4629150" y="1681163"/>
            <a:ext cx="3887391"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39" name="Google Shape;339;gebf947c4af_8_128"/>
          <p:cNvSpPr txBox="1"/>
          <p:nvPr>
            <p:ph idx="4" type="body"/>
          </p:nvPr>
        </p:nvSpPr>
        <p:spPr>
          <a:xfrm>
            <a:off x="4629150" y="2505075"/>
            <a:ext cx="3887391"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40" name="Google Shape;340;gebf947c4af_8_128"/>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1" name="Google Shape;341;gebf947c4af_8_128"/>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2" name="Google Shape;342;gebf947c4af_8_128"/>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343" name="Shape 343"/>
        <p:cNvGrpSpPr/>
        <p:nvPr/>
      </p:nvGrpSpPr>
      <p:grpSpPr>
        <a:xfrm>
          <a:off x="0" y="0"/>
          <a:ext cx="0" cy="0"/>
          <a:chOff x="0" y="0"/>
          <a:chExt cx="0" cy="0"/>
        </a:xfrm>
      </p:grpSpPr>
      <p:sp>
        <p:nvSpPr>
          <p:cNvPr id="344" name="Google Shape;344;gebf947c4af_8_137"/>
          <p:cNvSpPr txBox="1"/>
          <p:nvPr>
            <p:ph type="title"/>
          </p:nvPr>
        </p:nvSpPr>
        <p:spPr>
          <a:xfrm>
            <a:off x="629841" y="457200"/>
            <a:ext cx="2949178"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5" name="Google Shape;345;gebf947c4af_8_137"/>
          <p:cNvSpPr txBox="1"/>
          <p:nvPr>
            <p:ph idx="1" type="body"/>
          </p:nvPr>
        </p:nvSpPr>
        <p:spPr>
          <a:xfrm>
            <a:off x="3887391" y="987425"/>
            <a:ext cx="4629150" cy="4873625"/>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1000"/>
              </a:spcBef>
              <a:spcAft>
                <a:spcPts val="0"/>
              </a:spcAft>
              <a:buClr>
                <a:schemeClr val="dk1"/>
              </a:buClr>
              <a:buSzPts val="3200"/>
              <a:buChar char="•"/>
              <a:defRPr sz="3200"/>
            </a:lvl1pPr>
            <a:lvl2pPr indent="-406400" lvl="1" marL="914400" algn="l">
              <a:lnSpc>
                <a:spcPct val="90000"/>
              </a:lnSpc>
              <a:spcBef>
                <a:spcPts val="500"/>
              </a:spcBef>
              <a:spcAft>
                <a:spcPts val="0"/>
              </a:spcAft>
              <a:buClr>
                <a:schemeClr val="dk1"/>
              </a:buClr>
              <a:buSzPts val="2800"/>
              <a:buChar char="•"/>
              <a:defRPr sz="2800"/>
            </a:lvl2pPr>
            <a:lvl3pPr indent="-381000" lvl="2" marL="1371600" algn="l">
              <a:lnSpc>
                <a:spcPct val="90000"/>
              </a:lnSpc>
              <a:spcBef>
                <a:spcPts val="500"/>
              </a:spcBef>
              <a:spcAft>
                <a:spcPts val="0"/>
              </a:spcAft>
              <a:buClr>
                <a:schemeClr val="dk1"/>
              </a:buClr>
              <a:buSzPts val="2400"/>
              <a:buChar char="•"/>
              <a:defRPr sz="2400"/>
            </a:lvl3pPr>
            <a:lvl4pPr indent="-355600" lvl="3" marL="1828800" algn="l">
              <a:lnSpc>
                <a:spcPct val="90000"/>
              </a:lnSpc>
              <a:spcBef>
                <a:spcPts val="500"/>
              </a:spcBef>
              <a:spcAft>
                <a:spcPts val="0"/>
              </a:spcAft>
              <a:buClr>
                <a:schemeClr val="dk1"/>
              </a:buClr>
              <a:buSzPts val="2000"/>
              <a:buChar char="•"/>
              <a:defRPr sz="2000"/>
            </a:lvl4pPr>
            <a:lvl5pPr indent="-355600" lvl="4" marL="2286000" algn="l">
              <a:lnSpc>
                <a:spcPct val="90000"/>
              </a:lnSpc>
              <a:spcBef>
                <a:spcPts val="500"/>
              </a:spcBef>
              <a:spcAft>
                <a:spcPts val="0"/>
              </a:spcAft>
              <a:buClr>
                <a:schemeClr val="dk1"/>
              </a:buClr>
              <a:buSzPts val="2000"/>
              <a:buChar char="•"/>
              <a:defRPr sz="20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346" name="Google Shape;346;gebf947c4af_8_137"/>
          <p:cNvSpPr txBox="1"/>
          <p:nvPr>
            <p:ph idx="2" type="body"/>
          </p:nvPr>
        </p:nvSpPr>
        <p:spPr>
          <a:xfrm>
            <a:off x="629841" y="2057400"/>
            <a:ext cx="2949178"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7" name="Google Shape;347;gebf947c4af_8_137"/>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8" name="Google Shape;348;gebf947c4af_8_137"/>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9" name="Google Shape;349;gebf947c4af_8_137"/>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350" name="Shape 350"/>
        <p:cNvGrpSpPr/>
        <p:nvPr/>
      </p:nvGrpSpPr>
      <p:grpSpPr>
        <a:xfrm>
          <a:off x="0" y="0"/>
          <a:ext cx="0" cy="0"/>
          <a:chOff x="0" y="0"/>
          <a:chExt cx="0" cy="0"/>
        </a:xfrm>
      </p:grpSpPr>
      <p:sp>
        <p:nvSpPr>
          <p:cNvPr id="351" name="Google Shape;351;gebf947c4af_8_144"/>
          <p:cNvSpPr txBox="1"/>
          <p:nvPr>
            <p:ph type="title"/>
          </p:nvPr>
        </p:nvSpPr>
        <p:spPr>
          <a:xfrm>
            <a:off x="629841" y="457200"/>
            <a:ext cx="2949178"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2" name="Google Shape;352;gebf947c4af_8_144"/>
          <p:cNvSpPr/>
          <p:nvPr>
            <p:ph idx="2" type="pic"/>
          </p:nvPr>
        </p:nvSpPr>
        <p:spPr>
          <a:xfrm>
            <a:off x="3887391" y="987425"/>
            <a:ext cx="4629150" cy="4873625"/>
          </a:xfrm>
          <a:prstGeom prst="rect">
            <a:avLst/>
          </a:prstGeom>
          <a:noFill/>
          <a:ln>
            <a:noFill/>
          </a:ln>
        </p:spPr>
      </p:sp>
      <p:sp>
        <p:nvSpPr>
          <p:cNvPr id="353" name="Google Shape;353;gebf947c4af_8_144"/>
          <p:cNvSpPr txBox="1"/>
          <p:nvPr>
            <p:ph idx="1" type="body"/>
          </p:nvPr>
        </p:nvSpPr>
        <p:spPr>
          <a:xfrm>
            <a:off x="629841" y="2057400"/>
            <a:ext cx="2949178"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4" name="Google Shape;354;gebf947c4af_8_144"/>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55" name="Google Shape;355;gebf947c4af_8_144"/>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56" name="Google Shape;356;gebf947c4af_8_144"/>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FY30_Ⅰ.1.2">
  <p:cSld name="2_FY30_Ⅰ.1.2">
    <p:spTree>
      <p:nvGrpSpPr>
        <p:cNvPr id="28" name="Shape 28"/>
        <p:cNvGrpSpPr/>
        <p:nvPr/>
      </p:nvGrpSpPr>
      <p:grpSpPr>
        <a:xfrm>
          <a:off x="0" y="0"/>
          <a:ext cx="0" cy="0"/>
          <a:chOff x="0" y="0"/>
          <a:chExt cx="0" cy="0"/>
        </a:xfrm>
      </p:grpSpPr>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357" name="Shape 357"/>
        <p:cNvGrpSpPr/>
        <p:nvPr/>
      </p:nvGrpSpPr>
      <p:grpSpPr>
        <a:xfrm>
          <a:off x="0" y="0"/>
          <a:ext cx="0" cy="0"/>
          <a:chOff x="0" y="0"/>
          <a:chExt cx="0" cy="0"/>
        </a:xfrm>
      </p:grpSpPr>
      <p:sp>
        <p:nvSpPr>
          <p:cNvPr id="358" name="Google Shape;358;gebf947c4af_8_151"/>
          <p:cNvSpPr txBox="1"/>
          <p:nvPr>
            <p:ph type="title"/>
          </p:nvPr>
        </p:nvSpPr>
        <p:spPr>
          <a:xfrm>
            <a:off x="628650" y="365125"/>
            <a:ext cx="78867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9" name="Google Shape;359;gebf947c4af_8_151"/>
          <p:cNvSpPr txBox="1"/>
          <p:nvPr>
            <p:ph idx="1" type="body"/>
          </p:nvPr>
        </p:nvSpPr>
        <p:spPr>
          <a:xfrm rot="5400000">
            <a:off x="2396331" y="57944"/>
            <a:ext cx="4351338"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0" name="Google Shape;360;gebf947c4af_8_151"/>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61" name="Google Shape;361;gebf947c4af_8_151"/>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62" name="Google Shape;362;gebf947c4af_8_151"/>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363" name="Shape 363"/>
        <p:cNvGrpSpPr/>
        <p:nvPr/>
      </p:nvGrpSpPr>
      <p:grpSpPr>
        <a:xfrm>
          <a:off x="0" y="0"/>
          <a:ext cx="0" cy="0"/>
          <a:chOff x="0" y="0"/>
          <a:chExt cx="0" cy="0"/>
        </a:xfrm>
      </p:grpSpPr>
      <p:sp>
        <p:nvSpPr>
          <p:cNvPr id="364" name="Google Shape;364;gebf947c4af_8_157"/>
          <p:cNvSpPr txBox="1"/>
          <p:nvPr>
            <p:ph type="title"/>
          </p:nvPr>
        </p:nvSpPr>
        <p:spPr>
          <a:xfrm rot="5400000">
            <a:off x="4623594" y="2285207"/>
            <a:ext cx="5811838"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5" name="Google Shape;365;gebf947c4af_8_157"/>
          <p:cNvSpPr txBox="1"/>
          <p:nvPr>
            <p:ph idx="1" type="body"/>
          </p:nvPr>
        </p:nvSpPr>
        <p:spPr>
          <a:xfrm rot="5400000">
            <a:off x="623094" y="370682"/>
            <a:ext cx="5811838"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6" name="Google Shape;366;gebf947c4af_8_157"/>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67" name="Google Shape;367;gebf947c4af_8_157"/>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68" name="Google Shape;368;gebf947c4af_8_157"/>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type="tx">
  <p:cSld name="TITLE_AND_BODY">
    <p:bg>
      <p:bgPr>
        <a:blipFill>
          <a:blip r:embed="rId2">
            <a:alphaModFix/>
          </a:blip>
          <a:stretch>
            <a:fillRect/>
          </a:stretch>
        </a:blipFill>
      </p:bgPr>
    </p:bg>
    <p:spTree>
      <p:nvGrpSpPr>
        <p:cNvPr id="371" name="Shape 371"/>
        <p:cNvGrpSpPr/>
        <p:nvPr/>
      </p:nvGrpSpPr>
      <p:grpSpPr>
        <a:xfrm>
          <a:off x="0" y="0"/>
          <a:ext cx="0" cy="0"/>
          <a:chOff x="0" y="0"/>
          <a:chExt cx="0" cy="0"/>
        </a:xfrm>
      </p:grpSpPr>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Blank">
    <p:spTree>
      <p:nvGrpSpPr>
        <p:cNvPr id="372" name="Shape 372"/>
        <p:cNvGrpSpPr/>
        <p:nvPr/>
      </p:nvGrpSpPr>
      <p:grpSpPr>
        <a:xfrm>
          <a:off x="0" y="0"/>
          <a:ext cx="0" cy="0"/>
          <a:chOff x="0" y="0"/>
          <a:chExt cx="0" cy="0"/>
        </a:xfrm>
      </p:grpSpPr>
      <p:sp>
        <p:nvSpPr>
          <p:cNvPr id="373" name="Google Shape;373;gebf947c4af_19_3"/>
          <p:cNvSpPr/>
          <p:nvPr>
            <p:ph idx="12" type="sldNum"/>
          </p:nvPr>
        </p:nvSpPr>
        <p:spPr>
          <a:xfrm>
            <a:off x="8763000" y="6629400"/>
            <a:ext cx="304800" cy="187285"/>
          </a:xfrm>
          <a:prstGeom prst="roundRect">
            <a:avLst>
              <a:gd fmla="val 16667" name="adj"/>
            </a:avLst>
          </a:prstGeom>
          <a:solidFill>
            <a:schemeClr val="lt1">
              <a:alpha val="46666"/>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AU"/>
              <a:t>‹#›</a:t>
            </a:fld>
            <a:endParaRPr/>
          </a:p>
        </p:txBody>
      </p:sp>
      <p:sp>
        <p:nvSpPr>
          <p:cNvPr id="374" name="Google Shape;374;gebf947c4af_19_3"/>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lvl1pPr indent="-355600" lvl="0" marL="457200" marR="0" rtl="0" algn="l">
              <a:lnSpc>
                <a:spcPct val="100000"/>
              </a:lnSpc>
              <a:spcBef>
                <a:spcPts val="500"/>
              </a:spcBef>
              <a:spcAft>
                <a:spcPts val="0"/>
              </a:spcAft>
              <a:buClr>
                <a:srgbClr val="002569"/>
              </a:buClr>
              <a:buSzPts val="2000"/>
              <a:buFont typeface="Arial"/>
              <a:buChar char="•"/>
              <a:defRPr b="1" i="0" sz="2000" u="none" cap="none" strike="noStrike">
                <a:solidFill>
                  <a:srgbClr val="002569"/>
                </a:solidFill>
                <a:latin typeface="Helvetica Neue"/>
                <a:ea typeface="Helvetica Neue"/>
                <a:cs typeface="Helvetica Neue"/>
                <a:sym typeface="Helvetica Neue"/>
              </a:defRPr>
            </a:lvl1pPr>
            <a:lvl2pPr indent="-355600" lvl="1" marL="914400" marR="0" rtl="0" algn="l">
              <a:lnSpc>
                <a:spcPct val="100000"/>
              </a:lnSpc>
              <a:spcBef>
                <a:spcPts val="500"/>
              </a:spcBef>
              <a:spcAft>
                <a:spcPts val="0"/>
              </a:spcAft>
              <a:buClr>
                <a:srgbClr val="002569"/>
              </a:buClr>
              <a:buSzPts val="2000"/>
              <a:buFont typeface="Courier New"/>
              <a:buChar char="o"/>
              <a:defRPr b="0" i="0" sz="2000" u="none" cap="none" strike="noStrike">
                <a:solidFill>
                  <a:srgbClr val="002569"/>
                </a:solidFill>
                <a:latin typeface="Helvetica Neue"/>
                <a:ea typeface="Helvetica Neue"/>
                <a:cs typeface="Helvetica Neue"/>
                <a:sym typeface="Helvetica Neue"/>
              </a:defRPr>
            </a:lvl2pPr>
            <a:lvl3pPr indent="-355600" lvl="2" marL="1371600" marR="0" rtl="0" algn="l">
              <a:lnSpc>
                <a:spcPct val="100000"/>
              </a:lnSpc>
              <a:spcBef>
                <a:spcPts val="500"/>
              </a:spcBef>
              <a:spcAft>
                <a:spcPts val="0"/>
              </a:spcAft>
              <a:buClr>
                <a:srgbClr val="002569"/>
              </a:buClr>
              <a:buSzPts val="2000"/>
              <a:buFont typeface="Noto Sans Symbols"/>
              <a:buChar char="▪"/>
              <a:defRPr b="0" i="0" sz="2000" u="none" cap="none" strike="noStrike">
                <a:solidFill>
                  <a:srgbClr val="002569"/>
                </a:solidFill>
                <a:latin typeface="Helvetica Neue"/>
                <a:ea typeface="Helvetica Neue"/>
                <a:cs typeface="Helvetica Neue"/>
                <a:sym typeface="Helvetica Neue"/>
              </a:defRPr>
            </a:lvl3pPr>
            <a:lvl4pPr indent="-355600" lvl="3" marL="18288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4pPr>
            <a:lvl5pPr indent="-355600" lvl="4" marL="22860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375" name="Google Shape;375;gebf947c4af_19_3"/>
          <p:cNvSpPr txBox="1"/>
          <p:nvPr>
            <p:ph idx="2" type="body"/>
          </p:nvPr>
        </p:nvSpPr>
        <p:spPr>
          <a:xfrm>
            <a:off x="1981200" y="76200"/>
            <a:ext cx="4953000" cy="914400"/>
          </a:xfrm>
          <a:prstGeom prst="rect">
            <a:avLst/>
          </a:prstGeom>
          <a:noFill/>
          <a:ln>
            <a:noFill/>
          </a:ln>
        </p:spPr>
        <p:txBody>
          <a:bodyPr anchorCtr="0" anchor="t" bIns="45700" lIns="91425" spcFirstLastPara="1" rIns="91425" wrap="square" tIns="45700">
            <a:noAutofit/>
          </a:bodyPr>
          <a:lstStyle>
            <a:lvl1pPr indent="-228600" lvl="0" marL="457200" marR="0" rtl="0" algn="ctr">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376" name="Google Shape;376;gebf947c4af_19_3"/>
          <p:cNvSpPr/>
          <p:nvPr/>
        </p:nvSpPr>
        <p:spPr>
          <a:xfrm>
            <a:off x="76200" y="6629400"/>
            <a:ext cx="5777948" cy="187285"/>
          </a:xfrm>
          <a:prstGeom prst="roundRect">
            <a:avLst>
              <a:gd fmla="val 16667" name="adj"/>
            </a:avLst>
          </a:prstGeom>
          <a:solidFill>
            <a:schemeClr val="lt1">
              <a:alpha val="46666"/>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1" lang="en-AU" sz="1100" u="none" cap="none" strike="noStrike">
                <a:solidFill>
                  <a:schemeClr val="dk2"/>
                </a:solidFill>
                <a:latin typeface="Helvetica Neue"/>
                <a:ea typeface="Helvetica Neue"/>
                <a:cs typeface="Helvetica Neue"/>
                <a:sym typeface="Helvetica Neue"/>
              </a:rPr>
              <a:t>SIT-35, 25-26 March 2020	Join at www.slido.com with the event code: #ceos-sit-35</a:t>
            </a:r>
            <a:endParaRPr b="0" i="1" sz="1100" u="none" cap="none" strike="noStrike">
              <a:solidFill>
                <a:schemeClr val="dk2"/>
              </a:solidFill>
              <a:latin typeface="Helvetica Neue"/>
              <a:ea typeface="Helvetica Neue"/>
              <a:cs typeface="Helvetica Neue"/>
              <a:sym typeface="Helvetica Neue"/>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lank" showMasterSp="0">
  <p:cSld name="1_Blank 2">
    <p:spTree>
      <p:nvGrpSpPr>
        <p:cNvPr id="377" name="Shape 377"/>
        <p:cNvGrpSpPr/>
        <p:nvPr/>
      </p:nvGrpSpPr>
      <p:grpSpPr>
        <a:xfrm>
          <a:off x="0" y="0"/>
          <a:ext cx="0" cy="0"/>
          <a:chOff x="0" y="0"/>
          <a:chExt cx="0" cy="0"/>
        </a:xfrm>
      </p:grpSpPr>
      <p:sp>
        <p:nvSpPr>
          <p:cNvPr id="378" name="Google Shape;378;gebf947c4af_19_8"/>
          <p:cNvSpPr/>
          <p:nvPr>
            <p:ph idx="12" type="sldNum"/>
          </p:nvPr>
        </p:nvSpPr>
        <p:spPr>
          <a:xfrm>
            <a:off x="8763000" y="6629400"/>
            <a:ext cx="304800" cy="187285"/>
          </a:xfrm>
          <a:prstGeom prst="roundRect">
            <a:avLst>
              <a:gd fmla="val 16667" name="adj"/>
            </a:avLst>
          </a:prstGeom>
          <a:solidFill>
            <a:schemeClr val="lt1">
              <a:alpha val="46666"/>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AU"/>
              <a:t>‹#›</a:t>
            </a:fld>
            <a:endParaRPr/>
          </a:p>
        </p:txBody>
      </p:sp>
      <p:sp>
        <p:nvSpPr>
          <p:cNvPr id="379" name="Google Shape;379;gebf947c4af_19_8"/>
          <p:cNvSpPr txBox="1"/>
          <p:nvPr>
            <p:ph idx="1" type="body"/>
          </p:nvPr>
        </p:nvSpPr>
        <p:spPr>
          <a:xfrm>
            <a:off x="457200" y="1600200"/>
            <a:ext cx="8153400" cy="47244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1pPr>
            <a:lvl2pPr indent="-355600" lvl="1" marL="914400" marR="0" rtl="0" algn="l">
              <a:lnSpc>
                <a:spcPct val="100000"/>
              </a:lnSpc>
              <a:spcBef>
                <a:spcPts val="0"/>
              </a:spcBef>
              <a:spcAft>
                <a:spcPts val="0"/>
              </a:spcAft>
              <a:buClr>
                <a:srgbClr val="000000"/>
              </a:buClr>
              <a:buSzPts val="2000"/>
              <a:buFont typeface="Courier New"/>
              <a:buChar char="o"/>
              <a:defRPr b="0" i="0" sz="2000" u="none" cap="none" strike="noStrike">
                <a:solidFill>
                  <a:srgbClr val="000000"/>
                </a:solidFill>
                <a:latin typeface="Arial"/>
                <a:ea typeface="Arial"/>
                <a:cs typeface="Arial"/>
                <a:sym typeface="Arial"/>
              </a:defRPr>
            </a:lvl2pPr>
            <a:lvl3pPr indent="-355600" lvl="2" marL="1371600" marR="0" rtl="0" algn="l">
              <a:lnSpc>
                <a:spcPct val="100000"/>
              </a:lnSpc>
              <a:spcBef>
                <a:spcPts val="0"/>
              </a:spcBef>
              <a:spcAft>
                <a:spcPts val="0"/>
              </a:spcAft>
              <a:buClr>
                <a:srgbClr val="000000"/>
              </a:buClr>
              <a:buSzPts val="2000"/>
              <a:buFont typeface="Noto Sans Symbols"/>
              <a:buChar char="▪"/>
              <a:defRPr b="0" i="0" sz="20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380" name="Google Shape;380;gebf947c4af_19_8"/>
          <p:cNvSpPr/>
          <p:nvPr/>
        </p:nvSpPr>
        <p:spPr>
          <a:xfrm>
            <a:off x="76200" y="6629400"/>
            <a:ext cx="2362200" cy="187285"/>
          </a:xfrm>
          <a:prstGeom prst="roundRect">
            <a:avLst>
              <a:gd fmla="val 16667" name="adj"/>
            </a:avLst>
          </a:prstGeom>
          <a:solidFill>
            <a:schemeClr val="lt1">
              <a:alpha val="46666"/>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1" lang="en-AU" sz="1100" u="none" cap="none" strike="noStrike">
                <a:solidFill>
                  <a:schemeClr val="lt2"/>
                </a:solidFill>
                <a:latin typeface="Arial"/>
                <a:ea typeface="Arial"/>
                <a:cs typeface="Arial"/>
                <a:sym typeface="Arial"/>
              </a:rPr>
              <a:t>CEOS Plenary 2019, 14-16 October</a:t>
            </a:r>
            <a:endParaRPr b="0" i="1" sz="1100" u="none" cap="none" strike="noStrike">
              <a:solidFill>
                <a:schemeClr val="lt2"/>
              </a:solidFill>
              <a:latin typeface="Arial"/>
              <a:ea typeface="Arial"/>
              <a:cs typeface="Arial"/>
              <a:sym typeface="Arial"/>
            </a:endParaRPr>
          </a:p>
        </p:txBody>
      </p:sp>
      <p:sp>
        <p:nvSpPr>
          <p:cNvPr id="381" name="Google Shape;381;gebf947c4af_19_8"/>
          <p:cNvSpPr txBox="1"/>
          <p:nvPr>
            <p:ph idx="2" type="body"/>
          </p:nvPr>
        </p:nvSpPr>
        <p:spPr>
          <a:xfrm>
            <a:off x="2057400" y="304800"/>
            <a:ext cx="4953000" cy="5334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1pPr>
            <a:lvl2pPr indent="-228600" lvl="1" marL="914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228600" lvl="2" marL="1371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FY30_Ⅰ.1.2">
  <p:cSld name="2_FY30_Ⅰ.1.2">
    <p:spTree>
      <p:nvGrpSpPr>
        <p:cNvPr id="382" name="Shape 382"/>
        <p:cNvGrpSpPr/>
        <p:nvPr/>
      </p:nvGrpSpPr>
      <p:grpSpPr>
        <a:xfrm>
          <a:off x="0" y="0"/>
          <a:ext cx="0" cy="0"/>
          <a:chOff x="0" y="0"/>
          <a:chExt cx="0" cy="0"/>
        </a:xfrm>
      </p:grpSpPr>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383" name="Shape 383"/>
        <p:cNvGrpSpPr/>
        <p:nvPr/>
      </p:nvGrpSpPr>
      <p:grpSpPr>
        <a:xfrm>
          <a:off x="0" y="0"/>
          <a:ext cx="0" cy="0"/>
          <a:chOff x="0" y="0"/>
          <a:chExt cx="0" cy="0"/>
        </a:xfrm>
      </p:grpSpPr>
      <p:sp>
        <p:nvSpPr>
          <p:cNvPr id="384" name="Google Shape;384;gebf947c4af_19_14"/>
          <p:cNvSpPr txBox="1"/>
          <p:nvPr>
            <p:ph type="ctrTitle"/>
          </p:nvPr>
        </p:nvSpPr>
        <p:spPr>
          <a:xfrm>
            <a:off x="311708" y="992767"/>
            <a:ext cx="8520525" cy="2736900"/>
          </a:xfrm>
          <a:prstGeom prst="rect">
            <a:avLst/>
          </a:prstGeom>
          <a:noFill/>
          <a:ln>
            <a:noFill/>
          </a:ln>
        </p:spPr>
        <p:txBody>
          <a:bodyPr anchorCtr="0" anchor="b" bIns="121900" lIns="121900" spcFirstLastPara="1" rIns="121900" wrap="square" tIns="121900">
            <a:noAutofit/>
          </a:bodyPr>
          <a:lstStyle>
            <a:lvl1pPr lvl="0"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1pPr>
            <a:lvl2pPr lvl="1"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2pPr>
            <a:lvl3pPr lvl="2"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3pPr>
            <a:lvl4pPr lvl="3"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4pPr>
            <a:lvl5pPr lvl="4"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5pPr>
            <a:lvl6pPr lvl="5"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6pPr>
            <a:lvl7pPr lvl="6"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7pPr>
            <a:lvl8pPr lvl="7"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8pPr>
            <a:lvl9pPr lvl="8"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9pPr>
          </a:lstStyle>
          <a:p/>
        </p:txBody>
      </p:sp>
      <p:sp>
        <p:nvSpPr>
          <p:cNvPr id="385" name="Google Shape;385;gebf947c4af_19_14"/>
          <p:cNvSpPr txBox="1"/>
          <p:nvPr>
            <p:ph idx="1" type="subTitle"/>
          </p:nvPr>
        </p:nvSpPr>
        <p:spPr>
          <a:xfrm>
            <a:off x="311700" y="3778833"/>
            <a:ext cx="8520525" cy="1056900"/>
          </a:xfrm>
          <a:prstGeom prst="rect">
            <a:avLst/>
          </a:prstGeom>
          <a:noFill/>
          <a:ln>
            <a:noFill/>
          </a:ln>
        </p:spPr>
        <p:txBody>
          <a:bodyPr anchorCtr="0" anchor="t" bIns="121900" lIns="121900" spcFirstLastPara="1" rIns="121900" wrap="square" tIns="121900">
            <a:noAutofit/>
          </a:bodyPr>
          <a:lstStyle>
            <a:lvl1pPr lvl="0"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1pPr>
            <a:lvl2pPr lvl="1"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2pPr>
            <a:lvl3pPr lvl="2"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3pPr>
            <a:lvl4pPr lvl="3"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4pPr>
            <a:lvl5pPr lvl="4"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5pPr>
            <a:lvl6pPr lvl="5"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6pPr>
            <a:lvl7pPr lvl="6"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7pPr>
            <a:lvl8pPr lvl="7"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8pPr>
            <a:lvl9pPr lvl="8"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9pPr>
          </a:lstStyle>
          <a:p/>
        </p:txBody>
      </p:sp>
      <p:sp>
        <p:nvSpPr>
          <p:cNvPr id="386" name="Google Shape;386;gebf947c4af_19_14"/>
          <p:cNvSpPr txBox="1"/>
          <p:nvPr>
            <p:ph idx="12" type="sldNum"/>
          </p:nvPr>
        </p:nvSpPr>
        <p:spPr>
          <a:xfrm>
            <a:off x="8472458" y="6217622"/>
            <a:ext cx="548775" cy="524700"/>
          </a:xfrm>
          <a:prstGeom prst="rect">
            <a:avLst/>
          </a:prstGeom>
          <a:noFill/>
          <a:ln>
            <a:noFill/>
          </a:ln>
        </p:spPr>
        <p:txBody>
          <a:bodyPr anchorCtr="0" anchor="ctr" bIns="121900" lIns="121900" spcFirstLastPara="1" rIns="121900" wrap="square" tIns="121900">
            <a:noAutofit/>
          </a:bodyPr>
          <a:lstStyle>
            <a:lvl1pPr indent="0" lvl="0"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type="tx">
  <p:cSld name="TITLE_AND_BODY">
    <p:bg>
      <p:bgPr>
        <a:blipFill>
          <a:blip r:embed="rId2">
            <a:alphaModFix/>
          </a:blip>
          <a:stretch>
            <a:fillRect/>
          </a:stretch>
        </a:blipFill>
      </p:bgPr>
    </p:bg>
    <p:spTree>
      <p:nvGrpSpPr>
        <p:cNvPr id="389" name="Shape 389"/>
        <p:cNvGrpSpPr/>
        <p:nvPr/>
      </p:nvGrpSpPr>
      <p:grpSpPr>
        <a:xfrm>
          <a:off x="0" y="0"/>
          <a:ext cx="0" cy="0"/>
          <a:chOff x="0" y="0"/>
          <a:chExt cx="0" cy="0"/>
        </a:xfrm>
      </p:grpSpPr>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タイトルとコンテンツ" type="obj">
  <p:cSld name="OBJECT">
    <p:spTree>
      <p:nvGrpSpPr>
        <p:cNvPr id="390" name="Shape 390"/>
        <p:cNvGrpSpPr/>
        <p:nvPr/>
      </p:nvGrpSpPr>
      <p:grpSpPr>
        <a:xfrm>
          <a:off x="0" y="0"/>
          <a:ext cx="0" cy="0"/>
          <a:chOff x="0" y="0"/>
          <a:chExt cx="0" cy="0"/>
        </a:xfrm>
      </p:grpSpPr>
      <p:sp>
        <p:nvSpPr>
          <p:cNvPr id="391" name="Google Shape;391;gebf947c4af_25_3"/>
          <p:cNvSpPr txBox="1"/>
          <p:nvPr>
            <p:ph type="title"/>
          </p:nvPr>
        </p:nvSpPr>
        <p:spPr>
          <a:xfrm>
            <a:off x="628650" y="365125"/>
            <a:ext cx="7886700" cy="1325700"/>
          </a:xfrm>
          <a:prstGeom prst="rect">
            <a:avLst/>
          </a:prstGeom>
          <a:noFill/>
          <a:ln>
            <a:noFill/>
          </a:ln>
        </p:spPr>
        <p:txBody>
          <a:bodyPr anchorCtr="0" anchor="ctr" bIns="45700" lIns="91425" spcFirstLastPara="1" rIns="91425" wrap="square" tIns="45700">
            <a:noAutofit/>
          </a:bodyPr>
          <a:lstStyle>
            <a:lvl1pPr lvl="0" marR="0" rtl="0" algn="l">
              <a:lnSpc>
                <a:spcPct val="90000"/>
              </a:lnSpc>
              <a:spcBef>
                <a:spcPts val="0"/>
              </a:spcBef>
              <a:spcAft>
                <a:spcPts val="0"/>
              </a:spcAft>
              <a:buClr>
                <a:schemeClr val="dk1"/>
              </a:buClr>
              <a:buSzPts val="1800"/>
              <a:buFont typeface="Arial"/>
              <a:buNone/>
              <a:defRPr b="0" i="0" sz="32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3700"/>
              <a:buFont typeface="Arial"/>
              <a:buNone/>
              <a:defRPr b="0" i="0" sz="1400" u="none" cap="none" strike="noStrike">
                <a:solidFill>
                  <a:srgbClr val="000000"/>
                </a:solidFill>
                <a:latin typeface="Arial"/>
                <a:ea typeface="Arial"/>
                <a:cs typeface="Arial"/>
                <a:sym typeface="Arial"/>
              </a:defRPr>
            </a:lvl9pPr>
          </a:lstStyle>
          <a:p/>
        </p:txBody>
      </p:sp>
      <p:sp>
        <p:nvSpPr>
          <p:cNvPr id="392" name="Google Shape;392;gebf947c4af_25_3"/>
          <p:cNvSpPr txBox="1"/>
          <p:nvPr>
            <p:ph idx="1" type="body"/>
          </p:nvPr>
        </p:nvSpPr>
        <p:spPr>
          <a:xfrm>
            <a:off x="628650" y="1825625"/>
            <a:ext cx="7886700" cy="4351200"/>
          </a:xfrm>
          <a:prstGeom prst="rect">
            <a:avLst/>
          </a:prstGeom>
          <a:noFill/>
          <a:ln>
            <a:noFill/>
          </a:ln>
        </p:spPr>
        <p:txBody>
          <a:bodyPr anchorCtr="0" anchor="t" bIns="45700" lIns="91425" spcFirstLastPara="1" rIns="91425" wrap="square" tIns="45700">
            <a:noAutofit/>
          </a:bodyPr>
          <a:lstStyle>
            <a:lvl1pPr indent="-342900" lvl="0" marL="457200" marR="0" rtl="0" algn="l">
              <a:lnSpc>
                <a:spcPct val="90000"/>
              </a:lnSpc>
              <a:spcBef>
                <a:spcPts val="10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1pPr>
            <a:lvl2pPr indent="-342900" lvl="1" marL="9144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2pPr>
            <a:lvl3pPr indent="-342900" lvl="2" marL="13716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3pPr>
            <a:lvl4pPr indent="-342900" lvl="3" marL="18288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4pPr>
            <a:lvl5pPr indent="-342900" lvl="4" marL="22860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5pPr>
            <a:lvl6pPr indent="-342900" lvl="5" marL="27432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6pPr>
            <a:lvl7pPr indent="-342900" lvl="6" marL="32004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7pPr>
            <a:lvl8pPr indent="-342900" lvl="7" marL="3657600" marR="0" rtl="0" algn="l">
              <a:lnSpc>
                <a:spcPct val="90000"/>
              </a:lnSpc>
              <a:spcBef>
                <a:spcPts val="2100"/>
              </a:spcBef>
              <a:spcAft>
                <a:spcPts val="0"/>
              </a:spcAft>
              <a:buClr>
                <a:schemeClr val="dk1"/>
              </a:buClr>
              <a:buSzPts val="1800"/>
              <a:buFont typeface="Arial"/>
              <a:buChar char="○"/>
              <a:defRPr b="0" i="0" sz="1400" u="none" cap="none" strike="noStrike">
                <a:solidFill>
                  <a:srgbClr val="000000"/>
                </a:solidFill>
                <a:latin typeface="Arial"/>
                <a:ea typeface="Arial"/>
                <a:cs typeface="Arial"/>
                <a:sym typeface="Arial"/>
              </a:defRPr>
            </a:lvl8pPr>
            <a:lvl9pPr indent="-342900" lvl="8" marL="4114800" marR="0" rtl="0" algn="l">
              <a:lnSpc>
                <a:spcPct val="90000"/>
              </a:lnSpc>
              <a:spcBef>
                <a:spcPts val="2100"/>
              </a:spcBef>
              <a:spcAft>
                <a:spcPts val="2100"/>
              </a:spcAft>
              <a:buClr>
                <a:schemeClr val="dk1"/>
              </a:buClr>
              <a:buSzPts val="1800"/>
              <a:buFont typeface="Arial"/>
              <a:buChar char="■"/>
              <a:defRPr b="0" i="0" sz="1400" u="none" cap="none" strike="noStrike">
                <a:solidFill>
                  <a:srgbClr val="000000"/>
                </a:solidFill>
                <a:latin typeface="Arial"/>
                <a:ea typeface="Arial"/>
                <a:cs typeface="Arial"/>
                <a:sym typeface="Arial"/>
              </a:defRPr>
            </a:lvl9pPr>
          </a:lstStyle>
          <a:p/>
        </p:txBody>
      </p:sp>
      <p:sp>
        <p:nvSpPr>
          <p:cNvPr id="393" name="Google Shape;393;gebf947c4af_25_3"/>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394" name="Google Shape;394;gebf947c4af_25_3"/>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395" name="Google Shape;395;gebf947c4af_25_3"/>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Blank">
    <p:spTree>
      <p:nvGrpSpPr>
        <p:cNvPr id="396" name="Shape 396"/>
        <p:cNvGrpSpPr/>
        <p:nvPr/>
      </p:nvGrpSpPr>
      <p:grpSpPr>
        <a:xfrm>
          <a:off x="0" y="0"/>
          <a:ext cx="0" cy="0"/>
          <a:chOff x="0" y="0"/>
          <a:chExt cx="0" cy="0"/>
        </a:xfrm>
      </p:grpSpPr>
      <p:sp>
        <p:nvSpPr>
          <p:cNvPr id="397" name="Google Shape;397;gebf947c4af_25_9"/>
          <p:cNvSpPr/>
          <p:nvPr>
            <p:ph idx="12" type="sldNum"/>
          </p:nvPr>
        </p:nvSpPr>
        <p:spPr>
          <a:xfrm>
            <a:off x="8763000" y="6629400"/>
            <a:ext cx="304800" cy="187285"/>
          </a:xfrm>
          <a:prstGeom prst="roundRect">
            <a:avLst>
              <a:gd fmla="val 16667" name="adj"/>
            </a:avLst>
          </a:prstGeom>
          <a:solidFill>
            <a:schemeClr val="lt1">
              <a:alpha val="46274"/>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AU"/>
              <a:t>‹#›</a:t>
            </a:fld>
            <a:endParaRPr/>
          </a:p>
        </p:txBody>
      </p:sp>
      <p:sp>
        <p:nvSpPr>
          <p:cNvPr id="398" name="Google Shape;398;gebf947c4af_25_9"/>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lvl1pPr indent="-355600" lvl="0" marL="457200" marR="0" rtl="0" algn="l">
              <a:lnSpc>
                <a:spcPct val="100000"/>
              </a:lnSpc>
              <a:spcBef>
                <a:spcPts val="500"/>
              </a:spcBef>
              <a:spcAft>
                <a:spcPts val="0"/>
              </a:spcAft>
              <a:buClr>
                <a:srgbClr val="002569"/>
              </a:buClr>
              <a:buSzPts val="2000"/>
              <a:buFont typeface="Arial"/>
              <a:buChar char="•"/>
              <a:defRPr b="1" i="0" sz="2000" u="none" cap="none" strike="noStrike">
                <a:solidFill>
                  <a:srgbClr val="002569"/>
                </a:solidFill>
                <a:latin typeface="Helvetica Neue"/>
                <a:ea typeface="Helvetica Neue"/>
                <a:cs typeface="Helvetica Neue"/>
                <a:sym typeface="Helvetica Neue"/>
              </a:defRPr>
            </a:lvl1pPr>
            <a:lvl2pPr indent="-355600" lvl="1" marL="914400" marR="0" rtl="0" algn="l">
              <a:lnSpc>
                <a:spcPct val="100000"/>
              </a:lnSpc>
              <a:spcBef>
                <a:spcPts val="500"/>
              </a:spcBef>
              <a:spcAft>
                <a:spcPts val="0"/>
              </a:spcAft>
              <a:buClr>
                <a:srgbClr val="002569"/>
              </a:buClr>
              <a:buSzPts val="2000"/>
              <a:buFont typeface="Courier New"/>
              <a:buChar char="o"/>
              <a:defRPr b="0" i="0" sz="2000" u="none" cap="none" strike="noStrike">
                <a:solidFill>
                  <a:srgbClr val="002569"/>
                </a:solidFill>
                <a:latin typeface="Helvetica Neue"/>
                <a:ea typeface="Helvetica Neue"/>
                <a:cs typeface="Helvetica Neue"/>
                <a:sym typeface="Helvetica Neue"/>
              </a:defRPr>
            </a:lvl2pPr>
            <a:lvl3pPr indent="-355600" lvl="2" marL="1371600" marR="0" rtl="0" algn="l">
              <a:lnSpc>
                <a:spcPct val="100000"/>
              </a:lnSpc>
              <a:spcBef>
                <a:spcPts val="500"/>
              </a:spcBef>
              <a:spcAft>
                <a:spcPts val="0"/>
              </a:spcAft>
              <a:buClr>
                <a:srgbClr val="002569"/>
              </a:buClr>
              <a:buSzPts val="2000"/>
              <a:buFont typeface="Noto Sans Symbols"/>
              <a:buChar char="▪"/>
              <a:defRPr b="0" i="0" sz="2000" u="none" cap="none" strike="noStrike">
                <a:solidFill>
                  <a:srgbClr val="002569"/>
                </a:solidFill>
                <a:latin typeface="Helvetica Neue"/>
                <a:ea typeface="Helvetica Neue"/>
                <a:cs typeface="Helvetica Neue"/>
                <a:sym typeface="Helvetica Neue"/>
              </a:defRPr>
            </a:lvl3pPr>
            <a:lvl4pPr indent="-355600" lvl="3" marL="18288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4pPr>
            <a:lvl5pPr indent="-355600" lvl="4" marL="22860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399" name="Google Shape;399;gebf947c4af_25_9"/>
          <p:cNvSpPr txBox="1"/>
          <p:nvPr>
            <p:ph idx="2" type="body"/>
          </p:nvPr>
        </p:nvSpPr>
        <p:spPr>
          <a:xfrm>
            <a:off x="1981200" y="76200"/>
            <a:ext cx="4953000" cy="914400"/>
          </a:xfrm>
          <a:prstGeom prst="rect">
            <a:avLst/>
          </a:prstGeom>
          <a:noFill/>
          <a:ln>
            <a:noFill/>
          </a:ln>
        </p:spPr>
        <p:txBody>
          <a:bodyPr anchorCtr="0" anchor="t" bIns="45700" lIns="91425" spcFirstLastPara="1" rIns="91425" wrap="square" tIns="45700">
            <a:noAutofit/>
          </a:bodyPr>
          <a:lstStyle>
            <a:lvl1pPr indent="-228600" lvl="0" marL="457200" marR="0" rtl="0" algn="ctr">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400" name="Google Shape;400;gebf947c4af_25_9"/>
          <p:cNvSpPr/>
          <p:nvPr/>
        </p:nvSpPr>
        <p:spPr>
          <a:xfrm>
            <a:off x="76200" y="6629400"/>
            <a:ext cx="5777948" cy="187285"/>
          </a:xfrm>
          <a:prstGeom prst="roundRect">
            <a:avLst>
              <a:gd fmla="val 16667" name="adj"/>
            </a:avLst>
          </a:prstGeom>
          <a:solidFill>
            <a:schemeClr val="lt1">
              <a:alpha val="46274"/>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1" lang="en-AU" sz="1100" u="none" cap="none" strike="noStrike">
                <a:solidFill>
                  <a:schemeClr val="dk2"/>
                </a:solidFill>
                <a:latin typeface="Helvetica Neue"/>
                <a:ea typeface="Helvetica Neue"/>
                <a:cs typeface="Helvetica Neue"/>
                <a:sym typeface="Helvetica Neue"/>
              </a:rPr>
              <a:t>SIT-35, 25-26 March 2020	Join at www.slido.com with the event code: #ceos-sit-35</a:t>
            </a:r>
            <a:endParaRPr b="0" i="1" sz="1100" u="none" cap="none" strike="noStrike">
              <a:solidFill>
                <a:schemeClr val="dk2"/>
              </a:solidFill>
              <a:latin typeface="Helvetica Neue"/>
              <a:ea typeface="Helvetica Neue"/>
              <a:cs typeface="Helvetica Neue"/>
              <a:sym typeface="Helvetica Neue"/>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9" name="Shape 29"/>
        <p:cNvGrpSpPr/>
        <p:nvPr/>
      </p:nvGrpSpPr>
      <p:grpSpPr>
        <a:xfrm>
          <a:off x="0" y="0"/>
          <a:ext cx="0" cy="0"/>
          <a:chOff x="0" y="0"/>
          <a:chExt cx="0" cy="0"/>
        </a:xfrm>
      </p:grpSpPr>
      <p:sp>
        <p:nvSpPr>
          <p:cNvPr id="30" name="Google Shape;30;p58"/>
          <p:cNvSpPr txBox="1"/>
          <p:nvPr>
            <p:ph type="ctrTitle"/>
          </p:nvPr>
        </p:nvSpPr>
        <p:spPr>
          <a:xfrm>
            <a:off x="311708" y="992767"/>
            <a:ext cx="8520525" cy="2736900"/>
          </a:xfrm>
          <a:prstGeom prst="rect">
            <a:avLst/>
          </a:prstGeom>
          <a:noFill/>
          <a:ln>
            <a:noFill/>
          </a:ln>
        </p:spPr>
        <p:txBody>
          <a:bodyPr anchorCtr="0" anchor="b" bIns="121900" lIns="121900" spcFirstLastPara="1" rIns="121900" wrap="square" tIns="121900">
            <a:noAutofit/>
          </a:bodyPr>
          <a:lstStyle>
            <a:lvl1pPr lvl="0"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1pPr>
            <a:lvl2pPr lvl="1"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2pPr>
            <a:lvl3pPr lvl="2"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3pPr>
            <a:lvl4pPr lvl="3"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4pPr>
            <a:lvl5pPr lvl="4"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5pPr>
            <a:lvl6pPr lvl="5"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6pPr>
            <a:lvl7pPr lvl="6"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7pPr>
            <a:lvl8pPr lvl="7"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8pPr>
            <a:lvl9pPr lvl="8"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9pPr>
          </a:lstStyle>
          <a:p/>
        </p:txBody>
      </p:sp>
      <p:sp>
        <p:nvSpPr>
          <p:cNvPr id="31" name="Google Shape;31;p58"/>
          <p:cNvSpPr txBox="1"/>
          <p:nvPr>
            <p:ph idx="1" type="subTitle"/>
          </p:nvPr>
        </p:nvSpPr>
        <p:spPr>
          <a:xfrm>
            <a:off x="311700" y="3778833"/>
            <a:ext cx="8520525" cy="1056900"/>
          </a:xfrm>
          <a:prstGeom prst="rect">
            <a:avLst/>
          </a:prstGeom>
          <a:noFill/>
          <a:ln>
            <a:noFill/>
          </a:ln>
        </p:spPr>
        <p:txBody>
          <a:bodyPr anchorCtr="0" anchor="t" bIns="121900" lIns="121900" spcFirstLastPara="1" rIns="121900" wrap="square" tIns="121900">
            <a:noAutofit/>
          </a:bodyPr>
          <a:lstStyle>
            <a:lvl1pPr lvl="0"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1pPr>
            <a:lvl2pPr lvl="1"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2pPr>
            <a:lvl3pPr lvl="2"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3pPr>
            <a:lvl4pPr lvl="3"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4pPr>
            <a:lvl5pPr lvl="4"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5pPr>
            <a:lvl6pPr lvl="5"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6pPr>
            <a:lvl7pPr lvl="6"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7pPr>
            <a:lvl8pPr lvl="7"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8pPr>
            <a:lvl9pPr lvl="8"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9pPr>
          </a:lstStyle>
          <a:p/>
        </p:txBody>
      </p:sp>
      <p:sp>
        <p:nvSpPr>
          <p:cNvPr id="32" name="Google Shape;32;p58"/>
          <p:cNvSpPr txBox="1"/>
          <p:nvPr>
            <p:ph idx="12" type="sldNum"/>
          </p:nvPr>
        </p:nvSpPr>
        <p:spPr>
          <a:xfrm>
            <a:off x="8472458" y="6217622"/>
            <a:ext cx="548775" cy="524700"/>
          </a:xfrm>
          <a:prstGeom prst="rect">
            <a:avLst/>
          </a:prstGeom>
          <a:noFill/>
          <a:ln>
            <a:noFill/>
          </a:ln>
        </p:spPr>
        <p:txBody>
          <a:bodyPr anchorCtr="0" anchor="ctr" bIns="121900" lIns="121900" spcFirstLastPara="1" rIns="121900" wrap="square" tIns="121900">
            <a:noAutofit/>
          </a:bodyPr>
          <a:lstStyle>
            <a:lvl1pPr indent="0" lvl="0"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lank" showMasterSp="0">
  <p:cSld name="1_Blank 2">
    <p:spTree>
      <p:nvGrpSpPr>
        <p:cNvPr id="401" name="Shape 401"/>
        <p:cNvGrpSpPr/>
        <p:nvPr/>
      </p:nvGrpSpPr>
      <p:grpSpPr>
        <a:xfrm>
          <a:off x="0" y="0"/>
          <a:ext cx="0" cy="0"/>
          <a:chOff x="0" y="0"/>
          <a:chExt cx="0" cy="0"/>
        </a:xfrm>
      </p:grpSpPr>
      <p:sp>
        <p:nvSpPr>
          <p:cNvPr id="402" name="Google Shape;402;gebf947c4af_25_14"/>
          <p:cNvSpPr/>
          <p:nvPr>
            <p:ph idx="12" type="sldNum"/>
          </p:nvPr>
        </p:nvSpPr>
        <p:spPr>
          <a:xfrm>
            <a:off x="8763000" y="6629400"/>
            <a:ext cx="304800" cy="187285"/>
          </a:xfrm>
          <a:prstGeom prst="roundRect">
            <a:avLst>
              <a:gd fmla="val 16667" name="adj"/>
            </a:avLst>
          </a:prstGeom>
          <a:solidFill>
            <a:schemeClr val="lt1">
              <a:alpha val="46274"/>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lt2"/>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AU"/>
              <a:t>‹#›</a:t>
            </a:fld>
            <a:endParaRPr/>
          </a:p>
        </p:txBody>
      </p:sp>
      <p:sp>
        <p:nvSpPr>
          <p:cNvPr id="403" name="Google Shape;403;gebf947c4af_25_14"/>
          <p:cNvSpPr txBox="1"/>
          <p:nvPr>
            <p:ph idx="1" type="body"/>
          </p:nvPr>
        </p:nvSpPr>
        <p:spPr>
          <a:xfrm>
            <a:off x="457200" y="1600200"/>
            <a:ext cx="8153400" cy="47244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1pPr>
            <a:lvl2pPr indent="-355600" lvl="1" marL="914400" marR="0" rtl="0" algn="l">
              <a:lnSpc>
                <a:spcPct val="100000"/>
              </a:lnSpc>
              <a:spcBef>
                <a:spcPts val="0"/>
              </a:spcBef>
              <a:spcAft>
                <a:spcPts val="0"/>
              </a:spcAft>
              <a:buClr>
                <a:srgbClr val="000000"/>
              </a:buClr>
              <a:buSzPts val="2000"/>
              <a:buFont typeface="Courier New"/>
              <a:buChar char="o"/>
              <a:defRPr b="0" i="0" sz="2000" u="none" cap="none" strike="noStrike">
                <a:solidFill>
                  <a:srgbClr val="000000"/>
                </a:solidFill>
                <a:latin typeface="Arial"/>
                <a:ea typeface="Arial"/>
                <a:cs typeface="Arial"/>
                <a:sym typeface="Arial"/>
              </a:defRPr>
            </a:lvl2pPr>
            <a:lvl3pPr indent="-355600" lvl="2" marL="1371600" marR="0" rtl="0" algn="l">
              <a:lnSpc>
                <a:spcPct val="100000"/>
              </a:lnSpc>
              <a:spcBef>
                <a:spcPts val="0"/>
              </a:spcBef>
              <a:spcAft>
                <a:spcPts val="0"/>
              </a:spcAft>
              <a:buClr>
                <a:srgbClr val="000000"/>
              </a:buClr>
              <a:buSzPts val="2000"/>
              <a:buFont typeface="Noto Sans Symbols"/>
              <a:buChar char="▪"/>
              <a:defRPr b="0" i="0" sz="20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Clr>
                <a:srgbClr val="000000"/>
              </a:buClr>
              <a:buSzPts val="1400"/>
              <a:buFont typeface="Arial"/>
              <a:buNone/>
              <a:defRPr b="0" i="0" sz="20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404" name="Google Shape;404;gebf947c4af_25_14"/>
          <p:cNvSpPr/>
          <p:nvPr/>
        </p:nvSpPr>
        <p:spPr>
          <a:xfrm>
            <a:off x="76200" y="6629400"/>
            <a:ext cx="2362200" cy="187285"/>
          </a:xfrm>
          <a:prstGeom prst="roundRect">
            <a:avLst>
              <a:gd fmla="val 16667" name="adj"/>
            </a:avLst>
          </a:prstGeom>
          <a:solidFill>
            <a:schemeClr val="lt1">
              <a:alpha val="46274"/>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1" lang="en-AU" sz="1100" u="none" cap="none" strike="noStrike">
                <a:solidFill>
                  <a:schemeClr val="lt2"/>
                </a:solidFill>
                <a:latin typeface="Arial"/>
                <a:ea typeface="Arial"/>
                <a:cs typeface="Arial"/>
                <a:sym typeface="Arial"/>
              </a:rPr>
              <a:t>CEOS Plenary 2019, 14-16 October</a:t>
            </a:r>
            <a:endParaRPr b="0" i="1" sz="1100" u="none" cap="none" strike="noStrike">
              <a:solidFill>
                <a:schemeClr val="lt2"/>
              </a:solidFill>
              <a:latin typeface="Arial"/>
              <a:ea typeface="Arial"/>
              <a:cs typeface="Arial"/>
              <a:sym typeface="Arial"/>
            </a:endParaRPr>
          </a:p>
        </p:txBody>
      </p:sp>
      <p:sp>
        <p:nvSpPr>
          <p:cNvPr id="405" name="Google Shape;405;gebf947c4af_25_14"/>
          <p:cNvSpPr txBox="1"/>
          <p:nvPr>
            <p:ph idx="2" type="body"/>
          </p:nvPr>
        </p:nvSpPr>
        <p:spPr>
          <a:xfrm>
            <a:off x="2057400" y="304800"/>
            <a:ext cx="4953000" cy="5334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1pPr>
            <a:lvl2pPr indent="-228600" lvl="1" marL="914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228600" lvl="2" marL="1371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FY30_Ⅰ.1.2">
  <p:cSld name="2_FY30_Ⅰ.1.2">
    <p:spTree>
      <p:nvGrpSpPr>
        <p:cNvPr id="406" name="Shape 406"/>
        <p:cNvGrpSpPr/>
        <p:nvPr/>
      </p:nvGrpSpPr>
      <p:grpSpPr>
        <a:xfrm>
          <a:off x="0" y="0"/>
          <a:ext cx="0" cy="0"/>
          <a:chOff x="0" y="0"/>
          <a:chExt cx="0" cy="0"/>
        </a:xfrm>
      </p:grpSpPr>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407" name="Shape 407"/>
        <p:cNvGrpSpPr/>
        <p:nvPr/>
      </p:nvGrpSpPr>
      <p:grpSpPr>
        <a:xfrm>
          <a:off x="0" y="0"/>
          <a:ext cx="0" cy="0"/>
          <a:chOff x="0" y="0"/>
          <a:chExt cx="0" cy="0"/>
        </a:xfrm>
      </p:grpSpPr>
      <p:sp>
        <p:nvSpPr>
          <p:cNvPr id="408" name="Google Shape;408;gebf947c4af_25_20"/>
          <p:cNvSpPr txBox="1"/>
          <p:nvPr>
            <p:ph type="ctrTitle"/>
          </p:nvPr>
        </p:nvSpPr>
        <p:spPr>
          <a:xfrm>
            <a:off x="311708" y="992767"/>
            <a:ext cx="8520525" cy="2736900"/>
          </a:xfrm>
          <a:prstGeom prst="rect">
            <a:avLst/>
          </a:prstGeom>
          <a:noFill/>
          <a:ln>
            <a:noFill/>
          </a:ln>
        </p:spPr>
        <p:txBody>
          <a:bodyPr anchorCtr="0" anchor="b" bIns="121900" lIns="121900" spcFirstLastPara="1" rIns="121900" wrap="square" tIns="121900">
            <a:noAutofit/>
          </a:bodyPr>
          <a:lstStyle>
            <a:lvl1pPr lvl="0"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1pPr>
            <a:lvl2pPr lvl="1"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2pPr>
            <a:lvl3pPr lvl="2"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3pPr>
            <a:lvl4pPr lvl="3"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4pPr>
            <a:lvl5pPr lvl="4"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5pPr>
            <a:lvl6pPr lvl="5"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6pPr>
            <a:lvl7pPr lvl="6"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7pPr>
            <a:lvl8pPr lvl="7"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8pPr>
            <a:lvl9pPr lvl="8" marR="0" rtl="0" algn="ctr">
              <a:lnSpc>
                <a:spcPct val="100000"/>
              </a:lnSpc>
              <a:spcBef>
                <a:spcPts val="0"/>
              </a:spcBef>
              <a:spcAft>
                <a:spcPts val="0"/>
              </a:spcAft>
              <a:buClr>
                <a:srgbClr val="000000"/>
              </a:buClr>
              <a:buSzPts val="6900"/>
              <a:buFont typeface="Arial"/>
              <a:buNone/>
              <a:defRPr b="0" i="0" sz="6900" u="none" cap="none" strike="noStrike">
                <a:solidFill>
                  <a:srgbClr val="000000"/>
                </a:solidFill>
                <a:latin typeface="Arial"/>
                <a:ea typeface="Arial"/>
                <a:cs typeface="Arial"/>
                <a:sym typeface="Arial"/>
              </a:defRPr>
            </a:lvl9pPr>
          </a:lstStyle>
          <a:p/>
        </p:txBody>
      </p:sp>
      <p:sp>
        <p:nvSpPr>
          <p:cNvPr id="409" name="Google Shape;409;gebf947c4af_25_20"/>
          <p:cNvSpPr txBox="1"/>
          <p:nvPr>
            <p:ph idx="1" type="subTitle"/>
          </p:nvPr>
        </p:nvSpPr>
        <p:spPr>
          <a:xfrm>
            <a:off x="311700" y="3778833"/>
            <a:ext cx="8520525" cy="1056900"/>
          </a:xfrm>
          <a:prstGeom prst="rect">
            <a:avLst/>
          </a:prstGeom>
          <a:noFill/>
          <a:ln>
            <a:noFill/>
          </a:ln>
        </p:spPr>
        <p:txBody>
          <a:bodyPr anchorCtr="0" anchor="t" bIns="121900" lIns="121900" spcFirstLastPara="1" rIns="121900" wrap="square" tIns="121900">
            <a:noAutofit/>
          </a:bodyPr>
          <a:lstStyle>
            <a:lvl1pPr lvl="0"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1pPr>
            <a:lvl2pPr lvl="1"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2pPr>
            <a:lvl3pPr lvl="2"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3pPr>
            <a:lvl4pPr lvl="3"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4pPr>
            <a:lvl5pPr lvl="4"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5pPr>
            <a:lvl6pPr lvl="5"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6pPr>
            <a:lvl7pPr lvl="6"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7pPr>
            <a:lvl8pPr lvl="7"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8pPr>
            <a:lvl9pPr lvl="8" marR="0" rtl="0" algn="ctr">
              <a:lnSpc>
                <a:spcPct val="100000"/>
              </a:lnSpc>
              <a:spcBef>
                <a:spcPts val="0"/>
              </a:spcBef>
              <a:spcAft>
                <a:spcPts val="0"/>
              </a:spcAft>
              <a:buClr>
                <a:srgbClr val="000000"/>
              </a:buClr>
              <a:buSzPts val="3700"/>
              <a:buFont typeface="Arial"/>
              <a:buNone/>
              <a:defRPr b="0" i="0" sz="3700" u="none" cap="none" strike="noStrike">
                <a:solidFill>
                  <a:srgbClr val="000000"/>
                </a:solidFill>
                <a:latin typeface="Arial"/>
                <a:ea typeface="Arial"/>
                <a:cs typeface="Arial"/>
                <a:sym typeface="Arial"/>
              </a:defRPr>
            </a:lvl9pPr>
          </a:lstStyle>
          <a:p/>
        </p:txBody>
      </p:sp>
      <p:sp>
        <p:nvSpPr>
          <p:cNvPr id="410" name="Google Shape;410;gebf947c4af_25_20"/>
          <p:cNvSpPr txBox="1"/>
          <p:nvPr>
            <p:ph idx="12" type="sldNum"/>
          </p:nvPr>
        </p:nvSpPr>
        <p:spPr>
          <a:xfrm>
            <a:off x="8472458" y="6217622"/>
            <a:ext cx="548775" cy="524700"/>
          </a:xfrm>
          <a:prstGeom prst="rect">
            <a:avLst/>
          </a:prstGeom>
          <a:noFill/>
          <a:ln>
            <a:noFill/>
          </a:ln>
        </p:spPr>
        <p:txBody>
          <a:bodyPr anchorCtr="0" anchor="ctr" bIns="121900" lIns="121900" spcFirstLastPara="1" rIns="121900" wrap="square" tIns="121900">
            <a:noAutofit/>
          </a:bodyPr>
          <a:lstStyle>
            <a:lvl1pPr indent="0" lvl="0"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ARK BG ">
  <p:cSld name="DARK BG ">
    <p:spTree>
      <p:nvGrpSpPr>
        <p:cNvPr id="411" name="Shape 411"/>
        <p:cNvGrpSpPr/>
        <p:nvPr/>
      </p:nvGrpSpPr>
      <p:grpSpPr>
        <a:xfrm>
          <a:off x="0" y="0"/>
          <a:ext cx="0" cy="0"/>
          <a:chOff x="0" y="0"/>
          <a:chExt cx="0" cy="0"/>
        </a:xfrm>
      </p:grpSpPr>
      <p:pic>
        <p:nvPicPr>
          <p:cNvPr id="412" name="Google Shape;412;gebf947c4af_25_24"/>
          <p:cNvPicPr preferRelativeResize="0"/>
          <p:nvPr/>
        </p:nvPicPr>
        <p:blipFill rotWithShape="1">
          <a:blip r:embed="rId2">
            <a:alphaModFix/>
          </a:blip>
          <a:srcRect b="0" l="0" r="0" t="0"/>
          <a:stretch/>
        </p:blipFill>
        <p:spPr>
          <a:xfrm>
            <a:off x="0" y="10053"/>
            <a:ext cx="9144000" cy="5142856"/>
          </a:xfrm>
          <a:prstGeom prst="rect">
            <a:avLst/>
          </a:prstGeom>
          <a:noFill/>
          <a:ln>
            <a:noFill/>
          </a:ln>
        </p:spPr>
      </p:pic>
      <p:pic>
        <p:nvPicPr>
          <p:cNvPr id="413" name="Google Shape;413;gebf947c4af_25_24"/>
          <p:cNvPicPr preferRelativeResize="0"/>
          <p:nvPr/>
        </p:nvPicPr>
        <p:blipFill rotWithShape="1">
          <a:blip r:embed="rId3">
            <a:alphaModFix/>
          </a:blip>
          <a:srcRect b="0" l="0" r="0" t="0"/>
          <a:stretch/>
        </p:blipFill>
        <p:spPr>
          <a:xfrm>
            <a:off x="7748617" y="-216085"/>
            <a:ext cx="1570420" cy="985501"/>
          </a:xfrm>
          <a:prstGeom prst="rect">
            <a:avLst/>
          </a:prstGeom>
          <a:noFill/>
          <a:ln>
            <a:noFill/>
          </a:ln>
        </p:spPr>
      </p:pic>
      <p:cxnSp>
        <p:nvCxnSpPr>
          <p:cNvPr id="414" name="Google Shape;414;gebf947c4af_25_24"/>
          <p:cNvCxnSpPr/>
          <p:nvPr/>
        </p:nvCxnSpPr>
        <p:spPr>
          <a:xfrm>
            <a:off x="166076" y="6422971"/>
            <a:ext cx="8802000" cy="0"/>
          </a:xfrm>
          <a:prstGeom prst="straightConnector1">
            <a:avLst/>
          </a:prstGeom>
          <a:noFill/>
          <a:ln cap="flat" cmpd="sng" w="9525">
            <a:solidFill>
              <a:schemeClr val="lt1"/>
            </a:solidFill>
            <a:prstDash val="solid"/>
            <a:round/>
            <a:headEnd len="sm" w="sm" type="none"/>
            <a:tailEnd len="sm" w="sm" type="none"/>
          </a:ln>
        </p:spPr>
      </p:cxnSp>
      <p:sp>
        <p:nvSpPr>
          <p:cNvPr id="415" name="Google Shape;415;gebf947c4af_25_24"/>
          <p:cNvSpPr txBox="1"/>
          <p:nvPr>
            <p:ph type="title"/>
          </p:nvPr>
        </p:nvSpPr>
        <p:spPr>
          <a:xfrm>
            <a:off x="163696" y="157324"/>
            <a:ext cx="7584900" cy="554100"/>
          </a:xfrm>
          <a:prstGeom prst="rect">
            <a:avLst/>
          </a:prstGeom>
          <a:noFill/>
          <a:ln>
            <a:noFill/>
          </a:ln>
        </p:spPr>
        <p:txBody>
          <a:bodyPr anchorCtr="0" anchor="ctr" bIns="45700" lIns="0" spcFirstLastPara="1" rIns="0" wrap="square" tIns="45700">
            <a:spAutoFit/>
          </a:bodyPr>
          <a:lstStyle>
            <a:lvl1pPr lvl="0" marR="0" rtl="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416" name="Google Shape;416;gebf947c4af_25_24"/>
          <p:cNvSpPr txBox="1"/>
          <p:nvPr>
            <p:ph idx="1" type="body"/>
          </p:nvPr>
        </p:nvSpPr>
        <p:spPr>
          <a:xfrm>
            <a:off x="144889" y="1095950"/>
            <a:ext cx="8822700" cy="52815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19000"/>
              </a:lnSpc>
              <a:spcBef>
                <a:spcPts val="36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228600" lvl="1" marL="914400" marR="0" rtl="0" algn="l">
              <a:lnSpc>
                <a:spcPct val="119000"/>
              </a:lnSpc>
              <a:spcBef>
                <a:spcPts val="36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228600" lvl="2" marL="1371600" marR="0" rtl="0" algn="l">
              <a:lnSpc>
                <a:spcPct val="119000"/>
              </a:lnSpc>
              <a:spcBef>
                <a:spcPts val="36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228600" lvl="3" marL="1828800" marR="0" rtl="0" algn="l">
              <a:lnSpc>
                <a:spcPct val="119000"/>
              </a:lnSpc>
              <a:spcBef>
                <a:spcPts val="36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228600" lvl="4" marL="2286000" marR="0" rtl="0" algn="l">
              <a:lnSpc>
                <a:spcPct val="119000"/>
              </a:lnSpc>
              <a:spcBef>
                <a:spcPts val="36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342900" lvl="5" marL="2743200" marR="0" rtl="0" algn="l">
              <a:lnSpc>
                <a:spcPct val="119000"/>
              </a:lnSpc>
              <a:spcBef>
                <a:spcPts val="360"/>
              </a:spcBef>
              <a:spcAft>
                <a:spcPts val="0"/>
              </a:spcAft>
              <a:buClr>
                <a:srgbClr val="000000"/>
              </a:buClr>
              <a:buSzPts val="1800"/>
              <a:buFont typeface="Arial"/>
              <a:buChar char="–"/>
              <a:defRPr b="0" i="0" sz="1400" u="none" cap="none" strike="noStrike">
                <a:solidFill>
                  <a:srgbClr val="000000"/>
                </a:solidFill>
                <a:latin typeface="Arial"/>
                <a:ea typeface="Arial"/>
                <a:cs typeface="Arial"/>
                <a:sym typeface="Arial"/>
              </a:defRPr>
            </a:lvl6pPr>
            <a:lvl7pPr indent="-342900" lvl="6" marL="3200400" marR="0" rtl="0" algn="l">
              <a:lnSpc>
                <a:spcPct val="119000"/>
              </a:lnSpc>
              <a:spcBef>
                <a:spcPts val="360"/>
              </a:spcBef>
              <a:spcAft>
                <a:spcPts val="0"/>
              </a:spcAft>
              <a:buClr>
                <a:srgbClr val="000000"/>
              </a:buClr>
              <a:buSzPts val="1800"/>
              <a:buFont typeface="Arial"/>
              <a:buChar char="–"/>
              <a:defRPr b="0" i="0" sz="1400" u="none" cap="none" strike="noStrike">
                <a:solidFill>
                  <a:srgbClr val="000000"/>
                </a:solidFill>
                <a:latin typeface="Arial"/>
                <a:ea typeface="Arial"/>
                <a:cs typeface="Arial"/>
                <a:sym typeface="Arial"/>
              </a:defRPr>
            </a:lvl7pPr>
            <a:lvl8pPr indent="-342900" lvl="7" marL="3657600" marR="0" rtl="0" algn="l">
              <a:lnSpc>
                <a:spcPct val="119000"/>
              </a:lnSpc>
              <a:spcBef>
                <a:spcPts val="360"/>
              </a:spcBef>
              <a:spcAft>
                <a:spcPts val="0"/>
              </a:spcAft>
              <a:buClr>
                <a:srgbClr val="000000"/>
              </a:buClr>
              <a:buSzPts val="1800"/>
              <a:buFont typeface="Arial"/>
              <a:buChar char="–"/>
              <a:defRPr b="0" i="0" sz="1400" u="none" cap="none" strike="noStrike">
                <a:solidFill>
                  <a:srgbClr val="000000"/>
                </a:solidFill>
                <a:latin typeface="Arial"/>
                <a:ea typeface="Arial"/>
                <a:cs typeface="Arial"/>
                <a:sym typeface="Arial"/>
              </a:defRPr>
            </a:lvl8pPr>
            <a:lvl9pPr indent="-342900" lvl="8" marL="4114800" marR="0" rtl="0" algn="l">
              <a:lnSpc>
                <a:spcPct val="119000"/>
              </a:lnSpc>
              <a:spcBef>
                <a:spcPts val="360"/>
              </a:spcBef>
              <a:spcAft>
                <a:spcPts val="0"/>
              </a:spcAft>
              <a:buClr>
                <a:srgbClr val="000000"/>
              </a:buClr>
              <a:buSzPts val="1800"/>
              <a:buFont typeface="Arial"/>
              <a:buChar char="–"/>
              <a:defRPr b="0" i="0" sz="1400" u="none" cap="none" strike="noStrike">
                <a:solidFill>
                  <a:srgbClr val="000000"/>
                </a:solidFill>
                <a:latin typeface="Arial"/>
                <a:ea typeface="Arial"/>
                <a:cs typeface="Arial"/>
                <a:sym typeface="Arial"/>
              </a:defRPr>
            </a:lvl9pPr>
          </a:lstStyle>
          <a:p/>
        </p:txBody>
      </p:sp>
      <p:pic>
        <p:nvPicPr>
          <p:cNvPr id="417" name="Google Shape;417;gebf947c4af_25_24"/>
          <p:cNvPicPr preferRelativeResize="0"/>
          <p:nvPr/>
        </p:nvPicPr>
        <p:blipFill rotWithShape="1">
          <a:blip r:embed="rId4">
            <a:alphaModFix/>
          </a:blip>
          <a:srcRect b="0" l="0" r="0" t="0"/>
          <a:stretch/>
        </p:blipFill>
        <p:spPr>
          <a:xfrm>
            <a:off x="7757434" y="6585917"/>
            <a:ext cx="1227689" cy="105918"/>
          </a:xfrm>
          <a:prstGeom prst="rect">
            <a:avLst/>
          </a:prstGeom>
          <a:noFill/>
          <a:ln>
            <a:noFill/>
          </a:ln>
        </p:spPr>
      </p:pic>
      <p:grpSp>
        <p:nvGrpSpPr>
          <p:cNvPr id="418" name="Google Shape;418;gebf947c4af_25_24"/>
          <p:cNvGrpSpPr/>
          <p:nvPr/>
        </p:nvGrpSpPr>
        <p:grpSpPr>
          <a:xfrm>
            <a:off x="170016" y="6572066"/>
            <a:ext cx="6960691" cy="108086"/>
            <a:chOff x="226688" y="6572055"/>
            <a:chExt cx="9280921" cy="144115"/>
          </a:xfrm>
        </p:grpSpPr>
        <p:pic>
          <p:nvPicPr>
            <p:cNvPr descr="at.png" id="419" name="Google Shape;419;gebf947c4af_25_24"/>
            <p:cNvPicPr preferRelativeResize="0"/>
            <p:nvPr/>
          </p:nvPicPr>
          <p:blipFill rotWithShape="1">
            <a:blip r:embed="rId5">
              <a:alphaModFix/>
            </a:blip>
            <a:srcRect b="0" l="0" r="0" t="0"/>
            <a:stretch/>
          </p:blipFill>
          <p:spPr>
            <a:xfrm>
              <a:off x="226688" y="6572055"/>
              <a:ext cx="217977" cy="144114"/>
            </a:xfrm>
            <a:prstGeom prst="rect">
              <a:avLst/>
            </a:prstGeom>
            <a:noFill/>
            <a:ln>
              <a:noFill/>
            </a:ln>
          </p:spPr>
        </p:pic>
        <p:pic>
          <p:nvPicPr>
            <p:cNvPr descr="be.png" id="420" name="Google Shape;420;gebf947c4af_25_24"/>
            <p:cNvPicPr preferRelativeResize="0"/>
            <p:nvPr/>
          </p:nvPicPr>
          <p:blipFill rotWithShape="1">
            <a:blip r:embed="rId6">
              <a:alphaModFix/>
            </a:blip>
            <a:srcRect b="0" l="0" r="0" t="0"/>
            <a:stretch/>
          </p:blipFill>
          <p:spPr>
            <a:xfrm>
              <a:off x="597100" y="6572055"/>
              <a:ext cx="217977" cy="144114"/>
            </a:xfrm>
            <a:prstGeom prst="rect">
              <a:avLst/>
            </a:prstGeom>
            <a:noFill/>
            <a:ln>
              <a:noFill/>
            </a:ln>
          </p:spPr>
        </p:pic>
        <p:pic>
          <p:nvPicPr>
            <p:cNvPr descr="ch.png" id="421" name="Google Shape;421;gebf947c4af_25_24"/>
            <p:cNvPicPr preferRelativeResize="0"/>
            <p:nvPr/>
          </p:nvPicPr>
          <p:blipFill rotWithShape="1">
            <a:blip r:embed="rId7">
              <a:alphaModFix/>
            </a:blip>
            <a:srcRect b="0" l="0" r="0" t="0"/>
            <a:stretch/>
          </p:blipFill>
          <p:spPr>
            <a:xfrm>
              <a:off x="7652002" y="6572055"/>
              <a:ext cx="217977" cy="144114"/>
            </a:xfrm>
            <a:prstGeom prst="rect">
              <a:avLst/>
            </a:prstGeom>
            <a:noFill/>
            <a:ln>
              <a:noFill/>
            </a:ln>
          </p:spPr>
        </p:pic>
        <p:pic>
          <p:nvPicPr>
            <p:cNvPr descr="cz.png" id="422" name="Google Shape;422;gebf947c4af_25_24"/>
            <p:cNvPicPr preferRelativeResize="0"/>
            <p:nvPr/>
          </p:nvPicPr>
          <p:blipFill rotWithShape="1">
            <a:blip r:embed="rId8">
              <a:alphaModFix/>
            </a:blip>
            <a:srcRect b="0" l="0" r="0" t="0"/>
            <a:stretch/>
          </p:blipFill>
          <p:spPr>
            <a:xfrm>
              <a:off x="970446" y="6572055"/>
              <a:ext cx="217977" cy="144114"/>
            </a:xfrm>
            <a:prstGeom prst="rect">
              <a:avLst/>
            </a:prstGeom>
            <a:noFill/>
            <a:ln>
              <a:noFill/>
            </a:ln>
          </p:spPr>
        </p:pic>
        <p:pic>
          <p:nvPicPr>
            <p:cNvPr descr="de.png" id="423" name="Google Shape;423;gebf947c4af_25_24"/>
            <p:cNvPicPr preferRelativeResize="0"/>
            <p:nvPr/>
          </p:nvPicPr>
          <p:blipFill rotWithShape="1">
            <a:blip r:embed="rId9">
              <a:alphaModFix/>
            </a:blip>
            <a:srcRect b="0" l="0" r="0" t="0"/>
            <a:stretch/>
          </p:blipFill>
          <p:spPr>
            <a:xfrm>
              <a:off x="2830886" y="6572055"/>
              <a:ext cx="217977" cy="144114"/>
            </a:xfrm>
            <a:prstGeom prst="rect">
              <a:avLst/>
            </a:prstGeom>
            <a:noFill/>
            <a:ln>
              <a:noFill/>
            </a:ln>
          </p:spPr>
        </p:pic>
        <p:pic>
          <p:nvPicPr>
            <p:cNvPr descr="dk.png" id="424" name="Google Shape;424;gebf947c4af_25_24"/>
            <p:cNvPicPr preferRelativeResize="0"/>
            <p:nvPr/>
          </p:nvPicPr>
          <p:blipFill rotWithShape="1">
            <a:blip r:embed="rId10">
              <a:alphaModFix/>
            </a:blip>
            <a:srcRect b="0" l="0" r="0" t="0"/>
            <a:stretch/>
          </p:blipFill>
          <p:spPr>
            <a:xfrm>
              <a:off x="1340468" y="6572055"/>
              <a:ext cx="217977" cy="144114"/>
            </a:xfrm>
            <a:prstGeom prst="rect">
              <a:avLst/>
            </a:prstGeom>
            <a:noFill/>
            <a:ln>
              <a:noFill/>
            </a:ln>
          </p:spPr>
        </p:pic>
        <p:pic>
          <p:nvPicPr>
            <p:cNvPr descr="ee.png" id="425" name="Google Shape;425;gebf947c4af_25_24"/>
            <p:cNvPicPr preferRelativeResize="0"/>
            <p:nvPr/>
          </p:nvPicPr>
          <p:blipFill rotWithShape="1">
            <a:blip r:embed="rId11">
              <a:alphaModFix/>
            </a:blip>
            <a:srcRect b="0" l="0" r="0" t="0"/>
            <a:stretch/>
          </p:blipFill>
          <p:spPr>
            <a:xfrm>
              <a:off x="1710886" y="6572055"/>
              <a:ext cx="217977" cy="144114"/>
            </a:xfrm>
            <a:prstGeom prst="rect">
              <a:avLst/>
            </a:prstGeom>
            <a:noFill/>
            <a:ln>
              <a:noFill/>
            </a:ln>
          </p:spPr>
        </p:pic>
        <p:pic>
          <p:nvPicPr>
            <p:cNvPr descr="es.png" id="426" name="Google Shape;426;gebf947c4af_25_24"/>
            <p:cNvPicPr preferRelativeResize="0"/>
            <p:nvPr/>
          </p:nvPicPr>
          <p:blipFill rotWithShape="1">
            <a:blip r:embed="rId12">
              <a:alphaModFix/>
            </a:blip>
            <a:srcRect b="0" l="0" r="0" t="0"/>
            <a:stretch/>
          </p:blipFill>
          <p:spPr>
            <a:xfrm>
              <a:off x="6909231" y="6572055"/>
              <a:ext cx="217977" cy="144114"/>
            </a:xfrm>
            <a:prstGeom prst="rect">
              <a:avLst/>
            </a:prstGeom>
            <a:noFill/>
            <a:ln>
              <a:noFill/>
            </a:ln>
          </p:spPr>
        </p:pic>
        <p:pic>
          <p:nvPicPr>
            <p:cNvPr descr="fi.png" id="427" name="Google Shape;427;gebf947c4af_25_24"/>
            <p:cNvPicPr preferRelativeResize="0"/>
            <p:nvPr/>
          </p:nvPicPr>
          <p:blipFill rotWithShape="1">
            <a:blip r:embed="rId13">
              <a:alphaModFix/>
            </a:blip>
            <a:srcRect b="0" l="0" r="0" t="0"/>
            <a:stretch/>
          </p:blipFill>
          <p:spPr>
            <a:xfrm>
              <a:off x="2088120" y="6572055"/>
              <a:ext cx="217977" cy="144114"/>
            </a:xfrm>
            <a:prstGeom prst="rect">
              <a:avLst/>
            </a:prstGeom>
            <a:noFill/>
            <a:ln>
              <a:noFill/>
            </a:ln>
          </p:spPr>
        </p:pic>
        <p:pic>
          <p:nvPicPr>
            <p:cNvPr descr="fr.png" id="428" name="Google Shape;428;gebf947c4af_25_24"/>
            <p:cNvPicPr preferRelativeResize="0"/>
            <p:nvPr/>
          </p:nvPicPr>
          <p:blipFill rotWithShape="1">
            <a:blip r:embed="rId14">
              <a:alphaModFix/>
            </a:blip>
            <a:srcRect b="0" l="0" r="0" t="0"/>
            <a:stretch/>
          </p:blipFill>
          <p:spPr>
            <a:xfrm>
              <a:off x="2456977" y="6572055"/>
              <a:ext cx="217977" cy="144114"/>
            </a:xfrm>
            <a:prstGeom prst="rect">
              <a:avLst/>
            </a:prstGeom>
            <a:noFill/>
            <a:ln>
              <a:noFill/>
            </a:ln>
          </p:spPr>
        </p:pic>
        <p:pic>
          <p:nvPicPr>
            <p:cNvPr descr="gr.png" id="429" name="Google Shape;429;gebf947c4af_25_24"/>
            <p:cNvPicPr preferRelativeResize="0"/>
            <p:nvPr/>
          </p:nvPicPr>
          <p:blipFill rotWithShape="1">
            <a:blip r:embed="rId15">
              <a:alphaModFix/>
            </a:blip>
            <a:srcRect b="0" l="0" r="0" t="0"/>
            <a:stretch/>
          </p:blipFill>
          <p:spPr>
            <a:xfrm>
              <a:off x="3199746" y="6572055"/>
              <a:ext cx="217977" cy="144114"/>
            </a:xfrm>
            <a:prstGeom prst="rect">
              <a:avLst/>
            </a:prstGeom>
            <a:noFill/>
            <a:ln>
              <a:noFill/>
            </a:ln>
          </p:spPr>
        </p:pic>
        <p:pic>
          <p:nvPicPr>
            <p:cNvPr descr="hu.png" id="430" name="Google Shape;430;gebf947c4af_25_24"/>
            <p:cNvPicPr preferRelativeResize="0"/>
            <p:nvPr/>
          </p:nvPicPr>
          <p:blipFill rotWithShape="1">
            <a:blip r:embed="rId16">
              <a:alphaModFix/>
            </a:blip>
            <a:srcRect b="0" l="0" r="0" t="0"/>
            <a:stretch/>
          </p:blipFill>
          <p:spPr>
            <a:xfrm>
              <a:off x="3568607" y="6572055"/>
              <a:ext cx="217977" cy="144114"/>
            </a:xfrm>
            <a:prstGeom prst="rect">
              <a:avLst/>
            </a:prstGeom>
            <a:noFill/>
            <a:ln>
              <a:noFill/>
            </a:ln>
          </p:spPr>
        </p:pic>
        <p:pic>
          <p:nvPicPr>
            <p:cNvPr descr="ie.png" id="431" name="Google Shape;431;gebf947c4af_25_24"/>
            <p:cNvPicPr preferRelativeResize="0"/>
            <p:nvPr/>
          </p:nvPicPr>
          <p:blipFill rotWithShape="1">
            <a:blip r:embed="rId17">
              <a:alphaModFix/>
            </a:blip>
            <a:srcRect b="0" l="0" r="0" t="0"/>
            <a:stretch/>
          </p:blipFill>
          <p:spPr>
            <a:xfrm>
              <a:off x="3937466" y="6572055"/>
              <a:ext cx="217977" cy="144114"/>
            </a:xfrm>
            <a:prstGeom prst="rect">
              <a:avLst/>
            </a:prstGeom>
            <a:noFill/>
            <a:ln>
              <a:noFill/>
            </a:ln>
          </p:spPr>
        </p:pic>
        <p:pic>
          <p:nvPicPr>
            <p:cNvPr descr="it.png" id="432" name="Google Shape;432;gebf947c4af_25_24"/>
            <p:cNvPicPr preferRelativeResize="0"/>
            <p:nvPr/>
          </p:nvPicPr>
          <p:blipFill rotWithShape="1">
            <a:blip r:embed="rId18">
              <a:alphaModFix/>
            </a:blip>
            <a:srcRect b="0" l="0" r="0" t="0"/>
            <a:stretch/>
          </p:blipFill>
          <p:spPr>
            <a:xfrm>
              <a:off x="4306322" y="6572055"/>
              <a:ext cx="217977" cy="144114"/>
            </a:xfrm>
            <a:prstGeom prst="rect">
              <a:avLst/>
            </a:prstGeom>
            <a:noFill/>
            <a:ln>
              <a:noFill/>
            </a:ln>
          </p:spPr>
        </p:pic>
        <p:pic>
          <p:nvPicPr>
            <p:cNvPr descr="lu.png" id="433" name="Google Shape;433;gebf947c4af_25_24"/>
            <p:cNvPicPr preferRelativeResize="0"/>
            <p:nvPr/>
          </p:nvPicPr>
          <p:blipFill rotWithShape="1">
            <a:blip r:embed="rId19">
              <a:alphaModFix/>
            </a:blip>
            <a:srcRect b="0" l="0" r="0" t="0"/>
            <a:stretch/>
          </p:blipFill>
          <p:spPr>
            <a:xfrm>
              <a:off x="4676775" y="6572055"/>
              <a:ext cx="217977" cy="144114"/>
            </a:xfrm>
            <a:prstGeom prst="rect">
              <a:avLst/>
            </a:prstGeom>
            <a:noFill/>
            <a:ln>
              <a:noFill/>
            </a:ln>
          </p:spPr>
        </p:pic>
        <p:pic>
          <p:nvPicPr>
            <p:cNvPr descr="nl.png" id="434" name="Google Shape;434;gebf947c4af_25_24"/>
            <p:cNvPicPr preferRelativeResize="0"/>
            <p:nvPr/>
          </p:nvPicPr>
          <p:blipFill rotWithShape="1">
            <a:blip r:embed="rId20">
              <a:alphaModFix/>
            </a:blip>
            <a:srcRect b="0" l="0" r="0" t="0"/>
            <a:stretch/>
          </p:blipFill>
          <p:spPr>
            <a:xfrm>
              <a:off x="5050684" y="6572055"/>
              <a:ext cx="217977" cy="144114"/>
            </a:xfrm>
            <a:prstGeom prst="rect">
              <a:avLst/>
            </a:prstGeom>
            <a:noFill/>
            <a:ln>
              <a:noFill/>
            </a:ln>
          </p:spPr>
        </p:pic>
        <p:pic>
          <p:nvPicPr>
            <p:cNvPr descr="no.png" id="435" name="Google Shape;435;gebf947c4af_25_24"/>
            <p:cNvPicPr preferRelativeResize="0"/>
            <p:nvPr/>
          </p:nvPicPr>
          <p:blipFill rotWithShape="1">
            <a:blip r:embed="rId21">
              <a:alphaModFix/>
            </a:blip>
            <a:srcRect b="0" l="0" r="0" t="0"/>
            <a:stretch/>
          </p:blipFill>
          <p:spPr>
            <a:xfrm>
              <a:off x="5428051" y="6572055"/>
              <a:ext cx="217977" cy="144114"/>
            </a:xfrm>
            <a:prstGeom prst="rect">
              <a:avLst/>
            </a:prstGeom>
            <a:noFill/>
            <a:ln>
              <a:noFill/>
            </a:ln>
          </p:spPr>
        </p:pic>
        <p:pic>
          <p:nvPicPr>
            <p:cNvPr descr="pl.png" id="436" name="Google Shape;436;gebf947c4af_25_24"/>
            <p:cNvPicPr preferRelativeResize="0"/>
            <p:nvPr/>
          </p:nvPicPr>
          <p:blipFill rotWithShape="1">
            <a:blip r:embed="rId22">
              <a:alphaModFix/>
            </a:blip>
            <a:srcRect b="0" l="0" r="0" t="0"/>
            <a:stretch/>
          </p:blipFill>
          <p:spPr>
            <a:xfrm>
              <a:off x="5795181" y="6572055"/>
              <a:ext cx="217977" cy="144114"/>
            </a:xfrm>
            <a:prstGeom prst="rect">
              <a:avLst/>
            </a:prstGeom>
            <a:noFill/>
            <a:ln>
              <a:noFill/>
            </a:ln>
          </p:spPr>
        </p:pic>
        <p:pic>
          <p:nvPicPr>
            <p:cNvPr descr="pt.png" id="437" name="Google Shape;437;gebf947c4af_25_24"/>
            <p:cNvPicPr preferRelativeResize="0"/>
            <p:nvPr/>
          </p:nvPicPr>
          <p:blipFill rotWithShape="1">
            <a:blip r:embed="rId23">
              <a:alphaModFix/>
            </a:blip>
            <a:srcRect b="0" l="0" r="0" t="0"/>
            <a:stretch/>
          </p:blipFill>
          <p:spPr>
            <a:xfrm>
              <a:off x="6167359" y="6572055"/>
              <a:ext cx="217977" cy="144114"/>
            </a:xfrm>
            <a:prstGeom prst="rect">
              <a:avLst/>
            </a:prstGeom>
            <a:noFill/>
            <a:ln>
              <a:noFill/>
            </a:ln>
          </p:spPr>
        </p:pic>
        <p:pic>
          <p:nvPicPr>
            <p:cNvPr descr="ro.png" id="438" name="Google Shape;438;gebf947c4af_25_24"/>
            <p:cNvPicPr preferRelativeResize="0"/>
            <p:nvPr/>
          </p:nvPicPr>
          <p:blipFill rotWithShape="1">
            <a:blip r:embed="rId24">
              <a:alphaModFix/>
            </a:blip>
            <a:srcRect b="0" l="0" r="0" t="0"/>
            <a:stretch/>
          </p:blipFill>
          <p:spPr>
            <a:xfrm>
              <a:off x="6541267" y="6572055"/>
              <a:ext cx="217977" cy="144114"/>
            </a:xfrm>
            <a:prstGeom prst="rect">
              <a:avLst/>
            </a:prstGeom>
            <a:noFill/>
            <a:ln>
              <a:noFill/>
            </a:ln>
          </p:spPr>
        </p:pic>
        <p:pic>
          <p:nvPicPr>
            <p:cNvPr descr="se.png" id="439" name="Google Shape;439;gebf947c4af_25_24"/>
            <p:cNvPicPr preferRelativeResize="0"/>
            <p:nvPr/>
          </p:nvPicPr>
          <p:blipFill rotWithShape="1">
            <a:blip r:embed="rId25">
              <a:alphaModFix/>
            </a:blip>
            <a:srcRect b="0" l="0" r="0" t="0"/>
            <a:stretch/>
          </p:blipFill>
          <p:spPr>
            <a:xfrm>
              <a:off x="7279811" y="6572055"/>
              <a:ext cx="217977" cy="144114"/>
            </a:xfrm>
            <a:prstGeom prst="rect">
              <a:avLst/>
            </a:prstGeom>
            <a:noFill/>
            <a:ln>
              <a:noFill/>
            </a:ln>
          </p:spPr>
        </p:pic>
        <p:pic>
          <p:nvPicPr>
            <p:cNvPr descr="uk.png" id="440" name="Google Shape;440;gebf947c4af_25_24"/>
            <p:cNvPicPr preferRelativeResize="0"/>
            <p:nvPr/>
          </p:nvPicPr>
          <p:blipFill rotWithShape="1">
            <a:blip r:embed="rId26">
              <a:alphaModFix/>
            </a:blip>
            <a:srcRect b="0" l="0" r="0" t="0"/>
            <a:stretch/>
          </p:blipFill>
          <p:spPr>
            <a:xfrm>
              <a:off x="8017547" y="6572055"/>
              <a:ext cx="217977" cy="144114"/>
            </a:xfrm>
            <a:prstGeom prst="rect">
              <a:avLst/>
            </a:prstGeom>
            <a:noFill/>
            <a:ln>
              <a:noFill/>
            </a:ln>
          </p:spPr>
        </p:pic>
        <p:pic>
          <p:nvPicPr>
            <p:cNvPr descr="ca.png" id="441" name="Google Shape;441;gebf947c4af_25_24"/>
            <p:cNvPicPr preferRelativeResize="0"/>
            <p:nvPr/>
          </p:nvPicPr>
          <p:blipFill rotWithShape="1">
            <a:blip r:embed="rId27">
              <a:alphaModFix/>
            </a:blip>
            <a:srcRect b="0" l="0" r="0" t="0"/>
            <a:stretch/>
          </p:blipFill>
          <p:spPr>
            <a:xfrm>
              <a:off x="9291609" y="6573362"/>
              <a:ext cx="216000" cy="142807"/>
            </a:xfrm>
            <a:prstGeom prst="rect">
              <a:avLst/>
            </a:prstGeom>
            <a:noFill/>
            <a:ln>
              <a:noFill/>
            </a:ln>
          </p:spPr>
        </p:pic>
        <p:pic>
          <p:nvPicPr>
            <p:cNvPr id="442" name="Google Shape;442;gebf947c4af_25_24"/>
            <p:cNvPicPr preferRelativeResize="0"/>
            <p:nvPr/>
          </p:nvPicPr>
          <p:blipFill rotWithShape="1">
            <a:blip r:embed="rId28">
              <a:alphaModFix/>
            </a:blip>
            <a:srcRect b="0" l="0" r="0" t="0"/>
            <a:stretch/>
          </p:blipFill>
          <p:spPr>
            <a:xfrm>
              <a:off x="8555553" y="6572169"/>
              <a:ext cx="216000" cy="144000"/>
            </a:xfrm>
            <a:prstGeom prst="rect">
              <a:avLst/>
            </a:prstGeom>
            <a:noFill/>
            <a:ln>
              <a:noFill/>
            </a:ln>
          </p:spPr>
        </p:pic>
        <p:pic>
          <p:nvPicPr>
            <p:cNvPr descr="si.png" id="443" name="Google Shape;443;gebf947c4af_25_24"/>
            <p:cNvPicPr preferRelativeResize="0"/>
            <p:nvPr/>
          </p:nvPicPr>
          <p:blipFill rotWithShape="1">
            <a:blip r:embed="rId29">
              <a:alphaModFix/>
            </a:blip>
            <a:srcRect b="0" l="0" r="0" t="0"/>
            <a:stretch/>
          </p:blipFill>
          <p:spPr>
            <a:xfrm>
              <a:off x="8928090" y="6572513"/>
              <a:ext cx="217284" cy="143656"/>
            </a:xfrm>
            <a:prstGeom prst="rect">
              <a:avLst/>
            </a:prstGeom>
            <a:noFill/>
            <a:ln>
              <a:noFill/>
            </a:ln>
          </p:spPr>
        </p:pic>
      </p:grpSp>
      <p:pic>
        <p:nvPicPr>
          <p:cNvPr id="444" name="Google Shape;444;gebf947c4af_25_24"/>
          <p:cNvPicPr preferRelativeResize="0"/>
          <p:nvPr/>
        </p:nvPicPr>
        <p:blipFill rotWithShape="1">
          <a:blip r:embed="rId30">
            <a:alphaModFix/>
          </a:blip>
          <a:srcRect b="0" l="0" r="0" t="0"/>
          <a:stretch/>
        </p:blipFill>
        <p:spPr>
          <a:xfrm>
            <a:off x="8113345" y="4909310"/>
            <a:ext cx="1118173" cy="1118173"/>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type="title">
  <p:cSld name="TITLE">
    <p:bg>
      <p:bgPr>
        <a:solidFill>
          <a:srgbClr val="015AA9"/>
        </a:solidFill>
      </p:bgPr>
    </p:bg>
    <p:spTree>
      <p:nvGrpSpPr>
        <p:cNvPr id="450" name="Shape 450"/>
        <p:cNvGrpSpPr/>
        <p:nvPr/>
      </p:nvGrpSpPr>
      <p:grpSpPr>
        <a:xfrm>
          <a:off x="0" y="0"/>
          <a:ext cx="0" cy="0"/>
          <a:chOff x="0" y="0"/>
          <a:chExt cx="0" cy="0"/>
        </a:xfrm>
      </p:grpSpPr>
      <p:sp>
        <p:nvSpPr>
          <p:cNvPr id="451" name="Google Shape;451;gec075aed1e_3_5"/>
          <p:cNvSpPr txBox="1"/>
          <p:nvPr>
            <p:ph type="ctrTitle"/>
          </p:nvPr>
        </p:nvSpPr>
        <p:spPr>
          <a:xfrm>
            <a:off x="1216475" y="660859"/>
            <a:ext cx="7772400" cy="1470025"/>
          </a:xfrm>
          <a:prstGeom prst="rect">
            <a:avLst/>
          </a:prstGeom>
          <a:noFill/>
          <a:ln>
            <a:noFill/>
          </a:ln>
        </p:spPr>
        <p:txBody>
          <a:bodyPr anchorCtr="0" anchor="ctr" bIns="45700" lIns="91425" spcFirstLastPara="1" rIns="91425" wrap="square" tIns="45700">
            <a:normAutofit/>
          </a:bodyPr>
          <a:lstStyle>
            <a:lvl1pPr lvl="0" algn="r">
              <a:spcBef>
                <a:spcPts val="0"/>
              </a:spcBef>
              <a:spcAft>
                <a:spcPts val="0"/>
              </a:spcAft>
              <a:buClr>
                <a:schemeClr val="lt1"/>
              </a:buClr>
              <a:buSzPts val="3200"/>
              <a:buFont typeface="Arimo"/>
              <a:buNone/>
              <a:defRPr b="1" sz="32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2" name="Google Shape;452;gec075aed1e_3_5"/>
          <p:cNvSpPr txBox="1"/>
          <p:nvPr>
            <p:ph idx="1" type="subTitle"/>
          </p:nvPr>
        </p:nvSpPr>
        <p:spPr>
          <a:xfrm>
            <a:off x="2588075" y="2476500"/>
            <a:ext cx="6400800" cy="1752600"/>
          </a:xfrm>
          <a:prstGeom prst="rect">
            <a:avLst/>
          </a:prstGeom>
          <a:noFill/>
          <a:ln>
            <a:noFill/>
          </a:ln>
        </p:spPr>
        <p:txBody>
          <a:bodyPr anchorCtr="0" anchor="t" bIns="45700" lIns="91425" spcFirstLastPara="1" rIns="91425" wrap="square" tIns="45700">
            <a:normAutofit/>
          </a:bodyPr>
          <a:lstStyle>
            <a:lvl1pPr lvl="0" algn="r">
              <a:lnSpc>
                <a:spcPct val="114000"/>
              </a:lnSpc>
              <a:spcBef>
                <a:spcPts val="0"/>
              </a:spcBef>
              <a:spcAft>
                <a:spcPts val="0"/>
              </a:spcAft>
              <a:buClr>
                <a:schemeClr val="lt1"/>
              </a:buClr>
              <a:buSzPts val="1800"/>
              <a:buNone/>
              <a:defRPr b="0" sz="1800">
                <a:solidFill>
                  <a:schemeClr val="lt1"/>
                </a:solidFill>
              </a:defRPr>
            </a:lvl1pPr>
            <a:lvl2pPr lvl="1" algn="ctr">
              <a:lnSpc>
                <a:spcPct val="114000"/>
              </a:lnSpc>
              <a:spcBef>
                <a:spcPts val="0"/>
              </a:spcBef>
              <a:spcAft>
                <a:spcPts val="0"/>
              </a:spcAft>
              <a:buClr>
                <a:srgbClr val="888888"/>
              </a:buClr>
              <a:buSzPts val="1575"/>
              <a:buNone/>
              <a:defRPr>
                <a:solidFill>
                  <a:srgbClr val="888888"/>
                </a:solidFill>
              </a:defRPr>
            </a:lvl2pPr>
            <a:lvl3pPr lvl="2" algn="ctr">
              <a:lnSpc>
                <a:spcPct val="114000"/>
              </a:lnSpc>
              <a:spcBef>
                <a:spcPts val="0"/>
              </a:spcBef>
              <a:spcAft>
                <a:spcPts val="0"/>
              </a:spcAft>
              <a:buClr>
                <a:srgbClr val="888888"/>
              </a:buClr>
              <a:buSzPts val="1350"/>
              <a:buNone/>
              <a:defRPr>
                <a:solidFill>
                  <a:srgbClr val="888888"/>
                </a:solidFill>
              </a:defRPr>
            </a:lvl3pPr>
            <a:lvl4pPr lvl="3" algn="ctr">
              <a:lnSpc>
                <a:spcPct val="114000"/>
              </a:lnSpc>
              <a:spcBef>
                <a:spcPts val="0"/>
              </a:spcBef>
              <a:spcAft>
                <a:spcPts val="0"/>
              </a:spcAft>
              <a:buClr>
                <a:srgbClr val="888888"/>
              </a:buClr>
              <a:buSzPts val="1125"/>
              <a:buNone/>
              <a:defRPr>
                <a:solidFill>
                  <a:srgbClr val="888888"/>
                </a:solidFill>
              </a:defRPr>
            </a:lvl4pPr>
            <a:lvl5pPr lvl="4" algn="ctr">
              <a:lnSpc>
                <a:spcPct val="114000"/>
              </a:lnSpc>
              <a:spcBef>
                <a:spcPts val="0"/>
              </a:spcBef>
              <a:spcAft>
                <a:spcPts val="0"/>
              </a:spcAft>
              <a:buClr>
                <a:srgbClr val="888888"/>
              </a:buClr>
              <a:buSzPts val="1125"/>
              <a:buNone/>
              <a:defRPr>
                <a:solidFill>
                  <a:srgbClr val="888888"/>
                </a:solidFill>
              </a:defRPr>
            </a:lvl5pPr>
            <a:lvl6pPr lvl="5" algn="ctr">
              <a:spcBef>
                <a:spcPts val="225"/>
              </a:spcBef>
              <a:spcAft>
                <a:spcPts val="0"/>
              </a:spcAft>
              <a:buClr>
                <a:srgbClr val="888888"/>
              </a:buClr>
              <a:buSzPts val="1125"/>
              <a:buNone/>
              <a:defRPr>
                <a:solidFill>
                  <a:srgbClr val="888888"/>
                </a:solidFill>
              </a:defRPr>
            </a:lvl6pPr>
            <a:lvl7pPr lvl="6" algn="ctr">
              <a:spcBef>
                <a:spcPts val="225"/>
              </a:spcBef>
              <a:spcAft>
                <a:spcPts val="0"/>
              </a:spcAft>
              <a:buClr>
                <a:srgbClr val="888888"/>
              </a:buClr>
              <a:buSzPts val="1125"/>
              <a:buNone/>
              <a:defRPr>
                <a:solidFill>
                  <a:srgbClr val="888888"/>
                </a:solidFill>
              </a:defRPr>
            </a:lvl7pPr>
            <a:lvl8pPr lvl="7" algn="ctr">
              <a:spcBef>
                <a:spcPts val="225"/>
              </a:spcBef>
              <a:spcAft>
                <a:spcPts val="0"/>
              </a:spcAft>
              <a:buClr>
                <a:srgbClr val="888888"/>
              </a:buClr>
              <a:buSzPts val="1125"/>
              <a:buNone/>
              <a:defRPr>
                <a:solidFill>
                  <a:srgbClr val="888888"/>
                </a:solidFill>
              </a:defRPr>
            </a:lvl8pPr>
            <a:lvl9pPr lvl="8" algn="ctr">
              <a:spcBef>
                <a:spcPts val="225"/>
              </a:spcBef>
              <a:spcAft>
                <a:spcPts val="0"/>
              </a:spcAft>
              <a:buClr>
                <a:srgbClr val="888888"/>
              </a:buClr>
              <a:buSzPts val="1125"/>
              <a:buNone/>
              <a:defRPr>
                <a:solidFill>
                  <a:srgbClr val="888888"/>
                </a:solidFill>
              </a:defRPr>
            </a:lvl9pPr>
          </a:lstStyle>
          <a:p/>
        </p:txBody>
      </p:sp>
      <p:pic>
        <p:nvPicPr>
          <p:cNvPr id="453" name="Google Shape;453;gec075aed1e_3_5"/>
          <p:cNvPicPr preferRelativeResize="0"/>
          <p:nvPr/>
        </p:nvPicPr>
        <p:blipFill rotWithShape="1">
          <a:blip r:embed="rId2">
            <a:alphaModFix/>
          </a:blip>
          <a:srcRect b="0" l="0" r="0" t="0"/>
          <a:stretch/>
        </p:blipFill>
        <p:spPr>
          <a:xfrm>
            <a:off x="0" y="4229100"/>
            <a:ext cx="4648200" cy="1971675"/>
          </a:xfrm>
          <a:prstGeom prst="rect">
            <a:avLst/>
          </a:prstGeom>
          <a:solidFill>
            <a:srgbClr val="005BA9"/>
          </a:solidFill>
          <a:ln>
            <a:noFill/>
          </a:ln>
        </p:spPr>
      </p:pic>
      <p:grpSp>
        <p:nvGrpSpPr>
          <p:cNvPr id="454" name="Google Shape;454;gec075aed1e_3_5"/>
          <p:cNvGrpSpPr/>
          <p:nvPr/>
        </p:nvGrpSpPr>
        <p:grpSpPr>
          <a:xfrm>
            <a:off x="5242006" y="5965794"/>
            <a:ext cx="2192785" cy="892206"/>
            <a:chOff x="9260400" y="5972984"/>
            <a:chExt cx="2923713" cy="892206"/>
          </a:xfrm>
        </p:grpSpPr>
        <p:sp>
          <p:nvSpPr>
            <p:cNvPr id="455" name="Google Shape;455;gec075aed1e_3_5"/>
            <p:cNvSpPr/>
            <p:nvPr/>
          </p:nvSpPr>
          <p:spPr>
            <a:xfrm>
              <a:off x="9260400" y="5972984"/>
              <a:ext cx="2923713" cy="892206"/>
            </a:xfrm>
            <a:prstGeom prst="rect">
              <a:avLst/>
            </a:prstGeom>
            <a:solidFill>
              <a:schemeClr val="lt1"/>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013" u="none" cap="none" strike="noStrike">
                <a:solidFill>
                  <a:schemeClr val="lt1"/>
                </a:solidFill>
                <a:latin typeface="Calibri"/>
                <a:ea typeface="Calibri"/>
                <a:cs typeface="Calibri"/>
                <a:sym typeface="Calibri"/>
              </a:endParaRPr>
            </a:p>
          </p:txBody>
        </p:sp>
        <p:pic>
          <p:nvPicPr>
            <p:cNvPr id="456" name="Google Shape;456;gec075aed1e_3_5"/>
            <p:cNvPicPr preferRelativeResize="0"/>
            <p:nvPr/>
          </p:nvPicPr>
          <p:blipFill rotWithShape="1">
            <a:blip r:embed="rId3">
              <a:alphaModFix/>
            </a:blip>
            <a:srcRect b="0" l="0" r="0" t="0"/>
            <a:stretch/>
          </p:blipFill>
          <p:spPr>
            <a:xfrm>
              <a:off x="9379448" y="6055961"/>
              <a:ext cx="2685619" cy="726252"/>
            </a:xfrm>
            <a:prstGeom prst="rect">
              <a:avLst/>
            </a:prstGeom>
            <a:noFill/>
            <a:ln>
              <a:noFill/>
            </a:ln>
          </p:spPr>
        </p:pic>
      </p:grpSp>
    </p:spTree>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457" name="Shape 457"/>
        <p:cNvGrpSpPr/>
        <p:nvPr/>
      </p:nvGrpSpPr>
      <p:grpSpPr>
        <a:xfrm>
          <a:off x="0" y="0"/>
          <a:ext cx="0" cy="0"/>
          <a:chOff x="0" y="0"/>
          <a:chExt cx="0" cy="0"/>
        </a:xfrm>
      </p:grpSpPr>
      <p:sp>
        <p:nvSpPr>
          <p:cNvPr id="458" name="Google Shape;458;gec075aed1e_3_12"/>
          <p:cNvSpPr txBox="1"/>
          <p:nvPr>
            <p:ph type="title"/>
          </p:nvPr>
        </p:nvSpPr>
        <p:spPr>
          <a:xfrm>
            <a:off x="0" y="5011"/>
            <a:ext cx="9144000" cy="726829"/>
          </a:xfrm>
          <a:prstGeom prst="rect">
            <a:avLst/>
          </a:prstGeom>
          <a:solidFill>
            <a:srgbClr val="08909D"/>
          </a:solidFill>
          <a:ln>
            <a:noFill/>
          </a:ln>
        </p:spPr>
        <p:txBody>
          <a:bodyPr anchorCtr="0" anchor="ctr" bIns="45700" lIns="91425" spcFirstLastPara="1" rIns="91425" wrap="square" tIns="45700">
            <a:normAutofit/>
          </a:bodyPr>
          <a:lstStyle>
            <a:lvl1pPr lvl="0" algn="r">
              <a:spcBef>
                <a:spcPts val="0"/>
              </a:spcBef>
              <a:spcAft>
                <a:spcPts val="0"/>
              </a:spcAft>
              <a:buClr>
                <a:schemeClr val="lt1"/>
              </a:buClr>
              <a:buSzPts val="2800"/>
              <a:buFont typeface="Arimo"/>
              <a:buNone/>
              <a:defRPr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9" name="Google Shape;459;gec075aed1e_3_12"/>
          <p:cNvSpPr txBox="1"/>
          <p:nvPr>
            <p:ph idx="1" type="body"/>
          </p:nvPr>
        </p:nvSpPr>
        <p:spPr>
          <a:xfrm>
            <a:off x="457200" y="996463"/>
            <a:ext cx="8229600" cy="5129702"/>
          </a:xfrm>
          <a:prstGeom prst="rect">
            <a:avLst/>
          </a:prstGeom>
          <a:noFill/>
          <a:ln>
            <a:noFill/>
          </a:ln>
        </p:spPr>
        <p:txBody>
          <a:bodyPr anchorCtr="0" anchor="t" bIns="45700" lIns="91425" spcFirstLastPara="1" rIns="91425" wrap="square" tIns="45700">
            <a:normAutofit/>
          </a:bodyPr>
          <a:lstStyle>
            <a:lvl1pPr indent="-342900" lvl="0" marL="457200" algn="l">
              <a:lnSpc>
                <a:spcPct val="114000"/>
              </a:lnSpc>
              <a:spcBef>
                <a:spcPts val="0"/>
              </a:spcBef>
              <a:spcAft>
                <a:spcPts val="0"/>
              </a:spcAft>
              <a:buClr>
                <a:schemeClr val="dk1"/>
              </a:buClr>
              <a:buSzPts val="1800"/>
              <a:buChar char="•"/>
              <a:defRPr/>
            </a:lvl1pPr>
            <a:lvl2pPr indent="-328612" lvl="1" marL="914400" algn="l">
              <a:lnSpc>
                <a:spcPct val="114000"/>
              </a:lnSpc>
              <a:spcBef>
                <a:spcPts val="338"/>
              </a:spcBef>
              <a:spcAft>
                <a:spcPts val="0"/>
              </a:spcAft>
              <a:buClr>
                <a:schemeClr val="dk1"/>
              </a:buClr>
              <a:buSzPts val="1575"/>
              <a:buChar char="–"/>
              <a:defRPr/>
            </a:lvl2pPr>
            <a:lvl3pPr indent="-314325" lvl="2" marL="1371600" algn="l">
              <a:lnSpc>
                <a:spcPct val="114000"/>
              </a:lnSpc>
              <a:spcBef>
                <a:spcPts val="338"/>
              </a:spcBef>
              <a:spcAft>
                <a:spcPts val="0"/>
              </a:spcAft>
              <a:buClr>
                <a:schemeClr val="dk1"/>
              </a:buClr>
              <a:buSzPts val="1350"/>
              <a:buChar char="•"/>
              <a:defRPr/>
            </a:lvl3pPr>
            <a:lvl4pPr indent="-300037" lvl="3" marL="1828800" algn="l">
              <a:lnSpc>
                <a:spcPct val="114000"/>
              </a:lnSpc>
              <a:spcBef>
                <a:spcPts val="338"/>
              </a:spcBef>
              <a:spcAft>
                <a:spcPts val="0"/>
              </a:spcAft>
              <a:buClr>
                <a:schemeClr val="dk1"/>
              </a:buClr>
              <a:buSzPts val="1125"/>
              <a:buChar char="–"/>
              <a:defRPr/>
            </a:lvl4pPr>
            <a:lvl5pPr indent="-300037" lvl="4" marL="2286000" algn="l">
              <a:lnSpc>
                <a:spcPct val="114000"/>
              </a:lnSpc>
              <a:spcBef>
                <a:spcPts val="338"/>
              </a:spcBef>
              <a:spcAft>
                <a:spcPts val="0"/>
              </a:spcAft>
              <a:buClr>
                <a:schemeClr val="dk1"/>
              </a:buClr>
              <a:buSzPts val="1125"/>
              <a:buChar char="»"/>
              <a:defRPr/>
            </a:lvl5pPr>
            <a:lvl6pPr indent="-342900" lvl="5" marL="2743200" algn="l">
              <a:spcBef>
                <a:spcPts val="360"/>
              </a:spcBef>
              <a:spcAft>
                <a:spcPts val="0"/>
              </a:spcAft>
              <a:buClr>
                <a:schemeClr val="dk1"/>
              </a:buClr>
              <a:buSzPts val="1800"/>
              <a:buChar char="•"/>
              <a:defRPr/>
            </a:lvl6pPr>
            <a:lvl7pPr indent="-342900" lvl="6" marL="3200400" algn="l">
              <a:spcBef>
                <a:spcPts val="360"/>
              </a:spcBef>
              <a:spcAft>
                <a:spcPts val="0"/>
              </a:spcAft>
              <a:buClr>
                <a:schemeClr val="dk1"/>
              </a:buClr>
              <a:buSzPts val="1800"/>
              <a:buChar char="•"/>
              <a:defRPr/>
            </a:lvl7pPr>
            <a:lvl8pPr indent="-342900" lvl="7" marL="3657600" algn="l">
              <a:spcBef>
                <a:spcPts val="360"/>
              </a:spcBef>
              <a:spcAft>
                <a:spcPts val="0"/>
              </a:spcAft>
              <a:buClr>
                <a:schemeClr val="dk1"/>
              </a:buClr>
              <a:buSzPts val="1800"/>
              <a:buChar char="•"/>
              <a:defRPr/>
            </a:lvl8pPr>
            <a:lvl9pPr indent="-342900" lvl="8" marL="4114800" algn="l">
              <a:spcBef>
                <a:spcPts val="360"/>
              </a:spcBef>
              <a:spcAft>
                <a:spcPts val="0"/>
              </a:spcAft>
              <a:buClr>
                <a:schemeClr val="dk1"/>
              </a:buClr>
              <a:buSzPts val="1800"/>
              <a:buChar char="•"/>
              <a:defRPr/>
            </a:lvl9pPr>
          </a:lstStyle>
          <a:p/>
        </p:txBody>
      </p:sp>
      <p:sp>
        <p:nvSpPr>
          <p:cNvPr id="460" name="Google Shape;460;gec075aed1e_3_12"/>
          <p:cNvSpPr txBox="1"/>
          <p:nvPr>
            <p:ph idx="12" type="sldNum"/>
          </p:nvPr>
        </p:nvSpPr>
        <p:spPr>
          <a:xfrm>
            <a:off x="6553200" y="6356355"/>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transition>
    <p:fade/>
  </p:transition>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61" name="Shape 461"/>
        <p:cNvGrpSpPr/>
        <p:nvPr/>
      </p:nvGrpSpPr>
      <p:grpSpPr>
        <a:xfrm>
          <a:off x="0" y="0"/>
          <a:ext cx="0" cy="0"/>
          <a:chOff x="0" y="0"/>
          <a:chExt cx="0" cy="0"/>
        </a:xfrm>
      </p:grpSpPr>
      <p:sp>
        <p:nvSpPr>
          <p:cNvPr id="462" name="Google Shape;462;gec075aed1e_3_16"/>
          <p:cNvSpPr txBox="1"/>
          <p:nvPr>
            <p:ph type="title"/>
          </p:nvPr>
        </p:nvSpPr>
        <p:spPr>
          <a:xfrm>
            <a:off x="0" y="5011"/>
            <a:ext cx="9144000" cy="726829"/>
          </a:xfrm>
          <a:prstGeom prst="rect">
            <a:avLst/>
          </a:prstGeom>
          <a:solidFill>
            <a:srgbClr val="08909D"/>
          </a:solidFill>
          <a:ln>
            <a:noFill/>
          </a:ln>
        </p:spPr>
        <p:txBody>
          <a:bodyPr anchorCtr="0" anchor="ctr" bIns="45700" lIns="91425" spcFirstLastPara="1" rIns="91425" wrap="square" tIns="45700">
            <a:normAutofit/>
          </a:bodyPr>
          <a:lstStyle>
            <a:lvl1pPr lvl="0" algn="r">
              <a:spcBef>
                <a:spcPts val="0"/>
              </a:spcBef>
              <a:spcAft>
                <a:spcPts val="0"/>
              </a:spcAft>
              <a:buClr>
                <a:schemeClr val="l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3" name="Google Shape;463;gec075aed1e_3_16"/>
          <p:cNvSpPr txBox="1"/>
          <p:nvPr>
            <p:ph idx="12" type="sldNum"/>
          </p:nvPr>
        </p:nvSpPr>
        <p:spPr>
          <a:xfrm>
            <a:off x="6553200" y="6356355"/>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transition>
    <p:fade/>
  </p:transition>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464" name="Shape 464"/>
        <p:cNvGrpSpPr/>
        <p:nvPr/>
      </p:nvGrpSpPr>
      <p:grpSpPr>
        <a:xfrm>
          <a:off x="0" y="0"/>
          <a:ext cx="0" cy="0"/>
          <a:chOff x="0" y="0"/>
          <a:chExt cx="0" cy="0"/>
        </a:xfrm>
      </p:grpSpPr>
      <p:sp>
        <p:nvSpPr>
          <p:cNvPr id="465" name="Google Shape;465;gec075aed1e_3_19"/>
          <p:cNvSpPr txBox="1"/>
          <p:nvPr>
            <p:ph type="title"/>
          </p:nvPr>
        </p:nvSpPr>
        <p:spPr>
          <a:xfrm>
            <a:off x="0" y="5011"/>
            <a:ext cx="9144000" cy="726829"/>
          </a:xfrm>
          <a:prstGeom prst="rect">
            <a:avLst/>
          </a:prstGeom>
          <a:solidFill>
            <a:srgbClr val="08909D"/>
          </a:solidFill>
          <a:ln>
            <a:noFill/>
          </a:ln>
        </p:spPr>
        <p:txBody>
          <a:bodyPr anchorCtr="0" anchor="ctr" bIns="45700" lIns="91425" spcFirstLastPara="1" rIns="91425" wrap="square" tIns="45700">
            <a:normAutofit/>
          </a:bodyPr>
          <a:lstStyle>
            <a:lvl1pPr lvl="0" algn="r">
              <a:spcBef>
                <a:spcPts val="0"/>
              </a:spcBef>
              <a:spcAft>
                <a:spcPts val="0"/>
              </a:spcAft>
              <a:buClr>
                <a:schemeClr val="l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6" name="Google Shape;466;gec075aed1e_3_19"/>
          <p:cNvSpPr txBox="1"/>
          <p:nvPr>
            <p:ph idx="1" type="body"/>
          </p:nvPr>
        </p:nvSpPr>
        <p:spPr>
          <a:xfrm>
            <a:off x="457200" y="1600205"/>
            <a:ext cx="4038600" cy="4525963"/>
          </a:xfrm>
          <a:prstGeom prst="rect">
            <a:avLst/>
          </a:prstGeom>
          <a:noFill/>
          <a:ln>
            <a:noFill/>
          </a:ln>
        </p:spPr>
        <p:txBody>
          <a:bodyPr anchorCtr="0" anchor="t" bIns="45700" lIns="91425" spcFirstLastPara="1" rIns="91425" wrap="square" tIns="45700">
            <a:normAutofit/>
          </a:bodyPr>
          <a:lstStyle>
            <a:lvl1pPr indent="-328612" lvl="0" marL="457200" algn="l">
              <a:lnSpc>
                <a:spcPct val="114000"/>
              </a:lnSpc>
              <a:spcBef>
                <a:spcPts val="0"/>
              </a:spcBef>
              <a:spcAft>
                <a:spcPts val="0"/>
              </a:spcAft>
              <a:buClr>
                <a:schemeClr val="dk1"/>
              </a:buClr>
              <a:buSzPts val="1575"/>
              <a:buChar char="•"/>
              <a:defRPr sz="1575"/>
            </a:lvl1pPr>
            <a:lvl2pPr indent="-314325" lvl="1" marL="914400" algn="l">
              <a:lnSpc>
                <a:spcPct val="114000"/>
              </a:lnSpc>
              <a:spcBef>
                <a:spcPts val="0"/>
              </a:spcBef>
              <a:spcAft>
                <a:spcPts val="0"/>
              </a:spcAft>
              <a:buClr>
                <a:schemeClr val="dk1"/>
              </a:buClr>
              <a:buSzPts val="1350"/>
              <a:buChar char="–"/>
              <a:defRPr sz="1350"/>
            </a:lvl2pPr>
            <a:lvl3pPr indent="-300037" lvl="2" marL="1371600" algn="l">
              <a:lnSpc>
                <a:spcPct val="114000"/>
              </a:lnSpc>
              <a:spcBef>
                <a:spcPts val="0"/>
              </a:spcBef>
              <a:spcAft>
                <a:spcPts val="0"/>
              </a:spcAft>
              <a:buClr>
                <a:schemeClr val="dk1"/>
              </a:buClr>
              <a:buSzPts val="1125"/>
              <a:buChar char="•"/>
              <a:defRPr sz="1125"/>
            </a:lvl3pPr>
            <a:lvl4pPr indent="-292925" lvl="3" marL="1828800" algn="l">
              <a:lnSpc>
                <a:spcPct val="114000"/>
              </a:lnSpc>
              <a:spcBef>
                <a:spcPts val="0"/>
              </a:spcBef>
              <a:spcAft>
                <a:spcPts val="0"/>
              </a:spcAft>
              <a:buClr>
                <a:schemeClr val="dk1"/>
              </a:buClr>
              <a:buSzPts val="1013"/>
              <a:buChar char="–"/>
              <a:defRPr sz="1013"/>
            </a:lvl4pPr>
            <a:lvl5pPr indent="-292925" lvl="4" marL="2286000" algn="l">
              <a:lnSpc>
                <a:spcPct val="114000"/>
              </a:lnSpc>
              <a:spcBef>
                <a:spcPts val="0"/>
              </a:spcBef>
              <a:spcAft>
                <a:spcPts val="0"/>
              </a:spcAft>
              <a:buClr>
                <a:schemeClr val="dk1"/>
              </a:buClr>
              <a:buSzPts val="1013"/>
              <a:buChar char="»"/>
              <a:defRPr sz="1013"/>
            </a:lvl5pPr>
            <a:lvl6pPr indent="-292925" lvl="5" marL="2743200" algn="l">
              <a:spcBef>
                <a:spcPts val="203"/>
              </a:spcBef>
              <a:spcAft>
                <a:spcPts val="0"/>
              </a:spcAft>
              <a:buClr>
                <a:schemeClr val="dk1"/>
              </a:buClr>
              <a:buSzPts val="1013"/>
              <a:buChar char="•"/>
              <a:defRPr sz="1013"/>
            </a:lvl6pPr>
            <a:lvl7pPr indent="-292925" lvl="6" marL="3200400" algn="l">
              <a:spcBef>
                <a:spcPts val="203"/>
              </a:spcBef>
              <a:spcAft>
                <a:spcPts val="0"/>
              </a:spcAft>
              <a:buClr>
                <a:schemeClr val="dk1"/>
              </a:buClr>
              <a:buSzPts val="1013"/>
              <a:buChar char="•"/>
              <a:defRPr sz="1013"/>
            </a:lvl7pPr>
            <a:lvl8pPr indent="-292925" lvl="7" marL="3657600" algn="l">
              <a:spcBef>
                <a:spcPts val="203"/>
              </a:spcBef>
              <a:spcAft>
                <a:spcPts val="0"/>
              </a:spcAft>
              <a:buClr>
                <a:schemeClr val="dk1"/>
              </a:buClr>
              <a:buSzPts val="1013"/>
              <a:buChar char="•"/>
              <a:defRPr sz="1013"/>
            </a:lvl8pPr>
            <a:lvl9pPr indent="-292925" lvl="8" marL="4114800" algn="l">
              <a:spcBef>
                <a:spcPts val="203"/>
              </a:spcBef>
              <a:spcAft>
                <a:spcPts val="0"/>
              </a:spcAft>
              <a:buClr>
                <a:schemeClr val="dk1"/>
              </a:buClr>
              <a:buSzPts val="1013"/>
              <a:buChar char="•"/>
              <a:defRPr sz="1013"/>
            </a:lvl9pPr>
          </a:lstStyle>
          <a:p/>
        </p:txBody>
      </p:sp>
      <p:sp>
        <p:nvSpPr>
          <p:cNvPr id="467" name="Google Shape;467;gec075aed1e_3_19"/>
          <p:cNvSpPr txBox="1"/>
          <p:nvPr>
            <p:ph idx="2" type="body"/>
          </p:nvPr>
        </p:nvSpPr>
        <p:spPr>
          <a:xfrm>
            <a:off x="4648200" y="1600205"/>
            <a:ext cx="4038600" cy="4525963"/>
          </a:xfrm>
          <a:prstGeom prst="rect">
            <a:avLst/>
          </a:prstGeom>
          <a:noFill/>
          <a:ln>
            <a:noFill/>
          </a:ln>
        </p:spPr>
        <p:txBody>
          <a:bodyPr anchorCtr="0" anchor="t" bIns="45700" lIns="91425" spcFirstLastPara="1" rIns="91425" wrap="square" tIns="45700">
            <a:normAutofit/>
          </a:bodyPr>
          <a:lstStyle>
            <a:lvl1pPr indent="-328612" lvl="0" marL="457200" algn="l">
              <a:lnSpc>
                <a:spcPct val="114000"/>
              </a:lnSpc>
              <a:spcBef>
                <a:spcPts val="0"/>
              </a:spcBef>
              <a:spcAft>
                <a:spcPts val="0"/>
              </a:spcAft>
              <a:buClr>
                <a:schemeClr val="dk1"/>
              </a:buClr>
              <a:buSzPts val="1575"/>
              <a:buChar char="•"/>
              <a:defRPr sz="1575"/>
            </a:lvl1pPr>
            <a:lvl2pPr indent="-314325" lvl="1" marL="914400" algn="l">
              <a:lnSpc>
                <a:spcPct val="114000"/>
              </a:lnSpc>
              <a:spcBef>
                <a:spcPts val="0"/>
              </a:spcBef>
              <a:spcAft>
                <a:spcPts val="0"/>
              </a:spcAft>
              <a:buClr>
                <a:schemeClr val="dk1"/>
              </a:buClr>
              <a:buSzPts val="1350"/>
              <a:buChar char="–"/>
              <a:defRPr sz="1350"/>
            </a:lvl2pPr>
            <a:lvl3pPr indent="-300037" lvl="2" marL="1371600" algn="l">
              <a:lnSpc>
                <a:spcPct val="114000"/>
              </a:lnSpc>
              <a:spcBef>
                <a:spcPts val="0"/>
              </a:spcBef>
              <a:spcAft>
                <a:spcPts val="0"/>
              </a:spcAft>
              <a:buClr>
                <a:schemeClr val="dk1"/>
              </a:buClr>
              <a:buSzPts val="1125"/>
              <a:buChar char="•"/>
              <a:defRPr sz="1125"/>
            </a:lvl3pPr>
            <a:lvl4pPr indent="-292925" lvl="3" marL="1828800" algn="l">
              <a:lnSpc>
                <a:spcPct val="114000"/>
              </a:lnSpc>
              <a:spcBef>
                <a:spcPts val="0"/>
              </a:spcBef>
              <a:spcAft>
                <a:spcPts val="0"/>
              </a:spcAft>
              <a:buClr>
                <a:schemeClr val="dk1"/>
              </a:buClr>
              <a:buSzPts val="1013"/>
              <a:buChar char="–"/>
              <a:defRPr sz="1013"/>
            </a:lvl4pPr>
            <a:lvl5pPr indent="-292925" lvl="4" marL="2286000" algn="l">
              <a:lnSpc>
                <a:spcPct val="114000"/>
              </a:lnSpc>
              <a:spcBef>
                <a:spcPts val="0"/>
              </a:spcBef>
              <a:spcAft>
                <a:spcPts val="0"/>
              </a:spcAft>
              <a:buClr>
                <a:schemeClr val="dk1"/>
              </a:buClr>
              <a:buSzPts val="1013"/>
              <a:buChar char="»"/>
              <a:defRPr sz="1013"/>
            </a:lvl5pPr>
            <a:lvl6pPr indent="-292925" lvl="5" marL="2743200" algn="l">
              <a:spcBef>
                <a:spcPts val="203"/>
              </a:spcBef>
              <a:spcAft>
                <a:spcPts val="0"/>
              </a:spcAft>
              <a:buClr>
                <a:schemeClr val="dk1"/>
              </a:buClr>
              <a:buSzPts val="1013"/>
              <a:buChar char="•"/>
              <a:defRPr sz="1013"/>
            </a:lvl6pPr>
            <a:lvl7pPr indent="-292925" lvl="6" marL="3200400" algn="l">
              <a:spcBef>
                <a:spcPts val="203"/>
              </a:spcBef>
              <a:spcAft>
                <a:spcPts val="0"/>
              </a:spcAft>
              <a:buClr>
                <a:schemeClr val="dk1"/>
              </a:buClr>
              <a:buSzPts val="1013"/>
              <a:buChar char="•"/>
              <a:defRPr sz="1013"/>
            </a:lvl7pPr>
            <a:lvl8pPr indent="-292925" lvl="7" marL="3657600" algn="l">
              <a:spcBef>
                <a:spcPts val="203"/>
              </a:spcBef>
              <a:spcAft>
                <a:spcPts val="0"/>
              </a:spcAft>
              <a:buClr>
                <a:schemeClr val="dk1"/>
              </a:buClr>
              <a:buSzPts val="1013"/>
              <a:buChar char="•"/>
              <a:defRPr sz="1013"/>
            </a:lvl8pPr>
            <a:lvl9pPr indent="-292925" lvl="8" marL="4114800" algn="l">
              <a:spcBef>
                <a:spcPts val="203"/>
              </a:spcBef>
              <a:spcAft>
                <a:spcPts val="0"/>
              </a:spcAft>
              <a:buClr>
                <a:schemeClr val="dk1"/>
              </a:buClr>
              <a:buSzPts val="1013"/>
              <a:buChar char="•"/>
              <a:defRPr sz="1013"/>
            </a:lvl9pPr>
          </a:lstStyle>
          <a:p/>
        </p:txBody>
      </p:sp>
      <p:sp>
        <p:nvSpPr>
          <p:cNvPr id="468" name="Google Shape;468;gec075aed1e_3_19"/>
          <p:cNvSpPr txBox="1"/>
          <p:nvPr>
            <p:ph idx="12" type="sldNum"/>
          </p:nvPr>
        </p:nvSpPr>
        <p:spPr>
          <a:xfrm>
            <a:off x="6553200" y="6356355"/>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transition>
    <p:fade/>
  </p:transition>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rgbClr val="005094"/>
        </a:solidFill>
      </p:bgPr>
    </p:bg>
    <p:spTree>
      <p:nvGrpSpPr>
        <p:cNvPr id="469" name="Shape 469"/>
        <p:cNvGrpSpPr/>
        <p:nvPr/>
      </p:nvGrpSpPr>
      <p:grpSpPr>
        <a:xfrm>
          <a:off x="0" y="0"/>
          <a:ext cx="0" cy="0"/>
          <a:chOff x="0" y="0"/>
          <a:chExt cx="0" cy="0"/>
        </a:xfrm>
      </p:grpSpPr>
      <p:sp>
        <p:nvSpPr>
          <p:cNvPr id="470" name="Google Shape;470;gec075aed1e_3_24"/>
          <p:cNvSpPr txBox="1"/>
          <p:nvPr>
            <p:ph type="title"/>
          </p:nvPr>
        </p:nvSpPr>
        <p:spPr>
          <a:xfrm>
            <a:off x="722313" y="1150942"/>
            <a:ext cx="7772400" cy="1362075"/>
          </a:xfrm>
          <a:prstGeom prst="rect">
            <a:avLst/>
          </a:prstGeom>
          <a:solidFill>
            <a:srgbClr val="005094"/>
          </a:solidFill>
          <a:ln>
            <a:noFill/>
          </a:ln>
        </p:spPr>
        <p:txBody>
          <a:bodyPr anchorCtr="0" anchor="ctr" bIns="45700" lIns="91425" spcFirstLastPara="1" rIns="91425" wrap="square" tIns="45700">
            <a:normAutofit/>
          </a:bodyPr>
          <a:lstStyle>
            <a:lvl1pPr lvl="0" algn="r">
              <a:spcBef>
                <a:spcPts val="0"/>
              </a:spcBef>
              <a:spcAft>
                <a:spcPts val="0"/>
              </a:spcAft>
              <a:buClr>
                <a:schemeClr val="lt1"/>
              </a:buClr>
              <a:buSzPts val="2250"/>
              <a:buFont typeface="Arimo"/>
              <a:buNone/>
              <a:defRPr b="1" sz="2250" cap="none">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1" name="Google Shape;471;gec075aed1e_3_24"/>
          <p:cNvSpPr txBox="1"/>
          <p:nvPr>
            <p:ph idx="1" type="body"/>
          </p:nvPr>
        </p:nvSpPr>
        <p:spPr>
          <a:xfrm>
            <a:off x="722313" y="2906713"/>
            <a:ext cx="7772400" cy="1500187"/>
          </a:xfrm>
          <a:prstGeom prst="rect">
            <a:avLst/>
          </a:prstGeom>
          <a:noFill/>
          <a:ln>
            <a:noFill/>
          </a:ln>
        </p:spPr>
        <p:txBody>
          <a:bodyPr anchorCtr="0" anchor="b" bIns="45700" lIns="91425" spcFirstLastPara="1" rIns="91425" wrap="square" tIns="45700">
            <a:normAutofit/>
          </a:bodyPr>
          <a:lstStyle>
            <a:lvl1pPr indent="-228600" lvl="0" marL="457200" algn="l">
              <a:lnSpc>
                <a:spcPct val="114000"/>
              </a:lnSpc>
              <a:spcBef>
                <a:spcPts val="0"/>
              </a:spcBef>
              <a:spcAft>
                <a:spcPts val="0"/>
              </a:spcAft>
              <a:buClr>
                <a:srgbClr val="888888"/>
              </a:buClr>
              <a:buSzPts val="1125"/>
              <a:buNone/>
              <a:defRPr sz="1125">
                <a:solidFill>
                  <a:srgbClr val="888888"/>
                </a:solidFill>
              </a:defRPr>
            </a:lvl1pPr>
            <a:lvl2pPr indent="-228600" lvl="1" marL="914400" algn="l">
              <a:lnSpc>
                <a:spcPct val="114000"/>
              </a:lnSpc>
              <a:spcBef>
                <a:spcPts val="0"/>
              </a:spcBef>
              <a:spcAft>
                <a:spcPts val="0"/>
              </a:spcAft>
              <a:buClr>
                <a:srgbClr val="888888"/>
              </a:buClr>
              <a:buSzPts val="1013"/>
              <a:buNone/>
              <a:defRPr sz="1013">
                <a:solidFill>
                  <a:srgbClr val="888888"/>
                </a:solidFill>
              </a:defRPr>
            </a:lvl2pPr>
            <a:lvl3pPr indent="-228600" lvl="2" marL="1371600" algn="l">
              <a:lnSpc>
                <a:spcPct val="114000"/>
              </a:lnSpc>
              <a:spcBef>
                <a:spcPts val="0"/>
              </a:spcBef>
              <a:spcAft>
                <a:spcPts val="0"/>
              </a:spcAft>
              <a:buClr>
                <a:srgbClr val="888888"/>
              </a:buClr>
              <a:buSzPts val="900"/>
              <a:buNone/>
              <a:defRPr sz="900">
                <a:solidFill>
                  <a:srgbClr val="888888"/>
                </a:solidFill>
              </a:defRPr>
            </a:lvl3pPr>
            <a:lvl4pPr indent="-228600" lvl="3" marL="1828800" algn="l">
              <a:lnSpc>
                <a:spcPct val="114000"/>
              </a:lnSpc>
              <a:spcBef>
                <a:spcPts val="0"/>
              </a:spcBef>
              <a:spcAft>
                <a:spcPts val="0"/>
              </a:spcAft>
              <a:buClr>
                <a:srgbClr val="888888"/>
              </a:buClr>
              <a:buSzPts val="788"/>
              <a:buNone/>
              <a:defRPr sz="788">
                <a:solidFill>
                  <a:srgbClr val="888888"/>
                </a:solidFill>
              </a:defRPr>
            </a:lvl4pPr>
            <a:lvl5pPr indent="-228600" lvl="4" marL="2286000" algn="l">
              <a:lnSpc>
                <a:spcPct val="114000"/>
              </a:lnSpc>
              <a:spcBef>
                <a:spcPts val="0"/>
              </a:spcBef>
              <a:spcAft>
                <a:spcPts val="0"/>
              </a:spcAft>
              <a:buClr>
                <a:srgbClr val="888888"/>
              </a:buClr>
              <a:buSzPts val="788"/>
              <a:buNone/>
              <a:defRPr sz="788">
                <a:solidFill>
                  <a:srgbClr val="888888"/>
                </a:solidFill>
              </a:defRPr>
            </a:lvl5pPr>
            <a:lvl6pPr indent="-228600" lvl="5" marL="2743200" algn="l">
              <a:spcBef>
                <a:spcPts val="158"/>
              </a:spcBef>
              <a:spcAft>
                <a:spcPts val="0"/>
              </a:spcAft>
              <a:buClr>
                <a:srgbClr val="888888"/>
              </a:buClr>
              <a:buSzPts val="788"/>
              <a:buNone/>
              <a:defRPr sz="788">
                <a:solidFill>
                  <a:srgbClr val="888888"/>
                </a:solidFill>
              </a:defRPr>
            </a:lvl6pPr>
            <a:lvl7pPr indent="-228600" lvl="6" marL="3200400" algn="l">
              <a:spcBef>
                <a:spcPts val="158"/>
              </a:spcBef>
              <a:spcAft>
                <a:spcPts val="0"/>
              </a:spcAft>
              <a:buClr>
                <a:srgbClr val="888888"/>
              </a:buClr>
              <a:buSzPts val="788"/>
              <a:buNone/>
              <a:defRPr sz="788">
                <a:solidFill>
                  <a:srgbClr val="888888"/>
                </a:solidFill>
              </a:defRPr>
            </a:lvl7pPr>
            <a:lvl8pPr indent="-228600" lvl="7" marL="3657600" algn="l">
              <a:spcBef>
                <a:spcPts val="158"/>
              </a:spcBef>
              <a:spcAft>
                <a:spcPts val="0"/>
              </a:spcAft>
              <a:buClr>
                <a:srgbClr val="888888"/>
              </a:buClr>
              <a:buSzPts val="788"/>
              <a:buNone/>
              <a:defRPr sz="788">
                <a:solidFill>
                  <a:srgbClr val="888888"/>
                </a:solidFill>
              </a:defRPr>
            </a:lvl8pPr>
            <a:lvl9pPr indent="-228600" lvl="8" marL="4114800" algn="l">
              <a:spcBef>
                <a:spcPts val="158"/>
              </a:spcBef>
              <a:spcAft>
                <a:spcPts val="0"/>
              </a:spcAft>
              <a:buClr>
                <a:srgbClr val="888888"/>
              </a:buClr>
              <a:buSzPts val="788"/>
              <a:buNone/>
              <a:defRPr sz="788">
                <a:solidFill>
                  <a:srgbClr val="888888"/>
                </a:solidFill>
              </a:defRPr>
            </a:lvl9pPr>
          </a:lstStyle>
          <a:p/>
        </p:txBody>
      </p:sp>
      <p:sp>
        <p:nvSpPr>
          <p:cNvPr id="472" name="Google Shape;472;gec075aed1e_3_24"/>
          <p:cNvSpPr txBox="1"/>
          <p:nvPr>
            <p:ph idx="12" type="sldNum"/>
          </p:nvPr>
        </p:nvSpPr>
        <p:spPr>
          <a:xfrm>
            <a:off x="6553200" y="6356355"/>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pic>
        <p:nvPicPr>
          <p:cNvPr id="473" name="Google Shape;473;gec075aed1e_3_24"/>
          <p:cNvPicPr preferRelativeResize="0"/>
          <p:nvPr/>
        </p:nvPicPr>
        <p:blipFill rotWithShape="1">
          <a:blip r:embed="rId2">
            <a:alphaModFix/>
          </a:blip>
          <a:srcRect b="33125" l="21826" r="21226" t="36874"/>
          <a:stretch/>
        </p:blipFill>
        <p:spPr>
          <a:xfrm>
            <a:off x="0" y="4800603"/>
            <a:ext cx="4145056" cy="1543051"/>
          </a:xfrm>
          <a:prstGeom prst="rect">
            <a:avLst/>
          </a:prstGeom>
          <a:noFill/>
          <a:ln>
            <a:noFill/>
          </a:ln>
        </p:spPr>
      </p:pic>
    </p:spTree>
  </p:cSld>
  <p:clrMapOvr>
    <a:masterClrMapping/>
  </p:clrMapOvr>
  <p:transition>
    <p:fade/>
  </p:transition>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474" name="Shape 474"/>
        <p:cNvGrpSpPr/>
        <p:nvPr/>
      </p:nvGrpSpPr>
      <p:grpSpPr>
        <a:xfrm>
          <a:off x="0" y="0"/>
          <a:ext cx="0" cy="0"/>
          <a:chOff x="0" y="0"/>
          <a:chExt cx="0" cy="0"/>
        </a:xfrm>
      </p:grpSpPr>
      <p:sp>
        <p:nvSpPr>
          <p:cNvPr id="475" name="Google Shape;475;gec075aed1e_3_29"/>
          <p:cNvSpPr txBox="1"/>
          <p:nvPr>
            <p:ph type="title"/>
          </p:nvPr>
        </p:nvSpPr>
        <p:spPr>
          <a:xfrm>
            <a:off x="0" y="5011"/>
            <a:ext cx="9144000" cy="726829"/>
          </a:xfrm>
          <a:prstGeom prst="rect">
            <a:avLst/>
          </a:prstGeom>
          <a:solidFill>
            <a:srgbClr val="08909D"/>
          </a:solidFill>
          <a:ln>
            <a:noFill/>
          </a:ln>
        </p:spPr>
        <p:txBody>
          <a:bodyPr anchorCtr="0" anchor="ctr" bIns="45700" lIns="91425" spcFirstLastPara="1" rIns="91425" wrap="square" tIns="45700">
            <a:normAutofit/>
          </a:bodyPr>
          <a:lstStyle>
            <a:lvl1pPr lvl="0" algn="r">
              <a:spcBef>
                <a:spcPts val="0"/>
              </a:spcBef>
              <a:spcAft>
                <a:spcPts val="0"/>
              </a:spcAft>
              <a:buClr>
                <a:schemeClr val="lt1"/>
              </a:buClr>
              <a:buSzPts val="2025"/>
              <a:buFont typeface="Arimo"/>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6" name="Google Shape;476;gec075aed1e_3_29"/>
          <p:cNvSpPr txBox="1"/>
          <p:nvPr>
            <p:ph idx="1" type="body"/>
          </p:nvPr>
        </p:nvSpPr>
        <p:spPr>
          <a:xfrm>
            <a:off x="457200" y="1535113"/>
            <a:ext cx="4040188" cy="639762"/>
          </a:xfrm>
          <a:prstGeom prst="rect">
            <a:avLst/>
          </a:prstGeom>
          <a:noFill/>
          <a:ln>
            <a:noFill/>
          </a:ln>
        </p:spPr>
        <p:txBody>
          <a:bodyPr anchorCtr="0" anchor="b" bIns="45700" lIns="91425" spcFirstLastPara="1" rIns="91425" wrap="square" tIns="45700">
            <a:normAutofit/>
          </a:bodyPr>
          <a:lstStyle>
            <a:lvl1pPr indent="-228600" lvl="0" marL="457200" algn="l">
              <a:lnSpc>
                <a:spcPct val="114000"/>
              </a:lnSpc>
              <a:spcBef>
                <a:spcPts val="0"/>
              </a:spcBef>
              <a:spcAft>
                <a:spcPts val="0"/>
              </a:spcAft>
              <a:buClr>
                <a:schemeClr val="dk1"/>
              </a:buClr>
              <a:buSzPts val="1350"/>
              <a:buNone/>
              <a:defRPr b="1" sz="1350"/>
            </a:lvl1pPr>
            <a:lvl2pPr indent="-228600" lvl="1" marL="914400" algn="l">
              <a:lnSpc>
                <a:spcPct val="114000"/>
              </a:lnSpc>
              <a:spcBef>
                <a:spcPts val="0"/>
              </a:spcBef>
              <a:spcAft>
                <a:spcPts val="0"/>
              </a:spcAft>
              <a:buClr>
                <a:schemeClr val="dk1"/>
              </a:buClr>
              <a:buSzPts val="1125"/>
              <a:buNone/>
              <a:defRPr b="1" sz="1125"/>
            </a:lvl2pPr>
            <a:lvl3pPr indent="-228600" lvl="2" marL="1371600" algn="l">
              <a:lnSpc>
                <a:spcPct val="114000"/>
              </a:lnSpc>
              <a:spcBef>
                <a:spcPts val="0"/>
              </a:spcBef>
              <a:spcAft>
                <a:spcPts val="0"/>
              </a:spcAft>
              <a:buClr>
                <a:schemeClr val="dk1"/>
              </a:buClr>
              <a:buSzPts val="1013"/>
              <a:buNone/>
              <a:defRPr b="1" sz="1013"/>
            </a:lvl3pPr>
            <a:lvl4pPr indent="-228600" lvl="3" marL="1828800" algn="l">
              <a:lnSpc>
                <a:spcPct val="114000"/>
              </a:lnSpc>
              <a:spcBef>
                <a:spcPts val="0"/>
              </a:spcBef>
              <a:spcAft>
                <a:spcPts val="0"/>
              </a:spcAft>
              <a:buClr>
                <a:schemeClr val="dk1"/>
              </a:buClr>
              <a:buSzPts val="900"/>
              <a:buNone/>
              <a:defRPr b="1" sz="900"/>
            </a:lvl4pPr>
            <a:lvl5pPr indent="-228600" lvl="4" marL="2286000" algn="l">
              <a:lnSpc>
                <a:spcPct val="114000"/>
              </a:lnSpc>
              <a:spcBef>
                <a:spcPts val="0"/>
              </a:spcBef>
              <a:spcAft>
                <a:spcPts val="0"/>
              </a:spcAft>
              <a:buClr>
                <a:schemeClr val="dk1"/>
              </a:buClr>
              <a:buSzPts val="900"/>
              <a:buNone/>
              <a:defRPr b="1" sz="900"/>
            </a:lvl5pPr>
            <a:lvl6pPr indent="-228600" lvl="5" marL="2743200" algn="l">
              <a:spcBef>
                <a:spcPts val="180"/>
              </a:spcBef>
              <a:spcAft>
                <a:spcPts val="0"/>
              </a:spcAft>
              <a:buClr>
                <a:schemeClr val="dk1"/>
              </a:buClr>
              <a:buSzPts val="900"/>
              <a:buNone/>
              <a:defRPr b="1" sz="900"/>
            </a:lvl6pPr>
            <a:lvl7pPr indent="-228600" lvl="6" marL="3200400" algn="l">
              <a:spcBef>
                <a:spcPts val="180"/>
              </a:spcBef>
              <a:spcAft>
                <a:spcPts val="0"/>
              </a:spcAft>
              <a:buClr>
                <a:schemeClr val="dk1"/>
              </a:buClr>
              <a:buSzPts val="900"/>
              <a:buNone/>
              <a:defRPr b="1" sz="900"/>
            </a:lvl7pPr>
            <a:lvl8pPr indent="-228600" lvl="7" marL="3657600" algn="l">
              <a:spcBef>
                <a:spcPts val="180"/>
              </a:spcBef>
              <a:spcAft>
                <a:spcPts val="0"/>
              </a:spcAft>
              <a:buClr>
                <a:schemeClr val="dk1"/>
              </a:buClr>
              <a:buSzPts val="900"/>
              <a:buNone/>
              <a:defRPr b="1" sz="900"/>
            </a:lvl8pPr>
            <a:lvl9pPr indent="-228600" lvl="8" marL="4114800" algn="l">
              <a:spcBef>
                <a:spcPts val="180"/>
              </a:spcBef>
              <a:spcAft>
                <a:spcPts val="0"/>
              </a:spcAft>
              <a:buClr>
                <a:schemeClr val="dk1"/>
              </a:buClr>
              <a:buSzPts val="900"/>
              <a:buNone/>
              <a:defRPr b="1" sz="900"/>
            </a:lvl9pPr>
          </a:lstStyle>
          <a:p/>
        </p:txBody>
      </p:sp>
      <p:sp>
        <p:nvSpPr>
          <p:cNvPr id="477" name="Google Shape;477;gec075aed1e_3_29"/>
          <p:cNvSpPr txBox="1"/>
          <p:nvPr>
            <p:ph idx="2" type="body"/>
          </p:nvPr>
        </p:nvSpPr>
        <p:spPr>
          <a:xfrm>
            <a:off x="457200" y="2174875"/>
            <a:ext cx="4040188" cy="3951288"/>
          </a:xfrm>
          <a:prstGeom prst="rect">
            <a:avLst/>
          </a:prstGeom>
          <a:noFill/>
          <a:ln>
            <a:noFill/>
          </a:ln>
        </p:spPr>
        <p:txBody>
          <a:bodyPr anchorCtr="0" anchor="t" bIns="45700" lIns="91425" spcFirstLastPara="1" rIns="91425" wrap="square" tIns="45700">
            <a:normAutofit/>
          </a:bodyPr>
          <a:lstStyle>
            <a:lvl1pPr indent="-314325" lvl="0" marL="457200" algn="l">
              <a:lnSpc>
                <a:spcPct val="114000"/>
              </a:lnSpc>
              <a:spcBef>
                <a:spcPts val="0"/>
              </a:spcBef>
              <a:spcAft>
                <a:spcPts val="0"/>
              </a:spcAft>
              <a:buClr>
                <a:schemeClr val="dk1"/>
              </a:buClr>
              <a:buSzPts val="1350"/>
              <a:buChar char="•"/>
              <a:defRPr sz="1350"/>
            </a:lvl1pPr>
            <a:lvl2pPr indent="-300037" lvl="1" marL="914400" algn="l">
              <a:lnSpc>
                <a:spcPct val="114000"/>
              </a:lnSpc>
              <a:spcBef>
                <a:spcPts val="0"/>
              </a:spcBef>
              <a:spcAft>
                <a:spcPts val="0"/>
              </a:spcAft>
              <a:buClr>
                <a:schemeClr val="dk1"/>
              </a:buClr>
              <a:buSzPts val="1125"/>
              <a:buChar char="–"/>
              <a:defRPr sz="1125"/>
            </a:lvl2pPr>
            <a:lvl3pPr indent="-292925" lvl="2" marL="1371600" algn="l">
              <a:lnSpc>
                <a:spcPct val="114000"/>
              </a:lnSpc>
              <a:spcBef>
                <a:spcPts val="0"/>
              </a:spcBef>
              <a:spcAft>
                <a:spcPts val="0"/>
              </a:spcAft>
              <a:buClr>
                <a:schemeClr val="dk1"/>
              </a:buClr>
              <a:buSzPts val="1013"/>
              <a:buChar char="•"/>
              <a:defRPr sz="1013"/>
            </a:lvl3pPr>
            <a:lvl4pPr indent="-285750" lvl="3" marL="1828800" algn="l">
              <a:lnSpc>
                <a:spcPct val="114000"/>
              </a:lnSpc>
              <a:spcBef>
                <a:spcPts val="0"/>
              </a:spcBef>
              <a:spcAft>
                <a:spcPts val="0"/>
              </a:spcAft>
              <a:buClr>
                <a:schemeClr val="dk1"/>
              </a:buClr>
              <a:buSzPts val="900"/>
              <a:buChar char="–"/>
              <a:defRPr sz="900"/>
            </a:lvl4pPr>
            <a:lvl5pPr indent="-285750" lvl="4" marL="2286000" algn="l">
              <a:lnSpc>
                <a:spcPct val="114000"/>
              </a:lnSpc>
              <a:spcBef>
                <a:spcPts val="0"/>
              </a:spcBef>
              <a:spcAft>
                <a:spcPts val="0"/>
              </a:spcAft>
              <a:buClr>
                <a:schemeClr val="dk1"/>
              </a:buClr>
              <a:buSzPts val="900"/>
              <a:buChar char="»"/>
              <a:defRPr sz="900"/>
            </a:lvl5pPr>
            <a:lvl6pPr indent="-285750" lvl="5" marL="2743200" algn="l">
              <a:spcBef>
                <a:spcPts val="180"/>
              </a:spcBef>
              <a:spcAft>
                <a:spcPts val="0"/>
              </a:spcAft>
              <a:buClr>
                <a:schemeClr val="dk1"/>
              </a:buClr>
              <a:buSzPts val="900"/>
              <a:buChar char="•"/>
              <a:defRPr sz="900"/>
            </a:lvl6pPr>
            <a:lvl7pPr indent="-285750" lvl="6" marL="3200400" algn="l">
              <a:spcBef>
                <a:spcPts val="180"/>
              </a:spcBef>
              <a:spcAft>
                <a:spcPts val="0"/>
              </a:spcAft>
              <a:buClr>
                <a:schemeClr val="dk1"/>
              </a:buClr>
              <a:buSzPts val="900"/>
              <a:buChar char="•"/>
              <a:defRPr sz="900"/>
            </a:lvl7pPr>
            <a:lvl8pPr indent="-285750" lvl="7" marL="3657600" algn="l">
              <a:spcBef>
                <a:spcPts val="180"/>
              </a:spcBef>
              <a:spcAft>
                <a:spcPts val="0"/>
              </a:spcAft>
              <a:buClr>
                <a:schemeClr val="dk1"/>
              </a:buClr>
              <a:buSzPts val="900"/>
              <a:buChar char="•"/>
              <a:defRPr sz="900"/>
            </a:lvl8pPr>
            <a:lvl9pPr indent="-285750" lvl="8" marL="4114800" algn="l">
              <a:spcBef>
                <a:spcPts val="180"/>
              </a:spcBef>
              <a:spcAft>
                <a:spcPts val="0"/>
              </a:spcAft>
              <a:buClr>
                <a:schemeClr val="dk1"/>
              </a:buClr>
              <a:buSzPts val="900"/>
              <a:buChar char="•"/>
              <a:defRPr sz="900"/>
            </a:lvl9pPr>
          </a:lstStyle>
          <a:p/>
        </p:txBody>
      </p:sp>
      <p:sp>
        <p:nvSpPr>
          <p:cNvPr id="478" name="Google Shape;478;gec075aed1e_3_29"/>
          <p:cNvSpPr txBox="1"/>
          <p:nvPr>
            <p:ph idx="3" type="body"/>
          </p:nvPr>
        </p:nvSpPr>
        <p:spPr>
          <a:xfrm>
            <a:off x="4645027" y="1535113"/>
            <a:ext cx="4041775" cy="639762"/>
          </a:xfrm>
          <a:prstGeom prst="rect">
            <a:avLst/>
          </a:prstGeom>
          <a:noFill/>
          <a:ln>
            <a:noFill/>
          </a:ln>
        </p:spPr>
        <p:txBody>
          <a:bodyPr anchorCtr="0" anchor="b" bIns="45700" lIns="91425" spcFirstLastPara="1" rIns="91425" wrap="square" tIns="45700">
            <a:normAutofit/>
          </a:bodyPr>
          <a:lstStyle>
            <a:lvl1pPr indent="-228600" lvl="0" marL="457200" algn="l">
              <a:lnSpc>
                <a:spcPct val="114000"/>
              </a:lnSpc>
              <a:spcBef>
                <a:spcPts val="0"/>
              </a:spcBef>
              <a:spcAft>
                <a:spcPts val="0"/>
              </a:spcAft>
              <a:buClr>
                <a:schemeClr val="dk1"/>
              </a:buClr>
              <a:buSzPts val="1350"/>
              <a:buNone/>
              <a:defRPr b="1" sz="1350"/>
            </a:lvl1pPr>
            <a:lvl2pPr indent="-228600" lvl="1" marL="914400" algn="l">
              <a:lnSpc>
                <a:spcPct val="114000"/>
              </a:lnSpc>
              <a:spcBef>
                <a:spcPts val="0"/>
              </a:spcBef>
              <a:spcAft>
                <a:spcPts val="0"/>
              </a:spcAft>
              <a:buClr>
                <a:schemeClr val="dk1"/>
              </a:buClr>
              <a:buSzPts val="1125"/>
              <a:buNone/>
              <a:defRPr b="1" sz="1125"/>
            </a:lvl2pPr>
            <a:lvl3pPr indent="-228600" lvl="2" marL="1371600" algn="l">
              <a:lnSpc>
                <a:spcPct val="114000"/>
              </a:lnSpc>
              <a:spcBef>
                <a:spcPts val="0"/>
              </a:spcBef>
              <a:spcAft>
                <a:spcPts val="0"/>
              </a:spcAft>
              <a:buClr>
                <a:schemeClr val="dk1"/>
              </a:buClr>
              <a:buSzPts val="1013"/>
              <a:buNone/>
              <a:defRPr b="1" sz="1013"/>
            </a:lvl3pPr>
            <a:lvl4pPr indent="-228600" lvl="3" marL="1828800" algn="l">
              <a:lnSpc>
                <a:spcPct val="114000"/>
              </a:lnSpc>
              <a:spcBef>
                <a:spcPts val="0"/>
              </a:spcBef>
              <a:spcAft>
                <a:spcPts val="0"/>
              </a:spcAft>
              <a:buClr>
                <a:schemeClr val="dk1"/>
              </a:buClr>
              <a:buSzPts val="900"/>
              <a:buNone/>
              <a:defRPr b="1" sz="900"/>
            </a:lvl4pPr>
            <a:lvl5pPr indent="-228600" lvl="4" marL="2286000" algn="l">
              <a:lnSpc>
                <a:spcPct val="114000"/>
              </a:lnSpc>
              <a:spcBef>
                <a:spcPts val="0"/>
              </a:spcBef>
              <a:spcAft>
                <a:spcPts val="0"/>
              </a:spcAft>
              <a:buClr>
                <a:schemeClr val="dk1"/>
              </a:buClr>
              <a:buSzPts val="900"/>
              <a:buNone/>
              <a:defRPr b="1" sz="900"/>
            </a:lvl5pPr>
            <a:lvl6pPr indent="-228600" lvl="5" marL="2743200" algn="l">
              <a:spcBef>
                <a:spcPts val="180"/>
              </a:spcBef>
              <a:spcAft>
                <a:spcPts val="0"/>
              </a:spcAft>
              <a:buClr>
                <a:schemeClr val="dk1"/>
              </a:buClr>
              <a:buSzPts val="900"/>
              <a:buNone/>
              <a:defRPr b="1" sz="900"/>
            </a:lvl6pPr>
            <a:lvl7pPr indent="-228600" lvl="6" marL="3200400" algn="l">
              <a:spcBef>
                <a:spcPts val="180"/>
              </a:spcBef>
              <a:spcAft>
                <a:spcPts val="0"/>
              </a:spcAft>
              <a:buClr>
                <a:schemeClr val="dk1"/>
              </a:buClr>
              <a:buSzPts val="900"/>
              <a:buNone/>
              <a:defRPr b="1" sz="900"/>
            </a:lvl7pPr>
            <a:lvl8pPr indent="-228600" lvl="7" marL="3657600" algn="l">
              <a:spcBef>
                <a:spcPts val="180"/>
              </a:spcBef>
              <a:spcAft>
                <a:spcPts val="0"/>
              </a:spcAft>
              <a:buClr>
                <a:schemeClr val="dk1"/>
              </a:buClr>
              <a:buSzPts val="900"/>
              <a:buNone/>
              <a:defRPr b="1" sz="900"/>
            </a:lvl8pPr>
            <a:lvl9pPr indent="-228600" lvl="8" marL="4114800" algn="l">
              <a:spcBef>
                <a:spcPts val="180"/>
              </a:spcBef>
              <a:spcAft>
                <a:spcPts val="0"/>
              </a:spcAft>
              <a:buClr>
                <a:schemeClr val="dk1"/>
              </a:buClr>
              <a:buSzPts val="900"/>
              <a:buNone/>
              <a:defRPr b="1" sz="900"/>
            </a:lvl9pPr>
          </a:lstStyle>
          <a:p/>
        </p:txBody>
      </p:sp>
      <p:sp>
        <p:nvSpPr>
          <p:cNvPr id="479" name="Google Shape;479;gec075aed1e_3_29"/>
          <p:cNvSpPr txBox="1"/>
          <p:nvPr>
            <p:ph idx="4" type="body"/>
          </p:nvPr>
        </p:nvSpPr>
        <p:spPr>
          <a:xfrm>
            <a:off x="4645027" y="2174875"/>
            <a:ext cx="4041775" cy="3951288"/>
          </a:xfrm>
          <a:prstGeom prst="rect">
            <a:avLst/>
          </a:prstGeom>
          <a:noFill/>
          <a:ln>
            <a:noFill/>
          </a:ln>
        </p:spPr>
        <p:txBody>
          <a:bodyPr anchorCtr="0" anchor="t" bIns="45700" lIns="91425" spcFirstLastPara="1" rIns="91425" wrap="square" tIns="45700">
            <a:normAutofit/>
          </a:bodyPr>
          <a:lstStyle>
            <a:lvl1pPr indent="-314325" lvl="0" marL="457200" algn="l">
              <a:lnSpc>
                <a:spcPct val="114000"/>
              </a:lnSpc>
              <a:spcBef>
                <a:spcPts val="0"/>
              </a:spcBef>
              <a:spcAft>
                <a:spcPts val="0"/>
              </a:spcAft>
              <a:buClr>
                <a:schemeClr val="dk1"/>
              </a:buClr>
              <a:buSzPts val="1350"/>
              <a:buChar char="•"/>
              <a:defRPr sz="1350"/>
            </a:lvl1pPr>
            <a:lvl2pPr indent="-300037" lvl="1" marL="914400" algn="l">
              <a:lnSpc>
                <a:spcPct val="114000"/>
              </a:lnSpc>
              <a:spcBef>
                <a:spcPts val="0"/>
              </a:spcBef>
              <a:spcAft>
                <a:spcPts val="0"/>
              </a:spcAft>
              <a:buClr>
                <a:schemeClr val="dk1"/>
              </a:buClr>
              <a:buSzPts val="1125"/>
              <a:buChar char="–"/>
              <a:defRPr sz="1125"/>
            </a:lvl2pPr>
            <a:lvl3pPr indent="-292925" lvl="2" marL="1371600" algn="l">
              <a:lnSpc>
                <a:spcPct val="114000"/>
              </a:lnSpc>
              <a:spcBef>
                <a:spcPts val="0"/>
              </a:spcBef>
              <a:spcAft>
                <a:spcPts val="0"/>
              </a:spcAft>
              <a:buClr>
                <a:schemeClr val="dk1"/>
              </a:buClr>
              <a:buSzPts val="1013"/>
              <a:buChar char="•"/>
              <a:defRPr sz="1013"/>
            </a:lvl3pPr>
            <a:lvl4pPr indent="-285750" lvl="3" marL="1828800" algn="l">
              <a:lnSpc>
                <a:spcPct val="114000"/>
              </a:lnSpc>
              <a:spcBef>
                <a:spcPts val="0"/>
              </a:spcBef>
              <a:spcAft>
                <a:spcPts val="0"/>
              </a:spcAft>
              <a:buClr>
                <a:schemeClr val="dk1"/>
              </a:buClr>
              <a:buSzPts val="900"/>
              <a:buChar char="–"/>
              <a:defRPr sz="900"/>
            </a:lvl4pPr>
            <a:lvl5pPr indent="-285750" lvl="4" marL="2286000" algn="l">
              <a:lnSpc>
                <a:spcPct val="114000"/>
              </a:lnSpc>
              <a:spcBef>
                <a:spcPts val="0"/>
              </a:spcBef>
              <a:spcAft>
                <a:spcPts val="0"/>
              </a:spcAft>
              <a:buClr>
                <a:schemeClr val="dk1"/>
              </a:buClr>
              <a:buSzPts val="900"/>
              <a:buChar char="»"/>
              <a:defRPr sz="900"/>
            </a:lvl5pPr>
            <a:lvl6pPr indent="-285750" lvl="5" marL="2743200" algn="l">
              <a:spcBef>
                <a:spcPts val="180"/>
              </a:spcBef>
              <a:spcAft>
                <a:spcPts val="0"/>
              </a:spcAft>
              <a:buClr>
                <a:schemeClr val="dk1"/>
              </a:buClr>
              <a:buSzPts val="900"/>
              <a:buChar char="•"/>
              <a:defRPr sz="900"/>
            </a:lvl6pPr>
            <a:lvl7pPr indent="-285750" lvl="6" marL="3200400" algn="l">
              <a:spcBef>
                <a:spcPts val="180"/>
              </a:spcBef>
              <a:spcAft>
                <a:spcPts val="0"/>
              </a:spcAft>
              <a:buClr>
                <a:schemeClr val="dk1"/>
              </a:buClr>
              <a:buSzPts val="900"/>
              <a:buChar char="•"/>
              <a:defRPr sz="900"/>
            </a:lvl7pPr>
            <a:lvl8pPr indent="-285750" lvl="7" marL="3657600" algn="l">
              <a:spcBef>
                <a:spcPts val="180"/>
              </a:spcBef>
              <a:spcAft>
                <a:spcPts val="0"/>
              </a:spcAft>
              <a:buClr>
                <a:schemeClr val="dk1"/>
              </a:buClr>
              <a:buSzPts val="900"/>
              <a:buChar char="•"/>
              <a:defRPr sz="900"/>
            </a:lvl8pPr>
            <a:lvl9pPr indent="-285750" lvl="8" marL="4114800" algn="l">
              <a:spcBef>
                <a:spcPts val="180"/>
              </a:spcBef>
              <a:spcAft>
                <a:spcPts val="0"/>
              </a:spcAft>
              <a:buClr>
                <a:schemeClr val="dk1"/>
              </a:buClr>
              <a:buSzPts val="900"/>
              <a:buChar char="•"/>
              <a:defRPr sz="900"/>
            </a:lvl9pPr>
          </a:lstStyle>
          <a:p/>
        </p:txBody>
      </p:sp>
      <p:sp>
        <p:nvSpPr>
          <p:cNvPr id="480" name="Google Shape;480;gec075aed1e_3_29"/>
          <p:cNvSpPr txBox="1"/>
          <p:nvPr>
            <p:ph idx="12" type="sldNum"/>
          </p:nvPr>
        </p:nvSpPr>
        <p:spPr>
          <a:xfrm>
            <a:off x="6553200" y="6356355"/>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and Content">
  <p:cSld name="1_Title and Content">
    <p:spTree>
      <p:nvGrpSpPr>
        <p:cNvPr id="33" name="Shape 33"/>
        <p:cNvGrpSpPr/>
        <p:nvPr/>
      </p:nvGrpSpPr>
      <p:grpSpPr>
        <a:xfrm>
          <a:off x="0" y="0"/>
          <a:ext cx="0" cy="0"/>
          <a:chOff x="0" y="0"/>
          <a:chExt cx="0" cy="0"/>
        </a:xfrm>
      </p:grpSpPr>
      <p:sp>
        <p:nvSpPr>
          <p:cNvPr id="34" name="Google Shape;34;gebf947c4af_19_28"/>
          <p:cNvSpPr txBox="1"/>
          <p:nvPr>
            <p:ph idx="1" type="body"/>
          </p:nvPr>
        </p:nvSpPr>
        <p:spPr>
          <a:xfrm>
            <a:off x="1014118" y="1092696"/>
            <a:ext cx="7391400" cy="4835497"/>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indent="-228600" lvl="1" marL="9144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indent="-228600" lvl="2" marL="13716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indent="-228600" lvl="3" marL="18288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indent="-228600" lvl="4" marL="22860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indent="-228600" lvl="5" marL="27432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indent="-228600" lvl="6" marL="32004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indent="-228600" lvl="7" marL="36576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indent="-228600" lvl="8" marL="411480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35" name="Google Shape;35;gebf947c4af_19_28"/>
          <p:cNvSpPr txBox="1"/>
          <p:nvPr>
            <p:ph idx="11" type="ftr"/>
          </p:nvPr>
        </p:nvSpPr>
        <p:spPr>
          <a:xfrm>
            <a:off x="-1" y="6492886"/>
            <a:ext cx="9144001" cy="365125"/>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36" name="Google Shape;36;gebf947c4af_19_28"/>
          <p:cNvSpPr txBox="1"/>
          <p:nvPr>
            <p:ph type="title"/>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37" name="Google Shape;37;gebf947c4af_19_28"/>
          <p:cNvSpPr txBox="1"/>
          <p:nvPr/>
        </p:nvSpPr>
        <p:spPr>
          <a:xfrm>
            <a:off x="0" y="6492886"/>
            <a:ext cx="9144000" cy="365125"/>
          </a:xfrm>
          <a:prstGeom prst="rect">
            <a:avLst/>
          </a:prstGeom>
          <a:noFill/>
          <a:ln>
            <a:noFill/>
          </a:ln>
        </p:spPr>
        <p:txBody>
          <a:bodyPr anchorCtr="0" anchor="ctr" bIns="25700" lIns="51425" spcFirstLastPara="1" rIns="51425" wrap="square" tIns="25700">
            <a:noAutofit/>
          </a:bodyPr>
          <a:lstStyle/>
          <a:p>
            <a:pPr indent="0" lvl="0" marL="0" marR="0" rtl="0" algn="r">
              <a:lnSpc>
                <a:spcPct val="100000"/>
              </a:lnSpc>
              <a:spcBef>
                <a:spcPts val="0"/>
              </a:spcBef>
              <a:spcAft>
                <a:spcPts val="0"/>
              </a:spcAft>
              <a:buNone/>
            </a:pPr>
            <a:r>
              <a:t/>
            </a:r>
            <a:endParaRPr b="1" i="0" sz="788" u="none" cap="none" strike="noStrike">
              <a:solidFill>
                <a:srgbClr val="FF0000"/>
              </a:solidFill>
              <a:latin typeface="Arial"/>
              <a:ea typeface="Arial"/>
              <a:cs typeface="Arial"/>
              <a:sym typeface="Arial"/>
            </a:endParaRPr>
          </a:p>
        </p:txBody>
      </p:sp>
      <p:sp>
        <p:nvSpPr>
          <p:cNvPr id="38" name="Google Shape;38;gebf947c4af_19_28"/>
          <p:cNvSpPr txBox="1"/>
          <p:nvPr>
            <p:ph idx="12" type="sldNum"/>
          </p:nvPr>
        </p:nvSpPr>
        <p:spPr>
          <a:xfrm>
            <a:off x="0" y="6492886"/>
            <a:ext cx="9144000" cy="365125"/>
          </a:xfrm>
          <a:prstGeom prst="rect">
            <a:avLst/>
          </a:prstGeom>
          <a:noFill/>
          <a:ln>
            <a:noFill/>
          </a:ln>
        </p:spPr>
        <p:txBody>
          <a:bodyPr anchorCtr="0" anchor="t" bIns="45700" lIns="45700" spcFirstLastPara="1" rIns="45700" wrap="square" tIns="45700">
            <a:noAutofit/>
          </a:bodyPr>
          <a:lstStyle>
            <a:lvl1pPr indent="0" lvl="0"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a:latin typeface="Arial"/>
                <a:ea typeface="Arial"/>
                <a:cs typeface="Arial"/>
                <a:sym typeface="Arial"/>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1" name="Shape 481"/>
        <p:cNvGrpSpPr/>
        <p:nvPr/>
      </p:nvGrpSpPr>
      <p:grpSpPr>
        <a:xfrm>
          <a:off x="0" y="0"/>
          <a:ext cx="0" cy="0"/>
          <a:chOff x="0" y="0"/>
          <a:chExt cx="0" cy="0"/>
        </a:xfrm>
      </p:grpSpPr>
      <p:sp>
        <p:nvSpPr>
          <p:cNvPr id="482" name="Google Shape;482;gec075aed1e_3_36"/>
          <p:cNvSpPr txBox="1"/>
          <p:nvPr>
            <p:ph idx="12" type="sldNum"/>
          </p:nvPr>
        </p:nvSpPr>
        <p:spPr>
          <a:xfrm>
            <a:off x="6553200" y="6356355"/>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483" name="Shape 483"/>
        <p:cNvGrpSpPr/>
        <p:nvPr/>
      </p:nvGrpSpPr>
      <p:grpSpPr>
        <a:xfrm>
          <a:off x="0" y="0"/>
          <a:ext cx="0" cy="0"/>
          <a:chOff x="0" y="0"/>
          <a:chExt cx="0" cy="0"/>
        </a:xfrm>
      </p:grpSpPr>
      <p:sp>
        <p:nvSpPr>
          <p:cNvPr id="484" name="Google Shape;484;gec075aed1e_3_38"/>
          <p:cNvSpPr txBox="1"/>
          <p:nvPr>
            <p:ph type="title"/>
          </p:nvPr>
        </p:nvSpPr>
        <p:spPr>
          <a:xfrm>
            <a:off x="457202" y="273050"/>
            <a:ext cx="3008313" cy="1162050"/>
          </a:xfrm>
          <a:prstGeom prst="rect">
            <a:avLst/>
          </a:prstGeom>
          <a:solidFill>
            <a:srgbClr val="08909D"/>
          </a:solidFill>
          <a:ln>
            <a:noFill/>
          </a:ln>
        </p:spPr>
        <p:txBody>
          <a:bodyPr anchorCtr="0" anchor="b" bIns="45700" lIns="91425" spcFirstLastPara="1" rIns="91425" wrap="square" tIns="45700">
            <a:normAutofit/>
          </a:bodyPr>
          <a:lstStyle>
            <a:lvl1pPr lvl="0" algn="l">
              <a:spcBef>
                <a:spcPts val="0"/>
              </a:spcBef>
              <a:spcAft>
                <a:spcPts val="0"/>
              </a:spcAft>
              <a:buClr>
                <a:schemeClr val="lt1"/>
              </a:buClr>
              <a:buSzPts val="1125"/>
              <a:buFont typeface="Arimo"/>
              <a:buNone/>
              <a:defRPr b="1" sz="1125"/>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5" name="Google Shape;485;gec075aed1e_3_38"/>
          <p:cNvSpPr txBox="1"/>
          <p:nvPr>
            <p:ph idx="1" type="body"/>
          </p:nvPr>
        </p:nvSpPr>
        <p:spPr>
          <a:xfrm>
            <a:off x="3575050" y="273055"/>
            <a:ext cx="5111750" cy="5853113"/>
          </a:xfrm>
          <a:prstGeom prst="rect">
            <a:avLst/>
          </a:prstGeom>
          <a:noFill/>
          <a:ln>
            <a:noFill/>
          </a:ln>
        </p:spPr>
        <p:txBody>
          <a:bodyPr anchorCtr="0" anchor="t" bIns="45700" lIns="91425" spcFirstLastPara="1" rIns="91425" wrap="square" tIns="45700">
            <a:normAutofit/>
          </a:bodyPr>
          <a:lstStyle>
            <a:lvl1pPr indent="-342900" lvl="0" marL="457200" algn="l">
              <a:lnSpc>
                <a:spcPct val="114000"/>
              </a:lnSpc>
              <a:spcBef>
                <a:spcPts val="0"/>
              </a:spcBef>
              <a:spcAft>
                <a:spcPts val="0"/>
              </a:spcAft>
              <a:buClr>
                <a:schemeClr val="dk1"/>
              </a:buClr>
              <a:buSzPts val="1800"/>
              <a:buChar char="•"/>
              <a:defRPr sz="1800"/>
            </a:lvl1pPr>
            <a:lvl2pPr indent="-328612" lvl="1" marL="914400" algn="l">
              <a:lnSpc>
                <a:spcPct val="114000"/>
              </a:lnSpc>
              <a:spcBef>
                <a:spcPts val="0"/>
              </a:spcBef>
              <a:spcAft>
                <a:spcPts val="0"/>
              </a:spcAft>
              <a:buClr>
                <a:schemeClr val="dk1"/>
              </a:buClr>
              <a:buSzPts val="1575"/>
              <a:buChar char="–"/>
              <a:defRPr sz="1575"/>
            </a:lvl2pPr>
            <a:lvl3pPr indent="-314325" lvl="2" marL="1371600" algn="l">
              <a:lnSpc>
                <a:spcPct val="114000"/>
              </a:lnSpc>
              <a:spcBef>
                <a:spcPts val="0"/>
              </a:spcBef>
              <a:spcAft>
                <a:spcPts val="0"/>
              </a:spcAft>
              <a:buClr>
                <a:schemeClr val="dk1"/>
              </a:buClr>
              <a:buSzPts val="1350"/>
              <a:buChar char="•"/>
              <a:defRPr sz="1350"/>
            </a:lvl3pPr>
            <a:lvl4pPr indent="-300037" lvl="3" marL="1828800" algn="l">
              <a:lnSpc>
                <a:spcPct val="114000"/>
              </a:lnSpc>
              <a:spcBef>
                <a:spcPts val="0"/>
              </a:spcBef>
              <a:spcAft>
                <a:spcPts val="0"/>
              </a:spcAft>
              <a:buClr>
                <a:schemeClr val="dk1"/>
              </a:buClr>
              <a:buSzPts val="1125"/>
              <a:buChar char="–"/>
              <a:defRPr sz="1125"/>
            </a:lvl4pPr>
            <a:lvl5pPr indent="-300037" lvl="4" marL="2286000" algn="l">
              <a:lnSpc>
                <a:spcPct val="114000"/>
              </a:lnSpc>
              <a:spcBef>
                <a:spcPts val="0"/>
              </a:spcBef>
              <a:spcAft>
                <a:spcPts val="0"/>
              </a:spcAft>
              <a:buClr>
                <a:schemeClr val="dk1"/>
              </a:buClr>
              <a:buSzPts val="1125"/>
              <a:buChar char="»"/>
              <a:defRPr sz="1125"/>
            </a:lvl5pPr>
            <a:lvl6pPr indent="-300037" lvl="5" marL="2743200" algn="l">
              <a:spcBef>
                <a:spcPts val="225"/>
              </a:spcBef>
              <a:spcAft>
                <a:spcPts val="0"/>
              </a:spcAft>
              <a:buClr>
                <a:schemeClr val="dk1"/>
              </a:buClr>
              <a:buSzPts val="1125"/>
              <a:buChar char="•"/>
              <a:defRPr sz="1125"/>
            </a:lvl6pPr>
            <a:lvl7pPr indent="-300037" lvl="6" marL="3200400" algn="l">
              <a:spcBef>
                <a:spcPts val="225"/>
              </a:spcBef>
              <a:spcAft>
                <a:spcPts val="0"/>
              </a:spcAft>
              <a:buClr>
                <a:schemeClr val="dk1"/>
              </a:buClr>
              <a:buSzPts val="1125"/>
              <a:buChar char="•"/>
              <a:defRPr sz="1125"/>
            </a:lvl7pPr>
            <a:lvl8pPr indent="-300037" lvl="7" marL="3657600" algn="l">
              <a:spcBef>
                <a:spcPts val="225"/>
              </a:spcBef>
              <a:spcAft>
                <a:spcPts val="0"/>
              </a:spcAft>
              <a:buClr>
                <a:schemeClr val="dk1"/>
              </a:buClr>
              <a:buSzPts val="1125"/>
              <a:buChar char="•"/>
              <a:defRPr sz="1125"/>
            </a:lvl8pPr>
            <a:lvl9pPr indent="-300037" lvl="8" marL="4114800" algn="l">
              <a:spcBef>
                <a:spcPts val="225"/>
              </a:spcBef>
              <a:spcAft>
                <a:spcPts val="0"/>
              </a:spcAft>
              <a:buClr>
                <a:schemeClr val="dk1"/>
              </a:buClr>
              <a:buSzPts val="1125"/>
              <a:buChar char="•"/>
              <a:defRPr sz="1125"/>
            </a:lvl9pPr>
          </a:lstStyle>
          <a:p/>
        </p:txBody>
      </p:sp>
      <p:sp>
        <p:nvSpPr>
          <p:cNvPr id="486" name="Google Shape;486;gec075aed1e_3_38"/>
          <p:cNvSpPr txBox="1"/>
          <p:nvPr>
            <p:ph idx="2" type="body"/>
          </p:nvPr>
        </p:nvSpPr>
        <p:spPr>
          <a:xfrm>
            <a:off x="457202" y="1435103"/>
            <a:ext cx="3008313" cy="4691063"/>
          </a:xfrm>
          <a:prstGeom prst="rect">
            <a:avLst/>
          </a:prstGeom>
          <a:noFill/>
          <a:ln>
            <a:noFill/>
          </a:ln>
        </p:spPr>
        <p:txBody>
          <a:bodyPr anchorCtr="0" anchor="t" bIns="45700" lIns="91425" spcFirstLastPara="1" rIns="91425" wrap="square" tIns="45700">
            <a:normAutofit/>
          </a:bodyPr>
          <a:lstStyle>
            <a:lvl1pPr indent="-228600" lvl="0" marL="457200" algn="l">
              <a:lnSpc>
                <a:spcPct val="114000"/>
              </a:lnSpc>
              <a:spcBef>
                <a:spcPts val="0"/>
              </a:spcBef>
              <a:spcAft>
                <a:spcPts val="0"/>
              </a:spcAft>
              <a:buClr>
                <a:schemeClr val="dk1"/>
              </a:buClr>
              <a:buSzPts val="788"/>
              <a:buNone/>
              <a:defRPr sz="788"/>
            </a:lvl1pPr>
            <a:lvl2pPr indent="-228600" lvl="1" marL="914400" algn="l">
              <a:lnSpc>
                <a:spcPct val="114000"/>
              </a:lnSpc>
              <a:spcBef>
                <a:spcPts val="0"/>
              </a:spcBef>
              <a:spcAft>
                <a:spcPts val="0"/>
              </a:spcAft>
              <a:buClr>
                <a:schemeClr val="dk1"/>
              </a:buClr>
              <a:buSzPts val="675"/>
              <a:buNone/>
              <a:defRPr sz="675"/>
            </a:lvl2pPr>
            <a:lvl3pPr indent="-228600" lvl="2" marL="1371600" algn="l">
              <a:lnSpc>
                <a:spcPct val="114000"/>
              </a:lnSpc>
              <a:spcBef>
                <a:spcPts val="0"/>
              </a:spcBef>
              <a:spcAft>
                <a:spcPts val="0"/>
              </a:spcAft>
              <a:buClr>
                <a:schemeClr val="dk1"/>
              </a:buClr>
              <a:buSzPts val="563"/>
              <a:buNone/>
              <a:defRPr sz="563"/>
            </a:lvl3pPr>
            <a:lvl4pPr indent="-228600" lvl="3" marL="1828800" algn="l">
              <a:lnSpc>
                <a:spcPct val="114000"/>
              </a:lnSpc>
              <a:spcBef>
                <a:spcPts val="0"/>
              </a:spcBef>
              <a:spcAft>
                <a:spcPts val="0"/>
              </a:spcAft>
              <a:buClr>
                <a:schemeClr val="dk1"/>
              </a:buClr>
              <a:buSzPts val="506"/>
              <a:buNone/>
              <a:defRPr sz="506"/>
            </a:lvl4pPr>
            <a:lvl5pPr indent="-228600" lvl="4" marL="2286000" algn="l">
              <a:lnSpc>
                <a:spcPct val="114000"/>
              </a:lnSpc>
              <a:spcBef>
                <a:spcPts val="0"/>
              </a:spcBef>
              <a:spcAft>
                <a:spcPts val="0"/>
              </a:spcAft>
              <a:buClr>
                <a:schemeClr val="dk1"/>
              </a:buClr>
              <a:buSzPts val="506"/>
              <a:buNone/>
              <a:defRPr sz="506"/>
            </a:lvl5pPr>
            <a:lvl6pPr indent="-228600" lvl="5" marL="2743200" algn="l">
              <a:spcBef>
                <a:spcPts val="101"/>
              </a:spcBef>
              <a:spcAft>
                <a:spcPts val="0"/>
              </a:spcAft>
              <a:buClr>
                <a:schemeClr val="dk1"/>
              </a:buClr>
              <a:buSzPts val="506"/>
              <a:buNone/>
              <a:defRPr sz="506"/>
            </a:lvl6pPr>
            <a:lvl7pPr indent="-228600" lvl="6" marL="3200400" algn="l">
              <a:spcBef>
                <a:spcPts val="101"/>
              </a:spcBef>
              <a:spcAft>
                <a:spcPts val="0"/>
              </a:spcAft>
              <a:buClr>
                <a:schemeClr val="dk1"/>
              </a:buClr>
              <a:buSzPts val="506"/>
              <a:buNone/>
              <a:defRPr sz="506"/>
            </a:lvl7pPr>
            <a:lvl8pPr indent="-228600" lvl="7" marL="3657600" algn="l">
              <a:spcBef>
                <a:spcPts val="101"/>
              </a:spcBef>
              <a:spcAft>
                <a:spcPts val="0"/>
              </a:spcAft>
              <a:buClr>
                <a:schemeClr val="dk1"/>
              </a:buClr>
              <a:buSzPts val="506"/>
              <a:buNone/>
              <a:defRPr sz="506"/>
            </a:lvl8pPr>
            <a:lvl9pPr indent="-228600" lvl="8" marL="4114800" algn="l">
              <a:spcBef>
                <a:spcPts val="101"/>
              </a:spcBef>
              <a:spcAft>
                <a:spcPts val="0"/>
              </a:spcAft>
              <a:buClr>
                <a:schemeClr val="dk1"/>
              </a:buClr>
              <a:buSzPts val="506"/>
              <a:buNone/>
              <a:defRPr sz="506"/>
            </a:lvl9pPr>
          </a:lstStyle>
          <a:p/>
        </p:txBody>
      </p:sp>
      <p:sp>
        <p:nvSpPr>
          <p:cNvPr id="487" name="Google Shape;487;gec075aed1e_3_38"/>
          <p:cNvSpPr txBox="1"/>
          <p:nvPr>
            <p:ph idx="12" type="sldNum"/>
          </p:nvPr>
        </p:nvSpPr>
        <p:spPr>
          <a:xfrm>
            <a:off x="6553200" y="6356355"/>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transition>
    <p:fade/>
  </p:transition>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488" name="Shape 488"/>
        <p:cNvGrpSpPr/>
        <p:nvPr/>
      </p:nvGrpSpPr>
      <p:grpSpPr>
        <a:xfrm>
          <a:off x="0" y="0"/>
          <a:ext cx="0" cy="0"/>
          <a:chOff x="0" y="0"/>
          <a:chExt cx="0" cy="0"/>
        </a:xfrm>
      </p:grpSpPr>
      <p:sp>
        <p:nvSpPr>
          <p:cNvPr id="489" name="Google Shape;489;gec075aed1e_3_43"/>
          <p:cNvSpPr txBox="1"/>
          <p:nvPr>
            <p:ph type="title"/>
          </p:nvPr>
        </p:nvSpPr>
        <p:spPr>
          <a:xfrm>
            <a:off x="1792288" y="4800600"/>
            <a:ext cx="5486400" cy="566738"/>
          </a:xfrm>
          <a:prstGeom prst="rect">
            <a:avLst/>
          </a:prstGeom>
          <a:solidFill>
            <a:srgbClr val="08909D"/>
          </a:solidFill>
          <a:ln>
            <a:noFill/>
          </a:ln>
        </p:spPr>
        <p:txBody>
          <a:bodyPr anchorCtr="0" anchor="b" bIns="45700" lIns="91425" spcFirstLastPara="1" rIns="91425" wrap="square" tIns="45700">
            <a:normAutofit/>
          </a:bodyPr>
          <a:lstStyle>
            <a:lvl1pPr lvl="0" algn="l">
              <a:spcBef>
                <a:spcPts val="0"/>
              </a:spcBef>
              <a:spcAft>
                <a:spcPts val="0"/>
              </a:spcAft>
              <a:buClr>
                <a:schemeClr val="lt1"/>
              </a:buClr>
              <a:buSzPts val="1125"/>
              <a:buFont typeface="Arimo"/>
              <a:buNone/>
              <a:defRPr b="1" sz="1125"/>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90" name="Google Shape;490;gec075aed1e_3_43"/>
          <p:cNvSpPr/>
          <p:nvPr>
            <p:ph idx="2" type="pic"/>
          </p:nvPr>
        </p:nvSpPr>
        <p:spPr>
          <a:xfrm>
            <a:off x="1792288" y="612775"/>
            <a:ext cx="5486400" cy="4114800"/>
          </a:xfrm>
          <a:prstGeom prst="rect">
            <a:avLst/>
          </a:prstGeom>
          <a:noFill/>
          <a:ln>
            <a:noFill/>
          </a:ln>
        </p:spPr>
      </p:sp>
      <p:sp>
        <p:nvSpPr>
          <p:cNvPr id="491" name="Google Shape;491;gec075aed1e_3_43"/>
          <p:cNvSpPr txBox="1"/>
          <p:nvPr>
            <p:ph idx="1" type="body"/>
          </p:nvPr>
        </p:nvSpPr>
        <p:spPr>
          <a:xfrm>
            <a:off x="1792288" y="5367338"/>
            <a:ext cx="5486400" cy="804862"/>
          </a:xfrm>
          <a:prstGeom prst="rect">
            <a:avLst/>
          </a:prstGeom>
          <a:noFill/>
          <a:ln>
            <a:noFill/>
          </a:ln>
        </p:spPr>
        <p:txBody>
          <a:bodyPr anchorCtr="0" anchor="t" bIns="45700" lIns="91425" spcFirstLastPara="1" rIns="91425" wrap="square" tIns="45700">
            <a:normAutofit/>
          </a:bodyPr>
          <a:lstStyle>
            <a:lvl1pPr indent="-228600" lvl="0" marL="457200" algn="l">
              <a:lnSpc>
                <a:spcPct val="114000"/>
              </a:lnSpc>
              <a:spcBef>
                <a:spcPts val="0"/>
              </a:spcBef>
              <a:spcAft>
                <a:spcPts val="0"/>
              </a:spcAft>
              <a:buClr>
                <a:schemeClr val="dk1"/>
              </a:buClr>
              <a:buSzPts val="788"/>
              <a:buNone/>
              <a:defRPr sz="788"/>
            </a:lvl1pPr>
            <a:lvl2pPr indent="-228600" lvl="1" marL="914400" algn="l">
              <a:lnSpc>
                <a:spcPct val="114000"/>
              </a:lnSpc>
              <a:spcBef>
                <a:spcPts val="0"/>
              </a:spcBef>
              <a:spcAft>
                <a:spcPts val="0"/>
              </a:spcAft>
              <a:buClr>
                <a:schemeClr val="dk1"/>
              </a:buClr>
              <a:buSzPts val="675"/>
              <a:buNone/>
              <a:defRPr sz="675"/>
            </a:lvl2pPr>
            <a:lvl3pPr indent="-228600" lvl="2" marL="1371600" algn="l">
              <a:lnSpc>
                <a:spcPct val="114000"/>
              </a:lnSpc>
              <a:spcBef>
                <a:spcPts val="0"/>
              </a:spcBef>
              <a:spcAft>
                <a:spcPts val="0"/>
              </a:spcAft>
              <a:buClr>
                <a:schemeClr val="dk1"/>
              </a:buClr>
              <a:buSzPts val="563"/>
              <a:buNone/>
              <a:defRPr sz="563"/>
            </a:lvl3pPr>
            <a:lvl4pPr indent="-228600" lvl="3" marL="1828800" algn="l">
              <a:lnSpc>
                <a:spcPct val="114000"/>
              </a:lnSpc>
              <a:spcBef>
                <a:spcPts val="0"/>
              </a:spcBef>
              <a:spcAft>
                <a:spcPts val="0"/>
              </a:spcAft>
              <a:buClr>
                <a:schemeClr val="dk1"/>
              </a:buClr>
              <a:buSzPts val="506"/>
              <a:buNone/>
              <a:defRPr sz="506"/>
            </a:lvl4pPr>
            <a:lvl5pPr indent="-228600" lvl="4" marL="2286000" algn="l">
              <a:lnSpc>
                <a:spcPct val="114000"/>
              </a:lnSpc>
              <a:spcBef>
                <a:spcPts val="0"/>
              </a:spcBef>
              <a:spcAft>
                <a:spcPts val="0"/>
              </a:spcAft>
              <a:buClr>
                <a:schemeClr val="dk1"/>
              </a:buClr>
              <a:buSzPts val="506"/>
              <a:buNone/>
              <a:defRPr sz="506"/>
            </a:lvl5pPr>
            <a:lvl6pPr indent="-228600" lvl="5" marL="2743200" algn="l">
              <a:spcBef>
                <a:spcPts val="101"/>
              </a:spcBef>
              <a:spcAft>
                <a:spcPts val="0"/>
              </a:spcAft>
              <a:buClr>
                <a:schemeClr val="dk1"/>
              </a:buClr>
              <a:buSzPts val="506"/>
              <a:buNone/>
              <a:defRPr sz="506"/>
            </a:lvl6pPr>
            <a:lvl7pPr indent="-228600" lvl="6" marL="3200400" algn="l">
              <a:spcBef>
                <a:spcPts val="101"/>
              </a:spcBef>
              <a:spcAft>
                <a:spcPts val="0"/>
              </a:spcAft>
              <a:buClr>
                <a:schemeClr val="dk1"/>
              </a:buClr>
              <a:buSzPts val="506"/>
              <a:buNone/>
              <a:defRPr sz="506"/>
            </a:lvl7pPr>
            <a:lvl8pPr indent="-228600" lvl="7" marL="3657600" algn="l">
              <a:spcBef>
                <a:spcPts val="101"/>
              </a:spcBef>
              <a:spcAft>
                <a:spcPts val="0"/>
              </a:spcAft>
              <a:buClr>
                <a:schemeClr val="dk1"/>
              </a:buClr>
              <a:buSzPts val="506"/>
              <a:buNone/>
              <a:defRPr sz="506"/>
            </a:lvl8pPr>
            <a:lvl9pPr indent="-228600" lvl="8" marL="4114800" algn="l">
              <a:spcBef>
                <a:spcPts val="101"/>
              </a:spcBef>
              <a:spcAft>
                <a:spcPts val="0"/>
              </a:spcAft>
              <a:buClr>
                <a:schemeClr val="dk1"/>
              </a:buClr>
              <a:buSzPts val="506"/>
              <a:buNone/>
              <a:defRPr sz="506"/>
            </a:lvl9pPr>
          </a:lstStyle>
          <a:p/>
        </p:txBody>
      </p:sp>
      <p:sp>
        <p:nvSpPr>
          <p:cNvPr id="492" name="Google Shape;492;gec075aed1e_3_43"/>
          <p:cNvSpPr txBox="1"/>
          <p:nvPr>
            <p:ph idx="12" type="sldNum"/>
          </p:nvPr>
        </p:nvSpPr>
        <p:spPr>
          <a:xfrm>
            <a:off x="6553200" y="6356355"/>
            <a:ext cx="21336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AU"/>
              <a:t>‹#›</a:t>
            </a:fld>
            <a:endParaRPr/>
          </a:p>
        </p:txBody>
      </p:sp>
    </p:spTree>
  </p:cSld>
  <p:clrMapOvr>
    <a:masterClrMapping/>
  </p:clrMapOvr>
  <p:transition>
    <p:fade/>
  </p:transition>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type="title">
  <p:cSld name="TITLE">
    <p:bg>
      <p:bgPr>
        <a:solidFill>
          <a:srgbClr val="FFFFFF"/>
        </a:solidFill>
      </p:bgPr>
    </p:bg>
    <p:spTree>
      <p:nvGrpSpPr>
        <p:cNvPr id="501" name="Shape 501"/>
        <p:cNvGrpSpPr/>
        <p:nvPr/>
      </p:nvGrpSpPr>
      <p:grpSpPr>
        <a:xfrm>
          <a:off x="0" y="0"/>
          <a:ext cx="0" cy="0"/>
          <a:chOff x="0" y="0"/>
          <a:chExt cx="0" cy="0"/>
        </a:xfrm>
      </p:grpSpPr>
      <p:sp>
        <p:nvSpPr>
          <p:cNvPr id="502" name="Google Shape;502;gec075aed1e_11_8"/>
          <p:cNvSpPr/>
          <p:nvPr/>
        </p:nvSpPr>
        <p:spPr>
          <a:xfrm>
            <a:off x="0" y="1265240"/>
            <a:ext cx="9144000" cy="4325937"/>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500">
              <a:solidFill>
                <a:schemeClr val="dk1"/>
              </a:solidFill>
              <a:latin typeface="Arial"/>
              <a:ea typeface="Arial"/>
              <a:cs typeface="Arial"/>
              <a:sym typeface="Arial"/>
            </a:endParaRPr>
          </a:p>
        </p:txBody>
      </p:sp>
      <p:sp>
        <p:nvSpPr>
          <p:cNvPr id="503" name="Google Shape;503;gec075aed1e_11_8"/>
          <p:cNvSpPr txBox="1"/>
          <p:nvPr>
            <p:ph type="ctrTitle"/>
          </p:nvPr>
        </p:nvSpPr>
        <p:spPr>
          <a:xfrm>
            <a:off x="627064" y="2205038"/>
            <a:ext cx="7881937" cy="1204912"/>
          </a:xfrm>
          <a:prstGeom prst="rect">
            <a:avLst/>
          </a:prstGeom>
          <a:noFill/>
          <a:ln>
            <a:noFill/>
          </a:ln>
        </p:spPr>
        <p:txBody>
          <a:bodyPr anchorCtr="0" anchor="b" bIns="0" lIns="0" spcFirstLastPara="1" rIns="0" wrap="square" tIns="0">
            <a:noAutofit/>
          </a:bodyPr>
          <a:lstStyle>
            <a:lvl1pPr lvl="0" algn="l">
              <a:lnSpc>
                <a:spcPct val="120000"/>
              </a:lnSpc>
              <a:spcBef>
                <a:spcPts val="0"/>
              </a:spcBef>
              <a:spcAft>
                <a:spcPts val="0"/>
              </a:spcAft>
              <a:buSzPts val="1400"/>
              <a:buNone/>
              <a:defRPr sz="3000">
                <a:solidFill>
                  <a:schemeClr val="lt1"/>
                </a:solidFill>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04" name="Google Shape;504;gec075aed1e_11_8"/>
          <p:cNvSpPr txBox="1"/>
          <p:nvPr>
            <p:ph idx="1" type="subTitle"/>
          </p:nvPr>
        </p:nvSpPr>
        <p:spPr>
          <a:xfrm>
            <a:off x="625476" y="3922715"/>
            <a:ext cx="7881938" cy="758825"/>
          </a:xfrm>
          <a:prstGeom prst="rect">
            <a:avLst/>
          </a:prstGeom>
          <a:noFill/>
          <a:ln>
            <a:noFill/>
          </a:ln>
        </p:spPr>
        <p:txBody>
          <a:bodyPr anchorCtr="0" anchor="t" bIns="0" lIns="0" spcFirstLastPara="1" rIns="0" wrap="square" tIns="0">
            <a:noAutofit/>
          </a:bodyPr>
          <a:lstStyle>
            <a:lvl1pPr lvl="0" algn="l">
              <a:lnSpc>
                <a:spcPct val="160000"/>
              </a:lnSpc>
              <a:spcBef>
                <a:spcPts val="0"/>
              </a:spcBef>
              <a:spcAft>
                <a:spcPts val="0"/>
              </a:spcAft>
              <a:buSzPts val="1500"/>
              <a:buFont typeface="Arial"/>
              <a:buNone/>
              <a:defRPr>
                <a:solidFill>
                  <a:schemeClr val="lt1"/>
                </a:solidFill>
              </a:defRPr>
            </a:lvl1pPr>
            <a:lvl2pPr lvl="1" algn="l">
              <a:lnSpc>
                <a:spcPct val="133333"/>
              </a:lnSpc>
              <a:spcBef>
                <a:spcPts val="0"/>
              </a:spcBef>
              <a:spcAft>
                <a:spcPts val="0"/>
              </a:spcAft>
              <a:buSzPts val="1800"/>
              <a:buAutoNum type="alphaLcParenR"/>
              <a:defRPr/>
            </a:lvl2pPr>
            <a:lvl3pPr lvl="2" algn="l">
              <a:lnSpc>
                <a:spcPct val="133333"/>
              </a:lnSpc>
              <a:spcBef>
                <a:spcPts val="0"/>
              </a:spcBef>
              <a:spcAft>
                <a:spcPts val="0"/>
              </a:spcAft>
              <a:buSzPts val="1800"/>
              <a:buChar char="•"/>
              <a:defRPr/>
            </a:lvl3pPr>
            <a:lvl4pPr lvl="3" algn="l">
              <a:lnSpc>
                <a:spcPct val="133333"/>
              </a:lnSpc>
              <a:spcBef>
                <a:spcPts val="0"/>
              </a:spcBef>
              <a:spcAft>
                <a:spcPts val="0"/>
              </a:spcAft>
              <a:buSzPts val="1800"/>
              <a:buChar char="•"/>
              <a:defRPr/>
            </a:lvl4pPr>
            <a:lvl5pPr lvl="4" algn="l">
              <a:lnSpc>
                <a:spcPct val="133333"/>
              </a:lnSpc>
              <a:spcBef>
                <a:spcPts val="0"/>
              </a:spcBef>
              <a:spcAft>
                <a:spcPts val="0"/>
              </a:spcAft>
              <a:buSzPts val="1800"/>
              <a:buChar char="•"/>
              <a:defRPr/>
            </a:lvl5pPr>
            <a:lvl6pPr lvl="5" algn="l">
              <a:lnSpc>
                <a:spcPct val="133333"/>
              </a:lnSpc>
              <a:spcBef>
                <a:spcPts val="0"/>
              </a:spcBef>
              <a:spcAft>
                <a:spcPts val="0"/>
              </a:spcAft>
              <a:buSzPts val="1800"/>
              <a:buChar char="•"/>
              <a:defRPr/>
            </a:lvl6pPr>
            <a:lvl7pPr lvl="6" algn="l">
              <a:lnSpc>
                <a:spcPct val="133333"/>
              </a:lnSpc>
              <a:spcBef>
                <a:spcPts val="0"/>
              </a:spcBef>
              <a:spcAft>
                <a:spcPts val="0"/>
              </a:spcAft>
              <a:buSzPts val="1800"/>
              <a:buChar char="•"/>
              <a:defRPr/>
            </a:lvl7pPr>
            <a:lvl8pPr lvl="7" algn="l">
              <a:lnSpc>
                <a:spcPct val="133333"/>
              </a:lnSpc>
              <a:spcBef>
                <a:spcPts val="0"/>
              </a:spcBef>
              <a:spcAft>
                <a:spcPts val="0"/>
              </a:spcAft>
              <a:buSzPts val="1800"/>
              <a:buChar char="•"/>
              <a:defRPr/>
            </a:lvl8pPr>
            <a:lvl9pPr lvl="8" algn="l">
              <a:lnSpc>
                <a:spcPct val="133333"/>
              </a:lnSpc>
              <a:spcBef>
                <a:spcPts val="0"/>
              </a:spcBef>
              <a:spcAft>
                <a:spcPts val="0"/>
              </a:spcAft>
              <a:buSzPts val="1800"/>
              <a:buChar char="•"/>
              <a:defRPr/>
            </a:lvl9pPr>
          </a:lstStyle>
          <a:p/>
        </p:txBody>
      </p:sp>
      <p:sp>
        <p:nvSpPr>
          <p:cNvPr id="505" name="Google Shape;505;gec075aed1e_11_8"/>
          <p:cNvSpPr txBox="1"/>
          <p:nvPr>
            <p:ph idx="10" type="dt"/>
          </p:nvPr>
        </p:nvSpPr>
        <p:spPr>
          <a:xfrm>
            <a:off x="3273426" y="6505575"/>
            <a:ext cx="5230813" cy="179388"/>
          </a:xfrm>
          <a:prstGeom prst="rect">
            <a:avLst/>
          </a:prstGeom>
          <a:noFill/>
          <a:ln>
            <a:noFill/>
          </a:ln>
        </p:spPr>
        <p:txBody>
          <a:bodyPr anchorCtr="0" anchor="ctr" bIns="0" lIns="0" spcFirstLastPara="1" rIns="0" wrap="square" tIns="0">
            <a:noAutofit/>
          </a:bodyPr>
          <a:lstStyle>
            <a:lvl1pPr lvl="0" marR="0" rtl="0" algn="l">
              <a:spcBef>
                <a:spcPts val="0"/>
              </a:spcBef>
              <a:spcAft>
                <a:spcPts val="0"/>
              </a:spcAft>
              <a:buSzPts val="1400"/>
              <a:buNone/>
              <a:defRPr sz="1200">
                <a:solidFill>
                  <a:schemeClr val="dk1"/>
                </a:solidFill>
                <a:latin typeface="Arial"/>
                <a:ea typeface="Arial"/>
                <a:cs typeface="Arial"/>
                <a:sym typeface="Arial"/>
              </a:defRPr>
            </a:lvl1pPr>
            <a:lvl2pPr lvl="1" marR="0" rtl="0" algn="l">
              <a:spcBef>
                <a:spcPts val="750"/>
              </a:spcBef>
              <a:spcAft>
                <a:spcPts val="0"/>
              </a:spcAft>
              <a:buSzPts val="1400"/>
              <a:buNone/>
              <a:defRPr b="0" i="0" sz="1500" u="none" cap="none" strike="noStrike">
                <a:solidFill>
                  <a:schemeClr val="dk1"/>
                </a:solidFill>
                <a:latin typeface="Arial"/>
                <a:ea typeface="Arial"/>
                <a:cs typeface="Arial"/>
                <a:sym typeface="Arial"/>
              </a:defRPr>
            </a:lvl2pPr>
            <a:lvl3pPr lvl="2" marR="0" rtl="0" algn="l">
              <a:spcBef>
                <a:spcPts val="750"/>
              </a:spcBef>
              <a:spcAft>
                <a:spcPts val="0"/>
              </a:spcAft>
              <a:buSzPts val="1400"/>
              <a:buNone/>
              <a:defRPr b="0" i="0" sz="1500" u="none" cap="none" strike="noStrike">
                <a:solidFill>
                  <a:schemeClr val="dk1"/>
                </a:solidFill>
                <a:latin typeface="Arial"/>
                <a:ea typeface="Arial"/>
                <a:cs typeface="Arial"/>
                <a:sym typeface="Arial"/>
              </a:defRPr>
            </a:lvl3pPr>
            <a:lvl4pPr lvl="3" marR="0" rtl="0" algn="l">
              <a:spcBef>
                <a:spcPts val="750"/>
              </a:spcBef>
              <a:spcAft>
                <a:spcPts val="0"/>
              </a:spcAft>
              <a:buSzPts val="1400"/>
              <a:buNone/>
              <a:defRPr b="0" i="0" sz="1500" u="none" cap="none" strike="noStrike">
                <a:solidFill>
                  <a:schemeClr val="dk1"/>
                </a:solidFill>
                <a:latin typeface="Arial"/>
                <a:ea typeface="Arial"/>
                <a:cs typeface="Arial"/>
                <a:sym typeface="Arial"/>
              </a:defRPr>
            </a:lvl4pPr>
            <a:lvl5pPr lvl="4" marR="0" rtl="0" algn="l">
              <a:spcBef>
                <a:spcPts val="750"/>
              </a:spcBef>
              <a:spcAft>
                <a:spcPts val="0"/>
              </a:spcAft>
              <a:buSzPts val="1400"/>
              <a:buNone/>
              <a:defRPr b="0" i="0" sz="15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5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5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5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500" u="none" cap="none" strike="noStrike">
                <a:solidFill>
                  <a:schemeClr val="dk1"/>
                </a:solidFill>
                <a:latin typeface="Arial"/>
                <a:ea typeface="Arial"/>
                <a:cs typeface="Arial"/>
                <a:sym typeface="Arial"/>
              </a:defRPr>
            </a:lvl9pPr>
          </a:lstStyle>
          <a:p/>
        </p:txBody>
      </p:sp>
      <p:sp>
        <p:nvSpPr>
          <p:cNvPr id="506" name="Google Shape;506;gec075aed1e_11_8"/>
          <p:cNvSpPr txBox="1"/>
          <p:nvPr>
            <p:ph idx="11" type="ftr"/>
          </p:nvPr>
        </p:nvSpPr>
        <p:spPr>
          <a:xfrm>
            <a:off x="3273426" y="6261100"/>
            <a:ext cx="5230813" cy="179388"/>
          </a:xfrm>
          <a:prstGeom prst="rect">
            <a:avLst/>
          </a:prstGeom>
          <a:noFill/>
          <a:ln>
            <a:noFill/>
          </a:ln>
        </p:spPr>
        <p:txBody>
          <a:bodyPr anchorCtr="0" anchor="ctr" bIns="0" lIns="0" spcFirstLastPara="1" rIns="0" wrap="square" tIns="0">
            <a:noAutofit/>
          </a:bodyPr>
          <a:lstStyle>
            <a:lvl1pPr lvl="0" marR="0" rtl="0" algn="l">
              <a:spcBef>
                <a:spcPts val="0"/>
              </a:spcBef>
              <a:spcAft>
                <a:spcPts val="0"/>
              </a:spcAft>
              <a:buSzPts val="1400"/>
              <a:buNone/>
              <a:defRPr b="1" i="1" sz="1200">
                <a:solidFill>
                  <a:schemeClr val="dk1"/>
                </a:solidFill>
                <a:latin typeface="Arial"/>
                <a:ea typeface="Arial"/>
                <a:cs typeface="Arial"/>
                <a:sym typeface="Arial"/>
              </a:defRPr>
            </a:lvl1pPr>
            <a:lvl2pPr lvl="1" marR="0" rtl="0" algn="l">
              <a:spcBef>
                <a:spcPts val="750"/>
              </a:spcBef>
              <a:spcAft>
                <a:spcPts val="0"/>
              </a:spcAft>
              <a:buSzPts val="1400"/>
              <a:buNone/>
              <a:defRPr b="0" i="0" sz="1500" u="none" cap="none" strike="noStrike">
                <a:solidFill>
                  <a:schemeClr val="dk1"/>
                </a:solidFill>
                <a:latin typeface="Arial"/>
                <a:ea typeface="Arial"/>
                <a:cs typeface="Arial"/>
                <a:sym typeface="Arial"/>
              </a:defRPr>
            </a:lvl2pPr>
            <a:lvl3pPr lvl="2" marR="0" rtl="0" algn="l">
              <a:spcBef>
                <a:spcPts val="750"/>
              </a:spcBef>
              <a:spcAft>
                <a:spcPts val="0"/>
              </a:spcAft>
              <a:buSzPts val="1400"/>
              <a:buNone/>
              <a:defRPr b="0" i="0" sz="1500" u="none" cap="none" strike="noStrike">
                <a:solidFill>
                  <a:schemeClr val="dk1"/>
                </a:solidFill>
                <a:latin typeface="Arial"/>
                <a:ea typeface="Arial"/>
                <a:cs typeface="Arial"/>
                <a:sym typeface="Arial"/>
              </a:defRPr>
            </a:lvl3pPr>
            <a:lvl4pPr lvl="3" marR="0" rtl="0" algn="l">
              <a:spcBef>
                <a:spcPts val="750"/>
              </a:spcBef>
              <a:spcAft>
                <a:spcPts val="0"/>
              </a:spcAft>
              <a:buSzPts val="1400"/>
              <a:buNone/>
              <a:defRPr b="0" i="0" sz="1500" u="none" cap="none" strike="noStrike">
                <a:solidFill>
                  <a:schemeClr val="dk1"/>
                </a:solidFill>
                <a:latin typeface="Arial"/>
                <a:ea typeface="Arial"/>
                <a:cs typeface="Arial"/>
                <a:sym typeface="Arial"/>
              </a:defRPr>
            </a:lvl4pPr>
            <a:lvl5pPr lvl="4" marR="0" rtl="0" algn="l">
              <a:spcBef>
                <a:spcPts val="750"/>
              </a:spcBef>
              <a:spcAft>
                <a:spcPts val="0"/>
              </a:spcAft>
              <a:buSzPts val="1400"/>
              <a:buNone/>
              <a:defRPr b="0" i="0" sz="15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5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5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5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500" u="none" cap="none" strike="noStrike">
                <a:solidFill>
                  <a:schemeClr val="dk1"/>
                </a:solidFill>
                <a:latin typeface="Arial"/>
                <a:ea typeface="Arial"/>
                <a:cs typeface="Arial"/>
                <a:sym typeface="Arial"/>
              </a:defRPr>
            </a:lvl9pPr>
          </a:lstStyle>
          <a:p/>
        </p:txBody>
      </p:sp>
      <p:cxnSp>
        <p:nvCxnSpPr>
          <p:cNvPr id="507" name="Google Shape;507;gec075aed1e_11_8"/>
          <p:cNvCxnSpPr/>
          <p:nvPr/>
        </p:nvCxnSpPr>
        <p:spPr>
          <a:xfrm>
            <a:off x="631825" y="777875"/>
            <a:ext cx="7875588" cy="1588"/>
          </a:xfrm>
          <a:prstGeom prst="straightConnector1">
            <a:avLst/>
          </a:prstGeom>
          <a:noFill/>
          <a:ln cap="flat" cmpd="sng" w="12700">
            <a:solidFill>
              <a:schemeClr val="dk2"/>
            </a:solidFill>
            <a:prstDash val="solid"/>
            <a:round/>
            <a:headEnd len="med" w="med" type="none"/>
            <a:tailEnd len="med" w="med" type="none"/>
          </a:ln>
        </p:spPr>
      </p:cxnSp>
      <p:cxnSp>
        <p:nvCxnSpPr>
          <p:cNvPr id="508" name="Google Shape;508;gec075aed1e_11_8"/>
          <p:cNvCxnSpPr/>
          <p:nvPr/>
        </p:nvCxnSpPr>
        <p:spPr>
          <a:xfrm>
            <a:off x="631825" y="6078540"/>
            <a:ext cx="7875588" cy="1587"/>
          </a:xfrm>
          <a:prstGeom prst="straightConnector1">
            <a:avLst/>
          </a:prstGeom>
          <a:noFill/>
          <a:ln cap="flat" cmpd="sng" w="12700">
            <a:solidFill>
              <a:schemeClr val="dk2"/>
            </a:solidFill>
            <a:prstDash val="solid"/>
            <a:round/>
            <a:headEnd len="med" w="med" type="none"/>
            <a:tailEnd len="med" w="med" type="none"/>
          </a:ln>
        </p:spPr>
      </p:cxnSp>
      <p:pic>
        <p:nvPicPr>
          <p:cNvPr descr="unfccc_schriftzug_big" id="509" name="Google Shape;509;gec075aed1e_11_8"/>
          <p:cNvPicPr preferRelativeResize="0"/>
          <p:nvPr/>
        </p:nvPicPr>
        <p:blipFill rotWithShape="1">
          <a:blip r:embed="rId2">
            <a:alphaModFix/>
          </a:blip>
          <a:srcRect b="0" l="0" r="0" t="0"/>
          <a:stretch/>
        </p:blipFill>
        <p:spPr>
          <a:xfrm>
            <a:off x="577850" y="309565"/>
            <a:ext cx="7866063" cy="314325"/>
          </a:xfrm>
          <a:prstGeom prst="rect">
            <a:avLst/>
          </a:prstGeom>
          <a:noFill/>
          <a:ln>
            <a:noFill/>
          </a:ln>
        </p:spPr>
      </p:pic>
      <p:pic>
        <p:nvPicPr>
          <p:cNvPr descr="unfccc-letter-es-e-header" id="510" name="Google Shape;510;gec075aed1e_11_8"/>
          <p:cNvPicPr preferRelativeResize="0"/>
          <p:nvPr/>
        </p:nvPicPr>
        <p:blipFill rotWithShape="1">
          <a:blip r:embed="rId3">
            <a:alphaModFix/>
          </a:blip>
          <a:srcRect b="0" l="0" r="0" t="0"/>
          <a:stretch/>
        </p:blipFill>
        <p:spPr>
          <a:xfrm>
            <a:off x="619125" y="6105525"/>
            <a:ext cx="649288" cy="649288"/>
          </a:xfrm>
          <a:prstGeom prst="rect">
            <a:avLst/>
          </a:prstGeom>
          <a:noFill/>
          <a:ln>
            <a:noFill/>
          </a:ln>
        </p:spPr>
      </p:pic>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511" name="Shape 511"/>
        <p:cNvGrpSpPr/>
        <p:nvPr/>
      </p:nvGrpSpPr>
      <p:grpSpPr>
        <a:xfrm>
          <a:off x="0" y="0"/>
          <a:ext cx="0" cy="0"/>
          <a:chOff x="0" y="0"/>
          <a:chExt cx="0" cy="0"/>
        </a:xfrm>
      </p:grpSpPr>
      <p:sp>
        <p:nvSpPr>
          <p:cNvPr id="512" name="Google Shape;512;gec075aed1e_11_18"/>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lvl1pPr lvl="0" algn="l">
              <a:lnSpc>
                <a:spcPct val="83333"/>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13" name="Google Shape;513;gec075aed1e_11_18"/>
          <p:cNvSpPr txBox="1"/>
          <p:nvPr>
            <p:ph idx="1" type="body"/>
          </p:nvPr>
        </p:nvSpPr>
        <p:spPr>
          <a:xfrm>
            <a:off x="635000" y="1263652"/>
            <a:ext cx="7867650" cy="4327525"/>
          </a:xfrm>
          <a:prstGeom prst="rect">
            <a:avLst/>
          </a:prstGeom>
          <a:noFill/>
          <a:ln>
            <a:noFill/>
          </a:ln>
        </p:spPr>
        <p:txBody>
          <a:bodyPr anchorCtr="0" anchor="t" bIns="0" lIns="0" spcFirstLastPara="1" rIns="0" wrap="square" tIns="0">
            <a:noAutofit/>
          </a:bodyPr>
          <a:lstStyle>
            <a:lvl1pPr indent="-342900" lvl="0" marL="457200" algn="l">
              <a:lnSpc>
                <a:spcPct val="133333"/>
              </a:lnSpc>
              <a:spcBef>
                <a:spcPts val="0"/>
              </a:spcBef>
              <a:spcAft>
                <a:spcPts val="0"/>
              </a:spcAft>
              <a:buSzPts val="1800"/>
              <a:buChar char="•"/>
              <a:defRPr/>
            </a:lvl1pPr>
            <a:lvl2pPr indent="-342900" lvl="1" marL="914400" algn="l">
              <a:lnSpc>
                <a:spcPct val="133333"/>
              </a:lnSpc>
              <a:spcBef>
                <a:spcPts val="0"/>
              </a:spcBef>
              <a:spcAft>
                <a:spcPts val="0"/>
              </a:spcAft>
              <a:buSzPts val="1800"/>
              <a:buAutoNum type="alphaLcParenR"/>
              <a:defRPr/>
            </a:lvl2pPr>
            <a:lvl3pPr indent="-342900" lvl="2" marL="1371600" algn="l">
              <a:lnSpc>
                <a:spcPct val="133333"/>
              </a:lnSpc>
              <a:spcBef>
                <a:spcPts val="0"/>
              </a:spcBef>
              <a:spcAft>
                <a:spcPts val="0"/>
              </a:spcAft>
              <a:buSzPts val="1800"/>
              <a:buChar char="•"/>
              <a:defRPr/>
            </a:lvl3pPr>
            <a:lvl4pPr indent="-342900" lvl="3" marL="1828800" algn="l">
              <a:lnSpc>
                <a:spcPct val="133333"/>
              </a:lnSpc>
              <a:spcBef>
                <a:spcPts val="0"/>
              </a:spcBef>
              <a:spcAft>
                <a:spcPts val="0"/>
              </a:spcAft>
              <a:buSzPts val="1800"/>
              <a:buChar char="•"/>
              <a:defRPr/>
            </a:lvl4pPr>
            <a:lvl5pPr indent="-342900" lvl="4" marL="2286000" algn="l">
              <a:lnSpc>
                <a:spcPct val="133333"/>
              </a:lnSpc>
              <a:spcBef>
                <a:spcPts val="0"/>
              </a:spcBef>
              <a:spcAft>
                <a:spcPts val="0"/>
              </a:spcAft>
              <a:buSzPts val="1800"/>
              <a:buChar char="•"/>
              <a:defRPr/>
            </a:lvl5pPr>
            <a:lvl6pPr indent="-342900" lvl="5" marL="2743200" algn="l">
              <a:lnSpc>
                <a:spcPct val="133333"/>
              </a:lnSpc>
              <a:spcBef>
                <a:spcPts val="0"/>
              </a:spcBef>
              <a:spcAft>
                <a:spcPts val="0"/>
              </a:spcAft>
              <a:buSzPts val="1800"/>
              <a:buChar char="•"/>
              <a:defRPr/>
            </a:lvl6pPr>
            <a:lvl7pPr indent="-342900" lvl="6" marL="3200400" algn="l">
              <a:lnSpc>
                <a:spcPct val="133333"/>
              </a:lnSpc>
              <a:spcBef>
                <a:spcPts val="0"/>
              </a:spcBef>
              <a:spcAft>
                <a:spcPts val="0"/>
              </a:spcAft>
              <a:buSzPts val="1800"/>
              <a:buChar char="•"/>
              <a:defRPr/>
            </a:lvl7pPr>
            <a:lvl8pPr indent="-342900" lvl="7" marL="3657600" algn="l">
              <a:lnSpc>
                <a:spcPct val="133333"/>
              </a:lnSpc>
              <a:spcBef>
                <a:spcPts val="0"/>
              </a:spcBef>
              <a:spcAft>
                <a:spcPts val="0"/>
              </a:spcAft>
              <a:buSzPts val="1800"/>
              <a:buChar char="•"/>
              <a:defRPr/>
            </a:lvl8pPr>
            <a:lvl9pPr indent="-342900" lvl="8" marL="4114800" algn="l">
              <a:lnSpc>
                <a:spcPct val="133333"/>
              </a:lnSpc>
              <a:spcBef>
                <a:spcPts val="0"/>
              </a:spcBef>
              <a:spcAft>
                <a:spcPts val="0"/>
              </a:spcAft>
              <a:buSzPts val="1800"/>
              <a:buChar char="•"/>
              <a:defRPr/>
            </a:lvl9pPr>
          </a:lstStyle>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14" name="Shape 514"/>
        <p:cNvGrpSpPr/>
        <p:nvPr/>
      </p:nvGrpSpPr>
      <p:grpSpPr>
        <a:xfrm>
          <a:off x="0" y="0"/>
          <a:ext cx="0" cy="0"/>
          <a:chOff x="0" y="0"/>
          <a:chExt cx="0" cy="0"/>
        </a:xfrm>
      </p:grpSpPr>
      <p:sp>
        <p:nvSpPr>
          <p:cNvPr id="515" name="Google Shape;515;gec075aed1e_11_21"/>
          <p:cNvSpPr txBox="1"/>
          <p:nvPr>
            <p:ph type="title"/>
          </p:nvPr>
        </p:nvSpPr>
        <p:spPr>
          <a:xfrm>
            <a:off x="722313" y="4406902"/>
            <a:ext cx="7772400" cy="1362075"/>
          </a:xfrm>
          <a:prstGeom prst="rect">
            <a:avLst/>
          </a:prstGeom>
          <a:noFill/>
          <a:ln>
            <a:noFill/>
          </a:ln>
        </p:spPr>
        <p:txBody>
          <a:bodyPr anchorCtr="0" anchor="t" bIns="0" lIns="0" spcFirstLastPara="1" rIns="0" wrap="square" tIns="0">
            <a:noAutofit/>
          </a:bodyPr>
          <a:lstStyle>
            <a:lvl1pPr lvl="0" algn="l">
              <a:lnSpc>
                <a:spcPct val="37500"/>
              </a:lnSpc>
              <a:spcBef>
                <a:spcPts val="0"/>
              </a:spcBef>
              <a:spcAft>
                <a:spcPts val="0"/>
              </a:spcAft>
              <a:buSzPts val="1400"/>
              <a:buNone/>
              <a:defRPr b="1" sz="4000" cap="none"/>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16" name="Google Shape;516;gec075aed1e_11_21"/>
          <p:cNvSpPr txBox="1"/>
          <p:nvPr>
            <p:ph idx="1" type="body"/>
          </p:nvPr>
        </p:nvSpPr>
        <p:spPr>
          <a:xfrm>
            <a:off x="722313" y="2906713"/>
            <a:ext cx="7772400" cy="1500187"/>
          </a:xfrm>
          <a:prstGeom prst="rect">
            <a:avLst/>
          </a:prstGeom>
          <a:noFill/>
          <a:ln>
            <a:noFill/>
          </a:ln>
        </p:spPr>
        <p:txBody>
          <a:bodyPr anchorCtr="0" anchor="b" bIns="0" lIns="0" spcFirstLastPara="1" rIns="0" wrap="square" tIns="0">
            <a:noAutofit/>
          </a:bodyPr>
          <a:lstStyle>
            <a:lvl1pPr indent="-228600" lvl="0" marL="457200" algn="l">
              <a:lnSpc>
                <a:spcPct val="120000"/>
              </a:lnSpc>
              <a:spcBef>
                <a:spcPts val="0"/>
              </a:spcBef>
              <a:spcAft>
                <a:spcPts val="0"/>
              </a:spcAft>
              <a:buSzPts val="2000"/>
              <a:buFont typeface="Arial"/>
              <a:buNone/>
              <a:defRPr sz="2000"/>
            </a:lvl1pPr>
            <a:lvl2pPr indent="-228600" lvl="1" marL="914400" algn="l">
              <a:lnSpc>
                <a:spcPct val="133333"/>
              </a:lnSpc>
              <a:spcBef>
                <a:spcPts val="0"/>
              </a:spcBef>
              <a:spcAft>
                <a:spcPts val="0"/>
              </a:spcAft>
              <a:buSzPts val="1800"/>
              <a:buFont typeface="Arial"/>
              <a:buNone/>
              <a:defRPr sz="1800"/>
            </a:lvl2pPr>
            <a:lvl3pPr indent="-228600" lvl="2" marL="1371600" algn="l">
              <a:lnSpc>
                <a:spcPct val="150000"/>
              </a:lnSpc>
              <a:spcBef>
                <a:spcPts val="0"/>
              </a:spcBef>
              <a:spcAft>
                <a:spcPts val="0"/>
              </a:spcAft>
              <a:buSzPts val="1600"/>
              <a:buFont typeface="Arial"/>
              <a:buNone/>
              <a:defRPr sz="1600"/>
            </a:lvl3pPr>
            <a:lvl4pPr indent="-228600" lvl="3" marL="1828800" algn="l">
              <a:lnSpc>
                <a:spcPct val="171428"/>
              </a:lnSpc>
              <a:spcBef>
                <a:spcPts val="0"/>
              </a:spcBef>
              <a:spcAft>
                <a:spcPts val="0"/>
              </a:spcAft>
              <a:buSzPts val="1400"/>
              <a:buFont typeface="Arial"/>
              <a:buNone/>
              <a:defRPr sz="1400"/>
            </a:lvl4pPr>
            <a:lvl5pPr indent="-228600" lvl="4" marL="2286000" algn="l">
              <a:lnSpc>
                <a:spcPct val="171428"/>
              </a:lnSpc>
              <a:spcBef>
                <a:spcPts val="0"/>
              </a:spcBef>
              <a:spcAft>
                <a:spcPts val="0"/>
              </a:spcAft>
              <a:buSzPts val="1400"/>
              <a:buFont typeface="Arial"/>
              <a:buNone/>
              <a:defRPr sz="1400"/>
            </a:lvl5pPr>
            <a:lvl6pPr indent="-228600" lvl="5" marL="2743200" algn="l">
              <a:lnSpc>
                <a:spcPct val="171428"/>
              </a:lnSpc>
              <a:spcBef>
                <a:spcPts val="0"/>
              </a:spcBef>
              <a:spcAft>
                <a:spcPts val="0"/>
              </a:spcAft>
              <a:buSzPts val="1400"/>
              <a:buFont typeface="Arial"/>
              <a:buNone/>
              <a:defRPr sz="1400"/>
            </a:lvl6pPr>
            <a:lvl7pPr indent="-228600" lvl="6" marL="3200400" algn="l">
              <a:lnSpc>
                <a:spcPct val="171428"/>
              </a:lnSpc>
              <a:spcBef>
                <a:spcPts val="0"/>
              </a:spcBef>
              <a:spcAft>
                <a:spcPts val="0"/>
              </a:spcAft>
              <a:buSzPts val="1400"/>
              <a:buFont typeface="Arial"/>
              <a:buNone/>
              <a:defRPr sz="1400"/>
            </a:lvl7pPr>
            <a:lvl8pPr indent="-228600" lvl="7" marL="3657600" algn="l">
              <a:lnSpc>
                <a:spcPct val="171428"/>
              </a:lnSpc>
              <a:spcBef>
                <a:spcPts val="0"/>
              </a:spcBef>
              <a:spcAft>
                <a:spcPts val="0"/>
              </a:spcAft>
              <a:buSzPts val="1400"/>
              <a:buFont typeface="Arial"/>
              <a:buNone/>
              <a:defRPr sz="1400"/>
            </a:lvl8pPr>
            <a:lvl9pPr indent="-228600" lvl="8" marL="4114800" algn="l">
              <a:lnSpc>
                <a:spcPct val="171428"/>
              </a:lnSpc>
              <a:spcBef>
                <a:spcPts val="0"/>
              </a:spcBef>
              <a:spcAft>
                <a:spcPts val="0"/>
              </a:spcAft>
              <a:buSzPts val="1400"/>
              <a:buFont typeface="Arial"/>
              <a:buNone/>
              <a:defRPr sz="1400"/>
            </a:lvl9pPr>
          </a:lstStyle>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517" name="Shape 517"/>
        <p:cNvGrpSpPr/>
        <p:nvPr/>
      </p:nvGrpSpPr>
      <p:grpSpPr>
        <a:xfrm>
          <a:off x="0" y="0"/>
          <a:ext cx="0" cy="0"/>
          <a:chOff x="0" y="0"/>
          <a:chExt cx="0" cy="0"/>
        </a:xfrm>
      </p:grpSpPr>
      <p:sp>
        <p:nvSpPr>
          <p:cNvPr id="518" name="Google Shape;518;gec075aed1e_11_24"/>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lvl1pPr lvl="0" algn="l">
              <a:lnSpc>
                <a:spcPct val="83333"/>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19" name="Google Shape;519;gec075aed1e_11_24"/>
          <p:cNvSpPr txBox="1"/>
          <p:nvPr>
            <p:ph idx="1" type="body"/>
          </p:nvPr>
        </p:nvSpPr>
        <p:spPr>
          <a:xfrm>
            <a:off x="635000" y="1263652"/>
            <a:ext cx="3857625" cy="4327525"/>
          </a:xfrm>
          <a:prstGeom prst="rect">
            <a:avLst/>
          </a:prstGeom>
          <a:noFill/>
          <a:ln>
            <a:noFill/>
          </a:ln>
        </p:spPr>
        <p:txBody>
          <a:bodyPr anchorCtr="0" anchor="t" bIns="0" lIns="0" spcFirstLastPara="1" rIns="0" wrap="square" tIns="0">
            <a:noAutofit/>
          </a:bodyPr>
          <a:lstStyle>
            <a:lvl1pPr indent="-406400" lvl="0" marL="457200" algn="l">
              <a:lnSpc>
                <a:spcPct val="85714"/>
              </a:lnSpc>
              <a:spcBef>
                <a:spcPts val="0"/>
              </a:spcBef>
              <a:spcAft>
                <a:spcPts val="0"/>
              </a:spcAft>
              <a:buSzPts val="2800"/>
              <a:buFont typeface="Arial"/>
              <a:buChar char="•"/>
              <a:defRPr sz="2800"/>
            </a:lvl1pPr>
            <a:lvl2pPr indent="-381000" lvl="1" marL="914400" algn="l">
              <a:lnSpc>
                <a:spcPct val="100000"/>
              </a:lnSpc>
              <a:spcBef>
                <a:spcPts val="0"/>
              </a:spcBef>
              <a:spcAft>
                <a:spcPts val="0"/>
              </a:spcAft>
              <a:buSzPts val="2400"/>
              <a:buFont typeface="Arial"/>
              <a:buAutoNum type="alphaLcParenR"/>
              <a:defRPr sz="2400"/>
            </a:lvl2pPr>
            <a:lvl3pPr indent="-355600" lvl="2" marL="1371600" algn="l">
              <a:lnSpc>
                <a:spcPct val="120000"/>
              </a:lnSpc>
              <a:spcBef>
                <a:spcPts val="0"/>
              </a:spcBef>
              <a:spcAft>
                <a:spcPts val="0"/>
              </a:spcAft>
              <a:buSzPts val="2000"/>
              <a:buFont typeface="Arial"/>
              <a:buChar char="•"/>
              <a:defRPr sz="2000"/>
            </a:lvl3pPr>
            <a:lvl4pPr indent="-342900" lvl="3" marL="1828800" algn="l">
              <a:lnSpc>
                <a:spcPct val="133333"/>
              </a:lnSpc>
              <a:spcBef>
                <a:spcPts val="0"/>
              </a:spcBef>
              <a:spcAft>
                <a:spcPts val="0"/>
              </a:spcAft>
              <a:buSzPts val="1800"/>
              <a:buFont typeface="Arial"/>
              <a:buChar char="•"/>
              <a:defRPr sz="1800"/>
            </a:lvl4pPr>
            <a:lvl5pPr indent="-342900" lvl="4" marL="2286000" algn="l">
              <a:lnSpc>
                <a:spcPct val="133333"/>
              </a:lnSpc>
              <a:spcBef>
                <a:spcPts val="0"/>
              </a:spcBef>
              <a:spcAft>
                <a:spcPts val="0"/>
              </a:spcAft>
              <a:buSzPts val="1800"/>
              <a:buFont typeface="Arial"/>
              <a:buChar char="•"/>
              <a:defRPr sz="1800"/>
            </a:lvl5pPr>
            <a:lvl6pPr indent="-342900" lvl="5" marL="2743200" algn="l">
              <a:lnSpc>
                <a:spcPct val="133333"/>
              </a:lnSpc>
              <a:spcBef>
                <a:spcPts val="0"/>
              </a:spcBef>
              <a:spcAft>
                <a:spcPts val="0"/>
              </a:spcAft>
              <a:buSzPts val="1800"/>
              <a:buFont typeface="Arial"/>
              <a:buChar char="•"/>
              <a:defRPr sz="1800"/>
            </a:lvl6pPr>
            <a:lvl7pPr indent="-342900" lvl="6" marL="3200400" algn="l">
              <a:lnSpc>
                <a:spcPct val="133333"/>
              </a:lnSpc>
              <a:spcBef>
                <a:spcPts val="0"/>
              </a:spcBef>
              <a:spcAft>
                <a:spcPts val="0"/>
              </a:spcAft>
              <a:buSzPts val="1800"/>
              <a:buFont typeface="Arial"/>
              <a:buChar char="•"/>
              <a:defRPr sz="1800"/>
            </a:lvl7pPr>
            <a:lvl8pPr indent="-342900" lvl="7" marL="3657600" algn="l">
              <a:lnSpc>
                <a:spcPct val="133333"/>
              </a:lnSpc>
              <a:spcBef>
                <a:spcPts val="0"/>
              </a:spcBef>
              <a:spcAft>
                <a:spcPts val="0"/>
              </a:spcAft>
              <a:buSzPts val="1800"/>
              <a:buFont typeface="Arial"/>
              <a:buChar char="•"/>
              <a:defRPr sz="1800"/>
            </a:lvl8pPr>
            <a:lvl9pPr indent="-342900" lvl="8" marL="4114800" algn="l">
              <a:lnSpc>
                <a:spcPct val="133333"/>
              </a:lnSpc>
              <a:spcBef>
                <a:spcPts val="0"/>
              </a:spcBef>
              <a:spcAft>
                <a:spcPts val="0"/>
              </a:spcAft>
              <a:buSzPts val="1800"/>
              <a:buFont typeface="Arial"/>
              <a:buChar char="•"/>
              <a:defRPr sz="1800"/>
            </a:lvl9pPr>
          </a:lstStyle>
          <a:p/>
        </p:txBody>
      </p:sp>
      <p:sp>
        <p:nvSpPr>
          <p:cNvPr id="520" name="Google Shape;520;gec075aed1e_11_24"/>
          <p:cNvSpPr txBox="1"/>
          <p:nvPr>
            <p:ph idx="2" type="body"/>
          </p:nvPr>
        </p:nvSpPr>
        <p:spPr>
          <a:xfrm>
            <a:off x="4645025" y="1263652"/>
            <a:ext cx="3857625" cy="4327525"/>
          </a:xfrm>
          <a:prstGeom prst="rect">
            <a:avLst/>
          </a:prstGeom>
          <a:noFill/>
          <a:ln>
            <a:noFill/>
          </a:ln>
        </p:spPr>
        <p:txBody>
          <a:bodyPr anchorCtr="0" anchor="t" bIns="0" lIns="0" spcFirstLastPara="1" rIns="0" wrap="square" tIns="0">
            <a:noAutofit/>
          </a:bodyPr>
          <a:lstStyle>
            <a:lvl1pPr indent="-406400" lvl="0" marL="457200" algn="l">
              <a:lnSpc>
                <a:spcPct val="85714"/>
              </a:lnSpc>
              <a:spcBef>
                <a:spcPts val="0"/>
              </a:spcBef>
              <a:spcAft>
                <a:spcPts val="0"/>
              </a:spcAft>
              <a:buSzPts val="2800"/>
              <a:buFont typeface="Arial"/>
              <a:buChar char="•"/>
              <a:defRPr sz="2800"/>
            </a:lvl1pPr>
            <a:lvl2pPr indent="-381000" lvl="1" marL="914400" algn="l">
              <a:lnSpc>
                <a:spcPct val="100000"/>
              </a:lnSpc>
              <a:spcBef>
                <a:spcPts val="0"/>
              </a:spcBef>
              <a:spcAft>
                <a:spcPts val="0"/>
              </a:spcAft>
              <a:buSzPts val="2400"/>
              <a:buFont typeface="Arial"/>
              <a:buAutoNum type="alphaLcParenR"/>
              <a:defRPr sz="2400"/>
            </a:lvl2pPr>
            <a:lvl3pPr indent="-355600" lvl="2" marL="1371600" algn="l">
              <a:lnSpc>
                <a:spcPct val="120000"/>
              </a:lnSpc>
              <a:spcBef>
                <a:spcPts val="0"/>
              </a:spcBef>
              <a:spcAft>
                <a:spcPts val="0"/>
              </a:spcAft>
              <a:buSzPts val="2000"/>
              <a:buFont typeface="Arial"/>
              <a:buChar char="•"/>
              <a:defRPr sz="2000"/>
            </a:lvl3pPr>
            <a:lvl4pPr indent="-342900" lvl="3" marL="1828800" algn="l">
              <a:lnSpc>
                <a:spcPct val="133333"/>
              </a:lnSpc>
              <a:spcBef>
                <a:spcPts val="0"/>
              </a:spcBef>
              <a:spcAft>
                <a:spcPts val="0"/>
              </a:spcAft>
              <a:buSzPts val="1800"/>
              <a:buFont typeface="Arial"/>
              <a:buChar char="•"/>
              <a:defRPr sz="1800"/>
            </a:lvl4pPr>
            <a:lvl5pPr indent="-342900" lvl="4" marL="2286000" algn="l">
              <a:lnSpc>
                <a:spcPct val="133333"/>
              </a:lnSpc>
              <a:spcBef>
                <a:spcPts val="0"/>
              </a:spcBef>
              <a:spcAft>
                <a:spcPts val="0"/>
              </a:spcAft>
              <a:buSzPts val="1800"/>
              <a:buFont typeface="Arial"/>
              <a:buChar char="•"/>
              <a:defRPr sz="1800"/>
            </a:lvl5pPr>
            <a:lvl6pPr indent="-342900" lvl="5" marL="2743200" algn="l">
              <a:lnSpc>
                <a:spcPct val="133333"/>
              </a:lnSpc>
              <a:spcBef>
                <a:spcPts val="0"/>
              </a:spcBef>
              <a:spcAft>
                <a:spcPts val="0"/>
              </a:spcAft>
              <a:buSzPts val="1800"/>
              <a:buFont typeface="Arial"/>
              <a:buChar char="•"/>
              <a:defRPr sz="1800"/>
            </a:lvl6pPr>
            <a:lvl7pPr indent="-342900" lvl="6" marL="3200400" algn="l">
              <a:lnSpc>
                <a:spcPct val="133333"/>
              </a:lnSpc>
              <a:spcBef>
                <a:spcPts val="0"/>
              </a:spcBef>
              <a:spcAft>
                <a:spcPts val="0"/>
              </a:spcAft>
              <a:buSzPts val="1800"/>
              <a:buFont typeface="Arial"/>
              <a:buChar char="•"/>
              <a:defRPr sz="1800"/>
            </a:lvl7pPr>
            <a:lvl8pPr indent="-342900" lvl="7" marL="3657600" algn="l">
              <a:lnSpc>
                <a:spcPct val="133333"/>
              </a:lnSpc>
              <a:spcBef>
                <a:spcPts val="0"/>
              </a:spcBef>
              <a:spcAft>
                <a:spcPts val="0"/>
              </a:spcAft>
              <a:buSzPts val="1800"/>
              <a:buFont typeface="Arial"/>
              <a:buChar char="•"/>
              <a:defRPr sz="1800"/>
            </a:lvl8pPr>
            <a:lvl9pPr indent="-342900" lvl="8" marL="4114800" algn="l">
              <a:lnSpc>
                <a:spcPct val="133333"/>
              </a:lnSpc>
              <a:spcBef>
                <a:spcPts val="0"/>
              </a:spcBef>
              <a:spcAft>
                <a:spcPts val="0"/>
              </a:spcAft>
              <a:buSzPts val="1800"/>
              <a:buFont typeface="Arial"/>
              <a:buChar char="•"/>
              <a:defRPr sz="1800"/>
            </a:lvl9pPr>
          </a:lstStyle>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521" name="Shape 521"/>
        <p:cNvGrpSpPr/>
        <p:nvPr/>
      </p:nvGrpSpPr>
      <p:grpSpPr>
        <a:xfrm>
          <a:off x="0" y="0"/>
          <a:ext cx="0" cy="0"/>
          <a:chOff x="0" y="0"/>
          <a:chExt cx="0" cy="0"/>
        </a:xfrm>
      </p:grpSpPr>
      <p:sp>
        <p:nvSpPr>
          <p:cNvPr id="522" name="Google Shape;522;gec075aed1e_11_28"/>
          <p:cNvSpPr txBox="1"/>
          <p:nvPr>
            <p:ph type="title"/>
          </p:nvPr>
        </p:nvSpPr>
        <p:spPr>
          <a:xfrm>
            <a:off x="457200" y="274638"/>
            <a:ext cx="8229600" cy="1143000"/>
          </a:xfrm>
          <a:prstGeom prst="rect">
            <a:avLst/>
          </a:prstGeom>
          <a:noFill/>
          <a:ln>
            <a:noFill/>
          </a:ln>
        </p:spPr>
        <p:txBody>
          <a:bodyPr anchorCtr="0" anchor="ctr" bIns="0" lIns="0" spcFirstLastPara="1" rIns="0" wrap="square" tIns="0">
            <a:noAutofit/>
          </a:bodyPr>
          <a:lstStyle>
            <a:lvl1pPr lvl="0" algn="l">
              <a:lnSpc>
                <a:spcPct val="125000"/>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23" name="Google Shape;523;gec075aed1e_11_28"/>
          <p:cNvSpPr txBox="1"/>
          <p:nvPr>
            <p:ph idx="1" type="body"/>
          </p:nvPr>
        </p:nvSpPr>
        <p:spPr>
          <a:xfrm>
            <a:off x="457200" y="1535113"/>
            <a:ext cx="4040188" cy="639762"/>
          </a:xfrm>
          <a:prstGeom prst="rect">
            <a:avLst/>
          </a:prstGeom>
          <a:noFill/>
          <a:ln>
            <a:noFill/>
          </a:ln>
        </p:spPr>
        <p:txBody>
          <a:bodyPr anchorCtr="0" anchor="b" bIns="0" lIns="0" spcFirstLastPara="1" rIns="0" wrap="square" tIns="0">
            <a:noAutofit/>
          </a:bodyPr>
          <a:lstStyle>
            <a:lvl1pPr indent="-228600" lvl="0" marL="457200" algn="l">
              <a:lnSpc>
                <a:spcPct val="100000"/>
              </a:lnSpc>
              <a:spcBef>
                <a:spcPts val="0"/>
              </a:spcBef>
              <a:spcAft>
                <a:spcPts val="0"/>
              </a:spcAft>
              <a:buSzPts val="2400"/>
              <a:buFont typeface="Arial"/>
              <a:buNone/>
              <a:defRPr b="1" sz="2400"/>
            </a:lvl1pPr>
            <a:lvl2pPr indent="-228600" lvl="1" marL="914400" algn="l">
              <a:lnSpc>
                <a:spcPct val="120000"/>
              </a:lnSpc>
              <a:spcBef>
                <a:spcPts val="0"/>
              </a:spcBef>
              <a:spcAft>
                <a:spcPts val="0"/>
              </a:spcAft>
              <a:buSzPts val="2000"/>
              <a:buFont typeface="Arial"/>
              <a:buNone/>
              <a:defRPr b="1" sz="2000"/>
            </a:lvl2pPr>
            <a:lvl3pPr indent="-228600" lvl="2" marL="1371600" algn="l">
              <a:lnSpc>
                <a:spcPct val="133333"/>
              </a:lnSpc>
              <a:spcBef>
                <a:spcPts val="0"/>
              </a:spcBef>
              <a:spcAft>
                <a:spcPts val="0"/>
              </a:spcAft>
              <a:buSzPts val="1800"/>
              <a:buFont typeface="Arial"/>
              <a:buNone/>
              <a:defRPr b="1" sz="1800"/>
            </a:lvl3pPr>
            <a:lvl4pPr indent="-228600" lvl="3" marL="1828800" algn="l">
              <a:lnSpc>
                <a:spcPct val="150000"/>
              </a:lnSpc>
              <a:spcBef>
                <a:spcPts val="0"/>
              </a:spcBef>
              <a:spcAft>
                <a:spcPts val="0"/>
              </a:spcAft>
              <a:buSzPts val="1600"/>
              <a:buFont typeface="Arial"/>
              <a:buNone/>
              <a:defRPr b="1" sz="1600"/>
            </a:lvl4pPr>
            <a:lvl5pPr indent="-228600" lvl="4" marL="2286000" algn="l">
              <a:lnSpc>
                <a:spcPct val="150000"/>
              </a:lnSpc>
              <a:spcBef>
                <a:spcPts val="0"/>
              </a:spcBef>
              <a:spcAft>
                <a:spcPts val="0"/>
              </a:spcAft>
              <a:buSzPts val="1600"/>
              <a:buFont typeface="Arial"/>
              <a:buNone/>
              <a:defRPr b="1" sz="1600"/>
            </a:lvl5pPr>
            <a:lvl6pPr indent="-228600" lvl="5" marL="2743200" algn="l">
              <a:lnSpc>
                <a:spcPct val="150000"/>
              </a:lnSpc>
              <a:spcBef>
                <a:spcPts val="0"/>
              </a:spcBef>
              <a:spcAft>
                <a:spcPts val="0"/>
              </a:spcAft>
              <a:buSzPts val="1600"/>
              <a:buFont typeface="Arial"/>
              <a:buNone/>
              <a:defRPr b="1" sz="1600"/>
            </a:lvl6pPr>
            <a:lvl7pPr indent="-228600" lvl="6" marL="3200400" algn="l">
              <a:lnSpc>
                <a:spcPct val="150000"/>
              </a:lnSpc>
              <a:spcBef>
                <a:spcPts val="0"/>
              </a:spcBef>
              <a:spcAft>
                <a:spcPts val="0"/>
              </a:spcAft>
              <a:buSzPts val="1600"/>
              <a:buFont typeface="Arial"/>
              <a:buNone/>
              <a:defRPr b="1" sz="1600"/>
            </a:lvl7pPr>
            <a:lvl8pPr indent="-228600" lvl="7" marL="3657600" algn="l">
              <a:lnSpc>
                <a:spcPct val="150000"/>
              </a:lnSpc>
              <a:spcBef>
                <a:spcPts val="0"/>
              </a:spcBef>
              <a:spcAft>
                <a:spcPts val="0"/>
              </a:spcAft>
              <a:buSzPts val="1600"/>
              <a:buFont typeface="Arial"/>
              <a:buNone/>
              <a:defRPr b="1" sz="1600"/>
            </a:lvl8pPr>
            <a:lvl9pPr indent="-228600" lvl="8" marL="4114800" algn="l">
              <a:lnSpc>
                <a:spcPct val="150000"/>
              </a:lnSpc>
              <a:spcBef>
                <a:spcPts val="0"/>
              </a:spcBef>
              <a:spcAft>
                <a:spcPts val="0"/>
              </a:spcAft>
              <a:buSzPts val="1600"/>
              <a:buFont typeface="Arial"/>
              <a:buNone/>
              <a:defRPr b="1" sz="1600"/>
            </a:lvl9pPr>
          </a:lstStyle>
          <a:p/>
        </p:txBody>
      </p:sp>
      <p:sp>
        <p:nvSpPr>
          <p:cNvPr id="524" name="Google Shape;524;gec075aed1e_11_28"/>
          <p:cNvSpPr txBox="1"/>
          <p:nvPr>
            <p:ph idx="2" type="body"/>
          </p:nvPr>
        </p:nvSpPr>
        <p:spPr>
          <a:xfrm>
            <a:off x="457200" y="2174875"/>
            <a:ext cx="4040188" cy="3951288"/>
          </a:xfrm>
          <a:prstGeom prst="rect">
            <a:avLst/>
          </a:prstGeom>
          <a:noFill/>
          <a:ln>
            <a:noFill/>
          </a:ln>
        </p:spPr>
        <p:txBody>
          <a:bodyPr anchorCtr="0" anchor="t" bIns="0" lIns="0" spcFirstLastPara="1" rIns="0" wrap="square" tIns="0">
            <a:noAutofit/>
          </a:bodyPr>
          <a:lstStyle>
            <a:lvl1pPr indent="-381000" lvl="0" marL="457200" algn="l">
              <a:lnSpc>
                <a:spcPct val="100000"/>
              </a:lnSpc>
              <a:spcBef>
                <a:spcPts val="0"/>
              </a:spcBef>
              <a:spcAft>
                <a:spcPts val="0"/>
              </a:spcAft>
              <a:buSzPts val="2400"/>
              <a:buFont typeface="Arial"/>
              <a:buChar char="•"/>
              <a:defRPr sz="2400"/>
            </a:lvl1pPr>
            <a:lvl2pPr indent="-355600" lvl="1" marL="914400" algn="l">
              <a:lnSpc>
                <a:spcPct val="120000"/>
              </a:lnSpc>
              <a:spcBef>
                <a:spcPts val="0"/>
              </a:spcBef>
              <a:spcAft>
                <a:spcPts val="0"/>
              </a:spcAft>
              <a:buSzPts val="2000"/>
              <a:buFont typeface="Arial"/>
              <a:buAutoNum type="alphaLcParenR"/>
              <a:defRPr sz="2000"/>
            </a:lvl2pPr>
            <a:lvl3pPr indent="-342900" lvl="2" marL="1371600" algn="l">
              <a:lnSpc>
                <a:spcPct val="133333"/>
              </a:lnSpc>
              <a:spcBef>
                <a:spcPts val="0"/>
              </a:spcBef>
              <a:spcAft>
                <a:spcPts val="0"/>
              </a:spcAft>
              <a:buSzPts val="1800"/>
              <a:buFont typeface="Arial"/>
              <a:buChar char="•"/>
              <a:defRPr sz="1800"/>
            </a:lvl3pPr>
            <a:lvl4pPr indent="-330200" lvl="3" marL="1828800" algn="l">
              <a:lnSpc>
                <a:spcPct val="150000"/>
              </a:lnSpc>
              <a:spcBef>
                <a:spcPts val="0"/>
              </a:spcBef>
              <a:spcAft>
                <a:spcPts val="0"/>
              </a:spcAft>
              <a:buSzPts val="1600"/>
              <a:buFont typeface="Arial"/>
              <a:buChar char="•"/>
              <a:defRPr sz="1600"/>
            </a:lvl4pPr>
            <a:lvl5pPr indent="-330200" lvl="4" marL="2286000" algn="l">
              <a:lnSpc>
                <a:spcPct val="150000"/>
              </a:lnSpc>
              <a:spcBef>
                <a:spcPts val="0"/>
              </a:spcBef>
              <a:spcAft>
                <a:spcPts val="0"/>
              </a:spcAft>
              <a:buSzPts val="1600"/>
              <a:buFont typeface="Arial"/>
              <a:buChar char="•"/>
              <a:defRPr sz="1600"/>
            </a:lvl5pPr>
            <a:lvl6pPr indent="-330200" lvl="5" marL="2743200" algn="l">
              <a:lnSpc>
                <a:spcPct val="150000"/>
              </a:lnSpc>
              <a:spcBef>
                <a:spcPts val="0"/>
              </a:spcBef>
              <a:spcAft>
                <a:spcPts val="0"/>
              </a:spcAft>
              <a:buSzPts val="1600"/>
              <a:buFont typeface="Arial"/>
              <a:buChar char="•"/>
              <a:defRPr sz="1600"/>
            </a:lvl6pPr>
            <a:lvl7pPr indent="-330200" lvl="6" marL="3200400" algn="l">
              <a:lnSpc>
                <a:spcPct val="150000"/>
              </a:lnSpc>
              <a:spcBef>
                <a:spcPts val="0"/>
              </a:spcBef>
              <a:spcAft>
                <a:spcPts val="0"/>
              </a:spcAft>
              <a:buSzPts val="1600"/>
              <a:buFont typeface="Arial"/>
              <a:buChar char="•"/>
              <a:defRPr sz="1600"/>
            </a:lvl7pPr>
            <a:lvl8pPr indent="-330200" lvl="7" marL="3657600" algn="l">
              <a:lnSpc>
                <a:spcPct val="150000"/>
              </a:lnSpc>
              <a:spcBef>
                <a:spcPts val="0"/>
              </a:spcBef>
              <a:spcAft>
                <a:spcPts val="0"/>
              </a:spcAft>
              <a:buSzPts val="1600"/>
              <a:buFont typeface="Arial"/>
              <a:buChar char="•"/>
              <a:defRPr sz="1600"/>
            </a:lvl8pPr>
            <a:lvl9pPr indent="-330200" lvl="8" marL="4114800" algn="l">
              <a:lnSpc>
                <a:spcPct val="150000"/>
              </a:lnSpc>
              <a:spcBef>
                <a:spcPts val="0"/>
              </a:spcBef>
              <a:spcAft>
                <a:spcPts val="0"/>
              </a:spcAft>
              <a:buSzPts val="1600"/>
              <a:buFont typeface="Arial"/>
              <a:buChar char="•"/>
              <a:defRPr sz="1600"/>
            </a:lvl9pPr>
          </a:lstStyle>
          <a:p/>
        </p:txBody>
      </p:sp>
      <p:sp>
        <p:nvSpPr>
          <p:cNvPr id="525" name="Google Shape;525;gec075aed1e_11_28"/>
          <p:cNvSpPr txBox="1"/>
          <p:nvPr>
            <p:ph idx="3" type="body"/>
          </p:nvPr>
        </p:nvSpPr>
        <p:spPr>
          <a:xfrm>
            <a:off x="4645026" y="1535113"/>
            <a:ext cx="4041775" cy="639762"/>
          </a:xfrm>
          <a:prstGeom prst="rect">
            <a:avLst/>
          </a:prstGeom>
          <a:noFill/>
          <a:ln>
            <a:noFill/>
          </a:ln>
        </p:spPr>
        <p:txBody>
          <a:bodyPr anchorCtr="0" anchor="b" bIns="0" lIns="0" spcFirstLastPara="1" rIns="0" wrap="square" tIns="0">
            <a:noAutofit/>
          </a:bodyPr>
          <a:lstStyle>
            <a:lvl1pPr indent="-228600" lvl="0" marL="457200" algn="l">
              <a:lnSpc>
                <a:spcPct val="100000"/>
              </a:lnSpc>
              <a:spcBef>
                <a:spcPts val="0"/>
              </a:spcBef>
              <a:spcAft>
                <a:spcPts val="0"/>
              </a:spcAft>
              <a:buSzPts val="2400"/>
              <a:buFont typeface="Arial"/>
              <a:buNone/>
              <a:defRPr b="1" sz="2400"/>
            </a:lvl1pPr>
            <a:lvl2pPr indent="-228600" lvl="1" marL="914400" algn="l">
              <a:lnSpc>
                <a:spcPct val="120000"/>
              </a:lnSpc>
              <a:spcBef>
                <a:spcPts val="0"/>
              </a:spcBef>
              <a:spcAft>
                <a:spcPts val="0"/>
              </a:spcAft>
              <a:buSzPts val="2000"/>
              <a:buFont typeface="Arial"/>
              <a:buNone/>
              <a:defRPr b="1" sz="2000"/>
            </a:lvl2pPr>
            <a:lvl3pPr indent="-228600" lvl="2" marL="1371600" algn="l">
              <a:lnSpc>
                <a:spcPct val="133333"/>
              </a:lnSpc>
              <a:spcBef>
                <a:spcPts val="0"/>
              </a:spcBef>
              <a:spcAft>
                <a:spcPts val="0"/>
              </a:spcAft>
              <a:buSzPts val="1800"/>
              <a:buFont typeface="Arial"/>
              <a:buNone/>
              <a:defRPr b="1" sz="1800"/>
            </a:lvl3pPr>
            <a:lvl4pPr indent="-228600" lvl="3" marL="1828800" algn="l">
              <a:lnSpc>
                <a:spcPct val="150000"/>
              </a:lnSpc>
              <a:spcBef>
                <a:spcPts val="0"/>
              </a:spcBef>
              <a:spcAft>
                <a:spcPts val="0"/>
              </a:spcAft>
              <a:buSzPts val="1600"/>
              <a:buFont typeface="Arial"/>
              <a:buNone/>
              <a:defRPr b="1" sz="1600"/>
            </a:lvl4pPr>
            <a:lvl5pPr indent="-228600" lvl="4" marL="2286000" algn="l">
              <a:lnSpc>
                <a:spcPct val="150000"/>
              </a:lnSpc>
              <a:spcBef>
                <a:spcPts val="0"/>
              </a:spcBef>
              <a:spcAft>
                <a:spcPts val="0"/>
              </a:spcAft>
              <a:buSzPts val="1600"/>
              <a:buFont typeface="Arial"/>
              <a:buNone/>
              <a:defRPr b="1" sz="1600"/>
            </a:lvl5pPr>
            <a:lvl6pPr indent="-228600" lvl="5" marL="2743200" algn="l">
              <a:lnSpc>
                <a:spcPct val="150000"/>
              </a:lnSpc>
              <a:spcBef>
                <a:spcPts val="0"/>
              </a:spcBef>
              <a:spcAft>
                <a:spcPts val="0"/>
              </a:spcAft>
              <a:buSzPts val="1600"/>
              <a:buFont typeface="Arial"/>
              <a:buNone/>
              <a:defRPr b="1" sz="1600"/>
            </a:lvl6pPr>
            <a:lvl7pPr indent="-228600" lvl="6" marL="3200400" algn="l">
              <a:lnSpc>
                <a:spcPct val="150000"/>
              </a:lnSpc>
              <a:spcBef>
                <a:spcPts val="0"/>
              </a:spcBef>
              <a:spcAft>
                <a:spcPts val="0"/>
              </a:spcAft>
              <a:buSzPts val="1600"/>
              <a:buFont typeface="Arial"/>
              <a:buNone/>
              <a:defRPr b="1" sz="1600"/>
            </a:lvl7pPr>
            <a:lvl8pPr indent="-228600" lvl="7" marL="3657600" algn="l">
              <a:lnSpc>
                <a:spcPct val="150000"/>
              </a:lnSpc>
              <a:spcBef>
                <a:spcPts val="0"/>
              </a:spcBef>
              <a:spcAft>
                <a:spcPts val="0"/>
              </a:spcAft>
              <a:buSzPts val="1600"/>
              <a:buFont typeface="Arial"/>
              <a:buNone/>
              <a:defRPr b="1" sz="1600"/>
            </a:lvl8pPr>
            <a:lvl9pPr indent="-228600" lvl="8" marL="4114800" algn="l">
              <a:lnSpc>
                <a:spcPct val="150000"/>
              </a:lnSpc>
              <a:spcBef>
                <a:spcPts val="0"/>
              </a:spcBef>
              <a:spcAft>
                <a:spcPts val="0"/>
              </a:spcAft>
              <a:buSzPts val="1600"/>
              <a:buFont typeface="Arial"/>
              <a:buNone/>
              <a:defRPr b="1" sz="1600"/>
            </a:lvl9pPr>
          </a:lstStyle>
          <a:p/>
        </p:txBody>
      </p:sp>
      <p:sp>
        <p:nvSpPr>
          <p:cNvPr id="526" name="Google Shape;526;gec075aed1e_11_28"/>
          <p:cNvSpPr txBox="1"/>
          <p:nvPr>
            <p:ph idx="4" type="body"/>
          </p:nvPr>
        </p:nvSpPr>
        <p:spPr>
          <a:xfrm>
            <a:off x="4645026" y="2174875"/>
            <a:ext cx="4041775" cy="3951288"/>
          </a:xfrm>
          <a:prstGeom prst="rect">
            <a:avLst/>
          </a:prstGeom>
          <a:noFill/>
          <a:ln>
            <a:noFill/>
          </a:ln>
        </p:spPr>
        <p:txBody>
          <a:bodyPr anchorCtr="0" anchor="t" bIns="0" lIns="0" spcFirstLastPara="1" rIns="0" wrap="square" tIns="0">
            <a:noAutofit/>
          </a:bodyPr>
          <a:lstStyle>
            <a:lvl1pPr indent="-381000" lvl="0" marL="457200" algn="l">
              <a:lnSpc>
                <a:spcPct val="100000"/>
              </a:lnSpc>
              <a:spcBef>
                <a:spcPts val="0"/>
              </a:spcBef>
              <a:spcAft>
                <a:spcPts val="0"/>
              </a:spcAft>
              <a:buSzPts val="2400"/>
              <a:buFont typeface="Arial"/>
              <a:buChar char="•"/>
              <a:defRPr sz="2400"/>
            </a:lvl1pPr>
            <a:lvl2pPr indent="-355600" lvl="1" marL="914400" algn="l">
              <a:lnSpc>
                <a:spcPct val="120000"/>
              </a:lnSpc>
              <a:spcBef>
                <a:spcPts val="0"/>
              </a:spcBef>
              <a:spcAft>
                <a:spcPts val="0"/>
              </a:spcAft>
              <a:buSzPts val="2000"/>
              <a:buFont typeface="Arial"/>
              <a:buAutoNum type="alphaLcParenR"/>
              <a:defRPr sz="2000"/>
            </a:lvl2pPr>
            <a:lvl3pPr indent="-342900" lvl="2" marL="1371600" algn="l">
              <a:lnSpc>
                <a:spcPct val="133333"/>
              </a:lnSpc>
              <a:spcBef>
                <a:spcPts val="0"/>
              </a:spcBef>
              <a:spcAft>
                <a:spcPts val="0"/>
              </a:spcAft>
              <a:buSzPts val="1800"/>
              <a:buFont typeface="Arial"/>
              <a:buChar char="•"/>
              <a:defRPr sz="1800"/>
            </a:lvl3pPr>
            <a:lvl4pPr indent="-330200" lvl="3" marL="1828800" algn="l">
              <a:lnSpc>
                <a:spcPct val="150000"/>
              </a:lnSpc>
              <a:spcBef>
                <a:spcPts val="0"/>
              </a:spcBef>
              <a:spcAft>
                <a:spcPts val="0"/>
              </a:spcAft>
              <a:buSzPts val="1600"/>
              <a:buFont typeface="Arial"/>
              <a:buChar char="•"/>
              <a:defRPr sz="1600"/>
            </a:lvl4pPr>
            <a:lvl5pPr indent="-330200" lvl="4" marL="2286000" algn="l">
              <a:lnSpc>
                <a:spcPct val="150000"/>
              </a:lnSpc>
              <a:spcBef>
                <a:spcPts val="0"/>
              </a:spcBef>
              <a:spcAft>
                <a:spcPts val="0"/>
              </a:spcAft>
              <a:buSzPts val="1600"/>
              <a:buFont typeface="Arial"/>
              <a:buChar char="•"/>
              <a:defRPr sz="1600"/>
            </a:lvl5pPr>
            <a:lvl6pPr indent="-330200" lvl="5" marL="2743200" algn="l">
              <a:lnSpc>
                <a:spcPct val="150000"/>
              </a:lnSpc>
              <a:spcBef>
                <a:spcPts val="0"/>
              </a:spcBef>
              <a:spcAft>
                <a:spcPts val="0"/>
              </a:spcAft>
              <a:buSzPts val="1600"/>
              <a:buFont typeface="Arial"/>
              <a:buChar char="•"/>
              <a:defRPr sz="1600"/>
            </a:lvl6pPr>
            <a:lvl7pPr indent="-330200" lvl="6" marL="3200400" algn="l">
              <a:lnSpc>
                <a:spcPct val="150000"/>
              </a:lnSpc>
              <a:spcBef>
                <a:spcPts val="0"/>
              </a:spcBef>
              <a:spcAft>
                <a:spcPts val="0"/>
              </a:spcAft>
              <a:buSzPts val="1600"/>
              <a:buFont typeface="Arial"/>
              <a:buChar char="•"/>
              <a:defRPr sz="1600"/>
            </a:lvl7pPr>
            <a:lvl8pPr indent="-330200" lvl="7" marL="3657600" algn="l">
              <a:lnSpc>
                <a:spcPct val="150000"/>
              </a:lnSpc>
              <a:spcBef>
                <a:spcPts val="0"/>
              </a:spcBef>
              <a:spcAft>
                <a:spcPts val="0"/>
              </a:spcAft>
              <a:buSzPts val="1600"/>
              <a:buFont typeface="Arial"/>
              <a:buChar char="•"/>
              <a:defRPr sz="1600"/>
            </a:lvl8pPr>
            <a:lvl9pPr indent="-330200" lvl="8" marL="4114800" algn="l">
              <a:lnSpc>
                <a:spcPct val="150000"/>
              </a:lnSpc>
              <a:spcBef>
                <a:spcPts val="0"/>
              </a:spcBef>
              <a:spcAft>
                <a:spcPts val="0"/>
              </a:spcAft>
              <a:buSzPts val="1600"/>
              <a:buFont typeface="Arial"/>
              <a:buChar char="•"/>
              <a:defRPr sz="1600"/>
            </a:lvl9pPr>
          </a:lstStyle>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27" name="Shape 527"/>
        <p:cNvGrpSpPr/>
        <p:nvPr/>
      </p:nvGrpSpPr>
      <p:grpSpPr>
        <a:xfrm>
          <a:off x="0" y="0"/>
          <a:ext cx="0" cy="0"/>
          <a:chOff x="0" y="0"/>
          <a:chExt cx="0" cy="0"/>
        </a:xfrm>
      </p:grpSpPr>
      <p:sp>
        <p:nvSpPr>
          <p:cNvPr id="528" name="Google Shape;528;gec075aed1e_11_34"/>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lvl1pPr lvl="0" algn="l">
              <a:lnSpc>
                <a:spcPct val="83333"/>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29" name="Shape 529"/>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howMasterSp="0">
  <p:cSld name="Blank">
    <p:spTree>
      <p:nvGrpSpPr>
        <p:cNvPr id="41" name="Shape 41"/>
        <p:cNvGrpSpPr/>
        <p:nvPr/>
      </p:nvGrpSpPr>
      <p:grpSpPr>
        <a:xfrm>
          <a:off x="0" y="0"/>
          <a:ext cx="0" cy="0"/>
          <a:chOff x="0" y="0"/>
          <a:chExt cx="0" cy="0"/>
        </a:xfrm>
      </p:grpSpPr>
      <p:sp>
        <p:nvSpPr>
          <p:cNvPr id="42" name="Google Shape;42;g95b6e651c6_1_76"/>
          <p:cNvSpPr/>
          <p:nvPr>
            <p:ph idx="12" type="sldNum"/>
          </p:nvPr>
        </p:nvSpPr>
        <p:spPr>
          <a:xfrm>
            <a:off x="8763000" y="6629400"/>
            <a:ext cx="304800" cy="187200"/>
          </a:xfrm>
          <a:prstGeom prst="roundRect">
            <a:avLst>
              <a:gd fmla="val 16667" name="adj"/>
            </a:avLst>
          </a:prstGeom>
          <a:solidFill>
            <a:schemeClr val="lt1">
              <a:alpha val="48235"/>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lvl1pPr indent="0" lvl="0"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1pPr>
            <a:lvl2pPr indent="0" lvl="1"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2pPr>
            <a:lvl3pPr indent="0" lvl="2"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3pPr>
            <a:lvl4pPr indent="0" lvl="3"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4pPr>
            <a:lvl5pPr indent="0" lvl="4"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5pPr>
            <a:lvl6pPr indent="0" lvl="5"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6pPr>
            <a:lvl7pPr indent="0" lvl="6"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7pPr>
            <a:lvl8pPr indent="0" lvl="7"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8pPr>
            <a:lvl9pPr indent="0" lvl="8" marL="0" marR="0" algn="ctr">
              <a:lnSpc>
                <a:spcPct val="100000"/>
              </a:lnSpc>
              <a:spcBef>
                <a:spcPts val="0"/>
              </a:spcBef>
              <a:spcAft>
                <a:spcPts val="0"/>
              </a:spcAft>
              <a:buClr>
                <a:srgbClr val="000000"/>
              </a:buClr>
              <a:buSzPts val="1100"/>
              <a:buFont typeface="Arial"/>
              <a:buNone/>
              <a:defRPr b="0" i="1" sz="1100" u="none" cap="none" strike="noStrike">
                <a:solidFill>
                  <a:schemeClr val="dk2"/>
                </a:solidFill>
                <a:latin typeface="Helvetica Neue"/>
                <a:ea typeface="Helvetica Neue"/>
                <a:cs typeface="Helvetica Neue"/>
                <a:sym typeface="Helvetica Neue"/>
              </a:defRPr>
            </a:lvl9pPr>
          </a:lstStyle>
          <a:p>
            <a:pPr indent="0" lvl="0" marL="0" rtl="0" algn="ctr">
              <a:spcBef>
                <a:spcPts val="0"/>
              </a:spcBef>
              <a:spcAft>
                <a:spcPts val="0"/>
              </a:spcAft>
              <a:buNone/>
            </a:pPr>
            <a:fld id="{00000000-1234-1234-1234-123412341234}" type="slidenum">
              <a:rPr lang="en-AU"/>
              <a:t>‹#›</a:t>
            </a:fld>
            <a:endParaRPr/>
          </a:p>
        </p:txBody>
      </p:sp>
      <p:sp>
        <p:nvSpPr>
          <p:cNvPr id="43" name="Google Shape;43;g95b6e651c6_1_76"/>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lvl1pPr indent="-355600" lvl="0" marL="457200" marR="0" rtl="0" algn="l">
              <a:lnSpc>
                <a:spcPct val="100000"/>
              </a:lnSpc>
              <a:spcBef>
                <a:spcPts val="500"/>
              </a:spcBef>
              <a:spcAft>
                <a:spcPts val="0"/>
              </a:spcAft>
              <a:buClr>
                <a:srgbClr val="002569"/>
              </a:buClr>
              <a:buSzPts val="2000"/>
              <a:buFont typeface="Arial"/>
              <a:buChar char="•"/>
              <a:defRPr b="1" i="0" sz="2000" u="none" cap="none" strike="noStrike">
                <a:solidFill>
                  <a:srgbClr val="002569"/>
                </a:solidFill>
                <a:latin typeface="Helvetica Neue"/>
                <a:ea typeface="Helvetica Neue"/>
                <a:cs typeface="Helvetica Neue"/>
                <a:sym typeface="Helvetica Neue"/>
              </a:defRPr>
            </a:lvl1pPr>
            <a:lvl2pPr indent="-355600" lvl="1" marL="914400" marR="0" rtl="0" algn="l">
              <a:lnSpc>
                <a:spcPct val="100000"/>
              </a:lnSpc>
              <a:spcBef>
                <a:spcPts val="500"/>
              </a:spcBef>
              <a:spcAft>
                <a:spcPts val="0"/>
              </a:spcAft>
              <a:buClr>
                <a:srgbClr val="002569"/>
              </a:buClr>
              <a:buSzPts val="2000"/>
              <a:buFont typeface="Courier New"/>
              <a:buChar char="o"/>
              <a:defRPr b="0" i="0" sz="2000" u="none" cap="none" strike="noStrike">
                <a:solidFill>
                  <a:srgbClr val="002569"/>
                </a:solidFill>
                <a:latin typeface="Helvetica Neue"/>
                <a:ea typeface="Helvetica Neue"/>
                <a:cs typeface="Helvetica Neue"/>
                <a:sym typeface="Helvetica Neue"/>
              </a:defRPr>
            </a:lvl2pPr>
            <a:lvl3pPr indent="-355600" lvl="2" marL="1371600" marR="0" rtl="0" algn="l">
              <a:lnSpc>
                <a:spcPct val="100000"/>
              </a:lnSpc>
              <a:spcBef>
                <a:spcPts val="500"/>
              </a:spcBef>
              <a:spcAft>
                <a:spcPts val="0"/>
              </a:spcAft>
              <a:buClr>
                <a:srgbClr val="002569"/>
              </a:buClr>
              <a:buSzPts val="2000"/>
              <a:buFont typeface="Noto Sans Symbols"/>
              <a:buChar char="▪"/>
              <a:defRPr b="0" i="0" sz="2000" u="none" cap="none" strike="noStrike">
                <a:solidFill>
                  <a:srgbClr val="002569"/>
                </a:solidFill>
                <a:latin typeface="Helvetica Neue"/>
                <a:ea typeface="Helvetica Neue"/>
                <a:cs typeface="Helvetica Neue"/>
                <a:sym typeface="Helvetica Neue"/>
              </a:defRPr>
            </a:lvl3pPr>
            <a:lvl4pPr indent="-355600" lvl="3" marL="18288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4pPr>
            <a:lvl5pPr indent="-355600" lvl="4" marL="2286000" marR="0" rtl="0" algn="l">
              <a:lnSpc>
                <a:spcPct val="100000"/>
              </a:lnSpc>
              <a:spcBef>
                <a:spcPts val="500"/>
              </a:spcBef>
              <a:spcAft>
                <a:spcPts val="0"/>
              </a:spcAft>
              <a:buClr>
                <a:srgbClr val="002569"/>
              </a:buClr>
              <a:buSzPts val="2000"/>
              <a:buFont typeface="Arial"/>
              <a:buChar char="•"/>
              <a:defRPr b="0" i="0" sz="2000" u="none" cap="none" strike="noStrike">
                <a:solidFill>
                  <a:srgbClr val="002569"/>
                </a:solidFill>
                <a:latin typeface="Helvetica Neue"/>
                <a:ea typeface="Helvetica Neue"/>
                <a:cs typeface="Helvetica Neue"/>
                <a:sym typeface="Helvetica Neue"/>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
        <p:nvSpPr>
          <p:cNvPr id="44" name="Google Shape;44;g95b6e651c6_1_76"/>
          <p:cNvSpPr/>
          <p:nvPr/>
        </p:nvSpPr>
        <p:spPr>
          <a:xfrm>
            <a:off x="76200" y="6629400"/>
            <a:ext cx="6781800" cy="187200"/>
          </a:xfrm>
          <a:prstGeom prst="roundRect">
            <a:avLst>
              <a:gd fmla="val 16667" name="adj"/>
            </a:avLst>
          </a:prstGeom>
          <a:solidFill>
            <a:schemeClr val="lt1">
              <a:alpha val="48235"/>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r>
              <a:rPr b="0" i="1" lang="en-AU" sz="1100" u="none" cap="none" strike="noStrike">
                <a:solidFill>
                  <a:schemeClr val="dk2"/>
                </a:solidFill>
                <a:latin typeface="Helvetica Neue"/>
                <a:ea typeface="Helvetica Neue"/>
                <a:cs typeface="Helvetica Neue"/>
                <a:sym typeface="Helvetica Neue"/>
              </a:rPr>
              <a:t>SIT TW 2020 8-10/15-17 Sept 2020</a:t>
            </a:r>
            <a:endParaRPr b="0" i="1" sz="1100" u="none" cap="none" strike="noStrike">
              <a:solidFill>
                <a:schemeClr val="dk2"/>
              </a:solidFill>
              <a:latin typeface="Helvetica Neue"/>
              <a:ea typeface="Helvetica Neue"/>
              <a:cs typeface="Helvetica Neue"/>
              <a:sym typeface="Helvetica Neue"/>
            </a:endParaRPr>
          </a:p>
        </p:txBody>
      </p:sp>
      <p:sp>
        <p:nvSpPr>
          <p:cNvPr id="45" name="Google Shape;45;g95b6e651c6_1_76"/>
          <p:cNvSpPr txBox="1"/>
          <p:nvPr>
            <p:ph idx="2" type="body"/>
          </p:nvPr>
        </p:nvSpPr>
        <p:spPr>
          <a:xfrm>
            <a:off x="1981200" y="76200"/>
            <a:ext cx="4953000" cy="914400"/>
          </a:xfrm>
          <a:prstGeom prst="rect">
            <a:avLst/>
          </a:prstGeom>
          <a:noFill/>
          <a:ln>
            <a:noFill/>
          </a:ln>
        </p:spPr>
        <p:txBody>
          <a:bodyPr anchorCtr="0" anchor="t" bIns="45700" lIns="91425" spcFirstLastPara="1" rIns="91425" wrap="square" tIns="45700">
            <a:noAutofit/>
          </a:bodyPr>
          <a:lstStyle>
            <a:lvl1pPr indent="-228600" lvl="0" marL="457200" marR="0" rtl="0" algn="ctr">
              <a:lnSpc>
                <a:spcPct val="100000"/>
              </a:lnSpc>
              <a:spcBef>
                <a:spcPts val="500"/>
              </a:spcBef>
              <a:spcAft>
                <a:spcPts val="0"/>
              </a:spcAft>
              <a:buClr>
                <a:schemeClr val="lt1"/>
              </a:buClr>
              <a:buSzPts val="2800"/>
              <a:buFont typeface="Arial"/>
              <a:buNone/>
              <a:defRPr b="1" i="0" sz="2800" u="none" cap="none" strike="noStrike">
                <a:solidFill>
                  <a:schemeClr val="lt1"/>
                </a:solidFill>
                <a:latin typeface="Helvetica Neue"/>
                <a:ea typeface="Helvetica Neue"/>
                <a:cs typeface="Helvetica Neue"/>
                <a:sym typeface="Helvetica Neue"/>
              </a:defRPr>
            </a:lvl1pPr>
            <a:lvl2pPr indent="-381000" lvl="1" marL="9144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2pPr>
            <a:lvl3pPr indent="-381000" lvl="2" marL="1371600" marR="0" rtl="0" algn="l">
              <a:lnSpc>
                <a:spcPct val="100000"/>
              </a:lnSpc>
              <a:spcBef>
                <a:spcPts val="500"/>
              </a:spcBef>
              <a:spcAft>
                <a:spcPts val="0"/>
              </a:spcAft>
              <a:buClr>
                <a:srgbClr val="002569"/>
              </a:buClr>
              <a:buSzPts val="2400"/>
              <a:buFont typeface="Arial"/>
              <a:buChar char="o"/>
              <a:defRPr b="0" i="0" sz="2400" u="none" cap="none" strike="noStrike">
                <a:solidFill>
                  <a:srgbClr val="002569"/>
                </a:solidFill>
                <a:latin typeface="Arial"/>
                <a:ea typeface="Arial"/>
                <a:cs typeface="Arial"/>
                <a:sym typeface="Arial"/>
              </a:defRPr>
            </a:lvl3pPr>
            <a:lvl4pPr indent="-381000" lvl="3" marL="18288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4pPr>
            <a:lvl5pPr indent="-381000" lvl="4" marL="2286000" marR="0" rtl="0" algn="l">
              <a:lnSpc>
                <a:spcPct val="100000"/>
              </a:lnSpc>
              <a:spcBef>
                <a:spcPts val="500"/>
              </a:spcBef>
              <a:spcAft>
                <a:spcPts val="0"/>
              </a:spcAft>
              <a:buClr>
                <a:srgbClr val="002569"/>
              </a:buClr>
              <a:buSzPts val="2400"/>
              <a:buFont typeface="Arial"/>
              <a:buChar char="•"/>
              <a:defRPr b="0" i="0" sz="2400" u="none" cap="none" strike="noStrike">
                <a:solidFill>
                  <a:srgbClr val="002569"/>
                </a:solidFill>
                <a:latin typeface="Arial"/>
                <a:ea typeface="Arial"/>
                <a:cs typeface="Arial"/>
                <a:sym typeface="Arial"/>
              </a:defRPr>
            </a:lvl5pPr>
            <a:lvl6pPr indent="-228600" lvl="5" marL="27432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6pPr>
            <a:lvl7pPr indent="-228600" lvl="6" marL="32004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7pPr>
            <a:lvl8pPr indent="-228600" lvl="7" marL="36576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8pPr>
            <a:lvl9pPr indent="-228600" lvl="8" marL="4114800" marR="0" rtl="0" algn="l">
              <a:lnSpc>
                <a:spcPct val="100000"/>
              </a:lnSpc>
              <a:spcBef>
                <a:spcPts val="500"/>
              </a:spcBef>
              <a:spcAft>
                <a:spcPts val="0"/>
              </a:spcAft>
              <a:buClr>
                <a:srgbClr val="000000"/>
              </a:buClr>
              <a:buSzPts val="1400"/>
              <a:buFont typeface="Arial"/>
              <a:buNone/>
              <a:defRPr b="0" i="0" sz="2400" u="none" cap="none" strike="noStrike">
                <a:solidFill>
                  <a:srgbClr val="002569"/>
                </a:solidFill>
                <a:latin typeface="Arial"/>
                <a:ea typeface="Arial"/>
                <a:cs typeface="Arial"/>
                <a:sym typeface="Arial"/>
              </a:defRPr>
            </a:lvl9pPr>
          </a:lstStyle>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530" name="Shape 530"/>
        <p:cNvGrpSpPr/>
        <p:nvPr/>
      </p:nvGrpSpPr>
      <p:grpSpPr>
        <a:xfrm>
          <a:off x="0" y="0"/>
          <a:ext cx="0" cy="0"/>
          <a:chOff x="0" y="0"/>
          <a:chExt cx="0" cy="0"/>
        </a:xfrm>
      </p:grpSpPr>
      <p:sp>
        <p:nvSpPr>
          <p:cNvPr id="531" name="Google Shape;531;gec075aed1e_11_37"/>
          <p:cNvSpPr txBox="1"/>
          <p:nvPr>
            <p:ph type="title"/>
          </p:nvPr>
        </p:nvSpPr>
        <p:spPr>
          <a:xfrm>
            <a:off x="457201" y="273050"/>
            <a:ext cx="3008313" cy="1162050"/>
          </a:xfrm>
          <a:prstGeom prst="rect">
            <a:avLst/>
          </a:prstGeom>
          <a:noFill/>
          <a:ln>
            <a:noFill/>
          </a:ln>
        </p:spPr>
        <p:txBody>
          <a:bodyPr anchorCtr="0" anchor="b" bIns="0" lIns="0" spcFirstLastPara="1" rIns="0" wrap="square" tIns="0">
            <a:noAutofit/>
          </a:bodyPr>
          <a:lstStyle>
            <a:lvl1pPr lvl="0" algn="l">
              <a:lnSpc>
                <a:spcPct val="75000"/>
              </a:lnSpc>
              <a:spcBef>
                <a:spcPts val="0"/>
              </a:spcBef>
              <a:spcAft>
                <a:spcPts val="0"/>
              </a:spcAft>
              <a:buSzPts val="1400"/>
              <a:buNone/>
              <a:defRPr b="1" sz="2000"/>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32" name="Google Shape;532;gec075aed1e_11_37"/>
          <p:cNvSpPr txBox="1"/>
          <p:nvPr>
            <p:ph idx="1" type="body"/>
          </p:nvPr>
        </p:nvSpPr>
        <p:spPr>
          <a:xfrm>
            <a:off x="3575050" y="273052"/>
            <a:ext cx="5111750" cy="5853113"/>
          </a:xfrm>
          <a:prstGeom prst="rect">
            <a:avLst/>
          </a:prstGeom>
          <a:noFill/>
          <a:ln>
            <a:noFill/>
          </a:ln>
        </p:spPr>
        <p:txBody>
          <a:bodyPr anchorCtr="0" anchor="t" bIns="0" lIns="0" spcFirstLastPara="1" rIns="0" wrap="square" tIns="0">
            <a:noAutofit/>
          </a:bodyPr>
          <a:lstStyle>
            <a:lvl1pPr indent="-431800" lvl="0" marL="457200" algn="l">
              <a:lnSpc>
                <a:spcPct val="75000"/>
              </a:lnSpc>
              <a:spcBef>
                <a:spcPts val="0"/>
              </a:spcBef>
              <a:spcAft>
                <a:spcPts val="0"/>
              </a:spcAft>
              <a:buSzPts val="3200"/>
              <a:buFont typeface="Arial"/>
              <a:buChar char="•"/>
              <a:defRPr sz="3200"/>
            </a:lvl1pPr>
            <a:lvl2pPr indent="-406400" lvl="1" marL="914400" algn="l">
              <a:lnSpc>
                <a:spcPct val="85714"/>
              </a:lnSpc>
              <a:spcBef>
                <a:spcPts val="0"/>
              </a:spcBef>
              <a:spcAft>
                <a:spcPts val="0"/>
              </a:spcAft>
              <a:buSzPts val="2800"/>
              <a:buFont typeface="Arial"/>
              <a:buAutoNum type="alphaLcParenR"/>
              <a:defRPr sz="2800"/>
            </a:lvl2pPr>
            <a:lvl3pPr indent="-381000" lvl="2" marL="1371600" algn="l">
              <a:lnSpc>
                <a:spcPct val="100000"/>
              </a:lnSpc>
              <a:spcBef>
                <a:spcPts val="0"/>
              </a:spcBef>
              <a:spcAft>
                <a:spcPts val="0"/>
              </a:spcAft>
              <a:buSzPts val="2400"/>
              <a:buFont typeface="Arial"/>
              <a:buChar char="•"/>
              <a:defRPr sz="2400"/>
            </a:lvl3pPr>
            <a:lvl4pPr indent="-355600" lvl="3" marL="1828800" algn="l">
              <a:lnSpc>
                <a:spcPct val="120000"/>
              </a:lnSpc>
              <a:spcBef>
                <a:spcPts val="0"/>
              </a:spcBef>
              <a:spcAft>
                <a:spcPts val="0"/>
              </a:spcAft>
              <a:buSzPts val="2000"/>
              <a:buFont typeface="Arial"/>
              <a:buChar char="•"/>
              <a:defRPr sz="2000"/>
            </a:lvl4pPr>
            <a:lvl5pPr indent="-355600" lvl="4" marL="2286000" algn="l">
              <a:lnSpc>
                <a:spcPct val="120000"/>
              </a:lnSpc>
              <a:spcBef>
                <a:spcPts val="0"/>
              </a:spcBef>
              <a:spcAft>
                <a:spcPts val="0"/>
              </a:spcAft>
              <a:buSzPts val="2000"/>
              <a:buFont typeface="Arial"/>
              <a:buChar char="•"/>
              <a:defRPr sz="2000"/>
            </a:lvl5pPr>
            <a:lvl6pPr indent="-355600" lvl="5" marL="2743200" algn="l">
              <a:lnSpc>
                <a:spcPct val="120000"/>
              </a:lnSpc>
              <a:spcBef>
                <a:spcPts val="0"/>
              </a:spcBef>
              <a:spcAft>
                <a:spcPts val="0"/>
              </a:spcAft>
              <a:buSzPts val="2000"/>
              <a:buFont typeface="Arial"/>
              <a:buChar char="•"/>
              <a:defRPr sz="2000"/>
            </a:lvl6pPr>
            <a:lvl7pPr indent="-355600" lvl="6" marL="3200400" algn="l">
              <a:lnSpc>
                <a:spcPct val="120000"/>
              </a:lnSpc>
              <a:spcBef>
                <a:spcPts val="0"/>
              </a:spcBef>
              <a:spcAft>
                <a:spcPts val="0"/>
              </a:spcAft>
              <a:buSzPts val="2000"/>
              <a:buFont typeface="Arial"/>
              <a:buChar char="•"/>
              <a:defRPr sz="2000"/>
            </a:lvl7pPr>
            <a:lvl8pPr indent="-355600" lvl="7" marL="3657600" algn="l">
              <a:lnSpc>
                <a:spcPct val="120000"/>
              </a:lnSpc>
              <a:spcBef>
                <a:spcPts val="0"/>
              </a:spcBef>
              <a:spcAft>
                <a:spcPts val="0"/>
              </a:spcAft>
              <a:buSzPts val="2000"/>
              <a:buFont typeface="Arial"/>
              <a:buChar char="•"/>
              <a:defRPr sz="2000"/>
            </a:lvl8pPr>
            <a:lvl9pPr indent="-355600" lvl="8" marL="4114800" algn="l">
              <a:lnSpc>
                <a:spcPct val="120000"/>
              </a:lnSpc>
              <a:spcBef>
                <a:spcPts val="0"/>
              </a:spcBef>
              <a:spcAft>
                <a:spcPts val="0"/>
              </a:spcAft>
              <a:buSzPts val="2000"/>
              <a:buFont typeface="Arial"/>
              <a:buChar char="•"/>
              <a:defRPr sz="2000"/>
            </a:lvl9pPr>
          </a:lstStyle>
          <a:p/>
        </p:txBody>
      </p:sp>
      <p:sp>
        <p:nvSpPr>
          <p:cNvPr id="533" name="Google Shape;533;gec075aed1e_11_37"/>
          <p:cNvSpPr txBox="1"/>
          <p:nvPr>
            <p:ph idx="2" type="body"/>
          </p:nvPr>
        </p:nvSpPr>
        <p:spPr>
          <a:xfrm>
            <a:off x="457201" y="1435102"/>
            <a:ext cx="3008313" cy="4691063"/>
          </a:xfrm>
          <a:prstGeom prst="rect">
            <a:avLst/>
          </a:prstGeom>
          <a:noFill/>
          <a:ln>
            <a:noFill/>
          </a:ln>
        </p:spPr>
        <p:txBody>
          <a:bodyPr anchorCtr="0" anchor="t" bIns="0" lIns="0" spcFirstLastPara="1" rIns="0" wrap="square" tIns="0">
            <a:noAutofit/>
          </a:bodyPr>
          <a:lstStyle>
            <a:lvl1pPr indent="-228600" lvl="0" marL="457200" algn="l">
              <a:lnSpc>
                <a:spcPct val="171428"/>
              </a:lnSpc>
              <a:spcBef>
                <a:spcPts val="0"/>
              </a:spcBef>
              <a:spcAft>
                <a:spcPts val="0"/>
              </a:spcAft>
              <a:buSzPts val="1400"/>
              <a:buFont typeface="Arial"/>
              <a:buNone/>
              <a:defRPr sz="1400"/>
            </a:lvl1pPr>
            <a:lvl2pPr indent="-228600" lvl="1" marL="914400" algn="l">
              <a:lnSpc>
                <a:spcPct val="200000"/>
              </a:lnSpc>
              <a:spcBef>
                <a:spcPts val="0"/>
              </a:spcBef>
              <a:spcAft>
                <a:spcPts val="0"/>
              </a:spcAft>
              <a:buSzPts val="1200"/>
              <a:buFont typeface="Arial"/>
              <a:buNone/>
              <a:defRPr sz="1200"/>
            </a:lvl2pPr>
            <a:lvl3pPr indent="-228600" lvl="2" marL="1371600" algn="l">
              <a:lnSpc>
                <a:spcPct val="240000"/>
              </a:lnSpc>
              <a:spcBef>
                <a:spcPts val="0"/>
              </a:spcBef>
              <a:spcAft>
                <a:spcPts val="0"/>
              </a:spcAft>
              <a:buSzPts val="1000"/>
              <a:buFont typeface="Arial"/>
              <a:buNone/>
              <a:defRPr sz="1000"/>
            </a:lvl3pPr>
            <a:lvl4pPr indent="-228600" lvl="3" marL="1828800" algn="l">
              <a:lnSpc>
                <a:spcPct val="266666"/>
              </a:lnSpc>
              <a:spcBef>
                <a:spcPts val="0"/>
              </a:spcBef>
              <a:spcAft>
                <a:spcPts val="0"/>
              </a:spcAft>
              <a:buSzPts val="900"/>
              <a:buFont typeface="Arial"/>
              <a:buNone/>
              <a:defRPr sz="900"/>
            </a:lvl4pPr>
            <a:lvl5pPr indent="-228600" lvl="4" marL="2286000" algn="l">
              <a:lnSpc>
                <a:spcPct val="266666"/>
              </a:lnSpc>
              <a:spcBef>
                <a:spcPts val="0"/>
              </a:spcBef>
              <a:spcAft>
                <a:spcPts val="0"/>
              </a:spcAft>
              <a:buSzPts val="900"/>
              <a:buFont typeface="Arial"/>
              <a:buNone/>
              <a:defRPr sz="900"/>
            </a:lvl5pPr>
            <a:lvl6pPr indent="-228600" lvl="5" marL="2743200" algn="l">
              <a:lnSpc>
                <a:spcPct val="266666"/>
              </a:lnSpc>
              <a:spcBef>
                <a:spcPts val="0"/>
              </a:spcBef>
              <a:spcAft>
                <a:spcPts val="0"/>
              </a:spcAft>
              <a:buSzPts val="900"/>
              <a:buFont typeface="Arial"/>
              <a:buNone/>
              <a:defRPr sz="900"/>
            </a:lvl6pPr>
            <a:lvl7pPr indent="-228600" lvl="6" marL="3200400" algn="l">
              <a:lnSpc>
                <a:spcPct val="266666"/>
              </a:lnSpc>
              <a:spcBef>
                <a:spcPts val="0"/>
              </a:spcBef>
              <a:spcAft>
                <a:spcPts val="0"/>
              </a:spcAft>
              <a:buSzPts val="900"/>
              <a:buFont typeface="Arial"/>
              <a:buNone/>
              <a:defRPr sz="900"/>
            </a:lvl7pPr>
            <a:lvl8pPr indent="-228600" lvl="7" marL="3657600" algn="l">
              <a:lnSpc>
                <a:spcPct val="266666"/>
              </a:lnSpc>
              <a:spcBef>
                <a:spcPts val="0"/>
              </a:spcBef>
              <a:spcAft>
                <a:spcPts val="0"/>
              </a:spcAft>
              <a:buSzPts val="900"/>
              <a:buFont typeface="Arial"/>
              <a:buNone/>
              <a:defRPr sz="900"/>
            </a:lvl8pPr>
            <a:lvl9pPr indent="-228600" lvl="8" marL="4114800" algn="l">
              <a:lnSpc>
                <a:spcPct val="266666"/>
              </a:lnSpc>
              <a:spcBef>
                <a:spcPts val="0"/>
              </a:spcBef>
              <a:spcAft>
                <a:spcPts val="0"/>
              </a:spcAft>
              <a:buSzPts val="900"/>
              <a:buFont typeface="Arial"/>
              <a:buNone/>
              <a:defRPr sz="900"/>
            </a:lvl9pPr>
          </a:lstStyle>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534" name="Shape 534"/>
        <p:cNvGrpSpPr/>
        <p:nvPr/>
      </p:nvGrpSpPr>
      <p:grpSpPr>
        <a:xfrm>
          <a:off x="0" y="0"/>
          <a:ext cx="0" cy="0"/>
          <a:chOff x="0" y="0"/>
          <a:chExt cx="0" cy="0"/>
        </a:xfrm>
      </p:grpSpPr>
      <p:sp>
        <p:nvSpPr>
          <p:cNvPr id="535" name="Google Shape;535;gec075aed1e_11_41"/>
          <p:cNvSpPr txBox="1"/>
          <p:nvPr>
            <p:ph type="title"/>
          </p:nvPr>
        </p:nvSpPr>
        <p:spPr>
          <a:xfrm>
            <a:off x="1792288" y="4800600"/>
            <a:ext cx="5486400" cy="566738"/>
          </a:xfrm>
          <a:prstGeom prst="rect">
            <a:avLst/>
          </a:prstGeom>
          <a:noFill/>
          <a:ln>
            <a:noFill/>
          </a:ln>
        </p:spPr>
        <p:txBody>
          <a:bodyPr anchorCtr="0" anchor="b" bIns="0" lIns="0" spcFirstLastPara="1" rIns="0" wrap="square" tIns="0">
            <a:noAutofit/>
          </a:bodyPr>
          <a:lstStyle>
            <a:lvl1pPr lvl="0" algn="l">
              <a:lnSpc>
                <a:spcPct val="75000"/>
              </a:lnSpc>
              <a:spcBef>
                <a:spcPts val="0"/>
              </a:spcBef>
              <a:spcAft>
                <a:spcPts val="0"/>
              </a:spcAft>
              <a:buSzPts val="1400"/>
              <a:buNone/>
              <a:defRPr b="1" sz="2000"/>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36" name="Google Shape;536;gec075aed1e_11_41"/>
          <p:cNvSpPr/>
          <p:nvPr>
            <p:ph idx="2" type="pic"/>
          </p:nvPr>
        </p:nvSpPr>
        <p:spPr>
          <a:xfrm>
            <a:off x="1792288" y="612775"/>
            <a:ext cx="5486400" cy="4114800"/>
          </a:xfrm>
          <a:prstGeom prst="rect">
            <a:avLst/>
          </a:prstGeom>
          <a:noFill/>
          <a:ln>
            <a:noFill/>
          </a:ln>
        </p:spPr>
      </p:sp>
      <p:sp>
        <p:nvSpPr>
          <p:cNvPr id="537" name="Google Shape;537;gec075aed1e_11_41"/>
          <p:cNvSpPr txBox="1"/>
          <p:nvPr>
            <p:ph idx="1" type="body"/>
          </p:nvPr>
        </p:nvSpPr>
        <p:spPr>
          <a:xfrm>
            <a:off x="1792288" y="5367338"/>
            <a:ext cx="5486400" cy="804862"/>
          </a:xfrm>
          <a:prstGeom prst="rect">
            <a:avLst/>
          </a:prstGeom>
          <a:noFill/>
          <a:ln>
            <a:noFill/>
          </a:ln>
        </p:spPr>
        <p:txBody>
          <a:bodyPr anchorCtr="0" anchor="t" bIns="0" lIns="0" spcFirstLastPara="1" rIns="0" wrap="square" tIns="0">
            <a:noAutofit/>
          </a:bodyPr>
          <a:lstStyle>
            <a:lvl1pPr indent="-228600" lvl="0" marL="457200" algn="l">
              <a:lnSpc>
                <a:spcPct val="171428"/>
              </a:lnSpc>
              <a:spcBef>
                <a:spcPts val="0"/>
              </a:spcBef>
              <a:spcAft>
                <a:spcPts val="0"/>
              </a:spcAft>
              <a:buSzPts val="1400"/>
              <a:buFont typeface="Arial"/>
              <a:buNone/>
              <a:defRPr sz="1400"/>
            </a:lvl1pPr>
            <a:lvl2pPr indent="-228600" lvl="1" marL="914400" algn="l">
              <a:lnSpc>
                <a:spcPct val="200000"/>
              </a:lnSpc>
              <a:spcBef>
                <a:spcPts val="0"/>
              </a:spcBef>
              <a:spcAft>
                <a:spcPts val="0"/>
              </a:spcAft>
              <a:buSzPts val="1200"/>
              <a:buFont typeface="Arial"/>
              <a:buNone/>
              <a:defRPr sz="1200"/>
            </a:lvl2pPr>
            <a:lvl3pPr indent="-228600" lvl="2" marL="1371600" algn="l">
              <a:lnSpc>
                <a:spcPct val="240000"/>
              </a:lnSpc>
              <a:spcBef>
                <a:spcPts val="0"/>
              </a:spcBef>
              <a:spcAft>
                <a:spcPts val="0"/>
              </a:spcAft>
              <a:buSzPts val="1000"/>
              <a:buFont typeface="Arial"/>
              <a:buNone/>
              <a:defRPr sz="1000"/>
            </a:lvl3pPr>
            <a:lvl4pPr indent="-228600" lvl="3" marL="1828800" algn="l">
              <a:lnSpc>
                <a:spcPct val="266666"/>
              </a:lnSpc>
              <a:spcBef>
                <a:spcPts val="0"/>
              </a:spcBef>
              <a:spcAft>
                <a:spcPts val="0"/>
              </a:spcAft>
              <a:buSzPts val="900"/>
              <a:buFont typeface="Arial"/>
              <a:buNone/>
              <a:defRPr sz="900"/>
            </a:lvl4pPr>
            <a:lvl5pPr indent="-228600" lvl="4" marL="2286000" algn="l">
              <a:lnSpc>
                <a:spcPct val="266666"/>
              </a:lnSpc>
              <a:spcBef>
                <a:spcPts val="0"/>
              </a:spcBef>
              <a:spcAft>
                <a:spcPts val="0"/>
              </a:spcAft>
              <a:buSzPts val="900"/>
              <a:buFont typeface="Arial"/>
              <a:buNone/>
              <a:defRPr sz="900"/>
            </a:lvl5pPr>
            <a:lvl6pPr indent="-228600" lvl="5" marL="2743200" algn="l">
              <a:lnSpc>
                <a:spcPct val="266666"/>
              </a:lnSpc>
              <a:spcBef>
                <a:spcPts val="0"/>
              </a:spcBef>
              <a:spcAft>
                <a:spcPts val="0"/>
              </a:spcAft>
              <a:buSzPts val="900"/>
              <a:buFont typeface="Arial"/>
              <a:buNone/>
              <a:defRPr sz="900"/>
            </a:lvl6pPr>
            <a:lvl7pPr indent="-228600" lvl="6" marL="3200400" algn="l">
              <a:lnSpc>
                <a:spcPct val="266666"/>
              </a:lnSpc>
              <a:spcBef>
                <a:spcPts val="0"/>
              </a:spcBef>
              <a:spcAft>
                <a:spcPts val="0"/>
              </a:spcAft>
              <a:buSzPts val="900"/>
              <a:buFont typeface="Arial"/>
              <a:buNone/>
              <a:defRPr sz="900"/>
            </a:lvl7pPr>
            <a:lvl8pPr indent="-228600" lvl="7" marL="3657600" algn="l">
              <a:lnSpc>
                <a:spcPct val="266666"/>
              </a:lnSpc>
              <a:spcBef>
                <a:spcPts val="0"/>
              </a:spcBef>
              <a:spcAft>
                <a:spcPts val="0"/>
              </a:spcAft>
              <a:buSzPts val="900"/>
              <a:buFont typeface="Arial"/>
              <a:buNone/>
              <a:defRPr sz="900"/>
            </a:lvl8pPr>
            <a:lvl9pPr indent="-228600" lvl="8" marL="4114800" algn="l">
              <a:lnSpc>
                <a:spcPct val="266666"/>
              </a:lnSpc>
              <a:spcBef>
                <a:spcPts val="0"/>
              </a:spcBef>
              <a:spcAft>
                <a:spcPts val="0"/>
              </a:spcAft>
              <a:buSzPts val="900"/>
              <a:buFont typeface="Arial"/>
              <a:buNone/>
              <a:defRPr sz="900"/>
            </a:lvl9pPr>
          </a:lstStyle>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538" name="Shape 538"/>
        <p:cNvGrpSpPr/>
        <p:nvPr/>
      </p:nvGrpSpPr>
      <p:grpSpPr>
        <a:xfrm>
          <a:off x="0" y="0"/>
          <a:ext cx="0" cy="0"/>
          <a:chOff x="0" y="0"/>
          <a:chExt cx="0" cy="0"/>
        </a:xfrm>
      </p:grpSpPr>
      <p:sp>
        <p:nvSpPr>
          <p:cNvPr id="539" name="Google Shape;539;gec075aed1e_11_45"/>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lvl1pPr lvl="0" algn="l">
              <a:lnSpc>
                <a:spcPct val="83333"/>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40" name="Google Shape;540;gec075aed1e_11_45"/>
          <p:cNvSpPr txBox="1"/>
          <p:nvPr>
            <p:ph idx="1" type="body"/>
          </p:nvPr>
        </p:nvSpPr>
        <p:spPr>
          <a:xfrm rot="5400000">
            <a:off x="2405062" y="-506411"/>
            <a:ext cx="4327525" cy="7867650"/>
          </a:xfrm>
          <a:prstGeom prst="rect">
            <a:avLst/>
          </a:prstGeom>
          <a:noFill/>
          <a:ln>
            <a:noFill/>
          </a:ln>
        </p:spPr>
        <p:txBody>
          <a:bodyPr anchorCtr="0" anchor="t" bIns="0" lIns="0" spcFirstLastPara="1" rIns="0" wrap="square" tIns="0">
            <a:noAutofit/>
          </a:bodyPr>
          <a:lstStyle>
            <a:lvl1pPr indent="-342900" lvl="0" marL="457200" algn="l">
              <a:lnSpc>
                <a:spcPct val="133333"/>
              </a:lnSpc>
              <a:spcBef>
                <a:spcPts val="0"/>
              </a:spcBef>
              <a:spcAft>
                <a:spcPts val="0"/>
              </a:spcAft>
              <a:buSzPts val="1800"/>
              <a:buChar char="•"/>
              <a:defRPr/>
            </a:lvl1pPr>
            <a:lvl2pPr indent="-342900" lvl="1" marL="914400" algn="l">
              <a:lnSpc>
                <a:spcPct val="133333"/>
              </a:lnSpc>
              <a:spcBef>
                <a:spcPts val="0"/>
              </a:spcBef>
              <a:spcAft>
                <a:spcPts val="0"/>
              </a:spcAft>
              <a:buSzPts val="1800"/>
              <a:buAutoNum type="alphaLcParenR"/>
              <a:defRPr/>
            </a:lvl2pPr>
            <a:lvl3pPr indent="-342900" lvl="2" marL="1371600" algn="l">
              <a:lnSpc>
                <a:spcPct val="133333"/>
              </a:lnSpc>
              <a:spcBef>
                <a:spcPts val="0"/>
              </a:spcBef>
              <a:spcAft>
                <a:spcPts val="0"/>
              </a:spcAft>
              <a:buSzPts val="1800"/>
              <a:buChar char="•"/>
              <a:defRPr/>
            </a:lvl3pPr>
            <a:lvl4pPr indent="-342900" lvl="3" marL="1828800" algn="l">
              <a:lnSpc>
                <a:spcPct val="133333"/>
              </a:lnSpc>
              <a:spcBef>
                <a:spcPts val="0"/>
              </a:spcBef>
              <a:spcAft>
                <a:spcPts val="0"/>
              </a:spcAft>
              <a:buSzPts val="1800"/>
              <a:buChar char="•"/>
              <a:defRPr/>
            </a:lvl4pPr>
            <a:lvl5pPr indent="-342900" lvl="4" marL="2286000" algn="l">
              <a:lnSpc>
                <a:spcPct val="133333"/>
              </a:lnSpc>
              <a:spcBef>
                <a:spcPts val="0"/>
              </a:spcBef>
              <a:spcAft>
                <a:spcPts val="0"/>
              </a:spcAft>
              <a:buSzPts val="1800"/>
              <a:buChar char="•"/>
              <a:defRPr/>
            </a:lvl5pPr>
            <a:lvl6pPr indent="-342900" lvl="5" marL="2743200" algn="l">
              <a:lnSpc>
                <a:spcPct val="133333"/>
              </a:lnSpc>
              <a:spcBef>
                <a:spcPts val="0"/>
              </a:spcBef>
              <a:spcAft>
                <a:spcPts val="0"/>
              </a:spcAft>
              <a:buSzPts val="1800"/>
              <a:buChar char="•"/>
              <a:defRPr/>
            </a:lvl6pPr>
            <a:lvl7pPr indent="-342900" lvl="6" marL="3200400" algn="l">
              <a:lnSpc>
                <a:spcPct val="133333"/>
              </a:lnSpc>
              <a:spcBef>
                <a:spcPts val="0"/>
              </a:spcBef>
              <a:spcAft>
                <a:spcPts val="0"/>
              </a:spcAft>
              <a:buSzPts val="1800"/>
              <a:buChar char="•"/>
              <a:defRPr/>
            </a:lvl7pPr>
            <a:lvl8pPr indent="-342900" lvl="7" marL="3657600" algn="l">
              <a:lnSpc>
                <a:spcPct val="133333"/>
              </a:lnSpc>
              <a:spcBef>
                <a:spcPts val="0"/>
              </a:spcBef>
              <a:spcAft>
                <a:spcPts val="0"/>
              </a:spcAft>
              <a:buSzPts val="1800"/>
              <a:buChar char="•"/>
              <a:defRPr/>
            </a:lvl8pPr>
            <a:lvl9pPr indent="-342900" lvl="8" marL="4114800" algn="l">
              <a:lnSpc>
                <a:spcPct val="133333"/>
              </a:lnSpc>
              <a:spcBef>
                <a:spcPts val="0"/>
              </a:spcBef>
              <a:spcAft>
                <a:spcPts val="0"/>
              </a:spcAft>
              <a:buSzPts val="1800"/>
              <a:buChar char="•"/>
              <a:defRPr/>
            </a:lvl9pPr>
          </a:lstStyle>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541" name="Shape 541"/>
        <p:cNvGrpSpPr/>
        <p:nvPr/>
      </p:nvGrpSpPr>
      <p:grpSpPr>
        <a:xfrm>
          <a:off x="0" y="0"/>
          <a:ext cx="0" cy="0"/>
          <a:chOff x="0" y="0"/>
          <a:chExt cx="0" cy="0"/>
        </a:xfrm>
      </p:grpSpPr>
      <p:sp>
        <p:nvSpPr>
          <p:cNvPr id="542" name="Google Shape;542;gec075aed1e_11_48"/>
          <p:cNvSpPr txBox="1"/>
          <p:nvPr>
            <p:ph type="title"/>
          </p:nvPr>
        </p:nvSpPr>
        <p:spPr>
          <a:xfrm rot="5400000">
            <a:off x="4879976" y="1966913"/>
            <a:ext cx="5281612" cy="1966913"/>
          </a:xfrm>
          <a:prstGeom prst="rect">
            <a:avLst/>
          </a:prstGeom>
          <a:noFill/>
          <a:ln>
            <a:noFill/>
          </a:ln>
        </p:spPr>
        <p:txBody>
          <a:bodyPr anchorCtr="0" anchor="ctr" bIns="0" lIns="0" spcFirstLastPara="1" rIns="0" wrap="square" tIns="0">
            <a:noAutofit/>
          </a:bodyPr>
          <a:lstStyle>
            <a:lvl1pPr lvl="0" algn="l">
              <a:lnSpc>
                <a:spcPct val="83333"/>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43" name="Google Shape;543;gec075aed1e_11_48"/>
          <p:cNvSpPr txBox="1"/>
          <p:nvPr>
            <p:ph idx="1" type="body"/>
          </p:nvPr>
        </p:nvSpPr>
        <p:spPr>
          <a:xfrm rot="5400000">
            <a:off x="869158" y="75406"/>
            <a:ext cx="5281612" cy="5749925"/>
          </a:xfrm>
          <a:prstGeom prst="rect">
            <a:avLst/>
          </a:prstGeom>
          <a:noFill/>
          <a:ln>
            <a:noFill/>
          </a:ln>
        </p:spPr>
        <p:txBody>
          <a:bodyPr anchorCtr="0" anchor="t" bIns="0" lIns="0" spcFirstLastPara="1" rIns="0" wrap="square" tIns="0">
            <a:noAutofit/>
          </a:bodyPr>
          <a:lstStyle>
            <a:lvl1pPr indent="-342900" lvl="0" marL="457200" algn="l">
              <a:lnSpc>
                <a:spcPct val="133333"/>
              </a:lnSpc>
              <a:spcBef>
                <a:spcPts val="0"/>
              </a:spcBef>
              <a:spcAft>
                <a:spcPts val="0"/>
              </a:spcAft>
              <a:buSzPts val="1800"/>
              <a:buChar char="•"/>
              <a:defRPr/>
            </a:lvl1pPr>
            <a:lvl2pPr indent="-342900" lvl="1" marL="914400" algn="l">
              <a:lnSpc>
                <a:spcPct val="133333"/>
              </a:lnSpc>
              <a:spcBef>
                <a:spcPts val="0"/>
              </a:spcBef>
              <a:spcAft>
                <a:spcPts val="0"/>
              </a:spcAft>
              <a:buSzPts val="1800"/>
              <a:buAutoNum type="alphaLcParenR"/>
              <a:defRPr/>
            </a:lvl2pPr>
            <a:lvl3pPr indent="-342900" lvl="2" marL="1371600" algn="l">
              <a:lnSpc>
                <a:spcPct val="133333"/>
              </a:lnSpc>
              <a:spcBef>
                <a:spcPts val="0"/>
              </a:spcBef>
              <a:spcAft>
                <a:spcPts val="0"/>
              </a:spcAft>
              <a:buSzPts val="1800"/>
              <a:buChar char="•"/>
              <a:defRPr/>
            </a:lvl3pPr>
            <a:lvl4pPr indent="-342900" lvl="3" marL="1828800" algn="l">
              <a:lnSpc>
                <a:spcPct val="133333"/>
              </a:lnSpc>
              <a:spcBef>
                <a:spcPts val="0"/>
              </a:spcBef>
              <a:spcAft>
                <a:spcPts val="0"/>
              </a:spcAft>
              <a:buSzPts val="1800"/>
              <a:buChar char="•"/>
              <a:defRPr/>
            </a:lvl4pPr>
            <a:lvl5pPr indent="-342900" lvl="4" marL="2286000" algn="l">
              <a:lnSpc>
                <a:spcPct val="133333"/>
              </a:lnSpc>
              <a:spcBef>
                <a:spcPts val="0"/>
              </a:spcBef>
              <a:spcAft>
                <a:spcPts val="0"/>
              </a:spcAft>
              <a:buSzPts val="1800"/>
              <a:buChar char="•"/>
              <a:defRPr/>
            </a:lvl5pPr>
            <a:lvl6pPr indent="-342900" lvl="5" marL="2743200" algn="l">
              <a:lnSpc>
                <a:spcPct val="133333"/>
              </a:lnSpc>
              <a:spcBef>
                <a:spcPts val="0"/>
              </a:spcBef>
              <a:spcAft>
                <a:spcPts val="0"/>
              </a:spcAft>
              <a:buSzPts val="1800"/>
              <a:buChar char="•"/>
              <a:defRPr/>
            </a:lvl6pPr>
            <a:lvl7pPr indent="-342900" lvl="6" marL="3200400" algn="l">
              <a:lnSpc>
                <a:spcPct val="133333"/>
              </a:lnSpc>
              <a:spcBef>
                <a:spcPts val="0"/>
              </a:spcBef>
              <a:spcAft>
                <a:spcPts val="0"/>
              </a:spcAft>
              <a:buSzPts val="1800"/>
              <a:buChar char="•"/>
              <a:defRPr/>
            </a:lvl7pPr>
            <a:lvl8pPr indent="-342900" lvl="7" marL="3657600" algn="l">
              <a:lnSpc>
                <a:spcPct val="133333"/>
              </a:lnSpc>
              <a:spcBef>
                <a:spcPts val="0"/>
              </a:spcBef>
              <a:spcAft>
                <a:spcPts val="0"/>
              </a:spcAft>
              <a:buSzPts val="1800"/>
              <a:buChar char="•"/>
              <a:defRPr/>
            </a:lvl8pPr>
            <a:lvl9pPr indent="-342900" lvl="8" marL="4114800" algn="l">
              <a:lnSpc>
                <a:spcPct val="133333"/>
              </a:lnSpc>
              <a:spcBef>
                <a:spcPts val="0"/>
              </a:spcBef>
              <a:spcAft>
                <a:spcPts val="0"/>
              </a:spcAft>
              <a:buSzPts val="1800"/>
              <a:buChar char="•"/>
              <a:defRPr/>
            </a:lvl9pPr>
          </a:lstStyle>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552" name="Shape 552"/>
        <p:cNvGrpSpPr/>
        <p:nvPr/>
      </p:nvGrpSpPr>
      <p:grpSpPr>
        <a:xfrm>
          <a:off x="0" y="0"/>
          <a:ext cx="0" cy="0"/>
          <a:chOff x="0" y="0"/>
          <a:chExt cx="0" cy="0"/>
        </a:xfrm>
      </p:grpSpPr>
      <p:sp>
        <p:nvSpPr>
          <p:cNvPr id="553" name="Google Shape;553;gec075aed1e_11_113"/>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lvl1pPr lvl="0" algn="l">
              <a:lnSpc>
                <a:spcPct val="83333"/>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54" name="Google Shape;554;gec075aed1e_11_113"/>
          <p:cNvSpPr txBox="1"/>
          <p:nvPr>
            <p:ph idx="1" type="body"/>
          </p:nvPr>
        </p:nvSpPr>
        <p:spPr>
          <a:xfrm>
            <a:off x="635000" y="1263652"/>
            <a:ext cx="7867650" cy="4327525"/>
          </a:xfrm>
          <a:prstGeom prst="rect">
            <a:avLst/>
          </a:prstGeom>
          <a:noFill/>
          <a:ln>
            <a:noFill/>
          </a:ln>
        </p:spPr>
        <p:txBody>
          <a:bodyPr anchorCtr="0" anchor="ctr" bIns="0" lIns="0" spcFirstLastPara="1" rIns="0" wrap="square" tIns="0">
            <a:noAutofit/>
          </a:bodyPr>
          <a:lstStyle>
            <a:lvl1pPr indent="-228600" lvl="0" marL="457200" algn="ctr">
              <a:lnSpc>
                <a:spcPct val="161111"/>
              </a:lnSpc>
              <a:spcBef>
                <a:spcPts val="0"/>
              </a:spcBef>
              <a:spcAft>
                <a:spcPts val="0"/>
              </a:spcAft>
              <a:buSzPts val="1400"/>
              <a:buNone/>
              <a:defRPr/>
            </a:lvl1pPr>
            <a:lvl2pPr indent="-228600" lvl="1" marL="914400" algn="ctr">
              <a:spcBef>
                <a:spcPts val="360"/>
              </a:spcBef>
              <a:spcAft>
                <a:spcPts val="0"/>
              </a:spcAft>
              <a:buSzPts val="1400"/>
              <a:buNone/>
              <a:defRPr/>
            </a:lvl2pPr>
            <a:lvl3pPr indent="-228600" lvl="2" marL="1371600" algn="ctr">
              <a:spcBef>
                <a:spcPts val="360"/>
              </a:spcBef>
              <a:spcAft>
                <a:spcPts val="0"/>
              </a:spcAft>
              <a:buSzPts val="1400"/>
              <a:buNone/>
              <a:defRPr/>
            </a:lvl3pPr>
            <a:lvl4pPr indent="-228600" lvl="3" marL="1828800" algn="ctr">
              <a:spcBef>
                <a:spcPts val="360"/>
              </a:spcBef>
              <a:spcAft>
                <a:spcPts val="0"/>
              </a:spcAft>
              <a:buSzPts val="1400"/>
              <a:buNone/>
              <a:defRPr/>
            </a:lvl4pPr>
            <a:lvl5pPr indent="-228600" lvl="4" marL="2286000" algn="ctr">
              <a:spcBef>
                <a:spcPts val="360"/>
              </a:spcBef>
              <a:spcAft>
                <a:spcPts val="0"/>
              </a:spcAft>
              <a:buSzPts val="1400"/>
              <a:buNone/>
              <a:defRPr/>
            </a:lvl5pPr>
            <a:lvl6pPr indent="-228600" lvl="5" marL="2743200" algn="ctr">
              <a:spcBef>
                <a:spcPts val="360"/>
              </a:spcBef>
              <a:spcAft>
                <a:spcPts val="0"/>
              </a:spcAft>
              <a:buSzPts val="1400"/>
              <a:buNone/>
              <a:defRPr/>
            </a:lvl6pPr>
            <a:lvl7pPr indent="-228600" lvl="6" marL="3200400" algn="ctr">
              <a:spcBef>
                <a:spcPts val="360"/>
              </a:spcBef>
              <a:spcAft>
                <a:spcPts val="0"/>
              </a:spcAft>
              <a:buSzPts val="1400"/>
              <a:buNone/>
              <a:defRPr/>
            </a:lvl7pPr>
            <a:lvl8pPr indent="-228600" lvl="7" marL="3657600" algn="ctr">
              <a:spcBef>
                <a:spcPts val="360"/>
              </a:spcBef>
              <a:spcAft>
                <a:spcPts val="0"/>
              </a:spcAft>
              <a:buSzPts val="1400"/>
              <a:buNone/>
              <a:defRPr/>
            </a:lvl8pPr>
            <a:lvl9pPr indent="-228600" lvl="8" marL="4114800" algn="ctr">
              <a:spcBef>
                <a:spcPts val="360"/>
              </a:spcBef>
              <a:spcAft>
                <a:spcPts val="0"/>
              </a:spcAft>
              <a:buSzPts val="1400"/>
              <a:buNone/>
              <a:defRPr/>
            </a:lvl9pPr>
          </a:lstStyle>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555" name="Shape 555"/>
        <p:cNvGrpSpPr/>
        <p:nvPr/>
      </p:nvGrpSpPr>
      <p:grpSpPr>
        <a:xfrm>
          <a:off x="0" y="0"/>
          <a:ext cx="0" cy="0"/>
          <a:chOff x="0" y="0"/>
          <a:chExt cx="0" cy="0"/>
        </a:xfrm>
      </p:grpSpPr>
      <p:sp>
        <p:nvSpPr>
          <p:cNvPr id="556" name="Google Shape;556;gec075aed1e_11_116"/>
          <p:cNvSpPr txBox="1"/>
          <p:nvPr>
            <p:ph type="ctrTitle"/>
          </p:nvPr>
        </p:nvSpPr>
        <p:spPr>
          <a:xfrm>
            <a:off x="685800" y="2130427"/>
            <a:ext cx="7772400" cy="1470025"/>
          </a:xfrm>
          <a:prstGeom prst="rect">
            <a:avLst/>
          </a:prstGeom>
          <a:noFill/>
          <a:ln>
            <a:noFill/>
          </a:ln>
        </p:spPr>
        <p:txBody>
          <a:bodyPr anchorCtr="0" anchor="ctr" bIns="0" lIns="0" spcFirstLastPara="1" rIns="0" wrap="square" tIns="0">
            <a:noAutofit/>
          </a:bodyPr>
          <a:lstStyle>
            <a:lvl1pPr lvl="0" algn="l">
              <a:lnSpc>
                <a:spcPct val="83333"/>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57" name="Google Shape;557;gec075aed1e_11_116"/>
          <p:cNvSpPr txBox="1"/>
          <p:nvPr>
            <p:ph idx="1" type="subTitle"/>
          </p:nvPr>
        </p:nvSpPr>
        <p:spPr>
          <a:xfrm>
            <a:off x="1371600" y="3886200"/>
            <a:ext cx="6400800" cy="1752600"/>
          </a:xfrm>
          <a:prstGeom prst="rect">
            <a:avLst/>
          </a:prstGeom>
          <a:noFill/>
          <a:ln>
            <a:noFill/>
          </a:ln>
        </p:spPr>
        <p:txBody>
          <a:bodyPr anchorCtr="0" anchor="ctr" bIns="0" lIns="0" spcFirstLastPara="1" rIns="0" wrap="square" tIns="0">
            <a:noAutofit/>
          </a:bodyPr>
          <a:lstStyle>
            <a:lvl1pPr lvl="0" algn="ctr">
              <a:lnSpc>
                <a:spcPct val="120833"/>
              </a:lnSpc>
              <a:spcBef>
                <a:spcPts val="0"/>
              </a:spcBef>
              <a:spcAft>
                <a:spcPts val="0"/>
              </a:spcAft>
              <a:buClr>
                <a:schemeClr val="dk1"/>
              </a:buClr>
              <a:buSzPts val="2400"/>
              <a:buFont typeface="Arial"/>
              <a:buNone/>
              <a:defRPr/>
            </a:lvl1pPr>
            <a:lvl2pPr lvl="1" algn="ctr">
              <a:spcBef>
                <a:spcPts val="560"/>
              </a:spcBef>
              <a:spcAft>
                <a:spcPts val="0"/>
              </a:spcAft>
              <a:buClr>
                <a:schemeClr val="dk1"/>
              </a:buClr>
              <a:buSzPts val="2800"/>
              <a:buFont typeface="Arial"/>
              <a:buNone/>
              <a:defRPr/>
            </a:lvl2pPr>
            <a:lvl3pPr lvl="2" algn="ctr">
              <a:spcBef>
                <a:spcPts val="480"/>
              </a:spcBef>
              <a:spcAft>
                <a:spcPts val="0"/>
              </a:spcAft>
              <a:buClr>
                <a:schemeClr val="dk1"/>
              </a:buClr>
              <a:buSzPts val="2400"/>
              <a:buFont typeface="Arial"/>
              <a:buNone/>
              <a:defRPr/>
            </a:lvl3pPr>
            <a:lvl4pPr lvl="3" algn="ctr">
              <a:spcBef>
                <a:spcPts val="400"/>
              </a:spcBef>
              <a:spcAft>
                <a:spcPts val="0"/>
              </a:spcAft>
              <a:buClr>
                <a:schemeClr val="dk1"/>
              </a:buClr>
              <a:buSzPts val="2000"/>
              <a:buFont typeface="Arial"/>
              <a:buNone/>
              <a:defRPr/>
            </a:lvl4pPr>
            <a:lvl5pPr lvl="4" algn="ctr">
              <a:spcBef>
                <a:spcPts val="400"/>
              </a:spcBef>
              <a:spcAft>
                <a:spcPts val="0"/>
              </a:spcAft>
              <a:buClr>
                <a:schemeClr val="dk1"/>
              </a:buClr>
              <a:buSzPts val="2000"/>
              <a:buFont typeface="Arial"/>
              <a:buNone/>
              <a:defRPr/>
            </a:lvl5pPr>
            <a:lvl6pPr lvl="5" algn="ctr">
              <a:spcBef>
                <a:spcPts val="400"/>
              </a:spcBef>
              <a:spcAft>
                <a:spcPts val="0"/>
              </a:spcAft>
              <a:buClr>
                <a:schemeClr val="dk1"/>
              </a:buClr>
              <a:buSzPts val="2000"/>
              <a:buFont typeface="Arial"/>
              <a:buNone/>
              <a:defRPr/>
            </a:lvl6pPr>
            <a:lvl7pPr lvl="6" algn="ctr">
              <a:spcBef>
                <a:spcPts val="400"/>
              </a:spcBef>
              <a:spcAft>
                <a:spcPts val="0"/>
              </a:spcAft>
              <a:buClr>
                <a:schemeClr val="dk1"/>
              </a:buClr>
              <a:buSzPts val="2000"/>
              <a:buFont typeface="Arial"/>
              <a:buNone/>
              <a:defRPr/>
            </a:lvl7pPr>
            <a:lvl8pPr lvl="7" algn="ctr">
              <a:spcBef>
                <a:spcPts val="400"/>
              </a:spcBef>
              <a:spcAft>
                <a:spcPts val="0"/>
              </a:spcAft>
              <a:buClr>
                <a:schemeClr val="dk1"/>
              </a:buClr>
              <a:buSzPts val="2000"/>
              <a:buFont typeface="Arial"/>
              <a:buNone/>
              <a:defRPr/>
            </a:lvl8pPr>
            <a:lvl9pPr lvl="8" algn="ctr">
              <a:spcBef>
                <a:spcPts val="400"/>
              </a:spcBef>
              <a:spcAft>
                <a:spcPts val="0"/>
              </a:spcAft>
              <a:buClr>
                <a:schemeClr val="dk1"/>
              </a:buClr>
              <a:buSzPts val="2000"/>
              <a:buFont typeface="Arial"/>
              <a:buNone/>
              <a:defRPr/>
            </a:lvl9pPr>
          </a:lstStyle>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58" name="Shape 558"/>
        <p:cNvGrpSpPr/>
        <p:nvPr/>
      </p:nvGrpSpPr>
      <p:grpSpPr>
        <a:xfrm>
          <a:off x="0" y="0"/>
          <a:ext cx="0" cy="0"/>
          <a:chOff x="0" y="0"/>
          <a:chExt cx="0" cy="0"/>
        </a:xfrm>
      </p:grpSpPr>
      <p:sp>
        <p:nvSpPr>
          <p:cNvPr id="559" name="Google Shape;559;gec075aed1e_11_119"/>
          <p:cNvSpPr txBox="1"/>
          <p:nvPr>
            <p:ph type="title"/>
          </p:nvPr>
        </p:nvSpPr>
        <p:spPr>
          <a:xfrm>
            <a:off x="722313" y="4406902"/>
            <a:ext cx="7772400" cy="1362075"/>
          </a:xfrm>
          <a:prstGeom prst="rect">
            <a:avLst/>
          </a:prstGeom>
          <a:noFill/>
          <a:ln>
            <a:noFill/>
          </a:ln>
        </p:spPr>
        <p:txBody>
          <a:bodyPr anchorCtr="0" anchor="t" bIns="0" lIns="0" spcFirstLastPara="1" rIns="0" wrap="square" tIns="0">
            <a:noAutofit/>
          </a:bodyPr>
          <a:lstStyle>
            <a:lvl1pPr lvl="0" algn="l">
              <a:lnSpc>
                <a:spcPct val="37500"/>
              </a:lnSpc>
              <a:spcBef>
                <a:spcPts val="0"/>
              </a:spcBef>
              <a:spcAft>
                <a:spcPts val="0"/>
              </a:spcAft>
              <a:buSzPts val="1400"/>
              <a:buNone/>
              <a:defRPr b="1" sz="4000" cap="none"/>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60" name="Google Shape;560;gec075aed1e_11_119"/>
          <p:cNvSpPr txBox="1"/>
          <p:nvPr>
            <p:ph idx="1" type="body"/>
          </p:nvPr>
        </p:nvSpPr>
        <p:spPr>
          <a:xfrm>
            <a:off x="722313" y="2906713"/>
            <a:ext cx="7772400" cy="1500187"/>
          </a:xfrm>
          <a:prstGeom prst="rect">
            <a:avLst/>
          </a:prstGeom>
          <a:noFill/>
          <a:ln>
            <a:noFill/>
          </a:ln>
        </p:spPr>
        <p:txBody>
          <a:bodyPr anchorCtr="0" anchor="b" bIns="0" lIns="0" spcFirstLastPara="1" rIns="0" wrap="square" tIns="0">
            <a:noAutofit/>
          </a:bodyPr>
          <a:lstStyle>
            <a:lvl1pPr indent="-228600" lvl="0" marL="457200" algn="ctr">
              <a:lnSpc>
                <a:spcPct val="145000"/>
              </a:lnSpc>
              <a:spcBef>
                <a:spcPts val="0"/>
              </a:spcBef>
              <a:spcAft>
                <a:spcPts val="0"/>
              </a:spcAft>
              <a:buClr>
                <a:schemeClr val="dk1"/>
              </a:buClr>
              <a:buSzPts val="2000"/>
              <a:buFont typeface="Arial"/>
              <a:buNone/>
              <a:defRPr sz="2000"/>
            </a:lvl1pPr>
            <a:lvl2pPr indent="-228600" lvl="1" marL="914400" algn="ctr">
              <a:spcBef>
                <a:spcPts val="360"/>
              </a:spcBef>
              <a:spcAft>
                <a:spcPts val="0"/>
              </a:spcAft>
              <a:buClr>
                <a:schemeClr val="dk1"/>
              </a:buClr>
              <a:buSzPts val="1800"/>
              <a:buFont typeface="Arial"/>
              <a:buNone/>
              <a:defRPr sz="1800"/>
            </a:lvl2pPr>
            <a:lvl3pPr indent="-228600" lvl="2" marL="1371600" algn="ctr">
              <a:spcBef>
                <a:spcPts val="320"/>
              </a:spcBef>
              <a:spcAft>
                <a:spcPts val="0"/>
              </a:spcAft>
              <a:buClr>
                <a:schemeClr val="dk1"/>
              </a:buClr>
              <a:buSzPts val="1600"/>
              <a:buFont typeface="Arial"/>
              <a:buNone/>
              <a:defRPr sz="1600"/>
            </a:lvl3pPr>
            <a:lvl4pPr indent="-228600" lvl="3" marL="1828800" algn="ctr">
              <a:spcBef>
                <a:spcPts val="280"/>
              </a:spcBef>
              <a:spcAft>
                <a:spcPts val="0"/>
              </a:spcAft>
              <a:buClr>
                <a:schemeClr val="dk1"/>
              </a:buClr>
              <a:buSzPts val="1400"/>
              <a:buFont typeface="Arial"/>
              <a:buNone/>
              <a:defRPr sz="1400"/>
            </a:lvl4pPr>
            <a:lvl5pPr indent="-228600" lvl="4" marL="2286000" algn="ctr">
              <a:spcBef>
                <a:spcPts val="280"/>
              </a:spcBef>
              <a:spcAft>
                <a:spcPts val="0"/>
              </a:spcAft>
              <a:buClr>
                <a:schemeClr val="dk1"/>
              </a:buClr>
              <a:buSzPts val="1400"/>
              <a:buFont typeface="Arial"/>
              <a:buNone/>
              <a:defRPr sz="1400"/>
            </a:lvl5pPr>
            <a:lvl6pPr indent="-228600" lvl="5" marL="2743200" algn="ctr">
              <a:spcBef>
                <a:spcPts val="280"/>
              </a:spcBef>
              <a:spcAft>
                <a:spcPts val="0"/>
              </a:spcAft>
              <a:buClr>
                <a:schemeClr val="dk1"/>
              </a:buClr>
              <a:buSzPts val="1400"/>
              <a:buFont typeface="Arial"/>
              <a:buNone/>
              <a:defRPr sz="1400"/>
            </a:lvl6pPr>
            <a:lvl7pPr indent="-228600" lvl="6" marL="3200400" algn="ctr">
              <a:spcBef>
                <a:spcPts val="280"/>
              </a:spcBef>
              <a:spcAft>
                <a:spcPts val="0"/>
              </a:spcAft>
              <a:buClr>
                <a:schemeClr val="dk1"/>
              </a:buClr>
              <a:buSzPts val="1400"/>
              <a:buFont typeface="Arial"/>
              <a:buNone/>
              <a:defRPr sz="1400"/>
            </a:lvl7pPr>
            <a:lvl8pPr indent="-228600" lvl="7" marL="3657600" algn="ctr">
              <a:spcBef>
                <a:spcPts val="280"/>
              </a:spcBef>
              <a:spcAft>
                <a:spcPts val="0"/>
              </a:spcAft>
              <a:buClr>
                <a:schemeClr val="dk1"/>
              </a:buClr>
              <a:buSzPts val="1400"/>
              <a:buFont typeface="Arial"/>
              <a:buNone/>
              <a:defRPr sz="1400"/>
            </a:lvl8pPr>
            <a:lvl9pPr indent="-228600" lvl="8" marL="4114800" algn="ctr">
              <a:spcBef>
                <a:spcPts val="280"/>
              </a:spcBef>
              <a:spcAft>
                <a:spcPts val="0"/>
              </a:spcAft>
              <a:buClr>
                <a:schemeClr val="dk1"/>
              </a:buClr>
              <a:buSzPts val="1400"/>
              <a:buFont typeface="Arial"/>
              <a:buNone/>
              <a:defRPr sz="1400"/>
            </a:lvl9pPr>
          </a:lstStyle>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561" name="Shape 561"/>
        <p:cNvGrpSpPr/>
        <p:nvPr/>
      </p:nvGrpSpPr>
      <p:grpSpPr>
        <a:xfrm>
          <a:off x="0" y="0"/>
          <a:ext cx="0" cy="0"/>
          <a:chOff x="0" y="0"/>
          <a:chExt cx="0" cy="0"/>
        </a:xfrm>
      </p:grpSpPr>
      <p:sp>
        <p:nvSpPr>
          <p:cNvPr id="562" name="Google Shape;562;gec075aed1e_11_122"/>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lvl1pPr lvl="0" algn="l">
              <a:lnSpc>
                <a:spcPct val="83333"/>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63" name="Google Shape;563;gec075aed1e_11_122"/>
          <p:cNvSpPr txBox="1"/>
          <p:nvPr>
            <p:ph idx="1" type="body"/>
          </p:nvPr>
        </p:nvSpPr>
        <p:spPr>
          <a:xfrm>
            <a:off x="635000" y="1263652"/>
            <a:ext cx="3857625" cy="4327525"/>
          </a:xfrm>
          <a:prstGeom prst="rect">
            <a:avLst/>
          </a:prstGeom>
          <a:noFill/>
          <a:ln>
            <a:noFill/>
          </a:ln>
        </p:spPr>
        <p:txBody>
          <a:bodyPr anchorCtr="0" anchor="ctr" bIns="0" lIns="0" spcFirstLastPara="1" rIns="0" wrap="square" tIns="0">
            <a:noAutofit/>
          </a:bodyPr>
          <a:lstStyle>
            <a:lvl1pPr indent="-228600" lvl="0" marL="457200" algn="ctr">
              <a:lnSpc>
                <a:spcPct val="103571"/>
              </a:lnSpc>
              <a:spcBef>
                <a:spcPts val="0"/>
              </a:spcBef>
              <a:spcAft>
                <a:spcPts val="0"/>
              </a:spcAft>
              <a:buSzPts val="1400"/>
              <a:buNone/>
              <a:defRPr sz="2800"/>
            </a:lvl1pPr>
            <a:lvl2pPr indent="-228600" lvl="1" marL="914400" algn="ctr">
              <a:spcBef>
                <a:spcPts val="480"/>
              </a:spcBef>
              <a:spcAft>
                <a:spcPts val="0"/>
              </a:spcAft>
              <a:buSzPts val="1400"/>
              <a:buNone/>
              <a:defRPr sz="2400"/>
            </a:lvl2pPr>
            <a:lvl3pPr indent="-228600" lvl="2" marL="1371600" algn="ctr">
              <a:spcBef>
                <a:spcPts val="400"/>
              </a:spcBef>
              <a:spcAft>
                <a:spcPts val="0"/>
              </a:spcAft>
              <a:buSzPts val="1400"/>
              <a:buNone/>
              <a:defRPr sz="2000"/>
            </a:lvl3pPr>
            <a:lvl4pPr indent="-228600" lvl="3" marL="1828800" algn="ctr">
              <a:spcBef>
                <a:spcPts val="360"/>
              </a:spcBef>
              <a:spcAft>
                <a:spcPts val="0"/>
              </a:spcAft>
              <a:buSzPts val="1400"/>
              <a:buNone/>
              <a:defRPr sz="1800"/>
            </a:lvl4pPr>
            <a:lvl5pPr indent="-228600" lvl="4" marL="2286000" algn="ctr">
              <a:spcBef>
                <a:spcPts val="360"/>
              </a:spcBef>
              <a:spcAft>
                <a:spcPts val="0"/>
              </a:spcAft>
              <a:buSzPts val="1400"/>
              <a:buNone/>
              <a:defRPr sz="1800"/>
            </a:lvl5pPr>
            <a:lvl6pPr indent="-228600" lvl="5" marL="2743200" algn="ctr">
              <a:spcBef>
                <a:spcPts val="360"/>
              </a:spcBef>
              <a:spcAft>
                <a:spcPts val="0"/>
              </a:spcAft>
              <a:buSzPts val="1400"/>
              <a:buNone/>
              <a:defRPr sz="1800"/>
            </a:lvl6pPr>
            <a:lvl7pPr indent="-228600" lvl="6" marL="3200400" algn="ctr">
              <a:spcBef>
                <a:spcPts val="360"/>
              </a:spcBef>
              <a:spcAft>
                <a:spcPts val="0"/>
              </a:spcAft>
              <a:buSzPts val="1400"/>
              <a:buNone/>
              <a:defRPr sz="1800"/>
            </a:lvl7pPr>
            <a:lvl8pPr indent="-228600" lvl="7" marL="3657600" algn="ctr">
              <a:spcBef>
                <a:spcPts val="360"/>
              </a:spcBef>
              <a:spcAft>
                <a:spcPts val="0"/>
              </a:spcAft>
              <a:buSzPts val="1400"/>
              <a:buNone/>
              <a:defRPr sz="1800"/>
            </a:lvl8pPr>
            <a:lvl9pPr indent="-228600" lvl="8" marL="4114800" algn="ctr">
              <a:spcBef>
                <a:spcPts val="360"/>
              </a:spcBef>
              <a:spcAft>
                <a:spcPts val="0"/>
              </a:spcAft>
              <a:buSzPts val="1400"/>
              <a:buNone/>
              <a:defRPr sz="1800"/>
            </a:lvl9pPr>
          </a:lstStyle>
          <a:p/>
        </p:txBody>
      </p:sp>
      <p:sp>
        <p:nvSpPr>
          <p:cNvPr id="564" name="Google Shape;564;gec075aed1e_11_122"/>
          <p:cNvSpPr txBox="1"/>
          <p:nvPr>
            <p:ph idx="2" type="body"/>
          </p:nvPr>
        </p:nvSpPr>
        <p:spPr>
          <a:xfrm>
            <a:off x="4645025" y="1263652"/>
            <a:ext cx="3857625" cy="4327525"/>
          </a:xfrm>
          <a:prstGeom prst="rect">
            <a:avLst/>
          </a:prstGeom>
          <a:noFill/>
          <a:ln>
            <a:noFill/>
          </a:ln>
        </p:spPr>
        <p:txBody>
          <a:bodyPr anchorCtr="0" anchor="ctr" bIns="0" lIns="0" spcFirstLastPara="1" rIns="0" wrap="square" tIns="0">
            <a:noAutofit/>
          </a:bodyPr>
          <a:lstStyle>
            <a:lvl1pPr indent="-228600" lvl="0" marL="457200" algn="ctr">
              <a:lnSpc>
                <a:spcPct val="103571"/>
              </a:lnSpc>
              <a:spcBef>
                <a:spcPts val="0"/>
              </a:spcBef>
              <a:spcAft>
                <a:spcPts val="0"/>
              </a:spcAft>
              <a:buSzPts val="1400"/>
              <a:buNone/>
              <a:defRPr sz="2800"/>
            </a:lvl1pPr>
            <a:lvl2pPr indent="-228600" lvl="1" marL="914400" algn="ctr">
              <a:spcBef>
                <a:spcPts val="480"/>
              </a:spcBef>
              <a:spcAft>
                <a:spcPts val="0"/>
              </a:spcAft>
              <a:buSzPts val="1400"/>
              <a:buNone/>
              <a:defRPr sz="2400"/>
            </a:lvl2pPr>
            <a:lvl3pPr indent="-228600" lvl="2" marL="1371600" algn="ctr">
              <a:spcBef>
                <a:spcPts val="400"/>
              </a:spcBef>
              <a:spcAft>
                <a:spcPts val="0"/>
              </a:spcAft>
              <a:buSzPts val="1400"/>
              <a:buNone/>
              <a:defRPr sz="2000"/>
            </a:lvl3pPr>
            <a:lvl4pPr indent="-228600" lvl="3" marL="1828800" algn="ctr">
              <a:spcBef>
                <a:spcPts val="360"/>
              </a:spcBef>
              <a:spcAft>
                <a:spcPts val="0"/>
              </a:spcAft>
              <a:buSzPts val="1400"/>
              <a:buNone/>
              <a:defRPr sz="1800"/>
            </a:lvl4pPr>
            <a:lvl5pPr indent="-228600" lvl="4" marL="2286000" algn="ctr">
              <a:spcBef>
                <a:spcPts val="360"/>
              </a:spcBef>
              <a:spcAft>
                <a:spcPts val="0"/>
              </a:spcAft>
              <a:buSzPts val="1400"/>
              <a:buNone/>
              <a:defRPr sz="1800"/>
            </a:lvl5pPr>
            <a:lvl6pPr indent="-228600" lvl="5" marL="2743200" algn="ctr">
              <a:spcBef>
                <a:spcPts val="360"/>
              </a:spcBef>
              <a:spcAft>
                <a:spcPts val="0"/>
              </a:spcAft>
              <a:buSzPts val="1400"/>
              <a:buNone/>
              <a:defRPr sz="1800"/>
            </a:lvl6pPr>
            <a:lvl7pPr indent="-228600" lvl="6" marL="3200400" algn="ctr">
              <a:spcBef>
                <a:spcPts val="360"/>
              </a:spcBef>
              <a:spcAft>
                <a:spcPts val="0"/>
              </a:spcAft>
              <a:buSzPts val="1400"/>
              <a:buNone/>
              <a:defRPr sz="1800"/>
            </a:lvl7pPr>
            <a:lvl8pPr indent="-228600" lvl="7" marL="3657600" algn="ctr">
              <a:spcBef>
                <a:spcPts val="360"/>
              </a:spcBef>
              <a:spcAft>
                <a:spcPts val="0"/>
              </a:spcAft>
              <a:buSzPts val="1400"/>
              <a:buNone/>
              <a:defRPr sz="1800"/>
            </a:lvl8pPr>
            <a:lvl9pPr indent="-228600" lvl="8" marL="4114800" algn="ctr">
              <a:spcBef>
                <a:spcPts val="360"/>
              </a:spcBef>
              <a:spcAft>
                <a:spcPts val="0"/>
              </a:spcAft>
              <a:buSzPts val="1400"/>
              <a:buNone/>
              <a:defRPr sz="1800"/>
            </a:lvl9pPr>
          </a:lstStyle>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565" name="Shape 565"/>
        <p:cNvGrpSpPr/>
        <p:nvPr/>
      </p:nvGrpSpPr>
      <p:grpSpPr>
        <a:xfrm>
          <a:off x="0" y="0"/>
          <a:ext cx="0" cy="0"/>
          <a:chOff x="0" y="0"/>
          <a:chExt cx="0" cy="0"/>
        </a:xfrm>
      </p:grpSpPr>
      <p:sp>
        <p:nvSpPr>
          <p:cNvPr id="566" name="Google Shape;566;gec075aed1e_11_126"/>
          <p:cNvSpPr txBox="1"/>
          <p:nvPr>
            <p:ph type="title"/>
          </p:nvPr>
        </p:nvSpPr>
        <p:spPr>
          <a:xfrm>
            <a:off x="457200" y="274638"/>
            <a:ext cx="8229600" cy="1143000"/>
          </a:xfrm>
          <a:prstGeom prst="rect">
            <a:avLst/>
          </a:prstGeom>
          <a:noFill/>
          <a:ln>
            <a:noFill/>
          </a:ln>
        </p:spPr>
        <p:txBody>
          <a:bodyPr anchorCtr="0" anchor="ctr" bIns="0" lIns="0" spcFirstLastPara="1" rIns="0" wrap="square" tIns="0">
            <a:noAutofit/>
          </a:bodyPr>
          <a:lstStyle>
            <a:lvl1pPr lvl="0" algn="l">
              <a:lnSpc>
                <a:spcPct val="125000"/>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
        <p:nvSpPr>
          <p:cNvPr id="567" name="Google Shape;567;gec075aed1e_11_126"/>
          <p:cNvSpPr txBox="1"/>
          <p:nvPr>
            <p:ph idx="1" type="body"/>
          </p:nvPr>
        </p:nvSpPr>
        <p:spPr>
          <a:xfrm>
            <a:off x="457200" y="1535113"/>
            <a:ext cx="4040188" cy="639762"/>
          </a:xfrm>
          <a:prstGeom prst="rect">
            <a:avLst/>
          </a:prstGeom>
          <a:noFill/>
          <a:ln>
            <a:noFill/>
          </a:ln>
        </p:spPr>
        <p:txBody>
          <a:bodyPr anchorCtr="0" anchor="b" bIns="0" lIns="0" spcFirstLastPara="1" rIns="0" wrap="square" tIns="0">
            <a:noAutofit/>
          </a:bodyPr>
          <a:lstStyle>
            <a:lvl1pPr indent="-228600" lvl="0" marL="457200" algn="ctr">
              <a:lnSpc>
                <a:spcPct val="120833"/>
              </a:lnSpc>
              <a:spcBef>
                <a:spcPts val="0"/>
              </a:spcBef>
              <a:spcAft>
                <a:spcPts val="0"/>
              </a:spcAft>
              <a:buClr>
                <a:schemeClr val="dk1"/>
              </a:buClr>
              <a:buSzPts val="2400"/>
              <a:buFont typeface="Arial"/>
              <a:buNone/>
              <a:defRPr b="1" sz="2400"/>
            </a:lvl1pPr>
            <a:lvl2pPr indent="-228600" lvl="1" marL="914400" algn="ctr">
              <a:spcBef>
                <a:spcPts val="400"/>
              </a:spcBef>
              <a:spcAft>
                <a:spcPts val="0"/>
              </a:spcAft>
              <a:buClr>
                <a:schemeClr val="dk1"/>
              </a:buClr>
              <a:buSzPts val="2000"/>
              <a:buFont typeface="Arial"/>
              <a:buNone/>
              <a:defRPr b="1" sz="2000"/>
            </a:lvl2pPr>
            <a:lvl3pPr indent="-228600" lvl="2" marL="1371600" algn="ctr">
              <a:spcBef>
                <a:spcPts val="360"/>
              </a:spcBef>
              <a:spcAft>
                <a:spcPts val="0"/>
              </a:spcAft>
              <a:buClr>
                <a:schemeClr val="dk1"/>
              </a:buClr>
              <a:buSzPts val="1800"/>
              <a:buFont typeface="Arial"/>
              <a:buNone/>
              <a:defRPr b="1" sz="1800"/>
            </a:lvl3pPr>
            <a:lvl4pPr indent="-228600" lvl="3" marL="1828800" algn="ctr">
              <a:spcBef>
                <a:spcPts val="320"/>
              </a:spcBef>
              <a:spcAft>
                <a:spcPts val="0"/>
              </a:spcAft>
              <a:buClr>
                <a:schemeClr val="dk1"/>
              </a:buClr>
              <a:buSzPts val="1600"/>
              <a:buFont typeface="Arial"/>
              <a:buNone/>
              <a:defRPr b="1" sz="1600"/>
            </a:lvl4pPr>
            <a:lvl5pPr indent="-228600" lvl="4" marL="2286000" algn="ctr">
              <a:spcBef>
                <a:spcPts val="320"/>
              </a:spcBef>
              <a:spcAft>
                <a:spcPts val="0"/>
              </a:spcAft>
              <a:buClr>
                <a:schemeClr val="dk1"/>
              </a:buClr>
              <a:buSzPts val="1600"/>
              <a:buFont typeface="Arial"/>
              <a:buNone/>
              <a:defRPr b="1" sz="1600"/>
            </a:lvl5pPr>
            <a:lvl6pPr indent="-228600" lvl="5" marL="2743200" algn="ctr">
              <a:spcBef>
                <a:spcPts val="320"/>
              </a:spcBef>
              <a:spcAft>
                <a:spcPts val="0"/>
              </a:spcAft>
              <a:buClr>
                <a:schemeClr val="dk1"/>
              </a:buClr>
              <a:buSzPts val="1600"/>
              <a:buFont typeface="Arial"/>
              <a:buNone/>
              <a:defRPr b="1" sz="1600"/>
            </a:lvl6pPr>
            <a:lvl7pPr indent="-228600" lvl="6" marL="3200400" algn="ctr">
              <a:spcBef>
                <a:spcPts val="320"/>
              </a:spcBef>
              <a:spcAft>
                <a:spcPts val="0"/>
              </a:spcAft>
              <a:buClr>
                <a:schemeClr val="dk1"/>
              </a:buClr>
              <a:buSzPts val="1600"/>
              <a:buFont typeface="Arial"/>
              <a:buNone/>
              <a:defRPr b="1" sz="1600"/>
            </a:lvl7pPr>
            <a:lvl8pPr indent="-228600" lvl="7" marL="3657600" algn="ctr">
              <a:spcBef>
                <a:spcPts val="320"/>
              </a:spcBef>
              <a:spcAft>
                <a:spcPts val="0"/>
              </a:spcAft>
              <a:buClr>
                <a:schemeClr val="dk1"/>
              </a:buClr>
              <a:buSzPts val="1600"/>
              <a:buFont typeface="Arial"/>
              <a:buNone/>
              <a:defRPr b="1" sz="1600"/>
            </a:lvl8pPr>
            <a:lvl9pPr indent="-228600" lvl="8" marL="4114800" algn="ctr">
              <a:spcBef>
                <a:spcPts val="320"/>
              </a:spcBef>
              <a:spcAft>
                <a:spcPts val="0"/>
              </a:spcAft>
              <a:buClr>
                <a:schemeClr val="dk1"/>
              </a:buClr>
              <a:buSzPts val="1600"/>
              <a:buFont typeface="Arial"/>
              <a:buNone/>
              <a:defRPr b="1" sz="1600"/>
            </a:lvl9pPr>
          </a:lstStyle>
          <a:p/>
        </p:txBody>
      </p:sp>
      <p:sp>
        <p:nvSpPr>
          <p:cNvPr id="568" name="Google Shape;568;gec075aed1e_11_126"/>
          <p:cNvSpPr txBox="1"/>
          <p:nvPr>
            <p:ph idx="2" type="body"/>
          </p:nvPr>
        </p:nvSpPr>
        <p:spPr>
          <a:xfrm>
            <a:off x="457200" y="2174875"/>
            <a:ext cx="4040188" cy="3951288"/>
          </a:xfrm>
          <a:prstGeom prst="rect">
            <a:avLst/>
          </a:prstGeom>
          <a:noFill/>
          <a:ln>
            <a:noFill/>
          </a:ln>
        </p:spPr>
        <p:txBody>
          <a:bodyPr anchorCtr="0" anchor="ctr" bIns="0" lIns="0" spcFirstLastPara="1" rIns="0" wrap="square" tIns="0">
            <a:noAutofit/>
          </a:bodyPr>
          <a:lstStyle>
            <a:lvl1pPr indent="-228600" lvl="0" marL="457200" algn="ctr">
              <a:lnSpc>
                <a:spcPct val="120833"/>
              </a:lnSpc>
              <a:spcBef>
                <a:spcPts val="0"/>
              </a:spcBef>
              <a:spcAft>
                <a:spcPts val="0"/>
              </a:spcAft>
              <a:buSzPts val="1400"/>
              <a:buNone/>
              <a:defRPr sz="2400"/>
            </a:lvl1pPr>
            <a:lvl2pPr indent="-228600" lvl="1" marL="914400" algn="ctr">
              <a:spcBef>
                <a:spcPts val="400"/>
              </a:spcBef>
              <a:spcAft>
                <a:spcPts val="0"/>
              </a:spcAft>
              <a:buSzPts val="1400"/>
              <a:buNone/>
              <a:defRPr sz="2000"/>
            </a:lvl2pPr>
            <a:lvl3pPr indent="-228600" lvl="2" marL="1371600" algn="ctr">
              <a:spcBef>
                <a:spcPts val="360"/>
              </a:spcBef>
              <a:spcAft>
                <a:spcPts val="0"/>
              </a:spcAft>
              <a:buSzPts val="1400"/>
              <a:buNone/>
              <a:defRPr sz="1800"/>
            </a:lvl3pPr>
            <a:lvl4pPr indent="-228600" lvl="3" marL="1828800" algn="ctr">
              <a:spcBef>
                <a:spcPts val="320"/>
              </a:spcBef>
              <a:spcAft>
                <a:spcPts val="0"/>
              </a:spcAft>
              <a:buSzPts val="1400"/>
              <a:buNone/>
              <a:defRPr sz="1600"/>
            </a:lvl4pPr>
            <a:lvl5pPr indent="-228600" lvl="4" marL="2286000" algn="ctr">
              <a:spcBef>
                <a:spcPts val="320"/>
              </a:spcBef>
              <a:spcAft>
                <a:spcPts val="0"/>
              </a:spcAft>
              <a:buSzPts val="1400"/>
              <a:buNone/>
              <a:defRPr sz="1600"/>
            </a:lvl5pPr>
            <a:lvl6pPr indent="-228600" lvl="5" marL="2743200" algn="ctr">
              <a:spcBef>
                <a:spcPts val="320"/>
              </a:spcBef>
              <a:spcAft>
                <a:spcPts val="0"/>
              </a:spcAft>
              <a:buSzPts val="1400"/>
              <a:buNone/>
              <a:defRPr sz="1600"/>
            </a:lvl6pPr>
            <a:lvl7pPr indent="-228600" lvl="6" marL="3200400" algn="ctr">
              <a:spcBef>
                <a:spcPts val="320"/>
              </a:spcBef>
              <a:spcAft>
                <a:spcPts val="0"/>
              </a:spcAft>
              <a:buSzPts val="1400"/>
              <a:buNone/>
              <a:defRPr sz="1600"/>
            </a:lvl7pPr>
            <a:lvl8pPr indent="-228600" lvl="7" marL="3657600" algn="ctr">
              <a:spcBef>
                <a:spcPts val="320"/>
              </a:spcBef>
              <a:spcAft>
                <a:spcPts val="0"/>
              </a:spcAft>
              <a:buSzPts val="1400"/>
              <a:buNone/>
              <a:defRPr sz="1600"/>
            </a:lvl8pPr>
            <a:lvl9pPr indent="-228600" lvl="8" marL="4114800" algn="ctr">
              <a:spcBef>
                <a:spcPts val="320"/>
              </a:spcBef>
              <a:spcAft>
                <a:spcPts val="0"/>
              </a:spcAft>
              <a:buSzPts val="1400"/>
              <a:buNone/>
              <a:defRPr sz="1600"/>
            </a:lvl9pPr>
          </a:lstStyle>
          <a:p/>
        </p:txBody>
      </p:sp>
      <p:sp>
        <p:nvSpPr>
          <p:cNvPr id="569" name="Google Shape;569;gec075aed1e_11_126"/>
          <p:cNvSpPr txBox="1"/>
          <p:nvPr>
            <p:ph idx="3" type="body"/>
          </p:nvPr>
        </p:nvSpPr>
        <p:spPr>
          <a:xfrm>
            <a:off x="4645026" y="1535113"/>
            <a:ext cx="4041775" cy="639762"/>
          </a:xfrm>
          <a:prstGeom prst="rect">
            <a:avLst/>
          </a:prstGeom>
          <a:noFill/>
          <a:ln>
            <a:noFill/>
          </a:ln>
        </p:spPr>
        <p:txBody>
          <a:bodyPr anchorCtr="0" anchor="b" bIns="0" lIns="0" spcFirstLastPara="1" rIns="0" wrap="square" tIns="0">
            <a:noAutofit/>
          </a:bodyPr>
          <a:lstStyle>
            <a:lvl1pPr indent="-228600" lvl="0" marL="457200" algn="ctr">
              <a:lnSpc>
                <a:spcPct val="120833"/>
              </a:lnSpc>
              <a:spcBef>
                <a:spcPts val="0"/>
              </a:spcBef>
              <a:spcAft>
                <a:spcPts val="0"/>
              </a:spcAft>
              <a:buClr>
                <a:schemeClr val="dk1"/>
              </a:buClr>
              <a:buSzPts val="2400"/>
              <a:buFont typeface="Arial"/>
              <a:buNone/>
              <a:defRPr b="1" sz="2400"/>
            </a:lvl1pPr>
            <a:lvl2pPr indent="-228600" lvl="1" marL="914400" algn="ctr">
              <a:spcBef>
                <a:spcPts val="400"/>
              </a:spcBef>
              <a:spcAft>
                <a:spcPts val="0"/>
              </a:spcAft>
              <a:buClr>
                <a:schemeClr val="dk1"/>
              </a:buClr>
              <a:buSzPts val="2000"/>
              <a:buFont typeface="Arial"/>
              <a:buNone/>
              <a:defRPr b="1" sz="2000"/>
            </a:lvl2pPr>
            <a:lvl3pPr indent="-228600" lvl="2" marL="1371600" algn="ctr">
              <a:spcBef>
                <a:spcPts val="360"/>
              </a:spcBef>
              <a:spcAft>
                <a:spcPts val="0"/>
              </a:spcAft>
              <a:buClr>
                <a:schemeClr val="dk1"/>
              </a:buClr>
              <a:buSzPts val="1800"/>
              <a:buFont typeface="Arial"/>
              <a:buNone/>
              <a:defRPr b="1" sz="1800"/>
            </a:lvl3pPr>
            <a:lvl4pPr indent="-228600" lvl="3" marL="1828800" algn="ctr">
              <a:spcBef>
                <a:spcPts val="320"/>
              </a:spcBef>
              <a:spcAft>
                <a:spcPts val="0"/>
              </a:spcAft>
              <a:buClr>
                <a:schemeClr val="dk1"/>
              </a:buClr>
              <a:buSzPts val="1600"/>
              <a:buFont typeface="Arial"/>
              <a:buNone/>
              <a:defRPr b="1" sz="1600"/>
            </a:lvl4pPr>
            <a:lvl5pPr indent="-228600" lvl="4" marL="2286000" algn="ctr">
              <a:spcBef>
                <a:spcPts val="320"/>
              </a:spcBef>
              <a:spcAft>
                <a:spcPts val="0"/>
              </a:spcAft>
              <a:buClr>
                <a:schemeClr val="dk1"/>
              </a:buClr>
              <a:buSzPts val="1600"/>
              <a:buFont typeface="Arial"/>
              <a:buNone/>
              <a:defRPr b="1" sz="1600"/>
            </a:lvl5pPr>
            <a:lvl6pPr indent="-228600" lvl="5" marL="2743200" algn="ctr">
              <a:spcBef>
                <a:spcPts val="320"/>
              </a:spcBef>
              <a:spcAft>
                <a:spcPts val="0"/>
              </a:spcAft>
              <a:buClr>
                <a:schemeClr val="dk1"/>
              </a:buClr>
              <a:buSzPts val="1600"/>
              <a:buFont typeface="Arial"/>
              <a:buNone/>
              <a:defRPr b="1" sz="1600"/>
            </a:lvl6pPr>
            <a:lvl7pPr indent="-228600" lvl="6" marL="3200400" algn="ctr">
              <a:spcBef>
                <a:spcPts val="320"/>
              </a:spcBef>
              <a:spcAft>
                <a:spcPts val="0"/>
              </a:spcAft>
              <a:buClr>
                <a:schemeClr val="dk1"/>
              </a:buClr>
              <a:buSzPts val="1600"/>
              <a:buFont typeface="Arial"/>
              <a:buNone/>
              <a:defRPr b="1" sz="1600"/>
            </a:lvl7pPr>
            <a:lvl8pPr indent="-228600" lvl="7" marL="3657600" algn="ctr">
              <a:spcBef>
                <a:spcPts val="320"/>
              </a:spcBef>
              <a:spcAft>
                <a:spcPts val="0"/>
              </a:spcAft>
              <a:buClr>
                <a:schemeClr val="dk1"/>
              </a:buClr>
              <a:buSzPts val="1600"/>
              <a:buFont typeface="Arial"/>
              <a:buNone/>
              <a:defRPr b="1" sz="1600"/>
            </a:lvl8pPr>
            <a:lvl9pPr indent="-228600" lvl="8" marL="4114800" algn="ctr">
              <a:spcBef>
                <a:spcPts val="320"/>
              </a:spcBef>
              <a:spcAft>
                <a:spcPts val="0"/>
              </a:spcAft>
              <a:buClr>
                <a:schemeClr val="dk1"/>
              </a:buClr>
              <a:buSzPts val="1600"/>
              <a:buFont typeface="Arial"/>
              <a:buNone/>
              <a:defRPr b="1" sz="1600"/>
            </a:lvl9pPr>
          </a:lstStyle>
          <a:p/>
        </p:txBody>
      </p:sp>
      <p:sp>
        <p:nvSpPr>
          <p:cNvPr id="570" name="Google Shape;570;gec075aed1e_11_126"/>
          <p:cNvSpPr txBox="1"/>
          <p:nvPr>
            <p:ph idx="4" type="body"/>
          </p:nvPr>
        </p:nvSpPr>
        <p:spPr>
          <a:xfrm>
            <a:off x="4645026" y="2174875"/>
            <a:ext cx="4041775" cy="3951288"/>
          </a:xfrm>
          <a:prstGeom prst="rect">
            <a:avLst/>
          </a:prstGeom>
          <a:noFill/>
          <a:ln>
            <a:noFill/>
          </a:ln>
        </p:spPr>
        <p:txBody>
          <a:bodyPr anchorCtr="0" anchor="ctr" bIns="0" lIns="0" spcFirstLastPara="1" rIns="0" wrap="square" tIns="0">
            <a:noAutofit/>
          </a:bodyPr>
          <a:lstStyle>
            <a:lvl1pPr indent="-228600" lvl="0" marL="457200" algn="ctr">
              <a:lnSpc>
                <a:spcPct val="120833"/>
              </a:lnSpc>
              <a:spcBef>
                <a:spcPts val="0"/>
              </a:spcBef>
              <a:spcAft>
                <a:spcPts val="0"/>
              </a:spcAft>
              <a:buSzPts val="1400"/>
              <a:buNone/>
              <a:defRPr sz="2400"/>
            </a:lvl1pPr>
            <a:lvl2pPr indent="-228600" lvl="1" marL="914400" algn="ctr">
              <a:spcBef>
                <a:spcPts val="400"/>
              </a:spcBef>
              <a:spcAft>
                <a:spcPts val="0"/>
              </a:spcAft>
              <a:buSzPts val="1400"/>
              <a:buNone/>
              <a:defRPr sz="2000"/>
            </a:lvl2pPr>
            <a:lvl3pPr indent="-228600" lvl="2" marL="1371600" algn="ctr">
              <a:spcBef>
                <a:spcPts val="360"/>
              </a:spcBef>
              <a:spcAft>
                <a:spcPts val="0"/>
              </a:spcAft>
              <a:buSzPts val="1400"/>
              <a:buNone/>
              <a:defRPr sz="1800"/>
            </a:lvl3pPr>
            <a:lvl4pPr indent="-228600" lvl="3" marL="1828800" algn="ctr">
              <a:spcBef>
                <a:spcPts val="320"/>
              </a:spcBef>
              <a:spcAft>
                <a:spcPts val="0"/>
              </a:spcAft>
              <a:buSzPts val="1400"/>
              <a:buNone/>
              <a:defRPr sz="1600"/>
            </a:lvl4pPr>
            <a:lvl5pPr indent="-228600" lvl="4" marL="2286000" algn="ctr">
              <a:spcBef>
                <a:spcPts val="320"/>
              </a:spcBef>
              <a:spcAft>
                <a:spcPts val="0"/>
              </a:spcAft>
              <a:buSzPts val="1400"/>
              <a:buNone/>
              <a:defRPr sz="1600"/>
            </a:lvl5pPr>
            <a:lvl6pPr indent="-228600" lvl="5" marL="2743200" algn="ctr">
              <a:spcBef>
                <a:spcPts val="320"/>
              </a:spcBef>
              <a:spcAft>
                <a:spcPts val="0"/>
              </a:spcAft>
              <a:buSzPts val="1400"/>
              <a:buNone/>
              <a:defRPr sz="1600"/>
            </a:lvl6pPr>
            <a:lvl7pPr indent="-228600" lvl="6" marL="3200400" algn="ctr">
              <a:spcBef>
                <a:spcPts val="320"/>
              </a:spcBef>
              <a:spcAft>
                <a:spcPts val="0"/>
              </a:spcAft>
              <a:buSzPts val="1400"/>
              <a:buNone/>
              <a:defRPr sz="1600"/>
            </a:lvl7pPr>
            <a:lvl8pPr indent="-228600" lvl="7" marL="3657600" algn="ctr">
              <a:spcBef>
                <a:spcPts val="320"/>
              </a:spcBef>
              <a:spcAft>
                <a:spcPts val="0"/>
              </a:spcAft>
              <a:buSzPts val="1400"/>
              <a:buNone/>
              <a:defRPr sz="1600"/>
            </a:lvl8pPr>
            <a:lvl9pPr indent="-228600" lvl="8" marL="4114800" algn="ctr">
              <a:spcBef>
                <a:spcPts val="320"/>
              </a:spcBef>
              <a:spcAft>
                <a:spcPts val="0"/>
              </a:spcAft>
              <a:buSzPts val="1400"/>
              <a:buNone/>
              <a:defRPr sz="1600"/>
            </a:lvl9pPr>
          </a:lstStyle>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71" name="Shape 571"/>
        <p:cNvGrpSpPr/>
        <p:nvPr/>
      </p:nvGrpSpPr>
      <p:grpSpPr>
        <a:xfrm>
          <a:off x="0" y="0"/>
          <a:ext cx="0" cy="0"/>
          <a:chOff x="0" y="0"/>
          <a:chExt cx="0" cy="0"/>
        </a:xfrm>
      </p:grpSpPr>
      <p:sp>
        <p:nvSpPr>
          <p:cNvPr id="572" name="Google Shape;572;gec075aed1e_11_132"/>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lvl1pPr lvl="0" algn="l">
              <a:lnSpc>
                <a:spcPct val="83333"/>
              </a:lnSpc>
              <a:spcBef>
                <a:spcPts val="0"/>
              </a:spcBef>
              <a:spcAft>
                <a:spcPts val="0"/>
              </a:spcAft>
              <a:buSzPts val="1400"/>
              <a:buNone/>
              <a:defRPr/>
            </a:lvl1pPr>
            <a:lvl2pPr lvl="1" algn="l">
              <a:lnSpc>
                <a:spcPct val="83333"/>
              </a:lnSpc>
              <a:spcBef>
                <a:spcPts val="0"/>
              </a:spcBef>
              <a:spcAft>
                <a:spcPts val="0"/>
              </a:spcAft>
              <a:buSzPts val="1400"/>
              <a:buNone/>
              <a:defRPr/>
            </a:lvl2pPr>
            <a:lvl3pPr lvl="2" algn="l">
              <a:lnSpc>
                <a:spcPct val="83333"/>
              </a:lnSpc>
              <a:spcBef>
                <a:spcPts val="0"/>
              </a:spcBef>
              <a:spcAft>
                <a:spcPts val="0"/>
              </a:spcAft>
              <a:buSzPts val="1400"/>
              <a:buNone/>
              <a:defRPr/>
            </a:lvl3pPr>
            <a:lvl4pPr lvl="3" algn="l">
              <a:lnSpc>
                <a:spcPct val="83333"/>
              </a:lnSpc>
              <a:spcBef>
                <a:spcPts val="0"/>
              </a:spcBef>
              <a:spcAft>
                <a:spcPts val="0"/>
              </a:spcAft>
              <a:buSzPts val="1400"/>
              <a:buNone/>
              <a:defRPr/>
            </a:lvl4pPr>
            <a:lvl5pPr lvl="4" algn="l">
              <a:lnSpc>
                <a:spcPct val="83333"/>
              </a:lnSpc>
              <a:spcBef>
                <a:spcPts val="0"/>
              </a:spcBef>
              <a:spcAft>
                <a:spcPts val="0"/>
              </a:spcAft>
              <a:buSzPts val="1400"/>
              <a:buNone/>
              <a:defRPr/>
            </a:lvl5pPr>
            <a:lvl6pPr lvl="5" algn="l">
              <a:lnSpc>
                <a:spcPct val="83333"/>
              </a:lnSpc>
              <a:spcBef>
                <a:spcPts val="0"/>
              </a:spcBef>
              <a:spcAft>
                <a:spcPts val="0"/>
              </a:spcAft>
              <a:buSzPts val="1400"/>
              <a:buNone/>
              <a:defRPr/>
            </a:lvl6pPr>
            <a:lvl7pPr lvl="6" algn="l">
              <a:lnSpc>
                <a:spcPct val="83333"/>
              </a:lnSpc>
              <a:spcBef>
                <a:spcPts val="0"/>
              </a:spcBef>
              <a:spcAft>
                <a:spcPts val="0"/>
              </a:spcAft>
              <a:buSzPts val="1400"/>
              <a:buNone/>
              <a:defRPr/>
            </a:lvl7pPr>
            <a:lvl8pPr lvl="7" algn="l">
              <a:lnSpc>
                <a:spcPct val="83333"/>
              </a:lnSpc>
              <a:spcBef>
                <a:spcPts val="0"/>
              </a:spcBef>
              <a:spcAft>
                <a:spcPts val="0"/>
              </a:spcAft>
              <a:buSzPts val="1400"/>
              <a:buNone/>
              <a:defRPr/>
            </a:lvl8pPr>
            <a:lvl9pPr lvl="8" algn="l">
              <a:lnSpc>
                <a:spcPct val="83333"/>
              </a:lnSpc>
              <a:spcBef>
                <a:spcPts val="0"/>
              </a:spcBef>
              <a:spcAft>
                <a:spcPts val="0"/>
              </a:spcAft>
              <a:buSzPts val="14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image" Target="../media/image17.jp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5" Type="http://schemas.openxmlformats.org/officeDocument/2006/relationships/slideLayout" Target="../slideLayouts/slideLayout4.xml"/><Relationship Id="rId6" Type="http://schemas.openxmlformats.org/officeDocument/2006/relationships/slideLayout" Target="../slideLayouts/slideLayout5.xml"/><Relationship Id="rId7" Type="http://schemas.openxmlformats.org/officeDocument/2006/relationships/slideLayout" Target="../slideLayouts/slideLayout6.xml"/><Relationship Id="rId8" Type="http://schemas.openxmlformats.org/officeDocument/2006/relationships/slideLayout" Target="../slideLayouts/slideLayout7.xml"/><Relationship Id="rId10" Type="http://schemas.openxmlformats.org/officeDocument/2006/relationships/theme" Target="../theme/theme7.xml"/></Relationships>
</file>

<file path=ppt/slideMasters/_rels/slideMaster10.xml.rels><?xml version="1.0" encoding="UTF-8" standalone="yes"?><Relationships xmlns="http://schemas.openxmlformats.org/package/2006/relationships"><Relationship Id="rId1" Type="http://schemas.openxmlformats.org/officeDocument/2006/relationships/image" Target="../media/image17.jpg"/><Relationship Id="rId2" Type="http://schemas.openxmlformats.org/officeDocument/2006/relationships/slideLayout" Target="../slideLayouts/slideLayout67.xml"/><Relationship Id="rId3" Type="http://schemas.openxmlformats.org/officeDocument/2006/relationships/slideLayout" Target="../slideLayouts/slideLayout68.xml"/><Relationship Id="rId4" Type="http://schemas.openxmlformats.org/officeDocument/2006/relationships/slideLayout" Target="../slideLayouts/slideLayout69.xml"/><Relationship Id="rId9" Type="http://schemas.openxmlformats.org/officeDocument/2006/relationships/theme" Target="../theme/theme11.xml"/><Relationship Id="rId5" Type="http://schemas.openxmlformats.org/officeDocument/2006/relationships/slideLayout" Target="../slideLayouts/slideLayout70.xml"/><Relationship Id="rId6" Type="http://schemas.openxmlformats.org/officeDocument/2006/relationships/slideLayout" Target="../slideLayouts/slideLayout71.xml"/><Relationship Id="rId7" Type="http://schemas.openxmlformats.org/officeDocument/2006/relationships/slideLayout" Target="../slideLayouts/slideLayout72.xml"/><Relationship Id="rId8" Type="http://schemas.openxmlformats.org/officeDocument/2006/relationships/slideLayout" Target="../slideLayouts/slideLayout73.xml"/></Relationships>
</file>

<file path=ppt/slideMasters/_rels/slideMaster11.xml.rels><?xml version="1.0" encoding="UTF-8" standalone="yes"?><Relationships xmlns="http://schemas.openxmlformats.org/package/2006/relationships"><Relationship Id="rId1" Type="http://schemas.openxmlformats.org/officeDocument/2006/relationships/image" Target="../media/image69.png"/><Relationship Id="rId2" Type="http://schemas.openxmlformats.org/officeDocument/2006/relationships/slideLayout" Target="../slideLayouts/slideLayout74.xml"/><Relationship Id="rId3" Type="http://schemas.openxmlformats.org/officeDocument/2006/relationships/slideLayout" Target="../slideLayouts/slideLayout75.xml"/><Relationship Id="rId4" Type="http://schemas.openxmlformats.org/officeDocument/2006/relationships/slideLayout" Target="../slideLayouts/slideLayout76.xml"/><Relationship Id="rId9" Type="http://schemas.openxmlformats.org/officeDocument/2006/relationships/slideLayout" Target="../slideLayouts/slideLayout81.xml"/><Relationship Id="rId5" Type="http://schemas.openxmlformats.org/officeDocument/2006/relationships/slideLayout" Target="../slideLayouts/slideLayout77.xml"/><Relationship Id="rId6" Type="http://schemas.openxmlformats.org/officeDocument/2006/relationships/slideLayout" Target="../slideLayouts/slideLayout78.xml"/><Relationship Id="rId7" Type="http://schemas.openxmlformats.org/officeDocument/2006/relationships/slideLayout" Target="../slideLayouts/slideLayout79.xml"/><Relationship Id="rId8" Type="http://schemas.openxmlformats.org/officeDocument/2006/relationships/slideLayout" Target="../slideLayouts/slideLayout80.xml"/><Relationship Id="rId11" Type="http://schemas.openxmlformats.org/officeDocument/2006/relationships/theme" Target="../theme/theme1.xml"/><Relationship Id="rId10" Type="http://schemas.openxmlformats.org/officeDocument/2006/relationships/slideLayout" Target="../slideLayouts/slideLayout82.xml"/></Relationships>
</file>

<file path=ppt/slideMasters/_rels/slideMaster12.xml.rels><?xml version="1.0" encoding="UTF-8" standalone="yes"?><Relationships xmlns="http://schemas.openxmlformats.org/package/2006/relationships"><Relationship Id="rId1" Type="http://schemas.openxmlformats.org/officeDocument/2006/relationships/image" Target="../media/image77.jpg"/><Relationship Id="rId2" Type="http://schemas.openxmlformats.org/officeDocument/2006/relationships/slideLayout" Target="../slideLayouts/slideLayout83.xml"/><Relationship Id="rId3" Type="http://schemas.openxmlformats.org/officeDocument/2006/relationships/slideLayout" Target="../slideLayouts/slideLayout84.xml"/><Relationship Id="rId4" Type="http://schemas.openxmlformats.org/officeDocument/2006/relationships/slideLayout" Target="../slideLayouts/slideLayout85.xml"/><Relationship Id="rId9" Type="http://schemas.openxmlformats.org/officeDocument/2006/relationships/slideLayout" Target="../slideLayouts/slideLayout90.xml"/><Relationship Id="rId5" Type="http://schemas.openxmlformats.org/officeDocument/2006/relationships/slideLayout" Target="../slideLayouts/slideLayout86.xml"/><Relationship Id="rId6" Type="http://schemas.openxmlformats.org/officeDocument/2006/relationships/slideLayout" Target="../slideLayouts/slideLayout87.xml"/><Relationship Id="rId7" Type="http://schemas.openxmlformats.org/officeDocument/2006/relationships/slideLayout" Target="../slideLayouts/slideLayout88.xml"/><Relationship Id="rId8" Type="http://schemas.openxmlformats.org/officeDocument/2006/relationships/slideLayout" Target="../slideLayouts/slideLayout89.xml"/><Relationship Id="rId11" Type="http://schemas.openxmlformats.org/officeDocument/2006/relationships/slideLayout" Target="../slideLayouts/slideLayout92.xml"/><Relationship Id="rId10" Type="http://schemas.openxmlformats.org/officeDocument/2006/relationships/slideLayout" Target="../slideLayouts/slideLayout91.xml"/><Relationship Id="rId13" Type="http://schemas.openxmlformats.org/officeDocument/2006/relationships/theme" Target="../theme/theme3.xml"/><Relationship Id="rId12" Type="http://schemas.openxmlformats.org/officeDocument/2006/relationships/slideLayout" Target="../slideLayouts/slideLayout93.xml"/></Relationships>
</file>

<file path=ppt/slideMasters/_rels/slideMaster13.xml.rels><?xml version="1.0" encoding="UTF-8" standalone="yes"?><Relationships xmlns="http://schemas.openxmlformats.org/package/2006/relationships"><Relationship Id="rId1" Type="http://schemas.openxmlformats.org/officeDocument/2006/relationships/image" Target="../media/image77.jpg"/><Relationship Id="rId2" Type="http://schemas.openxmlformats.org/officeDocument/2006/relationships/slideLayout" Target="../slideLayouts/slideLayout94.xml"/><Relationship Id="rId3" Type="http://schemas.openxmlformats.org/officeDocument/2006/relationships/slideLayout" Target="../slideLayouts/slideLayout95.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5" Type="http://schemas.openxmlformats.org/officeDocument/2006/relationships/slideLayout" Target="../slideLayouts/slideLayout97.xml"/><Relationship Id="rId6" Type="http://schemas.openxmlformats.org/officeDocument/2006/relationships/slideLayout" Target="../slideLayouts/slideLayout98.xml"/><Relationship Id="rId7" Type="http://schemas.openxmlformats.org/officeDocument/2006/relationships/slideLayout" Target="../slideLayouts/slideLayout99.xml"/><Relationship Id="rId8" Type="http://schemas.openxmlformats.org/officeDocument/2006/relationships/slideLayout" Target="../slideLayouts/slideLayout100.xml"/><Relationship Id="rId11" Type="http://schemas.openxmlformats.org/officeDocument/2006/relationships/slideLayout" Target="../slideLayouts/slideLayout103.xml"/><Relationship Id="rId10" Type="http://schemas.openxmlformats.org/officeDocument/2006/relationships/slideLayout" Target="../slideLayouts/slideLayout102.xml"/><Relationship Id="rId13" Type="http://schemas.openxmlformats.org/officeDocument/2006/relationships/theme" Target="../theme/theme6.xml"/><Relationship Id="rId12" Type="http://schemas.openxmlformats.org/officeDocument/2006/relationships/slideLayout" Target="../slideLayouts/slideLayout104.xml"/></Relationships>
</file>

<file path=ppt/slideMasters/_rels/slideMaster2.xml.rels><?xml version="1.0" encoding="UTF-8" standalone="yes"?><Relationships xmlns="http://schemas.openxmlformats.org/package/2006/relationships"><Relationship Id="rId1" Type="http://schemas.openxmlformats.org/officeDocument/2006/relationships/image" Target="../media/image17.jpg"/><Relationship Id="rId2" Type="http://schemas.openxmlformats.org/officeDocument/2006/relationships/slideLayout" Target="../slideLayouts/slideLayout9.xml"/><Relationship Id="rId3" Type="http://schemas.openxmlformats.org/officeDocument/2006/relationships/slideLayout" Target="../slideLayouts/slideLayout10.xml"/><Relationship Id="rId4" Type="http://schemas.openxmlformats.org/officeDocument/2006/relationships/slideLayout" Target="../slideLayouts/slideLayout11.xml"/><Relationship Id="rId9" Type="http://schemas.openxmlformats.org/officeDocument/2006/relationships/theme" Target="../theme/theme9.xml"/><Relationship Id="rId5" Type="http://schemas.openxmlformats.org/officeDocument/2006/relationships/slideLayout" Target="../slideLayouts/slideLayout12.xml"/><Relationship Id="rId6" Type="http://schemas.openxmlformats.org/officeDocument/2006/relationships/slideLayout" Target="../slideLayouts/slideLayout13.xml"/><Relationship Id="rId7" Type="http://schemas.openxmlformats.org/officeDocument/2006/relationships/slideLayout" Target="../slideLayouts/slideLayout14.xml"/><Relationship Id="rId8"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1" Type="http://schemas.openxmlformats.org/officeDocument/2006/relationships/image" Target="../media/image17.jpg"/><Relationship Id="rId2" Type="http://schemas.openxmlformats.org/officeDocument/2006/relationships/slideLayout" Target="../slideLayouts/slideLayout16.xml"/><Relationship Id="rId3" Type="http://schemas.openxmlformats.org/officeDocument/2006/relationships/slideLayout" Target="../slideLayouts/slideLayout17.xml"/><Relationship Id="rId4" Type="http://schemas.openxmlformats.org/officeDocument/2006/relationships/slideLayout" Target="../slideLayouts/slideLayout18.xml"/><Relationship Id="rId9" Type="http://schemas.openxmlformats.org/officeDocument/2006/relationships/slideLayout" Target="../slideLayouts/slideLayout23.xml"/><Relationship Id="rId5" Type="http://schemas.openxmlformats.org/officeDocument/2006/relationships/slideLayout" Target="../slideLayouts/slideLayout19.xml"/><Relationship Id="rId6" Type="http://schemas.openxmlformats.org/officeDocument/2006/relationships/slideLayout" Target="../slideLayouts/slideLayout20.xml"/><Relationship Id="rId7" Type="http://schemas.openxmlformats.org/officeDocument/2006/relationships/slideLayout" Target="../slideLayouts/slideLayout21.xml"/><Relationship Id="rId8" Type="http://schemas.openxmlformats.org/officeDocument/2006/relationships/slideLayout" Target="../slideLayouts/slideLayout22.xml"/><Relationship Id="rId11" Type="http://schemas.openxmlformats.org/officeDocument/2006/relationships/slideLayout" Target="../slideLayouts/slideLayout25.xml"/><Relationship Id="rId10" Type="http://schemas.openxmlformats.org/officeDocument/2006/relationships/slideLayout" Target="../slideLayouts/slideLayout24.xml"/><Relationship Id="rId13" Type="http://schemas.openxmlformats.org/officeDocument/2006/relationships/slideLayout" Target="../slideLayouts/slideLayout27.xml"/><Relationship Id="rId12" Type="http://schemas.openxmlformats.org/officeDocument/2006/relationships/slideLayout" Target="../slideLayouts/slideLayout26.xml"/><Relationship Id="rId15" Type="http://schemas.openxmlformats.org/officeDocument/2006/relationships/theme" Target="../theme/theme2.xml"/><Relationship Id="rId14" Type="http://schemas.openxmlformats.org/officeDocument/2006/relationships/slideLayout" Target="../slideLayouts/slideLayout28.xml"/></Relationships>
</file>

<file path=ppt/slideMasters/_rels/slideMaster4.xml.rels><?xml version="1.0" encoding="UTF-8" standalone="yes"?><Relationships xmlns="http://schemas.openxmlformats.org/package/2006/relationships"><Relationship Id="rId1" Type="http://schemas.openxmlformats.org/officeDocument/2006/relationships/image" Target="../media/image17.jpg"/><Relationship Id="rId2" Type="http://schemas.openxmlformats.org/officeDocument/2006/relationships/slideLayout" Target="../slideLayouts/slideLayout29.xml"/><Relationship Id="rId3" Type="http://schemas.openxmlformats.org/officeDocument/2006/relationships/slideLayout" Target="../slideLayouts/slideLayout30.xml"/><Relationship Id="rId4" Type="http://schemas.openxmlformats.org/officeDocument/2006/relationships/slideLayout" Target="../slideLayouts/slideLayout31.xml"/><Relationship Id="rId9" Type="http://schemas.openxmlformats.org/officeDocument/2006/relationships/theme" Target="../theme/theme10.xml"/><Relationship Id="rId5" Type="http://schemas.openxmlformats.org/officeDocument/2006/relationships/slideLayout" Target="../slideLayouts/slideLayout32.xml"/><Relationship Id="rId6" Type="http://schemas.openxmlformats.org/officeDocument/2006/relationships/slideLayout" Target="../slideLayouts/slideLayout33.xml"/><Relationship Id="rId7" Type="http://schemas.openxmlformats.org/officeDocument/2006/relationships/slideLayout" Target="../slideLayouts/slideLayout34.xml"/><Relationship Id="rId8" Type="http://schemas.openxmlformats.org/officeDocument/2006/relationships/slideLayout" Target="../slideLayouts/slideLayout35.xml"/></Relationships>
</file>

<file path=ppt/slideMasters/_rels/slideMaster5.xml.rels><?xml version="1.0" encoding="UTF-8" standalone="yes"?><Relationships xmlns="http://schemas.openxmlformats.org/package/2006/relationships"><Relationship Id="rId1" Type="http://schemas.openxmlformats.org/officeDocument/2006/relationships/image" Target="../media/image17.jpg"/><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theme" Target="../theme/theme4.xml"/></Relationships>
</file>

<file path=ppt/slideMasters/_rels/slideMaster6.xml.rels><?xml version="1.0" encoding="UTF-8" standalone="yes"?><Relationships xmlns="http://schemas.openxmlformats.org/package/2006/relationships"><Relationship Id="rId1" Type="http://schemas.openxmlformats.org/officeDocument/2006/relationships/image" Target="../media/image17.jpg"/><Relationship Id="rId2" Type="http://schemas.openxmlformats.org/officeDocument/2006/relationships/slideLayout" Target="../slideLayouts/slideLayout39.xml"/><Relationship Id="rId3" Type="http://schemas.openxmlformats.org/officeDocument/2006/relationships/slideLayout" Target="../slideLayouts/slideLayout40.xml"/><Relationship Id="rId4" Type="http://schemas.openxmlformats.org/officeDocument/2006/relationships/theme" Target="../theme/theme12.xml"/></Relationships>
</file>

<file path=ppt/slideMasters/_rels/slideMaster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slideLayout" Target="../slideLayouts/slideLayout42.xml"/><Relationship Id="rId3" Type="http://schemas.openxmlformats.org/officeDocument/2006/relationships/slideLayout" Target="../slideLayouts/slideLayout43.xml"/><Relationship Id="rId4" Type="http://schemas.openxmlformats.org/officeDocument/2006/relationships/slideLayout" Target="../slideLayouts/slideLayout44.xml"/><Relationship Id="rId9" Type="http://schemas.openxmlformats.org/officeDocument/2006/relationships/slideLayout" Target="../slideLayouts/slideLayout49.xml"/><Relationship Id="rId5" Type="http://schemas.openxmlformats.org/officeDocument/2006/relationships/slideLayout" Target="../slideLayouts/slideLayout45.xml"/><Relationship Id="rId6" Type="http://schemas.openxmlformats.org/officeDocument/2006/relationships/slideLayout" Target="../slideLayouts/slideLayout46.xml"/><Relationship Id="rId7" Type="http://schemas.openxmlformats.org/officeDocument/2006/relationships/slideLayout" Target="../slideLayouts/slideLayout47.xml"/><Relationship Id="rId8" Type="http://schemas.openxmlformats.org/officeDocument/2006/relationships/slideLayout" Target="../slideLayouts/slideLayout48.xml"/><Relationship Id="rId11" Type="http://schemas.openxmlformats.org/officeDocument/2006/relationships/theme" Target="../theme/theme8.xml"/><Relationship Id="rId10" Type="http://schemas.openxmlformats.org/officeDocument/2006/relationships/slideLayout" Target="../slideLayouts/slideLayout50.xml"/></Relationships>
</file>

<file path=ppt/slideMasters/_rels/slideMaster8.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slideLayout" Target="../slideLayouts/slideLayout52.xml"/><Relationship Id="rId3" Type="http://schemas.openxmlformats.org/officeDocument/2006/relationships/slideLayout" Target="../slideLayouts/slideLayout53.xml"/><Relationship Id="rId4" Type="http://schemas.openxmlformats.org/officeDocument/2006/relationships/slideLayout" Target="../slideLayouts/slideLayout54.xml"/><Relationship Id="rId9" Type="http://schemas.openxmlformats.org/officeDocument/2006/relationships/slideLayout" Target="../slideLayouts/slideLayout59.xml"/><Relationship Id="rId5" Type="http://schemas.openxmlformats.org/officeDocument/2006/relationships/slideLayout" Target="../slideLayouts/slideLayout55.xml"/><Relationship Id="rId6" Type="http://schemas.openxmlformats.org/officeDocument/2006/relationships/slideLayout" Target="../slideLayouts/slideLayout56.xml"/><Relationship Id="rId7" Type="http://schemas.openxmlformats.org/officeDocument/2006/relationships/slideLayout" Target="../slideLayouts/slideLayout57.xml"/><Relationship Id="rId8" Type="http://schemas.openxmlformats.org/officeDocument/2006/relationships/slideLayout" Target="../slideLayouts/slideLayout58.xml"/><Relationship Id="rId11" Type="http://schemas.openxmlformats.org/officeDocument/2006/relationships/slideLayout" Target="../slideLayouts/slideLayout61.xml"/><Relationship Id="rId10" Type="http://schemas.openxmlformats.org/officeDocument/2006/relationships/slideLayout" Target="../slideLayouts/slideLayout60.xml"/><Relationship Id="rId12" Type="http://schemas.openxmlformats.org/officeDocument/2006/relationships/theme" Target="../theme/theme5.xml"/></Relationships>
</file>

<file path=ppt/slideMasters/_rels/slideMaster9.xml.rels><?xml version="1.0" encoding="UTF-8" standalone="yes"?><Relationships xmlns="http://schemas.openxmlformats.org/package/2006/relationships"><Relationship Id="rId1" Type="http://schemas.openxmlformats.org/officeDocument/2006/relationships/image" Target="../media/image17.jpg"/><Relationship Id="rId2" Type="http://schemas.openxmlformats.org/officeDocument/2006/relationships/slideLayout" Target="../slideLayouts/slideLayout62.xml"/><Relationship Id="rId3" Type="http://schemas.openxmlformats.org/officeDocument/2006/relationships/slideLayout" Target="../slideLayouts/slideLayout63.xml"/><Relationship Id="rId4" Type="http://schemas.openxmlformats.org/officeDocument/2006/relationships/slideLayout" Target="../slideLayouts/slideLayout64.xml"/><Relationship Id="rId5" Type="http://schemas.openxmlformats.org/officeDocument/2006/relationships/slideLayout" Target="../slideLayouts/slideLayout65.xml"/><Relationship Id="rId6" Type="http://schemas.openxmlformats.org/officeDocument/2006/relationships/slideLayout" Target="../slideLayouts/slideLayout66.xml"/><Relationship Id="rId7" Type="http://schemas.openxmlformats.org/officeDocument/2006/relationships/theme" Target="../theme/theme1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45"/>
          <p:cNvSpPr txBox="1"/>
          <p:nvPr>
            <p:ph idx="12" type="sldNum"/>
          </p:nvPr>
        </p:nvSpPr>
        <p:spPr>
          <a:xfrm>
            <a:off x="7239000" y="6546850"/>
            <a:ext cx="1905000" cy="256540"/>
          </a:xfrm>
          <a:prstGeom prst="rect">
            <a:avLst/>
          </a:prstGeom>
          <a:noFill/>
          <a:ln>
            <a:noFill/>
          </a:ln>
        </p:spPr>
        <p:txBody>
          <a:bodyPr anchorCtr="0" anchor="t" bIns="45700" lIns="45700" spcFirstLastPara="1" rIns="45700" wrap="square" tIns="45700">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AU"/>
              <a:t>‹#›</a:t>
            </a:fld>
            <a:endParaRPr/>
          </a:p>
        </p:txBody>
      </p:sp>
    </p:spTree>
  </p:cSld>
  <p:clrMap accent1="accent1" accent2="accent2" accent3="accent3" accent4="accent4" accent5="accent5" accent6="accent6" bg1="lt1" bg2="dk2" tx1="dk1" tx2="lt2" folHlink="folHlink" hlink="hlink"/>
  <p:sldLayoutIdLst>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387" name="Shape 387"/>
        <p:cNvGrpSpPr/>
        <p:nvPr/>
      </p:nvGrpSpPr>
      <p:grpSpPr>
        <a:xfrm>
          <a:off x="0" y="0"/>
          <a:ext cx="0" cy="0"/>
          <a:chOff x="0" y="0"/>
          <a:chExt cx="0" cy="0"/>
        </a:xfrm>
      </p:grpSpPr>
      <p:sp>
        <p:nvSpPr>
          <p:cNvPr id="388" name="Google Shape;388;gebf947c4af_25_0"/>
          <p:cNvSpPr txBox="1"/>
          <p:nvPr>
            <p:ph idx="12" type="sldNum"/>
          </p:nvPr>
        </p:nvSpPr>
        <p:spPr>
          <a:xfrm>
            <a:off x="7239000" y="6546850"/>
            <a:ext cx="1905000" cy="256540"/>
          </a:xfrm>
          <a:prstGeom prst="rect">
            <a:avLst/>
          </a:prstGeom>
          <a:noFill/>
          <a:ln>
            <a:noFill/>
          </a:ln>
        </p:spPr>
        <p:txBody>
          <a:bodyPr anchorCtr="0" anchor="t" bIns="45700" lIns="45700" spcFirstLastPara="1" rIns="45700" wrap="square" tIns="45700">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AU"/>
              <a:t>‹#›</a:t>
            </a:fld>
            <a:endParaRPr/>
          </a:p>
        </p:txBody>
      </p:sp>
    </p:spTree>
  </p:cSld>
  <p:clrMap accent1="accent1" accent2="accent2" accent3="accent3" accent4="accent4" accent5="accent5" accent6="accent6" bg1="lt1" bg2="dk2" tx1="dk1" tx2="lt2" folHlink="folHlink" hlink="hlink"/>
  <p:sldLayoutIdLst>
    <p:sldLayoutId id="2147483724" r:id="rId2"/>
    <p:sldLayoutId id="2147483725" r:id="rId3"/>
    <p:sldLayoutId id="2147483726" r:id="rId4"/>
    <p:sldLayoutId id="2147483727" r:id="rId5"/>
    <p:sldLayoutId id="2147483728" r:id="rId6"/>
    <p:sldLayoutId id="2147483729" r:id="rId7"/>
    <p:sldLayoutId id="2147483730" r:id="rId8"/>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45" name="Shape 445"/>
        <p:cNvGrpSpPr/>
        <p:nvPr/>
      </p:nvGrpSpPr>
      <p:grpSpPr>
        <a:xfrm>
          <a:off x="0" y="0"/>
          <a:ext cx="0" cy="0"/>
          <a:chOff x="0" y="0"/>
          <a:chExt cx="0" cy="0"/>
        </a:xfrm>
      </p:grpSpPr>
      <p:sp>
        <p:nvSpPr>
          <p:cNvPr id="446" name="Google Shape;446;gec075aed1e_3_0"/>
          <p:cNvSpPr txBox="1"/>
          <p:nvPr>
            <p:ph type="title"/>
          </p:nvPr>
        </p:nvSpPr>
        <p:spPr>
          <a:xfrm>
            <a:off x="0" y="5011"/>
            <a:ext cx="9144000" cy="726829"/>
          </a:xfrm>
          <a:prstGeom prst="rect">
            <a:avLst/>
          </a:prstGeom>
          <a:solidFill>
            <a:srgbClr val="08909D"/>
          </a:solidFill>
          <a:ln>
            <a:noFill/>
          </a:ln>
        </p:spPr>
        <p:txBody>
          <a:bodyPr anchorCtr="0" anchor="ctr" bIns="45700" lIns="91425" spcFirstLastPara="1" rIns="91425" wrap="square" tIns="45700">
            <a:normAutofit/>
          </a:bodyPr>
          <a:lstStyle>
            <a:lvl1pPr lvl="0" marR="0" rtl="0" algn="r">
              <a:spcBef>
                <a:spcPts val="0"/>
              </a:spcBef>
              <a:spcAft>
                <a:spcPts val="0"/>
              </a:spcAft>
              <a:buClr>
                <a:schemeClr val="lt1"/>
              </a:buClr>
              <a:buSzPts val="2025"/>
              <a:buFont typeface="Arimo"/>
              <a:buNone/>
              <a:defRPr b="1" i="0" sz="2025" u="none" cap="none" strike="noStrike">
                <a:solidFill>
                  <a:schemeClr val="lt1"/>
                </a:solidFill>
                <a:latin typeface="Arimo"/>
                <a:ea typeface="Arimo"/>
                <a:cs typeface="Arimo"/>
                <a:sym typeface="Arim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47" name="Google Shape;447;gec075aed1e_3_0"/>
          <p:cNvSpPr txBox="1"/>
          <p:nvPr>
            <p:ph idx="1" type="body"/>
          </p:nvPr>
        </p:nvSpPr>
        <p:spPr>
          <a:xfrm>
            <a:off x="457200" y="996463"/>
            <a:ext cx="8229600" cy="5129702"/>
          </a:xfrm>
          <a:prstGeom prst="rect">
            <a:avLst/>
          </a:prstGeom>
          <a:noFill/>
          <a:ln>
            <a:noFill/>
          </a:ln>
        </p:spPr>
        <p:txBody>
          <a:bodyPr anchorCtr="0" anchor="t" bIns="45700" lIns="91425" spcFirstLastPara="1" rIns="91425" wrap="square" tIns="45700">
            <a:normAutofit/>
          </a:bodyPr>
          <a:lstStyle>
            <a:lvl1pPr indent="-342900" lvl="0" marL="457200" marR="0" rtl="0" algn="l">
              <a:lnSpc>
                <a:spcPct val="114000"/>
              </a:lnSpc>
              <a:spcBef>
                <a:spcPts val="0"/>
              </a:spcBef>
              <a:spcAft>
                <a:spcPts val="0"/>
              </a:spcAft>
              <a:buClr>
                <a:schemeClr val="dk1"/>
              </a:buClr>
              <a:buSzPts val="1800"/>
              <a:buFont typeface="Arial"/>
              <a:buChar char="•"/>
              <a:defRPr b="0" i="0" sz="1800" u="none" cap="none" strike="noStrike">
                <a:solidFill>
                  <a:schemeClr val="dk1"/>
                </a:solidFill>
                <a:latin typeface="Arimo"/>
                <a:ea typeface="Arimo"/>
                <a:cs typeface="Arimo"/>
                <a:sym typeface="Arimo"/>
              </a:defRPr>
            </a:lvl1pPr>
            <a:lvl2pPr indent="-328612" lvl="1" marL="914400" marR="0" rtl="0" algn="l">
              <a:lnSpc>
                <a:spcPct val="114000"/>
              </a:lnSpc>
              <a:spcBef>
                <a:spcPts val="0"/>
              </a:spcBef>
              <a:spcAft>
                <a:spcPts val="0"/>
              </a:spcAft>
              <a:buClr>
                <a:schemeClr val="dk1"/>
              </a:buClr>
              <a:buSzPts val="1575"/>
              <a:buFont typeface="Arial"/>
              <a:buChar char="–"/>
              <a:defRPr b="0" i="0" sz="1575" u="none" cap="none" strike="noStrike">
                <a:solidFill>
                  <a:schemeClr val="dk1"/>
                </a:solidFill>
                <a:latin typeface="Arimo"/>
                <a:ea typeface="Arimo"/>
                <a:cs typeface="Arimo"/>
                <a:sym typeface="Arimo"/>
              </a:defRPr>
            </a:lvl2pPr>
            <a:lvl3pPr indent="-314325" lvl="2" marL="1371600" marR="0" rtl="0" algn="l">
              <a:lnSpc>
                <a:spcPct val="114000"/>
              </a:lnSpc>
              <a:spcBef>
                <a:spcPts val="0"/>
              </a:spcBef>
              <a:spcAft>
                <a:spcPts val="0"/>
              </a:spcAft>
              <a:buClr>
                <a:schemeClr val="dk1"/>
              </a:buClr>
              <a:buSzPts val="1350"/>
              <a:buFont typeface="Arial"/>
              <a:buChar char="•"/>
              <a:defRPr b="0" i="0" sz="1350" u="none" cap="none" strike="noStrike">
                <a:solidFill>
                  <a:schemeClr val="dk1"/>
                </a:solidFill>
                <a:latin typeface="Arimo"/>
                <a:ea typeface="Arimo"/>
                <a:cs typeface="Arimo"/>
                <a:sym typeface="Arimo"/>
              </a:defRPr>
            </a:lvl3pPr>
            <a:lvl4pPr indent="-300037" lvl="3" marL="1828800" marR="0" rtl="0" algn="l">
              <a:lnSpc>
                <a:spcPct val="114000"/>
              </a:lnSpc>
              <a:spcBef>
                <a:spcPts val="0"/>
              </a:spcBef>
              <a:spcAft>
                <a:spcPts val="0"/>
              </a:spcAft>
              <a:buClr>
                <a:schemeClr val="dk1"/>
              </a:buClr>
              <a:buSzPts val="1125"/>
              <a:buFont typeface="Arial"/>
              <a:buChar char="–"/>
              <a:defRPr b="0" i="0" sz="1125" u="none" cap="none" strike="noStrike">
                <a:solidFill>
                  <a:schemeClr val="dk1"/>
                </a:solidFill>
                <a:latin typeface="Arimo"/>
                <a:ea typeface="Arimo"/>
                <a:cs typeface="Arimo"/>
                <a:sym typeface="Arimo"/>
              </a:defRPr>
            </a:lvl4pPr>
            <a:lvl5pPr indent="-300037" lvl="4" marL="2286000" marR="0" rtl="0" algn="l">
              <a:lnSpc>
                <a:spcPct val="114000"/>
              </a:lnSpc>
              <a:spcBef>
                <a:spcPts val="0"/>
              </a:spcBef>
              <a:spcAft>
                <a:spcPts val="0"/>
              </a:spcAft>
              <a:buClr>
                <a:schemeClr val="dk1"/>
              </a:buClr>
              <a:buSzPts val="1125"/>
              <a:buFont typeface="Arial"/>
              <a:buChar char="»"/>
              <a:defRPr b="0" i="0" sz="1125" u="none" cap="none" strike="noStrike">
                <a:solidFill>
                  <a:schemeClr val="dk1"/>
                </a:solidFill>
                <a:latin typeface="Arimo"/>
                <a:ea typeface="Arimo"/>
                <a:cs typeface="Arimo"/>
                <a:sym typeface="Arimo"/>
              </a:defRPr>
            </a:lvl5pPr>
            <a:lvl6pPr indent="-300037" lvl="5" marL="2743200" marR="0" rtl="0" algn="l">
              <a:spcBef>
                <a:spcPts val="225"/>
              </a:spcBef>
              <a:spcAft>
                <a:spcPts val="0"/>
              </a:spcAft>
              <a:buClr>
                <a:schemeClr val="dk1"/>
              </a:buClr>
              <a:buSzPts val="1125"/>
              <a:buFont typeface="Arial"/>
              <a:buChar char="•"/>
              <a:defRPr b="0" i="0" sz="1125" u="none" cap="none" strike="noStrike">
                <a:solidFill>
                  <a:schemeClr val="dk1"/>
                </a:solidFill>
                <a:latin typeface="Calibri"/>
                <a:ea typeface="Calibri"/>
                <a:cs typeface="Calibri"/>
                <a:sym typeface="Calibri"/>
              </a:defRPr>
            </a:lvl6pPr>
            <a:lvl7pPr indent="-300037" lvl="6" marL="3200400" marR="0" rtl="0" algn="l">
              <a:spcBef>
                <a:spcPts val="225"/>
              </a:spcBef>
              <a:spcAft>
                <a:spcPts val="0"/>
              </a:spcAft>
              <a:buClr>
                <a:schemeClr val="dk1"/>
              </a:buClr>
              <a:buSzPts val="1125"/>
              <a:buFont typeface="Arial"/>
              <a:buChar char="•"/>
              <a:defRPr b="0" i="0" sz="1125" u="none" cap="none" strike="noStrike">
                <a:solidFill>
                  <a:schemeClr val="dk1"/>
                </a:solidFill>
                <a:latin typeface="Calibri"/>
                <a:ea typeface="Calibri"/>
                <a:cs typeface="Calibri"/>
                <a:sym typeface="Calibri"/>
              </a:defRPr>
            </a:lvl7pPr>
            <a:lvl8pPr indent="-300037" lvl="7" marL="3657600" marR="0" rtl="0" algn="l">
              <a:spcBef>
                <a:spcPts val="225"/>
              </a:spcBef>
              <a:spcAft>
                <a:spcPts val="0"/>
              </a:spcAft>
              <a:buClr>
                <a:schemeClr val="dk1"/>
              </a:buClr>
              <a:buSzPts val="1125"/>
              <a:buFont typeface="Arial"/>
              <a:buChar char="•"/>
              <a:defRPr b="0" i="0" sz="1125" u="none" cap="none" strike="noStrike">
                <a:solidFill>
                  <a:schemeClr val="dk1"/>
                </a:solidFill>
                <a:latin typeface="Calibri"/>
                <a:ea typeface="Calibri"/>
                <a:cs typeface="Calibri"/>
                <a:sym typeface="Calibri"/>
              </a:defRPr>
            </a:lvl8pPr>
            <a:lvl9pPr indent="-300037" lvl="8" marL="4114800" marR="0" rtl="0" algn="l">
              <a:spcBef>
                <a:spcPts val="225"/>
              </a:spcBef>
              <a:spcAft>
                <a:spcPts val="0"/>
              </a:spcAft>
              <a:buClr>
                <a:schemeClr val="dk1"/>
              </a:buClr>
              <a:buSzPts val="1125"/>
              <a:buFont typeface="Arial"/>
              <a:buChar char="•"/>
              <a:defRPr b="0" i="0" sz="1125" u="none" cap="none" strike="noStrike">
                <a:solidFill>
                  <a:schemeClr val="dk1"/>
                </a:solidFill>
                <a:latin typeface="Calibri"/>
                <a:ea typeface="Calibri"/>
                <a:cs typeface="Calibri"/>
                <a:sym typeface="Calibri"/>
              </a:defRPr>
            </a:lvl9pPr>
          </a:lstStyle>
          <a:p/>
        </p:txBody>
      </p:sp>
      <p:sp>
        <p:nvSpPr>
          <p:cNvPr id="448" name="Google Shape;448;gec075aed1e_3_0"/>
          <p:cNvSpPr txBox="1"/>
          <p:nvPr>
            <p:ph idx="12" type="sldNum"/>
          </p:nvPr>
        </p:nvSpPr>
        <p:spPr>
          <a:xfrm>
            <a:off x="6553200" y="6356355"/>
            <a:ext cx="2133600" cy="365125"/>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b="0" i="0" sz="675" u="none" cap="none" strike="noStrike">
                <a:solidFill>
                  <a:srgbClr val="888888"/>
                </a:solidFill>
                <a:latin typeface="Calibri"/>
                <a:ea typeface="Calibri"/>
                <a:cs typeface="Calibri"/>
                <a:sym typeface="Calibri"/>
              </a:defRPr>
            </a:lvl1pPr>
            <a:lvl2pPr indent="0" lvl="1" marL="0" marR="0" rtl="0" algn="r">
              <a:spcBef>
                <a:spcPts val="0"/>
              </a:spcBef>
              <a:buNone/>
              <a:defRPr b="0" i="0" sz="675" u="none" cap="none" strike="noStrike">
                <a:solidFill>
                  <a:srgbClr val="888888"/>
                </a:solidFill>
                <a:latin typeface="Calibri"/>
                <a:ea typeface="Calibri"/>
                <a:cs typeface="Calibri"/>
                <a:sym typeface="Calibri"/>
              </a:defRPr>
            </a:lvl2pPr>
            <a:lvl3pPr indent="0" lvl="2" marL="0" marR="0" rtl="0" algn="r">
              <a:spcBef>
                <a:spcPts val="0"/>
              </a:spcBef>
              <a:buNone/>
              <a:defRPr b="0" i="0" sz="675" u="none" cap="none" strike="noStrike">
                <a:solidFill>
                  <a:srgbClr val="888888"/>
                </a:solidFill>
                <a:latin typeface="Calibri"/>
                <a:ea typeface="Calibri"/>
                <a:cs typeface="Calibri"/>
                <a:sym typeface="Calibri"/>
              </a:defRPr>
            </a:lvl3pPr>
            <a:lvl4pPr indent="0" lvl="3" marL="0" marR="0" rtl="0" algn="r">
              <a:spcBef>
                <a:spcPts val="0"/>
              </a:spcBef>
              <a:buNone/>
              <a:defRPr b="0" i="0" sz="675" u="none" cap="none" strike="noStrike">
                <a:solidFill>
                  <a:srgbClr val="888888"/>
                </a:solidFill>
                <a:latin typeface="Calibri"/>
                <a:ea typeface="Calibri"/>
                <a:cs typeface="Calibri"/>
                <a:sym typeface="Calibri"/>
              </a:defRPr>
            </a:lvl4pPr>
            <a:lvl5pPr indent="0" lvl="4" marL="0" marR="0" rtl="0" algn="r">
              <a:spcBef>
                <a:spcPts val="0"/>
              </a:spcBef>
              <a:buNone/>
              <a:defRPr b="0" i="0" sz="675" u="none" cap="none" strike="noStrike">
                <a:solidFill>
                  <a:srgbClr val="888888"/>
                </a:solidFill>
                <a:latin typeface="Calibri"/>
                <a:ea typeface="Calibri"/>
                <a:cs typeface="Calibri"/>
                <a:sym typeface="Calibri"/>
              </a:defRPr>
            </a:lvl5pPr>
            <a:lvl6pPr indent="0" lvl="5" marL="0" marR="0" rtl="0" algn="r">
              <a:spcBef>
                <a:spcPts val="0"/>
              </a:spcBef>
              <a:buNone/>
              <a:defRPr b="0" i="0" sz="675" u="none" cap="none" strike="noStrike">
                <a:solidFill>
                  <a:srgbClr val="888888"/>
                </a:solidFill>
                <a:latin typeface="Calibri"/>
                <a:ea typeface="Calibri"/>
                <a:cs typeface="Calibri"/>
                <a:sym typeface="Calibri"/>
              </a:defRPr>
            </a:lvl6pPr>
            <a:lvl7pPr indent="0" lvl="6" marL="0" marR="0" rtl="0" algn="r">
              <a:spcBef>
                <a:spcPts val="0"/>
              </a:spcBef>
              <a:buNone/>
              <a:defRPr b="0" i="0" sz="675" u="none" cap="none" strike="noStrike">
                <a:solidFill>
                  <a:srgbClr val="888888"/>
                </a:solidFill>
                <a:latin typeface="Calibri"/>
                <a:ea typeface="Calibri"/>
                <a:cs typeface="Calibri"/>
                <a:sym typeface="Calibri"/>
              </a:defRPr>
            </a:lvl7pPr>
            <a:lvl8pPr indent="0" lvl="7" marL="0" marR="0" rtl="0" algn="r">
              <a:spcBef>
                <a:spcPts val="0"/>
              </a:spcBef>
              <a:buNone/>
              <a:defRPr b="0" i="0" sz="675" u="none" cap="none" strike="noStrike">
                <a:solidFill>
                  <a:srgbClr val="888888"/>
                </a:solidFill>
                <a:latin typeface="Calibri"/>
                <a:ea typeface="Calibri"/>
                <a:cs typeface="Calibri"/>
                <a:sym typeface="Calibri"/>
              </a:defRPr>
            </a:lvl8pPr>
            <a:lvl9pPr indent="0" lvl="8" marL="0" marR="0" rtl="0" algn="r">
              <a:spcBef>
                <a:spcPts val="0"/>
              </a:spcBef>
              <a:buNone/>
              <a:defRPr b="0" i="0" sz="675"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AU"/>
              <a:t>‹#›</a:t>
            </a:fld>
            <a:endParaRPr/>
          </a:p>
        </p:txBody>
      </p:sp>
      <p:pic>
        <p:nvPicPr>
          <p:cNvPr id="449" name="Google Shape;449;gec075aed1e_3_0"/>
          <p:cNvPicPr preferRelativeResize="0"/>
          <p:nvPr/>
        </p:nvPicPr>
        <p:blipFill rotWithShape="1">
          <a:blip r:embed="rId1">
            <a:alphaModFix/>
          </a:blip>
          <a:srcRect b="0" l="0" r="0" t="0"/>
          <a:stretch/>
        </p:blipFill>
        <p:spPr>
          <a:xfrm>
            <a:off x="120424" y="6351506"/>
            <a:ext cx="2369684" cy="379873"/>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Lst>
  <p:transition>
    <p:fade/>
  </p:transition>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93" name="Shape 493"/>
        <p:cNvGrpSpPr/>
        <p:nvPr/>
      </p:nvGrpSpPr>
      <p:grpSpPr>
        <a:xfrm>
          <a:off x="0" y="0"/>
          <a:ext cx="0" cy="0"/>
          <a:chOff x="0" y="0"/>
          <a:chExt cx="0" cy="0"/>
        </a:xfrm>
      </p:grpSpPr>
      <p:sp>
        <p:nvSpPr>
          <p:cNvPr id="494" name="Google Shape;494;gec075aed1e_11_0"/>
          <p:cNvSpPr/>
          <p:nvPr/>
        </p:nvSpPr>
        <p:spPr>
          <a:xfrm>
            <a:off x="1" y="1263650"/>
            <a:ext cx="136525" cy="4325938"/>
          </a:xfrm>
          <a:prstGeom prst="rect">
            <a:avLst/>
          </a:prstGeom>
          <a:solidFill>
            <a:srgbClr val="00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500">
              <a:solidFill>
                <a:schemeClr val="dk1"/>
              </a:solidFill>
              <a:latin typeface="Arial"/>
              <a:ea typeface="Arial"/>
              <a:cs typeface="Arial"/>
              <a:sym typeface="Arial"/>
            </a:endParaRPr>
          </a:p>
        </p:txBody>
      </p:sp>
      <p:sp>
        <p:nvSpPr>
          <p:cNvPr id="495" name="Google Shape;495;gec075aed1e_11_0"/>
          <p:cNvSpPr/>
          <p:nvPr/>
        </p:nvSpPr>
        <p:spPr>
          <a:xfrm>
            <a:off x="9007476" y="1263650"/>
            <a:ext cx="136525" cy="4325938"/>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500">
              <a:solidFill>
                <a:schemeClr val="dk1"/>
              </a:solidFill>
              <a:latin typeface="Arial"/>
              <a:ea typeface="Arial"/>
              <a:cs typeface="Arial"/>
              <a:sym typeface="Arial"/>
            </a:endParaRPr>
          </a:p>
        </p:txBody>
      </p:sp>
      <p:sp>
        <p:nvSpPr>
          <p:cNvPr id="496" name="Google Shape;496;gec075aed1e_11_0"/>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lvl1pPr lvl="0"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1pPr>
            <a:lvl2pPr lvl="1"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2pPr>
            <a:lvl3pPr lvl="2"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3pPr>
            <a:lvl4pPr lvl="3"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4pPr>
            <a:lvl5pPr lvl="4"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5pPr>
            <a:lvl6pPr lvl="5"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6pPr>
            <a:lvl7pPr lvl="6"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7pPr>
            <a:lvl8pPr lvl="7"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8pPr>
            <a:lvl9pPr lvl="8"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9pPr>
          </a:lstStyle>
          <a:p/>
        </p:txBody>
      </p:sp>
      <p:sp>
        <p:nvSpPr>
          <p:cNvPr id="497" name="Google Shape;497;gec075aed1e_11_0"/>
          <p:cNvSpPr txBox="1"/>
          <p:nvPr>
            <p:ph idx="1" type="body"/>
          </p:nvPr>
        </p:nvSpPr>
        <p:spPr>
          <a:xfrm>
            <a:off x="635000" y="1263652"/>
            <a:ext cx="7867650" cy="4327525"/>
          </a:xfrm>
          <a:prstGeom prst="rect">
            <a:avLst/>
          </a:prstGeom>
          <a:noFill/>
          <a:ln>
            <a:noFill/>
          </a:ln>
        </p:spPr>
        <p:txBody>
          <a:bodyPr anchorCtr="0" anchor="t" bIns="0" lIns="0" spcFirstLastPara="1" rIns="0" wrap="square" tIns="0">
            <a:noAutofit/>
          </a:bodyPr>
          <a:lstStyle>
            <a:lvl1pPr indent="-323850" lvl="0" marL="457200" marR="0" rtl="0" algn="l">
              <a:lnSpc>
                <a:spcPct val="160000"/>
              </a:lnSpc>
              <a:spcBef>
                <a:spcPts val="0"/>
              </a:spcBef>
              <a:spcAft>
                <a:spcPts val="0"/>
              </a:spcAft>
              <a:buClr>
                <a:schemeClr val="dk1"/>
              </a:buClr>
              <a:buSzPts val="1500"/>
              <a:buFont typeface="Arial"/>
              <a:buChar char="•"/>
              <a:defRPr b="0" i="0" sz="1500" u="none" cap="none" strike="noStrike">
                <a:solidFill>
                  <a:schemeClr val="dk1"/>
                </a:solidFill>
                <a:latin typeface="Arial"/>
                <a:ea typeface="Arial"/>
                <a:cs typeface="Arial"/>
                <a:sym typeface="Arial"/>
              </a:defRPr>
            </a:lvl1pPr>
            <a:lvl2pPr indent="-323850" lvl="1" marL="914400" marR="0" rtl="0" algn="l">
              <a:lnSpc>
                <a:spcPct val="160000"/>
              </a:lnSpc>
              <a:spcBef>
                <a:spcPts val="0"/>
              </a:spcBef>
              <a:spcAft>
                <a:spcPts val="0"/>
              </a:spcAft>
              <a:buClr>
                <a:schemeClr val="dk1"/>
              </a:buClr>
              <a:buSzPts val="1500"/>
              <a:buFont typeface="Arial"/>
              <a:buAutoNum type="alphaLcParenR"/>
              <a:defRPr b="0" i="0" sz="1500" u="none" cap="none" strike="noStrike">
                <a:solidFill>
                  <a:schemeClr val="dk1"/>
                </a:solidFill>
                <a:latin typeface="Arial"/>
                <a:ea typeface="Arial"/>
                <a:cs typeface="Arial"/>
                <a:sym typeface="Arial"/>
              </a:defRPr>
            </a:lvl2pPr>
            <a:lvl3pPr indent="-323850" lvl="2" marL="1371600" marR="0" rtl="0" algn="l">
              <a:lnSpc>
                <a:spcPct val="160000"/>
              </a:lnSpc>
              <a:spcBef>
                <a:spcPts val="0"/>
              </a:spcBef>
              <a:spcAft>
                <a:spcPts val="0"/>
              </a:spcAft>
              <a:buClr>
                <a:schemeClr val="dk1"/>
              </a:buClr>
              <a:buSzPts val="1500"/>
              <a:buFont typeface="Arial"/>
              <a:buChar char="•"/>
              <a:defRPr b="0" i="0" sz="1500" u="none" cap="none" strike="noStrike">
                <a:solidFill>
                  <a:schemeClr val="dk1"/>
                </a:solidFill>
                <a:latin typeface="Arial"/>
                <a:ea typeface="Arial"/>
                <a:cs typeface="Arial"/>
                <a:sym typeface="Arial"/>
              </a:defRPr>
            </a:lvl3pPr>
            <a:lvl4pPr indent="-323850" lvl="3" marL="1828800" marR="0" rtl="0" algn="l">
              <a:lnSpc>
                <a:spcPct val="160000"/>
              </a:lnSpc>
              <a:spcBef>
                <a:spcPts val="0"/>
              </a:spcBef>
              <a:spcAft>
                <a:spcPts val="0"/>
              </a:spcAft>
              <a:buClr>
                <a:schemeClr val="dk1"/>
              </a:buClr>
              <a:buSzPts val="1500"/>
              <a:buFont typeface="Arial"/>
              <a:buChar char="•"/>
              <a:defRPr b="0" i="0" sz="1500" u="none" cap="none" strike="noStrike">
                <a:solidFill>
                  <a:schemeClr val="dk1"/>
                </a:solidFill>
                <a:latin typeface="Arial"/>
                <a:ea typeface="Arial"/>
                <a:cs typeface="Arial"/>
                <a:sym typeface="Arial"/>
              </a:defRPr>
            </a:lvl4pPr>
            <a:lvl5pPr indent="-323850" lvl="4" marL="2286000" marR="0" rtl="0" algn="l">
              <a:lnSpc>
                <a:spcPct val="160000"/>
              </a:lnSpc>
              <a:spcBef>
                <a:spcPts val="0"/>
              </a:spcBef>
              <a:spcAft>
                <a:spcPts val="0"/>
              </a:spcAft>
              <a:buClr>
                <a:schemeClr val="dk1"/>
              </a:buClr>
              <a:buSzPts val="1500"/>
              <a:buFont typeface="Arial"/>
              <a:buChar char="•"/>
              <a:defRPr b="0" i="0" sz="1500" u="none" cap="none" strike="noStrike">
                <a:solidFill>
                  <a:schemeClr val="dk1"/>
                </a:solidFill>
                <a:latin typeface="Arial"/>
                <a:ea typeface="Arial"/>
                <a:cs typeface="Arial"/>
                <a:sym typeface="Arial"/>
              </a:defRPr>
            </a:lvl5pPr>
            <a:lvl6pPr indent="-323850" lvl="5" marL="2743200" marR="0" rtl="0" algn="l">
              <a:lnSpc>
                <a:spcPct val="160000"/>
              </a:lnSpc>
              <a:spcBef>
                <a:spcPts val="0"/>
              </a:spcBef>
              <a:spcAft>
                <a:spcPts val="0"/>
              </a:spcAft>
              <a:buClr>
                <a:schemeClr val="dk1"/>
              </a:buClr>
              <a:buSzPts val="1500"/>
              <a:buFont typeface="Arial"/>
              <a:buChar char="•"/>
              <a:defRPr b="0" i="0" sz="1500" u="none" cap="none" strike="noStrike">
                <a:solidFill>
                  <a:schemeClr val="dk1"/>
                </a:solidFill>
                <a:latin typeface="Arial"/>
                <a:ea typeface="Arial"/>
                <a:cs typeface="Arial"/>
                <a:sym typeface="Arial"/>
              </a:defRPr>
            </a:lvl6pPr>
            <a:lvl7pPr indent="-323850" lvl="6" marL="3200400" marR="0" rtl="0" algn="l">
              <a:lnSpc>
                <a:spcPct val="160000"/>
              </a:lnSpc>
              <a:spcBef>
                <a:spcPts val="0"/>
              </a:spcBef>
              <a:spcAft>
                <a:spcPts val="0"/>
              </a:spcAft>
              <a:buClr>
                <a:schemeClr val="dk1"/>
              </a:buClr>
              <a:buSzPts val="1500"/>
              <a:buFont typeface="Arial"/>
              <a:buChar char="•"/>
              <a:defRPr b="0" i="0" sz="1500" u="none" cap="none" strike="noStrike">
                <a:solidFill>
                  <a:schemeClr val="dk1"/>
                </a:solidFill>
                <a:latin typeface="Arial"/>
                <a:ea typeface="Arial"/>
                <a:cs typeface="Arial"/>
                <a:sym typeface="Arial"/>
              </a:defRPr>
            </a:lvl7pPr>
            <a:lvl8pPr indent="-323850" lvl="7" marL="3657600" marR="0" rtl="0" algn="l">
              <a:lnSpc>
                <a:spcPct val="160000"/>
              </a:lnSpc>
              <a:spcBef>
                <a:spcPts val="0"/>
              </a:spcBef>
              <a:spcAft>
                <a:spcPts val="0"/>
              </a:spcAft>
              <a:buClr>
                <a:schemeClr val="dk1"/>
              </a:buClr>
              <a:buSzPts val="1500"/>
              <a:buFont typeface="Arial"/>
              <a:buChar char="•"/>
              <a:defRPr b="0" i="0" sz="1500" u="none" cap="none" strike="noStrike">
                <a:solidFill>
                  <a:schemeClr val="dk1"/>
                </a:solidFill>
                <a:latin typeface="Arial"/>
                <a:ea typeface="Arial"/>
                <a:cs typeface="Arial"/>
                <a:sym typeface="Arial"/>
              </a:defRPr>
            </a:lvl8pPr>
            <a:lvl9pPr indent="-323850" lvl="8" marL="4114800" marR="0" rtl="0" algn="l">
              <a:lnSpc>
                <a:spcPct val="160000"/>
              </a:lnSpc>
              <a:spcBef>
                <a:spcPts val="0"/>
              </a:spcBef>
              <a:spcAft>
                <a:spcPts val="0"/>
              </a:spcAft>
              <a:buClr>
                <a:schemeClr val="dk1"/>
              </a:buClr>
              <a:buSzPts val="1500"/>
              <a:buFont typeface="Arial"/>
              <a:buChar char="•"/>
              <a:defRPr b="0" i="0" sz="1500" u="none" cap="none" strike="noStrike">
                <a:solidFill>
                  <a:schemeClr val="dk1"/>
                </a:solidFill>
                <a:latin typeface="Arial"/>
                <a:ea typeface="Arial"/>
                <a:cs typeface="Arial"/>
                <a:sym typeface="Arial"/>
              </a:defRPr>
            </a:lvl9pPr>
          </a:lstStyle>
          <a:p/>
        </p:txBody>
      </p:sp>
      <p:cxnSp>
        <p:nvCxnSpPr>
          <p:cNvPr id="498" name="Google Shape;498;gec075aed1e_11_0"/>
          <p:cNvCxnSpPr/>
          <p:nvPr/>
        </p:nvCxnSpPr>
        <p:spPr>
          <a:xfrm>
            <a:off x="631825" y="777875"/>
            <a:ext cx="7875588" cy="1588"/>
          </a:xfrm>
          <a:prstGeom prst="straightConnector1">
            <a:avLst/>
          </a:prstGeom>
          <a:noFill/>
          <a:ln cap="flat" cmpd="sng" w="12700">
            <a:solidFill>
              <a:schemeClr val="dk2"/>
            </a:solidFill>
            <a:prstDash val="solid"/>
            <a:round/>
            <a:headEnd len="med" w="med" type="none"/>
            <a:tailEnd len="med" w="med" type="none"/>
          </a:ln>
        </p:spPr>
      </p:cxnSp>
      <p:cxnSp>
        <p:nvCxnSpPr>
          <p:cNvPr id="499" name="Google Shape;499;gec075aed1e_11_0"/>
          <p:cNvCxnSpPr/>
          <p:nvPr/>
        </p:nvCxnSpPr>
        <p:spPr>
          <a:xfrm>
            <a:off x="631825" y="6078540"/>
            <a:ext cx="7875588" cy="1587"/>
          </a:xfrm>
          <a:prstGeom prst="straightConnector1">
            <a:avLst/>
          </a:prstGeom>
          <a:noFill/>
          <a:ln cap="flat" cmpd="sng" w="12700">
            <a:solidFill>
              <a:schemeClr val="dk2"/>
            </a:solidFill>
            <a:prstDash val="solid"/>
            <a:round/>
            <a:headEnd len="med" w="med" type="none"/>
            <a:tailEnd len="med" w="med" type="none"/>
          </a:ln>
        </p:spPr>
      </p:cxnSp>
      <p:pic>
        <p:nvPicPr>
          <p:cNvPr descr="unfccc-letter-es-e-header" id="500" name="Google Shape;500;gec075aed1e_11_0"/>
          <p:cNvPicPr preferRelativeResize="0"/>
          <p:nvPr/>
        </p:nvPicPr>
        <p:blipFill rotWithShape="1">
          <a:blip r:embed="rId1">
            <a:alphaModFix/>
          </a:blip>
          <a:srcRect b="0" l="0" r="0" t="0"/>
          <a:stretch/>
        </p:blipFill>
        <p:spPr>
          <a:xfrm>
            <a:off x="619125" y="6105525"/>
            <a:ext cx="649288" cy="649288"/>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 id="2147483752" r:id="rId1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44" name="Shape 544"/>
        <p:cNvGrpSpPr/>
        <p:nvPr/>
      </p:nvGrpSpPr>
      <p:grpSpPr>
        <a:xfrm>
          <a:off x="0" y="0"/>
          <a:ext cx="0" cy="0"/>
          <a:chOff x="0" y="0"/>
          <a:chExt cx="0" cy="0"/>
        </a:xfrm>
      </p:grpSpPr>
      <p:sp>
        <p:nvSpPr>
          <p:cNvPr id="545" name="Google Shape;545;gec075aed1e_11_105"/>
          <p:cNvSpPr/>
          <p:nvPr/>
        </p:nvSpPr>
        <p:spPr>
          <a:xfrm>
            <a:off x="1" y="1263650"/>
            <a:ext cx="136525" cy="4325938"/>
          </a:xfrm>
          <a:prstGeom prst="rect">
            <a:avLst/>
          </a:prstGeom>
          <a:solidFill>
            <a:srgbClr val="00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500">
              <a:solidFill>
                <a:schemeClr val="dk1"/>
              </a:solidFill>
              <a:latin typeface="Arial"/>
              <a:ea typeface="Arial"/>
              <a:cs typeface="Arial"/>
              <a:sym typeface="Arial"/>
            </a:endParaRPr>
          </a:p>
        </p:txBody>
      </p:sp>
      <p:sp>
        <p:nvSpPr>
          <p:cNvPr id="546" name="Google Shape;546;gec075aed1e_11_105"/>
          <p:cNvSpPr/>
          <p:nvPr/>
        </p:nvSpPr>
        <p:spPr>
          <a:xfrm>
            <a:off x="9007476" y="1263650"/>
            <a:ext cx="136525" cy="4325938"/>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500">
              <a:solidFill>
                <a:schemeClr val="dk1"/>
              </a:solidFill>
              <a:latin typeface="Arial"/>
              <a:ea typeface="Arial"/>
              <a:cs typeface="Arial"/>
              <a:sym typeface="Arial"/>
            </a:endParaRPr>
          </a:p>
        </p:txBody>
      </p:sp>
      <p:sp>
        <p:nvSpPr>
          <p:cNvPr id="547" name="Google Shape;547;gec075aed1e_11_105"/>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lvl1pPr lvl="0"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1pPr>
            <a:lvl2pPr lvl="1"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2pPr>
            <a:lvl3pPr lvl="2"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3pPr>
            <a:lvl4pPr lvl="3"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4pPr>
            <a:lvl5pPr lvl="4"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5pPr>
            <a:lvl6pPr lvl="5"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6pPr>
            <a:lvl7pPr lvl="6"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7pPr>
            <a:lvl8pPr lvl="7"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8pPr>
            <a:lvl9pPr lvl="8" marR="0" rtl="0" algn="l">
              <a:lnSpc>
                <a:spcPct val="125000"/>
              </a:lnSpc>
              <a:spcBef>
                <a:spcPts val="0"/>
              </a:spcBef>
              <a:spcAft>
                <a:spcPts val="0"/>
              </a:spcAft>
              <a:buSzPts val="1400"/>
              <a:buNone/>
              <a:defRPr b="0" i="0" sz="1200" u="none" cap="none" strike="noStrike">
                <a:solidFill>
                  <a:schemeClr val="dk2"/>
                </a:solidFill>
                <a:latin typeface="Arial"/>
                <a:ea typeface="Arial"/>
                <a:cs typeface="Arial"/>
                <a:sym typeface="Arial"/>
              </a:defRPr>
            </a:lvl9pPr>
          </a:lstStyle>
          <a:p/>
        </p:txBody>
      </p:sp>
      <p:sp>
        <p:nvSpPr>
          <p:cNvPr id="548" name="Google Shape;548;gec075aed1e_11_105"/>
          <p:cNvSpPr txBox="1"/>
          <p:nvPr>
            <p:ph idx="1" type="body"/>
          </p:nvPr>
        </p:nvSpPr>
        <p:spPr>
          <a:xfrm>
            <a:off x="635000" y="1263652"/>
            <a:ext cx="7867650" cy="4327525"/>
          </a:xfrm>
          <a:prstGeom prst="rect">
            <a:avLst/>
          </a:prstGeom>
          <a:noFill/>
          <a:ln>
            <a:noFill/>
          </a:ln>
        </p:spPr>
        <p:txBody>
          <a:bodyPr anchorCtr="0" anchor="ctr" bIns="0" lIns="0" spcFirstLastPara="1" rIns="0" wrap="square" tIns="0">
            <a:noAutofit/>
          </a:bodyPr>
          <a:lstStyle>
            <a:lvl1pPr indent="-228600" lvl="0" marL="457200" marR="0" rtl="0" algn="ctr">
              <a:lnSpc>
                <a:spcPct val="120833"/>
              </a:lnSpc>
              <a:spcBef>
                <a:spcPts val="0"/>
              </a:spcBef>
              <a:spcAft>
                <a:spcPts val="0"/>
              </a:spcAft>
              <a:buSzPts val="1400"/>
              <a:buNone/>
              <a:defRPr b="0" i="1" sz="2400" u="none" cap="none" strike="noStrike">
                <a:solidFill>
                  <a:schemeClr val="dk1"/>
                </a:solidFill>
                <a:latin typeface="Arial"/>
                <a:ea typeface="Arial"/>
                <a:cs typeface="Arial"/>
                <a:sym typeface="Arial"/>
              </a:defRPr>
            </a:lvl1pPr>
            <a:lvl2pPr indent="-228600" lvl="1" marL="914400" marR="0" rtl="0" algn="ctr">
              <a:spcBef>
                <a:spcPts val="560"/>
              </a:spcBef>
              <a:spcAft>
                <a:spcPts val="0"/>
              </a:spcAft>
              <a:buSzPts val="1400"/>
              <a:buNone/>
              <a:defRPr b="0" i="0" sz="2800" u="none" cap="none" strike="noStrike">
                <a:solidFill>
                  <a:schemeClr val="dk1"/>
                </a:solidFill>
                <a:latin typeface="Arial"/>
                <a:ea typeface="Arial"/>
                <a:cs typeface="Arial"/>
                <a:sym typeface="Arial"/>
              </a:defRPr>
            </a:lvl2pPr>
            <a:lvl3pPr indent="-228600" lvl="2" marL="1371600" marR="0" rtl="0" algn="ctr">
              <a:spcBef>
                <a:spcPts val="480"/>
              </a:spcBef>
              <a:spcAft>
                <a:spcPts val="0"/>
              </a:spcAft>
              <a:buSzPts val="1400"/>
              <a:buNone/>
              <a:defRPr b="0" i="0" sz="2400" u="none" cap="none" strike="noStrike">
                <a:solidFill>
                  <a:schemeClr val="dk1"/>
                </a:solidFill>
                <a:latin typeface="Arial"/>
                <a:ea typeface="Arial"/>
                <a:cs typeface="Arial"/>
                <a:sym typeface="Arial"/>
              </a:defRPr>
            </a:lvl3pPr>
            <a:lvl4pPr indent="-228600" lvl="3" marL="1828800" marR="0" rtl="0" algn="ctr">
              <a:spcBef>
                <a:spcPts val="400"/>
              </a:spcBef>
              <a:spcAft>
                <a:spcPts val="0"/>
              </a:spcAft>
              <a:buSzPts val="1400"/>
              <a:buNone/>
              <a:defRPr b="0" i="0" sz="2000" u="none" cap="none" strike="noStrike">
                <a:solidFill>
                  <a:schemeClr val="dk1"/>
                </a:solidFill>
                <a:latin typeface="Arial"/>
                <a:ea typeface="Arial"/>
                <a:cs typeface="Arial"/>
                <a:sym typeface="Arial"/>
              </a:defRPr>
            </a:lvl4pPr>
            <a:lvl5pPr indent="-228600" lvl="4" marL="2286000" marR="0" rtl="0" algn="ctr">
              <a:spcBef>
                <a:spcPts val="400"/>
              </a:spcBef>
              <a:spcAft>
                <a:spcPts val="0"/>
              </a:spcAft>
              <a:buSzPts val="1400"/>
              <a:buNone/>
              <a:defRPr b="0" i="0" sz="2000" u="none" cap="none" strike="noStrike">
                <a:solidFill>
                  <a:schemeClr val="dk1"/>
                </a:solidFill>
                <a:latin typeface="Arial"/>
                <a:ea typeface="Arial"/>
                <a:cs typeface="Arial"/>
                <a:sym typeface="Arial"/>
              </a:defRPr>
            </a:lvl5pPr>
            <a:lvl6pPr indent="-228600" lvl="5" marL="2743200" marR="0" rtl="0" algn="ctr">
              <a:spcBef>
                <a:spcPts val="400"/>
              </a:spcBef>
              <a:spcAft>
                <a:spcPts val="0"/>
              </a:spcAft>
              <a:buSzPts val="1400"/>
              <a:buNone/>
              <a:defRPr b="0" i="0" sz="2000" u="none" cap="none" strike="noStrike">
                <a:solidFill>
                  <a:schemeClr val="dk1"/>
                </a:solidFill>
                <a:latin typeface="Arial"/>
                <a:ea typeface="Arial"/>
                <a:cs typeface="Arial"/>
                <a:sym typeface="Arial"/>
              </a:defRPr>
            </a:lvl6pPr>
            <a:lvl7pPr indent="-228600" lvl="6" marL="3200400" marR="0" rtl="0" algn="ctr">
              <a:spcBef>
                <a:spcPts val="400"/>
              </a:spcBef>
              <a:spcAft>
                <a:spcPts val="0"/>
              </a:spcAft>
              <a:buSzPts val="1400"/>
              <a:buNone/>
              <a:defRPr b="0" i="0" sz="2000" u="none" cap="none" strike="noStrike">
                <a:solidFill>
                  <a:schemeClr val="dk1"/>
                </a:solidFill>
                <a:latin typeface="Arial"/>
                <a:ea typeface="Arial"/>
                <a:cs typeface="Arial"/>
                <a:sym typeface="Arial"/>
              </a:defRPr>
            </a:lvl7pPr>
            <a:lvl8pPr indent="-228600" lvl="7" marL="3657600" marR="0" rtl="0" algn="ctr">
              <a:spcBef>
                <a:spcPts val="400"/>
              </a:spcBef>
              <a:spcAft>
                <a:spcPts val="0"/>
              </a:spcAft>
              <a:buSzPts val="1400"/>
              <a:buNone/>
              <a:defRPr b="0" i="0" sz="2000" u="none" cap="none" strike="noStrike">
                <a:solidFill>
                  <a:schemeClr val="dk1"/>
                </a:solidFill>
                <a:latin typeface="Arial"/>
                <a:ea typeface="Arial"/>
                <a:cs typeface="Arial"/>
                <a:sym typeface="Arial"/>
              </a:defRPr>
            </a:lvl8pPr>
            <a:lvl9pPr indent="-228600" lvl="8" marL="4114800" marR="0" rtl="0" algn="ctr">
              <a:spcBef>
                <a:spcPts val="400"/>
              </a:spcBef>
              <a:spcAft>
                <a:spcPts val="0"/>
              </a:spcAft>
              <a:buSzPts val="1400"/>
              <a:buNone/>
              <a:defRPr b="0" i="0" sz="2000" u="none" cap="none" strike="noStrike">
                <a:solidFill>
                  <a:schemeClr val="dk1"/>
                </a:solidFill>
                <a:latin typeface="Arial"/>
                <a:ea typeface="Arial"/>
                <a:cs typeface="Arial"/>
                <a:sym typeface="Arial"/>
              </a:defRPr>
            </a:lvl9pPr>
          </a:lstStyle>
          <a:p/>
        </p:txBody>
      </p:sp>
      <p:cxnSp>
        <p:nvCxnSpPr>
          <p:cNvPr id="549" name="Google Shape;549;gec075aed1e_11_105"/>
          <p:cNvCxnSpPr/>
          <p:nvPr/>
        </p:nvCxnSpPr>
        <p:spPr>
          <a:xfrm>
            <a:off x="631825" y="777875"/>
            <a:ext cx="7875588" cy="1588"/>
          </a:xfrm>
          <a:prstGeom prst="straightConnector1">
            <a:avLst/>
          </a:prstGeom>
          <a:noFill/>
          <a:ln cap="flat" cmpd="sng" w="12700">
            <a:solidFill>
              <a:schemeClr val="dk2"/>
            </a:solidFill>
            <a:prstDash val="solid"/>
            <a:round/>
            <a:headEnd len="med" w="med" type="none"/>
            <a:tailEnd len="med" w="med" type="none"/>
          </a:ln>
        </p:spPr>
      </p:cxnSp>
      <p:cxnSp>
        <p:nvCxnSpPr>
          <p:cNvPr id="550" name="Google Shape;550;gec075aed1e_11_105"/>
          <p:cNvCxnSpPr/>
          <p:nvPr/>
        </p:nvCxnSpPr>
        <p:spPr>
          <a:xfrm>
            <a:off x="631825" y="6078540"/>
            <a:ext cx="7875588" cy="1587"/>
          </a:xfrm>
          <a:prstGeom prst="straightConnector1">
            <a:avLst/>
          </a:prstGeom>
          <a:noFill/>
          <a:ln cap="flat" cmpd="sng" w="12700">
            <a:solidFill>
              <a:schemeClr val="dk2"/>
            </a:solidFill>
            <a:prstDash val="solid"/>
            <a:round/>
            <a:headEnd len="med" w="med" type="none"/>
            <a:tailEnd len="med" w="med" type="none"/>
          </a:ln>
        </p:spPr>
      </p:cxnSp>
      <p:pic>
        <p:nvPicPr>
          <p:cNvPr descr="unfccc-letter-es-e-header" id="551" name="Google Shape;551;gec075aed1e_11_105"/>
          <p:cNvPicPr preferRelativeResize="0"/>
          <p:nvPr/>
        </p:nvPicPr>
        <p:blipFill rotWithShape="1">
          <a:blip r:embed="rId1">
            <a:alphaModFix/>
          </a:blip>
          <a:srcRect b="0" l="0" r="0" t="0"/>
          <a:stretch/>
        </p:blipFill>
        <p:spPr>
          <a:xfrm>
            <a:off x="619125" y="6105525"/>
            <a:ext cx="649288" cy="649288"/>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54" r:id="rId2"/>
    <p:sldLayoutId id="2147483755" r:id="rId3"/>
    <p:sldLayoutId id="2147483756" r:id="rId4"/>
    <p:sldLayoutId id="2147483757" r:id="rId5"/>
    <p:sldLayoutId id="2147483758" r:id="rId6"/>
    <p:sldLayoutId id="2147483759" r:id="rId7"/>
    <p:sldLayoutId id="2147483760" r:id="rId8"/>
    <p:sldLayoutId id="2147483761" r:id="rId9"/>
    <p:sldLayoutId id="2147483762" r:id="rId10"/>
    <p:sldLayoutId id="2147483763" r:id="rId11"/>
    <p:sldLayoutId id="2147483764" r:id="rId1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39" name="Shape 39"/>
        <p:cNvGrpSpPr/>
        <p:nvPr/>
      </p:nvGrpSpPr>
      <p:grpSpPr>
        <a:xfrm>
          <a:off x="0" y="0"/>
          <a:ext cx="0" cy="0"/>
          <a:chOff x="0" y="0"/>
          <a:chExt cx="0" cy="0"/>
        </a:xfrm>
      </p:grpSpPr>
      <p:sp>
        <p:nvSpPr>
          <p:cNvPr id="40" name="Google Shape;40;g95b6e651c6_1_73"/>
          <p:cNvSpPr txBox="1"/>
          <p:nvPr>
            <p:ph idx="12" type="sldNum"/>
          </p:nvPr>
        </p:nvSpPr>
        <p:spPr>
          <a:xfrm>
            <a:off x="7239000" y="6546850"/>
            <a:ext cx="1905000" cy="256500"/>
          </a:xfrm>
          <a:prstGeom prst="rect">
            <a:avLst/>
          </a:prstGeom>
          <a:noFill/>
          <a:ln>
            <a:noFill/>
          </a:ln>
        </p:spPr>
        <p:txBody>
          <a:bodyPr anchorCtr="0" anchor="t" bIns="45700" lIns="45700" spcFirstLastPara="1" rIns="45700" wrap="square" tIns="45700">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AU"/>
              <a:t>‹#›</a:t>
            </a:fld>
            <a:endParaRPr/>
          </a:p>
        </p:txBody>
      </p:sp>
    </p:spTree>
  </p:cSld>
  <p:clrMap accent1="accent1" accent2="accent2" accent3="accent3" accent4="accent4" accent5="accent5" accent6="accent6" bg1="lt1" bg2="dk2" tx1="dk1" tx2="lt2" folHlink="folHlink" hlink="hlink"/>
  <p:sldLayoutIdLst>
    <p:sldLayoutId id="2147483658" r:id="rId2"/>
    <p:sldLayoutId id="2147483659" r:id="rId3"/>
    <p:sldLayoutId id="2147483660" r:id="rId4"/>
    <p:sldLayoutId id="2147483661" r:id="rId5"/>
    <p:sldLayoutId id="2147483662" r:id="rId6"/>
    <p:sldLayoutId id="2147483663" r:id="rId7"/>
    <p:sldLayoutId id="2147483664" r:id="rId8"/>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68" name="Shape 68"/>
        <p:cNvGrpSpPr/>
        <p:nvPr/>
      </p:nvGrpSpPr>
      <p:grpSpPr>
        <a:xfrm>
          <a:off x="0" y="0"/>
          <a:ext cx="0" cy="0"/>
          <a:chOff x="0" y="0"/>
          <a:chExt cx="0" cy="0"/>
        </a:xfrm>
      </p:grpSpPr>
      <p:sp>
        <p:nvSpPr>
          <p:cNvPr id="69" name="Google Shape;69;geb71ef23ac_2_0"/>
          <p:cNvSpPr txBox="1"/>
          <p:nvPr>
            <p:ph idx="12" type="sldNum"/>
          </p:nvPr>
        </p:nvSpPr>
        <p:spPr>
          <a:xfrm>
            <a:off x="7239000" y="6546851"/>
            <a:ext cx="1905000" cy="256400"/>
          </a:xfrm>
          <a:prstGeom prst="rect">
            <a:avLst/>
          </a:prstGeom>
          <a:noFill/>
          <a:ln>
            <a:noFill/>
          </a:ln>
        </p:spPr>
        <p:txBody>
          <a:bodyPr anchorCtr="0" anchor="t" bIns="45700" lIns="45700" spcFirstLastPara="1" rIns="45700" wrap="square" tIns="45700">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AU"/>
              <a:t>‹#›</a:t>
            </a:fld>
            <a:endParaRPr/>
          </a:p>
        </p:txBody>
      </p:sp>
    </p:spTree>
  </p:cSld>
  <p:clrMap accent1="accent1" accent2="accent2" accent3="accent3" accent4="accent4" accent5="accent5" accent6="accent6" bg1="lt1" bg2="dk2" tx1="dk1" tx2="lt2" folHlink="folHlink" hlink="hlink"/>
  <p:sldLayoutIdLst>
    <p:sldLayoutId id="2147483666" r:id="rId2"/>
    <p:sldLayoutId id="2147483667" r:id="rId3"/>
    <p:sldLayoutId id="2147483668" r:id="rId4"/>
    <p:sldLayoutId id="2147483669" r:id="rId5"/>
    <p:sldLayoutId id="2147483670" r:id="rId6"/>
    <p:sldLayoutId id="2147483671" r:id="rId7"/>
    <p:sldLayoutId id="2147483672" r:id="rId8"/>
    <p:sldLayoutId id="2147483673" r:id="rId9"/>
    <p:sldLayoutId id="2147483674" r:id="rId10"/>
    <p:sldLayoutId id="2147483675" r:id="rId11"/>
    <p:sldLayoutId id="2147483676" r:id="rId12"/>
    <p:sldLayoutId id="2147483677" r:id="rId13"/>
    <p:sldLayoutId id="2147483678" r:id="rId14"/>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182" name="Shape 182"/>
        <p:cNvGrpSpPr/>
        <p:nvPr/>
      </p:nvGrpSpPr>
      <p:grpSpPr>
        <a:xfrm>
          <a:off x="0" y="0"/>
          <a:ext cx="0" cy="0"/>
          <a:chOff x="0" y="0"/>
          <a:chExt cx="0" cy="0"/>
        </a:xfrm>
      </p:grpSpPr>
      <p:sp>
        <p:nvSpPr>
          <p:cNvPr id="183" name="Google Shape;183;gecc754f99d_2_0"/>
          <p:cNvSpPr txBox="1"/>
          <p:nvPr>
            <p:ph idx="12" type="sldNum"/>
          </p:nvPr>
        </p:nvSpPr>
        <p:spPr>
          <a:xfrm>
            <a:off x="7239000" y="6546851"/>
            <a:ext cx="1905000" cy="256400"/>
          </a:xfrm>
          <a:prstGeom prst="rect">
            <a:avLst/>
          </a:prstGeom>
          <a:noFill/>
          <a:ln>
            <a:noFill/>
          </a:ln>
        </p:spPr>
        <p:txBody>
          <a:bodyPr anchorCtr="0" anchor="t" bIns="45700" lIns="45700" spcFirstLastPara="1" rIns="45700" wrap="square" tIns="45700">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AU"/>
              <a:t>‹#›</a:t>
            </a:fld>
            <a:endParaRPr/>
          </a:p>
        </p:txBody>
      </p:sp>
    </p:spTree>
  </p:cSld>
  <p:clrMap accent1="accent1" accent2="accent2" accent3="accent3" accent4="accent4" accent5="accent5" accent6="accent6" bg1="lt1" bg2="dk2" tx1="dk1" tx2="lt2" folHlink="folHlink" hlink="hlink"/>
  <p:sldLayoutIdLst>
    <p:sldLayoutId id="2147483680" r:id="rId2"/>
    <p:sldLayoutId id="2147483681" r:id="rId3"/>
    <p:sldLayoutId id="2147483682" r:id="rId4"/>
    <p:sldLayoutId id="2147483683" r:id="rId5"/>
    <p:sldLayoutId id="2147483684" r:id="rId6"/>
    <p:sldLayoutId id="2147483685" r:id="rId7"/>
    <p:sldLayoutId id="2147483686" r:id="rId8"/>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209" name="Shape 209"/>
        <p:cNvGrpSpPr/>
        <p:nvPr/>
      </p:nvGrpSpPr>
      <p:grpSpPr>
        <a:xfrm>
          <a:off x="0" y="0"/>
          <a:ext cx="0" cy="0"/>
          <a:chOff x="0" y="0"/>
          <a:chExt cx="0" cy="0"/>
        </a:xfrm>
      </p:grpSpPr>
      <p:sp>
        <p:nvSpPr>
          <p:cNvPr id="210" name="Google Shape;210;gebdc30e2bc_17_0"/>
          <p:cNvSpPr/>
          <p:nvPr/>
        </p:nvSpPr>
        <p:spPr>
          <a:xfrm>
            <a:off x="76200" y="6629400"/>
            <a:ext cx="2340429" cy="228590"/>
          </a:xfrm>
          <a:prstGeom prst="roundRect">
            <a:avLst>
              <a:gd fmla="val 16667" name="adj"/>
            </a:avLst>
          </a:prstGeom>
          <a:solidFill>
            <a:schemeClr val="lt1">
              <a:alpha val="48235"/>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200"/>
              <a:buFont typeface="Arial"/>
              <a:buNone/>
            </a:pPr>
            <a:r>
              <a:rPr b="0" i="1" lang="en-AU" sz="1200" u="none" cap="none" strike="noStrike">
                <a:solidFill>
                  <a:schemeClr val="dk2"/>
                </a:solidFill>
                <a:latin typeface="Helvetica Neue"/>
                <a:ea typeface="Helvetica Neue"/>
                <a:cs typeface="Helvetica Neue"/>
                <a:sym typeface="Helvetica Neue"/>
              </a:rPr>
              <a:t>2021 SIT Technical Workshop </a:t>
            </a:r>
            <a:endParaRPr b="0" i="1" sz="1200" u="none" cap="none" strike="noStrike">
              <a:solidFill>
                <a:schemeClr val="dk2"/>
              </a:solidFill>
              <a:latin typeface="Helvetica Neue"/>
              <a:ea typeface="Helvetica Neue"/>
              <a:cs typeface="Helvetica Neue"/>
              <a:sym typeface="Helvetica Neue"/>
            </a:endParaRPr>
          </a:p>
        </p:txBody>
      </p:sp>
      <p:sp>
        <p:nvSpPr>
          <p:cNvPr id="211" name="Google Shape;211;gebdc30e2bc_17_0"/>
          <p:cNvSpPr/>
          <p:nvPr/>
        </p:nvSpPr>
        <p:spPr>
          <a:xfrm>
            <a:off x="8763000" y="6629400"/>
            <a:ext cx="304800" cy="187285"/>
          </a:xfrm>
          <a:prstGeom prst="roundRect">
            <a:avLst>
              <a:gd fmla="val 16667" name="adj"/>
            </a:avLst>
          </a:prstGeom>
          <a:solidFill>
            <a:schemeClr val="lt1">
              <a:alpha val="4549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fld id="{00000000-1234-1234-1234-123412341234}" type="slidenum">
              <a:rPr b="0" i="1" lang="en-AU" sz="1100" u="none" cap="none" strike="noStrike">
                <a:solidFill>
                  <a:schemeClr val="dk2"/>
                </a:solidFill>
                <a:latin typeface="Helvetica Neue"/>
                <a:ea typeface="Helvetica Neue"/>
                <a:cs typeface="Helvetica Neue"/>
                <a:sym typeface="Helvetica Neue"/>
              </a:rPr>
              <a:t>‹#›</a:t>
            </a:fld>
            <a:endParaRPr b="0" i="1" sz="1100" u="none" cap="none" strike="noStrike">
              <a:solidFill>
                <a:schemeClr val="dk2"/>
              </a:solidFill>
              <a:latin typeface="Helvetica Neue"/>
              <a:ea typeface="Helvetica Neue"/>
              <a:cs typeface="Helvetica Neue"/>
              <a:sym typeface="Helvetica Neue"/>
            </a:endParaRPr>
          </a:p>
        </p:txBody>
      </p:sp>
    </p:spTree>
  </p:cSld>
  <p:clrMap accent1="accent1" accent2="accent2" accent3="accent3" accent4="accent4" accent5="accent5" accent6="accent6" bg1="lt1" bg2="dk2" tx1="dk1" tx2="lt2" folHlink="folHlink" hlink="hlink"/>
  <p:sldLayoutIdLst>
    <p:sldLayoutId id="2147483688" r:id="rId2"/>
    <p:sldLayoutId id="2147483689" r:id="rId3"/>
    <p:sldLayoutId id="2147483690" r:id="rId4"/>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222" name="Shape 222"/>
        <p:cNvGrpSpPr/>
        <p:nvPr/>
      </p:nvGrpSpPr>
      <p:grpSpPr>
        <a:xfrm>
          <a:off x="0" y="0"/>
          <a:ext cx="0" cy="0"/>
          <a:chOff x="0" y="0"/>
          <a:chExt cx="0" cy="0"/>
        </a:xfrm>
      </p:grpSpPr>
      <p:sp>
        <p:nvSpPr>
          <p:cNvPr id="223" name="Google Shape;223;gebf947c4af_1_0"/>
          <p:cNvSpPr txBox="1"/>
          <p:nvPr>
            <p:ph idx="12" type="sldNum"/>
          </p:nvPr>
        </p:nvSpPr>
        <p:spPr>
          <a:xfrm>
            <a:off x="7239000" y="6546850"/>
            <a:ext cx="1905000" cy="256540"/>
          </a:xfrm>
          <a:prstGeom prst="rect">
            <a:avLst/>
          </a:prstGeom>
          <a:noFill/>
          <a:ln>
            <a:noFill/>
          </a:ln>
        </p:spPr>
        <p:txBody>
          <a:bodyPr anchorCtr="0" anchor="t" bIns="45700" lIns="45700" spcFirstLastPara="1" rIns="45700" wrap="square" tIns="45700">
            <a:noAutofit/>
          </a:bodyPr>
          <a:lstStyle>
            <a:lvl1pPr indent="0" lvl="0" marL="0" marR="0" rt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1pPr>
            <a:lvl2pPr indent="0" lvl="1" marL="0" marR="0" rt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2pPr>
            <a:lvl3pPr indent="0" lvl="2" marL="0" marR="0" rt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3pPr>
            <a:lvl4pPr indent="0" lvl="3" marL="0" marR="0" rt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4pPr>
            <a:lvl5pPr indent="0" lvl="4" marL="0" marR="0" rt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5pPr>
            <a:lvl6pPr indent="0" lvl="5" marL="0" marR="0" rt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6pPr>
            <a:lvl7pPr indent="0" lvl="6" marL="0" marR="0" rt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7pPr>
            <a:lvl8pPr indent="0" lvl="7" marL="0" marR="0" rt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8pPr>
            <a:lvl9pPr indent="0" lvl="8" marL="0" marR="0" rtl="0" algn="r">
              <a:spcBef>
                <a:spcPts val="0"/>
              </a:spcBef>
              <a:buClr>
                <a:srgbClr val="002569"/>
              </a:buClr>
              <a:buSzPts val="1000"/>
              <a:buFont typeface="Helvetica Neue"/>
              <a:buNone/>
              <a:defRPr b="0" i="0" sz="1000" u="none" cap="none" strike="noStrike">
                <a:solidFill>
                  <a:srgbClr val="002569"/>
                </a:solidFill>
                <a:latin typeface="Helvetica Neue"/>
                <a:ea typeface="Helvetica Neue"/>
                <a:cs typeface="Helvetica Neue"/>
                <a:sym typeface="Helvetica Neue"/>
              </a:defRPr>
            </a:lvl9pPr>
          </a:lstStyle>
          <a:p>
            <a:pPr indent="0" lvl="0" marL="0" rtl="0" algn="r">
              <a:spcBef>
                <a:spcPts val="0"/>
              </a:spcBef>
              <a:spcAft>
                <a:spcPts val="0"/>
              </a:spcAft>
              <a:buNone/>
            </a:pPr>
            <a:fld id="{00000000-1234-1234-1234-123412341234}" type="slidenum">
              <a:rPr lang="en-AU"/>
              <a:t>‹#›</a:t>
            </a:fld>
            <a:endParaRPr/>
          </a:p>
        </p:txBody>
      </p:sp>
    </p:spTree>
  </p:cSld>
  <p:clrMap accent1="accent1" accent2="accent2" accent3="accent3" accent4="accent4" accent5="accent5" accent6="accent6" bg1="lt1" bg2="dk2" tx1="dk1" tx2="lt2" folHlink="folHlink" hlink="hlink"/>
  <p:sldLayoutIdLst>
    <p:sldLayoutId id="2147483692" r:id="rId2"/>
    <p:sldLayoutId id="2147483693" r:id="rId3"/>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30" name="Shape 230"/>
        <p:cNvGrpSpPr/>
        <p:nvPr/>
      </p:nvGrpSpPr>
      <p:grpSpPr>
        <a:xfrm>
          <a:off x="0" y="0"/>
          <a:ext cx="0" cy="0"/>
          <a:chOff x="0" y="0"/>
          <a:chExt cx="0" cy="0"/>
        </a:xfrm>
      </p:grpSpPr>
      <p:sp>
        <p:nvSpPr>
          <p:cNvPr id="231" name="Google Shape;231;gebf947c4af_8_0"/>
          <p:cNvSpPr txBox="1"/>
          <p:nvPr>
            <p:ph type="title"/>
          </p:nvPr>
        </p:nvSpPr>
        <p:spPr>
          <a:xfrm>
            <a:off x="457200" y="274638"/>
            <a:ext cx="8229600" cy="1143000"/>
          </a:xfrm>
          <a:prstGeom prst="rect">
            <a:avLst/>
          </a:prstGeom>
          <a:noFill/>
          <a:ln>
            <a:noFill/>
          </a:ln>
        </p:spPr>
        <p:txBody>
          <a:bodyPr anchorCtr="0" anchor="ctr" bIns="45700" lIns="91425" spcFirstLastPara="1" rIns="91425" wrap="square" tIns="45700">
            <a:normAutofit/>
          </a:bodyPr>
          <a:lstStyle>
            <a:lvl1pPr lvl="0" marR="0" rtl="0" algn="l">
              <a:spcBef>
                <a:spcPts val="0"/>
              </a:spcBef>
              <a:spcAft>
                <a:spcPts val="0"/>
              </a:spcAft>
              <a:buClr>
                <a:schemeClr val="dk1"/>
              </a:buClr>
              <a:buSzPts val="4400"/>
              <a:buFont typeface="Roboto"/>
              <a:buNone/>
              <a:defRPr b="0" i="0" sz="4400" u="none" cap="none" strike="noStrike">
                <a:solidFill>
                  <a:schemeClr val="dk1"/>
                </a:solidFill>
                <a:latin typeface="Roboto"/>
                <a:ea typeface="Roboto"/>
                <a:cs typeface="Roboto"/>
                <a:sym typeface="Robo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32" name="Google Shape;232;gebf947c4af_8_0"/>
          <p:cNvSpPr txBox="1"/>
          <p:nvPr>
            <p:ph idx="1" type="body"/>
          </p:nvPr>
        </p:nvSpPr>
        <p:spPr>
          <a:xfrm>
            <a:off x="457200" y="1600201"/>
            <a:ext cx="8229600" cy="4525963"/>
          </a:xfrm>
          <a:prstGeom prst="rect">
            <a:avLst/>
          </a:prstGeom>
          <a:noFill/>
          <a:ln>
            <a:noFill/>
          </a:ln>
        </p:spPr>
        <p:txBody>
          <a:bodyPr anchorCtr="0" anchor="t" bIns="45700" lIns="91425" spcFirstLastPara="1" rIns="91425" wrap="square" tIns="45700">
            <a:normAutofit/>
          </a:bodyPr>
          <a:lstStyle>
            <a:lvl1pPr indent="-431800" lvl="0" marL="457200" marR="0" rtl="0" algn="l">
              <a:spcBef>
                <a:spcPts val="640"/>
              </a:spcBef>
              <a:spcAft>
                <a:spcPts val="0"/>
              </a:spcAft>
              <a:buClr>
                <a:schemeClr val="dk1"/>
              </a:buClr>
              <a:buSzPts val="3200"/>
              <a:buFont typeface="Arial"/>
              <a:buChar char="•"/>
              <a:defRPr b="0" i="0" sz="3200" u="none" cap="none" strike="noStrike">
                <a:solidFill>
                  <a:schemeClr val="dk1"/>
                </a:solidFill>
                <a:latin typeface="Roboto"/>
                <a:ea typeface="Roboto"/>
                <a:cs typeface="Roboto"/>
                <a:sym typeface="Roboto"/>
              </a:defRPr>
            </a:lvl1pPr>
            <a:lvl2pPr indent="-406400" lvl="1" marL="914400" marR="0" rtl="0" algn="l">
              <a:spcBef>
                <a:spcPts val="560"/>
              </a:spcBef>
              <a:spcAft>
                <a:spcPts val="0"/>
              </a:spcAft>
              <a:buClr>
                <a:schemeClr val="dk1"/>
              </a:buClr>
              <a:buSzPts val="2800"/>
              <a:buFont typeface="Arial"/>
              <a:buChar char="–"/>
              <a:defRPr b="0" i="0" sz="2800" u="none" cap="none" strike="noStrike">
                <a:solidFill>
                  <a:schemeClr val="dk1"/>
                </a:solidFill>
                <a:latin typeface="Roboto"/>
                <a:ea typeface="Roboto"/>
                <a:cs typeface="Roboto"/>
                <a:sym typeface="Roboto"/>
              </a:defRPr>
            </a:lvl2pPr>
            <a:lvl3pPr indent="-381000" lvl="2" marL="1371600" marR="0" rtl="0" algn="l">
              <a:spcBef>
                <a:spcPts val="480"/>
              </a:spcBef>
              <a:spcAft>
                <a:spcPts val="0"/>
              </a:spcAft>
              <a:buClr>
                <a:schemeClr val="dk1"/>
              </a:buClr>
              <a:buSzPts val="2400"/>
              <a:buFont typeface="Arial"/>
              <a:buChar char="•"/>
              <a:defRPr b="0" i="0" sz="2400" u="none" cap="none" strike="noStrike">
                <a:solidFill>
                  <a:schemeClr val="dk1"/>
                </a:solidFill>
                <a:latin typeface="Roboto"/>
                <a:ea typeface="Roboto"/>
                <a:cs typeface="Roboto"/>
                <a:sym typeface="Roboto"/>
              </a:defRPr>
            </a:lvl3pPr>
            <a:lvl4pPr indent="-355600" lvl="3" marL="1828800" marR="0" rtl="0" algn="l">
              <a:spcBef>
                <a:spcPts val="400"/>
              </a:spcBef>
              <a:spcAft>
                <a:spcPts val="0"/>
              </a:spcAft>
              <a:buClr>
                <a:schemeClr val="dk1"/>
              </a:buClr>
              <a:buSzPts val="2000"/>
              <a:buFont typeface="Arial"/>
              <a:buChar char="–"/>
              <a:defRPr b="0" i="0" sz="2000" u="none" cap="none" strike="noStrike">
                <a:solidFill>
                  <a:schemeClr val="dk1"/>
                </a:solidFill>
                <a:latin typeface="Roboto"/>
                <a:ea typeface="Roboto"/>
                <a:cs typeface="Roboto"/>
                <a:sym typeface="Roboto"/>
              </a:defRPr>
            </a:lvl4pPr>
            <a:lvl5pPr indent="-355600" lvl="4" marL="2286000" marR="0" rtl="0" algn="l">
              <a:spcBef>
                <a:spcPts val="400"/>
              </a:spcBef>
              <a:spcAft>
                <a:spcPts val="0"/>
              </a:spcAft>
              <a:buClr>
                <a:schemeClr val="dk1"/>
              </a:buClr>
              <a:buSzPts val="2000"/>
              <a:buFont typeface="Noto Sans Symbols"/>
              <a:buChar char="❖"/>
              <a:defRPr b="0" i="0" sz="2000" u="none" cap="none" strike="noStrike">
                <a:solidFill>
                  <a:schemeClr val="dk1"/>
                </a:solidFill>
                <a:latin typeface="Roboto"/>
                <a:ea typeface="Roboto"/>
                <a:cs typeface="Roboto"/>
                <a:sym typeface="Roboto"/>
              </a:defRPr>
            </a:lvl5pPr>
            <a:lvl6pPr indent="-355600" lvl="5" marL="27432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6pPr>
            <a:lvl7pPr indent="-355600" lvl="6" marL="32004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7pPr>
            <a:lvl8pPr indent="-355600" lvl="7" marL="36576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8pPr>
            <a:lvl9pPr indent="-355600" lvl="8" marL="41148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9pPr>
          </a:lstStyle>
          <a:p/>
        </p:txBody>
      </p:sp>
      <p:sp>
        <p:nvSpPr>
          <p:cNvPr id="233" name="Google Shape;233;gebf947c4af_8_0"/>
          <p:cNvSpPr txBox="1"/>
          <p:nvPr>
            <p:ph idx="10" type="dt"/>
          </p:nvPr>
        </p:nvSpPr>
        <p:spPr>
          <a:xfrm>
            <a:off x="457200" y="6356351"/>
            <a:ext cx="2133600" cy="365125"/>
          </a:xfrm>
          <a:prstGeom prst="rect">
            <a:avLst/>
          </a:prstGeom>
          <a:noFill/>
          <a:ln>
            <a:noFill/>
          </a:ln>
        </p:spPr>
        <p:txBody>
          <a:bodyPr anchorCtr="0" anchor="ctr" bIns="45700" lIns="91425" spcFirstLastPara="1" rIns="91425" wrap="square" tIns="45700">
            <a:noAutofit/>
          </a:bodyPr>
          <a:lstStyle>
            <a:lvl1pPr lvl="0" marR="0" rtl="0" algn="l">
              <a:spcBef>
                <a:spcPts val="0"/>
              </a:spcBef>
              <a:spcAft>
                <a:spcPts val="0"/>
              </a:spcAft>
              <a:buSzPts val="1400"/>
              <a:buNone/>
              <a:defRPr b="0" i="0" sz="1200" u="none" cap="none" strike="noStrike">
                <a:solidFill>
                  <a:srgbClr val="888888"/>
                </a:solidFill>
                <a:latin typeface="Roboto"/>
                <a:ea typeface="Roboto"/>
                <a:cs typeface="Roboto"/>
                <a:sym typeface="Roboto"/>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34" name="Google Shape;234;gebf947c4af_8_0"/>
          <p:cNvSpPr txBox="1"/>
          <p:nvPr>
            <p:ph idx="11" type="ftr"/>
          </p:nvPr>
        </p:nvSpPr>
        <p:spPr>
          <a:xfrm>
            <a:off x="3124200" y="6356351"/>
            <a:ext cx="2895600" cy="365125"/>
          </a:xfrm>
          <a:prstGeom prst="rect">
            <a:avLst/>
          </a:prstGeom>
          <a:noFill/>
          <a:ln>
            <a:noFill/>
          </a:ln>
        </p:spPr>
        <p:txBody>
          <a:bodyPr anchorCtr="0" anchor="ctr" bIns="45700" lIns="91425" spcFirstLastPara="1" rIns="91425" wrap="square" tIns="45700">
            <a:noAutofit/>
          </a:bodyPr>
          <a:lstStyle>
            <a:lvl1pPr lvl="0" marR="0" rtl="0" algn="l">
              <a:spcBef>
                <a:spcPts val="0"/>
              </a:spcBef>
              <a:spcAft>
                <a:spcPts val="0"/>
              </a:spcAft>
              <a:buSzPts val="1400"/>
              <a:buNone/>
              <a:defRPr b="0" i="0" sz="1200" u="none" cap="none" strike="noStrike">
                <a:solidFill>
                  <a:srgbClr val="888888"/>
                </a:solidFill>
                <a:latin typeface="Roboto"/>
                <a:ea typeface="Roboto"/>
                <a:cs typeface="Roboto"/>
                <a:sym typeface="Roboto"/>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35" name="Google Shape;235;gebf947c4af_8_0"/>
          <p:cNvSpPr txBox="1"/>
          <p:nvPr>
            <p:ph idx="12" type="sldNum"/>
          </p:nvPr>
        </p:nvSpPr>
        <p:spPr>
          <a:xfrm>
            <a:off x="6553200" y="6356351"/>
            <a:ext cx="2133600" cy="365125"/>
          </a:xfrm>
          <a:prstGeom prst="rect">
            <a:avLst/>
          </a:prstGeom>
          <a:noFill/>
          <a:ln>
            <a:noFill/>
          </a:ln>
        </p:spPr>
        <p:txBody>
          <a:bodyPr anchorCtr="0" anchor="ctr" bIns="45700" lIns="91425" spcFirstLastPara="1" rIns="91425" wrap="square" tIns="45700">
            <a:noAutofit/>
          </a:bodyPr>
          <a:lstStyle>
            <a:lvl1pPr indent="0" lvl="0" marL="0" marR="0" rtl="0" algn="l">
              <a:spcBef>
                <a:spcPts val="0"/>
              </a:spcBef>
              <a:buNone/>
              <a:defRPr b="0" i="0" sz="1200" u="none" cap="none" strike="noStrike">
                <a:solidFill>
                  <a:srgbClr val="888888"/>
                </a:solidFill>
                <a:latin typeface="Roboto"/>
                <a:ea typeface="Roboto"/>
                <a:cs typeface="Roboto"/>
                <a:sym typeface="Roboto"/>
              </a:defRPr>
            </a:lvl1pPr>
            <a:lvl2pPr indent="0" lvl="1" marL="0" marR="0" rtl="0" algn="l">
              <a:spcBef>
                <a:spcPts val="0"/>
              </a:spcBef>
              <a:buNone/>
              <a:defRPr b="0" i="0" sz="1200" u="none" cap="none" strike="noStrike">
                <a:solidFill>
                  <a:srgbClr val="888888"/>
                </a:solidFill>
                <a:latin typeface="Roboto"/>
                <a:ea typeface="Roboto"/>
                <a:cs typeface="Roboto"/>
                <a:sym typeface="Roboto"/>
              </a:defRPr>
            </a:lvl2pPr>
            <a:lvl3pPr indent="0" lvl="2" marL="0" marR="0" rtl="0" algn="l">
              <a:spcBef>
                <a:spcPts val="0"/>
              </a:spcBef>
              <a:buNone/>
              <a:defRPr b="0" i="0" sz="1200" u="none" cap="none" strike="noStrike">
                <a:solidFill>
                  <a:srgbClr val="888888"/>
                </a:solidFill>
                <a:latin typeface="Roboto"/>
                <a:ea typeface="Roboto"/>
                <a:cs typeface="Roboto"/>
                <a:sym typeface="Roboto"/>
              </a:defRPr>
            </a:lvl3pPr>
            <a:lvl4pPr indent="0" lvl="3" marL="0" marR="0" rtl="0" algn="l">
              <a:spcBef>
                <a:spcPts val="0"/>
              </a:spcBef>
              <a:buNone/>
              <a:defRPr b="0" i="0" sz="1200" u="none" cap="none" strike="noStrike">
                <a:solidFill>
                  <a:srgbClr val="888888"/>
                </a:solidFill>
                <a:latin typeface="Roboto"/>
                <a:ea typeface="Roboto"/>
                <a:cs typeface="Roboto"/>
                <a:sym typeface="Roboto"/>
              </a:defRPr>
            </a:lvl4pPr>
            <a:lvl5pPr indent="0" lvl="4" marL="0" marR="0" rtl="0" algn="l">
              <a:spcBef>
                <a:spcPts val="0"/>
              </a:spcBef>
              <a:buNone/>
              <a:defRPr b="0" i="0" sz="1200" u="none" cap="none" strike="noStrike">
                <a:solidFill>
                  <a:srgbClr val="888888"/>
                </a:solidFill>
                <a:latin typeface="Roboto"/>
                <a:ea typeface="Roboto"/>
                <a:cs typeface="Roboto"/>
                <a:sym typeface="Roboto"/>
              </a:defRPr>
            </a:lvl5pPr>
            <a:lvl6pPr indent="0" lvl="5" marL="0" marR="0" rtl="0" algn="l">
              <a:spcBef>
                <a:spcPts val="0"/>
              </a:spcBef>
              <a:buNone/>
              <a:defRPr b="0" i="0" sz="1200" u="none" cap="none" strike="noStrike">
                <a:solidFill>
                  <a:srgbClr val="888888"/>
                </a:solidFill>
                <a:latin typeface="Roboto"/>
                <a:ea typeface="Roboto"/>
                <a:cs typeface="Roboto"/>
                <a:sym typeface="Roboto"/>
              </a:defRPr>
            </a:lvl6pPr>
            <a:lvl7pPr indent="0" lvl="6" marL="0" marR="0" rtl="0" algn="l">
              <a:spcBef>
                <a:spcPts val="0"/>
              </a:spcBef>
              <a:buNone/>
              <a:defRPr b="0" i="0" sz="1200" u="none" cap="none" strike="noStrike">
                <a:solidFill>
                  <a:srgbClr val="888888"/>
                </a:solidFill>
                <a:latin typeface="Roboto"/>
                <a:ea typeface="Roboto"/>
                <a:cs typeface="Roboto"/>
                <a:sym typeface="Roboto"/>
              </a:defRPr>
            </a:lvl7pPr>
            <a:lvl8pPr indent="0" lvl="7" marL="0" marR="0" rtl="0" algn="l">
              <a:spcBef>
                <a:spcPts val="0"/>
              </a:spcBef>
              <a:buNone/>
              <a:defRPr b="0" i="0" sz="1200" u="none" cap="none" strike="noStrike">
                <a:solidFill>
                  <a:srgbClr val="888888"/>
                </a:solidFill>
                <a:latin typeface="Roboto"/>
                <a:ea typeface="Roboto"/>
                <a:cs typeface="Roboto"/>
                <a:sym typeface="Roboto"/>
              </a:defRPr>
            </a:lvl8pPr>
            <a:lvl9pPr indent="0" lvl="8" marL="0" marR="0" rtl="0" algn="l">
              <a:spcBef>
                <a:spcPts val="0"/>
              </a:spcBef>
              <a:buNone/>
              <a:defRPr b="0" i="0" sz="1200" u="none" cap="none" strike="noStrike">
                <a:solidFill>
                  <a:srgbClr val="888888"/>
                </a:solidFill>
                <a:latin typeface="Roboto"/>
                <a:ea typeface="Roboto"/>
                <a:cs typeface="Roboto"/>
                <a:sym typeface="Roboto"/>
              </a:defRPr>
            </a:lvl9pPr>
          </a:lstStyle>
          <a:p>
            <a:pPr indent="0" lvl="0" marL="0" rtl="0" algn="l">
              <a:spcBef>
                <a:spcPts val="0"/>
              </a:spcBef>
              <a:spcAft>
                <a:spcPts val="0"/>
              </a:spcAft>
              <a:buNone/>
            </a:pPr>
            <a:fld id="{00000000-1234-1234-1234-123412341234}" type="slidenum">
              <a:rPr lang="en-AU"/>
              <a:t>‹#›</a:t>
            </a:fld>
            <a:endParaRPr/>
          </a:p>
        </p:txBody>
      </p:sp>
    </p:spTree>
  </p:cSld>
  <p:clrMap accent1="accent1" accent2="accent2" accent3="accent3" accent4="accent4" accent5="accent5" accent6="accent6" bg1="lt1" bg2="dk2" tx1="dk1" tx2="lt2" folHlink="folHlink" hlink="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Lst>
  <mc:AlternateContent>
    <mc:Choice Requires="p14">
      <p:transition spd="slow" p14:dur="700">
        <p:fade/>
      </p:transition>
    </mc:Choice>
    <mc:Fallback>
      <p:transition spd="slow">
        <p:fade/>
      </p:transition>
    </mc:Fallback>
  </mc:AlternateConten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94" name="Shape 294"/>
        <p:cNvGrpSpPr/>
        <p:nvPr/>
      </p:nvGrpSpPr>
      <p:grpSpPr>
        <a:xfrm>
          <a:off x="0" y="0"/>
          <a:ext cx="0" cy="0"/>
          <a:chOff x="0" y="0"/>
          <a:chExt cx="0" cy="0"/>
        </a:xfrm>
      </p:grpSpPr>
      <p:sp>
        <p:nvSpPr>
          <p:cNvPr id="295" name="Google Shape;295;gebf947c4af_8_88"/>
          <p:cNvSpPr txBox="1"/>
          <p:nvPr>
            <p:ph type="title"/>
          </p:nvPr>
        </p:nvSpPr>
        <p:spPr>
          <a:xfrm>
            <a:off x="628650" y="365125"/>
            <a:ext cx="78867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96" name="Google Shape;296;gebf947c4af_8_88"/>
          <p:cNvSpPr txBox="1"/>
          <p:nvPr>
            <p:ph idx="1" type="body"/>
          </p:nvPr>
        </p:nvSpPr>
        <p:spPr>
          <a:xfrm>
            <a:off x="628650" y="1825625"/>
            <a:ext cx="7886700" cy="4351338"/>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297" name="Google Shape;297;gebf947c4af_8_88"/>
          <p:cNvSpPr txBox="1"/>
          <p:nvPr>
            <p:ph idx="10" type="dt"/>
          </p:nvPr>
        </p:nvSpPr>
        <p:spPr>
          <a:xfrm>
            <a:off x="628650" y="6356350"/>
            <a:ext cx="2057400" cy="365125"/>
          </a:xfrm>
          <a:prstGeom prst="rect">
            <a:avLst/>
          </a:prstGeom>
          <a:noFill/>
          <a:ln>
            <a:noFill/>
          </a:ln>
        </p:spPr>
        <p:txBody>
          <a:bodyPr anchorCtr="0" anchor="ctr" bIns="45700" lIns="91425" spcFirstLastPara="1" rIns="91425" wrap="square" tIns="45700">
            <a:noAutofit/>
          </a:bodyPr>
          <a:lstStyle>
            <a:lvl1pPr lvl="0" marR="0" rtl="0" algn="l">
              <a:spcBef>
                <a:spcPts val="0"/>
              </a:spcBef>
              <a:spcAft>
                <a:spcPts val="0"/>
              </a:spcAft>
              <a:buSzPts val="1400"/>
              <a:buNone/>
              <a:defRPr sz="1200">
                <a:solidFill>
                  <a:srgbClr val="888888"/>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98" name="Google Shape;298;gebf947c4af_8_88"/>
          <p:cNvSpPr txBox="1"/>
          <p:nvPr>
            <p:ph idx="11" type="ftr"/>
          </p:nvPr>
        </p:nvSpPr>
        <p:spPr>
          <a:xfrm>
            <a:off x="3028950" y="6356350"/>
            <a:ext cx="3086100" cy="365125"/>
          </a:xfrm>
          <a:prstGeom prst="rect">
            <a:avLst/>
          </a:prstGeom>
          <a:noFill/>
          <a:ln>
            <a:noFill/>
          </a:ln>
        </p:spPr>
        <p:txBody>
          <a:bodyPr anchorCtr="0" anchor="ctr" bIns="45700" lIns="91425" spcFirstLastPara="1" rIns="91425" wrap="square" tIns="45700">
            <a:noAutofit/>
          </a:bodyPr>
          <a:lstStyle>
            <a:lvl1pPr lvl="0" marR="0" rtl="0" algn="ctr">
              <a:spcBef>
                <a:spcPts val="0"/>
              </a:spcBef>
              <a:spcAft>
                <a:spcPts val="0"/>
              </a:spcAft>
              <a:buSzPts val="1400"/>
              <a:buNone/>
              <a:defRPr sz="1200">
                <a:solidFill>
                  <a:srgbClr val="888888"/>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299" name="Google Shape;299;gebf947c4af_8_88"/>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sz="1200">
                <a:solidFill>
                  <a:srgbClr val="888888"/>
                </a:solidFill>
                <a:latin typeface="Calibri"/>
                <a:ea typeface="Calibri"/>
                <a:cs typeface="Calibri"/>
                <a:sym typeface="Calibri"/>
              </a:defRPr>
            </a:lvl1pPr>
            <a:lvl2pPr indent="0" lvl="1" marL="0" marR="0" rtl="0" algn="r">
              <a:spcBef>
                <a:spcPts val="0"/>
              </a:spcBef>
              <a:buNone/>
              <a:defRPr sz="1200">
                <a:solidFill>
                  <a:srgbClr val="888888"/>
                </a:solidFill>
                <a:latin typeface="Calibri"/>
                <a:ea typeface="Calibri"/>
                <a:cs typeface="Calibri"/>
                <a:sym typeface="Calibri"/>
              </a:defRPr>
            </a:lvl2pPr>
            <a:lvl3pPr indent="0" lvl="2" marL="0" marR="0" rtl="0" algn="r">
              <a:spcBef>
                <a:spcPts val="0"/>
              </a:spcBef>
              <a:buNone/>
              <a:defRPr sz="1200">
                <a:solidFill>
                  <a:srgbClr val="888888"/>
                </a:solidFill>
                <a:latin typeface="Calibri"/>
                <a:ea typeface="Calibri"/>
                <a:cs typeface="Calibri"/>
                <a:sym typeface="Calibri"/>
              </a:defRPr>
            </a:lvl3pPr>
            <a:lvl4pPr indent="0" lvl="3" marL="0" marR="0" rtl="0" algn="r">
              <a:spcBef>
                <a:spcPts val="0"/>
              </a:spcBef>
              <a:buNone/>
              <a:defRPr sz="1200">
                <a:solidFill>
                  <a:srgbClr val="888888"/>
                </a:solidFill>
                <a:latin typeface="Calibri"/>
                <a:ea typeface="Calibri"/>
                <a:cs typeface="Calibri"/>
                <a:sym typeface="Calibri"/>
              </a:defRPr>
            </a:lvl4pPr>
            <a:lvl5pPr indent="0" lvl="4" marL="0" marR="0" rtl="0" algn="r">
              <a:spcBef>
                <a:spcPts val="0"/>
              </a:spcBef>
              <a:buNone/>
              <a:defRPr sz="1200">
                <a:solidFill>
                  <a:srgbClr val="888888"/>
                </a:solidFill>
                <a:latin typeface="Calibri"/>
                <a:ea typeface="Calibri"/>
                <a:cs typeface="Calibri"/>
                <a:sym typeface="Calibri"/>
              </a:defRPr>
            </a:lvl5pPr>
            <a:lvl6pPr indent="0" lvl="5" marL="0" marR="0" rtl="0" algn="r">
              <a:spcBef>
                <a:spcPts val="0"/>
              </a:spcBef>
              <a:buNone/>
              <a:defRPr sz="1200">
                <a:solidFill>
                  <a:srgbClr val="888888"/>
                </a:solidFill>
                <a:latin typeface="Calibri"/>
                <a:ea typeface="Calibri"/>
                <a:cs typeface="Calibri"/>
                <a:sym typeface="Calibri"/>
              </a:defRPr>
            </a:lvl6pPr>
            <a:lvl7pPr indent="0" lvl="6" marL="0" marR="0" rtl="0" algn="r">
              <a:spcBef>
                <a:spcPts val="0"/>
              </a:spcBef>
              <a:buNone/>
              <a:defRPr sz="1200">
                <a:solidFill>
                  <a:srgbClr val="888888"/>
                </a:solidFill>
                <a:latin typeface="Calibri"/>
                <a:ea typeface="Calibri"/>
                <a:cs typeface="Calibri"/>
                <a:sym typeface="Calibri"/>
              </a:defRPr>
            </a:lvl7pPr>
            <a:lvl8pPr indent="0" lvl="7" marL="0" marR="0" rtl="0" algn="r">
              <a:spcBef>
                <a:spcPts val="0"/>
              </a:spcBef>
              <a:buNone/>
              <a:defRPr sz="1200">
                <a:solidFill>
                  <a:srgbClr val="888888"/>
                </a:solidFill>
                <a:latin typeface="Calibri"/>
                <a:ea typeface="Calibri"/>
                <a:cs typeface="Calibri"/>
                <a:sym typeface="Calibri"/>
              </a:defRPr>
            </a:lvl8pPr>
            <a:lvl9pPr indent="0" lvl="8" marL="0" marR="0" rtl="0" algn="r">
              <a:spcBef>
                <a:spcPts val="0"/>
              </a:spcBef>
              <a:buNone/>
              <a:defRPr sz="1200">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AU"/>
              <a:t>‹#›</a:t>
            </a:fld>
            <a:endParaRPr/>
          </a:p>
        </p:txBody>
      </p:sp>
    </p:spTree>
  </p:cSld>
  <p:clrMap accent1="accent1" accent2="accent2" accent3="accent3" accent4="accent4" accent5="accent5" accent6="accent6" bg1="lt1" bg2="dk2" tx1="dk1" tx2="lt2" folHlink="folHlink" hlink="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369" name="Shape 369"/>
        <p:cNvGrpSpPr/>
        <p:nvPr/>
      </p:nvGrpSpPr>
      <p:grpSpPr>
        <a:xfrm>
          <a:off x="0" y="0"/>
          <a:ext cx="0" cy="0"/>
          <a:chOff x="0" y="0"/>
          <a:chExt cx="0" cy="0"/>
        </a:xfrm>
      </p:grpSpPr>
      <p:sp>
        <p:nvSpPr>
          <p:cNvPr id="370" name="Google Shape;370;gebf947c4af_19_0"/>
          <p:cNvSpPr txBox="1"/>
          <p:nvPr>
            <p:ph idx="12" type="sldNum"/>
          </p:nvPr>
        </p:nvSpPr>
        <p:spPr>
          <a:xfrm>
            <a:off x="7239000" y="6546850"/>
            <a:ext cx="1905000" cy="256540"/>
          </a:xfrm>
          <a:prstGeom prst="rect">
            <a:avLst/>
          </a:prstGeom>
          <a:noFill/>
          <a:ln>
            <a:noFill/>
          </a:ln>
        </p:spPr>
        <p:txBody>
          <a:bodyPr anchorCtr="0" anchor="t" bIns="45700" lIns="45700" spcFirstLastPara="1" rIns="45700" wrap="square" tIns="45700">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rgbClr val="002569"/>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AU"/>
              <a:t>‹#›</a:t>
            </a:fld>
            <a:endParaRPr/>
          </a:p>
        </p:txBody>
      </p:sp>
    </p:spTree>
  </p:cSld>
  <p:clrMap accent1="accent1" accent2="accent2" accent3="accent3" accent4="accent4" accent5="accent5" accent6="accent6" bg1="lt1" bg2="dk2" tx1="dk1" tx2="lt2" folHlink="folHlink" hlink="hlink"/>
  <p:sldLayoutIdLst>
    <p:sldLayoutId id="2147483718" r:id="rId2"/>
    <p:sldLayoutId id="2147483719" r:id="rId3"/>
    <p:sldLayoutId id="2147483720" r:id="rId4"/>
    <p:sldLayoutId id="2147483721" r:id="rId5"/>
    <p:sldLayoutId id="2147483722" r:id="rId6"/>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89.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10.xml"/><Relationship Id="rId3" Type="http://schemas.openxmlformats.org/officeDocument/2006/relationships/image" Target="../media/image85.jpg"/><Relationship Id="rId4" Type="http://schemas.openxmlformats.org/officeDocument/2006/relationships/image" Target="../media/image91.png"/><Relationship Id="rId5" Type="http://schemas.openxmlformats.org/officeDocument/2006/relationships/image" Target="../media/image88.png"/><Relationship Id="rId6" Type="http://schemas.openxmlformats.org/officeDocument/2006/relationships/image" Target="../media/image93.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10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10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103.xml"/><Relationship Id="rId3" Type="http://schemas.openxmlformats.org/officeDocument/2006/relationships/image" Target="../media/image17.jpg"/><Relationship Id="rId4" Type="http://schemas.openxmlformats.org/officeDocument/2006/relationships/image" Target="../media/image290.png"/><Relationship Id="rId5" Type="http://schemas.openxmlformats.org/officeDocument/2006/relationships/image" Target="../media/image286.png"/><Relationship Id="rId6" Type="http://schemas.openxmlformats.org/officeDocument/2006/relationships/image" Target="../media/image291.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104.xml"/><Relationship Id="rId3" Type="http://schemas.openxmlformats.org/officeDocument/2006/relationships/image" Target="../media/image292.png"/><Relationship Id="rId4" Type="http://schemas.openxmlformats.org/officeDocument/2006/relationships/image" Target="../media/image289.jpg"/><Relationship Id="rId5" Type="http://schemas.openxmlformats.org/officeDocument/2006/relationships/image" Target="../media/image295.jp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105.xml"/><Relationship Id="rId3" Type="http://schemas.openxmlformats.org/officeDocument/2006/relationships/hyperlink" Target="https://ceos.org/observations/gst/index.html" TargetMode="Externa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2.xml"/><Relationship Id="rId2" Type="http://schemas.openxmlformats.org/officeDocument/2006/relationships/notesSlide" Target="../notesSlides/notesSlide107.xml"/><Relationship Id="rId3" Type="http://schemas.openxmlformats.org/officeDocument/2006/relationships/image" Target="../media/image89.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8.xml"/><Relationship Id="rId3" Type="http://schemas.openxmlformats.org/officeDocument/2006/relationships/image" Target="../media/image296.png"/><Relationship Id="rId4" Type="http://schemas.openxmlformats.org/officeDocument/2006/relationships/hyperlink" Target="https://lpvs.gsfc.nasa.gov/PDF/CEOS_WGCV_LPV_Biomass_Protocol_2021_V1.0.pdf" TargetMode="External"/><Relationship Id="rId5" Type="http://schemas.openxmlformats.org/officeDocument/2006/relationships/image" Target="../media/image300.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9.xml"/><Relationship Id="rId3" Type="http://schemas.openxmlformats.org/officeDocument/2006/relationships/image" Target="../media/image296.png"/><Relationship Id="rId4" Type="http://schemas.openxmlformats.org/officeDocument/2006/relationships/image" Target="../media/image299.png"/><Relationship Id="rId9" Type="http://schemas.openxmlformats.org/officeDocument/2006/relationships/image" Target="../media/image252.png"/><Relationship Id="rId5" Type="http://schemas.openxmlformats.org/officeDocument/2006/relationships/image" Target="../media/image294.png"/><Relationship Id="rId6" Type="http://schemas.openxmlformats.org/officeDocument/2006/relationships/image" Target="../media/image256.png"/><Relationship Id="rId7" Type="http://schemas.openxmlformats.org/officeDocument/2006/relationships/image" Target="../media/image245.png"/><Relationship Id="rId8" Type="http://schemas.openxmlformats.org/officeDocument/2006/relationships/image" Target="../media/image251.png"/><Relationship Id="rId11" Type="http://schemas.openxmlformats.org/officeDocument/2006/relationships/image" Target="../media/image254.png"/><Relationship Id="rId10" Type="http://schemas.openxmlformats.org/officeDocument/2006/relationships/image" Target="../media/image284.png"/><Relationship Id="rId12" Type="http://schemas.openxmlformats.org/officeDocument/2006/relationships/image" Target="../media/image30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11.xml"/><Relationship Id="rId3" Type="http://schemas.openxmlformats.org/officeDocument/2006/relationships/image" Target="../media/image93.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0.xml"/><Relationship Id="rId3" Type="http://schemas.openxmlformats.org/officeDocument/2006/relationships/image" Target="../media/image310.jpg"/><Relationship Id="rId4" Type="http://schemas.openxmlformats.org/officeDocument/2006/relationships/image" Target="../media/image301.png"/><Relationship Id="rId9" Type="http://schemas.openxmlformats.org/officeDocument/2006/relationships/image" Target="../media/image298.jpg"/><Relationship Id="rId5" Type="http://schemas.openxmlformats.org/officeDocument/2006/relationships/image" Target="../media/image297.png"/><Relationship Id="rId6" Type="http://schemas.openxmlformats.org/officeDocument/2006/relationships/image" Target="../media/image303.png"/><Relationship Id="rId7" Type="http://schemas.openxmlformats.org/officeDocument/2006/relationships/image" Target="../media/image299.png"/><Relationship Id="rId8" Type="http://schemas.openxmlformats.org/officeDocument/2006/relationships/image" Target="../media/image294.png"/><Relationship Id="rId11" Type="http://schemas.openxmlformats.org/officeDocument/2006/relationships/image" Target="../media/image306.jpg"/><Relationship Id="rId10" Type="http://schemas.openxmlformats.org/officeDocument/2006/relationships/image" Target="../media/image304.jp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12.xml"/><Relationship Id="rId3" Type="http://schemas.openxmlformats.org/officeDocument/2006/relationships/image" Target="../media/image299.png"/><Relationship Id="rId4" Type="http://schemas.openxmlformats.org/officeDocument/2006/relationships/image" Target="../media/image294.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3.xml"/><Relationship Id="rId3" Type="http://schemas.openxmlformats.org/officeDocument/2006/relationships/image" Target="../media/image256.png"/><Relationship Id="rId4" Type="http://schemas.openxmlformats.org/officeDocument/2006/relationships/image" Target="../media/image245.png"/><Relationship Id="rId5" Type="http://schemas.openxmlformats.org/officeDocument/2006/relationships/image" Target="../media/image251.png"/><Relationship Id="rId6" Type="http://schemas.openxmlformats.org/officeDocument/2006/relationships/image" Target="../media/image252.png"/><Relationship Id="rId7" Type="http://schemas.openxmlformats.org/officeDocument/2006/relationships/image" Target="../media/image284.png"/><Relationship Id="rId8" Type="http://schemas.openxmlformats.org/officeDocument/2006/relationships/image" Target="../media/image254.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5.xml"/><Relationship Id="rId3" Type="http://schemas.openxmlformats.org/officeDocument/2006/relationships/image" Target="../media/image302.png"/><Relationship Id="rId4" Type="http://schemas.openxmlformats.org/officeDocument/2006/relationships/image" Target="../media/image309.png"/><Relationship Id="rId5" Type="http://schemas.openxmlformats.org/officeDocument/2006/relationships/image" Target="../media/image305.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16.xml"/><Relationship Id="rId3" Type="http://schemas.openxmlformats.org/officeDocument/2006/relationships/image" Target="../media/image308.png"/><Relationship Id="rId4" Type="http://schemas.openxmlformats.org/officeDocument/2006/relationships/image" Target="../media/image307.jpg"/><Relationship Id="rId5" Type="http://schemas.openxmlformats.org/officeDocument/2006/relationships/image" Target="../media/image317.png"/><Relationship Id="rId6" Type="http://schemas.openxmlformats.org/officeDocument/2006/relationships/image" Target="../media/image311.png"/><Relationship Id="rId7" Type="http://schemas.openxmlformats.org/officeDocument/2006/relationships/hyperlink" Target="https://scimaap.net/" TargetMode="Externa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17.xml"/><Relationship Id="rId3" Type="http://schemas.openxmlformats.org/officeDocument/2006/relationships/image" Target="../media/image318.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18.xml"/><Relationship Id="rId3" Type="http://schemas.openxmlformats.org/officeDocument/2006/relationships/image" Target="../media/image89.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4.xml"/><Relationship Id="rId2" Type="http://schemas.openxmlformats.org/officeDocument/2006/relationships/notesSlide" Target="../notesSlides/notesSlide12.xml"/><Relationship Id="rId3" Type="http://schemas.openxmlformats.org/officeDocument/2006/relationships/image" Target="../media/image87.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3.xml"/><Relationship Id="rId3" Type="http://schemas.openxmlformats.org/officeDocument/2006/relationships/hyperlink" Target="http://ceos.org/observations/gst" TargetMode="External"/><Relationship Id="rId4" Type="http://schemas.openxmlformats.org/officeDocument/2006/relationships/hyperlink" Target="https://ceos.org/observations/gst/" TargetMode="External"/><Relationship Id="rId5" Type="http://schemas.openxmlformats.org/officeDocument/2006/relationships/image" Target="../media/image316.pn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4.xml"/><Relationship Id="rId3" Type="http://schemas.openxmlformats.org/officeDocument/2006/relationships/hyperlink" Target="https://ceos.org/observations/gst/mangrove.html" TargetMode="External"/><Relationship Id="rId4" Type="http://schemas.openxmlformats.org/officeDocument/2006/relationships/image" Target="../media/image314.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5.xml"/><Relationship Id="rId3" Type="http://schemas.openxmlformats.org/officeDocument/2006/relationships/hyperlink" Target="https://ceos.org/observations/gst/forest.html" TargetMode="External"/><Relationship Id="rId4" Type="http://schemas.openxmlformats.org/officeDocument/2006/relationships/image" Target="../media/image315.pn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6.xml"/><Relationship Id="rId3" Type="http://schemas.openxmlformats.org/officeDocument/2006/relationships/image" Target="../media/image313.pn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7.xml"/><Relationship Id="rId3" Type="http://schemas.openxmlformats.org/officeDocument/2006/relationships/image" Target="../media/image312.pn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8.xml"/><Relationship Id="rId3" Type="http://schemas.openxmlformats.org/officeDocument/2006/relationships/image" Target="../media/image89.pn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4.xml"/><Relationship Id="rId2" Type="http://schemas.openxmlformats.org/officeDocument/2006/relationships/notesSlide" Target="../notesSlides/notesSlide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0.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4.xml"/><Relationship Id="rId2" Type="http://schemas.openxmlformats.org/officeDocument/2006/relationships/notesSlide" Target="../notesSlides/notesSlide14.xml"/><Relationship Id="rId3" Type="http://schemas.openxmlformats.org/officeDocument/2006/relationships/hyperlink" Target="https://www4.unfccc.int/sites/roestaging/Pages/Home.aspx" TargetMode="Externa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4.xml"/><Relationship Id="rId2" Type="http://schemas.openxmlformats.org/officeDocument/2006/relationships/notesSlide" Target="../notesSlides/notesSlide15.xml"/><Relationship Id="rId3" Type="http://schemas.openxmlformats.org/officeDocument/2006/relationships/hyperlink" Target="https://unfccc.int/topics/science/workstreams/RSO" TargetMode="External"/><Relationship Id="rId4" Type="http://schemas.openxmlformats.org/officeDocument/2006/relationships/hyperlink" Target="https://unfccc.int/topics/global-stocktake" TargetMode="Externa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4.xml"/><Relationship Id="rId2" Type="http://schemas.openxmlformats.org/officeDocument/2006/relationships/notesSlide" Target="../notesSlides/notesSlide16.xml"/><Relationship Id="rId3" Type="http://schemas.openxmlformats.org/officeDocument/2006/relationships/hyperlink" Target="mailto:jpost@unfccc.int" TargetMode="Externa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7.xml"/><Relationship Id="rId3" Type="http://schemas.openxmlformats.org/officeDocument/2006/relationships/image" Target="../media/image89.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18.xml"/><Relationship Id="rId3" Type="http://schemas.openxmlformats.org/officeDocument/2006/relationships/image" Target="../media/image90.png"/><Relationship Id="rId4" Type="http://schemas.openxmlformats.org/officeDocument/2006/relationships/image" Target="../media/image94.png"/><Relationship Id="rId9" Type="http://schemas.openxmlformats.org/officeDocument/2006/relationships/image" Target="../media/image101.png"/><Relationship Id="rId5" Type="http://schemas.openxmlformats.org/officeDocument/2006/relationships/image" Target="../media/image86.png"/><Relationship Id="rId6" Type="http://schemas.openxmlformats.org/officeDocument/2006/relationships/image" Target="../media/image95.png"/><Relationship Id="rId7" Type="http://schemas.openxmlformats.org/officeDocument/2006/relationships/image" Target="../media/image92.png"/><Relationship Id="rId8" Type="http://schemas.openxmlformats.org/officeDocument/2006/relationships/image" Target="../media/image97.png"/><Relationship Id="rId11" Type="http://schemas.openxmlformats.org/officeDocument/2006/relationships/image" Target="../media/image78.png"/><Relationship Id="rId10" Type="http://schemas.openxmlformats.org/officeDocument/2006/relationships/image" Target="../media/image102.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6.xml"/><Relationship Id="rId2" Type="http://schemas.openxmlformats.org/officeDocument/2006/relationships/notesSlide" Target="../notesSlides/notesSlide20.xml"/><Relationship Id="rId3" Type="http://schemas.openxmlformats.org/officeDocument/2006/relationships/image" Target="../media/image96.png"/><Relationship Id="rId4" Type="http://schemas.openxmlformats.org/officeDocument/2006/relationships/image" Target="../media/image98.png"/><Relationship Id="rId5" Type="http://schemas.openxmlformats.org/officeDocument/2006/relationships/image" Target="../media/image103.png"/><Relationship Id="rId6" Type="http://schemas.openxmlformats.org/officeDocument/2006/relationships/image" Target="../media/image106.png"/><Relationship Id="rId7" Type="http://schemas.openxmlformats.org/officeDocument/2006/relationships/image" Target="../media/image108.png"/><Relationship Id="rId8" Type="http://schemas.openxmlformats.org/officeDocument/2006/relationships/image" Target="../media/image124.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22.xml"/><Relationship Id="rId3" Type="http://schemas.openxmlformats.org/officeDocument/2006/relationships/image" Target="../media/image104.png"/><Relationship Id="rId4" Type="http://schemas.openxmlformats.org/officeDocument/2006/relationships/image" Target="../media/image99.png"/><Relationship Id="rId9" Type="http://schemas.openxmlformats.org/officeDocument/2006/relationships/image" Target="../media/image113.png"/><Relationship Id="rId5" Type="http://schemas.openxmlformats.org/officeDocument/2006/relationships/image" Target="../media/image107.png"/><Relationship Id="rId6" Type="http://schemas.openxmlformats.org/officeDocument/2006/relationships/image" Target="../media/image100.png"/><Relationship Id="rId7" Type="http://schemas.openxmlformats.org/officeDocument/2006/relationships/image" Target="../media/image109.png"/><Relationship Id="rId8" Type="http://schemas.openxmlformats.org/officeDocument/2006/relationships/image" Target="../media/image105.png"/><Relationship Id="rId11" Type="http://schemas.openxmlformats.org/officeDocument/2006/relationships/image" Target="../media/image114.png"/><Relationship Id="rId10" Type="http://schemas.openxmlformats.org/officeDocument/2006/relationships/image" Target="../media/image111.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6.xml"/><Relationship Id="rId2" Type="http://schemas.openxmlformats.org/officeDocument/2006/relationships/notesSlide" Target="../notesSlides/notesSlide24.xml"/><Relationship Id="rId3" Type="http://schemas.openxmlformats.org/officeDocument/2006/relationships/image" Target="../media/image112.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26.xml"/><Relationship Id="rId3" Type="http://schemas.openxmlformats.org/officeDocument/2006/relationships/image" Target="../media/image122.jpg"/><Relationship Id="rId4" Type="http://schemas.openxmlformats.org/officeDocument/2006/relationships/image" Target="../media/image127.png"/><Relationship Id="rId5" Type="http://schemas.openxmlformats.org/officeDocument/2006/relationships/image" Target="../media/image110.png"/><Relationship Id="rId6" Type="http://schemas.openxmlformats.org/officeDocument/2006/relationships/image" Target="../media/image123.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28.xml"/><Relationship Id="rId3" Type="http://schemas.openxmlformats.org/officeDocument/2006/relationships/image" Target="../media/image115.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29.xml"/><Relationship Id="rId3" Type="http://schemas.openxmlformats.org/officeDocument/2006/relationships/image" Target="../media/image117.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 Id="rId3" Type="http://schemas.openxmlformats.org/officeDocument/2006/relationships/image" Target="../media/image89.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30.xml"/><Relationship Id="rId3" Type="http://schemas.openxmlformats.org/officeDocument/2006/relationships/image" Target="../media/image117.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6.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34.xml"/><Relationship Id="rId3" Type="http://schemas.openxmlformats.org/officeDocument/2006/relationships/image" Target="../media/image118.png"/><Relationship Id="rId4" Type="http://schemas.openxmlformats.org/officeDocument/2006/relationships/image" Target="../media/image116.png"/><Relationship Id="rId5" Type="http://schemas.openxmlformats.org/officeDocument/2006/relationships/image" Target="../media/image119.png"/><Relationship Id="rId6" Type="http://schemas.openxmlformats.org/officeDocument/2006/relationships/image" Target="../media/image120.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5.xml"/><Relationship Id="rId3" Type="http://schemas.openxmlformats.org/officeDocument/2006/relationships/image" Target="../media/image89.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 Id="rId3" Type="http://schemas.openxmlformats.org/officeDocument/2006/relationships/image" Target="../media/image82.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9.xml"/><Relationship Id="rId3" Type="http://schemas.openxmlformats.org/officeDocument/2006/relationships/image" Target="../media/image8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8.xml"/><Relationship Id="rId2" Type="http://schemas.openxmlformats.org/officeDocument/2006/relationships/notesSlide" Target="../notesSlides/notesSlide50.xml"/><Relationship Id="rId3" Type="http://schemas.openxmlformats.org/officeDocument/2006/relationships/image" Target="../media/image128.png"/><Relationship Id="rId4" Type="http://schemas.openxmlformats.org/officeDocument/2006/relationships/image" Target="../media/image125.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8.xml"/><Relationship Id="rId2" Type="http://schemas.openxmlformats.org/officeDocument/2006/relationships/notesSlide" Target="../notesSlides/notesSlide51.xml"/><Relationship Id="rId3" Type="http://schemas.openxmlformats.org/officeDocument/2006/relationships/image" Target="../media/image126.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8.xml"/><Relationship Id="rId2" Type="http://schemas.openxmlformats.org/officeDocument/2006/relationships/notesSlide" Target="../notesSlides/notesSlide52.xml"/><Relationship Id="rId3" Type="http://schemas.openxmlformats.org/officeDocument/2006/relationships/image" Target="../media/image131.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8.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8.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5.xml"/><Relationship Id="rId3" Type="http://schemas.openxmlformats.org/officeDocument/2006/relationships/image" Target="../media/image89.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6.xml"/><Relationship Id="rId3" Type="http://schemas.openxmlformats.org/officeDocument/2006/relationships/image" Target="../media/image89.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7.xml"/><Relationship Id="rId3" Type="http://schemas.openxmlformats.org/officeDocument/2006/relationships/image" Target="../media/image89.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8.xml"/><Relationship Id="rId3" Type="http://schemas.openxmlformats.org/officeDocument/2006/relationships/image" Target="../media/image136.jpg"/><Relationship Id="rId4" Type="http://schemas.openxmlformats.org/officeDocument/2006/relationships/image" Target="../media/image129.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59.xml"/><Relationship Id="rId3" Type="http://schemas.openxmlformats.org/officeDocument/2006/relationships/image" Target="../media/image148.png"/><Relationship Id="rId4" Type="http://schemas.openxmlformats.org/officeDocument/2006/relationships/image" Target="../media/image130.png"/><Relationship Id="rId5" Type="http://schemas.openxmlformats.org/officeDocument/2006/relationships/image" Target="../media/image133.png"/><Relationship Id="rId6" Type="http://schemas.openxmlformats.org/officeDocument/2006/relationships/image" Target="../media/image134.png"/><Relationship Id="rId7" Type="http://schemas.openxmlformats.org/officeDocument/2006/relationships/image" Target="../media/image135.png"/><Relationship Id="rId8" Type="http://schemas.openxmlformats.org/officeDocument/2006/relationships/image" Target="../media/image13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60.xml"/><Relationship Id="rId3" Type="http://schemas.openxmlformats.org/officeDocument/2006/relationships/image" Target="../media/image132.png"/><Relationship Id="rId4" Type="http://schemas.openxmlformats.org/officeDocument/2006/relationships/image" Target="../media/image129.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61.xml"/><Relationship Id="rId3" Type="http://schemas.openxmlformats.org/officeDocument/2006/relationships/image" Target="../media/image137.jp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63.xml"/><Relationship Id="rId3" Type="http://schemas.openxmlformats.org/officeDocument/2006/relationships/image" Target="../media/image140.png"/><Relationship Id="rId4" Type="http://schemas.openxmlformats.org/officeDocument/2006/relationships/image" Target="../media/image153.png"/><Relationship Id="rId5" Type="http://schemas.openxmlformats.org/officeDocument/2006/relationships/image" Target="../media/image141.png"/><Relationship Id="rId6" Type="http://schemas.openxmlformats.org/officeDocument/2006/relationships/image" Target="../media/image139.png"/><Relationship Id="rId7" Type="http://schemas.openxmlformats.org/officeDocument/2006/relationships/image" Target="../media/image129.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3.xml"/><Relationship Id="rId2" Type="http://schemas.openxmlformats.org/officeDocument/2006/relationships/notesSlide" Target="../notesSlides/notesSlide64.xml"/><Relationship Id="rId3" Type="http://schemas.openxmlformats.org/officeDocument/2006/relationships/image" Target="../media/image143.jpg"/><Relationship Id="rId4" Type="http://schemas.openxmlformats.org/officeDocument/2006/relationships/image" Target="../media/image144.png"/><Relationship Id="rId9" Type="http://schemas.openxmlformats.org/officeDocument/2006/relationships/image" Target="../media/image145.jpg"/><Relationship Id="rId5" Type="http://schemas.openxmlformats.org/officeDocument/2006/relationships/image" Target="../media/image146.jpg"/><Relationship Id="rId6" Type="http://schemas.openxmlformats.org/officeDocument/2006/relationships/image" Target="../media/image151.png"/><Relationship Id="rId7" Type="http://schemas.openxmlformats.org/officeDocument/2006/relationships/image" Target="../media/image152.jpg"/><Relationship Id="rId8" Type="http://schemas.openxmlformats.org/officeDocument/2006/relationships/image" Target="../media/image142.png"/><Relationship Id="rId10" Type="http://schemas.openxmlformats.org/officeDocument/2006/relationships/image" Target="../media/image149.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65.xml"/><Relationship Id="rId3" Type="http://schemas.openxmlformats.org/officeDocument/2006/relationships/image" Target="../media/image158.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66.xml"/><Relationship Id="rId3" Type="http://schemas.openxmlformats.org/officeDocument/2006/relationships/image" Target="../media/image150.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40" Type="http://schemas.openxmlformats.org/officeDocument/2006/relationships/image" Target="../media/image188.png"/><Relationship Id="rId42" Type="http://schemas.openxmlformats.org/officeDocument/2006/relationships/image" Target="../media/image193.png"/><Relationship Id="rId41" Type="http://schemas.openxmlformats.org/officeDocument/2006/relationships/image" Target="../media/image192.png"/><Relationship Id="rId44" Type="http://schemas.openxmlformats.org/officeDocument/2006/relationships/image" Target="../media/image206.png"/><Relationship Id="rId43" Type="http://schemas.openxmlformats.org/officeDocument/2006/relationships/image" Target="../media/image197.png"/><Relationship Id="rId46" Type="http://schemas.openxmlformats.org/officeDocument/2006/relationships/image" Target="../media/image201.png"/><Relationship Id="rId45" Type="http://schemas.openxmlformats.org/officeDocument/2006/relationships/image" Target="../media/image196.png"/><Relationship Id="rId80" Type="http://schemas.openxmlformats.org/officeDocument/2006/relationships/image" Target="../media/image226.jpg"/><Relationship Id="rId1" Type="http://schemas.openxmlformats.org/officeDocument/2006/relationships/slideLayout" Target="../slideLayouts/slideLayout41.xml"/><Relationship Id="rId2" Type="http://schemas.openxmlformats.org/officeDocument/2006/relationships/notesSlide" Target="../notesSlides/notesSlide68.xml"/><Relationship Id="rId3" Type="http://schemas.openxmlformats.org/officeDocument/2006/relationships/image" Target="../media/image147.png"/><Relationship Id="rId4" Type="http://schemas.openxmlformats.org/officeDocument/2006/relationships/image" Target="../media/image165.jpg"/><Relationship Id="rId9" Type="http://schemas.openxmlformats.org/officeDocument/2006/relationships/image" Target="../media/image156.png"/><Relationship Id="rId48" Type="http://schemas.openxmlformats.org/officeDocument/2006/relationships/image" Target="../media/image195.png"/><Relationship Id="rId47" Type="http://schemas.openxmlformats.org/officeDocument/2006/relationships/image" Target="../media/image194.png"/><Relationship Id="rId49" Type="http://schemas.openxmlformats.org/officeDocument/2006/relationships/image" Target="../media/image200.png"/><Relationship Id="rId5" Type="http://schemas.openxmlformats.org/officeDocument/2006/relationships/image" Target="../media/image155.png"/><Relationship Id="rId6" Type="http://schemas.openxmlformats.org/officeDocument/2006/relationships/image" Target="../media/image154.png"/><Relationship Id="rId7" Type="http://schemas.openxmlformats.org/officeDocument/2006/relationships/image" Target="../media/image161.png"/><Relationship Id="rId8" Type="http://schemas.openxmlformats.org/officeDocument/2006/relationships/image" Target="../media/image157.png"/><Relationship Id="rId73" Type="http://schemas.openxmlformats.org/officeDocument/2006/relationships/image" Target="../media/image223.png"/><Relationship Id="rId72" Type="http://schemas.openxmlformats.org/officeDocument/2006/relationships/image" Target="../media/image230.png"/><Relationship Id="rId31" Type="http://schemas.openxmlformats.org/officeDocument/2006/relationships/image" Target="../media/image173.png"/><Relationship Id="rId75" Type="http://schemas.openxmlformats.org/officeDocument/2006/relationships/image" Target="../media/image242.png"/><Relationship Id="rId30" Type="http://schemas.openxmlformats.org/officeDocument/2006/relationships/image" Target="../media/image182.png"/><Relationship Id="rId74" Type="http://schemas.openxmlformats.org/officeDocument/2006/relationships/image" Target="../media/image221.png"/><Relationship Id="rId33" Type="http://schemas.openxmlformats.org/officeDocument/2006/relationships/image" Target="../media/image178.png"/><Relationship Id="rId77" Type="http://schemas.openxmlformats.org/officeDocument/2006/relationships/image" Target="../media/image236.jpg"/><Relationship Id="rId32" Type="http://schemas.openxmlformats.org/officeDocument/2006/relationships/image" Target="../media/image190.png"/><Relationship Id="rId76" Type="http://schemas.openxmlformats.org/officeDocument/2006/relationships/image" Target="../media/image234.jpg"/><Relationship Id="rId35" Type="http://schemas.openxmlformats.org/officeDocument/2006/relationships/image" Target="../media/image186.png"/><Relationship Id="rId79" Type="http://schemas.openxmlformats.org/officeDocument/2006/relationships/image" Target="../media/image233.jpg"/><Relationship Id="rId34" Type="http://schemas.openxmlformats.org/officeDocument/2006/relationships/image" Target="../media/image177.png"/><Relationship Id="rId78" Type="http://schemas.openxmlformats.org/officeDocument/2006/relationships/image" Target="../media/image224.png"/><Relationship Id="rId71" Type="http://schemas.openxmlformats.org/officeDocument/2006/relationships/image" Target="../media/image218.jpg"/><Relationship Id="rId70" Type="http://schemas.openxmlformats.org/officeDocument/2006/relationships/image" Target="../media/image222.png"/><Relationship Id="rId37" Type="http://schemas.openxmlformats.org/officeDocument/2006/relationships/image" Target="../media/image185.png"/><Relationship Id="rId36" Type="http://schemas.openxmlformats.org/officeDocument/2006/relationships/image" Target="../media/image179.png"/><Relationship Id="rId39" Type="http://schemas.openxmlformats.org/officeDocument/2006/relationships/image" Target="../media/image189.png"/><Relationship Id="rId38" Type="http://schemas.openxmlformats.org/officeDocument/2006/relationships/image" Target="../media/image191.png"/><Relationship Id="rId62" Type="http://schemas.openxmlformats.org/officeDocument/2006/relationships/image" Target="../media/image204.png"/><Relationship Id="rId61" Type="http://schemas.openxmlformats.org/officeDocument/2006/relationships/image" Target="../media/image225.png"/><Relationship Id="rId20" Type="http://schemas.openxmlformats.org/officeDocument/2006/relationships/image" Target="../media/image166.png"/><Relationship Id="rId64" Type="http://schemas.openxmlformats.org/officeDocument/2006/relationships/image" Target="../media/image216.png"/><Relationship Id="rId63" Type="http://schemas.openxmlformats.org/officeDocument/2006/relationships/image" Target="../media/image214.png"/><Relationship Id="rId22" Type="http://schemas.openxmlformats.org/officeDocument/2006/relationships/image" Target="../media/image169.png"/><Relationship Id="rId66" Type="http://schemas.openxmlformats.org/officeDocument/2006/relationships/image" Target="../media/image212.jpg"/><Relationship Id="rId21" Type="http://schemas.openxmlformats.org/officeDocument/2006/relationships/image" Target="../media/image183.png"/><Relationship Id="rId65" Type="http://schemas.openxmlformats.org/officeDocument/2006/relationships/image" Target="../media/image208.png"/><Relationship Id="rId24" Type="http://schemas.openxmlformats.org/officeDocument/2006/relationships/image" Target="../media/image176.png"/><Relationship Id="rId68" Type="http://schemas.openxmlformats.org/officeDocument/2006/relationships/image" Target="../media/image217.png"/><Relationship Id="rId23" Type="http://schemas.openxmlformats.org/officeDocument/2006/relationships/image" Target="../media/image170.png"/><Relationship Id="rId67" Type="http://schemas.openxmlformats.org/officeDocument/2006/relationships/image" Target="../media/image219.png"/><Relationship Id="rId60" Type="http://schemas.openxmlformats.org/officeDocument/2006/relationships/image" Target="../media/image220.png"/><Relationship Id="rId26" Type="http://schemas.openxmlformats.org/officeDocument/2006/relationships/image" Target="../media/image184.png"/><Relationship Id="rId25" Type="http://schemas.openxmlformats.org/officeDocument/2006/relationships/image" Target="../media/image181.png"/><Relationship Id="rId69" Type="http://schemas.openxmlformats.org/officeDocument/2006/relationships/image" Target="../media/image211.png"/><Relationship Id="rId28" Type="http://schemas.openxmlformats.org/officeDocument/2006/relationships/image" Target="../media/image187.png"/><Relationship Id="rId27" Type="http://schemas.openxmlformats.org/officeDocument/2006/relationships/image" Target="../media/image180.png"/><Relationship Id="rId29" Type="http://schemas.openxmlformats.org/officeDocument/2006/relationships/image" Target="../media/image175.png"/><Relationship Id="rId51" Type="http://schemas.openxmlformats.org/officeDocument/2006/relationships/image" Target="../media/image210.png"/><Relationship Id="rId50" Type="http://schemas.openxmlformats.org/officeDocument/2006/relationships/image" Target="../media/image199.png"/><Relationship Id="rId53" Type="http://schemas.openxmlformats.org/officeDocument/2006/relationships/image" Target="../media/image213.png"/><Relationship Id="rId52" Type="http://schemas.openxmlformats.org/officeDocument/2006/relationships/image" Target="../media/image198.png"/><Relationship Id="rId11" Type="http://schemas.openxmlformats.org/officeDocument/2006/relationships/image" Target="../media/image160.png"/><Relationship Id="rId55" Type="http://schemas.openxmlformats.org/officeDocument/2006/relationships/image" Target="../media/image202.png"/><Relationship Id="rId10" Type="http://schemas.openxmlformats.org/officeDocument/2006/relationships/image" Target="../media/image159.png"/><Relationship Id="rId54" Type="http://schemas.openxmlformats.org/officeDocument/2006/relationships/image" Target="../media/image207.png"/><Relationship Id="rId13" Type="http://schemas.openxmlformats.org/officeDocument/2006/relationships/image" Target="../media/image164.png"/><Relationship Id="rId57" Type="http://schemas.openxmlformats.org/officeDocument/2006/relationships/image" Target="../media/image215.png"/><Relationship Id="rId12" Type="http://schemas.openxmlformats.org/officeDocument/2006/relationships/image" Target="../media/image163.jpg"/><Relationship Id="rId56" Type="http://schemas.openxmlformats.org/officeDocument/2006/relationships/image" Target="../media/image209.png"/><Relationship Id="rId15" Type="http://schemas.openxmlformats.org/officeDocument/2006/relationships/image" Target="../media/image172.png"/><Relationship Id="rId59" Type="http://schemas.openxmlformats.org/officeDocument/2006/relationships/image" Target="../media/image205.png"/><Relationship Id="rId14" Type="http://schemas.openxmlformats.org/officeDocument/2006/relationships/image" Target="../media/image162.png"/><Relationship Id="rId58" Type="http://schemas.openxmlformats.org/officeDocument/2006/relationships/image" Target="../media/image203.png"/><Relationship Id="rId17" Type="http://schemas.openxmlformats.org/officeDocument/2006/relationships/image" Target="../media/image174.png"/><Relationship Id="rId16" Type="http://schemas.openxmlformats.org/officeDocument/2006/relationships/image" Target="../media/image168.png"/><Relationship Id="rId19" Type="http://schemas.openxmlformats.org/officeDocument/2006/relationships/image" Target="../media/image167.png"/><Relationship Id="rId18" Type="http://schemas.openxmlformats.org/officeDocument/2006/relationships/image" Target="../media/image171.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69.xml"/><Relationship Id="rId3" Type="http://schemas.openxmlformats.org/officeDocument/2006/relationships/image" Target="../media/image129.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3.xml"/><Relationship Id="rId2" Type="http://schemas.openxmlformats.org/officeDocument/2006/relationships/notesSlide" Target="../notesSlides/notesSlide70.xml"/><Relationship Id="rId3" Type="http://schemas.openxmlformats.org/officeDocument/2006/relationships/image" Target="../media/image227.jpg"/><Relationship Id="rId4" Type="http://schemas.openxmlformats.org/officeDocument/2006/relationships/image" Target="../media/image228.jpg"/><Relationship Id="rId5" Type="http://schemas.openxmlformats.org/officeDocument/2006/relationships/image" Target="../media/image229.jpg"/><Relationship Id="rId6" Type="http://schemas.openxmlformats.org/officeDocument/2006/relationships/image" Target="../media/image129.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71.xml"/><Relationship Id="rId3" Type="http://schemas.openxmlformats.org/officeDocument/2006/relationships/image" Target="../media/image231.png"/><Relationship Id="rId4" Type="http://schemas.openxmlformats.org/officeDocument/2006/relationships/image" Target="../media/image129.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72.xml"/><Relationship Id="rId3" Type="http://schemas.openxmlformats.org/officeDocument/2006/relationships/image" Target="../media/image237.png"/><Relationship Id="rId4" Type="http://schemas.openxmlformats.org/officeDocument/2006/relationships/image" Target="../media/image238.png"/><Relationship Id="rId9" Type="http://schemas.openxmlformats.org/officeDocument/2006/relationships/image" Target="../media/image129.png"/><Relationship Id="rId5" Type="http://schemas.openxmlformats.org/officeDocument/2006/relationships/image" Target="../media/image243.png"/><Relationship Id="rId6" Type="http://schemas.openxmlformats.org/officeDocument/2006/relationships/image" Target="../media/image240.png"/><Relationship Id="rId7" Type="http://schemas.openxmlformats.org/officeDocument/2006/relationships/image" Target="../media/image232.png"/><Relationship Id="rId8" Type="http://schemas.openxmlformats.org/officeDocument/2006/relationships/image" Target="../media/image235.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73.xml"/><Relationship Id="rId3" Type="http://schemas.openxmlformats.org/officeDocument/2006/relationships/image" Target="../media/image237.png"/><Relationship Id="rId4" Type="http://schemas.openxmlformats.org/officeDocument/2006/relationships/image" Target="../media/image238.png"/><Relationship Id="rId9" Type="http://schemas.openxmlformats.org/officeDocument/2006/relationships/image" Target="../media/image129.png"/><Relationship Id="rId5" Type="http://schemas.openxmlformats.org/officeDocument/2006/relationships/image" Target="../media/image243.png"/><Relationship Id="rId6" Type="http://schemas.openxmlformats.org/officeDocument/2006/relationships/image" Target="../media/image235.png"/><Relationship Id="rId7" Type="http://schemas.openxmlformats.org/officeDocument/2006/relationships/image" Target="../media/image240.png"/><Relationship Id="rId8" Type="http://schemas.openxmlformats.org/officeDocument/2006/relationships/image" Target="../media/image232.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4.xml"/><Relationship Id="rId3" Type="http://schemas.openxmlformats.org/officeDocument/2006/relationships/image" Target="../media/image136.jpg"/><Relationship Id="rId4" Type="http://schemas.openxmlformats.org/officeDocument/2006/relationships/image" Target="../media/image129.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5.xml"/><Relationship Id="rId3" Type="http://schemas.openxmlformats.org/officeDocument/2006/relationships/image" Target="../media/image129.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76.xml"/><Relationship Id="rId3" Type="http://schemas.openxmlformats.org/officeDocument/2006/relationships/image" Target="../media/image239.png"/><Relationship Id="rId4" Type="http://schemas.openxmlformats.org/officeDocument/2006/relationships/hyperlink" Target="https://doi.org/10.5194/acp-21-6605-2021" TargetMode="Externa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7.xml"/><Relationship Id="rId3" Type="http://schemas.openxmlformats.org/officeDocument/2006/relationships/image" Target="../media/image241.png"/><Relationship Id="rId4" Type="http://schemas.openxmlformats.org/officeDocument/2006/relationships/image" Target="../media/image129.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8.xml"/><Relationship Id="rId3" Type="http://schemas.openxmlformats.org/officeDocument/2006/relationships/image" Target="../media/image89.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 Id="rId3" Type="http://schemas.openxmlformats.org/officeDocument/2006/relationships/image" Target="../media/image89.png"/><Relationship Id="rId4" Type="http://schemas.openxmlformats.org/officeDocument/2006/relationships/image" Target="../media/image81.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0.xml"/><Relationship Id="rId3" Type="http://schemas.openxmlformats.org/officeDocument/2006/relationships/image" Target="../media/image89.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82.xml"/><Relationship Id="rId3" Type="http://schemas.openxmlformats.org/officeDocument/2006/relationships/image" Target="../media/image244.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4.xml"/><Relationship Id="rId3" Type="http://schemas.openxmlformats.org/officeDocument/2006/relationships/image" Target="../media/image256.png"/><Relationship Id="rId4" Type="http://schemas.openxmlformats.org/officeDocument/2006/relationships/image" Target="../media/image245.png"/><Relationship Id="rId5" Type="http://schemas.openxmlformats.org/officeDocument/2006/relationships/image" Target="../media/image251.png"/><Relationship Id="rId6" Type="http://schemas.openxmlformats.org/officeDocument/2006/relationships/image" Target="../media/image252.png"/><Relationship Id="rId7" Type="http://schemas.openxmlformats.org/officeDocument/2006/relationships/image" Target="../media/image284.png"/><Relationship Id="rId8" Type="http://schemas.openxmlformats.org/officeDocument/2006/relationships/image" Target="../media/image254.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86.xml"/><Relationship Id="rId3" Type="http://schemas.openxmlformats.org/officeDocument/2006/relationships/image" Target="../media/image253.png"/><Relationship Id="rId4" Type="http://schemas.openxmlformats.org/officeDocument/2006/relationships/image" Target="../media/image260.png"/><Relationship Id="rId5" Type="http://schemas.openxmlformats.org/officeDocument/2006/relationships/image" Target="../media/image272.png"/><Relationship Id="rId6" Type="http://schemas.openxmlformats.org/officeDocument/2006/relationships/image" Target="../media/image261.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87.xml"/><Relationship Id="rId3" Type="http://schemas.openxmlformats.org/officeDocument/2006/relationships/image" Target="../media/image277.png"/><Relationship Id="rId4" Type="http://schemas.openxmlformats.org/officeDocument/2006/relationships/image" Target="../media/image274.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8.xml"/><Relationship Id="rId3" Type="http://schemas.openxmlformats.org/officeDocument/2006/relationships/image" Target="../media/image247.jpg"/><Relationship Id="rId4" Type="http://schemas.openxmlformats.org/officeDocument/2006/relationships/image" Target="../media/image257.jpg"/><Relationship Id="rId5" Type="http://schemas.openxmlformats.org/officeDocument/2006/relationships/image" Target="../media/image248.jp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9.xml"/><Relationship Id="rId3" Type="http://schemas.openxmlformats.org/officeDocument/2006/relationships/image" Target="../media/image255.png"/><Relationship Id="rId4" Type="http://schemas.openxmlformats.org/officeDocument/2006/relationships/image" Target="../media/image250.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0.xml"/><Relationship Id="rId3" Type="http://schemas.openxmlformats.org/officeDocument/2006/relationships/hyperlink" Target="https://unfccc.int/sites/default/files/resource/National_GHG_Inventory_Cambodia.pdf" TargetMode="External"/><Relationship Id="rId4" Type="http://schemas.openxmlformats.org/officeDocument/2006/relationships/hyperlink" Target="https://unfccc.int/sites/default/files/resource/NIR_BUR2_Colombia.pdf" TargetMode="External"/><Relationship Id="rId5" Type="http://schemas.openxmlformats.org/officeDocument/2006/relationships/hyperlink" Target="https://unfccc.int/documents/199243" TargetMode="External"/><Relationship Id="rId6" Type="http://schemas.openxmlformats.org/officeDocument/2006/relationships/hyperlink" Target="https://unfccc.int/sites/default/files/resource/205176_Peru-BUR2-1-INGEI%202014-NIR%20PERU.pdf" TargetMode="External"/><Relationship Id="rId7" Type="http://schemas.openxmlformats.org/officeDocument/2006/relationships/image" Target="../media/image246.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92.xml"/><Relationship Id="rId3" Type="http://schemas.openxmlformats.org/officeDocument/2006/relationships/image" Target="../media/image89.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94.xml"/><Relationship Id="rId3" Type="http://schemas.openxmlformats.org/officeDocument/2006/relationships/image" Target="../media/image259.png"/><Relationship Id="rId4" Type="http://schemas.openxmlformats.org/officeDocument/2006/relationships/image" Target="../media/image262.jpg"/><Relationship Id="rId9" Type="http://schemas.openxmlformats.org/officeDocument/2006/relationships/image" Target="../media/image267.jpg"/><Relationship Id="rId5" Type="http://schemas.openxmlformats.org/officeDocument/2006/relationships/image" Target="../media/image258.png"/><Relationship Id="rId6" Type="http://schemas.openxmlformats.org/officeDocument/2006/relationships/image" Target="../media/image278.png"/><Relationship Id="rId7" Type="http://schemas.openxmlformats.org/officeDocument/2006/relationships/image" Target="../media/image263.png"/><Relationship Id="rId8" Type="http://schemas.openxmlformats.org/officeDocument/2006/relationships/image" Target="../media/image266.jpg"/><Relationship Id="rId11" Type="http://schemas.openxmlformats.org/officeDocument/2006/relationships/image" Target="../media/image270.png"/><Relationship Id="rId10" Type="http://schemas.openxmlformats.org/officeDocument/2006/relationships/image" Target="../media/image271.jpg"/><Relationship Id="rId13" Type="http://schemas.openxmlformats.org/officeDocument/2006/relationships/image" Target="../media/image265.png"/><Relationship Id="rId12" Type="http://schemas.openxmlformats.org/officeDocument/2006/relationships/image" Target="../media/image279.png"/><Relationship Id="rId14" Type="http://schemas.openxmlformats.org/officeDocument/2006/relationships/image" Target="../media/image276.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95.xml"/><Relationship Id="rId3" Type="http://schemas.openxmlformats.org/officeDocument/2006/relationships/image" Target="../media/image283.png"/><Relationship Id="rId4" Type="http://schemas.openxmlformats.org/officeDocument/2006/relationships/image" Target="../media/image275.png"/><Relationship Id="rId9" Type="http://schemas.openxmlformats.org/officeDocument/2006/relationships/image" Target="../media/image285.png"/><Relationship Id="rId5" Type="http://schemas.openxmlformats.org/officeDocument/2006/relationships/image" Target="../media/image264.png"/><Relationship Id="rId6" Type="http://schemas.openxmlformats.org/officeDocument/2006/relationships/image" Target="../media/image281.png"/><Relationship Id="rId7" Type="http://schemas.openxmlformats.org/officeDocument/2006/relationships/image" Target="../media/image269.png"/><Relationship Id="rId8" Type="http://schemas.openxmlformats.org/officeDocument/2006/relationships/image" Target="../media/image280.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96.xml"/><Relationship Id="rId3" Type="http://schemas.openxmlformats.org/officeDocument/2006/relationships/image" Target="../media/image268.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97.xml"/><Relationship Id="rId3" Type="http://schemas.openxmlformats.org/officeDocument/2006/relationships/image" Target="../media/image273.png"/><Relationship Id="rId4" Type="http://schemas.openxmlformats.org/officeDocument/2006/relationships/image" Target="../media/image288.png"/><Relationship Id="rId5" Type="http://schemas.openxmlformats.org/officeDocument/2006/relationships/image" Target="../media/image287.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99.xml"/><Relationship Id="rId3" Type="http://schemas.openxmlformats.org/officeDocument/2006/relationships/image" Target="../media/image8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1" name="Shape 591"/>
        <p:cNvGrpSpPr/>
        <p:nvPr/>
      </p:nvGrpSpPr>
      <p:grpSpPr>
        <a:xfrm>
          <a:off x="0" y="0"/>
          <a:ext cx="0" cy="0"/>
          <a:chOff x="0" y="0"/>
          <a:chExt cx="0" cy="0"/>
        </a:xfrm>
      </p:grpSpPr>
      <p:sp>
        <p:nvSpPr>
          <p:cNvPr id="592" name="Google Shape;592;p1"/>
          <p:cNvSpPr txBox="1"/>
          <p:nvPr>
            <p:ph type="title"/>
          </p:nvPr>
        </p:nvSpPr>
        <p:spPr>
          <a:xfrm>
            <a:off x="622789" y="2719963"/>
            <a:ext cx="5746200" cy="993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3000"/>
              <a:buFont typeface="Arial"/>
              <a:buNone/>
            </a:pPr>
            <a:r>
              <a:rPr b="1" i="0" lang="en-AU" sz="3000" u="none" cap="none" strike="noStrike">
                <a:solidFill>
                  <a:srgbClr val="FFFFFF"/>
                </a:solidFill>
                <a:latin typeface="Helvetica Neue"/>
                <a:ea typeface="Helvetica Neue"/>
                <a:cs typeface="Helvetica Neue"/>
                <a:sym typeface="Helvetica Neue"/>
              </a:rPr>
              <a:t>Carbon &amp; Biomass Session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t/>
            </a:r>
            <a:endParaRPr b="1" i="0" sz="24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593" name="Google Shape;593;p1"/>
          <p:cNvSpPr/>
          <p:nvPr/>
        </p:nvSpPr>
        <p:spPr>
          <a:xfrm>
            <a:off x="622789" y="4222400"/>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CEOS SIT Technical Workshop 202</a:t>
            </a:r>
            <a:r>
              <a:rPr lang="en-AU" sz="1800">
                <a:solidFill>
                  <a:schemeClr val="lt1"/>
                </a:solidFill>
              </a:rPr>
              <a:t>1</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Agenda Item # </a:t>
            </a:r>
            <a:r>
              <a:rPr lang="en-AU" sz="1800">
                <a:solidFill>
                  <a:schemeClr val="lt1"/>
                </a:solidFill>
              </a:rPr>
              <a:t>2</a:t>
            </a:r>
            <a:r>
              <a:rPr b="0" i="0" lang="en-AU" sz="1800" u="none" cap="none" strike="noStrike">
                <a:solidFill>
                  <a:schemeClr val="lt1"/>
                </a:solidFill>
                <a:latin typeface="Arial"/>
                <a:ea typeface="Arial"/>
                <a:cs typeface="Arial"/>
                <a:sym typeface="Arial"/>
              </a:rPr>
              <a:t>.</a:t>
            </a:r>
            <a:r>
              <a:rPr lang="en-AU" sz="1800">
                <a:solidFill>
                  <a:schemeClr val="lt1"/>
                </a:solidFill>
              </a:rPr>
              <a:t>2</a:t>
            </a:r>
            <a:r>
              <a:rPr b="0" i="0" lang="en-AU" sz="1800" u="none" cap="none" strike="noStrike">
                <a:solidFill>
                  <a:schemeClr val="lt1"/>
                </a:solidFill>
                <a:latin typeface="Arial"/>
                <a:ea typeface="Arial"/>
                <a:cs typeface="Arial"/>
                <a:sym typeface="Arial"/>
              </a:rPr>
              <a:t> &amp; </a:t>
            </a:r>
            <a:r>
              <a:rPr lang="en-AU" sz="1800">
                <a:solidFill>
                  <a:schemeClr val="lt1"/>
                </a:solidFill>
              </a:rPr>
              <a:t>2</a:t>
            </a:r>
            <a:r>
              <a:rPr b="0" i="0" lang="en-AU" sz="1800" u="none" cap="none" strike="noStrike">
                <a:solidFill>
                  <a:schemeClr val="lt1"/>
                </a:solidFill>
                <a:latin typeface="Arial"/>
                <a:ea typeface="Arial"/>
                <a:cs typeface="Arial"/>
                <a:sym typeface="Arial"/>
              </a:rPr>
              <a:t>.</a:t>
            </a:r>
            <a:r>
              <a:rPr lang="en-AU" sz="1800">
                <a:solidFill>
                  <a:schemeClr val="lt1"/>
                </a:solidFill>
              </a:rPr>
              <a:t>3</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Virtual Meeting</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15 September 202</a:t>
            </a:r>
            <a:r>
              <a:rPr lang="en-AU" sz="1800">
                <a:solidFill>
                  <a:schemeClr val="lt1"/>
                </a:solidFill>
              </a:rPr>
              <a:t>1</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594" name="Google Shape;594;p1"/>
          <p:cNvPicPr preferRelativeResize="0"/>
          <p:nvPr/>
        </p:nvPicPr>
        <p:blipFill rotWithShape="1">
          <a:blip r:embed="rId3">
            <a:alphaModFix/>
          </a:blip>
          <a:srcRect b="0" l="0" r="0" t="0"/>
          <a:stretch/>
        </p:blipFill>
        <p:spPr>
          <a:xfrm>
            <a:off x="622789" y="1217405"/>
            <a:ext cx="2507906" cy="993132"/>
          </a:xfrm>
          <a:prstGeom prst="rect">
            <a:avLst/>
          </a:prstGeom>
          <a:noFill/>
          <a:ln>
            <a:noFill/>
          </a:ln>
        </p:spPr>
      </p:pic>
      <p:sp>
        <p:nvSpPr>
          <p:cNvPr id="595" name="Google Shape;595;p1"/>
          <p:cNvSpPr txBox="1"/>
          <p:nvPr/>
        </p:nvSpPr>
        <p:spPr>
          <a:xfrm>
            <a:off x="622789" y="2246634"/>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4" name="Shape 674"/>
        <p:cNvGrpSpPr/>
        <p:nvPr/>
      </p:nvGrpSpPr>
      <p:grpSpPr>
        <a:xfrm>
          <a:off x="0" y="0"/>
          <a:ext cx="0" cy="0"/>
          <a:chOff x="0" y="0"/>
          <a:chExt cx="0" cy="0"/>
        </a:xfrm>
      </p:grpSpPr>
      <p:pic>
        <p:nvPicPr>
          <p:cNvPr id="675" name="Google Shape;675;gec075aed1e_11_59"/>
          <p:cNvPicPr preferRelativeResize="0"/>
          <p:nvPr/>
        </p:nvPicPr>
        <p:blipFill rotWithShape="1">
          <a:blip r:embed="rId3">
            <a:alphaModFix/>
          </a:blip>
          <a:srcRect b="0" l="0" r="0" t="0"/>
          <a:stretch/>
        </p:blipFill>
        <p:spPr>
          <a:xfrm>
            <a:off x="297122" y="3658100"/>
            <a:ext cx="1925117" cy="1925117"/>
          </a:xfrm>
          <a:prstGeom prst="rect">
            <a:avLst/>
          </a:prstGeom>
          <a:noFill/>
          <a:ln>
            <a:noFill/>
          </a:ln>
        </p:spPr>
      </p:pic>
      <p:sp>
        <p:nvSpPr>
          <p:cNvPr id="676" name="Google Shape;676;gec075aed1e_11_59"/>
          <p:cNvSpPr/>
          <p:nvPr/>
        </p:nvSpPr>
        <p:spPr>
          <a:xfrm>
            <a:off x="4916953" y="1193678"/>
            <a:ext cx="1485000" cy="1440000"/>
          </a:xfrm>
          <a:prstGeom prst="roundRect">
            <a:avLst>
              <a:gd fmla="val 16667" name="adj"/>
            </a:avLst>
          </a:prstGeom>
          <a:solidFill>
            <a:srgbClr val="6697BF"/>
          </a:solidFill>
          <a:ln>
            <a:noFill/>
          </a:ln>
          <a:effectLst>
            <a:outerShdw blurRad="50800" rotWithShape="0" algn="tl" dir="2700000" dist="38100">
              <a:srgbClr val="000000">
                <a:alpha val="40000"/>
              </a:srgbClr>
            </a:outerShdw>
          </a:effectLst>
        </p:spPr>
        <p:txBody>
          <a:bodyPr anchorCtr="0" anchor="t" bIns="0" lIns="0" spcFirstLastPara="1" rIns="0" wrap="square" tIns="0">
            <a:noAutofit/>
          </a:bodyPr>
          <a:lstStyle/>
          <a:p>
            <a:pPr indent="0" lvl="0" marL="0" marR="0" rtl="0" algn="ctr">
              <a:spcBef>
                <a:spcPts val="0"/>
              </a:spcBef>
              <a:spcAft>
                <a:spcPts val="0"/>
              </a:spcAft>
              <a:buNone/>
            </a:pPr>
            <a:r>
              <a:t/>
            </a:r>
            <a:endParaRPr b="1" sz="1500">
              <a:solidFill>
                <a:schemeClr val="lt1"/>
              </a:solidFill>
              <a:latin typeface="Arial"/>
              <a:ea typeface="Arial"/>
              <a:cs typeface="Arial"/>
              <a:sym typeface="Arial"/>
            </a:endParaRPr>
          </a:p>
          <a:p>
            <a:pPr indent="0" lvl="0" marL="0" marR="0" rtl="0" algn="ctr">
              <a:spcBef>
                <a:spcPts val="750"/>
              </a:spcBef>
              <a:spcAft>
                <a:spcPts val="0"/>
              </a:spcAft>
              <a:buNone/>
            </a:pPr>
            <a:r>
              <a:rPr b="1" lang="en-AU" sz="1500">
                <a:solidFill>
                  <a:schemeClr val="lt1"/>
                </a:solidFill>
                <a:latin typeface="Arial"/>
                <a:ea typeface="Arial"/>
                <a:cs typeface="Arial"/>
                <a:sym typeface="Arial"/>
              </a:rPr>
              <a:t>Assessment</a:t>
            </a:r>
            <a:endParaRPr b="1" sz="1500">
              <a:solidFill>
                <a:schemeClr val="lt1"/>
              </a:solidFill>
              <a:latin typeface="Arial"/>
              <a:ea typeface="Arial"/>
              <a:cs typeface="Arial"/>
              <a:sym typeface="Arial"/>
            </a:endParaRPr>
          </a:p>
        </p:txBody>
      </p:sp>
      <p:pic>
        <p:nvPicPr>
          <p:cNvPr id="677" name="Google Shape;677;gec075aed1e_11_59"/>
          <p:cNvPicPr preferRelativeResize="0"/>
          <p:nvPr/>
        </p:nvPicPr>
        <p:blipFill rotWithShape="1">
          <a:blip r:embed="rId4">
            <a:alphaModFix/>
          </a:blip>
          <a:srcRect b="0" l="0" r="0" t="0"/>
          <a:stretch/>
        </p:blipFill>
        <p:spPr>
          <a:xfrm>
            <a:off x="5068051" y="2201788"/>
            <a:ext cx="1182804" cy="310363"/>
          </a:xfrm>
          <a:prstGeom prst="rect">
            <a:avLst/>
          </a:prstGeom>
          <a:noFill/>
          <a:ln>
            <a:noFill/>
          </a:ln>
        </p:spPr>
      </p:pic>
      <p:sp>
        <p:nvSpPr>
          <p:cNvPr id="678" name="Google Shape;678;gec075aed1e_11_59"/>
          <p:cNvSpPr/>
          <p:nvPr/>
        </p:nvSpPr>
        <p:spPr>
          <a:xfrm>
            <a:off x="7062247" y="1193678"/>
            <a:ext cx="1485000" cy="1440000"/>
          </a:xfrm>
          <a:prstGeom prst="roundRect">
            <a:avLst>
              <a:gd fmla="val 16667" name="adj"/>
            </a:avLst>
          </a:prstGeom>
          <a:solidFill>
            <a:srgbClr val="DCE6F2"/>
          </a:solidFill>
          <a:ln>
            <a:noFill/>
          </a:ln>
          <a:effectLst>
            <a:outerShdw blurRad="50800" rotWithShape="0" algn="tl" dir="2700000" dist="38100">
              <a:srgbClr val="000000">
                <a:alpha val="40000"/>
              </a:srgbClr>
            </a:outerShdw>
          </a:effectLst>
        </p:spPr>
        <p:txBody>
          <a:bodyPr anchorCtr="0" anchor="t" bIns="0" lIns="0" spcFirstLastPara="1" rIns="0" wrap="square" tIns="0">
            <a:noAutofit/>
          </a:bodyPr>
          <a:lstStyle/>
          <a:p>
            <a:pPr indent="0" lvl="0" marL="0" marR="0" rtl="0" algn="ctr">
              <a:spcBef>
                <a:spcPts val="0"/>
              </a:spcBef>
              <a:spcAft>
                <a:spcPts val="0"/>
              </a:spcAft>
              <a:buNone/>
            </a:pPr>
            <a:r>
              <a:rPr b="1" lang="en-AU" sz="1500">
                <a:solidFill>
                  <a:schemeClr val="dk1"/>
                </a:solidFill>
                <a:latin typeface="Arial"/>
                <a:ea typeface="Arial"/>
                <a:cs typeface="Arial"/>
                <a:sym typeface="Arial"/>
              </a:rPr>
              <a:t>Policy</a:t>
            </a:r>
            <a:endParaRPr/>
          </a:p>
          <a:p>
            <a:pPr indent="0" lvl="0" marL="0" marR="0" rtl="0" algn="ctr">
              <a:spcBef>
                <a:spcPts val="1200"/>
              </a:spcBef>
              <a:spcAft>
                <a:spcPts val="0"/>
              </a:spcAft>
              <a:buNone/>
            </a:pPr>
            <a:r>
              <a:rPr b="1" lang="en-AU" sz="1100">
                <a:solidFill>
                  <a:schemeClr val="dk1"/>
                </a:solidFill>
                <a:latin typeface="Arial"/>
                <a:ea typeface="Arial"/>
                <a:cs typeface="Arial"/>
                <a:sym typeface="Arial"/>
              </a:rPr>
              <a:t>PARTIES</a:t>
            </a:r>
            <a:endParaRPr/>
          </a:p>
          <a:p>
            <a:pPr indent="0" lvl="0" marL="0" marR="0" rtl="0" algn="ctr">
              <a:spcBef>
                <a:spcPts val="600"/>
              </a:spcBef>
              <a:spcAft>
                <a:spcPts val="0"/>
              </a:spcAft>
              <a:buNone/>
            </a:pPr>
            <a:r>
              <a:rPr b="1" lang="en-AU" sz="1100">
                <a:solidFill>
                  <a:schemeClr val="dk1"/>
                </a:solidFill>
                <a:latin typeface="Arial"/>
                <a:ea typeface="Arial"/>
                <a:cs typeface="Arial"/>
                <a:sym typeface="Arial"/>
              </a:rPr>
              <a:t>PROCESS</a:t>
            </a:r>
            <a:endParaRPr/>
          </a:p>
          <a:p>
            <a:pPr indent="0" lvl="0" marL="0" marR="0" rtl="0" algn="ctr">
              <a:spcBef>
                <a:spcPts val="1200"/>
              </a:spcBef>
              <a:spcAft>
                <a:spcPts val="0"/>
              </a:spcAft>
              <a:buNone/>
            </a:pPr>
            <a:r>
              <a:t/>
            </a:r>
            <a:endParaRPr b="1" sz="1200">
              <a:solidFill>
                <a:schemeClr val="dk1"/>
              </a:solidFill>
              <a:latin typeface="Arial"/>
              <a:ea typeface="Arial"/>
              <a:cs typeface="Arial"/>
              <a:sym typeface="Arial"/>
            </a:endParaRPr>
          </a:p>
          <a:p>
            <a:pPr indent="0" lvl="0" marL="0" marR="0" rtl="0" algn="ctr">
              <a:spcBef>
                <a:spcPts val="750"/>
              </a:spcBef>
              <a:spcAft>
                <a:spcPts val="0"/>
              </a:spcAft>
              <a:buNone/>
            </a:pPr>
            <a:r>
              <a:t/>
            </a:r>
            <a:endParaRPr b="1" sz="1500">
              <a:solidFill>
                <a:schemeClr val="dk1"/>
              </a:solidFill>
              <a:latin typeface="Arial"/>
              <a:ea typeface="Arial"/>
              <a:cs typeface="Arial"/>
              <a:sym typeface="Arial"/>
            </a:endParaRPr>
          </a:p>
        </p:txBody>
      </p:sp>
      <p:pic>
        <p:nvPicPr>
          <p:cNvPr id="679" name="Google Shape;679;gec075aed1e_11_59"/>
          <p:cNvPicPr preferRelativeResize="0"/>
          <p:nvPr/>
        </p:nvPicPr>
        <p:blipFill rotWithShape="1">
          <a:blip r:embed="rId5">
            <a:alphaModFix/>
          </a:blip>
          <a:srcRect b="0" l="0" r="0" t="0"/>
          <a:stretch/>
        </p:blipFill>
        <p:spPr>
          <a:xfrm>
            <a:off x="7195528" y="2324053"/>
            <a:ext cx="1218438" cy="240126"/>
          </a:xfrm>
          <a:prstGeom prst="rect">
            <a:avLst/>
          </a:prstGeom>
          <a:noFill/>
          <a:ln>
            <a:noFill/>
          </a:ln>
        </p:spPr>
      </p:pic>
      <p:sp>
        <p:nvSpPr>
          <p:cNvPr descr="Bildergebnis für CEOS logo" id="680" name="Google Shape;680;gec075aed1e_11_59"/>
          <p:cNvSpPr/>
          <p:nvPr/>
        </p:nvSpPr>
        <p:spPr>
          <a:xfrm>
            <a:off x="1259681" y="748906"/>
            <a:ext cx="228600" cy="228601"/>
          </a:xfrm>
          <a:prstGeom prst="rect">
            <a:avLst/>
          </a:prstGeom>
          <a:noFill/>
          <a:ln>
            <a:noFill/>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125">
              <a:solidFill>
                <a:schemeClr val="dk1"/>
              </a:solidFill>
              <a:latin typeface="Arial"/>
              <a:ea typeface="Arial"/>
              <a:cs typeface="Arial"/>
              <a:sym typeface="Arial"/>
            </a:endParaRPr>
          </a:p>
        </p:txBody>
      </p:sp>
      <p:sp>
        <p:nvSpPr>
          <p:cNvPr descr="Bildergebnis für CEOS logo" id="681" name="Google Shape;681;gec075aed1e_11_59"/>
          <p:cNvSpPr/>
          <p:nvPr/>
        </p:nvSpPr>
        <p:spPr>
          <a:xfrm>
            <a:off x="1373981" y="716114"/>
            <a:ext cx="228600" cy="228601"/>
          </a:xfrm>
          <a:prstGeom prst="rect">
            <a:avLst/>
          </a:prstGeom>
          <a:noFill/>
          <a:ln>
            <a:noFill/>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125">
              <a:solidFill>
                <a:schemeClr val="dk1"/>
              </a:solidFill>
              <a:latin typeface="Arial"/>
              <a:ea typeface="Arial"/>
              <a:cs typeface="Arial"/>
              <a:sym typeface="Arial"/>
            </a:endParaRPr>
          </a:p>
        </p:txBody>
      </p:sp>
      <p:sp>
        <p:nvSpPr>
          <p:cNvPr descr="Bildergebnis für CEOS logo" id="682" name="Google Shape;682;gec075aed1e_11_59"/>
          <p:cNvSpPr/>
          <p:nvPr/>
        </p:nvSpPr>
        <p:spPr>
          <a:xfrm>
            <a:off x="1671295" y="1072937"/>
            <a:ext cx="228600" cy="228601"/>
          </a:xfrm>
          <a:prstGeom prst="rect">
            <a:avLst/>
          </a:prstGeom>
          <a:noFill/>
          <a:ln>
            <a:noFill/>
          </a:ln>
        </p:spPr>
        <p:txBody>
          <a:bodyPr anchorCtr="0" anchor="t" bIns="34275" lIns="68575" spcFirstLastPara="1" rIns="68575" wrap="square" tIns="34275">
            <a:noAutofit/>
          </a:bodyPr>
          <a:lstStyle/>
          <a:p>
            <a:pPr indent="0" lvl="0" marL="0" marR="0" rtl="0" algn="l">
              <a:spcBef>
                <a:spcPts val="0"/>
              </a:spcBef>
              <a:spcAft>
                <a:spcPts val="0"/>
              </a:spcAft>
              <a:buNone/>
            </a:pPr>
            <a:r>
              <a:t/>
            </a:r>
            <a:endParaRPr sz="1125">
              <a:solidFill>
                <a:schemeClr val="dk1"/>
              </a:solidFill>
              <a:latin typeface="Arial"/>
              <a:ea typeface="Arial"/>
              <a:cs typeface="Arial"/>
              <a:sym typeface="Arial"/>
            </a:endParaRPr>
          </a:p>
        </p:txBody>
      </p:sp>
      <p:sp>
        <p:nvSpPr>
          <p:cNvPr id="683" name="Google Shape;683;gec075aed1e_11_59"/>
          <p:cNvSpPr/>
          <p:nvPr/>
        </p:nvSpPr>
        <p:spPr>
          <a:xfrm>
            <a:off x="626367" y="1193678"/>
            <a:ext cx="1485000" cy="1440000"/>
          </a:xfrm>
          <a:prstGeom prst="roundRect">
            <a:avLst>
              <a:gd fmla="val 16667" name="adj"/>
            </a:avLst>
          </a:prstGeom>
          <a:solidFill>
            <a:srgbClr val="00234F"/>
          </a:solidFill>
          <a:ln>
            <a:noFill/>
          </a:ln>
          <a:effectLst>
            <a:outerShdw blurRad="50800" rotWithShape="0" algn="tl" dir="2700000" dist="38100">
              <a:srgbClr val="000000">
                <a:alpha val="40000"/>
              </a:srgbClr>
            </a:outerShdw>
          </a:effectLst>
        </p:spPr>
        <p:txBody>
          <a:bodyPr anchorCtr="0" anchor="t" bIns="0" lIns="0" spcFirstLastPara="1" rIns="0" wrap="square" tIns="0">
            <a:noAutofit/>
          </a:bodyPr>
          <a:lstStyle/>
          <a:p>
            <a:pPr indent="0" lvl="0" marL="0" marR="0" rtl="0" algn="ctr">
              <a:spcBef>
                <a:spcPts val="0"/>
              </a:spcBef>
              <a:spcAft>
                <a:spcPts val="0"/>
              </a:spcAft>
              <a:buNone/>
            </a:pPr>
            <a:r>
              <a:t/>
            </a:r>
            <a:endParaRPr b="1" sz="1500">
              <a:solidFill>
                <a:schemeClr val="lt1"/>
              </a:solidFill>
              <a:latin typeface="Arial"/>
              <a:ea typeface="Arial"/>
              <a:cs typeface="Arial"/>
              <a:sym typeface="Arial"/>
            </a:endParaRPr>
          </a:p>
          <a:p>
            <a:pPr indent="0" lvl="0" marL="0" marR="0" rtl="0" algn="ctr">
              <a:spcBef>
                <a:spcPts val="750"/>
              </a:spcBef>
              <a:spcAft>
                <a:spcPts val="0"/>
              </a:spcAft>
              <a:buNone/>
            </a:pPr>
            <a:r>
              <a:rPr b="1" lang="en-AU" sz="1500">
                <a:solidFill>
                  <a:schemeClr val="lt1"/>
                </a:solidFill>
                <a:latin typeface="Arial"/>
                <a:ea typeface="Arial"/>
                <a:cs typeface="Arial"/>
                <a:sym typeface="Arial"/>
              </a:rPr>
              <a:t>Observations</a:t>
            </a:r>
            <a:endParaRPr b="1" sz="1500">
              <a:solidFill>
                <a:schemeClr val="lt1"/>
              </a:solidFill>
              <a:latin typeface="Arial"/>
              <a:ea typeface="Arial"/>
              <a:cs typeface="Arial"/>
              <a:sym typeface="Arial"/>
            </a:endParaRPr>
          </a:p>
        </p:txBody>
      </p:sp>
      <p:sp>
        <p:nvSpPr>
          <p:cNvPr id="684" name="Google Shape;684;gec075aed1e_11_59"/>
          <p:cNvSpPr/>
          <p:nvPr/>
        </p:nvSpPr>
        <p:spPr>
          <a:xfrm>
            <a:off x="2771660" y="1193678"/>
            <a:ext cx="1485000" cy="1440000"/>
          </a:xfrm>
          <a:prstGeom prst="roundRect">
            <a:avLst>
              <a:gd fmla="val 16667" name="adj"/>
            </a:avLst>
          </a:prstGeom>
          <a:solidFill>
            <a:srgbClr val="F3F3F3"/>
          </a:solidFill>
          <a:ln>
            <a:noFill/>
          </a:ln>
          <a:effectLst>
            <a:outerShdw blurRad="50800" rotWithShape="0" algn="tl" dir="2700000" dist="38100">
              <a:srgbClr val="000000">
                <a:alpha val="40000"/>
              </a:srgbClr>
            </a:outerShdw>
          </a:effectLst>
        </p:spPr>
        <p:txBody>
          <a:bodyPr anchorCtr="0" anchor="t" bIns="0" lIns="0" spcFirstLastPara="1" rIns="0" wrap="square" tIns="0">
            <a:noAutofit/>
          </a:bodyPr>
          <a:lstStyle/>
          <a:p>
            <a:pPr indent="0" lvl="0" marL="0" marR="0" rtl="0" algn="ctr">
              <a:spcBef>
                <a:spcPts val="0"/>
              </a:spcBef>
              <a:spcAft>
                <a:spcPts val="0"/>
              </a:spcAft>
              <a:buNone/>
            </a:pPr>
            <a:r>
              <a:t/>
            </a:r>
            <a:endParaRPr b="1" sz="1500">
              <a:solidFill>
                <a:schemeClr val="dk1"/>
              </a:solidFill>
              <a:latin typeface="Arial"/>
              <a:ea typeface="Arial"/>
              <a:cs typeface="Arial"/>
              <a:sym typeface="Arial"/>
            </a:endParaRPr>
          </a:p>
          <a:p>
            <a:pPr indent="0" lvl="0" marL="0" marR="0" rtl="0" algn="ctr">
              <a:spcBef>
                <a:spcPts val="750"/>
              </a:spcBef>
              <a:spcAft>
                <a:spcPts val="0"/>
              </a:spcAft>
              <a:buNone/>
            </a:pPr>
            <a:r>
              <a:rPr b="1" lang="en-AU" sz="1500">
                <a:solidFill>
                  <a:schemeClr val="dk1"/>
                </a:solidFill>
                <a:latin typeface="Arial"/>
                <a:ea typeface="Arial"/>
                <a:cs typeface="Arial"/>
                <a:sym typeface="Arial"/>
              </a:rPr>
              <a:t>Research</a:t>
            </a:r>
            <a:endParaRPr b="1" sz="1500">
              <a:solidFill>
                <a:schemeClr val="dk1"/>
              </a:solidFill>
              <a:latin typeface="Arial"/>
              <a:ea typeface="Arial"/>
              <a:cs typeface="Arial"/>
              <a:sym typeface="Arial"/>
            </a:endParaRPr>
          </a:p>
        </p:txBody>
      </p:sp>
      <p:sp>
        <p:nvSpPr>
          <p:cNvPr id="685" name="Google Shape;685;gec075aed1e_11_59"/>
          <p:cNvSpPr txBox="1"/>
          <p:nvPr/>
        </p:nvSpPr>
        <p:spPr>
          <a:xfrm>
            <a:off x="2339752" y="3658100"/>
            <a:ext cx="3024336" cy="2135209"/>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dk1"/>
              </a:buClr>
              <a:buSzPts val="1400"/>
              <a:buFont typeface="Arial"/>
              <a:buNone/>
            </a:pPr>
            <a:r>
              <a:t/>
            </a:r>
            <a:endParaRPr b="1" sz="1400">
              <a:solidFill>
                <a:schemeClr val="dk1"/>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400"/>
              <a:buFont typeface="Arial"/>
              <a:buNone/>
            </a:pPr>
            <a:r>
              <a:rPr b="1" lang="en-AU" sz="1400">
                <a:solidFill>
                  <a:schemeClr val="dk1"/>
                </a:solidFill>
                <a:latin typeface="Arial"/>
                <a:ea typeface="Arial"/>
                <a:cs typeface="Arial"/>
                <a:sym typeface="Arial"/>
              </a:rPr>
              <a:t>UNFCCC</a:t>
            </a:r>
            <a:endParaRPr/>
          </a:p>
          <a:p>
            <a:pPr indent="0" lvl="0" marL="0" marR="0" rtl="0" algn="l">
              <a:lnSpc>
                <a:spcPct val="100000"/>
              </a:lnSpc>
              <a:spcBef>
                <a:spcPts val="0"/>
              </a:spcBef>
              <a:spcAft>
                <a:spcPts val="0"/>
              </a:spcAft>
              <a:buClr>
                <a:schemeClr val="dk1"/>
              </a:buClr>
              <a:buSzPts val="1400"/>
              <a:buFont typeface="Arial"/>
              <a:buNone/>
            </a:pPr>
            <a:r>
              <a:t/>
            </a:r>
            <a:endParaRPr b="1" sz="1400">
              <a:solidFill>
                <a:schemeClr val="dk1"/>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400"/>
              <a:buFont typeface="Arial"/>
              <a:buNone/>
            </a:pPr>
            <a:r>
              <a:rPr lang="en-AU" sz="1400">
                <a:solidFill>
                  <a:schemeClr val="dk1"/>
                </a:solidFill>
                <a:latin typeface="Arial"/>
                <a:ea typeface="Arial"/>
                <a:cs typeface="Arial"/>
                <a:sym typeface="Arial"/>
              </a:rPr>
              <a:t>Article 4.1(g) Commitments</a:t>
            </a:r>
            <a:endParaRPr/>
          </a:p>
          <a:p>
            <a:pPr indent="0" lvl="0" marL="0" marR="0" rtl="0" algn="l">
              <a:lnSpc>
                <a:spcPct val="100000"/>
              </a:lnSpc>
              <a:spcBef>
                <a:spcPts val="0"/>
              </a:spcBef>
              <a:spcAft>
                <a:spcPts val="0"/>
              </a:spcAft>
              <a:buClr>
                <a:schemeClr val="dk1"/>
              </a:buClr>
              <a:buSzPts val="1400"/>
              <a:buFont typeface="Arial"/>
              <a:buNone/>
            </a:pPr>
            <a:r>
              <a:rPr lang="en-AU" sz="1400">
                <a:solidFill>
                  <a:schemeClr val="dk1"/>
                </a:solidFill>
                <a:latin typeface="Arial"/>
                <a:ea typeface="Arial"/>
                <a:cs typeface="Arial"/>
                <a:sym typeface="Arial"/>
              </a:rPr>
              <a:t>Article 5 Research and systematic observation</a:t>
            </a:r>
            <a:endParaRPr/>
          </a:p>
          <a:p>
            <a:pPr indent="0" lvl="0" marL="0" marR="0" rtl="0" algn="l">
              <a:lnSpc>
                <a:spcPct val="100000"/>
              </a:lnSpc>
              <a:spcBef>
                <a:spcPts val="0"/>
              </a:spcBef>
              <a:spcAft>
                <a:spcPts val="0"/>
              </a:spcAft>
              <a:buClr>
                <a:schemeClr val="dk1"/>
              </a:buClr>
              <a:buSzPts val="1400"/>
              <a:buFont typeface="Arial"/>
              <a:buNone/>
            </a:pPr>
            <a:r>
              <a:t/>
            </a:r>
            <a:endParaRPr b="1" sz="1400">
              <a:solidFill>
                <a:schemeClr val="dk1"/>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400"/>
              <a:buFont typeface="Arial"/>
              <a:buNone/>
            </a:pPr>
            <a:r>
              <a:rPr b="1" lang="en-AU" sz="1400">
                <a:solidFill>
                  <a:schemeClr val="dk1"/>
                </a:solidFill>
                <a:latin typeface="Arial"/>
                <a:ea typeface="Arial"/>
                <a:cs typeface="Arial"/>
                <a:sym typeface="Arial"/>
              </a:rPr>
              <a:t>Paris Agreement</a:t>
            </a:r>
            <a:endParaRPr/>
          </a:p>
          <a:p>
            <a:pPr indent="0" lvl="0" marL="0" marR="0" rtl="0" algn="l">
              <a:lnSpc>
                <a:spcPct val="100000"/>
              </a:lnSpc>
              <a:spcBef>
                <a:spcPts val="0"/>
              </a:spcBef>
              <a:spcAft>
                <a:spcPts val="0"/>
              </a:spcAft>
              <a:buClr>
                <a:schemeClr val="dk1"/>
              </a:buClr>
              <a:buSzPts val="1400"/>
              <a:buFont typeface="Arial"/>
              <a:buNone/>
            </a:pPr>
            <a:r>
              <a:t/>
            </a:r>
            <a:endParaRPr b="1" sz="1400">
              <a:solidFill>
                <a:schemeClr val="dk1"/>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400"/>
              <a:buFont typeface="Arial"/>
              <a:buNone/>
            </a:pPr>
            <a:r>
              <a:t/>
            </a:r>
            <a:endParaRPr b="1" sz="1400">
              <a:solidFill>
                <a:schemeClr val="dk1"/>
              </a:solidFill>
              <a:latin typeface="Arial"/>
              <a:ea typeface="Arial"/>
              <a:cs typeface="Arial"/>
              <a:sym typeface="Arial"/>
            </a:endParaRPr>
          </a:p>
        </p:txBody>
      </p:sp>
      <p:sp>
        <p:nvSpPr>
          <p:cNvPr id="686" name="Google Shape;686;gec075aed1e_11_59"/>
          <p:cNvSpPr txBox="1"/>
          <p:nvPr/>
        </p:nvSpPr>
        <p:spPr>
          <a:xfrm>
            <a:off x="251521" y="220615"/>
            <a:ext cx="8929656" cy="33854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AU" sz="1600">
                <a:solidFill>
                  <a:schemeClr val="dk2"/>
                </a:solidFill>
                <a:latin typeface="Arial"/>
                <a:ea typeface="Arial"/>
                <a:cs typeface="Arial"/>
                <a:sym typeface="Arial"/>
              </a:rPr>
              <a:t>Observations - the foundation for commitments and decision making on climate change</a:t>
            </a:r>
            <a:endParaRPr b="1" sz="1600">
              <a:solidFill>
                <a:schemeClr val="dk2"/>
              </a:solidFill>
              <a:latin typeface="Arial"/>
              <a:ea typeface="Arial"/>
              <a:cs typeface="Arial"/>
              <a:sym typeface="Arial"/>
            </a:endParaRPr>
          </a:p>
        </p:txBody>
      </p:sp>
      <p:cxnSp>
        <p:nvCxnSpPr>
          <p:cNvPr id="687" name="Google Shape;687;gec075aed1e_11_59"/>
          <p:cNvCxnSpPr/>
          <p:nvPr/>
        </p:nvCxnSpPr>
        <p:spPr>
          <a:xfrm>
            <a:off x="2183423" y="1919612"/>
            <a:ext cx="516185" cy="0"/>
          </a:xfrm>
          <a:prstGeom prst="straightConnector1">
            <a:avLst/>
          </a:prstGeom>
          <a:noFill/>
          <a:ln cap="flat" cmpd="sng" w="25400">
            <a:solidFill>
              <a:srgbClr val="947954"/>
            </a:solidFill>
            <a:prstDash val="solid"/>
            <a:round/>
            <a:headEnd len="med" w="med" type="triangle"/>
            <a:tailEnd len="med" w="med" type="triangle"/>
          </a:ln>
        </p:spPr>
      </p:cxnSp>
      <p:cxnSp>
        <p:nvCxnSpPr>
          <p:cNvPr id="688" name="Google Shape;688;gec075aed1e_11_59"/>
          <p:cNvCxnSpPr/>
          <p:nvPr/>
        </p:nvCxnSpPr>
        <p:spPr>
          <a:xfrm>
            <a:off x="6474009" y="1919612"/>
            <a:ext cx="516185" cy="0"/>
          </a:xfrm>
          <a:prstGeom prst="straightConnector1">
            <a:avLst/>
          </a:prstGeom>
          <a:noFill/>
          <a:ln cap="flat" cmpd="sng" w="25400">
            <a:solidFill>
              <a:srgbClr val="947954"/>
            </a:solidFill>
            <a:prstDash val="solid"/>
            <a:round/>
            <a:headEnd len="med" w="med" type="triangle"/>
            <a:tailEnd len="med" w="med" type="triangle"/>
          </a:ln>
        </p:spPr>
      </p:cxnSp>
      <p:cxnSp>
        <p:nvCxnSpPr>
          <p:cNvPr id="689" name="Google Shape;689;gec075aed1e_11_59"/>
          <p:cNvCxnSpPr/>
          <p:nvPr/>
        </p:nvCxnSpPr>
        <p:spPr>
          <a:xfrm>
            <a:off x="4328716" y="1919612"/>
            <a:ext cx="516185" cy="0"/>
          </a:xfrm>
          <a:prstGeom prst="straightConnector1">
            <a:avLst/>
          </a:prstGeom>
          <a:noFill/>
          <a:ln cap="flat" cmpd="sng" w="25400">
            <a:solidFill>
              <a:srgbClr val="947954"/>
            </a:solidFill>
            <a:prstDash val="solid"/>
            <a:round/>
            <a:headEnd len="med" w="med" type="triangle"/>
            <a:tailEnd len="med" w="med" type="triangle"/>
          </a:ln>
        </p:spPr>
      </p:cxnSp>
      <p:sp>
        <p:nvSpPr>
          <p:cNvPr id="690" name="Google Shape;690;gec075aed1e_11_59"/>
          <p:cNvSpPr/>
          <p:nvPr/>
        </p:nvSpPr>
        <p:spPr>
          <a:xfrm>
            <a:off x="1467562" y="2728344"/>
            <a:ext cx="6036047" cy="484632"/>
          </a:xfrm>
          <a:prstGeom prst="rightArrow">
            <a:avLst>
              <a:gd fmla="val 50000" name="adj1"/>
              <a:gd fmla="val 50000" name="adj2"/>
            </a:avLst>
          </a:prstGeom>
          <a:solidFill>
            <a:srgbClr val="91C6DB"/>
          </a:solidFill>
          <a:ln cap="flat" cmpd="sng" w="12700">
            <a:solidFill>
              <a:schemeClr val="dk1"/>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1500"/>
              <a:buFont typeface="Arial"/>
              <a:buNone/>
            </a:pPr>
            <a:r>
              <a:rPr b="0" i="0" lang="en-AU" sz="1500" u="none" cap="none" strike="noStrike">
                <a:solidFill>
                  <a:schemeClr val="dk1"/>
                </a:solidFill>
                <a:latin typeface="Arial"/>
                <a:ea typeface="Arial"/>
                <a:cs typeface="Arial"/>
                <a:sym typeface="Arial"/>
              </a:rPr>
              <a:t>Climate services</a:t>
            </a:r>
            <a:endParaRPr/>
          </a:p>
        </p:txBody>
      </p:sp>
      <p:sp>
        <p:nvSpPr>
          <p:cNvPr id="691" name="Google Shape;691;gec075aed1e_11_59"/>
          <p:cNvSpPr txBox="1"/>
          <p:nvPr/>
        </p:nvSpPr>
        <p:spPr>
          <a:xfrm>
            <a:off x="5659453" y="3658100"/>
            <a:ext cx="3377043" cy="2785378"/>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400">
                <a:solidFill>
                  <a:schemeClr val="dk1"/>
                </a:solidFill>
                <a:latin typeface="Arial"/>
                <a:ea typeface="Arial"/>
                <a:cs typeface="Arial"/>
                <a:sym typeface="Arial"/>
              </a:rPr>
              <a:t>Paris Agreement Article 14</a:t>
            </a:r>
            <a:endParaRPr/>
          </a:p>
          <a:p>
            <a:pPr indent="0" lvl="0" marL="0" marR="0" rtl="0" algn="l">
              <a:spcBef>
                <a:spcPts val="700"/>
              </a:spcBef>
              <a:spcAft>
                <a:spcPts val="0"/>
              </a:spcAft>
              <a:buNone/>
            </a:pPr>
            <a:r>
              <a:rPr lang="en-AU" sz="1400">
                <a:solidFill>
                  <a:schemeClr val="dk1"/>
                </a:solidFill>
                <a:latin typeface="Arial"/>
                <a:ea typeface="Arial"/>
                <a:cs typeface="Arial"/>
                <a:sym typeface="Arial"/>
              </a:rPr>
              <a:t>Take stock of the implementation of the PA</a:t>
            </a:r>
            <a:endParaRPr/>
          </a:p>
          <a:p>
            <a:pPr indent="0" lvl="0" marL="0" marR="0" rtl="0" algn="l">
              <a:spcBef>
                <a:spcPts val="700"/>
              </a:spcBef>
              <a:spcAft>
                <a:spcPts val="0"/>
              </a:spcAft>
              <a:buNone/>
            </a:pPr>
            <a:r>
              <a:rPr lang="en-AU" sz="1400">
                <a:solidFill>
                  <a:schemeClr val="dk1"/>
                </a:solidFill>
                <a:latin typeface="Arial"/>
                <a:ea typeface="Arial"/>
                <a:cs typeface="Arial"/>
                <a:sym typeface="Arial"/>
              </a:rPr>
              <a:t>2023</a:t>
            </a:r>
            <a:endParaRPr/>
          </a:p>
          <a:p>
            <a:pPr indent="0" lvl="0" marL="0" marR="0" rtl="0" algn="l">
              <a:spcBef>
                <a:spcPts val="700"/>
              </a:spcBef>
              <a:spcAft>
                <a:spcPts val="0"/>
              </a:spcAft>
              <a:buNone/>
            </a:pPr>
            <a:r>
              <a:rPr lang="en-AU" sz="1400">
                <a:solidFill>
                  <a:schemeClr val="dk1"/>
                </a:solidFill>
                <a:latin typeface="Arial"/>
                <a:ea typeface="Arial"/>
                <a:cs typeface="Arial"/>
                <a:sym typeface="Arial"/>
              </a:rPr>
              <a:t>Outcome shall inform Parties in updating and enhancing, in a nationally determined manner, their actions and support in accordance with the provisions of the Paris Agreement, as well as enhancing international cooperation for climate action</a:t>
            </a:r>
            <a:endParaRPr/>
          </a:p>
        </p:txBody>
      </p:sp>
      <p:pic>
        <p:nvPicPr>
          <p:cNvPr id="692" name="Google Shape;692;gec075aed1e_11_59"/>
          <p:cNvPicPr preferRelativeResize="0"/>
          <p:nvPr/>
        </p:nvPicPr>
        <p:blipFill rotWithShape="1">
          <a:blip r:embed="rId6">
            <a:alphaModFix/>
          </a:blip>
          <a:srcRect b="0" l="0" r="0" t="0"/>
          <a:stretch/>
        </p:blipFill>
        <p:spPr>
          <a:xfrm>
            <a:off x="2915816" y="5500114"/>
            <a:ext cx="345930" cy="586390"/>
          </a:xfrm>
          <a:prstGeom prst="rect">
            <a:avLst/>
          </a:prstGeom>
          <a:noFill/>
          <a:ln>
            <a:noFill/>
          </a:ln>
        </p:spPr>
      </p:pic>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1" name="Shape 2691"/>
        <p:cNvGrpSpPr/>
        <p:nvPr/>
      </p:nvGrpSpPr>
      <p:grpSpPr>
        <a:xfrm>
          <a:off x="0" y="0"/>
          <a:ext cx="0" cy="0"/>
          <a:chOff x="0" y="0"/>
          <a:chExt cx="0" cy="0"/>
        </a:xfrm>
      </p:grpSpPr>
      <p:sp>
        <p:nvSpPr>
          <p:cNvPr id="2692" name="Google Shape;2692;gebf947c4af_1_17"/>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p>
            <a:pPr indent="-355600" lvl="0" marL="457200" marR="0" rtl="0" algn="l">
              <a:lnSpc>
                <a:spcPct val="100000"/>
              </a:lnSpc>
              <a:spcBef>
                <a:spcPts val="500"/>
              </a:spcBef>
              <a:spcAft>
                <a:spcPts val="0"/>
              </a:spcAft>
              <a:buClr>
                <a:srgbClr val="002569"/>
              </a:buClr>
              <a:buSzPts val="2000"/>
              <a:buFont typeface="Arial"/>
              <a:buChar char="•"/>
            </a:pPr>
            <a:r>
              <a:rPr lang="en-AU"/>
              <a:t>Agriculture, Forestry and Other Land Use (AFOLU) contributes the second largest source of emissions (after fossil fuel use) globally, and the primary source of emissions in many developing nations</a:t>
            </a:r>
            <a:endParaRPr sz="1800"/>
          </a:p>
          <a:p>
            <a:pPr indent="-355600" lvl="0" marL="457200" marR="0" rtl="0" algn="l">
              <a:lnSpc>
                <a:spcPct val="100000"/>
              </a:lnSpc>
              <a:spcBef>
                <a:spcPts val="500"/>
              </a:spcBef>
              <a:spcAft>
                <a:spcPts val="0"/>
              </a:spcAft>
              <a:buClr>
                <a:srgbClr val="002569"/>
              </a:buClr>
              <a:buSzPts val="2000"/>
              <a:buFont typeface="Arial"/>
              <a:buChar char="•"/>
            </a:pPr>
            <a:r>
              <a:rPr lang="en-AU"/>
              <a:t>In the context of the Global Stocktake (GST), </a:t>
            </a:r>
            <a:endParaRPr/>
          </a:p>
          <a:p>
            <a:pPr indent="-355600" lvl="1" marL="914400" rtl="0" algn="l">
              <a:lnSpc>
                <a:spcPct val="100000"/>
              </a:lnSpc>
              <a:spcBef>
                <a:spcPts val="500"/>
              </a:spcBef>
              <a:spcAft>
                <a:spcPts val="0"/>
              </a:spcAft>
              <a:buSzPts val="2000"/>
              <a:buChar char="o"/>
            </a:pPr>
            <a:r>
              <a:rPr lang="en-AU" sz="1800"/>
              <a:t>AFOLU emissions are estimated from the product of an </a:t>
            </a:r>
            <a:r>
              <a:rPr b="1" i="1" lang="en-AU" sz="1800"/>
              <a:t>activity index </a:t>
            </a:r>
            <a:r>
              <a:rPr lang="en-AU" sz="1800"/>
              <a:t>(i.e. number of acres of forest converted to agriculture) and an </a:t>
            </a:r>
            <a:r>
              <a:rPr b="1" i="1" lang="en-AU" sz="1800"/>
              <a:t>emission factor </a:t>
            </a:r>
            <a:r>
              <a:rPr lang="en-AU" sz="1800"/>
              <a:t>(i.e. number of tons of CO</a:t>
            </a:r>
            <a:r>
              <a:rPr baseline="-25000" lang="en-AU" sz="1800"/>
              <a:t>2</a:t>
            </a:r>
            <a:r>
              <a:rPr lang="en-AU" sz="1800"/>
              <a:t> released per acre)</a:t>
            </a:r>
            <a:endParaRPr/>
          </a:p>
          <a:p>
            <a:pPr indent="0" lvl="0" marL="101600" rtl="0" algn="l">
              <a:lnSpc>
                <a:spcPct val="100000"/>
              </a:lnSpc>
              <a:spcBef>
                <a:spcPts val="500"/>
              </a:spcBef>
              <a:spcAft>
                <a:spcPts val="0"/>
              </a:spcAft>
              <a:buSzPts val="2000"/>
              <a:buNone/>
            </a:pPr>
            <a:r>
              <a:t/>
            </a:r>
            <a:endParaRPr sz="1000"/>
          </a:p>
          <a:p>
            <a:pPr indent="0" lvl="0" marL="101600" rtl="0" algn="l">
              <a:lnSpc>
                <a:spcPct val="100000"/>
              </a:lnSpc>
              <a:spcBef>
                <a:spcPts val="500"/>
              </a:spcBef>
              <a:spcAft>
                <a:spcPts val="0"/>
              </a:spcAft>
              <a:buSzPts val="2000"/>
              <a:buNone/>
            </a:pPr>
            <a:r>
              <a:rPr lang="en-AU"/>
              <a:t>	</a:t>
            </a:r>
            <a:r>
              <a:rPr i="1" lang="en-AU"/>
              <a:t>Emissions/removals = Activity Index × Emission Factor</a:t>
            </a:r>
            <a:endParaRPr/>
          </a:p>
          <a:p>
            <a:pPr indent="-228600" lvl="1" marL="914400" rtl="0" algn="l">
              <a:lnSpc>
                <a:spcPct val="100000"/>
              </a:lnSpc>
              <a:spcBef>
                <a:spcPts val="500"/>
              </a:spcBef>
              <a:spcAft>
                <a:spcPts val="0"/>
              </a:spcAft>
              <a:buSzPts val="2000"/>
              <a:buNone/>
            </a:pPr>
            <a:r>
              <a:t/>
            </a:r>
            <a:endParaRPr sz="1000"/>
          </a:p>
          <a:p>
            <a:pPr indent="-355600" lvl="1" marL="914400" rtl="0" algn="l">
              <a:lnSpc>
                <a:spcPct val="100000"/>
              </a:lnSpc>
              <a:spcBef>
                <a:spcPts val="500"/>
              </a:spcBef>
              <a:spcAft>
                <a:spcPts val="0"/>
              </a:spcAft>
              <a:buSzPts val="2000"/>
              <a:buChar char="o"/>
            </a:pPr>
            <a:r>
              <a:rPr b="1" lang="en-AU" sz="1800"/>
              <a:t>Activity Data</a:t>
            </a:r>
            <a:r>
              <a:rPr lang="en-AU" sz="1800"/>
              <a:t>: Space-based data are a key source of Activity Index data</a:t>
            </a:r>
            <a:endParaRPr/>
          </a:p>
          <a:p>
            <a:pPr indent="-355600" lvl="1" marL="914400" rtl="0" algn="l">
              <a:lnSpc>
                <a:spcPct val="100000"/>
              </a:lnSpc>
              <a:spcBef>
                <a:spcPts val="500"/>
              </a:spcBef>
              <a:spcAft>
                <a:spcPts val="0"/>
              </a:spcAft>
              <a:buSzPts val="2000"/>
              <a:buChar char="o"/>
            </a:pPr>
            <a:r>
              <a:rPr b="1" lang="en-AU" sz="1800"/>
              <a:t>Emission Factors: </a:t>
            </a:r>
            <a:r>
              <a:rPr lang="en-AU" sz="1800"/>
              <a:t>Above ground biomass measurements and fire radiative power provide insight into forest emission factors</a:t>
            </a:r>
            <a:endParaRPr/>
          </a:p>
          <a:p>
            <a:pPr indent="-355600" lvl="0" marL="457200" marR="0" rtl="0" algn="l">
              <a:lnSpc>
                <a:spcPct val="100000"/>
              </a:lnSpc>
              <a:spcBef>
                <a:spcPts val="500"/>
              </a:spcBef>
              <a:spcAft>
                <a:spcPts val="0"/>
              </a:spcAft>
              <a:buClr>
                <a:srgbClr val="002569"/>
              </a:buClr>
              <a:buSzPts val="2000"/>
              <a:buFont typeface="Arial"/>
              <a:buChar char="•"/>
            </a:pPr>
            <a:r>
              <a:rPr lang="en-AU"/>
              <a:t>Only apply to “Managed Land”</a:t>
            </a:r>
            <a:endParaRPr/>
          </a:p>
          <a:p>
            <a:pPr indent="-355600" lvl="1" marL="914400" rtl="0" algn="l">
              <a:lnSpc>
                <a:spcPct val="100000"/>
              </a:lnSpc>
              <a:spcBef>
                <a:spcPts val="500"/>
              </a:spcBef>
              <a:spcAft>
                <a:spcPts val="0"/>
              </a:spcAft>
              <a:buSzPts val="2000"/>
              <a:buChar char="o"/>
            </a:pPr>
            <a:r>
              <a:rPr lang="en-AU" sz="1800"/>
              <a:t>If another 10 million hectares burn in Siberia, most of these emissions are not counted because they are not on managed land</a:t>
            </a:r>
            <a:endParaRPr/>
          </a:p>
        </p:txBody>
      </p:sp>
      <p:sp>
        <p:nvSpPr>
          <p:cNvPr id="2693" name="Google Shape;2693;gebf947c4af_1_17"/>
          <p:cNvSpPr txBox="1"/>
          <p:nvPr>
            <p:ph idx="2" type="body"/>
          </p:nvPr>
        </p:nvSpPr>
        <p:spPr>
          <a:xfrm>
            <a:off x="1899138" y="76200"/>
            <a:ext cx="5662246"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a:t>Bottom-up AFOLU Inventories</a:t>
            </a:r>
            <a:endParaRPr/>
          </a:p>
        </p:txBody>
      </p:sp>
      <p:sp>
        <p:nvSpPr>
          <p:cNvPr id="2694" name="Google Shape;2694;gebf947c4af_1_17"/>
          <p:cNvSpPr txBox="1"/>
          <p:nvPr>
            <p:ph idx="12" type="sldNum"/>
          </p:nvPr>
        </p:nvSpPr>
        <p:spPr>
          <a:xfrm>
            <a:off x="8519109" y="6629409"/>
            <a:ext cx="548700" cy="228591"/>
          </a:xfrm>
          <a:prstGeom prst="rect">
            <a:avLst/>
          </a:prstGeom>
          <a:noFill/>
          <a:ln>
            <a:noFill/>
          </a:ln>
        </p:spPr>
        <p:txBody>
          <a:bodyPr anchorCtr="0" anchor="t" bIns="45700" lIns="45700" spcFirstLastPara="1" rIns="45700" wrap="square" tIns="45700">
            <a:noAutofit/>
          </a:bodyPr>
          <a:lstStyle/>
          <a:p>
            <a:pPr indent="0" lvl="0" marL="0" rtl="0" algn="r">
              <a:spcBef>
                <a:spcPts val="0"/>
              </a:spcBef>
              <a:spcAft>
                <a:spcPts val="0"/>
              </a:spcAft>
              <a:buClr>
                <a:srgbClr val="002569"/>
              </a:buClr>
              <a:buSzPts val="1000"/>
              <a:buFont typeface="Helvetica Neue"/>
              <a:buNone/>
            </a:pPr>
            <a:fld id="{00000000-1234-1234-1234-123412341234}" type="slidenum">
              <a:rPr lang="en-AU"/>
              <a:t>‹#›</a:t>
            </a:fld>
            <a:endParaRPr/>
          </a:p>
        </p:txBody>
      </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8" name="Shape 2698"/>
        <p:cNvGrpSpPr/>
        <p:nvPr/>
      </p:nvGrpSpPr>
      <p:grpSpPr>
        <a:xfrm>
          <a:off x="0" y="0"/>
          <a:ext cx="0" cy="0"/>
          <a:chOff x="0" y="0"/>
          <a:chExt cx="0" cy="0"/>
        </a:xfrm>
      </p:grpSpPr>
      <p:sp>
        <p:nvSpPr>
          <p:cNvPr id="2699" name="Google Shape;2699;g1226ca3697a_0_0"/>
          <p:cNvSpPr txBox="1"/>
          <p:nvPr>
            <p:ph idx="1" type="body"/>
          </p:nvPr>
        </p:nvSpPr>
        <p:spPr>
          <a:xfrm>
            <a:off x="76200" y="1219200"/>
            <a:ext cx="8991600" cy="5257800"/>
          </a:xfrm>
          <a:prstGeom prst="rect">
            <a:avLst/>
          </a:prstGeom>
        </p:spPr>
        <p:txBody>
          <a:bodyPr anchorCtr="0" anchor="t" bIns="45700" lIns="91425" spcFirstLastPara="1" rIns="91425" wrap="square" tIns="45700">
            <a:noAutofit/>
          </a:bodyPr>
          <a:lstStyle/>
          <a:p>
            <a:pPr indent="0" lvl="0" marL="0" rtl="0" algn="l">
              <a:spcBef>
                <a:spcPts val="500"/>
              </a:spcBef>
              <a:spcAft>
                <a:spcPts val="0"/>
              </a:spcAft>
              <a:buNone/>
            </a:pPr>
            <a:r>
              <a:t/>
            </a:r>
            <a:endParaRPr/>
          </a:p>
        </p:txBody>
      </p:sp>
      <p:sp>
        <p:nvSpPr>
          <p:cNvPr id="2700" name="Google Shape;2700;g1226ca3697a_0_0"/>
          <p:cNvSpPr txBox="1"/>
          <p:nvPr>
            <p:ph idx="2" type="body"/>
          </p:nvPr>
        </p:nvSpPr>
        <p:spPr>
          <a:xfrm>
            <a:off x="1899138" y="76200"/>
            <a:ext cx="5662200" cy="914400"/>
          </a:xfrm>
          <a:prstGeom prst="rect">
            <a:avLst/>
          </a:prstGeom>
        </p:spPr>
        <p:txBody>
          <a:bodyPr anchorCtr="0" anchor="t" bIns="45700" lIns="91425" spcFirstLastPara="1" rIns="91425" wrap="square" tIns="45700">
            <a:noAutofit/>
          </a:bodyPr>
          <a:lstStyle/>
          <a:p>
            <a:pPr indent="0" lvl="0" marL="0" rtl="0" algn="l">
              <a:spcBef>
                <a:spcPts val="500"/>
              </a:spcBef>
              <a:spcAft>
                <a:spcPts val="0"/>
              </a:spcAft>
              <a:buNone/>
            </a:pPr>
            <a:r>
              <a:t/>
            </a:r>
            <a:endParaRPr/>
          </a:p>
        </p:txBody>
      </p:sp>
      <p:sp>
        <p:nvSpPr>
          <p:cNvPr id="2701" name="Google Shape;2701;g1226ca3697a_0_0"/>
          <p:cNvSpPr txBox="1"/>
          <p:nvPr>
            <p:ph idx="12" type="sldNum"/>
          </p:nvPr>
        </p:nvSpPr>
        <p:spPr>
          <a:xfrm>
            <a:off x="8519109" y="6629409"/>
            <a:ext cx="548700" cy="228600"/>
          </a:xfrm>
          <a:prstGeom prst="rect">
            <a:avLst/>
          </a:prstGeom>
        </p:spPr>
        <p:txBody>
          <a:bodyPr anchorCtr="0" anchor="t" bIns="45700" lIns="45700" spcFirstLastPara="1" rIns="45700" wrap="square" tIns="45700">
            <a:noAutofit/>
          </a:bodyPr>
          <a:lstStyle/>
          <a:p>
            <a:pPr indent="0" lvl="0" marL="0" rtl="0" algn="r">
              <a:spcBef>
                <a:spcPts val="0"/>
              </a:spcBef>
              <a:spcAft>
                <a:spcPts val="0"/>
              </a:spcAft>
              <a:buClr>
                <a:srgbClr val="002569"/>
              </a:buClr>
              <a:buSzPts val="1000"/>
              <a:buFont typeface="Helvetica Neue"/>
              <a:buNone/>
            </a:pPr>
            <a:fld id="{00000000-1234-1234-1234-123412341234}" type="slidenum">
              <a:rPr lang="en-AU"/>
              <a:t>‹#›</a:t>
            </a:fld>
            <a:endParaRPr/>
          </a:p>
        </p:txBody>
      </p:sp>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5" name="Shape 2705"/>
        <p:cNvGrpSpPr/>
        <p:nvPr/>
      </p:nvGrpSpPr>
      <p:grpSpPr>
        <a:xfrm>
          <a:off x="0" y="0"/>
          <a:ext cx="0" cy="0"/>
          <a:chOff x="0" y="0"/>
          <a:chExt cx="0" cy="0"/>
        </a:xfrm>
      </p:grpSpPr>
      <p:sp>
        <p:nvSpPr>
          <p:cNvPr id="2706" name="Google Shape;2706;gebf947c4af_1_23"/>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p>
            <a:pPr indent="-355600" lvl="0" marL="457200" rtl="0" algn="l">
              <a:lnSpc>
                <a:spcPct val="100000"/>
              </a:lnSpc>
              <a:spcBef>
                <a:spcPts val="300"/>
              </a:spcBef>
              <a:spcAft>
                <a:spcPts val="0"/>
              </a:spcAft>
              <a:buSzPts val="2000"/>
              <a:buChar char="•"/>
            </a:pPr>
            <a:r>
              <a:rPr lang="en-AU"/>
              <a:t>Top-down atmospheric measurements provide an integrated estimate of NET emissions and removals by all processes</a:t>
            </a:r>
            <a:endParaRPr/>
          </a:p>
          <a:p>
            <a:pPr indent="-355600" lvl="1" marL="914400" rtl="0" algn="l">
              <a:lnSpc>
                <a:spcPct val="100000"/>
              </a:lnSpc>
              <a:spcBef>
                <a:spcPts val="600"/>
              </a:spcBef>
              <a:spcAft>
                <a:spcPts val="0"/>
              </a:spcAft>
              <a:buSzPts val="2000"/>
              <a:buChar char="o"/>
            </a:pPr>
            <a:r>
              <a:rPr lang="en-AU" sz="1800"/>
              <a:t>Not as source specific as the bottom-up inventories required by the UNFCCC</a:t>
            </a:r>
            <a:endParaRPr/>
          </a:p>
          <a:p>
            <a:pPr indent="-355600" lvl="1" marL="914400" rtl="0" algn="l">
              <a:lnSpc>
                <a:spcPct val="100000"/>
              </a:lnSpc>
              <a:spcBef>
                <a:spcPts val="600"/>
              </a:spcBef>
              <a:spcAft>
                <a:spcPts val="0"/>
              </a:spcAft>
              <a:buSzPts val="2000"/>
              <a:buChar char="o"/>
            </a:pPr>
            <a:r>
              <a:rPr lang="en-AU" sz="1800"/>
              <a:t>Include sources that are not currently included in those inventories, providing a more complete description of emissions and removals</a:t>
            </a:r>
            <a:endParaRPr/>
          </a:p>
          <a:p>
            <a:pPr indent="-355600" lvl="0" marL="457200" rtl="0" algn="l">
              <a:lnSpc>
                <a:spcPct val="100000"/>
              </a:lnSpc>
              <a:spcBef>
                <a:spcPts val="600"/>
              </a:spcBef>
              <a:spcAft>
                <a:spcPts val="0"/>
              </a:spcAft>
              <a:buSzPts val="2000"/>
              <a:buChar char="•"/>
            </a:pPr>
            <a:r>
              <a:rPr lang="en-AU"/>
              <a:t>What fraction of the observed emissions are contributed by: </a:t>
            </a:r>
            <a:endParaRPr/>
          </a:p>
          <a:p>
            <a:pPr indent="-355600" lvl="1" marL="914400" rtl="0" algn="l">
              <a:lnSpc>
                <a:spcPct val="100000"/>
              </a:lnSpc>
              <a:spcBef>
                <a:spcPts val="600"/>
              </a:spcBef>
              <a:spcAft>
                <a:spcPts val="0"/>
              </a:spcAft>
              <a:buSzPts val="2000"/>
              <a:buChar char="o"/>
            </a:pPr>
            <a:r>
              <a:rPr lang="en-AU" sz="1800"/>
              <a:t>Fossil fuel combustion?</a:t>
            </a:r>
            <a:endParaRPr/>
          </a:p>
          <a:p>
            <a:pPr indent="-355600" lvl="1" marL="914400" rtl="0" algn="l">
              <a:lnSpc>
                <a:spcPct val="100000"/>
              </a:lnSpc>
              <a:spcBef>
                <a:spcPts val="600"/>
              </a:spcBef>
              <a:spcAft>
                <a:spcPts val="0"/>
              </a:spcAft>
              <a:buSzPts val="2000"/>
              <a:buChar char="o"/>
            </a:pPr>
            <a:r>
              <a:rPr lang="en-AU" sz="1800"/>
              <a:t>Agriculture, Forest and other Land Use (AFOLU)?</a:t>
            </a:r>
            <a:endParaRPr/>
          </a:p>
          <a:p>
            <a:pPr indent="-355600" lvl="1" marL="914400" rtl="0" algn="l">
              <a:lnSpc>
                <a:spcPct val="100000"/>
              </a:lnSpc>
              <a:spcBef>
                <a:spcPts val="600"/>
              </a:spcBef>
              <a:spcAft>
                <a:spcPts val="0"/>
              </a:spcAft>
              <a:buSzPts val="2000"/>
              <a:buChar char="o"/>
            </a:pPr>
            <a:r>
              <a:rPr lang="en-AU" sz="1800"/>
              <a:t>Changes in the natural biosphere and ocean sources and sinks associated with human activities, extreme events or climate change</a:t>
            </a:r>
            <a:endParaRPr/>
          </a:p>
          <a:p>
            <a:pPr indent="-355600" lvl="0" marL="457200" rtl="0" algn="l">
              <a:lnSpc>
                <a:spcPct val="100000"/>
              </a:lnSpc>
              <a:spcBef>
                <a:spcPts val="600"/>
              </a:spcBef>
              <a:spcAft>
                <a:spcPts val="0"/>
              </a:spcAft>
              <a:buSzPts val="2000"/>
              <a:buChar char="•"/>
            </a:pPr>
            <a:r>
              <a:rPr lang="en-AU"/>
              <a:t>Once the assumed fossil fuel sources are accounted for, what fraction of the remaining AFOLU emissions</a:t>
            </a:r>
            <a:endParaRPr/>
          </a:p>
          <a:p>
            <a:pPr indent="-355600" lvl="1" marL="914400" rtl="0" algn="l">
              <a:lnSpc>
                <a:spcPct val="100000"/>
              </a:lnSpc>
              <a:spcBef>
                <a:spcPts val="600"/>
              </a:spcBef>
              <a:spcAft>
                <a:spcPts val="0"/>
              </a:spcAft>
              <a:buSzPts val="2000"/>
              <a:buChar char="o"/>
            </a:pPr>
            <a:r>
              <a:rPr lang="en-AU" sz="1800"/>
              <a:t>Are reported by national inventories</a:t>
            </a:r>
            <a:endParaRPr/>
          </a:p>
          <a:p>
            <a:pPr indent="-355600" lvl="1" marL="914400" rtl="0" algn="l">
              <a:lnSpc>
                <a:spcPct val="100000"/>
              </a:lnSpc>
              <a:spcBef>
                <a:spcPts val="600"/>
              </a:spcBef>
              <a:spcAft>
                <a:spcPts val="300"/>
              </a:spcAft>
              <a:buSzPts val="2000"/>
              <a:buChar char="o"/>
            </a:pPr>
            <a:r>
              <a:rPr lang="en-AU" sz="1800"/>
              <a:t>Are inferred from existing space-based AFOLU inventories</a:t>
            </a:r>
            <a:endParaRPr/>
          </a:p>
        </p:txBody>
      </p:sp>
      <p:sp>
        <p:nvSpPr>
          <p:cNvPr id="2707" name="Google Shape;2707;gebf947c4af_1_23"/>
          <p:cNvSpPr txBox="1"/>
          <p:nvPr>
            <p:ph idx="2" type="body"/>
          </p:nvPr>
        </p:nvSpPr>
        <p:spPr>
          <a:xfrm>
            <a:off x="1899138" y="76200"/>
            <a:ext cx="5662246"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a:t>Top-down Estimates of GHG Emissions and Removals</a:t>
            </a:r>
            <a:endParaRPr/>
          </a:p>
        </p:txBody>
      </p:sp>
      <p:sp>
        <p:nvSpPr>
          <p:cNvPr id="2708" name="Google Shape;2708;gebf947c4af_1_23"/>
          <p:cNvSpPr txBox="1"/>
          <p:nvPr>
            <p:ph idx="12" type="sldNum"/>
          </p:nvPr>
        </p:nvSpPr>
        <p:spPr>
          <a:xfrm>
            <a:off x="8519109" y="6629409"/>
            <a:ext cx="548700" cy="228591"/>
          </a:xfrm>
          <a:prstGeom prst="rect">
            <a:avLst/>
          </a:prstGeom>
          <a:noFill/>
          <a:ln>
            <a:noFill/>
          </a:ln>
        </p:spPr>
        <p:txBody>
          <a:bodyPr anchorCtr="0" anchor="t" bIns="45700" lIns="45700" spcFirstLastPara="1" rIns="45700" wrap="square" tIns="45700">
            <a:noAutofit/>
          </a:bodyPr>
          <a:lstStyle/>
          <a:p>
            <a:pPr indent="0" lvl="0" marL="0" rtl="0" algn="r">
              <a:spcBef>
                <a:spcPts val="0"/>
              </a:spcBef>
              <a:spcAft>
                <a:spcPts val="0"/>
              </a:spcAft>
              <a:buClr>
                <a:srgbClr val="002569"/>
              </a:buClr>
              <a:buSzPts val="1000"/>
              <a:buFont typeface="Helvetica Neue"/>
              <a:buNone/>
            </a:pPr>
            <a:fld id="{00000000-1234-1234-1234-123412341234}" type="slidenum">
              <a:rPr lang="en-AU"/>
              <a:t>‹#›</a:t>
            </a:fld>
            <a:endParaRPr/>
          </a:p>
        </p:txBody>
      </p:sp>
    </p:spTree>
  </p:cSld>
  <p:clrMapOvr>
    <a:masterClrMapping/>
  </p:clrMapOvr>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712" name="Shape 2712"/>
        <p:cNvGrpSpPr/>
        <p:nvPr/>
      </p:nvGrpSpPr>
      <p:grpSpPr>
        <a:xfrm>
          <a:off x="0" y="0"/>
          <a:ext cx="0" cy="0"/>
          <a:chOff x="0" y="0"/>
          <a:chExt cx="0" cy="0"/>
        </a:xfrm>
      </p:grpSpPr>
      <p:sp>
        <p:nvSpPr>
          <p:cNvPr id="2713" name="Google Shape;2713;gebf947c4af_1_29"/>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p>
            <a:pPr indent="0" lvl="0" marL="101600" rtl="0" algn="l">
              <a:lnSpc>
                <a:spcPct val="100000"/>
              </a:lnSpc>
              <a:spcBef>
                <a:spcPts val="0"/>
              </a:spcBef>
              <a:spcAft>
                <a:spcPts val="0"/>
              </a:spcAft>
              <a:buSzPts val="2000"/>
              <a:buNone/>
            </a:pPr>
            <a:r>
              <a:rPr lang="en-AU" sz="1800"/>
              <a:t>Fossil fuel and cement emissions (FF): </a:t>
            </a:r>
            <a:endParaRPr/>
          </a:p>
          <a:p>
            <a:pPr indent="-355600" lvl="0" marL="457200" rtl="0" algn="l">
              <a:lnSpc>
                <a:spcPct val="100000"/>
              </a:lnSpc>
              <a:spcBef>
                <a:spcPts val="600"/>
              </a:spcBef>
              <a:spcAft>
                <a:spcPts val="0"/>
              </a:spcAft>
              <a:buSzPts val="2000"/>
              <a:buChar char="•"/>
            </a:pPr>
            <a:r>
              <a:rPr b="0" lang="en-AU" sz="1800"/>
              <a:t>Fossil fuel combustion and cement production releases carbon from the geologic reservoir to the atmosphere. </a:t>
            </a:r>
            <a:endParaRPr/>
          </a:p>
          <a:p>
            <a:pPr indent="0" lvl="0" marL="101600" rtl="0" algn="l">
              <a:lnSpc>
                <a:spcPct val="100000"/>
              </a:lnSpc>
              <a:spcBef>
                <a:spcPts val="600"/>
              </a:spcBef>
              <a:spcAft>
                <a:spcPts val="0"/>
              </a:spcAft>
              <a:buSzPts val="2000"/>
              <a:buNone/>
            </a:pPr>
            <a:r>
              <a:rPr lang="en-AU" sz="1800"/>
              <a:t>Net Biosphere exchange (NBE): </a:t>
            </a:r>
            <a:endParaRPr/>
          </a:p>
          <a:p>
            <a:pPr indent="-355600" lvl="0" marL="457200" rtl="0" algn="l">
              <a:lnSpc>
                <a:spcPct val="100000"/>
              </a:lnSpc>
              <a:spcBef>
                <a:spcPts val="600"/>
              </a:spcBef>
              <a:spcAft>
                <a:spcPts val="0"/>
              </a:spcAft>
              <a:buSzPts val="2000"/>
              <a:buChar char="•"/>
            </a:pPr>
            <a:r>
              <a:rPr b="0" lang="en-AU" sz="1800"/>
              <a:t>Net flux of carbon between the terrestrial biosphere and atmosphere, including biomass burning. Includes both anthropogenic processes (e.g., deforestation, reforestation, farming) and natural processes (e.g., climate-variability-induced carbon fluxes, disturbances, recovery from disturbances).</a:t>
            </a:r>
            <a:endParaRPr/>
          </a:p>
          <a:p>
            <a:pPr indent="0" lvl="0" marL="101600" rtl="0" algn="l">
              <a:lnSpc>
                <a:spcPct val="100000"/>
              </a:lnSpc>
              <a:spcBef>
                <a:spcPts val="600"/>
              </a:spcBef>
              <a:spcAft>
                <a:spcPts val="0"/>
              </a:spcAft>
              <a:buSzPts val="2000"/>
              <a:buNone/>
            </a:pPr>
            <a:r>
              <a:rPr lang="en-AU" sz="1800"/>
              <a:t>Terrestrial Net Carbon Exchange (NCE): Net flux of carbon between the surface and atmosphere. For land, NCE can be defined as:</a:t>
            </a:r>
            <a:endParaRPr/>
          </a:p>
          <a:p>
            <a:pPr indent="0" lvl="0" marL="101600" rtl="0" algn="ctr">
              <a:lnSpc>
                <a:spcPct val="100000"/>
              </a:lnSpc>
              <a:spcBef>
                <a:spcPts val="600"/>
              </a:spcBef>
              <a:spcAft>
                <a:spcPts val="0"/>
              </a:spcAft>
              <a:buSzPts val="2000"/>
              <a:buNone/>
            </a:pPr>
            <a:r>
              <a:rPr lang="en-AU" sz="1800"/>
              <a:t>𝑵𝑪𝑬 = 𝑵𝑩𝑬 + 𝑭𝑭</a:t>
            </a:r>
            <a:endParaRPr/>
          </a:p>
          <a:p>
            <a:pPr indent="-228600" lvl="0" marL="457200" rtl="0" algn="l">
              <a:lnSpc>
                <a:spcPct val="100000"/>
              </a:lnSpc>
              <a:spcBef>
                <a:spcPts val="600"/>
              </a:spcBef>
              <a:spcAft>
                <a:spcPts val="600"/>
              </a:spcAft>
              <a:buSzPts val="2000"/>
              <a:buNone/>
            </a:pPr>
            <a:r>
              <a:t/>
            </a:r>
            <a:endParaRPr sz="1800"/>
          </a:p>
        </p:txBody>
      </p:sp>
      <p:sp>
        <p:nvSpPr>
          <p:cNvPr id="2714" name="Google Shape;2714;gebf947c4af_1_29"/>
          <p:cNvSpPr txBox="1"/>
          <p:nvPr>
            <p:ph idx="2" type="body"/>
          </p:nvPr>
        </p:nvSpPr>
        <p:spPr>
          <a:xfrm>
            <a:off x="1899138" y="76200"/>
            <a:ext cx="5662246"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a:t>Top-Down Estimates of Carbon Stock Changes</a:t>
            </a:r>
            <a:endParaRPr/>
          </a:p>
        </p:txBody>
      </p:sp>
      <p:grpSp>
        <p:nvGrpSpPr>
          <p:cNvPr id="2715" name="Google Shape;2715;gebf947c4af_1_29"/>
          <p:cNvGrpSpPr/>
          <p:nvPr/>
        </p:nvGrpSpPr>
        <p:grpSpPr>
          <a:xfrm>
            <a:off x="43833" y="4854074"/>
            <a:ext cx="9056334" cy="1622926"/>
            <a:chOff x="604478" y="4359384"/>
            <a:chExt cx="7650719" cy="1371035"/>
          </a:xfrm>
        </p:grpSpPr>
        <p:grpSp>
          <p:nvGrpSpPr>
            <p:cNvPr id="2716" name="Google Shape;2716;gebf947c4af_1_29"/>
            <p:cNvGrpSpPr/>
            <p:nvPr/>
          </p:nvGrpSpPr>
          <p:grpSpPr>
            <a:xfrm>
              <a:off x="3387046" y="4393931"/>
              <a:ext cx="4868151" cy="1336488"/>
              <a:chOff x="4199529" y="4029390"/>
              <a:chExt cx="4868151" cy="1336488"/>
            </a:xfrm>
          </p:grpSpPr>
          <p:pic>
            <p:nvPicPr>
              <p:cNvPr id="2717" name="Google Shape;2717;gebf947c4af_1_29"/>
              <p:cNvPicPr preferRelativeResize="0"/>
              <p:nvPr/>
            </p:nvPicPr>
            <p:blipFill rotWithShape="1">
              <a:blip r:embed="rId4">
                <a:alphaModFix/>
              </a:blip>
              <a:srcRect b="0" l="1" r="49387" t="0"/>
              <a:stretch/>
            </p:blipFill>
            <p:spPr>
              <a:xfrm>
                <a:off x="4199529" y="4029390"/>
                <a:ext cx="2261190" cy="1336488"/>
              </a:xfrm>
              <a:prstGeom prst="rect">
                <a:avLst/>
              </a:prstGeom>
              <a:noFill/>
              <a:ln>
                <a:noFill/>
              </a:ln>
            </p:spPr>
          </p:pic>
          <p:pic>
            <p:nvPicPr>
              <p:cNvPr id="2718" name="Google Shape;2718;gebf947c4af_1_29"/>
              <p:cNvPicPr preferRelativeResize="0"/>
              <p:nvPr/>
            </p:nvPicPr>
            <p:blipFill rotWithShape="1">
              <a:blip r:embed="rId5">
                <a:alphaModFix/>
              </a:blip>
              <a:srcRect b="51937" l="0" r="50000" t="0"/>
              <a:stretch/>
            </p:blipFill>
            <p:spPr>
              <a:xfrm>
                <a:off x="6728685" y="4029391"/>
                <a:ext cx="2338995" cy="1301940"/>
              </a:xfrm>
              <a:prstGeom prst="rect">
                <a:avLst/>
              </a:prstGeom>
              <a:noFill/>
              <a:ln>
                <a:noFill/>
              </a:ln>
            </p:spPr>
          </p:pic>
          <p:sp>
            <p:nvSpPr>
              <p:cNvPr id="2719" name="Google Shape;2719;gebf947c4af_1_29"/>
              <p:cNvSpPr txBox="1"/>
              <p:nvPr/>
            </p:nvSpPr>
            <p:spPr>
              <a:xfrm>
                <a:off x="6460719" y="4501662"/>
                <a:ext cx="373773"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800">
                    <a:solidFill>
                      <a:schemeClr val="dk1"/>
                    </a:solidFill>
                    <a:latin typeface="Arial"/>
                    <a:ea typeface="Arial"/>
                    <a:cs typeface="Arial"/>
                    <a:sym typeface="Arial"/>
                  </a:rPr>
                  <a:t>+</a:t>
                </a:r>
                <a:endParaRPr/>
              </a:p>
            </p:txBody>
          </p:sp>
        </p:grpSp>
        <p:pic>
          <p:nvPicPr>
            <p:cNvPr id="2720" name="Google Shape;2720;gebf947c4af_1_29"/>
            <p:cNvPicPr preferRelativeResize="0"/>
            <p:nvPr/>
          </p:nvPicPr>
          <p:blipFill rotWithShape="1">
            <a:blip r:embed="rId6">
              <a:alphaModFix/>
            </a:blip>
            <a:srcRect b="69843" l="0" r="50000" t="0"/>
            <a:stretch/>
          </p:blipFill>
          <p:spPr>
            <a:xfrm>
              <a:off x="604478" y="4359384"/>
              <a:ext cx="2463250" cy="1336488"/>
            </a:xfrm>
            <a:prstGeom prst="rect">
              <a:avLst/>
            </a:prstGeom>
            <a:noFill/>
            <a:ln>
              <a:noFill/>
            </a:ln>
          </p:spPr>
        </p:pic>
        <p:sp>
          <p:nvSpPr>
            <p:cNvPr id="2721" name="Google Shape;2721;gebf947c4af_1_29"/>
            <p:cNvSpPr txBox="1"/>
            <p:nvPr/>
          </p:nvSpPr>
          <p:spPr>
            <a:xfrm>
              <a:off x="3067728" y="4877508"/>
              <a:ext cx="319318"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800">
                  <a:solidFill>
                    <a:schemeClr val="dk1"/>
                  </a:solidFill>
                  <a:latin typeface="Arial"/>
                  <a:ea typeface="Arial"/>
                  <a:cs typeface="Arial"/>
                  <a:sym typeface="Arial"/>
                </a:rPr>
                <a:t>=</a:t>
              </a:r>
              <a:endParaRPr/>
            </a:p>
          </p:txBody>
        </p:sp>
      </p:grpSp>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25" name="Shape 2725"/>
        <p:cNvGrpSpPr/>
        <p:nvPr/>
      </p:nvGrpSpPr>
      <p:grpSpPr>
        <a:xfrm>
          <a:off x="0" y="0"/>
          <a:ext cx="0" cy="0"/>
          <a:chOff x="0" y="0"/>
          <a:chExt cx="0" cy="0"/>
        </a:xfrm>
      </p:grpSpPr>
      <p:sp>
        <p:nvSpPr>
          <p:cNvPr id="2726" name="Google Shape;2726;gebf947c4af_1_41"/>
          <p:cNvSpPr txBox="1"/>
          <p:nvPr>
            <p:ph idx="1" type="body"/>
          </p:nvPr>
        </p:nvSpPr>
        <p:spPr>
          <a:xfrm>
            <a:off x="76200" y="1219200"/>
            <a:ext cx="5037691" cy="5372100"/>
          </a:xfrm>
          <a:prstGeom prst="rect">
            <a:avLst/>
          </a:prstGeom>
          <a:noFill/>
          <a:ln>
            <a:noFill/>
          </a:ln>
        </p:spPr>
        <p:txBody>
          <a:bodyPr anchorCtr="0" anchor="t" bIns="45700" lIns="91425" spcFirstLastPara="1" rIns="91425" wrap="square" tIns="45700">
            <a:noAutofit/>
          </a:bodyPr>
          <a:lstStyle/>
          <a:p>
            <a:pPr indent="-355600" lvl="0" marL="457200" marR="0" rtl="0" algn="l">
              <a:lnSpc>
                <a:spcPct val="100000"/>
              </a:lnSpc>
              <a:spcBef>
                <a:spcPts val="500"/>
              </a:spcBef>
              <a:spcAft>
                <a:spcPts val="0"/>
              </a:spcAft>
              <a:buClr>
                <a:srgbClr val="002569"/>
              </a:buClr>
              <a:buSzPts val="2000"/>
              <a:buFont typeface="Arial"/>
              <a:buChar char="•"/>
            </a:pPr>
            <a:r>
              <a:rPr lang="en-AU"/>
              <a:t>To compare bottom-up AFOLU inventories with top-down atmospheric GHG estimates, we must</a:t>
            </a:r>
            <a:endParaRPr/>
          </a:p>
          <a:p>
            <a:pPr indent="-355600" lvl="1" marL="914400" rtl="0" algn="l">
              <a:lnSpc>
                <a:spcPct val="100000"/>
              </a:lnSpc>
              <a:spcBef>
                <a:spcPts val="500"/>
              </a:spcBef>
              <a:spcAft>
                <a:spcPts val="0"/>
              </a:spcAft>
              <a:buSzPts val="2000"/>
              <a:buChar char="o"/>
            </a:pPr>
            <a:r>
              <a:rPr lang="en-AU" sz="1800"/>
              <a:t>Discriminate Fossil Fuel / Net biospheric Exchange / Ocean contributions to the Net Carbon Exchange (NCE)</a:t>
            </a:r>
            <a:endParaRPr/>
          </a:p>
          <a:p>
            <a:pPr indent="-355600" lvl="1" marL="914400" rtl="0" algn="l">
              <a:lnSpc>
                <a:spcPct val="100000"/>
              </a:lnSpc>
              <a:spcBef>
                <a:spcPts val="500"/>
              </a:spcBef>
              <a:spcAft>
                <a:spcPts val="0"/>
              </a:spcAft>
              <a:buSzPts val="2000"/>
              <a:buChar char="o"/>
            </a:pPr>
            <a:r>
              <a:rPr lang="en-AU" sz="1800"/>
              <a:t>Define “Managed Land”</a:t>
            </a:r>
            <a:endParaRPr/>
          </a:p>
          <a:p>
            <a:pPr indent="-355600" lvl="2" marL="1371600" rtl="0" algn="l">
              <a:lnSpc>
                <a:spcPct val="100000"/>
              </a:lnSpc>
              <a:spcBef>
                <a:spcPts val="500"/>
              </a:spcBef>
              <a:spcAft>
                <a:spcPts val="0"/>
              </a:spcAft>
              <a:buSzPts val="2000"/>
              <a:buChar char="▪"/>
            </a:pPr>
            <a:r>
              <a:rPr lang="en-AU" sz="1800"/>
              <a:t>What fraction of the observed emissions are from Managed/Unmanaged land?</a:t>
            </a:r>
            <a:endParaRPr/>
          </a:p>
          <a:p>
            <a:pPr indent="-355600" lvl="1" marL="914400" rtl="0" algn="l">
              <a:lnSpc>
                <a:spcPct val="100000"/>
              </a:lnSpc>
              <a:spcBef>
                <a:spcPts val="500"/>
              </a:spcBef>
              <a:spcAft>
                <a:spcPts val="0"/>
              </a:spcAft>
              <a:buSzPts val="2000"/>
              <a:buChar char="o"/>
            </a:pPr>
            <a:r>
              <a:rPr lang="en-AU" sz="1800"/>
              <a:t>Correct for lateral transport of crops, wood products and river carbon, because these contributions do not immediately enter the atmosphere</a:t>
            </a:r>
            <a:endParaRPr/>
          </a:p>
        </p:txBody>
      </p:sp>
      <p:sp>
        <p:nvSpPr>
          <p:cNvPr id="2727" name="Google Shape;2727;gebf947c4af_1_41"/>
          <p:cNvSpPr txBox="1"/>
          <p:nvPr>
            <p:ph idx="2" type="body"/>
          </p:nvPr>
        </p:nvSpPr>
        <p:spPr>
          <a:xfrm>
            <a:off x="1899137" y="76200"/>
            <a:ext cx="5884985"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sz="2600"/>
              <a:t>Comparing bottom-up AFOLU and top-down GHG emissions estimates</a:t>
            </a:r>
            <a:endParaRPr sz="2600"/>
          </a:p>
        </p:txBody>
      </p:sp>
      <p:pic>
        <p:nvPicPr>
          <p:cNvPr id="2728" name="Google Shape;2728;gebf947c4af_1_41"/>
          <p:cNvPicPr preferRelativeResize="0"/>
          <p:nvPr/>
        </p:nvPicPr>
        <p:blipFill rotWithShape="1">
          <a:blip r:embed="rId3">
            <a:alphaModFix/>
          </a:blip>
          <a:srcRect b="0" l="0" r="0" t="0"/>
          <a:stretch/>
        </p:blipFill>
        <p:spPr>
          <a:xfrm>
            <a:off x="5330764" y="1159566"/>
            <a:ext cx="3803297" cy="1943309"/>
          </a:xfrm>
          <a:prstGeom prst="rect">
            <a:avLst/>
          </a:prstGeom>
          <a:noFill/>
          <a:ln>
            <a:noFill/>
          </a:ln>
        </p:spPr>
      </p:pic>
      <p:grpSp>
        <p:nvGrpSpPr>
          <p:cNvPr id="2729" name="Google Shape;2729;gebf947c4af_1_41"/>
          <p:cNvGrpSpPr/>
          <p:nvPr/>
        </p:nvGrpSpPr>
        <p:grpSpPr>
          <a:xfrm>
            <a:off x="5306710" y="4538426"/>
            <a:ext cx="3761088" cy="2300608"/>
            <a:chOff x="5219701" y="3202157"/>
            <a:chExt cx="3761088" cy="2300608"/>
          </a:xfrm>
        </p:grpSpPr>
        <p:grpSp>
          <p:nvGrpSpPr>
            <p:cNvPr id="2730" name="Google Shape;2730;gebf947c4af_1_41"/>
            <p:cNvGrpSpPr/>
            <p:nvPr/>
          </p:nvGrpSpPr>
          <p:grpSpPr>
            <a:xfrm>
              <a:off x="5219701" y="3202157"/>
              <a:ext cx="3761088" cy="2095082"/>
              <a:chOff x="5219701" y="3202157"/>
              <a:chExt cx="3761088" cy="2095082"/>
            </a:xfrm>
          </p:grpSpPr>
          <p:sp>
            <p:nvSpPr>
              <p:cNvPr id="2731" name="Google Shape;2731;gebf947c4af_1_41"/>
              <p:cNvSpPr/>
              <p:nvPr/>
            </p:nvSpPr>
            <p:spPr>
              <a:xfrm>
                <a:off x="8505028" y="5122697"/>
                <a:ext cx="468808" cy="174542"/>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id="2732" name="Google Shape;2732;gebf947c4af_1_41"/>
              <p:cNvPicPr preferRelativeResize="0"/>
              <p:nvPr/>
            </p:nvPicPr>
            <p:blipFill rotWithShape="1">
              <a:blip r:embed="rId4">
                <a:alphaModFix/>
              </a:blip>
              <a:srcRect b="5716" l="74758" r="-190" t="61977"/>
              <a:stretch/>
            </p:blipFill>
            <p:spPr>
              <a:xfrm>
                <a:off x="7723491" y="4166662"/>
                <a:ext cx="1257299" cy="960270"/>
              </a:xfrm>
              <a:prstGeom prst="rect">
                <a:avLst/>
              </a:prstGeom>
              <a:noFill/>
              <a:ln>
                <a:noFill/>
              </a:ln>
            </p:spPr>
          </p:pic>
          <p:pic>
            <p:nvPicPr>
              <p:cNvPr id="2733" name="Google Shape;2733;gebf947c4af_1_41"/>
              <p:cNvPicPr preferRelativeResize="0"/>
              <p:nvPr/>
            </p:nvPicPr>
            <p:blipFill rotWithShape="1">
              <a:blip r:embed="rId4">
                <a:alphaModFix/>
              </a:blip>
              <a:srcRect b="66733" l="0" r="24485" t="0"/>
              <a:stretch/>
            </p:blipFill>
            <p:spPr>
              <a:xfrm>
                <a:off x="5219701" y="3202157"/>
                <a:ext cx="3733075" cy="988844"/>
              </a:xfrm>
              <a:prstGeom prst="rect">
                <a:avLst/>
              </a:prstGeom>
              <a:noFill/>
              <a:ln>
                <a:noFill/>
              </a:ln>
            </p:spPr>
          </p:pic>
          <p:pic>
            <p:nvPicPr>
              <p:cNvPr id="2734" name="Google Shape;2734;gebf947c4af_1_41"/>
              <p:cNvPicPr preferRelativeResize="0"/>
              <p:nvPr/>
            </p:nvPicPr>
            <p:blipFill rotWithShape="1">
              <a:blip r:embed="rId4">
                <a:alphaModFix/>
              </a:blip>
              <a:srcRect b="36672" l="0" r="72639" t="31841"/>
              <a:stretch/>
            </p:blipFill>
            <p:spPr>
              <a:xfrm>
                <a:off x="5219702" y="4191001"/>
                <a:ext cx="1352548" cy="935931"/>
              </a:xfrm>
              <a:prstGeom prst="rect">
                <a:avLst/>
              </a:prstGeom>
              <a:noFill/>
              <a:ln>
                <a:noFill/>
              </a:ln>
            </p:spPr>
          </p:pic>
          <p:pic>
            <p:nvPicPr>
              <p:cNvPr id="2735" name="Google Shape;2735;gebf947c4af_1_41"/>
              <p:cNvPicPr preferRelativeResize="0"/>
              <p:nvPr/>
            </p:nvPicPr>
            <p:blipFill rotWithShape="1">
              <a:blip r:embed="rId4">
                <a:alphaModFix/>
              </a:blip>
              <a:srcRect b="67694" l="74759" r="0" t="0"/>
              <a:stretch/>
            </p:blipFill>
            <p:spPr>
              <a:xfrm>
                <a:off x="6534150" y="4162426"/>
                <a:ext cx="1247775" cy="960270"/>
              </a:xfrm>
              <a:prstGeom prst="rect">
                <a:avLst/>
              </a:prstGeom>
              <a:noFill/>
              <a:ln>
                <a:noFill/>
              </a:ln>
            </p:spPr>
          </p:pic>
          <p:sp>
            <p:nvSpPr>
              <p:cNvPr id="2736" name="Google Shape;2736;gebf947c4af_1_41"/>
              <p:cNvSpPr/>
              <p:nvPr/>
            </p:nvSpPr>
            <p:spPr>
              <a:xfrm>
                <a:off x="8900623" y="3417383"/>
                <a:ext cx="52153" cy="558392"/>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id="2737" name="Google Shape;2737;gebf947c4af_1_41"/>
              <p:cNvPicPr preferRelativeResize="0"/>
              <p:nvPr/>
            </p:nvPicPr>
            <p:blipFill rotWithShape="1">
              <a:blip r:embed="rId4">
                <a:alphaModFix/>
              </a:blip>
              <a:srcRect b="221" l="-72" r="31378" t="93906"/>
              <a:stretch/>
            </p:blipFill>
            <p:spPr>
              <a:xfrm>
                <a:off x="5219701" y="5122697"/>
                <a:ext cx="3395824" cy="174541"/>
              </a:xfrm>
              <a:prstGeom prst="rect">
                <a:avLst/>
              </a:prstGeom>
              <a:noFill/>
              <a:ln>
                <a:noFill/>
              </a:ln>
            </p:spPr>
          </p:pic>
          <p:pic>
            <p:nvPicPr>
              <p:cNvPr id="2738" name="Google Shape;2738;gebf947c4af_1_41"/>
              <p:cNvPicPr preferRelativeResize="0"/>
              <p:nvPr/>
            </p:nvPicPr>
            <p:blipFill rotWithShape="1">
              <a:blip r:embed="rId4">
                <a:alphaModFix/>
              </a:blip>
              <a:srcRect b="647" l="67706" r="23773" t="95330"/>
              <a:stretch/>
            </p:blipFill>
            <p:spPr>
              <a:xfrm>
                <a:off x="8511982" y="5126932"/>
                <a:ext cx="421184" cy="119568"/>
              </a:xfrm>
              <a:prstGeom prst="rect">
                <a:avLst/>
              </a:prstGeom>
              <a:noFill/>
              <a:ln>
                <a:noFill/>
              </a:ln>
            </p:spPr>
          </p:pic>
          <p:pic>
            <p:nvPicPr>
              <p:cNvPr id="2739" name="Google Shape;2739;gebf947c4af_1_41"/>
              <p:cNvPicPr preferRelativeResize="0"/>
              <p:nvPr/>
            </p:nvPicPr>
            <p:blipFill rotWithShape="1">
              <a:blip r:embed="rId4">
                <a:alphaModFix/>
              </a:blip>
              <a:srcRect b="1220" l="76072" r="17313" t="95950"/>
              <a:stretch/>
            </p:blipFill>
            <p:spPr>
              <a:xfrm>
                <a:off x="8649630" y="5213148"/>
                <a:ext cx="327020" cy="84090"/>
              </a:xfrm>
              <a:prstGeom prst="rect">
                <a:avLst/>
              </a:prstGeom>
              <a:noFill/>
              <a:ln>
                <a:noFill/>
              </a:ln>
            </p:spPr>
          </p:pic>
        </p:grpSp>
        <p:sp>
          <p:nvSpPr>
            <p:cNvPr id="2740" name="Google Shape;2740;gebf947c4af_1_41"/>
            <p:cNvSpPr txBox="1"/>
            <p:nvPr/>
          </p:nvSpPr>
          <p:spPr>
            <a:xfrm>
              <a:off x="7601468" y="5241155"/>
              <a:ext cx="1311578" cy="2616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050">
                  <a:solidFill>
                    <a:srgbClr val="7F7F7F"/>
                  </a:solidFill>
                  <a:latin typeface="Arial"/>
                  <a:ea typeface="Arial"/>
                  <a:cs typeface="Arial"/>
                  <a:sym typeface="Arial"/>
                </a:rPr>
                <a:t>Deng et al. (2021)</a:t>
              </a:r>
              <a:endParaRPr/>
            </a:p>
          </p:txBody>
        </p:sp>
      </p:grpSp>
      <p:sp>
        <p:nvSpPr>
          <p:cNvPr id="2741" name="Google Shape;2741;gebf947c4af_1_41"/>
          <p:cNvSpPr txBox="1"/>
          <p:nvPr/>
        </p:nvSpPr>
        <p:spPr>
          <a:xfrm>
            <a:off x="5505450" y="1422262"/>
            <a:ext cx="1447832"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200">
                <a:solidFill>
                  <a:srgbClr val="7F7F7F"/>
                </a:solidFill>
                <a:latin typeface="Arial"/>
                <a:ea typeface="Arial"/>
                <a:cs typeface="Arial"/>
                <a:sym typeface="Arial"/>
              </a:rPr>
              <a:t>Byrne et al. (2021)</a:t>
            </a:r>
            <a:endParaRPr/>
          </a:p>
        </p:txBody>
      </p:sp>
      <p:grpSp>
        <p:nvGrpSpPr>
          <p:cNvPr id="2742" name="Google Shape;2742;gebf947c4af_1_41"/>
          <p:cNvGrpSpPr/>
          <p:nvPr/>
        </p:nvGrpSpPr>
        <p:grpSpPr>
          <a:xfrm>
            <a:off x="5281169" y="3206488"/>
            <a:ext cx="3854545" cy="1243642"/>
            <a:chOff x="5227260" y="3224127"/>
            <a:chExt cx="3854545" cy="1243642"/>
          </a:xfrm>
        </p:grpSpPr>
        <p:sp>
          <p:nvSpPr>
            <p:cNvPr id="2743" name="Google Shape;2743;gebf947c4af_1_41"/>
            <p:cNvSpPr/>
            <p:nvPr/>
          </p:nvSpPr>
          <p:spPr>
            <a:xfrm>
              <a:off x="5227260" y="3251920"/>
              <a:ext cx="3840538" cy="1166938"/>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id="2744" name="Google Shape;2744;gebf947c4af_1_41"/>
            <p:cNvPicPr preferRelativeResize="0"/>
            <p:nvPr/>
          </p:nvPicPr>
          <p:blipFill rotWithShape="1">
            <a:blip r:embed="rId5">
              <a:alphaModFix/>
            </a:blip>
            <a:srcRect b="0" l="50000" r="0" t="0"/>
            <a:stretch/>
          </p:blipFill>
          <p:spPr>
            <a:xfrm rot="5400000">
              <a:off x="7535809" y="2864144"/>
              <a:ext cx="1143993" cy="1863958"/>
            </a:xfrm>
            <a:prstGeom prst="rect">
              <a:avLst/>
            </a:prstGeom>
            <a:noFill/>
            <a:ln>
              <a:noFill/>
            </a:ln>
          </p:spPr>
        </p:pic>
        <p:pic>
          <p:nvPicPr>
            <p:cNvPr id="2745" name="Google Shape;2745;gebf947c4af_1_41"/>
            <p:cNvPicPr preferRelativeResize="0"/>
            <p:nvPr/>
          </p:nvPicPr>
          <p:blipFill rotWithShape="1">
            <a:blip r:embed="rId5">
              <a:alphaModFix/>
            </a:blip>
            <a:srcRect b="11575" l="-85" r="50084" t="-131"/>
            <a:stretch/>
          </p:blipFill>
          <p:spPr>
            <a:xfrm rot="-5400000">
              <a:off x="5480574" y="2975746"/>
              <a:ext cx="1143993" cy="1650620"/>
            </a:xfrm>
            <a:prstGeom prst="rect">
              <a:avLst/>
            </a:prstGeom>
            <a:noFill/>
            <a:ln>
              <a:noFill/>
            </a:ln>
          </p:spPr>
        </p:pic>
        <p:pic>
          <p:nvPicPr>
            <p:cNvPr id="2746" name="Google Shape;2746;gebf947c4af_1_41"/>
            <p:cNvPicPr preferRelativeResize="0"/>
            <p:nvPr/>
          </p:nvPicPr>
          <p:blipFill rotWithShape="1">
            <a:blip r:embed="rId5">
              <a:alphaModFix/>
            </a:blip>
            <a:srcRect b="0" l="19549" r="58734" t="87460"/>
            <a:stretch/>
          </p:blipFill>
          <p:spPr>
            <a:xfrm>
              <a:off x="6258847" y="3232111"/>
              <a:ext cx="914400" cy="430164"/>
            </a:xfrm>
            <a:prstGeom prst="rect">
              <a:avLst/>
            </a:prstGeom>
            <a:noFill/>
            <a:ln>
              <a:noFill/>
            </a:ln>
          </p:spPr>
        </p:pic>
        <p:sp>
          <p:nvSpPr>
            <p:cNvPr id="2747" name="Google Shape;2747;gebf947c4af_1_41"/>
            <p:cNvSpPr txBox="1"/>
            <p:nvPr/>
          </p:nvSpPr>
          <p:spPr>
            <a:xfrm>
              <a:off x="7446421" y="4206159"/>
              <a:ext cx="1635384" cy="2616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100">
                  <a:solidFill>
                    <a:srgbClr val="7F7F7F"/>
                  </a:solidFill>
                  <a:latin typeface="Arial"/>
                  <a:ea typeface="Arial"/>
                  <a:cs typeface="Arial"/>
                  <a:sym typeface="Arial"/>
                </a:rPr>
                <a:t>Dmitry Schepaschenko</a:t>
              </a:r>
              <a:endParaRPr/>
            </a:p>
          </p:txBody>
        </p:sp>
      </p:grpSp>
    </p:spTree>
  </p:cSld>
  <p:clrMapOvr>
    <a:masterClrMapping/>
  </p:clrMapOvr>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1" name="Shape 2751"/>
        <p:cNvGrpSpPr/>
        <p:nvPr/>
      </p:nvGrpSpPr>
      <p:grpSpPr>
        <a:xfrm>
          <a:off x="0" y="0"/>
          <a:ext cx="0" cy="0"/>
          <a:chOff x="0" y="0"/>
          <a:chExt cx="0" cy="0"/>
        </a:xfrm>
      </p:grpSpPr>
      <p:sp>
        <p:nvSpPr>
          <p:cNvPr id="2752" name="Google Shape;2752;gebf947c4af_1_66"/>
          <p:cNvSpPr txBox="1"/>
          <p:nvPr>
            <p:ph idx="1" type="body"/>
          </p:nvPr>
        </p:nvSpPr>
        <p:spPr>
          <a:xfrm>
            <a:off x="76200" y="1109225"/>
            <a:ext cx="8991600" cy="5538900"/>
          </a:xfrm>
          <a:prstGeom prst="rect">
            <a:avLst/>
          </a:prstGeom>
          <a:noFill/>
          <a:ln>
            <a:noFill/>
          </a:ln>
        </p:spPr>
        <p:txBody>
          <a:bodyPr anchorCtr="0" anchor="t" bIns="45700" lIns="91425" spcFirstLastPara="1" rIns="91425" wrap="square" tIns="45700">
            <a:noAutofit/>
          </a:bodyPr>
          <a:lstStyle/>
          <a:p>
            <a:pPr indent="0" lvl="0" marL="101600" rtl="0" algn="l">
              <a:lnSpc>
                <a:spcPct val="100000"/>
              </a:lnSpc>
              <a:spcBef>
                <a:spcPts val="500"/>
              </a:spcBef>
              <a:spcAft>
                <a:spcPts val="0"/>
              </a:spcAft>
              <a:buSzPts val="2000"/>
              <a:buNone/>
            </a:pPr>
            <a:r>
              <a:rPr lang="en-AU"/>
              <a:t>Status</a:t>
            </a:r>
            <a:endParaRPr/>
          </a:p>
          <a:p>
            <a:pPr indent="-355600" lvl="0" marL="457200" rtl="0" algn="l">
              <a:lnSpc>
                <a:spcPct val="100000"/>
              </a:lnSpc>
              <a:spcBef>
                <a:spcPts val="500"/>
              </a:spcBef>
              <a:spcAft>
                <a:spcPts val="0"/>
              </a:spcAft>
              <a:buSzPts val="2000"/>
              <a:buChar char="•"/>
            </a:pPr>
            <a:r>
              <a:rPr lang="en-AU" sz="1800"/>
              <a:t>Top-down GHG budgets for CO</a:t>
            </a:r>
            <a:r>
              <a:rPr baseline="-25000" lang="en-AU" sz="1800"/>
              <a:t>2</a:t>
            </a:r>
            <a:r>
              <a:rPr lang="en-AU" sz="1800"/>
              <a:t> and CH</a:t>
            </a:r>
            <a:r>
              <a:rPr baseline="-25000" lang="en-AU" sz="1800"/>
              <a:t>4</a:t>
            </a:r>
            <a:r>
              <a:rPr lang="en-AU" sz="1800"/>
              <a:t> available at COP-26</a:t>
            </a:r>
            <a:endParaRPr/>
          </a:p>
          <a:p>
            <a:pPr indent="-355600" lvl="0" marL="457200" rtl="0" algn="l">
              <a:lnSpc>
                <a:spcPct val="100000"/>
              </a:lnSpc>
              <a:spcBef>
                <a:spcPts val="500"/>
              </a:spcBef>
              <a:spcAft>
                <a:spcPts val="0"/>
              </a:spcAft>
              <a:buSzPts val="2000"/>
              <a:buChar char="•"/>
            </a:pPr>
            <a:r>
              <a:rPr lang="en-AU" sz="1800"/>
              <a:t>Bottom-up AFOLU inventory products still evolving</a:t>
            </a:r>
            <a:endParaRPr/>
          </a:p>
          <a:p>
            <a:pPr indent="-355600" lvl="1" marL="914400" rtl="0" algn="l">
              <a:lnSpc>
                <a:spcPct val="100000"/>
              </a:lnSpc>
              <a:spcBef>
                <a:spcPts val="500"/>
              </a:spcBef>
              <a:spcAft>
                <a:spcPts val="0"/>
              </a:spcAft>
              <a:buSzPts val="2000"/>
              <a:buChar char="o"/>
            </a:pPr>
            <a:r>
              <a:rPr lang="en-AU" sz="1800"/>
              <a:t>Harmonized above-ground biomass products available within a year</a:t>
            </a:r>
            <a:endParaRPr/>
          </a:p>
          <a:p>
            <a:pPr indent="-355600" lvl="1" marL="914400" rtl="0" algn="l">
              <a:lnSpc>
                <a:spcPct val="100000"/>
              </a:lnSpc>
              <a:spcBef>
                <a:spcPts val="500"/>
              </a:spcBef>
              <a:spcAft>
                <a:spcPts val="0"/>
              </a:spcAft>
              <a:buSzPts val="2000"/>
              <a:buChar char="o"/>
            </a:pPr>
            <a:r>
              <a:rPr lang="en-AU" sz="1800"/>
              <a:t>Specific examples of crops (WorldCereal) other land use (mangroves) available to point comparisons</a:t>
            </a:r>
            <a:endParaRPr/>
          </a:p>
          <a:p>
            <a:pPr indent="-355600" lvl="1" marL="914400" rtl="0" algn="l">
              <a:lnSpc>
                <a:spcPct val="100000"/>
              </a:lnSpc>
              <a:spcBef>
                <a:spcPts val="500"/>
              </a:spcBef>
              <a:spcAft>
                <a:spcPts val="0"/>
              </a:spcAft>
              <a:buSzPts val="2000"/>
              <a:buChar char="o"/>
            </a:pPr>
            <a:r>
              <a:rPr lang="en-AU" sz="1800"/>
              <a:t>Many datasets on generic land use/cover =&gt; harmonization exercise?</a:t>
            </a:r>
            <a:endParaRPr/>
          </a:p>
          <a:p>
            <a:pPr indent="0" lvl="0" marL="101600" rtl="0" algn="l">
              <a:lnSpc>
                <a:spcPct val="100000"/>
              </a:lnSpc>
              <a:spcBef>
                <a:spcPts val="500"/>
              </a:spcBef>
              <a:spcAft>
                <a:spcPts val="0"/>
              </a:spcAft>
              <a:buSzPts val="2000"/>
              <a:buNone/>
            </a:pPr>
            <a:r>
              <a:rPr lang="en-AU"/>
              <a:t>Next steps</a:t>
            </a:r>
            <a:endParaRPr/>
          </a:p>
          <a:p>
            <a:pPr indent="-355600" lvl="0" marL="457200" rtl="0" algn="l">
              <a:lnSpc>
                <a:spcPct val="100000"/>
              </a:lnSpc>
              <a:spcBef>
                <a:spcPts val="500"/>
              </a:spcBef>
              <a:spcAft>
                <a:spcPts val="0"/>
              </a:spcAft>
              <a:buSzPts val="2000"/>
              <a:buChar char="•"/>
            </a:pPr>
            <a:r>
              <a:rPr lang="en-AU" sz="1800"/>
              <a:t>Add inputs to GST Website </a:t>
            </a:r>
            <a:r>
              <a:rPr lang="en-AU" sz="1800" u="sng">
                <a:solidFill>
                  <a:schemeClr val="hlink"/>
                </a:solidFill>
                <a:hlinkClick r:id="rId3"/>
              </a:rPr>
              <a:t>https://ceos.org/observations/gst/index.html</a:t>
            </a:r>
            <a:r>
              <a:rPr lang="en-AU" sz="1800"/>
              <a:t> </a:t>
            </a:r>
            <a:endParaRPr/>
          </a:p>
          <a:p>
            <a:pPr indent="-355600" lvl="0" marL="457200" rtl="0" algn="l">
              <a:lnSpc>
                <a:spcPct val="100000"/>
              </a:lnSpc>
              <a:spcBef>
                <a:spcPts val="500"/>
              </a:spcBef>
              <a:spcAft>
                <a:spcPts val="0"/>
              </a:spcAft>
              <a:buSzPts val="2000"/>
              <a:buChar char="•"/>
            </a:pPr>
            <a:r>
              <a:rPr lang="en-AU" sz="1800"/>
              <a:t>Add chapters on AFOLU Input and GHG/AFOLU coordination to the UNFCCC Systematic Observations Synthesis Document</a:t>
            </a:r>
            <a:endParaRPr/>
          </a:p>
          <a:p>
            <a:pPr indent="-355600" lvl="0" marL="457200" rtl="0" algn="l">
              <a:lnSpc>
                <a:spcPct val="100000"/>
              </a:lnSpc>
              <a:spcBef>
                <a:spcPts val="500"/>
              </a:spcBef>
              <a:spcAft>
                <a:spcPts val="0"/>
              </a:spcAft>
              <a:buSzPts val="2000"/>
              <a:buChar char="•"/>
            </a:pPr>
            <a:r>
              <a:rPr lang="en-AU" sz="1800"/>
              <a:t>GHG-AFOLU Workshop (Now planned Q4 2021) </a:t>
            </a:r>
            <a:endParaRPr/>
          </a:p>
          <a:p>
            <a:pPr indent="-355600" lvl="1" marL="914400" rtl="0" algn="l">
              <a:lnSpc>
                <a:spcPct val="100000"/>
              </a:lnSpc>
              <a:spcBef>
                <a:spcPts val="500"/>
              </a:spcBef>
              <a:spcAft>
                <a:spcPts val="0"/>
              </a:spcAft>
              <a:buSzPts val="2000"/>
              <a:buChar char="o"/>
            </a:pPr>
            <a:r>
              <a:rPr lang="en-AU" sz="1800"/>
              <a:t>Stakeholder engagement aspects (i.e. UNFCCC Secretariat) </a:t>
            </a:r>
            <a:endParaRPr/>
          </a:p>
          <a:p>
            <a:pPr indent="-355600" lvl="1" marL="914400" rtl="0" algn="l">
              <a:lnSpc>
                <a:spcPct val="100000"/>
              </a:lnSpc>
              <a:spcBef>
                <a:spcPts val="500"/>
              </a:spcBef>
              <a:spcAft>
                <a:spcPts val="0"/>
              </a:spcAft>
              <a:buSzPts val="2000"/>
              <a:buChar char="o"/>
            </a:pPr>
            <a:r>
              <a:rPr lang="en-AU" sz="1800"/>
              <a:t>Inventory agencies/compilers and IPCC TFI </a:t>
            </a:r>
            <a:endParaRPr/>
          </a:p>
          <a:p>
            <a:pPr indent="-355600" lvl="2" marL="1371600" rtl="0" algn="l">
              <a:lnSpc>
                <a:spcPct val="100000"/>
              </a:lnSpc>
              <a:spcBef>
                <a:spcPts val="500"/>
              </a:spcBef>
              <a:spcAft>
                <a:spcPts val="0"/>
              </a:spcAft>
              <a:buSzPts val="2000"/>
              <a:buChar char="▪"/>
            </a:pPr>
            <a:r>
              <a:rPr lang="en-AU" sz="1600"/>
              <a:t>technical aspects of reporting, (datasets, formats), avoiding "double-accounting" and using diverse Earth observation datasets in modelling and verification</a:t>
            </a:r>
            <a:endParaRPr sz="1600" u="sng"/>
          </a:p>
        </p:txBody>
      </p:sp>
      <p:sp>
        <p:nvSpPr>
          <p:cNvPr id="2753" name="Google Shape;2753;gebf947c4af_1_66"/>
          <p:cNvSpPr txBox="1"/>
          <p:nvPr>
            <p:ph idx="2" type="body"/>
          </p:nvPr>
        </p:nvSpPr>
        <p:spPr>
          <a:xfrm>
            <a:off x="1899138" y="76200"/>
            <a:ext cx="5662246"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a:t>GHG-AFOLU – Status and Next Steps</a:t>
            </a:r>
            <a:endParaRPr/>
          </a:p>
        </p:txBody>
      </p:sp>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7" name="Shape 2757"/>
        <p:cNvGrpSpPr/>
        <p:nvPr/>
      </p:nvGrpSpPr>
      <p:grpSpPr>
        <a:xfrm>
          <a:off x="0" y="0"/>
          <a:ext cx="0" cy="0"/>
          <a:chOff x="0" y="0"/>
          <a:chExt cx="0" cy="0"/>
        </a:xfrm>
      </p:grpSpPr>
      <p:sp>
        <p:nvSpPr>
          <p:cNvPr id="2758" name="Google Shape;2758;gebf947c4af_1_71"/>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p>
            <a:pPr indent="-355600" lvl="0" marL="457200" marR="0" rtl="0" algn="l">
              <a:lnSpc>
                <a:spcPct val="100000"/>
              </a:lnSpc>
              <a:spcBef>
                <a:spcPts val="500"/>
              </a:spcBef>
              <a:spcAft>
                <a:spcPts val="0"/>
              </a:spcAft>
              <a:buClr>
                <a:srgbClr val="002569"/>
              </a:buClr>
              <a:buSzPts val="2000"/>
              <a:buFont typeface="Arial"/>
              <a:buChar char="•"/>
            </a:pPr>
            <a:r>
              <a:rPr lang="en-AU"/>
              <a:t>Ensure that CEOS Principals have a clear understanding of the GHG/AFOLU coordination needs in the context of the UNFCCC GST </a:t>
            </a:r>
            <a:endParaRPr/>
          </a:p>
          <a:p>
            <a:pPr indent="-228600" lvl="0" marL="457200" marR="0" rtl="0" algn="l">
              <a:lnSpc>
                <a:spcPct val="100000"/>
              </a:lnSpc>
              <a:spcBef>
                <a:spcPts val="500"/>
              </a:spcBef>
              <a:spcAft>
                <a:spcPts val="0"/>
              </a:spcAft>
              <a:buClr>
                <a:srgbClr val="002569"/>
              </a:buClr>
              <a:buSzPts val="2000"/>
              <a:buFont typeface="Arial"/>
              <a:buNone/>
            </a:pPr>
            <a:r>
              <a:t/>
            </a:r>
            <a:endParaRPr/>
          </a:p>
          <a:p>
            <a:pPr indent="-355600" lvl="0" marL="457200" marR="0" rtl="0" algn="l">
              <a:lnSpc>
                <a:spcPct val="100000"/>
              </a:lnSpc>
              <a:spcBef>
                <a:spcPts val="500"/>
              </a:spcBef>
              <a:spcAft>
                <a:spcPts val="0"/>
              </a:spcAft>
              <a:buClr>
                <a:srgbClr val="002569"/>
              </a:buClr>
              <a:buSzPts val="2000"/>
              <a:buFont typeface="Arial"/>
              <a:buChar char="•"/>
            </a:pPr>
            <a:r>
              <a:rPr lang="en-AU"/>
              <a:t>CEOS GHG and AFOLU teams must create a clear workplan to be implemented </a:t>
            </a:r>
            <a:endParaRPr/>
          </a:p>
          <a:p>
            <a:pPr indent="-355600" lvl="1" marL="914400" rtl="0" algn="l">
              <a:lnSpc>
                <a:spcPct val="100000"/>
              </a:lnSpc>
              <a:spcBef>
                <a:spcPts val="500"/>
              </a:spcBef>
              <a:spcAft>
                <a:spcPts val="0"/>
              </a:spcAft>
              <a:buSzPts val="2000"/>
              <a:buChar char="o"/>
            </a:pPr>
            <a:r>
              <a:rPr lang="en-AU"/>
              <a:t>A systematic approach to integrate and assimilate multiple products into models is needed </a:t>
            </a:r>
            <a:endParaRPr/>
          </a:p>
          <a:p>
            <a:pPr indent="-355600" lvl="2" marL="1371600" rtl="0" algn="l">
              <a:lnSpc>
                <a:spcPct val="100000"/>
              </a:lnSpc>
              <a:spcBef>
                <a:spcPts val="500"/>
              </a:spcBef>
              <a:spcAft>
                <a:spcPts val="0"/>
              </a:spcAft>
              <a:buSzPts val="2000"/>
              <a:buChar char="▪"/>
            </a:pPr>
            <a:r>
              <a:rPr lang="en-AU"/>
              <a:t>key partners must be identified inside and outside CEOS</a:t>
            </a:r>
            <a:endParaRPr/>
          </a:p>
          <a:p>
            <a:pPr indent="-355600" lvl="1" marL="914400" rtl="0" algn="l">
              <a:lnSpc>
                <a:spcPct val="100000"/>
              </a:lnSpc>
              <a:spcBef>
                <a:spcPts val="500"/>
              </a:spcBef>
              <a:spcAft>
                <a:spcPts val="0"/>
              </a:spcAft>
              <a:buSzPts val="2000"/>
              <a:buChar char="o"/>
            </a:pPr>
            <a:r>
              <a:rPr lang="en-AU"/>
              <a:t>Identify who is doing what by when (i.e., leads, contributors, milestone, work packages)</a:t>
            </a:r>
            <a:endParaRPr/>
          </a:p>
          <a:p>
            <a:pPr indent="-228600" lvl="0" marL="457200" marR="0" rtl="0" algn="l">
              <a:lnSpc>
                <a:spcPct val="100000"/>
              </a:lnSpc>
              <a:spcBef>
                <a:spcPts val="500"/>
              </a:spcBef>
              <a:spcAft>
                <a:spcPts val="0"/>
              </a:spcAft>
              <a:buClr>
                <a:srgbClr val="002569"/>
              </a:buClr>
              <a:buSzPts val="2000"/>
              <a:buFont typeface="Arial"/>
              <a:buNone/>
            </a:pPr>
            <a:r>
              <a:t/>
            </a:r>
            <a:endParaRPr/>
          </a:p>
          <a:p>
            <a:pPr indent="-355600" lvl="0" marL="457200" marR="0" rtl="0" algn="l">
              <a:lnSpc>
                <a:spcPct val="100000"/>
              </a:lnSpc>
              <a:spcBef>
                <a:spcPts val="500"/>
              </a:spcBef>
              <a:spcAft>
                <a:spcPts val="0"/>
              </a:spcAft>
              <a:buClr>
                <a:srgbClr val="002569"/>
              </a:buClr>
              <a:buSzPts val="2000"/>
              <a:buFont typeface="Arial"/>
              <a:buChar char="•"/>
            </a:pPr>
            <a:r>
              <a:rPr lang="en-AU"/>
              <a:t>Revise target for coordinated GHG/AFOLU deliveries to the UNFCCC</a:t>
            </a:r>
            <a:endParaRPr/>
          </a:p>
          <a:p>
            <a:pPr indent="-355600" lvl="1" marL="914400" rtl="0" algn="l">
              <a:lnSpc>
                <a:spcPct val="100000"/>
              </a:lnSpc>
              <a:spcBef>
                <a:spcPts val="500"/>
              </a:spcBef>
              <a:spcAft>
                <a:spcPts val="0"/>
              </a:spcAft>
              <a:buSzPts val="2000"/>
              <a:buChar char="o"/>
            </a:pPr>
            <a:r>
              <a:rPr lang="en-AU"/>
              <a:t>Is there still time to affect GST-1 or should we retarget efforts for  GST-2? </a:t>
            </a:r>
            <a:endParaRPr/>
          </a:p>
          <a:p>
            <a:pPr indent="-228600" lvl="1" marL="914400" rtl="0" algn="l">
              <a:lnSpc>
                <a:spcPct val="100000"/>
              </a:lnSpc>
              <a:spcBef>
                <a:spcPts val="500"/>
              </a:spcBef>
              <a:spcAft>
                <a:spcPts val="0"/>
              </a:spcAft>
              <a:buSzPts val="2000"/>
              <a:buNone/>
            </a:pPr>
            <a:r>
              <a:t/>
            </a:r>
            <a:endParaRPr/>
          </a:p>
        </p:txBody>
      </p:sp>
      <p:sp>
        <p:nvSpPr>
          <p:cNvPr id="2759" name="Google Shape;2759;gebf947c4af_1_71"/>
          <p:cNvSpPr txBox="1"/>
          <p:nvPr>
            <p:ph idx="2" type="body"/>
          </p:nvPr>
        </p:nvSpPr>
        <p:spPr>
          <a:xfrm>
            <a:off x="1899138" y="76200"/>
            <a:ext cx="5662246"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a:t>Way-forward to advance of GHG-AFOLU integration</a:t>
            </a:r>
            <a:endParaRPr/>
          </a:p>
        </p:txBody>
      </p:sp>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3" name="Shape 2763"/>
        <p:cNvGrpSpPr/>
        <p:nvPr/>
      </p:nvGrpSpPr>
      <p:grpSpPr>
        <a:xfrm>
          <a:off x="0" y="0"/>
          <a:ext cx="0" cy="0"/>
          <a:chOff x="0" y="0"/>
          <a:chExt cx="0" cy="0"/>
        </a:xfrm>
      </p:grpSpPr>
      <p:sp>
        <p:nvSpPr>
          <p:cNvPr id="2764" name="Google Shape;2764;gebf947c4af_19_18"/>
          <p:cNvSpPr txBox="1"/>
          <p:nvPr>
            <p:ph type="title"/>
          </p:nvPr>
        </p:nvSpPr>
        <p:spPr>
          <a:xfrm>
            <a:off x="622801" y="2765500"/>
            <a:ext cx="6183000" cy="993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i="0" lang="en-AU" sz="3000" u="none" cap="none" strike="noStrike">
                <a:solidFill>
                  <a:schemeClr val="lt1"/>
                </a:solidFill>
                <a:latin typeface="Helvetica Neue"/>
                <a:ea typeface="Helvetica Neue"/>
                <a:cs typeface="Helvetica Neue"/>
                <a:sym typeface="Helvetica Neue"/>
              </a:rPr>
              <a:t>BIOMASS &amp; GEO-TREES</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chemeClr val="dk1"/>
              </a:buClr>
              <a:buSzPts val="3000"/>
              <a:buFont typeface="Arial"/>
              <a:buNone/>
            </a:pPr>
            <a:r>
              <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i="0" lang="en-AU" sz="2400" u="none" cap="none" strike="noStrike">
                <a:solidFill>
                  <a:srgbClr val="93C47D"/>
                </a:solidFill>
                <a:latin typeface="Helvetica Neue"/>
                <a:ea typeface="Helvetica Neue"/>
                <a:cs typeface="Helvetica Neue"/>
                <a:sym typeface="Helvetica Neue"/>
              </a:rPr>
              <a:t>WGCV LPV &amp; AFOLU Biomass Team</a:t>
            </a:r>
            <a:endParaRPr b="1" i="0" sz="3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rPr b="1" i="0" lang="en-AU" sz="2400" u="none" cap="none" strike="noStrike">
                <a:solidFill>
                  <a:srgbClr val="FFFFFF"/>
                </a:solidFill>
                <a:latin typeface="Helvetica Neue"/>
                <a:ea typeface="Helvetica Neue"/>
                <a:cs typeface="Helvetica Neue"/>
                <a:sym typeface="Helvetica Neue"/>
              </a:rPr>
              <a:t>Laura Duncanson</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2765" name="Google Shape;2765;gebf947c4af_19_18"/>
          <p:cNvSpPr/>
          <p:nvPr/>
        </p:nvSpPr>
        <p:spPr>
          <a:xfrm>
            <a:off x="648539" y="4820700"/>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CEOS SIT Technical Workshop 2021</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2766" name="Google Shape;2766;gebf947c4af_19_18"/>
          <p:cNvPicPr preferRelativeResize="0"/>
          <p:nvPr/>
        </p:nvPicPr>
        <p:blipFill rotWithShape="1">
          <a:blip r:embed="rId3">
            <a:alphaModFix/>
          </a:blip>
          <a:srcRect b="0" l="0" r="0" t="0"/>
          <a:stretch/>
        </p:blipFill>
        <p:spPr>
          <a:xfrm>
            <a:off x="622789" y="1217405"/>
            <a:ext cx="2507906" cy="993132"/>
          </a:xfrm>
          <a:prstGeom prst="rect">
            <a:avLst/>
          </a:prstGeom>
          <a:noFill/>
          <a:ln>
            <a:noFill/>
          </a:ln>
        </p:spPr>
      </p:pic>
      <p:sp>
        <p:nvSpPr>
          <p:cNvPr id="2767" name="Google Shape;2767;gebf947c4af_19_18"/>
          <p:cNvSpPr txBox="1"/>
          <p:nvPr/>
        </p:nvSpPr>
        <p:spPr>
          <a:xfrm>
            <a:off x="622789" y="2246634"/>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2768" name="Google Shape;2768;gebf947c4af_19_18"/>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10 mins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2" name="Shape 2772"/>
        <p:cNvGrpSpPr/>
        <p:nvPr/>
      </p:nvGrpSpPr>
      <p:grpSpPr>
        <a:xfrm>
          <a:off x="0" y="0"/>
          <a:ext cx="0" cy="0"/>
          <a:chOff x="0" y="0"/>
          <a:chExt cx="0" cy="0"/>
        </a:xfrm>
      </p:grpSpPr>
      <p:sp>
        <p:nvSpPr>
          <p:cNvPr id="2773" name="Google Shape;2773;gebf947c4af_19_34"/>
          <p:cNvSpPr txBox="1"/>
          <p:nvPr>
            <p:ph type="title"/>
          </p:nvPr>
        </p:nvSpPr>
        <p:spPr>
          <a:xfrm>
            <a:off x="0" y="1206932"/>
            <a:ext cx="9144000" cy="371475"/>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None/>
            </a:pPr>
            <a:r>
              <a:rPr lang="en-AU" sz="2000">
                <a:solidFill>
                  <a:schemeClr val="dk1"/>
                </a:solidFill>
              </a:rPr>
              <a:t>Summary of Recommendations for Improved Global Forest Biomass Mapping</a:t>
            </a:r>
            <a:endParaRPr/>
          </a:p>
        </p:txBody>
      </p:sp>
      <p:sp>
        <p:nvSpPr>
          <p:cNvPr id="2774" name="Google Shape;2774;gebf947c4af_19_34"/>
          <p:cNvSpPr txBox="1"/>
          <p:nvPr/>
        </p:nvSpPr>
        <p:spPr>
          <a:xfrm>
            <a:off x="158752" y="1578407"/>
            <a:ext cx="4814478" cy="4628752"/>
          </a:xfrm>
          <a:prstGeom prst="rect">
            <a:avLst/>
          </a:prstGeom>
          <a:noFill/>
          <a:ln>
            <a:noFill/>
          </a:ln>
        </p:spPr>
        <p:txBody>
          <a:bodyPr anchorCtr="0" anchor="t" bIns="45700" lIns="91425" spcFirstLastPara="1" rIns="91425" wrap="square" tIns="45700">
            <a:normAutofit fontScale="92500" lnSpcReduction="20000"/>
          </a:bodyPr>
          <a:lstStyle/>
          <a:p>
            <a:pPr indent="0" lvl="0" marL="0" marR="0" rtl="0" algn="l">
              <a:lnSpc>
                <a:spcPct val="100000"/>
              </a:lnSpc>
              <a:spcBef>
                <a:spcPts val="0"/>
              </a:spcBef>
              <a:spcAft>
                <a:spcPts val="0"/>
              </a:spcAft>
              <a:buNone/>
            </a:pPr>
            <a:r>
              <a:t/>
            </a:r>
            <a:endParaRPr b="0" i="0" sz="1700" u="none" cap="none" strike="noStrike">
              <a:solidFill>
                <a:schemeClr val="dk1"/>
              </a:solidFill>
              <a:latin typeface="Arial"/>
              <a:ea typeface="Arial"/>
              <a:cs typeface="Arial"/>
              <a:sym typeface="Arial"/>
            </a:endParaRPr>
          </a:p>
          <a:p>
            <a:pPr indent="-200949" lvl="0" marL="200918" marR="0" rtl="0" algn="l">
              <a:lnSpc>
                <a:spcPct val="100000"/>
              </a:lnSpc>
              <a:spcBef>
                <a:spcPts val="0"/>
              </a:spcBef>
              <a:spcAft>
                <a:spcPts val="0"/>
              </a:spcAft>
              <a:buClr>
                <a:srgbClr val="000000"/>
              </a:buClr>
              <a:buSzPct val="100000"/>
              <a:buFont typeface="Arial"/>
              <a:buAutoNum type="arabicPeriod"/>
            </a:pPr>
            <a:r>
              <a:rPr b="0" i="0" lang="en-AU" sz="1700" u="none" cap="none" strike="noStrike">
                <a:solidFill>
                  <a:schemeClr val="dk1"/>
                </a:solidFill>
                <a:latin typeface="Arial"/>
                <a:ea typeface="Arial"/>
                <a:cs typeface="Arial"/>
                <a:sym typeface="Arial"/>
              </a:rPr>
              <a:t>The </a:t>
            </a:r>
            <a:r>
              <a:rPr b="1" i="0" lang="en-AU" sz="1700" u="none" cap="none" strike="noStrike">
                <a:solidFill>
                  <a:schemeClr val="dk1"/>
                </a:solidFill>
                <a:latin typeface="Arial"/>
                <a:ea typeface="Arial"/>
                <a:cs typeface="Arial"/>
                <a:sym typeface="Arial"/>
              </a:rPr>
              <a:t>large number of new biomass datasets </a:t>
            </a:r>
            <a:r>
              <a:rPr b="0" i="0" lang="en-AU" sz="1700" u="none" cap="none" strike="noStrike">
                <a:solidFill>
                  <a:schemeClr val="dk1"/>
                </a:solidFill>
                <a:latin typeface="Arial"/>
                <a:ea typeface="Arial"/>
                <a:cs typeface="Arial"/>
                <a:sym typeface="Arial"/>
              </a:rPr>
              <a:t>could reduce product uptake by user community unless validation activities are user-friendly, transparent, and well-coordinated.</a:t>
            </a:r>
            <a:endParaRPr/>
          </a:p>
          <a:p>
            <a:pPr indent="-101096" lvl="0" marL="200918" marR="0" rtl="0" algn="l">
              <a:lnSpc>
                <a:spcPct val="100000"/>
              </a:lnSpc>
              <a:spcBef>
                <a:spcPts val="0"/>
              </a:spcBef>
              <a:spcAft>
                <a:spcPts val="0"/>
              </a:spcAft>
              <a:buClr>
                <a:srgbClr val="000000"/>
              </a:buClr>
              <a:buSzPct val="100000"/>
              <a:buFont typeface="Arial"/>
              <a:buNone/>
            </a:pPr>
            <a:r>
              <a:t/>
            </a:r>
            <a:endParaRPr b="0" i="0" sz="1700" u="none" cap="none" strike="noStrike">
              <a:solidFill>
                <a:schemeClr val="dk1"/>
              </a:solidFill>
              <a:latin typeface="Arial"/>
              <a:ea typeface="Arial"/>
              <a:cs typeface="Arial"/>
              <a:sym typeface="Arial"/>
            </a:endParaRPr>
          </a:p>
          <a:p>
            <a:pPr indent="-200949" lvl="0" marL="200918" marR="0" rtl="0" algn="l">
              <a:lnSpc>
                <a:spcPct val="100000"/>
              </a:lnSpc>
              <a:spcBef>
                <a:spcPts val="0"/>
              </a:spcBef>
              <a:spcAft>
                <a:spcPts val="0"/>
              </a:spcAft>
              <a:buClr>
                <a:srgbClr val="000000"/>
              </a:buClr>
              <a:buSzPct val="100000"/>
              <a:buFont typeface="Arial"/>
              <a:buAutoNum type="arabicPeriod"/>
            </a:pPr>
            <a:r>
              <a:rPr b="0" i="0" lang="en-AU" sz="1700" u="none" cap="none" strike="noStrike">
                <a:solidFill>
                  <a:schemeClr val="dk1"/>
                </a:solidFill>
                <a:latin typeface="Arial"/>
                <a:ea typeface="Arial"/>
                <a:cs typeface="Arial"/>
                <a:sym typeface="Arial"/>
              </a:rPr>
              <a:t>Collection of reference data </a:t>
            </a:r>
            <a:r>
              <a:rPr b="1" i="0" lang="en-AU" sz="1700" u="none" cap="none" strike="noStrike">
                <a:solidFill>
                  <a:schemeClr val="dk1"/>
                </a:solidFill>
                <a:latin typeface="Arial"/>
                <a:ea typeface="Arial"/>
                <a:cs typeface="Arial"/>
                <a:sym typeface="Arial"/>
              </a:rPr>
              <a:t>following shared protocols</a:t>
            </a:r>
            <a:r>
              <a:rPr b="0" i="0" lang="en-AU" sz="1700" u="none" cap="none" strike="noStrike">
                <a:solidFill>
                  <a:schemeClr val="dk1"/>
                </a:solidFill>
                <a:latin typeface="Arial"/>
                <a:ea typeface="Arial"/>
                <a:cs typeface="Arial"/>
                <a:sym typeface="Arial"/>
              </a:rPr>
              <a:t> enables data to be used by the global community, not only one mission or agency </a:t>
            </a:r>
            <a:endParaRPr/>
          </a:p>
          <a:p>
            <a:pPr indent="-101096" lvl="0" marL="200918" marR="0" rtl="0" algn="l">
              <a:lnSpc>
                <a:spcPct val="100000"/>
              </a:lnSpc>
              <a:spcBef>
                <a:spcPts val="0"/>
              </a:spcBef>
              <a:spcAft>
                <a:spcPts val="0"/>
              </a:spcAft>
              <a:buClr>
                <a:srgbClr val="000000"/>
              </a:buClr>
              <a:buSzPct val="100000"/>
              <a:buFont typeface="Arial"/>
              <a:buNone/>
            </a:pPr>
            <a:r>
              <a:t/>
            </a:r>
            <a:endParaRPr b="0" i="0" sz="1700" u="none" cap="none" strike="noStrike">
              <a:solidFill>
                <a:schemeClr val="dk1"/>
              </a:solidFill>
              <a:latin typeface="Arial"/>
              <a:ea typeface="Arial"/>
              <a:cs typeface="Arial"/>
              <a:sym typeface="Arial"/>
            </a:endParaRPr>
          </a:p>
          <a:p>
            <a:pPr indent="-200949" lvl="0" marL="200918" marR="0" rtl="0" algn="l">
              <a:lnSpc>
                <a:spcPct val="100000"/>
              </a:lnSpc>
              <a:spcBef>
                <a:spcPts val="0"/>
              </a:spcBef>
              <a:spcAft>
                <a:spcPts val="0"/>
              </a:spcAft>
              <a:buClr>
                <a:srgbClr val="000000"/>
              </a:buClr>
              <a:buSzPct val="100000"/>
              <a:buFont typeface="Arial"/>
              <a:buAutoNum type="arabicPeriod"/>
            </a:pPr>
            <a:r>
              <a:rPr b="0" i="0" lang="en-AU" sz="1700" u="none" cap="none" strike="noStrike">
                <a:solidFill>
                  <a:schemeClr val="dk1"/>
                </a:solidFill>
                <a:latin typeface="Arial"/>
                <a:ea typeface="Arial"/>
                <a:cs typeface="Arial"/>
                <a:sym typeface="Arial"/>
              </a:rPr>
              <a:t>Where possible, large forest plots, TLS, and airborne lidar should be collected following technical guidance in the protocol document</a:t>
            </a:r>
            <a:endParaRPr/>
          </a:p>
          <a:p>
            <a:pPr indent="-101096" lvl="0" marL="200918" marR="0" rtl="0" algn="l">
              <a:lnSpc>
                <a:spcPct val="100000"/>
              </a:lnSpc>
              <a:spcBef>
                <a:spcPts val="0"/>
              </a:spcBef>
              <a:spcAft>
                <a:spcPts val="0"/>
              </a:spcAft>
              <a:buClr>
                <a:srgbClr val="000000"/>
              </a:buClr>
              <a:buSzPct val="100000"/>
              <a:buFont typeface="Arial"/>
              <a:buNone/>
            </a:pPr>
            <a:r>
              <a:t/>
            </a:r>
            <a:endParaRPr b="0" i="0" sz="1700" u="none" cap="none" strike="noStrike">
              <a:solidFill>
                <a:schemeClr val="dk1"/>
              </a:solidFill>
              <a:latin typeface="Arial"/>
              <a:ea typeface="Arial"/>
              <a:cs typeface="Arial"/>
              <a:sym typeface="Arial"/>
            </a:endParaRPr>
          </a:p>
          <a:p>
            <a:pPr indent="-200949" lvl="0" marL="200918" marR="0" rtl="0" algn="l">
              <a:lnSpc>
                <a:spcPct val="100000"/>
              </a:lnSpc>
              <a:spcBef>
                <a:spcPts val="0"/>
              </a:spcBef>
              <a:spcAft>
                <a:spcPts val="0"/>
              </a:spcAft>
              <a:buClr>
                <a:srgbClr val="000000"/>
              </a:buClr>
              <a:buSzPct val="100000"/>
              <a:buFont typeface="Arial"/>
              <a:buAutoNum type="arabicPeriod"/>
            </a:pPr>
            <a:r>
              <a:rPr b="0" i="0" lang="en-AU" sz="1700" u="none" cap="none" strike="noStrike">
                <a:solidFill>
                  <a:schemeClr val="dk1"/>
                </a:solidFill>
                <a:latin typeface="Arial"/>
                <a:ea typeface="Arial"/>
                <a:cs typeface="Arial"/>
                <a:sym typeface="Arial"/>
              </a:rPr>
              <a:t>We proposed a </a:t>
            </a:r>
            <a:r>
              <a:rPr b="1" i="0" lang="en-AU" sz="1700" u="none" cap="none" strike="noStrike">
                <a:solidFill>
                  <a:schemeClr val="dk1"/>
                </a:solidFill>
                <a:latin typeface="Arial"/>
                <a:ea typeface="Arial"/>
                <a:cs typeface="Arial"/>
                <a:sym typeface="Arial"/>
              </a:rPr>
              <a:t>biomass reference system</a:t>
            </a:r>
            <a:r>
              <a:rPr b="0" i="0" lang="en-AU" sz="1700" u="none" cap="none" strike="noStrike">
                <a:solidFill>
                  <a:schemeClr val="dk1"/>
                </a:solidFill>
                <a:latin typeface="Arial"/>
                <a:ea typeface="Arial"/>
                <a:cs typeface="Arial"/>
                <a:sym typeface="Arial"/>
              </a:rPr>
              <a:t> and encouraged CEOS agencies to support and fund data collection, particularly in the </a:t>
            </a:r>
            <a:r>
              <a:rPr b="1" i="0" lang="en-AU" sz="1700" u="none" cap="none" strike="noStrike">
                <a:solidFill>
                  <a:schemeClr val="dk1"/>
                </a:solidFill>
                <a:latin typeface="Arial"/>
                <a:ea typeface="Arial"/>
                <a:cs typeface="Arial"/>
                <a:sym typeface="Arial"/>
              </a:rPr>
              <a:t>tropics</a:t>
            </a:r>
            <a:r>
              <a:rPr b="0" i="0" lang="en-AU" sz="1700" u="none" cap="none" strike="noStrike">
                <a:solidFill>
                  <a:schemeClr val="dk1"/>
                </a:solidFill>
                <a:latin typeface="Arial"/>
                <a:ea typeface="Arial"/>
                <a:cs typeface="Arial"/>
                <a:sym typeface="Arial"/>
              </a:rPr>
              <a:t>. </a:t>
            </a:r>
            <a:endParaRPr b="1" i="0" sz="1700" u="none" cap="none" strike="noStrike">
              <a:solidFill>
                <a:schemeClr val="dk1"/>
              </a:solidFill>
              <a:latin typeface="Arial"/>
              <a:ea typeface="Arial"/>
              <a:cs typeface="Arial"/>
              <a:sym typeface="Arial"/>
            </a:endParaRPr>
          </a:p>
          <a:p>
            <a:pPr indent="-101096" lvl="0" marL="200918" marR="0" rtl="0" algn="l">
              <a:lnSpc>
                <a:spcPct val="100000"/>
              </a:lnSpc>
              <a:spcBef>
                <a:spcPts val="0"/>
              </a:spcBef>
              <a:spcAft>
                <a:spcPts val="0"/>
              </a:spcAft>
              <a:buClr>
                <a:srgbClr val="000000"/>
              </a:buClr>
              <a:buSzPct val="100000"/>
              <a:buFont typeface="Arial"/>
              <a:buNone/>
            </a:pPr>
            <a:r>
              <a:t/>
            </a:r>
            <a:endParaRPr b="0" i="0" sz="1700" u="none" cap="none" strike="noStrike">
              <a:solidFill>
                <a:schemeClr val="dk1"/>
              </a:solidFill>
              <a:latin typeface="Arial"/>
              <a:ea typeface="Arial"/>
              <a:cs typeface="Arial"/>
              <a:sym typeface="Arial"/>
            </a:endParaRPr>
          </a:p>
          <a:p>
            <a:pPr indent="-200949" lvl="0" marL="200918" marR="0" rtl="0" algn="l">
              <a:lnSpc>
                <a:spcPct val="100000"/>
              </a:lnSpc>
              <a:spcBef>
                <a:spcPts val="0"/>
              </a:spcBef>
              <a:spcAft>
                <a:spcPts val="0"/>
              </a:spcAft>
              <a:buClr>
                <a:srgbClr val="000000"/>
              </a:buClr>
              <a:buSzPct val="100000"/>
              <a:buFont typeface="Arial"/>
              <a:buAutoNum type="arabicPeriod"/>
            </a:pPr>
            <a:r>
              <a:rPr b="1" i="0" lang="en-AU" sz="1700" u="none" cap="none" strike="noStrike">
                <a:solidFill>
                  <a:schemeClr val="dk1"/>
                </a:solidFill>
                <a:latin typeface="Arial"/>
                <a:ea typeface="Arial"/>
                <a:cs typeface="Arial"/>
                <a:sym typeface="Arial"/>
              </a:rPr>
              <a:t>Reference data should be free and open </a:t>
            </a:r>
            <a:r>
              <a:rPr b="0" i="0" lang="en-AU" sz="1700" u="none" cap="none" strike="noStrike">
                <a:solidFill>
                  <a:schemeClr val="dk1"/>
                </a:solidFill>
                <a:latin typeface="Arial"/>
                <a:ea typeface="Arial"/>
                <a:cs typeface="Arial"/>
                <a:sym typeface="Arial"/>
              </a:rPr>
              <a:t>to allow for transparent, reproducible product validation.</a:t>
            </a:r>
            <a:endParaRPr/>
          </a:p>
          <a:p>
            <a:pPr indent="-178681" lvl="0" marL="241102" marR="0" rtl="0" algn="l">
              <a:lnSpc>
                <a:spcPct val="100000"/>
              </a:lnSpc>
              <a:spcBef>
                <a:spcPts val="0"/>
              </a:spcBef>
              <a:spcAft>
                <a:spcPts val="0"/>
              </a:spcAft>
              <a:buClr>
                <a:srgbClr val="000000"/>
              </a:buClr>
              <a:buSzPct val="100000"/>
              <a:buFont typeface="Arial"/>
              <a:buNone/>
            </a:pPr>
            <a:r>
              <a:t/>
            </a:r>
            <a:endParaRPr b="0" i="0" sz="1063" u="none" cap="none" strike="noStrike">
              <a:solidFill>
                <a:schemeClr val="lt2"/>
              </a:solidFill>
              <a:latin typeface="Arial"/>
              <a:ea typeface="Arial"/>
              <a:cs typeface="Arial"/>
              <a:sym typeface="Arial"/>
            </a:endParaRPr>
          </a:p>
          <a:p>
            <a:pPr indent="-181602" lvl="0" marL="241102" marR="0" rtl="0" algn="l">
              <a:lnSpc>
                <a:spcPct val="100000"/>
              </a:lnSpc>
              <a:spcBef>
                <a:spcPts val="0"/>
              </a:spcBef>
              <a:spcAft>
                <a:spcPts val="0"/>
              </a:spcAft>
              <a:buClr>
                <a:srgbClr val="000000"/>
              </a:buClr>
              <a:buSzPct val="100000"/>
              <a:buFont typeface="Arial"/>
              <a:buNone/>
            </a:pPr>
            <a:r>
              <a:t/>
            </a:r>
            <a:endParaRPr b="0" i="0" sz="1013" u="none" cap="none" strike="noStrike">
              <a:solidFill>
                <a:schemeClr val="dk1"/>
              </a:solidFill>
              <a:latin typeface="Arial"/>
              <a:ea typeface="Arial"/>
              <a:cs typeface="Arial"/>
              <a:sym typeface="Arial"/>
            </a:endParaRPr>
          </a:p>
          <a:p>
            <a:pPr indent="-181602" lvl="0" marL="241102" marR="0" rtl="0" algn="l">
              <a:lnSpc>
                <a:spcPct val="100000"/>
              </a:lnSpc>
              <a:spcBef>
                <a:spcPts val="0"/>
              </a:spcBef>
              <a:spcAft>
                <a:spcPts val="0"/>
              </a:spcAft>
              <a:buClr>
                <a:srgbClr val="000000"/>
              </a:buClr>
              <a:buSzPct val="100000"/>
              <a:buFont typeface="Arial"/>
              <a:buNone/>
            </a:pPr>
            <a:r>
              <a:t/>
            </a:r>
            <a:endParaRPr b="0" i="0" sz="1013" u="none" cap="none" strike="noStrike">
              <a:solidFill>
                <a:schemeClr val="dk1"/>
              </a:solidFill>
              <a:latin typeface="Arial"/>
              <a:ea typeface="Arial"/>
              <a:cs typeface="Arial"/>
              <a:sym typeface="Arial"/>
            </a:endParaRPr>
          </a:p>
          <a:p>
            <a:pPr indent="-181602" lvl="0" marL="241102" marR="0" rtl="0" algn="l">
              <a:lnSpc>
                <a:spcPct val="100000"/>
              </a:lnSpc>
              <a:spcBef>
                <a:spcPts val="0"/>
              </a:spcBef>
              <a:spcAft>
                <a:spcPts val="0"/>
              </a:spcAft>
              <a:buClr>
                <a:srgbClr val="000000"/>
              </a:buClr>
              <a:buSzPct val="100000"/>
              <a:buFont typeface="Arial"/>
              <a:buNone/>
            </a:pPr>
            <a:r>
              <a:t/>
            </a:r>
            <a:endParaRPr b="0" i="0" sz="1013" u="none" cap="none" strike="noStrike">
              <a:solidFill>
                <a:schemeClr val="dk1"/>
              </a:solidFill>
              <a:latin typeface="Arial"/>
              <a:ea typeface="Arial"/>
              <a:cs typeface="Arial"/>
              <a:sym typeface="Arial"/>
            </a:endParaRPr>
          </a:p>
        </p:txBody>
      </p:sp>
      <p:pic>
        <p:nvPicPr>
          <p:cNvPr id="2775" name="Google Shape;2775;gebf947c4af_19_34"/>
          <p:cNvPicPr preferRelativeResize="0"/>
          <p:nvPr/>
        </p:nvPicPr>
        <p:blipFill rotWithShape="1">
          <a:blip r:embed="rId3">
            <a:alphaModFix/>
          </a:blip>
          <a:srcRect b="0" l="0" r="0" t="0"/>
          <a:stretch/>
        </p:blipFill>
        <p:spPr>
          <a:xfrm>
            <a:off x="5131980" y="1794738"/>
            <a:ext cx="3853269" cy="4761045"/>
          </a:xfrm>
          <a:prstGeom prst="rect">
            <a:avLst/>
          </a:prstGeom>
          <a:noFill/>
          <a:ln cap="flat" cmpd="sng" w="12700">
            <a:solidFill>
              <a:schemeClr val="dk1"/>
            </a:solidFill>
            <a:prstDash val="solid"/>
            <a:round/>
            <a:headEnd len="sm" w="sm" type="none"/>
            <a:tailEnd len="sm" w="sm" type="none"/>
          </a:ln>
        </p:spPr>
      </p:pic>
      <p:sp>
        <p:nvSpPr>
          <p:cNvPr id="2776" name="Google Shape;2776;gebf947c4af_19_34"/>
          <p:cNvSpPr/>
          <p:nvPr/>
        </p:nvSpPr>
        <p:spPr>
          <a:xfrm>
            <a:off x="238126" y="6175564"/>
            <a:ext cx="4814479" cy="52322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rPr b="0" i="0" lang="en-AU" sz="1400" u="sng" cap="none" strike="noStrike">
                <a:solidFill>
                  <a:schemeClr val="hlink"/>
                </a:solidFill>
                <a:latin typeface="Helvetica Neue"/>
                <a:ea typeface="Helvetica Neue"/>
                <a:cs typeface="Helvetica Neue"/>
                <a:sym typeface="Helvetica Neue"/>
                <a:hlinkClick r:id="rId4"/>
              </a:rPr>
              <a:t>https://lpvs.gsfc.nasa.gov/PDF/CEOS_WGCV_LPV_Biomass_Protocol_2021_V1.0.pdf</a:t>
            </a:r>
            <a:endParaRPr b="0" i="0" sz="1400" u="none" cap="none" strike="noStrike">
              <a:solidFill>
                <a:srgbClr val="000000"/>
              </a:solidFill>
              <a:latin typeface="Arial"/>
              <a:ea typeface="Arial"/>
              <a:cs typeface="Arial"/>
              <a:sym typeface="Arial"/>
            </a:endParaRPr>
          </a:p>
        </p:txBody>
      </p:sp>
      <p:sp>
        <p:nvSpPr>
          <p:cNvPr id="2777" name="Google Shape;2777;gebf947c4af_19_34"/>
          <p:cNvSpPr txBox="1"/>
          <p:nvPr/>
        </p:nvSpPr>
        <p:spPr>
          <a:xfrm>
            <a:off x="1981199" y="76200"/>
            <a:ext cx="5423647" cy="9144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500"/>
              </a:spcBef>
              <a:spcAft>
                <a:spcPts val="0"/>
              </a:spcAft>
              <a:buNone/>
            </a:pPr>
            <a:r>
              <a:rPr b="0" i="0" lang="en-AU" sz="2800" u="none" cap="none" strike="noStrike">
                <a:solidFill>
                  <a:schemeClr val="lt1"/>
                </a:solidFill>
                <a:latin typeface="Helvetica Neue"/>
                <a:ea typeface="Helvetica Neue"/>
                <a:cs typeface="Helvetica Neue"/>
                <a:sym typeface="Helvetica Neue"/>
              </a:rPr>
              <a:t>CEOS Biomass Protocol was endorsed at SIT-36</a:t>
            </a:r>
            <a:endParaRPr/>
          </a:p>
        </p:txBody>
      </p:sp>
      <p:pic>
        <p:nvPicPr>
          <p:cNvPr id="2778" name="Google Shape;2778;gebf947c4af_19_34"/>
          <p:cNvPicPr preferRelativeResize="0"/>
          <p:nvPr/>
        </p:nvPicPr>
        <p:blipFill rotWithShape="1">
          <a:blip r:embed="rId5">
            <a:alphaModFix/>
          </a:blip>
          <a:srcRect b="0" l="0" r="0" t="0"/>
          <a:stretch/>
        </p:blipFill>
        <p:spPr>
          <a:xfrm>
            <a:off x="8383024" y="6207158"/>
            <a:ext cx="522849" cy="317029"/>
          </a:xfrm>
          <a:prstGeom prst="rect">
            <a:avLst/>
          </a:prstGeom>
          <a:noFill/>
          <a:ln>
            <a:noFill/>
          </a:ln>
        </p:spPr>
      </p:pic>
    </p:spTree>
  </p:cSld>
  <p:clrMapOvr>
    <a:masterClrMapping/>
  </p:clrMapOvr>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2" name="Shape 2782"/>
        <p:cNvGrpSpPr/>
        <p:nvPr/>
      </p:nvGrpSpPr>
      <p:grpSpPr>
        <a:xfrm>
          <a:off x="0" y="0"/>
          <a:ext cx="0" cy="0"/>
          <a:chOff x="0" y="0"/>
          <a:chExt cx="0" cy="0"/>
        </a:xfrm>
      </p:grpSpPr>
      <p:sp>
        <p:nvSpPr>
          <p:cNvPr id="2783" name="Google Shape;2783;gebf947c4af_19_43"/>
          <p:cNvSpPr txBox="1"/>
          <p:nvPr>
            <p:ph idx="12" type="sldNum"/>
          </p:nvPr>
        </p:nvSpPr>
        <p:spPr>
          <a:xfrm>
            <a:off x="0" y="6492886"/>
            <a:ext cx="9144000" cy="365125"/>
          </a:xfrm>
          <a:prstGeom prst="rect">
            <a:avLst/>
          </a:prstGeom>
          <a:noFill/>
          <a:ln>
            <a:noFill/>
          </a:ln>
        </p:spPr>
        <p:txBody>
          <a:bodyPr anchorCtr="0" anchor="t" bIns="45700" lIns="45700" spcFirstLastPara="1" rIns="45700" wrap="square" tIns="45700">
            <a:noAutofit/>
          </a:bodyPr>
          <a:lstStyle/>
          <a:p>
            <a:pPr indent="0" lvl="0" marL="0" rtl="0" algn="r">
              <a:lnSpc>
                <a:spcPct val="100000"/>
              </a:lnSpc>
              <a:spcBef>
                <a:spcPts val="0"/>
              </a:spcBef>
              <a:spcAft>
                <a:spcPts val="0"/>
              </a:spcAft>
              <a:buSzPts val="1000"/>
              <a:buNone/>
            </a:pPr>
            <a:fld id="{00000000-1234-1234-1234-123412341234}" type="slidenum">
              <a:rPr lang="en-AU">
                <a:latin typeface="Arial"/>
                <a:ea typeface="Arial"/>
                <a:cs typeface="Arial"/>
                <a:sym typeface="Arial"/>
              </a:rPr>
              <a:t>‹#›</a:t>
            </a:fld>
            <a:endParaRPr>
              <a:latin typeface="Arial"/>
              <a:ea typeface="Arial"/>
              <a:cs typeface="Arial"/>
              <a:sym typeface="Arial"/>
            </a:endParaRPr>
          </a:p>
        </p:txBody>
      </p:sp>
      <p:sp>
        <p:nvSpPr>
          <p:cNvPr id="2784" name="Google Shape;2784;gebf947c4af_19_43"/>
          <p:cNvSpPr txBox="1"/>
          <p:nvPr/>
        </p:nvSpPr>
        <p:spPr>
          <a:xfrm>
            <a:off x="1981199" y="76200"/>
            <a:ext cx="5423647" cy="9144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500"/>
              </a:spcBef>
              <a:spcAft>
                <a:spcPts val="0"/>
              </a:spcAft>
              <a:buNone/>
            </a:pPr>
            <a:r>
              <a:rPr b="0" i="0" lang="en-AU" sz="2800" u="none" cap="none" strike="noStrike">
                <a:solidFill>
                  <a:schemeClr val="lt1"/>
                </a:solidFill>
                <a:latin typeface="Helvetica Neue"/>
                <a:ea typeface="Helvetica Neue"/>
                <a:cs typeface="Helvetica Neue"/>
                <a:sym typeface="Helvetica Neue"/>
              </a:rPr>
              <a:t>CEOS Biomass Protocol Supporting New Activities</a:t>
            </a:r>
            <a:endParaRPr/>
          </a:p>
        </p:txBody>
      </p:sp>
      <p:pic>
        <p:nvPicPr>
          <p:cNvPr id="2785" name="Google Shape;2785;gebf947c4af_19_43"/>
          <p:cNvPicPr preferRelativeResize="0"/>
          <p:nvPr/>
        </p:nvPicPr>
        <p:blipFill rotWithShape="1">
          <a:blip r:embed="rId3">
            <a:alphaModFix/>
          </a:blip>
          <a:srcRect b="0" l="0" r="0" t="0"/>
          <a:stretch/>
        </p:blipFill>
        <p:spPr>
          <a:xfrm>
            <a:off x="162415" y="1731841"/>
            <a:ext cx="3853269" cy="4761045"/>
          </a:xfrm>
          <a:prstGeom prst="rect">
            <a:avLst/>
          </a:prstGeom>
          <a:noFill/>
          <a:ln cap="flat" cmpd="sng" w="12700">
            <a:solidFill>
              <a:schemeClr val="dk1"/>
            </a:solidFill>
            <a:prstDash val="solid"/>
            <a:round/>
            <a:headEnd len="sm" w="sm" type="none"/>
            <a:tailEnd len="sm" w="sm" type="none"/>
          </a:ln>
        </p:spPr>
      </p:pic>
      <p:sp>
        <p:nvSpPr>
          <p:cNvPr id="2786" name="Google Shape;2786;gebf947c4af_19_43"/>
          <p:cNvSpPr/>
          <p:nvPr/>
        </p:nvSpPr>
        <p:spPr>
          <a:xfrm>
            <a:off x="4116553" y="2239617"/>
            <a:ext cx="805322" cy="540537"/>
          </a:xfrm>
          <a:prstGeom prst="rightArrow">
            <a:avLst>
              <a:gd fmla="val 50000" name="adj1"/>
              <a:gd fmla="val 50000" name="adj2"/>
            </a:avLst>
          </a:prstGeom>
          <a:solidFill>
            <a:srgbClr val="7F7F7F"/>
          </a:solidFill>
          <a:ln cap="flat" cmpd="sng" w="25400">
            <a:solidFill>
              <a:srgbClr val="59595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2787" name="Google Shape;2787;gebf947c4af_19_43"/>
          <p:cNvSpPr/>
          <p:nvPr/>
        </p:nvSpPr>
        <p:spPr>
          <a:xfrm>
            <a:off x="4095411" y="5228617"/>
            <a:ext cx="805323" cy="540537"/>
          </a:xfrm>
          <a:prstGeom prst="rightArrow">
            <a:avLst>
              <a:gd fmla="val 50000" name="adj1"/>
              <a:gd fmla="val 50000" name="adj2"/>
            </a:avLst>
          </a:prstGeom>
          <a:solidFill>
            <a:srgbClr val="7F7F7F"/>
          </a:solidFill>
          <a:ln cap="flat" cmpd="sng" w="25400">
            <a:solidFill>
              <a:srgbClr val="59595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grpSp>
        <p:nvGrpSpPr>
          <p:cNvPr id="2788" name="Google Shape;2788;gebf947c4af_19_43"/>
          <p:cNvGrpSpPr/>
          <p:nvPr/>
        </p:nvGrpSpPr>
        <p:grpSpPr>
          <a:xfrm>
            <a:off x="5359945" y="1262898"/>
            <a:ext cx="2776890" cy="2487468"/>
            <a:chOff x="3780264" y="1285875"/>
            <a:chExt cx="5155349" cy="4714875"/>
          </a:xfrm>
        </p:grpSpPr>
        <p:grpSp>
          <p:nvGrpSpPr>
            <p:cNvPr id="2789" name="Google Shape;2789;gebf947c4af_19_43"/>
            <p:cNvGrpSpPr/>
            <p:nvPr/>
          </p:nvGrpSpPr>
          <p:grpSpPr>
            <a:xfrm>
              <a:off x="3780264" y="1285875"/>
              <a:ext cx="5155349" cy="4714875"/>
              <a:chOff x="5204436" y="433403"/>
              <a:chExt cx="6987575" cy="5991191"/>
            </a:xfrm>
          </p:grpSpPr>
          <p:pic>
            <p:nvPicPr>
              <p:cNvPr id="2790" name="Google Shape;2790;gebf947c4af_19_43"/>
              <p:cNvPicPr preferRelativeResize="0"/>
              <p:nvPr/>
            </p:nvPicPr>
            <p:blipFill rotWithShape="1">
              <a:blip r:embed="rId4">
                <a:alphaModFix/>
              </a:blip>
              <a:srcRect b="0" l="0" r="0" t="0"/>
              <a:stretch/>
            </p:blipFill>
            <p:spPr>
              <a:xfrm>
                <a:off x="5204436" y="433403"/>
                <a:ext cx="6987575" cy="5991191"/>
              </a:xfrm>
              <a:prstGeom prst="rect">
                <a:avLst/>
              </a:prstGeom>
              <a:noFill/>
              <a:ln>
                <a:noFill/>
              </a:ln>
            </p:spPr>
          </p:pic>
          <p:pic>
            <p:nvPicPr>
              <p:cNvPr descr="Silhouette, girl, people, human, black - free image from needpix.com" id="2791" name="Google Shape;2791;gebf947c4af_19_43"/>
              <p:cNvPicPr preferRelativeResize="0"/>
              <p:nvPr/>
            </p:nvPicPr>
            <p:blipFill rotWithShape="1">
              <a:blip r:embed="rId5">
                <a:alphaModFix/>
              </a:blip>
              <a:srcRect b="0" l="0" r="0" t="0"/>
              <a:stretch/>
            </p:blipFill>
            <p:spPr>
              <a:xfrm flipH="1">
                <a:off x="8054966" y="4980449"/>
                <a:ext cx="559757" cy="1172537"/>
              </a:xfrm>
              <a:prstGeom prst="rect">
                <a:avLst/>
              </a:prstGeom>
              <a:noFill/>
              <a:ln>
                <a:noFill/>
              </a:ln>
            </p:spPr>
          </p:pic>
        </p:grpSp>
        <p:sp>
          <p:nvSpPr>
            <p:cNvPr id="2792" name="Google Shape;2792;gebf947c4af_19_43"/>
            <p:cNvSpPr/>
            <p:nvPr/>
          </p:nvSpPr>
          <p:spPr>
            <a:xfrm>
              <a:off x="6278972" y="5177379"/>
              <a:ext cx="147837" cy="34289"/>
            </a:xfrm>
            <a:custGeom>
              <a:rect b="b" l="l" r="r" t="t"/>
              <a:pathLst>
                <a:path extrusionOk="0" h="120000" w="197116">
                  <a:moveTo>
                    <a:pt x="0" y="0"/>
                  </a:moveTo>
                  <a:lnTo>
                    <a:pt x="180689" y="0"/>
                  </a:lnTo>
                  <a:lnTo>
                    <a:pt x="197116" y="0"/>
                  </a:lnTo>
                </a:path>
              </a:pathLst>
            </a:custGeom>
            <a:noFill/>
            <a:ln cap="flat" cmpd="sng" w="31750">
              <a:solidFill>
                <a:srgbClr val="FFC00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050" u="none" cap="none" strike="noStrike">
                <a:solidFill>
                  <a:srgbClr val="FFFF00"/>
                </a:solidFill>
                <a:latin typeface="Arial"/>
                <a:ea typeface="Arial"/>
                <a:cs typeface="Arial"/>
                <a:sym typeface="Arial"/>
              </a:endParaRPr>
            </a:p>
          </p:txBody>
        </p:sp>
      </p:grpSp>
      <p:grpSp>
        <p:nvGrpSpPr>
          <p:cNvPr id="2793" name="Google Shape;2793;gebf947c4af_19_43"/>
          <p:cNvGrpSpPr/>
          <p:nvPr/>
        </p:nvGrpSpPr>
        <p:grpSpPr>
          <a:xfrm>
            <a:off x="4921874" y="4802862"/>
            <a:ext cx="4161024" cy="1797731"/>
            <a:chOff x="2754616" y="1238303"/>
            <a:chExt cx="6346786" cy="3220780"/>
          </a:xfrm>
        </p:grpSpPr>
        <p:sp>
          <p:nvSpPr>
            <p:cNvPr id="2794" name="Google Shape;2794;gebf947c4af_19_43"/>
            <p:cNvSpPr/>
            <p:nvPr/>
          </p:nvSpPr>
          <p:spPr>
            <a:xfrm>
              <a:off x="2754616" y="1238303"/>
              <a:ext cx="6346786" cy="3220780"/>
            </a:xfrm>
            <a:prstGeom prst="rect">
              <a:avLst/>
            </a:prstGeom>
            <a:solidFill>
              <a:schemeClr val="lt1"/>
            </a:solidFill>
            <a:ln cap="flat" cmpd="sng" w="12700">
              <a:solidFill>
                <a:srgbClr val="26262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p:txBody>
        </p:sp>
        <p:sp>
          <p:nvSpPr>
            <p:cNvPr id="2795" name="Google Shape;2795;gebf947c4af_19_43"/>
            <p:cNvSpPr/>
            <p:nvPr/>
          </p:nvSpPr>
          <p:spPr>
            <a:xfrm rot="5400000">
              <a:off x="5133231" y="1875435"/>
              <a:ext cx="1269704" cy="1184856"/>
            </a:xfrm>
            <a:prstGeom prst="foldedCorner">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p:txBody>
        </p:sp>
        <p:grpSp>
          <p:nvGrpSpPr>
            <p:cNvPr id="2796" name="Google Shape;2796;gebf947c4af_19_43"/>
            <p:cNvGrpSpPr/>
            <p:nvPr/>
          </p:nvGrpSpPr>
          <p:grpSpPr>
            <a:xfrm>
              <a:off x="2754616" y="1238303"/>
              <a:ext cx="6267672" cy="2493967"/>
              <a:chOff x="2797858" y="4139421"/>
              <a:chExt cx="3660595" cy="1269706"/>
            </a:xfrm>
          </p:grpSpPr>
          <p:pic>
            <p:nvPicPr>
              <p:cNvPr id="2797" name="Google Shape;2797;gebf947c4af_19_43"/>
              <p:cNvPicPr preferRelativeResize="0"/>
              <p:nvPr/>
            </p:nvPicPr>
            <p:blipFill rotWithShape="1">
              <a:blip r:embed="rId6">
                <a:alphaModFix/>
              </a:blip>
              <a:srcRect b="0" l="0" r="0" t="0"/>
              <a:stretch/>
            </p:blipFill>
            <p:spPr>
              <a:xfrm>
                <a:off x="2797858" y="4139425"/>
                <a:ext cx="3569432" cy="1269702"/>
              </a:xfrm>
              <a:prstGeom prst="rect">
                <a:avLst/>
              </a:prstGeom>
              <a:noFill/>
              <a:ln cap="flat" cmpd="sng" w="9525">
                <a:solidFill>
                  <a:srgbClr val="262626"/>
                </a:solidFill>
                <a:prstDash val="solid"/>
                <a:round/>
                <a:headEnd len="sm" w="sm" type="none"/>
                <a:tailEnd len="sm" w="sm" type="none"/>
              </a:ln>
            </p:spPr>
          </p:pic>
          <p:sp>
            <p:nvSpPr>
              <p:cNvPr id="2798" name="Google Shape;2798;gebf947c4af_19_43"/>
              <p:cNvSpPr/>
              <p:nvPr/>
            </p:nvSpPr>
            <p:spPr>
              <a:xfrm flipH="1">
                <a:off x="5281131" y="4139421"/>
                <a:ext cx="1177322" cy="1269706"/>
              </a:xfrm>
              <a:prstGeom prst="foldedCorner">
                <a:avLst>
                  <a:gd fmla="val 50000" name="adj"/>
                </a:avLst>
              </a:prstGeom>
              <a:blipFill rotWithShape="0">
                <a:blip r:embed="rId7">
                  <a:alphaModFix/>
                </a:blip>
                <a:stretch>
                  <a:fillRect b="-67968" l="-267525" r="0" t="-46665"/>
                </a:stretch>
              </a:blip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AU" sz="1215" u="none" cap="none" strike="noStrike">
                    <a:solidFill>
                      <a:srgbClr val="938953"/>
                    </a:solidFill>
                    <a:latin typeface="Arial"/>
                    <a:ea typeface="Arial"/>
                    <a:cs typeface="Arial"/>
                    <a:sym typeface="Arial"/>
                  </a:rPr>
                  <a:t>              </a:t>
                </a:r>
                <a:endParaRPr/>
              </a:p>
              <a:p>
                <a:pPr indent="0" lvl="0" marL="0" marR="0" rtl="0" algn="ctr">
                  <a:lnSpc>
                    <a:spcPct val="100000"/>
                  </a:lnSpc>
                  <a:spcBef>
                    <a:spcPts val="0"/>
                  </a:spcBef>
                  <a:spcAft>
                    <a:spcPts val="0"/>
                  </a:spcAft>
                  <a:buNone/>
                </a:pPr>
                <a:r>
                  <a:rPr b="0" i="0" lang="en-AU" sz="1215" u="none" cap="none" strike="noStrike">
                    <a:solidFill>
                      <a:srgbClr val="938953"/>
                    </a:solidFill>
                    <a:latin typeface="Arial"/>
                    <a:ea typeface="Arial"/>
                    <a:cs typeface="Arial"/>
                    <a:sym typeface="Arial"/>
                  </a:rPr>
                  <a:t>	</a:t>
                </a:r>
                <a:endParaRPr/>
              </a:p>
            </p:txBody>
          </p:sp>
          <p:sp>
            <p:nvSpPr>
              <p:cNvPr id="2799" name="Google Shape;2799;gebf947c4af_19_43"/>
              <p:cNvSpPr/>
              <p:nvPr/>
            </p:nvSpPr>
            <p:spPr>
              <a:xfrm>
                <a:off x="2797858" y="4139423"/>
                <a:ext cx="1492168" cy="1269704"/>
              </a:xfrm>
              <a:prstGeom prst="foldedCorner">
                <a:avLst>
                  <a:gd fmla="val 44903" name="adj"/>
                </a:avLst>
              </a:prstGeom>
              <a:blipFill rotWithShape="1">
                <a:blip r:embed="rId8">
                  <a:alphaModFix/>
                </a:blip>
                <a:stretch>
                  <a:fillRect b="0" l="0" r="0" t="0"/>
                </a:stretch>
              </a:blip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p:txBody>
          </p:sp>
        </p:grpSp>
        <p:sp>
          <p:nvSpPr>
            <p:cNvPr id="2800" name="Google Shape;2800;gebf947c4af_19_43"/>
            <p:cNvSpPr txBox="1"/>
            <p:nvPr/>
          </p:nvSpPr>
          <p:spPr>
            <a:xfrm>
              <a:off x="6603103" y="3102715"/>
              <a:ext cx="281768" cy="50040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p:txBody>
        </p:sp>
        <p:pic>
          <p:nvPicPr>
            <p:cNvPr id="2801" name="Google Shape;2801;gebf947c4af_19_43"/>
            <p:cNvPicPr preferRelativeResize="0"/>
            <p:nvPr/>
          </p:nvPicPr>
          <p:blipFill rotWithShape="1">
            <a:blip r:embed="rId9">
              <a:alphaModFix/>
            </a:blip>
            <a:srcRect b="0" l="0" r="0" t="0"/>
            <a:stretch/>
          </p:blipFill>
          <p:spPr>
            <a:xfrm rot="5400000">
              <a:off x="5687841" y="3088350"/>
              <a:ext cx="316109" cy="1796182"/>
            </a:xfrm>
            <a:prstGeom prst="rect">
              <a:avLst/>
            </a:prstGeom>
            <a:noFill/>
            <a:ln>
              <a:noFill/>
            </a:ln>
          </p:spPr>
        </p:pic>
        <p:pic>
          <p:nvPicPr>
            <p:cNvPr id="2802" name="Google Shape;2802;gebf947c4af_19_43"/>
            <p:cNvPicPr preferRelativeResize="0"/>
            <p:nvPr/>
          </p:nvPicPr>
          <p:blipFill rotWithShape="1">
            <a:blip r:embed="rId10">
              <a:alphaModFix/>
            </a:blip>
            <a:srcRect b="12377" l="19715" r="22541" t="75016"/>
            <a:stretch/>
          </p:blipFill>
          <p:spPr>
            <a:xfrm>
              <a:off x="7018330" y="3790024"/>
              <a:ext cx="2003958" cy="286430"/>
            </a:xfrm>
            <a:prstGeom prst="rect">
              <a:avLst/>
            </a:prstGeom>
            <a:noFill/>
            <a:ln>
              <a:noFill/>
            </a:ln>
          </p:spPr>
        </p:pic>
        <p:pic>
          <p:nvPicPr>
            <p:cNvPr id="2803" name="Google Shape;2803;gebf947c4af_19_43"/>
            <p:cNvPicPr preferRelativeResize="0"/>
            <p:nvPr/>
          </p:nvPicPr>
          <p:blipFill rotWithShape="1">
            <a:blip r:embed="rId11">
              <a:alphaModFix/>
            </a:blip>
            <a:srcRect b="0" l="0" r="0" t="0"/>
            <a:stretch/>
          </p:blipFill>
          <p:spPr>
            <a:xfrm rot="5400000">
              <a:off x="3616344" y="3017937"/>
              <a:ext cx="366836" cy="1911010"/>
            </a:xfrm>
            <a:prstGeom prst="rect">
              <a:avLst/>
            </a:prstGeom>
            <a:noFill/>
            <a:ln>
              <a:noFill/>
            </a:ln>
          </p:spPr>
        </p:pic>
      </p:grpSp>
      <p:sp>
        <p:nvSpPr>
          <p:cNvPr id="2804" name="Google Shape;2804;gebf947c4af_19_43"/>
          <p:cNvSpPr txBox="1"/>
          <p:nvPr/>
        </p:nvSpPr>
        <p:spPr>
          <a:xfrm>
            <a:off x="6236816" y="2533933"/>
            <a:ext cx="938077" cy="24622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000" u="none" cap="none" strike="noStrike">
                <a:solidFill>
                  <a:schemeClr val="lt1"/>
                </a:solidFill>
                <a:latin typeface="Arial"/>
                <a:ea typeface="Arial"/>
                <a:cs typeface="Arial"/>
                <a:sym typeface="Arial"/>
              </a:rPr>
              <a:t>GEO-TREES</a:t>
            </a:r>
            <a:endParaRPr/>
          </a:p>
        </p:txBody>
      </p:sp>
      <p:sp>
        <p:nvSpPr>
          <p:cNvPr id="2805" name="Google Shape;2805;gebf947c4af_19_43"/>
          <p:cNvSpPr txBox="1"/>
          <p:nvPr/>
        </p:nvSpPr>
        <p:spPr>
          <a:xfrm>
            <a:off x="5306915" y="6569088"/>
            <a:ext cx="3283271"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400" u="none" cap="none" strike="noStrike">
                <a:solidFill>
                  <a:srgbClr val="000000"/>
                </a:solidFill>
                <a:latin typeface="Arial"/>
                <a:ea typeface="Arial"/>
                <a:cs typeface="Arial"/>
                <a:sym typeface="Arial"/>
              </a:rPr>
              <a:t>CEOS AFOLU Biomass Harmonization</a:t>
            </a:r>
            <a:endParaRPr/>
          </a:p>
        </p:txBody>
      </p:sp>
      <p:cxnSp>
        <p:nvCxnSpPr>
          <p:cNvPr id="2806" name="Google Shape;2806;gebf947c4af_19_43"/>
          <p:cNvCxnSpPr>
            <a:stCxn id="2790" idx="2"/>
          </p:cNvCxnSpPr>
          <p:nvPr/>
        </p:nvCxnSpPr>
        <p:spPr>
          <a:xfrm flipH="1">
            <a:off x="6745690" y="3750366"/>
            <a:ext cx="2700" cy="980400"/>
          </a:xfrm>
          <a:prstGeom prst="straightConnector1">
            <a:avLst/>
          </a:prstGeom>
          <a:noFill/>
          <a:ln cap="flat" cmpd="sng" w="9525">
            <a:solidFill>
              <a:srgbClr val="3F3F3F"/>
            </a:solidFill>
            <a:prstDash val="solid"/>
            <a:round/>
            <a:headEnd len="med" w="med" type="triangle"/>
            <a:tailEnd len="med" w="med" type="triangle"/>
          </a:ln>
        </p:spPr>
      </p:cxnSp>
      <p:sp>
        <p:nvSpPr>
          <p:cNvPr id="2807" name="Google Shape;2807;gebf947c4af_19_43"/>
          <p:cNvSpPr txBox="1"/>
          <p:nvPr/>
        </p:nvSpPr>
        <p:spPr>
          <a:xfrm>
            <a:off x="6876500" y="3896935"/>
            <a:ext cx="1639919" cy="73866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1400" u="none" cap="none" strike="noStrike">
                <a:solidFill>
                  <a:srgbClr val="000000"/>
                </a:solidFill>
                <a:latin typeface="Arial"/>
                <a:ea typeface="Arial"/>
                <a:cs typeface="Arial"/>
                <a:sym typeface="Arial"/>
              </a:rPr>
              <a:t>Linked, complementary activities</a:t>
            </a:r>
            <a:endParaRPr/>
          </a:p>
        </p:txBody>
      </p:sp>
      <p:pic>
        <p:nvPicPr>
          <p:cNvPr id="2808" name="Google Shape;2808;gebf947c4af_19_43"/>
          <p:cNvPicPr preferRelativeResize="0"/>
          <p:nvPr/>
        </p:nvPicPr>
        <p:blipFill rotWithShape="1">
          <a:blip r:embed="rId12">
            <a:alphaModFix/>
          </a:blip>
          <a:srcRect b="0" l="0" r="0" t="0"/>
          <a:stretch/>
        </p:blipFill>
        <p:spPr>
          <a:xfrm>
            <a:off x="3454526" y="6141914"/>
            <a:ext cx="522849" cy="317029"/>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7" name="Shape 697"/>
        <p:cNvGrpSpPr/>
        <p:nvPr/>
      </p:nvGrpSpPr>
      <p:grpSpPr>
        <a:xfrm>
          <a:off x="0" y="0"/>
          <a:ext cx="0" cy="0"/>
          <a:chOff x="0" y="0"/>
          <a:chExt cx="0" cy="0"/>
        </a:xfrm>
      </p:grpSpPr>
      <p:sp>
        <p:nvSpPr>
          <p:cNvPr id="698" name="Google Shape;698;gec075aed1e_11_81"/>
          <p:cNvSpPr txBox="1"/>
          <p:nvPr/>
        </p:nvSpPr>
        <p:spPr>
          <a:xfrm>
            <a:off x="395536" y="4365104"/>
            <a:ext cx="2134046" cy="116955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000">
                <a:solidFill>
                  <a:schemeClr val="dk1"/>
                </a:solidFill>
                <a:latin typeface="Arial"/>
                <a:ea typeface="Arial"/>
                <a:cs typeface="Arial"/>
                <a:sym typeface="Arial"/>
              </a:rPr>
              <a:t>Informs Parties in:</a:t>
            </a:r>
            <a:endParaRPr/>
          </a:p>
          <a:p>
            <a:pPr indent="-100013" lvl="0" marL="100013" marR="0" rtl="0" algn="l">
              <a:spcBef>
                <a:spcPts val="0"/>
              </a:spcBef>
              <a:spcAft>
                <a:spcPts val="0"/>
              </a:spcAft>
              <a:buClr>
                <a:schemeClr val="dk1"/>
              </a:buClr>
              <a:buSzPts val="1000"/>
              <a:buFont typeface="Arial"/>
              <a:buChar char="•"/>
            </a:pPr>
            <a:r>
              <a:rPr lang="en-AU" sz="1000">
                <a:solidFill>
                  <a:schemeClr val="dk1"/>
                </a:solidFill>
                <a:latin typeface="Arial"/>
                <a:ea typeface="Arial"/>
                <a:cs typeface="Arial"/>
                <a:sym typeface="Arial"/>
              </a:rPr>
              <a:t>Updating NDCs in a nationally determined manner (progression clause)</a:t>
            </a:r>
            <a:endParaRPr/>
          </a:p>
          <a:p>
            <a:pPr indent="-100013" lvl="0" marL="100013" marR="0" rtl="0" algn="l">
              <a:spcBef>
                <a:spcPts val="0"/>
              </a:spcBef>
              <a:spcAft>
                <a:spcPts val="0"/>
              </a:spcAft>
              <a:buClr>
                <a:schemeClr val="dk1"/>
              </a:buClr>
              <a:buSzPts val="1000"/>
              <a:buFont typeface="Arial"/>
              <a:buChar char="•"/>
            </a:pPr>
            <a:r>
              <a:rPr lang="en-AU" sz="1000">
                <a:solidFill>
                  <a:schemeClr val="dk1"/>
                </a:solidFill>
                <a:latin typeface="Arial"/>
                <a:ea typeface="Arial"/>
                <a:cs typeface="Arial"/>
                <a:sym typeface="Arial"/>
              </a:rPr>
              <a:t>Enhancing international cooperation for climate action</a:t>
            </a:r>
            <a:endParaRPr/>
          </a:p>
          <a:p>
            <a:pPr indent="0" lvl="0" marL="0" marR="0" rtl="0" algn="l">
              <a:spcBef>
                <a:spcPts val="0"/>
              </a:spcBef>
              <a:spcAft>
                <a:spcPts val="0"/>
              </a:spcAft>
              <a:buNone/>
            </a:pPr>
            <a:r>
              <a:rPr lang="en-AU" sz="1000">
                <a:solidFill>
                  <a:schemeClr val="dk1"/>
                </a:solidFill>
                <a:latin typeface="Arial"/>
                <a:ea typeface="Arial"/>
                <a:cs typeface="Arial"/>
                <a:sym typeface="Arial"/>
              </a:rPr>
              <a:t>🡪 </a:t>
            </a:r>
            <a:r>
              <a:rPr b="1" lang="en-AU" sz="1000">
                <a:solidFill>
                  <a:schemeClr val="dk1"/>
                </a:solidFill>
                <a:latin typeface="Arial"/>
                <a:ea typeface="Arial"/>
                <a:cs typeface="Arial"/>
                <a:sym typeface="Arial"/>
              </a:rPr>
              <a:t>Key to catalyze progress</a:t>
            </a:r>
            <a:endParaRPr/>
          </a:p>
        </p:txBody>
      </p:sp>
      <p:sp>
        <p:nvSpPr>
          <p:cNvPr id="699" name="Google Shape;699;gec075aed1e_11_81"/>
          <p:cNvSpPr txBox="1"/>
          <p:nvPr>
            <p:ph type="title"/>
          </p:nvPr>
        </p:nvSpPr>
        <p:spPr>
          <a:xfrm>
            <a:off x="1" y="288894"/>
            <a:ext cx="9144000" cy="399967"/>
          </a:xfrm>
          <a:prstGeom prst="rect">
            <a:avLst/>
          </a:prstGeom>
          <a:noFill/>
          <a:ln>
            <a:noFill/>
          </a:ln>
        </p:spPr>
        <p:txBody>
          <a:bodyPr anchorCtr="0" anchor="ctr" bIns="0" lIns="0" spcFirstLastPara="1" rIns="0" wrap="square" tIns="0">
            <a:noAutofit/>
          </a:bodyPr>
          <a:lstStyle/>
          <a:p>
            <a:pPr indent="0" lvl="0" marL="0" rtl="0" algn="ctr">
              <a:lnSpc>
                <a:spcPct val="93750"/>
              </a:lnSpc>
              <a:spcBef>
                <a:spcPts val="0"/>
              </a:spcBef>
              <a:spcAft>
                <a:spcPts val="0"/>
              </a:spcAft>
              <a:buNone/>
            </a:pPr>
            <a:r>
              <a:rPr b="1" lang="en-AU" sz="1600"/>
              <a:t>Paris Agreement Global stocktake – an anchor for the ambition cycle to bring it all together</a:t>
            </a:r>
            <a:endParaRPr/>
          </a:p>
        </p:txBody>
      </p:sp>
      <p:grpSp>
        <p:nvGrpSpPr>
          <p:cNvPr id="700" name="Google Shape;700;gec075aed1e_11_81"/>
          <p:cNvGrpSpPr/>
          <p:nvPr/>
        </p:nvGrpSpPr>
        <p:grpSpPr>
          <a:xfrm>
            <a:off x="1043608" y="3607947"/>
            <a:ext cx="1821408" cy="757157"/>
            <a:chOff x="2189390" y="3073382"/>
            <a:chExt cx="2978991" cy="1077218"/>
          </a:xfrm>
        </p:grpSpPr>
        <p:sp>
          <p:nvSpPr>
            <p:cNvPr id="701" name="Google Shape;701;gec075aed1e_11_81"/>
            <p:cNvSpPr/>
            <p:nvPr/>
          </p:nvSpPr>
          <p:spPr>
            <a:xfrm rot="-5400000">
              <a:off x="3780001" y="2762220"/>
              <a:ext cx="1077218" cy="1699542"/>
            </a:xfrm>
            <a:custGeom>
              <a:rect b="b" l="l" r="r" t="t"/>
              <a:pathLst>
                <a:path extrusionOk="0" h="120000" w="120000">
                  <a:moveTo>
                    <a:pt x="5762" y="56702"/>
                  </a:moveTo>
                  <a:lnTo>
                    <a:pt x="5762" y="56702"/>
                  </a:lnTo>
                  <a:cubicBezTo>
                    <a:pt x="7340" y="29257"/>
                    <a:pt x="28102" y="7071"/>
                    <a:pt x="54712" y="4395"/>
                  </a:cubicBezTo>
                  <a:lnTo>
                    <a:pt x="55207" y="313"/>
                  </a:lnTo>
                  <a:lnTo>
                    <a:pt x="66565" y="5772"/>
                  </a:lnTo>
                  <a:lnTo>
                    <a:pt x="53917" y="10963"/>
                  </a:lnTo>
                  <a:lnTo>
                    <a:pt x="54411" y="6884"/>
                  </a:lnTo>
                  <a:lnTo>
                    <a:pt x="54411" y="6884"/>
                  </a:lnTo>
                  <a:cubicBezTo>
                    <a:pt x="29684" y="9741"/>
                    <a:pt x="10533" y="30879"/>
                    <a:pt x="9092" y="56905"/>
                  </a:cubicBezTo>
                  <a:close/>
                </a:path>
              </a:pathLst>
            </a:custGeom>
            <a:solidFill>
              <a:srgbClr val="FF00FF"/>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843">
                <a:solidFill>
                  <a:srgbClr val="000000"/>
                </a:solidFill>
                <a:latin typeface="Calibri"/>
                <a:ea typeface="Calibri"/>
                <a:cs typeface="Calibri"/>
                <a:sym typeface="Calibri"/>
              </a:endParaRPr>
            </a:p>
          </p:txBody>
        </p:sp>
        <p:sp>
          <p:nvSpPr>
            <p:cNvPr id="702" name="Google Shape;702;gec075aed1e_11_81"/>
            <p:cNvSpPr txBox="1"/>
            <p:nvPr/>
          </p:nvSpPr>
          <p:spPr>
            <a:xfrm>
              <a:off x="2189390" y="3685475"/>
              <a:ext cx="1546111" cy="35313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013">
                  <a:solidFill>
                    <a:schemeClr val="dk1"/>
                  </a:solidFill>
                  <a:latin typeface="Calibri"/>
                  <a:ea typeface="Calibri"/>
                  <a:cs typeface="Calibri"/>
                  <a:sym typeface="Calibri"/>
                </a:rPr>
                <a:t>5 years cycle</a:t>
              </a:r>
              <a:endParaRPr/>
            </a:p>
          </p:txBody>
        </p:sp>
      </p:grpSp>
      <p:sp>
        <p:nvSpPr>
          <p:cNvPr id="703" name="Google Shape;703;gec075aed1e_11_81"/>
          <p:cNvSpPr/>
          <p:nvPr/>
        </p:nvSpPr>
        <p:spPr>
          <a:xfrm>
            <a:off x="2644043" y="2132856"/>
            <a:ext cx="2143981" cy="1634490"/>
          </a:xfrm>
          <a:prstGeom prst="roundRect">
            <a:avLst>
              <a:gd fmla="val 16667" name="adj"/>
            </a:avLst>
          </a:prstGeom>
          <a:noFill/>
          <a:ln cap="flat" cmpd="sng" w="9525">
            <a:solidFill>
              <a:srgbClr val="FF00FF"/>
            </a:solidFill>
            <a:prstDash val="solid"/>
            <a:round/>
            <a:headEnd len="sm" w="sm" type="none"/>
            <a:tailEnd len="sm" w="sm" type="none"/>
          </a:ln>
        </p:spPr>
        <p:txBody>
          <a:bodyPr anchorCtr="0" anchor="t" bIns="45700" lIns="91425" spcFirstLastPara="1" rIns="91425" wrap="square" tIns="45700">
            <a:noAutofit/>
          </a:bodyPr>
          <a:lstStyle/>
          <a:p>
            <a:pPr indent="-128588" lvl="0" marL="128588" marR="0" rtl="0" algn="l">
              <a:spcBef>
                <a:spcPts val="0"/>
              </a:spcBef>
              <a:spcAft>
                <a:spcPts val="0"/>
              </a:spcAft>
              <a:buClr>
                <a:srgbClr val="002060"/>
              </a:buClr>
              <a:buSzPts val="1000"/>
              <a:buFont typeface="Arial"/>
              <a:buChar char="•"/>
            </a:pPr>
            <a:r>
              <a:rPr lang="en-AU" sz="1000">
                <a:solidFill>
                  <a:srgbClr val="002060"/>
                </a:solidFill>
                <a:latin typeface="Arial"/>
                <a:ea typeface="Arial"/>
                <a:cs typeface="Arial"/>
                <a:sym typeface="Arial"/>
              </a:rPr>
              <a:t>Limit global warming to </a:t>
            </a:r>
            <a:br>
              <a:rPr lang="en-AU" sz="1000">
                <a:solidFill>
                  <a:srgbClr val="002060"/>
                </a:solidFill>
                <a:latin typeface="Arial"/>
                <a:ea typeface="Arial"/>
                <a:cs typeface="Arial"/>
                <a:sym typeface="Arial"/>
              </a:rPr>
            </a:br>
            <a:r>
              <a:rPr lang="en-AU" sz="1000">
                <a:solidFill>
                  <a:srgbClr val="002060"/>
                </a:solidFill>
                <a:latin typeface="Arial"/>
                <a:ea typeface="Arial"/>
                <a:cs typeface="Arial"/>
                <a:sym typeface="Arial"/>
              </a:rPr>
              <a:t>&lt; +2/1.5° C</a:t>
            </a:r>
            <a:endParaRPr/>
          </a:p>
          <a:p>
            <a:pPr indent="-128588" lvl="0" marL="128588" marR="0" rtl="0" algn="l">
              <a:spcBef>
                <a:spcPts val="500"/>
              </a:spcBef>
              <a:spcAft>
                <a:spcPts val="0"/>
              </a:spcAft>
              <a:buClr>
                <a:srgbClr val="002060"/>
              </a:buClr>
              <a:buSzPts val="1000"/>
              <a:buFont typeface="Arial"/>
              <a:buChar char="•"/>
            </a:pPr>
            <a:r>
              <a:rPr lang="en-AU" sz="1000">
                <a:solidFill>
                  <a:srgbClr val="002060"/>
                </a:solidFill>
                <a:latin typeface="Arial"/>
                <a:ea typeface="Arial"/>
                <a:cs typeface="Arial"/>
                <a:sym typeface="Arial"/>
              </a:rPr>
              <a:t>Enhance adaptive capacity, resilience, &amp; low-emissions development</a:t>
            </a:r>
            <a:endParaRPr/>
          </a:p>
          <a:p>
            <a:pPr indent="-128588" lvl="0" marL="128588" marR="0" rtl="0" algn="l">
              <a:spcBef>
                <a:spcPts val="500"/>
              </a:spcBef>
              <a:spcAft>
                <a:spcPts val="0"/>
              </a:spcAft>
              <a:buClr>
                <a:srgbClr val="002060"/>
              </a:buClr>
              <a:buSzPts val="1000"/>
              <a:buFont typeface="Arial"/>
              <a:buChar char="•"/>
            </a:pPr>
            <a:r>
              <a:rPr lang="en-AU" sz="1000">
                <a:solidFill>
                  <a:srgbClr val="002060"/>
                </a:solidFill>
                <a:latin typeface="Arial"/>
                <a:ea typeface="Arial"/>
                <a:cs typeface="Arial"/>
                <a:sym typeface="Arial"/>
              </a:rPr>
              <a:t>Finance compatible with resilient development and low emissions</a:t>
            </a:r>
            <a:endParaRPr/>
          </a:p>
        </p:txBody>
      </p:sp>
      <p:graphicFrame>
        <p:nvGraphicFramePr>
          <p:cNvPr id="704" name="Google Shape;704;gec075aed1e_11_81"/>
          <p:cNvGraphicFramePr/>
          <p:nvPr/>
        </p:nvGraphicFramePr>
        <p:xfrm>
          <a:off x="427477" y="2429339"/>
          <a:ext cx="3000000" cy="3000000"/>
        </p:xfrm>
        <a:graphic>
          <a:graphicData uri="http://schemas.openxmlformats.org/drawingml/2006/table">
            <a:tbl>
              <a:tblPr bandRow="1" firstRow="1">
                <a:noFill/>
                <a:tableStyleId>{A74090B2-6E48-4E2A-9B48-6ABC5D375BE3}</a:tableStyleId>
              </a:tblPr>
              <a:tblGrid>
                <a:gridCol w="2021725"/>
              </a:tblGrid>
              <a:tr h="516400">
                <a:tc>
                  <a:txBody>
                    <a:bodyPr/>
                    <a:lstStyle/>
                    <a:p>
                      <a:pPr indent="0" lvl="0" marL="0" marR="0" rtl="0" algn="l">
                        <a:spcBef>
                          <a:spcPts val="0"/>
                        </a:spcBef>
                        <a:spcAft>
                          <a:spcPts val="0"/>
                        </a:spcAft>
                        <a:buNone/>
                      </a:pPr>
                      <a:r>
                        <a:rPr i="1" lang="en-AU" sz="1000" u="none" cap="none" strike="noStrike"/>
                        <a:t>Communicate</a:t>
                      </a:r>
                      <a:r>
                        <a:rPr lang="en-AU" sz="1000" u="none" cap="none" strike="noStrike"/>
                        <a:t> individual efforts</a:t>
                      </a:r>
                      <a:br>
                        <a:rPr lang="en-AU" sz="1000" u="none" cap="none" strike="noStrike"/>
                      </a:br>
                      <a:r>
                        <a:rPr lang="en-AU" sz="1000" u="none" cap="none" strike="noStrike"/>
                        <a:t>(forward looking)</a:t>
                      </a:r>
                      <a:endParaRPr/>
                    </a:p>
                  </a:txBody>
                  <a:tcPr marT="25725" marB="25725" marR="51425" marL="51425">
                    <a:solidFill>
                      <a:srgbClr val="246EB9"/>
                    </a:solidFill>
                  </a:tcPr>
                </a:tc>
              </a:tr>
              <a:tr h="980650">
                <a:tc>
                  <a:txBody>
                    <a:bodyPr/>
                    <a:lstStyle/>
                    <a:p>
                      <a:pPr indent="-177800" lvl="0" marL="177800" marR="0" rtl="0" algn="l">
                        <a:lnSpc>
                          <a:spcPct val="100000"/>
                        </a:lnSpc>
                        <a:spcBef>
                          <a:spcPts val="0"/>
                        </a:spcBef>
                        <a:spcAft>
                          <a:spcPts val="0"/>
                        </a:spcAft>
                        <a:buClr>
                          <a:schemeClr val="dk1"/>
                        </a:buClr>
                        <a:buSzPts val="1000"/>
                        <a:buFont typeface="Arial"/>
                        <a:buChar char="•"/>
                      </a:pPr>
                      <a:r>
                        <a:rPr b="1" lang="en-AU" sz="1000">
                          <a:solidFill>
                            <a:schemeClr val="dk1"/>
                          </a:solidFill>
                          <a:latin typeface="Arial"/>
                          <a:ea typeface="Arial"/>
                          <a:cs typeface="Arial"/>
                          <a:sym typeface="Arial"/>
                        </a:rPr>
                        <a:t>NDCs: </a:t>
                      </a:r>
                      <a:r>
                        <a:rPr b="0" lang="en-AU" sz="1000">
                          <a:solidFill>
                            <a:schemeClr val="dk1"/>
                          </a:solidFill>
                          <a:latin typeface="Arial"/>
                          <a:ea typeface="Arial"/>
                          <a:cs typeface="Arial"/>
                          <a:sym typeface="Arial"/>
                        </a:rPr>
                        <a:t>2</a:t>
                      </a:r>
                      <a:r>
                        <a:rPr lang="en-AU" sz="1000">
                          <a:solidFill>
                            <a:schemeClr val="dk1"/>
                          </a:solidFill>
                          <a:latin typeface="Arial"/>
                          <a:ea typeface="Arial"/>
                          <a:cs typeface="Arial"/>
                          <a:sym typeface="Arial"/>
                        </a:rPr>
                        <a:t>020, 2025, 2030 …</a:t>
                      </a:r>
                      <a:endParaRPr/>
                    </a:p>
                    <a:p>
                      <a:pPr indent="-177800" lvl="0" marL="177800" marR="0" rtl="0" algn="l">
                        <a:lnSpc>
                          <a:spcPct val="100000"/>
                        </a:lnSpc>
                        <a:spcBef>
                          <a:spcPts val="0"/>
                        </a:spcBef>
                        <a:spcAft>
                          <a:spcPts val="0"/>
                        </a:spcAft>
                        <a:buClr>
                          <a:schemeClr val="dk1"/>
                        </a:buClr>
                        <a:buSzPts val="1000"/>
                        <a:buFont typeface="Arial"/>
                        <a:buChar char="•"/>
                      </a:pPr>
                      <a:r>
                        <a:rPr b="1" lang="en-AU" sz="1000">
                          <a:solidFill>
                            <a:schemeClr val="dk1"/>
                          </a:solidFill>
                          <a:latin typeface="Arial"/>
                          <a:ea typeface="Arial"/>
                          <a:cs typeface="Arial"/>
                          <a:sym typeface="Arial"/>
                        </a:rPr>
                        <a:t>Adaptation Communication: </a:t>
                      </a:r>
                      <a:r>
                        <a:rPr lang="en-AU" sz="1000">
                          <a:solidFill>
                            <a:schemeClr val="dk1"/>
                          </a:solidFill>
                          <a:latin typeface="Arial"/>
                          <a:ea typeface="Arial"/>
                          <a:cs typeface="Arial"/>
                          <a:sym typeface="Arial"/>
                        </a:rPr>
                        <a:t>…</a:t>
                      </a:r>
                      <a:endParaRPr/>
                    </a:p>
                    <a:p>
                      <a:pPr indent="-177800" lvl="0" marL="177800" marR="0" rtl="0" algn="l">
                        <a:lnSpc>
                          <a:spcPct val="100000"/>
                        </a:lnSpc>
                        <a:spcBef>
                          <a:spcPts val="0"/>
                        </a:spcBef>
                        <a:spcAft>
                          <a:spcPts val="0"/>
                        </a:spcAft>
                        <a:buClr>
                          <a:schemeClr val="dk1"/>
                        </a:buClr>
                        <a:buSzPts val="1000"/>
                        <a:buFont typeface="Arial"/>
                        <a:buChar char="•"/>
                      </a:pPr>
                      <a:r>
                        <a:rPr lang="en-AU" sz="1000">
                          <a:solidFill>
                            <a:schemeClr val="dk1"/>
                          </a:solidFill>
                          <a:latin typeface="Arial"/>
                          <a:ea typeface="Arial"/>
                          <a:cs typeface="Arial"/>
                          <a:sym typeface="Arial"/>
                        </a:rPr>
                        <a:t>Long-term low GHG development strategies: 2020</a:t>
                      </a:r>
                      <a:endParaRPr/>
                    </a:p>
                  </a:txBody>
                  <a:tcPr marT="25725" marB="25725" marR="51425" marL="51425">
                    <a:solidFill>
                      <a:srgbClr val="D9E9F8"/>
                    </a:solidFill>
                  </a:tcPr>
                </a:tc>
              </a:tr>
            </a:tbl>
          </a:graphicData>
        </a:graphic>
      </p:graphicFrame>
      <p:graphicFrame>
        <p:nvGraphicFramePr>
          <p:cNvPr id="705" name="Google Shape;705;gec075aed1e_11_81"/>
          <p:cNvGraphicFramePr/>
          <p:nvPr/>
        </p:nvGraphicFramePr>
        <p:xfrm>
          <a:off x="4913782" y="2362839"/>
          <a:ext cx="3000000" cy="3000000"/>
        </p:xfrm>
        <a:graphic>
          <a:graphicData uri="http://schemas.openxmlformats.org/drawingml/2006/table">
            <a:tbl>
              <a:tblPr bandRow="1" firstRow="1">
                <a:noFill/>
                <a:tableStyleId>{A74090B2-6E48-4E2A-9B48-6ABC5D375BE3}</a:tableStyleId>
              </a:tblPr>
              <a:tblGrid>
                <a:gridCol w="2028600"/>
              </a:tblGrid>
              <a:tr h="379800">
                <a:tc>
                  <a:txBody>
                    <a:bodyPr/>
                    <a:lstStyle/>
                    <a:p>
                      <a:pPr indent="0" lvl="0" marL="0" marR="0" rtl="0" algn="l">
                        <a:spcBef>
                          <a:spcPts val="0"/>
                        </a:spcBef>
                        <a:spcAft>
                          <a:spcPts val="0"/>
                        </a:spcAft>
                        <a:buNone/>
                      </a:pPr>
                      <a:r>
                        <a:rPr i="1" lang="en-AU" sz="1000"/>
                        <a:t>Report</a:t>
                      </a:r>
                      <a:r>
                        <a:rPr lang="en-AU" sz="1000"/>
                        <a:t> individual efforts</a:t>
                      </a:r>
                      <a:br>
                        <a:rPr lang="en-AU" sz="1000"/>
                      </a:br>
                      <a:r>
                        <a:rPr lang="en-AU" sz="1000"/>
                        <a:t>(backward looking)</a:t>
                      </a:r>
                      <a:endParaRPr/>
                    </a:p>
                  </a:txBody>
                  <a:tcPr marT="25725" marB="25725" marR="51425" marL="51425">
                    <a:solidFill>
                      <a:srgbClr val="90693E"/>
                    </a:solidFill>
                  </a:tcPr>
                </a:tc>
              </a:tr>
              <a:tr h="1192175">
                <a:tc>
                  <a:txBody>
                    <a:bodyPr/>
                    <a:lstStyle/>
                    <a:p>
                      <a:pPr indent="-177800" lvl="0" marL="177800" marR="0" rtl="0" algn="l">
                        <a:lnSpc>
                          <a:spcPct val="100000"/>
                        </a:lnSpc>
                        <a:spcBef>
                          <a:spcPts val="0"/>
                        </a:spcBef>
                        <a:spcAft>
                          <a:spcPts val="0"/>
                        </a:spcAft>
                        <a:buClr>
                          <a:schemeClr val="dk1"/>
                        </a:buClr>
                        <a:buSzPts val="1000"/>
                        <a:buFont typeface="Arial"/>
                        <a:buChar char="•"/>
                      </a:pPr>
                      <a:r>
                        <a:rPr b="1" lang="en-AU" sz="1000">
                          <a:solidFill>
                            <a:schemeClr val="dk1"/>
                          </a:solidFill>
                          <a:latin typeface="Arial"/>
                          <a:ea typeface="Arial"/>
                          <a:cs typeface="Arial"/>
                          <a:sym typeface="Arial"/>
                        </a:rPr>
                        <a:t>Biennial transparency reports (BTRs): 2024, every 2 years after</a:t>
                      </a:r>
                      <a:endParaRPr/>
                    </a:p>
                    <a:p>
                      <a:pPr indent="-177800" lvl="0" marL="177800" marR="0" rtl="0" algn="l">
                        <a:lnSpc>
                          <a:spcPct val="100000"/>
                        </a:lnSpc>
                        <a:spcBef>
                          <a:spcPts val="0"/>
                        </a:spcBef>
                        <a:spcAft>
                          <a:spcPts val="0"/>
                        </a:spcAft>
                        <a:buClr>
                          <a:schemeClr val="dk1"/>
                        </a:buClr>
                        <a:buSzPts val="1000"/>
                        <a:buFont typeface="Arial"/>
                        <a:buChar char="•"/>
                      </a:pPr>
                      <a:r>
                        <a:rPr b="0" lang="en-AU" sz="1000">
                          <a:solidFill>
                            <a:schemeClr val="dk1"/>
                          </a:solidFill>
                          <a:latin typeface="Arial"/>
                          <a:ea typeface="Arial"/>
                          <a:cs typeface="Arial"/>
                          <a:sym typeface="Arial"/>
                        </a:rPr>
                        <a:t>Includes information necessary to track progress made in implementing and achieving NDCs</a:t>
                      </a:r>
                      <a:endParaRPr/>
                    </a:p>
                  </a:txBody>
                  <a:tcPr marT="25725" marB="25725" marR="51425" marL="51425">
                    <a:solidFill>
                      <a:srgbClr val="F4EDE2"/>
                    </a:solidFill>
                  </a:tcPr>
                </a:tc>
              </a:tr>
            </a:tbl>
          </a:graphicData>
        </a:graphic>
      </p:graphicFrame>
      <p:graphicFrame>
        <p:nvGraphicFramePr>
          <p:cNvPr id="706" name="Google Shape;706;gec075aed1e_11_81"/>
          <p:cNvGraphicFramePr/>
          <p:nvPr/>
        </p:nvGraphicFramePr>
        <p:xfrm>
          <a:off x="2705226" y="4258784"/>
          <a:ext cx="3000000" cy="3000000"/>
        </p:xfrm>
        <a:graphic>
          <a:graphicData uri="http://schemas.openxmlformats.org/drawingml/2006/table">
            <a:tbl>
              <a:tblPr bandRow="1" firstRow="1">
                <a:noFill/>
                <a:tableStyleId>{A74090B2-6E48-4E2A-9B48-6ABC5D375BE3}</a:tableStyleId>
              </a:tblPr>
              <a:tblGrid>
                <a:gridCol w="2020400"/>
              </a:tblGrid>
              <a:tr h="737225">
                <a:tc>
                  <a:txBody>
                    <a:bodyPr/>
                    <a:lstStyle/>
                    <a:p>
                      <a:pPr indent="0" lvl="0" marL="0" marR="0" rtl="0" algn="l">
                        <a:spcBef>
                          <a:spcPts val="0"/>
                        </a:spcBef>
                        <a:spcAft>
                          <a:spcPts val="0"/>
                        </a:spcAft>
                        <a:buNone/>
                      </a:pPr>
                      <a:r>
                        <a:rPr b="1" i="0" lang="en-AU" sz="900">
                          <a:solidFill>
                            <a:schemeClr val="lt1"/>
                          </a:solidFill>
                          <a:latin typeface="Arial"/>
                          <a:ea typeface="Arial"/>
                          <a:cs typeface="Arial"/>
                          <a:sym typeface="Arial"/>
                        </a:rPr>
                        <a:t>Take stock of implementation </a:t>
                      </a:r>
                      <a:r>
                        <a:rPr i="0" lang="en-AU" sz="900">
                          <a:solidFill>
                            <a:schemeClr val="lt1"/>
                          </a:solidFill>
                          <a:latin typeface="Arial"/>
                          <a:ea typeface="Arial"/>
                          <a:cs typeface="Arial"/>
                          <a:sym typeface="Arial"/>
                        </a:rPr>
                        <a:t>of the Paris Agreement</a:t>
                      </a:r>
                      <a:r>
                        <a:rPr b="1" i="0" lang="en-AU" sz="900">
                          <a:solidFill>
                            <a:schemeClr val="lt1"/>
                          </a:solidFill>
                          <a:latin typeface="Arial"/>
                          <a:ea typeface="Arial"/>
                          <a:cs typeface="Arial"/>
                          <a:sym typeface="Arial"/>
                        </a:rPr>
                        <a:t> </a:t>
                      </a:r>
                      <a:r>
                        <a:rPr i="0" lang="en-AU" sz="900">
                          <a:solidFill>
                            <a:schemeClr val="lt1"/>
                          </a:solidFill>
                          <a:latin typeface="Arial"/>
                          <a:ea typeface="Arial"/>
                          <a:cs typeface="Arial"/>
                          <a:sym typeface="Arial"/>
                        </a:rPr>
                        <a:t>and assess </a:t>
                      </a:r>
                      <a:r>
                        <a:rPr b="1" i="0" lang="en-AU" sz="900">
                          <a:solidFill>
                            <a:schemeClr val="lt1"/>
                          </a:solidFill>
                          <a:latin typeface="Arial"/>
                          <a:ea typeface="Arial"/>
                          <a:cs typeface="Arial"/>
                          <a:sym typeface="Arial"/>
                        </a:rPr>
                        <a:t>collective progress </a:t>
                      </a:r>
                      <a:r>
                        <a:rPr i="0" lang="en-AU" sz="900">
                          <a:solidFill>
                            <a:schemeClr val="lt1"/>
                          </a:solidFill>
                          <a:latin typeface="Arial"/>
                          <a:ea typeface="Arial"/>
                          <a:cs typeface="Arial"/>
                          <a:sym typeface="Arial"/>
                        </a:rPr>
                        <a:t>towards its purpose and long-term global goals</a:t>
                      </a:r>
                      <a:endParaRPr/>
                    </a:p>
                  </a:txBody>
                  <a:tcPr marT="25725" marB="25725" marR="51425" marL="51425">
                    <a:solidFill>
                      <a:srgbClr val="F84521"/>
                    </a:solidFill>
                  </a:tcPr>
                </a:tc>
              </a:tr>
              <a:tr h="737225">
                <a:tc>
                  <a:txBody>
                    <a:bodyPr/>
                    <a:lstStyle/>
                    <a:p>
                      <a:pPr indent="-177800" lvl="0" marL="177800" marR="0" rtl="0" algn="l">
                        <a:spcBef>
                          <a:spcPts val="0"/>
                        </a:spcBef>
                        <a:spcAft>
                          <a:spcPts val="0"/>
                        </a:spcAft>
                        <a:buClr>
                          <a:schemeClr val="dk1"/>
                        </a:buClr>
                        <a:buSzPts val="900"/>
                        <a:buFont typeface="Arial"/>
                        <a:buChar char="•"/>
                      </a:pPr>
                      <a:r>
                        <a:rPr b="1" lang="en-AU" sz="900">
                          <a:solidFill>
                            <a:schemeClr val="dk1"/>
                          </a:solidFill>
                          <a:latin typeface="Arial"/>
                          <a:ea typeface="Arial"/>
                          <a:cs typeface="Arial"/>
                          <a:sym typeface="Arial"/>
                        </a:rPr>
                        <a:t>Global stocktake (GST) (2023, 2028, 2033)</a:t>
                      </a:r>
                      <a:endParaRPr/>
                    </a:p>
                    <a:p>
                      <a:pPr indent="-177800" lvl="0" marL="177800" marR="0" rtl="0" algn="l">
                        <a:spcBef>
                          <a:spcPts val="0"/>
                        </a:spcBef>
                        <a:spcAft>
                          <a:spcPts val="0"/>
                        </a:spcAft>
                        <a:buClr>
                          <a:schemeClr val="dk1"/>
                        </a:buClr>
                        <a:buSzPts val="900"/>
                        <a:buFont typeface="Arial"/>
                        <a:buChar char="•"/>
                      </a:pPr>
                      <a:r>
                        <a:rPr lang="en-AU" sz="900">
                          <a:solidFill>
                            <a:schemeClr val="dk1"/>
                          </a:solidFill>
                          <a:latin typeface="Arial"/>
                          <a:ea typeface="Arial"/>
                          <a:cs typeface="Arial"/>
                          <a:sym typeface="Arial"/>
                        </a:rPr>
                        <a:t>Comprehensive: mitigation, adaptation and means of implementation and support</a:t>
                      </a:r>
                      <a:endParaRPr/>
                    </a:p>
                  </a:txBody>
                  <a:tcPr marT="25725" marB="25725" marR="51425" marL="51425">
                    <a:solidFill>
                      <a:srgbClr val="FEE8E3"/>
                    </a:solidFill>
                  </a:tcPr>
                </a:tc>
              </a:tr>
            </a:tbl>
          </a:graphicData>
        </a:graphic>
      </p:graphicFrame>
      <p:graphicFrame>
        <p:nvGraphicFramePr>
          <p:cNvPr id="707" name="Google Shape;707;gec075aed1e_11_81"/>
          <p:cNvGraphicFramePr/>
          <p:nvPr/>
        </p:nvGraphicFramePr>
        <p:xfrm>
          <a:off x="2766303" y="1033962"/>
          <a:ext cx="3000000" cy="3000000"/>
        </p:xfrm>
        <a:graphic>
          <a:graphicData uri="http://schemas.openxmlformats.org/drawingml/2006/table">
            <a:tbl>
              <a:tblPr bandRow="1" firstRow="1">
                <a:noFill/>
                <a:tableStyleId>{A74090B2-6E48-4E2A-9B48-6ABC5D375BE3}</a:tableStyleId>
              </a:tblPr>
              <a:tblGrid>
                <a:gridCol w="2021725"/>
              </a:tblGrid>
              <a:tr h="460400">
                <a:tc>
                  <a:txBody>
                    <a:bodyPr/>
                    <a:lstStyle/>
                    <a:p>
                      <a:pPr indent="0" lvl="0" marL="0" marR="0" rtl="0" algn="l">
                        <a:spcBef>
                          <a:spcPts val="0"/>
                        </a:spcBef>
                        <a:spcAft>
                          <a:spcPts val="0"/>
                        </a:spcAft>
                        <a:buNone/>
                      </a:pPr>
                      <a:r>
                        <a:rPr b="1" lang="en-AU" sz="900">
                          <a:latin typeface="Arial"/>
                          <a:ea typeface="Arial"/>
                          <a:cs typeface="Arial"/>
                          <a:sym typeface="Arial"/>
                        </a:rPr>
                        <a:t>Take action to implement Paris Agreement </a:t>
                      </a:r>
                      <a:endParaRPr sz="900"/>
                    </a:p>
                  </a:txBody>
                  <a:tcPr marT="25725" marB="25725" marR="51425" marL="51425">
                    <a:solidFill>
                      <a:srgbClr val="008000"/>
                    </a:solidFill>
                  </a:tcPr>
                </a:tc>
              </a:tr>
              <a:tr h="460400">
                <a:tc>
                  <a:txBody>
                    <a:bodyPr/>
                    <a:lstStyle/>
                    <a:p>
                      <a:pPr indent="-177800" lvl="0" marL="177800" marR="0" rtl="0" algn="l">
                        <a:lnSpc>
                          <a:spcPct val="100000"/>
                        </a:lnSpc>
                        <a:spcBef>
                          <a:spcPts val="0"/>
                        </a:spcBef>
                        <a:spcAft>
                          <a:spcPts val="0"/>
                        </a:spcAft>
                        <a:buClr>
                          <a:schemeClr val="dk1"/>
                        </a:buClr>
                        <a:buSzPts val="900"/>
                        <a:buFont typeface="Arial"/>
                        <a:buChar char="•"/>
                      </a:pPr>
                      <a:r>
                        <a:rPr b="1" lang="en-AU" sz="900">
                          <a:solidFill>
                            <a:schemeClr val="dk1"/>
                          </a:solidFill>
                          <a:latin typeface="Arial"/>
                          <a:ea typeface="Arial"/>
                          <a:cs typeface="Arial"/>
                          <a:sym typeface="Arial"/>
                        </a:rPr>
                        <a:t>Mitigation, Adaptation, MOI </a:t>
                      </a:r>
                      <a:br>
                        <a:rPr b="1" lang="en-AU" sz="900">
                          <a:solidFill>
                            <a:schemeClr val="dk1"/>
                          </a:solidFill>
                          <a:latin typeface="Arial"/>
                          <a:ea typeface="Arial"/>
                          <a:cs typeface="Arial"/>
                          <a:sym typeface="Arial"/>
                        </a:rPr>
                      </a:br>
                      <a:r>
                        <a:rPr b="1" lang="en-AU" sz="900">
                          <a:solidFill>
                            <a:schemeClr val="dk1"/>
                          </a:solidFill>
                          <a:latin typeface="Arial"/>
                          <a:ea typeface="Arial"/>
                          <a:cs typeface="Arial"/>
                          <a:sym typeface="Arial"/>
                        </a:rPr>
                        <a:t>At national and international level</a:t>
                      </a:r>
                      <a:endParaRPr sz="900">
                        <a:solidFill>
                          <a:schemeClr val="dk1"/>
                        </a:solidFill>
                        <a:latin typeface="Arial"/>
                        <a:ea typeface="Arial"/>
                        <a:cs typeface="Arial"/>
                        <a:sym typeface="Arial"/>
                      </a:endParaRPr>
                    </a:p>
                  </a:txBody>
                  <a:tcPr marT="25725" marB="25725" marR="51425" marL="51425">
                    <a:solidFill>
                      <a:srgbClr val="CCFF99"/>
                    </a:solidFill>
                  </a:tcPr>
                </a:tc>
              </a:tr>
            </a:tbl>
          </a:graphicData>
        </a:graphic>
      </p:graphicFrame>
      <p:grpSp>
        <p:nvGrpSpPr>
          <p:cNvPr id="708" name="Google Shape;708;gec075aed1e_11_81"/>
          <p:cNvGrpSpPr/>
          <p:nvPr/>
        </p:nvGrpSpPr>
        <p:grpSpPr>
          <a:xfrm>
            <a:off x="2529582" y="3862543"/>
            <a:ext cx="4467572" cy="1944216"/>
            <a:chOff x="3977464" y="3283761"/>
            <a:chExt cx="7942349" cy="2920014"/>
          </a:xfrm>
        </p:grpSpPr>
        <p:sp>
          <p:nvSpPr>
            <p:cNvPr id="709" name="Google Shape;709;gec075aed1e_11_81"/>
            <p:cNvSpPr txBox="1"/>
            <p:nvPr/>
          </p:nvSpPr>
          <p:spPr>
            <a:xfrm>
              <a:off x="8759771" y="4678353"/>
              <a:ext cx="3160042" cy="1525422"/>
            </a:xfrm>
            <a:prstGeom prst="rect">
              <a:avLst/>
            </a:prstGeom>
            <a:noFill/>
            <a:ln>
              <a:noFill/>
            </a:ln>
          </p:spPr>
          <p:txBody>
            <a:bodyPr anchorCtr="0" anchor="t" bIns="45700" lIns="91425" spcFirstLastPara="1" rIns="91425" wrap="square" tIns="45700">
              <a:spAutoFit/>
            </a:bodyPr>
            <a:lstStyle/>
            <a:p>
              <a:pPr indent="-160735" lvl="0" marL="160735" marR="0" rtl="0" algn="l">
                <a:spcBef>
                  <a:spcPts val="0"/>
                </a:spcBef>
                <a:spcAft>
                  <a:spcPts val="0"/>
                </a:spcAft>
                <a:buClr>
                  <a:srgbClr val="000000"/>
                </a:buClr>
                <a:buSzPts val="1000"/>
                <a:buFont typeface="Arial"/>
                <a:buChar char="•"/>
              </a:pPr>
              <a:r>
                <a:rPr lang="en-AU" sz="1000">
                  <a:solidFill>
                    <a:srgbClr val="000000"/>
                  </a:solidFill>
                  <a:latin typeface="Arial"/>
                  <a:ea typeface="Arial"/>
                  <a:cs typeface="Arial"/>
                  <a:sym typeface="Arial"/>
                </a:rPr>
                <a:t>IPCC assessments</a:t>
              </a:r>
              <a:endParaRPr/>
            </a:p>
            <a:p>
              <a:pPr indent="-160735" lvl="0" marL="160735" marR="0" rtl="0" algn="l">
                <a:spcBef>
                  <a:spcPts val="0"/>
                </a:spcBef>
                <a:spcAft>
                  <a:spcPts val="0"/>
                </a:spcAft>
                <a:buClr>
                  <a:schemeClr val="dk1"/>
                </a:buClr>
                <a:buSzPts val="1000"/>
                <a:buFont typeface="Arial"/>
                <a:buChar char="•"/>
              </a:pPr>
              <a:r>
                <a:rPr lang="en-AU" sz="1000">
                  <a:solidFill>
                    <a:schemeClr val="dk1"/>
                  </a:solidFill>
                  <a:latin typeface="Arial"/>
                  <a:ea typeface="Arial"/>
                  <a:cs typeface="Arial"/>
                  <a:sym typeface="Arial"/>
                </a:rPr>
                <a:t>Constituted Body reports</a:t>
              </a:r>
              <a:endParaRPr/>
            </a:p>
            <a:p>
              <a:pPr indent="-160735" lvl="0" marL="160735" marR="0" rtl="0" algn="l">
                <a:spcBef>
                  <a:spcPts val="0"/>
                </a:spcBef>
                <a:spcAft>
                  <a:spcPts val="0"/>
                </a:spcAft>
                <a:buClr>
                  <a:schemeClr val="dk1"/>
                </a:buClr>
                <a:buSzPts val="1000"/>
                <a:buFont typeface="Arial"/>
                <a:buChar char="•"/>
              </a:pPr>
              <a:r>
                <a:rPr lang="en-AU" sz="1000">
                  <a:solidFill>
                    <a:schemeClr val="dk1"/>
                  </a:solidFill>
                  <a:latin typeface="Arial"/>
                  <a:ea typeface="Arial"/>
                  <a:cs typeface="Arial"/>
                  <a:sym typeface="Arial"/>
                </a:rPr>
                <a:t>Secretariat synthesis reports</a:t>
              </a:r>
              <a:endParaRPr/>
            </a:p>
            <a:p>
              <a:pPr indent="-160735" lvl="0" marL="160735" marR="0" rtl="0" algn="l">
                <a:spcBef>
                  <a:spcPts val="0"/>
                </a:spcBef>
                <a:spcAft>
                  <a:spcPts val="0"/>
                </a:spcAft>
                <a:buClr>
                  <a:schemeClr val="dk1"/>
                </a:buClr>
                <a:buSzPts val="1000"/>
                <a:buFont typeface="Arial"/>
                <a:buChar char="•"/>
              </a:pPr>
              <a:r>
                <a:rPr lang="en-AU" sz="1000">
                  <a:solidFill>
                    <a:schemeClr val="dk1"/>
                  </a:solidFill>
                  <a:latin typeface="Arial"/>
                  <a:ea typeface="Arial"/>
                  <a:cs typeface="Arial"/>
                  <a:sym typeface="Arial"/>
                </a:rPr>
                <a:t>UN agencies</a:t>
              </a:r>
              <a:endParaRPr/>
            </a:p>
            <a:p>
              <a:pPr indent="-160735" lvl="0" marL="160735" marR="0" rtl="0" algn="l">
                <a:spcBef>
                  <a:spcPts val="0"/>
                </a:spcBef>
                <a:spcAft>
                  <a:spcPts val="0"/>
                </a:spcAft>
                <a:buClr>
                  <a:schemeClr val="dk1"/>
                </a:buClr>
                <a:buSzPts val="1000"/>
                <a:buFont typeface="Arial"/>
                <a:buChar char="•"/>
              </a:pPr>
              <a:r>
                <a:rPr lang="en-AU" sz="1000">
                  <a:solidFill>
                    <a:schemeClr val="dk1"/>
                  </a:solidFill>
                  <a:latin typeface="Arial"/>
                  <a:ea typeface="Arial"/>
                  <a:cs typeface="Arial"/>
                  <a:sym typeface="Arial"/>
                </a:rPr>
                <a:t>…</a:t>
              </a:r>
              <a:endParaRPr sz="1000">
                <a:solidFill>
                  <a:srgbClr val="000000"/>
                </a:solidFill>
                <a:latin typeface="Calibri"/>
                <a:ea typeface="Calibri"/>
                <a:cs typeface="Calibri"/>
                <a:sym typeface="Calibri"/>
              </a:endParaRPr>
            </a:p>
          </p:txBody>
        </p:sp>
        <p:sp>
          <p:nvSpPr>
            <p:cNvPr id="710" name="Google Shape;710;gec075aed1e_11_81"/>
            <p:cNvSpPr/>
            <p:nvPr/>
          </p:nvSpPr>
          <p:spPr>
            <a:xfrm>
              <a:off x="8176381" y="4905991"/>
              <a:ext cx="360388" cy="955309"/>
            </a:xfrm>
            <a:prstGeom prst="leftBrace">
              <a:avLst>
                <a:gd fmla="val 8333" name="adj1"/>
                <a:gd fmla="val 50000" name="adj2"/>
              </a:avLst>
            </a:prstGeom>
            <a:noFill/>
            <a:ln cap="flat" cmpd="sng" w="12700">
              <a:solidFill>
                <a:srgbClr val="FF0000"/>
              </a:solidFill>
              <a:prstDash val="solid"/>
              <a:round/>
              <a:headEnd len="sm" w="sm" type="none"/>
              <a:tailEnd len="sm" w="sm" type="none"/>
            </a:ln>
          </p:spPr>
          <p:txBody>
            <a:bodyPr anchorCtr="0" anchor="ctr" bIns="0" lIns="0" spcFirstLastPara="1" rIns="0" wrap="square" tIns="0">
              <a:noAutofit/>
            </a:bodyPr>
            <a:lstStyle/>
            <a:p>
              <a:pPr indent="0" lvl="0" marL="0" marR="0" rtl="0" algn="l">
                <a:spcBef>
                  <a:spcPts val="0"/>
                </a:spcBef>
                <a:spcAft>
                  <a:spcPts val="0"/>
                </a:spcAft>
                <a:buNone/>
              </a:pPr>
              <a:r>
                <a:t/>
              </a:r>
              <a:endParaRPr sz="843">
                <a:solidFill>
                  <a:schemeClr val="dk1"/>
                </a:solidFill>
                <a:latin typeface="Arial"/>
                <a:ea typeface="Arial"/>
                <a:cs typeface="Arial"/>
                <a:sym typeface="Arial"/>
              </a:endParaRPr>
            </a:p>
          </p:txBody>
        </p:sp>
        <p:sp>
          <p:nvSpPr>
            <p:cNvPr id="711" name="Google Shape;711;gec075aed1e_11_81"/>
            <p:cNvSpPr/>
            <p:nvPr/>
          </p:nvSpPr>
          <p:spPr>
            <a:xfrm>
              <a:off x="3977464" y="3283761"/>
              <a:ext cx="1083365" cy="454749"/>
            </a:xfrm>
            <a:custGeom>
              <a:rect b="b" l="l" r="r" t="t"/>
              <a:pathLst>
                <a:path extrusionOk="0" h="442823" w="1190445">
                  <a:moveTo>
                    <a:pt x="0" y="0"/>
                  </a:moveTo>
                  <a:lnTo>
                    <a:pt x="1190445" y="0"/>
                  </a:lnTo>
                  <a:lnTo>
                    <a:pt x="1190445" y="442823"/>
                  </a:lnTo>
                </a:path>
              </a:pathLst>
            </a:custGeom>
            <a:noFill/>
            <a:ln cap="flat" cmpd="sng" w="9525">
              <a:solidFill>
                <a:srgbClr val="FF0000"/>
              </a:solidFill>
              <a:prstDash val="solid"/>
              <a:round/>
              <a:headEnd len="sm" w="sm" type="none"/>
              <a:tailEnd len="med" w="med" type="triangle"/>
            </a:ln>
          </p:spPr>
          <p:txBody>
            <a:bodyPr anchorCtr="0" anchor="ctr" bIns="0" lIns="0" spcFirstLastPara="1" rIns="0" wrap="square" tIns="0">
              <a:noAutofit/>
            </a:bodyPr>
            <a:lstStyle/>
            <a:p>
              <a:pPr indent="0" lvl="0" marL="0" marR="0" rtl="0" algn="l">
                <a:spcBef>
                  <a:spcPts val="0"/>
                </a:spcBef>
                <a:spcAft>
                  <a:spcPts val="0"/>
                </a:spcAft>
                <a:buNone/>
              </a:pPr>
              <a:r>
                <a:t/>
              </a:r>
              <a:endParaRPr sz="843">
                <a:solidFill>
                  <a:schemeClr val="dk1"/>
                </a:solidFill>
                <a:latin typeface="Arial"/>
                <a:ea typeface="Arial"/>
                <a:cs typeface="Arial"/>
                <a:sym typeface="Arial"/>
              </a:endParaRPr>
            </a:p>
          </p:txBody>
        </p:sp>
        <p:sp>
          <p:nvSpPr>
            <p:cNvPr id="712" name="Google Shape;712;gec075aed1e_11_81"/>
            <p:cNvSpPr/>
            <p:nvPr/>
          </p:nvSpPr>
          <p:spPr>
            <a:xfrm flipH="1">
              <a:off x="6979016" y="3300785"/>
              <a:ext cx="1138387" cy="442823"/>
            </a:xfrm>
            <a:custGeom>
              <a:rect b="b" l="l" r="r" t="t"/>
              <a:pathLst>
                <a:path extrusionOk="0" h="442823" w="1190445">
                  <a:moveTo>
                    <a:pt x="0" y="0"/>
                  </a:moveTo>
                  <a:lnTo>
                    <a:pt x="1190445" y="0"/>
                  </a:lnTo>
                  <a:lnTo>
                    <a:pt x="1190445" y="442823"/>
                  </a:lnTo>
                </a:path>
              </a:pathLst>
            </a:custGeom>
            <a:noFill/>
            <a:ln cap="flat" cmpd="sng" w="9525">
              <a:solidFill>
                <a:srgbClr val="FF0000"/>
              </a:solidFill>
              <a:prstDash val="solid"/>
              <a:round/>
              <a:headEnd len="sm" w="sm" type="none"/>
              <a:tailEnd len="med" w="med" type="triangle"/>
            </a:ln>
          </p:spPr>
          <p:txBody>
            <a:bodyPr anchorCtr="0" anchor="ctr" bIns="0" lIns="0" spcFirstLastPara="1" rIns="0" wrap="square" tIns="0">
              <a:noAutofit/>
            </a:bodyPr>
            <a:lstStyle/>
            <a:p>
              <a:pPr indent="0" lvl="0" marL="0" marR="0" rtl="0" algn="l">
                <a:spcBef>
                  <a:spcPts val="0"/>
                </a:spcBef>
                <a:spcAft>
                  <a:spcPts val="0"/>
                </a:spcAft>
                <a:buNone/>
              </a:pPr>
              <a:r>
                <a:t/>
              </a:r>
              <a:endParaRPr sz="843">
                <a:solidFill>
                  <a:schemeClr val="dk1"/>
                </a:solidFill>
                <a:latin typeface="Arial"/>
                <a:ea typeface="Arial"/>
                <a:cs typeface="Arial"/>
                <a:sym typeface="Arial"/>
              </a:endParaRPr>
            </a:p>
          </p:txBody>
        </p:sp>
      </p:grpSp>
      <p:pic>
        <p:nvPicPr>
          <p:cNvPr id="713" name="Google Shape;713;gec075aed1e_11_81"/>
          <p:cNvPicPr preferRelativeResize="0"/>
          <p:nvPr/>
        </p:nvPicPr>
        <p:blipFill rotWithShape="1">
          <a:blip r:embed="rId3">
            <a:alphaModFix/>
          </a:blip>
          <a:srcRect b="0" l="0" r="0" t="0"/>
          <a:stretch/>
        </p:blipFill>
        <p:spPr>
          <a:xfrm>
            <a:off x="544959" y="1683823"/>
            <a:ext cx="345930" cy="586390"/>
          </a:xfrm>
          <a:prstGeom prst="rect">
            <a:avLst/>
          </a:prstGeom>
          <a:noFill/>
          <a:ln>
            <a:noFill/>
          </a:ln>
        </p:spPr>
      </p:pic>
      <p:sp>
        <p:nvSpPr>
          <p:cNvPr id="714" name="Google Shape;714;gec075aed1e_11_81"/>
          <p:cNvSpPr/>
          <p:nvPr/>
        </p:nvSpPr>
        <p:spPr>
          <a:xfrm>
            <a:off x="1798754" y="1682620"/>
            <a:ext cx="1226057" cy="980228"/>
          </a:xfrm>
          <a:custGeom>
            <a:rect b="b" l="l" r="r" t="t"/>
            <a:pathLst>
              <a:path extrusionOk="0" h="120000" w="120000">
                <a:moveTo>
                  <a:pt x="2605" y="54010"/>
                </a:moveTo>
                <a:cubicBezTo>
                  <a:pt x="5577" y="26098"/>
                  <a:pt x="28584" y="4456"/>
                  <a:pt x="56891" y="2944"/>
                </a:cubicBezTo>
                <a:lnTo>
                  <a:pt x="57091" y="108"/>
                </a:lnTo>
                <a:lnTo>
                  <a:pt x="63902" y="4663"/>
                </a:lnTo>
                <a:lnTo>
                  <a:pt x="56455" y="9133"/>
                </a:lnTo>
                <a:lnTo>
                  <a:pt x="56654" y="6299"/>
                </a:lnTo>
                <a:lnTo>
                  <a:pt x="56654" y="6299"/>
                </a:lnTo>
                <a:cubicBezTo>
                  <a:pt x="29839" y="7895"/>
                  <a:pt x="8120" y="28178"/>
                  <a:pt x="5267" y="54288"/>
                </a:cubicBezTo>
                <a:close/>
              </a:path>
            </a:pathLst>
          </a:custGeom>
          <a:solidFill>
            <a:srgbClr val="FF00FF"/>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125">
              <a:solidFill>
                <a:srgbClr val="000000"/>
              </a:solidFill>
              <a:latin typeface="Calibri"/>
              <a:ea typeface="Calibri"/>
              <a:cs typeface="Calibri"/>
              <a:sym typeface="Calibri"/>
            </a:endParaRPr>
          </a:p>
        </p:txBody>
      </p:sp>
      <p:sp>
        <p:nvSpPr>
          <p:cNvPr id="715" name="Google Shape;715;gec075aed1e_11_81"/>
          <p:cNvSpPr/>
          <p:nvPr/>
        </p:nvSpPr>
        <p:spPr>
          <a:xfrm rot="5400000">
            <a:off x="4711461" y="1569354"/>
            <a:ext cx="757157" cy="955992"/>
          </a:xfrm>
          <a:custGeom>
            <a:rect b="b" l="l" r="r" t="t"/>
            <a:pathLst>
              <a:path extrusionOk="0" h="120000" w="120000">
                <a:moveTo>
                  <a:pt x="5781" y="56417"/>
                </a:moveTo>
                <a:lnTo>
                  <a:pt x="5781" y="56417"/>
                </a:lnTo>
                <a:cubicBezTo>
                  <a:pt x="7511" y="29090"/>
                  <a:pt x="28488" y="7134"/>
                  <a:pt x="55185" y="4707"/>
                </a:cubicBezTo>
                <a:lnTo>
                  <a:pt x="55680" y="264"/>
                </a:lnTo>
                <a:lnTo>
                  <a:pt x="65996" y="6163"/>
                </a:lnTo>
                <a:lnTo>
                  <a:pt x="54390" y="11841"/>
                </a:lnTo>
                <a:lnTo>
                  <a:pt x="54885" y="7399"/>
                </a:lnTo>
                <a:cubicBezTo>
                  <a:pt x="30063" y="9994"/>
                  <a:pt x="10696" y="30825"/>
                  <a:pt x="9109" y="56637"/>
                </a:cubicBezTo>
                <a:close/>
              </a:path>
            </a:pathLst>
          </a:custGeom>
          <a:solidFill>
            <a:srgbClr val="FF00FF"/>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843">
              <a:solidFill>
                <a:srgbClr val="000000"/>
              </a:solidFill>
              <a:latin typeface="Calibri"/>
              <a:ea typeface="Calibri"/>
              <a:cs typeface="Calibri"/>
              <a:sym typeface="Calibri"/>
            </a:endParaRPr>
          </a:p>
        </p:txBody>
      </p:sp>
      <p:sp>
        <p:nvSpPr>
          <p:cNvPr id="716" name="Google Shape;716;gec075aed1e_11_81"/>
          <p:cNvSpPr/>
          <p:nvPr/>
        </p:nvSpPr>
        <p:spPr>
          <a:xfrm rot="10800000">
            <a:off x="4537191" y="3553128"/>
            <a:ext cx="1042921" cy="955992"/>
          </a:xfrm>
          <a:custGeom>
            <a:rect b="b" l="l" r="r" t="t"/>
            <a:pathLst>
              <a:path extrusionOk="0" h="120000" w="120000">
                <a:moveTo>
                  <a:pt x="5425" y="55032"/>
                </a:moveTo>
                <a:lnTo>
                  <a:pt x="5425" y="55032"/>
                </a:lnTo>
                <a:cubicBezTo>
                  <a:pt x="7897" y="28339"/>
                  <a:pt x="29637" y="7422"/>
                  <a:pt x="56625" y="5771"/>
                </a:cubicBezTo>
                <a:lnTo>
                  <a:pt x="57080" y="143"/>
                </a:lnTo>
                <a:lnTo>
                  <a:pt x="64245" y="7504"/>
                </a:lnTo>
                <a:lnTo>
                  <a:pt x="55898" y="14760"/>
                </a:lnTo>
                <a:lnTo>
                  <a:pt x="56353" y="9133"/>
                </a:lnTo>
                <a:lnTo>
                  <a:pt x="56353" y="9133"/>
                </a:lnTo>
                <a:cubicBezTo>
                  <a:pt x="31072" y="10893"/>
                  <a:pt x="10806" y="30439"/>
                  <a:pt x="8475" y="55310"/>
                </a:cubicBezTo>
                <a:close/>
              </a:path>
            </a:pathLst>
          </a:custGeom>
          <a:solidFill>
            <a:srgbClr val="FF00FF"/>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843">
              <a:solidFill>
                <a:srgbClr val="000000"/>
              </a:solidFill>
              <a:latin typeface="Calibri"/>
              <a:ea typeface="Calibri"/>
              <a:cs typeface="Calibri"/>
              <a:sym typeface="Calibri"/>
            </a:endParaRPr>
          </a:p>
        </p:txBody>
      </p:sp>
      <p:sp>
        <p:nvSpPr>
          <p:cNvPr id="717" name="Google Shape;717;gec075aed1e_11_81"/>
          <p:cNvSpPr txBox="1"/>
          <p:nvPr/>
        </p:nvSpPr>
        <p:spPr>
          <a:xfrm>
            <a:off x="7216418" y="1912997"/>
            <a:ext cx="1543100" cy="272382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i="1" lang="en-AU" sz="900">
                <a:solidFill>
                  <a:srgbClr val="7F7F7F"/>
                </a:solidFill>
                <a:latin typeface="Arial"/>
                <a:ea typeface="Arial"/>
                <a:cs typeface="Arial"/>
                <a:sym typeface="Arial"/>
              </a:rPr>
              <a:t>Reported individual efforts</a:t>
            </a:r>
            <a:endParaRPr/>
          </a:p>
          <a:p>
            <a:pPr indent="0" lvl="0" marL="0" marR="0" rtl="0" algn="l">
              <a:spcBef>
                <a:spcPts val="450"/>
              </a:spcBef>
              <a:spcAft>
                <a:spcPts val="0"/>
              </a:spcAft>
              <a:buNone/>
            </a:pPr>
            <a:r>
              <a:rPr lang="en-AU" sz="900">
                <a:solidFill>
                  <a:srgbClr val="7F7F7F"/>
                </a:solidFill>
                <a:latin typeface="Arial"/>
                <a:ea typeface="Arial"/>
                <a:cs typeface="Arial"/>
                <a:sym typeface="Arial"/>
              </a:rPr>
              <a:t>Transparency to build trust and confidence.</a:t>
            </a:r>
            <a:endParaRPr/>
          </a:p>
          <a:p>
            <a:pPr indent="-214313" lvl="0" marL="214313" marR="0" rtl="0" algn="l">
              <a:spcBef>
                <a:spcPts val="450"/>
              </a:spcBef>
              <a:spcAft>
                <a:spcPts val="0"/>
              </a:spcAft>
              <a:buClr>
                <a:srgbClr val="C00000"/>
              </a:buClr>
              <a:buSzPts val="900"/>
              <a:buFont typeface="Arial"/>
              <a:buChar char="•"/>
            </a:pPr>
            <a:r>
              <a:rPr lang="en-AU" sz="900">
                <a:solidFill>
                  <a:srgbClr val="C00000"/>
                </a:solidFill>
                <a:latin typeface="Arial"/>
                <a:ea typeface="Arial"/>
                <a:cs typeface="Arial"/>
                <a:sym typeface="Arial"/>
              </a:rPr>
              <a:t>GHG Inventory</a:t>
            </a:r>
            <a:endParaRPr/>
          </a:p>
          <a:p>
            <a:pPr indent="-214313" lvl="0" marL="214313" marR="0" rtl="0" algn="l">
              <a:spcBef>
                <a:spcPts val="450"/>
              </a:spcBef>
              <a:spcAft>
                <a:spcPts val="0"/>
              </a:spcAft>
              <a:buClr>
                <a:srgbClr val="C00000"/>
              </a:buClr>
              <a:buSzPts val="900"/>
              <a:buFont typeface="Arial"/>
              <a:buChar char="•"/>
            </a:pPr>
            <a:r>
              <a:rPr lang="en-AU" sz="900">
                <a:solidFill>
                  <a:srgbClr val="C00000"/>
                </a:solidFill>
                <a:latin typeface="Arial"/>
                <a:ea typeface="Arial"/>
                <a:cs typeface="Arial"/>
                <a:sym typeface="Arial"/>
              </a:rPr>
              <a:t>Progress on NDCs</a:t>
            </a:r>
            <a:endParaRPr/>
          </a:p>
          <a:p>
            <a:pPr indent="-214313" lvl="0" marL="214313" marR="0" rtl="0" algn="l">
              <a:spcBef>
                <a:spcPts val="450"/>
              </a:spcBef>
              <a:spcAft>
                <a:spcPts val="0"/>
              </a:spcAft>
              <a:buClr>
                <a:srgbClr val="C00000"/>
              </a:buClr>
              <a:buSzPts val="900"/>
              <a:buFont typeface="Arial"/>
              <a:buChar char="•"/>
            </a:pPr>
            <a:r>
              <a:rPr lang="en-AU" sz="900">
                <a:solidFill>
                  <a:srgbClr val="C00000"/>
                </a:solidFill>
                <a:latin typeface="Arial"/>
                <a:ea typeface="Arial"/>
                <a:cs typeface="Arial"/>
                <a:sym typeface="Arial"/>
              </a:rPr>
              <a:t>Support provided and mobilized (developed countries)</a:t>
            </a:r>
            <a:endParaRPr/>
          </a:p>
          <a:p>
            <a:pPr indent="-214313" lvl="0" marL="214313" marR="0" rtl="0" algn="l">
              <a:spcBef>
                <a:spcPts val="450"/>
              </a:spcBef>
              <a:spcAft>
                <a:spcPts val="0"/>
              </a:spcAft>
              <a:buClr>
                <a:srgbClr val="AF7F40"/>
              </a:buClr>
              <a:buSzPts val="900"/>
              <a:buFont typeface="Arial"/>
              <a:buChar char="•"/>
            </a:pPr>
            <a:r>
              <a:rPr lang="en-AU" sz="900">
                <a:solidFill>
                  <a:srgbClr val="AF7F40"/>
                </a:solidFill>
                <a:latin typeface="Arial"/>
                <a:ea typeface="Arial"/>
                <a:cs typeface="Arial"/>
                <a:sym typeface="Arial"/>
              </a:rPr>
              <a:t>Support needed and received (developing countries)</a:t>
            </a:r>
            <a:endParaRPr/>
          </a:p>
          <a:p>
            <a:pPr indent="-214313" lvl="0" marL="214313" marR="0" rtl="0" algn="l">
              <a:spcBef>
                <a:spcPts val="450"/>
              </a:spcBef>
              <a:spcAft>
                <a:spcPts val="0"/>
              </a:spcAft>
              <a:buClr>
                <a:srgbClr val="AF7F40"/>
              </a:buClr>
              <a:buSzPts val="900"/>
              <a:buFont typeface="Arial"/>
              <a:buChar char="•"/>
            </a:pPr>
            <a:r>
              <a:rPr lang="en-AU" sz="900">
                <a:solidFill>
                  <a:srgbClr val="AF7F40"/>
                </a:solidFill>
                <a:latin typeface="Arial"/>
                <a:ea typeface="Arial"/>
                <a:cs typeface="Arial"/>
                <a:sym typeface="Arial"/>
              </a:rPr>
              <a:t>Adaptation</a:t>
            </a:r>
            <a:endParaRPr/>
          </a:p>
          <a:p>
            <a:pPr indent="-214313" lvl="0" marL="214313" marR="0" rtl="0" algn="l">
              <a:spcBef>
                <a:spcPts val="450"/>
              </a:spcBef>
              <a:spcAft>
                <a:spcPts val="0"/>
              </a:spcAft>
              <a:buClr>
                <a:srgbClr val="AF7F40"/>
              </a:buClr>
              <a:buSzPts val="900"/>
              <a:buFont typeface="Arial"/>
              <a:buChar char="•"/>
            </a:pPr>
            <a:r>
              <a:rPr lang="en-AU" sz="900">
                <a:solidFill>
                  <a:srgbClr val="AF7F40"/>
                </a:solidFill>
                <a:latin typeface="Arial"/>
                <a:ea typeface="Arial"/>
                <a:cs typeface="Arial"/>
                <a:sym typeface="Arial"/>
              </a:rPr>
              <a:t>Loss and damage</a:t>
            </a:r>
            <a:endParaRPr/>
          </a:p>
          <a:p>
            <a:pPr indent="-214313" lvl="0" marL="214313" marR="0" rtl="0" algn="l">
              <a:spcBef>
                <a:spcPts val="450"/>
              </a:spcBef>
              <a:spcAft>
                <a:spcPts val="0"/>
              </a:spcAft>
              <a:buClr>
                <a:srgbClr val="AF7F40"/>
              </a:buClr>
              <a:buSzPts val="900"/>
              <a:buFont typeface="Arial"/>
              <a:buChar char="•"/>
            </a:pPr>
            <a:r>
              <a:rPr lang="en-AU" sz="900">
                <a:solidFill>
                  <a:srgbClr val="AF7F40"/>
                </a:solidFill>
                <a:latin typeface="Arial"/>
                <a:ea typeface="Arial"/>
                <a:cs typeface="Arial"/>
                <a:sym typeface="Arial"/>
              </a:rPr>
              <a:t>Response measures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703"/>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704"/>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714"/>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707"/>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715"/>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705"/>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717"/>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716"/>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706"/>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708"/>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700"/>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698"/>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2" name="Shape 2812"/>
        <p:cNvGrpSpPr/>
        <p:nvPr/>
      </p:nvGrpSpPr>
      <p:grpSpPr>
        <a:xfrm>
          <a:off x="0" y="0"/>
          <a:ext cx="0" cy="0"/>
          <a:chOff x="0" y="0"/>
          <a:chExt cx="0" cy="0"/>
        </a:xfrm>
      </p:grpSpPr>
      <p:pic>
        <p:nvPicPr>
          <p:cNvPr id="2813" name="Google Shape;2813;gebf947c4af_19_96"/>
          <p:cNvPicPr preferRelativeResize="0"/>
          <p:nvPr/>
        </p:nvPicPr>
        <p:blipFill rotWithShape="1">
          <a:blip r:embed="rId3">
            <a:alphaModFix/>
          </a:blip>
          <a:srcRect b="0" l="0" r="0" t="0"/>
          <a:stretch/>
        </p:blipFill>
        <p:spPr>
          <a:xfrm>
            <a:off x="1981779" y="4176783"/>
            <a:ext cx="1918529" cy="1110656"/>
          </a:xfrm>
          <a:prstGeom prst="rect">
            <a:avLst/>
          </a:prstGeom>
          <a:noFill/>
          <a:ln cap="flat" cmpd="sng" w="9525">
            <a:solidFill>
              <a:schemeClr val="dk1"/>
            </a:solidFill>
            <a:prstDash val="solid"/>
            <a:round/>
            <a:headEnd len="sm" w="sm" type="none"/>
            <a:tailEnd len="sm" w="sm" type="none"/>
          </a:ln>
        </p:spPr>
      </p:pic>
      <p:pic>
        <p:nvPicPr>
          <p:cNvPr id="2814" name="Google Shape;2814;gebf947c4af_19_96"/>
          <p:cNvPicPr preferRelativeResize="0"/>
          <p:nvPr/>
        </p:nvPicPr>
        <p:blipFill rotWithShape="1">
          <a:blip r:embed="rId4">
            <a:alphaModFix/>
          </a:blip>
          <a:srcRect b="0" l="0" r="0" t="0"/>
          <a:stretch/>
        </p:blipFill>
        <p:spPr>
          <a:xfrm>
            <a:off x="1859289" y="5295939"/>
            <a:ext cx="2041020" cy="1507593"/>
          </a:xfrm>
          <a:prstGeom prst="rect">
            <a:avLst/>
          </a:prstGeom>
          <a:noFill/>
          <a:ln cap="flat" cmpd="sng" w="9525">
            <a:solidFill>
              <a:schemeClr val="dk1"/>
            </a:solidFill>
            <a:prstDash val="solid"/>
            <a:round/>
            <a:headEnd len="sm" w="sm" type="none"/>
            <a:tailEnd len="sm" w="sm" type="none"/>
          </a:ln>
        </p:spPr>
      </p:pic>
      <p:pic>
        <p:nvPicPr>
          <p:cNvPr id="2815" name="Google Shape;2815;gebf947c4af_19_96"/>
          <p:cNvPicPr preferRelativeResize="0"/>
          <p:nvPr/>
        </p:nvPicPr>
        <p:blipFill rotWithShape="1">
          <a:blip r:embed="rId5">
            <a:alphaModFix/>
          </a:blip>
          <a:srcRect b="0" l="0" r="0" t="0"/>
          <a:stretch/>
        </p:blipFill>
        <p:spPr>
          <a:xfrm>
            <a:off x="3900308" y="4185283"/>
            <a:ext cx="5179873" cy="2618249"/>
          </a:xfrm>
          <a:prstGeom prst="rect">
            <a:avLst/>
          </a:prstGeom>
          <a:noFill/>
          <a:ln cap="flat" cmpd="sng" w="9525">
            <a:solidFill>
              <a:schemeClr val="dk1"/>
            </a:solidFill>
            <a:prstDash val="solid"/>
            <a:round/>
            <a:headEnd len="sm" w="sm" type="none"/>
            <a:tailEnd len="sm" w="sm" type="none"/>
          </a:ln>
        </p:spPr>
      </p:pic>
      <p:sp>
        <p:nvSpPr>
          <p:cNvPr id="2816" name="Google Shape;2816;gebf947c4af_19_96"/>
          <p:cNvSpPr txBox="1"/>
          <p:nvPr>
            <p:ph type="title"/>
          </p:nvPr>
        </p:nvSpPr>
        <p:spPr>
          <a:xfrm>
            <a:off x="104300" y="1104927"/>
            <a:ext cx="6107700" cy="7899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SzPts val="1400"/>
              <a:buNone/>
            </a:pPr>
            <a:r>
              <a:rPr lang="en-AU" sz="2400">
                <a:latin typeface="Cambria"/>
                <a:ea typeface="Cambria"/>
                <a:cs typeface="Cambria"/>
                <a:sym typeface="Cambria"/>
              </a:rPr>
              <a:t>A Forest Biomass Reference System from Tree-by-Tree Inventory Data</a:t>
            </a:r>
            <a:endParaRPr/>
          </a:p>
        </p:txBody>
      </p:sp>
      <p:pic>
        <p:nvPicPr>
          <p:cNvPr descr="GEO" id="2817" name="Google Shape;2817;gebf947c4af_19_96"/>
          <p:cNvPicPr preferRelativeResize="0"/>
          <p:nvPr/>
        </p:nvPicPr>
        <p:blipFill rotWithShape="1">
          <a:blip r:embed="rId6">
            <a:alphaModFix/>
          </a:blip>
          <a:srcRect b="29339" l="0" r="0" t="24271"/>
          <a:stretch/>
        </p:blipFill>
        <p:spPr>
          <a:xfrm>
            <a:off x="63819" y="5872235"/>
            <a:ext cx="2007584" cy="931297"/>
          </a:xfrm>
          <a:prstGeom prst="rect">
            <a:avLst/>
          </a:prstGeom>
          <a:noFill/>
          <a:ln cap="flat" cmpd="sng" w="9525">
            <a:solidFill>
              <a:schemeClr val="dk1"/>
            </a:solidFill>
            <a:prstDash val="solid"/>
            <a:round/>
            <a:headEnd len="sm" w="sm" type="none"/>
            <a:tailEnd len="sm" w="sm" type="none"/>
          </a:ln>
        </p:spPr>
      </p:pic>
      <p:grpSp>
        <p:nvGrpSpPr>
          <p:cNvPr id="2818" name="Google Shape;2818;gebf947c4af_19_96"/>
          <p:cNvGrpSpPr/>
          <p:nvPr/>
        </p:nvGrpSpPr>
        <p:grpSpPr>
          <a:xfrm>
            <a:off x="6041985" y="1310878"/>
            <a:ext cx="3075184" cy="2765263"/>
            <a:chOff x="3780264" y="1285875"/>
            <a:chExt cx="5155349" cy="4714875"/>
          </a:xfrm>
        </p:grpSpPr>
        <p:grpSp>
          <p:nvGrpSpPr>
            <p:cNvPr id="2819" name="Google Shape;2819;gebf947c4af_19_96"/>
            <p:cNvGrpSpPr/>
            <p:nvPr/>
          </p:nvGrpSpPr>
          <p:grpSpPr>
            <a:xfrm>
              <a:off x="3780264" y="1285875"/>
              <a:ext cx="5155349" cy="4714875"/>
              <a:chOff x="5204436" y="433403"/>
              <a:chExt cx="6987575" cy="5991191"/>
            </a:xfrm>
          </p:grpSpPr>
          <p:pic>
            <p:nvPicPr>
              <p:cNvPr id="2820" name="Google Shape;2820;gebf947c4af_19_96"/>
              <p:cNvPicPr preferRelativeResize="0"/>
              <p:nvPr/>
            </p:nvPicPr>
            <p:blipFill rotWithShape="1">
              <a:blip r:embed="rId7">
                <a:alphaModFix/>
              </a:blip>
              <a:srcRect b="0" l="0" r="0" t="0"/>
              <a:stretch/>
            </p:blipFill>
            <p:spPr>
              <a:xfrm>
                <a:off x="5204436" y="433403"/>
                <a:ext cx="6987575" cy="5991191"/>
              </a:xfrm>
              <a:prstGeom prst="rect">
                <a:avLst/>
              </a:prstGeom>
              <a:noFill/>
              <a:ln>
                <a:noFill/>
              </a:ln>
            </p:spPr>
          </p:pic>
          <p:pic>
            <p:nvPicPr>
              <p:cNvPr descr="Silhouette, girl, people, human, black - free image from needpix.com" id="2821" name="Google Shape;2821;gebf947c4af_19_96"/>
              <p:cNvPicPr preferRelativeResize="0"/>
              <p:nvPr/>
            </p:nvPicPr>
            <p:blipFill rotWithShape="1">
              <a:blip r:embed="rId8">
                <a:alphaModFix/>
              </a:blip>
              <a:srcRect b="0" l="0" r="0" t="0"/>
              <a:stretch/>
            </p:blipFill>
            <p:spPr>
              <a:xfrm flipH="1">
                <a:off x="8054966" y="4980449"/>
                <a:ext cx="559757" cy="1172537"/>
              </a:xfrm>
              <a:prstGeom prst="rect">
                <a:avLst/>
              </a:prstGeom>
              <a:noFill/>
              <a:ln>
                <a:noFill/>
              </a:ln>
            </p:spPr>
          </p:pic>
        </p:grpSp>
        <p:sp>
          <p:nvSpPr>
            <p:cNvPr id="2822" name="Google Shape;2822;gebf947c4af_19_96"/>
            <p:cNvSpPr/>
            <p:nvPr/>
          </p:nvSpPr>
          <p:spPr>
            <a:xfrm>
              <a:off x="6278972" y="5177379"/>
              <a:ext cx="147837" cy="34289"/>
            </a:xfrm>
            <a:custGeom>
              <a:rect b="b" l="l" r="r" t="t"/>
              <a:pathLst>
                <a:path extrusionOk="0" h="120000" w="197116">
                  <a:moveTo>
                    <a:pt x="0" y="0"/>
                  </a:moveTo>
                  <a:lnTo>
                    <a:pt x="180689" y="0"/>
                  </a:lnTo>
                  <a:lnTo>
                    <a:pt x="197116" y="0"/>
                  </a:lnTo>
                </a:path>
              </a:pathLst>
            </a:custGeom>
            <a:noFill/>
            <a:ln cap="flat" cmpd="sng" w="31750">
              <a:solidFill>
                <a:srgbClr val="FFC00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050" u="none" cap="none" strike="noStrike">
                <a:solidFill>
                  <a:srgbClr val="FFFF00"/>
                </a:solidFill>
                <a:latin typeface="Arial"/>
                <a:ea typeface="Arial"/>
                <a:cs typeface="Arial"/>
                <a:sym typeface="Arial"/>
              </a:endParaRPr>
            </a:p>
          </p:txBody>
        </p:sp>
      </p:grpSp>
      <p:sp>
        <p:nvSpPr>
          <p:cNvPr id="2823" name="Google Shape;2823;gebf947c4af_19_96"/>
          <p:cNvSpPr txBox="1"/>
          <p:nvPr/>
        </p:nvSpPr>
        <p:spPr>
          <a:xfrm>
            <a:off x="1585096" y="190513"/>
            <a:ext cx="5869000" cy="9144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500"/>
              </a:spcBef>
              <a:spcAft>
                <a:spcPts val="0"/>
              </a:spcAft>
              <a:buNone/>
            </a:pPr>
            <a:r>
              <a:rPr b="0" i="0" lang="en-AU" sz="2800" u="none" cap="none" strike="noStrike">
                <a:solidFill>
                  <a:schemeClr val="lt1"/>
                </a:solidFill>
                <a:latin typeface="Helvetica Neue"/>
                <a:ea typeface="Helvetica Neue"/>
                <a:cs typeface="Helvetica Neue"/>
                <a:sym typeface="Helvetica Neue"/>
              </a:rPr>
              <a:t>New GEO Activity: GEO-TREES</a:t>
            </a:r>
            <a:endParaRPr/>
          </a:p>
        </p:txBody>
      </p:sp>
      <p:sp>
        <p:nvSpPr>
          <p:cNvPr id="2824" name="Google Shape;2824;gebf947c4af_19_96"/>
          <p:cNvSpPr/>
          <p:nvPr/>
        </p:nvSpPr>
        <p:spPr>
          <a:xfrm>
            <a:off x="104307" y="1851098"/>
            <a:ext cx="6564900" cy="22776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rPr b="0" i="0" lang="en-AU" sz="1600" u="none" cap="none" strike="noStrike">
                <a:solidFill>
                  <a:schemeClr val="dk1"/>
                </a:solidFill>
                <a:latin typeface="Arial"/>
                <a:ea typeface="Arial"/>
                <a:cs typeface="Arial"/>
                <a:sym typeface="Arial"/>
              </a:rPr>
              <a:t>Updated Reference Data Are Critically Important for Improved Biomass Mapping. GEO-TREES supports collection of new high-quality </a:t>
            </a:r>
            <a:r>
              <a:rPr b="1" i="0" lang="en-AU" sz="1600" u="none" cap="none" strike="noStrike">
                <a:solidFill>
                  <a:schemeClr val="dk1"/>
                </a:solidFill>
                <a:latin typeface="Arial"/>
                <a:ea typeface="Arial"/>
                <a:cs typeface="Arial"/>
                <a:sym typeface="Arial"/>
              </a:rPr>
              <a:t>reference measurement</a:t>
            </a:r>
            <a:r>
              <a:rPr b="0" i="0" lang="en-AU" sz="1600" u="none" cap="none" strike="noStrike">
                <a:solidFill>
                  <a:schemeClr val="dk1"/>
                </a:solidFill>
                <a:latin typeface="Arial"/>
                <a:ea typeface="Arial"/>
                <a:cs typeface="Arial"/>
                <a:sym typeface="Arial"/>
              </a:rPr>
              <a:t>s for validation of biomass products. </a:t>
            </a:r>
            <a:endParaRPr/>
          </a:p>
          <a:p>
            <a:pPr indent="0" lvl="0" marL="0" marR="0" rtl="0" algn="l">
              <a:lnSpc>
                <a:spcPct val="100000"/>
              </a:lnSpc>
              <a:spcBef>
                <a:spcPts val="0"/>
              </a:spcBef>
              <a:spcAft>
                <a:spcPts val="0"/>
              </a:spcAft>
              <a:buNone/>
            </a:pPr>
            <a:r>
              <a:t/>
            </a:r>
            <a:endParaRPr b="0" i="0" sz="1600" u="none" cap="none" strike="noStrike">
              <a:solidFill>
                <a:schemeClr val="dk1"/>
              </a:solidFill>
              <a:latin typeface="Arial"/>
              <a:ea typeface="Arial"/>
              <a:cs typeface="Arial"/>
              <a:sym typeface="Arial"/>
            </a:endParaRPr>
          </a:p>
          <a:p>
            <a:pPr indent="0" lvl="0" marL="0" marR="0" rtl="0" algn="l">
              <a:lnSpc>
                <a:spcPct val="100000"/>
              </a:lnSpc>
              <a:spcBef>
                <a:spcPts val="0"/>
              </a:spcBef>
              <a:spcAft>
                <a:spcPts val="0"/>
              </a:spcAft>
              <a:buNone/>
            </a:pPr>
            <a:r>
              <a:rPr b="0" i="0" lang="en-AU" sz="1600" u="none" cap="none" strike="noStrike">
                <a:solidFill>
                  <a:schemeClr val="dk1"/>
                </a:solidFill>
                <a:latin typeface="Arial"/>
                <a:ea typeface="Arial"/>
                <a:cs typeface="Arial"/>
                <a:sym typeface="Arial"/>
              </a:rPr>
              <a:t>We encourage </a:t>
            </a:r>
            <a:r>
              <a:rPr b="1" i="0" lang="en-AU" sz="1600" u="none" cap="none" strike="noStrike">
                <a:solidFill>
                  <a:schemeClr val="dk1"/>
                </a:solidFill>
                <a:latin typeface="Arial"/>
                <a:ea typeface="Arial"/>
                <a:cs typeface="Arial"/>
                <a:sym typeface="Arial"/>
              </a:rPr>
              <a:t>CEOS agency cooperation and funding support </a:t>
            </a:r>
            <a:r>
              <a:rPr b="0" i="0" lang="en-AU" sz="1600" u="none" cap="none" strike="noStrike">
                <a:solidFill>
                  <a:schemeClr val="dk1"/>
                </a:solidFill>
                <a:latin typeface="Arial"/>
                <a:ea typeface="Arial"/>
                <a:cs typeface="Arial"/>
                <a:sym typeface="Arial"/>
              </a:rPr>
              <a:t>of data collection for biomass validation following recommendations from the biomass protocol (open field and airborne data). There is an opportunity for lasting contributions to forest carbon monitoring. </a:t>
            </a:r>
            <a:endParaRPr/>
          </a:p>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2825" name="Google Shape;2825;gebf947c4af_19_96"/>
          <p:cNvSpPr txBox="1"/>
          <p:nvPr/>
        </p:nvSpPr>
        <p:spPr>
          <a:xfrm>
            <a:off x="3980810" y="5707103"/>
            <a:ext cx="1361058" cy="438580"/>
          </a:xfrm>
          <a:prstGeom prst="rect">
            <a:avLst/>
          </a:prstGeom>
          <a:noFill/>
          <a:ln>
            <a:noFill/>
          </a:ln>
        </p:spPr>
        <p:txBody>
          <a:bodyPr anchorCtr="0" anchor="t" bIns="34275" lIns="34275" spcFirstLastPara="1" rIns="34275" wrap="square" tIns="34275">
            <a:spAutoFit/>
          </a:bodyPr>
          <a:lstStyle/>
          <a:p>
            <a:pPr indent="0" lvl="0" marL="0" marR="0" rtl="0" algn="ctr">
              <a:lnSpc>
                <a:spcPct val="100000"/>
              </a:lnSpc>
              <a:spcBef>
                <a:spcPts val="0"/>
              </a:spcBef>
              <a:spcAft>
                <a:spcPts val="0"/>
              </a:spcAft>
              <a:buNone/>
            </a:pPr>
            <a:r>
              <a:rPr b="1" i="0" lang="en-AU" sz="1200" u="none" cap="none" strike="noStrike">
                <a:solidFill>
                  <a:srgbClr val="002569"/>
                </a:solidFill>
                <a:latin typeface="Arial"/>
                <a:ea typeface="Arial"/>
                <a:cs typeface="Arial"/>
                <a:sym typeface="Arial"/>
              </a:rPr>
              <a:t>Potential </a:t>
            </a:r>
            <a:endParaRPr/>
          </a:p>
          <a:p>
            <a:pPr indent="0" lvl="0" marL="0" marR="0" rtl="0" algn="ctr">
              <a:lnSpc>
                <a:spcPct val="100000"/>
              </a:lnSpc>
              <a:spcBef>
                <a:spcPts val="0"/>
              </a:spcBef>
              <a:spcAft>
                <a:spcPts val="0"/>
              </a:spcAft>
              <a:buNone/>
            </a:pPr>
            <a:r>
              <a:rPr b="1" i="0" lang="en-AU" sz="1200" u="none" cap="none" strike="noStrike">
                <a:solidFill>
                  <a:srgbClr val="002569"/>
                </a:solidFill>
                <a:latin typeface="Arial"/>
                <a:ea typeface="Arial"/>
                <a:cs typeface="Arial"/>
                <a:sym typeface="Arial"/>
              </a:rPr>
              <a:t>Reference Sites</a:t>
            </a:r>
            <a:endParaRPr/>
          </a:p>
        </p:txBody>
      </p:sp>
      <p:grpSp>
        <p:nvGrpSpPr>
          <p:cNvPr id="2826" name="Google Shape;2826;gebf947c4af_19_96"/>
          <p:cNvGrpSpPr/>
          <p:nvPr/>
        </p:nvGrpSpPr>
        <p:grpSpPr>
          <a:xfrm>
            <a:off x="63819" y="4176783"/>
            <a:ext cx="2007584" cy="1752878"/>
            <a:chOff x="0" y="1506404"/>
            <a:chExt cx="5845863" cy="4516932"/>
          </a:xfrm>
        </p:grpSpPr>
        <p:pic>
          <p:nvPicPr>
            <p:cNvPr id="2827" name="Google Shape;2827;gebf947c4af_19_96"/>
            <p:cNvPicPr preferRelativeResize="0"/>
            <p:nvPr/>
          </p:nvPicPr>
          <p:blipFill rotWithShape="1">
            <a:blip r:embed="rId9">
              <a:alphaModFix/>
            </a:blip>
            <a:srcRect b="0" l="0" r="0" t="0"/>
            <a:stretch/>
          </p:blipFill>
          <p:spPr>
            <a:xfrm>
              <a:off x="0" y="1506404"/>
              <a:ext cx="2366891" cy="4516932"/>
            </a:xfrm>
            <a:prstGeom prst="rect">
              <a:avLst/>
            </a:prstGeom>
            <a:noFill/>
            <a:ln cap="flat" cmpd="sng" w="9525">
              <a:solidFill>
                <a:schemeClr val="dk1"/>
              </a:solidFill>
              <a:prstDash val="solid"/>
              <a:round/>
              <a:headEnd len="sm" w="sm" type="none"/>
              <a:tailEnd len="sm" w="sm" type="none"/>
            </a:ln>
          </p:spPr>
        </p:pic>
        <p:pic>
          <p:nvPicPr>
            <p:cNvPr id="2828" name="Google Shape;2828;gebf947c4af_19_96"/>
            <p:cNvPicPr preferRelativeResize="0"/>
            <p:nvPr/>
          </p:nvPicPr>
          <p:blipFill rotWithShape="1">
            <a:blip r:embed="rId10">
              <a:alphaModFix/>
            </a:blip>
            <a:srcRect b="0" l="0" r="0" t="0"/>
            <a:stretch/>
          </p:blipFill>
          <p:spPr>
            <a:xfrm rot="5400000">
              <a:off x="2835258" y="1031604"/>
              <a:ext cx="2535805" cy="3485405"/>
            </a:xfrm>
            <a:prstGeom prst="rect">
              <a:avLst/>
            </a:prstGeom>
            <a:noFill/>
            <a:ln cap="flat" cmpd="sng" w="9525">
              <a:solidFill>
                <a:schemeClr val="dk1"/>
              </a:solidFill>
              <a:prstDash val="solid"/>
              <a:round/>
              <a:headEnd len="sm" w="sm" type="none"/>
              <a:tailEnd len="sm" w="sm" type="none"/>
            </a:ln>
          </p:spPr>
        </p:pic>
        <p:pic>
          <p:nvPicPr>
            <p:cNvPr id="2829" name="Google Shape;2829;gebf947c4af_19_96"/>
            <p:cNvPicPr preferRelativeResize="0"/>
            <p:nvPr/>
          </p:nvPicPr>
          <p:blipFill rotWithShape="1">
            <a:blip r:embed="rId11">
              <a:alphaModFix/>
            </a:blip>
            <a:srcRect b="0" l="0" r="0" t="0"/>
            <a:stretch/>
          </p:blipFill>
          <p:spPr>
            <a:xfrm>
              <a:off x="2360459" y="3400863"/>
              <a:ext cx="3485404" cy="2614053"/>
            </a:xfrm>
            <a:prstGeom prst="rect">
              <a:avLst/>
            </a:prstGeom>
            <a:noFill/>
            <a:ln cap="flat" cmpd="sng" w="9525">
              <a:solidFill>
                <a:schemeClr val="dk1"/>
              </a:solidFill>
              <a:prstDash val="solid"/>
              <a:round/>
              <a:headEnd len="sm" w="sm" type="none"/>
              <a:tailEnd len="sm" w="sm" type="none"/>
            </a:ln>
          </p:spPr>
        </p:pic>
      </p:grpSp>
    </p:spTree>
  </p:cSld>
  <p:clrMapOvr>
    <a:masterClrMapping/>
  </p:clrMapOvr>
</p:sld>
</file>

<file path=ppt/slides/slide1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3" name="Shape 2833"/>
        <p:cNvGrpSpPr/>
        <p:nvPr/>
      </p:nvGrpSpPr>
      <p:grpSpPr>
        <a:xfrm>
          <a:off x="0" y="0"/>
          <a:ext cx="0" cy="0"/>
          <a:chOff x="0" y="0"/>
          <a:chExt cx="0" cy="0"/>
        </a:xfrm>
      </p:grpSpPr>
      <p:sp>
        <p:nvSpPr>
          <p:cNvPr id="2834" name="Google Shape;2834;gebf947c4af_19_116"/>
          <p:cNvSpPr txBox="1"/>
          <p:nvPr/>
        </p:nvSpPr>
        <p:spPr>
          <a:xfrm>
            <a:off x="1803045" y="40422"/>
            <a:ext cx="5780867" cy="111569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2800" u="none" cap="none" strike="noStrike">
                <a:solidFill>
                  <a:schemeClr val="lt1"/>
                </a:solidFill>
                <a:latin typeface="Helvetica Neue"/>
                <a:ea typeface="Helvetica Neue"/>
                <a:cs typeface="Helvetica Neue"/>
                <a:sym typeface="Helvetica Neue"/>
              </a:rPr>
              <a:t>GEO-TREES Recommendations for Data Acquisitions</a:t>
            </a:r>
            <a:endParaRPr/>
          </a:p>
          <a:p>
            <a:pPr indent="0" lvl="0" marL="0" marR="0" rtl="0" algn="ctr">
              <a:lnSpc>
                <a:spcPct val="100000"/>
              </a:lnSpc>
              <a:spcBef>
                <a:spcPts val="0"/>
              </a:spcBef>
              <a:spcAft>
                <a:spcPts val="0"/>
              </a:spcAft>
              <a:buNone/>
            </a:pPr>
            <a:r>
              <a:t/>
            </a:r>
            <a:endParaRPr b="0" i="0" sz="1050" u="none" cap="none" strike="noStrike">
              <a:solidFill>
                <a:srgbClr val="000000"/>
              </a:solidFill>
              <a:latin typeface="Arial"/>
              <a:ea typeface="Arial"/>
              <a:cs typeface="Arial"/>
              <a:sym typeface="Arial"/>
            </a:endParaRPr>
          </a:p>
        </p:txBody>
      </p:sp>
      <p:sp>
        <p:nvSpPr>
          <p:cNvPr id="2835" name="Google Shape;2835;gebf947c4af_19_116"/>
          <p:cNvSpPr/>
          <p:nvPr/>
        </p:nvSpPr>
        <p:spPr>
          <a:xfrm>
            <a:off x="-20825" y="1770042"/>
            <a:ext cx="4550499" cy="5047536"/>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rPr b="1" i="0" lang="en-AU" sz="1400" u="sng" cap="none" strike="noStrike">
                <a:solidFill>
                  <a:srgbClr val="000000"/>
                </a:solidFill>
                <a:latin typeface="Arial"/>
                <a:ea typeface="Arial"/>
                <a:cs typeface="Arial"/>
                <a:sym typeface="Arial"/>
              </a:rPr>
              <a:t>Recommendations for all data collections</a:t>
            </a:r>
            <a:endParaRPr b="0" i="0" sz="1400" u="none" cap="none" strike="noStrike">
              <a:solidFill>
                <a:srgbClr val="000000"/>
              </a:solidFill>
              <a:latin typeface="Arial"/>
              <a:ea typeface="Arial"/>
              <a:cs typeface="Arial"/>
              <a:sym typeface="Arial"/>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Data should be </a:t>
            </a:r>
            <a:r>
              <a:rPr b="0" i="0" lang="en-AU" sz="1400" u="sng" cap="none" strike="noStrike">
                <a:solidFill>
                  <a:srgbClr val="000000"/>
                </a:solidFill>
                <a:latin typeface="Arial"/>
                <a:ea typeface="Arial"/>
                <a:cs typeface="Arial"/>
                <a:sym typeface="Arial"/>
              </a:rPr>
              <a:t>fair</a:t>
            </a:r>
            <a:r>
              <a:rPr b="0" i="0" lang="en-AU" sz="1400" u="none" cap="none" strike="noStrike">
                <a:solidFill>
                  <a:srgbClr val="000000"/>
                </a:solidFill>
                <a:latin typeface="Arial"/>
                <a:ea typeface="Arial"/>
                <a:cs typeface="Arial"/>
                <a:sym typeface="Arial"/>
              </a:rPr>
              <a:t>, to engage and support contributors</a:t>
            </a:r>
            <a:endParaRPr b="1" i="0" sz="1400" u="none" cap="none" strike="noStrike">
              <a:solidFill>
                <a:srgbClr val="000000"/>
              </a:solidFill>
              <a:latin typeface="Arial"/>
              <a:ea typeface="Arial"/>
              <a:cs typeface="Arial"/>
              <a:sym typeface="Arial"/>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Data should be </a:t>
            </a:r>
            <a:r>
              <a:rPr b="0" i="0" lang="en-AU" sz="1400" u="sng" cap="none" strike="noStrike">
                <a:solidFill>
                  <a:srgbClr val="000000"/>
                </a:solidFill>
                <a:latin typeface="Arial"/>
                <a:ea typeface="Arial"/>
                <a:cs typeface="Arial"/>
                <a:sym typeface="Arial"/>
              </a:rPr>
              <a:t>open</a:t>
            </a:r>
            <a:r>
              <a:rPr b="0" i="0" lang="en-AU" sz="1400" u="none" cap="none" strike="noStrike">
                <a:solidFill>
                  <a:srgbClr val="000000"/>
                </a:solidFill>
                <a:latin typeface="Arial"/>
                <a:ea typeface="Arial"/>
                <a:cs typeface="Arial"/>
                <a:sym typeface="Arial"/>
              </a:rPr>
              <a:t>, to allow for transparent and reproducible remote sensing product validation</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Data should be acquired in collaboration with long-term field plot networks and local partners wherever possible to increase data consistency, longevity and capacity building</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Repeated every  ~5 years or when disturbance detected</a:t>
            </a:r>
            <a:endParaRPr/>
          </a:p>
          <a:p>
            <a:pPr indent="-125413" lvl="0" marL="214313"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None/>
            </a:pPr>
            <a:r>
              <a:rPr b="1" i="0" lang="en-AU" sz="1400" u="sng" cap="none" strike="noStrike">
                <a:solidFill>
                  <a:schemeClr val="accent1"/>
                </a:solidFill>
                <a:latin typeface="Arial"/>
                <a:ea typeface="Arial"/>
                <a:cs typeface="Arial"/>
                <a:sym typeface="Arial"/>
              </a:rPr>
              <a:t>Field Plot Specs</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Preferably square (⟹ easier to link to gridded products)</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Min plot size of 1 ha in tropics (⟹ minimizes edge effects)</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Permanent, well geopositioned, tagged, and identified</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Stem-mapped where possible</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Smaller than 0.25 ha in temperate and boreal OK provided airborne lidar</a:t>
            </a:r>
            <a:endParaRPr/>
          </a:p>
          <a:p>
            <a:pPr indent="0" lvl="0" marL="0" marR="0" rtl="0" algn="l">
              <a:lnSpc>
                <a:spcPct val="100000"/>
              </a:lnSpc>
              <a:spcBef>
                <a:spcPts val="0"/>
              </a:spcBef>
              <a:spcAft>
                <a:spcPts val="0"/>
              </a:spcAft>
              <a:buNone/>
            </a:pPr>
            <a:r>
              <a:t/>
            </a:r>
            <a:endParaRPr b="1" i="0" sz="1400" u="none" cap="none" strike="noStrike">
              <a:solidFill>
                <a:schemeClr val="accent1"/>
              </a:solidFill>
              <a:latin typeface="Arial"/>
              <a:ea typeface="Arial"/>
              <a:cs typeface="Arial"/>
              <a:sym typeface="Arial"/>
            </a:endParaRPr>
          </a:p>
        </p:txBody>
      </p:sp>
      <p:sp>
        <p:nvSpPr>
          <p:cNvPr id="2836" name="Google Shape;2836;gebf947c4af_19_116"/>
          <p:cNvSpPr/>
          <p:nvPr/>
        </p:nvSpPr>
        <p:spPr>
          <a:xfrm>
            <a:off x="4614327" y="1770042"/>
            <a:ext cx="4449167" cy="526297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rPr b="1" i="0" lang="en-AU" sz="1400" u="sng" cap="none" strike="noStrike">
                <a:solidFill>
                  <a:schemeClr val="accent1"/>
                </a:solidFill>
                <a:latin typeface="Arial"/>
                <a:ea typeface="Arial"/>
                <a:cs typeface="Arial"/>
                <a:sym typeface="Arial"/>
              </a:rPr>
              <a:t>Spatial Distribution of Field Plots</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Covering gradients sampled by airborne lidar (e.g. topography, biomass range, etc.)</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Sufficient number to train a lidar model (10-30 plots)</a:t>
            </a:r>
            <a:r>
              <a:rPr b="1" i="0" lang="en-AU" sz="1400" u="none" cap="none" strike="noStrike">
                <a:solidFill>
                  <a:srgbClr val="FF0000"/>
                </a:solidFill>
                <a:latin typeface="Arial"/>
                <a:ea typeface="Arial"/>
                <a:cs typeface="Arial"/>
                <a:sym typeface="Arial"/>
              </a:rPr>
              <a:t> </a:t>
            </a:r>
            <a:endParaRPr/>
          </a:p>
          <a:p>
            <a:pPr indent="0" lvl="0" marL="0" marR="0" rtl="0" algn="l">
              <a:lnSpc>
                <a:spcPct val="100000"/>
              </a:lnSpc>
              <a:spcBef>
                <a:spcPts val="0"/>
              </a:spcBef>
              <a:spcAft>
                <a:spcPts val="0"/>
              </a:spcAft>
              <a:buNone/>
            </a:pPr>
            <a:r>
              <a:t/>
            </a:r>
            <a:endParaRPr b="1" i="0" sz="1400" u="sng" cap="none" strike="noStrike">
              <a:solidFill>
                <a:srgbClr val="FF0000"/>
              </a:solidFill>
              <a:latin typeface="Arial"/>
              <a:ea typeface="Arial"/>
              <a:cs typeface="Arial"/>
              <a:sym typeface="Arial"/>
            </a:endParaRPr>
          </a:p>
          <a:p>
            <a:pPr indent="0" lvl="0" marL="0" marR="0" rtl="0" algn="l">
              <a:lnSpc>
                <a:spcPct val="100000"/>
              </a:lnSpc>
              <a:spcBef>
                <a:spcPts val="0"/>
              </a:spcBef>
              <a:spcAft>
                <a:spcPts val="0"/>
              </a:spcAft>
              <a:buNone/>
            </a:pPr>
            <a:r>
              <a:rPr b="1" i="0" lang="en-AU" sz="1400" u="sng" cap="none" strike="noStrike">
                <a:solidFill>
                  <a:srgbClr val="FF0000"/>
                </a:solidFill>
                <a:latin typeface="Arial"/>
                <a:ea typeface="Arial"/>
                <a:cs typeface="Arial"/>
                <a:sym typeface="Arial"/>
              </a:rPr>
              <a:t>Airborne Lidar Specs</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Minimum 4 shots / m</a:t>
            </a:r>
            <a:r>
              <a:rPr b="0" baseline="30000" i="0" lang="en-AU" sz="1400" u="none" cap="none" strike="noStrike">
                <a:solidFill>
                  <a:srgbClr val="000000"/>
                </a:solidFill>
                <a:latin typeface="Arial"/>
                <a:ea typeface="Arial"/>
                <a:cs typeface="Arial"/>
                <a:sym typeface="Arial"/>
              </a:rPr>
              <a:t>2</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Preferably acquired in same season as field plots</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Acquired within ~2 years of field acquisition</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Area min ~3x3 km (but less OK if using drone)</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Covers plots + local environmental, land history, forest and structure gradients</a:t>
            </a:r>
            <a:endParaRPr/>
          </a:p>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None/>
            </a:pPr>
            <a:r>
              <a:rPr b="1" i="0" lang="en-AU" sz="1400" u="sng" cap="none" strike="noStrike">
                <a:solidFill>
                  <a:srgbClr val="92D050"/>
                </a:solidFill>
                <a:latin typeface="Arial"/>
                <a:ea typeface="Arial"/>
                <a:cs typeface="Arial"/>
                <a:sym typeface="Arial"/>
              </a:rPr>
              <a:t>Terrestrial Lidar Specs</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Sample in existing long-term plots</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1 ha plots preferable</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Grid pattern </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Spacing 10 m in dense areas, 20 m in open areas, or whatever yields consistent sampling and minimizes occlusion</a:t>
            </a:r>
            <a:endParaRPr/>
          </a:p>
          <a:p>
            <a:pPr indent="-214313" lvl="0" marL="214313" marR="0" rtl="0" algn="l">
              <a:lnSpc>
                <a:spcPct val="100000"/>
              </a:lnSpc>
              <a:spcBef>
                <a:spcPts val="0"/>
              </a:spcBef>
              <a:spcAft>
                <a:spcPts val="0"/>
              </a:spcAft>
              <a:buClr>
                <a:srgbClr val="000000"/>
              </a:buClr>
              <a:buSzPts val="1400"/>
              <a:buFont typeface="Arial"/>
              <a:buChar char="•"/>
            </a:pPr>
            <a:r>
              <a:rPr b="0" i="0" lang="en-AU" sz="1400" u="none" cap="none" strike="noStrike">
                <a:solidFill>
                  <a:srgbClr val="000000"/>
                </a:solidFill>
                <a:latin typeface="Arial"/>
                <a:ea typeface="Arial"/>
                <a:cs typeface="Arial"/>
                <a:sym typeface="Arial"/>
              </a:rPr>
              <a:t>Instrument must have ability to range to tallest trees (e.g. RIEGL VZ400 or greater)</a:t>
            </a:r>
            <a:endParaRPr/>
          </a:p>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2837" name="Google Shape;2837;gebf947c4af_19_116"/>
          <p:cNvSpPr txBox="1"/>
          <p:nvPr/>
        </p:nvSpPr>
        <p:spPr>
          <a:xfrm>
            <a:off x="1702312" y="1266988"/>
            <a:ext cx="5824030" cy="553998"/>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600" u="none" cap="none" strike="noStrike">
                <a:solidFill>
                  <a:srgbClr val="000000"/>
                </a:solidFill>
                <a:latin typeface="Arial"/>
                <a:ea typeface="Arial"/>
                <a:cs typeface="Arial"/>
                <a:sym typeface="Arial"/>
              </a:rPr>
              <a:t> Sites with </a:t>
            </a:r>
            <a:r>
              <a:rPr b="1" i="0" lang="en-AU" sz="1600" u="none" cap="none" strike="noStrike">
                <a:solidFill>
                  <a:schemeClr val="accent1"/>
                </a:solidFill>
                <a:latin typeface="Arial"/>
                <a:ea typeface="Arial"/>
                <a:cs typeface="Arial"/>
                <a:sym typeface="Arial"/>
              </a:rPr>
              <a:t>Field Plots</a:t>
            </a:r>
            <a:r>
              <a:rPr b="1" i="0" lang="en-AU" sz="1600" u="none" cap="none" strike="noStrike">
                <a:solidFill>
                  <a:srgbClr val="000000"/>
                </a:solidFill>
                <a:latin typeface="Arial"/>
                <a:ea typeface="Arial"/>
                <a:cs typeface="Arial"/>
                <a:sym typeface="Arial"/>
              </a:rPr>
              <a:t>, </a:t>
            </a:r>
            <a:r>
              <a:rPr b="1" i="0" lang="en-AU" sz="1600" u="none" cap="none" strike="noStrike">
                <a:solidFill>
                  <a:srgbClr val="FF0000"/>
                </a:solidFill>
                <a:latin typeface="Arial"/>
                <a:ea typeface="Arial"/>
                <a:cs typeface="Arial"/>
                <a:sym typeface="Arial"/>
              </a:rPr>
              <a:t>Airborne Lidar</a:t>
            </a:r>
            <a:r>
              <a:rPr b="0" i="0" lang="en-AU" sz="1600" u="none" cap="none" strike="noStrike">
                <a:solidFill>
                  <a:srgbClr val="000000"/>
                </a:solidFill>
                <a:latin typeface="Arial"/>
                <a:ea typeface="Arial"/>
                <a:cs typeface="Arial"/>
                <a:sym typeface="Arial"/>
              </a:rPr>
              <a:t>, and </a:t>
            </a:r>
            <a:r>
              <a:rPr b="1" i="0" lang="en-AU" sz="1600" u="none" cap="none" strike="noStrike">
                <a:solidFill>
                  <a:srgbClr val="92D050"/>
                </a:solidFill>
                <a:latin typeface="Arial"/>
                <a:ea typeface="Arial"/>
                <a:cs typeface="Arial"/>
                <a:sym typeface="Arial"/>
              </a:rPr>
              <a:t>Terrestrial Lidar</a:t>
            </a:r>
            <a:endParaRPr/>
          </a:p>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1" name="Shape 2841"/>
        <p:cNvGrpSpPr/>
        <p:nvPr/>
      </p:nvGrpSpPr>
      <p:grpSpPr>
        <a:xfrm>
          <a:off x="0" y="0"/>
          <a:ext cx="0" cy="0"/>
          <a:chOff x="0" y="0"/>
          <a:chExt cx="0" cy="0"/>
        </a:xfrm>
      </p:grpSpPr>
      <p:sp>
        <p:nvSpPr>
          <p:cNvPr id="2842" name="Google Shape;2842;gebf947c4af_19_123"/>
          <p:cNvSpPr txBox="1"/>
          <p:nvPr/>
        </p:nvSpPr>
        <p:spPr>
          <a:xfrm>
            <a:off x="1745475" y="330658"/>
            <a:ext cx="5780867" cy="684803"/>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2800" u="none" cap="none" strike="noStrike">
                <a:solidFill>
                  <a:schemeClr val="lt1"/>
                </a:solidFill>
                <a:latin typeface="Helvetica Neue"/>
                <a:ea typeface="Helvetica Neue"/>
                <a:cs typeface="Helvetica Neue"/>
                <a:sym typeface="Helvetica Neue"/>
              </a:rPr>
              <a:t>GEO-TREES Status</a:t>
            </a:r>
            <a:endParaRPr/>
          </a:p>
          <a:p>
            <a:pPr indent="0" lvl="0" marL="0" marR="0" rtl="0" algn="ctr">
              <a:lnSpc>
                <a:spcPct val="100000"/>
              </a:lnSpc>
              <a:spcBef>
                <a:spcPts val="0"/>
              </a:spcBef>
              <a:spcAft>
                <a:spcPts val="0"/>
              </a:spcAft>
              <a:buNone/>
            </a:pPr>
            <a:r>
              <a:t/>
            </a:r>
            <a:endParaRPr b="0" i="0" sz="1050" u="none" cap="none" strike="noStrike">
              <a:solidFill>
                <a:srgbClr val="000000"/>
              </a:solidFill>
              <a:latin typeface="Arial"/>
              <a:ea typeface="Arial"/>
              <a:cs typeface="Arial"/>
              <a:sym typeface="Arial"/>
            </a:endParaRPr>
          </a:p>
        </p:txBody>
      </p:sp>
      <p:sp>
        <p:nvSpPr>
          <p:cNvPr id="2843" name="Google Shape;2843;gebf947c4af_19_123"/>
          <p:cNvSpPr/>
          <p:nvPr/>
        </p:nvSpPr>
        <p:spPr>
          <a:xfrm>
            <a:off x="307252" y="1230925"/>
            <a:ext cx="8836748" cy="5293757"/>
          </a:xfrm>
          <a:prstGeom prst="rect">
            <a:avLst/>
          </a:prstGeom>
          <a:noFill/>
          <a:ln>
            <a:noFill/>
          </a:ln>
        </p:spPr>
        <p:txBody>
          <a:bodyPr anchorCtr="0" anchor="t" bIns="45700" lIns="91425" spcFirstLastPara="1" rIns="91425" wrap="square" tIns="45700">
            <a:noAutofit/>
          </a:bodyPr>
          <a:lstStyle/>
          <a:p>
            <a:pPr indent="-256489" lvl="0" marL="256489" marR="0" rtl="0" algn="l">
              <a:lnSpc>
                <a:spcPct val="100000"/>
              </a:lnSpc>
              <a:spcBef>
                <a:spcPts val="0"/>
              </a:spcBef>
              <a:spcAft>
                <a:spcPts val="0"/>
              </a:spcAft>
              <a:buClr>
                <a:schemeClr val="dk1"/>
              </a:buClr>
              <a:buSzPts val="2000"/>
              <a:buFont typeface="Arial"/>
              <a:buAutoNum type="arabicPeriod"/>
            </a:pPr>
            <a:r>
              <a:rPr b="0" i="0" lang="en-AU" sz="2000" u="none" cap="none" strike="noStrike">
                <a:solidFill>
                  <a:srgbClr val="0043FF"/>
                </a:solidFill>
                <a:latin typeface="Arial"/>
                <a:ea typeface="Arial"/>
                <a:cs typeface="Arial"/>
                <a:sym typeface="Arial"/>
              </a:rPr>
              <a:t>Activity accepted in March 2021 for the 2021-2022 GEO work programme</a:t>
            </a:r>
            <a:endParaRPr b="0" i="0" sz="2000" u="none" cap="none" strike="noStrike">
              <a:solidFill>
                <a:srgbClr val="0043FF"/>
              </a:solidFill>
              <a:latin typeface="Arial"/>
              <a:ea typeface="Arial"/>
              <a:cs typeface="Arial"/>
              <a:sym typeface="Arial"/>
            </a:endParaRPr>
          </a:p>
          <a:p>
            <a:pPr indent="-154889" lvl="0" marL="256489" marR="0" rtl="0" algn="l">
              <a:lnSpc>
                <a:spcPct val="100000"/>
              </a:lnSpc>
              <a:spcBef>
                <a:spcPts val="0"/>
              </a:spcBef>
              <a:spcAft>
                <a:spcPts val="0"/>
              </a:spcAft>
              <a:buClr>
                <a:schemeClr val="dk1"/>
              </a:buClr>
              <a:buSzPts val="1600"/>
              <a:buFont typeface="Arial"/>
              <a:buNone/>
            </a:pPr>
            <a:r>
              <a:t/>
            </a:r>
            <a:endParaRPr b="0" i="0" sz="1600" u="none" cap="none" strike="noStrike">
              <a:solidFill>
                <a:srgbClr val="000000"/>
              </a:solidFill>
              <a:latin typeface="Arial"/>
              <a:ea typeface="Arial"/>
              <a:cs typeface="Arial"/>
              <a:sym typeface="Arial"/>
            </a:endParaRPr>
          </a:p>
          <a:p>
            <a:pPr indent="-256489" lvl="0" marL="256489" marR="0" rtl="0" algn="l">
              <a:lnSpc>
                <a:spcPct val="100000"/>
              </a:lnSpc>
              <a:spcBef>
                <a:spcPts val="0"/>
              </a:spcBef>
              <a:spcAft>
                <a:spcPts val="0"/>
              </a:spcAft>
              <a:buClr>
                <a:schemeClr val="dk1"/>
              </a:buClr>
              <a:buSzPts val="2000"/>
              <a:buFont typeface="Arial"/>
              <a:buAutoNum type="arabicPeriod"/>
            </a:pPr>
            <a:r>
              <a:rPr b="0" i="0" lang="en-AU" sz="2000" u="none" cap="none" strike="noStrike">
                <a:solidFill>
                  <a:srgbClr val="0043FF"/>
                </a:solidFill>
                <a:latin typeface="Arial"/>
                <a:ea typeface="Arial"/>
                <a:cs typeface="Arial"/>
                <a:sym typeface="Arial"/>
              </a:rPr>
              <a:t>People behind GEO-TREES:</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Jerome Chave (Laboratoire Evolution et Diversité Biologique, France) </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Stuart Davies (Smithsonian Tropical Research Institute, USA) </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Mat Disney (University College London, UK) </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Laura Duncanson (University of Maryland, USA)</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Martin Herold (Wageningen University, NL) </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Nicolas Labrière (Laboratoire Evolution et Diversité Biologique, France) </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Oliver Phillips (University of Leeds, UK) </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Shaun Quegan (University of Sheffield, UK) </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Sassan Saatchi (Jet Propulsion Laboratory, USA) </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Plinio Sist (CIRAD, FR)</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Dmitry Schepaschenko (International Institute of Applied System Analysis, Austria) </a:t>
            </a:r>
            <a:endParaRPr/>
          </a:p>
          <a:p>
            <a:pPr indent="-171449" lvl="0" marL="442913"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Arial"/>
                <a:ea typeface="Arial"/>
                <a:cs typeface="Arial"/>
                <a:sym typeface="Arial"/>
              </a:rPr>
              <a:t>Klaus Scipal (European Space Agency, Italy)</a:t>
            </a:r>
            <a:endParaRPr/>
          </a:p>
          <a:p>
            <a:pPr indent="-154889" lvl="0" marL="256489" marR="0" rtl="0" algn="l">
              <a:lnSpc>
                <a:spcPct val="100000"/>
              </a:lnSpc>
              <a:spcBef>
                <a:spcPts val="0"/>
              </a:spcBef>
              <a:spcAft>
                <a:spcPts val="0"/>
              </a:spcAft>
              <a:buClr>
                <a:schemeClr val="dk1"/>
              </a:buClr>
              <a:buSzPts val="1600"/>
              <a:buFont typeface="Arial"/>
              <a:buNone/>
            </a:pPr>
            <a:r>
              <a:t/>
            </a:r>
            <a:endParaRPr b="0" i="0" sz="1600" u="none" cap="none" strike="noStrike">
              <a:solidFill>
                <a:srgbClr val="000000"/>
              </a:solidFill>
              <a:latin typeface="Arial"/>
              <a:ea typeface="Arial"/>
              <a:cs typeface="Arial"/>
              <a:sym typeface="Arial"/>
            </a:endParaRPr>
          </a:p>
          <a:p>
            <a:pPr indent="-256489" lvl="0" marL="256489" marR="0" rtl="0" algn="l">
              <a:lnSpc>
                <a:spcPct val="100000"/>
              </a:lnSpc>
              <a:spcBef>
                <a:spcPts val="0"/>
              </a:spcBef>
              <a:spcAft>
                <a:spcPts val="0"/>
              </a:spcAft>
              <a:buClr>
                <a:schemeClr val="dk1"/>
              </a:buClr>
              <a:buSzPts val="2000"/>
              <a:buFont typeface="Arial"/>
              <a:buAutoNum type="arabicPeriod" startAt="3"/>
            </a:pPr>
            <a:r>
              <a:rPr b="0" i="0" lang="en-AU" sz="2000" u="none" cap="none" strike="noStrike">
                <a:solidFill>
                  <a:srgbClr val="0043FF"/>
                </a:solidFill>
                <a:latin typeface="Arial"/>
                <a:ea typeface="Arial"/>
                <a:cs typeface="Arial"/>
                <a:sym typeface="Arial"/>
              </a:rPr>
              <a:t>First Achievements</a:t>
            </a:r>
            <a:endParaRPr b="0" i="0" sz="1600" u="none" cap="none" strike="noStrike">
              <a:solidFill>
                <a:srgbClr val="0043FF"/>
              </a:solidFill>
              <a:latin typeface="Arial"/>
              <a:ea typeface="Arial"/>
              <a:cs typeface="Arial"/>
              <a:sym typeface="Arial"/>
            </a:endParaRPr>
          </a:p>
          <a:p>
            <a:pPr indent="-171449" lvl="1" marL="442913" marR="0" rtl="0" algn="l">
              <a:lnSpc>
                <a:spcPct val="100000"/>
              </a:lnSpc>
              <a:spcBef>
                <a:spcPts val="0"/>
              </a:spcBef>
              <a:spcAft>
                <a:spcPts val="0"/>
              </a:spcAft>
              <a:buClr>
                <a:srgbClr val="000000"/>
              </a:buClr>
              <a:buSzPts val="1600"/>
              <a:buFont typeface="Arial"/>
              <a:buChar char="•"/>
            </a:pPr>
            <a:r>
              <a:rPr b="0" i="0" lang="en-AU" sz="1600" u="none" cap="none" strike="noStrike">
                <a:solidFill>
                  <a:srgbClr val="000000"/>
                </a:solidFill>
                <a:latin typeface="Arial"/>
                <a:ea typeface="Arial"/>
                <a:cs typeface="Arial"/>
                <a:sym typeface="Arial"/>
              </a:rPr>
              <a:t>CNES committed to fund a  project office for two years </a:t>
            </a:r>
            <a:endParaRPr/>
          </a:p>
          <a:p>
            <a:pPr indent="-171449" lvl="1" marL="442913" marR="0" rtl="0" algn="l">
              <a:lnSpc>
                <a:spcPct val="100000"/>
              </a:lnSpc>
              <a:spcBef>
                <a:spcPts val="0"/>
              </a:spcBef>
              <a:spcAft>
                <a:spcPts val="0"/>
              </a:spcAft>
              <a:buClr>
                <a:srgbClr val="000000"/>
              </a:buClr>
              <a:buSzPts val="1600"/>
              <a:buFont typeface="Arial"/>
              <a:buChar char="•"/>
            </a:pPr>
            <a:r>
              <a:rPr b="0" i="0" lang="en-AU" sz="1600" u="none" cap="none" strike="noStrike">
                <a:solidFill>
                  <a:srgbClr val="000000"/>
                </a:solidFill>
                <a:latin typeface="Arial"/>
                <a:ea typeface="Arial"/>
                <a:cs typeface="Arial"/>
                <a:sym typeface="Arial"/>
              </a:rPr>
              <a:t>ESA ForestScan activity kicked off to set up three reference sites (French Guiana, Gabon, Malaysia).</a:t>
            </a:r>
            <a:endParaRPr/>
          </a:p>
          <a:p>
            <a:pPr indent="-171449" lvl="1" marL="442913" marR="0" rtl="0" algn="l">
              <a:lnSpc>
                <a:spcPct val="100000"/>
              </a:lnSpc>
              <a:spcBef>
                <a:spcPts val="0"/>
              </a:spcBef>
              <a:spcAft>
                <a:spcPts val="0"/>
              </a:spcAft>
              <a:buClr>
                <a:srgbClr val="000000"/>
              </a:buClr>
              <a:buSzPts val="1600"/>
              <a:buFont typeface="Arial"/>
              <a:buChar char="•"/>
            </a:pPr>
            <a:r>
              <a:rPr b="0" i="0" lang="en-AU" sz="1600" u="none" cap="none" strike="noStrike">
                <a:solidFill>
                  <a:srgbClr val="000000"/>
                </a:solidFill>
                <a:latin typeface="Arial"/>
                <a:ea typeface="Arial"/>
                <a:cs typeface="Arial"/>
                <a:sym typeface="Arial"/>
              </a:rPr>
              <a:t>NASA acquired 2021 airborne lidar (LVIS) over French Guiana.</a:t>
            </a:r>
            <a:endParaRPr/>
          </a:p>
          <a:p>
            <a:pPr indent="-171449" lvl="1" marL="442913" marR="0" rtl="0" algn="l">
              <a:lnSpc>
                <a:spcPct val="100000"/>
              </a:lnSpc>
              <a:spcBef>
                <a:spcPts val="0"/>
              </a:spcBef>
              <a:spcAft>
                <a:spcPts val="0"/>
              </a:spcAft>
              <a:buClr>
                <a:srgbClr val="000000"/>
              </a:buClr>
              <a:buSzPts val="1600"/>
              <a:buFont typeface="Arial"/>
              <a:buChar char="•"/>
            </a:pPr>
            <a:r>
              <a:rPr b="0" i="0" lang="en-AU" sz="1600" u="none" cap="none" strike="noStrike">
                <a:solidFill>
                  <a:srgbClr val="000000"/>
                </a:solidFill>
                <a:latin typeface="Arial"/>
                <a:ea typeface="Arial"/>
                <a:cs typeface="Arial"/>
                <a:sym typeface="Arial"/>
              </a:rPr>
              <a:t>Discussions under way with ISRO, World Bank (Mozambique pilot), others.</a:t>
            </a:r>
            <a:endParaRPr/>
          </a:p>
          <a:p>
            <a:pPr indent="-101599" lvl="0" marL="442913"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a:p>
            <a:pPr indent="-101599" lvl="0" marL="442913"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nvGrpSpPr>
          <p:cNvPr id="2844" name="Google Shape;2844;gebf947c4af_19_123"/>
          <p:cNvGrpSpPr/>
          <p:nvPr/>
        </p:nvGrpSpPr>
        <p:grpSpPr>
          <a:xfrm>
            <a:off x="5988750" y="1768078"/>
            <a:ext cx="3075184" cy="2765263"/>
            <a:chOff x="3780264" y="1285875"/>
            <a:chExt cx="5155349" cy="4714875"/>
          </a:xfrm>
        </p:grpSpPr>
        <p:grpSp>
          <p:nvGrpSpPr>
            <p:cNvPr id="2845" name="Google Shape;2845;gebf947c4af_19_123"/>
            <p:cNvGrpSpPr/>
            <p:nvPr/>
          </p:nvGrpSpPr>
          <p:grpSpPr>
            <a:xfrm>
              <a:off x="3780264" y="1285875"/>
              <a:ext cx="5155349" cy="4714875"/>
              <a:chOff x="5204436" y="433403"/>
              <a:chExt cx="6987575" cy="5991191"/>
            </a:xfrm>
          </p:grpSpPr>
          <p:pic>
            <p:nvPicPr>
              <p:cNvPr id="2846" name="Google Shape;2846;gebf947c4af_19_123"/>
              <p:cNvPicPr preferRelativeResize="0"/>
              <p:nvPr/>
            </p:nvPicPr>
            <p:blipFill rotWithShape="1">
              <a:blip r:embed="rId3">
                <a:alphaModFix/>
              </a:blip>
              <a:srcRect b="0" l="0" r="0" t="0"/>
              <a:stretch/>
            </p:blipFill>
            <p:spPr>
              <a:xfrm>
                <a:off x="5204436" y="433403"/>
                <a:ext cx="6987575" cy="5991191"/>
              </a:xfrm>
              <a:prstGeom prst="rect">
                <a:avLst/>
              </a:prstGeom>
              <a:noFill/>
              <a:ln>
                <a:noFill/>
              </a:ln>
            </p:spPr>
          </p:pic>
          <p:pic>
            <p:nvPicPr>
              <p:cNvPr descr="Silhouette, girl, people, human, black - free image from needpix.com" id="2847" name="Google Shape;2847;gebf947c4af_19_123"/>
              <p:cNvPicPr preferRelativeResize="0"/>
              <p:nvPr/>
            </p:nvPicPr>
            <p:blipFill rotWithShape="1">
              <a:blip r:embed="rId4">
                <a:alphaModFix/>
              </a:blip>
              <a:srcRect b="0" l="0" r="0" t="0"/>
              <a:stretch/>
            </p:blipFill>
            <p:spPr>
              <a:xfrm flipH="1">
                <a:off x="8054966" y="4980449"/>
                <a:ext cx="559757" cy="1172537"/>
              </a:xfrm>
              <a:prstGeom prst="rect">
                <a:avLst/>
              </a:prstGeom>
              <a:noFill/>
              <a:ln>
                <a:noFill/>
              </a:ln>
            </p:spPr>
          </p:pic>
        </p:grpSp>
        <p:sp>
          <p:nvSpPr>
            <p:cNvPr id="2848" name="Google Shape;2848;gebf947c4af_19_123"/>
            <p:cNvSpPr/>
            <p:nvPr/>
          </p:nvSpPr>
          <p:spPr>
            <a:xfrm>
              <a:off x="6278972" y="5177379"/>
              <a:ext cx="147837" cy="34289"/>
            </a:xfrm>
            <a:custGeom>
              <a:rect b="b" l="l" r="r" t="t"/>
              <a:pathLst>
                <a:path extrusionOk="0" h="120000" w="197116">
                  <a:moveTo>
                    <a:pt x="0" y="0"/>
                  </a:moveTo>
                  <a:lnTo>
                    <a:pt x="180689" y="0"/>
                  </a:lnTo>
                  <a:lnTo>
                    <a:pt x="197116" y="0"/>
                  </a:lnTo>
                </a:path>
              </a:pathLst>
            </a:custGeom>
            <a:noFill/>
            <a:ln cap="flat" cmpd="sng" w="31750">
              <a:solidFill>
                <a:srgbClr val="FFC00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050" u="none" cap="none" strike="noStrike">
                <a:solidFill>
                  <a:srgbClr val="FFFF00"/>
                </a:solidFill>
                <a:latin typeface="Arial"/>
                <a:ea typeface="Arial"/>
                <a:cs typeface="Arial"/>
                <a:sym typeface="Arial"/>
              </a:endParaRPr>
            </a:p>
          </p:txBody>
        </p:sp>
      </p:grpSp>
    </p:spTree>
  </p:cSld>
  <p:clrMapOvr>
    <a:masterClrMapping/>
  </p:clrMapOvr>
</p:sld>
</file>

<file path=ppt/slides/slide1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2" name="Shape 2852"/>
        <p:cNvGrpSpPr/>
        <p:nvPr/>
      </p:nvGrpSpPr>
      <p:grpSpPr>
        <a:xfrm>
          <a:off x="0" y="0"/>
          <a:ext cx="0" cy="0"/>
          <a:chOff x="0" y="0"/>
          <a:chExt cx="0" cy="0"/>
        </a:xfrm>
      </p:grpSpPr>
      <p:grpSp>
        <p:nvGrpSpPr>
          <p:cNvPr id="2853" name="Google Shape;2853;gebf947c4af_19_133"/>
          <p:cNvGrpSpPr/>
          <p:nvPr/>
        </p:nvGrpSpPr>
        <p:grpSpPr>
          <a:xfrm>
            <a:off x="198941" y="1198753"/>
            <a:ext cx="8870975" cy="4519400"/>
            <a:chOff x="2754616" y="1238303"/>
            <a:chExt cx="6346786" cy="3220780"/>
          </a:xfrm>
        </p:grpSpPr>
        <p:sp>
          <p:nvSpPr>
            <p:cNvPr id="2854" name="Google Shape;2854;gebf947c4af_19_133"/>
            <p:cNvSpPr/>
            <p:nvPr/>
          </p:nvSpPr>
          <p:spPr>
            <a:xfrm>
              <a:off x="2754616" y="1238303"/>
              <a:ext cx="6346786" cy="3220780"/>
            </a:xfrm>
            <a:prstGeom prst="rect">
              <a:avLst/>
            </a:prstGeom>
            <a:solidFill>
              <a:schemeClr val="lt1"/>
            </a:solidFill>
            <a:ln cap="flat" cmpd="sng" w="12700">
              <a:solidFill>
                <a:srgbClr val="26262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rPr b="0" i="0" lang="en-AU" sz="1400" u="none" cap="none" strike="noStrike">
                  <a:solidFill>
                    <a:schemeClr val="dk1"/>
                  </a:solidFill>
                  <a:latin typeface="Arial"/>
                  <a:ea typeface="Arial"/>
                  <a:cs typeface="Arial"/>
                  <a:sym typeface="Arial"/>
                </a:rPr>
                <a:t>Aboveground Biomass Density (Mg/ha)</a:t>
              </a:r>
              <a:endParaRPr/>
            </a:p>
          </p:txBody>
        </p:sp>
        <p:sp>
          <p:nvSpPr>
            <p:cNvPr id="2855" name="Google Shape;2855;gebf947c4af_19_133"/>
            <p:cNvSpPr/>
            <p:nvPr/>
          </p:nvSpPr>
          <p:spPr>
            <a:xfrm rot="5400000">
              <a:off x="5133231" y="1875435"/>
              <a:ext cx="1269704" cy="1184856"/>
            </a:xfrm>
            <a:prstGeom prst="foldedCorner">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p:txBody>
        </p:sp>
        <p:grpSp>
          <p:nvGrpSpPr>
            <p:cNvPr id="2856" name="Google Shape;2856;gebf947c4af_19_133"/>
            <p:cNvGrpSpPr/>
            <p:nvPr/>
          </p:nvGrpSpPr>
          <p:grpSpPr>
            <a:xfrm>
              <a:off x="2754616" y="1238303"/>
              <a:ext cx="6267672" cy="2493967"/>
              <a:chOff x="2797858" y="4139421"/>
              <a:chExt cx="3660595" cy="1269706"/>
            </a:xfrm>
          </p:grpSpPr>
          <p:pic>
            <p:nvPicPr>
              <p:cNvPr id="2857" name="Google Shape;2857;gebf947c4af_19_133"/>
              <p:cNvPicPr preferRelativeResize="0"/>
              <p:nvPr/>
            </p:nvPicPr>
            <p:blipFill rotWithShape="1">
              <a:blip r:embed="rId3">
                <a:alphaModFix/>
              </a:blip>
              <a:srcRect b="0" l="0" r="0" t="0"/>
              <a:stretch/>
            </p:blipFill>
            <p:spPr>
              <a:xfrm>
                <a:off x="2797858" y="4139425"/>
                <a:ext cx="3569432" cy="1269702"/>
              </a:xfrm>
              <a:prstGeom prst="rect">
                <a:avLst/>
              </a:prstGeom>
              <a:noFill/>
              <a:ln cap="flat" cmpd="sng" w="9525">
                <a:solidFill>
                  <a:srgbClr val="262626"/>
                </a:solidFill>
                <a:prstDash val="solid"/>
                <a:round/>
                <a:headEnd len="sm" w="sm" type="none"/>
                <a:tailEnd len="sm" w="sm" type="none"/>
              </a:ln>
            </p:spPr>
          </p:pic>
          <p:sp>
            <p:nvSpPr>
              <p:cNvPr id="2858" name="Google Shape;2858;gebf947c4af_19_133"/>
              <p:cNvSpPr/>
              <p:nvPr/>
            </p:nvSpPr>
            <p:spPr>
              <a:xfrm flipH="1">
                <a:off x="5281131" y="4139421"/>
                <a:ext cx="1177322" cy="1269706"/>
              </a:xfrm>
              <a:prstGeom prst="foldedCorner">
                <a:avLst>
                  <a:gd fmla="val 50000" name="adj"/>
                </a:avLst>
              </a:prstGeom>
              <a:blipFill rotWithShape="0">
                <a:blip r:embed="rId4">
                  <a:alphaModFix/>
                </a:blip>
                <a:stretch>
                  <a:fillRect b="-67968" l="-267512" r="0" t="-46665"/>
                </a:stretch>
              </a:blip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AU" sz="1215" u="none" cap="none" strike="noStrike">
                    <a:solidFill>
                      <a:srgbClr val="0F243E"/>
                    </a:solidFill>
                    <a:latin typeface="Arial"/>
                    <a:ea typeface="Arial"/>
                    <a:cs typeface="Arial"/>
                    <a:sym typeface="Arial"/>
                  </a:rPr>
                  <a:t>              </a:t>
                </a:r>
                <a:endParaRPr/>
              </a:p>
              <a:p>
                <a:pPr indent="0" lvl="0" marL="0" marR="0" rtl="0" algn="ctr">
                  <a:lnSpc>
                    <a:spcPct val="100000"/>
                  </a:lnSpc>
                  <a:spcBef>
                    <a:spcPts val="0"/>
                  </a:spcBef>
                  <a:spcAft>
                    <a:spcPts val="0"/>
                  </a:spcAft>
                  <a:buNone/>
                </a:pPr>
                <a:r>
                  <a:rPr b="0" i="0" lang="en-AU" sz="1215" u="none" cap="none" strike="noStrike">
                    <a:solidFill>
                      <a:srgbClr val="0F243E"/>
                    </a:solidFill>
                    <a:latin typeface="Arial"/>
                    <a:ea typeface="Arial"/>
                    <a:cs typeface="Arial"/>
                    <a:sym typeface="Arial"/>
                  </a:rPr>
                  <a:t>	NASA 2015</a:t>
                </a:r>
                <a:endParaRPr/>
              </a:p>
              <a:p>
                <a:pPr indent="0" lvl="0" marL="0" marR="0" rtl="0" algn="ctr">
                  <a:lnSpc>
                    <a:spcPct val="100000"/>
                  </a:lnSpc>
                  <a:spcBef>
                    <a:spcPts val="0"/>
                  </a:spcBef>
                  <a:spcAft>
                    <a:spcPts val="0"/>
                  </a:spcAft>
                  <a:buNone/>
                </a:pPr>
                <a:r>
                  <a:rPr b="0" i="0" lang="en-AU" sz="1215" u="none" cap="none" strike="noStrike">
                    <a:solidFill>
                      <a:srgbClr val="0F243E"/>
                    </a:solidFill>
                    <a:latin typeface="Arial"/>
                    <a:ea typeface="Arial"/>
                    <a:cs typeface="Arial"/>
                    <a:sym typeface="Arial"/>
                  </a:rPr>
                  <a:t>	JPL </a:t>
                </a:r>
                <a:endParaRPr/>
              </a:p>
              <a:p>
                <a:pPr indent="0" lvl="0" marL="0" marR="0" rtl="0" algn="ctr">
                  <a:lnSpc>
                    <a:spcPct val="100000"/>
                  </a:lnSpc>
                  <a:spcBef>
                    <a:spcPts val="0"/>
                  </a:spcBef>
                  <a:spcAft>
                    <a:spcPts val="0"/>
                  </a:spcAft>
                  <a:buNone/>
                </a:pPr>
                <a:r>
                  <a:rPr b="0" i="0" lang="en-AU" sz="1215" u="none" cap="none" strike="noStrike">
                    <a:solidFill>
                      <a:srgbClr val="0F243E"/>
                    </a:solidFill>
                    <a:latin typeface="Arial"/>
                    <a:ea typeface="Arial"/>
                    <a:cs typeface="Arial"/>
                    <a:sym typeface="Arial"/>
                  </a:rPr>
                  <a:t>	Biomass</a:t>
                </a:r>
                <a:endParaRPr/>
              </a:p>
              <a:p>
                <a:pPr indent="0" lvl="0" marL="0" marR="0" rtl="0" algn="ctr">
                  <a:lnSpc>
                    <a:spcPct val="100000"/>
                  </a:lnSpc>
                  <a:spcBef>
                    <a:spcPts val="0"/>
                  </a:spcBef>
                  <a:spcAft>
                    <a:spcPts val="0"/>
                  </a:spcAft>
                  <a:buNone/>
                </a:pPr>
                <a:r>
                  <a:rPr b="0" i="0" lang="en-AU" sz="1215" u="none" cap="none" strike="noStrike">
                    <a:solidFill>
                      <a:srgbClr val="0F243E"/>
                    </a:solidFill>
                    <a:latin typeface="Arial"/>
                    <a:ea typeface="Arial"/>
                    <a:cs typeface="Arial"/>
                    <a:sym typeface="Arial"/>
                  </a:rPr>
                  <a:t>              </a:t>
                </a:r>
                <a:endParaRPr/>
              </a:p>
            </p:txBody>
          </p:sp>
          <p:sp>
            <p:nvSpPr>
              <p:cNvPr id="2859" name="Google Shape;2859;gebf947c4af_19_133"/>
              <p:cNvSpPr/>
              <p:nvPr/>
            </p:nvSpPr>
            <p:spPr>
              <a:xfrm>
                <a:off x="2797858" y="4139423"/>
                <a:ext cx="1492168" cy="1269704"/>
              </a:xfrm>
              <a:prstGeom prst="foldedCorner">
                <a:avLst>
                  <a:gd fmla="val 44903" name="adj"/>
                </a:avLst>
              </a:prstGeom>
              <a:blipFill rotWithShape="1">
                <a:blip r:embed="rId5">
                  <a:alphaModFix/>
                </a:blip>
                <a:stretch>
                  <a:fillRect b="0" l="0" r="0" t="0"/>
                </a:stretch>
              </a:blip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None/>
                </a:pPr>
                <a:r>
                  <a:rPr b="0" i="0" lang="en-AU" sz="1215" u="none" cap="none" strike="noStrike">
                    <a:solidFill>
                      <a:schemeClr val="lt1"/>
                    </a:solidFill>
                    <a:latin typeface="Arial"/>
                    <a:ea typeface="Arial"/>
                    <a:cs typeface="Arial"/>
                    <a:sym typeface="Arial"/>
                  </a:rPr>
                  <a:t>ESA 2018</a:t>
                </a:r>
                <a:endParaRPr/>
              </a:p>
              <a:p>
                <a:pPr indent="0" lvl="0" marL="0" marR="0" rtl="0" algn="l">
                  <a:lnSpc>
                    <a:spcPct val="100000"/>
                  </a:lnSpc>
                  <a:spcBef>
                    <a:spcPts val="0"/>
                  </a:spcBef>
                  <a:spcAft>
                    <a:spcPts val="0"/>
                  </a:spcAft>
                  <a:buNone/>
                </a:pPr>
                <a:r>
                  <a:rPr b="0" i="0" lang="en-AU" sz="1215" u="none" cap="none" strike="noStrike">
                    <a:solidFill>
                      <a:schemeClr val="lt1"/>
                    </a:solidFill>
                    <a:latin typeface="Arial"/>
                    <a:ea typeface="Arial"/>
                    <a:cs typeface="Arial"/>
                    <a:sym typeface="Arial"/>
                  </a:rPr>
                  <a:t>CCI Biomass</a:t>
                </a:r>
                <a:endParaRPr/>
              </a:p>
              <a:p>
                <a:pPr indent="0" lvl="0" marL="0" marR="0" rtl="0" algn="l">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p:txBody>
          </p:sp>
        </p:grpSp>
        <p:sp>
          <p:nvSpPr>
            <p:cNvPr id="2860" name="Google Shape;2860;gebf947c4af_19_133"/>
            <p:cNvSpPr txBox="1"/>
            <p:nvPr/>
          </p:nvSpPr>
          <p:spPr>
            <a:xfrm>
              <a:off x="6107705" y="3102715"/>
              <a:ext cx="1272564" cy="46263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1215" u="none" cap="none" strike="noStrike">
                  <a:solidFill>
                    <a:schemeClr val="lt1"/>
                  </a:solidFill>
                  <a:latin typeface="Arial"/>
                  <a:ea typeface="Arial"/>
                  <a:cs typeface="Arial"/>
                  <a:sym typeface="Arial"/>
                </a:rPr>
                <a:t>NASA 2020</a:t>
              </a:r>
              <a:endParaRPr/>
            </a:p>
            <a:p>
              <a:pPr indent="0" lvl="0" marL="0" marR="0" rtl="0" algn="ctr">
                <a:lnSpc>
                  <a:spcPct val="100000"/>
                </a:lnSpc>
                <a:spcBef>
                  <a:spcPts val="0"/>
                </a:spcBef>
                <a:spcAft>
                  <a:spcPts val="0"/>
                </a:spcAft>
                <a:buNone/>
              </a:pPr>
              <a:r>
                <a:rPr b="0" i="0" lang="en-AU" sz="1215" u="none" cap="none" strike="noStrike">
                  <a:solidFill>
                    <a:schemeClr val="lt1"/>
                  </a:solidFill>
                  <a:latin typeface="Arial"/>
                  <a:ea typeface="Arial"/>
                  <a:cs typeface="Arial"/>
                  <a:sym typeface="Arial"/>
                </a:rPr>
                <a:t>GEDI Biomass</a:t>
              </a:r>
              <a:endParaRPr/>
            </a:p>
          </p:txBody>
        </p:sp>
        <p:pic>
          <p:nvPicPr>
            <p:cNvPr id="2861" name="Google Shape;2861;gebf947c4af_19_133"/>
            <p:cNvPicPr preferRelativeResize="0"/>
            <p:nvPr/>
          </p:nvPicPr>
          <p:blipFill rotWithShape="1">
            <a:blip r:embed="rId6">
              <a:alphaModFix/>
            </a:blip>
            <a:srcRect b="0" l="0" r="0" t="0"/>
            <a:stretch/>
          </p:blipFill>
          <p:spPr>
            <a:xfrm rot="5400000">
              <a:off x="5687841" y="3088350"/>
              <a:ext cx="316109" cy="1796182"/>
            </a:xfrm>
            <a:prstGeom prst="rect">
              <a:avLst/>
            </a:prstGeom>
            <a:noFill/>
            <a:ln>
              <a:noFill/>
            </a:ln>
          </p:spPr>
        </p:pic>
        <p:pic>
          <p:nvPicPr>
            <p:cNvPr id="2862" name="Google Shape;2862;gebf947c4af_19_133"/>
            <p:cNvPicPr preferRelativeResize="0"/>
            <p:nvPr/>
          </p:nvPicPr>
          <p:blipFill rotWithShape="1">
            <a:blip r:embed="rId7">
              <a:alphaModFix/>
            </a:blip>
            <a:srcRect b="12377" l="19715" r="22541" t="75016"/>
            <a:stretch/>
          </p:blipFill>
          <p:spPr>
            <a:xfrm>
              <a:off x="7018330" y="3790024"/>
              <a:ext cx="2003958" cy="286430"/>
            </a:xfrm>
            <a:prstGeom prst="rect">
              <a:avLst/>
            </a:prstGeom>
            <a:noFill/>
            <a:ln>
              <a:noFill/>
            </a:ln>
          </p:spPr>
        </p:pic>
        <p:pic>
          <p:nvPicPr>
            <p:cNvPr id="2863" name="Google Shape;2863;gebf947c4af_19_133"/>
            <p:cNvPicPr preferRelativeResize="0"/>
            <p:nvPr/>
          </p:nvPicPr>
          <p:blipFill rotWithShape="1">
            <a:blip r:embed="rId8">
              <a:alphaModFix/>
            </a:blip>
            <a:srcRect b="0" l="0" r="0" t="0"/>
            <a:stretch/>
          </p:blipFill>
          <p:spPr>
            <a:xfrm rot="5400000">
              <a:off x="3616344" y="3017937"/>
              <a:ext cx="366836" cy="1911010"/>
            </a:xfrm>
            <a:prstGeom prst="rect">
              <a:avLst/>
            </a:prstGeom>
            <a:noFill/>
            <a:ln>
              <a:noFill/>
            </a:ln>
          </p:spPr>
        </p:pic>
      </p:grpSp>
      <p:cxnSp>
        <p:nvCxnSpPr>
          <p:cNvPr id="2864" name="Google Shape;2864;gebf947c4af_19_133"/>
          <p:cNvCxnSpPr/>
          <p:nvPr/>
        </p:nvCxnSpPr>
        <p:spPr>
          <a:xfrm>
            <a:off x="198941" y="1198753"/>
            <a:ext cx="8870975" cy="0"/>
          </a:xfrm>
          <a:prstGeom prst="straightConnector1">
            <a:avLst/>
          </a:prstGeom>
          <a:noFill/>
          <a:ln cap="flat" cmpd="sng" w="9525">
            <a:solidFill>
              <a:schemeClr val="dk1"/>
            </a:solidFill>
            <a:prstDash val="solid"/>
            <a:round/>
            <a:headEnd len="sm" w="sm" type="none"/>
            <a:tailEnd len="sm" w="sm" type="none"/>
          </a:ln>
        </p:spPr>
      </p:cxnSp>
      <p:sp>
        <p:nvSpPr>
          <p:cNvPr id="2865" name="Google Shape;2865;gebf947c4af_19_133"/>
          <p:cNvSpPr txBox="1"/>
          <p:nvPr/>
        </p:nvSpPr>
        <p:spPr>
          <a:xfrm>
            <a:off x="1827163" y="132949"/>
            <a:ext cx="5742679" cy="685800"/>
          </a:xfrm>
          <a:prstGeom prst="rect">
            <a:avLst/>
          </a:prstGeom>
          <a:noFill/>
          <a:ln>
            <a:noFill/>
          </a:ln>
        </p:spPr>
        <p:txBody>
          <a:bodyPr anchorCtr="0" anchor="t" bIns="34275" lIns="68550" spcFirstLastPara="1" rIns="68550" wrap="square" tIns="34275">
            <a:noAutofit/>
          </a:bodyPr>
          <a:lstStyle/>
          <a:p>
            <a:pPr indent="-228600" lvl="0" marL="457200" marR="0" rtl="0" algn="ctr">
              <a:lnSpc>
                <a:spcPct val="100000"/>
              </a:lnSpc>
              <a:spcBef>
                <a:spcPts val="500"/>
              </a:spcBef>
              <a:spcAft>
                <a:spcPts val="0"/>
              </a:spcAft>
              <a:buClr>
                <a:schemeClr val="lt1"/>
              </a:buClr>
              <a:buSzPts val="2800"/>
              <a:buFont typeface="Arial"/>
              <a:buNone/>
            </a:pPr>
            <a:r>
              <a:rPr b="0" i="0" lang="en-AU" sz="2400" u="none" cap="none" strike="noStrike">
                <a:solidFill>
                  <a:schemeClr val="lt1"/>
                </a:solidFill>
                <a:latin typeface="Helvetica Neue"/>
                <a:ea typeface="Helvetica Neue"/>
                <a:cs typeface="Helvetica Neue"/>
                <a:sym typeface="Helvetica Neue"/>
              </a:rPr>
              <a:t>Biomass Product Harmonization Activity for the UNFCCC GST</a:t>
            </a:r>
            <a:endParaRPr/>
          </a:p>
        </p:txBody>
      </p:sp>
      <p:sp>
        <p:nvSpPr>
          <p:cNvPr id="2866" name="Google Shape;2866;gebf947c4af_19_133"/>
          <p:cNvSpPr txBox="1"/>
          <p:nvPr/>
        </p:nvSpPr>
        <p:spPr>
          <a:xfrm>
            <a:off x="62428" y="5853024"/>
            <a:ext cx="9143999" cy="92333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1800" u="none" cap="none" strike="noStrike">
                <a:solidFill>
                  <a:srgbClr val="000000"/>
                </a:solidFill>
                <a:latin typeface="Arial"/>
                <a:ea typeface="Arial"/>
                <a:cs typeface="Arial"/>
                <a:sym typeface="Arial"/>
              </a:rPr>
              <a:t>New biomass products are being released (e.g. GEDI, August 2021). </a:t>
            </a:r>
            <a:r>
              <a:rPr b="1" i="0" lang="en-AU" sz="1800" u="none" cap="none" strike="noStrike">
                <a:solidFill>
                  <a:srgbClr val="000000"/>
                </a:solidFill>
                <a:latin typeface="Arial"/>
                <a:ea typeface="Arial"/>
                <a:cs typeface="Arial"/>
                <a:sym typeface="Arial"/>
              </a:rPr>
              <a:t>Intercomparison, validation and harmonization</a:t>
            </a:r>
            <a:r>
              <a:rPr b="0" i="0" lang="en-AU" sz="1800" u="none" cap="none" strike="noStrike">
                <a:solidFill>
                  <a:srgbClr val="000000"/>
                </a:solidFill>
                <a:latin typeface="Arial"/>
                <a:ea typeface="Arial"/>
                <a:cs typeface="Arial"/>
                <a:sym typeface="Arial"/>
              </a:rPr>
              <a:t> of these products to increase product improvement and uptake. Open science activity using new 2020 products and </a:t>
            </a:r>
            <a:r>
              <a:rPr b="1" i="0" lang="en-AU" sz="1800" u="none" cap="none" strike="noStrike">
                <a:solidFill>
                  <a:srgbClr val="000000"/>
                </a:solidFill>
                <a:latin typeface="Arial"/>
                <a:ea typeface="Arial"/>
                <a:cs typeface="Arial"/>
                <a:sym typeface="Arial"/>
              </a:rPr>
              <a:t>available reference data. </a:t>
            </a: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1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0" name="Shape 2870"/>
        <p:cNvGrpSpPr/>
        <p:nvPr/>
      </p:nvGrpSpPr>
      <p:grpSpPr>
        <a:xfrm>
          <a:off x="0" y="0"/>
          <a:ext cx="0" cy="0"/>
          <a:chOff x="0" y="0"/>
          <a:chExt cx="0" cy="0"/>
        </a:xfrm>
      </p:grpSpPr>
      <p:sp>
        <p:nvSpPr>
          <p:cNvPr id="2871" name="Google Shape;2871;gebf947c4af_19_150"/>
          <p:cNvSpPr/>
          <p:nvPr/>
        </p:nvSpPr>
        <p:spPr>
          <a:xfrm>
            <a:off x="1853514" y="95440"/>
            <a:ext cx="5869459" cy="1015663"/>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None/>
            </a:pPr>
            <a:r>
              <a:rPr b="0" i="0" lang="en-AU" sz="3000" u="none" cap="none" strike="noStrike">
                <a:solidFill>
                  <a:schemeClr val="lt1"/>
                </a:solidFill>
                <a:latin typeface="Calibri"/>
                <a:ea typeface="Calibri"/>
                <a:cs typeface="Calibri"/>
                <a:sym typeface="Calibri"/>
              </a:rPr>
              <a:t>Many Upcoming Missions will Provide Data Used to Map Biomass</a:t>
            </a:r>
            <a:endParaRPr b="0" i="0" sz="1050" u="none" cap="none" strike="noStrike">
              <a:solidFill>
                <a:schemeClr val="lt1"/>
              </a:solidFill>
              <a:latin typeface="Calibri"/>
              <a:ea typeface="Calibri"/>
              <a:cs typeface="Calibri"/>
              <a:sym typeface="Calibri"/>
            </a:endParaRPr>
          </a:p>
        </p:txBody>
      </p:sp>
      <p:graphicFrame>
        <p:nvGraphicFramePr>
          <p:cNvPr id="2872" name="Google Shape;2872;gebf947c4af_19_150"/>
          <p:cNvGraphicFramePr/>
          <p:nvPr/>
        </p:nvGraphicFramePr>
        <p:xfrm>
          <a:off x="160162" y="1207911"/>
          <a:ext cx="3000000" cy="3000000"/>
        </p:xfrm>
        <a:graphic>
          <a:graphicData uri="http://schemas.openxmlformats.org/drawingml/2006/table">
            <a:tbl>
              <a:tblPr bandRow="1">
                <a:noFill/>
                <a:tableStyleId>{C981E698-77BD-464B-A436-9EF4DC93004C}</a:tableStyleId>
              </a:tblPr>
              <a:tblGrid>
                <a:gridCol w="1215550"/>
                <a:gridCol w="881675"/>
                <a:gridCol w="1322875"/>
                <a:gridCol w="1322875"/>
                <a:gridCol w="1355150"/>
                <a:gridCol w="1387400"/>
                <a:gridCol w="1206725"/>
              </a:tblGrid>
              <a:tr h="451175">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Product</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Data Type</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Missions</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Years represented</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Spatial Resolution</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Spatial Domain</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Availability</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r>
              <a:tr h="451175">
                <a:tc>
                  <a:txBody>
                    <a:bodyPr/>
                    <a:lstStyle/>
                    <a:p>
                      <a:pPr indent="0" lvl="0" marL="0" marR="0" rtl="0" algn="ctr">
                        <a:lnSpc>
                          <a:spcPct val="100000"/>
                        </a:lnSpc>
                        <a:spcBef>
                          <a:spcPts val="0"/>
                        </a:spcBef>
                        <a:spcAft>
                          <a:spcPts val="0"/>
                        </a:spcAft>
                        <a:buNone/>
                      </a:pPr>
                      <a:r>
                        <a:rPr lang="en-AU" sz="1100" u="none" cap="none" strike="noStrike"/>
                        <a:t>GLOBIOMASS</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SAR, lidar</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ALOS, ENVISAT, ICESat GLAS</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2010</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100-m</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Available now</a:t>
                      </a:r>
                      <a:endParaRPr sz="1100" u="none" cap="none" strike="noStrike">
                        <a:latin typeface="Calibri"/>
                        <a:ea typeface="Calibri"/>
                        <a:cs typeface="Calibri"/>
                        <a:sym typeface="Calibri"/>
                      </a:endParaRPr>
                    </a:p>
                  </a:txBody>
                  <a:tcPr marT="0" marB="0" marR="68575" marL="68575" anchor="ctr"/>
                </a:tc>
              </a:tr>
              <a:tr h="451175">
                <a:tc>
                  <a:txBody>
                    <a:bodyPr/>
                    <a:lstStyle/>
                    <a:p>
                      <a:pPr indent="0" lvl="0" marL="0" marR="0" rtl="0" algn="ctr">
                        <a:lnSpc>
                          <a:spcPct val="100000"/>
                        </a:lnSpc>
                        <a:spcBef>
                          <a:spcPts val="0"/>
                        </a:spcBef>
                        <a:spcAft>
                          <a:spcPts val="0"/>
                        </a:spcAft>
                        <a:buNone/>
                      </a:pPr>
                      <a:r>
                        <a:rPr lang="en-AU" sz="1100" u="none" cap="none" strike="noStrike"/>
                        <a:t>GEOCARBON</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Fusion of other products</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Inputs to other products (lidar, SAR, Optical)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~2010</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b="0" lang="en-AU" sz="1050" u="none" cap="none" strike="noStrike">
                          <a:solidFill>
                            <a:schemeClr val="dk1"/>
                          </a:solidFill>
                        </a:rPr>
                        <a:t>0.01°</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Available now</a:t>
                      </a:r>
                      <a:endParaRPr sz="1100" u="none" cap="none" strike="noStrike">
                        <a:latin typeface="Calibri"/>
                        <a:ea typeface="Calibri"/>
                        <a:cs typeface="Calibri"/>
                        <a:sym typeface="Calibri"/>
                      </a:endParaRPr>
                    </a:p>
                  </a:txBody>
                  <a:tcPr marT="0" marB="0" marR="68575" marL="68575" anchor="ctr"/>
                </a:tc>
              </a:tr>
              <a:tr h="601575">
                <a:tc>
                  <a:txBody>
                    <a:bodyPr/>
                    <a:lstStyle/>
                    <a:p>
                      <a:pPr indent="0" lvl="0" marL="0" marR="0" rtl="0" algn="ctr">
                        <a:lnSpc>
                          <a:spcPct val="100000"/>
                        </a:lnSpc>
                        <a:spcBef>
                          <a:spcPts val="0"/>
                        </a:spcBef>
                        <a:spcAft>
                          <a:spcPts val="0"/>
                        </a:spcAft>
                        <a:buNone/>
                      </a:pPr>
                      <a:r>
                        <a:rPr lang="en-AU" sz="1100" u="none" cap="none" strike="noStrike"/>
                        <a:t>NASA JPL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Lidar, SAR</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GLAS, ALOS</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2015</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10-km</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Available now</a:t>
                      </a:r>
                      <a:endParaRPr sz="1100" u="none" cap="none" strike="noStrike">
                        <a:latin typeface="Calibri"/>
                        <a:ea typeface="Calibri"/>
                        <a:cs typeface="Calibri"/>
                        <a:sym typeface="Calibri"/>
                      </a:endParaRPr>
                    </a:p>
                  </a:txBody>
                  <a:tcPr marT="0" marB="0" marR="68575" marL="68575" anchor="ctr"/>
                </a:tc>
              </a:tr>
              <a:tr h="601575">
                <a:tc>
                  <a:txBody>
                    <a:bodyPr/>
                    <a:lstStyle/>
                    <a:p>
                      <a:pPr indent="0" lvl="0" marL="0" marR="0" rtl="0" algn="ctr">
                        <a:lnSpc>
                          <a:spcPct val="100000"/>
                        </a:lnSpc>
                        <a:spcBef>
                          <a:spcPts val="0"/>
                        </a:spcBef>
                        <a:spcAft>
                          <a:spcPts val="0"/>
                        </a:spcAft>
                        <a:buNone/>
                      </a:pPr>
                      <a:r>
                        <a:rPr lang="en-AU" sz="1100" u="none" cap="none" strike="noStrike"/>
                        <a:t>CCI Biomass</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SAR and Optical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ALOS, Sentinel-1</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2017, 2018</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100-m</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Available now</a:t>
                      </a:r>
                      <a:endParaRPr sz="1100" u="none" cap="none" strike="noStrike">
                        <a:latin typeface="Calibri"/>
                        <a:ea typeface="Calibri"/>
                        <a:cs typeface="Calibri"/>
                        <a:sym typeface="Calibri"/>
                      </a:endParaRPr>
                    </a:p>
                  </a:txBody>
                  <a:tcPr marT="0" marB="0" marR="68575" marL="68575" anchor="ctr"/>
                </a:tc>
              </a:tr>
              <a:tr h="451175">
                <a:tc>
                  <a:txBody>
                    <a:bodyPr/>
                    <a:lstStyle/>
                    <a:p>
                      <a:pPr indent="0" lvl="0" marL="0" marR="0" rtl="0" algn="ctr">
                        <a:lnSpc>
                          <a:spcPct val="100000"/>
                        </a:lnSpc>
                        <a:spcBef>
                          <a:spcPts val="0"/>
                        </a:spcBef>
                        <a:spcAft>
                          <a:spcPts val="0"/>
                        </a:spcAft>
                        <a:buNone/>
                      </a:pPr>
                      <a:r>
                        <a:rPr lang="en-AU" sz="1100" u="none" cap="none" strike="noStrike"/>
                        <a:t>NASA JPL</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Lidar, SAR and optical</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GEDI, ALOS-2</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2020</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10-km</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Available Q4 2021</a:t>
                      </a:r>
                      <a:endParaRPr sz="1100" u="none" cap="none" strike="noStrike">
                        <a:latin typeface="Calibri"/>
                        <a:ea typeface="Calibri"/>
                        <a:cs typeface="Calibri"/>
                        <a:sym typeface="Calibri"/>
                      </a:endParaRPr>
                    </a:p>
                  </a:txBody>
                  <a:tcPr marT="0" marB="0" marR="68575" marL="68575" anchor="ctr">
                    <a:solidFill>
                      <a:srgbClr val="DAEEF3"/>
                    </a:solidFill>
                  </a:tcPr>
                </a:tc>
              </a:tr>
              <a:tr h="451175">
                <a:tc>
                  <a:txBody>
                    <a:bodyPr/>
                    <a:lstStyle/>
                    <a:p>
                      <a:pPr indent="0" lvl="0" marL="0" marR="0" rtl="0" algn="ctr">
                        <a:lnSpc>
                          <a:spcPct val="100000"/>
                        </a:lnSpc>
                        <a:spcBef>
                          <a:spcPts val="0"/>
                        </a:spcBef>
                        <a:spcAft>
                          <a:spcPts val="0"/>
                        </a:spcAft>
                        <a:buNone/>
                      </a:pPr>
                      <a:r>
                        <a:rPr lang="en-AU" sz="1100" u="none" cap="none" strike="noStrike">
                          <a:latin typeface="Arial"/>
                          <a:ea typeface="Arial"/>
                          <a:cs typeface="Arial"/>
                          <a:sym typeface="Arial"/>
                        </a:rPr>
                        <a:t>NCEO Africa</a:t>
                      </a:r>
                      <a:endParaRPr sz="1100" u="none" cap="none" strike="noStrike">
                        <a:latin typeface="Arial"/>
                        <a:ea typeface="Arial"/>
                        <a:cs typeface="Arial"/>
                        <a:sym typeface="Arial"/>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latin typeface="Arial"/>
                          <a:ea typeface="Arial"/>
                          <a:cs typeface="Arial"/>
                          <a:sym typeface="Arial"/>
                        </a:rPr>
                        <a:t>Lidar, SAR, Optical</a:t>
                      </a:r>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Clr>
                          <a:srgbClr val="000000"/>
                        </a:buClr>
                        <a:buSzPts val="1100"/>
                        <a:buFont typeface="Arial"/>
                        <a:buNone/>
                      </a:pPr>
                      <a:r>
                        <a:rPr lang="en-AU" sz="1100" u="none" cap="none" strike="noStrike"/>
                        <a:t>GEDI, ALOS-2, Landsat</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2007 - 2017</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100-m</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Africa</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Available now</a:t>
                      </a:r>
                      <a:endParaRPr sz="1100" u="none" cap="none" strike="noStrike">
                        <a:latin typeface="Calibri"/>
                        <a:ea typeface="Calibri"/>
                        <a:cs typeface="Calibri"/>
                        <a:sym typeface="Calibri"/>
                      </a:endParaRPr>
                    </a:p>
                  </a:txBody>
                  <a:tcPr marT="0" marB="0" marR="68575" marL="68575" anchor="ctr">
                    <a:solidFill>
                      <a:srgbClr val="DAEEF3"/>
                    </a:solidFill>
                  </a:tcPr>
                </a:tc>
              </a:tr>
              <a:tr h="451175">
                <a:tc>
                  <a:txBody>
                    <a:bodyPr/>
                    <a:lstStyle/>
                    <a:p>
                      <a:pPr indent="0" lvl="0" marL="0" marR="0" rtl="0" algn="ctr">
                        <a:lnSpc>
                          <a:spcPct val="100000"/>
                        </a:lnSpc>
                        <a:spcBef>
                          <a:spcPts val="0"/>
                        </a:spcBef>
                        <a:spcAft>
                          <a:spcPts val="0"/>
                        </a:spcAft>
                        <a:buNone/>
                      </a:pPr>
                      <a:r>
                        <a:rPr lang="en-AU" sz="1100" u="none" cap="none" strike="noStrike"/>
                        <a:t>CCI Biomass</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Lidar, SAR and Optical</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ALOS, Sentinel-1, GEDI, ICESat-2</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2020</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100-m</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Available Q4 2021</a:t>
                      </a:r>
                      <a:endParaRPr sz="1100" u="none" cap="none" strike="noStrike">
                        <a:latin typeface="Calibri"/>
                        <a:ea typeface="Calibri"/>
                        <a:cs typeface="Calibri"/>
                        <a:sym typeface="Calibri"/>
                      </a:endParaRPr>
                    </a:p>
                  </a:txBody>
                  <a:tcPr marT="0" marB="0" marR="68575" marL="68575" anchor="ctr">
                    <a:solidFill>
                      <a:srgbClr val="DAEEF3"/>
                    </a:solidFill>
                  </a:tcPr>
                </a:tc>
              </a:tr>
              <a:tr h="451175">
                <a:tc>
                  <a:txBody>
                    <a:bodyPr/>
                    <a:lstStyle/>
                    <a:p>
                      <a:pPr indent="0" lvl="0" marL="0" marR="0" rtl="0" algn="ctr">
                        <a:lnSpc>
                          <a:spcPct val="100000"/>
                        </a:lnSpc>
                        <a:spcBef>
                          <a:spcPts val="0"/>
                        </a:spcBef>
                        <a:spcAft>
                          <a:spcPts val="0"/>
                        </a:spcAft>
                        <a:buNone/>
                      </a:pPr>
                      <a:r>
                        <a:rPr lang="en-AU" sz="1100" u="none" cap="none" strike="noStrike"/>
                        <a:t>NASA GEDI mission Product</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Lidar</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GEDI</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2019-2021</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1-km</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 ~51.6° latitude</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Available Q4 2021</a:t>
                      </a:r>
                      <a:endParaRPr sz="1100" u="none" cap="none" strike="noStrike">
                        <a:latin typeface="Calibri"/>
                        <a:ea typeface="Calibri"/>
                        <a:cs typeface="Calibri"/>
                        <a:sym typeface="Calibri"/>
                      </a:endParaRPr>
                    </a:p>
                  </a:txBody>
                  <a:tcPr marT="0" marB="0" marR="68575" marL="68575" anchor="ctr">
                    <a:solidFill>
                      <a:srgbClr val="DAEEF3"/>
                    </a:solidFill>
                  </a:tcPr>
                </a:tc>
              </a:tr>
              <a:tr h="451175">
                <a:tc>
                  <a:txBody>
                    <a:bodyPr/>
                    <a:lstStyle/>
                    <a:p>
                      <a:pPr indent="0" lvl="0" marL="0" marR="0" rtl="0" algn="ctr">
                        <a:lnSpc>
                          <a:spcPct val="100000"/>
                        </a:lnSpc>
                        <a:spcBef>
                          <a:spcPts val="0"/>
                        </a:spcBef>
                        <a:spcAft>
                          <a:spcPts val="0"/>
                        </a:spcAft>
                        <a:buNone/>
                      </a:pPr>
                      <a:r>
                        <a:rPr lang="en-AU" sz="1100" u="none" cap="none" strike="noStrike"/>
                        <a:t>NASA ICESat-2 boreal product</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Lidar</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ICESat-2, Landsat</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2019-2021</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30-m</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Boreal (50-75° N)</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Available Q4 2021</a:t>
                      </a:r>
                      <a:endParaRPr sz="1100" u="none" cap="none" strike="noStrike">
                        <a:latin typeface="Calibri"/>
                        <a:ea typeface="Calibri"/>
                        <a:cs typeface="Calibri"/>
                        <a:sym typeface="Calibri"/>
                      </a:endParaRPr>
                    </a:p>
                  </a:txBody>
                  <a:tcPr marT="0" marB="0" marR="68575" marL="68575" anchor="ctr">
                    <a:solidFill>
                      <a:srgbClr val="DAEEF3"/>
                    </a:solidFill>
                  </a:tcPr>
                </a:tc>
              </a:tr>
            </a:tbl>
          </a:graphicData>
        </a:graphic>
      </p:graphicFrame>
      <p:sp>
        <p:nvSpPr>
          <p:cNvPr id="2873" name="Google Shape;2873;gebf947c4af_19_150"/>
          <p:cNvSpPr/>
          <p:nvPr/>
        </p:nvSpPr>
        <p:spPr>
          <a:xfrm>
            <a:off x="1654218" y="6211784"/>
            <a:ext cx="1717288" cy="465932"/>
          </a:xfrm>
          <a:prstGeom prst="rect">
            <a:avLst/>
          </a:prstGeom>
          <a:solidFill>
            <a:schemeClr val="lt1"/>
          </a:solidFill>
          <a:ln cap="flat" cmpd="sng" w="25400">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AU" sz="1400" u="none" cap="none" strike="noStrike">
                <a:solidFill>
                  <a:schemeClr val="dk1"/>
                </a:solidFill>
                <a:latin typeface="Arial"/>
                <a:ea typeface="Arial"/>
                <a:cs typeface="Arial"/>
                <a:sym typeface="Arial"/>
              </a:rPr>
              <a:t>Past Products</a:t>
            </a:r>
            <a:endParaRPr/>
          </a:p>
        </p:txBody>
      </p:sp>
      <p:sp>
        <p:nvSpPr>
          <p:cNvPr id="2874" name="Google Shape;2874;gebf947c4af_19_150"/>
          <p:cNvSpPr/>
          <p:nvPr/>
        </p:nvSpPr>
        <p:spPr>
          <a:xfrm>
            <a:off x="4506306" y="6211784"/>
            <a:ext cx="3262937" cy="465932"/>
          </a:xfrm>
          <a:prstGeom prst="rect">
            <a:avLst/>
          </a:prstGeom>
          <a:solidFill>
            <a:srgbClr val="DCEFF4"/>
          </a:solidFill>
          <a:ln cap="flat" cmpd="sng" w="25400">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AU" sz="1400" u="none" cap="none" strike="noStrike">
                <a:solidFill>
                  <a:schemeClr val="dk1"/>
                </a:solidFill>
                <a:latin typeface="Arial"/>
                <a:ea typeface="Arial"/>
                <a:cs typeface="Arial"/>
                <a:sym typeface="Arial"/>
              </a:rPr>
              <a:t>Inputs to Biomass Harmonization Activity</a:t>
            </a:r>
            <a:endParaRPr/>
          </a:p>
        </p:txBody>
      </p:sp>
    </p:spTree>
  </p:cSld>
  <p:clrMapOvr>
    <a:masterClrMapping/>
  </p:clrMapOvr>
</p:sld>
</file>

<file path=ppt/slides/slide1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8" name="Shape 2878"/>
        <p:cNvGrpSpPr/>
        <p:nvPr/>
      </p:nvGrpSpPr>
      <p:grpSpPr>
        <a:xfrm>
          <a:off x="0" y="0"/>
          <a:ext cx="0" cy="0"/>
          <a:chOff x="0" y="0"/>
          <a:chExt cx="0" cy="0"/>
        </a:xfrm>
      </p:grpSpPr>
      <p:sp>
        <p:nvSpPr>
          <p:cNvPr id="2879" name="Google Shape;2879;gebf947c4af_19_158"/>
          <p:cNvSpPr/>
          <p:nvPr/>
        </p:nvSpPr>
        <p:spPr>
          <a:xfrm>
            <a:off x="6710924" y="2723807"/>
            <a:ext cx="2415859" cy="4134193"/>
          </a:xfrm>
          <a:prstGeom prst="rect">
            <a:avLst/>
          </a:prstGeom>
          <a:solidFill>
            <a:schemeClr val="lt1"/>
          </a:solidFill>
          <a:ln cap="flat" cmpd="sng" w="25400">
            <a:solidFill>
              <a:srgbClr val="26262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2880" name="Google Shape;2880;gebf947c4af_19_158"/>
          <p:cNvSpPr/>
          <p:nvPr/>
        </p:nvSpPr>
        <p:spPr>
          <a:xfrm>
            <a:off x="1853514" y="95440"/>
            <a:ext cx="5869459" cy="1015663"/>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None/>
            </a:pPr>
            <a:r>
              <a:rPr b="0" i="0" lang="en-AU" sz="3000" u="none" cap="none" strike="noStrike">
                <a:solidFill>
                  <a:schemeClr val="lt1"/>
                </a:solidFill>
                <a:latin typeface="Calibri"/>
                <a:ea typeface="Calibri"/>
                <a:cs typeface="Calibri"/>
                <a:sym typeface="Calibri"/>
              </a:rPr>
              <a:t>Biomass Harmonization: Membership and Status</a:t>
            </a:r>
            <a:endParaRPr b="0" i="0" sz="1050" u="none" cap="none" strike="noStrike">
              <a:solidFill>
                <a:schemeClr val="lt1"/>
              </a:solidFill>
              <a:latin typeface="Calibri"/>
              <a:ea typeface="Calibri"/>
              <a:cs typeface="Calibri"/>
              <a:sym typeface="Calibri"/>
            </a:endParaRPr>
          </a:p>
        </p:txBody>
      </p:sp>
      <p:sp>
        <p:nvSpPr>
          <p:cNvPr id="2881" name="Google Shape;2881;gebf947c4af_19_158"/>
          <p:cNvSpPr txBox="1"/>
          <p:nvPr/>
        </p:nvSpPr>
        <p:spPr>
          <a:xfrm>
            <a:off x="257114" y="4177277"/>
            <a:ext cx="6453810" cy="2585283"/>
          </a:xfrm>
          <a:prstGeom prst="rect">
            <a:avLst/>
          </a:prstGeom>
          <a:noFill/>
          <a:ln>
            <a:noFill/>
          </a:ln>
        </p:spPr>
        <p:txBody>
          <a:bodyPr anchorCtr="0" anchor="t" bIns="45700" lIns="45700" spcFirstLastPara="1" rIns="45700" wrap="square" tIns="45700">
            <a:spAutoFit/>
          </a:bodyPr>
          <a:lstStyle/>
          <a:p>
            <a:pPr indent="-342900" lvl="0" marL="342900" marR="0" rtl="0" algn="l">
              <a:lnSpc>
                <a:spcPct val="100000"/>
              </a:lnSpc>
              <a:spcBef>
                <a:spcPts val="0"/>
              </a:spcBef>
              <a:spcAft>
                <a:spcPts val="0"/>
              </a:spcAft>
              <a:buClr>
                <a:srgbClr val="000000"/>
              </a:buClr>
              <a:buSzPts val="1800"/>
              <a:buFont typeface="Arial"/>
              <a:buChar char="•"/>
            </a:pPr>
            <a:r>
              <a:rPr b="0" i="0" lang="en-AU" sz="1800" u="none" cap="none" strike="noStrike">
                <a:solidFill>
                  <a:schemeClr val="dk2"/>
                </a:solidFill>
                <a:latin typeface="Arial"/>
                <a:ea typeface="Arial"/>
                <a:cs typeface="Arial"/>
                <a:sym typeface="Arial"/>
              </a:rPr>
              <a:t>Products are being assessed </a:t>
            </a:r>
            <a:r>
              <a:rPr b="1" i="0" lang="en-AU" sz="1800" u="none" cap="none" strike="noStrike">
                <a:solidFill>
                  <a:schemeClr val="dk2"/>
                </a:solidFill>
                <a:latin typeface="Arial"/>
                <a:ea typeface="Arial"/>
                <a:cs typeface="Arial"/>
                <a:sym typeface="Arial"/>
              </a:rPr>
              <a:t>following the WGCV biomass protocol </a:t>
            </a:r>
            <a:r>
              <a:rPr b="0" i="0" lang="en-AU" sz="1800" u="none" cap="none" strike="noStrike">
                <a:solidFill>
                  <a:schemeClr val="dk2"/>
                </a:solidFill>
                <a:latin typeface="Arial"/>
                <a:ea typeface="Arial"/>
                <a:cs typeface="Arial"/>
                <a:sym typeface="Arial"/>
              </a:rPr>
              <a:t>using </a:t>
            </a:r>
            <a:r>
              <a:rPr b="1" i="0" lang="en-AU" sz="1800" u="none" cap="none" strike="noStrike">
                <a:solidFill>
                  <a:schemeClr val="dk2"/>
                </a:solidFill>
                <a:latin typeface="Arial"/>
                <a:ea typeface="Arial"/>
                <a:cs typeface="Arial"/>
                <a:sym typeface="Arial"/>
              </a:rPr>
              <a:t>available reference data</a:t>
            </a:r>
            <a:r>
              <a:rPr b="0" i="0" lang="en-AU" sz="1800" u="none" cap="none" strike="noStrike">
                <a:solidFill>
                  <a:schemeClr val="dk2"/>
                </a:solidFill>
                <a:latin typeface="Arial"/>
                <a:ea typeface="Arial"/>
                <a:cs typeface="Arial"/>
                <a:sym typeface="Arial"/>
              </a:rPr>
              <a:t> in pilot USGS Silvacarbon countries</a:t>
            </a:r>
            <a:endParaRPr b="0" i="0" sz="1800" u="none" cap="none" strike="noStrike">
              <a:solidFill>
                <a:schemeClr val="dk2"/>
              </a:solidFill>
              <a:latin typeface="Arial"/>
              <a:ea typeface="Arial"/>
              <a:cs typeface="Arial"/>
              <a:sym typeface="Arial"/>
            </a:endParaRPr>
          </a:p>
          <a:p>
            <a:pPr indent="-342900" lvl="0" marL="342900" marR="0" rtl="0" algn="l">
              <a:lnSpc>
                <a:spcPct val="100000"/>
              </a:lnSpc>
              <a:spcBef>
                <a:spcPts val="0"/>
              </a:spcBef>
              <a:spcAft>
                <a:spcPts val="0"/>
              </a:spcAft>
              <a:buClr>
                <a:schemeClr val="dk2"/>
              </a:buClr>
              <a:buSzPts val="1800"/>
              <a:buFont typeface="Arial"/>
              <a:buChar char="•"/>
            </a:pPr>
            <a:r>
              <a:rPr b="0" i="0" lang="en-AU" sz="1800" u="none" cap="none" strike="noStrike">
                <a:solidFill>
                  <a:schemeClr val="dk2"/>
                </a:solidFill>
                <a:latin typeface="Arial"/>
                <a:ea typeface="Arial"/>
                <a:cs typeface="Arial"/>
                <a:sym typeface="Arial"/>
              </a:rPr>
              <a:t>2020 biomass maps still in final development, to be available by COP26</a:t>
            </a:r>
            <a:endParaRPr b="0" i="0" sz="1800" u="none" cap="none" strike="noStrike">
              <a:solidFill>
                <a:schemeClr val="dk2"/>
              </a:solidFill>
              <a:latin typeface="Arial"/>
              <a:ea typeface="Arial"/>
              <a:cs typeface="Arial"/>
              <a:sym typeface="Arial"/>
            </a:endParaRPr>
          </a:p>
          <a:p>
            <a:pPr indent="-342900" lvl="0" marL="342900" marR="0" rtl="0" algn="l">
              <a:lnSpc>
                <a:spcPct val="100000"/>
              </a:lnSpc>
              <a:spcBef>
                <a:spcPts val="0"/>
              </a:spcBef>
              <a:spcAft>
                <a:spcPts val="0"/>
              </a:spcAft>
              <a:buClr>
                <a:schemeClr val="dk2"/>
              </a:buClr>
              <a:buSzPts val="1800"/>
              <a:buFont typeface="Arial"/>
              <a:buChar char="•"/>
            </a:pPr>
            <a:r>
              <a:rPr b="0" i="0" lang="en-AU" sz="1800" u="none" cap="none" strike="noStrike">
                <a:solidFill>
                  <a:schemeClr val="dk2"/>
                </a:solidFill>
                <a:latin typeface="Arial"/>
                <a:ea typeface="Arial"/>
                <a:cs typeface="Arial"/>
                <a:sym typeface="Arial"/>
              </a:rPr>
              <a:t>Harmonization framework still in discussion; harmonized product expected 2022</a:t>
            </a:r>
            <a:endParaRPr/>
          </a:p>
          <a:p>
            <a:pPr indent="-342900" lvl="0" marL="342900" marR="0" rtl="0" algn="l">
              <a:lnSpc>
                <a:spcPct val="100000"/>
              </a:lnSpc>
              <a:spcBef>
                <a:spcPts val="0"/>
              </a:spcBef>
              <a:spcAft>
                <a:spcPts val="0"/>
              </a:spcAft>
              <a:buClr>
                <a:schemeClr val="dk2"/>
              </a:buClr>
              <a:buSzPts val="1800"/>
              <a:buFont typeface="Arial"/>
              <a:buChar char="•"/>
            </a:pPr>
            <a:r>
              <a:rPr b="0" i="0" lang="en-AU" sz="1800" u="none" cap="none" strike="noStrike">
                <a:solidFill>
                  <a:schemeClr val="dk2"/>
                </a:solidFill>
                <a:latin typeface="Arial"/>
                <a:ea typeface="Arial"/>
                <a:cs typeface="Arial"/>
                <a:sym typeface="Arial"/>
              </a:rPr>
              <a:t>Country-level summaries of CCI biomass 2018 product available; new 2020 products coming soon! </a:t>
            </a:r>
            <a:endParaRPr b="0" i="0" sz="1800" u="none" cap="none" strike="noStrike">
              <a:solidFill>
                <a:schemeClr val="dk2"/>
              </a:solidFill>
              <a:latin typeface="Arial"/>
              <a:ea typeface="Arial"/>
              <a:cs typeface="Arial"/>
              <a:sym typeface="Arial"/>
            </a:endParaRPr>
          </a:p>
        </p:txBody>
      </p:sp>
      <p:pic>
        <p:nvPicPr>
          <p:cNvPr descr="Map&#10;&#10;Description automatically generated" id="2882" name="Google Shape;2882;gebf947c4af_19_158"/>
          <p:cNvPicPr preferRelativeResize="0"/>
          <p:nvPr/>
        </p:nvPicPr>
        <p:blipFill rotWithShape="1">
          <a:blip r:embed="rId3">
            <a:alphaModFix/>
          </a:blip>
          <a:srcRect b="0" l="0" r="0" t="0"/>
          <a:stretch/>
        </p:blipFill>
        <p:spPr>
          <a:xfrm>
            <a:off x="6728140" y="4626691"/>
            <a:ext cx="2312905" cy="2135869"/>
          </a:xfrm>
          <a:prstGeom prst="rect">
            <a:avLst/>
          </a:prstGeom>
          <a:noFill/>
          <a:ln>
            <a:noFill/>
          </a:ln>
        </p:spPr>
      </p:pic>
      <p:sp>
        <p:nvSpPr>
          <p:cNvPr id="2883" name="Google Shape;2883;gebf947c4af_19_158"/>
          <p:cNvSpPr txBox="1"/>
          <p:nvPr/>
        </p:nvSpPr>
        <p:spPr>
          <a:xfrm>
            <a:off x="7059897" y="6169941"/>
            <a:ext cx="901613"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200" u="none" cap="none" strike="noStrike">
                <a:solidFill>
                  <a:srgbClr val="000000"/>
                </a:solidFill>
                <a:latin typeface="Arial"/>
                <a:ea typeface="Arial"/>
                <a:cs typeface="Arial"/>
                <a:sym typeface="Arial"/>
              </a:rPr>
              <a:t>2018 CCI</a:t>
            </a:r>
            <a:endParaRPr/>
          </a:p>
          <a:p>
            <a:pPr indent="0" lvl="0" marL="0" marR="0" rtl="0" algn="l">
              <a:lnSpc>
                <a:spcPct val="100000"/>
              </a:lnSpc>
              <a:spcBef>
                <a:spcPts val="0"/>
              </a:spcBef>
              <a:spcAft>
                <a:spcPts val="0"/>
              </a:spcAft>
              <a:buNone/>
            </a:pPr>
            <a:r>
              <a:rPr b="0" i="0" lang="en-AU" sz="1200" u="none" cap="none" strike="noStrike">
                <a:solidFill>
                  <a:srgbClr val="000000"/>
                </a:solidFill>
                <a:latin typeface="Arial"/>
                <a:ea typeface="Arial"/>
                <a:cs typeface="Arial"/>
                <a:sym typeface="Arial"/>
              </a:rPr>
              <a:t>Biomass</a:t>
            </a:r>
            <a:endParaRPr/>
          </a:p>
        </p:txBody>
      </p:sp>
      <p:pic>
        <p:nvPicPr>
          <p:cNvPr descr="Map&#10;&#10;Description automatically generated" id="2884" name="Google Shape;2884;gebf947c4af_19_158"/>
          <p:cNvPicPr preferRelativeResize="0"/>
          <p:nvPr/>
        </p:nvPicPr>
        <p:blipFill rotWithShape="1">
          <a:blip r:embed="rId4">
            <a:alphaModFix/>
          </a:blip>
          <a:srcRect b="0" l="0" r="0" t="0"/>
          <a:stretch/>
        </p:blipFill>
        <p:spPr>
          <a:xfrm>
            <a:off x="7886839" y="2835965"/>
            <a:ext cx="1166860" cy="1790726"/>
          </a:xfrm>
          <a:prstGeom prst="rect">
            <a:avLst/>
          </a:prstGeom>
          <a:noFill/>
          <a:ln>
            <a:noFill/>
          </a:ln>
        </p:spPr>
      </p:pic>
      <p:sp>
        <p:nvSpPr>
          <p:cNvPr id="2885" name="Google Shape;2885;gebf947c4af_19_158"/>
          <p:cNvSpPr txBox="1"/>
          <p:nvPr/>
        </p:nvSpPr>
        <p:spPr>
          <a:xfrm>
            <a:off x="6722738" y="3546114"/>
            <a:ext cx="1164101" cy="58477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AU" sz="1600" u="none" cap="none" strike="noStrike">
                <a:solidFill>
                  <a:srgbClr val="000000"/>
                </a:solidFill>
                <a:latin typeface="Arial"/>
                <a:ea typeface="Arial"/>
                <a:cs typeface="Arial"/>
                <a:sym typeface="Arial"/>
              </a:rPr>
              <a:t>Paraguay </a:t>
            </a:r>
            <a:endParaRPr/>
          </a:p>
          <a:p>
            <a:pPr indent="0" lvl="0" marL="0" marR="0" rtl="0" algn="ctr">
              <a:lnSpc>
                <a:spcPct val="100000"/>
              </a:lnSpc>
              <a:spcBef>
                <a:spcPts val="0"/>
              </a:spcBef>
              <a:spcAft>
                <a:spcPts val="0"/>
              </a:spcAft>
              <a:buNone/>
            </a:pPr>
            <a:r>
              <a:rPr b="1" i="0" lang="en-AU" sz="1600" u="none" cap="none" strike="noStrike">
                <a:solidFill>
                  <a:srgbClr val="000000"/>
                </a:solidFill>
                <a:latin typeface="Arial"/>
                <a:ea typeface="Arial"/>
                <a:cs typeface="Arial"/>
                <a:sym typeface="Arial"/>
              </a:rPr>
              <a:t>Pilot</a:t>
            </a:r>
            <a:endParaRPr/>
          </a:p>
        </p:txBody>
      </p:sp>
      <p:pic>
        <p:nvPicPr>
          <p:cNvPr id="2886" name="Google Shape;2886;gebf947c4af_19_158"/>
          <p:cNvPicPr preferRelativeResize="0"/>
          <p:nvPr/>
        </p:nvPicPr>
        <p:blipFill>
          <a:blip r:embed="rId5">
            <a:alphaModFix/>
          </a:blip>
          <a:stretch>
            <a:fillRect/>
          </a:stretch>
        </p:blipFill>
        <p:spPr>
          <a:xfrm>
            <a:off x="105300" y="1244725"/>
            <a:ext cx="9038702" cy="6975176"/>
          </a:xfrm>
          <a:prstGeom prst="rect">
            <a:avLst/>
          </a:prstGeom>
          <a:noFill/>
          <a:ln>
            <a:noFill/>
          </a:ln>
        </p:spPr>
      </p:pic>
    </p:spTree>
  </p:cSld>
  <p:clrMapOvr>
    <a:masterClrMapping/>
  </p:clrMapOvr>
</p:sld>
</file>

<file path=ppt/slides/slide1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0" name="Shape 2890"/>
        <p:cNvGrpSpPr/>
        <p:nvPr/>
      </p:nvGrpSpPr>
      <p:grpSpPr>
        <a:xfrm>
          <a:off x="0" y="0"/>
          <a:ext cx="0" cy="0"/>
          <a:chOff x="0" y="0"/>
          <a:chExt cx="0" cy="0"/>
        </a:xfrm>
      </p:grpSpPr>
      <p:grpSp>
        <p:nvGrpSpPr>
          <p:cNvPr id="2891" name="Google Shape;2891;gebf947c4af_19_169"/>
          <p:cNvGrpSpPr/>
          <p:nvPr/>
        </p:nvGrpSpPr>
        <p:grpSpPr>
          <a:xfrm>
            <a:off x="6061799" y="1301078"/>
            <a:ext cx="2870618" cy="1665156"/>
            <a:chOff x="1485704" y="1037264"/>
            <a:chExt cx="8719098" cy="4800600"/>
          </a:xfrm>
        </p:grpSpPr>
        <p:sp>
          <p:nvSpPr>
            <p:cNvPr id="2892" name="Google Shape;2892;gebf947c4af_19_169"/>
            <p:cNvSpPr/>
            <p:nvPr/>
          </p:nvSpPr>
          <p:spPr>
            <a:xfrm>
              <a:off x="4444082" y="1037264"/>
              <a:ext cx="5760720" cy="4800600"/>
            </a:xfrm>
            <a:prstGeom prst="ellipse">
              <a:avLst/>
            </a:prstGeom>
            <a:noFill/>
            <a:ln cap="flat" cmpd="sng" w="34925">
              <a:solidFill>
                <a:srgbClr val="17365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843" u="none" cap="none" strike="noStrike">
                <a:solidFill>
                  <a:srgbClr val="FFFFFF"/>
                </a:solidFill>
                <a:latin typeface="Baghdad"/>
                <a:ea typeface="Baghdad"/>
                <a:cs typeface="Baghdad"/>
                <a:sym typeface="Baghdad"/>
              </a:endParaRPr>
            </a:p>
          </p:txBody>
        </p:sp>
        <p:sp>
          <p:nvSpPr>
            <p:cNvPr id="2893" name="Google Shape;2893;gebf947c4af_19_169"/>
            <p:cNvSpPr/>
            <p:nvPr/>
          </p:nvSpPr>
          <p:spPr>
            <a:xfrm>
              <a:off x="1485704" y="1039421"/>
              <a:ext cx="5760720" cy="4796286"/>
            </a:xfrm>
            <a:prstGeom prst="ellipse">
              <a:avLst/>
            </a:prstGeom>
            <a:noFill/>
            <a:ln cap="flat" cmpd="sng" w="34925">
              <a:solidFill>
                <a:srgbClr val="C0000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843" u="none" cap="none" strike="noStrike">
                <a:solidFill>
                  <a:srgbClr val="FFFFFF"/>
                </a:solidFill>
                <a:latin typeface="Baghdad"/>
                <a:ea typeface="Baghdad"/>
                <a:cs typeface="Baghdad"/>
                <a:sym typeface="Baghdad"/>
              </a:endParaRPr>
            </a:p>
          </p:txBody>
        </p:sp>
        <p:sp>
          <p:nvSpPr>
            <p:cNvPr id="2894" name="Google Shape;2894;gebf947c4af_19_169"/>
            <p:cNvSpPr txBox="1"/>
            <p:nvPr/>
          </p:nvSpPr>
          <p:spPr>
            <a:xfrm>
              <a:off x="4862822" y="2609638"/>
              <a:ext cx="2052371" cy="79858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AU" sz="1200" u="none" cap="none" strike="noStrike">
                  <a:solidFill>
                    <a:srgbClr val="000000"/>
                  </a:solidFill>
                  <a:latin typeface="Baghdad"/>
                  <a:ea typeface="Baghdad"/>
                  <a:cs typeface="Baghdad"/>
                  <a:sym typeface="Baghdad"/>
                </a:rPr>
                <a:t>MAAP</a:t>
              </a:r>
              <a:endParaRPr/>
            </a:p>
          </p:txBody>
        </p:sp>
        <p:sp>
          <p:nvSpPr>
            <p:cNvPr id="2895" name="Google Shape;2895;gebf947c4af_19_169"/>
            <p:cNvSpPr txBox="1"/>
            <p:nvPr/>
          </p:nvSpPr>
          <p:spPr>
            <a:xfrm>
              <a:off x="4901940" y="3148116"/>
              <a:ext cx="2176924" cy="176427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843" u="none" cap="none" strike="noStrike">
                  <a:solidFill>
                    <a:srgbClr val="000000"/>
                  </a:solidFill>
                  <a:latin typeface="Baghdad"/>
                  <a:ea typeface="Baghdad"/>
                  <a:cs typeface="Baghdad"/>
                  <a:sym typeface="Baghdad"/>
                </a:rPr>
                <a:t>Joint access to data and algorithms</a:t>
              </a:r>
              <a:endParaRPr/>
            </a:p>
          </p:txBody>
        </p:sp>
        <p:pic>
          <p:nvPicPr>
            <p:cNvPr descr="NASA Meatball.png" id="2896" name="Google Shape;2896;gebf947c4af_19_169"/>
            <p:cNvPicPr preferRelativeResize="0"/>
            <p:nvPr/>
          </p:nvPicPr>
          <p:blipFill rotWithShape="1">
            <a:blip r:embed="rId3">
              <a:alphaModFix/>
            </a:blip>
            <a:srcRect b="0" l="0" r="0" t="0"/>
            <a:stretch/>
          </p:blipFill>
          <p:spPr>
            <a:xfrm>
              <a:off x="2351066" y="2317310"/>
              <a:ext cx="1432912" cy="1217627"/>
            </a:xfrm>
            <a:prstGeom prst="rect">
              <a:avLst/>
            </a:prstGeom>
            <a:noFill/>
            <a:ln>
              <a:noFill/>
            </a:ln>
          </p:spPr>
        </p:pic>
        <p:pic>
          <p:nvPicPr>
            <p:cNvPr descr="ESA_logo_address_French_word" id="2897" name="Google Shape;2897;gebf947c4af_19_169"/>
            <p:cNvPicPr preferRelativeResize="0"/>
            <p:nvPr/>
          </p:nvPicPr>
          <p:blipFill rotWithShape="1">
            <a:blip r:embed="rId4">
              <a:alphaModFix/>
            </a:blip>
            <a:srcRect b="0" l="0" r="0" t="0"/>
            <a:stretch/>
          </p:blipFill>
          <p:spPr>
            <a:xfrm>
              <a:off x="7797280" y="2781914"/>
              <a:ext cx="1798895" cy="732407"/>
            </a:xfrm>
            <a:prstGeom prst="rect">
              <a:avLst/>
            </a:prstGeom>
            <a:noFill/>
            <a:ln>
              <a:noFill/>
            </a:ln>
          </p:spPr>
        </p:pic>
        <p:sp>
          <p:nvSpPr>
            <p:cNvPr id="2898" name="Google Shape;2898;gebf947c4af_19_169"/>
            <p:cNvSpPr txBox="1"/>
            <p:nvPr/>
          </p:nvSpPr>
          <p:spPr>
            <a:xfrm>
              <a:off x="1485704" y="3670779"/>
              <a:ext cx="2550874" cy="1015233"/>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843" u="none" cap="none" strike="noStrike">
                  <a:solidFill>
                    <a:srgbClr val="000000"/>
                  </a:solidFill>
                  <a:latin typeface="Baghdad"/>
                  <a:ea typeface="Baghdad"/>
                  <a:cs typeface="Baghdad"/>
                  <a:sym typeface="Baghdad"/>
                </a:rPr>
                <a:t>Data and Computing</a:t>
              </a:r>
              <a:endParaRPr/>
            </a:p>
          </p:txBody>
        </p:sp>
        <p:sp>
          <p:nvSpPr>
            <p:cNvPr id="2899" name="Google Shape;2899;gebf947c4af_19_169"/>
            <p:cNvSpPr txBox="1"/>
            <p:nvPr/>
          </p:nvSpPr>
          <p:spPr>
            <a:xfrm>
              <a:off x="7727672" y="3670779"/>
              <a:ext cx="2309571" cy="1015233"/>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843" u="none" cap="none" strike="noStrike">
                  <a:solidFill>
                    <a:srgbClr val="000000"/>
                  </a:solidFill>
                  <a:latin typeface="Baghdad"/>
                  <a:ea typeface="Baghdad"/>
                  <a:cs typeface="Baghdad"/>
                  <a:sym typeface="Baghdad"/>
                </a:rPr>
                <a:t>Data and Computing</a:t>
              </a:r>
              <a:endParaRPr/>
            </a:p>
          </p:txBody>
        </p:sp>
      </p:grpSp>
      <p:sp>
        <p:nvSpPr>
          <p:cNvPr id="2900" name="Google Shape;2900;gebf947c4af_19_169"/>
          <p:cNvSpPr txBox="1"/>
          <p:nvPr/>
        </p:nvSpPr>
        <p:spPr>
          <a:xfrm>
            <a:off x="0" y="3936519"/>
            <a:ext cx="4149090" cy="2862322"/>
          </a:xfrm>
          <a:prstGeom prst="rect">
            <a:avLst/>
          </a:prstGeom>
          <a:noFill/>
          <a:ln>
            <a:noFill/>
          </a:ln>
        </p:spPr>
        <p:txBody>
          <a:bodyPr anchorCtr="0" anchor="t" bIns="45700" lIns="91425" spcFirstLastPara="1" rIns="91425" wrap="square" tIns="45700">
            <a:spAutoFit/>
          </a:bodyPr>
          <a:lstStyle/>
          <a:p>
            <a:pPr indent="-257175" lvl="0" marL="257175" marR="0" rtl="0" algn="l">
              <a:lnSpc>
                <a:spcPct val="100000"/>
              </a:lnSpc>
              <a:spcBef>
                <a:spcPts val="0"/>
              </a:spcBef>
              <a:spcAft>
                <a:spcPts val="0"/>
              </a:spcAft>
              <a:buClr>
                <a:srgbClr val="000000"/>
              </a:buClr>
              <a:buSzPts val="1800"/>
              <a:buFont typeface="Arial"/>
              <a:buChar char="•"/>
            </a:pPr>
            <a:r>
              <a:rPr b="0" i="0" lang="en-AU" sz="1800" u="none" cap="none" strike="noStrike">
                <a:solidFill>
                  <a:srgbClr val="000000"/>
                </a:solidFill>
                <a:latin typeface="Arial"/>
                <a:ea typeface="Arial"/>
                <a:cs typeface="Arial"/>
                <a:sym typeface="Arial"/>
              </a:rPr>
              <a:t>Bilateral platform between ESA and NASA</a:t>
            </a:r>
            <a:endParaRPr/>
          </a:p>
          <a:p>
            <a:pPr indent="-257175" lvl="0" marL="257175" marR="0" rtl="0" algn="l">
              <a:lnSpc>
                <a:spcPct val="100000"/>
              </a:lnSpc>
              <a:spcBef>
                <a:spcPts val="0"/>
              </a:spcBef>
              <a:spcAft>
                <a:spcPts val="0"/>
              </a:spcAft>
              <a:buClr>
                <a:srgbClr val="000000"/>
              </a:buClr>
              <a:buSzPts val="1800"/>
              <a:buFont typeface="Arial"/>
              <a:buChar char="•"/>
            </a:pPr>
            <a:r>
              <a:rPr b="0" i="0" lang="en-AU" sz="1800" u="none" cap="none" strike="noStrike">
                <a:solidFill>
                  <a:srgbClr val="000000"/>
                </a:solidFill>
                <a:latin typeface="Arial"/>
                <a:ea typeface="Arial"/>
                <a:cs typeface="Arial"/>
                <a:sym typeface="Arial"/>
              </a:rPr>
              <a:t>Designed for collaborative </a:t>
            </a:r>
            <a:r>
              <a:rPr b="1" i="0" lang="en-AU" sz="1800" u="none" cap="none" strike="noStrike">
                <a:solidFill>
                  <a:srgbClr val="000000"/>
                </a:solidFill>
                <a:latin typeface="Arial"/>
                <a:ea typeface="Arial"/>
                <a:cs typeface="Arial"/>
                <a:sym typeface="Arial"/>
              </a:rPr>
              <a:t>open science</a:t>
            </a:r>
            <a:r>
              <a:rPr b="0" i="0" lang="en-AU" sz="1800" u="none" cap="none" strike="noStrike">
                <a:solidFill>
                  <a:srgbClr val="000000"/>
                </a:solidFill>
                <a:latin typeface="Arial"/>
                <a:ea typeface="Arial"/>
                <a:cs typeface="Arial"/>
                <a:sym typeface="Arial"/>
              </a:rPr>
              <a:t>, algorithm and product development </a:t>
            </a:r>
            <a:endParaRPr/>
          </a:p>
          <a:p>
            <a:pPr indent="-257175" lvl="0" marL="257175" marR="0" rtl="0" algn="l">
              <a:lnSpc>
                <a:spcPct val="100000"/>
              </a:lnSpc>
              <a:spcBef>
                <a:spcPts val="0"/>
              </a:spcBef>
              <a:spcAft>
                <a:spcPts val="0"/>
              </a:spcAft>
              <a:buClr>
                <a:srgbClr val="000000"/>
              </a:buClr>
              <a:buSzPts val="1800"/>
              <a:buFont typeface="Arial"/>
              <a:buChar char="•"/>
            </a:pPr>
            <a:r>
              <a:rPr b="0" i="0" lang="en-AU" sz="1800" u="none" cap="none" strike="noStrike">
                <a:solidFill>
                  <a:srgbClr val="000000"/>
                </a:solidFill>
                <a:latin typeface="Arial"/>
                <a:ea typeface="Arial"/>
                <a:cs typeface="Arial"/>
                <a:sym typeface="Arial"/>
              </a:rPr>
              <a:t>Processing in the cloud (AWS) </a:t>
            </a:r>
            <a:endParaRPr/>
          </a:p>
          <a:p>
            <a:pPr indent="-257175" lvl="0" marL="257175" marR="0" rtl="0" algn="l">
              <a:lnSpc>
                <a:spcPct val="100000"/>
              </a:lnSpc>
              <a:spcBef>
                <a:spcPts val="0"/>
              </a:spcBef>
              <a:spcAft>
                <a:spcPts val="0"/>
              </a:spcAft>
              <a:buClr>
                <a:srgbClr val="000000"/>
              </a:buClr>
              <a:buSzPts val="1800"/>
              <a:buFont typeface="Arial"/>
              <a:buChar char="•"/>
            </a:pPr>
            <a:r>
              <a:rPr b="0" i="0" lang="en-AU" sz="1800" u="none" cap="none" strike="noStrike">
                <a:solidFill>
                  <a:srgbClr val="000000"/>
                </a:solidFill>
                <a:latin typeface="Arial"/>
                <a:ea typeface="Arial"/>
                <a:cs typeface="Arial"/>
                <a:sym typeface="Arial"/>
              </a:rPr>
              <a:t>Hosts open satellite</a:t>
            </a:r>
            <a:r>
              <a:rPr b="1" i="0" lang="en-AU" sz="1800" u="none" cap="none" strike="noStrike">
                <a:solidFill>
                  <a:srgbClr val="000000"/>
                </a:solidFill>
                <a:latin typeface="Arial"/>
                <a:ea typeface="Arial"/>
                <a:cs typeface="Arial"/>
                <a:sym typeface="Arial"/>
              </a:rPr>
              <a:t>, airborne and field data</a:t>
            </a:r>
            <a:endParaRPr/>
          </a:p>
          <a:p>
            <a:pPr indent="-257175" lvl="0" marL="257175" marR="0" rtl="0" algn="l">
              <a:lnSpc>
                <a:spcPct val="100000"/>
              </a:lnSpc>
              <a:spcBef>
                <a:spcPts val="0"/>
              </a:spcBef>
              <a:spcAft>
                <a:spcPts val="0"/>
              </a:spcAft>
              <a:buClr>
                <a:srgbClr val="000000"/>
              </a:buClr>
              <a:buSzPts val="1800"/>
              <a:buFont typeface="Arial"/>
              <a:buChar char="•"/>
            </a:pPr>
            <a:r>
              <a:rPr b="0" i="0" lang="en-AU" sz="1800" u="none" cap="none" strike="noStrike">
                <a:solidFill>
                  <a:srgbClr val="000000"/>
                </a:solidFill>
                <a:latin typeface="Arial"/>
                <a:ea typeface="Arial"/>
                <a:cs typeface="Arial"/>
                <a:sym typeface="Arial"/>
              </a:rPr>
              <a:t>Hosting biomass harmonization activity</a:t>
            </a:r>
            <a:endParaRPr/>
          </a:p>
        </p:txBody>
      </p:sp>
      <p:sp>
        <p:nvSpPr>
          <p:cNvPr id="2901" name="Google Shape;2901;gebf947c4af_19_169"/>
          <p:cNvSpPr txBox="1"/>
          <p:nvPr/>
        </p:nvSpPr>
        <p:spPr>
          <a:xfrm>
            <a:off x="1794076" y="150550"/>
            <a:ext cx="5862993" cy="101797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2400" u="none" cap="none" strike="noStrike">
                <a:solidFill>
                  <a:schemeClr val="lt1"/>
                </a:solidFill>
                <a:latin typeface="Helvetica Neue"/>
                <a:ea typeface="Helvetica Neue"/>
                <a:cs typeface="Helvetica Neue"/>
                <a:sym typeface="Helvetica Neue"/>
              </a:rPr>
              <a:t>Multi-Mission Algorithm and Analysis Platform: an open science tool </a:t>
            </a:r>
            <a:endParaRPr b="1" i="0" sz="24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None/>
            </a:pPr>
            <a:r>
              <a:t/>
            </a:r>
            <a:endParaRPr b="0" i="0" sz="1215" u="none" cap="none" strike="noStrike">
              <a:solidFill>
                <a:srgbClr val="000000"/>
              </a:solidFill>
              <a:latin typeface="Baghdad"/>
              <a:ea typeface="Baghdad"/>
              <a:cs typeface="Baghdad"/>
              <a:sym typeface="Baghdad"/>
            </a:endParaRPr>
          </a:p>
        </p:txBody>
      </p:sp>
      <p:pic>
        <p:nvPicPr>
          <p:cNvPr id="2902" name="Google Shape;2902;gebf947c4af_19_169"/>
          <p:cNvPicPr preferRelativeResize="0"/>
          <p:nvPr/>
        </p:nvPicPr>
        <p:blipFill rotWithShape="1">
          <a:blip r:embed="rId5">
            <a:alphaModFix/>
          </a:blip>
          <a:srcRect b="0" l="0" r="0" t="0"/>
          <a:stretch/>
        </p:blipFill>
        <p:spPr>
          <a:xfrm>
            <a:off x="11574" y="1182162"/>
            <a:ext cx="5838643" cy="2706931"/>
          </a:xfrm>
          <a:prstGeom prst="rect">
            <a:avLst/>
          </a:prstGeom>
          <a:noFill/>
          <a:ln cap="flat" cmpd="sng" w="9525">
            <a:solidFill>
              <a:schemeClr val="dk1"/>
            </a:solidFill>
            <a:prstDash val="solid"/>
            <a:round/>
            <a:headEnd len="sm" w="sm" type="none"/>
            <a:tailEnd len="sm" w="sm" type="none"/>
          </a:ln>
        </p:spPr>
      </p:pic>
      <p:pic>
        <p:nvPicPr>
          <p:cNvPr id="2903" name="Google Shape;2903;gebf947c4af_19_169"/>
          <p:cNvPicPr preferRelativeResize="0"/>
          <p:nvPr/>
        </p:nvPicPr>
        <p:blipFill rotWithShape="1">
          <a:blip r:embed="rId6">
            <a:alphaModFix/>
          </a:blip>
          <a:srcRect b="0" l="0" r="0" t="0"/>
          <a:stretch/>
        </p:blipFill>
        <p:spPr>
          <a:xfrm>
            <a:off x="3976555" y="3562228"/>
            <a:ext cx="5167445" cy="3295772"/>
          </a:xfrm>
          <a:prstGeom prst="rect">
            <a:avLst/>
          </a:prstGeom>
          <a:noFill/>
          <a:ln cap="flat" cmpd="sng" w="9525">
            <a:solidFill>
              <a:srgbClr val="002060"/>
            </a:solidFill>
            <a:prstDash val="solid"/>
            <a:round/>
            <a:headEnd len="sm" w="sm" type="none"/>
            <a:tailEnd len="sm" w="sm" type="none"/>
          </a:ln>
        </p:spPr>
      </p:pic>
      <p:sp>
        <p:nvSpPr>
          <p:cNvPr id="2904" name="Google Shape;2904;gebf947c4af_19_169"/>
          <p:cNvSpPr txBox="1"/>
          <p:nvPr/>
        </p:nvSpPr>
        <p:spPr>
          <a:xfrm>
            <a:off x="6690523" y="3121223"/>
            <a:ext cx="1736373"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400" u="sng" cap="none" strike="noStrike">
                <a:solidFill>
                  <a:schemeClr val="hlink"/>
                </a:solidFill>
                <a:latin typeface="Arial"/>
                <a:ea typeface="Arial"/>
                <a:cs typeface="Arial"/>
                <a:sym typeface="Arial"/>
                <a:hlinkClick r:id="rId7"/>
              </a:rPr>
              <a:t>https://scimaap.net/</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1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08" name="Shape 2908"/>
        <p:cNvGrpSpPr/>
        <p:nvPr/>
      </p:nvGrpSpPr>
      <p:grpSpPr>
        <a:xfrm>
          <a:off x="0" y="0"/>
          <a:ext cx="0" cy="0"/>
          <a:chOff x="0" y="0"/>
          <a:chExt cx="0" cy="0"/>
        </a:xfrm>
      </p:grpSpPr>
      <p:sp>
        <p:nvSpPr>
          <p:cNvPr id="2909" name="Google Shape;2909;gebf947c4af_19_186"/>
          <p:cNvSpPr txBox="1"/>
          <p:nvPr>
            <p:ph type="ctrTitle"/>
          </p:nvPr>
        </p:nvSpPr>
        <p:spPr>
          <a:xfrm>
            <a:off x="685800" y="2130431"/>
            <a:ext cx="7772400" cy="1470025"/>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None/>
            </a:pPr>
            <a:r>
              <a:t/>
            </a:r>
            <a:endParaRPr/>
          </a:p>
        </p:txBody>
      </p:sp>
      <p:sp>
        <p:nvSpPr>
          <p:cNvPr id="2910" name="Google Shape;2910;gebf947c4af_19_186"/>
          <p:cNvSpPr txBox="1"/>
          <p:nvPr>
            <p:ph idx="1" type="subTitle"/>
          </p:nvPr>
        </p:nvSpPr>
        <p:spPr>
          <a:xfrm>
            <a:off x="1371600" y="3886200"/>
            <a:ext cx="6400800" cy="17526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SzPts val="1400"/>
              <a:buNone/>
            </a:pPr>
            <a:r>
              <a:t/>
            </a:r>
            <a:endParaRPr/>
          </a:p>
        </p:txBody>
      </p:sp>
      <p:sp>
        <p:nvSpPr>
          <p:cNvPr id="2911" name="Google Shape;2911;gebf947c4af_19_186"/>
          <p:cNvSpPr txBox="1"/>
          <p:nvPr/>
        </p:nvSpPr>
        <p:spPr>
          <a:xfrm>
            <a:off x="1794076" y="150550"/>
            <a:ext cx="5862993" cy="101797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2400" u="none" cap="none" strike="noStrike">
                <a:solidFill>
                  <a:schemeClr val="lt1"/>
                </a:solidFill>
                <a:latin typeface="Helvetica Neue"/>
                <a:ea typeface="Helvetica Neue"/>
                <a:cs typeface="Helvetica Neue"/>
                <a:sym typeface="Helvetica Neue"/>
              </a:rPr>
              <a:t>Dashboard release planned for COP26 Highlighting 2020 Biomass Products</a:t>
            </a:r>
            <a:endParaRPr b="1" i="0" sz="24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None/>
            </a:pPr>
            <a:r>
              <a:t/>
            </a:r>
            <a:endParaRPr b="0" i="0" sz="1215" u="none" cap="none" strike="noStrike">
              <a:solidFill>
                <a:srgbClr val="000000"/>
              </a:solidFill>
              <a:latin typeface="Baghdad"/>
              <a:ea typeface="Baghdad"/>
              <a:cs typeface="Baghdad"/>
              <a:sym typeface="Baghdad"/>
            </a:endParaRPr>
          </a:p>
        </p:txBody>
      </p:sp>
      <p:pic>
        <p:nvPicPr>
          <p:cNvPr descr="Graphical user interface&#10;&#10;Description automatically generated" id="2912" name="Google Shape;2912;gebf947c4af_19_186"/>
          <p:cNvPicPr preferRelativeResize="0"/>
          <p:nvPr/>
        </p:nvPicPr>
        <p:blipFill rotWithShape="1">
          <a:blip r:embed="rId3">
            <a:alphaModFix/>
          </a:blip>
          <a:srcRect b="0" l="0" r="0" t="0"/>
          <a:stretch/>
        </p:blipFill>
        <p:spPr>
          <a:xfrm>
            <a:off x="0" y="1178913"/>
            <a:ext cx="9144000" cy="4542713"/>
          </a:xfrm>
          <a:prstGeom prst="rect">
            <a:avLst/>
          </a:prstGeom>
          <a:noFill/>
          <a:ln>
            <a:noFill/>
          </a:ln>
        </p:spPr>
      </p:pic>
      <p:sp>
        <p:nvSpPr>
          <p:cNvPr id="2913" name="Google Shape;2913;gebf947c4af_19_186"/>
          <p:cNvSpPr txBox="1"/>
          <p:nvPr/>
        </p:nvSpPr>
        <p:spPr>
          <a:xfrm>
            <a:off x="0" y="5780782"/>
            <a:ext cx="9144000" cy="107721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1600" u="none" cap="none" strike="noStrike">
                <a:solidFill>
                  <a:srgbClr val="000000"/>
                </a:solidFill>
                <a:latin typeface="Arial"/>
                <a:ea typeface="Arial"/>
                <a:cs typeface="Arial"/>
                <a:sym typeface="Arial"/>
              </a:rPr>
              <a:t>In collaboration with Development Seed and the MAAP team the biomass harmonization activity is working on a </a:t>
            </a:r>
            <a:r>
              <a:rPr b="1" i="0" lang="en-AU" sz="1600" u="none" cap="none" strike="noStrike">
                <a:solidFill>
                  <a:srgbClr val="000000"/>
                </a:solidFill>
                <a:latin typeface="Arial"/>
                <a:ea typeface="Arial"/>
                <a:cs typeface="Arial"/>
                <a:sym typeface="Arial"/>
              </a:rPr>
              <a:t>web-based dashboard to allow exploration of the new biomass products</a:t>
            </a:r>
            <a:r>
              <a:rPr b="0" i="0" lang="en-AU" sz="1600" u="none" cap="none" strike="noStrike">
                <a:solidFill>
                  <a:srgbClr val="000000"/>
                </a:solidFill>
                <a:latin typeface="Arial"/>
                <a:ea typeface="Arial"/>
                <a:cs typeface="Arial"/>
                <a:sym typeface="Arial"/>
              </a:rPr>
              <a:t>, and associated </a:t>
            </a:r>
            <a:r>
              <a:rPr b="1" i="0" lang="en-AU" sz="1600" u="none" cap="none" strike="noStrike">
                <a:solidFill>
                  <a:srgbClr val="000000"/>
                </a:solidFill>
                <a:latin typeface="Arial"/>
                <a:ea typeface="Arial"/>
                <a:cs typeface="Arial"/>
                <a:sym typeface="Arial"/>
              </a:rPr>
              <a:t>story tellin</a:t>
            </a:r>
            <a:r>
              <a:rPr b="1" i="0" lang="en-AU" sz="1600" u="none" cap="none" strike="noStrike">
                <a:solidFill>
                  <a:srgbClr val="000000"/>
                </a:solidFill>
              </a:rPr>
              <a:t>g</a:t>
            </a:r>
            <a:r>
              <a:rPr b="0" i="0" lang="en-AU" sz="1600" u="none" cap="none" strike="noStrike">
                <a:solidFill>
                  <a:srgbClr val="000000"/>
                </a:solidFill>
                <a:latin typeface="Arial"/>
                <a:ea typeface="Arial"/>
                <a:cs typeface="Arial"/>
                <a:sym typeface="Arial"/>
              </a:rPr>
              <a:t> by product teams and data users (e.g. </a:t>
            </a:r>
            <a:r>
              <a:rPr b="1" i="1" lang="en-AU" sz="1600" u="none" cap="none" strike="noStrike">
                <a:solidFill>
                  <a:srgbClr val="000000"/>
                </a:solidFill>
                <a:latin typeface="Arial"/>
                <a:ea typeface="Arial"/>
                <a:cs typeface="Arial"/>
                <a:sym typeface="Arial"/>
              </a:rPr>
              <a:t>Paraguay, Peru, Wales, Japan</a:t>
            </a:r>
            <a:r>
              <a:rPr b="0" i="0" lang="en-AU" sz="1600" u="none" cap="none" strike="noStrike">
                <a:solidFill>
                  <a:srgbClr val="000000"/>
                </a:solidFill>
                <a:latin typeface="Arial"/>
                <a:ea typeface="Arial"/>
                <a:cs typeface="Arial"/>
                <a:sym typeface="Arial"/>
              </a:rPr>
              <a:t>). </a:t>
            </a:r>
            <a:r>
              <a:rPr b="1" i="0" lang="en-AU" sz="1600" u="none" cap="none" strike="noStrike">
                <a:solidFill>
                  <a:srgbClr val="0043FF"/>
                </a:solidFill>
                <a:latin typeface="Arial"/>
                <a:ea typeface="Arial"/>
                <a:cs typeface="Arial"/>
                <a:sym typeface="Arial"/>
              </a:rPr>
              <a:t>The dashboard is planned for release in advance of COP26. </a:t>
            </a:r>
            <a:endParaRPr/>
          </a:p>
        </p:txBody>
      </p:sp>
    </p:spTree>
  </p:cSld>
  <p:clrMapOvr>
    <a:masterClrMapping/>
  </p:clrMapOvr>
</p:sld>
</file>

<file path=ppt/slides/slide1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7" name="Shape 2917"/>
        <p:cNvGrpSpPr/>
        <p:nvPr/>
      </p:nvGrpSpPr>
      <p:grpSpPr>
        <a:xfrm>
          <a:off x="0" y="0"/>
          <a:ext cx="0" cy="0"/>
          <a:chOff x="0" y="0"/>
          <a:chExt cx="0" cy="0"/>
        </a:xfrm>
      </p:grpSpPr>
      <p:sp>
        <p:nvSpPr>
          <p:cNvPr id="2918" name="Google Shape;2918;geb71ef23ac_0_77"/>
          <p:cNvSpPr txBox="1"/>
          <p:nvPr>
            <p:ph type="title"/>
          </p:nvPr>
        </p:nvSpPr>
        <p:spPr>
          <a:xfrm>
            <a:off x="622801" y="2765500"/>
            <a:ext cx="6183000" cy="993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lang="en-AU" sz="3000">
                <a:solidFill>
                  <a:schemeClr val="lt1"/>
                </a:solidFill>
                <a:latin typeface="Helvetica Neue"/>
                <a:ea typeface="Helvetica Neue"/>
                <a:cs typeface="Helvetica Neue"/>
                <a:sym typeface="Helvetica Neue"/>
              </a:rPr>
              <a:t>COP-26 PREPARATIONS</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chemeClr val="dk1"/>
              </a:buClr>
              <a:buSzPts val="3000"/>
              <a:buFont typeface="Arial"/>
              <a:buNone/>
            </a:pPr>
            <a:r>
              <a:rPr b="1" lang="en-AU" sz="3000">
                <a:solidFill>
                  <a:schemeClr val="lt1"/>
                </a:solidFill>
                <a:latin typeface="Helvetica Neue"/>
                <a:ea typeface="Helvetica Neue"/>
                <a:cs typeface="Helvetica Neue"/>
                <a:sym typeface="Helvetica Neue"/>
              </a:rPr>
              <a:t>&amp; THE GST PORTAL</a:t>
            </a:r>
            <a:endParaRPr b="1" sz="3000">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chemeClr val="dk1"/>
              </a:buClr>
              <a:buSzPts val="3000"/>
              <a:buFont typeface="Arial"/>
              <a:buNone/>
            </a:pPr>
            <a:r>
              <a:t/>
            </a:r>
            <a:endParaRPr b="1" sz="3000">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lang="en-AU" sz="2400">
                <a:solidFill>
                  <a:srgbClr val="93C47D"/>
                </a:solidFill>
                <a:latin typeface="Helvetica Neue"/>
                <a:ea typeface="Helvetica Neue"/>
                <a:cs typeface="Helvetica Neue"/>
                <a:sym typeface="Helvetica Neue"/>
              </a:rPr>
              <a:t>WGClimate - </a:t>
            </a:r>
            <a:r>
              <a:rPr b="1" lang="en-AU" sz="2400">
                <a:solidFill>
                  <a:schemeClr val="lt1"/>
                </a:solidFill>
                <a:latin typeface="Helvetica Neue"/>
                <a:ea typeface="Helvetica Neue"/>
                <a:cs typeface="Helvetica Neue"/>
                <a:sym typeface="Helvetica Neue"/>
              </a:rPr>
              <a:t>Albrecht von Bargen</a:t>
            </a:r>
            <a:endParaRPr b="1" sz="2400">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lang="en-AU" sz="2400">
                <a:solidFill>
                  <a:srgbClr val="93C47D"/>
                </a:solidFill>
                <a:latin typeface="Helvetica Neue"/>
                <a:ea typeface="Helvetica Neue"/>
                <a:cs typeface="Helvetica Neue"/>
                <a:sym typeface="Helvetica Neue"/>
              </a:rPr>
              <a:t>&amp; SIT Chair</a:t>
            </a:r>
            <a:r>
              <a:rPr b="1" lang="en-AU" sz="2400">
                <a:solidFill>
                  <a:srgbClr val="93C47D"/>
                </a:solidFill>
                <a:latin typeface="Helvetica Neue"/>
                <a:ea typeface="Helvetica Neue"/>
                <a:cs typeface="Helvetica Neue"/>
                <a:sym typeface="Helvetica Neue"/>
              </a:rPr>
              <a:t> Team</a:t>
            </a:r>
            <a:r>
              <a:rPr b="1" lang="en-AU" sz="3000">
                <a:solidFill>
                  <a:srgbClr val="93C47D"/>
                </a:solidFill>
                <a:latin typeface="Helvetica Neue"/>
                <a:ea typeface="Helvetica Neue"/>
                <a:cs typeface="Helvetica Neue"/>
                <a:sym typeface="Helvetica Neue"/>
              </a:rPr>
              <a:t> - </a:t>
            </a:r>
            <a:r>
              <a:rPr b="1" lang="en-AU" sz="2400">
                <a:solidFill>
                  <a:srgbClr val="FFFFFF"/>
                </a:solidFill>
                <a:latin typeface="Helvetica Neue"/>
                <a:ea typeface="Helvetica Neue"/>
                <a:cs typeface="Helvetica Neue"/>
                <a:sym typeface="Helvetica Neue"/>
              </a:rPr>
              <a:t>Stephen Ward</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2919" name="Google Shape;2919;geb71ef23ac_0_77"/>
          <p:cNvSpPr/>
          <p:nvPr/>
        </p:nvSpPr>
        <p:spPr>
          <a:xfrm>
            <a:off x="648539" y="4820700"/>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CEOS SIT Technical Workshop 202</a:t>
            </a:r>
            <a:r>
              <a:rPr lang="en-AU" sz="1800">
                <a:solidFill>
                  <a:schemeClr val="lt1"/>
                </a:solidFill>
              </a:rPr>
              <a:t>1</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2920" name="Google Shape;2920;geb71ef23ac_0_77"/>
          <p:cNvPicPr preferRelativeResize="0"/>
          <p:nvPr/>
        </p:nvPicPr>
        <p:blipFill rotWithShape="1">
          <a:blip r:embed="rId3">
            <a:alphaModFix/>
          </a:blip>
          <a:srcRect b="0" l="0" r="0" t="0"/>
          <a:stretch/>
        </p:blipFill>
        <p:spPr>
          <a:xfrm>
            <a:off x="622789" y="1217405"/>
            <a:ext cx="2507906" cy="993132"/>
          </a:xfrm>
          <a:prstGeom prst="rect">
            <a:avLst/>
          </a:prstGeom>
          <a:noFill/>
          <a:ln>
            <a:noFill/>
          </a:ln>
        </p:spPr>
      </p:pic>
      <p:sp>
        <p:nvSpPr>
          <p:cNvPr id="2921" name="Google Shape;2921;geb71ef23ac_0_77"/>
          <p:cNvSpPr txBox="1"/>
          <p:nvPr/>
        </p:nvSpPr>
        <p:spPr>
          <a:xfrm>
            <a:off x="622789" y="2246634"/>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2922" name="Google Shape;2922;geb71ef23ac_0_77"/>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lang="en-AU"/>
              <a:t>1</a:t>
            </a:r>
            <a:r>
              <a:rPr b="0" i="0" lang="en-AU" sz="1400" u="none" cap="none" strike="noStrike">
                <a:solidFill>
                  <a:srgbClr val="000000"/>
                </a:solidFill>
                <a:latin typeface="Arial"/>
                <a:ea typeface="Arial"/>
                <a:cs typeface="Arial"/>
                <a:sym typeface="Arial"/>
              </a:rPr>
              <a:t>0 mins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26" name="Shape 2926"/>
        <p:cNvGrpSpPr/>
        <p:nvPr/>
      </p:nvGrpSpPr>
      <p:grpSpPr>
        <a:xfrm>
          <a:off x="0" y="0"/>
          <a:ext cx="0" cy="0"/>
          <a:chOff x="0" y="0"/>
          <a:chExt cx="0" cy="0"/>
        </a:xfrm>
      </p:grpSpPr>
      <p:sp>
        <p:nvSpPr>
          <p:cNvPr id="2927" name="Google Shape;2927;geb71ef23ac_0_85"/>
          <p:cNvSpPr/>
          <p:nvPr>
            <p:ph idx="12" type="sldNum"/>
          </p:nvPr>
        </p:nvSpPr>
        <p:spPr>
          <a:xfrm>
            <a:off x="8763000" y="6629400"/>
            <a:ext cx="304800" cy="187200"/>
          </a:xfrm>
          <a:prstGeom prst="roundRect">
            <a:avLst>
              <a:gd fmla="val 16667" name="adj"/>
            </a:avLst>
          </a:prstGeom>
          <a:solidFill>
            <a:schemeClr val="lt1">
              <a:alpha val="4627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2928" name="Google Shape;2928;geb71ef23ac_0_85"/>
          <p:cNvSpPr txBox="1"/>
          <p:nvPr>
            <p:ph idx="1" type="body"/>
          </p:nvPr>
        </p:nvSpPr>
        <p:spPr>
          <a:xfrm>
            <a:off x="76200" y="1600200"/>
            <a:ext cx="8991600" cy="5257800"/>
          </a:xfrm>
          <a:prstGeom prst="rect">
            <a:avLst/>
          </a:prstGeom>
          <a:noFill/>
          <a:ln>
            <a:noFill/>
          </a:ln>
        </p:spPr>
        <p:txBody>
          <a:bodyPr anchorCtr="0" anchor="t" bIns="45700" lIns="91425" spcFirstLastPara="1" rIns="91425" wrap="square" tIns="45700">
            <a:noAutofit/>
          </a:bodyPr>
          <a:lstStyle/>
          <a:p>
            <a:pPr indent="-381000" lvl="0" marL="457200" rtl="0" algn="l">
              <a:lnSpc>
                <a:spcPct val="100000"/>
              </a:lnSpc>
              <a:spcBef>
                <a:spcPts val="500"/>
              </a:spcBef>
              <a:spcAft>
                <a:spcPts val="0"/>
              </a:spcAft>
              <a:buClr>
                <a:schemeClr val="dk1"/>
              </a:buClr>
              <a:buSzPts val="2400"/>
              <a:buFont typeface="Calibri"/>
              <a:buChar char="❏"/>
            </a:pPr>
            <a:r>
              <a:rPr b="0" lang="en-AU" sz="2400">
                <a:solidFill>
                  <a:schemeClr val="dk1"/>
                </a:solidFill>
                <a:latin typeface="Calibri"/>
                <a:ea typeface="Calibri"/>
                <a:cs typeface="Calibri"/>
                <a:sym typeface="Calibri"/>
              </a:rPr>
              <a:t>Known COP-26 events involving CEOS agencies and data</a:t>
            </a:r>
            <a:endParaRPr b="0" sz="24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b="0" sz="2400">
              <a:solidFill>
                <a:schemeClr val="dk1"/>
              </a:solidFill>
              <a:latin typeface="Calibri"/>
              <a:ea typeface="Calibri"/>
              <a:cs typeface="Calibri"/>
              <a:sym typeface="Calibri"/>
            </a:endParaRPr>
          </a:p>
          <a:p>
            <a:pPr indent="-381000" lvl="0" marL="457200" rtl="0" algn="l">
              <a:lnSpc>
                <a:spcPct val="100000"/>
              </a:lnSpc>
              <a:spcBef>
                <a:spcPts val="500"/>
              </a:spcBef>
              <a:spcAft>
                <a:spcPts val="0"/>
              </a:spcAft>
              <a:buClr>
                <a:schemeClr val="dk1"/>
              </a:buClr>
              <a:buSzPts val="2400"/>
              <a:buFont typeface="Calibri"/>
              <a:buChar char="❏"/>
            </a:pPr>
            <a:r>
              <a:rPr b="0" lang="en-AU" sz="2400">
                <a:solidFill>
                  <a:schemeClr val="dk1"/>
                </a:solidFill>
                <a:latin typeface="Calibri"/>
                <a:ea typeface="Calibri"/>
                <a:cs typeface="Calibri"/>
                <a:sym typeface="Calibri"/>
              </a:rPr>
              <a:t>Actions required </a:t>
            </a:r>
            <a:endParaRPr b="0" sz="2400">
              <a:solidFill>
                <a:schemeClr val="dk1"/>
              </a:solidFill>
              <a:latin typeface="Calibri"/>
              <a:ea typeface="Calibri"/>
              <a:cs typeface="Calibri"/>
              <a:sym typeface="Calibri"/>
            </a:endParaRPr>
          </a:p>
          <a:p>
            <a:pPr indent="0" lvl="0" marL="914400" rtl="0" algn="l">
              <a:lnSpc>
                <a:spcPct val="100000"/>
              </a:lnSpc>
              <a:spcBef>
                <a:spcPts val="500"/>
              </a:spcBef>
              <a:spcAft>
                <a:spcPts val="0"/>
              </a:spcAft>
              <a:buSzPts val="2000"/>
              <a:buNone/>
            </a:pPr>
            <a:r>
              <a:t/>
            </a:r>
            <a:endParaRPr sz="2400">
              <a:solidFill>
                <a:schemeClr val="dk1"/>
              </a:solidFill>
              <a:latin typeface="Calibri"/>
              <a:ea typeface="Calibri"/>
              <a:cs typeface="Calibri"/>
              <a:sym typeface="Calibri"/>
            </a:endParaRPr>
          </a:p>
          <a:p>
            <a:pPr indent="-381000" lvl="0" marL="457200" rtl="0" algn="l">
              <a:lnSpc>
                <a:spcPct val="100000"/>
              </a:lnSpc>
              <a:spcBef>
                <a:spcPts val="500"/>
              </a:spcBef>
              <a:spcAft>
                <a:spcPts val="0"/>
              </a:spcAft>
              <a:buClr>
                <a:schemeClr val="dk1"/>
              </a:buClr>
              <a:buSzPts val="2400"/>
              <a:buFont typeface="Calibri"/>
              <a:buChar char="❏"/>
            </a:pPr>
            <a:r>
              <a:rPr b="0" lang="en-AU" sz="2400">
                <a:solidFill>
                  <a:schemeClr val="dk1"/>
                </a:solidFill>
                <a:latin typeface="Calibri"/>
                <a:ea typeface="Calibri"/>
                <a:cs typeface="Calibri"/>
                <a:sym typeface="Calibri"/>
              </a:rPr>
              <a:t>GST Portal intro &amp; actions required</a:t>
            </a:r>
            <a:endParaRPr b="0" sz="2400">
              <a:solidFill>
                <a:schemeClr val="dk1"/>
              </a:solidFill>
              <a:latin typeface="Calibri"/>
              <a:ea typeface="Calibri"/>
              <a:cs typeface="Calibri"/>
              <a:sym typeface="Calibri"/>
            </a:endParaRPr>
          </a:p>
          <a:p>
            <a:pPr indent="0" lvl="0" marL="914400" rtl="0" algn="l">
              <a:lnSpc>
                <a:spcPct val="100000"/>
              </a:lnSpc>
              <a:spcBef>
                <a:spcPts val="500"/>
              </a:spcBef>
              <a:spcAft>
                <a:spcPts val="0"/>
              </a:spcAft>
              <a:buNone/>
            </a:pPr>
            <a:r>
              <a:t/>
            </a:r>
            <a:endParaRPr sz="1800">
              <a:solidFill>
                <a:schemeClr val="dk1"/>
              </a:solidFill>
              <a:latin typeface="Calibri"/>
              <a:ea typeface="Calibri"/>
              <a:cs typeface="Calibri"/>
              <a:sym typeface="Calibri"/>
            </a:endParaRPr>
          </a:p>
          <a:p>
            <a:pPr indent="0" lvl="0" marL="914400" rtl="0" algn="l">
              <a:lnSpc>
                <a:spcPct val="100000"/>
              </a:lnSpc>
              <a:spcBef>
                <a:spcPts val="500"/>
              </a:spcBef>
              <a:spcAft>
                <a:spcPts val="0"/>
              </a:spcAft>
              <a:buSzPts val="2000"/>
              <a:buNone/>
            </a:pPr>
            <a:r>
              <a:t/>
            </a:r>
            <a:endParaRPr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b="0"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b="0" i="1"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sz="1800">
              <a:solidFill>
                <a:srgbClr val="FF0000"/>
              </a:solidFill>
              <a:latin typeface="Calibri"/>
              <a:ea typeface="Calibri"/>
              <a:cs typeface="Calibri"/>
              <a:sym typeface="Calibri"/>
            </a:endParaRPr>
          </a:p>
          <a:p>
            <a:pPr indent="0" lvl="0" marL="0" rtl="0" algn="l">
              <a:lnSpc>
                <a:spcPct val="100000"/>
              </a:lnSpc>
              <a:spcBef>
                <a:spcPts val="500"/>
              </a:spcBef>
              <a:spcAft>
                <a:spcPts val="0"/>
              </a:spcAft>
              <a:buSzPts val="2000"/>
              <a:buNone/>
            </a:pPr>
            <a:r>
              <a:t/>
            </a:r>
            <a:endParaRPr b="0" sz="1800">
              <a:solidFill>
                <a:schemeClr val="dk1"/>
              </a:solidFill>
              <a:latin typeface="Calibri"/>
              <a:ea typeface="Calibri"/>
              <a:cs typeface="Calibri"/>
              <a:sym typeface="Calibri"/>
            </a:endParaRPr>
          </a:p>
        </p:txBody>
      </p:sp>
      <p:sp>
        <p:nvSpPr>
          <p:cNvPr id="2929" name="Google Shape;2929;geb71ef23ac_0_85"/>
          <p:cNvSpPr txBox="1"/>
          <p:nvPr>
            <p:ph idx="2" type="body"/>
          </p:nvPr>
        </p:nvSpPr>
        <p:spPr>
          <a:xfrm>
            <a:off x="1981200" y="76200"/>
            <a:ext cx="56616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500"/>
              </a:spcBef>
              <a:spcAft>
                <a:spcPts val="0"/>
              </a:spcAft>
              <a:buSzPts val="2800"/>
              <a:buNone/>
            </a:pPr>
            <a:r>
              <a:rPr lang="en-AU"/>
              <a:t>COP-26 &amp; GST PORTAL</a:t>
            </a:r>
            <a:br>
              <a:rPr lang="en-AU"/>
            </a:br>
            <a:r>
              <a:rPr b="0" lang="en-AU"/>
              <a:t>Points to address - SIT team list</a:t>
            </a:r>
            <a:endParaRPr b="0"/>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2" name="Shape 722"/>
        <p:cNvGrpSpPr/>
        <p:nvPr/>
      </p:nvGrpSpPr>
      <p:grpSpPr>
        <a:xfrm>
          <a:off x="0" y="0"/>
          <a:ext cx="0" cy="0"/>
          <a:chOff x="0" y="0"/>
          <a:chExt cx="0" cy="0"/>
        </a:xfrm>
      </p:grpSpPr>
      <p:sp>
        <p:nvSpPr>
          <p:cNvPr id="723" name="Google Shape;723;gec075aed1e_11_149"/>
          <p:cNvSpPr txBox="1"/>
          <p:nvPr>
            <p:ph type="title"/>
          </p:nvPr>
        </p:nvSpPr>
        <p:spPr>
          <a:xfrm>
            <a:off x="637381" y="260648"/>
            <a:ext cx="7869238" cy="314325"/>
          </a:xfrm>
          <a:prstGeom prst="rect">
            <a:avLst/>
          </a:prstGeom>
          <a:noFill/>
          <a:ln>
            <a:noFill/>
          </a:ln>
        </p:spPr>
        <p:txBody>
          <a:bodyPr anchorCtr="0" anchor="ctr" bIns="0" lIns="0" spcFirstLastPara="1" rIns="0" wrap="square" tIns="0">
            <a:noAutofit/>
          </a:bodyPr>
          <a:lstStyle/>
          <a:p>
            <a:pPr indent="0" lvl="0" marL="0" rtl="0" algn="l">
              <a:lnSpc>
                <a:spcPct val="93750"/>
              </a:lnSpc>
              <a:spcBef>
                <a:spcPts val="0"/>
              </a:spcBef>
              <a:spcAft>
                <a:spcPts val="0"/>
              </a:spcAft>
              <a:buNone/>
            </a:pPr>
            <a:r>
              <a:rPr b="1" lang="en-AU" sz="1600"/>
              <a:t>What are the modalities of the GST and the timeline?</a:t>
            </a:r>
            <a:endParaRPr/>
          </a:p>
        </p:txBody>
      </p:sp>
      <p:pic>
        <p:nvPicPr>
          <p:cNvPr id="724" name="Google Shape;724;gec075aed1e_11_149"/>
          <p:cNvPicPr preferRelativeResize="0"/>
          <p:nvPr/>
        </p:nvPicPr>
        <p:blipFill rotWithShape="1">
          <a:blip r:embed="rId3">
            <a:alphaModFix/>
          </a:blip>
          <a:srcRect b="0" l="0" r="0" t="0"/>
          <a:stretch/>
        </p:blipFill>
        <p:spPr>
          <a:xfrm>
            <a:off x="0" y="924853"/>
            <a:ext cx="9144000" cy="5008294"/>
          </a:xfrm>
          <a:prstGeom prst="rect">
            <a:avLst/>
          </a:prstGeom>
          <a:noFill/>
          <a:ln>
            <a:noFill/>
          </a:ln>
        </p:spPr>
      </p:pic>
    </p:spTree>
  </p:cSld>
  <p:clrMapOvr>
    <a:masterClrMapping/>
  </p:clrMapOvr>
</p:sld>
</file>

<file path=ppt/slides/slide1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3" name="Shape 2933"/>
        <p:cNvGrpSpPr/>
        <p:nvPr/>
      </p:nvGrpSpPr>
      <p:grpSpPr>
        <a:xfrm>
          <a:off x="0" y="0"/>
          <a:ext cx="0" cy="0"/>
          <a:chOff x="0" y="0"/>
          <a:chExt cx="0" cy="0"/>
        </a:xfrm>
      </p:grpSpPr>
      <p:sp>
        <p:nvSpPr>
          <p:cNvPr id="2934" name="Google Shape;2934;gebdc30e2bc_1_73"/>
          <p:cNvSpPr txBox="1"/>
          <p:nvPr>
            <p:ph type="title"/>
          </p:nvPr>
        </p:nvSpPr>
        <p:spPr>
          <a:xfrm>
            <a:off x="2070550" y="33875"/>
            <a:ext cx="58437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Font typeface="Arial"/>
              <a:buNone/>
            </a:pPr>
            <a:r>
              <a:rPr lang="en-AU" sz="2600">
                <a:solidFill>
                  <a:srgbClr val="FFFFFF"/>
                </a:solidFill>
              </a:rPr>
              <a:t>Update on relevant COP-26 events</a:t>
            </a:r>
            <a:endParaRPr sz="2600">
              <a:solidFill>
                <a:srgbClr val="FFFFFF"/>
              </a:solidFill>
            </a:endParaRPr>
          </a:p>
        </p:txBody>
      </p:sp>
      <p:sp>
        <p:nvSpPr>
          <p:cNvPr id="2935" name="Google Shape;2935;gebdc30e2bc_1_73"/>
          <p:cNvSpPr txBox="1"/>
          <p:nvPr>
            <p:ph idx="1" type="body"/>
          </p:nvPr>
        </p:nvSpPr>
        <p:spPr>
          <a:xfrm>
            <a:off x="170120" y="1435570"/>
            <a:ext cx="8973900" cy="4935000"/>
          </a:xfrm>
          <a:prstGeom prst="rect">
            <a:avLst/>
          </a:prstGeom>
          <a:noFill/>
          <a:ln>
            <a:noFill/>
          </a:ln>
        </p:spPr>
        <p:txBody>
          <a:bodyPr anchorCtr="0" anchor="t" bIns="45700" lIns="91425" spcFirstLastPara="1" rIns="91425" wrap="square" tIns="45700">
            <a:noAutofit/>
          </a:bodyPr>
          <a:lstStyle/>
          <a:p>
            <a:pPr indent="-355600" lvl="0" marL="457200" rtl="0" algn="l">
              <a:lnSpc>
                <a:spcPct val="150000"/>
              </a:lnSpc>
              <a:spcBef>
                <a:spcPts val="0"/>
              </a:spcBef>
              <a:spcAft>
                <a:spcPts val="0"/>
              </a:spcAft>
              <a:buClr>
                <a:schemeClr val="dk1"/>
              </a:buClr>
              <a:buSzPts val="2000"/>
              <a:buChar char="●"/>
            </a:pPr>
            <a:r>
              <a:rPr lang="en-AU" sz="2000">
                <a:solidFill>
                  <a:schemeClr val="dk1"/>
                </a:solidFill>
              </a:rPr>
              <a:t>CEOS Statement at SBSTA</a:t>
            </a:r>
            <a:endParaRPr sz="2000">
              <a:solidFill>
                <a:schemeClr val="dk1"/>
              </a:solidFill>
            </a:endParaRPr>
          </a:p>
          <a:p>
            <a:pPr indent="-355600" lvl="0" marL="457200" rtl="0" algn="l">
              <a:lnSpc>
                <a:spcPct val="150000"/>
              </a:lnSpc>
              <a:spcBef>
                <a:spcPts val="0"/>
              </a:spcBef>
              <a:spcAft>
                <a:spcPts val="0"/>
              </a:spcAft>
              <a:buSzPts val="2000"/>
              <a:buChar char="●"/>
            </a:pPr>
            <a:r>
              <a:rPr lang="en-AU" sz="2000">
                <a:solidFill>
                  <a:schemeClr val="dk1"/>
                </a:solidFill>
              </a:rPr>
              <a:t>UNFCCC side event request jointly by RESTEC/JAXA, ESA and GOFC-GOLD on "Satellites in support of national GHG reporting and Global Stocktake"</a:t>
            </a:r>
            <a:endParaRPr sz="2000">
              <a:solidFill>
                <a:schemeClr val="dk1"/>
              </a:solidFill>
            </a:endParaRPr>
          </a:p>
          <a:p>
            <a:pPr indent="-355600" lvl="0" marL="457200" rtl="0" algn="l">
              <a:lnSpc>
                <a:spcPct val="150000"/>
              </a:lnSpc>
              <a:spcBef>
                <a:spcPts val="0"/>
              </a:spcBef>
              <a:spcAft>
                <a:spcPts val="0"/>
              </a:spcAft>
              <a:buClr>
                <a:schemeClr val="dk1"/>
              </a:buClr>
              <a:buSzPts val="2000"/>
              <a:buChar char="●"/>
            </a:pPr>
            <a:r>
              <a:rPr lang="en-AU" sz="2000">
                <a:solidFill>
                  <a:schemeClr val="dk1"/>
                </a:solidFill>
              </a:rPr>
              <a:t>Monitoring the world’s lungs from space, NCEO et al - Green Zone</a:t>
            </a:r>
            <a:endParaRPr sz="2000">
              <a:solidFill>
                <a:schemeClr val="dk1"/>
              </a:solidFill>
            </a:endParaRPr>
          </a:p>
          <a:p>
            <a:pPr indent="-355600" lvl="0" marL="457200" rtl="0" algn="l">
              <a:lnSpc>
                <a:spcPct val="115000"/>
              </a:lnSpc>
              <a:spcBef>
                <a:spcPts val="0"/>
              </a:spcBef>
              <a:spcAft>
                <a:spcPts val="0"/>
              </a:spcAft>
              <a:buSzPts val="2000"/>
              <a:buChar char="●"/>
            </a:pPr>
            <a:r>
              <a:rPr lang="en-AU" sz="2000">
                <a:solidFill>
                  <a:schemeClr val="dk1"/>
                </a:solidFill>
              </a:rPr>
              <a:t>"Systematic Earth Observations Supporting the Global Stocktake" at the US Pavilion</a:t>
            </a:r>
            <a:endParaRPr sz="2000">
              <a:solidFill>
                <a:schemeClr val="dk1"/>
              </a:solidFill>
            </a:endParaRPr>
          </a:p>
          <a:p>
            <a:pPr indent="-355600" lvl="0" marL="457200" rtl="0" algn="l">
              <a:lnSpc>
                <a:spcPct val="150000"/>
              </a:lnSpc>
              <a:spcBef>
                <a:spcPts val="0"/>
              </a:spcBef>
              <a:spcAft>
                <a:spcPts val="0"/>
              </a:spcAft>
              <a:buClr>
                <a:schemeClr val="dk1"/>
              </a:buClr>
              <a:buSzPts val="2000"/>
              <a:buChar char="●"/>
            </a:pPr>
            <a:r>
              <a:rPr lang="en-AU" sz="2000">
                <a:solidFill>
                  <a:schemeClr val="dk1"/>
                </a:solidFill>
              </a:rPr>
              <a:t>UNFCCC Exhibits only online (ESA, others?)</a:t>
            </a:r>
            <a:endParaRPr sz="2000">
              <a:solidFill>
                <a:schemeClr val="dk1"/>
              </a:solidFill>
            </a:endParaRPr>
          </a:p>
          <a:p>
            <a:pPr indent="-355600" lvl="0" marL="457200" rtl="0" algn="l">
              <a:lnSpc>
                <a:spcPct val="150000"/>
              </a:lnSpc>
              <a:spcBef>
                <a:spcPts val="0"/>
              </a:spcBef>
              <a:spcAft>
                <a:spcPts val="0"/>
              </a:spcAft>
              <a:buClr>
                <a:schemeClr val="dk1"/>
              </a:buClr>
              <a:buSzPts val="2000"/>
              <a:buChar char="●"/>
            </a:pPr>
            <a:r>
              <a:rPr lang="en-AU" sz="2000">
                <a:solidFill>
                  <a:schemeClr val="dk1"/>
                </a:solidFill>
              </a:rPr>
              <a:t>IPCC Pavilion - discussion on advertising Systematic Observation / GST</a:t>
            </a:r>
            <a:endParaRPr sz="2000">
              <a:solidFill>
                <a:schemeClr val="dk1"/>
              </a:solidFill>
            </a:endParaRPr>
          </a:p>
          <a:p>
            <a:pPr indent="-355600" lvl="0" marL="457200" rtl="0" algn="l">
              <a:lnSpc>
                <a:spcPct val="150000"/>
              </a:lnSpc>
              <a:spcBef>
                <a:spcPts val="0"/>
              </a:spcBef>
              <a:spcAft>
                <a:spcPts val="0"/>
              </a:spcAft>
              <a:buSzPts val="2000"/>
              <a:buChar char="●"/>
            </a:pPr>
            <a:r>
              <a:rPr lang="en-AU" sz="2000">
                <a:solidFill>
                  <a:schemeClr val="dk1"/>
                </a:solidFill>
              </a:rPr>
              <a:t>Appreciation for forwarding further event information of member/associate agencies to CEOS CEO or WGClimate chair</a:t>
            </a:r>
            <a:endParaRPr sz="1800">
              <a:solidFill>
                <a:schemeClr val="dk1"/>
              </a:solidFill>
            </a:endParaRPr>
          </a:p>
          <a:p>
            <a:pPr indent="0" lvl="0" marL="457200" rtl="0" algn="l">
              <a:lnSpc>
                <a:spcPct val="90000"/>
              </a:lnSpc>
              <a:spcBef>
                <a:spcPts val="0"/>
              </a:spcBef>
              <a:spcAft>
                <a:spcPts val="0"/>
              </a:spcAft>
              <a:buSzPts val="1800"/>
              <a:buNone/>
            </a:pPr>
            <a:r>
              <a:t/>
            </a:r>
            <a:endParaRPr b="1" sz="1900">
              <a:solidFill>
                <a:schemeClr val="dk1"/>
              </a:solidFill>
            </a:endParaRPr>
          </a:p>
          <a:p>
            <a:pPr indent="0" lvl="0" marL="457200" rtl="0" algn="l">
              <a:lnSpc>
                <a:spcPct val="90000"/>
              </a:lnSpc>
              <a:spcBef>
                <a:spcPts val="0"/>
              </a:spcBef>
              <a:spcAft>
                <a:spcPts val="0"/>
              </a:spcAft>
              <a:buSzPts val="1800"/>
              <a:buNone/>
            </a:pPr>
            <a:r>
              <a:t/>
            </a:r>
            <a:endParaRPr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100000"/>
              </a:lnSpc>
              <a:spcBef>
                <a:spcPts val="800"/>
              </a:spcBef>
              <a:spcAft>
                <a:spcPts val="0"/>
              </a:spcAft>
              <a:buClr>
                <a:srgbClr val="002060"/>
              </a:buClr>
              <a:buSzPts val="2000"/>
              <a:buFont typeface="Arial"/>
              <a:buNone/>
            </a:pPr>
            <a:r>
              <a:t/>
            </a:r>
            <a:endParaRPr sz="1600">
              <a:solidFill>
                <a:schemeClr val="dk1"/>
              </a:solidFill>
            </a:endParaRPr>
          </a:p>
          <a:p>
            <a:pPr indent="0" lvl="0" marL="63500" rtl="0" algn="l">
              <a:lnSpc>
                <a:spcPct val="100000"/>
              </a:lnSpc>
              <a:spcBef>
                <a:spcPts val="800"/>
              </a:spcBef>
              <a:spcAft>
                <a:spcPts val="0"/>
              </a:spcAft>
              <a:buClr>
                <a:srgbClr val="000000"/>
              </a:buClr>
              <a:buSzPts val="1800"/>
              <a:buNone/>
            </a:pPr>
            <a:r>
              <a:t/>
            </a:r>
            <a:endParaRPr sz="1600">
              <a:solidFill>
                <a:schemeClr val="dk1"/>
              </a:solidFill>
            </a:endParaRPr>
          </a:p>
          <a:p>
            <a:pPr indent="0" lvl="0" marL="63500" rtl="0" algn="l">
              <a:lnSpc>
                <a:spcPct val="100000"/>
              </a:lnSpc>
              <a:spcBef>
                <a:spcPts val="800"/>
              </a:spcBef>
              <a:spcAft>
                <a:spcPts val="400"/>
              </a:spcAft>
              <a:buClr>
                <a:srgbClr val="000000"/>
              </a:buClr>
              <a:buSzPts val="2000"/>
              <a:buNone/>
            </a:pPr>
            <a:r>
              <a:rPr b="1" lang="en-AU" sz="1600">
                <a:solidFill>
                  <a:schemeClr val="dk1"/>
                </a:solidFill>
              </a:rPr>
              <a:t> </a:t>
            </a:r>
            <a:endParaRPr sz="2000">
              <a:solidFill>
                <a:schemeClr val="dk1"/>
              </a:solidFill>
            </a:endParaRPr>
          </a:p>
        </p:txBody>
      </p:sp>
    </p:spTree>
  </p:cSld>
  <p:clrMapOvr>
    <a:masterClrMapping/>
  </p:clrMapOvr>
</p:sld>
</file>

<file path=ppt/slides/slide1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9" name="Shape 2939"/>
        <p:cNvGrpSpPr/>
        <p:nvPr/>
      </p:nvGrpSpPr>
      <p:grpSpPr>
        <a:xfrm>
          <a:off x="0" y="0"/>
          <a:ext cx="0" cy="0"/>
          <a:chOff x="0" y="0"/>
          <a:chExt cx="0" cy="0"/>
        </a:xfrm>
      </p:grpSpPr>
      <p:sp>
        <p:nvSpPr>
          <p:cNvPr id="2940" name="Google Shape;2940;gf027f19317_0_0"/>
          <p:cNvSpPr txBox="1"/>
          <p:nvPr>
            <p:ph type="title"/>
          </p:nvPr>
        </p:nvSpPr>
        <p:spPr>
          <a:xfrm>
            <a:off x="628650" y="288925"/>
            <a:ext cx="7886700" cy="670200"/>
          </a:xfrm>
          <a:prstGeom prst="rect">
            <a:avLst/>
          </a:prstGeom>
        </p:spPr>
        <p:txBody>
          <a:bodyPr anchorCtr="0" anchor="ctr" bIns="45700" lIns="91425" spcFirstLastPara="1" rIns="91425" wrap="square" tIns="45700">
            <a:noAutofit/>
          </a:bodyPr>
          <a:lstStyle/>
          <a:p>
            <a:pPr indent="0" lvl="0" marL="0" rtl="0" algn="ctr">
              <a:spcBef>
                <a:spcPts val="0"/>
              </a:spcBef>
              <a:spcAft>
                <a:spcPts val="0"/>
              </a:spcAft>
              <a:buNone/>
            </a:pPr>
            <a:r>
              <a:rPr b="1" lang="en-AU" sz="2800">
                <a:solidFill>
                  <a:schemeClr val="lt1"/>
                </a:solidFill>
              </a:rPr>
              <a:t>Earth Information Day</a:t>
            </a:r>
            <a:endParaRPr b="1" sz="2800">
              <a:solidFill>
                <a:schemeClr val="lt1"/>
              </a:solidFill>
            </a:endParaRPr>
          </a:p>
        </p:txBody>
      </p:sp>
      <p:sp>
        <p:nvSpPr>
          <p:cNvPr id="2941" name="Google Shape;2941;gf027f19317_0_0"/>
          <p:cNvSpPr txBox="1"/>
          <p:nvPr>
            <p:ph idx="1" type="body"/>
          </p:nvPr>
        </p:nvSpPr>
        <p:spPr>
          <a:xfrm>
            <a:off x="628650" y="1459400"/>
            <a:ext cx="7886700" cy="4793700"/>
          </a:xfrm>
          <a:prstGeom prst="rect">
            <a:avLst/>
          </a:prstGeom>
        </p:spPr>
        <p:txBody>
          <a:bodyPr anchorCtr="0" anchor="t" bIns="45700" lIns="91425" spcFirstLastPara="1" rIns="91425" wrap="square" tIns="45700">
            <a:noAutofit/>
          </a:bodyPr>
          <a:lstStyle/>
          <a:p>
            <a:pPr indent="-342900" lvl="0" marL="457200" rtl="0" algn="l">
              <a:lnSpc>
                <a:spcPct val="115000"/>
              </a:lnSpc>
              <a:spcBef>
                <a:spcPts val="0"/>
              </a:spcBef>
              <a:spcAft>
                <a:spcPts val="0"/>
              </a:spcAft>
              <a:buSzPts val="1800"/>
              <a:buChar char="●"/>
            </a:pPr>
            <a:r>
              <a:rPr lang="en-AU" sz="1800">
                <a:solidFill>
                  <a:schemeClr val="dk1"/>
                </a:solidFill>
                <a:latin typeface="Calibri"/>
                <a:ea typeface="Calibri"/>
                <a:cs typeface="Calibri"/>
                <a:sym typeface="Calibri"/>
              </a:rPr>
              <a:t>EID day (November 2nd - TBC) split in two parts: UNFCCC in the morning (3 hours) independent of UK Presidency for the afternoon section</a:t>
            </a:r>
            <a:endParaRPr sz="1800">
              <a:solidFill>
                <a:schemeClr val="dk1"/>
              </a:solidFill>
              <a:latin typeface="Calibri"/>
              <a:ea typeface="Calibri"/>
              <a:cs typeface="Calibri"/>
              <a:sym typeface="Calibri"/>
            </a:endParaRPr>
          </a:p>
          <a:p>
            <a:pPr indent="-342900" lvl="0" marL="457200" rtl="0" algn="l">
              <a:lnSpc>
                <a:spcPct val="115000"/>
              </a:lnSpc>
              <a:spcBef>
                <a:spcPts val="0"/>
              </a:spcBef>
              <a:spcAft>
                <a:spcPts val="0"/>
              </a:spcAft>
              <a:buSzPts val="1800"/>
              <a:buChar char="●"/>
            </a:pPr>
            <a:r>
              <a:rPr lang="en-AU" sz="1800">
                <a:solidFill>
                  <a:schemeClr val="dk1"/>
                </a:solidFill>
                <a:latin typeface="Calibri"/>
                <a:ea typeface="Calibri"/>
                <a:cs typeface="Calibri"/>
                <a:sym typeface="Calibri"/>
              </a:rPr>
              <a:t>SBSTA Chair note will be prepared with short input from EO community </a:t>
            </a:r>
            <a:br>
              <a:rPr lang="en-AU" sz="1800">
                <a:solidFill>
                  <a:schemeClr val="dk1"/>
                </a:solidFill>
                <a:latin typeface="Calibri"/>
                <a:ea typeface="Calibri"/>
                <a:cs typeface="Calibri"/>
                <a:sym typeface="Calibri"/>
              </a:rPr>
            </a:br>
            <a:r>
              <a:rPr lang="en-AU" sz="1800">
                <a:solidFill>
                  <a:schemeClr val="dk1"/>
                </a:solidFill>
                <a:latin typeface="Calibri"/>
                <a:ea typeface="Calibri"/>
                <a:cs typeface="Calibri"/>
                <a:sym typeface="Calibri"/>
              </a:rPr>
              <a:t>(similar to the former EIDs)</a:t>
            </a:r>
            <a:endParaRPr sz="1800">
              <a:solidFill>
                <a:schemeClr val="dk1"/>
              </a:solidFill>
              <a:latin typeface="Calibri"/>
              <a:ea typeface="Calibri"/>
              <a:cs typeface="Calibri"/>
              <a:sym typeface="Calibri"/>
            </a:endParaRPr>
          </a:p>
          <a:p>
            <a:pPr indent="-342900" lvl="0" marL="457200" rtl="0" algn="l">
              <a:lnSpc>
                <a:spcPct val="115000"/>
              </a:lnSpc>
              <a:spcBef>
                <a:spcPts val="0"/>
              </a:spcBef>
              <a:spcAft>
                <a:spcPts val="0"/>
              </a:spcAft>
              <a:buSzPts val="1800"/>
              <a:buChar char="●"/>
            </a:pPr>
            <a:r>
              <a:rPr lang="en-AU" sz="1800">
                <a:solidFill>
                  <a:schemeClr val="dk1"/>
                </a:solidFill>
                <a:latin typeface="Calibri"/>
                <a:ea typeface="Calibri"/>
                <a:cs typeface="Calibri"/>
                <a:sym typeface="Calibri"/>
              </a:rPr>
              <a:t>Virtual poster session: using ”gather town” as web platform</a:t>
            </a:r>
            <a:endParaRPr sz="1800">
              <a:solidFill>
                <a:schemeClr val="dk1"/>
              </a:solidFill>
              <a:latin typeface="Calibri"/>
              <a:ea typeface="Calibri"/>
              <a:cs typeface="Calibri"/>
              <a:sym typeface="Calibri"/>
            </a:endParaRPr>
          </a:p>
          <a:p>
            <a:pPr indent="-342900" lvl="1" marL="914400" rtl="0" algn="l">
              <a:lnSpc>
                <a:spcPct val="115000"/>
              </a:lnSpc>
              <a:spcBef>
                <a:spcPts val="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Excellent opportunity to inform about CEOS activities</a:t>
            </a:r>
            <a:endParaRPr sz="1800">
              <a:solidFill>
                <a:schemeClr val="dk1"/>
              </a:solidFill>
              <a:latin typeface="Calibri"/>
              <a:ea typeface="Calibri"/>
              <a:cs typeface="Calibri"/>
              <a:sym typeface="Calibri"/>
            </a:endParaRPr>
          </a:p>
          <a:p>
            <a:pPr indent="-342900" lvl="0" marL="457200" rtl="0" algn="l">
              <a:lnSpc>
                <a:spcPct val="115000"/>
              </a:lnSpc>
              <a:spcBef>
                <a:spcPts val="0"/>
              </a:spcBef>
              <a:spcAft>
                <a:spcPts val="0"/>
              </a:spcAft>
              <a:buSzPts val="1800"/>
              <a:buChar char="●"/>
            </a:pPr>
            <a:r>
              <a:rPr lang="en-AU" sz="1800">
                <a:solidFill>
                  <a:schemeClr val="dk1"/>
                </a:solidFill>
                <a:latin typeface="Calibri"/>
                <a:ea typeface="Calibri"/>
                <a:cs typeface="Calibri"/>
                <a:sym typeface="Calibri"/>
              </a:rPr>
              <a:t>Panel and presentations part: currently planned in-person </a:t>
            </a:r>
            <a:br>
              <a:rPr lang="en-AU" sz="1800">
                <a:solidFill>
                  <a:schemeClr val="dk1"/>
                </a:solidFill>
                <a:latin typeface="Calibri"/>
                <a:ea typeface="Calibri"/>
                <a:cs typeface="Calibri"/>
                <a:sym typeface="Calibri"/>
              </a:rPr>
            </a:br>
            <a:r>
              <a:rPr lang="en-AU" sz="1800">
                <a:solidFill>
                  <a:schemeClr val="dk1"/>
                </a:solidFill>
                <a:latin typeface="Calibri"/>
                <a:ea typeface="Calibri"/>
                <a:cs typeface="Calibri"/>
                <a:sym typeface="Calibri"/>
              </a:rPr>
              <a:t>potential moved to MS teams or else</a:t>
            </a:r>
            <a:endParaRPr sz="1800">
              <a:solidFill>
                <a:schemeClr val="dk1"/>
              </a:solidFill>
              <a:latin typeface="Calibri"/>
              <a:ea typeface="Calibri"/>
              <a:cs typeface="Calibri"/>
              <a:sym typeface="Calibri"/>
            </a:endParaRPr>
          </a:p>
          <a:p>
            <a:pPr indent="-342900" lvl="0" marL="457200" rtl="0" algn="l">
              <a:lnSpc>
                <a:spcPct val="115000"/>
              </a:lnSpc>
              <a:spcBef>
                <a:spcPts val="0"/>
              </a:spcBef>
              <a:spcAft>
                <a:spcPts val="0"/>
              </a:spcAft>
              <a:buSzPts val="1800"/>
              <a:buChar char="●"/>
            </a:pPr>
            <a:r>
              <a:rPr lang="en-AU" sz="1800">
                <a:solidFill>
                  <a:schemeClr val="dk1"/>
                </a:solidFill>
                <a:latin typeface="Calibri"/>
                <a:ea typeface="Calibri"/>
                <a:cs typeface="Calibri"/>
                <a:sym typeface="Calibri"/>
              </a:rPr>
              <a:t>Structure of EID :</a:t>
            </a:r>
            <a:endParaRPr sz="1800">
              <a:solidFill>
                <a:schemeClr val="dk1"/>
              </a:solidFill>
              <a:latin typeface="Calibri"/>
              <a:ea typeface="Calibri"/>
              <a:cs typeface="Calibri"/>
              <a:sym typeface="Calibri"/>
            </a:endParaRPr>
          </a:p>
          <a:p>
            <a:pPr indent="-342900" lvl="1" marL="914400" rtl="0" algn="l">
              <a:lnSpc>
                <a:spcPct val="115000"/>
              </a:lnSpc>
              <a:spcBef>
                <a:spcPts val="0"/>
              </a:spcBef>
              <a:spcAft>
                <a:spcPts val="0"/>
              </a:spcAft>
              <a:buSzPts val="1800"/>
              <a:buChar char="○"/>
            </a:pPr>
            <a:r>
              <a:rPr lang="en-AU" sz="1800">
                <a:solidFill>
                  <a:schemeClr val="dk1"/>
                </a:solidFill>
                <a:latin typeface="Calibri"/>
                <a:ea typeface="Calibri"/>
                <a:cs typeface="Calibri"/>
                <a:sym typeface="Calibri"/>
              </a:rPr>
              <a:t>1</a:t>
            </a:r>
            <a:r>
              <a:rPr baseline="30000" lang="en-AU" sz="1800">
                <a:solidFill>
                  <a:schemeClr val="dk1"/>
                </a:solidFill>
                <a:latin typeface="Calibri"/>
                <a:ea typeface="Calibri"/>
                <a:cs typeface="Calibri"/>
                <a:sym typeface="Calibri"/>
              </a:rPr>
              <a:t>st</a:t>
            </a:r>
            <a:r>
              <a:rPr lang="en-AU" sz="1800">
                <a:solidFill>
                  <a:schemeClr val="dk1"/>
                </a:solidFill>
                <a:latin typeface="Calibri"/>
                <a:ea typeface="Calibri"/>
                <a:cs typeface="Calibri"/>
                <a:sym typeface="Calibri"/>
              </a:rPr>
              <a:t> part: Update on state of climate (WMO), knowledge gaps (IPCC), observation gaps (GCOS), GCOS status report</a:t>
            </a:r>
            <a:endParaRPr sz="1800">
              <a:solidFill>
                <a:schemeClr val="dk1"/>
              </a:solidFill>
              <a:latin typeface="Calibri"/>
              <a:ea typeface="Calibri"/>
              <a:cs typeface="Calibri"/>
              <a:sym typeface="Calibri"/>
            </a:endParaRPr>
          </a:p>
          <a:p>
            <a:pPr indent="-342900" lvl="1" marL="914400" rtl="0" algn="l">
              <a:lnSpc>
                <a:spcPct val="115000"/>
              </a:lnSpc>
              <a:spcBef>
                <a:spcPts val="0"/>
              </a:spcBef>
              <a:spcAft>
                <a:spcPts val="0"/>
              </a:spcAft>
              <a:buSzPts val="1800"/>
              <a:buChar char="○"/>
            </a:pPr>
            <a:r>
              <a:rPr lang="en-AU" sz="1800">
                <a:solidFill>
                  <a:schemeClr val="dk1"/>
                </a:solidFill>
                <a:latin typeface="Calibri"/>
                <a:ea typeface="Calibri"/>
                <a:cs typeface="Calibri"/>
                <a:sym typeface="Calibri"/>
              </a:rPr>
              <a:t>2</a:t>
            </a:r>
            <a:r>
              <a:rPr baseline="30000" lang="en-AU" sz="1800">
                <a:solidFill>
                  <a:schemeClr val="dk1"/>
                </a:solidFill>
                <a:latin typeface="Calibri"/>
                <a:ea typeface="Calibri"/>
                <a:cs typeface="Calibri"/>
                <a:sym typeface="Calibri"/>
              </a:rPr>
              <a:t>nd</a:t>
            </a:r>
            <a:r>
              <a:rPr lang="en-AU" sz="1800">
                <a:solidFill>
                  <a:schemeClr val="dk1"/>
                </a:solidFill>
                <a:latin typeface="Calibri"/>
                <a:ea typeface="Calibri"/>
                <a:cs typeface="Calibri"/>
                <a:sym typeface="Calibri"/>
              </a:rPr>
              <a:t> part: national level support (GEO, invited Party representatives)</a:t>
            </a:r>
            <a:endParaRPr sz="1800">
              <a:solidFill>
                <a:schemeClr val="dk1"/>
              </a:solidFill>
              <a:latin typeface="Calibri"/>
              <a:ea typeface="Calibri"/>
              <a:cs typeface="Calibri"/>
              <a:sym typeface="Calibri"/>
            </a:endParaRPr>
          </a:p>
          <a:p>
            <a:pPr indent="-342900" lvl="1" marL="914400" rtl="0" algn="l">
              <a:lnSpc>
                <a:spcPct val="115000"/>
              </a:lnSpc>
              <a:spcBef>
                <a:spcPts val="0"/>
              </a:spcBef>
              <a:spcAft>
                <a:spcPts val="0"/>
              </a:spcAft>
              <a:buSzPts val="1800"/>
              <a:buChar char="○"/>
            </a:pPr>
            <a:r>
              <a:rPr lang="en-AU" sz="1800">
                <a:solidFill>
                  <a:schemeClr val="dk1"/>
                </a:solidFill>
                <a:latin typeface="Calibri"/>
                <a:ea typeface="Calibri"/>
                <a:cs typeface="Calibri"/>
                <a:sym typeface="Calibri"/>
              </a:rPr>
              <a:t>3rd part: GST support (CEOS, others)</a:t>
            </a:r>
            <a:endParaRPr sz="1800">
              <a:solidFill>
                <a:schemeClr val="dk1"/>
              </a:solidFill>
              <a:latin typeface="Calibri"/>
              <a:ea typeface="Calibri"/>
              <a:cs typeface="Calibri"/>
              <a:sym typeface="Calibri"/>
            </a:endParaRPr>
          </a:p>
          <a:p>
            <a:pPr indent="-342900" lvl="0" marL="457200" rtl="0" algn="l">
              <a:lnSpc>
                <a:spcPct val="115000"/>
              </a:lnSpc>
              <a:spcBef>
                <a:spcPts val="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In contact with UNFCCC about the final format and the move from CEOS to the first part</a:t>
            </a:r>
            <a:endParaRPr sz="1800">
              <a:solidFill>
                <a:schemeClr val="dk1"/>
              </a:solidFill>
              <a:latin typeface="Calibri"/>
              <a:ea typeface="Calibri"/>
              <a:cs typeface="Calibri"/>
              <a:sym typeface="Calibri"/>
            </a:endParaRPr>
          </a:p>
          <a:p>
            <a:pPr indent="0" lvl="0" marL="0" rtl="0" algn="l">
              <a:spcBef>
                <a:spcPts val="1200"/>
              </a:spcBef>
              <a:spcAft>
                <a:spcPts val="0"/>
              </a:spcAft>
              <a:buNone/>
            </a:pPr>
            <a:r>
              <a:t/>
            </a:r>
            <a:endParaRPr sz="1800"/>
          </a:p>
        </p:txBody>
      </p:sp>
      <p:sp>
        <p:nvSpPr>
          <p:cNvPr id="2942" name="Google Shape;2942;gf027f19317_0_0"/>
          <p:cNvSpPr txBox="1"/>
          <p:nvPr>
            <p:ph idx="12" type="sldNum"/>
          </p:nvPr>
        </p:nvSpPr>
        <p:spPr>
          <a:xfrm>
            <a:off x="6457950" y="6356350"/>
            <a:ext cx="2057400" cy="365100"/>
          </a:xfrm>
          <a:prstGeom prst="rect">
            <a:avLst/>
          </a:prstGeom>
        </p:spPr>
        <p:txBody>
          <a:bodyPr anchorCtr="0" anchor="ctr" bIns="45700" lIns="91425" spcFirstLastPara="1" rIns="91425" wrap="square" tIns="45700">
            <a:noAutofit/>
          </a:bodyPr>
          <a:lstStyle/>
          <a:p>
            <a:pPr indent="0" lvl="0" marL="0" rtl="0" algn="r">
              <a:spcBef>
                <a:spcPts val="0"/>
              </a:spcBef>
              <a:spcAft>
                <a:spcPts val="0"/>
              </a:spcAft>
              <a:buClr>
                <a:srgbClr val="000000"/>
              </a:buClr>
              <a:buSzPts val="1300"/>
              <a:buFont typeface="Arial"/>
              <a:buNone/>
            </a:pPr>
            <a:fld id="{00000000-1234-1234-1234-123412341234}" type="slidenum">
              <a:rPr lang="en-AU"/>
              <a:t>‹#›</a:t>
            </a:fld>
            <a:endParaRPr/>
          </a:p>
        </p:txBody>
      </p:sp>
    </p:spTree>
  </p:cSld>
  <p:clrMapOvr>
    <a:masterClrMapping/>
  </p:clrMapOvr>
</p:sld>
</file>

<file path=ppt/slides/slide1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6" name="Shape 2946"/>
        <p:cNvGrpSpPr/>
        <p:nvPr/>
      </p:nvGrpSpPr>
      <p:grpSpPr>
        <a:xfrm>
          <a:off x="0" y="0"/>
          <a:ext cx="0" cy="0"/>
          <a:chOff x="0" y="0"/>
          <a:chExt cx="0" cy="0"/>
        </a:xfrm>
      </p:grpSpPr>
      <p:sp>
        <p:nvSpPr>
          <p:cNvPr id="2947" name="Google Shape;2947;gebdc30e2bc_1_10"/>
          <p:cNvSpPr txBox="1"/>
          <p:nvPr>
            <p:ph type="title"/>
          </p:nvPr>
        </p:nvSpPr>
        <p:spPr>
          <a:xfrm>
            <a:off x="2070550" y="33875"/>
            <a:ext cx="55542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None/>
            </a:pPr>
            <a:r>
              <a:rPr b="1" lang="en-AU" sz="2600">
                <a:solidFill>
                  <a:srgbClr val="FFFFFF"/>
                </a:solidFill>
              </a:rPr>
              <a:t>CEOS GST Portal Status &amp; Inputs</a:t>
            </a:r>
            <a:endParaRPr b="1" sz="2600">
              <a:solidFill>
                <a:srgbClr val="FFFFFF"/>
              </a:solidFill>
            </a:endParaRPr>
          </a:p>
        </p:txBody>
      </p:sp>
      <p:sp>
        <p:nvSpPr>
          <p:cNvPr id="2948" name="Google Shape;2948;gebdc30e2bc_1_10"/>
          <p:cNvSpPr txBox="1"/>
          <p:nvPr>
            <p:ph idx="1" type="body"/>
          </p:nvPr>
        </p:nvSpPr>
        <p:spPr>
          <a:xfrm>
            <a:off x="85045" y="1428170"/>
            <a:ext cx="8973900" cy="4935000"/>
          </a:xfrm>
          <a:prstGeom prst="rect">
            <a:avLst/>
          </a:prstGeom>
          <a:noFill/>
          <a:ln>
            <a:noFill/>
          </a:ln>
        </p:spPr>
        <p:txBody>
          <a:bodyPr anchorCtr="0" anchor="t" bIns="45700" lIns="91425" spcFirstLastPara="1" rIns="91425" wrap="square" tIns="45700">
            <a:noAutofit/>
          </a:bodyPr>
          <a:lstStyle/>
          <a:p>
            <a:pPr indent="-381000" lvl="0" marL="457200" rtl="0" algn="l">
              <a:lnSpc>
                <a:spcPct val="90000"/>
              </a:lnSpc>
              <a:spcBef>
                <a:spcPts val="0"/>
              </a:spcBef>
              <a:spcAft>
                <a:spcPts val="0"/>
              </a:spcAft>
              <a:buClr>
                <a:schemeClr val="dk1"/>
              </a:buClr>
              <a:buSzPts val="2400"/>
              <a:buChar char="●"/>
            </a:pPr>
            <a:r>
              <a:rPr lang="en-AU" sz="2400">
                <a:solidFill>
                  <a:schemeClr val="dk1"/>
                </a:solidFill>
              </a:rPr>
              <a:t>SIT Chair Team had action from SIT-36 to prepare a dedicated area on ceos.org for our contributions to the GST</a:t>
            </a:r>
            <a:endParaRPr sz="2400">
              <a:solidFill>
                <a:schemeClr val="dk1"/>
              </a:solidFill>
            </a:endParaRPr>
          </a:p>
          <a:p>
            <a:pPr indent="0" lvl="0" marL="457200" rtl="0" algn="l">
              <a:lnSpc>
                <a:spcPct val="90000"/>
              </a:lnSpc>
              <a:spcBef>
                <a:spcPts val="0"/>
              </a:spcBef>
              <a:spcAft>
                <a:spcPts val="0"/>
              </a:spcAft>
              <a:buSzPts val="1800"/>
              <a:buNone/>
            </a:pPr>
            <a:r>
              <a:t/>
            </a:r>
            <a:endParaRPr sz="2400">
              <a:solidFill>
                <a:schemeClr val="dk1"/>
              </a:solidFill>
            </a:endParaRPr>
          </a:p>
          <a:p>
            <a:pPr indent="-381000" lvl="0" marL="457200" rtl="0" algn="l">
              <a:lnSpc>
                <a:spcPct val="90000"/>
              </a:lnSpc>
              <a:spcBef>
                <a:spcPts val="0"/>
              </a:spcBef>
              <a:spcAft>
                <a:spcPts val="0"/>
              </a:spcAft>
              <a:buClr>
                <a:schemeClr val="dk1"/>
              </a:buClr>
              <a:buSzPts val="2400"/>
              <a:buChar char="●"/>
            </a:pPr>
            <a:r>
              <a:rPr lang="en-AU" sz="2400">
                <a:solidFill>
                  <a:schemeClr val="dk1"/>
                </a:solidFill>
              </a:rPr>
              <a:t>Consolidated presentation of the various GHG and AFOLU datasets and associated guidance </a:t>
            </a:r>
            <a:endParaRPr sz="2400">
              <a:solidFill>
                <a:schemeClr val="dk1"/>
              </a:solidFill>
            </a:endParaRPr>
          </a:p>
          <a:p>
            <a:pPr indent="0" lvl="0" marL="457200" rtl="0" algn="l">
              <a:lnSpc>
                <a:spcPct val="90000"/>
              </a:lnSpc>
              <a:spcBef>
                <a:spcPts val="0"/>
              </a:spcBef>
              <a:spcAft>
                <a:spcPts val="0"/>
              </a:spcAft>
              <a:buSzPts val="1800"/>
              <a:buNone/>
            </a:pPr>
            <a:r>
              <a:t/>
            </a:r>
            <a:endParaRPr sz="2400">
              <a:solidFill>
                <a:schemeClr val="dk1"/>
              </a:solidFill>
            </a:endParaRPr>
          </a:p>
          <a:p>
            <a:pPr indent="-381000" lvl="0" marL="457200" rtl="0" algn="l">
              <a:lnSpc>
                <a:spcPct val="90000"/>
              </a:lnSpc>
              <a:spcBef>
                <a:spcPts val="0"/>
              </a:spcBef>
              <a:spcAft>
                <a:spcPts val="0"/>
              </a:spcAft>
              <a:buClr>
                <a:schemeClr val="dk1"/>
              </a:buClr>
              <a:buSzPts val="2400"/>
              <a:buChar char="●"/>
            </a:pPr>
            <a:r>
              <a:rPr lang="en-AU" sz="2400">
                <a:solidFill>
                  <a:schemeClr val="dk1"/>
                </a:solidFill>
              </a:rPr>
              <a:t>A thin layer of introductory information to help users find all relevant CEOS contributions</a:t>
            </a:r>
            <a:endParaRPr sz="2400">
              <a:solidFill>
                <a:schemeClr val="dk1"/>
              </a:solidFill>
            </a:endParaRPr>
          </a:p>
          <a:p>
            <a:pPr indent="-361950" lvl="1" marL="914400" rtl="0" algn="l">
              <a:lnSpc>
                <a:spcPct val="90000"/>
              </a:lnSpc>
              <a:spcBef>
                <a:spcPts val="0"/>
              </a:spcBef>
              <a:spcAft>
                <a:spcPts val="0"/>
              </a:spcAft>
              <a:buClr>
                <a:schemeClr val="dk1"/>
              </a:buClr>
              <a:buSzPts val="2100"/>
              <a:buChar char="○"/>
            </a:pPr>
            <a:r>
              <a:rPr lang="en-AU" sz="2100">
                <a:solidFill>
                  <a:schemeClr val="dk1"/>
                </a:solidFill>
              </a:rPr>
              <a:t>Proposed to be in English, French, Spanish</a:t>
            </a:r>
            <a:endParaRPr sz="2100">
              <a:solidFill>
                <a:schemeClr val="dk1"/>
              </a:solidFill>
            </a:endParaRPr>
          </a:p>
          <a:p>
            <a:pPr indent="-361950" lvl="1" marL="914400" rtl="0" algn="l">
              <a:lnSpc>
                <a:spcPct val="90000"/>
              </a:lnSpc>
              <a:spcBef>
                <a:spcPts val="0"/>
              </a:spcBef>
              <a:spcAft>
                <a:spcPts val="0"/>
              </a:spcAft>
              <a:buClr>
                <a:schemeClr val="dk1"/>
              </a:buClr>
              <a:buSzPts val="2100"/>
              <a:buChar char="○"/>
            </a:pPr>
            <a:r>
              <a:rPr lang="en-AU" sz="2100">
                <a:solidFill>
                  <a:schemeClr val="dk1"/>
                </a:solidFill>
              </a:rPr>
              <a:t>Needs consistent information from all dataset providers</a:t>
            </a:r>
            <a:endParaRPr sz="2100">
              <a:solidFill>
                <a:schemeClr val="dk1"/>
              </a:solidFill>
            </a:endParaRPr>
          </a:p>
          <a:p>
            <a:pPr indent="0" lvl="0" marL="914400" rtl="0" algn="l">
              <a:lnSpc>
                <a:spcPct val="90000"/>
              </a:lnSpc>
              <a:spcBef>
                <a:spcPts val="0"/>
              </a:spcBef>
              <a:spcAft>
                <a:spcPts val="0"/>
              </a:spcAft>
              <a:buNone/>
            </a:pPr>
            <a:r>
              <a:t/>
            </a:r>
            <a:endParaRPr sz="2100">
              <a:solidFill>
                <a:schemeClr val="dk1"/>
              </a:solidFill>
            </a:endParaRPr>
          </a:p>
          <a:p>
            <a:pPr indent="-361950" lvl="0" marL="457200" rtl="0" algn="l">
              <a:lnSpc>
                <a:spcPct val="90000"/>
              </a:lnSpc>
              <a:spcBef>
                <a:spcPts val="0"/>
              </a:spcBef>
              <a:spcAft>
                <a:spcPts val="0"/>
              </a:spcAft>
              <a:buClr>
                <a:schemeClr val="dk1"/>
              </a:buClr>
              <a:buSzPts val="2100"/>
              <a:buChar char="●"/>
            </a:pPr>
            <a:r>
              <a:rPr lang="en-AU" sz="2100">
                <a:solidFill>
                  <a:schemeClr val="dk1"/>
                </a:solidFill>
              </a:rPr>
              <a:t>Progressed as a SIT Chair - CEOS Chair cooperation and 2021 outcome</a:t>
            </a:r>
            <a:endParaRPr sz="2100">
              <a:solidFill>
                <a:schemeClr val="dk1"/>
              </a:solidFill>
            </a:endParaRPr>
          </a:p>
          <a:p>
            <a:pPr indent="0" lvl="0" marL="457200" rtl="0" algn="l">
              <a:lnSpc>
                <a:spcPct val="90000"/>
              </a:lnSpc>
              <a:spcBef>
                <a:spcPts val="0"/>
              </a:spcBef>
              <a:spcAft>
                <a:spcPts val="0"/>
              </a:spcAft>
              <a:buNone/>
            </a:pPr>
            <a:r>
              <a:t/>
            </a:r>
            <a:endParaRPr sz="2100">
              <a:solidFill>
                <a:schemeClr val="dk1"/>
              </a:solidFill>
            </a:endParaRPr>
          </a:p>
          <a:p>
            <a:pPr indent="-361950" lvl="0" marL="457200" rtl="0" algn="l">
              <a:lnSpc>
                <a:spcPct val="90000"/>
              </a:lnSpc>
              <a:spcBef>
                <a:spcPts val="0"/>
              </a:spcBef>
              <a:spcAft>
                <a:spcPts val="0"/>
              </a:spcAft>
              <a:buClr>
                <a:schemeClr val="dk1"/>
              </a:buClr>
              <a:buSzPts val="2100"/>
              <a:buChar char="●"/>
            </a:pPr>
            <a:r>
              <a:rPr b="1" lang="en-AU" sz="2100">
                <a:solidFill>
                  <a:schemeClr val="dk1"/>
                </a:solidFill>
              </a:rPr>
              <a:t>Reliant on the Data Team Inputs</a:t>
            </a:r>
            <a:endParaRPr b="1" sz="2100">
              <a:solidFill>
                <a:schemeClr val="dk1"/>
              </a:solidFill>
            </a:endParaRPr>
          </a:p>
          <a:p>
            <a:pPr indent="0" lvl="0" marL="0" rtl="0" algn="l">
              <a:lnSpc>
                <a:spcPct val="90000"/>
              </a:lnSpc>
              <a:spcBef>
                <a:spcPts val="0"/>
              </a:spcBef>
              <a:spcAft>
                <a:spcPts val="0"/>
              </a:spcAft>
              <a:buSzPts val="1800"/>
              <a:buNone/>
            </a:pPr>
            <a:r>
              <a:t/>
            </a:r>
            <a:endParaRPr sz="1600">
              <a:solidFill>
                <a:schemeClr val="dk1"/>
              </a:solidFill>
            </a:endParaRPr>
          </a:p>
          <a:p>
            <a:pPr indent="0" lvl="0" marL="0" rtl="0" algn="l">
              <a:lnSpc>
                <a:spcPct val="100000"/>
              </a:lnSpc>
              <a:spcBef>
                <a:spcPts val="800"/>
              </a:spcBef>
              <a:spcAft>
                <a:spcPts val="400"/>
              </a:spcAft>
              <a:buClr>
                <a:srgbClr val="000000"/>
              </a:buClr>
              <a:buSzPts val="2000"/>
              <a:buNone/>
            </a:pPr>
            <a:r>
              <a:t/>
            </a:r>
            <a:endParaRPr sz="2000">
              <a:solidFill>
                <a:schemeClr val="dk1"/>
              </a:solidFill>
            </a:endParaRPr>
          </a:p>
        </p:txBody>
      </p:sp>
    </p:spTree>
  </p:cSld>
  <p:clrMapOvr>
    <a:masterClrMapping/>
  </p:clrMapOvr>
</p:sld>
</file>

<file path=ppt/slides/slide1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2" name="Shape 2952"/>
        <p:cNvGrpSpPr/>
        <p:nvPr/>
      </p:nvGrpSpPr>
      <p:grpSpPr>
        <a:xfrm>
          <a:off x="0" y="0"/>
          <a:ext cx="0" cy="0"/>
          <a:chOff x="0" y="0"/>
          <a:chExt cx="0" cy="0"/>
        </a:xfrm>
      </p:grpSpPr>
      <p:sp>
        <p:nvSpPr>
          <p:cNvPr id="2953" name="Google Shape;2953;gebdc30e2bc_1_15"/>
          <p:cNvSpPr txBox="1"/>
          <p:nvPr>
            <p:ph type="title"/>
          </p:nvPr>
        </p:nvSpPr>
        <p:spPr>
          <a:xfrm>
            <a:off x="2070550" y="33875"/>
            <a:ext cx="55542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None/>
            </a:pPr>
            <a:r>
              <a:rPr lang="en-AU" sz="2600">
                <a:solidFill>
                  <a:srgbClr val="FFFFFF"/>
                </a:solidFill>
              </a:rPr>
              <a:t>CEOS GST Portal Status &amp; Inputs</a:t>
            </a:r>
            <a:endParaRPr sz="2600">
              <a:solidFill>
                <a:srgbClr val="FFFFFF"/>
              </a:solidFill>
            </a:endParaRPr>
          </a:p>
        </p:txBody>
      </p:sp>
      <p:sp>
        <p:nvSpPr>
          <p:cNvPr id="2954" name="Google Shape;2954;gebdc30e2bc_1_15"/>
          <p:cNvSpPr txBox="1"/>
          <p:nvPr>
            <p:ph idx="1" type="body"/>
          </p:nvPr>
        </p:nvSpPr>
        <p:spPr>
          <a:xfrm>
            <a:off x="85045" y="1428170"/>
            <a:ext cx="8973900" cy="4935000"/>
          </a:xfrm>
          <a:prstGeom prst="rect">
            <a:avLst/>
          </a:prstGeom>
          <a:noFill/>
          <a:ln>
            <a:noFill/>
          </a:ln>
        </p:spPr>
        <p:txBody>
          <a:bodyPr anchorCtr="0" anchor="t" bIns="45700" lIns="91425" spcFirstLastPara="1" rIns="91425" wrap="square" tIns="45700">
            <a:noAutofit/>
          </a:bodyPr>
          <a:lstStyle/>
          <a:p>
            <a:pPr indent="-381000" lvl="0" marL="457200" rtl="0" algn="l">
              <a:lnSpc>
                <a:spcPct val="90000"/>
              </a:lnSpc>
              <a:spcBef>
                <a:spcPts val="0"/>
              </a:spcBef>
              <a:spcAft>
                <a:spcPts val="0"/>
              </a:spcAft>
              <a:buClr>
                <a:schemeClr val="dk1"/>
              </a:buClr>
              <a:buSzPts val="2400"/>
              <a:buChar char="●"/>
            </a:pPr>
            <a:r>
              <a:rPr lang="en-AU" sz="2400">
                <a:solidFill>
                  <a:schemeClr val="dk1"/>
                </a:solidFill>
              </a:rPr>
              <a:t>Top level page drafted and available at: </a:t>
            </a:r>
            <a:r>
              <a:rPr lang="en-AU" sz="2400" u="sng">
                <a:solidFill>
                  <a:schemeClr val="hlink"/>
                </a:solidFill>
                <a:hlinkClick r:id="rId3"/>
              </a:rPr>
              <a:t>ceos.org/observations/gst</a:t>
            </a:r>
            <a:r>
              <a:rPr lang="en-AU" sz="2400">
                <a:solidFill>
                  <a:schemeClr val="dk1"/>
                </a:solidFill>
              </a:rPr>
              <a:t> (currently unlinked in ceos web)  </a:t>
            </a:r>
            <a:endParaRPr sz="2400">
              <a:solidFill>
                <a:schemeClr val="dk1"/>
              </a:solidFill>
            </a:endParaRPr>
          </a:p>
          <a:p>
            <a:pPr indent="0" lvl="0" marL="45720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None/>
            </a:pPr>
            <a:r>
              <a:t/>
            </a:r>
            <a:endParaRPr b="1" sz="2100">
              <a:solidFill>
                <a:schemeClr val="dk1"/>
              </a:solidFill>
            </a:endParaRPr>
          </a:p>
          <a:p>
            <a:pPr indent="0" lvl="0" marL="914400" rtl="0" algn="l">
              <a:lnSpc>
                <a:spcPct val="90000"/>
              </a:lnSpc>
              <a:spcBef>
                <a:spcPts val="0"/>
              </a:spcBef>
              <a:spcAft>
                <a:spcPts val="0"/>
              </a:spcAft>
              <a:buSzPts val="1800"/>
              <a:buNone/>
            </a:pPr>
            <a:r>
              <a:t/>
            </a:r>
            <a:endParaRPr sz="2100">
              <a:solidFill>
                <a:schemeClr val="dk1"/>
              </a:solidFill>
            </a:endParaRPr>
          </a:p>
          <a:p>
            <a:pPr indent="0" lvl="0" marL="914400" rtl="0" algn="l">
              <a:lnSpc>
                <a:spcPct val="100000"/>
              </a:lnSpc>
              <a:spcBef>
                <a:spcPts val="0"/>
              </a:spcBef>
              <a:spcAft>
                <a:spcPts val="0"/>
              </a:spcAft>
              <a:buSzPts val="1800"/>
              <a:buNone/>
            </a:pPr>
            <a:r>
              <a:t/>
            </a:r>
            <a:endParaRPr sz="2000">
              <a:solidFill>
                <a:schemeClr val="dk1"/>
              </a:solidFill>
            </a:endParaRPr>
          </a:p>
          <a:p>
            <a:pPr indent="0" lvl="0" marL="91440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100000"/>
              </a:lnSpc>
              <a:spcBef>
                <a:spcPts val="800"/>
              </a:spcBef>
              <a:spcAft>
                <a:spcPts val="0"/>
              </a:spcAft>
              <a:buClr>
                <a:srgbClr val="002060"/>
              </a:buClr>
              <a:buSzPts val="2000"/>
              <a:buFont typeface="Arial"/>
              <a:buNone/>
            </a:pPr>
            <a:r>
              <a:t/>
            </a:r>
            <a:endParaRPr sz="1600">
              <a:solidFill>
                <a:schemeClr val="dk1"/>
              </a:solidFill>
            </a:endParaRPr>
          </a:p>
          <a:p>
            <a:pPr indent="0" lvl="0" marL="63500" rtl="0" algn="l">
              <a:lnSpc>
                <a:spcPct val="100000"/>
              </a:lnSpc>
              <a:spcBef>
                <a:spcPts val="800"/>
              </a:spcBef>
              <a:spcAft>
                <a:spcPts val="0"/>
              </a:spcAft>
              <a:buClr>
                <a:srgbClr val="000000"/>
              </a:buClr>
              <a:buSzPts val="1800"/>
              <a:buNone/>
            </a:pPr>
            <a:r>
              <a:t/>
            </a:r>
            <a:endParaRPr sz="1600">
              <a:solidFill>
                <a:schemeClr val="dk1"/>
              </a:solidFill>
            </a:endParaRPr>
          </a:p>
          <a:p>
            <a:pPr indent="0" lvl="0" marL="63500" rtl="0" algn="l">
              <a:lnSpc>
                <a:spcPct val="100000"/>
              </a:lnSpc>
              <a:spcBef>
                <a:spcPts val="800"/>
              </a:spcBef>
              <a:spcAft>
                <a:spcPts val="400"/>
              </a:spcAft>
              <a:buClr>
                <a:srgbClr val="000000"/>
              </a:buClr>
              <a:buSzPts val="2000"/>
              <a:buNone/>
            </a:pPr>
            <a:r>
              <a:rPr b="1" lang="en-AU" sz="1600">
                <a:solidFill>
                  <a:schemeClr val="dk1"/>
                </a:solidFill>
              </a:rPr>
              <a:t> </a:t>
            </a:r>
            <a:endParaRPr sz="2000">
              <a:solidFill>
                <a:schemeClr val="dk1"/>
              </a:solidFill>
            </a:endParaRPr>
          </a:p>
        </p:txBody>
      </p:sp>
      <p:pic>
        <p:nvPicPr>
          <p:cNvPr id="2955" name="Google Shape;2955;gebdc30e2bc_1_15">
            <a:hlinkClick r:id="rId4"/>
          </p:cNvPr>
          <p:cNvPicPr preferRelativeResize="0"/>
          <p:nvPr/>
        </p:nvPicPr>
        <p:blipFill>
          <a:blip r:embed="rId5">
            <a:alphaModFix/>
          </a:blip>
          <a:stretch>
            <a:fillRect/>
          </a:stretch>
        </p:blipFill>
        <p:spPr>
          <a:xfrm>
            <a:off x="85050" y="2183304"/>
            <a:ext cx="9144003" cy="4674693"/>
          </a:xfrm>
          <a:prstGeom prst="rect">
            <a:avLst/>
          </a:prstGeom>
          <a:noFill/>
          <a:ln>
            <a:noFill/>
          </a:ln>
        </p:spPr>
      </p:pic>
    </p:spTree>
  </p:cSld>
  <p:clrMapOvr>
    <a:masterClrMapping/>
  </p:clrMapOvr>
</p:sld>
</file>

<file path=ppt/slides/slide1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9" name="Shape 2959"/>
        <p:cNvGrpSpPr/>
        <p:nvPr/>
      </p:nvGrpSpPr>
      <p:grpSpPr>
        <a:xfrm>
          <a:off x="0" y="0"/>
          <a:ext cx="0" cy="0"/>
          <a:chOff x="0" y="0"/>
          <a:chExt cx="0" cy="0"/>
        </a:xfrm>
      </p:grpSpPr>
      <p:sp>
        <p:nvSpPr>
          <p:cNvPr id="2960" name="Google Shape;2960;gebdc30e2bc_1_21"/>
          <p:cNvSpPr txBox="1"/>
          <p:nvPr>
            <p:ph type="title"/>
          </p:nvPr>
        </p:nvSpPr>
        <p:spPr>
          <a:xfrm>
            <a:off x="2070550" y="33875"/>
            <a:ext cx="55542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None/>
            </a:pPr>
            <a:r>
              <a:rPr lang="en-AU" sz="2600">
                <a:solidFill>
                  <a:srgbClr val="FFFFFF"/>
                </a:solidFill>
              </a:rPr>
              <a:t>CEOS GST Portal Status &amp; Inputs</a:t>
            </a:r>
            <a:endParaRPr sz="2600">
              <a:solidFill>
                <a:srgbClr val="FFFFFF"/>
              </a:solidFill>
            </a:endParaRPr>
          </a:p>
        </p:txBody>
      </p:sp>
      <p:sp>
        <p:nvSpPr>
          <p:cNvPr id="2961" name="Google Shape;2961;gebdc30e2bc_1_21"/>
          <p:cNvSpPr txBox="1"/>
          <p:nvPr>
            <p:ph idx="1" type="body"/>
          </p:nvPr>
        </p:nvSpPr>
        <p:spPr>
          <a:xfrm>
            <a:off x="85045" y="1428170"/>
            <a:ext cx="8973900" cy="4935000"/>
          </a:xfrm>
          <a:prstGeom prst="rect">
            <a:avLst/>
          </a:prstGeom>
          <a:noFill/>
          <a:ln>
            <a:noFill/>
          </a:ln>
        </p:spPr>
        <p:txBody>
          <a:bodyPr anchorCtr="0" anchor="t" bIns="45700" lIns="91425" spcFirstLastPara="1" rIns="91425" wrap="square" tIns="45700">
            <a:noAutofit/>
          </a:bodyPr>
          <a:lstStyle/>
          <a:p>
            <a:pPr indent="-381000" lvl="0" marL="457200" rtl="0" algn="l">
              <a:lnSpc>
                <a:spcPct val="90000"/>
              </a:lnSpc>
              <a:spcBef>
                <a:spcPts val="0"/>
              </a:spcBef>
              <a:spcAft>
                <a:spcPts val="0"/>
              </a:spcAft>
              <a:buClr>
                <a:schemeClr val="dk1"/>
              </a:buClr>
              <a:buSzPts val="2400"/>
              <a:buChar char="●"/>
            </a:pPr>
            <a:r>
              <a:rPr lang="en-AU" sz="2400" u="sng">
                <a:solidFill>
                  <a:schemeClr val="hlink"/>
                </a:solidFill>
                <a:hlinkClick r:id="rId3"/>
              </a:rPr>
              <a:t>Mangroves</a:t>
            </a:r>
            <a:r>
              <a:rPr lang="en-AU" sz="2400">
                <a:solidFill>
                  <a:schemeClr val="dk1"/>
                </a:solidFill>
              </a:rPr>
              <a:t> example contributed by Ake &amp; Richard (thanks!)</a:t>
            </a:r>
            <a:endParaRPr sz="2400">
              <a:solidFill>
                <a:schemeClr val="dk1"/>
              </a:solidFill>
            </a:endParaRPr>
          </a:p>
          <a:p>
            <a:pPr indent="-381000" lvl="0" marL="457200" rtl="0" algn="l">
              <a:lnSpc>
                <a:spcPct val="90000"/>
              </a:lnSpc>
              <a:spcBef>
                <a:spcPts val="0"/>
              </a:spcBef>
              <a:spcAft>
                <a:spcPts val="0"/>
              </a:spcAft>
              <a:buClr>
                <a:schemeClr val="dk1"/>
              </a:buClr>
              <a:buSzPts val="2400"/>
              <a:buChar char="●"/>
            </a:pPr>
            <a:r>
              <a:rPr lang="en-AU" sz="2400">
                <a:solidFill>
                  <a:schemeClr val="dk1"/>
                </a:solidFill>
              </a:rPr>
              <a:t>Template suggestions from Mark Dowell</a:t>
            </a:r>
            <a:endParaRPr sz="2400">
              <a:solidFill>
                <a:schemeClr val="dk1"/>
              </a:solidFill>
            </a:endParaRPr>
          </a:p>
          <a:p>
            <a:pPr indent="0" lvl="0" marL="45720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None/>
            </a:pPr>
            <a:r>
              <a:t/>
            </a:r>
            <a:endParaRPr b="1" sz="2100">
              <a:solidFill>
                <a:schemeClr val="dk1"/>
              </a:solidFill>
            </a:endParaRPr>
          </a:p>
          <a:p>
            <a:pPr indent="0" lvl="0" marL="914400" rtl="0" algn="l">
              <a:lnSpc>
                <a:spcPct val="90000"/>
              </a:lnSpc>
              <a:spcBef>
                <a:spcPts val="0"/>
              </a:spcBef>
              <a:spcAft>
                <a:spcPts val="0"/>
              </a:spcAft>
              <a:buSzPts val="1800"/>
              <a:buNone/>
            </a:pPr>
            <a:r>
              <a:t/>
            </a:r>
            <a:endParaRPr sz="2100">
              <a:solidFill>
                <a:schemeClr val="dk1"/>
              </a:solidFill>
            </a:endParaRPr>
          </a:p>
          <a:p>
            <a:pPr indent="0" lvl="0" marL="914400" rtl="0" algn="l">
              <a:lnSpc>
                <a:spcPct val="100000"/>
              </a:lnSpc>
              <a:spcBef>
                <a:spcPts val="0"/>
              </a:spcBef>
              <a:spcAft>
                <a:spcPts val="0"/>
              </a:spcAft>
              <a:buSzPts val="1800"/>
              <a:buNone/>
            </a:pPr>
            <a:r>
              <a:t/>
            </a:r>
            <a:endParaRPr sz="2000">
              <a:solidFill>
                <a:schemeClr val="dk1"/>
              </a:solidFill>
            </a:endParaRPr>
          </a:p>
          <a:p>
            <a:pPr indent="0" lvl="0" marL="91440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100000"/>
              </a:lnSpc>
              <a:spcBef>
                <a:spcPts val="800"/>
              </a:spcBef>
              <a:spcAft>
                <a:spcPts val="0"/>
              </a:spcAft>
              <a:buClr>
                <a:srgbClr val="002060"/>
              </a:buClr>
              <a:buSzPts val="2000"/>
              <a:buFont typeface="Arial"/>
              <a:buNone/>
            </a:pPr>
            <a:r>
              <a:t/>
            </a:r>
            <a:endParaRPr sz="1600">
              <a:solidFill>
                <a:schemeClr val="dk1"/>
              </a:solidFill>
            </a:endParaRPr>
          </a:p>
          <a:p>
            <a:pPr indent="0" lvl="0" marL="63500" rtl="0" algn="l">
              <a:lnSpc>
                <a:spcPct val="100000"/>
              </a:lnSpc>
              <a:spcBef>
                <a:spcPts val="800"/>
              </a:spcBef>
              <a:spcAft>
                <a:spcPts val="0"/>
              </a:spcAft>
              <a:buClr>
                <a:srgbClr val="000000"/>
              </a:buClr>
              <a:buSzPts val="1800"/>
              <a:buNone/>
            </a:pPr>
            <a:r>
              <a:t/>
            </a:r>
            <a:endParaRPr sz="1600">
              <a:solidFill>
                <a:schemeClr val="dk1"/>
              </a:solidFill>
            </a:endParaRPr>
          </a:p>
          <a:p>
            <a:pPr indent="0" lvl="0" marL="63500" rtl="0" algn="l">
              <a:lnSpc>
                <a:spcPct val="100000"/>
              </a:lnSpc>
              <a:spcBef>
                <a:spcPts val="800"/>
              </a:spcBef>
              <a:spcAft>
                <a:spcPts val="400"/>
              </a:spcAft>
              <a:buClr>
                <a:srgbClr val="000000"/>
              </a:buClr>
              <a:buSzPts val="2000"/>
              <a:buNone/>
            </a:pPr>
            <a:r>
              <a:rPr b="1" lang="en-AU" sz="1600">
                <a:solidFill>
                  <a:schemeClr val="dk1"/>
                </a:solidFill>
              </a:rPr>
              <a:t> </a:t>
            </a:r>
            <a:endParaRPr sz="2000">
              <a:solidFill>
                <a:schemeClr val="dk1"/>
              </a:solidFill>
            </a:endParaRPr>
          </a:p>
        </p:txBody>
      </p:sp>
      <p:pic>
        <p:nvPicPr>
          <p:cNvPr id="2962" name="Google Shape;2962;gebdc30e2bc_1_21"/>
          <p:cNvPicPr preferRelativeResize="0"/>
          <p:nvPr/>
        </p:nvPicPr>
        <p:blipFill>
          <a:blip r:embed="rId4">
            <a:alphaModFix/>
          </a:blip>
          <a:stretch>
            <a:fillRect/>
          </a:stretch>
        </p:blipFill>
        <p:spPr>
          <a:xfrm>
            <a:off x="1845073" y="2697375"/>
            <a:ext cx="5779677" cy="3895399"/>
          </a:xfrm>
          <a:prstGeom prst="rect">
            <a:avLst/>
          </a:prstGeom>
          <a:noFill/>
          <a:ln>
            <a:noFill/>
          </a:ln>
        </p:spPr>
      </p:pic>
    </p:spTree>
  </p:cSld>
  <p:clrMapOvr>
    <a:masterClrMapping/>
  </p:clrMapOvr>
</p:sld>
</file>

<file path=ppt/slides/slide1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6" name="Shape 2966"/>
        <p:cNvGrpSpPr/>
        <p:nvPr/>
      </p:nvGrpSpPr>
      <p:grpSpPr>
        <a:xfrm>
          <a:off x="0" y="0"/>
          <a:ext cx="0" cy="0"/>
          <a:chOff x="0" y="0"/>
          <a:chExt cx="0" cy="0"/>
        </a:xfrm>
      </p:grpSpPr>
      <p:sp>
        <p:nvSpPr>
          <p:cNvPr id="2967" name="Google Shape;2967;gebdc30e2bc_1_27"/>
          <p:cNvSpPr txBox="1"/>
          <p:nvPr>
            <p:ph type="title"/>
          </p:nvPr>
        </p:nvSpPr>
        <p:spPr>
          <a:xfrm>
            <a:off x="2070550" y="33875"/>
            <a:ext cx="55542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None/>
            </a:pPr>
            <a:r>
              <a:rPr lang="en-AU" sz="2600">
                <a:solidFill>
                  <a:srgbClr val="FFFFFF"/>
                </a:solidFill>
              </a:rPr>
              <a:t>CEOS GST Portal Status &amp; Inputs</a:t>
            </a:r>
            <a:endParaRPr sz="2600">
              <a:solidFill>
                <a:srgbClr val="FFFFFF"/>
              </a:solidFill>
            </a:endParaRPr>
          </a:p>
        </p:txBody>
      </p:sp>
      <p:sp>
        <p:nvSpPr>
          <p:cNvPr id="2968" name="Google Shape;2968;gebdc30e2bc_1_27"/>
          <p:cNvSpPr txBox="1"/>
          <p:nvPr>
            <p:ph idx="1" type="body"/>
          </p:nvPr>
        </p:nvSpPr>
        <p:spPr>
          <a:xfrm>
            <a:off x="85045" y="1428170"/>
            <a:ext cx="8973900" cy="4935000"/>
          </a:xfrm>
          <a:prstGeom prst="rect">
            <a:avLst/>
          </a:prstGeom>
          <a:noFill/>
          <a:ln>
            <a:noFill/>
          </a:ln>
        </p:spPr>
        <p:txBody>
          <a:bodyPr anchorCtr="0" anchor="t" bIns="45700" lIns="91425" spcFirstLastPara="1" rIns="91425" wrap="square" tIns="45700">
            <a:noAutofit/>
          </a:bodyPr>
          <a:lstStyle/>
          <a:p>
            <a:pPr indent="-381000" lvl="0" marL="457200" rtl="0" algn="l">
              <a:lnSpc>
                <a:spcPct val="90000"/>
              </a:lnSpc>
              <a:spcBef>
                <a:spcPts val="0"/>
              </a:spcBef>
              <a:spcAft>
                <a:spcPts val="0"/>
              </a:spcAft>
              <a:buClr>
                <a:schemeClr val="dk1"/>
              </a:buClr>
              <a:buSzPts val="2400"/>
              <a:buChar char="●"/>
            </a:pPr>
            <a:r>
              <a:rPr lang="en-AU" sz="2400" u="sng">
                <a:solidFill>
                  <a:schemeClr val="hlink"/>
                </a:solidFill>
                <a:hlinkClick r:id="rId3"/>
              </a:rPr>
              <a:t>Forests</a:t>
            </a:r>
            <a:r>
              <a:rPr lang="en-AU" sz="2400">
                <a:solidFill>
                  <a:schemeClr val="dk1"/>
                </a:solidFill>
              </a:rPr>
              <a:t> page populated from available internet references</a:t>
            </a:r>
            <a:endParaRPr sz="2400">
              <a:solidFill>
                <a:schemeClr val="dk1"/>
              </a:solidFill>
            </a:endParaRPr>
          </a:p>
          <a:p>
            <a:pPr indent="-381000" lvl="0" marL="457200" rtl="0" algn="l">
              <a:lnSpc>
                <a:spcPct val="90000"/>
              </a:lnSpc>
              <a:spcBef>
                <a:spcPts val="0"/>
              </a:spcBef>
              <a:spcAft>
                <a:spcPts val="0"/>
              </a:spcAft>
              <a:buClr>
                <a:schemeClr val="dk1"/>
              </a:buClr>
              <a:buSzPts val="2400"/>
              <a:buChar char="●"/>
            </a:pPr>
            <a:r>
              <a:rPr lang="en-AU" sz="2400">
                <a:solidFill>
                  <a:schemeClr val="dk1"/>
                </a:solidFill>
              </a:rPr>
              <a:t>Needs GFW/UMD review </a:t>
            </a:r>
            <a:endParaRPr sz="2400">
              <a:solidFill>
                <a:schemeClr val="dk1"/>
              </a:solidFill>
            </a:endParaRPr>
          </a:p>
          <a:p>
            <a:pPr indent="0" lvl="0" marL="457200" rtl="0" algn="l">
              <a:lnSpc>
                <a:spcPct val="90000"/>
              </a:lnSpc>
              <a:spcBef>
                <a:spcPts val="0"/>
              </a:spcBef>
              <a:spcAft>
                <a:spcPts val="0"/>
              </a:spcAft>
              <a:buNone/>
            </a:pPr>
            <a:r>
              <a:t/>
            </a:r>
            <a:endParaRPr sz="2400">
              <a:solidFill>
                <a:schemeClr val="dk1"/>
              </a:solidFill>
            </a:endParaRPr>
          </a:p>
          <a:p>
            <a:pPr indent="0" lvl="0" marL="45720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None/>
            </a:pPr>
            <a:r>
              <a:t/>
            </a:r>
            <a:endParaRPr b="1" sz="2100">
              <a:solidFill>
                <a:schemeClr val="dk1"/>
              </a:solidFill>
            </a:endParaRPr>
          </a:p>
          <a:p>
            <a:pPr indent="0" lvl="0" marL="914400" rtl="0" algn="l">
              <a:lnSpc>
                <a:spcPct val="90000"/>
              </a:lnSpc>
              <a:spcBef>
                <a:spcPts val="0"/>
              </a:spcBef>
              <a:spcAft>
                <a:spcPts val="0"/>
              </a:spcAft>
              <a:buSzPts val="1800"/>
              <a:buNone/>
            </a:pPr>
            <a:r>
              <a:t/>
            </a:r>
            <a:endParaRPr sz="2100">
              <a:solidFill>
                <a:schemeClr val="dk1"/>
              </a:solidFill>
            </a:endParaRPr>
          </a:p>
          <a:p>
            <a:pPr indent="0" lvl="0" marL="914400" rtl="0" algn="l">
              <a:lnSpc>
                <a:spcPct val="100000"/>
              </a:lnSpc>
              <a:spcBef>
                <a:spcPts val="0"/>
              </a:spcBef>
              <a:spcAft>
                <a:spcPts val="0"/>
              </a:spcAft>
              <a:buSzPts val="1800"/>
              <a:buNone/>
            </a:pPr>
            <a:r>
              <a:t/>
            </a:r>
            <a:endParaRPr sz="2000">
              <a:solidFill>
                <a:schemeClr val="dk1"/>
              </a:solidFill>
            </a:endParaRPr>
          </a:p>
          <a:p>
            <a:pPr indent="0" lvl="0" marL="91440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100000"/>
              </a:lnSpc>
              <a:spcBef>
                <a:spcPts val="800"/>
              </a:spcBef>
              <a:spcAft>
                <a:spcPts val="0"/>
              </a:spcAft>
              <a:buClr>
                <a:srgbClr val="002060"/>
              </a:buClr>
              <a:buSzPts val="2000"/>
              <a:buFont typeface="Arial"/>
              <a:buNone/>
            </a:pPr>
            <a:r>
              <a:t/>
            </a:r>
            <a:endParaRPr sz="1600">
              <a:solidFill>
                <a:schemeClr val="dk1"/>
              </a:solidFill>
            </a:endParaRPr>
          </a:p>
          <a:p>
            <a:pPr indent="0" lvl="0" marL="63500" rtl="0" algn="l">
              <a:lnSpc>
                <a:spcPct val="100000"/>
              </a:lnSpc>
              <a:spcBef>
                <a:spcPts val="800"/>
              </a:spcBef>
              <a:spcAft>
                <a:spcPts val="0"/>
              </a:spcAft>
              <a:buClr>
                <a:srgbClr val="000000"/>
              </a:buClr>
              <a:buSzPts val="1800"/>
              <a:buNone/>
            </a:pPr>
            <a:r>
              <a:t/>
            </a:r>
            <a:endParaRPr sz="1600">
              <a:solidFill>
                <a:schemeClr val="dk1"/>
              </a:solidFill>
            </a:endParaRPr>
          </a:p>
          <a:p>
            <a:pPr indent="0" lvl="0" marL="63500" rtl="0" algn="l">
              <a:lnSpc>
                <a:spcPct val="100000"/>
              </a:lnSpc>
              <a:spcBef>
                <a:spcPts val="800"/>
              </a:spcBef>
              <a:spcAft>
                <a:spcPts val="400"/>
              </a:spcAft>
              <a:buClr>
                <a:srgbClr val="000000"/>
              </a:buClr>
              <a:buSzPts val="2000"/>
              <a:buNone/>
            </a:pPr>
            <a:r>
              <a:rPr b="1" lang="en-AU" sz="1600">
                <a:solidFill>
                  <a:schemeClr val="dk1"/>
                </a:solidFill>
              </a:rPr>
              <a:t> </a:t>
            </a:r>
            <a:endParaRPr sz="2000">
              <a:solidFill>
                <a:schemeClr val="dk1"/>
              </a:solidFill>
            </a:endParaRPr>
          </a:p>
        </p:txBody>
      </p:sp>
      <p:pic>
        <p:nvPicPr>
          <p:cNvPr id="2969" name="Google Shape;2969;gebdc30e2bc_1_27"/>
          <p:cNvPicPr preferRelativeResize="0"/>
          <p:nvPr/>
        </p:nvPicPr>
        <p:blipFill>
          <a:blip r:embed="rId4">
            <a:alphaModFix/>
          </a:blip>
          <a:stretch>
            <a:fillRect/>
          </a:stretch>
        </p:blipFill>
        <p:spPr>
          <a:xfrm>
            <a:off x="2170950" y="2303875"/>
            <a:ext cx="4764173" cy="4554124"/>
          </a:xfrm>
          <a:prstGeom prst="rect">
            <a:avLst/>
          </a:prstGeom>
          <a:noFill/>
          <a:ln>
            <a:noFill/>
          </a:ln>
        </p:spPr>
      </p:pic>
    </p:spTree>
  </p:cSld>
  <p:clrMapOvr>
    <a:masterClrMapping/>
  </p:clrMapOvr>
</p:sld>
</file>

<file path=ppt/slides/slide1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3" name="Shape 2973"/>
        <p:cNvGrpSpPr/>
        <p:nvPr/>
      </p:nvGrpSpPr>
      <p:grpSpPr>
        <a:xfrm>
          <a:off x="0" y="0"/>
          <a:ext cx="0" cy="0"/>
          <a:chOff x="0" y="0"/>
          <a:chExt cx="0" cy="0"/>
        </a:xfrm>
      </p:grpSpPr>
      <p:sp>
        <p:nvSpPr>
          <p:cNvPr id="2974" name="Google Shape;2974;gebdc30e2bc_1_33"/>
          <p:cNvSpPr txBox="1"/>
          <p:nvPr>
            <p:ph type="title"/>
          </p:nvPr>
        </p:nvSpPr>
        <p:spPr>
          <a:xfrm>
            <a:off x="2070550" y="33875"/>
            <a:ext cx="55542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None/>
            </a:pPr>
            <a:r>
              <a:rPr lang="en-AU" sz="2600">
                <a:solidFill>
                  <a:srgbClr val="FFFFFF"/>
                </a:solidFill>
              </a:rPr>
              <a:t>CEOS GST Portal Status &amp; Inputs</a:t>
            </a:r>
            <a:endParaRPr sz="2600">
              <a:solidFill>
                <a:srgbClr val="FFFFFF"/>
              </a:solidFill>
            </a:endParaRPr>
          </a:p>
        </p:txBody>
      </p:sp>
      <p:sp>
        <p:nvSpPr>
          <p:cNvPr id="2975" name="Google Shape;2975;gebdc30e2bc_1_33"/>
          <p:cNvSpPr txBox="1"/>
          <p:nvPr>
            <p:ph idx="1" type="body"/>
          </p:nvPr>
        </p:nvSpPr>
        <p:spPr>
          <a:xfrm>
            <a:off x="85045" y="1428170"/>
            <a:ext cx="8973900" cy="4935000"/>
          </a:xfrm>
          <a:prstGeom prst="rect">
            <a:avLst/>
          </a:prstGeom>
          <a:noFill/>
          <a:ln>
            <a:noFill/>
          </a:ln>
        </p:spPr>
        <p:txBody>
          <a:bodyPr anchorCtr="0" anchor="t" bIns="45700" lIns="91425" spcFirstLastPara="1" rIns="91425" wrap="square" tIns="45700">
            <a:noAutofit/>
          </a:bodyPr>
          <a:lstStyle/>
          <a:p>
            <a:pPr indent="-381000" lvl="0" marL="457200" rtl="0" algn="l">
              <a:lnSpc>
                <a:spcPct val="90000"/>
              </a:lnSpc>
              <a:spcBef>
                <a:spcPts val="0"/>
              </a:spcBef>
              <a:spcAft>
                <a:spcPts val="0"/>
              </a:spcAft>
              <a:buClr>
                <a:schemeClr val="dk1"/>
              </a:buClr>
              <a:buSzPts val="2400"/>
              <a:buChar char="●"/>
            </a:pPr>
            <a:r>
              <a:rPr lang="en-AU" sz="2400">
                <a:solidFill>
                  <a:schemeClr val="dk1"/>
                </a:solidFill>
              </a:rPr>
              <a:t>Land cover 2nd level page to explain the four datasets being provided </a:t>
            </a:r>
            <a:endParaRPr sz="2400">
              <a:solidFill>
                <a:schemeClr val="dk1"/>
              </a:solidFill>
            </a:endParaRPr>
          </a:p>
          <a:p>
            <a:pPr indent="0" lvl="0" marL="457200" rtl="0" algn="l">
              <a:lnSpc>
                <a:spcPct val="90000"/>
              </a:lnSpc>
              <a:spcBef>
                <a:spcPts val="0"/>
              </a:spcBef>
              <a:spcAft>
                <a:spcPts val="0"/>
              </a:spcAft>
              <a:buNone/>
            </a:pPr>
            <a:r>
              <a:t/>
            </a:r>
            <a:endParaRPr sz="2400">
              <a:solidFill>
                <a:schemeClr val="dk1"/>
              </a:solidFill>
            </a:endParaRPr>
          </a:p>
          <a:p>
            <a:pPr indent="0" lvl="0" marL="457200" rtl="0" algn="l">
              <a:lnSpc>
                <a:spcPct val="90000"/>
              </a:lnSpc>
              <a:spcBef>
                <a:spcPts val="0"/>
              </a:spcBef>
              <a:spcAft>
                <a:spcPts val="0"/>
              </a:spcAft>
              <a:buNone/>
            </a:pPr>
            <a:r>
              <a:t/>
            </a:r>
            <a:endParaRPr sz="2400">
              <a:solidFill>
                <a:schemeClr val="dk1"/>
              </a:solidFill>
            </a:endParaRPr>
          </a:p>
          <a:p>
            <a:pPr indent="0" lvl="0" marL="45720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None/>
            </a:pPr>
            <a:r>
              <a:t/>
            </a:r>
            <a:endParaRPr b="1" sz="2100">
              <a:solidFill>
                <a:schemeClr val="dk1"/>
              </a:solidFill>
            </a:endParaRPr>
          </a:p>
          <a:p>
            <a:pPr indent="0" lvl="0" marL="914400" rtl="0" algn="l">
              <a:lnSpc>
                <a:spcPct val="90000"/>
              </a:lnSpc>
              <a:spcBef>
                <a:spcPts val="0"/>
              </a:spcBef>
              <a:spcAft>
                <a:spcPts val="0"/>
              </a:spcAft>
              <a:buSzPts val="1800"/>
              <a:buNone/>
            </a:pPr>
            <a:r>
              <a:t/>
            </a:r>
            <a:endParaRPr sz="2100">
              <a:solidFill>
                <a:schemeClr val="dk1"/>
              </a:solidFill>
            </a:endParaRPr>
          </a:p>
          <a:p>
            <a:pPr indent="0" lvl="0" marL="914400" rtl="0" algn="l">
              <a:lnSpc>
                <a:spcPct val="100000"/>
              </a:lnSpc>
              <a:spcBef>
                <a:spcPts val="0"/>
              </a:spcBef>
              <a:spcAft>
                <a:spcPts val="0"/>
              </a:spcAft>
              <a:buSzPts val="1800"/>
              <a:buNone/>
            </a:pPr>
            <a:r>
              <a:t/>
            </a:r>
            <a:endParaRPr sz="2000">
              <a:solidFill>
                <a:schemeClr val="dk1"/>
              </a:solidFill>
            </a:endParaRPr>
          </a:p>
          <a:p>
            <a:pPr indent="0" lvl="0" marL="91440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2400">
              <a:solidFill>
                <a:schemeClr val="dk1"/>
              </a:solidFill>
            </a:endParaRPr>
          </a:p>
          <a:p>
            <a:pPr indent="0" lvl="0" marL="0" rtl="0" algn="l">
              <a:lnSpc>
                <a:spcPct val="90000"/>
              </a:lnSpc>
              <a:spcBef>
                <a:spcPts val="0"/>
              </a:spcBef>
              <a:spcAft>
                <a:spcPts val="0"/>
              </a:spcAft>
              <a:buSzPts val="1800"/>
              <a:buNone/>
            </a:pPr>
            <a:r>
              <a:t/>
            </a:r>
            <a:endParaRPr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100000"/>
              </a:lnSpc>
              <a:spcBef>
                <a:spcPts val="800"/>
              </a:spcBef>
              <a:spcAft>
                <a:spcPts val="0"/>
              </a:spcAft>
              <a:buClr>
                <a:srgbClr val="002060"/>
              </a:buClr>
              <a:buSzPts val="2000"/>
              <a:buFont typeface="Arial"/>
              <a:buNone/>
            </a:pPr>
            <a:r>
              <a:t/>
            </a:r>
            <a:endParaRPr sz="1600">
              <a:solidFill>
                <a:schemeClr val="dk1"/>
              </a:solidFill>
            </a:endParaRPr>
          </a:p>
          <a:p>
            <a:pPr indent="0" lvl="0" marL="63500" rtl="0" algn="l">
              <a:lnSpc>
                <a:spcPct val="100000"/>
              </a:lnSpc>
              <a:spcBef>
                <a:spcPts val="800"/>
              </a:spcBef>
              <a:spcAft>
                <a:spcPts val="0"/>
              </a:spcAft>
              <a:buClr>
                <a:srgbClr val="000000"/>
              </a:buClr>
              <a:buSzPts val="1800"/>
              <a:buNone/>
            </a:pPr>
            <a:r>
              <a:t/>
            </a:r>
            <a:endParaRPr sz="1600">
              <a:solidFill>
                <a:schemeClr val="dk1"/>
              </a:solidFill>
            </a:endParaRPr>
          </a:p>
          <a:p>
            <a:pPr indent="0" lvl="0" marL="63500" rtl="0" algn="l">
              <a:lnSpc>
                <a:spcPct val="100000"/>
              </a:lnSpc>
              <a:spcBef>
                <a:spcPts val="800"/>
              </a:spcBef>
              <a:spcAft>
                <a:spcPts val="400"/>
              </a:spcAft>
              <a:buClr>
                <a:srgbClr val="000000"/>
              </a:buClr>
              <a:buSzPts val="2000"/>
              <a:buNone/>
            </a:pPr>
            <a:r>
              <a:rPr b="1" lang="en-AU" sz="1600">
                <a:solidFill>
                  <a:schemeClr val="dk1"/>
                </a:solidFill>
              </a:rPr>
              <a:t> </a:t>
            </a:r>
            <a:endParaRPr sz="2000">
              <a:solidFill>
                <a:schemeClr val="dk1"/>
              </a:solidFill>
            </a:endParaRPr>
          </a:p>
        </p:txBody>
      </p:sp>
      <p:pic>
        <p:nvPicPr>
          <p:cNvPr id="2976" name="Google Shape;2976;gebdc30e2bc_1_33"/>
          <p:cNvPicPr preferRelativeResize="0"/>
          <p:nvPr/>
        </p:nvPicPr>
        <p:blipFill>
          <a:blip r:embed="rId3">
            <a:alphaModFix/>
          </a:blip>
          <a:stretch>
            <a:fillRect/>
          </a:stretch>
        </p:blipFill>
        <p:spPr>
          <a:xfrm>
            <a:off x="2751275" y="2022850"/>
            <a:ext cx="4403309" cy="4835151"/>
          </a:xfrm>
          <a:prstGeom prst="rect">
            <a:avLst/>
          </a:prstGeom>
          <a:noFill/>
          <a:ln>
            <a:noFill/>
          </a:ln>
        </p:spPr>
      </p:pic>
    </p:spTree>
  </p:cSld>
  <p:clrMapOvr>
    <a:masterClrMapping/>
  </p:clrMapOvr>
</p:sld>
</file>

<file path=ppt/slides/slide1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0" name="Shape 2980"/>
        <p:cNvGrpSpPr/>
        <p:nvPr/>
      </p:nvGrpSpPr>
      <p:grpSpPr>
        <a:xfrm>
          <a:off x="0" y="0"/>
          <a:ext cx="0" cy="0"/>
          <a:chOff x="0" y="0"/>
          <a:chExt cx="0" cy="0"/>
        </a:xfrm>
      </p:grpSpPr>
      <p:sp>
        <p:nvSpPr>
          <p:cNvPr id="2981" name="Google Shape;2981;gebdc30e2bc_1_39"/>
          <p:cNvSpPr txBox="1"/>
          <p:nvPr>
            <p:ph type="title"/>
          </p:nvPr>
        </p:nvSpPr>
        <p:spPr>
          <a:xfrm>
            <a:off x="2070550" y="33875"/>
            <a:ext cx="55542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None/>
            </a:pPr>
            <a:r>
              <a:rPr lang="en-AU" sz="2600">
                <a:solidFill>
                  <a:srgbClr val="FFFFFF"/>
                </a:solidFill>
              </a:rPr>
              <a:t>CEOS GST Portal Status &amp; Inputs</a:t>
            </a:r>
            <a:endParaRPr sz="2600">
              <a:solidFill>
                <a:srgbClr val="FFFFFF"/>
              </a:solidFill>
            </a:endParaRPr>
          </a:p>
        </p:txBody>
      </p:sp>
      <p:sp>
        <p:nvSpPr>
          <p:cNvPr id="2982" name="Google Shape;2982;gebdc30e2bc_1_39"/>
          <p:cNvSpPr txBox="1"/>
          <p:nvPr>
            <p:ph idx="1" type="body"/>
          </p:nvPr>
        </p:nvSpPr>
        <p:spPr>
          <a:xfrm>
            <a:off x="85045" y="1428170"/>
            <a:ext cx="8973900" cy="4935000"/>
          </a:xfrm>
          <a:prstGeom prst="rect">
            <a:avLst/>
          </a:prstGeom>
          <a:noFill/>
          <a:ln>
            <a:noFill/>
          </a:ln>
        </p:spPr>
        <p:txBody>
          <a:bodyPr anchorCtr="0" anchor="t" bIns="45700" lIns="91425" spcFirstLastPara="1" rIns="91425" wrap="square" tIns="45700">
            <a:noAutofit/>
          </a:bodyPr>
          <a:lstStyle/>
          <a:p>
            <a:pPr indent="-381000" lvl="0" marL="457200" rtl="0" algn="l">
              <a:lnSpc>
                <a:spcPct val="90000"/>
              </a:lnSpc>
              <a:spcBef>
                <a:spcPts val="0"/>
              </a:spcBef>
              <a:spcAft>
                <a:spcPts val="0"/>
              </a:spcAft>
              <a:buClr>
                <a:schemeClr val="dk1"/>
              </a:buClr>
              <a:buSzPts val="2400"/>
              <a:buChar char="●"/>
            </a:pPr>
            <a:r>
              <a:rPr lang="en-AU" sz="2400">
                <a:solidFill>
                  <a:schemeClr val="dk1"/>
                </a:solidFill>
              </a:rPr>
              <a:t>Need template populated for: GHG, AGB (and Forests)</a:t>
            </a:r>
            <a:endParaRPr sz="2400">
              <a:solidFill>
                <a:schemeClr val="dk1"/>
              </a:solidFill>
            </a:endParaRPr>
          </a:p>
          <a:p>
            <a:pPr indent="0" lvl="0" marL="457200" rtl="0" algn="l">
              <a:lnSpc>
                <a:spcPct val="90000"/>
              </a:lnSpc>
              <a:spcBef>
                <a:spcPts val="0"/>
              </a:spcBef>
              <a:spcAft>
                <a:spcPts val="0"/>
              </a:spcAft>
              <a:buNone/>
            </a:pPr>
            <a:r>
              <a:t/>
            </a:r>
            <a:endParaRPr sz="2400">
              <a:solidFill>
                <a:schemeClr val="dk1"/>
              </a:solidFill>
            </a:endParaRPr>
          </a:p>
          <a:p>
            <a:pPr indent="0" lvl="0" marL="457200" rtl="0" algn="l">
              <a:lnSpc>
                <a:spcPct val="90000"/>
              </a:lnSpc>
              <a:spcBef>
                <a:spcPts val="0"/>
              </a:spcBef>
              <a:spcAft>
                <a:spcPts val="0"/>
              </a:spcAft>
              <a:buNone/>
            </a:pPr>
            <a:r>
              <a:t/>
            </a:r>
            <a:endParaRPr sz="2400">
              <a:solidFill>
                <a:schemeClr val="dk1"/>
              </a:solidFill>
            </a:endParaRPr>
          </a:p>
          <a:p>
            <a:pPr indent="-381000" lvl="0" marL="457200" rtl="0" algn="l">
              <a:lnSpc>
                <a:spcPct val="90000"/>
              </a:lnSpc>
              <a:spcBef>
                <a:spcPts val="0"/>
              </a:spcBef>
              <a:spcAft>
                <a:spcPts val="0"/>
              </a:spcAft>
              <a:buClr>
                <a:schemeClr val="dk1"/>
              </a:buClr>
              <a:buSzPts val="2400"/>
              <a:buChar char="●"/>
            </a:pPr>
            <a:r>
              <a:t/>
            </a:r>
            <a:endParaRPr sz="2400">
              <a:solidFill>
                <a:schemeClr val="dk1"/>
              </a:solidFill>
            </a:endParaRPr>
          </a:p>
          <a:p>
            <a:pPr indent="0" lvl="0" marL="457200" rtl="0" algn="l">
              <a:lnSpc>
                <a:spcPct val="90000"/>
              </a:lnSpc>
              <a:spcBef>
                <a:spcPts val="0"/>
              </a:spcBef>
              <a:spcAft>
                <a:spcPts val="0"/>
              </a:spcAft>
              <a:buNone/>
            </a:pPr>
            <a:r>
              <a:t/>
            </a:r>
            <a:endParaRPr sz="2400">
              <a:solidFill>
                <a:schemeClr val="dk1"/>
              </a:solidFill>
            </a:endParaRPr>
          </a:p>
          <a:p>
            <a:pPr indent="-381000" lvl="0" marL="457200" rtl="0" algn="l">
              <a:lnSpc>
                <a:spcPct val="90000"/>
              </a:lnSpc>
              <a:spcBef>
                <a:spcPts val="0"/>
              </a:spcBef>
              <a:spcAft>
                <a:spcPts val="0"/>
              </a:spcAft>
              <a:buClr>
                <a:schemeClr val="dk1"/>
              </a:buClr>
              <a:buSzPts val="2400"/>
              <a:buChar char="●"/>
            </a:pPr>
            <a:r>
              <a:rPr lang="en-AU" sz="2400">
                <a:solidFill>
                  <a:schemeClr val="dk1"/>
                </a:solidFill>
              </a:rPr>
              <a:t>Following up inputs from</a:t>
            </a:r>
            <a:endParaRPr sz="2400">
              <a:solidFill>
                <a:schemeClr val="dk1"/>
              </a:solidFill>
            </a:endParaRPr>
          </a:p>
          <a:p>
            <a:pPr indent="-381000" lvl="1" marL="914400" rtl="0" algn="l">
              <a:lnSpc>
                <a:spcPct val="90000"/>
              </a:lnSpc>
              <a:spcBef>
                <a:spcPts val="0"/>
              </a:spcBef>
              <a:spcAft>
                <a:spcPts val="0"/>
              </a:spcAft>
              <a:buClr>
                <a:schemeClr val="dk1"/>
              </a:buClr>
              <a:buSzPts val="2400"/>
              <a:buChar char="○"/>
            </a:pPr>
            <a:r>
              <a:rPr lang="en-AU" sz="2400">
                <a:solidFill>
                  <a:schemeClr val="dk1"/>
                </a:solidFill>
              </a:rPr>
              <a:t>GHG: David Crisp</a:t>
            </a:r>
            <a:endParaRPr sz="2400">
              <a:solidFill>
                <a:schemeClr val="dk1"/>
              </a:solidFill>
            </a:endParaRPr>
          </a:p>
          <a:p>
            <a:pPr indent="-381000" lvl="1" marL="914400" rtl="0" algn="l">
              <a:lnSpc>
                <a:spcPct val="90000"/>
              </a:lnSpc>
              <a:spcBef>
                <a:spcPts val="0"/>
              </a:spcBef>
              <a:spcAft>
                <a:spcPts val="0"/>
              </a:spcAft>
              <a:buClr>
                <a:schemeClr val="dk1"/>
              </a:buClr>
              <a:buSzPts val="2400"/>
              <a:buChar char="○"/>
            </a:pPr>
            <a:r>
              <a:rPr lang="en-AU" sz="2400">
                <a:solidFill>
                  <a:schemeClr val="dk1"/>
                </a:solidFill>
              </a:rPr>
              <a:t>AGB: Laura Duncanson</a:t>
            </a:r>
            <a:endParaRPr sz="2400">
              <a:solidFill>
                <a:schemeClr val="dk1"/>
              </a:solidFill>
            </a:endParaRPr>
          </a:p>
          <a:p>
            <a:pPr indent="-381000" lvl="1" marL="914400" rtl="0" algn="l">
              <a:lnSpc>
                <a:spcPct val="90000"/>
              </a:lnSpc>
              <a:spcBef>
                <a:spcPts val="0"/>
              </a:spcBef>
              <a:spcAft>
                <a:spcPts val="0"/>
              </a:spcAft>
              <a:buClr>
                <a:schemeClr val="dk1"/>
              </a:buClr>
              <a:buSzPts val="2400"/>
              <a:buChar char="○"/>
            </a:pPr>
            <a:r>
              <a:rPr lang="en-AU" sz="2400">
                <a:solidFill>
                  <a:schemeClr val="dk1"/>
                </a:solidFill>
              </a:rPr>
              <a:t>Forests: GFW/UMD contact via Steve Labahn</a:t>
            </a:r>
            <a:endParaRPr sz="2400">
              <a:solidFill>
                <a:schemeClr val="dk1"/>
              </a:solidFill>
            </a:endParaRPr>
          </a:p>
          <a:p>
            <a:pPr indent="0" lvl="0" marL="914400" rtl="0" algn="l">
              <a:lnSpc>
                <a:spcPct val="90000"/>
              </a:lnSpc>
              <a:spcBef>
                <a:spcPts val="0"/>
              </a:spcBef>
              <a:spcAft>
                <a:spcPts val="0"/>
              </a:spcAft>
              <a:buNone/>
            </a:pPr>
            <a:r>
              <a:t/>
            </a:r>
            <a:endParaRPr sz="2400">
              <a:solidFill>
                <a:schemeClr val="dk1"/>
              </a:solidFill>
            </a:endParaRPr>
          </a:p>
          <a:p>
            <a:pPr indent="0" lvl="0" marL="914400" rtl="0" algn="l">
              <a:lnSpc>
                <a:spcPct val="90000"/>
              </a:lnSpc>
              <a:spcBef>
                <a:spcPts val="0"/>
              </a:spcBef>
              <a:spcAft>
                <a:spcPts val="0"/>
              </a:spcAft>
              <a:buNone/>
            </a:pPr>
            <a:r>
              <a:t/>
            </a:r>
            <a:endParaRPr sz="2400">
              <a:solidFill>
                <a:schemeClr val="dk1"/>
              </a:solidFill>
            </a:endParaRPr>
          </a:p>
          <a:p>
            <a:pPr indent="-381000" lvl="0" marL="457200" rtl="0" algn="l">
              <a:lnSpc>
                <a:spcPct val="90000"/>
              </a:lnSpc>
              <a:spcBef>
                <a:spcPts val="0"/>
              </a:spcBef>
              <a:spcAft>
                <a:spcPts val="0"/>
              </a:spcAft>
              <a:buClr>
                <a:schemeClr val="dk1"/>
              </a:buClr>
              <a:buSzPts val="2400"/>
              <a:buChar char="●"/>
            </a:pPr>
            <a:r>
              <a:rPr b="1" lang="en-AU" sz="2400">
                <a:solidFill>
                  <a:schemeClr val="dk1"/>
                </a:solidFill>
              </a:rPr>
              <a:t>Complete site by end Sep - ready for translation</a:t>
            </a:r>
            <a:endParaRPr b="1" sz="2400">
              <a:solidFill>
                <a:schemeClr val="dk1"/>
              </a:solidFill>
            </a:endParaRPr>
          </a:p>
          <a:p>
            <a:pPr indent="0" lvl="0" marL="0" rtl="0" algn="l">
              <a:lnSpc>
                <a:spcPct val="90000"/>
              </a:lnSpc>
              <a:spcBef>
                <a:spcPts val="0"/>
              </a:spcBef>
              <a:spcAft>
                <a:spcPts val="0"/>
              </a:spcAft>
              <a:buSzPts val="1800"/>
              <a:buNone/>
            </a:pPr>
            <a:r>
              <a:t/>
            </a:r>
            <a:endParaRPr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90000"/>
              </a:lnSpc>
              <a:spcBef>
                <a:spcPts val="0"/>
              </a:spcBef>
              <a:spcAft>
                <a:spcPts val="0"/>
              </a:spcAft>
              <a:buSzPts val="1800"/>
              <a:buNone/>
            </a:pPr>
            <a:r>
              <a:t/>
            </a:r>
            <a:endParaRPr b="1" sz="1600">
              <a:solidFill>
                <a:schemeClr val="dk1"/>
              </a:solidFill>
            </a:endParaRPr>
          </a:p>
          <a:p>
            <a:pPr indent="0" lvl="0" marL="0" rtl="0" algn="l">
              <a:lnSpc>
                <a:spcPct val="100000"/>
              </a:lnSpc>
              <a:spcBef>
                <a:spcPts val="800"/>
              </a:spcBef>
              <a:spcAft>
                <a:spcPts val="0"/>
              </a:spcAft>
              <a:buClr>
                <a:srgbClr val="002060"/>
              </a:buClr>
              <a:buSzPts val="2000"/>
              <a:buFont typeface="Arial"/>
              <a:buNone/>
            </a:pPr>
            <a:r>
              <a:t/>
            </a:r>
            <a:endParaRPr sz="1600">
              <a:solidFill>
                <a:schemeClr val="dk1"/>
              </a:solidFill>
            </a:endParaRPr>
          </a:p>
          <a:p>
            <a:pPr indent="0" lvl="0" marL="63500" rtl="0" algn="l">
              <a:lnSpc>
                <a:spcPct val="100000"/>
              </a:lnSpc>
              <a:spcBef>
                <a:spcPts val="800"/>
              </a:spcBef>
              <a:spcAft>
                <a:spcPts val="0"/>
              </a:spcAft>
              <a:buClr>
                <a:srgbClr val="000000"/>
              </a:buClr>
              <a:buSzPts val="1800"/>
              <a:buNone/>
            </a:pPr>
            <a:r>
              <a:t/>
            </a:r>
            <a:endParaRPr sz="1600">
              <a:solidFill>
                <a:schemeClr val="dk1"/>
              </a:solidFill>
            </a:endParaRPr>
          </a:p>
          <a:p>
            <a:pPr indent="0" lvl="0" marL="63500" rtl="0" algn="l">
              <a:lnSpc>
                <a:spcPct val="100000"/>
              </a:lnSpc>
              <a:spcBef>
                <a:spcPts val="800"/>
              </a:spcBef>
              <a:spcAft>
                <a:spcPts val="400"/>
              </a:spcAft>
              <a:buClr>
                <a:srgbClr val="000000"/>
              </a:buClr>
              <a:buSzPts val="2000"/>
              <a:buNone/>
            </a:pPr>
            <a:r>
              <a:rPr b="1" lang="en-AU" sz="1600">
                <a:solidFill>
                  <a:schemeClr val="dk1"/>
                </a:solidFill>
              </a:rPr>
              <a:t> </a:t>
            </a:r>
            <a:endParaRPr sz="2000">
              <a:solidFill>
                <a:schemeClr val="dk1"/>
              </a:solidFill>
            </a:endParaRPr>
          </a:p>
        </p:txBody>
      </p:sp>
      <p:pic>
        <p:nvPicPr>
          <p:cNvPr id="2983" name="Google Shape;2983;gebdc30e2bc_1_39"/>
          <p:cNvPicPr preferRelativeResize="0"/>
          <p:nvPr/>
        </p:nvPicPr>
        <p:blipFill>
          <a:blip r:embed="rId3">
            <a:alphaModFix/>
          </a:blip>
          <a:stretch>
            <a:fillRect/>
          </a:stretch>
        </p:blipFill>
        <p:spPr>
          <a:xfrm>
            <a:off x="0" y="2193584"/>
            <a:ext cx="9144003" cy="776883"/>
          </a:xfrm>
          <a:prstGeom prst="rect">
            <a:avLst/>
          </a:prstGeom>
          <a:noFill/>
          <a:ln>
            <a:noFill/>
          </a:ln>
        </p:spPr>
      </p:pic>
    </p:spTree>
  </p:cSld>
  <p:clrMapOvr>
    <a:masterClrMapping/>
  </p:clrMapOvr>
</p:sld>
</file>

<file path=ppt/slides/slide1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7" name="Shape 2987"/>
        <p:cNvGrpSpPr/>
        <p:nvPr/>
      </p:nvGrpSpPr>
      <p:grpSpPr>
        <a:xfrm>
          <a:off x="0" y="0"/>
          <a:ext cx="0" cy="0"/>
          <a:chOff x="0" y="0"/>
          <a:chExt cx="0" cy="0"/>
        </a:xfrm>
      </p:grpSpPr>
      <p:sp>
        <p:nvSpPr>
          <p:cNvPr id="2988" name="Google Shape;2988;g916e58ef88_0_168"/>
          <p:cNvSpPr txBox="1"/>
          <p:nvPr>
            <p:ph type="title"/>
          </p:nvPr>
        </p:nvSpPr>
        <p:spPr>
          <a:xfrm>
            <a:off x="622804" y="2765500"/>
            <a:ext cx="7894200" cy="993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i="0" lang="en-AU" sz="3000" u="none" cap="none" strike="noStrike">
                <a:solidFill>
                  <a:schemeClr val="lt1"/>
                </a:solidFill>
                <a:latin typeface="Helvetica Neue"/>
                <a:ea typeface="Helvetica Neue"/>
                <a:cs typeface="Helvetica Neue"/>
                <a:sym typeface="Helvetica Neue"/>
              </a:rPr>
              <a:t>Wrap up</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i="0" lang="en-AU" sz="2400" u="none" cap="none" strike="noStrike">
                <a:solidFill>
                  <a:srgbClr val="93C47D"/>
                </a:solidFill>
                <a:latin typeface="Helvetica Neue"/>
                <a:ea typeface="Helvetica Neue"/>
                <a:cs typeface="Helvetica Neue"/>
                <a:sym typeface="Helvetica Neue"/>
              </a:rPr>
              <a:t>SIT Chair </a:t>
            </a:r>
            <a:br>
              <a:rPr b="1" i="0" lang="en-AU" sz="3000" u="none" cap="none" strike="noStrike">
                <a:solidFill>
                  <a:srgbClr val="93C47D"/>
                </a:solidFill>
                <a:latin typeface="Helvetica Neue"/>
                <a:ea typeface="Helvetica Neue"/>
                <a:cs typeface="Helvetica Neue"/>
                <a:sym typeface="Helvetica Neue"/>
              </a:rPr>
            </a:br>
            <a:endParaRPr b="1" i="0" sz="3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rPr b="1" i="0" lang="en-AU" sz="2400" u="none" cap="none" strike="noStrike">
                <a:solidFill>
                  <a:srgbClr val="FFFFFF"/>
                </a:solidFill>
                <a:latin typeface="Helvetica Neue"/>
                <a:ea typeface="Helvetica Neue"/>
                <a:cs typeface="Helvetica Neue"/>
                <a:sym typeface="Helvetica Neue"/>
              </a:rPr>
              <a:t>Alex Held</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2989" name="Google Shape;2989;g916e58ef88_0_168"/>
          <p:cNvSpPr/>
          <p:nvPr/>
        </p:nvSpPr>
        <p:spPr>
          <a:xfrm>
            <a:off x="622789" y="4886650"/>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CEOS SIT Technical Workshop 2020</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2990" name="Google Shape;2990;g916e58ef88_0_168"/>
          <p:cNvPicPr preferRelativeResize="0"/>
          <p:nvPr/>
        </p:nvPicPr>
        <p:blipFill rotWithShape="1">
          <a:blip r:embed="rId3">
            <a:alphaModFix/>
          </a:blip>
          <a:srcRect b="0" l="0" r="0" t="0"/>
          <a:stretch/>
        </p:blipFill>
        <p:spPr>
          <a:xfrm>
            <a:off x="622789" y="1217405"/>
            <a:ext cx="2507906" cy="993132"/>
          </a:xfrm>
          <a:prstGeom prst="rect">
            <a:avLst/>
          </a:prstGeom>
          <a:noFill/>
          <a:ln>
            <a:noFill/>
          </a:ln>
        </p:spPr>
      </p:pic>
      <p:sp>
        <p:nvSpPr>
          <p:cNvPr id="2991" name="Google Shape;2991;g916e58ef88_0_168"/>
          <p:cNvSpPr txBox="1"/>
          <p:nvPr/>
        </p:nvSpPr>
        <p:spPr>
          <a:xfrm>
            <a:off x="622789" y="2246634"/>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2992" name="Google Shape;2992;g916e58ef88_0_168"/>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20 mins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6" name="Shape 2996"/>
        <p:cNvGrpSpPr/>
        <p:nvPr/>
      </p:nvGrpSpPr>
      <p:grpSpPr>
        <a:xfrm>
          <a:off x="0" y="0"/>
          <a:ext cx="0" cy="0"/>
          <a:chOff x="0" y="0"/>
          <a:chExt cx="0" cy="0"/>
        </a:xfrm>
      </p:grpSpPr>
      <p:sp>
        <p:nvSpPr>
          <p:cNvPr id="2997" name="Google Shape;2997;g916e58ef88_0_176"/>
          <p:cNvSpPr/>
          <p:nvPr>
            <p:ph idx="12" type="sldNum"/>
          </p:nvPr>
        </p:nvSpPr>
        <p:spPr>
          <a:xfrm>
            <a:off x="8763000" y="6629400"/>
            <a:ext cx="304800" cy="187200"/>
          </a:xfrm>
          <a:prstGeom prst="roundRect">
            <a:avLst>
              <a:gd fmla="val 16667" name="adj"/>
            </a:avLst>
          </a:prstGeom>
          <a:solidFill>
            <a:schemeClr val="lt1">
              <a:alpha val="46274"/>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2998" name="Google Shape;2998;g916e58ef88_0_176"/>
          <p:cNvSpPr txBox="1"/>
          <p:nvPr>
            <p:ph idx="1" type="body"/>
          </p:nvPr>
        </p:nvSpPr>
        <p:spPr>
          <a:xfrm>
            <a:off x="76200" y="1600200"/>
            <a:ext cx="8991600" cy="5257800"/>
          </a:xfrm>
          <a:prstGeom prst="rect">
            <a:avLst/>
          </a:prstGeom>
          <a:noFill/>
          <a:ln>
            <a:noFill/>
          </a:ln>
        </p:spPr>
        <p:txBody>
          <a:bodyPr anchorCtr="0" anchor="t" bIns="45700" lIns="91425" spcFirstLastPara="1" rIns="91425" wrap="square" tIns="45700">
            <a:noAutofit/>
          </a:bodyPr>
          <a:lstStyle/>
          <a:p>
            <a:pPr indent="-342900" lvl="0" marL="4572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Do we have clarity on each agenda item for Plenary?</a:t>
            </a:r>
            <a:endParaRPr b="0" sz="1800">
              <a:solidFill>
                <a:schemeClr val="dk1"/>
              </a:solidFill>
              <a:latin typeface="Calibri"/>
              <a:ea typeface="Calibri"/>
              <a:cs typeface="Calibri"/>
              <a:sym typeface="Calibri"/>
            </a:endParaRPr>
          </a:p>
          <a:p>
            <a:pPr indent="-342900" lvl="1" marL="914400" rtl="0" algn="l">
              <a:lnSpc>
                <a:spcPct val="100000"/>
              </a:lnSpc>
              <a:spcBef>
                <a:spcPts val="500"/>
              </a:spcBef>
              <a:spcAft>
                <a:spcPts val="0"/>
              </a:spcAft>
              <a:buClr>
                <a:schemeClr val="dk1"/>
              </a:buClr>
              <a:buSzPts val="1800"/>
              <a:buFont typeface="Calibri"/>
              <a:buChar char="o"/>
            </a:pPr>
            <a:r>
              <a:rPr lang="en-AU" sz="1800">
                <a:solidFill>
                  <a:schemeClr val="dk1"/>
                </a:solidFill>
                <a:latin typeface="Calibri"/>
                <a:ea typeface="Calibri"/>
                <a:cs typeface="Calibri"/>
                <a:sym typeface="Calibri"/>
              </a:rPr>
              <a:t>desired outcome</a:t>
            </a:r>
            <a:endParaRPr sz="1800">
              <a:solidFill>
                <a:schemeClr val="dk1"/>
              </a:solidFill>
              <a:latin typeface="Calibri"/>
              <a:ea typeface="Calibri"/>
              <a:cs typeface="Calibri"/>
              <a:sym typeface="Calibri"/>
            </a:endParaRPr>
          </a:p>
          <a:p>
            <a:pPr indent="-342900" lvl="1" marL="914400" rtl="0" algn="l">
              <a:lnSpc>
                <a:spcPct val="100000"/>
              </a:lnSpc>
              <a:spcBef>
                <a:spcPts val="500"/>
              </a:spcBef>
              <a:spcAft>
                <a:spcPts val="0"/>
              </a:spcAft>
              <a:buClr>
                <a:schemeClr val="dk1"/>
              </a:buClr>
              <a:buSzPts val="1800"/>
              <a:buFont typeface="Calibri"/>
              <a:buChar char="o"/>
            </a:pPr>
            <a:r>
              <a:rPr lang="en-AU" sz="1800">
                <a:solidFill>
                  <a:schemeClr val="dk1"/>
                </a:solidFill>
                <a:latin typeface="Calibri"/>
                <a:ea typeface="Calibri"/>
                <a:cs typeface="Calibri"/>
                <a:sym typeface="Calibri"/>
              </a:rPr>
              <a:t>preparation</a:t>
            </a:r>
            <a:endParaRPr sz="1800">
              <a:solidFill>
                <a:schemeClr val="dk1"/>
              </a:solidFill>
              <a:latin typeface="Calibri"/>
              <a:ea typeface="Calibri"/>
              <a:cs typeface="Calibri"/>
              <a:sym typeface="Calibri"/>
            </a:endParaRPr>
          </a:p>
          <a:p>
            <a:pPr indent="-342900" lvl="1" marL="914400" rtl="0" algn="l">
              <a:lnSpc>
                <a:spcPct val="100000"/>
              </a:lnSpc>
              <a:spcBef>
                <a:spcPts val="500"/>
              </a:spcBef>
              <a:spcAft>
                <a:spcPts val="0"/>
              </a:spcAft>
              <a:buClr>
                <a:schemeClr val="dk1"/>
              </a:buClr>
              <a:buSzPts val="1800"/>
              <a:buFont typeface="Calibri"/>
              <a:buChar char="o"/>
            </a:pPr>
            <a:r>
              <a:rPr lang="en-AU" sz="1800">
                <a:solidFill>
                  <a:schemeClr val="dk1"/>
                </a:solidFill>
                <a:latin typeface="Calibri"/>
                <a:ea typeface="Calibri"/>
                <a:cs typeface="Calibri"/>
                <a:sym typeface="Calibri"/>
              </a:rPr>
              <a:t>actions from today</a:t>
            </a:r>
            <a:endParaRPr sz="1800">
              <a:solidFill>
                <a:schemeClr val="dk1"/>
              </a:solidFill>
              <a:latin typeface="Calibri"/>
              <a:ea typeface="Calibri"/>
              <a:cs typeface="Calibri"/>
              <a:sym typeface="Calibri"/>
            </a:endParaRPr>
          </a:p>
          <a:p>
            <a:pPr indent="0" lvl="0" marL="914400" rtl="0" algn="l">
              <a:lnSpc>
                <a:spcPct val="100000"/>
              </a:lnSpc>
              <a:spcBef>
                <a:spcPts val="500"/>
              </a:spcBef>
              <a:spcAft>
                <a:spcPts val="0"/>
              </a:spcAft>
              <a:buNone/>
            </a:pPr>
            <a:r>
              <a:t/>
            </a:r>
            <a:endParaRPr sz="1800">
              <a:solidFill>
                <a:schemeClr val="dk1"/>
              </a:solidFill>
              <a:latin typeface="Calibri"/>
              <a:ea typeface="Calibri"/>
              <a:cs typeface="Calibri"/>
              <a:sym typeface="Calibri"/>
            </a:endParaRPr>
          </a:p>
          <a:p>
            <a:pPr indent="-342900" lvl="0" marL="457200" rtl="0" algn="l">
              <a:lnSpc>
                <a:spcPct val="100000"/>
              </a:lnSpc>
              <a:spcBef>
                <a:spcPts val="50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SIT Chair Team will follow up with each Topic Lead to craft a single slide that will feature in a summary reel during Thursday’s SIT TW session (so needs overnight action)</a:t>
            </a:r>
            <a:endParaRPr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sz="1800">
              <a:solidFill>
                <a:schemeClr val="dk1"/>
              </a:solidFill>
              <a:latin typeface="Calibri"/>
              <a:ea typeface="Calibri"/>
              <a:cs typeface="Calibri"/>
              <a:sym typeface="Calibri"/>
            </a:endParaRPr>
          </a:p>
          <a:p>
            <a:pPr indent="-342900" lvl="0" marL="9144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COP-26 readiness &amp; GST Portal</a:t>
            </a:r>
            <a:endParaRPr b="0" sz="1800">
              <a:solidFill>
                <a:schemeClr val="dk1"/>
              </a:solidFill>
              <a:latin typeface="Calibri"/>
              <a:ea typeface="Calibri"/>
              <a:cs typeface="Calibri"/>
              <a:sym typeface="Calibri"/>
            </a:endParaRPr>
          </a:p>
          <a:p>
            <a:pPr indent="-342900" lvl="0" marL="9144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CEOS GST Strategy, and </a:t>
            </a:r>
            <a:r>
              <a:rPr b="0" lang="en-AU" sz="1800">
                <a:solidFill>
                  <a:schemeClr val="dk1"/>
                </a:solidFill>
                <a:latin typeface="Calibri"/>
                <a:ea typeface="Calibri"/>
                <a:cs typeface="Calibri"/>
                <a:sym typeface="Calibri"/>
              </a:rPr>
              <a:t>GCOS &amp; UNFCCC engagement</a:t>
            </a:r>
            <a:endParaRPr b="0" sz="1800">
              <a:solidFill>
                <a:schemeClr val="dk1"/>
              </a:solidFill>
              <a:latin typeface="Calibri"/>
              <a:ea typeface="Calibri"/>
              <a:cs typeface="Calibri"/>
              <a:sym typeface="Calibri"/>
            </a:endParaRPr>
          </a:p>
          <a:p>
            <a:pPr indent="-342900" lvl="0" marL="9144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IMEO-CEOS engagement</a:t>
            </a:r>
            <a:endParaRPr b="0" sz="1800">
              <a:solidFill>
                <a:schemeClr val="dk1"/>
              </a:solidFill>
              <a:latin typeface="Calibri"/>
              <a:ea typeface="Calibri"/>
              <a:cs typeface="Calibri"/>
              <a:sym typeface="Calibri"/>
            </a:endParaRPr>
          </a:p>
          <a:p>
            <a:pPr indent="-342900" lvl="0" marL="9144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AFOLU Roadmap, inc Biomass dataset </a:t>
            </a:r>
            <a:endParaRPr b="0" sz="1800">
              <a:solidFill>
                <a:schemeClr val="dk1"/>
              </a:solidFill>
              <a:latin typeface="Calibri"/>
              <a:ea typeface="Calibri"/>
              <a:cs typeface="Calibri"/>
              <a:sym typeface="Calibri"/>
            </a:endParaRPr>
          </a:p>
          <a:p>
            <a:pPr indent="-342900" lvl="0" marL="9144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GHG Roadmap</a:t>
            </a:r>
            <a:endParaRPr b="0" sz="1800">
              <a:solidFill>
                <a:schemeClr val="dk1"/>
              </a:solidFill>
              <a:latin typeface="Calibri"/>
              <a:ea typeface="Calibri"/>
              <a:cs typeface="Calibri"/>
              <a:sym typeface="Calibri"/>
            </a:endParaRPr>
          </a:p>
          <a:p>
            <a:pPr indent="0" lvl="0" marL="0" rtl="0" algn="l">
              <a:lnSpc>
                <a:spcPct val="100000"/>
              </a:lnSpc>
              <a:spcBef>
                <a:spcPts val="500"/>
              </a:spcBef>
              <a:spcAft>
                <a:spcPts val="0"/>
              </a:spcAft>
              <a:buNone/>
            </a:pPr>
            <a:r>
              <a:t/>
            </a:r>
            <a:endParaRPr b="0" sz="1800">
              <a:solidFill>
                <a:schemeClr val="dk1"/>
              </a:solidFill>
              <a:latin typeface="Calibri"/>
              <a:ea typeface="Calibri"/>
              <a:cs typeface="Calibri"/>
              <a:sym typeface="Calibri"/>
            </a:endParaRPr>
          </a:p>
          <a:p>
            <a:pPr indent="0" lvl="0" marL="0" rtl="0" algn="l">
              <a:lnSpc>
                <a:spcPct val="100000"/>
              </a:lnSpc>
              <a:spcBef>
                <a:spcPts val="500"/>
              </a:spcBef>
              <a:spcAft>
                <a:spcPts val="0"/>
              </a:spcAft>
              <a:buSzPts val="2000"/>
              <a:buNone/>
            </a:pPr>
            <a:r>
              <a:t/>
            </a:r>
            <a:endParaRPr b="0"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b="0" i="1"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sz="1800">
              <a:solidFill>
                <a:srgbClr val="FF0000"/>
              </a:solidFill>
              <a:latin typeface="Calibri"/>
              <a:ea typeface="Calibri"/>
              <a:cs typeface="Calibri"/>
              <a:sym typeface="Calibri"/>
            </a:endParaRPr>
          </a:p>
          <a:p>
            <a:pPr indent="0" lvl="0" marL="0" rtl="0" algn="l">
              <a:lnSpc>
                <a:spcPct val="100000"/>
              </a:lnSpc>
              <a:spcBef>
                <a:spcPts val="500"/>
              </a:spcBef>
              <a:spcAft>
                <a:spcPts val="0"/>
              </a:spcAft>
              <a:buSzPts val="2000"/>
              <a:buNone/>
            </a:pPr>
            <a:r>
              <a:t/>
            </a:r>
            <a:endParaRPr b="0" sz="1800">
              <a:solidFill>
                <a:schemeClr val="dk1"/>
              </a:solidFill>
              <a:latin typeface="Calibri"/>
              <a:ea typeface="Calibri"/>
              <a:cs typeface="Calibri"/>
              <a:sym typeface="Calibri"/>
            </a:endParaRPr>
          </a:p>
        </p:txBody>
      </p:sp>
      <p:sp>
        <p:nvSpPr>
          <p:cNvPr id="2999" name="Google Shape;2999;g916e58ef88_0_176"/>
          <p:cNvSpPr txBox="1"/>
          <p:nvPr>
            <p:ph idx="2" type="body"/>
          </p:nvPr>
        </p:nvSpPr>
        <p:spPr>
          <a:xfrm>
            <a:off x="1981200" y="76200"/>
            <a:ext cx="56616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500"/>
              </a:spcBef>
              <a:spcAft>
                <a:spcPts val="0"/>
              </a:spcAft>
              <a:buSzPts val="2800"/>
              <a:buNone/>
            </a:pPr>
            <a:r>
              <a:rPr lang="en-AU"/>
              <a:t>Wrap up</a:t>
            </a:r>
            <a:br>
              <a:rPr lang="en-AU"/>
            </a:br>
            <a:r>
              <a:rPr b="0" lang="en-AU"/>
              <a:t>Points to address</a:t>
            </a:r>
            <a:endParaRPr b="0"/>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29" name="Shape 729"/>
        <p:cNvGrpSpPr/>
        <p:nvPr/>
      </p:nvGrpSpPr>
      <p:grpSpPr>
        <a:xfrm>
          <a:off x="0" y="0"/>
          <a:ext cx="0" cy="0"/>
          <a:chOff x="0" y="0"/>
          <a:chExt cx="0" cy="0"/>
        </a:xfrm>
      </p:grpSpPr>
      <p:grpSp>
        <p:nvGrpSpPr>
          <p:cNvPr id="730" name="Google Shape;730;gec075aed1e_11_155"/>
          <p:cNvGrpSpPr/>
          <p:nvPr/>
        </p:nvGrpSpPr>
        <p:grpSpPr>
          <a:xfrm>
            <a:off x="899592" y="1052736"/>
            <a:ext cx="7416824" cy="4406408"/>
            <a:chOff x="0" y="0"/>
            <a:chExt cx="7416824" cy="4406408"/>
          </a:xfrm>
        </p:grpSpPr>
        <p:sp>
          <p:nvSpPr>
            <p:cNvPr id="731" name="Google Shape;731;gec075aed1e_11_155"/>
            <p:cNvSpPr/>
            <p:nvPr/>
          </p:nvSpPr>
          <p:spPr>
            <a:xfrm>
              <a:off x="0" y="185119"/>
              <a:ext cx="7416824" cy="693000"/>
            </a:xfrm>
            <a:prstGeom prst="rect">
              <a:avLst/>
            </a:prstGeom>
            <a:noFill/>
            <a:ln cap="flat" cmpd="sng" w="25400">
              <a:solidFill>
                <a:srgbClr val="4993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gec075aed1e_11_155"/>
            <p:cNvSpPr txBox="1"/>
            <p:nvPr/>
          </p:nvSpPr>
          <p:spPr>
            <a:xfrm>
              <a:off x="0" y="185119"/>
              <a:ext cx="7416824" cy="693000"/>
            </a:xfrm>
            <a:prstGeom prst="rect">
              <a:avLst/>
            </a:prstGeom>
            <a:noFill/>
            <a:ln>
              <a:noFill/>
            </a:ln>
          </p:spPr>
          <p:txBody>
            <a:bodyPr anchorCtr="0" anchor="t" bIns="99550" lIns="575625" spcFirstLastPara="1" rIns="575625" wrap="square" tIns="166600">
              <a:noAutofit/>
            </a:bodyPr>
            <a:lstStyle/>
            <a:p>
              <a:pPr indent="-114300" lvl="1" marL="114300" marR="0" rtl="0" algn="l">
                <a:lnSpc>
                  <a:spcPct val="90000"/>
                </a:lnSpc>
                <a:spcBef>
                  <a:spcPts val="0"/>
                </a:spcBef>
                <a:spcAft>
                  <a:spcPts val="0"/>
                </a:spcAft>
                <a:buClr>
                  <a:schemeClr val="dk1"/>
                </a:buClr>
                <a:buSzPts val="1400"/>
                <a:buFont typeface="Arial"/>
                <a:buChar char="•"/>
              </a:pPr>
              <a:r>
                <a:rPr b="0" i="0" lang="en-AU" sz="1400" u="none" cap="none" strike="noStrike">
                  <a:solidFill>
                    <a:schemeClr val="dk1"/>
                  </a:solidFill>
                  <a:latin typeface="Calibri"/>
                  <a:ea typeface="Calibri"/>
                  <a:cs typeface="Calibri"/>
                  <a:sym typeface="Calibri"/>
                </a:rPr>
                <a:t>Overall effect of NDCs</a:t>
              </a:r>
              <a:endParaRPr/>
            </a:p>
            <a:p>
              <a:pPr indent="-114300" lvl="1" marL="114300" marR="0" rtl="0" algn="l">
                <a:lnSpc>
                  <a:spcPct val="90000"/>
                </a:lnSpc>
                <a:spcBef>
                  <a:spcPts val="210"/>
                </a:spcBef>
                <a:spcAft>
                  <a:spcPts val="0"/>
                </a:spcAft>
                <a:buClr>
                  <a:schemeClr val="dk1"/>
                </a:buClr>
                <a:buSzPts val="1400"/>
                <a:buFont typeface="Arial"/>
                <a:buChar char="•"/>
              </a:pPr>
              <a:r>
                <a:rPr b="0" i="0" lang="en-AU" sz="1400" u="none" cap="none" strike="noStrike">
                  <a:solidFill>
                    <a:schemeClr val="dk1"/>
                  </a:solidFill>
                  <a:latin typeface="Calibri"/>
                  <a:ea typeface="Calibri"/>
                  <a:cs typeface="Calibri"/>
                  <a:sym typeface="Calibri"/>
                </a:rPr>
                <a:t>State of GHG emissions and removals and mitigation efforts undertaken by Parties</a:t>
              </a:r>
              <a:endParaRPr/>
            </a:p>
          </p:txBody>
        </p:sp>
        <p:sp>
          <p:nvSpPr>
            <p:cNvPr id="733" name="Google Shape;733;gec075aed1e_11_155"/>
            <p:cNvSpPr/>
            <p:nvPr/>
          </p:nvSpPr>
          <p:spPr>
            <a:xfrm>
              <a:off x="360038" y="0"/>
              <a:ext cx="5710954" cy="259776"/>
            </a:xfrm>
            <a:prstGeom prst="roundRect">
              <a:avLst>
                <a:gd fmla="val 16667" name="adj"/>
              </a:avLst>
            </a:prstGeom>
            <a:solidFill>
              <a:srgbClr val="4993DB"/>
            </a:solidFill>
            <a:ln cap="flat" cmpd="sng" w="25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gec075aed1e_11_155"/>
            <p:cNvSpPr txBox="1"/>
            <p:nvPr/>
          </p:nvSpPr>
          <p:spPr>
            <a:xfrm>
              <a:off x="372719" y="12681"/>
              <a:ext cx="5685592" cy="234414"/>
            </a:xfrm>
            <a:prstGeom prst="rect">
              <a:avLst/>
            </a:prstGeom>
            <a:noFill/>
            <a:ln>
              <a:noFill/>
            </a:ln>
          </p:spPr>
          <p:txBody>
            <a:bodyPr anchorCtr="0" anchor="ctr" bIns="0" lIns="196225" spcFirstLastPara="1" rIns="196225" wrap="square" tIns="0">
              <a:noAutofit/>
            </a:bodyPr>
            <a:lstStyle/>
            <a:p>
              <a:pPr indent="0" lvl="0" marL="0" marR="0" rtl="0" algn="l">
                <a:lnSpc>
                  <a:spcPct val="90000"/>
                </a:lnSpc>
                <a:spcBef>
                  <a:spcPts val="0"/>
                </a:spcBef>
                <a:spcAft>
                  <a:spcPts val="0"/>
                </a:spcAft>
                <a:buClr>
                  <a:schemeClr val="lt1"/>
                </a:buClr>
                <a:buSzPts val="1400"/>
                <a:buFont typeface="Calibri"/>
                <a:buNone/>
              </a:pPr>
              <a:r>
                <a:rPr lang="en-AU" sz="1400">
                  <a:solidFill>
                    <a:schemeClr val="lt1"/>
                  </a:solidFill>
                  <a:latin typeface="Calibri"/>
                  <a:ea typeface="Calibri"/>
                  <a:cs typeface="Calibri"/>
                  <a:sym typeface="Calibri"/>
                </a:rPr>
                <a:t>Mitigation</a:t>
              </a:r>
              <a:endParaRPr/>
            </a:p>
          </p:txBody>
        </p:sp>
        <p:sp>
          <p:nvSpPr>
            <p:cNvPr id="735" name="Google Shape;735;gec075aed1e_11_155"/>
            <p:cNvSpPr/>
            <p:nvPr/>
          </p:nvSpPr>
          <p:spPr>
            <a:xfrm>
              <a:off x="0" y="1063015"/>
              <a:ext cx="7416824" cy="907200"/>
            </a:xfrm>
            <a:prstGeom prst="rect">
              <a:avLst/>
            </a:prstGeom>
            <a:noFill/>
            <a:ln cap="flat" cmpd="sng" w="25400">
              <a:solidFill>
                <a:srgbClr val="4993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gec075aed1e_11_155"/>
            <p:cNvSpPr txBox="1"/>
            <p:nvPr/>
          </p:nvSpPr>
          <p:spPr>
            <a:xfrm>
              <a:off x="0" y="1063015"/>
              <a:ext cx="7416824" cy="907200"/>
            </a:xfrm>
            <a:prstGeom prst="rect">
              <a:avLst/>
            </a:prstGeom>
            <a:noFill/>
            <a:ln>
              <a:noFill/>
            </a:ln>
          </p:spPr>
          <p:txBody>
            <a:bodyPr anchorCtr="0" anchor="t" bIns="99550" lIns="575625" spcFirstLastPara="1" rIns="575625" wrap="square" tIns="166600">
              <a:noAutofit/>
            </a:bodyPr>
            <a:lstStyle/>
            <a:p>
              <a:pPr indent="-114300" lvl="1" marL="114300" marR="0" rtl="0" algn="l">
                <a:lnSpc>
                  <a:spcPct val="90000"/>
                </a:lnSpc>
                <a:spcBef>
                  <a:spcPts val="0"/>
                </a:spcBef>
                <a:spcAft>
                  <a:spcPts val="0"/>
                </a:spcAft>
                <a:buClr>
                  <a:schemeClr val="dk1"/>
                </a:buClr>
                <a:buSzPts val="1400"/>
                <a:buFont typeface="Arial"/>
                <a:buChar char="•"/>
              </a:pPr>
              <a:r>
                <a:rPr b="0" i="0" lang="en-AU" sz="1400" u="none" cap="none" strike="noStrike">
                  <a:solidFill>
                    <a:schemeClr val="dk1"/>
                  </a:solidFill>
                  <a:latin typeface="Calibri"/>
                  <a:ea typeface="Calibri"/>
                  <a:cs typeface="Calibri"/>
                  <a:sym typeface="Calibri"/>
                </a:rPr>
                <a:t>Observed and projected risksState of adaptation efforts, support, experiences and priorities</a:t>
              </a:r>
              <a:endParaRPr/>
            </a:p>
            <a:p>
              <a:pPr indent="-114300" lvl="1" marL="114300" marR="0" rtl="0" algn="l">
                <a:lnSpc>
                  <a:spcPct val="90000"/>
                </a:lnSpc>
                <a:spcBef>
                  <a:spcPts val="210"/>
                </a:spcBef>
                <a:spcAft>
                  <a:spcPts val="0"/>
                </a:spcAft>
                <a:buClr>
                  <a:schemeClr val="dk1"/>
                </a:buClr>
                <a:buSzPts val="1400"/>
                <a:buFont typeface="Arial"/>
                <a:buChar char="•"/>
              </a:pPr>
              <a:r>
                <a:rPr b="0" i="0" lang="en-AU" sz="1400" u="none" cap="none" strike="noStrike">
                  <a:solidFill>
                    <a:schemeClr val="dk1"/>
                  </a:solidFill>
                  <a:latin typeface="Calibri"/>
                  <a:ea typeface="Calibri"/>
                  <a:cs typeface="Calibri"/>
                  <a:sym typeface="Calibri"/>
                </a:rPr>
                <a:t>State of adaptation efforts, support, experiences and priorities</a:t>
              </a:r>
              <a:endParaRPr/>
            </a:p>
          </p:txBody>
        </p:sp>
        <p:sp>
          <p:nvSpPr>
            <p:cNvPr id="737" name="Google Shape;737;gec075aed1e_11_155"/>
            <p:cNvSpPr/>
            <p:nvPr/>
          </p:nvSpPr>
          <p:spPr>
            <a:xfrm>
              <a:off x="370841" y="921319"/>
              <a:ext cx="5710954" cy="259776"/>
            </a:xfrm>
            <a:prstGeom prst="roundRect">
              <a:avLst>
                <a:gd fmla="val 16667" name="adj"/>
              </a:avLst>
            </a:prstGeom>
            <a:solidFill>
              <a:srgbClr val="4993DB"/>
            </a:solidFill>
            <a:ln cap="flat" cmpd="sng" w="25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gec075aed1e_11_155"/>
            <p:cNvSpPr txBox="1"/>
            <p:nvPr/>
          </p:nvSpPr>
          <p:spPr>
            <a:xfrm>
              <a:off x="383522" y="934000"/>
              <a:ext cx="5685592" cy="234414"/>
            </a:xfrm>
            <a:prstGeom prst="rect">
              <a:avLst/>
            </a:prstGeom>
            <a:noFill/>
            <a:ln>
              <a:noFill/>
            </a:ln>
          </p:spPr>
          <p:txBody>
            <a:bodyPr anchorCtr="0" anchor="ctr" bIns="0" lIns="196225" spcFirstLastPara="1" rIns="196225" wrap="square" tIns="0">
              <a:noAutofit/>
            </a:bodyPr>
            <a:lstStyle/>
            <a:p>
              <a:pPr indent="0" lvl="0" marL="0" marR="0" rtl="0" algn="l">
                <a:lnSpc>
                  <a:spcPct val="90000"/>
                </a:lnSpc>
                <a:spcBef>
                  <a:spcPts val="0"/>
                </a:spcBef>
                <a:spcAft>
                  <a:spcPts val="0"/>
                </a:spcAft>
                <a:buClr>
                  <a:schemeClr val="lt1"/>
                </a:buClr>
                <a:buSzPts val="1400"/>
                <a:buFont typeface="Calibri"/>
                <a:buNone/>
              </a:pPr>
              <a:r>
                <a:rPr lang="en-AU" sz="1400">
                  <a:solidFill>
                    <a:schemeClr val="lt1"/>
                  </a:solidFill>
                  <a:latin typeface="Calibri"/>
                  <a:ea typeface="Calibri"/>
                  <a:cs typeface="Calibri"/>
                  <a:sym typeface="Calibri"/>
                </a:rPr>
                <a:t>Adaptation</a:t>
              </a:r>
              <a:endParaRPr/>
            </a:p>
          </p:txBody>
        </p:sp>
        <p:sp>
          <p:nvSpPr>
            <p:cNvPr id="739" name="Google Shape;739;gec075aed1e_11_155"/>
            <p:cNvSpPr/>
            <p:nvPr/>
          </p:nvSpPr>
          <p:spPr>
            <a:xfrm>
              <a:off x="0" y="2155112"/>
              <a:ext cx="7416824" cy="932400"/>
            </a:xfrm>
            <a:prstGeom prst="rect">
              <a:avLst/>
            </a:prstGeom>
            <a:noFill/>
            <a:ln cap="flat" cmpd="sng" w="25400">
              <a:solidFill>
                <a:srgbClr val="4993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gec075aed1e_11_155"/>
            <p:cNvSpPr txBox="1"/>
            <p:nvPr/>
          </p:nvSpPr>
          <p:spPr>
            <a:xfrm>
              <a:off x="0" y="2155112"/>
              <a:ext cx="7416824" cy="932400"/>
            </a:xfrm>
            <a:prstGeom prst="rect">
              <a:avLst/>
            </a:prstGeom>
            <a:noFill/>
            <a:ln>
              <a:noFill/>
            </a:ln>
          </p:spPr>
          <p:txBody>
            <a:bodyPr anchorCtr="0" anchor="t" bIns="99550" lIns="575625" spcFirstLastPara="1" rIns="575625" wrap="square" tIns="166600">
              <a:noAutofit/>
            </a:bodyPr>
            <a:lstStyle/>
            <a:p>
              <a:pPr indent="-114300" lvl="1" marL="114300" marR="0" rtl="0" algn="l">
                <a:lnSpc>
                  <a:spcPct val="90000"/>
                </a:lnSpc>
                <a:spcBef>
                  <a:spcPts val="0"/>
                </a:spcBef>
                <a:spcAft>
                  <a:spcPts val="0"/>
                </a:spcAft>
                <a:buClr>
                  <a:schemeClr val="dk1"/>
                </a:buClr>
                <a:buSzPts val="1400"/>
                <a:buFont typeface="Calibri"/>
                <a:buChar char="•"/>
              </a:pPr>
              <a:r>
                <a:rPr b="0" i="0" lang="en-AU" sz="1400" u="none" cap="none" strike="noStrike">
                  <a:solidFill>
                    <a:schemeClr val="dk1"/>
                  </a:solidFill>
                  <a:latin typeface="Calibri"/>
                  <a:ea typeface="Calibri"/>
                  <a:cs typeface="Calibri"/>
                  <a:sym typeface="Calibri"/>
                </a:rPr>
                <a:t>  Finance flows and financial support </a:t>
              </a:r>
              <a:endParaRPr/>
            </a:p>
            <a:p>
              <a:pPr indent="-114300" lvl="1" marL="114300" marR="0" rtl="0" algn="l">
                <a:lnSpc>
                  <a:spcPct val="90000"/>
                </a:lnSpc>
                <a:spcBef>
                  <a:spcPts val="210"/>
                </a:spcBef>
                <a:spcAft>
                  <a:spcPts val="0"/>
                </a:spcAft>
                <a:buClr>
                  <a:schemeClr val="dk1"/>
                </a:buClr>
                <a:buSzPts val="1400"/>
                <a:buFont typeface="Calibri"/>
                <a:buChar char="•"/>
              </a:pPr>
              <a:r>
                <a:rPr b="0" i="0" lang="en-AU" sz="1400" u="none" cap="none" strike="noStrike">
                  <a:solidFill>
                    <a:schemeClr val="dk1"/>
                  </a:solidFill>
                  <a:latin typeface="Calibri"/>
                  <a:ea typeface="Calibri"/>
                  <a:cs typeface="Calibri"/>
                  <a:sym typeface="Calibri"/>
                </a:rPr>
                <a:t>  Technology</a:t>
              </a:r>
              <a:endParaRPr b="0" i="0" sz="1400" u="none" cap="none" strike="noStrike">
                <a:solidFill>
                  <a:schemeClr val="dk1"/>
                </a:solidFill>
                <a:latin typeface="Calibri"/>
                <a:ea typeface="Calibri"/>
                <a:cs typeface="Calibri"/>
                <a:sym typeface="Calibri"/>
              </a:endParaRPr>
            </a:p>
            <a:p>
              <a:pPr indent="-114300" lvl="1" marL="114300" marR="0" rtl="0" algn="l">
                <a:lnSpc>
                  <a:spcPct val="90000"/>
                </a:lnSpc>
                <a:spcBef>
                  <a:spcPts val="210"/>
                </a:spcBef>
                <a:spcAft>
                  <a:spcPts val="0"/>
                </a:spcAft>
                <a:buClr>
                  <a:schemeClr val="dk1"/>
                </a:buClr>
                <a:buSzPts val="1400"/>
                <a:buFont typeface="Calibri"/>
                <a:buChar char="•"/>
              </a:pPr>
              <a:r>
                <a:rPr b="0" i="0" lang="en-AU" sz="1400" u="none" cap="none" strike="noStrike">
                  <a:solidFill>
                    <a:schemeClr val="dk1"/>
                  </a:solidFill>
                  <a:latin typeface="Calibri"/>
                  <a:ea typeface="Calibri"/>
                  <a:cs typeface="Calibri"/>
                  <a:sym typeface="Calibri"/>
                </a:rPr>
                <a:t>  Capacity-Building</a:t>
              </a:r>
              <a:endParaRPr/>
            </a:p>
          </p:txBody>
        </p:sp>
        <p:sp>
          <p:nvSpPr>
            <p:cNvPr id="741" name="Google Shape;741;gec075aed1e_11_155"/>
            <p:cNvSpPr/>
            <p:nvPr/>
          </p:nvSpPr>
          <p:spPr>
            <a:xfrm>
              <a:off x="370841" y="2013416"/>
              <a:ext cx="5710954" cy="259776"/>
            </a:xfrm>
            <a:prstGeom prst="roundRect">
              <a:avLst>
                <a:gd fmla="val 16667" name="adj"/>
              </a:avLst>
            </a:prstGeom>
            <a:solidFill>
              <a:srgbClr val="4993DB"/>
            </a:solidFill>
            <a:ln cap="flat" cmpd="sng" w="25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gec075aed1e_11_155"/>
            <p:cNvSpPr txBox="1"/>
            <p:nvPr/>
          </p:nvSpPr>
          <p:spPr>
            <a:xfrm>
              <a:off x="383522" y="2026097"/>
              <a:ext cx="5685592" cy="234414"/>
            </a:xfrm>
            <a:prstGeom prst="rect">
              <a:avLst/>
            </a:prstGeom>
            <a:noFill/>
            <a:ln>
              <a:noFill/>
            </a:ln>
          </p:spPr>
          <p:txBody>
            <a:bodyPr anchorCtr="0" anchor="ctr" bIns="0" lIns="196225" spcFirstLastPara="1" rIns="196225" wrap="square" tIns="0">
              <a:noAutofit/>
            </a:bodyPr>
            <a:lstStyle/>
            <a:p>
              <a:pPr indent="0" lvl="0" marL="0" marR="0" rtl="0" algn="l">
                <a:lnSpc>
                  <a:spcPct val="90000"/>
                </a:lnSpc>
                <a:spcBef>
                  <a:spcPts val="0"/>
                </a:spcBef>
                <a:spcAft>
                  <a:spcPts val="0"/>
                </a:spcAft>
                <a:buClr>
                  <a:schemeClr val="lt1"/>
                </a:buClr>
                <a:buSzPts val="1400"/>
                <a:buFont typeface="Calibri"/>
                <a:buNone/>
              </a:pPr>
              <a:r>
                <a:rPr lang="en-AU" sz="1400">
                  <a:solidFill>
                    <a:schemeClr val="lt1"/>
                  </a:solidFill>
                  <a:latin typeface="Calibri"/>
                  <a:ea typeface="Calibri"/>
                  <a:cs typeface="Calibri"/>
                  <a:sym typeface="Calibri"/>
                </a:rPr>
                <a:t>Finance flows and means of Implementation and support</a:t>
              </a:r>
              <a:endParaRPr sz="1400">
                <a:solidFill>
                  <a:schemeClr val="lt1"/>
                </a:solidFill>
                <a:latin typeface="Calibri"/>
                <a:ea typeface="Calibri"/>
                <a:cs typeface="Calibri"/>
                <a:sym typeface="Calibri"/>
              </a:endParaRPr>
            </a:p>
          </p:txBody>
        </p:sp>
        <p:sp>
          <p:nvSpPr>
            <p:cNvPr id="743" name="Google Shape;743;gec075aed1e_11_155"/>
            <p:cNvSpPr/>
            <p:nvPr/>
          </p:nvSpPr>
          <p:spPr>
            <a:xfrm>
              <a:off x="0" y="3272408"/>
              <a:ext cx="7416824" cy="1134000"/>
            </a:xfrm>
            <a:prstGeom prst="rect">
              <a:avLst/>
            </a:prstGeom>
            <a:noFill/>
            <a:ln cap="flat" cmpd="sng" w="25400">
              <a:solidFill>
                <a:srgbClr val="4993D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gec075aed1e_11_155"/>
            <p:cNvSpPr txBox="1"/>
            <p:nvPr/>
          </p:nvSpPr>
          <p:spPr>
            <a:xfrm>
              <a:off x="0" y="3272408"/>
              <a:ext cx="7416824" cy="1134000"/>
            </a:xfrm>
            <a:prstGeom prst="rect">
              <a:avLst/>
            </a:prstGeom>
            <a:noFill/>
            <a:ln>
              <a:noFill/>
            </a:ln>
          </p:spPr>
          <p:txBody>
            <a:bodyPr anchorCtr="0" anchor="t" bIns="99550" lIns="575625" spcFirstLastPara="1" rIns="575625" wrap="square" tIns="166600">
              <a:noAutofit/>
            </a:bodyPr>
            <a:lstStyle/>
            <a:p>
              <a:pPr indent="-114300" lvl="1" marL="114300" marR="0" rtl="0" algn="l">
                <a:lnSpc>
                  <a:spcPct val="90000"/>
                </a:lnSpc>
                <a:spcBef>
                  <a:spcPts val="0"/>
                </a:spcBef>
                <a:spcAft>
                  <a:spcPts val="0"/>
                </a:spcAft>
                <a:buClr>
                  <a:schemeClr val="dk1"/>
                </a:buClr>
                <a:buSzPts val="1400"/>
                <a:buFont typeface="Calibri"/>
                <a:buChar char="•"/>
              </a:pPr>
              <a:r>
                <a:rPr b="0" i="0" lang="en-AU" sz="1400" u="none" cap="none" strike="noStrike">
                  <a:solidFill>
                    <a:schemeClr val="dk1"/>
                  </a:solidFill>
                  <a:latin typeface="Calibri"/>
                  <a:ea typeface="Calibri"/>
                  <a:cs typeface="Calibri"/>
                  <a:sym typeface="Calibri"/>
                </a:rPr>
                <a:t>Address the social and economic consequences and impacts of response measures;</a:t>
              </a:r>
              <a:endParaRPr/>
            </a:p>
            <a:p>
              <a:pPr indent="-114300" lvl="1" marL="114300" marR="0" rtl="0" algn="l">
                <a:lnSpc>
                  <a:spcPct val="90000"/>
                </a:lnSpc>
                <a:spcBef>
                  <a:spcPts val="210"/>
                </a:spcBef>
                <a:spcAft>
                  <a:spcPts val="0"/>
                </a:spcAft>
                <a:buClr>
                  <a:schemeClr val="dk1"/>
                </a:buClr>
                <a:buSzPts val="1400"/>
                <a:buFont typeface="Calibri"/>
                <a:buChar char="•"/>
              </a:pPr>
              <a:r>
                <a:rPr b="0" i="0" lang="en-AU" sz="1400" u="none" cap="none" strike="noStrike">
                  <a:solidFill>
                    <a:schemeClr val="dk1"/>
                  </a:solidFill>
                  <a:latin typeface="Calibri"/>
                  <a:ea typeface="Calibri"/>
                  <a:cs typeface="Calibri"/>
                  <a:sym typeface="Calibri"/>
                </a:rPr>
                <a:t>Avert, minimize and address loss and damage associated with the adverse effects of climate change</a:t>
              </a:r>
              <a:endParaRPr/>
            </a:p>
            <a:p>
              <a:pPr indent="-114300" lvl="1" marL="114300" marR="0" rtl="0" algn="l">
                <a:lnSpc>
                  <a:spcPct val="90000"/>
                </a:lnSpc>
                <a:spcBef>
                  <a:spcPts val="210"/>
                </a:spcBef>
                <a:spcAft>
                  <a:spcPts val="0"/>
                </a:spcAft>
                <a:buClr>
                  <a:schemeClr val="dk1"/>
                </a:buClr>
                <a:buSzPts val="1400"/>
                <a:buFont typeface="Arial"/>
                <a:buChar char="•"/>
              </a:pPr>
              <a:r>
                <a:rPr b="0" i="0" lang="en-AU" sz="1400" u="none" cap="none" strike="noStrike">
                  <a:solidFill>
                    <a:schemeClr val="dk1"/>
                  </a:solidFill>
                  <a:latin typeface="Calibri"/>
                  <a:ea typeface="Calibri"/>
                  <a:cs typeface="Calibri"/>
                  <a:sym typeface="Calibri"/>
                </a:rPr>
                <a:t>Fairness consideration including equity as communicated by Parties in their NDCs</a:t>
              </a:r>
              <a:endParaRPr/>
            </a:p>
          </p:txBody>
        </p:sp>
        <p:sp>
          <p:nvSpPr>
            <p:cNvPr id="745" name="Google Shape;745;gec075aed1e_11_155"/>
            <p:cNvSpPr/>
            <p:nvPr/>
          </p:nvSpPr>
          <p:spPr>
            <a:xfrm>
              <a:off x="370841" y="3130712"/>
              <a:ext cx="5710954" cy="259776"/>
            </a:xfrm>
            <a:prstGeom prst="roundRect">
              <a:avLst>
                <a:gd fmla="val 16667" name="adj"/>
              </a:avLst>
            </a:prstGeom>
            <a:solidFill>
              <a:srgbClr val="4993DB"/>
            </a:solidFill>
            <a:ln cap="flat" cmpd="sng" w="25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gec075aed1e_11_155"/>
            <p:cNvSpPr txBox="1"/>
            <p:nvPr/>
          </p:nvSpPr>
          <p:spPr>
            <a:xfrm>
              <a:off x="383522" y="3143393"/>
              <a:ext cx="5685592" cy="234414"/>
            </a:xfrm>
            <a:prstGeom prst="rect">
              <a:avLst/>
            </a:prstGeom>
            <a:noFill/>
            <a:ln>
              <a:noFill/>
            </a:ln>
          </p:spPr>
          <p:txBody>
            <a:bodyPr anchorCtr="0" anchor="ctr" bIns="0" lIns="196225" spcFirstLastPara="1" rIns="196225" wrap="square" tIns="0">
              <a:noAutofit/>
            </a:bodyPr>
            <a:lstStyle/>
            <a:p>
              <a:pPr indent="0" lvl="0" marL="0" marR="0" rtl="0" algn="l">
                <a:lnSpc>
                  <a:spcPct val="90000"/>
                </a:lnSpc>
                <a:spcBef>
                  <a:spcPts val="0"/>
                </a:spcBef>
                <a:spcAft>
                  <a:spcPts val="0"/>
                </a:spcAft>
                <a:buClr>
                  <a:schemeClr val="lt1"/>
                </a:buClr>
                <a:buSzPts val="1400"/>
                <a:buFont typeface="Calibri"/>
                <a:buNone/>
              </a:pPr>
              <a:r>
                <a:rPr lang="en-AU" sz="1400">
                  <a:solidFill>
                    <a:schemeClr val="lt1"/>
                  </a:solidFill>
                  <a:latin typeface="Calibri"/>
                  <a:ea typeface="Calibri"/>
                  <a:cs typeface="Calibri"/>
                  <a:sym typeface="Calibri"/>
                </a:rPr>
                <a:t>Cross cutting:</a:t>
              </a:r>
              <a:endParaRPr/>
            </a:p>
          </p:txBody>
        </p:sp>
      </p:grpSp>
      <p:sp>
        <p:nvSpPr>
          <p:cNvPr id="747" name="Google Shape;747;gec075aed1e_11_155"/>
          <p:cNvSpPr txBox="1"/>
          <p:nvPr/>
        </p:nvSpPr>
        <p:spPr>
          <a:xfrm>
            <a:off x="787400" y="332658"/>
            <a:ext cx="7869238" cy="314325"/>
          </a:xfrm>
          <a:prstGeom prst="rect">
            <a:avLst/>
          </a:prstGeom>
          <a:noFill/>
          <a:ln>
            <a:noFill/>
          </a:ln>
        </p:spPr>
        <p:txBody>
          <a:bodyPr anchorCtr="0" anchor="ctr" bIns="0" lIns="0" spcFirstLastPara="1" rIns="0" wrap="square" tIns="0">
            <a:noAutofit/>
          </a:bodyPr>
          <a:lstStyle/>
          <a:p>
            <a:pPr indent="0" lvl="0" marL="0" marR="0" rtl="0" algn="l">
              <a:lnSpc>
                <a:spcPct val="93750"/>
              </a:lnSpc>
              <a:spcBef>
                <a:spcPts val="0"/>
              </a:spcBef>
              <a:spcAft>
                <a:spcPts val="0"/>
              </a:spcAft>
              <a:buNone/>
            </a:pPr>
            <a:r>
              <a:rPr b="1" lang="en-AU" sz="1600">
                <a:solidFill>
                  <a:schemeClr val="dk2"/>
                </a:solidFill>
                <a:latin typeface="Arial"/>
                <a:ea typeface="Arial"/>
                <a:cs typeface="Arial"/>
                <a:sym typeface="Arial"/>
              </a:rPr>
              <a:t>Global stocktake – thematic areas – guiding questions</a:t>
            </a:r>
            <a:endParaRPr/>
          </a:p>
          <a:p>
            <a:pPr indent="0" lvl="0" marL="0" marR="0" rtl="0" algn="l">
              <a:lnSpc>
                <a:spcPct val="93750"/>
              </a:lnSpc>
              <a:spcBef>
                <a:spcPts val="0"/>
              </a:spcBef>
              <a:spcAft>
                <a:spcPts val="0"/>
              </a:spcAft>
              <a:buNone/>
            </a:pPr>
            <a:r>
              <a:rPr b="1" lang="en-AU" sz="1600">
                <a:solidFill>
                  <a:schemeClr val="dk2"/>
                </a:solidFill>
                <a:latin typeface="Arial"/>
                <a:ea typeface="Arial"/>
                <a:cs typeface="Arial"/>
                <a:sym typeface="Arial"/>
              </a:rPr>
              <a:t>“Support for and on…”</a:t>
            </a:r>
            <a:endParaRPr/>
          </a:p>
        </p:txBody>
      </p:sp>
    </p:spTree>
  </p:cSld>
  <p:clrMapOvr>
    <a:masterClrMapping/>
  </p:clrMapOvr>
</p:sld>
</file>

<file path=ppt/slides/slide1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3" name="Shape 3003"/>
        <p:cNvGrpSpPr/>
        <p:nvPr/>
      </p:nvGrpSpPr>
      <p:grpSpPr>
        <a:xfrm>
          <a:off x="0" y="0"/>
          <a:ext cx="0" cy="0"/>
          <a:chOff x="0" y="0"/>
          <a:chExt cx="0" cy="0"/>
        </a:xfrm>
      </p:grpSpPr>
      <p:sp>
        <p:nvSpPr>
          <p:cNvPr id="3004" name="Google Shape;3004;geb71ef23ac_0_249"/>
          <p:cNvSpPr txBox="1"/>
          <p:nvPr>
            <p:ph idx="1" type="body"/>
          </p:nvPr>
        </p:nvSpPr>
        <p:spPr>
          <a:xfrm>
            <a:off x="76200" y="1464525"/>
            <a:ext cx="8991600" cy="5257800"/>
          </a:xfrm>
          <a:prstGeom prst="rect">
            <a:avLst/>
          </a:prstGeom>
          <a:noFill/>
          <a:ln>
            <a:noFill/>
          </a:ln>
        </p:spPr>
        <p:txBody>
          <a:bodyPr anchorCtr="0" anchor="t" bIns="45700" lIns="91425" spcFirstLastPara="1" rIns="91425" wrap="square" tIns="45700">
            <a:noAutofit/>
          </a:bodyPr>
          <a:lstStyle/>
          <a:p>
            <a:pPr indent="-342900" lvl="0" marL="342900" rtl="0" algn="l">
              <a:lnSpc>
                <a:spcPct val="100000"/>
              </a:lnSpc>
              <a:spcBef>
                <a:spcPts val="0"/>
              </a:spcBef>
              <a:spcAft>
                <a:spcPts val="0"/>
              </a:spcAft>
              <a:buSzPts val="2400"/>
              <a:buChar char="•"/>
            </a:pPr>
            <a:r>
              <a:rPr lang="en-AU" sz="2400"/>
              <a:t>CEOS Plenary desired outcomes</a:t>
            </a:r>
            <a:endParaRPr sz="2400"/>
          </a:p>
          <a:p>
            <a:pPr indent="-305376" lvl="1" marL="768926" rtl="0" algn="l">
              <a:lnSpc>
                <a:spcPct val="100000"/>
              </a:lnSpc>
              <a:spcBef>
                <a:spcPts val="0"/>
              </a:spcBef>
              <a:spcAft>
                <a:spcPts val="0"/>
              </a:spcAft>
              <a:buSzPts val="1900"/>
              <a:buChar char="o"/>
            </a:pPr>
            <a:r>
              <a:rPr lang="en-AU" sz="1900"/>
              <a:t>Note: COP-26 overlaps with Plenary</a:t>
            </a:r>
            <a:endParaRPr sz="1900"/>
          </a:p>
          <a:p>
            <a:pPr indent="-305376" lvl="1" marL="768926" rtl="0" algn="l">
              <a:lnSpc>
                <a:spcPct val="100000"/>
              </a:lnSpc>
              <a:spcBef>
                <a:spcPts val="0"/>
              </a:spcBef>
              <a:spcAft>
                <a:spcPts val="0"/>
              </a:spcAft>
              <a:buSzPts val="1900"/>
              <a:buChar char="o"/>
            </a:pPr>
            <a:r>
              <a:rPr lang="en-AU" sz="1900"/>
              <a:t>Report on our various engagement activities</a:t>
            </a:r>
            <a:endParaRPr sz="1900"/>
          </a:p>
          <a:p>
            <a:pPr indent="0" lvl="0" marL="0" rtl="0" algn="l">
              <a:lnSpc>
                <a:spcPct val="100000"/>
              </a:lnSpc>
              <a:spcBef>
                <a:spcPts val="0"/>
              </a:spcBef>
              <a:spcAft>
                <a:spcPts val="0"/>
              </a:spcAft>
              <a:buSzPts val="2000"/>
              <a:buNone/>
            </a:pPr>
            <a:r>
              <a:t/>
            </a:r>
            <a:endParaRPr sz="1000"/>
          </a:p>
          <a:p>
            <a:pPr indent="-342900" lvl="0" marL="342900" rtl="0" algn="l">
              <a:lnSpc>
                <a:spcPct val="100000"/>
              </a:lnSpc>
              <a:spcBef>
                <a:spcPts val="0"/>
              </a:spcBef>
              <a:spcAft>
                <a:spcPts val="0"/>
              </a:spcAft>
              <a:buSzPts val="2400"/>
              <a:buChar char="•"/>
            </a:pPr>
            <a:r>
              <a:rPr lang="en-AU" sz="2400"/>
              <a:t>Issues raised</a:t>
            </a:r>
            <a:endParaRPr sz="2400"/>
          </a:p>
          <a:p>
            <a:pPr indent="-305376" lvl="1" marL="768926" rtl="0" algn="l">
              <a:lnSpc>
                <a:spcPct val="100000"/>
              </a:lnSpc>
              <a:spcBef>
                <a:spcPts val="0"/>
              </a:spcBef>
              <a:spcAft>
                <a:spcPts val="0"/>
              </a:spcAft>
              <a:buSzPts val="1900"/>
              <a:buChar char="o"/>
            </a:pPr>
            <a:r>
              <a:rPr lang="en-AU" sz="1900"/>
              <a:t>Need for awareness and coordination </a:t>
            </a:r>
            <a:endParaRPr sz="1900"/>
          </a:p>
          <a:p>
            <a:pPr indent="0" lvl="0" marL="0" rtl="0" algn="l">
              <a:lnSpc>
                <a:spcPct val="100000"/>
              </a:lnSpc>
              <a:spcBef>
                <a:spcPts val="0"/>
              </a:spcBef>
              <a:spcAft>
                <a:spcPts val="0"/>
              </a:spcAft>
              <a:buSzPts val="2000"/>
              <a:buNone/>
            </a:pPr>
            <a:r>
              <a:t/>
            </a:r>
            <a:endParaRPr sz="1000"/>
          </a:p>
          <a:p>
            <a:pPr indent="-342900" lvl="0" marL="342900" rtl="0" algn="l">
              <a:lnSpc>
                <a:spcPct val="100000"/>
              </a:lnSpc>
              <a:spcBef>
                <a:spcPts val="0"/>
              </a:spcBef>
              <a:spcAft>
                <a:spcPts val="0"/>
              </a:spcAft>
              <a:buSzPts val="2400"/>
              <a:buChar char="•"/>
            </a:pPr>
            <a:r>
              <a:rPr lang="en-AU" sz="2400"/>
              <a:t>Actions and Decisions recorded</a:t>
            </a:r>
            <a:endParaRPr sz="2400"/>
          </a:p>
          <a:p>
            <a:pPr indent="-305376" lvl="1" marL="768926" rtl="0" algn="l">
              <a:lnSpc>
                <a:spcPct val="100000"/>
              </a:lnSpc>
              <a:spcBef>
                <a:spcPts val="0"/>
              </a:spcBef>
              <a:spcAft>
                <a:spcPts val="0"/>
              </a:spcAft>
              <a:buSzPts val="1900"/>
              <a:buChar char="o"/>
            </a:pPr>
            <a:r>
              <a:rPr lang="en-AU" sz="1900"/>
              <a:t>CEOS agencies invited to keep WGClimate Chair and CEO updated on news and plans relevant to CEOS engagement in COP-26 and the EID</a:t>
            </a:r>
            <a:endParaRPr sz="1900"/>
          </a:p>
          <a:p>
            <a:pPr indent="-305376" lvl="1" marL="768926" rtl="0" algn="l">
              <a:lnSpc>
                <a:spcPct val="100000"/>
              </a:lnSpc>
              <a:spcBef>
                <a:spcPts val="0"/>
              </a:spcBef>
              <a:spcAft>
                <a:spcPts val="0"/>
              </a:spcAft>
              <a:buSzPts val="1900"/>
              <a:buChar char="o"/>
            </a:pPr>
            <a:r>
              <a:rPr lang="en-AU" sz="1900"/>
              <a:t>Biomass and GHG Teams to finalise inputs on their dataset representation on the CEOS GST Data Portal</a:t>
            </a:r>
            <a:endParaRPr sz="1900"/>
          </a:p>
          <a:p>
            <a:pPr indent="0" lvl="0" marL="0" rtl="0" algn="l">
              <a:lnSpc>
                <a:spcPct val="100000"/>
              </a:lnSpc>
              <a:spcBef>
                <a:spcPts val="0"/>
              </a:spcBef>
              <a:spcAft>
                <a:spcPts val="0"/>
              </a:spcAft>
              <a:buSzPts val="2000"/>
              <a:buNone/>
            </a:pPr>
            <a:r>
              <a:t/>
            </a:r>
            <a:endParaRPr sz="2400"/>
          </a:p>
          <a:p>
            <a:pPr indent="-342900" lvl="0" marL="342900" rtl="0" algn="l">
              <a:lnSpc>
                <a:spcPct val="100000"/>
              </a:lnSpc>
              <a:spcBef>
                <a:spcPts val="0"/>
              </a:spcBef>
              <a:spcAft>
                <a:spcPts val="0"/>
              </a:spcAft>
              <a:buSzPts val="2400"/>
              <a:buFont typeface="Arial"/>
              <a:buChar char="•"/>
            </a:pPr>
            <a:r>
              <a:rPr lang="en-AU" sz="2400"/>
              <a:t>Recap of key points for Plenary </a:t>
            </a:r>
            <a:endParaRPr b="1" sz="2400"/>
          </a:p>
          <a:p>
            <a:pPr indent="-305376" lvl="1" marL="768926" rtl="0" algn="l">
              <a:lnSpc>
                <a:spcPct val="100000"/>
              </a:lnSpc>
              <a:spcBef>
                <a:spcPts val="0"/>
              </a:spcBef>
              <a:spcAft>
                <a:spcPts val="0"/>
              </a:spcAft>
              <a:buSzPts val="1900"/>
              <a:buFont typeface="Courier New"/>
              <a:buChar char="o"/>
            </a:pPr>
            <a:r>
              <a:rPr lang="en-AU" sz="1900"/>
              <a:t>SBSTA Statement in progress</a:t>
            </a:r>
            <a:endParaRPr sz="1900"/>
          </a:p>
          <a:p>
            <a:pPr indent="-305376" lvl="1" marL="768926" rtl="0" algn="l">
              <a:lnSpc>
                <a:spcPct val="100000"/>
              </a:lnSpc>
              <a:spcBef>
                <a:spcPts val="0"/>
              </a:spcBef>
              <a:spcAft>
                <a:spcPts val="0"/>
              </a:spcAft>
              <a:buSzPts val="1900"/>
              <a:buFont typeface="Courier New"/>
              <a:buChar char="o"/>
            </a:pPr>
            <a:r>
              <a:rPr lang="en-AU" sz="1900"/>
              <a:t>GST Portal in progress </a:t>
            </a:r>
            <a:endParaRPr sz="1900"/>
          </a:p>
          <a:p>
            <a:pPr indent="0" lvl="0" marL="768926" rtl="0" algn="l">
              <a:lnSpc>
                <a:spcPct val="100000"/>
              </a:lnSpc>
              <a:spcBef>
                <a:spcPts val="0"/>
              </a:spcBef>
              <a:spcAft>
                <a:spcPts val="0"/>
              </a:spcAft>
              <a:buSzPts val="2000"/>
              <a:buNone/>
            </a:pPr>
            <a:r>
              <a:t/>
            </a:r>
            <a:endParaRPr sz="1900"/>
          </a:p>
        </p:txBody>
      </p:sp>
      <p:sp>
        <p:nvSpPr>
          <p:cNvPr id="3005" name="Google Shape;3005;geb71ef23ac_0_249"/>
          <p:cNvSpPr/>
          <p:nvPr>
            <p:ph idx="12" type="sldNum"/>
          </p:nvPr>
        </p:nvSpPr>
        <p:spPr>
          <a:xfrm>
            <a:off x="8763000" y="6629400"/>
            <a:ext cx="304800" cy="187200"/>
          </a:xfrm>
          <a:prstGeom prst="roundRect">
            <a:avLst>
              <a:gd fmla="val 16667" name="adj"/>
            </a:avLst>
          </a:prstGeom>
          <a:solidFill>
            <a:schemeClr val="lt1">
              <a:alpha val="4863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3006" name="Google Shape;3006;geb71ef23ac_0_249"/>
          <p:cNvSpPr txBox="1"/>
          <p:nvPr>
            <p:ph idx="2" type="body"/>
          </p:nvPr>
        </p:nvSpPr>
        <p:spPr>
          <a:xfrm>
            <a:off x="1516575" y="187725"/>
            <a:ext cx="67353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2800"/>
              <a:buNone/>
            </a:pPr>
            <a:r>
              <a:rPr lang="en-AU"/>
              <a:t>Wrap up</a:t>
            </a:r>
            <a:br>
              <a:rPr lang="en-AU"/>
            </a:br>
            <a:r>
              <a:rPr b="0" lang="en-AU" sz="2500"/>
              <a:t>COP-26 readiness &amp; GST Portal</a:t>
            </a:r>
            <a:endParaRPr b="0" sz="2500"/>
          </a:p>
        </p:txBody>
      </p:sp>
    </p:spTree>
  </p:cSld>
  <p:clrMapOvr>
    <a:masterClrMapping/>
  </p:clrMapOvr>
</p:sld>
</file>

<file path=ppt/slides/slide1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0" name="Shape 3010"/>
        <p:cNvGrpSpPr/>
        <p:nvPr/>
      </p:nvGrpSpPr>
      <p:grpSpPr>
        <a:xfrm>
          <a:off x="0" y="0"/>
          <a:ext cx="0" cy="0"/>
          <a:chOff x="0" y="0"/>
          <a:chExt cx="0" cy="0"/>
        </a:xfrm>
      </p:grpSpPr>
      <p:sp>
        <p:nvSpPr>
          <p:cNvPr id="3011" name="Google Shape;3011;g97a3ab8db5_0_20"/>
          <p:cNvSpPr txBox="1"/>
          <p:nvPr>
            <p:ph idx="1" type="body"/>
          </p:nvPr>
        </p:nvSpPr>
        <p:spPr>
          <a:xfrm>
            <a:off x="76200" y="1291325"/>
            <a:ext cx="8991600" cy="5257800"/>
          </a:xfrm>
          <a:prstGeom prst="rect">
            <a:avLst/>
          </a:prstGeom>
          <a:noFill/>
          <a:ln>
            <a:noFill/>
          </a:ln>
        </p:spPr>
        <p:txBody>
          <a:bodyPr anchorCtr="0" anchor="t" bIns="45700" lIns="91425" spcFirstLastPara="1" rIns="91425" wrap="square" tIns="45700">
            <a:noAutofit/>
          </a:bodyPr>
          <a:lstStyle/>
          <a:p>
            <a:pPr indent="-342900" lvl="0" marL="342900" rtl="0" algn="l">
              <a:lnSpc>
                <a:spcPct val="100000"/>
              </a:lnSpc>
              <a:spcBef>
                <a:spcPts val="0"/>
              </a:spcBef>
              <a:spcAft>
                <a:spcPts val="0"/>
              </a:spcAft>
              <a:buSzPts val="2400"/>
              <a:buChar char="•"/>
            </a:pPr>
            <a:r>
              <a:rPr lang="en-AU" sz="2400"/>
              <a:t>CEOS Plenary desired outcomes</a:t>
            </a:r>
            <a:endParaRPr sz="2400"/>
          </a:p>
          <a:p>
            <a:pPr indent="-305375" lvl="1" marL="768926" rtl="0" algn="l">
              <a:lnSpc>
                <a:spcPct val="100000"/>
              </a:lnSpc>
              <a:spcBef>
                <a:spcPts val="0"/>
              </a:spcBef>
              <a:spcAft>
                <a:spcPts val="0"/>
              </a:spcAft>
              <a:buSzPts val="1900"/>
              <a:buChar char="o"/>
            </a:pPr>
            <a:r>
              <a:rPr lang="en-AU" sz="1900"/>
              <a:t>Endorsement of the GST Strategy Paper</a:t>
            </a:r>
            <a:endParaRPr sz="1900"/>
          </a:p>
          <a:p>
            <a:pPr indent="-305376" lvl="1" marL="768926" rtl="0" algn="l">
              <a:lnSpc>
                <a:spcPct val="100000"/>
              </a:lnSpc>
              <a:spcBef>
                <a:spcPts val="0"/>
              </a:spcBef>
              <a:spcAft>
                <a:spcPts val="0"/>
              </a:spcAft>
              <a:buSzPts val="1900"/>
              <a:buChar char="o"/>
            </a:pPr>
            <a:r>
              <a:rPr lang="en-AU" sz="1900"/>
              <a:t>Steps on the most urgent actions  </a:t>
            </a:r>
            <a:endParaRPr sz="1900"/>
          </a:p>
          <a:p>
            <a:pPr indent="-305376" lvl="1" marL="768926" rtl="0" algn="l">
              <a:lnSpc>
                <a:spcPct val="100000"/>
              </a:lnSpc>
              <a:spcBef>
                <a:spcPts val="0"/>
              </a:spcBef>
              <a:spcAft>
                <a:spcPts val="0"/>
              </a:spcAft>
              <a:buSzPts val="1900"/>
              <a:buChar char="o"/>
            </a:pPr>
            <a:r>
              <a:rPr lang="en-AU" sz="1900"/>
              <a:t>Clarity on the GST SO Synthesis Report and plans for review of CEOS inputs                        </a:t>
            </a:r>
            <a:endParaRPr sz="1900"/>
          </a:p>
          <a:p>
            <a:pPr indent="0" lvl="0" marL="0" rtl="0" algn="l">
              <a:lnSpc>
                <a:spcPct val="100000"/>
              </a:lnSpc>
              <a:spcBef>
                <a:spcPts val="0"/>
              </a:spcBef>
              <a:spcAft>
                <a:spcPts val="0"/>
              </a:spcAft>
              <a:buSzPts val="2000"/>
              <a:buNone/>
            </a:pPr>
            <a:r>
              <a:t/>
            </a:r>
            <a:endParaRPr sz="1000"/>
          </a:p>
          <a:p>
            <a:pPr indent="-342900" lvl="0" marL="342900" rtl="0" algn="l">
              <a:lnSpc>
                <a:spcPct val="100000"/>
              </a:lnSpc>
              <a:spcBef>
                <a:spcPts val="0"/>
              </a:spcBef>
              <a:spcAft>
                <a:spcPts val="0"/>
              </a:spcAft>
              <a:buSzPts val="2400"/>
              <a:buChar char="•"/>
            </a:pPr>
            <a:r>
              <a:rPr lang="en-AU" sz="2400"/>
              <a:t>Issues raised</a:t>
            </a:r>
            <a:endParaRPr sz="2400"/>
          </a:p>
          <a:p>
            <a:pPr indent="-305375" lvl="1" marL="768926" rtl="0" algn="l">
              <a:lnSpc>
                <a:spcPct val="100000"/>
              </a:lnSpc>
              <a:spcBef>
                <a:spcPts val="0"/>
              </a:spcBef>
              <a:spcAft>
                <a:spcPts val="0"/>
              </a:spcAft>
              <a:buSzPts val="1900"/>
              <a:buChar char="o"/>
            </a:pPr>
            <a:r>
              <a:rPr lang="en-AU" sz="1900"/>
              <a:t>UNFCCC SEC stressed the SO Synthesis Report</a:t>
            </a:r>
            <a:endParaRPr sz="1900"/>
          </a:p>
          <a:p>
            <a:pPr indent="0" lvl="0" marL="0" rtl="0" algn="l">
              <a:lnSpc>
                <a:spcPct val="100000"/>
              </a:lnSpc>
              <a:spcBef>
                <a:spcPts val="0"/>
              </a:spcBef>
              <a:spcAft>
                <a:spcPts val="0"/>
              </a:spcAft>
              <a:buSzPts val="2000"/>
              <a:buNone/>
            </a:pPr>
            <a:r>
              <a:t/>
            </a:r>
            <a:endParaRPr sz="1000"/>
          </a:p>
          <a:p>
            <a:pPr indent="-342900" lvl="0" marL="342900" rtl="0" algn="l">
              <a:lnSpc>
                <a:spcPct val="100000"/>
              </a:lnSpc>
              <a:spcBef>
                <a:spcPts val="0"/>
              </a:spcBef>
              <a:spcAft>
                <a:spcPts val="0"/>
              </a:spcAft>
              <a:buSzPts val="2400"/>
              <a:buChar char="•"/>
            </a:pPr>
            <a:r>
              <a:rPr lang="en-AU" sz="2400"/>
              <a:t>Actions and Decisions recorded</a:t>
            </a:r>
            <a:endParaRPr sz="2400"/>
          </a:p>
          <a:p>
            <a:pPr indent="-305376" lvl="1" marL="768926" rtl="0" algn="l">
              <a:lnSpc>
                <a:spcPct val="100000"/>
              </a:lnSpc>
              <a:spcBef>
                <a:spcPts val="0"/>
              </a:spcBef>
              <a:spcAft>
                <a:spcPts val="0"/>
              </a:spcAft>
              <a:buSzPts val="1900"/>
              <a:buChar char="o"/>
            </a:pPr>
            <a:r>
              <a:rPr lang="en-AU" sz="1900"/>
              <a:t>SIT Vice-Chair Team will take forward the Draft CEOS Strategy for Support to the GST for endorsement at Plenary. The Actions will be migrated to the CEOS WP in collaboration with the CEO</a:t>
            </a:r>
            <a:endParaRPr sz="1900"/>
          </a:p>
          <a:p>
            <a:pPr indent="-305376" lvl="1" marL="768926" rtl="0" algn="l">
              <a:lnSpc>
                <a:spcPct val="100000"/>
              </a:lnSpc>
              <a:spcBef>
                <a:spcPts val="0"/>
              </a:spcBef>
              <a:spcAft>
                <a:spcPts val="0"/>
              </a:spcAft>
              <a:buSzPts val="1900"/>
              <a:buChar char="o"/>
            </a:pPr>
            <a:r>
              <a:rPr lang="en-AU" sz="1900"/>
              <a:t>CEOS Chair and SIT Chair to confer on reserving time on the 2021 CEOS Plenary agenda for CEOS to review and discuss the Global Stocktake Systematic Observations Synthesis Report and the CEOS contribution</a:t>
            </a:r>
            <a:endParaRPr sz="2400"/>
          </a:p>
          <a:p>
            <a:pPr indent="0" lvl="0" marL="457200" rtl="0" algn="l">
              <a:lnSpc>
                <a:spcPct val="100000"/>
              </a:lnSpc>
              <a:spcBef>
                <a:spcPts val="0"/>
              </a:spcBef>
              <a:spcAft>
                <a:spcPts val="0"/>
              </a:spcAft>
              <a:buNone/>
            </a:pPr>
            <a:r>
              <a:t/>
            </a:r>
            <a:endParaRPr b="1" sz="2400"/>
          </a:p>
          <a:p>
            <a:pPr indent="0" lvl="0" marL="0" rtl="0" algn="l">
              <a:lnSpc>
                <a:spcPct val="100000"/>
              </a:lnSpc>
              <a:spcBef>
                <a:spcPts val="0"/>
              </a:spcBef>
              <a:spcAft>
                <a:spcPts val="0"/>
              </a:spcAft>
              <a:buNone/>
            </a:pPr>
            <a:r>
              <a:t/>
            </a:r>
            <a:endParaRPr sz="1900"/>
          </a:p>
          <a:p>
            <a:pPr indent="0" lvl="0" marL="768926" rtl="0" algn="l">
              <a:lnSpc>
                <a:spcPct val="100000"/>
              </a:lnSpc>
              <a:spcBef>
                <a:spcPts val="0"/>
              </a:spcBef>
              <a:spcAft>
                <a:spcPts val="0"/>
              </a:spcAft>
              <a:buSzPts val="2000"/>
              <a:buNone/>
            </a:pPr>
            <a:r>
              <a:t/>
            </a:r>
            <a:endParaRPr sz="1900"/>
          </a:p>
        </p:txBody>
      </p:sp>
      <p:sp>
        <p:nvSpPr>
          <p:cNvPr id="3012" name="Google Shape;3012;g97a3ab8db5_0_20"/>
          <p:cNvSpPr/>
          <p:nvPr>
            <p:ph idx="12" type="sldNum"/>
          </p:nvPr>
        </p:nvSpPr>
        <p:spPr>
          <a:xfrm>
            <a:off x="8763000" y="6629400"/>
            <a:ext cx="304800" cy="187200"/>
          </a:xfrm>
          <a:prstGeom prst="roundRect">
            <a:avLst>
              <a:gd fmla="val 16667" name="adj"/>
            </a:avLst>
          </a:prstGeom>
          <a:solidFill>
            <a:schemeClr val="lt1">
              <a:alpha val="48627"/>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3013" name="Google Shape;3013;g97a3ab8db5_0_20"/>
          <p:cNvSpPr txBox="1"/>
          <p:nvPr>
            <p:ph idx="2" type="body"/>
          </p:nvPr>
        </p:nvSpPr>
        <p:spPr>
          <a:xfrm>
            <a:off x="1516575" y="187725"/>
            <a:ext cx="67353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2800"/>
              <a:buNone/>
            </a:pPr>
            <a:r>
              <a:rPr lang="en-AU"/>
              <a:t>Wrap up</a:t>
            </a:r>
            <a:br>
              <a:rPr lang="en-AU"/>
            </a:br>
            <a:r>
              <a:rPr b="0" lang="en-AU" sz="2200"/>
              <a:t>CEOS GST Strategy (&amp; GCOS &amp; UNFCCC SEC)</a:t>
            </a:r>
            <a:endParaRPr b="0" sz="2200"/>
          </a:p>
        </p:txBody>
      </p:sp>
    </p:spTree>
  </p:cSld>
  <p:clrMapOvr>
    <a:masterClrMapping/>
  </p:clrMapOvr>
</p:sld>
</file>

<file path=ppt/slides/slide1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7" name="Shape 3017"/>
        <p:cNvGrpSpPr/>
        <p:nvPr/>
      </p:nvGrpSpPr>
      <p:grpSpPr>
        <a:xfrm>
          <a:off x="0" y="0"/>
          <a:ext cx="0" cy="0"/>
          <a:chOff x="0" y="0"/>
          <a:chExt cx="0" cy="0"/>
        </a:xfrm>
      </p:grpSpPr>
      <p:sp>
        <p:nvSpPr>
          <p:cNvPr id="3018" name="Google Shape;3018;geb71ef23ac_0_243"/>
          <p:cNvSpPr txBox="1"/>
          <p:nvPr>
            <p:ph idx="1" type="body"/>
          </p:nvPr>
        </p:nvSpPr>
        <p:spPr>
          <a:xfrm>
            <a:off x="76200" y="1464525"/>
            <a:ext cx="8991600" cy="5257800"/>
          </a:xfrm>
          <a:prstGeom prst="rect">
            <a:avLst/>
          </a:prstGeom>
          <a:noFill/>
          <a:ln>
            <a:noFill/>
          </a:ln>
        </p:spPr>
        <p:txBody>
          <a:bodyPr anchorCtr="0" anchor="t" bIns="45700" lIns="91425" spcFirstLastPara="1" rIns="91425" wrap="square" tIns="45700">
            <a:noAutofit/>
          </a:bodyPr>
          <a:lstStyle/>
          <a:p>
            <a:pPr indent="-342900" lvl="0" marL="342900" rtl="0" algn="l">
              <a:lnSpc>
                <a:spcPct val="100000"/>
              </a:lnSpc>
              <a:spcBef>
                <a:spcPts val="0"/>
              </a:spcBef>
              <a:spcAft>
                <a:spcPts val="0"/>
              </a:spcAft>
              <a:buSzPts val="2400"/>
              <a:buChar char="•"/>
            </a:pPr>
            <a:r>
              <a:rPr lang="en-AU" sz="2400"/>
              <a:t>CEOS Plenary desired outcomes</a:t>
            </a:r>
            <a:endParaRPr sz="2400"/>
          </a:p>
          <a:p>
            <a:pPr indent="-305376" lvl="1" marL="768926" rtl="0" algn="l">
              <a:lnSpc>
                <a:spcPct val="100000"/>
              </a:lnSpc>
              <a:spcBef>
                <a:spcPts val="0"/>
              </a:spcBef>
              <a:spcAft>
                <a:spcPts val="0"/>
              </a:spcAft>
              <a:buSzPts val="1900"/>
              <a:buChar char="o"/>
            </a:pPr>
            <a:r>
              <a:rPr lang="en-AU" sz="1900"/>
              <a:t>Nothing specific - premature</a:t>
            </a:r>
            <a:r>
              <a:rPr lang="en-AU" sz="1900"/>
              <a:t>                          </a:t>
            </a:r>
            <a:endParaRPr sz="1900"/>
          </a:p>
          <a:p>
            <a:pPr indent="0" lvl="0" marL="0" rtl="0" algn="l">
              <a:lnSpc>
                <a:spcPct val="100000"/>
              </a:lnSpc>
              <a:spcBef>
                <a:spcPts val="0"/>
              </a:spcBef>
              <a:spcAft>
                <a:spcPts val="0"/>
              </a:spcAft>
              <a:buSzPts val="2000"/>
              <a:buNone/>
            </a:pPr>
            <a:r>
              <a:t/>
            </a:r>
            <a:endParaRPr sz="1900"/>
          </a:p>
          <a:p>
            <a:pPr indent="0" lvl="0" marL="0" rtl="0" algn="l">
              <a:lnSpc>
                <a:spcPct val="100000"/>
              </a:lnSpc>
              <a:spcBef>
                <a:spcPts val="0"/>
              </a:spcBef>
              <a:spcAft>
                <a:spcPts val="0"/>
              </a:spcAft>
              <a:buSzPts val="2000"/>
              <a:buNone/>
            </a:pPr>
            <a:r>
              <a:t/>
            </a:r>
            <a:endParaRPr sz="1000"/>
          </a:p>
          <a:p>
            <a:pPr indent="-342900" lvl="0" marL="342900" rtl="0" algn="l">
              <a:lnSpc>
                <a:spcPct val="100000"/>
              </a:lnSpc>
              <a:spcBef>
                <a:spcPts val="0"/>
              </a:spcBef>
              <a:spcAft>
                <a:spcPts val="0"/>
              </a:spcAft>
              <a:buSzPts val="2400"/>
              <a:buChar char="•"/>
            </a:pPr>
            <a:r>
              <a:rPr lang="en-AU" sz="2400"/>
              <a:t>Issues raised</a:t>
            </a:r>
            <a:endParaRPr sz="2400"/>
          </a:p>
          <a:p>
            <a:pPr indent="-305376" lvl="1" marL="768926" rtl="0" algn="l">
              <a:lnSpc>
                <a:spcPct val="100000"/>
              </a:lnSpc>
              <a:spcBef>
                <a:spcPts val="0"/>
              </a:spcBef>
              <a:spcAft>
                <a:spcPts val="0"/>
              </a:spcAft>
              <a:buSzPts val="1900"/>
              <a:buChar char="o"/>
            </a:pPr>
            <a:r>
              <a:rPr lang="en-AU" sz="1900"/>
              <a:t>Good understanding of IMEO ambitions and the role of satellites</a:t>
            </a:r>
            <a:endParaRPr sz="1900"/>
          </a:p>
          <a:p>
            <a:pPr indent="-305376" lvl="1" marL="768926" rtl="0" algn="l">
              <a:lnSpc>
                <a:spcPct val="100000"/>
              </a:lnSpc>
              <a:spcBef>
                <a:spcPts val="0"/>
              </a:spcBef>
              <a:spcAft>
                <a:spcPts val="0"/>
              </a:spcAft>
              <a:buSzPts val="1900"/>
              <a:buChar char="o"/>
            </a:pPr>
            <a:r>
              <a:rPr lang="en-AU" sz="1900"/>
              <a:t>Recognition of potential for IMEO-CEOS collaboration for common goals</a:t>
            </a:r>
            <a:endParaRPr sz="1900"/>
          </a:p>
          <a:p>
            <a:pPr indent="0" lvl="0" marL="914400" rtl="0" algn="l">
              <a:lnSpc>
                <a:spcPct val="100000"/>
              </a:lnSpc>
              <a:spcBef>
                <a:spcPts val="0"/>
              </a:spcBef>
              <a:spcAft>
                <a:spcPts val="0"/>
              </a:spcAft>
              <a:buNone/>
            </a:pPr>
            <a:r>
              <a:t/>
            </a:r>
            <a:endParaRPr sz="1900"/>
          </a:p>
          <a:p>
            <a:pPr indent="0" lvl="0" marL="0" rtl="0" algn="l">
              <a:lnSpc>
                <a:spcPct val="100000"/>
              </a:lnSpc>
              <a:spcBef>
                <a:spcPts val="0"/>
              </a:spcBef>
              <a:spcAft>
                <a:spcPts val="0"/>
              </a:spcAft>
              <a:buSzPts val="2000"/>
              <a:buNone/>
            </a:pPr>
            <a:r>
              <a:t/>
            </a:r>
            <a:endParaRPr sz="1000"/>
          </a:p>
          <a:p>
            <a:pPr indent="-342900" lvl="0" marL="342900" rtl="0" algn="l">
              <a:lnSpc>
                <a:spcPct val="100000"/>
              </a:lnSpc>
              <a:spcBef>
                <a:spcPts val="0"/>
              </a:spcBef>
              <a:spcAft>
                <a:spcPts val="0"/>
              </a:spcAft>
              <a:buSzPts val="2400"/>
              <a:buChar char="•"/>
            </a:pPr>
            <a:r>
              <a:rPr lang="en-AU" sz="2400"/>
              <a:t>Actions and Decisions recorded</a:t>
            </a:r>
            <a:endParaRPr sz="2400"/>
          </a:p>
          <a:p>
            <a:pPr indent="-305376" lvl="1" marL="768926" rtl="0" algn="l">
              <a:lnSpc>
                <a:spcPct val="100000"/>
              </a:lnSpc>
              <a:spcBef>
                <a:spcPts val="0"/>
              </a:spcBef>
              <a:spcAft>
                <a:spcPts val="0"/>
              </a:spcAft>
              <a:buSzPts val="1900"/>
              <a:buChar char="o"/>
            </a:pPr>
            <a:r>
              <a:rPr lang="en-AU" sz="1900"/>
              <a:t>SIT Chair Team to follow up with IMEO/EDF to explore possible avenues for cooperation between CEOS and IMEO</a:t>
            </a:r>
            <a:endParaRPr sz="1900"/>
          </a:p>
          <a:p>
            <a:pPr indent="-305376" lvl="1" marL="768926" rtl="0" algn="l">
              <a:lnSpc>
                <a:spcPct val="100000"/>
              </a:lnSpc>
              <a:spcBef>
                <a:spcPts val="0"/>
              </a:spcBef>
              <a:spcAft>
                <a:spcPts val="0"/>
              </a:spcAft>
              <a:buSzPts val="1900"/>
              <a:buChar char="o"/>
            </a:pPr>
            <a:r>
              <a:rPr lang="en-AU" sz="1900"/>
              <a:t>(Will aim for further interaction at SIT-37 in 2022) </a:t>
            </a:r>
            <a:endParaRPr sz="1900"/>
          </a:p>
          <a:p>
            <a:pPr indent="0" lvl="0" marL="342900" rtl="0" algn="l">
              <a:lnSpc>
                <a:spcPct val="100000"/>
              </a:lnSpc>
              <a:spcBef>
                <a:spcPts val="0"/>
              </a:spcBef>
              <a:spcAft>
                <a:spcPts val="0"/>
              </a:spcAft>
              <a:buSzPts val="2000"/>
              <a:buNone/>
            </a:pPr>
            <a:r>
              <a:t/>
            </a:r>
            <a:endParaRPr sz="2400"/>
          </a:p>
          <a:p>
            <a:pPr indent="0" lvl="0" marL="457200" rtl="0" algn="l">
              <a:lnSpc>
                <a:spcPct val="100000"/>
              </a:lnSpc>
              <a:spcBef>
                <a:spcPts val="0"/>
              </a:spcBef>
              <a:spcAft>
                <a:spcPts val="0"/>
              </a:spcAft>
              <a:buNone/>
            </a:pPr>
            <a:r>
              <a:t/>
            </a:r>
            <a:endParaRPr sz="1900"/>
          </a:p>
          <a:p>
            <a:pPr indent="0" lvl="0" marL="768926" rtl="0" algn="l">
              <a:lnSpc>
                <a:spcPct val="100000"/>
              </a:lnSpc>
              <a:spcBef>
                <a:spcPts val="0"/>
              </a:spcBef>
              <a:spcAft>
                <a:spcPts val="0"/>
              </a:spcAft>
              <a:buSzPts val="2000"/>
              <a:buNone/>
            </a:pPr>
            <a:r>
              <a:t/>
            </a:r>
            <a:endParaRPr sz="1900"/>
          </a:p>
        </p:txBody>
      </p:sp>
      <p:sp>
        <p:nvSpPr>
          <p:cNvPr id="3019" name="Google Shape;3019;geb71ef23ac_0_243"/>
          <p:cNvSpPr/>
          <p:nvPr>
            <p:ph idx="12" type="sldNum"/>
          </p:nvPr>
        </p:nvSpPr>
        <p:spPr>
          <a:xfrm>
            <a:off x="8763000" y="6629400"/>
            <a:ext cx="304800" cy="187200"/>
          </a:xfrm>
          <a:prstGeom prst="roundRect">
            <a:avLst>
              <a:gd fmla="val 16667" name="adj"/>
            </a:avLst>
          </a:prstGeom>
          <a:solidFill>
            <a:schemeClr val="lt1">
              <a:alpha val="4863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3020" name="Google Shape;3020;geb71ef23ac_0_243"/>
          <p:cNvSpPr txBox="1"/>
          <p:nvPr>
            <p:ph idx="2" type="body"/>
          </p:nvPr>
        </p:nvSpPr>
        <p:spPr>
          <a:xfrm>
            <a:off x="1516575" y="187725"/>
            <a:ext cx="67353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2800"/>
              <a:buNone/>
            </a:pPr>
            <a:r>
              <a:rPr lang="en-AU"/>
              <a:t>Wrap up</a:t>
            </a:r>
            <a:br>
              <a:rPr lang="en-AU"/>
            </a:br>
            <a:r>
              <a:rPr b="0" lang="en-AU" sz="2500"/>
              <a:t>IMEO-CEOS Engagement</a:t>
            </a:r>
            <a:endParaRPr b="0" sz="2500"/>
          </a:p>
        </p:txBody>
      </p:sp>
    </p:spTree>
  </p:cSld>
  <p:clrMapOvr>
    <a:masterClrMapping/>
  </p:clrMapOvr>
</p:sld>
</file>

<file path=ppt/slides/slide1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4" name="Shape 3024"/>
        <p:cNvGrpSpPr/>
        <p:nvPr/>
      </p:nvGrpSpPr>
      <p:grpSpPr>
        <a:xfrm>
          <a:off x="0" y="0"/>
          <a:ext cx="0" cy="0"/>
          <a:chOff x="0" y="0"/>
          <a:chExt cx="0" cy="0"/>
        </a:xfrm>
      </p:grpSpPr>
      <p:sp>
        <p:nvSpPr>
          <p:cNvPr id="3025" name="Google Shape;3025;g95b6e651c6_1_67"/>
          <p:cNvSpPr txBox="1"/>
          <p:nvPr>
            <p:ph idx="1" type="body"/>
          </p:nvPr>
        </p:nvSpPr>
        <p:spPr>
          <a:xfrm>
            <a:off x="76200" y="1291350"/>
            <a:ext cx="8991600" cy="5257800"/>
          </a:xfrm>
          <a:prstGeom prst="rect">
            <a:avLst/>
          </a:prstGeom>
          <a:noFill/>
          <a:ln>
            <a:noFill/>
          </a:ln>
        </p:spPr>
        <p:txBody>
          <a:bodyPr anchorCtr="0" anchor="t" bIns="45700" lIns="91425" spcFirstLastPara="1" rIns="91425" wrap="square" tIns="45700">
            <a:noAutofit/>
          </a:bodyPr>
          <a:lstStyle/>
          <a:p>
            <a:pPr indent="-323850" lvl="0" marL="342900" rtl="0" algn="l">
              <a:lnSpc>
                <a:spcPct val="100000"/>
              </a:lnSpc>
              <a:spcBef>
                <a:spcPts val="0"/>
              </a:spcBef>
              <a:spcAft>
                <a:spcPts val="0"/>
              </a:spcAft>
              <a:buSzPts val="2100"/>
              <a:buChar char="•"/>
            </a:pPr>
            <a:r>
              <a:rPr lang="en-AU" sz="2100"/>
              <a:t>CEOS Plenary desired outcomes</a:t>
            </a:r>
            <a:endParaRPr sz="2100"/>
          </a:p>
          <a:p>
            <a:pPr indent="-286325" lvl="1" marL="768926" rtl="0" algn="l">
              <a:lnSpc>
                <a:spcPct val="100000"/>
              </a:lnSpc>
              <a:spcBef>
                <a:spcPts val="0"/>
              </a:spcBef>
              <a:spcAft>
                <a:spcPts val="0"/>
              </a:spcAft>
              <a:buSzPts val="1600"/>
              <a:buChar char="o"/>
            </a:pPr>
            <a:r>
              <a:rPr lang="en-AU" sz="1600"/>
              <a:t>Support from Principals </a:t>
            </a:r>
            <a:r>
              <a:rPr lang="en-AU" sz="1600"/>
              <a:t>to accomplish full AFOLU Roadmap in 2022</a:t>
            </a:r>
            <a:endParaRPr sz="1600"/>
          </a:p>
          <a:p>
            <a:pPr indent="-286325" lvl="1" marL="768926" rtl="0" algn="l">
              <a:lnSpc>
                <a:spcPct val="100000"/>
              </a:lnSpc>
              <a:spcBef>
                <a:spcPts val="0"/>
              </a:spcBef>
              <a:spcAft>
                <a:spcPts val="0"/>
              </a:spcAft>
              <a:buSzPts val="1600"/>
              <a:buChar char="o"/>
            </a:pPr>
            <a:r>
              <a:rPr lang="en-AU" sz="1600"/>
              <a:t>Awareness of the AFOLU Datasets produced for COP-26</a:t>
            </a:r>
            <a:endParaRPr sz="1600"/>
          </a:p>
          <a:p>
            <a:pPr indent="-286325" lvl="1" marL="768926" rtl="0" algn="l">
              <a:lnSpc>
                <a:spcPct val="100000"/>
              </a:lnSpc>
              <a:spcBef>
                <a:spcPts val="0"/>
              </a:spcBef>
              <a:spcAft>
                <a:spcPts val="0"/>
              </a:spcAft>
              <a:buSzPts val="1600"/>
              <a:buChar char="o"/>
            </a:pPr>
            <a:r>
              <a:rPr lang="en-AU" sz="1600"/>
              <a:t>Clarity on GHG/AFOLU Cooperation</a:t>
            </a:r>
            <a:endParaRPr sz="1600"/>
          </a:p>
          <a:p>
            <a:pPr indent="0" lvl="0" marL="0" rtl="0" algn="l">
              <a:lnSpc>
                <a:spcPct val="100000"/>
              </a:lnSpc>
              <a:spcBef>
                <a:spcPts val="0"/>
              </a:spcBef>
              <a:spcAft>
                <a:spcPts val="0"/>
              </a:spcAft>
              <a:buSzPts val="2000"/>
              <a:buNone/>
            </a:pPr>
            <a:r>
              <a:t/>
            </a:r>
            <a:endParaRPr sz="700"/>
          </a:p>
          <a:p>
            <a:pPr indent="-323850" lvl="0" marL="342900" rtl="0" algn="l">
              <a:lnSpc>
                <a:spcPct val="100000"/>
              </a:lnSpc>
              <a:spcBef>
                <a:spcPts val="0"/>
              </a:spcBef>
              <a:spcAft>
                <a:spcPts val="0"/>
              </a:spcAft>
              <a:buSzPts val="2100"/>
              <a:buChar char="•"/>
            </a:pPr>
            <a:r>
              <a:rPr lang="en-AU" sz="2100"/>
              <a:t>Issues raised</a:t>
            </a:r>
            <a:endParaRPr sz="2100"/>
          </a:p>
          <a:p>
            <a:pPr indent="-286325" lvl="1" marL="768926" rtl="0" algn="l">
              <a:lnSpc>
                <a:spcPct val="100000"/>
              </a:lnSpc>
              <a:spcBef>
                <a:spcPts val="0"/>
              </a:spcBef>
              <a:spcAft>
                <a:spcPts val="0"/>
              </a:spcAft>
              <a:buSzPts val="1600"/>
              <a:buChar char="o"/>
            </a:pPr>
            <a:r>
              <a:rPr lang="en-AU" sz="1600"/>
              <a:t>GHG cooperation</a:t>
            </a:r>
            <a:endParaRPr sz="1600"/>
          </a:p>
          <a:p>
            <a:pPr indent="0" lvl="0" marL="0" rtl="0" algn="l">
              <a:lnSpc>
                <a:spcPct val="100000"/>
              </a:lnSpc>
              <a:spcBef>
                <a:spcPts val="0"/>
              </a:spcBef>
              <a:spcAft>
                <a:spcPts val="0"/>
              </a:spcAft>
              <a:buSzPts val="2000"/>
              <a:buNone/>
            </a:pPr>
            <a:r>
              <a:t/>
            </a:r>
            <a:endParaRPr sz="700"/>
          </a:p>
          <a:p>
            <a:pPr indent="-323850" lvl="0" marL="342900" rtl="0" algn="l">
              <a:lnSpc>
                <a:spcPct val="100000"/>
              </a:lnSpc>
              <a:spcBef>
                <a:spcPts val="0"/>
              </a:spcBef>
              <a:spcAft>
                <a:spcPts val="0"/>
              </a:spcAft>
              <a:buSzPts val="2100"/>
              <a:buChar char="•"/>
            </a:pPr>
            <a:r>
              <a:rPr lang="en-AU" sz="2100"/>
              <a:t>Actions and Decisions recorded</a:t>
            </a:r>
            <a:endParaRPr sz="2100"/>
          </a:p>
          <a:p>
            <a:pPr indent="-286324" lvl="1" marL="768926" rtl="0" algn="l">
              <a:lnSpc>
                <a:spcPct val="100000"/>
              </a:lnSpc>
              <a:spcBef>
                <a:spcPts val="0"/>
              </a:spcBef>
              <a:spcAft>
                <a:spcPts val="0"/>
              </a:spcAft>
              <a:buSzPts val="1600"/>
              <a:buChar char="o"/>
            </a:pPr>
            <a:r>
              <a:rPr lang="en-AU" sz="1600"/>
              <a:t>AFOLU Roadmap team to reach out to Principals ahead of Plenary to secure support required for escalation of a full Roadmap effort in 2022</a:t>
            </a:r>
            <a:endParaRPr sz="1600"/>
          </a:p>
          <a:p>
            <a:pPr indent="-286324" lvl="1" marL="768926" rtl="0" algn="l">
              <a:lnSpc>
                <a:spcPct val="100000"/>
              </a:lnSpc>
              <a:spcBef>
                <a:spcPts val="0"/>
              </a:spcBef>
              <a:spcAft>
                <a:spcPts val="0"/>
              </a:spcAft>
              <a:buSzPts val="1600"/>
              <a:buChar char="o"/>
            </a:pPr>
            <a:r>
              <a:rPr lang="en-AU" sz="1600"/>
              <a:t>SIT Chair will facilitate further discussion of the GHG-AFOLU cooperation ahead of Plenary to support clear understanding by Principals of GHG/AFOLU coordination needs in the context of the UNFCCC GST. And the GHG and AFOLU teams will work towards the late Nov workshop at JRC as an opportunity to plan 2022 activities and to start a cooperation workplan </a:t>
            </a:r>
            <a:endParaRPr sz="1600"/>
          </a:p>
          <a:p>
            <a:pPr indent="-323850" lvl="0" marL="342900" rtl="0" algn="l">
              <a:lnSpc>
                <a:spcPct val="100000"/>
              </a:lnSpc>
              <a:spcBef>
                <a:spcPts val="0"/>
              </a:spcBef>
              <a:spcAft>
                <a:spcPts val="0"/>
              </a:spcAft>
              <a:buSzPts val="2100"/>
              <a:buFont typeface="Arial"/>
              <a:buChar char="•"/>
            </a:pPr>
            <a:r>
              <a:rPr lang="en-AU" sz="2100"/>
              <a:t>Recap of key points for Plenary </a:t>
            </a:r>
            <a:endParaRPr b="1" sz="2100"/>
          </a:p>
          <a:p>
            <a:pPr indent="-286325" lvl="1" marL="768926" rtl="0" algn="l">
              <a:lnSpc>
                <a:spcPct val="100000"/>
              </a:lnSpc>
              <a:spcBef>
                <a:spcPts val="0"/>
              </a:spcBef>
              <a:spcAft>
                <a:spcPts val="0"/>
              </a:spcAft>
              <a:buSzPts val="1600"/>
              <a:buFont typeface="Courier New"/>
              <a:buChar char="o"/>
            </a:pPr>
            <a:r>
              <a:rPr lang="en-AU" sz="1600"/>
              <a:t>Principals prepared for support for full roadmap effort</a:t>
            </a:r>
            <a:endParaRPr sz="1600"/>
          </a:p>
          <a:p>
            <a:pPr indent="-286324" lvl="1" marL="768926" rtl="0" algn="l">
              <a:lnSpc>
                <a:spcPct val="100000"/>
              </a:lnSpc>
              <a:spcBef>
                <a:spcPts val="0"/>
              </a:spcBef>
              <a:spcAft>
                <a:spcPts val="0"/>
              </a:spcAft>
              <a:buSzPts val="1600"/>
              <a:buChar char="o"/>
            </a:pPr>
            <a:r>
              <a:rPr lang="en-AU" sz="1600"/>
              <a:t>Clarity on GHG/AFOLU cooperation</a:t>
            </a:r>
            <a:endParaRPr sz="1600"/>
          </a:p>
          <a:p>
            <a:pPr indent="0" lvl="0" marL="768926" rtl="0" algn="l">
              <a:lnSpc>
                <a:spcPct val="100000"/>
              </a:lnSpc>
              <a:spcBef>
                <a:spcPts val="0"/>
              </a:spcBef>
              <a:spcAft>
                <a:spcPts val="0"/>
              </a:spcAft>
              <a:buSzPts val="2000"/>
              <a:buNone/>
            </a:pPr>
            <a:r>
              <a:t/>
            </a:r>
            <a:endParaRPr sz="1600"/>
          </a:p>
        </p:txBody>
      </p:sp>
      <p:sp>
        <p:nvSpPr>
          <p:cNvPr id="3026" name="Google Shape;3026;g95b6e651c6_1_67"/>
          <p:cNvSpPr/>
          <p:nvPr>
            <p:ph idx="12" type="sldNum"/>
          </p:nvPr>
        </p:nvSpPr>
        <p:spPr>
          <a:xfrm>
            <a:off x="8763000" y="6629400"/>
            <a:ext cx="304800" cy="187200"/>
          </a:xfrm>
          <a:prstGeom prst="roundRect">
            <a:avLst>
              <a:gd fmla="val 16667" name="adj"/>
            </a:avLst>
          </a:prstGeom>
          <a:solidFill>
            <a:schemeClr val="lt1">
              <a:alpha val="48235"/>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3027" name="Google Shape;3027;g95b6e651c6_1_67"/>
          <p:cNvSpPr txBox="1"/>
          <p:nvPr>
            <p:ph idx="2" type="body"/>
          </p:nvPr>
        </p:nvSpPr>
        <p:spPr>
          <a:xfrm>
            <a:off x="1516575" y="187725"/>
            <a:ext cx="67353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2800"/>
              <a:buNone/>
            </a:pPr>
            <a:r>
              <a:rPr lang="en-AU"/>
              <a:t>Wrap up</a:t>
            </a:r>
            <a:br>
              <a:rPr lang="en-AU"/>
            </a:br>
            <a:r>
              <a:rPr b="0" lang="en-AU" sz="2500"/>
              <a:t>AFOLU</a:t>
            </a:r>
            <a:r>
              <a:rPr lang="en-AU"/>
              <a:t> </a:t>
            </a:r>
            <a:r>
              <a:rPr b="0" lang="en-AU" sz="2500"/>
              <a:t>Roadmap</a:t>
            </a:r>
            <a:endParaRPr/>
          </a:p>
        </p:txBody>
      </p:sp>
    </p:spTree>
  </p:cSld>
  <p:clrMapOvr>
    <a:masterClrMapping/>
  </p:clrMapOvr>
</p:sld>
</file>

<file path=ppt/slides/slide1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31" name="Shape 3031"/>
        <p:cNvGrpSpPr/>
        <p:nvPr/>
      </p:nvGrpSpPr>
      <p:grpSpPr>
        <a:xfrm>
          <a:off x="0" y="0"/>
          <a:ext cx="0" cy="0"/>
          <a:chOff x="0" y="0"/>
          <a:chExt cx="0" cy="0"/>
        </a:xfrm>
      </p:grpSpPr>
      <p:sp>
        <p:nvSpPr>
          <p:cNvPr id="3032" name="Google Shape;3032;g95b6e651c6_1_81"/>
          <p:cNvSpPr txBox="1"/>
          <p:nvPr>
            <p:ph idx="1" type="body"/>
          </p:nvPr>
        </p:nvSpPr>
        <p:spPr>
          <a:xfrm>
            <a:off x="76200" y="1464525"/>
            <a:ext cx="8991600" cy="5257800"/>
          </a:xfrm>
          <a:prstGeom prst="rect">
            <a:avLst/>
          </a:prstGeom>
          <a:noFill/>
          <a:ln>
            <a:noFill/>
          </a:ln>
        </p:spPr>
        <p:txBody>
          <a:bodyPr anchorCtr="0" anchor="t" bIns="45700" lIns="91425" spcFirstLastPara="1" rIns="91425" wrap="square" tIns="45700">
            <a:noAutofit/>
          </a:bodyPr>
          <a:lstStyle/>
          <a:p>
            <a:pPr indent="-342900" lvl="0" marL="342900" rtl="0" algn="l">
              <a:lnSpc>
                <a:spcPct val="100000"/>
              </a:lnSpc>
              <a:spcBef>
                <a:spcPts val="0"/>
              </a:spcBef>
              <a:spcAft>
                <a:spcPts val="0"/>
              </a:spcAft>
              <a:buSzPts val="2400"/>
              <a:buChar char="•"/>
            </a:pPr>
            <a:r>
              <a:rPr lang="en-AU" sz="2400"/>
              <a:t>CEOS Plenary desired outcomes</a:t>
            </a:r>
            <a:endParaRPr sz="2400"/>
          </a:p>
          <a:p>
            <a:pPr indent="-305375" lvl="1" marL="768926" rtl="0" algn="l">
              <a:lnSpc>
                <a:spcPct val="100000"/>
              </a:lnSpc>
              <a:spcBef>
                <a:spcPts val="0"/>
              </a:spcBef>
              <a:spcAft>
                <a:spcPts val="0"/>
              </a:spcAft>
              <a:buSzPts val="1900"/>
              <a:buChar char="o"/>
            </a:pPr>
            <a:r>
              <a:rPr lang="en-AU" sz="1900"/>
              <a:t>Awareness of the GST1 prototype datasets</a:t>
            </a:r>
            <a:endParaRPr sz="1900"/>
          </a:p>
          <a:p>
            <a:pPr indent="-305374" lvl="1" marL="768926" rtl="0" algn="l">
              <a:lnSpc>
                <a:spcPct val="100000"/>
              </a:lnSpc>
              <a:spcBef>
                <a:spcPts val="0"/>
              </a:spcBef>
              <a:spcAft>
                <a:spcPts val="0"/>
              </a:spcAft>
              <a:buSzPts val="1900"/>
              <a:buChar char="o"/>
            </a:pPr>
            <a:r>
              <a:rPr lang="en-AU" sz="1900"/>
              <a:t>Confirm further actions towards GST1</a:t>
            </a:r>
            <a:endParaRPr sz="1900"/>
          </a:p>
          <a:p>
            <a:pPr indent="0" lvl="0" marL="0" rtl="0" algn="l">
              <a:lnSpc>
                <a:spcPct val="100000"/>
              </a:lnSpc>
              <a:spcBef>
                <a:spcPts val="0"/>
              </a:spcBef>
              <a:spcAft>
                <a:spcPts val="0"/>
              </a:spcAft>
              <a:buSzPts val="2000"/>
              <a:buNone/>
            </a:pPr>
            <a:r>
              <a:t/>
            </a:r>
            <a:endParaRPr sz="1000"/>
          </a:p>
          <a:p>
            <a:pPr indent="-342900" lvl="0" marL="342900" rtl="0" algn="l">
              <a:lnSpc>
                <a:spcPct val="100000"/>
              </a:lnSpc>
              <a:spcBef>
                <a:spcPts val="0"/>
              </a:spcBef>
              <a:spcAft>
                <a:spcPts val="0"/>
              </a:spcAft>
              <a:buSzPts val="2400"/>
              <a:buChar char="•"/>
            </a:pPr>
            <a:r>
              <a:rPr lang="en-AU" sz="2400"/>
              <a:t>Issues raised</a:t>
            </a:r>
            <a:endParaRPr sz="2400"/>
          </a:p>
          <a:p>
            <a:pPr indent="-305375" lvl="1" marL="768926" rtl="0" algn="l">
              <a:lnSpc>
                <a:spcPct val="100000"/>
              </a:lnSpc>
              <a:spcBef>
                <a:spcPts val="0"/>
              </a:spcBef>
              <a:spcAft>
                <a:spcPts val="0"/>
              </a:spcAft>
              <a:buSzPts val="1900"/>
              <a:buChar char="o"/>
            </a:pPr>
            <a:r>
              <a:rPr lang="en-AU" sz="1900"/>
              <a:t>AFOLU cooperation</a:t>
            </a:r>
            <a:endParaRPr sz="1900"/>
          </a:p>
          <a:p>
            <a:pPr indent="0" lvl="0" marL="914400" rtl="0" algn="l">
              <a:lnSpc>
                <a:spcPct val="100000"/>
              </a:lnSpc>
              <a:spcBef>
                <a:spcPts val="0"/>
              </a:spcBef>
              <a:spcAft>
                <a:spcPts val="0"/>
              </a:spcAft>
              <a:buNone/>
            </a:pPr>
            <a:r>
              <a:t/>
            </a:r>
            <a:endParaRPr sz="1900"/>
          </a:p>
          <a:p>
            <a:pPr indent="0" lvl="0" marL="0" rtl="0" algn="l">
              <a:lnSpc>
                <a:spcPct val="100000"/>
              </a:lnSpc>
              <a:spcBef>
                <a:spcPts val="0"/>
              </a:spcBef>
              <a:spcAft>
                <a:spcPts val="0"/>
              </a:spcAft>
              <a:buSzPts val="2000"/>
              <a:buNone/>
            </a:pPr>
            <a:r>
              <a:t/>
            </a:r>
            <a:endParaRPr sz="1000"/>
          </a:p>
          <a:p>
            <a:pPr indent="-342900" lvl="0" marL="342900" rtl="0" algn="l">
              <a:lnSpc>
                <a:spcPct val="100000"/>
              </a:lnSpc>
              <a:spcBef>
                <a:spcPts val="0"/>
              </a:spcBef>
              <a:spcAft>
                <a:spcPts val="0"/>
              </a:spcAft>
              <a:buSzPts val="2400"/>
              <a:buChar char="•"/>
            </a:pPr>
            <a:r>
              <a:rPr lang="en-AU" sz="2400"/>
              <a:t>Actions and Decisions recorded</a:t>
            </a:r>
            <a:endParaRPr sz="2400"/>
          </a:p>
          <a:p>
            <a:pPr indent="-305374" lvl="1" marL="768926" rtl="0" algn="l">
              <a:lnSpc>
                <a:spcPct val="100000"/>
              </a:lnSpc>
              <a:spcBef>
                <a:spcPts val="0"/>
              </a:spcBef>
              <a:spcAft>
                <a:spcPts val="0"/>
              </a:spcAft>
              <a:buSzPts val="1900"/>
              <a:buChar char="o"/>
            </a:pPr>
            <a:r>
              <a:rPr lang="en-AU" sz="1900"/>
              <a:t>Inputs to GST Portal</a:t>
            </a:r>
            <a:endParaRPr sz="1900"/>
          </a:p>
          <a:p>
            <a:pPr indent="0" lvl="0" marL="914400" rtl="0" algn="l">
              <a:lnSpc>
                <a:spcPct val="100000"/>
              </a:lnSpc>
              <a:spcBef>
                <a:spcPts val="0"/>
              </a:spcBef>
              <a:spcAft>
                <a:spcPts val="0"/>
              </a:spcAft>
              <a:buNone/>
            </a:pPr>
            <a:r>
              <a:t/>
            </a:r>
            <a:endParaRPr sz="1900"/>
          </a:p>
          <a:p>
            <a:pPr indent="0" lvl="0" marL="342900" rtl="0" algn="l">
              <a:lnSpc>
                <a:spcPct val="100000"/>
              </a:lnSpc>
              <a:spcBef>
                <a:spcPts val="0"/>
              </a:spcBef>
              <a:spcAft>
                <a:spcPts val="0"/>
              </a:spcAft>
              <a:buSzPts val="2000"/>
              <a:buNone/>
            </a:pPr>
            <a:r>
              <a:t/>
            </a:r>
            <a:endParaRPr sz="2400"/>
          </a:p>
          <a:p>
            <a:pPr indent="-342900" lvl="0" marL="342900" rtl="0" algn="l">
              <a:lnSpc>
                <a:spcPct val="100000"/>
              </a:lnSpc>
              <a:spcBef>
                <a:spcPts val="0"/>
              </a:spcBef>
              <a:spcAft>
                <a:spcPts val="0"/>
              </a:spcAft>
              <a:buSzPts val="2400"/>
              <a:buFont typeface="Arial"/>
              <a:buChar char="•"/>
            </a:pPr>
            <a:r>
              <a:rPr lang="en-AU" sz="2400"/>
              <a:t>Recap of key points for Plenary </a:t>
            </a:r>
            <a:endParaRPr b="1" sz="2400"/>
          </a:p>
          <a:p>
            <a:pPr indent="-305374" lvl="1" marL="768926" rtl="0" algn="l">
              <a:lnSpc>
                <a:spcPct val="100000"/>
              </a:lnSpc>
              <a:spcBef>
                <a:spcPts val="0"/>
              </a:spcBef>
              <a:spcAft>
                <a:spcPts val="0"/>
              </a:spcAft>
              <a:buSzPts val="1900"/>
              <a:buFont typeface="Courier New"/>
              <a:buChar char="o"/>
            </a:pPr>
            <a:r>
              <a:rPr lang="en-AU" sz="1900"/>
              <a:t>First opportunity to expose Principals to the prototype top-down inventory products and to spell out how they will evolve</a:t>
            </a:r>
            <a:endParaRPr sz="1900"/>
          </a:p>
          <a:p>
            <a:pPr indent="0" lvl="0" marL="768926" rtl="0" algn="l">
              <a:lnSpc>
                <a:spcPct val="100000"/>
              </a:lnSpc>
              <a:spcBef>
                <a:spcPts val="0"/>
              </a:spcBef>
              <a:spcAft>
                <a:spcPts val="0"/>
              </a:spcAft>
              <a:buSzPts val="2000"/>
              <a:buNone/>
            </a:pPr>
            <a:r>
              <a:t/>
            </a:r>
            <a:endParaRPr sz="1900"/>
          </a:p>
        </p:txBody>
      </p:sp>
      <p:sp>
        <p:nvSpPr>
          <p:cNvPr id="3033" name="Google Shape;3033;g95b6e651c6_1_81"/>
          <p:cNvSpPr/>
          <p:nvPr>
            <p:ph idx="12" type="sldNum"/>
          </p:nvPr>
        </p:nvSpPr>
        <p:spPr>
          <a:xfrm>
            <a:off x="8763000" y="6629400"/>
            <a:ext cx="304800" cy="187200"/>
          </a:xfrm>
          <a:prstGeom prst="roundRect">
            <a:avLst>
              <a:gd fmla="val 16667" name="adj"/>
            </a:avLst>
          </a:prstGeom>
          <a:solidFill>
            <a:schemeClr val="lt1">
              <a:alpha val="48235"/>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3034" name="Google Shape;3034;g95b6e651c6_1_81"/>
          <p:cNvSpPr txBox="1"/>
          <p:nvPr>
            <p:ph idx="2" type="body"/>
          </p:nvPr>
        </p:nvSpPr>
        <p:spPr>
          <a:xfrm>
            <a:off x="1516575" y="187725"/>
            <a:ext cx="67353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2800"/>
              <a:buNone/>
            </a:pPr>
            <a:r>
              <a:rPr lang="en-AU"/>
              <a:t>Wrap up</a:t>
            </a:r>
            <a:br>
              <a:rPr lang="en-AU"/>
            </a:br>
            <a:r>
              <a:rPr b="0" lang="en-AU" sz="2500"/>
              <a:t>GHG Roadmap</a:t>
            </a:r>
            <a:endParaRPr b="0" sz="2500"/>
          </a:p>
        </p:txBody>
      </p:sp>
    </p:spTree>
  </p:cSld>
  <p:clrMapOvr>
    <a:masterClrMapping/>
  </p:clrMapOvr>
</p:sld>
</file>

<file path=ppt/slides/slide1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38" name="Shape 3038"/>
        <p:cNvGrpSpPr/>
        <p:nvPr/>
      </p:nvGrpSpPr>
      <p:grpSpPr>
        <a:xfrm>
          <a:off x="0" y="0"/>
          <a:ext cx="0" cy="0"/>
          <a:chOff x="0" y="0"/>
          <a:chExt cx="0" cy="0"/>
        </a:xfrm>
      </p:grpSpPr>
      <p:sp>
        <p:nvSpPr>
          <p:cNvPr id="3039" name="Google Shape;3039;g97a3ab8db5_0_26"/>
          <p:cNvSpPr txBox="1"/>
          <p:nvPr>
            <p:ph idx="1" type="body"/>
          </p:nvPr>
        </p:nvSpPr>
        <p:spPr>
          <a:xfrm>
            <a:off x="76200" y="1464525"/>
            <a:ext cx="8991600" cy="5257800"/>
          </a:xfrm>
          <a:prstGeom prst="rect">
            <a:avLst/>
          </a:prstGeom>
          <a:noFill/>
          <a:ln>
            <a:noFill/>
          </a:ln>
        </p:spPr>
        <p:txBody>
          <a:bodyPr anchorCtr="0" anchor="t" bIns="45700" lIns="91425" spcFirstLastPara="1" rIns="91425" wrap="square" tIns="45700">
            <a:noAutofit/>
          </a:bodyPr>
          <a:lstStyle/>
          <a:p>
            <a:pPr indent="-342900" lvl="0" marL="342900" rtl="0" algn="l">
              <a:lnSpc>
                <a:spcPct val="100000"/>
              </a:lnSpc>
              <a:spcBef>
                <a:spcPts val="0"/>
              </a:spcBef>
              <a:spcAft>
                <a:spcPts val="0"/>
              </a:spcAft>
              <a:buSzPts val="2400"/>
              <a:buChar char="•"/>
            </a:pPr>
            <a:r>
              <a:rPr lang="en-AU" sz="2400"/>
              <a:t>CEOS Plenary desired outcomes</a:t>
            </a:r>
            <a:endParaRPr sz="2400"/>
          </a:p>
          <a:p>
            <a:pPr indent="-305375" lvl="1" marL="768926" rtl="0" algn="l">
              <a:lnSpc>
                <a:spcPct val="100000"/>
              </a:lnSpc>
              <a:spcBef>
                <a:spcPts val="0"/>
              </a:spcBef>
              <a:spcAft>
                <a:spcPts val="0"/>
              </a:spcAft>
              <a:buSzPts val="1900"/>
              <a:buChar char="o"/>
            </a:pPr>
            <a:r>
              <a:rPr lang="en-AU" sz="1900"/>
              <a:t>Awareness of the new harmonised dataset</a:t>
            </a:r>
            <a:endParaRPr sz="1900"/>
          </a:p>
          <a:p>
            <a:pPr indent="0" lvl="0" marL="0" rtl="0" algn="l">
              <a:lnSpc>
                <a:spcPct val="100000"/>
              </a:lnSpc>
              <a:spcBef>
                <a:spcPts val="0"/>
              </a:spcBef>
              <a:spcAft>
                <a:spcPts val="0"/>
              </a:spcAft>
              <a:buSzPts val="2000"/>
              <a:buNone/>
            </a:pPr>
            <a:r>
              <a:t/>
            </a:r>
            <a:endParaRPr sz="1000"/>
          </a:p>
          <a:p>
            <a:pPr indent="-342900" lvl="0" marL="342900" rtl="0" algn="l">
              <a:lnSpc>
                <a:spcPct val="100000"/>
              </a:lnSpc>
              <a:spcBef>
                <a:spcPts val="0"/>
              </a:spcBef>
              <a:spcAft>
                <a:spcPts val="0"/>
              </a:spcAft>
              <a:buSzPts val="2400"/>
              <a:buChar char="•"/>
            </a:pPr>
            <a:r>
              <a:rPr lang="en-AU" sz="2400"/>
              <a:t>Issues raised</a:t>
            </a:r>
            <a:endParaRPr sz="2400"/>
          </a:p>
          <a:p>
            <a:pPr indent="-305375" lvl="1" marL="768926" rtl="0" algn="l">
              <a:lnSpc>
                <a:spcPct val="100000"/>
              </a:lnSpc>
              <a:spcBef>
                <a:spcPts val="0"/>
              </a:spcBef>
              <a:spcAft>
                <a:spcPts val="0"/>
              </a:spcAft>
              <a:buSzPts val="1900"/>
              <a:buChar char="o"/>
            </a:pPr>
            <a:r>
              <a:t/>
            </a:r>
            <a:endParaRPr sz="1900"/>
          </a:p>
          <a:p>
            <a:pPr indent="0" lvl="0" marL="0" rtl="0" algn="l">
              <a:lnSpc>
                <a:spcPct val="100000"/>
              </a:lnSpc>
              <a:spcBef>
                <a:spcPts val="0"/>
              </a:spcBef>
              <a:spcAft>
                <a:spcPts val="0"/>
              </a:spcAft>
              <a:buSzPts val="2000"/>
              <a:buNone/>
            </a:pPr>
            <a:r>
              <a:t/>
            </a:r>
            <a:endParaRPr sz="1000"/>
          </a:p>
          <a:p>
            <a:pPr indent="-342900" lvl="0" marL="342900" rtl="0" algn="l">
              <a:lnSpc>
                <a:spcPct val="100000"/>
              </a:lnSpc>
              <a:spcBef>
                <a:spcPts val="0"/>
              </a:spcBef>
              <a:spcAft>
                <a:spcPts val="0"/>
              </a:spcAft>
              <a:buSzPts val="2400"/>
              <a:buChar char="•"/>
            </a:pPr>
            <a:r>
              <a:rPr lang="en-AU" sz="2400"/>
              <a:t>Actions and Decisions recorded</a:t>
            </a:r>
            <a:endParaRPr sz="2400"/>
          </a:p>
          <a:p>
            <a:pPr indent="-305375" lvl="1" marL="768926" rtl="0" algn="l">
              <a:lnSpc>
                <a:spcPct val="100000"/>
              </a:lnSpc>
              <a:spcBef>
                <a:spcPts val="0"/>
              </a:spcBef>
              <a:spcAft>
                <a:spcPts val="0"/>
              </a:spcAft>
              <a:buSzPts val="1900"/>
              <a:buChar char="o"/>
            </a:pPr>
            <a:r>
              <a:t/>
            </a:r>
            <a:endParaRPr sz="1900"/>
          </a:p>
          <a:p>
            <a:pPr indent="0" lvl="0" marL="914400" rtl="0" algn="l">
              <a:lnSpc>
                <a:spcPct val="100000"/>
              </a:lnSpc>
              <a:spcBef>
                <a:spcPts val="0"/>
              </a:spcBef>
              <a:spcAft>
                <a:spcPts val="0"/>
              </a:spcAft>
              <a:buSzPts val="2000"/>
              <a:buNone/>
            </a:pPr>
            <a:r>
              <a:t/>
            </a:r>
            <a:endParaRPr sz="1900"/>
          </a:p>
          <a:p>
            <a:pPr indent="0" lvl="0" marL="342900" rtl="0" algn="l">
              <a:lnSpc>
                <a:spcPct val="100000"/>
              </a:lnSpc>
              <a:spcBef>
                <a:spcPts val="0"/>
              </a:spcBef>
              <a:spcAft>
                <a:spcPts val="0"/>
              </a:spcAft>
              <a:buSzPts val="2000"/>
              <a:buNone/>
            </a:pPr>
            <a:r>
              <a:t/>
            </a:r>
            <a:endParaRPr sz="2400"/>
          </a:p>
          <a:p>
            <a:pPr indent="-342900" lvl="0" marL="342900" rtl="0" algn="l">
              <a:lnSpc>
                <a:spcPct val="100000"/>
              </a:lnSpc>
              <a:spcBef>
                <a:spcPts val="0"/>
              </a:spcBef>
              <a:spcAft>
                <a:spcPts val="0"/>
              </a:spcAft>
              <a:buSzPts val="2400"/>
              <a:buFont typeface="Arial"/>
              <a:buChar char="•"/>
            </a:pPr>
            <a:r>
              <a:rPr lang="en-AU" sz="2400"/>
              <a:t>Recap of key points for Plenary </a:t>
            </a:r>
            <a:endParaRPr b="1" sz="2400"/>
          </a:p>
          <a:p>
            <a:pPr indent="-305375" lvl="1" marL="768926" rtl="0" algn="l">
              <a:lnSpc>
                <a:spcPct val="100000"/>
              </a:lnSpc>
              <a:spcBef>
                <a:spcPts val="0"/>
              </a:spcBef>
              <a:spcAft>
                <a:spcPts val="0"/>
              </a:spcAft>
              <a:buSzPts val="1900"/>
              <a:buFont typeface="Courier New"/>
              <a:buChar char="o"/>
            </a:pPr>
            <a:r>
              <a:t/>
            </a:r>
            <a:endParaRPr sz="1900"/>
          </a:p>
          <a:p>
            <a:pPr indent="-305375" lvl="1" marL="768926" rtl="0" algn="l">
              <a:lnSpc>
                <a:spcPct val="100000"/>
              </a:lnSpc>
              <a:spcBef>
                <a:spcPts val="0"/>
              </a:spcBef>
              <a:spcAft>
                <a:spcPts val="0"/>
              </a:spcAft>
              <a:buSzPts val="1900"/>
              <a:buFont typeface="Courier New"/>
              <a:buChar char="o"/>
            </a:pPr>
            <a:r>
              <a:rPr lang="en-AU" sz="1900"/>
              <a:t> </a:t>
            </a:r>
            <a:endParaRPr sz="1900"/>
          </a:p>
          <a:p>
            <a:pPr indent="0" lvl="0" marL="768926" rtl="0" algn="l">
              <a:lnSpc>
                <a:spcPct val="100000"/>
              </a:lnSpc>
              <a:spcBef>
                <a:spcPts val="0"/>
              </a:spcBef>
              <a:spcAft>
                <a:spcPts val="0"/>
              </a:spcAft>
              <a:buSzPts val="2000"/>
              <a:buNone/>
            </a:pPr>
            <a:r>
              <a:t/>
            </a:r>
            <a:endParaRPr sz="1900"/>
          </a:p>
        </p:txBody>
      </p:sp>
      <p:sp>
        <p:nvSpPr>
          <p:cNvPr id="3040" name="Google Shape;3040;g97a3ab8db5_0_26"/>
          <p:cNvSpPr/>
          <p:nvPr>
            <p:ph idx="12" type="sldNum"/>
          </p:nvPr>
        </p:nvSpPr>
        <p:spPr>
          <a:xfrm>
            <a:off x="8763000" y="6629400"/>
            <a:ext cx="304800" cy="187200"/>
          </a:xfrm>
          <a:prstGeom prst="roundRect">
            <a:avLst>
              <a:gd fmla="val 16667" name="adj"/>
            </a:avLst>
          </a:prstGeom>
          <a:solidFill>
            <a:schemeClr val="lt1">
              <a:alpha val="48627"/>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3041" name="Google Shape;3041;g97a3ab8db5_0_26"/>
          <p:cNvSpPr txBox="1"/>
          <p:nvPr>
            <p:ph idx="2" type="body"/>
          </p:nvPr>
        </p:nvSpPr>
        <p:spPr>
          <a:xfrm>
            <a:off x="1516575" y="187725"/>
            <a:ext cx="67353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2800"/>
              <a:buNone/>
            </a:pPr>
            <a:r>
              <a:rPr lang="en-AU"/>
              <a:t>Wrap up</a:t>
            </a:r>
            <a:br>
              <a:rPr lang="en-AU"/>
            </a:br>
            <a:r>
              <a:rPr b="0" lang="en-AU" sz="2500"/>
              <a:t>CEOS Biomass Dataset</a:t>
            </a:r>
            <a:endParaRPr b="0" sz="2500"/>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2" name="Shape 752"/>
        <p:cNvGrpSpPr/>
        <p:nvPr/>
      </p:nvGrpSpPr>
      <p:grpSpPr>
        <a:xfrm>
          <a:off x="0" y="0"/>
          <a:ext cx="0" cy="0"/>
          <a:chOff x="0" y="0"/>
          <a:chExt cx="0" cy="0"/>
        </a:xfrm>
      </p:grpSpPr>
      <p:sp>
        <p:nvSpPr>
          <p:cNvPr id="753" name="Google Shape;753;gec075aed1e_11_177"/>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p>
            <a:pPr indent="0" lvl="0" marL="0" rtl="0" algn="l">
              <a:lnSpc>
                <a:spcPct val="93750"/>
              </a:lnSpc>
              <a:spcBef>
                <a:spcPts val="0"/>
              </a:spcBef>
              <a:spcAft>
                <a:spcPts val="0"/>
              </a:spcAft>
              <a:buNone/>
            </a:pPr>
            <a:r>
              <a:rPr b="1" lang="en-AU" sz="1600"/>
              <a:t>Supporting GST and National reporting</a:t>
            </a:r>
            <a:endParaRPr/>
          </a:p>
        </p:txBody>
      </p:sp>
      <p:sp>
        <p:nvSpPr>
          <p:cNvPr id="754" name="Google Shape;754;gec075aed1e_11_177"/>
          <p:cNvSpPr txBox="1"/>
          <p:nvPr>
            <p:ph idx="1" type="body"/>
          </p:nvPr>
        </p:nvSpPr>
        <p:spPr>
          <a:xfrm>
            <a:off x="177182" y="1391223"/>
            <a:ext cx="8784900" cy="5293500"/>
          </a:xfrm>
          <a:prstGeom prst="rect">
            <a:avLst/>
          </a:prstGeom>
          <a:solidFill>
            <a:schemeClr val="lt1"/>
          </a:solidFill>
          <a:ln>
            <a:noFill/>
          </a:ln>
        </p:spPr>
        <p:txBody>
          <a:bodyPr anchorCtr="0" anchor="ctr" bIns="0" lIns="0" spcFirstLastPara="1" rIns="0" wrap="square" tIns="0">
            <a:noAutofit/>
          </a:bodyPr>
          <a:lstStyle/>
          <a:p>
            <a:pPr indent="-342900" lvl="0" marL="342900" rtl="0" algn="l">
              <a:lnSpc>
                <a:spcPct val="100000"/>
              </a:lnSpc>
              <a:spcBef>
                <a:spcPts val="0"/>
              </a:spcBef>
              <a:spcAft>
                <a:spcPts val="0"/>
              </a:spcAft>
              <a:buClr>
                <a:schemeClr val="dk1"/>
              </a:buClr>
              <a:buSzPts val="1600"/>
              <a:buFont typeface="Arial"/>
              <a:buChar char="•"/>
            </a:pPr>
            <a:r>
              <a:rPr i="0" lang="en-AU" sz="1600"/>
              <a:t>The systematic observation community “must” provide input to the GST </a:t>
            </a:r>
            <a:br>
              <a:rPr i="0" lang="en-AU" sz="1600"/>
            </a:br>
            <a:r>
              <a:rPr i="0" lang="en-AU" sz="1600"/>
              <a:t>to mitigation, adaptation, MOI action in five years cycles, with a pledge and review approach</a:t>
            </a:r>
            <a:endParaRPr/>
          </a:p>
          <a:p>
            <a:pPr indent="-342900" lvl="0" marL="342900" rtl="0" algn="l">
              <a:lnSpc>
                <a:spcPct val="100000"/>
              </a:lnSpc>
              <a:spcBef>
                <a:spcPts val="600"/>
              </a:spcBef>
              <a:spcAft>
                <a:spcPts val="0"/>
              </a:spcAft>
              <a:buClr>
                <a:schemeClr val="dk1"/>
              </a:buClr>
              <a:buSzPts val="1600"/>
              <a:buFont typeface="Arial"/>
              <a:buChar char="•"/>
            </a:pPr>
            <a:r>
              <a:rPr i="0" lang="en-AU" sz="1600"/>
              <a:t>This requires understanding of the GST, planning, aggregation of this information, preparation of a coordinated input and participation in the GST – through a coordinated input from EO community</a:t>
            </a:r>
            <a:endParaRPr/>
          </a:p>
          <a:p>
            <a:pPr indent="-228600" lvl="2" marL="1143000" rtl="0" algn="l">
              <a:lnSpc>
                <a:spcPct val="100000"/>
              </a:lnSpc>
              <a:spcBef>
                <a:spcPts val="600"/>
              </a:spcBef>
              <a:spcAft>
                <a:spcPts val="0"/>
              </a:spcAft>
              <a:buNone/>
            </a:pPr>
            <a:r>
              <a:rPr lang="en-AU" sz="1600"/>
              <a:t>At Party-level to improve accuracy / detail</a:t>
            </a:r>
            <a:endParaRPr/>
          </a:p>
          <a:p>
            <a:pPr indent="-228600" lvl="2" marL="1143000" rtl="0" algn="l">
              <a:lnSpc>
                <a:spcPct val="100000"/>
              </a:lnSpc>
              <a:spcBef>
                <a:spcPts val="300"/>
              </a:spcBef>
              <a:spcAft>
                <a:spcPts val="0"/>
              </a:spcAft>
              <a:buNone/>
            </a:pPr>
            <a:r>
              <a:rPr lang="en-AU" sz="1600"/>
              <a:t>Collaborate on synthesis report at global level (GST 2023 …)</a:t>
            </a:r>
            <a:endParaRPr/>
          </a:p>
          <a:p>
            <a:pPr indent="0" lvl="0" marL="0" rtl="0" algn="ctr">
              <a:lnSpc>
                <a:spcPct val="100000"/>
              </a:lnSpc>
              <a:spcBef>
                <a:spcPts val="600"/>
              </a:spcBef>
              <a:spcAft>
                <a:spcPts val="0"/>
              </a:spcAft>
              <a:buNone/>
            </a:pPr>
            <a:r>
              <a:rPr i="0" lang="en-AU" sz="1400">
                <a:solidFill>
                  <a:srgbClr val="FF0000"/>
                </a:solidFill>
              </a:rPr>
              <a:t>Deadline for inputs February 2022</a:t>
            </a:r>
            <a:endParaRPr/>
          </a:p>
          <a:p>
            <a:pPr indent="0" lvl="0" marL="0" rtl="0" algn="ctr">
              <a:lnSpc>
                <a:spcPct val="100000"/>
              </a:lnSpc>
              <a:spcBef>
                <a:spcPts val="600"/>
              </a:spcBef>
              <a:spcAft>
                <a:spcPts val="0"/>
              </a:spcAft>
              <a:buNone/>
            </a:pPr>
            <a:r>
              <a:t/>
            </a:r>
            <a:endParaRPr i="0" sz="1400">
              <a:solidFill>
                <a:srgbClr val="FF0000"/>
              </a:solidFill>
            </a:endParaRPr>
          </a:p>
          <a:p>
            <a:pPr indent="-254000" lvl="0" marL="342900" rtl="0" algn="l">
              <a:lnSpc>
                <a:spcPct val="100000"/>
              </a:lnSpc>
              <a:spcBef>
                <a:spcPts val="600"/>
              </a:spcBef>
              <a:spcAft>
                <a:spcPts val="0"/>
              </a:spcAft>
              <a:buClr>
                <a:schemeClr val="dk1"/>
              </a:buClr>
              <a:buSzPts val="1400"/>
              <a:buFont typeface="Arial"/>
              <a:buNone/>
            </a:pPr>
            <a:r>
              <a:t/>
            </a:r>
            <a:endParaRPr i="0" sz="1400"/>
          </a:p>
          <a:p>
            <a:pPr indent="-342900" lvl="0" marL="342900" rtl="0" algn="l">
              <a:lnSpc>
                <a:spcPct val="100000"/>
              </a:lnSpc>
              <a:spcBef>
                <a:spcPts val="600"/>
              </a:spcBef>
              <a:spcAft>
                <a:spcPts val="0"/>
              </a:spcAft>
              <a:buClr>
                <a:schemeClr val="dk1"/>
              </a:buClr>
              <a:buSzPts val="1400"/>
              <a:buFont typeface="Arial"/>
              <a:buChar char="•"/>
            </a:pPr>
            <a:r>
              <a:rPr i="0" lang="en-AU" sz="1400"/>
              <a:t>Can we measure GHG concentrations accurately enough to support Parties in reporting under the ETF? - build capacity/ understanding / bottom-up support</a:t>
            </a:r>
            <a:endParaRPr/>
          </a:p>
          <a:p>
            <a:pPr indent="-228600" lvl="2" marL="1143000" rtl="0" algn="l">
              <a:lnSpc>
                <a:spcPct val="100000"/>
              </a:lnSpc>
              <a:spcBef>
                <a:spcPts val="600"/>
              </a:spcBef>
              <a:spcAft>
                <a:spcPts val="0"/>
              </a:spcAft>
              <a:buNone/>
            </a:pPr>
            <a:r>
              <a:rPr lang="en-AU" sz="1400"/>
              <a:t>Methodological support</a:t>
            </a:r>
            <a:endParaRPr/>
          </a:p>
          <a:p>
            <a:pPr indent="-228600" lvl="3" marL="1600200" rtl="0" algn="l">
              <a:lnSpc>
                <a:spcPct val="100000"/>
              </a:lnSpc>
              <a:spcBef>
                <a:spcPts val="300"/>
              </a:spcBef>
              <a:spcAft>
                <a:spcPts val="0"/>
              </a:spcAft>
              <a:buNone/>
            </a:pPr>
            <a:r>
              <a:rPr lang="en-AU" sz="1400"/>
              <a:t>GHG inventories – emissions estimates / IPCC methodology</a:t>
            </a:r>
            <a:endParaRPr/>
          </a:p>
          <a:p>
            <a:pPr indent="-228600" lvl="2" marL="1143000" rtl="0" algn="l">
              <a:lnSpc>
                <a:spcPct val="100000"/>
              </a:lnSpc>
              <a:spcBef>
                <a:spcPts val="300"/>
              </a:spcBef>
              <a:spcAft>
                <a:spcPts val="0"/>
              </a:spcAft>
              <a:buNone/>
            </a:pPr>
            <a:r>
              <a:rPr lang="en-AU" sz="1400"/>
              <a:t>Review process / Refine data</a:t>
            </a:r>
            <a:endParaRPr/>
          </a:p>
          <a:p>
            <a:pPr indent="-228600" lvl="3" marL="1600200" rtl="0" algn="l">
              <a:lnSpc>
                <a:spcPct val="100000"/>
              </a:lnSpc>
              <a:spcBef>
                <a:spcPts val="300"/>
              </a:spcBef>
              <a:spcAft>
                <a:spcPts val="0"/>
              </a:spcAft>
              <a:buNone/>
            </a:pPr>
            <a:r>
              <a:rPr lang="en-AU" sz="1400"/>
              <a:t>Including as </a:t>
            </a:r>
            <a:r>
              <a:rPr lang="en-AU" sz="1400" u="sng">
                <a:solidFill>
                  <a:schemeClr val="hlink"/>
                </a:solidFill>
                <a:hlinkClick r:id="rId3"/>
              </a:rPr>
              <a:t>reviewers</a:t>
            </a:r>
            <a:endParaRPr sz="1400">
              <a:solidFill>
                <a:schemeClr val="dk2"/>
              </a:solidFill>
            </a:endParaRPr>
          </a:p>
          <a:p>
            <a:pPr indent="-228600" lvl="2" marL="1143000" rtl="0" algn="l">
              <a:lnSpc>
                <a:spcPct val="100000"/>
              </a:lnSpc>
              <a:spcBef>
                <a:spcPts val="300"/>
              </a:spcBef>
              <a:spcAft>
                <a:spcPts val="0"/>
              </a:spcAft>
              <a:buNone/>
            </a:pPr>
            <a:r>
              <a:rPr lang="en-AU" sz="1400"/>
              <a:t>Support developing countries</a:t>
            </a:r>
            <a:endParaRPr/>
          </a:p>
          <a:p>
            <a:pPr indent="-342900" lvl="0" marL="342900" rtl="0" algn="l">
              <a:lnSpc>
                <a:spcPct val="100000"/>
              </a:lnSpc>
              <a:spcBef>
                <a:spcPts val="600"/>
              </a:spcBef>
              <a:spcAft>
                <a:spcPts val="0"/>
              </a:spcAft>
              <a:buClr>
                <a:schemeClr val="dk1"/>
              </a:buClr>
              <a:buSzPts val="1400"/>
              <a:buFont typeface="Arial"/>
              <a:buChar char="•"/>
            </a:pPr>
            <a:r>
              <a:rPr b="1" lang="en-AU" sz="1400"/>
              <a:t>Support the needed integrated systems approach for MRV and GST </a:t>
            </a:r>
            <a:endParaRPr/>
          </a:p>
          <a:p>
            <a:pPr indent="-342900" lvl="0" marL="342900" rtl="0" algn="l">
              <a:lnSpc>
                <a:spcPct val="100000"/>
              </a:lnSpc>
              <a:spcBef>
                <a:spcPts val="600"/>
              </a:spcBef>
              <a:spcAft>
                <a:spcPts val="0"/>
              </a:spcAft>
              <a:buClr>
                <a:schemeClr val="dk1"/>
              </a:buClr>
              <a:buSzPts val="1400"/>
              <a:buFont typeface="Arial"/>
              <a:buChar char="•"/>
            </a:pPr>
            <a:r>
              <a:rPr i="0" lang="en-AU" sz="1400"/>
              <a:t>FAIR</a:t>
            </a:r>
            <a:r>
              <a:rPr lang="en-AU" sz="1400"/>
              <a:t> (findability, accessibility, interoperability, and reusability.)</a:t>
            </a:r>
            <a:br>
              <a:rPr lang="en-AU" sz="1400"/>
            </a:br>
            <a:r>
              <a:rPr lang="en-AU" sz="1400"/>
              <a:t>All countries must have open access to data and knowledge products, case studies etc</a:t>
            </a:r>
            <a:endParaRPr sz="1400"/>
          </a:p>
          <a:p>
            <a:pPr indent="-254000" lvl="0" marL="342900" rtl="0" algn="l">
              <a:lnSpc>
                <a:spcPct val="100000"/>
              </a:lnSpc>
              <a:spcBef>
                <a:spcPts val="600"/>
              </a:spcBef>
              <a:spcAft>
                <a:spcPts val="0"/>
              </a:spcAft>
              <a:buClr>
                <a:schemeClr val="dk1"/>
              </a:buClr>
              <a:buSzPts val="1400"/>
              <a:buFont typeface="Arial"/>
              <a:buNone/>
            </a:pPr>
            <a:r>
              <a:t/>
            </a:r>
            <a:endParaRPr i="0" sz="1400"/>
          </a:p>
          <a:p>
            <a:pPr indent="0" lvl="0" marL="0" rtl="0" algn="l">
              <a:lnSpc>
                <a:spcPct val="100000"/>
              </a:lnSpc>
              <a:spcBef>
                <a:spcPts val="600"/>
              </a:spcBef>
              <a:spcAft>
                <a:spcPts val="0"/>
              </a:spcAft>
              <a:buNone/>
            </a:pPr>
            <a:r>
              <a:t/>
            </a:r>
            <a:endParaRPr i="0" sz="1400"/>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9" name="Shape 759"/>
        <p:cNvGrpSpPr/>
        <p:nvPr/>
      </p:nvGrpSpPr>
      <p:grpSpPr>
        <a:xfrm>
          <a:off x="0" y="0"/>
          <a:ext cx="0" cy="0"/>
          <a:chOff x="0" y="0"/>
          <a:chExt cx="0" cy="0"/>
        </a:xfrm>
      </p:grpSpPr>
      <p:sp>
        <p:nvSpPr>
          <p:cNvPr id="760" name="Google Shape;760;gec075aed1e_11_183"/>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p>
            <a:pPr indent="0" lvl="0" marL="0" rtl="0" algn="l">
              <a:lnSpc>
                <a:spcPct val="93750"/>
              </a:lnSpc>
              <a:spcBef>
                <a:spcPts val="0"/>
              </a:spcBef>
              <a:spcAft>
                <a:spcPts val="0"/>
              </a:spcAft>
              <a:buNone/>
            </a:pPr>
            <a:r>
              <a:rPr b="1" lang="en-AU" sz="1600"/>
              <a:t>COP 26</a:t>
            </a:r>
            <a:endParaRPr/>
          </a:p>
        </p:txBody>
      </p:sp>
      <p:sp>
        <p:nvSpPr>
          <p:cNvPr id="761" name="Google Shape;761;gec075aed1e_11_183"/>
          <p:cNvSpPr txBox="1"/>
          <p:nvPr>
            <p:ph idx="1" type="body"/>
          </p:nvPr>
        </p:nvSpPr>
        <p:spPr>
          <a:xfrm>
            <a:off x="635000" y="908720"/>
            <a:ext cx="7867650" cy="4682457"/>
          </a:xfrm>
          <a:prstGeom prst="rect">
            <a:avLst/>
          </a:prstGeom>
          <a:noFill/>
          <a:ln>
            <a:noFill/>
          </a:ln>
        </p:spPr>
        <p:txBody>
          <a:bodyPr anchorCtr="0" anchor="ctr" bIns="0" lIns="0" spcFirstLastPara="1" rIns="0" wrap="square" tIns="0">
            <a:noAutofit/>
          </a:bodyPr>
          <a:lstStyle/>
          <a:p>
            <a:pPr indent="-342900" lvl="0" marL="342900" rtl="0" algn="l">
              <a:lnSpc>
                <a:spcPct val="161111"/>
              </a:lnSpc>
              <a:spcBef>
                <a:spcPts val="0"/>
              </a:spcBef>
              <a:spcAft>
                <a:spcPts val="0"/>
              </a:spcAft>
              <a:buClr>
                <a:schemeClr val="dk1"/>
              </a:buClr>
              <a:buSzPts val="1800"/>
              <a:buFont typeface="Arial"/>
              <a:buChar char="•"/>
            </a:pPr>
            <a:r>
              <a:rPr lang="en-AU" sz="1800"/>
              <a:t>Research and systematic observation agenda</a:t>
            </a:r>
            <a:endParaRPr/>
          </a:p>
          <a:p>
            <a:pPr indent="-285750" lvl="1" marL="742950" rtl="0" algn="l">
              <a:spcBef>
                <a:spcPts val="360"/>
              </a:spcBef>
              <a:spcAft>
                <a:spcPts val="0"/>
              </a:spcAft>
              <a:buClr>
                <a:schemeClr val="dk1"/>
              </a:buClr>
              <a:buSzPts val="1800"/>
              <a:buFont typeface="Arial"/>
              <a:buChar char="•"/>
            </a:pPr>
            <a:r>
              <a:rPr lang="en-AU" sz="1800"/>
              <a:t>Earth information day</a:t>
            </a:r>
            <a:endParaRPr/>
          </a:p>
          <a:p>
            <a:pPr indent="-285750" lvl="1" marL="742950" rtl="0" algn="l">
              <a:spcBef>
                <a:spcPts val="360"/>
              </a:spcBef>
              <a:spcAft>
                <a:spcPts val="0"/>
              </a:spcAft>
              <a:buClr>
                <a:schemeClr val="dk1"/>
              </a:buClr>
              <a:buSzPts val="1800"/>
              <a:buFont typeface="Arial"/>
              <a:buChar char="•"/>
            </a:pPr>
            <a:r>
              <a:rPr lang="en-AU" sz="1800"/>
              <a:t>Negotiations</a:t>
            </a:r>
            <a:endParaRPr/>
          </a:p>
          <a:p>
            <a:pPr indent="0" lvl="1" marL="457200" rtl="0" algn="ctr">
              <a:spcBef>
                <a:spcPts val="360"/>
              </a:spcBef>
              <a:spcAft>
                <a:spcPts val="0"/>
              </a:spcAft>
              <a:buNone/>
            </a:pPr>
            <a:r>
              <a:rPr lang="en-AU" sz="1800" u="sng">
                <a:solidFill>
                  <a:schemeClr val="hlink"/>
                </a:solidFill>
                <a:hlinkClick r:id="rId3"/>
              </a:rPr>
              <a:t>https://unfccc.int/topics/science/workstreams/RSO</a:t>
            </a:r>
            <a:r>
              <a:rPr lang="en-AU" sz="1800">
                <a:solidFill>
                  <a:schemeClr val="dk2"/>
                </a:solidFill>
              </a:rPr>
              <a:t> </a:t>
            </a:r>
            <a:endParaRPr/>
          </a:p>
          <a:p>
            <a:pPr indent="-171450" lvl="1" marL="742950" rtl="0" algn="l">
              <a:spcBef>
                <a:spcPts val="360"/>
              </a:spcBef>
              <a:spcAft>
                <a:spcPts val="0"/>
              </a:spcAft>
              <a:buClr>
                <a:schemeClr val="dk1"/>
              </a:buClr>
              <a:buSzPts val="1800"/>
              <a:buFont typeface="Arial"/>
              <a:buNone/>
            </a:pPr>
            <a:r>
              <a:t/>
            </a:r>
            <a:endParaRPr sz="1800"/>
          </a:p>
          <a:p>
            <a:pPr indent="-342900" lvl="0" marL="342900" rtl="0" algn="l">
              <a:lnSpc>
                <a:spcPct val="161111"/>
              </a:lnSpc>
              <a:spcBef>
                <a:spcPts val="0"/>
              </a:spcBef>
              <a:spcAft>
                <a:spcPts val="0"/>
              </a:spcAft>
              <a:buClr>
                <a:schemeClr val="dk1"/>
              </a:buClr>
              <a:buSzPts val="1800"/>
              <a:buFont typeface="Arial"/>
              <a:buChar char="•"/>
            </a:pPr>
            <a:r>
              <a:rPr lang="en-AU" sz="1800"/>
              <a:t>GST</a:t>
            </a:r>
            <a:endParaRPr/>
          </a:p>
          <a:p>
            <a:pPr indent="-285750" lvl="1" marL="742950" rtl="0" algn="l">
              <a:spcBef>
                <a:spcPts val="360"/>
              </a:spcBef>
              <a:spcAft>
                <a:spcPts val="0"/>
              </a:spcAft>
              <a:buClr>
                <a:schemeClr val="dk1"/>
              </a:buClr>
              <a:buSzPts val="1800"/>
              <a:buFont typeface="Arial"/>
              <a:buChar char="•"/>
            </a:pPr>
            <a:r>
              <a:rPr lang="en-AU" sz="1800"/>
              <a:t>Non-paper update in advance of COP - today</a:t>
            </a:r>
            <a:endParaRPr/>
          </a:p>
          <a:p>
            <a:pPr indent="-285750" lvl="1" marL="742950" rtl="0" algn="l">
              <a:spcBef>
                <a:spcPts val="360"/>
              </a:spcBef>
              <a:spcAft>
                <a:spcPts val="0"/>
              </a:spcAft>
              <a:buClr>
                <a:schemeClr val="dk1"/>
              </a:buClr>
              <a:buSzPts val="1800"/>
              <a:buFont typeface="Arial"/>
              <a:buChar char="•"/>
            </a:pPr>
            <a:r>
              <a:rPr lang="en-AU" sz="1800"/>
              <a:t>Portal for inputs - today</a:t>
            </a:r>
            <a:endParaRPr/>
          </a:p>
          <a:p>
            <a:pPr indent="-285750" lvl="1" marL="742950" rtl="0" algn="l">
              <a:spcBef>
                <a:spcPts val="360"/>
              </a:spcBef>
              <a:spcAft>
                <a:spcPts val="0"/>
              </a:spcAft>
              <a:buClr>
                <a:schemeClr val="dk1"/>
              </a:buClr>
              <a:buSzPts val="1800"/>
              <a:buFont typeface="Arial"/>
              <a:buChar char="•"/>
            </a:pPr>
            <a:r>
              <a:rPr lang="en-AU" sz="1800"/>
              <a:t>Co facilitators technical dialogues onboard </a:t>
            </a:r>
            <a:endParaRPr/>
          </a:p>
          <a:p>
            <a:pPr indent="-285750" lvl="1" marL="742950" rtl="0" algn="l">
              <a:spcBef>
                <a:spcPts val="360"/>
              </a:spcBef>
              <a:spcAft>
                <a:spcPts val="0"/>
              </a:spcAft>
              <a:buClr>
                <a:schemeClr val="dk1"/>
              </a:buClr>
              <a:buSzPts val="1800"/>
              <a:buFont typeface="Arial"/>
              <a:buChar char="•"/>
            </a:pPr>
            <a:r>
              <a:rPr lang="en-AU" sz="1800"/>
              <a:t>Negotiations - Additional sources of input to complement</a:t>
            </a:r>
            <a:endParaRPr/>
          </a:p>
          <a:p>
            <a:pPr indent="0" lvl="1" marL="457200" rtl="0" algn="ctr">
              <a:spcBef>
                <a:spcPts val="360"/>
              </a:spcBef>
              <a:spcAft>
                <a:spcPts val="0"/>
              </a:spcAft>
              <a:buNone/>
            </a:pPr>
            <a:r>
              <a:rPr lang="en-AU" sz="1800" u="sng">
                <a:solidFill>
                  <a:schemeClr val="hlink"/>
                </a:solidFill>
                <a:hlinkClick r:id="rId4"/>
              </a:rPr>
              <a:t>https://unfccc.int/topics/global-stocktake</a:t>
            </a:r>
            <a:r>
              <a:rPr lang="en-AU" sz="1800">
                <a:solidFill>
                  <a:schemeClr val="dk2"/>
                </a:solidFill>
              </a:rPr>
              <a:t>  </a:t>
            </a:r>
            <a:endParaRPr/>
          </a:p>
          <a:p>
            <a:pPr indent="-171450" lvl="1" marL="742950" rtl="0" algn="l">
              <a:spcBef>
                <a:spcPts val="360"/>
              </a:spcBef>
              <a:spcAft>
                <a:spcPts val="0"/>
              </a:spcAft>
              <a:buClr>
                <a:schemeClr val="dk1"/>
              </a:buClr>
              <a:buSzPts val="1800"/>
              <a:buFont typeface="Arial"/>
              <a:buNone/>
            </a:pPr>
            <a:r>
              <a:t/>
            </a:r>
            <a:endParaRPr sz="1800"/>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5" name="Shape 765"/>
        <p:cNvGrpSpPr/>
        <p:nvPr/>
      </p:nvGrpSpPr>
      <p:grpSpPr>
        <a:xfrm>
          <a:off x="0" y="0"/>
          <a:ext cx="0" cy="0"/>
          <a:chOff x="0" y="0"/>
          <a:chExt cx="0" cy="0"/>
        </a:xfrm>
      </p:grpSpPr>
      <p:sp>
        <p:nvSpPr>
          <p:cNvPr id="766" name="Google Shape;766;gec075aed1e_11_189"/>
          <p:cNvSpPr txBox="1"/>
          <p:nvPr>
            <p:ph type="title"/>
          </p:nvPr>
        </p:nvSpPr>
        <p:spPr>
          <a:xfrm>
            <a:off x="635001" y="309565"/>
            <a:ext cx="7869238" cy="314325"/>
          </a:xfrm>
          <a:prstGeom prst="rect">
            <a:avLst/>
          </a:prstGeom>
          <a:noFill/>
          <a:ln>
            <a:noFill/>
          </a:ln>
        </p:spPr>
        <p:txBody>
          <a:bodyPr anchorCtr="0" anchor="ctr" bIns="0" lIns="0" spcFirstLastPara="1" rIns="0" wrap="square" tIns="0">
            <a:noAutofit/>
          </a:bodyPr>
          <a:lstStyle/>
          <a:p>
            <a:pPr indent="0" lvl="0" marL="0" rtl="0" algn="l">
              <a:lnSpc>
                <a:spcPct val="125000"/>
              </a:lnSpc>
              <a:spcBef>
                <a:spcPts val="0"/>
              </a:spcBef>
              <a:spcAft>
                <a:spcPts val="0"/>
              </a:spcAft>
              <a:buNone/>
            </a:pPr>
            <a:r>
              <a:t/>
            </a:r>
            <a:endParaRPr/>
          </a:p>
        </p:txBody>
      </p:sp>
      <p:sp>
        <p:nvSpPr>
          <p:cNvPr id="767" name="Google Shape;767;gec075aed1e_11_189"/>
          <p:cNvSpPr txBox="1"/>
          <p:nvPr>
            <p:ph idx="1" type="body"/>
          </p:nvPr>
        </p:nvSpPr>
        <p:spPr>
          <a:xfrm>
            <a:off x="635000" y="1263652"/>
            <a:ext cx="7867650" cy="4327525"/>
          </a:xfrm>
          <a:prstGeom prst="rect">
            <a:avLst/>
          </a:prstGeom>
          <a:noFill/>
          <a:ln>
            <a:noFill/>
          </a:ln>
        </p:spPr>
        <p:txBody>
          <a:bodyPr anchorCtr="0" anchor="ctr" bIns="0" lIns="0" spcFirstLastPara="1" rIns="0" wrap="square" tIns="0">
            <a:noAutofit/>
          </a:bodyPr>
          <a:lstStyle/>
          <a:p>
            <a:pPr indent="-342900" lvl="0" marL="342900" rtl="0" algn="ctr">
              <a:lnSpc>
                <a:spcPct val="120833"/>
              </a:lnSpc>
              <a:spcBef>
                <a:spcPts val="0"/>
              </a:spcBef>
              <a:spcAft>
                <a:spcPts val="0"/>
              </a:spcAft>
              <a:buNone/>
            </a:pPr>
            <a:r>
              <a:rPr i="0" lang="en-AU"/>
              <a:t>Thank you</a:t>
            </a:r>
            <a:endParaRPr/>
          </a:p>
          <a:p>
            <a:pPr indent="-342900" lvl="0" marL="342900" rtl="0" algn="ctr">
              <a:lnSpc>
                <a:spcPct val="120833"/>
              </a:lnSpc>
              <a:spcBef>
                <a:spcPts val="0"/>
              </a:spcBef>
              <a:spcAft>
                <a:spcPts val="0"/>
              </a:spcAft>
              <a:buNone/>
            </a:pPr>
            <a:r>
              <a:rPr i="0" lang="en-AU" u="sng">
                <a:solidFill>
                  <a:schemeClr val="hlink"/>
                </a:solidFill>
                <a:hlinkClick r:id="rId3"/>
              </a:rPr>
              <a:t>jpost@unfccc.int</a:t>
            </a:r>
            <a:r>
              <a:rPr i="0" lang="en-AU">
                <a:solidFill>
                  <a:schemeClr val="dk2"/>
                </a:solidFill>
              </a:rPr>
              <a:t>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1" name="Shape 771"/>
        <p:cNvGrpSpPr/>
        <p:nvPr/>
      </p:nvGrpSpPr>
      <p:grpSpPr>
        <a:xfrm>
          <a:off x="0" y="0"/>
          <a:ext cx="0" cy="0"/>
          <a:chOff x="0" y="0"/>
          <a:chExt cx="0" cy="0"/>
        </a:xfrm>
      </p:grpSpPr>
      <p:sp>
        <p:nvSpPr>
          <p:cNvPr id="772" name="Google Shape;772;g916e58ef88_0_42"/>
          <p:cNvSpPr txBox="1"/>
          <p:nvPr>
            <p:ph type="title"/>
          </p:nvPr>
        </p:nvSpPr>
        <p:spPr>
          <a:xfrm>
            <a:off x="622804" y="2765500"/>
            <a:ext cx="7894200" cy="993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i="0" lang="en-AU" sz="3000" u="none" cap="none" strike="noStrike">
                <a:solidFill>
                  <a:schemeClr val="lt1"/>
                </a:solidFill>
                <a:latin typeface="Helvetica Neue"/>
                <a:ea typeface="Helvetica Neue"/>
                <a:cs typeface="Helvetica Neue"/>
                <a:sym typeface="Helvetica Neue"/>
              </a:rPr>
              <a:t>Update on key documents &amp; processes</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i="0" lang="en-AU" sz="2400" u="none" cap="none" strike="noStrike">
                <a:solidFill>
                  <a:srgbClr val="93C47D"/>
                </a:solidFill>
                <a:latin typeface="Helvetica Neue"/>
                <a:ea typeface="Helvetica Neue"/>
                <a:cs typeface="Helvetica Neue"/>
                <a:sym typeface="Helvetica Neue"/>
              </a:rPr>
              <a:t>GCOS</a:t>
            </a:r>
            <a:br>
              <a:rPr b="1" i="0" lang="en-AU" sz="3000" u="none" cap="none" strike="noStrike">
                <a:solidFill>
                  <a:srgbClr val="93C47D"/>
                </a:solidFill>
                <a:latin typeface="Helvetica Neue"/>
                <a:ea typeface="Helvetica Neue"/>
                <a:cs typeface="Helvetica Neue"/>
                <a:sym typeface="Helvetica Neue"/>
              </a:rPr>
            </a:br>
            <a:endParaRPr b="1" i="0" sz="3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rPr b="1" i="0" lang="en-AU" sz="2400" u="none" cap="none" strike="noStrike">
                <a:solidFill>
                  <a:srgbClr val="FFFFFF"/>
                </a:solidFill>
                <a:latin typeface="Helvetica Neue"/>
                <a:ea typeface="Helvetica Neue"/>
                <a:cs typeface="Helvetica Neue"/>
                <a:sym typeface="Helvetica Neue"/>
              </a:rPr>
              <a:t>Anthony Rea</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773" name="Google Shape;773;g916e58ef88_0_42"/>
          <p:cNvSpPr/>
          <p:nvPr/>
        </p:nvSpPr>
        <p:spPr>
          <a:xfrm>
            <a:off x="648539" y="4820700"/>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CEOS SIT Technical Workshop 202</a:t>
            </a:r>
            <a:r>
              <a:rPr lang="en-AU" sz="1800">
                <a:solidFill>
                  <a:schemeClr val="lt1"/>
                </a:solidFill>
              </a:rPr>
              <a:t>1</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774" name="Google Shape;774;g916e58ef88_0_42"/>
          <p:cNvPicPr preferRelativeResize="0"/>
          <p:nvPr/>
        </p:nvPicPr>
        <p:blipFill rotWithShape="1">
          <a:blip r:embed="rId3">
            <a:alphaModFix/>
          </a:blip>
          <a:srcRect b="0" l="0" r="0" t="0"/>
          <a:stretch/>
        </p:blipFill>
        <p:spPr>
          <a:xfrm>
            <a:off x="622789" y="1217405"/>
            <a:ext cx="2507906" cy="993132"/>
          </a:xfrm>
          <a:prstGeom prst="rect">
            <a:avLst/>
          </a:prstGeom>
          <a:noFill/>
          <a:ln>
            <a:noFill/>
          </a:ln>
        </p:spPr>
      </p:pic>
      <p:sp>
        <p:nvSpPr>
          <p:cNvPr id="775" name="Google Shape;775;g916e58ef88_0_42"/>
          <p:cNvSpPr txBox="1"/>
          <p:nvPr/>
        </p:nvSpPr>
        <p:spPr>
          <a:xfrm>
            <a:off x="622789" y="2246634"/>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776" name="Google Shape;776;g916e58ef88_0_42"/>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10 mins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bg>
      <p:bgPr>
        <a:solidFill>
          <a:srgbClr val="005BAE"/>
        </a:solidFill>
      </p:bgPr>
    </p:bg>
    <p:spTree>
      <p:nvGrpSpPr>
        <p:cNvPr id="781" name="Shape 781"/>
        <p:cNvGrpSpPr/>
        <p:nvPr/>
      </p:nvGrpSpPr>
      <p:grpSpPr>
        <a:xfrm>
          <a:off x="0" y="0"/>
          <a:ext cx="0" cy="0"/>
          <a:chOff x="0" y="0"/>
          <a:chExt cx="0" cy="0"/>
        </a:xfrm>
      </p:grpSpPr>
      <p:sp>
        <p:nvSpPr>
          <p:cNvPr id="782" name="Google Shape;782;gec075aed1e_3_48"/>
          <p:cNvSpPr txBox="1"/>
          <p:nvPr/>
        </p:nvSpPr>
        <p:spPr>
          <a:xfrm>
            <a:off x="4194545" y="-372140"/>
            <a:ext cx="138548"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783" name="Google Shape;783;gec075aed1e_3_48"/>
          <p:cNvGrpSpPr/>
          <p:nvPr/>
        </p:nvGrpSpPr>
        <p:grpSpPr>
          <a:xfrm>
            <a:off x="-9" y="76177"/>
            <a:ext cx="5047721" cy="6787321"/>
            <a:chOff x="409444" y="1445072"/>
            <a:chExt cx="4028187" cy="4169116"/>
          </a:xfrm>
        </p:grpSpPr>
        <p:sp>
          <p:nvSpPr>
            <p:cNvPr id="784" name="Google Shape;784;gec075aed1e_3_48"/>
            <p:cNvSpPr/>
            <p:nvPr/>
          </p:nvSpPr>
          <p:spPr>
            <a:xfrm>
              <a:off x="409444" y="1445072"/>
              <a:ext cx="3858277" cy="4169116"/>
            </a:xfrm>
            <a:prstGeom prst="rect">
              <a:avLst/>
            </a:prstGeom>
            <a:solidFill>
              <a:srgbClr val="005BA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831">
                <a:solidFill>
                  <a:schemeClr val="lt1"/>
                </a:solidFill>
                <a:latin typeface="Calibri"/>
                <a:ea typeface="Calibri"/>
                <a:cs typeface="Calibri"/>
                <a:sym typeface="Calibri"/>
              </a:endParaRPr>
            </a:p>
          </p:txBody>
        </p:sp>
        <p:sp>
          <p:nvSpPr>
            <p:cNvPr id="785" name="Google Shape;785;gec075aed1e_3_48"/>
            <p:cNvSpPr/>
            <p:nvPr/>
          </p:nvSpPr>
          <p:spPr>
            <a:xfrm>
              <a:off x="672883" y="1751277"/>
              <a:ext cx="3594838" cy="3661651"/>
            </a:xfrm>
            <a:prstGeom prst="ellipse">
              <a:avLst/>
            </a:prstGeom>
            <a:noFill/>
            <a:ln cap="flat" cmpd="sng" w="254000">
              <a:solidFill>
                <a:srgbClr val="F1911E"/>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46">
                <a:solidFill>
                  <a:schemeClr val="lt1"/>
                </a:solidFill>
                <a:latin typeface="Calibri"/>
                <a:ea typeface="Calibri"/>
                <a:cs typeface="Calibri"/>
                <a:sym typeface="Calibri"/>
              </a:endParaRPr>
            </a:p>
          </p:txBody>
        </p:sp>
        <p:sp>
          <p:nvSpPr>
            <p:cNvPr id="786" name="Google Shape;786;gec075aed1e_3_48"/>
            <p:cNvSpPr/>
            <p:nvPr/>
          </p:nvSpPr>
          <p:spPr>
            <a:xfrm>
              <a:off x="2386562" y="1642425"/>
              <a:ext cx="2051069" cy="3971763"/>
            </a:xfrm>
            <a:prstGeom prst="rect">
              <a:avLst/>
            </a:prstGeom>
            <a:solidFill>
              <a:srgbClr val="005BA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46">
                <a:solidFill>
                  <a:schemeClr val="lt1"/>
                </a:solidFill>
                <a:latin typeface="Calibri"/>
                <a:ea typeface="Calibri"/>
                <a:cs typeface="Calibri"/>
                <a:sym typeface="Calibri"/>
              </a:endParaRPr>
            </a:p>
          </p:txBody>
        </p:sp>
        <p:pic>
          <p:nvPicPr>
            <p:cNvPr descr="A picture containing sky&#10;&#10;Description automatically generated" id="787" name="Google Shape;787;gec075aed1e_3_48"/>
            <p:cNvPicPr preferRelativeResize="0"/>
            <p:nvPr/>
          </p:nvPicPr>
          <p:blipFill rotWithShape="1">
            <a:blip r:embed="rId3">
              <a:alphaModFix/>
            </a:blip>
            <a:srcRect b="0" l="0" r="0" t="0"/>
            <a:stretch/>
          </p:blipFill>
          <p:spPr>
            <a:xfrm>
              <a:off x="1603289" y="2301538"/>
              <a:ext cx="2528656" cy="2575653"/>
            </a:xfrm>
            <a:prstGeom prst="ellipse">
              <a:avLst/>
            </a:prstGeom>
            <a:noFill/>
            <a:ln>
              <a:noFill/>
            </a:ln>
          </p:spPr>
        </p:pic>
        <p:pic>
          <p:nvPicPr>
            <p:cNvPr descr="Text&#10;&#10;Description automatically generated with medium confidence" id="788" name="Google Shape;788;gec075aed1e_3_48"/>
            <p:cNvPicPr preferRelativeResize="0"/>
            <p:nvPr/>
          </p:nvPicPr>
          <p:blipFill rotWithShape="1">
            <a:blip r:embed="rId4">
              <a:alphaModFix/>
            </a:blip>
            <a:srcRect b="0" l="0" r="0" t="0"/>
            <a:stretch/>
          </p:blipFill>
          <p:spPr>
            <a:xfrm>
              <a:off x="809973" y="4521383"/>
              <a:ext cx="1175867" cy="286407"/>
            </a:xfrm>
            <a:prstGeom prst="rect">
              <a:avLst/>
            </a:prstGeom>
            <a:noFill/>
            <a:ln>
              <a:noFill/>
            </a:ln>
          </p:spPr>
        </p:pic>
        <p:pic>
          <p:nvPicPr>
            <p:cNvPr descr="Text&#10;&#10;Description automatically generated" id="789" name="Google Shape;789;gec075aed1e_3_48"/>
            <p:cNvPicPr preferRelativeResize="0"/>
            <p:nvPr/>
          </p:nvPicPr>
          <p:blipFill rotWithShape="1">
            <a:blip r:embed="rId5">
              <a:alphaModFix/>
            </a:blip>
            <a:srcRect b="0" l="0" r="0" t="0"/>
            <a:stretch/>
          </p:blipFill>
          <p:spPr>
            <a:xfrm>
              <a:off x="409444" y="3834704"/>
              <a:ext cx="988464" cy="245835"/>
            </a:xfrm>
            <a:prstGeom prst="rect">
              <a:avLst/>
            </a:prstGeom>
            <a:noFill/>
            <a:ln>
              <a:noFill/>
            </a:ln>
          </p:spPr>
        </p:pic>
        <p:pic>
          <p:nvPicPr>
            <p:cNvPr descr="Text, email&#10;&#10;Description automatically generated" id="790" name="Google Shape;790;gec075aed1e_3_48"/>
            <p:cNvPicPr preferRelativeResize="0"/>
            <p:nvPr/>
          </p:nvPicPr>
          <p:blipFill rotWithShape="1">
            <a:blip r:embed="rId6">
              <a:alphaModFix/>
            </a:blip>
            <a:srcRect b="0" l="0" r="0" t="0"/>
            <a:stretch/>
          </p:blipFill>
          <p:spPr>
            <a:xfrm>
              <a:off x="2048140" y="1559286"/>
              <a:ext cx="1175866" cy="337249"/>
            </a:xfrm>
            <a:prstGeom prst="rect">
              <a:avLst/>
            </a:prstGeom>
            <a:noFill/>
            <a:ln>
              <a:noFill/>
            </a:ln>
          </p:spPr>
        </p:pic>
        <p:pic>
          <p:nvPicPr>
            <p:cNvPr descr="Text&#10;&#10;Description automatically generated" id="791" name="Google Shape;791;gec075aed1e_3_48"/>
            <p:cNvPicPr preferRelativeResize="0"/>
            <p:nvPr/>
          </p:nvPicPr>
          <p:blipFill rotWithShape="1">
            <a:blip r:embed="rId7">
              <a:alphaModFix/>
            </a:blip>
            <a:srcRect b="0" l="0" r="0" t="0"/>
            <a:stretch/>
          </p:blipFill>
          <p:spPr>
            <a:xfrm>
              <a:off x="2048140" y="5248633"/>
              <a:ext cx="912522" cy="365555"/>
            </a:xfrm>
            <a:prstGeom prst="rect">
              <a:avLst/>
            </a:prstGeom>
            <a:noFill/>
            <a:ln>
              <a:noFill/>
            </a:ln>
          </p:spPr>
        </p:pic>
        <p:pic>
          <p:nvPicPr>
            <p:cNvPr descr="Text&#10;&#10;Description automatically generated" id="792" name="Google Shape;792;gec075aed1e_3_48"/>
            <p:cNvPicPr preferRelativeResize="0"/>
            <p:nvPr/>
          </p:nvPicPr>
          <p:blipFill rotWithShape="1">
            <a:blip r:embed="rId8">
              <a:alphaModFix/>
            </a:blip>
            <a:srcRect b="0" l="0" r="0" t="0"/>
            <a:stretch/>
          </p:blipFill>
          <p:spPr>
            <a:xfrm>
              <a:off x="809973" y="2337378"/>
              <a:ext cx="1175867" cy="320299"/>
            </a:xfrm>
            <a:prstGeom prst="rect">
              <a:avLst/>
            </a:prstGeom>
            <a:noFill/>
            <a:ln>
              <a:noFill/>
            </a:ln>
          </p:spPr>
        </p:pic>
        <p:pic>
          <p:nvPicPr>
            <p:cNvPr descr="Text&#10;&#10;Description automatically generated" id="793" name="Google Shape;793;gec075aed1e_3_48"/>
            <p:cNvPicPr preferRelativeResize="0"/>
            <p:nvPr/>
          </p:nvPicPr>
          <p:blipFill rotWithShape="1">
            <a:blip r:embed="rId9">
              <a:alphaModFix/>
            </a:blip>
            <a:srcRect b="0" l="0" r="0" t="0"/>
            <a:stretch/>
          </p:blipFill>
          <p:spPr>
            <a:xfrm>
              <a:off x="509295" y="3098521"/>
              <a:ext cx="693272" cy="295340"/>
            </a:xfrm>
            <a:prstGeom prst="rect">
              <a:avLst/>
            </a:prstGeom>
            <a:noFill/>
            <a:ln>
              <a:noFill/>
            </a:ln>
          </p:spPr>
        </p:pic>
      </p:grpSp>
      <p:pic>
        <p:nvPicPr>
          <p:cNvPr id="794" name="Google Shape;794;gec075aed1e_3_48"/>
          <p:cNvPicPr preferRelativeResize="0"/>
          <p:nvPr/>
        </p:nvPicPr>
        <p:blipFill rotWithShape="1">
          <a:blip r:embed="rId10">
            <a:alphaModFix/>
          </a:blip>
          <a:srcRect b="0" l="0" r="0" t="23693"/>
          <a:stretch/>
        </p:blipFill>
        <p:spPr>
          <a:xfrm>
            <a:off x="5559281" y="152995"/>
            <a:ext cx="2473343" cy="1163986"/>
          </a:xfrm>
          <a:prstGeom prst="rect">
            <a:avLst/>
          </a:prstGeom>
          <a:solidFill>
            <a:srgbClr val="005BA9"/>
          </a:solidFill>
          <a:ln>
            <a:noFill/>
          </a:ln>
        </p:spPr>
      </p:pic>
      <p:grpSp>
        <p:nvGrpSpPr>
          <p:cNvPr id="795" name="Google Shape;795;gec075aed1e_3_48"/>
          <p:cNvGrpSpPr/>
          <p:nvPr/>
        </p:nvGrpSpPr>
        <p:grpSpPr>
          <a:xfrm>
            <a:off x="7954347" y="-12012"/>
            <a:ext cx="1189653" cy="447442"/>
            <a:chOff x="9082924" y="808621"/>
            <a:chExt cx="2356884" cy="719231"/>
          </a:xfrm>
        </p:grpSpPr>
        <p:sp>
          <p:nvSpPr>
            <p:cNvPr id="796" name="Google Shape;796;gec075aed1e_3_48"/>
            <p:cNvSpPr/>
            <p:nvPr/>
          </p:nvSpPr>
          <p:spPr>
            <a:xfrm>
              <a:off x="9082924" y="808621"/>
              <a:ext cx="2356884" cy="719231"/>
            </a:xfrm>
            <a:prstGeom prst="rect">
              <a:avLst/>
            </a:prstGeom>
            <a:solidFill>
              <a:schemeClr val="lt1"/>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013">
                  <a:solidFill>
                    <a:schemeClr val="lt1"/>
                  </a:solidFill>
                  <a:latin typeface="Calibri"/>
                  <a:ea typeface="Calibri"/>
                  <a:cs typeface="Calibri"/>
                  <a:sym typeface="Calibri"/>
                </a:rPr>
                <a:t>~</a:t>
              </a:r>
              <a:endParaRPr/>
            </a:p>
          </p:txBody>
        </p:sp>
        <p:pic>
          <p:nvPicPr>
            <p:cNvPr id="797" name="Google Shape;797;gec075aed1e_3_48"/>
            <p:cNvPicPr preferRelativeResize="0"/>
            <p:nvPr/>
          </p:nvPicPr>
          <p:blipFill rotWithShape="1">
            <a:blip r:embed="rId11">
              <a:alphaModFix/>
            </a:blip>
            <a:srcRect b="0" l="0" r="0" t="0"/>
            <a:stretch/>
          </p:blipFill>
          <p:spPr>
            <a:xfrm>
              <a:off x="9283842" y="897916"/>
              <a:ext cx="2049197" cy="554149"/>
            </a:xfrm>
            <a:prstGeom prst="rect">
              <a:avLst/>
            </a:prstGeom>
            <a:noFill/>
            <a:ln>
              <a:noFill/>
            </a:ln>
          </p:spPr>
        </p:pic>
      </p:grpSp>
      <p:sp>
        <p:nvSpPr>
          <p:cNvPr id="798" name="Google Shape;798;gec075aed1e_3_48"/>
          <p:cNvSpPr txBox="1"/>
          <p:nvPr/>
        </p:nvSpPr>
        <p:spPr>
          <a:xfrm>
            <a:off x="2610018" y="1638275"/>
            <a:ext cx="6552490" cy="1677358"/>
          </a:xfrm>
          <a:prstGeom prst="rect">
            <a:avLst/>
          </a:prstGeom>
          <a:noFill/>
          <a:ln>
            <a:noFill/>
          </a:ln>
        </p:spPr>
        <p:txBody>
          <a:bodyPr anchorCtr="0" anchor="ctr" bIns="45700" lIns="91425" spcFirstLastPara="1" rIns="91425" wrap="square" tIns="45700">
            <a:normAutofit/>
          </a:bodyPr>
          <a:lstStyle/>
          <a:p>
            <a:pPr indent="0" lvl="0" marL="0" marR="0" rtl="0" algn="r">
              <a:lnSpc>
                <a:spcPct val="120000"/>
              </a:lnSpc>
              <a:spcBef>
                <a:spcPts val="0"/>
              </a:spcBef>
              <a:spcAft>
                <a:spcPts val="0"/>
              </a:spcAft>
              <a:buClr>
                <a:schemeClr val="lt1"/>
              </a:buClr>
              <a:buSzPts val="3200"/>
              <a:buFont typeface="Arial Narrow"/>
              <a:buNone/>
            </a:pPr>
            <a:r>
              <a:rPr b="0" lang="en-AU" sz="3200" u="none">
                <a:solidFill>
                  <a:schemeClr val="lt1"/>
                </a:solidFill>
                <a:latin typeface="Arial Narrow"/>
                <a:ea typeface="Arial Narrow"/>
                <a:cs typeface="Arial Narrow"/>
                <a:sym typeface="Arial Narrow"/>
              </a:rPr>
              <a:t>The Global Climate Observing System 2021:</a:t>
            </a:r>
            <a:endParaRPr/>
          </a:p>
          <a:p>
            <a:pPr indent="0" lvl="0" marL="0" marR="0" rtl="0" algn="r">
              <a:lnSpc>
                <a:spcPct val="120000"/>
              </a:lnSpc>
              <a:spcBef>
                <a:spcPts val="0"/>
              </a:spcBef>
              <a:spcAft>
                <a:spcPts val="0"/>
              </a:spcAft>
              <a:buClr>
                <a:schemeClr val="lt1"/>
              </a:buClr>
              <a:buSzPts val="3200"/>
              <a:buFont typeface="Arial Narrow"/>
              <a:buNone/>
            </a:pPr>
            <a:r>
              <a:rPr b="0" lang="en-AU" sz="3200" u="none">
                <a:solidFill>
                  <a:schemeClr val="lt1"/>
                </a:solidFill>
                <a:latin typeface="Arial Narrow"/>
                <a:ea typeface="Arial Narrow"/>
                <a:cs typeface="Arial Narrow"/>
                <a:sym typeface="Arial Narrow"/>
              </a:rPr>
              <a:t> </a:t>
            </a:r>
            <a:r>
              <a:rPr b="0" lang="en-AU" sz="2800" u="none">
                <a:solidFill>
                  <a:schemeClr val="lt1"/>
                </a:solidFill>
                <a:latin typeface="Arial Narrow"/>
                <a:ea typeface="Arial Narrow"/>
                <a:cs typeface="Arial Narrow"/>
                <a:sym typeface="Arial Narrow"/>
              </a:rPr>
              <a:t>The GCOS Status Report</a:t>
            </a:r>
            <a:endParaRPr b="0" sz="3200" u="none">
              <a:solidFill>
                <a:schemeClr val="lt1"/>
              </a:solidFill>
              <a:latin typeface="Arial Narrow"/>
              <a:ea typeface="Arial Narrow"/>
              <a:cs typeface="Arial Narrow"/>
              <a:sym typeface="Arial Narrow"/>
            </a:endParaRPr>
          </a:p>
          <a:p>
            <a:pPr indent="0" lvl="0" marL="0" marR="0" rtl="0" algn="r">
              <a:lnSpc>
                <a:spcPct val="120000"/>
              </a:lnSpc>
              <a:spcBef>
                <a:spcPts val="0"/>
              </a:spcBef>
              <a:spcAft>
                <a:spcPts val="0"/>
              </a:spcAft>
              <a:buClr>
                <a:schemeClr val="dk1"/>
              </a:buClr>
              <a:buSzPts val="3200"/>
              <a:buFont typeface="Calibri"/>
              <a:buNone/>
            </a:pPr>
            <a:r>
              <a:t/>
            </a:r>
            <a:endParaRPr b="0" sz="3200" u="none">
              <a:solidFill>
                <a:schemeClr val="lt1"/>
              </a:solidFill>
              <a:latin typeface="Arial Narrow"/>
              <a:ea typeface="Arial Narrow"/>
              <a:cs typeface="Arial Narrow"/>
              <a:sym typeface="Arial Narrow"/>
            </a:endParaRPr>
          </a:p>
        </p:txBody>
      </p:sp>
    </p:spTree>
  </p:cSld>
  <p:clrMapOvr>
    <a:masterClrMapping/>
  </p:clrMapOvr>
  <p:transition>
    <p:fade/>
  </p:transition>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3" name="Shape 803"/>
        <p:cNvGrpSpPr/>
        <p:nvPr/>
      </p:nvGrpSpPr>
      <p:grpSpPr>
        <a:xfrm>
          <a:off x="0" y="0"/>
          <a:ext cx="0" cy="0"/>
          <a:chOff x="0" y="0"/>
          <a:chExt cx="0" cy="0"/>
        </a:xfrm>
      </p:grpSpPr>
      <p:sp>
        <p:nvSpPr>
          <p:cNvPr id="804" name="Google Shape;804;gec075aed1e_3_70"/>
          <p:cNvSpPr/>
          <p:nvPr/>
        </p:nvSpPr>
        <p:spPr>
          <a:xfrm>
            <a:off x="1287380" y="6044666"/>
            <a:ext cx="1674796" cy="813335"/>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05" name="Google Shape;805;gec075aed1e_3_70"/>
          <p:cNvSpPr txBox="1"/>
          <p:nvPr>
            <p:ph type="title"/>
          </p:nvPr>
        </p:nvSpPr>
        <p:spPr>
          <a:xfrm>
            <a:off x="0" y="5011"/>
            <a:ext cx="9144000" cy="726829"/>
          </a:xfrm>
          <a:prstGeom prst="rect">
            <a:avLst/>
          </a:prstGeom>
          <a:solidFill>
            <a:srgbClr val="034D9E"/>
          </a:solidFill>
          <a:ln>
            <a:noFill/>
          </a:ln>
        </p:spPr>
        <p:txBody>
          <a:bodyPr anchorCtr="0" anchor="ctr" bIns="45700" lIns="91425" spcFirstLastPara="1" rIns="91425" wrap="square" tIns="45700">
            <a:noAutofit/>
          </a:bodyPr>
          <a:lstStyle/>
          <a:p>
            <a:pPr indent="0" lvl="0" marL="0" rtl="0" algn="r">
              <a:spcBef>
                <a:spcPts val="0"/>
              </a:spcBef>
              <a:spcAft>
                <a:spcPts val="0"/>
              </a:spcAft>
              <a:buClr>
                <a:schemeClr val="lt1"/>
              </a:buClr>
              <a:buSzPts val="2000"/>
              <a:buFont typeface="Arimo"/>
              <a:buNone/>
            </a:pPr>
            <a:r>
              <a:rPr lang="en-AU" sz="2000"/>
              <a:t>demand for information about climate and its impacts is increasing and changing</a:t>
            </a:r>
            <a:endParaRPr sz="2000"/>
          </a:p>
        </p:txBody>
      </p:sp>
      <p:sp>
        <p:nvSpPr>
          <p:cNvPr id="806" name="Google Shape;806;gec075aed1e_3_70"/>
          <p:cNvSpPr txBox="1"/>
          <p:nvPr>
            <p:ph idx="1" type="body"/>
          </p:nvPr>
        </p:nvSpPr>
        <p:spPr>
          <a:xfrm>
            <a:off x="60648" y="914964"/>
            <a:ext cx="4203440" cy="5129702"/>
          </a:xfrm>
          <a:prstGeom prst="rect">
            <a:avLst/>
          </a:prstGeom>
          <a:noFill/>
          <a:ln>
            <a:noFill/>
          </a:ln>
        </p:spPr>
        <p:txBody>
          <a:bodyPr anchorCtr="0" anchor="t" bIns="45700" lIns="91425" spcFirstLastPara="1" rIns="91425" wrap="square" tIns="45700">
            <a:normAutofit lnSpcReduction="20000"/>
          </a:bodyPr>
          <a:lstStyle/>
          <a:p>
            <a:pPr indent="-192881" lvl="0" marL="192881" rtl="0" algn="l">
              <a:lnSpc>
                <a:spcPct val="114000"/>
              </a:lnSpc>
              <a:spcBef>
                <a:spcPts val="0"/>
              </a:spcBef>
              <a:spcAft>
                <a:spcPts val="0"/>
              </a:spcAft>
              <a:buClr>
                <a:schemeClr val="dk1"/>
              </a:buClr>
              <a:buSzPts val="1800"/>
              <a:buChar char="•"/>
            </a:pPr>
            <a:r>
              <a:rPr lang="en-AU"/>
              <a:t>The Global Climate Observing System has been very successful in allowing the IPCC to identify and project climate change and attribute this to human activities</a:t>
            </a:r>
            <a:endParaRPr/>
          </a:p>
          <a:p>
            <a:pPr indent="-78580" lvl="0" marL="192881" rtl="0" algn="l">
              <a:lnSpc>
                <a:spcPct val="114000"/>
              </a:lnSpc>
              <a:spcBef>
                <a:spcPts val="338"/>
              </a:spcBef>
              <a:spcAft>
                <a:spcPts val="0"/>
              </a:spcAft>
              <a:buClr>
                <a:schemeClr val="dk1"/>
              </a:buClr>
              <a:buSzPts val="1800"/>
              <a:buNone/>
            </a:pPr>
            <a:r>
              <a:t/>
            </a:r>
            <a:endParaRPr/>
          </a:p>
          <a:p>
            <a:pPr indent="-192881" lvl="0" marL="192881" rtl="0" algn="l">
              <a:lnSpc>
                <a:spcPct val="114000"/>
              </a:lnSpc>
              <a:spcBef>
                <a:spcPts val="338"/>
              </a:spcBef>
              <a:spcAft>
                <a:spcPts val="0"/>
              </a:spcAft>
              <a:buClr>
                <a:schemeClr val="dk1"/>
              </a:buClr>
              <a:buSzPts val="1800"/>
              <a:buChar char="•"/>
            </a:pPr>
            <a:r>
              <a:rPr lang="en-AU"/>
              <a:t>Now that</a:t>
            </a:r>
            <a:endParaRPr/>
          </a:p>
          <a:p>
            <a:pPr indent="-160735" lvl="1" marL="417910" rtl="0" algn="l">
              <a:lnSpc>
                <a:spcPct val="114000"/>
              </a:lnSpc>
              <a:spcBef>
                <a:spcPts val="338"/>
              </a:spcBef>
              <a:spcAft>
                <a:spcPts val="0"/>
              </a:spcAft>
              <a:buClr>
                <a:schemeClr val="dk1"/>
              </a:buClr>
              <a:buSzPts val="1500"/>
              <a:buChar char="–"/>
            </a:pPr>
            <a:r>
              <a:rPr lang="en-AU"/>
              <a:t>the frequency of extreme weather events is increasing</a:t>
            </a:r>
            <a:endParaRPr/>
          </a:p>
          <a:p>
            <a:pPr indent="-160735" lvl="1" marL="417910" rtl="0" algn="l">
              <a:lnSpc>
                <a:spcPct val="114000"/>
              </a:lnSpc>
              <a:spcBef>
                <a:spcPts val="338"/>
              </a:spcBef>
              <a:spcAft>
                <a:spcPts val="0"/>
              </a:spcAft>
              <a:buClr>
                <a:schemeClr val="dk1"/>
              </a:buClr>
              <a:buSzPts val="1500"/>
              <a:buChar char="–"/>
            </a:pPr>
            <a:r>
              <a:rPr lang="en-AU"/>
              <a:t>the vulnerability of people living in high-risk areas is growing.</a:t>
            </a:r>
            <a:endParaRPr/>
          </a:p>
          <a:p>
            <a:pPr indent="-160735" lvl="1" marL="417910" rtl="0" algn="l">
              <a:lnSpc>
                <a:spcPct val="114000"/>
              </a:lnSpc>
              <a:spcBef>
                <a:spcPts val="338"/>
              </a:spcBef>
              <a:spcAft>
                <a:spcPts val="0"/>
              </a:spcAft>
              <a:buClr>
                <a:schemeClr val="dk1"/>
              </a:buClr>
              <a:buSzPts val="1500"/>
              <a:buChar char="–"/>
            </a:pPr>
            <a:r>
              <a:rPr lang="en-AU"/>
              <a:t>Concerns are increasing about issues such as food security and migration</a:t>
            </a:r>
            <a:endParaRPr/>
          </a:p>
          <a:p>
            <a:pPr indent="-160735" lvl="1" marL="417910" rtl="0" algn="l">
              <a:lnSpc>
                <a:spcPct val="114000"/>
              </a:lnSpc>
              <a:spcBef>
                <a:spcPts val="338"/>
              </a:spcBef>
              <a:spcAft>
                <a:spcPts val="0"/>
              </a:spcAft>
              <a:buClr>
                <a:schemeClr val="dk1"/>
              </a:buClr>
              <a:buSzPts val="1500"/>
              <a:buChar char="–"/>
            </a:pPr>
            <a:r>
              <a:rPr lang="en-AU"/>
              <a:t>UNFCCC Paris Agreement focuses on adaptation and mitigation</a:t>
            </a:r>
            <a:endParaRPr/>
          </a:p>
          <a:p>
            <a:pPr indent="-192881" lvl="0" marL="192881" rtl="0" algn="l">
              <a:lnSpc>
                <a:spcPct val="114000"/>
              </a:lnSpc>
              <a:spcBef>
                <a:spcPts val="338"/>
              </a:spcBef>
              <a:spcAft>
                <a:spcPts val="0"/>
              </a:spcAft>
              <a:buClr>
                <a:schemeClr val="dk1"/>
              </a:buClr>
              <a:buSzPts val="1800"/>
              <a:buChar char="•"/>
            </a:pPr>
            <a:r>
              <a:rPr lang="en-AU"/>
              <a:t>This leads to demands higher resolution climate observations</a:t>
            </a:r>
            <a:endParaRPr/>
          </a:p>
          <a:p>
            <a:pPr indent="-60722" lvl="1" marL="417910" rtl="0" algn="l">
              <a:lnSpc>
                <a:spcPct val="114000"/>
              </a:lnSpc>
              <a:spcBef>
                <a:spcPts val="338"/>
              </a:spcBef>
              <a:spcAft>
                <a:spcPts val="0"/>
              </a:spcAft>
              <a:buClr>
                <a:schemeClr val="dk1"/>
              </a:buClr>
              <a:buSzPts val="1575"/>
              <a:buNone/>
            </a:pPr>
            <a:r>
              <a:t/>
            </a:r>
            <a:endParaRPr/>
          </a:p>
          <a:p>
            <a:pPr indent="-78580" lvl="0" marL="192881" rtl="0" algn="l">
              <a:lnSpc>
                <a:spcPct val="114000"/>
              </a:lnSpc>
              <a:spcBef>
                <a:spcPts val="338"/>
              </a:spcBef>
              <a:spcAft>
                <a:spcPts val="0"/>
              </a:spcAft>
              <a:buClr>
                <a:schemeClr val="dk1"/>
              </a:buClr>
              <a:buSzPts val="1800"/>
              <a:buNone/>
            </a:pPr>
            <a:r>
              <a:t/>
            </a:r>
            <a:endParaRPr/>
          </a:p>
        </p:txBody>
      </p:sp>
      <p:grpSp>
        <p:nvGrpSpPr>
          <p:cNvPr id="807" name="Google Shape;807;gec075aed1e_3_70"/>
          <p:cNvGrpSpPr/>
          <p:nvPr/>
        </p:nvGrpSpPr>
        <p:grpSpPr>
          <a:xfrm>
            <a:off x="4264088" y="1090697"/>
            <a:ext cx="4312298" cy="5171128"/>
            <a:chOff x="0" y="680150"/>
            <a:chExt cx="5749731" cy="5171128"/>
          </a:xfrm>
        </p:grpSpPr>
        <p:sp>
          <p:nvSpPr>
            <p:cNvPr id="808" name="Google Shape;808;gec075aed1e_3_70"/>
            <p:cNvSpPr/>
            <p:nvPr/>
          </p:nvSpPr>
          <p:spPr>
            <a:xfrm>
              <a:off x="0" y="680150"/>
              <a:ext cx="5749731" cy="5171128"/>
            </a:xfrm>
            <a:custGeom>
              <a:rect b="b" l="l" r="r" t="t"/>
              <a:pathLst>
                <a:path extrusionOk="0" h="120000" w="120000">
                  <a:moveTo>
                    <a:pt x="0" y="120000"/>
                  </a:moveTo>
                  <a:quadBezTo>
                    <a:pt x="20000" y="40000"/>
                    <a:pt x="90000" y="12509"/>
                  </a:quadBezTo>
                  <a:lnTo>
                    <a:pt x="88310" y="0"/>
                  </a:lnTo>
                  <a:lnTo>
                    <a:pt x="120000" y="21509"/>
                  </a:lnTo>
                  <a:lnTo>
                    <a:pt x="95743" y="55018"/>
                  </a:lnTo>
                  <a:lnTo>
                    <a:pt x="94053" y="42509"/>
                  </a:lnTo>
                  <a:quadBezTo>
                    <a:pt x="30000" y="52509"/>
                    <a:pt x="0" y="120000"/>
                  </a:quadBezTo>
                  <a:close/>
                </a:path>
              </a:pathLst>
            </a:custGeom>
            <a:solidFill>
              <a:srgbClr val="1F5AAE">
                <a:alpha val="44313"/>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gec075aed1e_3_70"/>
            <p:cNvSpPr/>
            <p:nvPr/>
          </p:nvSpPr>
          <p:spPr>
            <a:xfrm>
              <a:off x="591230" y="4458352"/>
              <a:ext cx="132243" cy="132243"/>
            </a:xfrm>
            <a:prstGeom prst="ellipse">
              <a:avLst/>
            </a:prstGeom>
            <a:solidFill>
              <a:srgbClr val="1F5AAE"/>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gec075aed1e_3_70"/>
            <p:cNvSpPr/>
            <p:nvPr/>
          </p:nvSpPr>
          <p:spPr>
            <a:xfrm>
              <a:off x="657355" y="4524470"/>
              <a:ext cx="983204" cy="855272"/>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gec075aed1e_3_70"/>
            <p:cNvSpPr txBox="1"/>
            <p:nvPr/>
          </p:nvSpPr>
          <p:spPr>
            <a:xfrm>
              <a:off x="657355" y="4524470"/>
              <a:ext cx="983204" cy="855272"/>
            </a:xfrm>
            <a:prstGeom prst="rect">
              <a:avLst/>
            </a:prstGeom>
            <a:noFill/>
            <a:ln>
              <a:noFill/>
            </a:ln>
          </p:spPr>
          <p:txBody>
            <a:bodyPr anchorCtr="0" anchor="t" bIns="0" lIns="70050" spcFirstLastPara="1" rIns="0" wrap="square" tIns="0">
              <a:noAutofit/>
            </a:bodyPr>
            <a:lstStyle/>
            <a:p>
              <a:pPr indent="0" lvl="0" marL="0" marR="0" rtl="0" algn="l">
                <a:lnSpc>
                  <a:spcPct val="90000"/>
                </a:lnSpc>
                <a:spcBef>
                  <a:spcPts val="0"/>
                </a:spcBef>
                <a:spcAft>
                  <a:spcPts val="0"/>
                </a:spcAft>
                <a:buClr>
                  <a:schemeClr val="dk1"/>
                </a:buClr>
                <a:buSzPts val="1400"/>
                <a:buFont typeface="Calibri"/>
                <a:buNone/>
              </a:pPr>
              <a:r>
                <a:rPr lang="en-AU" sz="1400">
                  <a:solidFill>
                    <a:schemeClr val="dk1"/>
                  </a:solidFill>
                  <a:latin typeface="Calibri"/>
                  <a:ea typeface="Calibri"/>
                  <a:cs typeface="Calibri"/>
                  <a:sym typeface="Calibri"/>
                </a:rPr>
                <a:t>Climate monitoring</a:t>
              </a:r>
              <a:endParaRPr/>
            </a:p>
          </p:txBody>
        </p:sp>
        <p:sp>
          <p:nvSpPr>
            <p:cNvPr id="812" name="Google Shape;812;gec075aed1e_3_70"/>
            <p:cNvSpPr/>
            <p:nvPr/>
          </p:nvSpPr>
          <p:spPr>
            <a:xfrm>
              <a:off x="1500679" y="3305243"/>
              <a:ext cx="229989" cy="229989"/>
            </a:xfrm>
            <a:prstGeom prst="ellipse">
              <a:avLst/>
            </a:prstGeom>
            <a:solidFill>
              <a:srgbClr val="0C89A0"/>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gec075aed1e_3_70"/>
            <p:cNvSpPr/>
            <p:nvPr/>
          </p:nvSpPr>
          <p:spPr>
            <a:xfrm>
              <a:off x="1615674" y="3420238"/>
              <a:ext cx="1207443" cy="1642266"/>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gec075aed1e_3_70"/>
            <p:cNvSpPr txBox="1"/>
            <p:nvPr/>
          </p:nvSpPr>
          <p:spPr>
            <a:xfrm>
              <a:off x="1615674" y="3420238"/>
              <a:ext cx="1207443" cy="1642266"/>
            </a:xfrm>
            <a:prstGeom prst="rect">
              <a:avLst/>
            </a:prstGeom>
            <a:noFill/>
            <a:ln>
              <a:noFill/>
            </a:ln>
          </p:spPr>
          <p:txBody>
            <a:bodyPr anchorCtr="0" anchor="t" bIns="0" lIns="121850" spcFirstLastPara="1" rIns="0" wrap="square" tIns="0">
              <a:noAutofit/>
            </a:bodyPr>
            <a:lstStyle/>
            <a:p>
              <a:pPr indent="0" lvl="0" marL="0" marR="0" rtl="0" algn="l">
                <a:lnSpc>
                  <a:spcPct val="90000"/>
                </a:lnSpc>
                <a:spcBef>
                  <a:spcPts val="0"/>
                </a:spcBef>
                <a:spcAft>
                  <a:spcPts val="0"/>
                </a:spcAft>
                <a:buClr>
                  <a:schemeClr val="dk1"/>
                </a:buClr>
                <a:buSzPts val="1400"/>
                <a:buFont typeface="Calibri"/>
                <a:buNone/>
              </a:pPr>
              <a:r>
                <a:rPr lang="en-AU" sz="1400">
                  <a:solidFill>
                    <a:schemeClr val="dk1"/>
                  </a:solidFill>
                  <a:latin typeface="Calibri"/>
                  <a:ea typeface="Calibri"/>
                  <a:cs typeface="Calibri"/>
                  <a:sym typeface="Calibri"/>
                </a:rPr>
                <a:t>Understanding and predicting global climate change</a:t>
              </a:r>
              <a:endParaRPr/>
            </a:p>
          </p:txBody>
        </p:sp>
        <p:sp>
          <p:nvSpPr>
            <p:cNvPr id="815" name="Google Shape;815;gec075aed1e_3_70"/>
            <p:cNvSpPr/>
            <p:nvPr/>
          </p:nvSpPr>
          <p:spPr>
            <a:xfrm>
              <a:off x="2650205" y="2484030"/>
              <a:ext cx="304735" cy="304735"/>
            </a:xfrm>
            <a:prstGeom prst="ellipse">
              <a:avLst/>
            </a:prstGeom>
            <a:solidFill>
              <a:srgbClr val="FF9A20"/>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gec075aed1e_3_70"/>
            <p:cNvSpPr/>
            <p:nvPr/>
          </p:nvSpPr>
          <p:spPr>
            <a:xfrm>
              <a:off x="2802576" y="2636400"/>
              <a:ext cx="1207443" cy="2220833"/>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gec075aed1e_3_70"/>
            <p:cNvSpPr txBox="1"/>
            <p:nvPr/>
          </p:nvSpPr>
          <p:spPr>
            <a:xfrm>
              <a:off x="2802576" y="2636400"/>
              <a:ext cx="1207443" cy="2220833"/>
            </a:xfrm>
            <a:prstGeom prst="rect">
              <a:avLst/>
            </a:prstGeom>
            <a:noFill/>
            <a:ln>
              <a:noFill/>
            </a:ln>
          </p:spPr>
          <p:txBody>
            <a:bodyPr anchorCtr="0" anchor="t" bIns="0" lIns="161450" spcFirstLastPara="1" rIns="0" wrap="square" tIns="0">
              <a:noAutofit/>
            </a:bodyPr>
            <a:lstStyle/>
            <a:p>
              <a:pPr indent="0" lvl="0" marL="0" marR="0" rtl="0" algn="l">
                <a:lnSpc>
                  <a:spcPct val="90000"/>
                </a:lnSpc>
                <a:spcBef>
                  <a:spcPts val="0"/>
                </a:spcBef>
                <a:spcAft>
                  <a:spcPts val="0"/>
                </a:spcAft>
                <a:buClr>
                  <a:schemeClr val="dk1"/>
                </a:buClr>
                <a:buSzPts val="1400"/>
                <a:buFont typeface="Calibri"/>
                <a:buNone/>
              </a:pPr>
              <a:r>
                <a:rPr lang="en-AU" sz="1400">
                  <a:solidFill>
                    <a:schemeClr val="dk1"/>
                  </a:solidFill>
                  <a:latin typeface="Calibri"/>
                  <a:ea typeface="Calibri"/>
                  <a:cs typeface="Calibri"/>
                  <a:sym typeface="Calibri"/>
                </a:rPr>
                <a:t>Attributing Climate Change to Human Activities</a:t>
              </a:r>
              <a:endParaRPr/>
            </a:p>
          </p:txBody>
        </p:sp>
        <p:sp>
          <p:nvSpPr>
            <p:cNvPr id="818" name="Google Shape;818;gec075aed1e_3_70"/>
            <p:cNvSpPr/>
            <p:nvPr/>
          </p:nvSpPr>
          <p:spPr>
            <a:xfrm>
              <a:off x="3974527" y="1877463"/>
              <a:ext cx="408230" cy="408230"/>
            </a:xfrm>
            <a:prstGeom prst="ellipse">
              <a:avLst/>
            </a:prstGeom>
            <a:solidFill>
              <a:srgbClr val="1C9DDA"/>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gec075aed1e_3_70"/>
            <p:cNvSpPr/>
            <p:nvPr/>
          </p:nvSpPr>
          <p:spPr>
            <a:xfrm>
              <a:off x="4178648" y="2081587"/>
              <a:ext cx="1207443" cy="2576598"/>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gec075aed1e_3_70"/>
            <p:cNvSpPr txBox="1"/>
            <p:nvPr/>
          </p:nvSpPr>
          <p:spPr>
            <a:xfrm>
              <a:off x="4178648" y="2081587"/>
              <a:ext cx="1207443" cy="2576598"/>
            </a:xfrm>
            <a:prstGeom prst="rect">
              <a:avLst/>
            </a:prstGeom>
            <a:noFill/>
            <a:ln>
              <a:noFill/>
            </a:ln>
          </p:spPr>
          <p:txBody>
            <a:bodyPr anchorCtr="0" anchor="t" bIns="0" lIns="216300" spcFirstLastPara="1" rIns="0" wrap="square" tIns="0">
              <a:noAutofit/>
            </a:bodyPr>
            <a:lstStyle/>
            <a:p>
              <a:pPr indent="0" lvl="0" marL="0" marR="0" rtl="0" algn="l">
                <a:lnSpc>
                  <a:spcPct val="90000"/>
                </a:lnSpc>
                <a:spcBef>
                  <a:spcPts val="0"/>
                </a:spcBef>
                <a:spcAft>
                  <a:spcPts val="0"/>
                </a:spcAft>
                <a:buClr>
                  <a:schemeClr val="dk1"/>
                </a:buClr>
                <a:buSzPts val="1400"/>
                <a:buFont typeface="Calibri"/>
                <a:buNone/>
              </a:pPr>
              <a:r>
                <a:rPr lang="en-AU" sz="1400">
                  <a:solidFill>
                    <a:schemeClr val="dk1"/>
                  </a:solidFill>
                  <a:latin typeface="Calibri"/>
                  <a:ea typeface="Calibri"/>
                  <a:cs typeface="Calibri"/>
                  <a:sym typeface="Calibri"/>
                </a:rPr>
                <a:t>Supporting Climate Services, Adaptation and Mitigation</a:t>
              </a:r>
              <a:endParaRPr/>
            </a:p>
          </p:txBody>
        </p:sp>
      </p:grpSp>
    </p:spTree>
  </p:cSld>
  <p:clrMapOvr>
    <a:masterClrMapping/>
  </p:clrMapOvr>
  <p:transition>
    <p:fade/>
  </p:transition>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 name="Shape 599"/>
        <p:cNvGrpSpPr/>
        <p:nvPr/>
      </p:nvGrpSpPr>
      <p:grpSpPr>
        <a:xfrm>
          <a:off x="0" y="0"/>
          <a:ext cx="0" cy="0"/>
          <a:chOff x="0" y="0"/>
          <a:chExt cx="0" cy="0"/>
        </a:xfrm>
      </p:grpSpPr>
      <p:sp>
        <p:nvSpPr>
          <p:cNvPr id="600" name="Google Shape;600;g95b6e651c6_1_93"/>
          <p:cNvSpPr/>
          <p:nvPr>
            <p:ph idx="12" type="sldNum"/>
          </p:nvPr>
        </p:nvSpPr>
        <p:spPr>
          <a:xfrm>
            <a:off x="8763000" y="6629400"/>
            <a:ext cx="304800" cy="187200"/>
          </a:xfrm>
          <a:prstGeom prst="roundRect">
            <a:avLst>
              <a:gd fmla="val 16667" name="adj"/>
            </a:avLst>
          </a:prstGeom>
          <a:solidFill>
            <a:schemeClr val="lt1">
              <a:alpha val="46274"/>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601" name="Google Shape;601;g95b6e651c6_1_93"/>
          <p:cNvSpPr txBox="1"/>
          <p:nvPr>
            <p:ph idx="1" type="body"/>
          </p:nvPr>
        </p:nvSpPr>
        <p:spPr>
          <a:xfrm>
            <a:off x="76200" y="1600200"/>
            <a:ext cx="8991600" cy="5257800"/>
          </a:xfrm>
          <a:prstGeom prst="rect">
            <a:avLst/>
          </a:prstGeom>
          <a:noFill/>
          <a:ln>
            <a:noFill/>
          </a:ln>
        </p:spPr>
        <p:txBody>
          <a:bodyPr anchorCtr="0" anchor="t" bIns="45700" lIns="91425" spcFirstLastPara="1" rIns="91425" wrap="square" tIns="45700">
            <a:noAutofit/>
          </a:bodyPr>
          <a:lstStyle/>
          <a:p>
            <a:pPr indent="-342900" lvl="0" marL="457200" rtl="0" algn="l">
              <a:lnSpc>
                <a:spcPct val="115000"/>
              </a:lnSpc>
              <a:spcBef>
                <a:spcPts val="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P</a:t>
            </a:r>
            <a:r>
              <a:rPr b="0" lang="en-AU" sz="1800">
                <a:solidFill>
                  <a:schemeClr val="dk1"/>
                </a:solidFill>
                <a:latin typeface="Calibri"/>
                <a:ea typeface="Calibri"/>
                <a:cs typeface="Calibri"/>
                <a:sym typeface="Calibri"/>
              </a:rPr>
              <a:t>lease keep talks to 10 minutes maximum (unless indicated), we want to preserve the discussion time at the end of the session</a:t>
            </a:r>
            <a:endParaRPr b="0" sz="1800">
              <a:solidFill>
                <a:schemeClr val="dk1"/>
              </a:solidFill>
              <a:latin typeface="Calibri"/>
              <a:ea typeface="Calibri"/>
              <a:cs typeface="Calibri"/>
              <a:sym typeface="Calibri"/>
            </a:endParaRPr>
          </a:p>
          <a:p>
            <a:pPr indent="-342900" lvl="1" marL="914400" rtl="0" algn="l">
              <a:lnSpc>
                <a:spcPct val="115000"/>
              </a:lnSpc>
              <a:spcBef>
                <a:spcPts val="0"/>
              </a:spcBef>
              <a:spcAft>
                <a:spcPts val="0"/>
              </a:spcAft>
              <a:buClr>
                <a:schemeClr val="dk1"/>
              </a:buClr>
              <a:buSzPts val="1800"/>
              <a:buFont typeface="Calibri"/>
              <a:buChar char="o"/>
            </a:pPr>
            <a:r>
              <a:rPr lang="en-AU" sz="1800">
                <a:solidFill>
                  <a:schemeClr val="dk1"/>
                </a:solidFill>
                <a:latin typeface="Calibri"/>
                <a:ea typeface="Calibri"/>
                <a:cs typeface="Calibri"/>
                <a:sym typeface="Calibri"/>
              </a:rPr>
              <a:t>1 minute warning will be given. Please conclude on time.</a:t>
            </a:r>
            <a:endParaRPr b="0" sz="1800">
              <a:solidFill>
                <a:schemeClr val="dk1"/>
              </a:solidFill>
              <a:latin typeface="Calibri"/>
              <a:ea typeface="Calibri"/>
              <a:cs typeface="Calibri"/>
              <a:sym typeface="Calibri"/>
            </a:endParaRPr>
          </a:p>
          <a:p>
            <a:pPr indent="0" lvl="0" marL="457200" rtl="0" algn="l">
              <a:lnSpc>
                <a:spcPct val="115000"/>
              </a:lnSpc>
              <a:spcBef>
                <a:spcPts val="0"/>
              </a:spcBef>
              <a:spcAft>
                <a:spcPts val="0"/>
              </a:spcAft>
              <a:buSzPts val="2000"/>
              <a:buNone/>
            </a:pPr>
            <a:r>
              <a:t/>
            </a:r>
            <a:endParaRPr b="0" sz="1800">
              <a:solidFill>
                <a:schemeClr val="dk1"/>
              </a:solidFill>
              <a:latin typeface="Calibri"/>
              <a:ea typeface="Calibri"/>
              <a:cs typeface="Calibri"/>
              <a:sym typeface="Calibri"/>
            </a:endParaRPr>
          </a:p>
          <a:p>
            <a:pPr indent="-342900" lvl="0" marL="457200" rtl="0" algn="l">
              <a:lnSpc>
                <a:spcPct val="115000"/>
              </a:lnSpc>
              <a:spcBef>
                <a:spcPts val="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SIT Chair team will advance the slides on your cue to avoid screen share swapping</a:t>
            </a:r>
            <a:endParaRPr b="0" sz="1800">
              <a:solidFill>
                <a:schemeClr val="dk1"/>
              </a:solidFill>
              <a:latin typeface="Calibri"/>
              <a:ea typeface="Calibri"/>
              <a:cs typeface="Calibri"/>
              <a:sym typeface="Calibri"/>
            </a:endParaRPr>
          </a:p>
          <a:p>
            <a:pPr indent="0" lvl="0" marL="457200" rtl="0" algn="l">
              <a:lnSpc>
                <a:spcPct val="115000"/>
              </a:lnSpc>
              <a:spcBef>
                <a:spcPts val="0"/>
              </a:spcBef>
              <a:spcAft>
                <a:spcPts val="0"/>
              </a:spcAft>
              <a:buSzPts val="2000"/>
              <a:buNone/>
            </a:pPr>
            <a:r>
              <a:t/>
            </a:r>
            <a:endParaRPr b="0" sz="1800">
              <a:solidFill>
                <a:schemeClr val="dk1"/>
              </a:solidFill>
              <a:latin typeface="Calibri"/>
              <a:ea typeface="Calibri"/>
              <a:cs typeface="Calibri"/>
              <a:sym typeface="Calibri"/>
            </a:endParaRPr>
          </a:p>
          <a:p>
            <a:pPr indent="0" lvl="0" marL="457200" rtl="0" algn="l">
              <a:lnSpc>
                <a:spcPct val="115000"/>
              </a:lnSpc>
              <a:spcBef>
                <a:spcPts val="0"/>
              </a:spcBef>
              <a:spcAft>
                <a:spcPts val="0"/>
              </a:spcAft>
              <a:buNone/>
            </a:pPr>
            <a:r>
              <a:t/>
            </a:r>
            <a:endParaRPr b="0"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b="0"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b="0" i="1"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sz="1800">
              <a:solidFill>
                <a:srgbClr val="FF0000"/>
              </a:solidFill>
              <a:latin typeface="Calibri"/>
              <a:ea typeface="Calibri"/>
              <a:cs typeface="Calibri"/>
              <a:sym typeface="Calibri"/>
            </a:endParaRPr>
          </a:p>
          <a:p>
            <a:pPr indent="0" lvl="0" marL="0" rtl="0" algn="l">
              <a:lnSpc>
                <a:spcPct val="100000"/>
              </a:lnSpc>
              <a:spcBef>
                <a:spcPts val="500"/>
              </a:spcBef>
              <a:spcAft>
                <a:spcPts val="0"/>
              </a:spcAft>
              <a:buSzPts val="2000"/>
              <a:buNone/>
            </a:pPr>
            <a:r>
              <a:t/>
            </a:r>
            <a:endParaRPr b="0" sz="1800">
              <a:solidFill>
                <a:schemeClr val="dk1"/>
              </a:solidFill>
              <a:latin typeface="Calibri"/>
              <a:ea typeface="Calibri"/>
              <a:cs typeface="Calibri"/>
              <a:sym typeface="Calibri"/>
            </a:endParaRPr>
          </a:p>
        </p:txBody>
      </p:sp>
      <p:sp>
        <p:nvSpPr>
          <p:cNvPr id="602" name="Google Shape;602;g95b6e651c6_1_93"/>
          <p:cNvSpPr txBox="1"/>
          <p:nvPr>
            <p:ph idx="2" type="body"/>
          </p:nvPr>
        </p:nvSpPr>
        <p:spPr>
          <a:xfrm>
            <a:off x="1981200" y="76200"/>
            <a:ext cx="56616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500"/>
              </a:spcBef>
              <a:spcAft>
                <a:spcPts val="0"/>
              </a:spcAft>
              <a:buSzPts val="2800"/>
              <a:buNone/>
            </a:pPr>
            <a:r>
              <a:rPr lang="en-AU"/>
              <a:t>Presenters</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825" name="Shape 825"/>
        <p:cNvGrpSpPr/>
        <p:nvPr/>
      </p:nvGrpSpPr>
      <p:grpSpPr>
        <a:xfrm>
          <a:off x="0" y="0"/>
          <a:ext cx="0" cy="0"/>
          <a:chOff x="0" y="0"/>
          <a:chExt cx="0" cy="0"/>
        </a:xfrm>
      </p:grpSpPr>
      <p:sp>
        <p:nvSpPr>
          <p:cNvPr id="826" name="Google Shape;826;gec075aed1e_3_91"/>
          <p:cNvSpPr/>
          <p:nvPr/>
        </p:nvSpPr>
        <p:spPr>
          <a:xfrm>
            <a:off x="1950098" y="3654824"/>
            <a:ext cx="6858000" cy="3164724"/>
          </a:xfrm>
          <a:custGeom>
            <a:rect b="b" l="l" r="r" t="t"/>
            <a:pathLst>
              <a:path extrusionOk="0" h="3164724" w="9144000">
                <a:moveTo>
                  <a:pt x="1717243" y="0"/>
                </a:moveTo>
                <a:lnTo>
                  <a:pt x="7426757" y="0"/>
                </a:lnTo>
                <a:cubicBezTo>
                  <a:pt x="8375164" y="0"/>
                  <a:pt x="9144000" y="768836"/>
                  <a:pt x="9144000" y="1717243"/>
                </a:cubicBezTo>
                <a:lnTo>
                  <a:pt x="9144000" y="3164724"/>
                </a:lnTo>
                <a:lnTo>
                  <a:pt x="0" y="3164724"/>
                </a:lnTo>
                <a:lnTo>
                  <a:pt x="0" y="1717243"/>
                </a:lnTo>
                <a:cubicBezTo>
                  <a:pt x="0" y="768836"/>
                  <a:pt x="768836" y="0"/>
                  <a:pt x="1717243" y="0"/>
                </a:cubicBezTo>
                <a:close/>
              </a:path>
            </a:pathLst>
          </a:custGeom>
          <a:solidFill>
            <a:srgbClr val="1C9DDA">
              <a:alpha val="14901"/>
            </a:srgbClr>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27" name="Google Shape;827;gec075aed1e_3_91"/>
          <p:cNvSpPr/>
          <p:nvPr/>
        </p:nvSpPr>
        <p:spPr>
          <a:xfrm rot="10800000">
            <a:off x="1950099" y="490100"/>
            <a:ext cx="6858000" cy="3164724"/>
          </a:xfrm>
          <a:custGeom>
            <a:rect b="b" l="l" r="r" t="t"/>
            <a:pathLst>
              <a:path extrusionOk="0" h="3164724" w="9144000">
                <a:moveTo>
                  <a:pt x="1717243" y="0"/>
                </a:moveTo>
                <a:lnTo>
                  <a:pt x="7426757" y="0"/>
                </a:lnTo>
                <a:cubicBezTo>
                  <a:pt x="8375164" y="0"/>
                  <a:pt x="9144000" y="768836"/>
                  <a:pt x="9144000" y="1717243"/>
                </a:cubicBezTo>
                <a:lnTo>
                  <a:pt x="9144000" y="3164724"/>
                </a:lnTo>
                <a:lnTo>
                  <a:pt x="0" y="3164724"/>
                </a:lnTo>
                <a:lnTo>
                  <a:pt x="0" y="1717243"/>
                </a:lnTo>
                <a:cubicBezTo>
                  <a:pt x="0" y="768836"/>
                  <a:pt x="768836" y="0"/>
                  <a:pt x="1717243" y="0"/>
                </a:cubicBezTo>
                <a:close/>
              </a:path>
            </a:pathLst>
          </a:custGeom>
          <a:solidFill>
            <a:srgbClr val="F7A500">
              <a:alpha val="14901"/>
            </a:srgbClr>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descr="Background pattern, map&#10;&#10;Description automatically generated" id="828" name="Google Shape;828;gec075aed1e_3_91"/>
          <p:cNvPicPr preferRelativeResize="0"/>
          <p:nvPr/>
        </p:nvPicPr>
        <p:blipFill rotWithShape="1">
          <a:blip r:embed="rId3">
            <a:alphaModFix/>
          </a:blip>
          <a:srcRect b="0" l="0" r="0" t="0"/>
          <a:stretch/>
        </p:blipFill>
        <p:spPr>
          <a:xfrm>
            <a:off x="4545355" y="1406165"/>
            <a:ext cx="1438535" cy="886862"/>
          </a:xfrm>
          <a:prstGeom prst="rect">
            <a:avLst/>
          </a:prstGeom>
          <a:noFill/>
          <a:ln>
            <a:noFill/>
          </a:ln>
        </p:spPr>
      </p:pic>
      <p:sp>
        <p:nvSpPr>
          <p:cNvPr id="829" name="Google Shape;829;gec075aed1e_3_91"/>
          <p:cNvSpPr/>
          <p:nvPr/>
        </p:nvSpPr>
        <p:spPr>
          <a:xfrm>
            <a:off x="4545659" y="2367877"/>
            <a:ext cx="1437926" cy="864846"/>
          </a:xfrm>
          <a:prstGeom prst="roundRect">
            <a:avLst>
              <a:gd fmla="val 16667" name="adj"/>
            </a:avLst>
          </a:prstGeom>
          <a:solidFill>
            <a:srgbClr val="FF9A20"/>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International exchange of observations</a:t>
            </a:r>
            <a:endParaRPr/>
          </a:p>
        </p:txBody>
      </p:sp>
      <p:sp>
        <p:nvSpPr>
          <p:cNvPr id="830" name="Google Shape;830;gec075aed1e_3_91"/>
          <p:cNvSpPr txBox="1"/>
          <p:nvPr>
            <p:ph type="title"/>
          </p:nvPr>
        </p:nvSpPr>
        <p:spPr>
          <a:xfrm>
            <a:off x="1950098" y="-25612"/>
            <a:ext cx="6858000" cy="891943"/>
          </a:xfrm>
          <a:prstGeom prst="rect">
            <a:avLst/>
          </a:prstGeom>
          <a:solidFill>
            <a:srgbClr val="08909D"/>
          </a:solidFill>
          <a:ln>
            <a:noFill/>
          </a:ln>
        </p:spPr>
        <p:txBody>
          <a:bodyPr anchorCtr="0" anchor="ctr" bIns="45700" lIns="91425" spcFirstLastPara="1" rIns="91425" wrap="square" tIns="45700">
            <a:noAutofit/>
          </a:bodyPr>
          <a:lstStyle/>
          <a:p>
            <a:pPr indent="0" lvl="0" marL="0" rtl="0" algn="r">
              <a:spcBef>
                <a:spcPts val="0"/>
              </a:spcBef>
              <a:spcAft>
                <a:spcPts val="0"/>
              </a:spcAft>
              <a:buClr>
                <a:schemeClr val="lt1"/>
              </a:buClr>
              <a:buSzPts val="2400"/>
              <a:buFont typeface="Arimo"/>
              <a:buNone/>
            </a:pPr>
            <a:r>
              <a:rPr lang="en-AU" sz="2400"/>
              <a:t>Successful delivery and use of climate services depends on all elements in the value chain working properly</a:t>
            </a:r>
            <a:endParaRPr sz="2400"/>
          </a:p>
        </p:txBody>
      </p:sp>
      <p:sp>
        <p:nvSpPr>
          <p:cNvPr id="831" name="Google Shape;831;gec075aed1e_3_91"/>
          <p:cNvSpPr/>
          <p:nvPr/>
        </p:nvSpPr>
        <p:spPr>
          <a:xfrm>
            <a:off x="2492150" y="4162045"/>
            <a:ext cx="1437926" cy="864846"/>
          </a:xfrm>
          <a:prstGeom prst="roundRect">
            <a:avLst>
              <a:gd fmla="val 16667" name="adj"/>
            </a:avLst>
          </a:prstGeom>
          <a:solidFill>
            <a:srgbClr val="1C9DDA"/>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Effective decision making and action</a:t>
            </a:r>
            <a:endParaRPr/>
          </a:p>
        </p:txBody>
      </p:sp>
      <p:pic>
        <p:nvPicPr>
          <p:cNvPr descr="Landmark Data Conference sets the scene for change" id="832" name="Google Shape;832;gec075aed1e_3_91"/>
          <p:cNvPicPr preferRelativeResize="0"/>
          <p:nvPr/>
        </p:nvPicPr>
        <p:blipFill rotWithShape="1">
          <a:blip r:embed="rId4">
            <a:alphaModFix/>
          </a:blip>
          <a:srcRect b="0" l="0" r="0" t="0"/>
          <a:stretch/>
        </p:blipFill>
        <p:spPr>
          <a:xfrm>
            <a:off x="2493721" y="1406165"/>
            <a:ext cx="1437317" cy="1047787"/>
          </a:xfrm>
          <a:prstGeom prst="rect">
            <a:avLst/>
          </a:prstGeom>
          <a:noFill/>
          <a:ln>
            <a:noFill/>
          </a:ln>
        </p:spPr>
      </p:pic>
      <p:sp>
        <p:nvSpPr>
          <p:cNvPr id="833" name="Google Shape;833;gec075aed1e_3_91"/>
          <p:cNvSpPr/>
          <p:nvPr/>
        </p:nvSpPr>
        <p:spPr>
          <a:xfrm>
            <a:off x="2492150" y="2367877"/>
            <a:ext cx="1437926" cy="864846"/>
          </a:xfrm>
          <a:prstGeom prst="roundRect">
            <a:avLst>
              <a:gd fmla="val 16667" name="adj"/>
            </a:avLst>
          </a:prstGeom>
          <a:solidFill>
            <a:srgbClr val="FF9A20"/>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Observations from the entire globe</a:t>
            </a:r>
            <a:endParaRPr/>
          </a:p>
        </p:txBody>
      </p:sp>
      <p:pic>
        <p:nvPicPr>
          <p:cNvPr descr="Graphical user interface&#10;&#10;Description automatically generated with low confidence" id="834" name="Google Shape;834;gec075aed1e_3_91"/>
          <p:cNvPicPr preferRelativeResize="0"/>
          <p:nvPr/>
        </p:nvPicPr>
        <p:blipFill rotWithShape="1">
          <a:blip r:embed="rId5">
            <a:alphaModFix/>
          </a:blip>
          <a:srcRect b="0" l="0" r="0" t="0"/>
          <a:stretch/>
        </p:blipFill>
        <p:spPr>
          <a:xfrm>
            <a:off x="6600131" y="1476655"/>
            <a:ext cx="1438534" cy="1047787"/>
          </a:xfrm>
          <a:prstGeom prst="rect">
            <a:avLst/>
          </a:prstGeom>
          <a:noFill/>
          <a:ln>
            <a:noFill/>
          </a:ln>
        </p:spPr>
      </p:pic>
      <p:sp>
        <p:nvSpPr>
          <p:cNvPr id="835" name="Google Shape;835;gec075aed1e_3_91"/>
          <p:cNvSpPr/>
          <p:nvPr/>
        </p:nvSpPr>
        <p:spPr>
          <a:xfrm>
            <a:off x="6600739" y="2367877"/>
            <a:ext cx="1437926" cy="864846"/>
          </a:xfrm>
          <a:prstGeom prst="roundRect">
            <a:avLst>
              <a:gd fmla="val 16667" name="adj"/>
            </a:avLst>
          </a:prstGeom>
          <a:solidFill>
            <a:srgbClr val="FF9A20"/>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Global climate modelling</a:t>
            </a:r>
            <a:endParaRPr/>
          </a:p>
        </p:txBody>
      </p:sp>
      <p:pic>
        <p:nvPicPr>
          <p:cNvPr descr="Diagram, engineering drawing&#10;&#10;Description automatically generated" id="836" name="Google Shape;836;gec075aed1e_3_91"/>
          <p:cNvPicPr preferRelativeResize="0"/>
          <p:nvPr/>
        </p:nvPicPr>
        <p:blipFill rotWithShape="1">
          <a:blip r:embed="rId6">
            <a:alphaModFix/>
          </a:blip>
          <a:srcRect b="0" l="0" r="0" t="0"/>
          <a:stretch/>
        </p:blipFill>
        <p:spPr>
          <a:xfrm>
            <a:off x="6535380" y="4890536"/>
            <a:ext cx="1503285" cy="1019959"/>
          </a:xfrm>
          <a:prstGeom prst="rect">
            <a:avLst/>
          </a:prstGeom>
          <a:noFill/>
          <a:ln>
            <a:noFill/>
          </a:ln>
        </p:spPr>
      </p:pic>
      <p:sp>
        <p:nvSpPr>
          <p:cNvPr id="837" name="Google Shape;837;gec075aed1e_3_91"/>
          <p:cNvSpPr/>
          <p:nvPr/>
        </p:nvSpPr>
        <p:spPr>
          <a:xfrm>
            <a:off x="6616832" y="4162045"/>
            <a:ext cx="1437926" cy="864846"/>
          </a:xfrm>
          <a:prstGeom prst="roundRect">
            <a:avLst>
              <a:gd fmla="val 16667" name="adj"/>
            </a:avLst>
          </a:prstGeom>
          <a:solidFill>
            <a:srgbClr val="1C9DDA"/>
          </a:solidFill>
          <a:ln>
            <a:noFill/>
          </a:ln>
          <a:effectLst>
            <a:outerShdw blurRad="40000" rotWithShape="0" dir="5400000" dist="23000">
              <a:srgbClr val="000000">
                <a:alpha val="34901"/>
              </a:srgbClr>
            </a:outerShdw>
          </a:effectLst>
        </p:spPr>
        <p:txBody>
          <a:bodyPr anchorCtr="0" anchor="ctr" bIns="0" lIns="0" spcFirstLastPara="1" rIns="0" wrap="square" tIns="0">
            <a:noAutofit/>
          </a:bodyPr>
          <a:lstStyle/>
          <a:p>
            <a:pPr indent="0" lvl="0" marL="0" marR="0" rtl="0" algn="ctr">
              <a:spcBef>
                <a:spcPts val="0"/>
              </a:spcBef>
              <a:spcAft>
                <a:spcPts val="0"/>
              </a:spcAft>
              <a:buNone/>
            </a:pPr>
            <a:r>
              <a:rPr lang="en-AU" sz="1600">
                <a:solidFill>
                  <a:schemeClr val="lt1"/>
                </a:solidFill>
                <a:latin typeface="Calibri"/>
                <a:ea typeface="Calibri"/>
                <a:cs typeface="Calibri"/>
                <a:sym typeface="Calibri"/>
              </a:rPr>
              <a:t>Local Data Processing, forecast, warning and advisory products</a:t>
            </a:r>
            <a:endParaRPr/>
          </a:p>
        </p:txBody>
      </p:sp>
      <p:pic>
        <p:nvPicPr>
          <p:cNvPr descr="Improving dissemination of weather forecasts and warnings through radio and television" id="838" name="Google Shape;838;gec075aed1e_3_91"/>
          <p:cNvPicPr preferRelativeResize="0"/>
          <p:nvPr/>
        </p:nvPicPr>
        <p:blipFill rotWithShape="1">
          <a:blip r:embed="rId7">
            <a:alphaModFix/>
          </a:blip>
          <a:srcRect b="0" l="0" r="0" t="0"/>
          <a:stretch/>
        </p:blipFill>
        <p:spPr>
          <a:xfrm>
            <a:off x="4555277" y="4796644"/>
            <a:ext cx="1437926" cy="1445167"/>
          </a:xfrm>
          <a:prstGeom prst="rect">
            <a:avLst/>
          </a:prstGeom>
          <a:noFill/>
          <a:ln>
            <a:noFill/>
          </a:ln>
        </p:spPr>
      </p:pic>
      <p:sp>
        <p:nvSpPr>
          <p:cNvPr id="839" name="Google Shape;839;gec075aed1e_3_91"/>
          <p:cNvSpPr/>
          <p:nvPr/>
        </p:nvSpPr>
        <p:spPr>
          <a:xfrm>
            <a:off x="4555277" y="4162045"/>
            <a:ext cx="1437926" cy="864846"/>
          </a:xfrm>
          <a:prstGeom prst="roundRect">
            <a:avLst>
              <a:gd fmla="val 16667" name="adj"/>
            </a:avLst>
          </a:prstGeom>
          <a:solidFill>
            <a:srgbClr val="1C9DDA"/>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Delivery of climate services</a:t>
            </a:r>
            <a:endParaRPr/>
          </a:p>
        </p:txBody>
      </p:sp>
      <p:pic>
        <p:nvPicPr>
          <p:cNvPr descr="Sustainable Development Goals Week | Institut Guttmann" id="840" name="Google Shape;840;gec075aed1e_3_91"/>
          <p:cNvPicPr preferRelativeResize="0"/>
          <p:nvPr/>
        </p:nvPicPr>
        <p:blipFill rotWithShape="1">
          <a:blip r:embed="rId8">
            <a:alphaModFix/>
          </a:blip>
          <a:srcRect b="0" l="0" r="0" t="0"/>
          <a:stretch/>
        </p:blipFill>
        <p:spPr>
          <a:xfrm>
            <a:off x="2500194" y="4734270"/>
            <a:ext cx="1437317" cy="1437317"/>
          </a:xfrm>
          <a:prstGeom prst="rect">
            <a:avLst/>
          </a:prstGeom>
          <a:noFill/>
          <a:ln>
            <a:noFill/>
          </a:ln>
        </p:spPr>
      </p:pic>
      <p:sp>
        <p:nvSpPr>
          <p:cNvPr id="841" name="Google Shape;841;gec075aed1e_3_91"/>
          <p:cNvSpPr/>
          <p:nvPr/>
        </p:nvSpPr>
        <p:spPr>
          <a:xfrm>
            <a:off x="3928201" y="2351113"/>
            <a:ext cx="616193" cy="898374"/>
          </a:xfrm>
          <a:prstGeom prst="stripedRightArrow">
            <a:avLst>
              <a:gd fmla="val 50000" name="adj1"/>
              <a:gd fmla="val 50000" name="adj2"/>
            </a:avLst>
          </a:prstGeom>
          <a:solidFill>
            <a:srgbClr val="FF9A20">
              <a:alpha val="58823"/>
            </a:srgbClr>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42" name="Google Shape;842;gec075aed1e_3_91"/>
          <p:cNvSpPr/>
          <p:nvPr/>
        </p:nvSpPr>
        <p:spPr>
          <a:xfrm>
            <a:off x="6000640" y="2351113"/>
            <a:ext cx="616193" cy="898374"/>
          </a:xfrm>
          <a:prstGeom prst="stripedRightArrow">
            <a:avLst>
              <a:gd fmla="val 50000" name="adj1"/>
              <a:gd fmla="val 50000" name="adj2"/>
            </a:avLst>
          </a:prstGeom>
          <a:solidFill>
            <a:srgbClr val="FF9A20">
              <a:alpha val="58823"/>
            </a:srgbClr>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43" name="Google Shape;843;gec075aed1e_3_91"/>
          <p:cNvSpPr/>
          <p:nvPr/>
        </p:nvSpPr>
        <p:spPr>
          <a:xfrm rot="10800000">
            <a:off x="6000639" y="4145281"/>
            <a:ext cx="616193" cy="898374"/>
          </a:xfrm>
          <a:prstGeom prst="stripedRightArrow">
            <a:avLst>
              <a:gd fmla="val 50000" name="adj1"/>
              <a:gd fmla="val 50000" name="adj2"/>
            </a:avLst>
          </a:prstGeom>
          <a:solidFill>
            <a:srgbClr val="1C9DDA">
              <a:alpha val="56862"/>
            </a:srgbClr>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44" name="Google Shape;844;gec075aed1e_3_91"/>
          <p:cNvSpPr/>
          <p:nvPr/>
        </p:nvSpPr>
        <p:spPr>
          <a:xfrm rot="10800000">
            <a:off x="3924999" y="4145281"/>
            <a:ext cx="616193" cy="898374"/>
          </a:xfrm>
          <a:prstGeom prst="stripedRightArrow">
            <a:avLst>
              <a:gd fmla="val 50000" name="adj1"/>
              <a:gd fmla="val 50000" name="adj2"/>
            </a:avLst>
          </a:prstGeom>
          <a:solidFill>
            <a:srgbClr val="1C9DDA">
              <a:alpha val="56862"/>
            </a:srgbClr>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45" name="Google Shape;845;gec075aed1e_3_91"/>
          <p:cNvSpPr/>
          <p:nvPr/>
        </p:nvSpPr>
        <p:spPr>
          <a:xfrm>
            <a:off x="8054758" y="2582521"/>
            <a:ext cx="485078" cy="2308015"/>
          </a:xfrm>
          <a:prstGeom prst="curvedLeftArrow">
            <a:avLst>
              <a:gd fmla="val 53605" name="adj1"/>
              <a:gd fmla="val 96924" name="adj2"/>
              <a:gd fmla="val 37069" name="adj3"/>
            </a:avLst>
          </a:prstGeom>
          <a:gradFill>
            <a:gsLst>
              <a:gs pos="0">
                <a:srgbClr val="1C9DDA"/>
              </a:gs>
              <a:gs pos="100000">
                <a:srgbClr val="FF9A20"/>
              </a:gs>
            </a:gsLst>
            <a:lin ang="16200000" scaled="0"/>
          </a:gra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46" name="Google Shape;846;gec075aed1e_3_91"/>
          <p:cNvSpPr txBox="1"/>
          <p:nvPr/>
        </p:nvSpPr>
        <p:spPr>
          <a:xfrm>
            <a:off x="2379640" y="966198"/>
            <a:ext cx="5223161"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800">
                <a:solidFill>
                  <a:schemeClr val="dk1"/>
                </a:solidFill>
                <a:latin typeface="Calibri"/>
                <a:ea typeface="Calibri"/>
                <a:cs typeface="Calibri"/>
                <a:sym typeface="Calibri"/>
              </a:rPr>
              <a:t>Climate-related infrastructure – must be designed and managed globally</a:t>
            </a:r>
            <a:endParaRPr/>
          </a:p>
        </p:txBody>
      </p:sp>
      <p:sp>
        <p:nvSpPr>
          <p:cNvPr id="847" name="Google Shape;847;gec075aed1e_3_91"/>
          <p:cNvSpPr txBox="1"/>
          <p:nvPr/>
        </p:nvSpPr>
        <p:spPr>
          <a:xfrm>
            <a:off x="2331150" y="6171563"/>
            <a:ext cx="4767900" cy="64650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800">
                <a:solidFill>
                  <a:schemeClr val="dk1"/>
                </a:solidFill>
                <a:latin typeface="Calibri"/>
                <a:ea typeface="Calibri"/>
                <a:cs typeface="Calibri"/>
                <a:sym typeface="Calibri"/>
              </a:rPr>
              <a:t>Last-mile activities undertaken at regional, national and local level</a:t>
            </a:r>
            <a:endParaRPr/>
          </a:p>
        </p:txBody>
      </p:sp>
      <p:sp>
        <p:nvSpPr>
          <p:cNvPr id="848" name="Google Shape;848;gec075aed1e_3_91"/>
          <p:cNvSpPr txBox="1"/>
          <p:nvPr/>
        </p:nvSpPr>
        <p:spPr>
          <a:xfrm>
            <a:off x="4264799" y="3167546"/>
            <a:ext cx="1981023"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AU" sz="2400">
                <a:solidFill>
                  <a:srgbClr val="FF9A20"/>
                </a:solidFill>
                <a:latin typeface="Calibri"/>
                <a:ea typeface="Calibri"/>
                <a:cs typeface="Calibri"/>
                <a:sym typeface="Calibri"/>
              </a:rPr>
              <a:t>GLOBAL ACTIVITIES</a:t>
            </a:r>
            <a:endParaRPr/>
          </a:p>
        </p:txBody>
      </p:sp>
      <p:sp>
        <p:nvSpPr>
          <p:cNvPr id="849" name="Google Shape;849;gec075aed1e_3_91"/>
          <p:cNvSpPr txBox="1"/>
          <p:nvPr/>
        </p:nvSpPr>
        <p:spPr>
          <a:xfrm>
            <a:off x="4332599" y="3708874"/>
            <a:ext cx="1829396"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AU" sz="2400">
                <a:solidFill>
                  <a:srgbClr val="1C9DDA"/>
                </a:solidFill>
                <a:latin typeface="Calibri"/>
                <a:ea typeface="Calibri"/>
                <a:cs typeface="Calibri"/>
                <a:sym typeface="Calibri"/>
              </a:rPr>
              <a:t>LOCAL ACTIVITIES</a:t>
            </a:r>
            <a:endParaRPr/>
          </a:p>
        </p:txBody>
      </p:sp>
      <p:sp>
        <p:nvSpPr>
          <p:cNvPr id="850" name="Google Shape;850;gec075aed1e_3_91"/>
          <p:cNvSpPr/>
          <p:nvPr/>
        </p:nvSpPr>
        <p:spPr>
          <a:xfrm>
            <a:off x="130627" y="1345115"/>
            <a:ext cx="6321490" cy="2309709"/>
          </a:xfrm>
          <a:prstGeom prst="roundRect">
            <a:avLst>
              <a:gd fmla="val 16667" name="adj"/>
            </a:avLst>
          </a:prstGeom>
          <a:noFill/>
          <a:ln cap="flat" cmpd="sng" w="57150">
            <a:solidFill>
              <a:srgbClr val="005BAE"/>
            </a:solidFill>
            <a:prstDash val="solid"/>
            <a:round/>
            <a:headEnd len="sm" w="sm" type="none"/>
            <a:tailEnd len="sm" w="sm" type="none"/>
          </a:ln>
        </p:spPr>
        <p:txBody>
          <a:bodyPr anchorCtr="0" anchor="ctr" bIns="0" lIns="324000" spcFirstLastPara="1" rIns="91425" wrap="square" tIns="0">
            <a:noAutofit/>
          </a:bodyPr>
          <a:lstStyle/>
          <a:p>
            <a:pPr indent="0" lvl="0" marL="0" marR="0" rtl="0" algn="l">
              <a:spcBef>
                <a:spcPts val="0"/>
              </a:spcBef>
              <a:spcAft>
                <a:spcPts val="0"/>
              </a:spcAft>
              <a:buNone/>
            </a:pPr>
            <a:r>
              <a:rPr lang="en-AU" sz="1800">
                <a:solidFill>
                  <a:schemeClr val="dk1"/>
                </a:solidFill>
                <a:latin typeface="Calibri"/>
                <a:ea typeface="Calibri"/>
                <a:cs typeface="Calibri"/>
                <a:sym typeface="Calibri"/>
              </a:rPr>
              <a:t>GCOS addresss </a:t>
            </a:r>
            <a:endParaRPr/>
          </a:p>
          <a:p>
            <a:pPr indent="0" lvl="0" marL="0" marR="0" rtl="0" algn="l">
              <a:spcBef>
                <a:spcPts val="0"/>
              </a:spcBef>
              <a:spcAft>
                <a:spcPts val="0"/>
              </a:spcAft>
              <a:buNone/>
            </a:pPr>
            <a:r>
              <a:rPr lang="en-AU" sz="1800">
                <a:solidFill>
                  <a:schemeClr val="dk1"/>
                </a:solidFill>
                <a:latin typeface="Calibri"/>
                <a:ea typeface="Calibri"/>
                <a:cs typeface="Calibri"/>
                <a:sym typeface="Calibri"/>
              </a:rPr>
              <a:t>observations and </a:t>
            </a:r>
            <a:endParaRPr/>
          </a:p>
          <a:p>
            <a:pPr indent="0" lvl="0" marL="0" marR="0" rtl="0" algn="l">
              <a:spcBef>
                <a:spcPts val="0"/>
              </a:spcBef>
              <a:spcAft>
                <a:spcPts val="0"/>
              </a:spcAft>
              <a:buNone/>
            </a:pPr>
            <a:r>
              <a:rPr lang="en-AU" sz="1800">
                <a:solidFill>
                  <a:schemeClr val="dk1"/>
                </a:solidFill>
                <a:latin typeface="Calibri"/>
                <a:ea typeface="Calibri"/>
                <a:cs typeface="Calibri"/>
                <a:sym typeface="Calibri"/>
              </a:rPr>
              <a:t>data exchange but is </a:t>
            </a:r>
            <a:endParaRPr/>
          </a:p>
          <a:p>
            <a:pPr indent="0" lvl="0" marL="0" marR="0" rtl="0" algn="l">
              <a:spcBef>
                <a:spcPts val="0"/>
              </a:spcBef>
              <a:spcAft>
                <a:spcPts val="0"/>
              </a:spcAft>
              <a:buNone/>
            </a:pPr>
            <a:r>
              <a:rPr lang="en-AU" sz="1800">
                <a:solidFill>
                  <a:schemeClr val="dk1"/>
                </a:solidFill>
                <a:latin typeface="Calibri"/>
                <a:ea typeface="Calibri"/>
                <a:cs typeface="Calibri"/>
                <a:sym typeface="Calibri"/>
              </a:rPr>
              <a:t>informed by the </a:t>
            </a:r>
            <a:endParaRPr/>
          </a:p>
          <a:p>
            <a:pPr indent="0" lvl="0" marL="0" marR="0" rtl="0" algn="l">
              <a:spcBef>
                <a:spcPts val="0"/>
              </a:spcBef>
              <a:spcAft>
                <a:spcPts val="0"/>
              </a:spcAft>
              <a:buNone/>
            </a:pPr>
            <a:r>
              <a:rPr lang="en-AU" sz="1800">
                <a:solidFill>
                  <a:schemeClr val="dk1"/>
                </a:solidFill>
                <a:latin typeface="Calibri"/>
                <a:ea typeface="Calibri"/>
                <a:cs typeface="Calibri"/>
                <a:sym typeface="Calibri"/>
              </a:rPr>
              <a:t>needs of the whole </a:t>
            </a:r>
            <a:endParaRPr/>
          </a:p>
          <a:p>
            <a:pPr indent="0" lvl="0" marL="0" marR="0" rtl="0" algn="l">
              <a:spcBef>
                <a:spcPts val="0"/>
              </a:spcBef>
              <a:spcAft>
                <a:spcPts val="0"/>
              </a:spcAft>
              <a:buNone/>
            </a:pPr>
            <a:r>
              <a:rPr lang="en-AU" sz="1800">
                <a:solidFill>
                  <a:schemeClr val="dk1"/>
                </a:solidFill>
                <a:latin typeface="Calibri"/>
                <a:ea typeface="Calibri"/>
                <a:cs typeface="Calibri"/>
                <a:sym typeface="Calibri"/>
              </a:rPr>
              <a:t>value chain</a:t>
            </a:r>
            <a:endParaRPr/>
          </a:p>
        </p:txBody>
      </p:sp>
      <p:sp>
        <p:nvSpPr>
          <p:cNvPr id="851" name="Google Shape;851;gec075aed1e_3_91"/>
          <p:cNvSpPr/>
          <p:nvPr/>
        </p:nvSpPr>
        <p:spPr>
          <a:xfrm rot="-5400000">
            <a:off x="277282" y="4035758"/>
            <a:ext cx="1983607" cy="1329839"/>
          </a:xfrm>
          <a:prstGeom prst="bentArrow">
            <a:avLst>
              <a:gd fmla="val 25000" name="adj1"/>
              <a:gd fmla="val 34173" name="adj2"/>
              <a:gd fmla="val 25000" name="adj3"/>
              <a:gd fmla="val 71023" name="adj4"/>
            </a:avLst>
          </a:prstGeom>
          <a:gradFill>
            <a:gsLst>
              <a:gs pos="0">
                <a:srgbClr val="D1E5EE"/>
              </a:gs>
              <a:gs pos="100000">
                <a:srgbClr val="1F5AAE"/>
              </a:gs>
            </a:gsLst>
            <a:lin ang="0" scaled="0"/>
          </a:gra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Tree>
  </p:cSld>
  <p:clrMapOvr>
    <a:masterClrMapping/>
  </p:clrMapOvr>
  <p:transition>
    <p:fade/>
  </p:transition>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5" name="Shape 855"/>
        <p:cNvGrpSpPr/>
        <p:nvPr/>
      </p:nvGrpSpPr>
      <p:grpSpPr>
        <a:xfrm>
          <a:off x="0" y="0"/>
          <a:ext cx="0" cy="0"/>
          <a:chOff x="0" y="0"/>
          <a:chExt cx="0" cy="0"/>
        </a:xfrm>
      </p:grpSpPr>
      <p:grpSp>
        <p:nvGrpSpPr>
          <p:cNvPr id="856" name="Google Shape;856;gec075aed1e_3_121"/>
          <p:cNvGrpSpPr/>
          <p:nvPr/>
        </p:nvGrpSpPr>
        <p:grpSpPr>
          <a:xfrm flipH="1">
            <a:off x="1889935" y="1315730"/>
            <a:ext cx="457697" cy="4522362"/>
            <a:chOff x="5667446" y="1315730"/>
            <a:chExt cx="610262" cy="4522362"/>
          </a:xfrm>
        </p:grpSpPr>
        <p:sp>
          <p:nvSpPr>
            <p:cNvPr id="857" name="Google Shape;857;gec075aed1e_3_121"/>
            <p:cNvSpPr/>
            <p:nvPr/>
          </p:nvSpPr>
          <p:spPr>
            <a:xfrm>
              <a:off x="5674658" y="1315730"/>
              <a:ext cx="530321" cy="4522362"/>
            </a:xfrm>
            <a:prstGeom prst="rightBrace">
              <a:avLst>
                <a:gd fmla="val 8333" name="adj1"/>
                <a:gd fmla="val 50000" name="adj2"/>
              </a:avLst>
            </a:prstGeom>
            <a:noFill/>
            <a:ln cap="flat" cmpd="sng" w="95250">
              <a:solidFill>
                <a:srgbClr val="005BAE"/>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58" name="Google Shape;858;gec075aed1e_3_121"/>
            <p:cNvSpPr/>
            <p:nvPr/>
          </p:nvSpPr>
          <p:spPr>
            <a:xfrm>
              <a:off x="5683027" y="2443629"/>
              <a:ext cx="530321" cy="2321798"/>
            </a:xfrm>
            <a:prstGeom prst="rightBrace">
              <a:avLst>
                <a:gd fmla="val 8333" name="adj1"/>
                <a:gd fmla="val 50000" name="adj2"/>
              </a:avLst>
            </a:prstGeom>
            <a:noFill/>
            <a:ln cap="flat" cmpd="sng" w="95250">
              <a:solidFill>
                <a:srgbClr val="005BAE"/>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cxnSp>
          <p:nvCxnSpPr>
            <p:cNvPr id="859" name="Google Shape;859;gec075aed1e_3_121"/>
            <p:cNvCxnSpPr/>
            <p:nvPr/>
          </p:nvCxnSpPr>
          <p:spPr>
            <a:xfrm>
              <a:off x="5667446" y="3588126"/>
              <a:ext cx="610262" cy="0"/>
            </a:xfrm>
            <a:prstGeom prst="straightConnector1">
              <a:avLst/>
            </a:prstGeom>
            <a:noFill/>
            <a:ln cap="flat" cmpd="sng" w="95250">
              <a:solidFill>
                <a:srgbClr val="005BAE"/>
              </a:solidFill>
              <a:prstDash val="solid"/>
              <a:round/>
              <a:headEnd len="sm" w="sm" type="none"/>
              <a:tailEnd len="sm" w="sm" type="none"/>
            </a:ln>
          </p:spPr>
        </p:cxnSp>
      </p:grpSp>
      <p:sp>
        <p:nvSpPr>
          <p:cNvPr id="860" name="Google Shape;860;gec075aed1e_3_121"/>
          <p:cNvSpPr txBox="1"/>
          <p:nvPr>
            <p:ph type="title"/>
          </p:nvPr>
        </p:nvSpPr>
        <p:spPr>
          <a:xfrm>
            <a:off x="0" y="5011"/>
            <a:ext cx="9144000" cy="726829"/>
          </a:xfrm>
          <a:prstGeom prst="rect">
            <a:avLst/>
          </a:prstGeom>
          <a:solidFill>
            <a:srgbClr val="08909D"/>
          </a:solidFill>
          <a:ln>
            <a:noFill/>
          </a:ln>
        </p:spPr>
        <p:txBody>
          <a:bodyPr anchorCtr="0" anchor="ctr" bIns="45700" lIns="91425" spcFirstLastPara="1" rIns="91425" wrap="square" tIns="45700">
            <a:normAutofit/>
          </a:bodyPr>
          <a:lstStyle/>
          <a:p>
            <a:pPr indent="0" lvl="0" marL="0" rtl="0" algn="r">
              <a:spcBef>
                <a:spcPts val="0"/>
              </a:spcBef>
              <a:spcAft>
                <a:spcPts val="0"/>
              </a:spcAft>
              <a:buClr>
                <a:schemeClr val="lt1"/>
              </a:buClr>
              <a:buSzPts val="2800"/>
              <a:buFont typeface="Arimo"/>
              <a:buNone/>
            </a:pPr>
            <a:r>
              <a:rPr lang="en-AU"/>
              <a:t>Producing the GCOS Status Report</a:t>
            </a:r>
            <a:endParaRPr/>
          </a:p>
        </p:txBody>
      </p:sp>
      <p:sp>
        <p:nvSpPr>
          <p:cNvPr id="861" name="Google Shape;861;gec075aed1e_3_121"/>
          <p:cNvSpPr/>
          <p:nvPr/>
        </p:nvSpPr>
        <p:spPr>
          <a:xfrm>
            <a:off x="6455752" y="2538435"/>
            <a:ext cx="994847" cy="2164876"/>
          </a:xfrm>
          <a:prstGeom prst="flowChartTerminator">
            <a:avLst/>
          </a:prstGeom>
          <a:solidFill>
            <a:srgbClr val="0C89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Public review and revision by experts</a:t>
            </a:r>
            <a:endParaRPr/>
          </a:p>
        </p:txBody>
      </p:sp>
      <p:sp>
        <p:nvSpPr>
          <p:cNvPr id="862" name="Google Shape;862;gec075aed1e_3_121"/>
          <p:cNvSpPr/>
          <p:nvPr/>
        </p:nvSpPr>
        <p:spPr>
          <a:xfrm>
            <a:off x="7692336" y="2538435"/>
            <a:ext cx="1449393" cy="2164876"/>
          </a:xfrm>
          <a:prstGeom prst="flowChartTerminator">
            <a:avLst/>
          </a:prstGeom>
          <a:solidFill>
            <a:srgbClr val="1C9DDA"/>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Publish report following approval by Steering Committee and Writing Team</a:t>
            </a:r>
            <a:endParaRPr/>
          </a:p>
        </p:txBody>
      </p:sp>
      <p:grpSp>
        <p:nvGrpSpPr>
          <p:cNvPr id="863" name="Google Shape;863;gec075aed1e_3_121"/>
          <p:cNvGrpSpPr/>
          <p:nvPr/>
        </p:nvGrpSpPr>
        <p:grpSpPr>
          <a:xfrm>
            <a:off x="4375871" y="1315730"/>
            <a:ext cx="457697" cy="4522362"/>
            <a:chOff x="5667446" y="1315730"/>
            <a:chExt cx="610262" cy="4522362"/>
          </a:xfrm>
        </p:grpSpPr>
        <p:sp>
          <p:nvSpPr>
            <p:cNvPr id="864" name="Google Shape;864;gec075aed1e_3_121"/>
            <p:cNvSpPr/>
            <p:nvPr/>
          </p:nvSpPr>
          <p:spPr>
            <a:xfrm>
              <a:off x="5674658" y="1315730"/>
              <a:ext cx="530321" cy="4522362"/>
            </a:xfrm>
            <a:prstGeom prst="rightBrace">
              <a:avLst>
                <a:gd fmla="val 8333" name="adj1"/>
                <a:gd fmla="val 50000" name="adj2"/>
              </a:avLst>
            </a:prstGeom>
            <a:noFill/>
            <a:ln cap="flat" cmpd="sng" w="95250">
              <a:solidFill>
                <a:srgbClr val="005BAE"/>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865" name="Google Shape;865;gec075aed1e_3_121"/>
            <p:cNvSpPr/>
            <p:nvPr/>
          </p:nvSpPr>
          <p:spPr>
            <a:xfrm>
              <a:off x="5683027" y="2443629"/>
              <a:ext cx="530321" cy="2321798"/>
            </a:xfrm>
            <a:prstGeom prst="rightBrace">
              <a:avLst>
                <a:gd fmla="val 8333" name="adj1"/>
                <a:gd fmla="val 50000" name="adj2"/>
              </a:avLst>
            </a:prstGeom>
            <a:noFill/>
            <a:ln cap="flat" cmpd="sng" w="95250">
              <a:solidFill>
                <a:srgbClr val="005BAE"/>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cxnSp>
          <p:nvCxnSpPr>
            <p:cNvPr id="866" name="Google Shape;866;gec075aed1e_3_121"/>
            <p:cNvCxnSpPr/>
            <p:nvPr/>
          </p:nvCxnSpPr>
          <p:spPr>
            <a:xfrm>
              <a:off x="5667446" y="3588126"/>
              <a:ext cx="610262" cy="0"/>
            </a:xfrm>
            <a:prstGeom prst="straightConnector1">
              <a:avLst/>
            </a:prstGeom>
            <a:noFill/>
            <a:ln cap="flat" cmpd="sng" w="95250">
              <a:solidFill>
                <a:srgbClr val="005BAE"/>
              </a:solidFill>
              <a:prstDash val="solid"/>
              <a:round/>
              <a:headEnd len="sm" w="sm" type="none"/>
              <a:tailEnd len="sm" w="sm" type="none"/>
            </a:ln>
          </p:spPr>
        </p:cxnSp>
      </p:grpSp>
      <p:sp>
        <p:nvSpPr>
          <p:cNvPr id="867" name="Google Shape;867;gec075aed1e_3_121"/>
          <p:cNvSpPr/>
          <p:nvPr/>
        </p:nvSpPr>
        <p:spPr>
          <a:xfrm>
            <a:off x="2289025" y="782316"/>
            <a:ext cx="2086846" cy="1084413"/>
          </a:xfrm>
          <a:prstGeom prst="roundRect">
            <a:avLst>
              <a:gd fmla="val 50000" name="adj"/>
            </a:avLst>
          </a:prstGeom>
          <a:solidFill>
            <a:schemeClr val="lt1"/>
          </a:solidFill>
          <a:ln cap="flat" cmpd="sng" w="63500">
            <a:solidFill>
              <a:srgbClr val="0C89A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AU" sz="1600">
                <a:solidFill>
                  <a:srgbClr val="0C89A0"/>
                </a:solidFill>
                <a:latin typeface="Arial Narrow"/>
                <a:ea typeface="Arial Narrow"/>
                <a:cs typeface="Arial Narrow"/>
                <a:sym typeface="Arial Narrow"/>
              </a:rPr>
              <a:t>ECV Stewards </a:t>
            </a:r>
            <a:r>
              <a:rPr lang="en-AU" sz="1600">
                <a:solidFill>
                  <a:srgbClr val="0C89A0"/>
                </a:solidFill>
                <a:latin typeface="Arial Narrow"/>
                <a:ea typeface="Arial Narrow"/>
                <a:cs typeface="Arial Narrow"/>
                <a:sym typeface="Arial Narrow"/>
              </a:rPr>
              <a:t>monitor how well each ECV is monitored and if the requirements are practical and meet user needs</a:t>
            </a:r>
            <a:endParaRPr/>
          </a:p>
        </p:txBody>
      </p:sp>
      <p:sp>
        <p:nvSpPr>
          <p:cNvPr id="868" name="Google Shape;868;gec075aed1e_3_121"/>
          <p:cNvSpPr/>
          <p:nvPr/>
        </p:nvSpPr>
        <p:spPr>
          <a:xfrm>
            <a:off x="2289025" y="1910206"/>
            <a:ext cx="2086846" cy="1084413"/>
          </a:xfrm>
          <a:prstGeom prst="roundRect">
            <a:avLst>
              <a:gd fmla="val 50000" name="adj"/>
            </a:avLst>
          </a:prstGeom>
          <a:solidFill>
            <a:schemeClr val="lt1"/>
          </a:solidFill>
          <a:ln cap="flat" cmpd="sng" w="63500">
            <a:solidFill>
              <a:srgbClr val="FF9A20"/>
            </a:solidFill>
            <a:prstDash val="solid"/>
            <a:round/>
            <a:headEnd len="sm" w="sm" type="none"/>
            <a:tailEnd len="sm" w="sm" type="none"/>
          </a:ln>
        </p:spPr>
        <p:txBody>
          <a:bodyPr anchorCtr="0" anchor="ctr" bIns="45700" lIns="91425" spcFirstLastPara="1" rIns="0" wrap="square" tIns="45700">
            <a:noAutofit/>
          </a:bodyPr>
          <a:lstStyle/>
          <a:p>
            <a:pPr indent="0" lvl="0" marL="0" marR="0" rtl="0" algn="ctr">
              <a:spcBef>
                <a:spcPts val="0"/>
              </a:spcBef>
              <a:spcAft>
                <a:spcPts val="0"/>
              </a:spcAft>
              <a:buNone/>
            </a:pPr>
            <a:r>
              <a:rPr b="1" lang="en-AU" sz="1600">
                <a:solidFill>
                  <a:srgbClr val="FF9A20"/>
                </a:solidFill>
                <a:latin typeface="Arial Narrow"/>
                <a:ea typeface="Arial Narrow"/>
                <a:cs typeface="Arial Narrow"/>
                <a:sym typeface="Arial Narrow"/>
              </a:rPr>
              <a:t>Implementation Plan Action Rapporteurs</a:t>
            </a:r>
            <a:r>
              <a:rPr lang="en-AU" sz="1600">
                <a:solidFill>
                  <a:srgbClr val="FF9A20"/>
                </a:solidFill>
                <a:latin typeface="Arial Narrow"/>
                <a:ea typeface="Arial Narrow"/>
                <a:cs typeface="Arial Narrow"/>
                <a:sym typeface="Arial Narrow"/>
              </a:rPr>
              <a:t> monitor progress on each action</a:t>
            </a:r>
            <a:endParaRPr sz="1600">
              <a:solidFill>
                <a:srgbClr val="FF9A20"/>
              </a:solidFill>
              <a:latin typeface="Arial Narrow"/>
              <a:ea typeface="Arial Narrow"/>
              <a:cs typeface="Arial Narrow"/>
              <a:sym typeface="Arial Narrow"/>
            </a:endParaRPr>
          </a:p>
        </p:txBody>
      </p:sp>
      <p:sp>
        <p:nvSpPr>
          <p:cNvPr id="869" name="Google Shape;869;gec075aed1e_3_121"/>
          <p:cNvSpPr/>
          <p:nvPr/>
        </p:nvSpPr>
        <p:spPr>
          <a:xfrm>
            <a:off x="2289025" y="3038096"/>
            <a:ext cx="2086846" cy="1082476"/>
          </a:xfrm>
          <a:prstGeom prst="roundRect">
            <a:avLst>
              <a:gd fmla="val 50000" name="adj"/>
            </a:avLst>
          </a:prstGeom>
          <a:solidFill>
            <a:schemeClr val="lt1"/>
          </a:solidFill>
          <a:ln cap="flat" cmpd="sng" w="63500">
            <a:solidFill>
              <a:srgbClr val="34A2C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AU" sz="1600">
                <a:solidFill>
                  <a:srgbClr val="34A2C9"/>
                </a:solidFill>
                <a:latin typeface="Arial Narrow"/>
                <a:ea typeface="Arial Narrow"/>
                <a:cs typeface="Arial Narrow"/>
                <a:sym typeface="Arial Narrow"/>
              </a:rPr>
              <a:t>Task Team on Climate Cycles</a:t>
            </a:r>
            <a:endParaRPr sz="1600">
              <a:solidFill>
                <a:srgbClr val="74B843"/>
              </a:solidFill>
              <a:latin typeface="Arial Narrow"/>
              <a:ea typeface="Arial Narrow"/>
              <a:cs typeface="Arial Narrow"/>
              <a:sym typeface="Arial Narrow"/>
            </a:endParaRPr>
          </a:p>
        </p:txBody>
      </p:sp>
      <p:sp>
        <p:nvSpPr>
          <p:cNvPr id="870" name="Google Shape;870;gec075aed1e_3_121"/>
          <p:cNvSpPr/>
          <p:nvPr/>
        </p:nvSpPr>
        <p:spPr>
          <a:xfrm>
            <a:off x="2289025" y="4164049"/>
            <a:ext cx="2086846" cy="1082476"/>
          </a:xfrm>
          <a:prstGeom prst="roundRect">
            <a:avLst>
              <a:gd fmla="val 50000" name="adj"/>
            </a:avLst>
          </a:prstGeom>
          <a:solidFill>
            <a:schemeClr val="lt1"/>
          </a:solidFill>
          <a:ln cap="flat" cmpd="sng" w="63500">
            <a:solidFill>
              <a:srgbClr val="0C89A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AU" sz="1600">
                <a:solidFill>
                  <a:srgbClr val="0C89A0"/>
                </a:solidFill>
                <a:latin typeface="Arial Narrow"/>
                <a:ea typeface="Arial Narrow"/>
                <a:cs typeface="Arial Narrow"/>
                <a:sym typeface="Arial Narrow"/>
              </a:rPr>
              <a:t>Task Team on Adaptation</a:t>
            </a:r>
            <a:endParaRPr sz="1600">
              <a:solidFill>
                <a:srgbClr val="0C89A0"/>
              </a:solidFill>
              <a:latin typeface="Arial Narrow"/>
              <a:ea typeface="Arial Narrow"/>
              <a:cs typeface="Arial Narrow"/>
              <a:sym typeface="Arial Narrow"/>
            </a:endParaRPr>
          </a:p>
        </p:txBody>
      </p:sp>
      <p:sp>
        <p:nvSpPr>
          <p:cNvPr id="871" name="Google Shape;871;gec075aed1e_3_121"/>
          <p:cNvSpPr/>
          <p:nvPr/>
        </p:nvSpPr>
        <p:spPr>
          <a:xfrm>
            <a:off x="2289025" y="5290004"/>
            <a:ext cx="2086846" cy="1084413"/>
          </a:xfrm>
          <a:prstGeom prst="roundRect">
            <a:avLst>
              <a:gd fmla="val 50000" name="adj"/>
            </a:avLst>
          </a:prstGeom>
          <a:solidFill>
            <a:schemeClr val="lt1"/>
          </a:solidFill>
          <a:ln cap="flat" cmpd="sng" w="63500">
            <a:solidFill>
              <a:srgbClr val="FF9A2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AU" sz="1600">
                <a:solidFill>
                  <a:srgbClr val="FF9A20"/>
                </a:solidFill>
                <a:latin typeface="Arial Narrow"/>
                <a:ea typeface="Arial Narrow"/>
                <a:cs typeface="Arial Narrow"/>
                <a:sym typeface="Arial Narrow"/>
              </a:rPr>
              <a:t>Joint CEOS/CGMS Working Group on Climate</a:t>
            </a:r>
            <a:r>
              <a:rPr lang="en-AU" sz="1600">
                <a:solidFill>
                  <a:srgbClr val="FF9A20"/>
                </a:solidFill>
                <a:latin typeface="Arial Narrow"/>
                <a:ea typeface="Arial Narrow"/>
                <a:cs typeface="Arial Narrow"/>
                <a:sym typeface="Arial Narrow"/>
              </a:rPr>
              <a:t> reporting on satellite observations</a:t>
            </a:r>
            <a:endParaRPr/>
          </a:p>
        </p:txBody>
      </p:sp>
      <p:sp>
        <p:nvSpPr>
          <p:cNvPr id="872" name="Google Shape;872;gec075aed1e_3_121"/>
          <p:cNvSpPr/>
          <p:nvPr/>
        </p:nvSpPr>
        <p:spPr>
          <a:xfrm>
            <a:off x="6213897" y="2830343"/>
            <a:ext cx="236446" cy="1594883"/>
          </a:xfrm>
          <a:prstGeom prst="rightArrow">
            <a:avLst>
              <a:gd fmla="val 50000" name="adj1"/>
              <a:gd fmla="val 50000" name="adj2"/>
            </a:avLst>
          </a:prstGeom>
          <a:solidFill>
            <a:srgbClr val="005BA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73" name="Google Shape;873;gec075aed1e_3_121"/>
          <p:cNvSpPr/>
          <p:nvPr/>
        </p:nvSpPr>
        <p:spPr>
          <a:xfrm>
            <a:off x="7451947" y="2823431"/>
            <a:ext cx="236446" cy="1594883"/>
          </a:xfrm>
          <a:prstGeom prst="rightArrow">
            <a:avLst>
              <a:gd fmla="val 50000" name="adj1"/>
              <a:gd fmla="val 50000" name="adj2"/>
            </a:avLst>
          </a:prstGeom>
          <a:solidFill>
            <a:srgbClr val="005BA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74" name="Google Shape;874;gec075aed1e_3_121"/>
          <p:cNvSpPr/>
          <p:nvPr/>
        </p:nvSpPr>
        <p:spPr>
          <a:xfrm>
            <a:off x="0" y="835068"/>
            <a:ext cx="1953182" cy="5624647"/>
          </a:xfrm>
          <a:custGeom>
            <a:rect b="b" l="l" r="r" t="t"/>
            <a:pathLst>
              <a:path extrusionOk="0" h="5624647" w="2604243">
                <a:moveTo>
                  <a:pt x="1103158" y="16"/>
                </a:moveTo>
                <a:cubicBezTo>
                  <a:pt x="1206773" y="-1325"/>
                  <a:pt x="1306525" y="80212"/>
                  <a:pt x="1379837" y="226232"/>
                </a:cubicBezTo>
                <a:lnTo>
                  <a:pt x="1409887" y="294732"/>
                </a:lnTo>
                <a:lnTo>
                  <a:pt x="1413030" y="286181"/>
                </a:lnTo>
                <a:lnTo>
                  <a:pt x="1410152" y="295336"/>
                </a:lnTo>
                <a:lnTo>
                  <a:pt x="1414186" y="304531"/>
                </a:lnTo>
                <a:cubicBezTo>
                  <a:pt x="1537040" y="16397"/>
                  <a:pt x="1740257" y="-78216"/>
                  <a:pt x="1914672" y="71447"/>
                </a:cubicBezTo>
                <a:cubicBezTo>
                  <a:pt x="2047572" y="185451"/>
                  <a:pt x="2142868" y="424132"/>
                  <a:pt x="2168471" y="707321"/>
                </a:cubicBezTo>
                <a:lnTo>
                  <a:pt x="2169844" y="708254"/>
                </a:lnTo>
                <a:lnTo>
                  <a:pt x="2224528" y="745442"/>
                </a:lnTo>
                <a:cubicBezTo>
                  <a:pt x="2351530" y="849883"/>
                  <a:pt x="2450627" y="1060265"/>
                  <a:pt x="2494186" y="1324454"/>
                </a:cubicBezTo>
                <a:cubicBezTo>
                  <a:pt x="2530367" y="1543613"/>
                  <a:pt x="2525211" y="1781642"/>
                  <a:pt x="2479607" y="1993643"/>
                </a:cubicBezTo>
                <a:cubicBezTo>
                  <a:pt x="2591706" y="2284380"/>
                  <a:pt x="2630909" y="2661271"/>
                  <a:pt x="2586105" y="3016819"/>
                </a:cubicBezTo>
                <a:cubicBezTo>
                  <a:pt x="2526545" y="3489494"/>
                  <a:pt x="2329373" y="3843480"/>
                  <a:pt x="2087219" y="3912456"/>
                </a:cubicBezTo>
                <a:cubicBezTo>
                  <a:pt x="2086064" y="4207488"/>
                  <a:pt x="2020903" y="4487293"/>
                  <a:pt x="1908627" y="4679903"/>
                </a:cubicBezTo>
                <a:cubicBezTo>
                  <a:pt x="1738035" y="4972592"/>
                  <a:pt x="1491614" y="5010203"/>
                  <a:pt x="1300576" y="4772824"/>
                </a:cubicBezTo>
                <a:cubicBezTo>
                  <a:pt x="1238793" y="5180559"/>
                  <a:pt x="1073357" y="5492249"/>
                  <a:pt x="866051" y="5591547"/>
                </a:cubicBezTo>
                <a:cubicBezTo>
                  <a:pt x="621764" y="5708544"/>
                  <a:pt x="366810" y="5509167"/>
                  <a:pt x="227154" y="5091802"/>
                </a:cubicBezTo>
                <a:cubicBezTo>
                  <a:pt x="165349" y="5166081"/>
                  <a:pt x="100081" y="5218604"/>
                  <a:pt x="33560" y="5250520"/>
                </a:cubicBezTo>
                <a:lnTo>
                  <a:pt x="0" y="5263114"/>
                </a:lnTo>
                <a:lnTo>
                  <a:pt x="0" y="651128"/>
                </a:lnTo>
                <a:lnTo>
                  <a:pt x="7135" y="658647"/>
                </a:lnTo>
                <a:lnTo>
                  <a:pt x="7278" y="658238"/>
                </a:lnTo>
                <a:lnTo>
                  <a:pt x="6691" y="657346"/>
                </a:lnTo>
                <a:lnTo>
                  <a:pt x="7304" y="658164"/>
                </a:lnTo>
                <a:lnTo>
                  <a:pt x="72848" y="470140"/>
                </a:lnTo>
                <a:cubicBezTo>
                  <a:pt x="247647" y="79827"/>
                  <a:pt x="560670" y="39985"/>
                  <a:pt x="758398" y="428296"/>
                </a:cubicBezTo>
                <a:lnTo>
                  <a:pt x="761748" y="418200"/>
                </a:lnTo>
                <a:lnTo>
                  <a:pt x="810413" y="271563"/>
                </a:lnTo>
                <a:cubicBezTo>
                  <a:pt x="871152" y="129612"/>
                  <a:pt x="956392" y="34422"/>
                  <a:pt x="1051133" y="7677"/>
                </a:cubicBezTo>
                <a:cubicBezTo>
                  <a:pt x="1068513" y="2765"/>
                  <a:pt x="1085889" y="239"/>
                  <a:pt x="1103158" y="16"/>
                </a:cubicBezTo>
                <a:close/>
              </a:path>
            </a:pathLst>
          </a:custGeom>
          <a:solidFill>
            <a:srgbClr val="D8D8D8"/>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875" name="Google Shape;875;gec075aed1e_3_121"/>
          <p:cNvSpPr txBox="1"/>
          <p:nvPr/>
        </p:nvSpPr>
        <p:spPr>
          <a:xfrm>
            <a:off x="41310" y="1584893"/>
            <a:ext cx="1849309" cy="424731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800">
                <a:solidFill>
                  <a:srgbClr val="005BAE"/>
                </a:solidFill>
                <a:latin typeface="Calibri"/>
                <a:ea typeface="Calibri"/>
                <a:cs typeface="Calibri"/>
                <a:sym typeface="Calibri"/>
              </a:rPr>
              <a:t>GCOS Expert Panels</a:t>
            </a:r>
            <a:endParaRPr/>
          </a:p>
          <a:p>
            <a:pPr indent="0" lvl="0" marL="0" marR="0" rtl="0" algn="l">
              <a:spcBef>
                <a:spcPts val="0"/>
              </a:spcBef>
              <a:spcAft>
                <a:spcPts val="0"/>
              </a:spcAft>
              <a:buNone/>
            </a:pPr>
            <a:r>
              <a:t/>
            </a:r>
            <a:endParaRPr sz="1800">
              <a:solidFill>
                <a:srgbClr val="005BAE"/>
              </a:solidFill>
              <a:latin typeface="Calibri"/>
              <a:ea typeface="Calibri"/>
              <a:cs typeface="Calibri"/>
              <a:sym typeface="Calibri"/>
            </a:endParaRPr>
          </a:p>
          <a:p>
            <a:pPr indent="0" lvl="0" marL="0" marR="0" rtl="0" algn="l">
              <a:spcBef>
                <a:spcPts val="0"/>
              </a:spcBef>
              <a:spcAft>
                <a:spcPts val="0"/>
              </a:spcAft>
              <a:buNone/>
            </a:pPr>
            <a:r>
              <a:rPr lang="en-AU" sz="1800">
                <a:solidFill>
                  <a:srgbClr val="005BAE"/>
                </a:solidFill>
                <a:latin typeface="Calibri"/>
                <a:ea typeface="Calibri"/>
                <a:cs typeface="Calibri"/>
                <a:sym typeface="Calibri"/>
              </a:rPr>
              <a:t>National Meteorological &amp; Hydrological Services</a:t>
            </a:r>
            <a:endParaRPr/>
          </a:p>
          <a:p>
            <a:pPr indent="0" lvl="0" marL="0" marR="0" rtl="0" algn="l">
              <a:spcBef>
                <a:spcPts val="0"/>
              </a:spcBef>
              <a:spcAft>
                <a:spcPts val="0"/>
              </a:spcAft>
              <a:buNone/>
            </a:pPr>
            <a:r>
              <a:t/>
            </a:r>
            <a:endParaRPr sz="1800">
              <a:solidFill>
                <a:srgbClr val="005BAE"/>
              </a:solidFill>
              <a:latin typeface="Calibri"/>
              <a:ea typeface="Calibri"/>
              <a:cs typeface="Calibri"/>
              <a:sym typeface="Calibri"/>
            </a:endParaRPr>
          </a:p>
          <a:p>
            <a:pPr indent="0" lvl="0" marL="0" marR="0" rtl="0" algn="l">
              <a:spcBef>
                <a:spcPts val="0"/>
              </a:spcBef>
              <a:spcAft>
                <a:spcPts val="0"/>
              </a:spcAft>
              <a:buNone/>
            </a:pPr>
            <a:r>
              <a:rPr lang="en-AU" sz="1800">
                <a:solidFill>
                  <a:srgbClr val="005BAE"/>
                </a:solidFill>
                <a:latin typeface="Calibri"/>
                <a:ea typeface="Calibri"/>
                <a:cs typeface="Calibri"/>
                <a:sym typeface="Calibri"/>
              </a:rPr>
              <a:t>Global Ocean Observing System (GOOS)</a:t>
            </a:r>
            <a:endParaRPr/>
          </a:p>
          <a:p>
            <a:pPr indent="0" lvl="0" marL="0" marR="0" rtl="0" algn="l">
              <a:spcBef>
                <a:spcPts val="0"/>
              </a:spcBef>
              <a:spcAft>
                <a:spcPts val="0"/>
              </a:spcAft>
              <a:buNone/>
            </a:pPr>
            <a:r>
              <a:t/>
            </a:r>
            <a:endParaRPr sz="1800">
              <a:solidFill>
                <a:srgbClr val="005BAE"/>
              </a:solidFill>
              <a:latin typeface="Calibri"/>
              <a:ea typeface="Calibri"/>
              <a:cs typeface="Calibri"/>
              <a:sym typeface="Calibri"/>
            </a:endParaRPr>
          </a:p>
          <a:p>
            <a:pPr indent="0" lvl="0" marL="0" marR="0" rtl="0" algn="l">
              <a:spcBef>
                <a:spcPts val="0"/>
              </a:spcBef>
              <a:spcAft>
                <a:spcPts val="0"/>
              </a:spcAft>
              <a:buNone/>
            </a:pPr>
            <a:r>
              <a:rPr lang="en-AU" sz="1800">
                <a:solidFill>
                  <a:srgbClr val="005BAE"/>
                </a:solidFill>
                <a:latin typeface="Calibri"/>
                <a:ea typeface="Calibri"/>
                <a:cs typeface="Calibri"/>
                <a:sym typeface="Calibri"/>
              </a:rPr>
              <a:t>Satellite Agencies – CEOS and CGMS</a:t>
            </a:r>
            <a:endParaRPr/>
          </a:p>
          <a:p>
            <a:pPr indent="0" lvl="0" marL="0" marR="0" rtl="0" algn="l">
              <a:spcBef>
                <a:spcPts val="0"/>
              </a:spcBef>
              <a:spcAft>
                <a:spcPts val="0"/>
              </a:spcAft>
              <a:buNone/>
            </a:pPr>
            <a:r>
              <a:t/>
            </a:r>
            <a:endParaRPr sz="1800">
              <a:solidFill>
                <a:srgbClr val="005BAE"/>
              </a:solidFill>
              <a:latin typeface="Calibri"/>
              <a:ea typeface="Calibri"/>
              <a:cs typeface="Calibri"/>
              <a:sym typeface="Calibri"/>
            </a:endParaRPr>
          </a:p>
          <a:p>
            <a:pPr indent="0" lvl="0" marL="0" marR="0" rtl="0" algn="l">
              <a:spcBef>
                <a:spcPts val="0"/>
              </a:spcBef>
              <a:spcAft>
                <a:spcPts val="0"/>
              </a:spcAft>
              <a:buNone/>
            </a:pPr>
            <a:r>
              <a:rPr lang="en-AU" sz="1800">
                <a:solidFill>
                  <a:srgbClr val="005BAE"/>
                </a:solidFill>
                <a:latin typeface="Calibri"/>
                <a:ea typeface="Calibri"/>
                <a:cs typeface="Calibri"/>
                <a:sym typeface="Calibri"/>
              </a:rPr>
              <a:t>Global Terrestrial Networks</a:t>
            </a:r>
            <a:endParaRPr/>
          </a:p>
          <a:p>
            <a:pPr indent="0" lvl="0" marL="0" marR="0" rtl="0" algn="l">
              <a:spcBef>
                <a:spcPts val="0"/>
              </a:spcBef>
              <a:spcAft>
                <a:spcPts val="0"/>
              </a:spcAft>
              <a:buNone/>
            </a:pPr>
            <a:r>
              <a:t/>
            </a:r>
            <a:endParaRPr sz="1800">
              <a:solidFill>
                <a:srgbClr val="005BAE"/>
              </a:solidFill>
              <a:latin typeface="Calibri"/>
              <a:ea typeface="Calibri"/>
              <a:cs typeface="Calibri"/>
              <a:sym typeface="Calibri"/>
            </a:endParaRPr>
          </a:p>
          <a:p>
            <a:pPr indent="0" lvl="0" marL="0" marR="0" rtl="0" algn="l">
              <a:spcBef>
                <a:spcPts val="0"/>
              </a:spcBef>
              <a:spcAft>
                <a:spcPts val="0"/>
              </a:spcAft>
              <a:buNone/>
            </a:pPr>
            <a:r>
              <a:rPr lang="en-AU" sz="1800">
                <a:solidFill>
                  <a:srgbClr val="005BAE"/>
                </a:solidFill>
                <a:latin typeface="Calibri"/>
                <a:ea typeface="Calibri"/>
                <a:cs typeface="Calibri"/>
                <a:sym typeface="Calibri"/>
              </a:rPr>
              <a:t>Academia</a:t>
            </a:r>
            <a:endParaRPr/>
          </a:p>
        </p:txBody>
      </p:sp>
      <p:sp>
        <p:nvSpPr>
          <p:cNvPr id="876" name="Google Shape;876;gec075aed1e_3_121"/>
          <p:cNvSpPr/>
          <p:nvPr/>
        </p:nvSpPr>
        <p:spPr>
          <a:xfrm>
            <a:off x="4758487" y="2545348"/>
            <a:ext cx="1449393" cy="2164876"/>
          </a:xfrm>
          <a:prstGeom prst="flowChartTerminator">
            <a:avLst/>
          </a:prstGeom>
          <a:solidFill>
            <a:srgbClr val="FF9A2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Preparation of draft with contributions from ECV Stewards, IP Action Rapporteurs and other experts</a:t>
            </a:r>
            <a:endParaRPr/>
          </a:p>
        </p:txBody>
      </p:sp>
    </p:spTree>
  </p:cSld>
  <p:clrMapOvr>
    <a:masterClrMapping/>
  </p:clrMapOvr>
  <p:transition>
    <p:fade/>
  </p:transition>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0" name="Shape 880"/>
        <p:cNvGrpSpPr/>
        <p:nvPr/>
      </p:nvGrpSpPr>
      <p:grpSpPr>
        <a:xfrm>
          <a:off x="0" y="0"/>
          <a:ext cx="0" cy="0"/>
          <a:chOff x="0" y="0"/>
          <a:chExt cx="0" cy="0"/>
        </a:xfrm>
      </p:grpSpPr>
      <p:sp>
        <p:nvSpPr>
          <p:cNvPr id="881" name="Google Shape;881;gec075aed1e_3_145"/>
          <p:cNvSpPr txBox="1"/>
          <p:nvPr>
            <p:ph type="title"/>
          </p:nvPr>
        </p:nvSpPr>
        <p:spPr>
          <a:xfrm>
            <a:off x="3558372" y="5011"/>
            <a:ext cx="5585628" cy="726829"/>
          </a:xfrm>
          <a:prstGeom prst="rect">
            <a:avLst/>
          </a:prstGeom>
          <a:solidFill>
            <a:srgbClr val="08909D"/>
          </a:solidFill>
          <a:ln>
            <a:noFill/>
          </a:ln>
        </p:spPr>
        <p:txBody>
          <a:bodyPr anchorCtr="0" anchor="ctr" bIns="45700" lIns="91425" spcFirstLastPara="1" rIns="91425" wrap="square" tIns="45700">
            <a:normAutofit/>
          </a:bodyPr>
          <a:lstStyle/>
          <a:p>
            <a:pPr indent="0" lvl="0" marL="0" rtl="0" algn="r">
              <a:spcBef>
                <a:spcPts val="0"/>
              </a:spcBef>
              <a:spcAft>
                <a:spcPts val="0"/>
              </a:spcAft>
              <a:buClr>
                <a:schemeClr val="lt1"/>
              </a:buClr>
              <a:buSzPts val="2800"/>
              <a:buFont typeface="Arimo"/>
              <a:buNone/>
            </a:pPr>
            <a:r>
              <a:rPr lang="en-AU"/>
              <a:t>The Report</a:t>
            </a:r>
            <a:endParaRPr/>
          </a:p>
        </p:txBody>
      </p:sp>
      <p:grpSp>
        <p:nvGrpSpPr>
          <p:cNvPr id="882" name="Google Shape;882;gec075aed1e_3_145"/>
          <p:cNvGrpSpPr/>
          <p:nvPr/>
        </p:nvGrpSpPr>
        <p:grpSpPr>
          <a:xfrm>
            <a:off x="-11139" y="5012"/>
            <a:ext cx="3492795" cy="6852988"/>
            <a:chOff x="-1" y="11889"/>
            <a:chExt cx="6857999" cy="9907588"/>
          </a:xfrm>
        </p:grpSpPr>
        <p:sp>
          <p:nvSpPr>
            <p:cNvPr id="883" name="Google Shape;883;gec075aed1e_3_145"/>
            <p:cNvSpPr/>
            <p:nvPr/>
          </p:nvSpPr>
          <p:spPr>
            <a:xfrm>
              <a:off x="-1" y="11889"/>
              <a:ext cx="6857999" cy="9907588"/>
            </a:xfrm>
            <a:prstGeom prst="rect">
              <a:avLst/>
            </a:prstGeom>
            <a:solidFill>
              <a:srgbClr val="005BA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831">
                <a:solidFill>
                  <a:schemeClr val="lt1"/>
                </a:solidFill>
                <a:latin typeface="Calibri"/>
                <a:ea typeface="Calibri"/>
                <a:cs typeface="Calibri"/>
                <a:sym typeface="Calibri"/>
              </a:endParaRPr>
            </a:p>
          </p:txBody>
        </p:sp>
        <p:sp>
          <p:nvSpPr>
            <p:cNvPr id="884" name="Google Shape;884;gec075aed1e_3_145"/>
            <p:cNvSpPr txBox="1"/>
            <p:nvPr/>
          </p:nvSpPr>
          <p:spPr>
            <a:xfrm>
              <a:off x="0" y="406486"/>
              <a:ext cx="6745854" cy="2046828"/>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en-AU" sz="1800">
                  <a:solidFill>
                    <a:schemeClr val="lt1"/>
                  </a:solidFill>
                  <a:latin typeface="Calibri"/>
                  <a:ea typeface="Calibri"/>
                  <a:cs typeface="Calibri"/>
                  <a:sym typeface="Calibri"/>
                </a:rPr>
                <a:t>The Global Climate Observing System 2021:</a:t>
              </a:r>
              <a:endParaRPr/>
            </a:p>
            <a:p>
              <a:pPr indent="0" lvl="0" marL="0" marR="0" rtl="0" algn="r">
                <a:spcBef>
                  <a:spcPts val="0"/>
                </a:spcBef>
                <a:spcAft>
                  <a:spcPts val="0"/>
                </a:spcAft>
                <a:buNone/>
              </a:pPr>
              <a:r>
                <a:rPr b="1" lang="en-AU" sz="1800">
                  <a:solidFill>
                    <a:schemeClr val="lt1"/>
                  </a:solidFill>
                  <a:latin typeface="Calibri"/>
                  <a:ea typeface="Calibri"/>
                  <a:cs typeface="Calibri"/>
                  <a:sym typeface="Calibri"/>
                </a:rPr>
                <a:t> </a:t>
              </a:r>
              <a:r>
                <a:rPr b="1" lang="en-AU" sz="1600">
                  <a:solidFill>
                    <a:schemeClr val="lt1"/>
                  </a:solidFill>
                  <a:latin typeface="Calibri"/>
                  <a:ea typeface="Calibri"/>
                  <a:cs typeface="Calibri"/>
                  <a:sym typeface="Calibri"/>
                </a:rPr>
                <a:t>The GCOS Status Report</a:t>
              </a:r>
              <a:endParaRPr/>
            </a:p>
            <a:p>
              <a:pPr indent="0" lvl="0" marL="0" marR="0" rtl="0" algn="r">
                <a:spcBef>
                  <a:spcPts val="0"/>
                </a:spcBef>
                <a:spcAft>
                  <a:spcPts val="0"/>
                </a:spcAft>
                <a:buNone/>
              </a:pPr>
              <a:r>
                <a:t/>
              </a:r>
              <a:endParaRPr b="1" sz="1600">
                <a:solidFill>
                  <a:schemeClr val="lt1"/>
                </a:solidFill>
                <a:latin typeface="Calibri"/>
                <a:ea typeface="Calibri"/>
                <a:cs typeface="Calibri"/>
                <a:sym typeface="Calibri"/>
              </a:endParaRPr>
            </a:p>
            <a:p>
              <a:pPr indent="0" lvl="0" marL="0" marR="0" rtl="0" algn="r">
                <a:spcBef>
                  <a:spcPts val="0"/>
                </a:spcBef>
                <a:spcAft>
                  <a:spcPts val="0"/>
                </a:spcAft>
                <a:buNone/>
              </a:pPr>
              <a:r>
                <a:rPr b="1" lang="en-AU" sz="1400">
                  <a:solidFill>
                    <a:schemeClr val="lt1"/>
                  </a:solidFill>
                  <a:latin typeface="Calibri"/>
                  <a:ea typeface="Calibri"/>
                  <a:cs typeface="Calibri"/>
                  <a:sym typeface="Calibri"/>
                </a:rPr>
                <a:t>GCOS-240</a:t>
              </a:r>
              <a:endParaRPr/>
            </a:p>
            <a:p>
              <a:pPr indent="0" lvl="0" marL="0" marR="0" rtl="0" algn="r">
                <a:spcBef>
                  <a:spcPts val="0"/>
                </a:spcBef>
                <a:spcAft>
                  <a:spcPts val="0"/>
                </a:spcAft>
                <a:buNone/>
              </a:pPr>
              <a:r>
                <a:t/>
              </a:r>
              <a:endParaRPr b="1" sz="2000">
                <a:solidFill>
                  <a:schemeClr val="lt1"/>
                </a:solidFill>
                <a:latin typeface="Calibri"/>
                <a:ea typeface="Calibri"/>
                <a:cs typeface="Calibri"/>
                <a:sym typeface="Calibri"/>
              </a:endParaRPr>
            </a:p>
          </p:txBody>
        </p:sp>
        <p:sp>
          <p:nvSpPr>
            <p:cNvPr id="885" name="Google Shape;885;gec075aed1e_3_145"/>
            <p:cNvSpPr/>
            <p:nvPr/>
          </p:nvSpPr>
          <p:spPr>
            <a:xfrm>
              <a:off x="1012760" y="2536521"/>
              <a:ext cx="5293768" cy="5293768"/>
            </a:xfrm>
            <a:prstGeom prst="ellipse">
              <a:avLst/>
            </a:prstGeom>
            <a:noFill/>
            <a:ln cap="flat" cmpd="sng" w="254000">
              <a:solidFill>
                <a:srgbClr val="F1911E"/>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46">
                <a:solidFill>
                  <a:schemeClr val="lt1"/>
                </a:solidFill>
                <a:latin typeface="Calibri"/>
                <a:ea typeface="Calibri"/>
                <a:cs typeface="Calibri"/>
                <a:sym typeface="Calibri"/>
              </a:endParaRPr>
            </a:p>
          </p:txBody>
        </p:sp>
        <p:sp>
          <p:nvSpPr>
            <p:cNvPr id="886" name="Google Shape;886;gec075aed1e_3_145"/>
            <p:cNvSpPr/>
            <p:nvPr/>
          </p:nvSpPr>
          <p:spPr>
            <a:xfrm>
              <a:off x="3536328" y="2379150"/>
              <a:ext cx="3020410" cy="6284001"/>
            </a:xfrm>
            <a:prstGeom prst="rect">
              <a:avLst/>
            </a:prstGeom>
            <a:solidFill>
              <a:srgbClr val="005BA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46">
                <a:solidFill>
                  <a:schemeClr val="lt1"/>
                </a:solidFill>
                <a:latin typeface="Calibri"/>
                <a:ea typeface="Calibri"/>
                <a:cs typeface="Calibri"/>
                <a:sym typeface="Calibri"/>
              </a:endParaRPr>
            </a:p>
          </p:txBody>
        </p:sp>
        <p:pic>
          <p:nvPicPr>
            <p:cNvPr descr="A picture containing sky&#10;&#10;Description automatically generated" id="887" name="Google Shape;887;gec075aed1e_3_145"/>
            <p:cNvPicPr preferRelativeResize="0"/>
            <p:nvPr/>
          </p:nvPicPr>
          <p:blipFill rotWithShape="1">
            <a:blip r:embed="rId3">
              <a:alphaModFix/>
            </a:blip>
            <a:srcRect b="0" l="0" r="0" t="0"/>
            <a:stretch/>
          </p:blipFill>
          <p:spPr>
            <a:xfrm>
              <a:off x="2382878" y="3332052"/>
              <a:ext cx="3723705" cy="3723705"/>
            </a:xfrm>
            <a:prstGeom prst="ellipse">
              <a:avLst/>
            </a:prstGeom>
            <a:noFill/>
            <a:ln>
              <a:noFill/>
            </a:ln>
          </p:spPr>
        </p:pic>
        <p:pic>
          <p:nvPicPr>
            <p:cNvPr descr="Text&#10;&#10;Description automatically generated with medium confidence" id="888" name="Google Shape;888;gec075aed1e_3_145"/>
            <p:cNvPicPr preferRelativeResize="0"/>
            <p:nvPr/>
          </p:nvPicPr>
          <p:blipFill rotWithShape="1">
            <a:blip r:embed="rId4">
              <a:alphaModFix/>
            </a:blip>
            <a:srcRect b="0" l="0" r="0" t="0"/>
            <a:stretch/>
          </p:blipFill>
          <p:spPr>
            <a:xfrm>
              <a:off x="1214639" y="6541354"/>
              <a:ext cx="1731585" cy="414068"/>
            </a:xfrm>
            <a:prstGeom prst="rect">
              <a:avLst/>
            </a:prstGeom>
            <a:noFill/>
            <a:ln>
              <a:noFill/>
            </a:ln>
          </p:spPr>
        </p:pic>
        <p:pic>
          <p:nvPicPr>
            <p:cNvPr descr="Text&#10;&#10;Description automatically generated" id="889" name="Google Shape;889;gec075aed1e_3_145"/>
            <p:cNvPicPr preferRelativeResize="0"/>
            <p:nvPr/>
          </p:nvPicPr>
          <p:blipFill rotWithShape="1">
            <a:blip r:embed="rId5">
              <a:alphaModFix/>
            </a:blip>
            <a:srcRect b="0" l="0" r="0" t="0"/>
            <a:stretch/>
          </p:blipFill>
          <p:spPr>
            <a:xfrm>
              <a:off x="624818" y="5548600"/>
              <a:ext cx="1455614" cy="355412"/>
            </a:xfrm>
            <a:prstGeom prst="rect">
              <a:avLst/>
            </a:prstGeom>
            <a:noFill/>
            <a:ln>
              <a:noFill/>
            </a:ln>
          </p:spPr>
        </p:pic>
        <p:pic>
          <p:nvPicPr>
            <p:cNvPr descr="Text, email&#10;&#10;Description automatically generated" id="890" name="Google Shape;890;gec075aed1e_3_145"/>
            <p:cNvPicPr preferRelativeResize="0"/>
            <p:nvPr/>
          </p:nvPicPr>
          <p:blipFill rotWithShape="1">
            <a:blip r:embed="rId6">
              <a:alphaModFix/>
            </a:blip>
            <a:srcRect b="0" l="0" r="0" t="0"/>
            <a:stretch/>
          </p:blipFill>
          <p:spPr>
            <a:xfrm>
              <a:off x="3037966" y="2258953"/>
              <a:ext cx="1731584" cy="487572"/>
            </a:xfrm>
            <a:prstGeom prst="rect">
              <a:avLst/>
            </a:prstGeom>
            <a:noFill/>
            <a:ln>
              <a:noFill/>
            </a:ln>
          </p:spPr>
        </p:pic>
        <p:pic>
          <p:nvPicPr>
            <p:cNvPr descr="Text&#10;&#10;Description automatically generated" id="891" name="Google Shape;891;gec075aed1e_3_145"/>
            <p:cNvPicPr preferRelativeResize="0"/>
            <p:nvPr/>
          </p:nvPicPr>
          <p:blipFill rotWithShape="1">
            <a:blip r:embed="rId7">
              <a:alphaModFix/>
            </a:blip>
            <a:srcRect b="0" l="0" r="0" t="0"/>
            <a:stretch/>
          </p:blipFill>
          <p:spPr>
            <a:xfrm>
              <a:off x="3037966" y="7592762"/>
              <a:ext cx="1343783" cy="528495"/>
            </a:xfrm>
            <a:prstGeom prst="rect">
              <a:avLst/>
            </a:prstGeom>
            <a:noFill/>
            <a:ln>
              <a:noFill/>
            </a:ln>
          </p:spPr>
        </p:pic>
        <p:pic>
          <p:nvPicPr>
            <p:cNvPr descr="Text&#10;&#10;Description automatically generated" id="892" name="Google Shape;892;gec075aed1e_3_145"/>
            <p:cNvPicPr preferRelativeResize="0"/>
            <p:nvPr/>
          </p:nvPicPr>
          <p:blipFill rotWithShape="1">
            <a:blip r:embed="rId8">
              <a:alphaModFix/>
            </a:blip>
            <a:srcRect b="0" l="0" r="0" t="0"/>
            <a:stretch/>
          </p:blipFill>
          <p:spPr>
            <a:xfrm>
              <a:off x="1214639" y="3383867"/>
              <a:ext cx="1731585" cy="463067"/>
            </a:xfrm>
            <a:prstGeom prst="rect">
              <a:avLst/>
            </a:prstGeom>
            <a:noFill/>
            <a:ln>
              <a:noFill/>
            </a:ln>
          </p:spPr>
        </p:pic>
        <p:pic>
          <p:nvPicPr>
            <p:cNvPr descr="Text&#10;&#10;Description automatically generated" id="893" name="Google Shape;893;gec075aed1e_3_145"/>
            <p:cNvPicPr preferRelativeResize="0"/>
            <p:nvPr/>
          </p:nvPicPr>
          <p:blipFill rotWithShape="1">
            <a:blip r:embed="rId9">
              <a:alphaModFix/>
            </a:blip>
            <a:srcRect b="0" l="0" r="0" t="0"/>
            <a:stretch/>
          </p:blipFill>
          <p:spPr>
            <a:xfrm>
              <a:off x="771860" y="4484276"/>
              <a:ext cx="1020914" cy="426982"/>
            </a:xfrm>
            <a:prstGeom prst="rect">
              <a:avLst/>
            </a:prstGeom>
            <a:noFill/>
            <a:ln>
              <a:noFill/>
            </a:ln>
          </p:spPr>
        </p:pic>
        <p:pic>
          <p:nvPicPr>
            <p:cNvPr id="894" name="Google Shape;894;gec075aed1e_3_145"/>
            <p:cNvPicPr preferRelativeResize="0"/>
            <p:nvPr/>
          </p:nvPicPr>
          <p:blipFill rotWithShape="1">
            <a:blip r:embed="rId10">
              <a:alphaModFix/>
            </a:blip>
            <a:srcRect b="39730" l="16231" r="21631" t="40375"/>
            <a:stretch/>
          </p:blipFill>
          <p:spPr>
            <a:xfrm>
              <a:off x="0" y="8940720"/>
              <a:ext cx="4261449" cy="964392"/>
            </a:xfrm>
            <a:prstGeom prst="rect">
              <a:avLst/>
            </a:prstGeom>
            <a:noFill/>
            <a:ln>
              <a:noFill/>
            </a:ln>
          </p:spPr>
        </p:pic>
        <p:sp>
          <p:nvSpPr>
            <p:cNvPr id="895" name="Google Shape;895;gec075aed1e_3_145"/>
            <p:cNvSpPr/>
            <p:nvPr/>
          </p:nvSpPr>
          <p:spPr>
            <a:xfrm>
              <a:off x="5106837" y="9359660"/>
              <a:ext cx="1751161" cy="545451"/>
            </a:xfrm>
            <a:prstGeom prst="rect">
              <a:avLst/>
            </a:prstGeom>
            <a:solidFill>
              <a:schemeClr val="lt1"/>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0">
                <a:solidFill>
                  <a:schemeClr val="lt1"/>
                </a:solidFill>
                <a:latin typeface="Calibri"/>
                <a:ea typeface="Calibri"/>
                <a:cs typeface="Calibri"/>
                <a:sym typeface="Calibri"/>
              </a:endParaRPr>
            </a:p>
          </p:txBody>
        </p:sp>
        <p:pic>
          <p:nvPicPr>
            <p:cNvPr id="896" name="Google Shape;896;gec075aed1e_3_145"/>
            <p:cNvPicPr preferRelativeResize="0"/>
            <p:nvPr/>
          </p:nvPicPr>
          <p:blipFill rotWithShape="1">
            <a:blip r:embed="rId11">
              <a:alphaModFix/>
            </a:blip>
            <a:srcRect b="0" l="0" r="0" t="0"/>
            <a:stretch/>
          </p:blipFill>
          <p:spPr>
            <a:xfrm>
              <a:off x="5218981" y="9420423"/>
              <a:ext cx="1512082" cy="408901"/>
            </a:xfrm>
            <a:prstGeom prst="rect">
              <a:avLst/>
            </a:prstGeom>
            <a:noFill/>
            <a:ln>
              <a:noFill/>
            </a:ln>
          </p:spPr>
        </p:pic>
      </p:grpSp>
      <p:sp>
        <p:nvSpPr>
          <p:cNvPr id="897" name="Google Shape;897;gec075aed1e_3_145"/>
          <p:cNvSpPr/>
          <p:nvPr/>
        </p:nvSpPr>
        <p:spPr>
          <a:xfrm>
            <a:off x="3558372" y="996463"/>
            <a:ext cx="2210318" cy="3329472"/>
          </a:xfrm>
          <a:prstGeom prst="rect">
            <a:avLst/>
          </a:prstGeom>
          <a:solidFill>
            <a:srgbClr val="1C9DDA"/>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Executive Summary</a:t>
            </a:r>
            <a:endParaRPr/>
          </a:p>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a:p>
            <a:pPr indent="0" lvl="0" marL="0" marR="0" rtl="0" algn="ctr">
              <a:spcBef>
                <a:spcPts val="0"/>
              </a:spcBef>
              <a:spcAft>
                <a:spcPts val="0"/>
              </a:spcAft>
              <a:buNone/>
            </a:pPr>
            <a:r>
              <a:rPr i="1" lang="en-AU" sz="1600">
                <a:solidFill>
                  <a:schemeClr val="lt1"/>
                </a:solidFill>
                <a:latin typeface="Calibri"/>
                <a:ea typeface="Calibri"/>
                <a:cs typeface="Calibri"/>
                <a:sym typeface="Calibri"/>
              </a:rPr>
              <a:t>Translated into the 6 UN languages</a:t>
            </a:r>
            <a:endParaRPr/>
          </a:p>
        </p:txBody>
      </p:sp>
      <p:sp>
        <p:nvSpPr>
          <p:cNvPr id="898" name="Google Shape;898;gec075aed1e_3_145"/>
          <p:cNvSpPr/>
          <p:nvPr/>
        </p:nvSpPr>
        <p:spPr>
          <a:xfrm>
            <a:off x="5922123" y="982346"/>
            <a:ext cx="3221875" cy="2713907"/>
          </a:xfrm>
          <a:prstGeom prst="rect">
            <a:avLst/>
          </a:prstGeom>
          <a:solidFill>
            <a:srgbClr val="005BAE"/>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600">
                <a:solidFill>
                  <a:schemeClr val="lt1"/>
                </a:solidFill>
                <a:latin typeface="Calibri"/>
                <a:ea typeface="Calibri"/>
                <a:cs typeface="Calibri"/>
                <a:sym typeface="Calibri"/>
              </a:rPr>
              <a:t>Body of report.</a:t>
            </a:r>
            <a:endParaRPr sz="1200"/>
          </a:p>
          <a:p>
            <a:pPr indent="-330200" lvl="0" marL="342900" marR="0" rtl="0" algn="l">
              <a:spcBef>
                <a:spcPts val="0"/>
              </a:spcBef>
              <a:spcAft>
                <a:spcPts val="0"/>
              </a:spcAft>
              <a:buClr>
                <a:schemeClr val="lt1"/>
              </a:buClr>
              <a:buSzPts val="1600"/>
              <a:buFont typeface="Calibri"/>
              <a:buAutoNum type="arabicPeriod"/>
            </a:pPr>
            <a:r>
              <a:rPr lang="en-AU" sz="1600">
                <a:solidFill>
                  <a:schemeClr val="lt1"/>
                </a:solidFill>
                <a:latin typeface="Calibri"/>
                <a:ea typeface="Calibri"/>
                <a:cs typeface="Calibri"/>
                <a:sym typeface="Calibri"/>
              </a:rPr>
              <a:t>Introduction</a:t>
            </a:r>
            <a:endParaRPr sz="1200"/>
          </a:p>
          <a:p>
            <a:pPr indent="-330200" lvl="0" marL="342900" marR="0" rtl="0" algn="l">
              <a:spcBef>
                <a:spcPts val="0"/>
              </a:spcBef>
              <a:spcAft>
                <a:spcPts val="0"/>
              </a:spcAft>
              <a:buClr>
                <a:schemeClr val="lt1"/>
              </a:buClr>
              <a:buSzPts val="1600"/>
              <a:buFont typeface="Calibri"/>
              <a:buAutoNum type="arabicPeriod"/>
            </a:pPr>
            <a:r>
              <a:rPr lang="en-AU" sz="1600">
                <a:solidFill>
                  <a:schemeClr val="lt1"/>
                </a:solidFill>
                <a:latin typeface="Calibri"/>
                <a:ea typeface="Calibri"/>
                <a:cs typeface="Calibri"/>
                <a:sym typeface="Calibri"/>
              </a:rPr>
              <a:t>Observations of the Earth System Cycles</a:t>
            </a:r>
            <a:endParaRPr sz="1200"/>
          </a:p>
          <a:p>
            <a:pPr indent="-330200" lvl="0" marL="342900" marR="0" rtl="0" algn="l">
              <a:spcBef>
                <a:spcPts val="0"/>
              </a:spcBef>
              <a:spcAft>
                <a:spcPts val="0"/>
              </a:spcAft>
              <a:buClr>
                <a:schemeClr val="lt1"/>
              </a:buClr>
              <a:buSzPts val="1600"/>
              <a:buFont typeface="Calibri"/>
              <a:buAutoNum type="arabicPeriod"/>
            </a:pPr>
            <a:r>
              <a:rPr lang="en-AU" sz="1600">
                <a:solidFill>
                  <a:schemeClr val="lt1"/>
                </a:solidFill>
                <a:latin typeface="Calibri"/>
                <a:ea typeface="Calibri"/>
                <a:cs typeface="Calibri"/>
                <a:sym typeface="Calibri"/>
              </a:rPr>
              <a:t>Status of the GCOS ECVs</a:t>
            </a:r>
            <a:endParaRPr sz="1200"/>
          </a:p>
          <a:p>
            <a:pPr indent="-330200" lvl="0" marL="342900" marR="0" rtl="0" algn="l">
              <a:spcBef>
                <a:spcPts val="0"/>
              </a:spcBef>
              <a:spcAft>
                <a:spcPts val="0"/>
              </a:spcAft>
              <a:buClr>
                <a:schemeClr val="lt1"/>
              </a:buClr>
              <a:buSzPts val="1600"/>
              <a:buFont typeface="Calibri"/>
              <a:buAutoNum type="arabicPeriod"/>
            </a:pPr>
            <a:r>
              <a:rPr lang="en-AU" sz="1600">
                <a:solidFill>
                  <a:schemeClr val="lt1"/>
                </a:solidFill>
                <a:latin typeface="Calibri"/>
                <a:ea typeface="Calibri"/>
                <a:cs typeface="Calibri"/>
                <a:sym typeface="Calibri"/>
              </a:rPr>
              <a:t>Satellite Observations</a:t>
            </a:r>
            <a:endParaRPr sz="1200"/>
          </a:p>
          <a:p>
            <a:pPr indent="-330200" lvl="0" marL="342900" marR="0" rtl="0" algn="l">
              <a:spcBef>
                <a:spcPts val="0"/>
              </a:spcBef>
              <a:spcAft>
                <a:spcPts val="0"/>
              </a:spcAft>
              <a:buClr>
                <a:schemeClr val="lt1"/>
              </a:buClr>
              <a:buSzPts val="1600"/>
              <a:buFont typeface="Calibri"/>
              <a:buAutoNum type="arabicPeriod"/>
            </a:pPr>
            <a:r>
              <a:rPr lang="en-AU" sz="1600">
                <a:solidFill>
                  <a:schemeClr val="lt1"/>
                </a:solidFill>
                <a:latin typeface="Calibri"/>
                <a:ea typeface="Calibri"/>
                <a:cs typeface="Calibri"/>
                <a:sym typeface="Calibri"/>
              </a:rPr>
              <a:t>Status of Actions from the 2016 IP</a:t>
            </a:r>
            <a:endParaRPr sz="1200"/>
          </a:p>
          <a:p>
            <a:pPr indent="-330200" lvl="0" marL="342900" marR="0" rtl="0" algn="l">
              <a:spcBef>
                <a:spcPts val="0"/>
              </a:spcBef>
              <a:spcAft>
                <a:spcPts val="0"/>
              </a:spcAft>
              <a:buClr>
                <a:schemeClr val="lt1"/>
              </a:buClr>
              <a:buSzPts val="1600"/>
              <a:buFont typeface="Calibri"/>
              <a:buAutoNum type="arabicPeriod"/>
            </a:pPr>
            <a:r>
              <a:rPr lang="en-AU" sz="1600">
                <a:solidFill>
                  <a:schemeClr val="lt1"/>
                </a:solidFill>
                <a:latin typeface="Calibri"/>
                <a:ea typeface="Calibri"/>
                <a:cs typeface="Calibri"/>
                <a:sym typeface="Calibri"/>
              </a:rPr>
              <a:t>Adaptation, Extremes &amp; Mitigation</a:t>
            </a:r>
            <a:endParaRPr sz="1200"/>
          </a:p>
          <a:p>
            <a:pPr indent="-330200" lvl="0" marL="342900" marR="0" rtl="0" algn="l">
              <a:spcBef>
                <a:spcPts val="0"/>
              </a:spcBef>
              <a:spcAft>
                <a:spcPts val="0"/>
              </a:spcAft>
              <a:buClr>
                <a:schemeClr val="lt1"/>
              </a:buClr>
              <a:buSzPts val="1600"/>
              <a:buFont typeface="Calibri"/>
              <a:buAutoNum type="arabicPeriod"/>
            </a:pPr>
            <a:r>
              <a:rPr lang="en-AU" sz="1600">
                <a:solidFill>
                  <a:schemeClr val="lt1"/>
                </a:solidFill>
                <a:latin typeface="Calibri"/>
                <a:ea typeface="Calibri"/>
                <a:cs typeface="Calibri"/>
                <a:sym typeface="Calibri"/>
              </a:rPr>
              <a:t>Implications</a:t>
            </a:r>
            <a:endParaRPr sz="1200"/>
          </a:p>
        </p:txBody>
      </p:sp>
      <p:sp>
        <p:nvSpPr>
          <p:cNvPr id="899" name="Google Shape;899;gec075aed1e_3_145"/>
          <p:cNvSpPr/>
          <p:nvPr/>
        </p:nvSpPr>
        <p:spPr>
          <a:xfrm>
            <a:off x="5922124" y="3705851"/>
            <a:ext cx="3221873" cy="620084"/>
          </a:xfrm>
          <a:prstGeom prst="rect">
            <a:avLst/>
          </a:prstGeom>
          <a:solidFill>
            <a:srgbClr val="005BAE"/>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600">
                <a:solidFill>
                  <a:schemeClr val="lt1"/>
                </a:solidFill>
                <a:latin typeface="Calibri"/>
                <a:ea typeface="Calibri"/>
                <a:cs typeface="Calibri"/>
                <a:sym typeface="Calibri"/>
              </a:rPr>
              <a:t>Appendices:</a:t>
            </a:r>
            <a:endParaRPr sz="1200"/>
          </a:p>
          <a:p>
            <a:pPr indent="0" lvl="0" marL="0" marR="0" rtl="0" algn="ctr">
              <a:spcBef>
                <a:spcPts val="0"/>
              </a:spcBef>
              <a:spcAft>
                <a:spcPts val="0"/>
              </a:spcAft>
              <a:buNone/>
            </a:pPr>
            <a:r>
              <a:rPr lang="en-AU" sz="1600">
                <a:solidFill>
                  <a:schemeClr val="lt1"/>
                </a:solidFill>
                <a:latin typeface="Calibri"/>
                <a:ea typeface="Calibri"/>
                <a:cs typeface="Calibri"/>
                <a:sym typeface="Calibri"/>
              </a:rPr>
              <a:t>Acronyms, References, Contributors</a:t>
            </a:r>
            <a:endParaRPr sz="1600">
              <a:solidFill>
                <a:schemeClr val="lt1"/>
              </a:solidFill>
              <a:latin typeface="Calibri"/>
              <a:ea typeface="Calibri"/>
              <a:cs typeface="Calibri"/>
              <a:sym typeface="Calibri"/>
            </a:endParaRPr>
          </a:p>
        </p:txBody>
      </p:sp>
      <p:sp>
        <p:nvSpPr>
          <p:cNvPr id="900" name="Google Shape;900;gec075aed1e_3_145"/>
          <p:cNvSpPr/>
          <p:nvPr/>
        </p:nvSpPr>
        <p:spPr>
          <a:xfrm>
            <a:off x="3960288" y="4630667"/>
            <a:ext cx="3221872" cy="648000"/>
          </a:xfrm>
          <a:prstGeom prst="rect">
            <a:avLst/>
          </a:prstGeom>
          <a:solidFill>
            <a:srgbClr val="FF9A20"/>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Annex A:</a:t>
            </a:r>
            <a:endParaRPr/>
          </a:p>
          <a:p>
            <a:pPr indent="0" lvl="0" marL="0" marR="0" rtl="0" algn="ctr">
              <a:spcBef>
                <a:spcPts val="0"/>
              </a:spcBef>
              <a:spcAft>
                <a:spcPts val="0"/>
              </a:spcAft>
              <a:buNone/>
            </a:pPr>
            <a:r>
              <a:rPr lang="en-AU" sz="1800">
                <a:solidFill>
                  <a:schemeClr val="lt1"/>
                </a:solidFill>
                <a:latin typeface="Calibri"/>
                <a:ea typeface="Calibri"/>
                <a:cs typeface="Calibri"/>
                <a:sym typeface="Calibri"/>
              </a:rPr>
              <a:t>Detailed assesment of each ECV</a:t>
            </a:r>
            <a:endParaRPr/>
          </a:p>
        </p:txBody>
      </p:sp>
      <p:sp>
        <p:nvSpPr>
          <p:cNvPr id="901" name="Google Shape;901;gec075aed1e_3_145"/>
          <p:cNvSpPr/>
          <p:nvPr/>
        </p:nvSpPr>
        <p:spPr>
          <a:xfrm>
            <a:off x="3960287" y="5407427"/>
            <a:ext cx="3221876" cy="648000"/>
          </a:xfrm>
          <a:prstGeom prst="rect">
            <a:avLst/>
          </a:prstGeom>
          <a:solidFill>
            <a:srgbClr val="FF9A20"/>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Annex B:</a:t>
            </a:r>
            <a:endParaRPr/>
          </a:p>
          <a:p>
            <a:pPr indent="0" lvl="0" marL="0" marR="0" rtl="0" algn="ctr">
              <a:spcBef>
                <a:spcPts val="0"/>
              </a:spcBef>
              <a:spcAft>
                <a:spcPts val="0"/>
              </a:spcAft>
              <a:buNone/>
            </a:pPr>
            <a:r>
              <a:rPr lang="en-AU" sz="1800">
                <a:solidFill>
                  <a:schemeClr val="lt1"/>
                </a:solidFill>
                <a:latin typeface="Calibri"/>
                <a:ea typeface="Calibri"/>
                <a:cs typeface="Calibri"/>
                <a:sym typeface="Calibri"/>
              </a:rPr>
              <a:t>Assessment of IP Actions</a:t>
            </a:r>
            <a:endParaRPr/>
          </a:p>
        </p:txBody>
      </p:sp>
      <p:sp>
        <p:nvSpPr>
          <p:cNvPr id="902" name="Google Shape;902;gec075aed1e_3_145"/>
          <p:cNvSpPr/>
          <p:nvPr/>
        </p:nvSpPr>
        <p:spPr>
          <a:xfrm>
            <a:off x="3960288" y="6184187"/>
            <a:ext cx="3221876" cy="648000"/>
          </a:xfrm>
          <a:prstGeom prst="rect">
            <a:avLst/>
          </a:prstGeom>
          <a:solidFill>
            <a:srgbClr val="FF9A20"/>
          </a:solidFill>
          <a:ln>
            <a:noFill/>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Annex C:</a:t>
            </a:r>
            <a:endParaRPr/>
          </a:p>
          <a:p>
            <a:pPr indent="0" lvl="0" marL="0" marR="0" rtl="0" algn="ctr">
              <a:spcBef>
                <a:spcPts val="0"/>
              </a:spcBef>
              <a:spcAft>
                <a:spcPts val="0"/>
              </a:spcAft>
              <a:buNone/>
            </a:pPr>
            <a:r>
              <a:rPr lang="en-AU" sz="1800">
                <a:solidFill>
                  <a:schemeClr val="lt1"/>
                </a:solidFill>
                <a:latin typeface="Calibri"/>
                <a:ea typeface="Calibri"/>
                <a:cs typeface="Calibri"/>
                <a:sym typeface="Calibri"/>
              </a:rPr>
              <a:t>Networks</a:t>
            </a:r>
            <a:endParaRPr/>
          </a:p>
        </p:txBody>
      </p:sp>
    </p:spTree>
  </p:cSld>
  <p:clrMapOvr>
    <a:masterClrMapping/>
  </p:clrMapOvr>
  <p:transition>
    <p:fade/>
  </p:transition>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 name="Shape 907"/>
        <p:cNvGrpSpPr/>
        <p:nvPr/>
      </p:nvGrpSpPr>
      <p:grpSpPr>
        <a:xfrm>
          <a:off x="0" y="0"/>
          <a:ext cx="0" cy="0"/>
          <a:chOff x="0" y="0"/>
          <a:chExt cx="0" cy="0"/>
        </a:xfrm>
      </p:grpSpPr>
      <p:sp>
        <p:nvSpPr>
          <p:cNvPr id="908" name="Google Shape;908;gec075aed1e_3_170"/>
          <p:cNvSpPr txBox="1"/>
          <p:nvPr>
            <p:ph type="title"/>
          </p:nvPr>
        </p:nvSpPr>
        <p:spPr>
          <a:xfrm>
            <a:off x="0" y="1"/>
            <a:ext cx="9144000" cy="612742"/>
          </a:xfrm>
          <a:prstGeom prst="rect">
            <a:avLst/>
          </a:prstGeom>
          <a:solidFill>
            <a:srgbClr val="005BAE"/>
          </a:solidFill>
          <a:ln>
            <a:noFill/>
          </a:ln>
        </p:spPr>
        <p:txBody>
          <a:bodyPr anchorCtr="0" anchor="ctr" bIns="45700" lIns="91425" spcFirstLastPara="1" rIns="91425" wrap="square" tIns="45700">
            <a:normAutofit/>
          </a:bodyPr>
          <a:lstStyle/>
          <a:p>
            <a:pPr indent="0" lvl="0" marL="0" rtl="0" algn="ctr">
              <a:spcBef>
                <a:spcPts val="0"/>
              </a:spcBef>
              <a:spcAft>
                <a:spcPts val="0"/>
              </a:spcAft>
              <a:buClr>
                <a:schemeClr val="lt1"/>
              </a:buClr>
              <a:buSzPts val="2400"/>
              <a:buFont typeface="Arimo"/>
              <a:buNone/>
            </a:pPr>
            <a:r>
              <a:rPr lang="en-AU" sz="2400"/>
              <a:t>Many Improvements since 2016 including</a:t>
            </a:r>
            <a:endParaRPr/>
          </a:p>
        </p:txBody>
      </p:sp>
      <p:grpSp>
        <p:nvGrpSpPr>
          <p:cNvPr id="909" name="Google Shape;909;gec075aed1e_3_170"/>
          <p:cNvGrpSpPr/>
          <p:nvPr/>
        </p:nvGrpSpPr>
        <p:grpSpPr>
          <a:xfrm>
            <a:off x="1109381" y="665583"/>
            <a:ext cx="7513872" cy="6190732"/>
            <a:chOff x="1348548" y="0"/>
            <a:chExt cx="10018496" cy="6190732"/>
          </a:xfrm>
        </p:grpSpPr>
        <p:sp>
          <p:nvSpPr>
            <p:cNvPr id="910" name="Google Shape;910;gec075aed1e_3_170"/>
            <p:cNvSpPr/>
            <p:nvPr/>
          </p:nvSpPr>
          <p:spPr>
            <a:xfrm>
              <a:off x="1348548" y="1681"/>
              <a:ext cx="3094525" cy="1856715"/>
            </a:xfrm>
            <a:prstGeom prst="rect">
              <a:avLst/>
            </a:prstGeom>
            <a:solidFill>
              <a:srgbClr val="FF9A20"/>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gec075aed1e_3_170"/>
            <p:cNvSpPr txBox="1"/>
            <p:nvPr/>
          </p:nvSpPr>
          <p:spPr>
            <a:xfrm>
              <a:off x="1348548" y="1681"/>
              <a:ext cx="3094500" cy="1856700"/>
            </a:xfrm>
            <a:prstGeom prst="rect">
              <a:avLst/>
            </a:prstGeom>
            <a:noFill/>
            <a:ln>
              <a:noFill/>
            </a:ln>
          </p:spPr>
          <p:txBody>
            <a:bodyPr anchorCtr="0" anchor="ctr" bIns="72375" lIns="72375" spcFirstLastPara="1" rIns="72375" wrap="square" tIns="72375">
              <a:noAutofit/>
            </a:bodyPr>
            <a:lstStyle/>
            <a:p>
              <a:pPr indent="0" lvl="0" marL="0" marR="0" rtl="0" algn="ctr">
                <a:lnSpc>
                  <a:spcPct val="90000"/>
                </a:lnSpc>
                <a:spcBef>
                  <a:spcPts val="0"/>
                </a:spcBef>
                <a:spcAft>
                  <a:spcPts val="0"/>
                </a:spcAft>
                <a:buClr>
                  <a:schemeClr val="lt1"/>
                </a:buClr>
                <a:buSzPts val="1900"/>
                <a:buFont typeface="Noto Sans Symbols"/>
                <a:buNone/>
              </a:pPr>
              <a:r>
                <a:rPr lang="en-AU" sz="1900">
                  <a:solidFill>
                    <a:schemeClr val="lt1"/>
                  </a:solidFill>
                  <a:latin typeface="Calibri"/>
                  <a:ea typeface="Calibri"/>
                  <a:cs typeface="Calibri"/>
                  <a:sym typeface="Calibri"/>
                </a:rPr>
                <a:t>Satellite observations have improved their coverage spatially, temporally and in terms of observed variables. Satellite data are accessible and well curated. </a:t>
              </a:r>
              <a:endParaRPr/>
            </a:p>
          </p:txBody>
        </p:sp>
        <p:sp>
          <p:nvSpPr>
            <p:cNvPr id="912" name="Google Shape;912;gec075aed1e_3_170"/>
            <p:cNvSpPr/>
            <p:nvPr/>
          </p:nvSpPr>
          <p:spPr>
            <a:xfrm>
              <a:off x="4752527" y="1681"/>
              <a:ext cx="3094525" cy="1856715"/>
            </a:xfrm>
            <a:prstGeom prst="rect">
              <a:avLst/>
            </a:prstGeom>
            <a:solidFill>
              <a:srgbClr val="1C9DDA"/>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gec075aed1e_3_170"/>
            <p:cNvSpPr txBox="1"/>
            <p:nvPr/>
          </p:nvSpPr>
          <p:spPr>
            <a:xfrm>
              <a:off x="4752527" y="1681"/>
              <a:ext cx="3094525" cy="1856715"/>
            </a:xfrm>
            <a:prstGeom prst="rect">
              <a:avLst/>
            </a:prstGeom>
            <a:noFill/>
            <a:ln>
              <a:noFill/>
            </a:ln>
          </p:spPr>
          <p:txBody>
            <a:bodyPr anchorCtr="0" anchor="ctr" bIns="72375" lIns="72375" spcFirstLastPara="1" rIns="72375" wrap="square" tIns="72375">
              <a:noAutofit/>
            </a:bodyPr>
            <a:lstStyle/>
            <a:p>
              <a:pPr indent="0" lvl="0" marL="0" marR="0" rtl="0" algn="ctr">
                <a:lnSpc>
                  <a:spcPct val="90000"/>
                </a:lnSpc>
                <a:spcBef>
                  <a:spcPts val="0"/>
                </a:spcBef>
                <a:spcAft>
                  <a:spcPts val="0"/>
                </a:spcAft>
                <a:buClr>
                  <a:schemeClr val="lt1"/>
                </a:buClr>
                <a:buSzPts val="1900"/>
                <a:buFont typeface="Noto Sans Symbols"/>
                <a:buNone/>
              </a:pPr>
              <a:r>
                <a:rPr lang="en-AU" sz="1900">
                  <a:solidFill>
                    <a:schemeClr val="lt1"/>
                  </a:solidFill>
                  <a:latin typeface="Calibri"/>
                  <a:ea typeface="Calibri"/>
                  <a:cs typeface="Calibri"/>
                  <a:sym typeface="Calibri"/>
                </a:rPr>
                <a:t>WMO </a:t>
              </a:r>
              <a:r>
                <a:rPr lang="en-AU" sz="1900" u="none">
                  <a:solidFill>
                    <a:schemeClr val="lt1"/>
                  </a:solidFill>
                  <a:latin typeface="Calibri"/>
                  <a:ea typeface="Calibri"/>
                  <a:cs typeface="Calibri"/>
                  <a:sym typeface="Calibri"/>
                </a:rPr>
                <a:t>and its Members </a:t>
              </a:r>
              <a:r>
                <a:rPr lang="en-AU" sz="1900">
                  <a:solidFill>
                    <a:schemeClr val="lt1"/>
                  </a:solidFill>
                  <a:latin typeface="Calibri"/>
                  <a:ea typeface="Calibri"/>
                  <a:cs typeface="Calibri"/>
                  <a:sym typeface="Calibri"/>
                </a:rPr>
                <a:t>ensure the required long-term monitoring, with established practices and instruments, for many ECVs. </a:t>
              </a:r>
              <a:endParaRPr sz="1900">
                <a:solidFill>
                  <a:schemeClr val="lt1"/>
                </a:solidFill>
                <a:latin typeface="Calibri"/>
                <a:ea typeface="Calibri"/>
                <a:cs typeface="Calibri"/>
                <a:sym typeface="Calibri"/>
              </a:endParaRPr>
            </a:p>
          </p:txBody>
        </p:sp>
        <p:sp>
          <p:nvSpPr>
            <p:cNvPr id="914" name="Google Shape;914;gec075aed1e_3_170"/>
            <p:cNvSpPr/>
            <p:nvPr/>
          </p:nvSpPr>
          <p:spPr>
            <a:xfrm>
              <a:off x="8272519" y="0"/>
              <a:ext cx="3094525" cy="1856715"/>
            </a:xfrm>
            <a:prstGeom prst="rect">
              <a:avLst/>
            </a:prstGeom>
            <a:solidFill>
              <a:srgbClr val="0C89A0"/>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gec075aed1e_3_170"/>
            <p:cNvSpPr txBox="1"/>
            <p:nvPr/>
          </p:nvSpPr>
          <p:spPr>
            <a:xfrm>
              <a:off x="8272519" y="0"/>
              <a:ext cx="3094525" cy="1856715"/>
            </a:xfrm>
            <a:prstGeom prst="rect">
              <a:avLst/>
            </a:prstGeom>
            <a:noFill/>
            <a:ln>
              <a:noFill/>
            </a:ln>
          </p:spPr>
          <p:txBody>
            <a:bodyPr anchorCtr="0" anchor="ctr" bIns="72375" lIns="72375" spcFirstLastPara="1" rIns="72375" wrap="square" tIns="72375">
              <a:noAutofit/>
            </a:bodyPr>
            <a:lstStyle/>
            <a:p>
              <a:pPr indent="0" lvl="0" marL="0" marR="0" rtl="0" algn="ctr">
                <a:lnSpc>
                  <a:spcPct val="90000"/>
                </a:lnSpc>
                <a:spcBef>
                  <a:spcPts val="0"/>
                </a:spcBef>
                <a:spcAft>
                  <a:spcPts val="0"/>
                </a:spcAft>
                <a:buClr>
                  <a:schemeClr val="lt1"/>
                </a:buClr>
                <a:buSzPts val="1900"/>
                <a:buFont typeface="Noto Sans Symbols"/>
                <a:buNone/>
              </a:pPr>
              <a:r>
                <a:rPr lang="en-AU" sz="1900">
                  <a:solidFill>
                    <a:schemeClr val="lt1"/>
                  </a:solidFill>
                  <a:latin typeface="Calibri"/>
                  <a:ea typeface="Calibri"/>
                  <a:cs typeface="Calibri"/>
                  <a:sym typeface="Calibri"/>
                </a:rPr>
                <a:t>Observations of atmospheric variables have further improved in the past decade thanks to new in situ observations from the ground and from commercial aircraft.</a:t>
              </a:r>
              <a:endParaRPr sz="1900">
                <a:solidFill>
                  <a:schemeClr val="lt1"/>
                </a:solidFill>
                <a:latin typeface="Calibri"/>
                <a:ea typeface="Calibri"/>
                <a:cs typeface="Calibri"/>
                <a:sym typeface="Calibri"/>
              </a:endParaRPr>
            </a:p>
          </p:txBody>
        </p:sp>
        <p:sp>
          <p:nvSpPr>
            <p:cNvPr id="916" name="Google Shape;916;gec075aed1e_3_170"/>
            <p:cNvSpPr/>
            <p:nvPr/>
          </p:nvSpPr>
          <p:spPr>
            <a:xfrm>
              <a:off x="1348548" y="2167849"/>
              <a:ext cx="3094525" cy="1856715"/>
            </a:xfrm>
            <a:prstGeom prst="rect">
              <a:avLst/>
            </a:prstGeom>
            <a:solidFill>
              <a:srgbClr val="0C89A0"/>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gec075aed1e_3_170"/>
            <p:cNvSpPr txBox="1"/>
            <p:nvPr/>
          </p:nvSpPr>
          <p:spPr>
            <a:xfrm>
              <a:off x="1348548" y="2167849"/>
              <a:ext cx="3094525" cy="1856715"/>
            </a:xfrm>
            <a:prstGeom prst="rect">
              <a:avLst/>
            </a:prstGeom>
            <a:noFill/>
            <a:ln>
              <a:noFill/>
            </a:ln>
          </p:spPr>
          <p:txBody>
            <a:bodyPr anchorCtr="0" anchor="ctr" bIns="72375" lIns="72375" spcFirstLastPara="1" rIns="72375" wrap="square" tIns="72375">
              <a:noAutofit/>
            </a:bodyPr>
            <a:lstStyle/>
            <a:p>
              <a:pPr indent="0" lvl="0" marL="0" marR="0" rtl="0" algn="ctr">
                <a:lnSpc>
                  <a:spcPct val="90000"/>
                </a:lnSpc>
                <a:spcBef>
                  <a:spcPts val="0"/>
                </a:spcBef>
                <a:spcAft>
                  <a:spcPts val="0"/>
                </a:spcAft>
                <a:buClr>
                  <a:schemeClr val="lt1"/>
                </a:buClr>
                <a:buSzPts val="1900"/>
                <a:buFont typeface="Noto Sans Symbols"/>
                <a:buNone/>
              </a:pPr>
              <a:r>
                <a:rPr lang="en-AU" sz="1900">
                  <a:solidFill>
                    <a:schemeClr val="lt1"/>
                  </a:solidFill>
                  <a:latin typeface="Calibri"/>
                  <a:ea typeface="Calibri"/>
                  <a:cs typeface="Calibri"/>
                  <a:sym typeface="Calibri"/>
                </a:rPr>
                <a:t>Most ground-based networks are well managed and archives appropriately stewarded. </a:t>
              </a:r>
              <a:endParaRPr sz="1900">
                <a:solidFill>
                  <a:schemeClr val="lt1"/>
                </a:solidFill>
                <a:latin typeface="Calibri"/>
                <a:ea typeface="Calibri"/>
                <a:cs typeface="Calibri"/>
                <a:sym typeface="Calibri"/>
              </a:endParaRPr>
            </a:p>
          </p:txBody>
        </p:sp>
        <p:sp>
          <p:nvSpPr>
            <p:cNvPr id="918" name="Google Shape;918;gec075aed1e_3_170"/>
            <p:cNvSpPr/>
            <p:nvPr/>
          </p:nvSpPr>
          <p:spPr>
            <a:xfrm>
              <a:off x="4752527" y="2167849"/>
              <a:ext cx="3094525" cy="1856715"/>
            </a:xfrm>
            <a:prstGeom prst="rect">
              <a:avLst/>
            </a:prstGeom>
            <a:solidFill>
              <a:srgbClr val="FF9A20"/>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gec075aed1e_3_170"/>
            <p:cNvSpPr txBox="1"/>
            <p:nvPr/>
          </p:nvSpPr>
          <p:spPr>
            <a:xfrm>
              <a:off x="4752527" y="2167849"/>
              <a:ext cx="3094525" cy="1856715"/>
            </a:xfrm>
            <a:prstGeom prst="rect">
              <a:avLst/>
            </a:prstGeom>
            <a:noFill/>
            <a:ln>
              <a:noFill/>
            </a:ln>
          </p:spPr>
          <p:txBody>
            <a:bodyPr anchorCtr="0" anchor="ctr" bIns="72375" lIns="72375" spcFirstLastPara="1" rIns="72375" wrap="square" tIns="72375">
              <a:noAutofit/>
            </a:bodyPr>
            <a:lstStyle/>
            <a:p>
              <a:pPr indent="0" lvl="0" marL="0" marR="0" rtl="0" algn="ctr">
                <a:lnSpc>
                  <a:spcPct val="90000"/>
                </a:lnSpc>
                <a:spcBef>
                  <a:spcPts val="0"/>
                </a:spcBef>
                <a:spcAft>
                  <a:spcPts val="0"/>
                </a:spcAft>
                <a:buClr>
                  <a:schemeClr val="lt1"/>
                </a:buClr>
                <a:buSzPts val="1900"/>
                <a:buFont typeface="Noto Sans Symbols"/>
                <a:buNone/>
              </a:pPr>
              <a:r>
                <a:rPr lang="en-AU" sz="1900">
                  <a:solidFill>
                    <a:schemeClr val="lt1"/>
                  </a:solidFill>
                  <a:latin typeface="Calibri"/>
                  <a:ea typeface="Calibri"/>
                  <a:cs typeface="Calibri"/>
                  <a:sym typeface="Calibri"/>
                </a:rPr>
                <a:t>GCOS and WMO are now working together to establish a reference network for atmospheric and land surface observations</a:t>
              </a:r>
              <a:endParaRPr sz="1900">
                <a:solidFill>
                  <a:schemeClr val="lt1"/>
                </a:solidFill>
                <a:latin typeface="Calibri"/>
                <a:ea typeface="Calibri"/>
                <a:cs typeface="Calibri"/>
                <a:sym typeface="Calibri"/>
              </a:endParaRPr>
            </a:p>
          </p:txBody>
        </p:sp>
        <p:sp>
          <p:nvSpPr>
            <p:cNvPr id="920" name="Google Shape;920;gec075aed1e_3_170"/>
            <p:cNvSpPr/>
            <p:nvPr/>
          </p:nvSpPr>
          <p:spPr>
            <a:xfrm>
              <a:off x="8156506" y="2167849"/>
              <a:ext cx="3094525" cy="1856715"/>
            </a:xfrm>
            <a:prstGeom prst="rect">
              <a:avLst/>
            </a:prstGeom>
            <a:solidFill>
              <a:srgbClr val="1C9DDA"/>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gec075aed1e_3_170"/>
            <p:cNvSpPr txBox="1"/>
            <p:nvPr/>
          </p:nvSpPr>
          <p:spPr>
            <a:xfrm>
              <a:off x="8156506" y="2167849"/>
              <a:ext cx="3094525" cy="1856715"/>
            </a:xfrm>
            <a:prstGeom prst="rect">
              <a:avLst/>
            </a:prstGeom>
            <a:noFill/>
            <a:ln>
              <a:noFill/>
            </a:ln>
          </p:spPr>
          <p:txBody>
            <a:bodyPr anchorCtr="0" anchor="ctr" bIns="72375" lIns="72375" spcFirstLastPara="1" rIns="72375" wrap="square" tIns="72375">
              <a:noAutofit/>
            </a:bodyPr>
            <a:lstStyle/>
            <a:p>
              <a:pPr indent="0" lvl="0" marL="0" marR="0" rtl="0" algn="ctr">
                <a:lnSpc>
                  <a:spcPct val="90000"/>
                </a:lnSpc>
                <a:spcBef>
                  <a:spcPts val="0"/>
                </a:spcBef>
                <a:spcAft>
                  <a:spcPts val="0"/>
                </a:spcAft>
                <a:buClr>
                  <a:schemeClr val="lt1"/>
                </a:buClr>
                <a:buSzPts val="1900"/>
                <a:buFont typeface="Noto Sans Symbols"/>
                <a:buNone/>
              </a:pPr>
              <a:r>
                <a:rPr lang="en-AU" sz="1900">
                  <a:solidFill>
                    <a:schemeClr val="lt1"/>
                  </a:solidFill>
                  <a:latin typeface="Calibri"/>
                  <a:ea typeface="Calibri"/>
                  <a:cs typeface="Calibri"/>
                  <a:sym typeface="Calibri"/>
                </a:rPr>
                <a:t>The ocean observing community is working on best practices for observations and data and metadata standards. </a:t>
              </a:r>
              <a:endParaRPr sz="1900">
                <a:solidFill>
                  <a:schemeClr val="lt1"/>
                </a:solidFill>
                <a:latin typeface="Calibri"/>
                <a:ea typeface="Calibri"/>
                <a:cs typeface="Calibri"/>
                <a:sym typeface="Calibri"/>
              </a:endParaRPr>
            </a:p>
          </p:txBody>
        </p:sp>
        <p:sp>
          <p:nvSpPr>
            <p:cNvPr id="922" name="Google Shape;922;gec075aed1e_3_170"/>
            <p:cNvSpPr/>
            <p:nvPr/>
          </p:nvSpPr>
          <p:spPr>
            <a:xfrm>
              <a:off x="3050538" y="4334017"/>
              <a:ext cx="3094525" cy="1856715"/>
            </a:xfrm>
            <a:prstGeom prst="rect">
              <a:avLst/>
            </a:prstGeom>
            <a:solidFill>
              <a:srgbClr val="0C89A0"/>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gec075aed1e_3_170"/>
            <p:cNvSpPr txBox="1"/>
            <p:nvPr/>
          </p:nvSpPr>
          <p:spPr>
            <a:xfrm>
              <a:off x="3050538" y="4334017"/>
              <a:ext cx="3094525" cy="1856715"/>
            </a:xfrm>
            <a:prstGeom prst="rect">
              <a:avLst/>
            </a:prstGeom>
            <a:noFill/>
            <a:ln>
              <a:noFill/>
            </a:ln>
          </p:spPr>
          <p:txBody>
            <a:bodyPr anchorCtr="0" anchor="ctr" bIns="72375" lIns="72375" spcFirstLastPara="1" rIns="72375" wrap="square" tIns="72375">
              <a:noAutofit/>
            </a:bodyPr>
            <a:lstStyle/>
            <a:p>
              <a:pPr indent="0" lvl="0" marL="0" marR="0" rtl="0" algn="ctr">
                <a:lnSpc>
                  <a:spcPct val="90000"/>
                </a:lnSpc>
                <a:spcBef>
                  <a:spcPts val="0"/>
                </a:spcBef>
                <a:spcAft>
                  <a:spcPts val="0"/>
                </a:spcAft>
                <a:buClr>
                  <a:schemeClr val="lt1"/>
                </a:buClr>
                <a:buSzPts val="1900"/>
                <a:buFont typeface="Noto Sans Symbols"/>
                <a:buNone/>
              </a:pPr>
              <a:r>
                <a:rPr lang="en-AU" sz="1900">
                  <a:solidFill>
                    <a:schemeClr val="lt1"/>
                  </a:solidFill>
                  <a:latin typeface="Calibri"/>
                  <a:ea typeface="Calibri"/>
                  <a:cs typeface="Calibri"/>
                  <a:sym typeface="Calibri"/>
                </a:rPr>
                <a:t>It was decided to expand the Argo program to the full water column and under sea ice, including biogeochemical variables. </a:t>
              </a:r>
              <a:endParaRPr sz="1900">
                <a:solidFill>
                  <a:schemeClr val="lt1"/>
                </a:solidFill>
                <a:latin typeface="Calibri"/>
                <a:ea typeface="Calibri"/>
                <a:cs typeface="Calibri"/>
                <a:sym typeface="Calibri"/>
              </a:endParaRPr>
            </a:p>
          </p:txBody>
        </p:sp>
        <p:sp>
          <p:nvSpPr>
            <p:cNvPr id="924" name="Google Shape;924;gec075aed1e_3_170"/>
            <p:cNvSpPr/>
            <p:nvPr/>
          </p:nvSpPr>
          <p:spPr>
            <a:xfrm>
              <a:off x="6454516" y="4334017"/>
              <a:ext cx="3094525" cy="1856715"/>
            </a:xfrm>
            <a:prstGeom prst="rect">
              <a:avLst/>
            </a:prstGeom>
            <a:solidFill>
              <a:srgbClr val="FF9A20"/>
            </a:solidFill>
            <a:ln cap="flat" cmpd="sng" w="254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gec075aed1e_3_170"/>
            <p:cNvSpPr txBox="1"/>
            <p:nvPr/>
          </p:nvSpPr>
          <p:spPr>
            <a:xfrm>
              <a:off x="6454516" y="4334017"/>
              <a:ext cx="3094525" cy="1856715"/>
            </a:xfrm>
            <a:prstGeom prst="rect">
              <a:avLst/>
            </a:prstGeom>
            <a:noFill/>
            <a:ln>
              <a:noFill/>
            </a:ln>
          </p:spPr>
          <p:txBody>
            <a:bodyPr anchorCtr="0" anchor="ctr" bIns="72375" lIns="72375" spcFirstLastPara="1" rIns="72375" wrap="square" tIns="72375">
              <a:noAutofit/>
            </a:bodyPr>
            <a:lstStyle/>
            <a:p>
              <a:pPr indent="0" lvl="0" marL="0" marR="0" rtl="0" algn="ctr">
                <a:lnSpc>
                  <a:spcPct val="90000"/>
                </a:lnSpc>
                <a:spcBef>
                  <a:spcPts val="0"/>
                </a:spcBef>
                <a:spcAft>
                  <a:spcPts val="0"/>
                </a:spcAft>
                <a:buClr>
                  <a:schemeClr val="lt1"/>
                </a:buClr>
                <a:buSzPts val="1900"/>
                <a:buFont typeface="Noto Sans Symbols"/>
                <a:buNone/>
              </a:pPr>
              <a:r>
                <a:rPr lang="en-AU" sz="1900">
                  <a:solidFill>
                    <a:schemeClr val="lt1"/>
                  </a:solidFill>
                  <a:latin typeface="Calibri"/>
                  <a:ea typeface="Calibri"/>
                  <a:cs typeface="Calibri"/>
                  <a:sym typeface="Calibri"/>
                </a:rPr>
                <a:t>Technological innovations have contributed to expanding the ocean observing system and its capability</a:t>
              </a:r>
              <a:endParaRPr sz="1900">
                <a:solidFill>
                  <a:schemeClr val="lt1"/>
                </a:solidFill>
                <a:latin typeface="Calibri"/>
                <a:ea typeface="Calibri"/>
                <a:cs typeface="Calibri"/>
                <a:sym typeface="Calibri"/>
              </a:endParaRPr>
            </a:p>
          </p:txBody>
        </p:sp>
      </p:grpSp>
    </p:spTree>
  </p:cSld>
  <p:clrMapOvr>
    <a:masterClrMapping/>
  </p:clrMapOvr>
  <p:transition>
    <p:fade/>
  </p:transition>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9" name="Shape 929"/>
        <p:cNvGrpSpPr/>
        <p:nvPr/>
      </p:nvGrpSpPr>
      <p:grpSpPr>
        <a:xfrm>
          <a:off x="0" y="0"/>
          <a:ext cx="0" cy="0"/>
          <a:chOff x="0" y="0"/>
          <a:chExt cx="0" cy="0"/>
        </a:xfrm>
      </p:grpSpPr>
      <p:sp>
        <p:nvSpPr>
          <p:cNvPr id="930" name="Google Shape;930;gec075aed1e_3_192"/>
          <p:cNvSpPr txBox="1"/>
          <p:nvPr>
            <p:ph type="title"/>
          </p:nvPr>
        </p:nvSpPr>
        <p:spPr>
          <a:xfrm>
            <a:off x="0" y="5011"/>
            <a:ext cx="9144000" cy="726829"/>
          </a:xfrm>
          <a:prstGeom prst="rect">
            <a:avLst/>
          </a:prstGeom>
          <a:solidFill>
            <a:srgbClr val="08909D"/>
          </a:solidFill>
          <a:ln>
            <a:noFill/>
          </a:ln>
        </p:spPr>
        <p:txBody>
          <a:bodyPr anchorCtr="0" anchor="ctr" bIns="45700" lIns="91425" spcFirstLastPara="1" rIns="91425" wrap="square" tIns="45700">
            <a:normAutofit fontScale="90000"/>
          </a:bodyPr>
          <a:lstStyle/>
          <a:p>
            <a:pPr indent="0" lvl="0" marL="0" rtl="0" algn="r">
              <a:spcBef>
                <a:spcPts val="0"/>
              </a:spcBef>
              <a:spcAft>
                <a:spcPts val="0"/>
              </a:spcAft>
              <a:buClr>
                <a:schemeClr val="lt1"/>
              </a:buClr>
              <a:buSzPct val="98765"/>
              <a:buFont typeface="Arimo"/>
              <a:buNone/>
            </a:pPr>
            <a:br>
              <a:rPr lang="en-AU"/>
            </a:br>
            <a:r>
              <a:rPr lang="en-AU" sz="2200"/>
              <a:t>Summary of Adequacy of ECV Observations and Data Availability and Stewardship </a:t>
            </a:r>
            <a:br>
              <a:rPr lang="en-AU" sz="2200"/>
            </a:br>
            <a:endParaRPr/>
          </a:p>
        </p:txBody>
      </p:sp>
      <p:sp>
        <p:nvSpPr>
          <p:cNvPr id="931" name="Google Shape;931;gec075aed1e_3_192"/>
          <p:cNvSpPr/>
          <p:nvPr/>
        </p:nvSpPr>
        <p:spPr>
          <a:xfrm>
            <a:off x="0" y="452486"/>
            <a:ext cx="9144000" cy="457200"/>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pic>
        <p:nvPicPr>
          <p:cNvPr id="932" name="Google Shape;932;gec075aed1e_3_192"/>
          <p:cNvPicPr preferRelativeResize="0"/>
          <p:nvPr/>
        </p:nvPicPr>
        <p:blipFill rotWithShape="1">
          <a:blip r:embed="rId3">
            <a:alphaModFix/>
          </a:blip>
          <a:srcRect b="0" l="0" r="0" t="0"/>
          <a:stretch/>
        </p:blipFill>
        <p:spPr>
          <a:xfrm>
            <a:off x="77770" y="731839"/>
            <a:ext cx="8981439" cy="5489851"/>
          </a:xfrm>
          <a:prstGeom prst="rect">
            <a:avLst/>
          </a:prstGeom>
          <a:noFill/>
          <a:ln>
            <a:noFill/>
          </a:ln>
        </p:spPr>
      </p:pic>
    </p:spTree>
  </p:cSld>
  <p:clrMapOvr>
    <a:masterClrMapping/>
  </p:clrMapOvr>
  <p:transition>
    <p:fade/>
  </p:transition>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CAE5EE"/>
        </a:solidFill>
      </p:bgPr>
    </p:bg>
    <p:spTree>
      <p:nvGrpSpPr>
        <p:cNvPr id="937" name="Shape 937"/>
        <p:cNvGrpSpPr/>
        <p:nvPr/>
      </p:nvGrpSpPr>
      <p:grpSpPr>
        <a:xfrm>
          <a:off x="0" y="0"/>
          <a:ext cx="0" cy="0"/>
          <a:chOff x="0" y="0"/>
          <a:chExt cx="0" cy="0"/>
        </a:xfrm>
      </p:grpSpPr>
      <p:sp>
        <p:nvSpPr>
          <p:cNvPr id="938" name="Google Shape;938;gec075aed1e_3_198"/>
          <p:cNvSpPr/>
          <p:nvPr/>
        </p:nvSpPr>
        <p:spPr>
          <a:xfrm>
            <a:off x="1143000" y="726858"/>
            <a:ext cx="6871716" cy="6131143"/>
          </a:xfrm>
          <a:prstGeom prst="rect">
            <a:avLst/>
          </a:prstGeom>
          <a:no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39" name="Google Shape;939;gec075aed1e_3_198"/>
          <p:cNvSpPr txBox="1"/>
          <p:nvPr/>
        </p:nvSpPr>
        <p:spPr>
          <a:xfrm>
            <a:off x="1143000" y="799209"/>
            <a:ext cx="6871716" cy="377077"/>
          </a:xfrm>
          <a:prstGeom prst="rect">
            <a:avLst/>
          </a:prstGeom>
          <a:noFill/>
          <a:ln>
            <a:noFill/>
          </a:ln>
        </p:spPr>
        <p:txBody>
          <a:bodyPr anchorCtr="0" anchor="t" bIns="45700" lIns="91425" spcFirstLastPara="1" rIns="91425" wrap="square" tIns="45700">
            <a:normAutofit/>
          </a:bodyPr>
          <a:lstStyle/>
          <a:p>
            <a:pPr indent="0" lvl="0" marL="0" marR="0" rtl="0" algn="ctr">
              <a:spcBef>
                <a:spcPts val="0"/>
              </a:spcBef>
              <a:spcAft>
                <a:spcPts val="0"/>
              </a:spcAft>
              <a:buClr>
                <a:schemeClr val="lt1"/>
              </a:buClr>
              <a:buSzPts val="1800"/>
              <a:buFont typeface="Calibri"/>
              <a:buNone/>
            </a:pPr>
            <a:r>
              <a:t/>
            </a:r>
            <a:endParaRPr b="1" i="1" sz="1800">
              <a:solidFill>
                <a:srgbClr val="034D9E"/>
              </a:solidFill>
              <a:latin typeface="Calibri"/>
              <a:ea typeface="Calibri"/>
              <a:cs typeface="Calibri"/>
              <a:sym typeface="Calibri"/>
            </a:endParaRPr>
          </a:p>
        </p:txBody>
      </p:sp>
      <p:grpSp>
        <p:nvGrpSpPr>
          <p:cNvPr id="940" name="Google Shape;940;gec075aed1e_3_198"/>
          <p:cNvGrpSpPr/>
          <p:nvPr/>
        </p:nvGrpSpPr>
        <p:grpSpPr>
          <a:xfrm>
            <a:off x="2640721" y="1176286"/>
            <a:ext cx="6100248" cy="4103177"/>
            <a:chOff x="2003187" y="2349611"/>
            <a:chExt cx="8133663" cy="4103177"/>
          </a:xfrm>
        </p:grpSpPr>
        <p:grpSp>
          <p:nvGrpSpPr>
            <p:cNvPr id="941" name="Google Shape;941;gec075aed1e_3_198"/>
            <p:cNvGrpSpPr/>
            <p:nvPr/>
          </p:nvGrpSpPr>
          <p:grpSpPr>
            <a:xfrm>
              <a:off x="2003187" y="2458792"/>
              <a:ext cx="4406551" cy="3600000"/>
              <a:chOff x="159658" y="1977606"/>
              <a:chExt cx="4406551" cy="3600000"/>
            </a:xfrm>
          </p:grpSpPr>
          <p:sp>
            <p:nvSpPr>
              <p:cNvPr id="942" name="Google Shape;942;gec075aed1e_3_198"/>
              <p:cNvSpPr/>
              <p:nvPr/>
            </p:nvSpPr>
            <p:spPr>
              <a:xfrm>
                <a:off x="159658" y="1977606"/>
                <a:ext cx="3600000" cy="3600000"/>
              </a:xfrm>
              <a:prstGeom prst="ellipse">
                <a:avLst/>
              </a:prstGeom>
              <a:solidFill>
                <a:srgbClr val="005BA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43" name="Google Shape;943;gec075aed1e_3_198"/>
              <p:cNvSpPr/>
              <p:nvPr/>
            </p:nvSpPr>
            <p:spPr>
              <a:xfrm>
                <a:off x="339658" y="2157606"/>
                <a:ext cx="3240000" cy="3240000"/>
              </a:xfrm>
              <a:prstGeom prst="ellipse">
                <a:avLst/>
              </a:prstGeom>
              <a:solidFill>
                <a:srgbClr val="1C9DDA"/>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44" name="Google Shape;944;gec075aed1e_3_198"/>
              <p:cNvSpPr/>
              <p:nvPr/>
            </p:nvSpPr>
            <p:spPr>
              <a:xfrm>
                <a:off x="519658" y="2337606"/>
                <a:ext cx="2880000" cy="2880000"/>
              </a:xfrm>
              <a:prstGeom prst="ellipse">
                <a:avLst/>
              </a:prstGeom>
              <a:solidFill>
                <a:srgbClr val="FF9A2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45" name="Google Shape;945;gec075aed1e_3_198"/>
              <p:cNvSpPr/>
              <p:nvPr/>
            </p:nvSpPr>
            <p:spPr>
              <a:xfrm>
                <a:off x="699658" y="2517606"/>
                <a:ext cx="2520000" cy="2520000"/>
              </a:xfrm>
              <a:prstGeom prst="ellipse">
                <a:avLst/>
              </a:prstGeom>
              <a:solidFill>
                <a:srgbClr val="0C89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46" name="Google Shape;946;gec075aed1e_3_198"/>
              <p:cNvSpPr/>
              <p:nvPr/>
            </p:nvSpPr>
            <p:spPr>
              <a:xfrm>
                <a:off x="879658" y="2697606"/>
                <a:ext cx="2160000" cy="2160000"/>
              </a:xfrm>
              <a:prstGeom prst="ellipse">
                <a:avLst/>
              </a:prstGeom>
              <a:solidFill>
                <a:schemeClr val="lt1"/>
              </a:solidFill>
              <a:ln>
                <a:noFill/>
              </a:ln>
            </p:spPr>
            <p:txBody>
              <a:bodyPr anchorCtr="0" anchor="ctr" bIns="45700" lIns="36000" spcFirstLastPara="1" rIns="36000" wrap="square" tIns="45700">
                <a:noAutofit/>
              </a:bodyPr>
              <a:lstStyle/>
              <a:p>
                <a:pPr indent="0" lvl="0" marL="0" marR="0" rtl="0" algn="ctr">
                  <a:spcBef>
                    <a:spcPts val="0"/>
                  </a:spcBef>
                  <a:spcAft>
                    <a:spcPts val="0"/>
                  </a:spcAft>
                  <a:buNone/>
                </a:pPr>
                <a:r>
                  <a:rPr b="1" i="1" lang="en-AU" sz="1800">
                    <a:solidFill>
                      <a:schemeClr val="dk1"/>
                    </a:solidFill>
                    <a:latin typeface="Calibri"/>
                    <a:ea typeface="Calibri"/>
                    <a:cs typeface="Calibri"/>
                    <a:sym typeface="Calibri"/>
                  </a:rPr>
                  <a:t>Areas for improvements in global climate observations</a:t>
                </a:r>
                <a:endParaRPr b="1" i="1" sz="1800">
                  <a:solidFill>
                    <a:schemeClr val="dk1"/>
                  </a:solidFill>
                  <a:latin typeface="Calibri"/>
                  <a:ea typeface="Calibri"/>
                  <a:cs typeface="Calibri"/>
                  <a:sym typeface="Calibri"/>
                </a:endParaRPr>
              </a:p>
            </p:txBody>
          </p:sp>
          <p:sp>
            <p:nvSpPr>
              <p:cNvPr id="947" name="Google Shape;947;gec075aed1e_3_198"/>
              <p:cNvSpPr/>
              <p:nvPr/>
            </p:nvSpPr>
            <p:spPr>
              <a:xfrm>
                <a:off x="1948653" y="5397402"/>
                <a:ext cx="2616506" cy="180000"/>
              </a:xfrm>
              <a:prstGeom prst="rect">
                <a:avLst/>
              </a:prstGeom>
              <a:solidFill>
                <a:srgbClr val="005BA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48" name="Google Shape;948;gec075aed1e_3_198"/>
              <p:cNvSpPr/>
              <p:nvPr/>
            </p:nvSpPr>
            <p:spPr>
              <a:xfrm>
                <a:off x="1960942" y="5217372"/>
                <a:ext cx="1747820" cy="180000"/>
              </a:xfrm>
              <a:prstGeom prst="rect">
                <a:avLst/>
              </a:prstGeom>
              <a:solidFill>
                <a:srgbClr val="34A2C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49" name="Google Shape;949;gec075aed1e_3_198"/>
              <p:cNvSpPr/>
              <p:nvPr/>
            </p:nvSpPr>
            <p:spPr>
              <a:xfrm>
                <a:off x="1956008" y="5037861"/>
                <a:ext cx="1689281" cy="180000"/>
              </a:xfrm>
              <a:prstGeom prst="rect">
                <a:avLst/>
              </a:prstGeom>
              <a:solidFill>
                <a:srgbClr val="F7A5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0" name="Google Shape;950;gec075aed1e_3_198"/>
              <p:cNvSpPr/>
              <p:nvPr/>
            </p:nvSpPr>
            <p:spPr>
              <a:xfrm>
                <a:off x="1956919" y="4862965"/>
                <a:ext cx="1744764" cy="180000"/>
              </a:xfrm>
              <a:prstGeom prst="rect">
                <a:avLst/>
              </a:prstGeom>
              <a:solidFill>
                <a:srgbClr val="0C89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1" name="Google Shape;951;gec075aed1e_3_198"/>
              <p:cNvSpPr/>
              <p:nvPr/>
            </p:nvSpPr>
            <p:spPr>
              <a:xfrm rot="-5400000">
                <a:off x="3615474" y="4117606"/>
                <a:ext cx="975606" cy="180000"/>
              </a:xfrm>
              <a:prstGeom prst="rect">
                <a:avLst/>
              </a:prstGeom>
              <a:solidFill>
                <a:srgbClr val="F7A5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2" name="Google Shape;952;gec075aed1e_3_198"/>
              <p:cNvSpPr/>
              <p:nvPr/>
            </p:nvSpPr>
            <p:spPr>
              <a:xfrm rot="-5400000">
                <a:off x="3063068" y="3722964"/>
                <a:ext cx="1733730" cy="180000"/>
              </a:xfrm>
              <a:prstGeom prst="rect">
                <a:avLst/>
              </a:prstGeom>
              <a:solidFill>
                <a:srgbClr val="0C89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3" name="Google Shape;953;gec075aed1e_3_198"/>
              <p:cNvSpPr/>
              <p:nvPr/>
            </p:nvSpPr>
            <p:spPr>
              <a:xfrm rot="-5400000">
                <a:off x="3650204" y="4677664"/>
                <a:ext cx="713422" cy="726278"/>
              </a:xfrm>
              <a:custGeom>
                <a:rect b="b" l="l" r="r" t="t"/>
                <a:pathLst>
                  <a:path extrusionOk="0" h="726278" w="713422">
                    <a:moveTo>
                      <a:pt x="334" y="0"/>
                    </a:moveTo>
                    <a:lnTo>
                      <a:pt x="180666" y="0"/>
                    </a:lnTo>
                    <a:lnTo>
                      <a:pt x="180000" y="6610"/>
                    </a:lnTo>
                    <a:cubicBezTo>
                      <a:pt x="180000" y="267565"/>
                      <a:pt x="365102" y="485286"/>
                      <a:pt x="611171" y="535639"/>
                    </a:cubicBezTo>
                    <a:lnTo>
                      <a:pt x="713422" y="545947"/>
                    </a:lnTo>
                    <a:lnTo>
                      <a:pt x="713422" y="726278"/>
                    </a:lnTo>
                    <a:lnTo>
                      <a:pt x="646384" y="722893"/>
                    </a:lnTo>
                    <a:cubicBezTo>
                      <a:pt x="283320" y="686022"/>
                      <a:pt x="0" y="379402"/>
                      <a:pt x="0" y="6610"/>
                    </a:cubicBezTo>
                    <a:lnTo>
                      <a:pt x="334" y="0"/>
                    </a:lnTo>
                    <a:close/>
                  </a:path>
                </a:pathLst>
              </a:custGeom>
              <a:solidFill>
                <a:srgbClr val="34A2C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4" name="Google Shape;954;gec075aed1e_3_198"/>
              <p:cNvSpPr/>
              <p:nvPr/>
            </p:nvSpPr>
            <p:spPr>
              <a:xfrm>
                <a:off x="3643131" y="4688865"/>
                <a:ext cx="545673" cy="530706"/>
              </a:xfrm>
              <a:custGeom>
                <a:rect b="b" l="l" r="r" t="t"/>
                <a:pathLst>
                  <a:path extrusionOk="0" h="530706" w="545673">
                    <a:moveTo>
                      <a:pt x="365673" y="0"/>
                    </a:moveTo>
                    <a:lnTo>
                      <a:pt x="545673" y="0"/>
                    </a:lnTo>
                    <a:lnTo>
                      <a:pt x="535639" y="99535"/>
                    </a:lnTo>
                    <a:cubicBezTo>
                      <a:pt x="485286" y="345604"/>
                      <a:pt x="267565" y="530706"/>
                      <a:pt x="6610" y="530706"/>
                    </a:cubicBezTo>
                    <a:lnTo>
                      <a:pt x="0" y="530040"/>
                    </a:lnTo>
                    <a:lnTo>
                      <a:pt x="0" y="350040"/>
                    </a:lnTo>
                    <a:lnTo>
                      <a:pt x="6610" y="350706"/>
                    </a:lnTo>
                    <a:cubicBezTo>
                      <a:pt x="180580" y="350706"/>
                      <a:pt x="325728" y="227305"/>
                      <a:pt x="359296" y="63259"/>
                    </a:cubicBezTo>
                    <a:lnTo>
                      <a:pt x="365673" y="0"/>
                    </a:lnTo>
                    <a:close/>
                  </a:path>
                </a:pathLst>
              </a:custGeom>
              <a:solidFill>
                <a:srgbClr val="F7A5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5" name="Google Shape;955;gec075aed1e_3_198"/>
              <p:cNvSpPr/>
              <p:nvPr/>
            </p:nvSpPr>
            <p:spPr>
              <a:xfrm rot="-5400000">
                <a:off x="3641253" y="4665413"/>
                <a:ext cx="383852" cy="366610"/>
              </a:xfrm>
              <a:custGeom>
                <a:rect b="b" l="l" r="r" t="t"/>
                <a:pathLst>
                  <a:path extrusionOk="0" h="366610" w="383852">
                    <a:moveTo>
                      <a:pt x="666" y="0"/>
                    </a:moveTo>
                    <a:lnTo>
                      <a:pt x="180666" y="0"/>
                    </a:lnTo>
                    <a:lnTo>
                      <a:pt x="180000" y="6610"/>
                    </a:lnTo>
                    <a:cubicBezTo>
                      <a:pt x="180000" y="106021"/>
                      <a:pt x="260589" y="186610"/>
                      <a:pt x="360000" y="186610"/>
                    </a:cubicBezTo>
                    <a:lnTo>
                      <a:pt x="383852" y="184206"/>
                    </a:lnTo>
                    <a:lnTo>
                      <a:pt x="383852" y="364206"/>
                    </a:lnTo>
                    <a:lnTo>
                      <a:pt x="360000" y="366610"/>
                    </a:lnTo>
                    <a:cubicBezTo>
                      <a:pt x="161177" y="366610"/>
                      <a:pt x="0" y="205433"/>
                      <a:pt x="0" y="6610"/>
                    </a:cubicBezTo>
                    <a:lnTo>
                      <a:pt x="666" y="0"/>
                    </a:lnTo>
                    <a:close/>
                  </a:path>
                </a:pathLst>
              </a:custGeom>
              <a:solidFill>
                <a:srgbClr val="0C89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6" name="Google Shape;956;gec075aed1e_3_198"/>
              <p:cNvSpPr/>
              <p:nvPr/>
            </p:nvSpPr>
            <p:spPr>
              <a:xfrm rot="5400000">
                <a:off x="3846359" y="2242352"/>
                <a:ext cx="713422" cy="726278"/>
              </a:xfrm>
              <a:custGeom>
                <a:rect b="b" l="l" r="r" t="t"/>
                <a:pathLst>
                  <a:path extrusionOk="0" h="726278" w="713422">
                    <a:moveTo>
                      <a:pt x="334" y="0"/>
                    </a:moveTo>
                    <a:lnTo>
                      <a:pt x="180666" y="0"/>
                    </a:lnTo>
                    <a:lnTo>
                      <a:pt x="180000" y="6610"/>
                    </a:lnTo>
                    <a:cubicBezTo>
                      <a:pt x="180000" y="267565"/>
                      <a:pt x="365102" y="485286"/>
                      <a:pt x="611171" y="535639"/>
                    </a:cubicBezTo>
                    <a:lnTo>
                      <a:pt x="713422" y="545947"/>
                    </a:lnTo>
                    <a:lnTo>
                      <a:pt x="713422" y="726278"/>
                    </a:lnTo>
                    <a:lnTo>
                      <a:pt x="646384" y="722893"/>
                    </a:lnTo>
                    <a:cubicBezTo>
                      <a:pt x="283320" y="686022"/>
                      <a:pt x="0" y="379402"/>
                      <a:pt x="0" y="6610"/>
                    </a:cubicBezTo>
                    <a:lnTo>
                      <a:pt x="334" y="0"/>
                    </a:lnTo>
                    <a:close/>
                  </a:path>
                </a:pathLst>
              </a:custGeom>
              <a:solidFill>
                <a:srgbClr val="0C89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7" name="Google Shape;957;gec075aed1e_3_198"/>
              <p:cNvSpPr/>
              <p:nvPr/>
            </p:nvSpPr>
            <p:spPr>
              <a:xfrm rot="10800000">
                <a:off x="4016947" y="3318123"/>
                <a:ext cx="545673" cy="530706"/>
              </a:xfrm>
              <a:custGeom>
                <a:rect b="b" l="l" r="r" t="t"/>
                <a:pathLst>
                  <a:path extrusionOk="0" h="530706" w="545673">
                    <a:moveTo>
                      <a:pt x="365673" y="0"/>
                    </a:moveTo>
                    <a:lnTo>
                      <a:pt x="545673" y="0"/>
                    </a:lnTo>
                    <a:lnTo>
                      <a:pt x="535639" y="99535"/>
                    </a:lnTo>
                    <a:cubicBezTo>
                      <a:pt x="485286" y="345604"/>
                      <a:pt x="267565" y="530706"/>
                      <a:pt x="6610" y="530706"/>
                    </a:cubicBezTo>
                    <a:lnTo>
                      <a:pt x="0" y="530040"/>
                    </a:lnTo>
                    <a:lnTo>
                      <a:pt x="0" y="350040"/>
                    </a:lnTo>
                    <a:lnTo>
                      <a:pt x="6610" y="350706"/>
                    </a:lnTo>
                    <a:cubicBezTo>
                      <a:pt x="180580" y="350706"/>
                      <a:pt x="325728" y="227305"/>
                      <a:pt x="359296" y="63259"/>
                    </a:cubicBezTo>
                    <a:lnTo>
                      <a:pt x="365673" y="0"/>
                    </a:lnTo>
                    <a:close/>
                  </a:path>
                </a:pathLst>
              </a:custGeom>
              <a:solidFill>
                <a:srgbClr val="F7A5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8" name="Google Shape;958;gec075aed1e_3_198"/>
              <p:cNvSpPr/>
              <p:nvPr/>
            </p:nvSpPr>
            <p:spPr>
              <a:xfrm rot="5400000">
                <a:off x="4180372" y="4379407"/>
                <a:ext cx="383852" cy="366610"/>
              </a:xfrm>
              <a:custGeom>
                <a:rect b="b" l="l" r="r" t="t"/>
                <a:pathLst>
                  <a:path extrusionOk="0" h="366610" w="383852">
                    <a:moveTo>
                      <a:pt x="666" y="0"/>
                    </a:moveTo>
                    <a:lnTo>
                      <a:pt x="180666" y="0"/>
                    </a:lnTo>
                    <a:lnTo>
                      <a:pt x="180000" y="6610"/>
                    </a:lnTo>
                    <a:cubicBezTo>
                      <a:pt x="180000" y="106021"/>
                      <a:pt x="260589" y="186610"/>
                      <a:pt x="360000" y="186610"/>
                    </a:cubicBezTo>
                    <a:lnTo>
                      <a:pt x="383852" y="184206"/>
                    </a:lnTo>
                    <a:lnTo>
                      <a:pt x="383852" y="364206"/>
                    </a:lnTo>
                    <a:lnTo>
                      <a:pt x="360000" y="366610"/>
                    </a:lnTo>
                    <a:cubicBezTo>
                      <a:pt x="161177" y="366610"/>
                      <a:pt x="0" y="205433"/>
                      <a:pt x="0" y="6610"/>
                    </a:cubicBezTo>
                    <a:lnTo>
                      <a:pt x="666" y="0"/>
                    </a:lnTo>
                    <a:close/>
                  </a:path>
                </a:pathLst>
              </a:custGeom>
              <a:solidFill>
                <a:srgbClr val="34A2C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959" name="Google Shape;959;gec075aed1e_3_198"/>
            <p:cNvSpPr/>
            <p:nvPr/>
          </p:nvSpPr>
          <p:spPr>
            <a:xfrm>
              <a:off x="6416480" y="2349611"/>
              <a:ext cx="3720370" cy="977346"/>
            </a:xfrm>
            <a:prstGeom prst="roundRect">
              <a:avLst>
                <a:gd fmla="val 50000" name="adj"/>
              </a:avLst>
            </a:prstGeom>
            <a:solidFill>
              <a:schemeClr val="lt1"/>
            </a:solidFill>
            <a:ln cap="flat" cmpd="sng" w="63500">
              <a:solidFill>
                <a:srgbClr val="0C89A0"/>
              </a:solidFill>
              <a:prstDash val="solid"/>
              <a:round/>
              <a:headEnd len="sm" w="sm" type="none"/>
              <a:tailEnd len="sm" w="sm" type="none"/>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en-AU" sz="1800">
                  <a:solidFill>
                    <a:srgbClr val="0C89A0"/>
                  </a:solidFill>
                  <a:latin typeface="Arial Narrow"/>
                  <a:ea typeface="Arial Narrow"/>
                  <a:cs typeface="Arial Narrow"/>
                  <a:sym typeface="Arial Narrow"/>
                </a:rPr>
                <a:t>Sustainability</a:t>
              </a:r>
              <a:endParaRPr/>
            </a:p>
          </p:txBody>
        </p:sp>
        <p:sp>
          <p:nvSpPr>
            <p:cNvPr id="960" name="Google Shape;960;gec075aed1e_3_198"/>
            <p:cNvSpPr/>
            <p:nvPr/>
          </p:nvSpPr>
          <p:spPr>
            <a:xfrm>
              <a:off x="6416480" y="3394792"/>
              <a:ext cx="3720370" cy="977346"/>
            </a:xfrm>
            <a:prstGeom prst="roundRect">
              <a:avLst>
                <a:gd fmla="val 50000" name="adj"/>
              </a:avLst>
            </a:prstGeom>
            <a:solidFill>
              <a:schemeClr val="lt1"/>
            </a:solidFill>
            <a:ln cap="flat" cmpd="sng" w="63500">
              <a:solidFill>
                <a:srgbClr val="FF9A20"/>
              </a:solidFill>
              <a:prstDash val="solid"/>
              <a:round/>
              <a:headEnd len="sm" w="sm" type="none"/>
              <a:tailEnd len="sm" w="sm" type="none"/>
            </a:ln>
            <a:effectLst>
              <a:outerShdw blurRad="50800" rotWithShape="0" algn="tl" dir="2700000" dist="38100">
                <a:srgbClr val="000000">
                  <a:alpha val="40000"/>
                </a:srgbClr>
              </a:outerShdw>
            </a:effectLst>
          </p:spPr>
          <p:txBody>
            <a:bodyPr anchorCtr="0" anchor="ctr" bIns="45700" lIns="91425" spcFirstLastPara="1" rIns="0" wrap="square" tIns="45700">
              <a:noAutofit/>
            </a:bodyPr>
            <a:lstStyle/>
            <a:p>
              <a:pPr indent="0" lvl="0" marL="0" marR="0" rtl="0" algn="ctr">
                <a:spcBef>
                  <a:spcPts val="0"/>
                </a:spcBef>
                <a:spcAft>
                  <a:spcPts val="0"/>
                </a:spcAft>
                <a:buNone/>
              </a:pPr>
              <a:r>
                <a:rPr b="1" lang="en-AU" sz="1800">
                  <a:solidFill>
                    <a:srgbClr val="FF9A20"/>
                  </a:solidFill>
                  <a:latin typeface="Arial Narrow"/>
                  <a:ea typeface="Arial Narrow"/>
                  <a:cs typeface="Arial Narrow"/>
                  <a:sym typeface="Arial Narrow"/>
                </a:rPr>
                <a:t>Gaps in geographical coverage</a:t>
              </a:r>
              <a:endParaRPr sz="1800">
                <a:solidFill>
                  <a:srgbClr val="FF9A20"/>
                </a:solidFill>
                <a:latin typeface="Arial Narrow"/>
                <a:ea typeface="Arial Narrow"/>
                <a:cs typeface="Arial Narrow"/>
                <a:sym typeface="Arial Narrow"/>
              </a:endParaRPr>
            </a:p>
          </p:txBody>
        </p:sp>
        <p:sp>
          <p:nvSpPr>
            <p:cNvPr id="961" name="Google Shape;961;gec075aed1e_3_198"/>
            <p:cNvSpPr/>
            <p:nvPr/>
          </p:nvSpPr>
          <p:spPr>
            <a:xfrm>
              <a:off x="6416480" y="4439973"/>
              <a:ext cx="3720370" cy="975600"/>
            </a:xfrm>
            <a:prstGeom prst="roundRect">
              <a:avLst>
                <a:gd fmla="val 50000" name="adj"/>
              </a:avLst>
            </a:prstGeom>
            <a:solidFill>
              <a:schemeClr val="lt1"/>
            </a:solidFill>
            <a:ln cap="flat" cmpd="sng" w="63500">
              <a:solidFill>
                <a:srgbClr val="34A2C9"/>
              </a:solidFill>
              <a:prstDash val="solid"/>
              <a:round/>
              <a:headEnd len="sm" w="sm" type="none"/>
              <a:tailEnd len="sm" w="sm" type="none"/>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en-AU" sz="1800">
                  <a:solidFill>
                    <a:srgbClr val="34A2C9"/>
                  </a:solidFill>
                  <a:latin typeface="Arial Narrow"/>
                  <a:ea typeface="Arial Narrow"/>
                  <a:cs typeface="Arial Narrow"/>
                  <a:sym typeface="Arial Narrow"/>
                </a:rPr>
                <a:t>Data Stewardship, Archiving and Access</a:t>
              </a:r>
              <a:endParaRPr sz="1800">
                <a:solidFill>
                  <a:srgbClr val="74B843"/>
                </a:solidFill>
                <a:latin typeface="Arial Narrow"/>
                <a:ea typeface="Arial Narrow"/>
                <a:cs typeface="Arial Narrow"/>
                <a:sym typeface="Arial Narrow"/>
              </a:endParaRPr>
            </a:p>
          </p:txBody>
        </p:sp>
        <p:sp>
          <p:nvSpPr>
            <p:cNvPr id="962" name="Google Shape;962;gec075aed1e_3_198"/>
            <p:cNvSpPr/>
            <p:nvPr/>
          </p:nvSpPr>
          <p:spPr>
            <a:xfrm>
              <a:off x="6416480" y="5477188"/>
              <a:ext cx="3720370" cy="975600"/>
            </a:xfrm>
            <a:prstGeom prst="roundRect">
              <a:avLst>
                <a:gd fmla="val 50000" name="adj"/>
              </a:avLst>
            </a:prstGeom>
            <a:solidFill>
              <a:schemeClr val="lt1"/>
            </a:solidFill>
            <a:ln cap="flat" cmpd="sng" w="63500">
              <a:solidFill>
                <a:srgbClr val="005BAE"/>
              </a:solidFill>
              <a:prstDash val="solid"/>
              <a:round/>
              <a:headEnd len="sm" w="sm" type="none"/>
              <a:tailEnd len="sm" w="sm" type="none"/>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en-AU" sz="1800">
                  <a:solidFill>
                    <a:srgbClr val="005BAE"/>
                  </a:solidFill>
                  <a:latin typeface="Arial Narrow"/>
                  <a:ea typeface="Arial Narrow"/>
                  <a:cs typeface="Arial Narrow"/>
                  <a:sym typeface="Arial Narrow"/>
                </a:rPr>
                <a:t>Supporting the Paris Agreement</a:t>
              </a:r>
              <a:endParaRPr/>
            </a:p>
            <a:p>
              <a:pPr indent="-285750" lvl="0" marL="285750" marR="0" rtl="0" algn="ctr">
                <a:spcBef>
                  <a:spcPts val="0"/>
                </a:spcBef>
                <a:spcAft>
                  <a:spcPts val="0"/>
                </a:spcAft>
                <a:buClr>
                  <a:srgbClr val="005BAE"/>
                </a:buClr>
                <a:buSzPts val="1800"/>
                <a:buFont typeface="Arial"/>
                <a:buChar char="•"/>
              </a:pPr>
              <a:r>
                <a:rPr b="1" lang="en-AU" sz="1800">
                  <a:solidFill>
                    <a:srgbClr val="005BAE"/>
                  </a:solidFill>
                  <a:latin typeface="Arial Narrow"/>
                  <a:ea typeface="Arial Narrow"/>
                  <a:cs typeface="Arial Narrow"/>
                  <a:sym typeface="Arial Narrow"/>
                </a:rPr>
                <a:t>Adaptation and Mitigation</a:t>
              </a:r>
              <a:endParaRPr/>
            </a:p>
          </p:txBody>
        </p:sp>
      </p:grpSp>
      <p:sp>
        <p:nvSpPr>
          <p:cNvPr id="963" name="Google Shape;963;gec075aed1e_3_198"/>
          <p:cNvSpPr txBox="1"/>
          <p:nvPr>
            <p:ph type="title"/>
          </p:nvPr>
        </p:nvSpPr>
        <p:spPr>
          <a:xfrm>
            <a:off x="6858" y="-2651"/>
            <a:ext cx="9144000" cy="726829"/>
          </a:xfrm>
          <a:prstGeom prst="rect">
            <a:avLst/>
          </a:prstGeom>
          <a:solidFill>
            <a:srgbClr val="005BAE"/>
          </a:solidFill>
          <a:ln>
            <a:noFill/>
          </a:ln>
        </p:spPr>
        <p:txBody>
          <a:bodyPr anchorCtr="0" anchor="ctr" bIns="45700" lIns="91425" spcFirstLastPara="1" rIns="91425" wrap="square" tIns="45700">
            <a:normAutofit/>
          </a:bodyPr>
          <a:lstStyle/>
          <a:p>
            <a:pPr indent="0" lvl="0" marL="0" rtl="0" algn="r">
              <a:spcBef>
                <a:spcPts val="0"/>
              </a:spcBef>
              <a:spcAft>
                <a:spcPts val="0"/>
              </a:spcAft>
              <a:buClr>
                <a:schemeClr val="lt1"/>
              </a:buClr>
              <a:buSzPts val="2800"/>
              <a:buFont typeface="Arimo"/>
              <a:buNone/>
            </a:pPr>
            <a:r>
              <a:rPr lang="en-AU"/>
              <a:t>Areas for improvements identified in the GCOS Status Report</a:t>
            </a:r>
            <a:endParaRPr/>
          </a:p>
        </p:txBody>
      </p:sp>
      <p:sp>
        <p:nvSpPr>
          <p:cNvPr id="964" name="Google Shape;964;gec075aed1e_3_198"/>
          <p:cNvSpPr txBox="1"/>
          <p:nvPr>
            <p:ph idx="1" type="body"/>
          </p:nvPr>
        </p:nvSpPr>
        <p:spPr>
          <a:xfrm>
            <a:off x="33951" y="1847002"/>
            <a:ext cx="2420518" cy="3334434"/>
          </a:xfrm>
          <a:prstGeom prst="rect">
            <a:avLst/>
          </a:prstGeom>
          <a:noFill/>
          <a:ln>
            <a:noFill/>
          </a:ln>
        </p:spPr>
        <p:txBody>
          <a:bodyPr anchorCtr="0" anchor="t" bIns="45700" lIns="91425" spcFirstLastPara="1" rIns="91425" wrap="square" tIns="45700">
            <a:normAutofit lnSpcReduction="10000"/>
          </a:bodyPr>
          <a:lstStyle/>
          <a:p>
            <a:pPr indent="-192881" lvl="0" marL="192881" rtl="0" algn="l">
              <a:lnSpc>
                <a:spcPct val="114000"/>
              </a:lnSpc>
              <a:spcBef>
                <a:spcPts val="0"/>
              </a:spcBef>
              <a:spcAft>
                <a:spcPts val="0"/>
              </a:spcAft>
              <a:buClr>
                <a:schemeClr val="dk1"/>
              </a:buClr>
              <a:buSzPts val="1800"/>
              <a:buChar char="•"/>
            </a:pPr>
            <a:r>
              <a:rPr lang="en-AU"/>
              <a:t>The report identifies four key areas where improvements are needed </a:t>
            </a:r>
            <a:endParaRPr/>
          </a:p>
          <a:p>
            <a:pPr indent="-78580" lvl="0" marL="192881" rtl="0" algn="l">
              <a:lnSpc>
                <a:spcPct val="114000"/>
              </a:lnSpc>
              <a:spcBef>
                <a:spcPts val="338"/>
              </a:spcBef>
              <a:spcAft>
                <a:spcPts val="0"/>
              </a:spcAft>
              <a:buClr>
                <a:schemeClr val="dk1"/>
              </a:buClr>
              <a:buSzPts val="1800"/>
              <a:buNone/>
            </a:pPr>
            <a:r>
              <a:t/>
            </a:r>
            <a:endParaRPr/>
          </a:p>
          <a:p>
            <a:pPr indent="-192881" lvl="0" marL="192881" rtl="0" algn="l">
              <a:lnSpc>
                <a:spcPct val="114000"/>
              </a:lnSpc>
              <a:spcBef>
                <a:spcPts val="338"/>
              </a:spcBef>
              <a:spcAft>
                <a:spcPts val="0"/>
              </a:spcAft>
              <a:buClr>
                <a:schemeClr val="dk1"/>
              </a:buClr>
              <a:buSzPts val="1800"/>
              <a:buChar char="•"/>
            </a:pPr>
            <a:r>
              <a:rPr lang="en-AU"/>
              <a:t>The GCOS Implementation plan to be published in 2022 will address these four areas.</a:t>
            </a:r>
            <a:endParaRPr/>
          </a:p>
        </p:txBody>
      </p:sp>
    </p:spTree>
  </p:cSld>
  <p:clrMapOvr>
    <a:masterClrMapping/>
  </p:clrMapOvr>
  <p:transition>
    <p:fade/>
  </p:transition>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9" name="Shape 969"/>
        <p:cNvGrpSpPr/>
        <p:nvPr/>
      </p:nvGrpSpPr>
      <p:grpSpPr>
        <a:xfrm>
          <a:off x="0" y="0"/>
          <a:ext cx="0" cy="0"/>
          <a:chOff x="0" y="0"/>
          <a:chExt cx="0" cy="0"/>
        </a:xfrm>
      </p:grpSpPr>
      <p:pic>
        <p:nvPicPr>
          <p:cNvPr descr="A picture containing grass, outdoor, green&#10;&#10;Description automatically generated" id="970" name="Google Shape;970;gec075aed1e_3_229"/>
          <p:cNvPicPr preferRelativeResize="0"/>
          <p:nvPr>
            <p:ph idx="1" type="body"/>
          </p:nvPr>
        </p:nvPicPr>
        <p:blipFill rotWithShape="1">
          <a:blip r:embed="rId3">
            <a:alphaModFix/>
          </a:blip>
          <a:srcRect b="0" l="-3" r="0" t="0"/>
          <a:stretch/>
        </p:blipFill>
        <p:spPr>
          <a:xfrm>
            <a:off x="5691077" y="-16378"/>
            <a:ext cx="3452924" cy="6883321"/>
          </a:xfrm>
          <a:prstGeom prst="rect">
            <a:avLst/>
          </a:prstGeom>
          <a:noFill/>
          <a:ln>
            <a:noFill/>
          </a:ln>
        </p:spPr>
      </p:pic>
      <p:grpSp>
        <p:nvGrpSpPr>
          <p:cNvPr id="971" name="Google Shape;971;gec075aed1e_3_229"/>
          <p:cNvGrpSpPr/>
          <p:nvPr/>
        </p:nvGrpSpPr>
        <p:grpSpPr>
          <a:xfrm flipH="1">
            <a:off x="226426" y="-2025703"/>
            <a:ext cx="13227050" cy="10902078"/>
            <a:chOff x="-4084149" y="-1077185"/>
            <a:chExt cx="16211607" cy="9726183"/>
          </a:xfrm>
        </p:grpSpPr>
        <p:sp>
          <p:nvSpPr>
            <p:cNvPr id="972" name="Google Shape;972;gec075aed1e_3_229"/>
            <p:cNvSpPr/>
            <p:nvPr/>
          </p:nvSpPr>
          <p:spPr>
            <a:xfrm>
              <a:off x="-4084149" y="-1077185"/>
              <a:ext cx="9726183" cy="9726183"/>
            </a:xfrm>
            <a:prstGeom prst="blockArc">
              <a:avLst>
                <a:gd fmla="val 18900000" name="adj1"/>
                <a:gd fmla="val 2700000" name="adj2"/>
                <a:gd fmla="val 222" name="adj3"/>
              </a:avLst>
            </a:prstGeom>
            <a:noFill/>
            <a:ln cap="flat" cmpd="sng" w="60325">
              <a:solidFill>
                <a:srgbClr val="005BA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gec075aed1e_3_229"/>
            <p:cNvSpPr/>
            <p:nvPr/>
          </p:nvSpPr>
          <p:spPr>
            <a:xfrm>
              <a:off x="5088610" y="725338"/>
              <a:ext cx="7024899" cy="1807177"/>
            </a:xfrm>
            <a:custGeom>
              <a:rect b="b" l="l" r="r" t="t"/>
              <a:pathLst>
                <a:path extrusionOk="0" h="1445741" w="7024899">
                  <a:moveTo>
                    <a:pt x="0" y="0"/>
                  </a:moveTo>
                  <a:lnTo>
                    <a:pt x="7024899" y="0"/>
                  </a:lnTo>
                  <a:lnTo>
                    <a:pt x="7024899" y="1445741"/>
                  </a:lnTo>
                  <a:lnTo>
                    <a:pt x="0" y="1445741"/>
                  </a:lnTo>
                  <a:lnTo>
                    <a:pt x="0" y="0"/>
                  </a:lnTo>
                  <a:close/>
                </a:path>
              </a:pathLst>
            </a:custGeom>
            <a:solidFill>
              <a:srgbClr val="FF9A20"/>
            </a:solidFill>
            <a:ln cap="flat" cmpd="sng" w="25400">
              <a:solidFill>
                <a:schemeClr val="lt1"/>
              </a:solidFill>
              <a:prstDash val="solid"/>
              <a:round/>
              <a:headEnd len="sm" w="sm" type="none"/>
              <a:tailEnd len="sm" w="sm" type="none"/>
            </a:ln>
          </p:spPr>
          <p:txBody>
            <a:bodyPr anchorCtr="0" anchor="ctr" bIns="40625" lIns="576000" spcFirstLastPara="1" rIns="792000" wrap="square" tIns="40625">
              <a:noAutofit/>
            </a:bodyPr>
            <a:lstStyle/>
            <a:p>
              <a:pPr indent="0" lvl="0" marL="0" marR="0" rtl="0" algn="l">
                <a:lnSpc>
                  <a:spcPct val="90000"/>
                </a:lnSpc>
                <a:spcBef>
                  <a:spcPts val="0"/>
                </a:spcBef>
                <a:spcAft>
                  <a:spcPts val="0"/>
                </a:spcAft>
                <a:buClr>
                  <a:schemeClr val="lt1"/>
                </a:buClr>
                <a:buSzPts val="2000"/>
                <a:buFont typeface="Calibri"/>
                <a:buNone/>
              </a:pPr>
              <a:r>
                <a:rPr b="1" lang="en-AU" sz="2000">
                  <a:solidFill>
                    <a:schemeClr val="lt1"/>
                  </a:solidFill>
                  <a:latin typeface="Calibri"/>
                  <a:ea typeface="Calibri"/>
                  <a:cs typeface="Calibri"/>
                  <a:sym typeface="Calibri"/>
                </a:rPr>
                <a:t>Long-term continuity of some satellite observations is not assured</a:t>
              </a:r>
              <a:r>
                <a:rPr lang="en-AU" sz="2000">
                  <a:solidFill>
                    <a:schemeClr val="lt1"/>
                  </a:solidFill>
                  <a:latin typeface="Calibri"/>
                  <a:ea typeface="Calibri"/>
                  <a:cs typeface="Calibri"/>
                  <a:sym typeface="Calibri"/>
                </a:rPr>
                <a:t>. While satellite observations have been a major success, there are gaps and some observations are from  research missions</a:t>
              </a:r>
              <a:endParaRPr sz="2000">
                <a:solidFill>
                  <a:schemeClr val="lt1"/>
                </a:solidFill>
                <a:latin typeface="Calibri"/>
                <a:ea typeface="Calibri"/>
                <a:cs typeface="Calibri"/>
                <a:sym typeface="Calibri"/>
              </a:endParaRPr>
            </a:p>
          </p:txBody>
        </p:sp>
        <p:sp>
          <p:nvSpPr>
            <p:cNvPr id="974" name="Google Shape;974;gec075aed1e_3_229"/>
            <p:cNvSpPr/>
            <p:nvPr/>
          </p:nvSpPr>
          <p:spPr>
            <a:xfrm>
              <a:off x="4185022" y="713705"/>
              <a:ext cx="1807177" cy="1807177"/>
            </a:xfrm>
            <a:prstGeom prst="ellipse">
              <a:avLst/>
            </a:prstGeom>
            <a:solidFill>
              <a:schemeClr val="lt1"/>
            </a:solidFill>
            <a:ln cap="flat" cmpd="sng" w="25400">
              <a:solidFill>
                <a:srgbClr val="FF9A2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gec075aed1e_3_229"/>
            <p:cNvSpPr/>
            <p:nvPr/>
          </p:nvSpPr>
          <p:spPr>
            <a:xfrm>
              <a:off x="5628086" y="2893950"/>
              <a:ext cx="6499372" cy="1795544"/>
            </a:xfrm>
            <a:custGeom>
              <a:rect b="b" l="l" r="r" t="t"/>
              <a:pathLst>
                <a:path extrusionOk="0" h="1445741" w="6499372">
                  <a:moveTo>
                    <a:pt x="0" y="0"/>
                  </a:moveTo>
                  <a:lnTo>
                    <a:pt x="6499372" y="0"/>
                  </a:lnTo>
                  <a:lnTo>
                    <a:pt x="6499372" y="1445741"/>
                  </a:lnTo>
                  <a:lnTo>
                    <a:pt x="0" y="1445741"/>
                  </a:lnTo>
                  <a:lnTo>
                    <a:pt x="0" y="0"/>
                  </a:lnTo>
                  <a:close/>
                </a:path>
              </a:pathLst>
            </a:custGeom>
            <a:solidFill>
              <a:srgbClr val="1C9DDA"/>
            </a:solidFill>
            <a:ln cap="flat" cmpd="sng" w="25400">
              <a:solidFill>
                <a:schemeClr val="lt1"/>
              </a:solidFill>
              <a:prstDash val="solid"/>
              <a:round/>
              <a:headEnd len="sm" w="sm" type="none"/>
              <a:tailEnd len="sm" w="sm" type="none"/>
            </a:ln>
          </p:spPr>
          <p:txBody>
            <a:bodyPr anchorCtr="0" anchor="ctr" bIns="40625" lIns="576000" spcFirstLastPara="1" rIns="792000" wrap="square" tIns="40625">
              <a:noAutofit/>
            </a:bodyPr>
            <a:lstStyle/>
            <a:p>
              <a:pPr indent="0" lvl="0" marL="0" marR="0" rtl="0" algn="l">
                <a:lnSpc>
                  <a:spcPct val="90000"/>
                </a:lnSpc>
                <a:spcBef>
                  <a:spcPts val="0"/>
                </a:spcBef>
                <a:spcAft>
                  <a:spcPts val="0"/>
                </a:spcAft>
                <a:buClr>
                  <a:schemeClr val="lt1"/>
                </a:buClr>
                <a:buSzPts val="2000"/>
                <a:buFont typeface="Calibri"/>
                <a:buNone/>
              </a:pPr>
              <a:r>
                <a:rPr b="1" lang="en-AU" sz="2000">
                  <a:solidFill>
                    <a:schemeClr val="lt1"/>
                  </a:solidFill>
                  <a:latin typeface="Calibri"/>
                  <a:ea typeface="Calibri"/>
                  <a:cs typeface="Calibri"/>
                  <a:sym typeface="Calibri"/>
                </a:rPr>
                <a:t>Sustained funding is needed</a:t>
              </a:r>
              <a:r>
                <a:rPr lang="en-AU" sz="2000">
                  <a:solidFill>
                    <a:schemeClr val="lt1"/>
                  </a:solidFill>
                  <a:latin typeface="Calibri"/>
                  <a:ea typeface="Calibri"/>
                  <a:cs typeface="Calibri"/>
                  <a:sym typeface="Calibri"/>
                </a:rPr>
                <a:t>. Most ocean and terrestrial observations are supported through short-term funding with a typical lifetime of a few years leaving the development of long-term records vulnerable. </a:t>
              </a:r>
              <a:endParaRPr/>
            </a:p>
          </p:txBody>
        </p:sp>
        <p:sp>
          <p:nvSpPr>
            <p:cNvPr id="976" name="Google Shape;976;gec075aed1e_3_229"/>
            <p:cNvSpPr/>
            <p:nvPr/>
          </p:nvSpPr>
          <p:spPr>
            <a:xfrm>
              <a:off x="4710549" y="2882317"/>
              <a:ext cx="1807177" cy="1807177"/>
            </a:xfrm>
            <a:prstGeom prst="ellipse">
              <a:avLst/>
            </a:prstGeom>
            <a:solidFill>
              <a:schemeClr val="lt1"/>
            </a:solidFill>
            <a:ln cap="flat" cmpd="sng" w="25400">
              <a:solidFill>
                <a:srgbClr val="1C9DD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gec075aed1e_3_229"/>
            <p:cNvSpPr/>
            <p:nvPr/>
          </p:nvSpPr>
          <p:spPr>
            <a:xfrm>
              <a:off x="5102559" y="5062562"/>
              <a:ext cx="7024899" cy="1795438"/>
            </a:xfrm>
            <a:custGeom>
              <a:rect b="b" l="l" r="r" t="t"/>
              <a:pathLst>
                <a:path extrusionOk="0" h="1445741" w="7024899">
                  <a:moveTo>
                    <a:pt x="0" y="0"/>
                  </a:moveTo>
                  <a:lnTo>
                    <a:pt x="7024899" y="0"/>
                  </a:lnTo>
                  <a:lnTo>
                    <a:pt x="7024899" y="1445741"/>
                  </a:lnTo>
                  <a:lnTo>
                    <a:pt x="0" y="1445741"/>
                  </a:lnTo>
                  <a:lnTo>
                    <a:pt x="0" y="0"/>
                  </a:lnTo>
                  <a:close/>
                </a:path>
              </a:pathLst>
            </a:custGeom>
            <a:solidFill>
              <a:srgbClr val="0C89A0"/>
            </a:solidFill>
            <a:ln cap="flat" cmpd="sng" w="25400">
              <a:solidFill>
                <a:schemeClr val="lt1"/>
              </a:solidFill>
              <a:prstDash val="solid"/>
              <a:round/>
              <a:headEnd len="sm" w="sm" type="none"/>
              <a:tailEnd len="sm" w="sm" type="none"/>
            </a:ln>
          </p:spPr>
          <p:txBody>
            <a:bodyPr anchorCtr="0" anchor="ctr" bIns="40625" lIns="576000" spcFirstLastPara="1" rIns="792000" wrap="square" tIns="40625">
              <a:noAutofit/>
            </a:bodyPr>
            <a:lstStyle/>
            <a:p>
              <a:pPr indent="0" lvl="0" marL="0" marR="0" rtl="0" algn="l">
                <a:lnSpc>
                  <a:spcPct val="90000"/>
                </a:lnSpc>
                <a:spcBef>
                  <a:spcPts val="0"/>
                </a:spcBef>
                <a:spcAft>
                  <a:spcPts val="0"/>
                </a:spcAft>
                <a:buClr>
                  <a:schemeClr val="lt1"/>
                </a:buClr>
                <a:buSzPts val="2000"/>
                <a:buFont typeface="Calibri"/>
                <a:buNone/>
              </a:pPr>
              <a:r>
                <a:rPr b="1" lang="en-AU" sz="2000">
                  <a:solidFill>
                    <a:schemeClr val="lt1"/>
                  </a:solidFill>
                  <a:latin typeface="Calibri"/>
                  <a:ea typeface="Calibri"/>
                  <a:cs typeface="Calibri"/>
                  <a:sym typeface="Calibri"/>
                </a:rPr>
                <a:t>Many otherwise successful projects have not led to long-term sustained improvements. - </a:t>
              </a:r>
              <a:r>
                <a:rPr lang="en-AU" sz="2000">
                  <a:solidFill>
                    <a:schemeClr val="lt1"/>
                  </a:solidFill>
                  <a:latin typeface="Calibri"/>
                  <a:ea typeface="Calibri"/>
                  <a:cs typeface="Calibri"/>
                  <a:sym typeface="Calibri"/>
                </a:rPr>
                <a:t>most of the projects in developing countries with a component on observations have not led to sustainable long-term improvements in the observational capacity of these countries due to lack of resources and planning. </a:t>
              </a:r>
              <a:endParaRPr/>
            </a:p>
          </p:txBody>
        </p:sp>
        <p:sp>
          <p:nvSpPr>
            <p:cNvPr id="978" name="Google Shape;978;gec075aed1e_3_229"/>
            <p:cNvSpPr/>
            <p:nvPr/>
          </p:nvSpPr>
          <p:spPr>
            <a:xfrm>
              <a:off x="4185022" y="5050929"/>
              <a:ext cx="1807177" cy="1807177"/>
            </a:xfrm>
            <a:prstGeom prst="ellipse">
              <a:avLst/>
            </a:prstGeom>
            <a:solidFill>
              <a:schemeClr val="lt1"/>
            </a:solidFill>
            <a:ln cap="flat" cmpd="sng" w="25400">
              <a:solidFill>
                <a:srgbClr val="0C89A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 name="Google Shape;979;gec075aed1e_3_229"/>
          <p:cNvSpPr txBox="1"/>
          <p:nvPr>
            <p:ph type="title"/>
          </p:nvPr>
        </p:nvSpPr>
        <p:spPr>
          <a:xfrm rot="-5400000">
            <a:off x="-3156439" y="3151056"/>
            <a:ext cx="6858001" cy="545122"/>
          </a:xfrm>
          <a:prstGeom prst="rect">
            <a:avLst/>
          </a:prstGeom>
          <a:solidFill>
            <a:srgbClr val="08909D"/>
          </a:solidFill>
          <a:ln>
            <a:noFill/>
          </a:ln>
        </p:spPr>
        <p:txBody>
          <a:bodyPr anchorCtr="0" anchor="ctr" bIns="45700" lIns="91425" spcFirstLastPara="1" rIns="91425" wrap="square" tIns="45700">
            <a:normAutofit/>
          </a:bodyPr>
          <a:lstStyle/>
          <a:p>
            <a:pPr indent="0" lvl="0" marL="0" rtl="0" algn="r">
              <a:spcBef>
                <a:spcPts val="0"/>
              </a:spcBef>
              <a:spcAft>
                <a:spcPts val="0"/>
              </a:spcAft>
              <a:buClr>
                <a:schemeClr val="lt1"/>
              </a:buClr>
              <a:buSzPts val="3200"/>
              <a:buFont typeface="Arimo"/>
              <a:buNone/>
            </a:pPr>
            <a:r>
              <a:rPr lang="en-AU" sz="3200"/>
              <a:t>Sustainability</a:t>
            </a:r>
            <a:endParaRPr/>
          </a:p>
        </p:txBody>
      </p:sp>
      <p:pic>
        <p:nvPicPr>
          <p:cNvPr descr="Treasure chest with solid fill" id="980" name="Google Shape;980;gec075aed1e_3_229"/>
          <p:cNvPicPr preferRelativeResize="0"/>
          <p:nvPr/>
        </p:nvPicPr>
        <p:blipFill rotWithShape="1">
          <a:blip r:embed="rId4">
            <a:alphaModFix/>
          </a:blip>
          <a:srcRect b="0" l="0" r="0" t="0"/>
          <a:stretch/>
        </p:blipFill>
        <p:spPr>
          <a:xfrm>
            <a:off x="4876613" y="2555010"/>
            <a:ext cx="1305405" cy="1305405"/>
          </a:xfrm>
          <a:prstGeom prst="rect">
            <a:avLst/>
          </a:prstGeom>
          <a:noFill/>
          <a:ln>
            <a:noFill/>
          </a:ln>
        </p:spPr>
      </p:pic>
      <p:pic>
        <p:nvPicPr>
          <p:cNvPr descr="Satellite outline" id="981" name="Google Shape;981;gec075aed1e_3_229"/>
          <p:cNvPicPr preferRelativeResize="0"/>
          <p:nvPr/>
        </p:nvPicPr>
        <p:blipFill rotWithShape="1">
          <a:blip r:embed="rId5">
            <a:alphaModFix/>
          </a:blip>
          <a:srcRect b="0" l="0" r="0" t="0"/>
          <a:stretch/>
        </p:blipFill>
        <p:spPr>
          <a:xfrm>
            <a:off x="5311123" y="159459"/>
            <a:ext cx="1180676" cy="1180676"/>
          </a:xfrm>
          <a:prstGeom prst="rect">
            <a:avLst/>
          </a:prstGeom>
          <a:noFill/>
          <a:ln>
            <a:noFill/>
          </a:ln>
        </p:spPr>
      </p:pic>
      <p:pic>
        <p:nvPicPr>
          <p:cNvPr descr="Completed with solid fill" id="982" name="Google Shape;982;gec075aed1e_3_229"/>
          <p:cNvPicPr preferRelativeResize="0"/>
          <p:nvPr/>
        </p:nvPicPr>
        <p:blipFill rotWithShape="1">
          <a:blip r:embed="rId6">
            <a:alphaModFix/>
          </a:blip>
          <a:srcRect b="0" l="0" r="0" t="0"/>
          <a:stretch/>
        </p:blipFill>
        <p:spPr>
          <a:xfrm>
            <a:off x="5311123" y="5005804"/>
            <a:ext cx="1404189" cy="1404189"/>
          </a:xfrm>
          <a:prstGeom prst="rect">
            <a:avLst/>
          </a:prstGeom>
          <a:noFill/>
          <a:ln>
            <a:noFill/>
          </a:ln>
        </p:spPr>
      </p:pic>
    </p:spTree>
  </p:cSld>
  <p:clrMapOvr>
    <a:masterClrMapping/>
  </p:clrMapOvr>
  <p:transition>
    <p:fade/>
  </p:transition>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6" name="Shape 986"/>
        <p:cNvGrpSpPr/>
        <p:nvPr/>
      </p:nvGrpSpPr>
      <p:grpSpPr>
        <a:xfrm>
          <a:off x="0" y="0"/>
          <a:ext cx="0" cy="0"/>
          <a:chOff x="0" y="0"/>
          <a:chExt cx="0" cy="0"/>
        </a:xfrm>
      </p:grpSpPr>
      <p:sp>
        <p:nvSpPr>
          <p:cNvPr id="987" name="Google Shape;987;gec075aed1e_3_246"/>
          <p:cNvSpPr txBox="1"/>
          <p:nvPr>
            <p:ph type="title"/>
          </p:nvPr>
        </p:nvSpPr>
        <p:spPr>
          <a:xfrm>
            <a:off x="0" y="5011"/>
            <a:ext cx="9144000" cy="726829"/>
          </a:xfrm>
          <a:prstGeom prst="rect">
            <a:avLst/>
          </a:prstGeom>
          <a:solidFill>
            <a:srgbClr val="08909D"/>
          </a:solidFill>
          <a:ln>
            <a:noFill/>
          </a:ln>
        </p:spPr>
        <p:txBody>
          <a:bodyPr anchorCtr="0" anchor="ctr" bIns="45700" lIns="91425" spcFirstLastPara="1" rIns="91425" wrap="square" tIns="45700">
            <a:normAutofit/>
          </a:bodyPr>
          <a:lstStyle/>
          <a:p>
            <a:pPr indent="0" lvl="0" marL="0" rtl="0" algn="r">
              <a:spcBef>
                <a:spcPts val="0"/>
              </a:spcBef>
              <a:spcAft>
                <a:spcPts val="0"/>
              </a:spcAft>
              <a:buClr>
                <a:schemeClr val="lt1"/>
              </a:buClr>
              <a:buSzPts val="2800"/>
              <a:buFont typeface="Arimo"/>
              <a:buNone/>
            </a:pPr>
            <a:r>
              <a:rPr lang="en-AU"/>
              <a:t>Specific satellite related issues</a:t>
            </a:r>
            <a:endParaRPr/>
          </a:p>
        </p:txBody>
      </p:sp>
      <p:sp>
        <p:nvSpPr>
          <p:cNvPr id="988" name="Google Shape;988;gec075aed1e_3_246"/>
          <p:cNvSpPr txBox="1"/>
          <p:nvPr>
            <p:ph idx="1" type="body"/>
          </p:nvPr>
        </p:nvSpPr>
        <p:spPr>
          <a:xfrm>
            <a:off x="457200" y="996463"/>
            <a:ext cx="8229600" cy="5129702"/>
          </a:xfrm>
          <a:prstGeom prst="rect">
            <a:avLst/>
          </a:prstGeom>
          <a:noFill/>
          <a:ln>
            <a:noFill/>
          </a:ln>
        </p:spPr>
        <p:txBody>
          <a:bodyPr anchorCtr="0" anchor="t" bIns="45700" lIns="91425" spcFirstLastPara="1" rIns="91425" wrap="square" tIns="45700">
            <a:normAutofit lnSpcReduction="10000"/>
          </a:bodyPr>
          <a:lstStyle/>
          <a:p>
            <a:pPr indent="-192881" lvl="0" marL="192881" rtl="0" algn="l">
              <a:lnSpc>
                <a:spcPct val="114000"/>
              </a:lnSpc>
              <a:spcBef>
                <a:spcPts val="0"/>
              </a:spcBef>
              <a:spcAft>
                <a:spcPts val="0"/>
              </a:spcAft>
              <a:buClr>
                <a:schemeClr val="dk1"/>
              </a:buClr>
              <a:buSzPts val="1800"/>
              <a:buChar char="•"/>
            </a:pPr>
            <a:r>
              <a:rPr lang="en-AU"/>
              <a:t>Gaps in the satellite-based observations include:</a:t>
            </a:r>
            <a:endParaRPr/>
          </a:p>
          <a:p>
            <a:pPr indent="-160735" lvl="1" marL="417910" rtl="0" algn="l">
              <a:lnSpc>
                <a:spcPct val="114000"/>
              </a:lnSpc>
              <a:spcBef>
                <a:spcPts val="338"/>
              </a:spcBef>
              <a:spcAft>
                <a:spcPts val="0"/>
              </a:spcAft>
              <a:buClr>
                <a:schemeClr val="dk1"/>
              </a:buClr>
              <a:buSzPts val="1500"/>
              <a:buChar char="–"/>
            </a:pPr>
            <a:r>
              <a:rPr lang="en-AU"/>
              <a:t>Lower tropospheric ozone.</a:t>
            </a:r>
            <a:endParaRPr/>
          </a:p>
          <a:p>
            <a:pPr indent="-160735" lvl="1" marL="417910" rtl="0" algn="l">
              <a:lnSpc>
                <a:spcPct val="114000"/>
              </a:lnSpc>
              <a:spcBef>
                <a:spcPts val="338"/>
              </a:spcBef>
              <a:spcAft>
                <a:spcPts val="0"/>
              </a:spcAft>
              <a:buClr>
                <a:schemeClr val="dk1"/>
              </a:buClr>
              <a:buSzPts val="1500"/>
              <a:buChar char="–"/>
            </a:pPr>
            <a:r>
              <a:rPr lang="en-AU"/>
              <a:t>An instrument that measures stratospheric CH4 profiles globally.</a:t>
            </a:r>
            <a:endParaRPr/>
          </a:p>
          <a:p>
            <a:pPr indent="-160735" lvl="1" marL="417910" rtl="0" algn="l">
              <a:lnSpc>
                <a:spcPct val="114000"/>
              </a:lnSpc>
              <a:spcBef>
                <a:spcPts val="338"/>
              </a:spcBef>
              <a:spcAft>
                <a:spcPts val="0"/>
              </a:spcAft>
              <a:buClr>
                <a:schemeClr val="dk1"/>
              </a:buClr>
              <a:buSzPts val="1500"/>
              <a:buChar char="–"/>
            </a:pPr>
            <a:r>
              <a:rPr lang="en-AU"/>
              <a:t>In high mountain areas satellite data acquisition of cryospheric observations is poor. </a:t>
            </a:r>
            <a:endParaRPr/>
          </a:p>
          <a:p>
            <a:pPr indent="-160735" lvl="1" marL="417910" rtl="0" algn="l">
              <a:lnSpc>
                <a:spcPct val="114000"/>
              </a:lnSpc>
              <a:spcBef>
                <a:spcPts val="338"/>
              </a:spcBef>
              <a:spcAft>
                <a:spcPts val="0"/>
              </a:spcAft>
              <a:buClr>
                <a:schemeClr val="dk1"/>
              </a:buClr>
              <a:buSzPts val="1500"/>
              <a:buChar char="–"/>
            </a:pPr>
            <a:r>
              <a:rPr lang="en-AU"/>
              <a:t>For certain atmospheric ECVs in polar regions satellites have poor or no coverage. e.g. atmospheric variables such as precipitation, wind stress, radiation budget etc</a:t>
            </a:r>
            <a:endParaRPr/>
          </a:p>
          <a:p>
            <a:pPr indent="-192881" lvl="0" marL="192881" rtl="0" algn="l">
              <a:lnSpc>
                <a:spcPct val="114000"/>
              </a:lnSpc>
              <a:spcBef>
                <a:spcPts val="338"/>
              </a:spcBef>
              <a:spcAft>
                <a:spcPts val="0"/>
              </a:spcAft>
              <a:buClr>
                <a:schemeClr val="dk1"/>
              </a:buClr>
              <a:buSzPts val="1800"/>
              <a:buChar char="•"/>
            </a:pPr>
            <a:r>
              <a:rPr lang="en-AU"/>
              <a:t>Long-term continuity of some satellite observations is not assured. While satellite observations have been a major success, there are gaps:</a:t>
            </a:r>
            <a:endParaRPr/>
          </a:p>
          <a:p>
            <a:pPr indent="-160735" lvl="1" marL="417910" rtl="0" algn="l">
              <a:lnSpc>
                <a:spcPct val="114000"/>
              </a:lnSpc>
              <a:spcBef>
                <a:spcPts val="338"/>
              </a:spcBef>
              <a:spcAft>
                <a:spcPts val="0"/>
              </a:spcAft>
              <a:buClr>
                <a:schemeClr val="dk1"/>
              </a:buClr>
              <a:buSzPts val="1500"/>
              <a:buChar char="–"/>
            </a:pPr>
            <a:r>
              <a:rPr lang="en-AU"/>
              <a:t>No follow up mission for Aeolus (wind profiles) is planned.</a:t>
            </a:r>
            <a:endParaRPr/>
          </a:p>
          <a:p>
            <a:pPr indent="-160735" lvl="1" marL="417910" rtl="0" algn="l">
              <a:lnSpc>
                <a:spcPct val="114000"/>
              </a:lnSpc>
              <a:spcBef>
                <a:spcPts val="338"/>
              </a:spcBef>
              <a:spcAft>
                <a:spcPts val="0"/>
              </a:spcAft>
              <a:buClr>
                <a:schemeClr val="dk1"/>
              </a:buClr>
              <a:buSzPts val="1500"/>
              <a:buChar char="–"/>
            </a:pPr>
            <a:r>
              <a:rPr lang="en-AU"/>
              <a:t>No continuity is assured for cloud radar and lidar on research satellites.</a:t>
            </a:r>
            <a:endParaRPr/>
          </a:p>
          <a:p>
            <a:pPr indent="-160735" lvl="1" marL="417910" rtl="0" algn="l">
              <a:lnSpc>
                <a:spcPct val="114000"/>
              </a:lnSpc>
              <a:spcBef>
                <a:spcPts val="338"/>
              </a:spcBef>
              <a:spcAft>
                <a:spcPts val="0"/>
              </a:spcAft>
              <a:buClr>
                <a:schemeClr val="dk1"/>
              </a:buClr>
              <a:buSzPts val="1500"/>
              <a:buChar char="–"/>
            </a:pPr>
            <a:r>
              <a:rPr lang="en-AU"/>
              <a:t>Only one limb sounder with similar capabilities to the Aura Microwave Limb Sounder (MLS) is planned. </a:t>
            </a:r>
            <a:endParaRPr/>
          </a:p>
          <a:p>
            <a:pPr indent="-160735" lvl="1" marL="417910" rtl="0" algn="l">
              <a:lnSpc>
                <a:spcPct val="114000"/>
              </a:lnSpc>
              <a:spcBef>
                <a:spcPts val="338"/>
              </a:spcBef>
              <a:spcAft>
                <a:spcPts val="0"/>
              </a:spcAft>
              <a:buClr>
                <a:schemeClr val="dk1"/>
              </a:buClr>
              <a:buSzPts val="1500"/>
              <a:buChar char="–"/>
            </a:pPr>
            <a:r>
              <a:rPr lang="en-AU"/>
              <a:t>Measurements of vertical profiles hVEnow exceeded its expected lifetime.</a:t>
            </a:r>
            <a:endParaRPr/>
          </a:p>
          <a:p>
            <a:pPr indent="-160735" lvl="1" marL="417910" rtl="0" algn="l">
              <a:lnSpc>
                <a:spcPct val="114000"/>
              </a:lnSpc>
              <a:spcBef>
                <a:spcPts val="338"/>
              </a:spcBef>
              <a:spcAft>
                <a:spcPts val="0"/>
              </a:spcAft>
              <a:buClr>
                <a:schemeClr val="dk1"/>
              </a:buClr>
              <a:buSzPts val="1500"/>
              <a:buChar char="–"/>
            </a:pPr>
            <a:r>
              <a:rPr lang="en-AU"/>
              <a:t>High-inclination altimetry is still problematic with only two research satellites flying (CryoSAT2 and ICESat2). </a:t>
            </a:r>
            <a:endParaRPr/>
          </a:p>
          <a:p>
            <a:pPr indent="-128587" lvl="2" marL="642938" rtl="0" algn="l">
              <a:lnSpc>
                <a:spcPct val="114000"/>
              </a:lnSpc>
              <a:spcBef>
                <a:spcPts val="338"/>
              </a:spcBef>
              <a:spcAft>
                <a:spcPts val="0"/>
              </a:spcAft>
              <a:buClr>
                <a:schemeClr val="dk1"/>
              </a:buClr>
              <a:buSzPts val="1300"/>
              <a:buChar char="•"/>
            </a:pPr>
            <a:r>
              <a:rPr lang="en-AU"/>
              <a:t>In the future, European missions CRISTAL &amp; CIMR would extend operational monitoring capabilities to the late 2020s (if confirmed). Likewise, Sentinel-3A/B altimeter data could be optimised for sea ice in the future.</a:t>
            </a:r>
            <a:endParaRPr/>
          </a:p>
          <a:p>
            <a:pPr indent="-160735" lvl="1" marL="417910" rtl="0" algn="l">
              <a:lnSpc>
                <a:spcPct val="114000"/>
              </a:lnSpc>
              <a:spcBef>
                <a:spcPts val="338"/>
              </a:spcBef>
              <a:spcAft>
                <a:spcPts val="0"/>
              </a:spcAft>
              <a:buClr>
                <a:schemeClr val="dk1"/>
              </a:buClr>
              <a:buSzPts val="1500"/>
              <a:buChar char="–"/>
            </a:pPr>
            <a:r>
              <a:rPr lang="en-AU"/>
              <a:t>High-latitude sea-ice thickness monitoring is at risk (when CryoSat and ICESat2 stop working) and a gap might occur if CRISTAL is delayed.</a:t>
            </a:r>
            <a:endParaRPr/>
          </a:p>
        </p:txBody>
      </p:sp>
    </p:spTree>
  </p:cSld>
  <p:clrMapOvr>
    <a:masterClrMapping/>
  </p:clrMapOvr>
  <p:transition>
    <p:fade/>
  </p:transition>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992" name="Shape 992"/>
        <p:cNvGrpSpPr/>
        <p:nvPr/>
      </p:nvGrpSpPr>
      <p:grpSpPr>
        <a:xfrm>
          <a:off x="0" y="0"/>
          <a:ext cx="0" cy="0"/>
          <a:chOff x="0" y="0"/>
          <a:chExt cx="0" cy="0"/>
        </a:xfrm>
      </p:grpSpPr>
      <p:sp>
        <p:nvSpPr>
          <p:cNvPr id="993" name="Google Shape;993;gec075aed1e_3_251"/>
          <p:cNvSpPr txBox="1"/>
          <p:nvPr>
            <p:ph type="title"/>
          </p:nvPr>
        </p:nvSpPr>
        <p:spPr>
          <a:xfrm>
            <a:off x="0" y="-6220"/>
            <a:ext cx="9144000" cy="726829"/>
          </a:xfrm>
          <a:prstGeom prst="rect">
            <a:avLst/>
          </a:prstGeom>
          <a:solidFill>
            <a:srgbClr val="08909D"/>
          </a:solidFill>
          <a:ln>
            <a:noFill/>
          </a:ln>
        </p:spPr>
        <p:txBody>
          <a:bodyPr anchorCtr="0" anchor="ctr" bIns="45700" lIns="91425" spcFirstLastPara="1" rIns="91425" wrap="square" tIns="45700">
            <a:normAutofit/>
          </a:bodyPr>
          <a:lstStyle/>
          <a:p>
            <a:pPr indent="0" lvl="0" marL="0" rtl="0" algn="r">
              <a:spcBef>
                <a:spcPts val="0"/>
              </a:spcBef>
              <a:spcAft>
                <a:spcPts val="0"/>
              </a:spcAft>
              <a:buClr>
                <a:schemeClr val="lt1"/>
              </a:buClr>
              <a:buSzPts val="2800"/>
              <a:buFont typeface="Arimo"/>
              <a:buNone/>
            </a:pPr>
            <a:r>
              <a:rPr lang="en-AU"/>
              <a:t>Data Stewardship, Archiving and Access</a:t>
            </a:r>
            <a:endParaRPr/>
          </a:p>
        </p:txBody>
      </p:sp>
      <p:sp>
        <p:nvSpPr>
          <p:cNvPr id="994" name="Google Shape;994;gec075aed1e_3_251"/>
          <p:cNvSpPr txBox="1"/>
          <p:nvPr>
            <p:ph idx="1" type="body"/>
          </p:nvPr>
        </p:nvSpPr>
        <p:spPr>
          <a:xfrm>
            <a:off x="2313992" y="996463"/>
            <a:ext cx="6830009" cy="5861537"/>
          </a:xfrm>
          <a:prstGeom prst="rect">
            <a:avLst/>
          </a:prstGeom>
          <a:noFill/>
          <a:ln>
            <a:noFill/>
          </a:ln>
        </p:spPr>
        <p:txBody>
          <a:bodyPr anchorCtr="0" anchor="t" bIns="45700" lIns="91425" spcFirstLastPara="1" rIns="91425" wrap="square" tIns="45700">
            <a:normAutofit/>
          </a:bodyPr>
          <a:lstStyle/>
          <a:p>
            <a:pPr indent="-192881" lvl="0" marL="192881" rtl="0" algn="l">
              <a:lnSpc>
                <a:spcPct val="114000"/>
              </a:lnSpc>
              <a:spcBef>
                <a:spcPts val="0"/>
              </a:spcBef>
              <a:spcAft>
                <a:spcPts val="0"/>
              </a:spcAft>
              <a:buClr>
                <a:schemeClr val="dk1"/>
              </a:buClr>
              <a:buSzPts val="1800"/>
              <a:buChar char="•"/>
            </a:pPr>
            <a:r>
              <a:rPr lang="en-AU"/>
              <a:t>Satellite data and most ground-based networks have well managed data archives with long term support</a:t>
            </a:r>
            <a:endParaRPr/>
          </a:p>
          <a:p>
            <a:pPr indent="-78580" lvl="0" marL="192881" rtl="0" algn="l">
              <a:lnSpc>
                <a:spcPct val="114000"/>
              </a:lnSpc>
              <a:spcBef>
                <a:spcPts val="338"/>
              </a:spcBef>
              <a:spcAft>
                <a:spcPts val="0"/>
              </a:spcAft>
              <a:buClr>
                <a:schemeClr val="dk1"/>
              </a:buClr>
              <a:buSzPts val="1800"/>
              <a:buNone/>
            </a:pPr>
            <a:r>
              <a:t/>
            </a:r>
            <a:endParaRPr/>
          </a:p>
          <a:p>
            <a:pPr indent="-192881" lvl="0" marL="192881" rtl="0" algn="l">
              <a:lnSpc>
                <a:spcPct val="114000"/>
              </a:lnSpc>
              <a:spcBef>
                <a:spcPts val="338"/>
              </a:spcBef>
              <a:spcAft>
                <a:spcPts val="0"/>
              </a:spcAft>
              <a:buClr>
                <a:schemeClr val="dk1"/>
              </a:buClr>
              <a:buSzPts val="1800"/>
              <a:buChar char="•"/>
            </a:pPr>
            <a:r>
              <a:rPr lang="en-AU"/>
              <a:t>This is not true for all ECV. Data Archives are needed for all ECV that</a:t>
            </a:r>
            <a:endParaRPr/>
          </a:p>
          <a:p>
            <a:pPr indent="-160735" lvl="1" marL="417910" rtl="0" algn="l">
              <a:lnSpc>
                <a:spcPct val="114000"/>
              </a:lnSpc>
              <a:spcBef>
                <a:spcPts val="338"/>
              </a:spcBef>
              <a:spcAft>
                <a:spcPts val="0"/>
              </a:spcAft>
              <a:buClr>
                <a:schemeClr val="dk1"/>
              </a:buClr>
              <a:buSzPts val="1500"/>
              <a:buChar char="–"/>
            </a:pPr>
            <a:r>
              <a:rPr lang="en-AU"/>
              <a:t>have sustainable, long-term, adequate funding.</a:t>
            </a:r>
            <a:endParaRPr/>
          </a:p>
          <a:p>
            <a:pPr indent="-160735" lvl="1" marL="417910" rtl="0" algn="l">
              <a:lnSpc>
                <a:spcPct val="114000"/>
              </a:lnSpc>
              <a:spcBef>
                <a:spcPts val="338"/>
              </a:spcBef>
              <a:spcAft>
                <a:spcPts val="0"/>
              </a:spcAft>
              <a:buClr>
                <a:schemeClr val="dk1"/>
              </a:buClr>
              <a:buSzPts val="1500"/>
              <a:buChar char="–"/>
            </a:pPr>
            <a:r>
              <a:rPr lang="en-AU"/>
              <a:t>have clear requirements that to ensure a consistent approach among the data centres. </a:t>
            </a:r>
            <a:endParaRPr/>
          </a:p>
          <a:p>
            <a:pPr indent="-160735" lvl="1" marL="417910" rtl="0" algn="l">
              <a:lnSpc>
                <a:spcPct val="114000"/>
              </a:lnSpc>
              <a:spcBef>
                <a:spcPts val="338"/>
              </a:spcBef>
              <a:spcAft>
                <a:spcPts val="0"/>
              </a:spcAft>
              <a:buClr>
                <a:schemeClr val="dk1"/>
              </a:buClr>
              <a:buSzPts val="1500"/>
              <a:buChar char="–"/>
            </a:pPr>
            <a:r>
              <a:rPr lang="en-AU"/>
              <a:t>should be open and freely available to all users.</a:t>
            </a:r>
            <a:endParaRPr/>
          </a:p>
          <a:p>
            <a:pPr indent="-160735" lvl="1" marL="417910" rtl="0" algn="l">
              <a:lnSpc>
                <a:spcPct val="114000"/>
              </a:lnSpc>
              <a:spcBef>
                <a:spcPts val="338"/>
              </a:spcBef>
              <a:spcAft>
                <a:spcPts val="0"/>
              </a:spcAft>
              <a:buClr>
                <a:schemeClr val="dk1"/>
              </a:buClr>
              <a:buSzPts val="1500"/>
              <a:buChar char="–"/>
            </a:pPr>
            <a:r>
              <a:rPr lang="en-AU"/>
              <a:t>perform quality monitoring </a:t>
            </a:r>
            <a:endParaRPr/>
          </a:p>
          <a:p>
            <a:pPr indent="-160735" lvl="1" marL="417910" rtl="0" algn="l">
              <a:lnSpc>
                <a:spcPct val="114000"/>
              </a:lnSpc>
              <a:spcBef>
                <a:spcPts val="338"/>
              </a:spcBef>
              <a:spcAft>
                <a:spcPts val="0"/>
              </a:spcAft>
              <a:buClr>
                <a:schemeClr val="dk1"/>
              </a:buClr>
              <a:buSzPts val="1500"/>
              <a:buChar char="–"/>
            </a:pPr>
            <a:r>
              <a:rPr lang="en-AU"/>
              <a:t>allow reprocessing of data when new techniques or observations become available. </a:t>
            </a:r>
            <a:endParaRPr/>
          </a:p>
          <a:p>
            <a:pPr indent="-160735" lvl="1" marL="417910" rtl="0" algn="l">
              <a:lnSpc>
                <a:spcPct val="114000"/>
              </a:lnSpc>
              <a:spcBef>
                <a:spcPts val="338"/>
              </a:spcBef>
              <a:spcAft>
                <a:spcPts val="0"/>
              </a:spcAft>
              <a:buClr>
                <a:schemeClr val="dk1"/>
              </a:buClr>
              <a:buSzPts val="1500"/>
              <a:buChar char="–"/>
            </a:pPr>
            <a:r>
              <a:rPr lang="en-AU"/>
              <a:t>support data rescue that allows data series to be extended into the past and provide  open access to this data</a:t>
            </a:r>
            <a:endParaRPr/>
          </a:p>
        </p:txBody>
      </p:sp>
      <p:pic>
        <p:nvPicPr>
          <p:cNvPr descr="Stock market graph on display" id="995" name="Google Shape;995;gec075aed1e_3_251"/>
          <p:cNvPicPr preferRelativeResize="0"/>
          <p:nvPr/>
        </p:nvPicPr>
        <p:blipFill rotWithShape="1">
          <a:blip r:embed="rId3">
            <a:alphaModFix/>
          </a:blip>
          <a:srcRect b="0" l="0" r="0" t="0"/>
          <a:stretch/>
        </p:blipFill>
        <p:spPr>
          <a:xfrm>
            <a:off x="-1" y="0"/>
            <a:ext cx="2313992" cy="6858000"/>
          </a:xfrm>
          <a:prstGeom prst="rect">
            <a:avLst/>
          </a:prstGeom>
          <a:noFill/>
          <a:ln>
            <a:noFill/>
          </a:ln>
        </p:spPr>
      </p:pic>
    </p:spTree>
  </p:cSld>
  <p:clrMapOvr>
    <a:masterClrMapping/>
  </p:clrMapOvr>
  <p:transition>
    <p:fade/>
  </p:transition>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0" name="Shape 1000"/>
        <p:cNvGrpSpPr/>
        <p:nvPr/>
      </p:nvGrpSpPr>
      <p:grpSpPr>
        <a:xfrm>
          <a:off x="0" y="0"/>
          <a:ext cx="0" cy="0"/>
          <a:chOff x="0" y="0"/>
          <a:chExt cx="0" cy="0"/>
        </a:xfrm>
      </p:grpSpPr>
      <p:pic>
        <p:nvPicPr>
          <p:cNvPr descr="On the road to COP21 - Romanian International Development Review" id="1001" name="Google Shape;1001;gec075aed1e_3_257"/>
          <p:cNvPicPr preferRelativeResize="0"/>
          <p:nvPr/>
        </p:nvPicPr>
        <p:blipFill rotWithShape="1">
          <a:blip r:embed="rId3">
            <a:alphaModFix/>
          </a:blip>
          <a:srcRect b="0" l="0" r="0" t="0"/>
          <a:stretch/>
        </p:blipFill>
        <p:spPr>
          <a:xfrm>
            <a:off x="5797332" y="488447"/>
            <a:ext cx="3264336" cy="3264336"/>
          </a:xfrm>
          <a:prstGeom prst="rect">
            <a:avLst/>
          </a:prstGeom>
          <a:noFill/>
          <a:ln>
            <a:noFill/>
          </a:ln>
        </p:spPr>
      </p:pic>
      <p:sp>
        <p:nvSpPr>
          <p:cNvPr id="1002" name="Google Shape;1002;gec075aed1e_3_257"/>
          <p:cNvSpPr txBox="1"/>
          <p:nvPr>
            <p:ph type="title"/>
          </p:nvPr>
        </p:nvSpPr>
        <p:spPr>
          <a:xfrm rot="5400000">
            <a:off x="5442439" y="3156440"/>
            <a:ext cx="6858000" cy="545122"/>
          </a:xfrm>
          <a:prstGeom prst="rect">
            <a:avLst/>
          </a:prstGeom>
          <a:solidFill>
            <a:srgbClr val="08909D"/>
          </a:solidFill>
          <a:ln>
            <a:noFill/>
          </a:ln>
        </p:spPr>
        <p:txBody>
          <a:bodyPr anchorCtr="0" anchor="ctr" bIns="45700" lIns="91425" spcFirstLastPara="1" rIns="91425" wrap="square" tIns="45700">
            <a:normAutofit/>
          </a:bodyPr>
          <a:lstStyle/>
          <a:p>
            <a:pPr indent="0" lvl="0" marL="0" rtl="0" algn="l">
              <a:spcBef>
                <a:spcPts val="0"/>
              </a:spcBef>
              <a:spcAft>
                <a:spcPts val="0"/>
              </a:spcAft>
              <a:buClr>
                <a:schemeClr val="lt1"/>
              </a:buClr>
              <a:buSzPts val="2400"/>
              <a:buFont typeface="Arimo"/>
              <a:buNone/>
            </a:pPr>
            <a:r>
              <a:rPr lang="en-AU" sz="2400"/>
              <a:t>Supporting the Paris Agreement</a:t>
            </a:r>
            <a:endParaRPr/>
          </a:p>
        </p:txBody>
      </p:sp>
      <p:sp>
        <p:nvSpPr>
          <p:cNvPr id="1003" name="Google Shape;1003;gec075aed1e_3_257"/>
          <p:cNvSpPr txBox="1"/>
          <p:nvPr>
            <p:ph idx="1" type="body"/>
          </p:nvPr>
        </p:nvSpPr>
        <p:spPr>
          <a:xfrm>
            <a:off x="215769" y="90881"/>
            <a:ext cx="6551342" cy="6390167"/>
          </a:xfrm>
          <a:prstGeom prst="rect">
            <a:avLst/>
          </a:prstGeom>
          <a:noFill/>
          <a:ln>
            <a:noFill/>
          </a:ln>
        </p:spPr>
        <p:txBody>
          <a:bodyPr anchorCtr="0" anchor="t" bIns="45700" lIns="91425" spcFirstLastPara="1" rIns="91425" wrap="square" tIns="45700">
            <a:noAutofit/>
          </a:bodyPr>
          <a:lstStyle/>
          <a:p>
            <a:pPr indent="-39687" lvl="2" marL="642938" rtl="0" algn="l">
              <a:lnSpc>
                <a:spcPct val="104000"/>
              </a:lnSpc>
              <a:spcBef>
                <a:spcPts val="0"/>
              </a:spcBef>
              <a:spcAft>
                <a:spcPts val="0"/>
              </a:spcAft>
              <a:buClr>
                <a:schemeClr val="dk1"/>
              </a:buClr>
              <a:buSzPts val="1400"/>
              <a:buNone/>
            </a:pPr>
            <a:r>
              <a:t/>
            </a:r>
            <a:endParaRPr sz="1300"/>
          </a:p>
          <a:p>
            <a:pPr indent="-186531" lvl="0" marL="192881" rtl="0" algn="l">
              <a:lnSpc>
                <a:spcPct val="104000"/>
              </a:lnSpc>
              <a:spcBef>
                <a:spcPts val="338"/>
              </a:spcBef>
              <a:spcAft>
                <a:spcPts val="0"/>
              </a:spcAft>
              <a:buClr>
                <a:schemeClr val="dk1"/>
              </a:buClr>
              <a:buSzPts val="1700"/>
              <a:buChar char="•"/>
            </a:pPr>
            <a:r>
              <a:rPr lang="en-AU" sz="1700"/>
              <a:t>Mitigation</a:t>
            </a:r>
            <a:endParaRPr sz="1700"/>
          </a:p>
          <a:p>
            <a:pPr indent="-154385" lvl="1" marL="417910" rtl="0" algn="l">
              <a:lnSpc>
                <a:spcPct val="104000"/>
              </a:lnSpc>
              <a:spcBef>
                <a:spcPts val="338"/>
              </a:spcBef>
              <a:spcAft>
                <a:spcPts val="0"/>
              </a:spcAft>
              <a:buClr>
                <a:schemeClr val="dk1"/>
              </a:buClr>
              <a:buSzPts val="1400"/>
              <a:buChar char="–"/>
            </a:pPr>
            <a:r>
              <a:rPr lang="en-AU" sz="1475"/>
              <a:t>Atmospheric concentrations of GHG can be used to support emission inventories, detect sources, validate national emissions and removals and monitoring the complete carbon cycle. </a:t>
            </a:r>
            <a:endParaRPr sz="1475"/>
          </a:p>
          <a:p>
            <a:pPr indent="-122237" lvl="2" marL="642938" rtl="0" algn="l">
              <a:lnSpc>
                <a:spcPct val="104000"/>
              </a:lnSpc>
              <a:spcBef>
                <a:spcPts val="338"/>
              </a:spcBef>
              <a:spcAft>
                <a:spcPts val="0"/>
              </a:spcAft>
              <a:buClr>
                <a:schemeClr val="dk1"/>
              </a:buClr>
              <a:buSzPts val="1200"/>
              <a:buChar char="•"/>
            </a:pPr>
            <a:r>
              <a:rPr lang="en-AU" sz="1250"/>
              <a:t>Satellite observations are a vital part of this effort</a:t>
            </a:r>
            <a:endParaRPr sz="1250"/>
          </a:p>
          <a:p>
            <a:pPr indent="-122237" lvl="2" marL="642938" rtl="0" algn="l">
              <a:lnSpc>
                <a:spcPct val="104000"/>
              </a:lnSpc>
              <a:spcBef>
                <a:spcPts val="338"/>
              </a:spcBef>
              <a:spcAft>
                <a:spcPts val="0"/>
              </a:spcAft>
              <a:buClr>
                <a:schemeClr val="dk1"/>
              </a:buClr>
              <a:buSzPts val="1200"/>
              <a:buChar char="•"/>
            </a:pPr>
            <a:r>
              <a:rPr lang="en-AU" sz="1250"/>
              <a:t>Will support reporting to the UNFCCC Global Stocktake of mitigation progress</a:t>
            </a:r>
            <a:endParaRPr sz="1250"/>
          </a:p>
          <a:p>
            <a:pPr indent="-122237" lvl="2" marL="642938" rtl="0" algn="l">
              <a:lnSpc>
                <a:spcPct val="104000"/>
              </a:lnSpc>
              <a:spcBef>
                <a:spcPts val="338"/>
              </a:spcBef>
              <a:spcAft>
                <a:spcPts val="0"/>
              </a:spcAft>
              <a:buClr>
                <a:schemeClr val="dk1"/>
              </a:buClr>
              <a:buSzPts val="1200"/>
              <a:buChar char="•"/>
            </a:pPr>
            <a:r>
              <a:rPr lang="en-AU" sz="1250"/>
              <a:t>Will improve national reporting to the UNFCCC</a:t>
            </a:r>
            <a:endParaRPr sz="1250"/>
          </a:p>
          <a:p>
            <a:pPr indent="-60722" lvl="1" marL="417910" rtl="0" algn="l">
              <a:lnSpc>
                <a:spcPct val="104000"/>
              </a:lnSpc>
              <a:spcBef>
                <a:spcPts val="338"/>
              </a:spcBef>
              <a:spcAft>
                <a:spcPts val="0"/>
              </a:spcAft>
              <a:buClr>
                <a:schemeClr val="dk1"/>
              </a:buClr>
              <a:buSzPts val="1575"/>
              <a:buNone/>
            </a:pPr>
            <a:r>
              <a:t/>
            </a:r>
            <a:endParaRPr sz="1475"/>
          </a:p>
          <a:p>
            <a:pPr indent="-154385" lvl="1" marL="417910" rtl="0" algn="l">
              <a:lnSpc>
                <a:spcPct val="104000"/>
              </a:lnSpc>
              <a:spcBef>
                <a:spcPts val="338"/>
              </a:spcBef>
              <a:spcAft>
                <a:spcPts val="0"/>
              </a:spcAft>
              <a:buClr>
                <a:schemeClr val="dk1"/>
              </a:buClr>
              <a:buSzPts val="1500"/>
              <a:buChar char="–"/>
            </a:pPr>
            <a:r>
              <a:rPr lang="en-AU" sz="1500"/>
              <a:t>GCOS is developing requirements for GHG atmospheric compositions</a:t>
            </a:r>
            <a:endParaRPr sz="1475"/>
          </a:p>
          <a:p>
            <a:pPr indent="-59135" lvl="1" marL="417910" rtl="0" algn="l">
              <a:lnSpc>
                <a:spcPct val="104000"/>
              </a:lnSpc>
              <a:spcBef>
                <a:spcPts val="338"/>
              </a:spcBef>
              <a:spcAft>
                <a:spcPts val="0"/>
              </a:spcAft>
              <a:buClr>
                <a:schemeClr val="dk1"/>
              </a:buClr>
              <a:buSzPts val="1600"/>
              <a:buNone/>
            </a:pPr>
            <a:r>
              <a:t/>
            </a:r>
            <a:endParaRPr sz="1500"/>
          </a:p>
          <a:p>
            <a:pPr indent="-154385" lvl="1" marL="417910" rtl="0" algn="l">
              <a:lnSpc>
                <a:spcPct val="104000"/>
              </a:lnSpc>
              <a:spcBef>
                <a:spcPts val="338"/>
              </a:spcBef>
              <a:spcAft>
                <a:spcPts val="0"/>
              </a:spcAft>
              <a:buClr>
                <a:schemeClr val="dk1"/>
              </a:buClr>
              <a:buSzPts val="1500"/>
              <a:buChar char="–"/>
            </a:pPr>
            <a:r>
              <a:rPr lang="en-AU" sz="1500"/>
              <a:t>GCOS is also developing requirements for Greenhouse Gas Fluxes (currently)</a:t>
            </a:r>
            <a:endParaRPr sz="1475"/>
          </a:p>
          <a:p>
            <a:pPr indent="-122237" lvl="2" marL="642938" rtl="0" algn="l">
              <a:lnSpc>
                <a:spcPct val="104000"/>
              </a:lnSpc>
              <a:spcBef>
                <a:spcPts val="338"/>
              </a:spcBef>
              <a:spcAft>
                <a:spcPts val="0"/>
              </a:spcAft>
              <a:buClr>
                <a:schemeClr val="dk1"/>
              </a:buClr>
              <a:buSzPts val="1300"/>
              <a:buChar char="•"/>
            </a:pPr>
            <a:r>
              <a:rPr lang="en-AU" sz="1300"/>
              <a:t>High-resolution footprint around point sources</a:t>
            </a:r>
            <a:endParaRPr sz="1250"/>
          </a:p>
          <a:p>
            <a:pPr indent="-122237" lvl="2" marL="642938" rtl="0" algn="l">
              <a:lnSpc>
                <a:spcPct val="104000"/>
              </a:lnSpc>
              <a:spcBef>
                <a:spcPts val="338"/>
              </a:spcBef>
              <a:spcAft>
                <a:spcPts val="0"/>
              </a:spcAft>
              <a:buClr>
                <a:schemeClr val="dk1"/>
              </a:buClr>
              <a:buSzPts val="1300"/>
              <a:buChar char="•"/>
            </a:pPr>
            <a:r>
              <a:rPr lang="en-AU" sz="1300"/>
              <a:t>Total Estimated fluxes by coupled data assimilation/ models with observed atmospheric</a:t>
            </a:r>
            <a:endParaRPr sz="1250"/>
          </a:p>
          <a:p>
            <a:pPr indent="-122237" lvl="3" marL="900113" rtl="0" algn="l">
              <a:lnSpc>
                <a:spcPct val="104000"/>
              </a:lnSpc>
              <a:spcBef>
                <a:spcPts val="338"/>
              </a:spcBef>
              <a:spcAft>
                <a:spcPts val="0"/>
              </a:spcAft>
              <a:buClr>
                <a:schemeClr val="dk1"/>
              </a:buClr>
              <a:buSzPts val="1300"/>
              <a:buChar char="–"/>
            </a:pPr>
            <a:r>
              <a:rPr lang="en-AU" sz="1300"/>
              <a:t>National and Continental scales</a:t>
            </a:r>
            <a:endParaRPr sz="1025"/>
          </a:p>
          <a:p>
            <a:pPr indent="-122237" lvl="2" marL="642938" rtl="0" algn="l">
              <a:lnSpc>
                <a:spcPct val="104000"/>
              </a:lnSpc>
              <a:spcBef>
                <a:spcPts val="338"/>
              </a:spcBef>
              <a:spcAft>
                <a:spcPts val="0"/>
              </a:spcAft>
              <a:buClr>
                <a:schemeClr val="dk1"/>
              </a:buClr>
              <a:buSzPts val="1300"/>
              <a:buChar char="•"/>
            </a:pPr>
            <a:r>
              <a:rPr lang="en-AU" sz="1300"/>
              <a:t>Anthropogenic </a:t>
            </a:r>
            <a:endParaRPr sz="1250"/>
          </a:p>
          <a:p>
            <a:pPr indent="-122237" lvl="3" marL="900113" rtl="0" algn="l">
              <a:lnSpc>
                <a:spcPct val="104000"/>
              </a:lnSpc>
              <a:spcBef>
                <a:spcPts val="338"/>
              </a:spcBef>
              <a:spcAft>
                <a:spcPts val="0"/>
              </a:spcAft>
              <a:buClr>
                <a:schemeClr val="dk1"/>
              </a:buClr>
              <a:buSzPts val="1300"/>
              <a:buChar char="–"/>
            </a:pPr>
            <a:r>
              <a:rPr lang="en-AU" sz="1300"/>
              <a:t>F-gas, N</a:t>
            </a:r>
            <a:r>
              <a:rPr baseline="-25000" lang="en-AU" sz="1300"/>
              <a:t>2</a:t>
            </a:r>
            <a:r>
              <a:rPr lang="en-AU" sz="1300"/>
              <a:t>O and CH</a:t>
            </a:r>
            <a:r>
              <a:rPr baseline="-25000" lang="en-AU" sz="1300"/>
              <a:t>4 </a:t>
            </a:r>
            <a:r>
              <a:rPr lang="en-AU" sz="1300"/>
              <a:t>emissions</a:t>
            </a:r>
            <a:endParaRPr sz="1025"/>
          </a:p>
          <a:p>
            <a:pPr indent="-122237" lvl="3" marL="900113" rtl="0" algn="l">
              <a:lnSpc>
                <a:spcPct val="104000"/>
              </a:lnSpc>
              <a:spcBef>
                <a:spcPts val="338"/>
              </a:spcBef>
              <a:spcAft>
                <a:spcPts val="0"/>
              </a:spcAft>
              <a:buClr>
                <a:schemeClr val="dk1"/>
              </a:buClr>
              <a:buSzPts val="1300"/>
              <a:buChar char="–"/>
            </a:pPr>
            <a:r>
              <a:rPr lang="en-AU" sz="1300"/>
              <a:t>CO</a:t>
            </a:r>
            <a:r>
              <a:rPr baseline="-25000" lang="en-AU" sz="1300"/>
              <a:t>2</a:t>
            </a:r>
            <a:r>
              <a:rPr lang="en-AU" sz="1300"/>
              <a:t> emissions/ removals by land categories</a:t>
            </a:r>
            <a:endParaRPr sz="1025"/>
          </a:p>
          <a:p>
            <a:pPr indent="-122237" lvl="3" marL="900113" rtl="0" algn="l">
              <a:lnSpc>
                <a:spcPct val="104000"/>
              </a:lnSpc>
              <a:spcBef>
                <a:spcPts val="338"/>
              </a:spcBef>
              <a:spcAft>
                <a:spcPts val="0"/>
              </a:spcAft>
              <a:buClr>
                <a:schemeClr val="dk1"/>
              </a:buClr>
              <a:buSzPts val="1300"/>
              <a:buChar char="–"/>
            </a:pPr>
            <a:r>
              <a:rPr lang="en-AU" sz="1300"/>
              <a:t>CO</a:t>
            </a:r>
            <a:r>
              <a:rPr baseline="-25000" lang="en-AU" sz="1300"/>
              <a:t>2</a:t>
            </a:r>
            <a:r>
              <a:rPr lang="en-AU" sz="1300"/>
              <a:t> emissions from fossil fuel use, industry, agriculture, waste and products use</a:t>
            </a:r>
            <a:endParaRPr sz="1025"/>
          </a:p>
          <a:p>
            <a:pPr indent="0" lvl="1" marL="257175" rtl="0" algn="l">
              <a:lnSpc>
                <a:spcPct val="104000"/>
              </a:lnSpc>
              <a:spcBef>
                <a:spcPts val="338"/>
              </a:spcBef>
              <a:spcAft>
                <a:spcPts val="0"/>
              </a:spcAft>
              <a:buClr>
                <a:schemeClr val="dk1"/>
              </a:buClr>
              <a:buSzPts val="1575"/>
              <a:buNone/>
            </a:pPr>
            <a:r>
              <a:t/>
            </a:r>
            <a:endParaRPr sz="1475"/>
          </a:p>
          <a:p>
            <a:pPr indent="-154385" lvl="1" marL="417910" rtl="0" algn="l">
              <a:lnSpc>
                <a:spcPct val="104000"/>
              </a:lnSpc>
              <a:spcBef>
                <a:spcPts val="338"/>
              </a:spcBef>
              <a:spcAft>
                <a:spcPts val="0"/>
              </a:spcAft>
              <a:buClr>
                <a:schemeClr val="dk1"/>
              </a:buClr>
              <a:buSzPts val="1400"/>
              <a:buChar char="–"/>
            </a:pPr>
            <a:r>
              <a:rPr lang="en-AU" sz="1475"/>
              <a:t>Measurements can also support some mitigation efforts, particularly those of forests and land use</a:t>
            </a:r>
            <a:endParaRPr sz="1475"/>
          </a:p>
          <a:p>
            <a:pPr indent="-60722" lvl="1" marL="417910" rtl="0" algn="l">
              <a:lnSpc>
                <a:spcPct val="104000"/>
              </a:lnSpc>
              <a:spcBef>
                <a:spcPts val="338"/>
              </a:spcBef>
              <a:spcAft>
                <a:spcPts val="0"/>
              </a:spcAft>
              <a:buClr>
                <a:schemeClr val="dk1"/>
              </a:buClr>
              <a:buSzPts val="1575"/>
              <a:buNone/>
            </a:pPr>
            <a:r>
              <a:t/>
            </a:r>
            <a:endParaRPr sz="1475"/>
          </a:p>
          <a:p>
            <a:pPr indent="0" lvl="0" marL="0" rtl="0" algn="l">
              <a:lnSpc>
                <a:spcPct val="104000"/>
              </a:lnSpc>
              <a:spcBef>
                <a:spcPts val="338"/>
              </a:spcBef>
              <a:spcAft>
                <a:spcPts val="0"/>
              </a:spcAft>
              <a:buClr>
                <a:schemeClr val="dk1"/>
              </a:buClr>
              <a:buSzPts val="1800"/>
              <a:buNone/>
            </a:pPr>
            <a:r>
              <a:t/>
            </a:r>
            <a:endParaRPr sz="1700"/>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6" name="Shape 606"/>
        <p:cNvGrpSpPr/>
        <p:nvPr/>
      </p:nvGrpSpPr>
      <p:grpSpPr>
        <a:xfrm>
          <a:off x="0" y="0"/>
          <a:ext cx="0" cy="0"/>
          <a:chOff x="0" y="0"/>
          <a:chExt cx="0" cy="0"/>
        </a:xfrm>
      </p:grpSpPr>
      <p:sp>
        <p:nvSpPr>
          <p:cNvPr id="607" name="Google Shape;607;p2"/>
          <p:cNvSpPr txBox="1"/>
          <p:nvPr>
            <p:ph type="title"/>
          </p:nvPr>
        </p:nvSpPr>
        <p:spPr>
          <a:xfrm>
            <a:off x="622789" y="2765500"/>
            <a:ext cx="5746200" cy="993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i="0" lang="en-AU" sz="3000" u="none" cap="none" strike="noStrike">
                <a:solidFill>
                  <a:schemeClr val="lt1"/>
                </a:solidFill>
                <a:latin typeface="Helvetica Neue"/>
                <a:ea typeface="Helvetica Neue"/>
                <a:cs typeface="Helvetica Neue"/>
                <a:sym typeface="Helvetica Neue"/>
              </a:rPr>
              <a:t>Carbon &amp; Biomass Session - </a:t>
            </a:r>
            <a:br>
              <a:rPr b="1" lang="en-AU" sz="3000">
                <a:solidFill>
                  <a:schemeClr val="lt1"/>
                </a:solidFill>
                <a:latin typeface="Helvetica Neue"/>
                <a:ea typeface="Helvetica Neue"/>
                <a:cs typeface="Helvetica Neue"/>
                <a:sym typeface="Helvetica Neue"/>
              </a:rPr>
            </a:br>
            <a:r>
              <a:rPr b="1" lang="en-AU" sz="3000">
                <a:solidFill>
                  <a:schemeClr val="lt1"/>
                </a:solidFill>
                <a:latin typeface="Helvetica Neue"/>
                <a:ea typeface="Helvetica Neue"/>
                <a:cs typeface="Helvetica Neue"/>
                <a:sym typeface="Helvetica Neue"/>
              </a:rPr>
              <a:t>Session</a:t>
            </a:r>
            <a:r>
              <a:rPr b="1" i="0" lang="en-AU" sz="3000" u="none" cap="none" strike="noStrike">
                <a:solidFill>
                  <a:schemeClr val="lt1"/>
                </a:solidFill>
                <a:latin typeface="Helvetica Neue"/>
                <a:ea typeface="Helvetica Neue"/>
                <a:cs typeface="Helvetica Neue"/>
                <a:sym typeface="Helvetica Neue"/>
              </a:rPr>
              <a:t> 1 </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i="0" lang="en-AU" sz="2400" u="none" cap="none" strike="noStrike">
                <a:solidFill>
                  <a:srgbClr val="93C47D"/>
                </a:solidFill>
                <a:latin typeface="Helvetica Neue"/>
                <a:ea typeface="Helvetica Neue"/>
                <a:cs typeface="Helvetica Neue"/>
                <a:sym typeface="Helvetica Neue"/>
              </a:rPr>
              <a:t>Introduction &amp; Objectives</a:t>
            </a:r>
            <a:br>
              <a:rPr b="1" i="0" lang="en-AU" sz="3000" u="none" cap="none" strike="noStrike">
                <a:solidFill>
                  <a:srgbClr val="93C47D"/>
                </a:solidFill>
                <a:latin typeface="Helvetica Neue"/>
                <a:ea typeface="Helvetica Neue"/>
                <a:cs typeface="Helvetica Neue"/>
                <a:sym typeface="Helvetica Neue"/>
              </a:rPr>
            </a:br>
            <a:endParaRPr b="1" i="0" sz="3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rPr b="1" i="0" lang="en-AU" sz="2400" u="none" cap="none" strike="noStrike">
                <a:solidFill>
                  <a:srgbClr val="FFFFFF"/>
                </a:solidFill>
                <a:latin typeface="Helvetica Neue"/>
                <a:ea typeface="Helvetica Neue"/>
                <a:cs typeface="Helvetica Neue"/>
                <a:sym typeface="Helvetica Neue"/>
              </a:rPr>
              <a:t>Australian SIT Chair Team</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608" name="Google Shape;608;p2"/>
          <p:cNvSpPr/>
          <p:nvPr/>
        </p:nvSpPr>
        <p:spPr>
          <a:xfrm>
            <a:off x="648539" y="4820700"/>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CEOS SIT Technical Workshop 202</a:t>
            </a:r>
            <a:r>
              <a:rPr lang="en-AU" sz="1800">
                <a:solidFill>
                  <a:schemeClr val="lt1"/>
                </a:solidFill>
              </a:rPr>
              <a:t>1</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609" name="Google Shape;609;p2"/>
          <p:cNvPicPr preferRelativeResize="0"/>
          <p:nvPr/>
        </p:nvPicPr>
        <p:blipFill rotWithShape="1">
          <a:blip r:embed="rId3">
            <a:alphaModFix/>
          </a:blip>
          <a:srcRect b="0" l="0" r="0" t="0"/>
          <a:stretch/>
        </p:blipFill>
        <p:spPr>
          <a:xfrm>
            <a:off x="622789" y="1217405"/>
            <a:ext cx="2507906" cy="993132"/>
          </a:xfrm>
          <a:prstGeom prst="rect">
            <a:avLst/>
          </a:prstGeom>
          <a:noFill/>
          <a:ln>
            <a:noFill/>
          </a:ln>
        </p:spPr>
      </p:pic>
      <p:sp>
        <p:nvSpPr>
          <p:cNvPr id="610" name="Google Shape;610;p2"/>
          <p:cNvSpPr txBox="1"/>
          <p:nvPr/>
        </p:nvSpPr>
        <p:spPr>
          <a:xfrm>
            <a:off x="622789" y="2246634"/>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611" name="Google Shape;611;p2"/>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5 mins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8" name="Shape 1008"/>
        <p:cNvGrpSpPr/>
        <p:nvPr/>
      </p:nvGrpSpPr>
      <p:grpSpPr>
        <a:xfrm>
          <a:off x="0" y="0"/>
          <a:ext cx="0" cy="0"/>
          <a:chOff x="0" y="0"/>
          <a:chExt cx="0" cy="0"/>
        </a:xfrm>
      </p:grpSpPr>
      <p:pic>
        <p:nvPicPr>
          <p:cNvPr descr="On the road to COP21 - Romanian International Development Review" id="1009" name="Google Shape;1009;gec075aed1e_3_264"/>
          <p:cNvPicPr preferRelativeResize="0"/>
          <p:nvPr/>
        </p:nvPicPr>
        <p:blipFill rotWithShape="1">
          <a:blip r:embed="rId3">
            <a:alphaModFix/>
          </a:blip>
          <a:srcRect b="0" l="0" r="0" t="0"/>
          <a:stretch/>
        </p:blipFill>
        <p:spPr>
          <a:xfrm>
            <a:off x="5797332" y="488447"/>
            <a:ext cx="3264336" cy="3264336"/>
          </a:xfrm>
          <a:prstGeom prst="rect">
            <a:avLst/>
          </a:prstGeom>
          <a:noFill/>
          <a:ln>
            <a:noFill/>
          </a:ln>
        </p:spPr>
      </p:pic>
      <p:sp>
        <p:nvSpPr>
          <p:cNvPr id="1010" name="Google Shape;1010;gec075aed1e_3_264"/>
          <p:cNvSpPr txBox="1"/>
          <p:nvPr>
            <p:ph type="title"/>
          </p:nvPr>
        </p:nvSpPr>
        <p:spPr>
          <a:xfrm rot="5400000">
            <a:off x="5442439" y="3156440"/>
            <a:ext cx="6858000" cy="545122"/>
          </a:xfrm>
          <a:prstGeom prst="rect">
            <a:avLst/>
          </a:prstGeom>
          <a:solidFill>
            <a:srgbClr val="08909D"/>
          </a:solidFill>
          <a:ln>
            <a:noFill/>
          </a:ln>
        </p:spPr>
        <p:txBody>
          <a:bodyPr anchorCtr="0" anchor="ctr" bIns="45700" lIns="91425" spcFirstLastPara="1" rIns="91425" wrap="square" tIns="45700">
            <a:normAutofit/>
          </a:bodyPr>
          <a:lstStyle/>
          <a:p>
            <a:pPr indent="0" lvl="0" marL="0" rtl="0" algn="l">
              <a:spcBef>
                <a:spcPts val="0"/>
              </a:spcBef>
              <a:spcAft>
                <a:spcPts val="0"/>
              </a:spcAft>
              <a:buClr>
                <a:schemeClr val="lt1"/>
              </a:buClr>
              <a:buSzPts val="2400"/>
              <a:buFont typeface="Arimo"/>
              <a:buNone/>
            </a:pPr>
            <a:r>
              <a:rPr lang="en-AU" sz="2400"/>
              <a:t>Supporting the Paris Agreement</a:t>
            </a:r>
            <a:endParaRPr/>
          </a:p>
        </p:txBody>
      </p:sp>
      <p:sp>
        <p:nvSpPr>
          <p:cNvPr id="1011" name="Google Shape;1011;gec075aed1e_3_264"/>
          <p:cNvSpPr txBox="1"/>
          <p:nvPr>
            <p:ph idx="1" type="body"/>
          </p:nvPr>
        </p:nvSpPr>
        <p:spPr>
          <a:xfrm>
            <a:off x="215769" y="90881"/>
            <a:ext cx="6026731" cy="6390167"/>
          </a:xfrm>
          <a:prstGeom prst="rect">
            <a:avLst/>
          </a:prstGeom>
          <a:noFill/>
          <a:ln>
            <a:noFill/>
          </a:ln>
        </p:spPr>
        <p:txBody>
          <a:bodyPr anchorCtr="0" anchor="t" bIns="45700" lIns="91425" spcFirstLastPara="1" rIns="91425" wrap="square" tIns="45700">
            <a:normAutofit/>
          </a:bodyPr>
          <a:lstStyle/>
          <a:p>
            <a:pPr indent="-192881" lvl="0" marL="192881" rtl="0" algn="l">
              <a:lnSpc>
                <a:spcPct val="114000"/>
              </a:lnSpc>
              <a:spcBef>
                <a:spcPts val="0"/>
              </a:spcBef>
              <a:spcAft>
                <a:spcPts val="0"/>
              </a:spcAft>
              <a:buClr>
                <a:schemeClr val="dk1"/>
              </a:buClr>
              <a:buSzPts val="1800"/>
              <a:buChar char="•"/>
            </a:pPr>
            <a:r>
              <a:rPr lang="en-AU"/>
              <a:t>Adaptation</a:t>
            </a:r>
            <a:endParaRPr/>
          </a:p>
          <a:p>
            <a:pPr indent="-160735" lvl="1" marL="417910" rtl="0" algn="l">
              <a:lnSpc>
                <a:spcPct val="114000"/>
              </a:lnSpc>
              <a:spcBef>
                <a:spcPts val="338"/>
              </a:spcBef>
              <a:spcAft>
                <a:spcPts val="0"/>
              </a:spcAft>
              <a:buClr>
                <a:schemeClr val="dk1"/>
              </a:buClr>
              <a:buSzPts val="1500"/>
              <a:buChar char="–"/>
            </a:pPr>
            <a:r>
              <a:rPr lang="en-AU"/>
              <a:t>With current capabilities in relation to its ECVs and ECV products, </a:t>
            </a:r>
            <a:endParaRPr/>
          </a:p>
          <a:p>
            <a:pPr indent="-128587" lvl="2" marL="642938" rtl="0" algn="l">
              <a:lnSpc>
                <a:spcPct val="114000"/>
              </a:lnSpc>
              <a:spcBef>
                <a:spcPts val="338"/>
              </a:spcBef>
              <a:spcAft>
                <a:spcPts val="0"/>
              </a:spcAft>
              <a:buClr>
                <a:schemeClr val="dk1"/>
              </a:buClr>
              <a:buSzPts val="1300"/>
              <a:buChar char="•"/>
            </a:pPr>
            <a:r>
              <a:rPr lang="en-AU"/>
              <a:t>the global climate observing system could provide indicators for adaptation that could be used in the global stocktake. </a:t>
            </a:r>
            <a:endParaRPr/>
          </a:p>
          <a:p>
            <a:pPr indent="-160735" lvl="1" marL="417910" rtl="0" algn="l">
              <a:lnSpc>
                <a:spcPct val="114000"/>
              </a:lnSpc>
              <a:spcBef>
                <a:spcPts val="338"/>
              </a:spcBef>
              <a:spcAft>
                <a:spcPts val="0"/>
              </a:spcAft>
              <a:buClr>
                <a:schemeClr val="dk1"/>
              </a:buClr>
              <a:buSzPts val="1500"/>
              <a:buChar char="–"/>
            </a:pPr>
            <a:r>
              <a:rPr lang="en-AU"/>
              <a:t>With modest enhancement of products or new products, </a:t>
            </a:r>
            <a:endParaRPr/>
          </a:p>
          <a:p>
            <a:pPr indent="-128587" lvl="2" marL="642938" rtl="0" algn="l">
              <a:lnSpc>
                <a:spcPct val="114000"/>
              </a:lnSpc>
              <a:spcBef>
                <a:spcPts val="338"/>
              </a:spcBef>
              <a:spcAft>
                <a:spcPts val="0"/>
              </a:spcAft>
              <a:buClr>
                <a:schemeClr val="dk1"/>
              </a:buClr>
              <a:buSzPts val="1300"/>
              <a:buChar char="•"/>
            </a:pPr>
            <a:r>
              <a:rPr lang="en-AU"/>
              <a:t>could be used at national level to add value to National Adaptation Plans, through</a:t>
            </a:r>
            <a:endParaRPr/>
          </a:p>
          <a:p>
            <a:pPr indent="-128587" lvl="3" marL="900113" rtl="0" algn="l">
              <a:lnSpc>
                <a:spcPct val="114000"/>
              </a:lnSpc>
              <a:spcBef>
                <a:spcPts val="338"/>
              </a:spcBef>
              <a:spcAft>
                <a:spcPts val="0"/>
              </a:spcAft>
              <a:buClr>
                <a:schemeClr val="dk1"/>
              </a:buClr>
              <a:buSzPts val="1400"/>
              <a:buChar char="–"/>
            </a:pPr>
            <a:r>
              <a:rPr lang="en-AU" sz="1400"/>
              <a:t>assessment of climate hazards and vulnerabilities, </a:t>
            </a:r>
            <a:endParaRPr/>
          </a:p>
          <a:p>
            <a:pPr indent="-128587" lvl="3" marL="900113" rtl="0" algn="l">
              <a:lnSpc>
                <a:spcPct val="114000"/>
              </a:lnSpc>
              <a:spcBef>
                <a:spcPts val="338"/>
              </a:spcBef>
              <a:spcAft>
                <a:spcPts val="0"/>
              </a:spcAft>
              <a:buClr>
                <a:schemeClr val="dk1"/>
              </a:buClr>
              <a:buSzPts val="1400"/>
              <a:buChar char="–"/>
            </a:pPr>
            <a:r>
              <a:rPr lang="en-AU" sz="1400"/>
              <a:t>assisting in identification of adaptation options and implementation, </a:t>
            </a:r>
            <a:endParaRPr/>
          </a:p>
          <a:p>
            <a:pPr indent="-128587" lvl="3" marL="900113" rtl="0" algn="l">
              <a:lnSpc>
                <a:spcPct val="114000"/>
              </a:lnSpc>
              <a:spcBef>
                <a:spcPts val="338"/>
              </a:spcBef>
              <a:spcAft>
                <a:spcPts val="0"/>
              </a:spcAft>
              <a:buClr>
                <a:schemeClr val="dk1"/>
              </a:buClr>
              <a:buSzPts val="1400"/>
              <a:buChar char="–"/>
            </a:pPr>
            <a:r>
              <a:rPr lang="en-AU" sz="1400"/>
              <a:t>management, monitoring and evaluation of adaptation actions. </a:t>
            </a:r>
            <a:endParaRPr/>
          </a:p>
          <a:p>
            <a:pPr indent="0" lvl="1" marL="257175" rtl="0" algn="l">
              <a:lnSpc>
                <a:spcPct val="114000"/>
              </a:lnSpc>
              <a:spcBef>
                <a:spcPts val="338"/>
              </a:spcBef>
              <a:spcAft>
                <a:spcPts val="0"/>
              </a:spcAft>
              <a:buClr>
                <a:schemeClr val="dk1"/>
              </a:buClr>
              <a:buSzPts val="1575"/>
              <a:buNone/>
            </a:pPr>
            <a:r>
              <a:t/>
            </a:r>
            <a:endParaRPr/>
          </a:p>
          <a:p>
            <a:pPr indent="-192881" lvl="0" marL="192881" rtl="0" algn="l">
              <a:lnSpc>
                <a:spcPct val="114000"/>
              </a:lnSpc>
              <a:spcBef>
                <a:spcPts val="338"/>
              </a:spcBef>
              <a:spcAft>
                <a:spcPts val="0"/>
              </a:spcAft>
              <a:buClr>
                <a:schemeClr val="dk1"/>
              </a:buClr>
              <a:buSzPts val="1800"/>
              <a:buChar char="•"/>
            </a:pPr>
            <a:r>
              <a:rPr lang="en-AU"/>
              <a:t>Climate Science</a:t>
            </a:r>
            <a:endParaRPr/>
          </a:p>
          <a:p>
            <a:pPr indent="-160735" lvl="1" marL="417910" rtl="0" algn="l">
              <a:lnSpc>
                <a:spcPct val="114000"/>
              </a:lnSpc>
              <a:spcBef>
                <a:spcPts val="338"/>
              </a:spcBef>
              <a:spcAft>
                <a:spcPts val="0"/>
              </a:spcAft>
              <a:buClr>
                <a:schemeClr val="dk1"/>
              </a:buClr>
              <a:buSzPts val="1500"/>
              <a:buChar char="–"/>
            </a:pPr>
            <a:r>
              <a:rPr lang="en-AU"/>
              <a:t>Improving our understanding of climate cycles of carbon, water and energy will improve our projections of future climate</a:t>
            </a:r>
            <a:endParaRPr/>
          </a:p>
          <a:p>
            <a:pPr indent="0" lvl="0" marL="0" rtl="0" algn="l">
              <a:lnSpc>
                <a:spcPct val="114000"/>
              </a:lnSpc>
              <a:spcBef>
                <a:spcPts val="338"/>
              </a:spcBef>
              <a:spcAft>
                <a:spcPts val="0"/>
              </a:spcAft>
              <a:buClr>
                <a:schemeClr val="dk1"/>
              </a:buClr>
              <a:buSzPts val="1800"/>
              <a:buNone/>
            </a:pPr>
            <a:r>
              <a:t/>
            </a:r>
            <a:endParaRPr/>
          </a:p>
        </p:txBody>
      </p:sp>
    </p:spTree>
  </p:cSld>
  <p:clrMapOvr>
    <a:masterClrMapping/>
  </p:clrMapOvr>
  <p:transition>
    <p:fade/>
  </p:transition>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5" name="Shape 1015"/>
        <p:cNvGrpSpPr/>
        <p:nvPr/>
      </p:nvGrpSpPr>
      <p:grpSpPr>
        <a:xfrm>
          <a:off x="0" y="0"/>
          <a:ext cx="0" cy="0"/>
          <a:chOff x="0" y="0"/>
          <a:chExt cx="0" cy="0"/>
        </a:xfrm>
      </p:grpSpPr>
      <p:sp>
        <p:nvSpPr>
          <p:cNvPr id="1016" name="Google Shape;1016;gec075aed1e_3_271"/>
          <p:cNvSpPr txBox="1"/>
          <p:nvPr>
            <p:ph type="title"/>
          </p:nvPr>
        </p:nvSpPr>
        <p:spPr>
          <a:xfrm>
            <a:off x="0" y="5011"/>
            <a:ext cx="9144000" cy="726829"/>
          </a:xfrm>
          <a:prstGeom prst="rect">
            <a:avLst/>
          </a:prstGeom>
          <a:solidFill>
            <a:srgbClr val="08909D"/>
          </a:solidFill>
          <a:ln>
            <a:noFill/>
          </a:ln>
        </p:spPr>
        <p:txBody>
          <a:bodyPr anchorCtr="0" anchor="ctr" bIns="45700" lIns="91425" spcFirstLastPara="1" rIns="91425" wrap="square" tIns="45700">
            <a:normAutofit/>
          </a:bodyPr>
          <a:lstStyle/>
          <a:p>
            <a:pPr indent="0" lvl="0" marL="0" rtl="0" algn="r">
              <a:spcBef>
                <a:spcPts val="0"/>
              </a:spcBef>
              <a:spcAft>
                <a:spcPts val="0"/>
              </a:spcAft>
              <a:buClr>
                <a:schemeClr val="lt1"/>
              </a:buClr>
              <a:buSzPts val="2800"/>
              <a:buFont typeface="Arimo"/>
              <a:buNone/>
            </a:pPr>
            <a:r>
              <a:rPr lang="en-AU"/>
              <a:t>2022 Implementation Plan</a:t>
            </a:r>
            <a:endParaRPr/>
          </a:p>
        </p:txBody>
      </p:sp>
      <p:sp>
        <p:nvSpPr>
          <p:cNvPr id="1017" name="Google Shape;1017;gec075aed1e_3_271"/>
          <p:cNvSpPr txBox="1"/>
          <p:nvPr>
            <p:ph idx="1" type="body"/>
          </p:nvPr>
        </p:nvSpPr>
        <p:spPr>
          <a:xfrm>
            <a:off x="457200" y="996463"/>
            <a:ext cx="8229600" cy="5129702"/>
          </a:xfrm>
          <a:prstGeom prst="rect">
            <a:avLst/>
          </a:prstGeom>
          <a:noFill/>
          <a:ln>
            <a:noFill/>
          </a:ln>
        </p:spPr>
        <p:txBody>
          <a:bodyPr anchorCtr="0" anchor="t" bIns="45700" lIns="91425" spcFirstLastPara="1" rIns="91425" wrap="square" tIns="45700">
            <a:normAutofit lnSpcReduction="10000"/>
          </a:bodyPr>
          <a:lstStyle/>
          <a:p>
            <a:pPr indent="-192881" lvl="0" marL="192881" rtl="0" algn="l">
              <a:lnSpc>
                <a:spcPct val="114000"/>
              </a:lnSpc>
              <a:spcBef>
                <a:spcPts val="0"/>
              </a:spcBef>
              <a:spcAft>
                <a:spcPts val="0"/>
              </a:spcAft>
              <a:buClr>
                <a:schemeClr val="dk1"/>
              </a:buClr>
              <a:buSzPts val="2000"/>
              <a:buChar char="•"/>
            </a:pPr>
            <a:r>
              <a:rPr lang="en-AU" sz="2000"/>
              <a:t>To address these issues and build on existing successes:</a:t>
            </a:r>
            <a:endParaRPr/>
          </a:p>
          <a:p>
            <a:pPr indent="-65880" lvl="0" marL="192881" rtl="0" algn="l">
              <a:lnSpc>
                <a:spcPct val="114000"/>
              </a:lnSpc>
              <a:spcBef>
                <a:spcPts val="338"/>
              </a:spcBef>
              <a:spcAft>
                <a:spcPts val="0"/>
              </a:spcAft>
              <a:buClr>
                <a:schemeClr val="dk1"/>
              </a:buClr>
              <a:buSzPts val="2000"/>
              <a:buNone/>
            </a:pPr>
            <a:r>
              <a:t/>
            </a:r>
            <a:endParaRPr sz="2000"/>
          </a:p>
          <a:p>
            <a:pPr indent="0" lvl="0" marL="0" rtl="0" algn="ctr">
              <a:lnSpc>
                <a:spcPct val="114000"/>
              </a:lnSpc>
              <a:spcBef>
                <a:spcPts val="338"/>
              </a:spcBef>
              <a:spcAft>
                <a:spcPts val="0"/>
              </a:spcAft>
              <a:buClr>
                <a:schemeClr val="dk1"/>
              </a:buClr>
              <a:buSzPts val="2000"/>
              <a:buNone/>
            </a:pPr>
            <a:r>
              <a:rPr b="1" lang="en-AU" sz="2000"/>
              <a:t>GCOS is preparing its next Implementation Plan for publication in mid-2022</a:t>
            </a:r>
            <a:endParaRPr/>
          </a:p>
          <a:p>
            <a:pPr indent="-65880" lvl="0" marL="192881" rtl="0" algn="l">
              <a:lnSpc>
                <a:spcPct val="114000"/>
              </a:lnSpc>
              <a:spcBef>
                <a:spcPts val="338"/>
              </a:spcBef>
              <a:spcAft>
                <a:spcPts val="0"/>
              </a:spcAft>
              <a:buClr>
                <a:schemeClr val="dk1"/>
              </a:buClr>
              <a:buSzPts val="2000"/>
              <a:buNone/>
            </a:pPr>
            <a:r>
              <a:t/>
            </a:r>
            <a:endParaRPr sz="2000"/>
          </a:p>
          <a:p>
            <a:pPr indent="-160735" lvl="1" marL="417910" rtl="0" algn="l">
              <a:lnSpc>
                <a:spcPct val="114000"/>
              </a:lnSpc>
              <a:spcBef>
                <a:spcPts val="338"/>
              </a:spcBef>
              <a:spcAft>
                <a:spcPts val="0"/>
              </a:spcAft>
              <a:buClr>
                <a:schemeClr val="dk1"/>
              </a:buClr>
              <a:buSzPts val="1600"/>
              <a:buChar char="–"/>
            </a:pPr>
            <a:r>
              <a:rPr lang="en-AU" sz="1600"/>
              <a:t>Currently we are collecting contributions</a:t>
            </a:r>
            <a:endParaRPr/>
          </a:p>
          <a:p>
            <a:pPr indent="-160735" lvl="1" marL="417910" rtl="0" algn="l">
              <a:lnSpc>
                <a:spcPct val="114000"/>
              </a:lnSpc>
              <a:spcBef>
                <a:spcPts val="338"/>
              </a:spcBef>
              <a:spcAft>
                <a:spcPts val="0"/>
              </a:spcAft>
              <a:buClr>
                <a:schemeClr val="dk1"/>
              </a:buClr>
              <a:buSzPts val="1600"/>
              <a:buChar char="–"/>
            </a:pPr>
            <a:r>
              <a:rPr lang="en-AU" sz="1600"/>
              <a:t>There will be a public review in early 2022 – all interested parties should contribute</a:t>
            </a:r>
            <a:endParaRPr/>
          </a:p>
          <a:p>
            <a:pPr indent="-59135" lvl="1" marL="417910" rtl="0" algn="l">
              <a:lnSpc>
                <a:spcPct val="114000"/>
              </a:lnSpc>
              <a:spcBef>
                <a:spcPts val="338"/>
              </a:spcBef>
              <a:spcAft>
                <a:spcPts val="0"/>
              </a:spcAft>
              <a:buClr>
                <a:schemeClr val="dk1"/>
              </a:buClr>
              <a:buSzPts val="1600"/>
              <a:buNone/>
            </a:pPr>
            <a:r>
              <a:t/>
            </a:r>
            <a:endParaRPr sz="1600"/>
          </a:p>
          <a:p>
            <a:pPr indent="-160735" lvl="1" marL="417910" rtl="0" algn="l">
              <a:lnSpc>
                <a:spcPct val="114000"/>
              </a:lnSpc>
              <a:spcBef>
                <a:spcPts val="338"/>
              </a:spcBef>
              <a:spcAft>
                <a:spcPts val="0"/>
              </a:spcAft>
              <a:buClr>
                <a:schemeClr val="dk1"/>
              </a:buClr>
              <a:buSzPts val="1600"/>
              <a:buChar char="–"/>
            </a:pPr>
            <a:r>
              <a:rPr lang="en-AU" sz="1600"/>
              <a:t>This report should be </a:t>
            </a:r>
            <a:endParaRPr/>
          </a:p>
          <a:p>
            <a:pPr indent="-128587" lvl="2" marL="642938" rtl="0" algn="l">
              <a:lnSpc>
                <a:spcPct val="114000"/>
              </a:lnSpc>
              <a:spcBef>
                <a:spcPts val="338"/>
              </a:spcBef>
              <a:spcAft>
                <a:spcPts val="0"/>
              </a:spcAft>
              <a:buClr>
                <a:schemeClr val="dk1"/>
              </a:buClr>
              <a:buSzPts val="1400"/>
              <a:buChar char="•"/>
            </a:pPr>
            <a:r>
              <a:rPr lang="en-AU" sz="1400"/>
              <a:t>More focussed on implementing organisations</a:t>
            </a:r>
            <a:endParaRPr/>
          </a:p>
          <a:p>
            <a:pPr indent="-128587" lvl="2" marL="642938" rtl="0" algn="l">
              <a:lnSpc>
                <a:spcPct val="114000"/>
              </a:lnSpc>
              <a:spcBef>
                <a:spcPts val="338"/>
              </a:spcBef>
              <a:spcAft>
                <a:spcPts val="0"/>
              </a:spcAft>
              <a:buClr>
                <a:schemeClr val="dk1"/>
              </a:buClr>
              <a:buSzPts val="1400"/>
              <a:buChar char="•"/>
            </a:pPr>
            <a:r>
              <a:rPr lang="en-AU" sz="1400"/>
              <a:t>Indicate main priority areas</a:t>
            </a:r>
            <a:endParaRPr/>
          </a:p>
          <a:p>
            <a:pPr indent="-128587" lvl="2" marL="642938" rtl="0" algn="l">
              <a:lnSpc>
                <a:spcPct val="114000"/>
              </a:lnSpc>
              <a:spcBef>
                <a:spcPts val="338"/>
              </a:spcBef>
              <a:spcAft>
                <a:spcPts val="0"/>
              </a:spcAft>
              <a:buClr>
                <a:schemeClr val="dk1"/>
              </a:buClr>
              <a:buSzPts val="1400"/>
              <a:buChar char="•"/>
            </a:pPr>
            <a:r>
              <a:rPr lang="en-AU" sz="1400"/>
              <a:t>Emphasise support for the Paris agreement, Adaptation and Mitigation</a:t>
            </a:r>
            <a:endParaRPr/>
          </a:p>
          <a:p>
            <a:pPr indent="-39687" lvl="2" marL="642938" rtl="0" algn="l">
              <a:lnSpc>
                <a:spcPct val="114000"/>
              </a:lnSpc>
              <a:spcBef>
                <a:spcPts val="338"/>
              </a:spcBef>
              <a:spcAft>
                <a:spcPts val="0"/>
              </a:spcAft>
              <a:buClr>
                <a:schemeClr val="dk1"/>
              </a:buClr>
              <a:buSzPts val="1400"/>
              <a:buNone/>
            </a:pPr>
            <a:r>
              <a:t/>
            </a:r>
            <a:endParaRPr sz="1400"/>
          </a:p>
          <a:p>
            <a:pPr indent="-60722" lvl="1" marL="417910" rtl="0" algn="l">
              <a:lnSpc>
                <a:spcPct val="114000"/>
              </a:lnSpc>
              <a:spcBef>
                <a:spcPts val="338"/>
              </a:spcBef>
              <a:spcAft>
                <a:spcPts val="0"/>
              </a:spcAft>
              <a:buClr>
                <a:schemeClr val="dk1"/>
              </a:buClr>
              <a:buSzPts val="1575"/>
              <a:buNone/>
            </a:pPr>
            <a:r>
              <a:t/>
            </a:r>
            <a:endParaRPr/>
          </a:p>
          <a:p>
            <a:pPr indent="-60722" lvl="1" marL="417910" rtl="0" algn="l">
              <a:lnSpc>
                <a:spcPct val="114000"/>
              </a:lnSpc>
              <a:spcBef>
                <a:spcPts val="338"/>
              </a:spcBef>
              <a:spcAft>
                <a:spcPts val="0"/>
              </a:spcAft>
              <a:buClr>
                <a:schemeClr val="dk1"/>
              </a:buClr>
              <a:buSzPts val="1575"/>
              <a:buNone/>
            </a:pPr>
            <a:r>
              <a:t/>
            </a:r>
            <a:endParaRPr/>
          </a:p>
          <a:p>
            <a:pPr indent="0" lvl="1" marL="257175" rtl="0" algn="l">
              <a:lnSpc>
                <a:spcPct val="114000"/>
              </a:lnSpc>
              <a:spcBef>
                <a:spcPts val="338"/>
              </a:spcBef>
              <a:spcAft>
                <a:spcPts val="0"/>
              </a:spcAft>
              <a:buClr>
                <a:schemeClr val="dk1"/>
              </a:buClr>
              <a:buSzPts val="1575"/>
              <a:buNone/>
            </a:pPr>
            <a:r>
              <a:t/>
            </a:r>
            <a:endParaRPr/>
          </a:p>
        </p:txBody>
      </p:sp>
    </p:spTree>
  </p:cSld>
  <p:clrMapOvr>
    <a:masterClrMapping/>
  </p:clrMapOvr>
  <p:transition>
    <p:fade/>
  </p:transition>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2" name="Shape 1022"/>
        <p:cNvGrpSpPr/>
        <p:nvPr/>
      </p:nvGrpSpPr>
      <p:grpSpPr>
        <a:xfrm>
          <a:off x="0" y="0"/>
          <a:ext cx="0" cy="0"/>
          <a:chOff x="0" y="0"/>
          <a:chExt cx="0" cy="0"/>
        </a:xfrm>
      </p:grpSpPr>
      <p:sp>
        <p:nvSpPr>
          <p:cNvPr id="1023" name="Google Shape;1023;gec075aed1e_3_276"/>
          <p:cNvSpPr txBox="1"/>
          <p:nvPr>
            <p:ph type="title"/>
          </p:nvPr>
        </p:nvSpPr>
        <p:spPr>
          <a:xfrm>
            <a:off x="0" y="5011"/>
            <a:ext cx="9144000" cy="726829"/>
          </a:xfrm>
          <a:prstGeom prst="rect">
            <a:avLst/>
          </a:prstGeom>
          <a:solidFill>
            <a:srgbClr val="08909D"/>
          </a:solidFill>
          <a:ln>
            <a:noFill/>
          </a:ln>
        </p:spPr>
        <p:txBody>
          <a:bodyPr anchorCtr="0" anchor="ctr" bIns="45700" lIns="91425" spcFirstLastPara="1" rIns="91425" wrap="square" tIns="45700">
            <a:normAutofit/>
          </a:bodyPr>
          <a:lstStyle/>
          <a:p>
            <a:pPr indent="0" lvl="0" marL="0" rtl="0" algn="r">
              <a:spcBef>
                <a:spcPts val="0"/>
              </a:spcBef>
              <a:spcAft>
                <a:spcPts val="0"/>
              </a:spcAft>
              <a:buClr>
                <a:schemeClr val="lt1"/>
              </a:buClr>
              <a:buSzPts val="2800"/>
              <a:buFont typeface="Arimo"/>
              <a:buNone/>
            </a:pPr>
            <a:r>
              <a:rPr lang="en-AU"/>
              <a:t>Conclusions</a:t>
            </a:r>
            <a:endParaRPr/>
          </a:p>
        </p:txBody>
      </p:sp>
      <p:sp>
        <p:nvSpPr>
          <p:cNvPr id="1024" name="Google Shape;1024;gec075aed1e_3_276"/>
          <p:cNvSpPr txBox="1"/>
          <p:nvPr>
            <p:ph idx="1" type="body"/>
          </p:nvPr>
        </p:nvSpPr>
        <p:spPr>
          <a:xfrm>
            <a:off x="457200" y="996463"/>
            <a:ext cx="8229600" cy="5129702"/>
          </a:xfrm>
          <a:prstGeom prst="rect">
            <a:avLst/>
          </a:prstGeom>
          <a:noFill/>
          <a:ln>
            <a:noFill/>
          </a:ln>
        </p:spPr>
        <p:txBody>
          <a:bodyPr anchorCtr="0" anchor="t" bIns="45700" lIns="91425" spcFirstLastPara="1" rIns="91425" wrap="square" tIns="45700">
            <a:normAutofit fontScale="92500" lnSpcReduction="20000"/>
          </a:bodyPr>
          <a:lstStyle/>
          <a:p>
            <a:pPr indent="-183832" lvl="0" marL="192405" rtl="0" algn="l">
              <a:lnSpc>
                <a:spcPct val="114000"/>
              </a:lnSpc>
              <a:spcBef>
                <a:spcPts val="0"/>
              </a:spcBef>
              <a:spcAft>
                <a:spcPts val="0"/>
              </a:spcAft>
              <a:buClr>
                <a:schemeClr val="dk1"/>
              </a:buClr>
              <a:buSzPct val="100000"/>
              <a:buChar char="•"/>
            </a:pPr>
            <a:r>
              <a:rPr lang="en-AU"/>
              <a:t>GCOS recognises and appreciates the large contribution of the satellite community to climate observations and for making the data freely available.</a:t>
            </a:r>
            <a:endParaRPr/>
          </a:p>
          <a:p>
            <a:pPr indent="-153511" lvl="1" marL="417830" rtl="0" algn="l">
              <a:lnSpc>
                <a:spcPct val="114000"/>
              </a:lnSpc>
              <a:spcBef>
                <a:spcPts val="338"/>
              </a:spcBef>
              <a:spcAft>
                <a:spcPts val="0"/>
              </a:spcAft>
              <a:buClr>
                <a:schemeClr val="dk1"/>
              </a:buClr>
              <a:buSzPct val="95238"/>
              <a:buChar char="–"/>
            </a:pPr>
            <a:r>
              <a:rPr lang="en-AU"/>
              <a:t>This has transformed many observations, particularly of the land surface </a:t>
            </a:r>
            <a:endParaRPr/>
          </a:p>
          <a:p>
            <a:pPr indent="-153511" lvl="1" marL="417830" rtl="0" algn="l">
              <a:lnSpc>
                <a:spcPct val="114000"/>
              </a:lnSpc>
              <a:spcBef>
                <a:spcPts val="338"/>
              </a:spcBef>
              <a:spcAft>
                <a:spcPts val="0"/>
              </a:spcAft>
              <a:buClr>
                <a:schemeClr val="dk1"/>
              </a:buClr>
              <a:buSzPct val="95238"/>
              <a:buChar char="–"/>
            </a:pPr>
            <a:r>
              <a:rPr lang="en-AU"/>
              <a:t>Many of these should be exploited to support climate adaptation</a:t>
            </a:r>
            <a:endParaRPr/>
          </a:p>
          <a:p>
            <a:pPr indent="0" lvl="0" marL="0" rtl="0" algn="l">
              <a:lnSpc>
                <a:spcPct val="114000"/>
              </a:lnSpc>
              <a:spcBef>
                <a:spcPts val="338"/>
              </a:spcBef>
              <a:spcAft>
                <a:spcPts val="0"/>
              </a:spcAft>
              <a:buClr>
                <a:schemeClr val="dk1"/>
              </a:buClr>
              <a:buSzPct val="100000"/>
              <a:buNone/>
            </a:pPr>
            <a:r>
              <a:t/>
            </a:r>
            <a:endParaRPr/>
          </a:p>
          <a:p>
            <a:pPr indent="-183832" lvl="0" marL="192405" rtl="0" algn="l">
              <a:lnSpc>
                <a:spcPct val="114000"/>
              </a:lnSpc>
              <a:spcBef>
                <a:spcPts val="338"/>
              </a:spcBef>
              <a:spcAft>
                <a:spcPts val="0"/>
              </a:spcAft>
              <a:buClr>
                <a:schemeClr val="dk1"/>
              </a:buClr>
              <a:buSzPct val="100000"/>
              <a:buChar char="•"/>
            </a:pPr>
            <a:r>
              <a:rPr lang="en-AU">
                <a:latin typeface="Arimo"/>
                <a:ea typeface="Arimo"/>
                <a:cs typeface="Arimo"/>
                <a:sym typeface="Arimo"/>
              </a:rPr>
              <a:t>Not all useful observations have a long term commitment – particularly research missions.</a:t>
            </a:r>
            <a:endParaRPr/>
          </a:p>
          <a:p>
            <a:pPr indent="0" lvl="0" marL="0" rtl="0" algn="l">
              <a:lnSpc>
                <a:spcPct val="114000"/>
              </a:lnSpc>
              <a:spcBef>
                <a:spcPts val="338"/>
              </a:spcBef>
              <a:spcAft>
                <a:spcPts val="0"/>
              </a:spcAft>
              <a:buClr>
                <a:schemeClr val="dk1"/>
              </a:buClr>
              <a:buSzPct val="100000"/>
              <a:buNone/>
            </a:pPr>
            <a:r>
              <a:t/>
            </a:r>
            <a:endParaRPr/>
          </a:p>
          <a:p>
            <a:pPr indent="-183832" lvl="0" marL="192405" rtl="0" algn="l">
              <a:lnSpc>
                <a:spcPct val="114000"/>
              </a:lnSpc>
              <a:spcBef>
                <a:spcPts val="338"/>
              </a:spcBef>
              <a:spcAft>
                <a:spcPts val="0"/>
              </a:spcAft>
              <a:buClr>
                <a:schemeClr val="dk1"/>
              </a:buClr>
              <a:buSzPct val="100000"/>
              <a:buChar char="•"/>
            </a:pPr>
            <a:r>
              <a:rPr lang="en-AU"/>
              <a:t>A few gaps in coverage remain</a:t>
            </a:r>
            <a:endParaRPr/>
          </a:p>
          <a:p>
            <a:pPr indent="-78104" lvl="0" marL="192405" rtl="0" algn="l">
              <a:lnSpc>
                <a:spcPct val="114000"/>
              </a:lnSpc>
              <a:spcBef>
                <a:spcPts val="338"/>
              </a:spcBef>
              <a:spcAft>
                <a:spcPts val="0"/>
              </a:spcAft>
              <a:buClr>
                <a:schemeClr val="dk1"/>
              </a:buClr>
              <a:buSzPct val="100000"/>
              <a:buNone/>
            </a:pPr>
            <a:r>
              <a:t/>
            </a:r>
            <a:endParaRPr/>
          </a:p>
          <a:p>
            <a:pPr indent="-183832" lvl="0" marL="192405" rtl="0" algn="l">
              <a:lnSpc>
                <a:spcPct val="114000"/>
              </a:lnSpc>
              <a:spcBef>
                <a:spcPts val="338"/>
              </a:spcBef>
              <a:spcAft>
                <a:spcPts val="0"/>
              </a:spcAft>
              <a:buClr>
                <a:schemeClr val="dk1"/>
              </a:buClr>
              <a:buSzPct val="100000"/>
              <a:buChar char="•"/>
            </a:pPr>
            <a:r>
              <a:rPr lang="en-AU">
                <a:latin typeface="Arimo"/>
                <a:ea typeface="Arimo"/>
                <a:cs typeface="Arimo"/>
                <a:sym typeface="Arimo"/>
              </a:rPr>
              <a:t>A major effort in the near future will be on carbon fluxes, supporting and verifying national emission reporting and improving the monitoring of the while carbon cycle</a:t>
            </a:r>
            <a:endParaRPr/>
          </a:p>
          <a:p>
            <a:pPr indent="-153511" lvl="1" marL="417830" rtl="0" algn="l">
              <a:lnSpc>
                <a:spcPct val="114000"/>
              </a:lnSpc>
              <a:spcBef>
                <a:spcPts val="338"/>
              </a:spcBef>
              <a:spcAft>
                <a:spcPts val="0"/>
              </a:spcAft>
              <a:buClr>
                <a:schemeClr val="dk1"/>
              </a:buClr>
              <a:buSzPct val="95238"/>
              <a:buChar char="–"/>
            </a:pPr>
            <a:r>
              <a:rPr lang="en-AU"/>
              <a:t>This is needed to support the UNFCCC Global Stocktake</a:t>
            </a:r>
            <a:endParaRPr/>
          </a:p>
          <a:p>
            <a:pPr indent="-153511" lvl="1" marL="417830" rtl="0" algn="l">
              <a:lnSpc>
                <a:spcPct val="114000"/>
              </a:lnSpc>
              <a:spcBef>
                <a:spcPts val="338"/>
              </a:spcBef>
              <a:spcAft>
                <a:spcPts val="0"/>
              </a:spcAft>
              <a:buClr>
                <a:schemeClr val="dk1"/>
              </a:buClr>
              <a:buSzPct val="95238"/>
              <a:buChar char="–"/>
            </a:pPr>
            <a:r>
              <a:rPr lang="en-AU"/>
              <a:t>Will also support national reporting to the UNFCCC </a:t>
            </a:r>
            <a:endParaRPr/>
          </a:p>
          <a:p>
            <a:pPr indent="-153511" lvl="1" marL="417830" rtl="0" algn="l">
              <a:lnSpc>
                <a:spcPct val="114000"/>
              </a:lnSpc>
              <a:spcBef>
                <a:spcPts val="338"/>
              </a:spcBef>
              <a:spcAft>
                <a:spcPts val="0"/>
              </a:spcAft>
              <a:buClr>
                <a:schemeClr val="dk1"/>
              </a:buClr>
              <a:buSzPct val="95238"/>
              <a:buChar char="–"/>
            </a:pPr>
            <a:r>
              <a:rPr lang="en-AU"/>
              <a:t>Satellites are vital</a:t>
            </a:r>
            <a:endParaRPr/>
          </a:p>
          <a:p>
            <a:pPr indent="-60642" lvl="1" marL="417830" rtl="0" algn="l">
              <a:lnSpc>
                <a:spcPct val="114000"/>
              </a:lnSpc>
              <a:spcBef>
                <a:spcPts val="338"/>
              </a:spcBef>
              <a:spcAft>
                <a:spcPts val="0"/>
              </a:spcAft>
              <a:buClr>
                <a:schemeClr val="dk1"/>
              </a:buClr>
              <a:buSzPct val="100000"/>
              <a:buNone/>
            </a:pPr>
            <a:r>
              <a:t/>
            </a:r>
            <a:endParaRPr/>
          </a:p>
          <a:p>
            <a:pPr indent="-183832" lvl="0" marL="192405" rtl="0" algn="l">
              <a:lnSpc>
                <a:spcPct val="114000"/>
              </a:lnSpc>
              <a:spcBef>
                <a:spcPts val="338"/>
              </a:spcBef>
              <a:spcAft>
                <a:spcPts val="0"/>
              </a:spcAft>
              <a:buClr>
                <a:schemeClr val="dk1"/>
              </a:buClr>
              <a:buSzPct val="100000"/>
              <a:buChar char="•"/>
            </a:pPr>
            <a:r>
              <a:rPr lang="en-AU">
                <a:latin typeface="Arimo"/>
                <a:ea typeface="Arimo"/>
                <a:cs typeface="Arimo"/>
                <a:sym typeface="Arimo"/>
              </a:rPr>
              <a:t>GCOS is looking to CEOS and CGMS for inputs into the next GCOS Implementation Plan.</a:t>
            </a:r>
            <a:endParaRPr/>
          </a:p>
        </p:txBody>
      </p:sp>
    </p:spTree>
  </p:cSld>
  <p:clrMapOvr>
    <a:masterClrMapping/>
  </p:clrMapOvr>
  <p:transition>
    <p:fade/>
  </p:transition>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9" name="Shape 1029"/>
        <p:cNvGrpSpPr/>
        <p:nvPr/>
      </p:nvGrpSpPr>
      <p:grpSpPr>
        <a:xfrm>
          <a:off x="0" y="0"/>
          <a:ext cx="0" cy="0"/>
          <a:chOff x="0" y="0"/>
          <a:chExt cx="0" cy="0"/>
        </a:xfrm>
      </p:grpSpPr>
      <p:sp>
        <p:nvSpPr>
          <p:cNvPr id="1030" name="Google Shape;1030;gec075aed1e_3_282"/>
          <p:cNvSpPr txBox="1"/>
          <p:nvPr>
            <p:ph type="title"/>
          </p:nvPr>
        </p:nvSpPr>
        <p:spPr>
          <a:xfrm>
            <a:off x="0" y="5011"/>
            <a:ext cx="9144000" cy="726829"/>
          </a:xfrm>
          <a:prstGeom prst="rect">
            <a:avLst/>
          </a:prstGeom>
          <a:solidFill>
            <a:srgbClr val="08909D"/>
          </a:solidFill>
          <a:ln>
            <a:noFill/>
          </a:ln>
        </p:spPr>
        <p:txBody>
          <a:bodyPr anchorCtr="0" anchor="ctr" bIns="45700" lIns="91425" spcFirstLastPara="1" rIns="91425" wrap="square" tIns="45700">
            <a:normAutofit/>
          </a:bodyPr>
          <a:lstStyle/>
          <a:p>
            <a:pPr indent="0" lvl="0" marL="0" rtl="0" algn="r">
              <a:spcBef>
                <a:spcPts val="0"/>
              </a:spcBef>
              <a:spcAft>
                <a:spcPts val="0"/>
              </a:spcAft>
              <a:buClr>
                <a:schemeClr val="lt1"/>
              </a:buClr>
              <a:buSzPts val="2000"/>
              <a:buFont typeface="Arimo"/>
              <a:buNone/>
            </a:pPr>
            <a:r>
              <a:rPr lang="en-AU"/>
              <a:t>Joint Study Group (JSG)-GCOS</a:t>
            </a:r>
            <a:endParaRPr/>
          </a:p>
        </p:txBody>
      </p:sp>
      <p:sp>
        <p:nvSpPr>
          <p:cNvPr id="1031" name="Google Shape;1031;gec075aed1e_3_282"/>
          <p:cNvSpPr/>
          <p:nvPr/>
        </p:nvSpPr>
        <p:spPr>
          <a:xfrm>
            <a:off x="143209" y="2483323"/>
            <a:ext cx="2800350" cy="3641252"/>
          </a:xfrm>
          <a:prstGeom prst="rect">
            <a:avLst/>
          </a:prstGeom>
          <a:solidFill>
            <a:srgbClr val="A5A5A5"/>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rPr b="1" lang="en-AU" sz="2000">
                <a:solidFill>
                  <a:schemeClr val="dk1"/>
                </a:solidFill>
                <a:latin typeface="Calibri"/>
                <a:ea typeface="Calibri"/>
                <a:cs typeface="Calibri"/>
                <a:sym typeface="Calibri"/>
              </a:rPr>
              <a:t>JSG-GCOS Activity </a:t>
            </a:r>
            <a:endParaRPr/>
          </a:p>
          <a:p>
            <a:pPr indent="0" lvl="0" marL="0" marR="0" rtl="0" algn="l">
              <a:spcBef>
                <a:spcPts val="0"/>
              </a:spcBef>
              <a:spcAft>
                <a:spcPts val="0"/>
              </a:spcAft>
              <a:buNone/>
            </a:pPr>
            <a:r>
              <a:t/>
            </a:r>
            <a:endParaRPr b="1" sz="1800">
              <a:solidFill>
                <a:schemeClr val="dk1"/>
              </a:solidFill>
              <a:latin typeface="Calibri"/>
              <a:ea typeface="Calibri"/>
              <a:cs typeface="Calibri"/>
              <a:sym typeface="Calibri"/>
            </a:endParaRPr>
          </a:p>
          <a:p>
            <a:pPr indent="-285750" lvl="0" marL="285750" marR="0" rtl="0" algn="l">
              <a:spcBef>
                <a:spcPts val="0"/>
              </a:spcBef>
              <a:spcAft>
                <a:spcPts val="0"/>
              </a:spcAft>
              <a:buClr>
                <a:schemeClr val="lt1"/>
              </a:buClr>
              <a:buSzPts val="1800"/>
              <a:buFont typeface="Arial"/>
              <a:buChar char="•"/>
            </a:pPr>
            <a:r>
              <a:rPr lang="en-AU" sz="1800">
                <a:solidFill>
                  <a:schemeClr val="lt1"/>
                </a:solidFill>
                <a:latin typeface="Calibri"/>
                <a:ea typeface="Calibri"/>
                <a:cs typeface="Calibri"/>
                <a:sym typeface="Calibri"/>
              </a:rPr>
              <a:t>15 members representing current GCOS co-sponsors and other GCOS stakeholders. </a:t>
            </a:r>
            <a:endParaRPr/>
          </a:p>
          <a:p>
            <a:pPr indent="-285750" lvl="0" marL="285750" marR="0" rtl="0" algn="l">
              <a:spcBef>
                <a:spcPts val="0"/>
              </a:spcBef>
              <a:spcAft>
                <a:spcPts val="0"/>
              </a:spcAft>
              <a:buClr>
                <a:schemeClr val="lt1"/>
              </a:buClr>
              <a:buSzPts val="1800"/>
              <a:buFont typeface="Arial"/>
              <a:buChar char="•"/>
            </a:pPr>
            <a:r>
              <a:rPr lang="en-AU" sz="1800">
                <a:solidFill>
                  <a:schemeClr val="lt1"/>
                </a:solidFill>
                <a:latin typeface="Calibri"/>
                <a:ea typeface="Calibri"/>
                <a:cs typeface="Calibri"/>
                <a:sym typeface="Calibri"/>
              </a:rPr>
              <a:t>Work organised around subteams looking into different aspects (e.g. GCOS mandate, finance, value chain)</a:t>
            </a:r>
            <a:endParaRPr/>
          </a:p>
          <a:p>
            <a:pPr indent="-285750" lvl="0" marL="285750" marR="0" rtl="0" algn="l">
              <a:spcBef>
                <a:spcPts val="0"/>
              </a:spcBef>
              <a:spcAft>
                <a:spcPts val="0"/>
              </a:spcAft>
              <a:buClr>
                <a:schemeClr val="lt1"/>
              </a:buClr>
              <a:buSzPts val="1800"/>
              <a:buFont typeface="Arial"/>
              <a:buChar char="•"/>
            </a:pPr>
            <a:r>
              <a:rPr lang="en-AU" sz="1800">
                <a:solidFill>
                  <a:schemeClr val="lt1"/>
                </a:solidFill>
                <a:latin typeface="Calibri"/>
                <a:ea typeface="Calibri"/>
                <a:cs typeface="Calibri"/>
                <a:sym typeface="Calibri"/>
              </a:rPr>
              <a:t>Regular meetings since January 2021 </a:t>
            </a:r>
            <a:endParaRPr/>
          </a:p>
          <a:p>
            <a:pPr indent="-285750" lvl="0" marL="285750" marR="0" rtl="0" algn="l">
              <a:spcBef>
                <a:spcPts val="0"/>
              </a:spcBef>
              <a:spcAft>
                <a:spcPts val="0"/>
              </a:spcAft>
              <a:buClr>
                <a:schemeClr val="lt1"/>
              </a:buClr>
              <a:buSzPts val="1800"/>
              <a:buFont typeface="Arial"/>
              <a:buChar char="•"/>
            </a:pPr>
            <a:r>
              <a:rPr lang="en-AU" sz="1800">
                <a:solidFill>
                  <a:schemeClr val="lt1"/>
                </a:solidFill>
                <a:latin typeface="Calibri"/>
                <a:ea typeface="Calibri"/>
                <a:cs typeface="Calibri"/>
                <a:sym typeface="Calibri"/>
              </a:rPr>
              <a:t>One Interim Report in April 2021</a:t>
            </a:r>
            <a:endParaRPr/>
          </a:p>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32" name="Google Shape;1032;gec075aed1e_3_282"/>
          <p:cNvSpPr/>
          <p:nvPr/>
        </p:nvSpPr>
        <p:spPr>
          <a:xfrm>
            <a:off x="4478648" y="4121453"/>
            <a:ext cx="4503475" cy="813088"/>
          </a:xfrm>
          <a:prstGeom prst="rect">
            <a:avLst/>
          </a:prstGeom>
          <a:solidFill>
            <a:srgbClr val="09879E"/>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Reflect the link between GCOS and UNFCCC including support of the Paris agreement and its global stocktake</a:t>
            </a:r>
            <a:endParaRPr sz="1800">
              <a:solidFill>
                <a:schemeClr val="lt1"/>
              </a:solidFill>
              <a:latin typeface="Calibri"/>
              <a:ea typeface="Calibri"/>
              <a:cs typeface="Calibri"/>
              <a:sym typeface="Calibri"/>
            </a:endParaRPr>
          </a:p>
        </p:txBody>
      </p:sp>
      <p:sp>
        <p:nvSpPr>
          <p:cNvPr id="1033" name="Google Shape;1033;gec075aed1e_3_282"/>
          <p:cNvSpPr/>
          <p:nvPr/>
        </p:nvSpPr>
        <p:spPr>
          <a:xfrm>
            <a:off x="4501276" y="5021262"/>
            <a:ext cx="4483628" cy="685300"/>
          </a:xfrm>
          <a:prstGeom prst="rect">
            <a:avLst/>
          </a:prstGeom>
          <a:solidFill>
            <a:srgbClr val="1DA0DD"/>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Ensure a proper engagement of GCOS stakeholders (including satellite agencies)</a:t>
            </a:r>
            <a:endParaRPr sz="1800">
              <a:solidFill>
                <a:schemeClr val="lt1"/>
              </a:solidFill>
              <a:latin typeface="Calibri"/>
              <a:ea typeface="Calibri"/>
              <a:cs typeface="Calibri"/>
              <a:sym typeface="Calibri"/>
            </a:endParaRPr>
          </a:p>
        </p:txBody>
      </p:sp>
      <p:sp>
        <p:nvSpPr>
          <p:cNvPr id="1034" name="Google Shape;1034;gec075aed1e_3_282"/>
          <p:cNvSpPr/>
          <p:nvPr/>
        </p:nvSpPr>
        <p:spPr>
          <a:xfrm>
            <a:off x="1206063" y="859453"/>
            <a:ext cx="7389659" cy="552842"/>
          </a:xfrm>
          <a:prstGeom prst="rect">
            <a:avLst/>
          </a:prstGeom>
          <a:solidFill>
            <a:schemeClr val="lt1"/>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rPr b="1" lang="en-AU" sz="2200">
                <a:solidFill>
                  <a:schemeClr val="dk1"/>
                </a:solidFill>
                <a:latin typeface="Arimo"/>
                <a:ea typeface="Arimo"/>
                <a:cs typeface="Arimo"/>
                <a:sym typeface="Arimo"/>
              </a:rPr>
              <a:t>GCOS programme 30y old + WMO major constituent reform in 2019</a:t>
            </a:r>
            <a:endParaRPr b="1" i="1" sz="2000">
              <a:solidFill>
                <a:schemeClr val="dk1"/>
              </a:solidFill>
              <a:latin typeface="Arimo"/>
              <a:ea typeface="Arimo"/>
              <a:cs typeface="Arimo"/>
              <a:sym typeface="Arimo"/>
            </a:endParaRPr>
          </a:p>
        </p:txBody>
      </p:sp>
      <p:sp>
        <p:nvSpPr>
          <p:cNvPr id="1035" name="Google Shape;1035;gec075aed1e_3_282"/>
          <p:cNvSpPr/>
          <p:nvPr/>
        </p:nvSpPr>
        <p:spPr>
          <a:xfrm>
            <a:off x="1212158" y="1592166"/>
            <a:ext cx="5352581" cy="685300"/>
          </a:xfrm>
          <a:prstGeom prst="rect">
            <a:avLst/>
          </a:prstGeom>
          <a:solidFill>
            <a:schemeClr val="lt1"/>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2200">
                <a:solidFill>
                  <a:schemeClr val="dk1"/>
                </a:solidFill>
                <a:latin typeface="Calibri"/>
                <a:ea typeface="Calibri"/>
                <a:cs typeface="Calibri"/>
                <a:sym typeface="Calibri"/>
              </a:rPr>
              <a:t>JSG stablished to review GCOS governance and structure</a:t>
            </a:r>
            <a:endParaRPr i="1" sz="2200">
              <a:solidFill>
                <a:schemeClr val="dk1"/>
              </a:solidFill>
              <a:latin typeface="Calibri"/>
              <a:ea typeface="Calibri"/>
              <a:cs typeface="Calibri"/>
              <a:sym typeface="Calibri"/>
            </a:endParaRPr>
          </a:p>
        </p:txBody>
      </p:sp>
      <p:sp>
        <p:nvSpPr>
          <p:cNvPr id="1036" name="Google Shape;1036;gec075aed1e_3_282"/>
          <p:cNvSpPr/>
          <p:nvPr/>
        </p:nvSpPr>
        <p:spPr>
          <a:xfrm rot="5543213">
            <a:off x="6299231" y="1497574"/>
            <a:ext cx="886094" cy="500913"/>
          </a:xfrm>
          <a:prstGeom prst="curvedDownArrow">
            <a:avLst>
              <a:gd fmla="val 25000" name="adj1"/>
              <a:gd fmla="val 50000" name="adj2"/>
              <a:gd fmla="val 25000" name="adj3"/>
            </a:avLst>
          </a:prstGeom>
          <a:solidFill>
            <a:schemeClr val="accent6"/>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Calibri"/>
              <a:ea typeface="Calibri"/>
              <a:cs typeface="Calibri"/>
              <a:sym typeface="Calibri"/>
            </a:endParaRPr>
          </a:p>
        </p:txBody>
      </p:sp>
      <p:sp>
        <p:nvSpPr>
          <p:cNvPr id="1037" name="Google Shape;1037;gec075aed1e_3_282"/>
          <p:cNvSpPr/>
          <p:nvPr/>
        </p:nvSpPr>
        <p:spPr>
          <a:xfrm>
            <a:off x="3148997" y="3618405"/>
            <a:ext cx="1142881" cy="685300"/>
          </a:xfrm>
          <a:prstGeom prst="rect">
            <a:avLst/>
          </a:prstGeom>
          <a:solidFill>
            <a:schemeClr val="lt1"/>
          </a:solidFill>
          <a:ln cap="flat" cmpd="sng" w="9525">
            <a:solidFill>
              <a:schemeClr val="lt1"/>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2200">
                <a:solidFill>
                  <a:schemeClr val="dk1"/>
                </a:solidFill>
                <a:latin typeface="Calibri"/>
                <a:ea typeface="Calibri"/>
                <a:cs typeface="Calibri"/>
                <a:sym typeface="Calibri"/>
              </a:rPr>
              <a:t>MoU revised to:</a:t>
            </a:r>
            <a:endParaRPr i="1" sz="2200">
              <a:solidFill>
                <a:schemeClr val="dk1"/>
              </a:solidFill>
              <a:latin typeface="Calibri"/>
              <a:ea typeface="Calibri"/>
              <a:cs typeface="Calibri"/>
              <a:sym typeface="Calibri"/>
            </a:endParaRPr>
          </a:p>
        </p:txBody>
      </p:sp>
      <p:sp>
        <p:nvSpPr>
          <p:cNvPr id="1038" name="Google Shape;1038;gec075aed1e_3_282"/>
          <p:cNvSpPr/>
          <p:nvPr/>
        </p:nvSpPr>
        <p:spPr>
          <a:xfrm>
            <a:off x="3304985" y="4416966"/>
            <a:ext cx="830905" cy="424434"/>
          </a:xfrm>
          <a:prstGeom prst="rightArrow">
            <a:avLst>
              <a:gd fmla="val 50000" name="adj1"/>
              <a:gd fmla="val 50000" name="adj2"/>
            </a:avLst>
          </a:prstGeom>
          <a:solidFill>
            <a:schemeClr val="dk1"/>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39" name="Google Shape;1039;gec075aed1e_3_282"/>
          <p:cNvSpPr/>
          <p:nvPr/>
        </p:nvSpPr>
        <p:spPr>
          <a:xfrm>
            <a:off x="4491352" y="3392793"/>
            <a:ext cx="4503475" cy="685300"/>
          </a:xfrm>
          <a:prstGeom prst="rect">
            <a:avLst/>
          </a:prstGeom>
          <a:solidFill>
            <a:srgbClr val="F5931E"/>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800">
                <a:solidFill>
                  <a:schemeClr val="lt1"/>
                </a:solidFill>
                <a:latin typeface="Calibri"/>
                <a:ea typeface="Calibri"/>
                <a:cs typeface="Calibri"/>
                <a:sym typeface="Calibri"/>
              </a:rPr>
              <a:t>Clarify the functions and responsibilities of the MoU signatories/GCOS sponsors</a:t>
            </a:r>
            <a:endParaRPr sz="1800">
              <a:solidFill>
                <a:schemeClr val="lt1"/>
              </a:solidFill>
              <a:latin typeface="Calibri"/>
              <a:ea typeface="Calibri"/>
              <a:cs typeface="Calibri"/>
              <a:sym typeface="Calibri"/>
            </a:endParaRPr>
          </a:p>
        </p:txBody>
      </p:sp>
      <p:sp>
        <p:nvSpPr>
          <p:cNvPr id="1040" name="Google Shape;1040;gec075aed1e_3_282"/>
          <p:cNvSpPr/>
          <p:nvPr/>
        </p:nvSpPr>
        <p:spPr>
          <a:xfrm>
            <a:off x="5350069" y="5999447"/>
            <a:ext cx="3678383" cy="685300"/>
          </a:xfrm>
          <a:prstGeom prst="rect">
            <a:avLst/>
          </a:prstGeom>
          <a:solidFill>
            <a:srgbClr val="A5A5A5"/>
          </a:solidFill>
          <a:ln cap="flat" cmpd="sng" w="9525">
            <a:solidFill>
              <a:schemeClr val="lt1"/>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i="1" lang="en-AU" sz="2200">
                <a:solidFill>
                  <a:schemeClr val="dk1"/>
                </a:solidFill>
                <a:latin typeface="Calibri"/>
                <a:ea typeface="Calibri"/>
                <a:cs typeface="Calibri"/>
                <a:sym typeface="Calibri"/>
              </a:rPr>
              <a:t>Final report with recommendations delivered in October-November 2021</a:t>
            </a:r>
            <a:endParaRPr/>
          </a:p>
        </p:txBody>
      </p:sp>
      <p:sp>
        <p:nvSpPr>
          <p:cNvPr id="1041" name="Google Shape;1041;gec075aed1e_3_282"/>
          <p:cNvSpPr/>
          <p:nvPr/>
        </p:nvSpPr>
        <p:spPr>
          <a:xfrm>
            <a:off x="4415263" y="6131725"/>
            <a:ext cx="830905" cy="424434"/>
          </a:xfrm>
          <a:prstGeom prst="rightArrow">
            <a:avLst>
              <a:gd fmla="val 50000" name="adj1"/>
              <a:gd fmla="val 50000" name="adj2"/>
            </a:avLst>
          </a:prstGeom>
          <a:solidFill>
            <a:schemeClr val="dk1"/>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42" name="Google Shape;1042;gec075aed1e_3_282"/>
          <p:cNvSpPr/>
          <p:nvPr/>
        </p:nvSpPr>
        <p:spPr>
          <a:xfrm>
            <a:off x="4497316" y="2514508"/>
            <a:ext cx="4503475" cy="813088"/>
          </a:xfrm>
          <a:prstGeom prst="rect">
            <a:avLst/>
          </a:prstGeom>
          <a:solidFill>
            <a:srgbClr val="09879E"/>
          </a:solidFill>
          <a:ln cap="flat" cmpd="sng" w="9525">
            <a:solidFill>
              <a:srgbClr val="4A7DBA"/>
            </a:solidFill>
            <a:prstDash val="solid"/>
            <a:round/>
            <a:headEnd len="sm" w="sm" type="none"/>
            <a:tailEnd len="sm" w="sm" type="none"/>
          </a:ln>
          <a:effectLst>
            <a:outerShdw blurRad="40000" rotWithShape="0" dir="5400000" dist="23000">
              <a:srgbClr val="000000">
                <a:alpha val="34901"/>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AU" sz="1600">
                <a:solidFill>
                  <a:schemeClr val="lt1"/>
                </a:solidFill>
                <a:latin typeface="Arimo"/>
                <a:ea typeface="Arimo"/>
                <a:cs typeface="Arimo"/>
                <a:sym typeface="Arimo"/>
              </a:rPr>
              <a:t>Distinguish between the programme ambition (long-term) and its technical execution (short-term, more flexible)</a:t>
            </a:r>
            <a:endParaRPr sz="1600">
              <a:solidFill>
                <a:schemeClr val="lt1"/>
              </a:solidFill>
              <a:latin typeface="Calibri"/>
              <a:ea typeface="Calibri"/>
              <a:cs typeface="Calibri"/>
              <a:sym typeface="Calibri"/>
            </a:endParaRPr>
          </a:p>
        </p:txBody>
      </p:sp>
    </p:spTree>
  </p:cSld>
  <p:clrMapOvr>
    <a:masterClrMapping/>
  </p:clrMapOvr>
  <p:transition>
    <p:fade/>
  </p:transition>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6" name="Shape 1046"/>
        <p:cNvGrpSpPr/>
        <p:nvPr/>
      </p:nvGrpSpPr>
      <p:grpSpPr>
        <a:xfrm>
          <a:off x="0" y="0"/>
          <a:ext cx="0" cy="0"/>
          <a:chOff x="0" y="0"/>
          <a:chExt cx="0" cy="0"/>
        </a:xfrm>
      </p:grpSpPr>
      <p:sp>
        <p:nvSpPr>
          <p:cNvPr id="1047" name="Google Shape;1047;gec075aed1e_3_299"/>
          <p:cNvSpPr txBox="1"/>
          <p:nvPr>
            <p:ph type="ctrTitle"/>
          </p:nvPr>
        </p:nvSpPr>
        <p:spPr>
          <a:xfrm>
            <a:off x="1216475" y="660859"/>
            <a:ext cx="7772400" cy="1470025"/>
          </a:xfrm>
          <a:prstGeom prst="rect">
            <a:avLst/>
          </a:prstGeom>
          <a:noFill/>
          <a:ln>
            <a:noFill/>
          </a:ln>
        </p:spPr>
        <p:txBody>
          <a:bodyPr anchorCtr="0" anchor="ctr" bIns="45700" lIns="91425" spcFirstLastPara="1" rIns="91425" wrap="square" tIns="45700">
            <a:normAutofit/>
          </a:bodyPr>
          <a:lstStyle/>
          <a:p>
            <a:pPr indent="0" lvl="0" marL="0" rtl="0" algn="r">
              <a:spcBef>
                <a:spcPts val="0"/>
              </a:spcBef>
              <a:spcAft>
                <a:spcPts val="0"/>
              </a:spcAft>
              <a:buClr>
                <a:schemeClr val="lt1"/>
              </a:buClr>
              <a:buSzPts val="3200"/>
              <a:buFont typeface="Arimo"/>
              <a:buNone/>
            </a:pPr>
            <a:r>
              <a:rPr lang="en-AU"/>
              <a:t>Thank you</a:t>
            </a:r>
            <a:endParaRPr/>
          </a:p>
        </p:txBody>
      </p:sp>
      <p:grpSp>
        <p:nvGrpSpPr>
          <p:cNvPr id="1048" name="Google Shape;1048;gec075aed1e_3_299"/>
          <p:cNvGrpSpPr/>
          <p:nvPr/>
        </p:nvGrpSpPr>
        <p:grpSpPr>
          <a:xfrm>
            <a:off x="85145" y="154062"/>
            <a:ext cx="4342230" cy="2993465"/>
            <a:chOff x="3255607" y="2584364"/>
            <a:chExt cx="2899600" cy="1393418"/>
          </a:xfrm>
        </p:grpSpPr>
        <p:pic>
          <p:nvPicPr>
            <p:cNvPr id="1049" name="Google Shape;1049;gec075aed1e_3_299"/>
            <p:cNvPicPr preferRelativeResize="0"/>
            <p:nvPr/>
          </p:nvPicPr>
          <p:blipFill rotWithShape="1">
            <a:blip r:embed="rId3">
              <a:alphaModFix/>
            </a:blip>
            <a:srcRect b="0" l="0" r="0" t="0"/>
            <a:stretch/>
          </p:blipFill>
          <p:spPr>
            <a:xfrm>
              <a:off x="4715207" y="3288572"/>
              <a:ext cx="1440000" cy="689210"/>
            </a:xfrm>
            <a:prstGeom prst="rect">
              <a:avLst/>
            </a:prstGeom>
            <a:noFill/>
            <a:ln cap="flat" cmpd="sng" w="9525">
              <a:solidFill>
                <a:schemeClr val="dk1"/>
              </a:solidFill>
              <a:prstDash val="solid"/>
              <a:round/>
              <a:headEnd len="sm" w="sm" type="none"/>
              <a:tailEnd len="sm" w="sm" type="none"/>
            </a:ln>
          </p:spPr>
        </p:pic>
        <p:pic>
          <p:nvPicPr>
            <p:cNvPr id="1050" name="Google Shape;1050;gec075aed1e_3_299"/>
            <p:cNvPicPr preferRelativeResize="0"/>
            <p:nvPr/>
          </p:nvPicPr>
          <p:blipFill rotWithShape="1">
            <a:blip r:embed="rId4">
              <a:alphaModFix/>
            </a:blip>
            <a:srcRect b="0" l="0" r="0" t="0"/>
            <a:stretch/>
          </p:blipFill>
          <p:spPr>
            <a:xfrm>
              <a:off x="3255607" y="2584364"/>
              <a:ext cx="1440000" cy="689897"/>
            </a:xfrm>
            <a:prstGeom prst="rect">
              <a:avLst/>
            </a:prstGeom>
            <a:noFill/>
            <a:ln cap="flat" cmpd="sng" w="9525">
              <a:solidFill>
                <a:schemeClr val="dk1"/>
              </a:solidFill>
              <a:prstDash val="solid"/>
              <a:round/>
              <a:headEnd len="sm" w="sm" type="none"/>
              <a:tailEnd len="sm" w="sm" type="none"/>
            </a:ln>
          </p:spPr>
        </p:pic>
        <p:pic>
          <p:nvPicPr>
            <p:cNvPr id="1051" name="Google Shape;1051;gec075aed1e_3_299"/>
            <p:cNvPicPr preferRelativeResize="0"/>
            <p:nvPr/>
          </p:nvPicPr>
          <p:blipFill rotWithShape="1">
            <a:blip r:embed="rId5">
              <a:alphaModFix/>
            </a:blip>
            <a:srcRect b="0" l="0" r="0" t="0"/>
            <a:stretch/>
          </p:blipFill>
          <p:spPr>
            <a:xfrm>
              <a:off x="4715207" y="2584364"/>
              <a:ext cx="1440000" cy="689928"/>
            </a:xfrm>
            <a:prstGeom prst="rect">
              <a:avLst/>
            </a:prstGeom>
            <a:noFill/>
            <a:ln cap="flat" cmpd="sng" w="9525">
              <a:solidFill>
                <a:schemeClr val="dk1"/>
              </a:solidFill>
              <a:prstDash val="solid"/>
              <a:round/>
              <a:headEnd len="sm" w="sm" type="none"/>
              <a:tailEnd len="sm" w="sm" type="none"/>
            </a:ln>
          </p:spPr>
        </p:pic>
        <p:pic>
          <p:nvPicPr>
            <p:cNvPr id="1052" name="Google Shape;1052;gec075aed1e_3_299"/>
            <p:cNvPicPr preferRelativeResize="0"/>
            <p:nvPr/>
          </p:nvPicPr>
          <p:blipFill rotWithShape="1">
            <a:blip r:embed="rId6">
              <a:alphaModFix/>
            </a:blip>
            <a:srcRect b="0" l="0" r="0" t="0"/>
            <a:stretch/>
          </p:blipFill>
          <p:spPr>
            <a:xfrm>
              <a:off x="3255607" y="3288572"/>
              <a:ext cx="1440000" cy="687803"/>
            </a:xfrm>
            <a:prstGeom prst="rect">
              <a:avLst/>
            </a:prstGeom>
            <a:noFill/>
            <a:ln cap="flat" cmpd="sng" w="9525">
              <a:solidFill>
                <a:schemeClr val="dk1"/>
              </a:solidFill>
              <a:prstDash val="solid"/>
              <a:round/>
              <a:headEnd len="sm" w="sm" type="none"/>
              <a:tailEnd len="sm" w="sm" type="none"/>
            </a:ln>
          </p:spPr>
        </p:pic>
      </p:grpSp>
      <p:sp>
        <p:nvSpPr>
          <p:cNvPr id="1053" name="Google Shape;1053;gec075aed1e_3_299"/>
          <p:cNvSpPr txBox="1"/>
          <p:nvPr/>
        </p:nvSpPr>
        <p:spPr>
          <a:xfrm>
            <a:off x="1711261" y="3710473"/>
            <a:ext cx="6444649" cy="58477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AU" sz="3200">
                <a:solidFill>
                  <a:schemeClr val="lt1"/>
                </a:solidFill>
                <a:latin typeface="Calibri"/>
                <a:ea typeface="Calibri"/>
                <a:cs typeface="Calibri"/>
                <a:sym typeface="Calibri"/>
              </a:rPr>
              <a:t>https://gcos.wmo.int/en/gcos-status-report-2021</a:t>
            </a:r>
            <a:endParaRPr b="1" sz="3200">
              <a:solidFill>
                <a:schemeClr val="lt1"/>
              </a:solidFill>
              <a:latin typeface="Calibri"/>
              <a:ea typeface="Calibri"/>
              <a:cs typeface="Calibri"/>
              <a:sym typeface="Calibri"/>
            </a:endParaRPr>
          </a:p>
        </p:txBody>
      </p:sp>
    </p:spTree>
  </p:cSld>
  <p:clrMapOvr>
    <a:masterClrMapping/>
  </p:clrMapOvr>
  <p:transition>
    <p:fade/>
  </p:transition>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7" name="Shape 1057"/>
        <p:cNvGrpSpPr/>
        <p:nvPr/>
      </p:nvGrpSpPr>
      <p:grpSpPr>
        <a:xfrm>
          <a:off x="0" y="0"/>
          <a:ext cx="0" cy="0"/>
          <a:chOff x="0" y="0"/>
          <a:chExt cx="0" cy="0"/>
        </a:xfrm>
      </p:grpSpPr>
      <p:sp>
        <p:nvSpPr>
          <p:cNvPr id="1058" name="Google Shape;1058;geb71ef23ac_2_28"/>
          <p:cNvSpPr txBox="1"/>
          <p:nvPr>
            <p:ph type="title"/>
          </p:nvPr>
        </p:nvSpPr>
        <p:spPr>
          <a:xfrm>
            <a:off x="622800" y="2765500"/>
            <a:ext cx="5746200" cy="1360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i="0" lang="en-AU" sz="2400" u="none" cap="none" strike="noStrike">
                <a:solidFill>
                  <a:schemeClr val="lt1"/>
                </a:solidFill>
                <a:latin typeface="Helvetica Neue"/>
                <a:ea typeface="Helvetica Neue"/>
                <a:cs typeface="Helvetica Neue"/>
                <a:sym typeface="Helvetica Neue"/>
              </a:rPr>
              <a:t>CEOS STRATEGY TO SUPPORT THE UNFCCC GLOBAL STOCKTAKE</a:t>
            </a:r>
            <a:br>
              <a:rPr b="1" i="0" lang="en-AU" sz="2400" u="none" cap="none" strike="noStrike">
                <a:solidFill>
                  <a:schemeClr val="lt1"/>
                </a:solidFill>
                <a:latin typeface="Helvetica Neue"/>
                <a:ea typeface="Helvetica Neue"/>
                <a:cs typeface="Helvetica Neue"/>
                <a:sym typeface="Helvetica Neue"/>
              </a:rPr>
            </a:b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lang="en-AU" sz="2000">
                <a:solidFill>
                  <a:srgbClr val="93C47D"/>
                </a:solidFill>
                <a:latin typeface="Helvetica Neue"/>
                <a:ea typeface="Helvetica Neue"/>
                <a:cs typeface="Helvetica Neue"/>
                <a:sym typeface="Helvetica Neue"/>
              </a:rPr>
              <a:t>SIT Vice-Chair Team </a:t>
            </a:r>
            <a:endParaRPr b="1" sz="2000">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lang="en-AU" sz="2000">
                <a:solidFill>
                  <a:schemeClr val="lt1"/>
                </a:solidFill>
                <a:latin typeface="Helvetica Neue"/>
                <a:ea typeface="Helvetica Neue"/>
                <a:cs typeface="Helvetica Neue"/>
                <a:sym typeface="Helvetica Neue"/>
              </a:rPr>
              <a:t>Stephen Briggs</a:t>
            </a:r>
            <a:br>
              <a:rPr b="1" i="0" lang="en-AU" sz="2000" u="none" cap="none" strike="noStrike">
                <a:solidFill>
                  <a:srgbClr val="93C47D"/>
                </a:solidFill>
                <a:latin typeface="Helvetica Neue"/>
                <a:ea typeface="Helvetica Neue"/>
                <a:cs typeface="Helvetica Neue"/>
                <a:sym typeface="Helvetica Neue"/>
              </a:rPr>
            </a:br>
            <a:br>
              <a:rPr b="1" i="0" lang="en-AU" sz="2000" u="none" cap="none" strike="noStrike">
                <a:solidFill>
                  <a:srgbClr val="93C47D"/>
                </a:solidFill>
                <a:latin typeface="Helvetica Neue"/>
                <a:ea typeface="Helvetica Neue"/>
                <a:cs typeface="Helvetica Neue"/>
                <a:sym typeface="Helvetica Neue"/>
              </a:rPr>
            </a:br>
            <a:endParaRPr b="1" i="0" sz="2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lang="en-AU" sz="1800">
                <a:solidFill>
                  <a:schemeClr val="lt1"/>
                </a:solidFill>
              </a:rPr>
              <a:t>CEOS SIT Technical Workshop 2021</a:t>
            </a:r>
            <a:endParaRPr b="1" i="0" sz="2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1059" name="Google Shape;1059;geb71ef23ac_2_28"/>
          <p:cNvSpPr/>
          <p:nvPr/>
        </p:nvSpPr>
        <p:spPr>
          <a:xfrm>
            <a:off x="684489" y="5467341"/>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1060" name="Google Shape;1060;geb71ef23ac_2_28"/>
          <p:cNvPicPr preferRelativeResize="0"/>
          <p:nvPr/>
        </p:nvPicPr>
        <p:blipFill rotWithShape="1">
          <a:blip r:embed="rId3">
            <a:alphaModFix/>
          </a:blip>
          <a:srcRect b="0" l="0" r="0" t="0"/>
          <a:stretch/>
        </p:blipFill>
        <p:spPr>
          <a:xfrm>
            <a:off x="622789" y="1217405"/>
            <a:ext cx="1880930" cy="744849"/>
          </a:xfrm>
          <a:prstGeom prst="rect">
            <a:avLst/>
          </a:prstGeom>
          <a:noFill/>
          <a:ln>
            <a:noFill/>
          </a:ln>
        </p:spPr>
      </p:pic>
      <p:sp>
        <p:nvSpPr>
          <p:cNvPr id="1061" name="Google Shape;1061;geb71ef23ac_2_28"/>
          <p:cNvSpPr txBox="1"/>
          <p:nvPr/>
        </p:nvSpPr>
        <p:spPr>
          <a:xfrm>
            <a:off x="622789" y="2246633"/>
            <a:ext cx="2806200" cy="2104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1062" name="Google Shape;1062;geb71ef23ac_2_28"/>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1</a:t>
            </a:r>
            <a:r>
              <a:rPr lang="en-AU"/>
              <a:t>5</a:t>
            </a:r>
            <a:r>
              <a:rPr b="0" i="0" lang="en-AU" sz="1400" u="none" cap="none" strike="noStrike">
                <a:solidFill>
                  <a:srgbClr val="000000"/>
                </a:solidFill>
                <a:latin typeface="Arial"/>
                <a:ea typeface="Arial"/>
                <a:cs typeface="Arial"/>
                <a:sym typeface="Arial"/>
              </a:rPr>
              <a:t> mins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6" name="Shape 1066"/>
        <p:cNvGrpSpPr/>
        <p:nvPr/>
      </p:nvGrpSpPr>
      <p:grpSpPr>
        <a:xfrm>
          <a:off x="0" y="0"/>
          <a:ext cx="0" cy="0"/>
          <a:chOff x="0" y="0"/>
          <a:chExt cx="0" cy="0"/>
        </a:xfrm>
      </p:grpSpPr>
      <p:sp>
        <p:nvSpPr>
          <p:cNvPr id="1067" name="Google Shape;1067;gecc754f99d_2_35"/>
          <p:cNvSpPr txBox="1"/>
          <p:nvPr>
            <p:ph type="title"/>
          </p:nvPr>
        </p:nvSpPr>
        <p:spPr>
          <a:xfrm>
            <a:off x="1775768" y="-78027"/>
            <a:ext cx="7886700" cy="132560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dk1"/>
              </a:buClr>
              <a:buSzPts val="1800"/>
              <a:buFont typeface="Arial"/>
              <a:buNone/>
            </a:pPr>
            <a:r>
              <a:rPr lang="en-AU" sz="2400">
                <a:solidFill>
                  <a:schemeClr val="lt1"/>
                </a:solidFill>
              </a:rPr>
              <a:t>Development of a GST Strategy for CEOS</a:t>
            </a:r>
            <a:endParaRPr/>
          </a:p>
        </p:txBody>
      </p:sp>
      <p:sp>
        <p:nvSpPr>
          <p:cNvPr id="1068" name="Google Shape;1068;gecc754f99d_2_35"/>
          <p:cNvSpPr txBox="1"/>
          <p:nvPr>
            <p:ph idx="1" type="body"/>
          </p:nvPr>
        </p:nvSpPr>
        <p:spPr>
          <a:xfrm>
            <a:off x="572503" y="1325600"/>
            <a:ext cx="7886700" cy="4351200"/>
          </a:xfrm>
          <a:prstGeom prst="rect">
            <a:avLst/>
          </a:prstGeom>
          <a:noFill/>
          <a:ln>
            <a:noFill/>
          </a:ln>
        </p:spPr>
        <p:txBody>
          <a:bodyPr anchorCtr="0" anchor="t" bIns="45700" lIns="91425" spcFirstLastPara="1" rIns="91425" wrap="square" tIns="45700">
            <a:noAutofit/>
          </a:bodyPr>
          <a:lstStyle/>
          <a:p>
            <a:pPr indent="-342900" lvl="0" marL="457200" marR="0" rtl="0" algn="l">
              <a:lnSpc>
                <a:spcPct val="90000"/>
              </a:lnSpc>
              <a:spcBef>
                <a:spcPts val="1000"/>
              </a:spcBef>
              <a:spcAft>
                <a:spcPts val="0"/>
              </a:spcAft>
              <a:buClr>
                <a:schemeClr val="dk1"/>
              </a:buClr>
              <a:buSzPts val="1800"/>
              <a:buFont typeface="Arial"/>
              <a:buChar char="●"/>
            </a:pPr>
            <a:r>
              <a:rPr lang="en-AU"/>
              <a:t>2020 SIT TW and Plenary meetings had substantial attention to GST- related tasks and raised the need for coherent &amp; optimal approach</a:t>
            </a:r>
            <a:endParaRPr/>
          </a:p>
          <a:p>
            <a:pPr indent="-342900" lvl="0" marL="457200" marR="0" rtl="0" algn="l">
              <a:lnSpc>
                <a:spcPct val="90000"/>
              </a:lnSpc>
              <a:spcBef>
                <a:spcPts val="1000"/>
              </a:spcBef>
              <a:spcAft>
                <a:spcPts val="0"/>
              </a:spcAft>
              <a:buClr>
                <a:schemeClr val="dk1"/>
              </a:buClr>
              <a:buSzPts val="1800"/>
              <a:buFont typeface="Arial"/>
              <a:buChar char="●"/>
            </a:pPr>
            <a:r>
              <a:rPr lang="en-AU"/>
              <a:t>SIT Chair agreed to establish a GST Study team (see next slide) to develop a paper setting out the various elements of CEOS support to the GST</a:t>
            </a:r>
            <a:endParaRPr/>
          </a:p>
          <a:p>
            <a:pPr indent="-342900" lvl="0" marL="457200" marR="0" rtl="0" algn="l">
              <a:lnSpc>
                <a:spcPct val="90000"/>
              </a:lnSpc>
              <a:spcBef>
                <a:spcPts val="1000"/>
              </a:spcBef>
              <a:spcAft>
                <a:spcPts val="0"/>
              </a:spcAft>
              <a:buClr>
                <a:schemeClr val="dk1"/>
              </a:buClr>
              <a:buSzPts val="1800"/>
              <a:buFont typeface="Arial"/>
              <a:buChar char="●"/>
            </a:pPr>
            <a:r>
              <a:rPr lang="en-AU"/>
              <a:t>Study Team met over several teleconferences January-April 2021, Chaired by SIT Chair (GA/CSIRO)</a:t>
            </a:r>
            <a:endParaRPr/>
          </a:p>
          <a:p>
            <a:pPr indent="-342900" lvl="0" marL="457200" marR="0" rtl="0" algn="l">
              <a:lnSpc>
                <a:spcPct val="90000"/>
              </a:lnSpc>
              <a:spcBef>
                <a:spcPts val="1000"/>
              </a:spcBef>
              <a:spcAft>
                <a:spcPts val="0"/>
              </a:spcAft>
              <a:buClr>
                <a:schemeClr val="dk1"/>
              </a:buClr>
              <a:buSzPts val="1800"/>
              <a:buFont typeface="Arial"/>
              <a:buChar char="●"/>
            </a:pPr>
            <a:r>
              <a:rPr lang="en-AU"/>
              <a:t>SIT Vice-Chair (ESA) led preparation of a paper</a:t>
            </a:r>
            <a:endParaRPr/>
          </a:p>
          <a:p>
            <a:pPr indent="-342900" lvl="0" marL="457200" marR="0" rtl="0" algn="l">
              <a:lnSpc>
                <a:spcPct val="90000"/>
              </a:lnSpc>
              <a:spcBef>
                <a:spcPts val="1000"/>
              </a:spcBef>
              <a:spcAft>
                <a:spcPts val="0"/>
              </a:spcAft>
              <a:buClr>
                <a:schemeClr val="dk1"/>
              </a:buClr>
              <a:buSzPts val="1800"/>
              <a:buFont typeface="Arial"/>
              <a:buChar char="●"/>
            </a:pPr>
            <a:r>
              <a:rPr lang="en-AU"/>
              <a:t>Several versions of the paper discussed with the Team, with the final version at V3.0</a:t>
            </a:r>
            <a:endParaRPr/>
          </a:p>
          <a:p>
            <a:pPr indent="-342900" lvl="0" marL="457200" marR="0" rtl="0" algn="l">
              <a:lnSpc>
                <a:spcPct val="90000"/>
              </a:lnSpc>
              <a:spcBef>
                <a:spcPts val="1000"/>
              </a:spcBef>
              <a:spcAft>
                <a:spcPts val="0"/>
              </a:spcAft>
              <a:buClr>
                <a:schemeClr val="dk1"/>
              </a:buClr>
              <a:buSzPts val="1800"/>
              <a:buFont typeface="Arial"/>
              <a:buChar char="●"/>
            </a:pPr>
            <a:r>
              <a:rPr lang="en-AU"/>
              <a:t>Final paper was discussed by Principals but not put to SIT for approval as time constraints in the process had not allowed full discussion between all team members and inclusion of all views before SIT in March - process was not mature</a:t>
            </a:r>
            <a:endParaRPr/>
          </a:p>
          <a:p>
            <a:pPr indent="-342900" lvl="0" marL="457200" marR="0" rtl="0" algn="l">
              <a:lnSpc>
                <a:spcPct val="90000"/>
              </a:lnSpc>
              <a:spcBef>
                <a:spcPts val="1000"/>
              </a:spcBef>
              <a:spcAft>
                <a:spcPts val="0"/>
              </a:spcAft>
              <a:buClr>
                <a:schemeClr val="dk1"/>
              </a:buClr>
              <a:buSzPts val="1800"/>
              <a:buFont typeface="Arial"/>
              <a:buChar char="●"/>
            </a:pPr>
            <a:r>
              <a:rPr lang="en-AU"/>
              <a:t>Final version (V3.0) circulated on 5 May 2021, including all comments received after the final meeting of the Study Team on 27 April.</a:t>
            </a:r>
            <a:endParaRPr/>
          </a:p>
          <a:p>
            <a:pPr indent="-342900" lvl="0" marL="457200" marR="0" rtl="0" algn="l">
              <a:lnSpc>
                <a:spcPct val="90000"/>
              </a:lnSpc>
              <a:spcBef>
                <a:spcPts val="1000"/>
              </a:spcBef>
              <a:spcAft>
                <a:spcPts val="0"/>
              </a:spcAft>
              <a:buClr>
                <a:schemeClr val="dk1"/>
              </a:buClr>
              <a:buSzPts val="1800"/>
              <a:buFont typeface="Arial"/>
              <a:buChar char="●"/>
            </a:pPr>
            <a:r>
              <a:rPr lang="en-AU"/>
              <a:t>No further comments received on V3.0 thereafter</a:t>
            </a:r>
            <a:endParaRPr/>
          </a:p>
          <a:p>
            <a:pPr indent="-342900" lvl="0" marL="457200" marR="0" rtl="0" algn="l">
              <a:lnSpc>
                <a:spcPct val="90000"/>
              </a:lnSpc>
              <a:spcBef>
                <a:spcPts val="1000"/>
              </a:spcBef>
              <a:spcAft>
                <a:spcPts val="0"/>
              </a:spcAft>
              <a:buSzPts val="1800"/>
              <a:buChar char="●"/>
            </a:pPr>
            <a:r>
              <a:rPr lang="en-AU"/>
              <a:t>Following a suggestion at the SIT TW preparatory meeting last week, the Actions set out  in V3.0 will be transferred to and registered in an update to the CEOS Work Plan, giving a longer life time to the Strategy paper itself and ensuring consistency with other WP actions. The Recommendations remain as before. A new Version V3.1 has the Action table removed and actions transferred to the draft WP 2022-24.</a:t>
            </a:r>
            <a:endParaRPr/>
          </a:p>
          <a:p>
            <a:pPr indent="0" lvl="0" marL="114300" rtl="0" algn="l">
              <a:lnSpc>
                <a:spcPct val="90000"/>
              </a:lnSpc>
              <a:spcBef>
                <a:spcPts val="1000"/>
              </a:spcBef>
              <a:spcAft>
                <a:spcPts val="0"/>
              </a:spcAft>
              <a:buSzPts val="1800"/>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 name="Shape 1072"/>
        <p:cNvGrpSpPr/>
        <p:nvPr/>
      </p:nvGrpSpPr>
      <p:grpSpPr>
        <a:xfrm>
          <a:off x="0" y="0"/>
          <a:ext cx="0" cy="0"/>
          <a:chOff x="0" y="0"/>
          <a:chExt cx="0" cy="0"/>
        </a:xfrm>
      </p:grpSpPr>
      <p:sp>
        <p:nvSpPr>
          <p:cNvPr id="1073" name="Google Shape;1073;gecc754f99d_2_40"/>
          <p:cNvSpPr txBox="1"/>
          <p:nvPr>
            <p:ph type="title"/>
          </p:nvPr>
        </p:nvSpPr>
        <p:spPr>
          <a:xfrm>
            <a:off x="1775402" y="-8"/>
            <a:ext cx="53361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None/>
            </a:pPr>
            <a:r>
              <a:rPr lang="en-AU" sz="2600">
                <a:solidFill>
                  <a:srgbClr val="FFFFFF"/>
                </a:solidFill>
              </a:rPr>
              <a:t>Introduction of Participants &amp; Objectives </a:t>
            </a:r>
            <a:endParaRPr sz="2600">
              <a:solidFill>
                <a:srgbClr val="FFFFFF"/>
              </a:solidFill>
            </a:endParaRPr>
          </a:p>
        </p:txBody>
      </p:sp>
      <p:sp>
        <p:nvSpPr>
          <p:cNvPr id="1074" name="Google Shape;1074;gecc754f99d_2_40"/>
          <p:cNvSpPr txBox="1"/>
          <p:nvPr>
            <p:ph idx="1" type="body"/>
          </p:nvPr>
        </p:nvSpPr>
        <p:spPr>
          <a:xfrm>
            <a:off x="170120" y="1435571"/>
            <a:ext cx="8973900" cy="4935200"/>
          </a:xfrm>
          <a:prstGeom prst="rect">
            <a:avLst/>
          </a:prstGeom>
          <a:noFill/>
          <a:ln>
            <a:noFill/>
          </a:ln>
        </p:spPr>
        <p:txBody>
          <a:bodyPr anchorCtr="0" anchor="t" bIns="45700" lIns="91425" spcFirstLastPara="1" rIns="91425" wrap="square" tIns="45700">
            <a:noAutofit/>
          </a:bodyPr>
          <a:lstStyle/>
          <a:p>
            <a:pPr indent="0" lvl="0" marL="0" rtl="0" algn="l">
              <a:lnSpc>
                <a:spcPct val="90000"/>
              </a:lnSpc>
              <a:spcBef>
                <a:spcPts val="0"/>
              </a:spcBef>
              <a:spcAft>
                <a:spcPts val="0"/>
              </a:spcAft>
              <a:buClr>
                <a:srgbClr val="000000"/>
              </a:buClr>
              <a:buSzPts val="2800"/>
              <a:buNone/>
            </a:pPr>
            <a:r>
              <a:rPr b="1" lang="en-AU" sz="2000">
                <a:solidFill>
                  <a:schemeClr val="dk1"/>
                </a:solidFill>
              </a:rPr>
              <a:t>Study Team included:</a:t>
            </a:r>
            <a:endParaRPr/>
          </a:p>
          <a:p>
            <a:pPr indent="0" lvl="0" marL="0" rtl="0" algn="l">
              <a:lnSpc>
                <a:spcPct val="90000"/>
              </a:lnSpc>
              <a:spcBef>
                <a:spcPts val="0"/>
              </a:spcBef>
              <a:spcAft>
                <a:spcPts val="0"/>
              </a:spcAft>
              <a:buClr>
                <a:srgbClr val="000000"/>
              </a:buClr>
              <a:buSzPts val="2800"/>
              <a:buNone/>
            </a:pPr>
            <a:r>
              <a:t/>
            </a:r>
            <a:endParaRPr/>
          </a:p>
          <a:p>
            <a:pPr indent="-323850" lvl="0" marL="406400" rtl="0" algn="l">
              <a:lnSpc>
                <a:spcPct val="100000"/>
              </a:lnSpc>
              <a:spcBef>
                <a:spcPts val="400"/>
              </a:spcBef>
              <a:spcAft>
                <a:spcPts val="0"/>
              </a:spcAft>
              <a:buClr>
                <a:schemeClr val="dk1"/>
              </a:buClr>
              <a:buSzPts val="1500"/>
              <a:buChar char="•"/>
            </a:pPr>
            <a:r>
              <a:rPr lang="en-AU" sz="1500">
                <a:solidFill>
                  <a:schemeClr val="dk1"/>
                </a:solidFill>
              </a:rPr>
              <a:t>GHG Task team: Mark Dowell &amp; Jeff Privette</a:t>
            </a:r>
            <a:endParaRPr sz="1500">
              <a:solidFill>
                <a:schemeClr val="dk1"/>
              </a:solidFill>
            </a:endParaRPr>
          </a:p>
          <a:p>
            <a:pPr indent="-323850" lvl="0" marL="406400" rtl="0" algn="l">
              <a:lnSpc>
                <a:spcPct val="100000"/>
              </a:lnSpc>
              <a:spcBef>
                <a:spcPts val="400"/>
              </a:spcBef>
              <a:spcAft>
                <a:spcPts val="0"/>
              </a:spcAft>
              <a:buClr>
                <a:schemeClr val="dk1"/>
              </a:buClr>
              <a:buSzPts val="1500"/>
              <a:buChar char="•"/>
            </a:pPr>
            <a:r>
              <a:rPr lang="en-AU" sz="1500">
                <a:solidFill>
                  <a:schemeClr val="dk1"/>
                </a:solidFill>
              </a:rPr>
              <a:t>LSI-VC: Steve Labahn </a:t>
            </a:r>
            <a:endParaRPr sz="1500">
              <a:solidFill>
                <a:schemeClr val="dk1"/>
              </a:solidFill>
            </a:endParaRPr>
          </a:p>
          <a:p>
            <a:pPr indent="-323850" lvl="0" marL="406400" rtl="0" algn="l">
              <a:lnSpc>
                <a:spcPct val="100000"/>
              </a:lnSpc>
              <a:spcBef>
                <a:spcPts val="400"/>
              </a:spcBef>
              <a:spcAft>
                <a:spcPts val="0"/>
              </a:spcAft>
              <a:buClr>
                <a:schemeClr val="dk1"/>
              </a:buClr>
              <a:buSzPts val="1500"/>
              <a:buChar char="•"/>
            </a:pPr>
            <a:r>
              <a:rPr lang="en-AU" sz="1500">
                <a:solidFill>
                  <a:schemeClr val="dk1"/>
                </a:solidFill>
              </a:rPr>
              <a:t>CEOS Chair (NASA): Christine Bognar</a:t>
            </a:r>
            <a:endParaRPr sz="1500">
              <a:solidFill>
                <a:schemeClr val="dk1"/>
              </a:solidFill>
            </a:endParaRPr>
          </a:p>
          <a:p>
            <a:pPr indent="-323850" lvl="0" marL="406400" rtl="0" algn="l">
              <a:lnSpc>
                <a:spcPct val="100000"/>
              </a:lnSpc>
              <a:spcBef>
                <a:spcPts val="400"/>
              </a:spcBef>
              <a:spcAft>
                <a:spcPts val="0"/>
              </a:spcAft>
              <a:buClr>
                <a:schemeClr val="dk1"/>
              </a:buClr>
              <a:buSzPts val="1500"/>
              <a:buChar char="•"/>
            </a:pPr>
            <a:r>
              <a:rPr lang="en-AU" sz="1500">
                <a:solidFill>
                  <a:schemeClr val="dk1"/>
                </a:solidFill>
              </a:rPr>
              <a:t>LSI GEOGLAM team: Brad Doorn</a:t>
            </a:r>
            <a:endParaRPr/>
          </a:p>
          <a:p>
            <a:pPr indent="-323850" lvl="0" marL="406400" rtl="0" algn="l">
              <a:lnSpc>
                <a:spcPct val="100000"/>
              </a:lnSpc>
              <a:spcBef>
                <a:spcPts val="400"/>
              </a:spcBef>
              <a:spcAft>
                <a:spcPts val="0"/>
              </a:spcAft>
              <a:buClr>
                <a:schemeClr val="dk1"/>
              </a:buClr>
              <a:buSzPts val="1500"/>
              <a:buChar char="•"/>
            </a:pPr>
            <a:r>
              <a:rPr lang="en-AU" sz="1500">
                <a:solidFill>
                  <a:schemeClr val="dk1"/>
                </a:solidFill>
              </a:rPr>
              <a:t>WGClimate: Albrecht von Bargen and Joerg Schulz</a:t>
            </a:r>
            <a:endParaRPr sz="1500">
              <a:solidFill>
                <a:schemeClr val="dk1"/>
              </a:solidFill>
            </a:endParaRPr>
          </a:p>
          <a:p>
            <a:pPr indent="-323850" lvl="0" marL="406400" rtl="0" algn="l">
              <a:lnSpc>
                <a:spcPct val="100000"/>
              </a:lnSpc>
              <a:spcBef>
                <a:spcPts val="400"/>
              </a:spcBef>
              <a:spcAft>
                <a:spcPts val="0"/>
              </a:spcAft>
              <a:buClr>
                <a:schemeClr val="dk1"/>
              </a:buClr>
              <a:buSzPts val="1500"/>
              <a:buChar char="•"/>
            </a:pPr>
            <a:r>
              <a:rPr lang="en-AU" sz="1500">
                <a:solidFill>
                  <a:schemeClr val="dk1"/>
                </a:solidFill>
              </a:rPr>
              <a:t>LSI Forests &amp; Biomass Team: Frank Martin Seifert, Osamu Ochiai, Sylvia Wilson</a:t>
            </a:r>
            <a:endParaRPr sz="1500">
              <a:solidFill>
                <a:schemeClr val="dk1"/>
              </a:solidFill>
            </a:endParaRPr>
          </a:p>
          <a:p>
            <a:pPr indent="-323850" lvl="0" marL="406400" rtl="0" algn="l">
              <a:lnSpc>
                <a:spcPct val="100000"/>
              </a:lnSpc>
              <a:spcBef>
                <a:spcPts val="400"/>
              </a:spcBef>
              <a:spcAft>
                <a:spcPts val="0"/>
              </a:spcAft>
              <a:buClr>
                <a:schemeClr val="dk1"/>
              </a:buClr>
              <a:buSzPts val="1500"/>
              <a:buChar char="•"/>
            </a:pPr>
            <a:r>
              <a:rPr lang="en-AU" sz="1500">
                <a:solidFill>
                  <a:schemeClr val="dk1"/>
                </a:solidFill>
              </a:rPr>
              <a:t>SIT Vice Chair (ESA): Ivan Petiteville, Stephen Briggs, Susanne Mecklenburg</a:t>
            </a:r>
            <a:endParaRPr sz="1500">
              <a:solidFill>
                <a:schemeClr val="dk1"/>
              </a:solidFill>
            </a:endParaRPr>
          </a:p>
          <a:p>
            <a:pPr indent="-323850" lvl="0" marL="406400" rtl="0" algn="l">
              <a:lnSpc>
                <a:spcPct val="100000"/>
              </a:lnSpc>
              <a:spcBef>
                <a:spcPts val="400"/>
              </a:spcBef>
              <a:spcAft>
                <a:spcPts val="0"/>
              </a:spcAft>
              <a:buClr>
                <a:schemeClr val="dk1"/>
              </a:buClr>
              <a:buSzPts val="1500"/>
              <a:buChar char="•"/>
            </a:pPr>
            <a:r>
              <a:rPr lang="en-AU" sz="1500">
                <a:solidFill>
                  <a:schemeClr val="dk1"/>
                </a:solidFill>
              </a:rPr>
              <a:t>WGCV: Akihiko Kuze</a:t>
            </a:r>
            <a:endParaRPr sz="1500">
              <a:solidFill>
                <a:schemeClr val="dk1"/>
              </a:solidFill>
            </a:endParaRPr>
          </a:p>
          <a:p>
            <a:pPr indent="-323850" lvl="0" marL="406400" rtl="0" algn="l">
              <a:lnSpc>
                <a:spcPct val="100000"/>
              </a:lnSpc>
              <a:spcBef>
                <a:spcPts val="400"/>
              </a:spcBef>
              <a:spcAft>
                <a:spcPts val="0"/>
              </a:spcAft>
              <a:buClr>
                <a:schemeClr val="dk1"/>
              </a:buClr>
              <a:buSzPts val="1500"/>
              <a:buChar char="•"/>
            </a:pPr>
            <a:r>
              <a:rPr lang="en-AU" sz="1500">
                <a:solidFill>
                  <a:schemeClr val="dk1"/>
                </a:solidFill>
              </a:rPr>
              <a:t>AC-VC: Dave Crisp, Hiroshi Tanimoto</a:t>
            </a:r>
            <a:endParaRPr sz="1500">
              <a:solidFill>
                <a:schemeClr val="dk1"/>
              </a:solidFill>
            </a:endParaRPr>
          </a:p>
          <a:p>
            <a:pPr indent="-323850" lvl="0" marL="406400" rtl="0" algn="l">
              <a:lnSpc>
                <a:spcPct val="100000"/>
              </a:lnSpc>
              <a:spcBef>
                <a:spcPts val="400"/>
              </a:spcBef>
              <a:spcAft>
                <a:spcPts val="0"/>
              </a:spcAft>
              <a:buClr>
                <a:schemeClr val="dk1"/>
              </a:buClr>
              <a:buSzPts val="1500"/>
              <a:buChar char="•"/>
            </a:pPr>
            <a:r>
              <a:rPr lang="en-AU" sz="1500">
                <a:solidFill>
                  <a:schemeClr val="dk1"/>
                </a:solidFill>
              </a:rPr>
              <a:t>GEOSEC: Sara Venturini</a:t>
            </a:r>
            <a:endParaRPr sz="1500">
              <a:solidFill>
                <a:schemeClr val="dk1"/>
              </a:solidFill>
            </a:endParaRPr>
          </a:p>
          <a:p>
            <a:pPr indent="-323850" lvl="0" marL="406400" rtl="0" algn="l">
              <a:lnSpc>
                <a:spcPct val="100000"/>
              </a:lnSpc>
              <a:spcBef>
                <a:spcPts val="400"/>
              </a:spcBef>
              <a:spcAft>
                <a:spcPts val="0"/>
              </a:spcAft>
              <a:buClr>
                <a:srgbClr val="666666"/>
              </a:buClr>
              <a:buSzPts val="1500"/>
              <a:buChar char="•"/>
            </a:pPr>
            <a:r>
              <a:rPr lang="en-AU" sz="1500">
                <a:solidFill>
                  <a:schemeClr val="dk1"/>
                </a:solidFill>
              </a:rPr>
              <a:t>SIT Chair Team: Adam Lewis, Alex Held, Jono Ross, Stephen Ward</a:t>
            </a:r>
            <a:endParaRPr/>
          </a:p>
          <a:p>
            <a:pPr indent="-323850" lvl="0" marL="406400" rtl="0" algn="l">
              <a:lnSpc>
                <a:spcPct val="100000"/>
              </a:lnSpc>
              <a:spcBef>
                <a:spcPts val="400"/>
              </a:spcBef>
              <a:spcAft>
                <a:spcPts val="0"/>
              </a:spcAft>
              <a:buClr>
                <a:srgbClr val="666666"/>
              </a:buClr>
              <a:buSzPts val="1500"/>
              <a:buChar char="•"/>
            </a:pPr>
            <a:r>
              <a:rPr lang="en-AU" sz="1500">
                <a:solidFill>
                  <a:schemeClr val="dk1"/>
                </a:solidFill>
              </a:rPr>
              <a:t>Others on an ad hoc basis</a:t>
            </a:r>
            <a:endParaRPr sz="1500">
              <a:solidFill>
                <a:schemeClr val="dk1"/>
              </a:solidFill>
            </a:endParaRPr>
          </a:p>
          <a:p>
            <a:pPr indent="0" lvl="0" marL="0" rtl="0" algn="l">
              <a:lnSpc>
                <a:spcPct val="90000"/>
              </a:lnSpc>
              <a:spcBef>
                <a:spcPts val="200"/>
              </a:spcBef>
              <a:spcAft>
                <a:spcPts val="0"/>
              </a:spcAft>
              <a:buClr>
                <a:srgbClr val="000000"/>
              </a:buClr>
              <a:buSzPts val="2800"/>
              <a:buNone/>
            </a:pPr>
            <a:r>
              <a:t/>
            </a:r>
            <a:endParaRPr b="1" sz="1700">
              <a:solidFill>
                <a:srgbClr val="666666"/>
              </a:solidFill>
            </a:endParaRPr>
          </a:p>
          <a:p>
            <a:pPr indent="0" lvl="0" marL="0" rtl="0" algn="l">
              <a:lnSpc>
                <a:spcPct val="100000"/>
              </a:lnSpc>
              <a:spcBef>
                <a:spcPts val="800"/>
              </a:spcBef>
              <a:spcAft>
                <a:spcPts val="400"/>
              </a:spcAft>
              <a:buClr>
                <a:srgbClr val="000000"/>
              </a:buClr>
              <a:buSzPts val="2000"/>
              <a:buNone/>
            </a:pPr>
            <a:r>
              <a:rPr b="1" lang="en-AU" sz="2000">
                <a:solidFill>
                  <a:schemeClr val="dk1"/>
                </a:solidFill>
              </a:rPr>
              <a:t> </a:t>
            </a:r>
            <a:endParaRPr sz="2400">
              <a:solidFill>
                <a:schemeClr val="dk1"/>
              </a:solidFill>
            </a:endParaRPr>
          </a:p>
        </p:txBody>
      </p:sp>
      <p:sp>
        <p:nvSpPr>
          <p:cNvPr id="1075" name="Google Shape;1075;gecc754f99d_2_40"/>
          <p:cNvSpPr txBox="1"/>
          <p:nvPr/>
        </p:nvSpPr>
        <p:spPr>
          <a:xfrm>
            <a:off x="6930850" y="771875"/>
            <a:ext cx="1268100" cy="4096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0000"/>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0" name="Shape 1080"/>
        <p:cNvGrpSpPr/>
        <p:nvPr/>
      </p:nvGrpSpPr>
      <p:grpSpPr>
        <a:xfrm>
          <a:off x="0" y="0"/>
          <a:ext cx="0" cy="0"/>
          <a:chOff x="0" y="0"/>
          <a:chExt cx="0" cy="0"/>
        </a:xfrm>
      </p:grpSpPr>
      <p:sp>
        <p:nvSpPr>
          <p:cNvPr id="1081" name="Google Shape;1081;gecc754f99d_2_46"/>
          <p:cNvSpPr txBox="1"/>
          <p:nvPr>
            <p:ph idx="1" type="body"/>
          </p:nvPr>
        </p:nvSpPr>
        <p:spPr>
          <a:xfrm>
            <a:off x="457200" y="1600200"/>
            <a:ext cx="8153400" cy="47244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lang="en-AU" sz="1900"/>
              <a:t>The final version of the paper (V3.1) will be submitted to Plenary for approval.</a:t>
            </a:r>
            <a:r>
              <a:rPr lang="en-AU"/>
              <a:t> </a:t>
            </a:r>
            <a:r>
              <a:rPr lang="en-AU" sz="1900"/>
              <a:t>It includes nine recommendations. </a:t>
            </a:r>
            <a:endParaRPr/>
          </a:p>
          <a:p>
            <a:pPr indent="0" lvl="0" marL="0" rtl="0" algn="l">
              <a:lnSpc>
                <a:spcPct val="100000"/>
              </a:lnSpc>
              <a:spcBef>
                <a:spcPts val="0"/>
              </a:spcBef>
              <a:spcAft>
                <a:spcPts val="0"/>
              </a:spcAft>
              <a:buSzPts val="1400"/>
              <a:buNone/>
            </a:pPr>
            <a:r>
              <a:t/>
            </a:r>
            <a:endParaRPr sz="1900"/>
          </a:p>
          <a:p>
            <a:pPr indent="0" lvl="0" marL="0" rtl="0" algn="l">
              <a:lnSpc>
                <a:spcPct val="100000"/>
              </a:lnSpc>
              <a:spcBef>
                <a:spcPts val="0"/>
              </a:spcBef>
              <a:spcAft>
                <a:spcPts val="0"/>
              </a:spcAft>
              <a:buSzPts val="1400"/>
              <a:buNone/>
            </a:pPr>
            <a:r>
              <a:rPr lang="en-AU" sz="1900"/>
              <a:t>Specific </a:t>
            </a:r>
            <a:r>
              <a:rPr lang="en-AU" sz="1900"/>
              <a:t>actions</a:t>
            </a:r>
            <a:r>
              <a:rPr lang="en-AU" sz="1900"/>
              <a:t> related to the Recommendations are complementary to some </a:t>
            </a:r>
            <a:r>
              <a:rPr lang="en-AU" sz="1900"/>
              <a:t>already</a:t>
            </a:r>
            <a:r>
              <a:rPr lang="en-AU" sz="1900"/>
              <a:t> carried out by CEOS bodies in support of the GST. This is particularly relevant in mitigation, as already presented at SIT, where the WGClimate GHG TT has produced a Roadmap with many actions already ongoing, building also on the previous AC-VC White Paper. The relevant recommendations here (Recs 1-4) are proposed additions/augmentations to the ongoing work identified in the Roadmap.</a:t>
            </a:r>
            <a:endParaRPr sz="1900"/>
          </a:p>
          <a:p>
            <a:pPr indent="0" lvl="0" marL="0" rtl="0" algn="l">
              <a:lnSpc>
                <a:spcPct val="100000"/>
              </a:lnSpc>
              <a:spcBef>
                <a:spcPts val="0"/>
              </a:spcBef>
              <a:spcAft>
                <a:spcPts val="0"/>
              </a:spcAft>
              <a:buSzPts val="1400"/>
              <a:buNone/>
            </a:pPr>
            <a:r>
              <a:t/>
            </a:r>
            <a:endParaRPr sz="1900"/>
          </a:p>
          <a:p>
            <a:pPr indent="0" lvl="0" marL="0" rtl="0" algn="l">
              <a:lnSpc>
                <a:spcPct val="100000"/>
              </a:lnSpc>
              <a:spcBef>
                <a:spcPts val="0"/>
              </a:spcBef>
              <a:spcAft>
                <a:spcPts val="0"/>
              </a:spcAft>
              <a:buSzPts val="1400"/>
              <a:buNone/>
            </a:pPr>
            <a:r>
              <a:rPr lang="en-AU" sz="1900"/>
              <a:t>In other areas there had been less explicitly identified action undertaken to date, although ongoing work can contribute significantly in areas such as adaptation.</a:t>
            </a:r>
            <a:endParaRPr sz="1900"/>
          </a:p>
          <a:p>
            <a:pPr indent="0" lvl="0" marL="0" rtl="0" algn="l">
              <a:lnSpc>
                <a:spcPct val="100000"/>
              </a:lnSpc>
              <a:spcBef>
                <a:spcPts val="0"/>
              </a:spcBef>
              <a:spcAft>
                <a:spcPts val="0"/>
              </a:spcAft>
              <a:buSzPts val="1400"/>
              <a:buNone/>
            </a:pPr>
            <a:r>
              <a:t/>
            </a:r>
            <a:endParaRPr sz="1900"/>
          </a:p>
          <a:p>
            <a:pPr indent="0" lvl="0" marL="0" rtl="0" algn="l">
              <a:lnSpc>
                <a:spcPct val="100000"/>
              </a:lnSpc>
              <a:spcBef>
                <a:spcPts val="0"/>
              </a:spcBef>
              <a:spcAft>
                <a:spcPts val="0"/>
              </a:spcAft>
              <a:buSzPts val="1400"/>
              <a:buNone/>
            </a:pPr>
            <a:r>
              <a:t/>
            </a:r>
            <a:endParaRPr sz="1900"/>
          </a:p>
        </p:txBody>
      </p:sp>
      <p:sp>
        <p:nvSpPr>
          <p:cNvPr id="1082" name="Google Shape;1082;gecc754f99d_2_46"/>
          <p:cNvSpPr txBox="1"/>
          <p:nvPr>
            <p:ph idx="2" type="body"/>
          </p:nvPr>
        </p:nvSpPr>
        <p:spPr>
          <a:xfrm>
            <a:off x="1857750" y="200625"/>
            <a:ext cx="5981100" cy="5337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lang="en-AU" sz="2400"/>
              <a:t>Approach after last Team Meeting (27 Apr)</a:t>
            </a:r>
            <a:endParaRPr sz="2400"/>
          </a:p>
        </p:txBody>
      </p:sp>
      <p:sp>
        <p:nvSpPr>
          <p:cNvPr id="1083" name="Google Shape;1083;gecc754f99d_2_46"/>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7" name="Shape 1087"/>
        <p:cNvGrpSpPr/>
        <p:nvPr/>
      </p:nvGrpSpPr>
      <p:grpSpPr>
        <a:xfrm>
          <a:off x="0" y="0"/>
          <a:ext cx="0" cy="0"/>
          <a:chOff x="0" y="0"/>
          <a:chExt cx="0" cy="0"/>
        </a:xfrm>
      </p:grpSpPr>
      <p:sp>
        <p:nvSpPr>
          <p:cNvPr id="1088" name="Google Shape;1088;gecc754f99d_2_53"/>
          <p:cNvSpPr txBox="1"/>
          <p:nvPr>
            <p:ph idx="1" type="body"/>
          </p:nvPr>
        </p:nvSpPr>
        <p:spPr>
          <a:xfrm>
            <a:off x="400755" y="1374423"/>
            <a:ext cx="8153400" cy="47244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2000"/>
              <a:buNone/>
            </a:pPr>
            <a:r>
              <a:rPr lang="en-AU" sz="2400"/>
              <a:t>The GST reflects precisely the Objectives of the Paris Agreement:</a:t>
            </a:r>
            <a:endParaRPr sz="2400"/>
          </a:p>
          <a:p>
            <a:pPr indent="0" lvl="0" marL="0" rtl="0" algn="l">
              <a:lnSpc>
                <a:spcPct val="100000"/>
              </a:lnSpc>
              <a:spcBef>
                <a:spcPts val="0"/>
              </a:spcBef>
              <a:spcAft>
                <a:spcPts val="0"/>
              </a:spcAft>
              <a:buSzPts val="2000"/>
              <a:buNone/>
            </a:pPr>
            <a:r>
              <a:t/>
            </a:r>
            <a:endParaRPr sz="2400"/>
          </a:p>
          <a:p>
            <a:pPr indent="0" lvl="0" marL="0" rtl="0" algn="l">
              <a:lnSpc>
                <a:spcPct val="100000"/>
              </a:lnSpc>
              <a:spcBef>
                <a:spcPts val="320"/>
              </a:spcBef>
              <a:spcAft>
                <a:spcPts val="0"/>
              </a:spcAft>
              <a:buSzPts val="1600"/>
              <a:buNone/>
            </a:pPr>
            <a:r>
              <a:rPr lang="en-AU" sz="1800"/>
              <a:t>.....”Parties shall take stock of the implementation of the Paris Agreement to assess collective progress towards achieving the purpose of this Agreement and its long-term goals (referred to as the “global stocktake”)...”</a:t>
            </a:r>
            <a:endParaRPr sz="1600"/>
          </a:p>
          <a:p>
            <a:pPr indent="0" lvl="0" marL="0" rtl="0" algn="l">
              <a:lnSpc>
                <a:spcPct val="100000"/>
              </a:lnSpc>
              <a:spcBef>
                <a:spcPts val="320"/>
              </a:spcBef>
              <a:spcAft>
                <a:spcPts val="0"/>
              </a:spcAft>
              <a:buSzPts val="1600"/>
              <a:buNone/>
            </a:pPr>
            <a:r>
              <a:t/>
            </a:r>
            <a:endParaRPr sz="1800"/>
          </a:p>
          <a:p>
            <a:pPr indent="0" lvl="0" marL="0" rtl="0" algn="l">
              <a:lnSpc>
                <a:spcPct val="100000"/>
              </a:lnSpc>
              <a:spcBef>
                <a:spcPts val="320"/>
              </a:spcBef>
              <a:spcAft>
                <a:spcPts val="0"/>
              </a:spcAft>
              <a:buSzPts val="1600"/>
              <a:buNone/>
            </a:pPr>
            <a:r>
              <a:rPr lang="en-AU" sz="1800"/>
              <a:t>“.... in a comprehensive manner....considering </a:t>
            </a:r>
            <a:r>
              <a:rPr lang="en-AU" sz="1800">
                <a:solidFill>
                  <a:srgbClr val="FF0000"/>
                </a:solidFill>
              </a:rPr>
              <a:t>mitigation, adaptation and means of implementation and support, and in the light of equity </a:t>
            </a:r>
            <a:r>
              <a:rPr lang="en-AU" sz="1800"/>
              <a:t>and the best available science”</a:t>
            </a:r>
            <a:endParaRPr sz="1600"/>
          </a:p>
          <a:p>
            <a:pPr indent="0" lvl="0" marL="0" rtl="0" algn="l">
              <a:lnSpc>
                <a:spcPct val="100000"/>
              </a:lnSpc>
              <a:spcBef>
                <a:spcPts val="320"/>
              </a:spcBef>
              <a:spcAft>
                <a:spcPts val="0"/>
              </a:spcAft>
              <a:buSzPts val="1600"/>
              <a:buNone/>
            </a:pPr>
            <a:r>
              <a:t/>
            </a:r>
            <a:endParaRPr sz="1800"/>
          </a:p>
          <a:p>
            <a:pPr indent="0" lvl="0" marL="0" rtl="0" algn="l">
              <a:lnSpc>
                <a:spcPct val="100000"/>
              </a:lnSpc>
              <a:spcBef>
                <a:spcPts val="320"/>
              </a:spcBef>
              <a:spcAft>
                <a:spcPts val="0"/>
              </a:spcAft>
              <a:buSzPts val="1600"/>
              <a:buNone/>
            </a:pPr>
            <a:r>
              <a:rPr lang="en-AU" sz="1800"/>
              <a:t>...in 2023 and every five years thereafter....”</a:t>
            </a:r>
            <a:endParaRPr sz="1600"/>
          </a:p>
          <a:p>
            <a:pPr indent="0" lvl="0" marL="0" rtl="0" algn="l">
              <a:lnSpc>
                <a:spcPct val="100000"/>
              </a:lnSpc>
              <a:spcBef>
                <a:spcPts val="320"/>
              </a:spcBef>
              <a:spcAft>
                <a:spcPts val="0"/>
              </a:spcAft>
              <a:buSzPts val="1600"/>
              <a:buNone/>
            </a:pPr>
            <a:r>
              <a:t/>
            </a:r>
            <a:endParaRPr sz="1800"/>
          </a:p>
          <a:p>
            <a:pPr indent="0" lvl="0" marL="0" rtl="0" algn="l">
              <a:lnSpc>
                <a:spcPct val="100000"/>
              </a:lnSpc>
              <a:spcBef>
                <a:spcPts val="320"/>
              </a:spcBef>
              <a:spcAft>
                <a:spcPts val="0"/>
              </a:spcAft>
              <a:buSzPts val="1600"/>
              <a:buNone/>
            </a:pPr>
            <a:r>
              <a:rPr lang="en-AU" sz="1800"/>
              <a:t>“....shall inform Parties in updating and enhancing, in a nationally determined manner, actions and support in  accordance with the relevant provisions of this Agreement......”</a:t>
            </a:r>
            <a:endParaRPr sz="1600"/>
          </a:p>
          <a:p>
            <a:pPr indent="-228600" lvl="0" marL="457200" marR="0" rtl="0" algn="l">
              <a:lnSpc>
                <a:spcPct val="100000"/>
              </a:lnSpc>
              <a:spcBef>
                <a:spcPts val="0"/>
              </a:spcBef>
              <a:spcAft>
                <a:spcPts val="0"/>
              </a:spcAft>
              <a:buClr>
                <a:srgbClr val="000000"/>
              </a:buClr>
              <a:buSzPts val="1400"/>
              <a:buFont typeface="Arial"/>
              <a:buNone/>
            </a:pPr>
            <a:r>
              <a:t/>
            </a:r>
            <a:endParaRPr sz="1800"/>
          </a:p>
        </p:txBody>
      </p:sp>
      <p:sp>
        <p:nvSpPr>
          <p:cNvPr id="1089" name="Google Shape;1089;gecc754f99d_2_53"/>
          <p:cNvSpPr txBox="1"/>
          <p:nvPr>
            <p:ph idx="2" type="body"/>
          </p:nvPr>
        </p:nvSpPr>
        <p:spPr>
          <a:xfrm>
            <a:off x="1572750" y="226675"/>
            <a:ext cx="5998500" cy="5337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lang="en-AU" sz="2600"/>
              <a:t>Paris Agreement – Article 14 – GST </a:t>
            </a:r>
            <a:endParaRPr sz="1600"/>
          </a:p>
          <a:p>
            <a:pPr indent="-228600" lvl="0" marL="457200" marR="0" rtl="0" algn="l">
              <a:lnSpc>
                <a:spcPct val="100000"/>
              </a:lnSpc>
              <a:spcBef>
                <a:spcPts val="0"/>
              </a:spcBef>
              <a:spcAft>
                <a:spcPts val="0"/>
              </a:spcAft>
              <a:buClr>
                <a:srgbClr val="000000"/>
              </a:buClr>
              <a:buSzPts val="1400"/>
              <a:buFont typeface="Arial"/>
              <a:buNone/>
            </a:pPr>
            <a:r>
              <a:t/>
            </a:r>
            <a:endParaRPr sz="2600"/>
          </a:p>
        </p:txBody>
      </p:sp>
      <p:sp>
        <p:nvSpPr>
          <p:cNvPr id="1090" name="Google Shape;1090;gecc754f99d_2_53"/>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5" name="Shape 615"/>
        <p:cNvGrpSpPr/>
        <p:nvPr/>
      </p:nvGrpSpPr>
      <p:grpSpPr>
        <a:xfrm>
          <a:off x="0" y="0"/>
          <a:ext cx="0" cy="0"/>
          <a:chOff x="0" y="0"/>
          <a:chExt cx="0" cy="0"/>
        </a:xfrm>
      </p:grpSpPr>
      <p:sp>
        <p:nvSpPr>
          <p:cNvPr id="616" name="Google Shape;616;p5"/>
          <p:cNvSpPr/>
          <p:nvPr>
            <p:ph idx="12" type="sldNum"/>
          </p:nvPr>
        </p:nvSpPr>
        <p:spPr>
          <a:xfrm>
            <a:off x="8763000" y="6629400"/>
            <a:ext cx="304800" cy="187200"/>
          </a:xfrm>
          <a:prstGeom prst="roundRect">
            <a:avLst>
              <a:gd fmla="val 16667" name="adj"/>
            </a:avLst>
          </a:prstGeom>
          <a:solidFill>
            <a:schemeClr val="lt1">
              <a:alpha val="45882"/>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617" name="Google Shape;617;p5"/>
          <p:cNvSpPr txBox="1"/>
          <p:nvPr>
            <p:ph idx="2" type="body"/>
          </p:nvPr>
        </p:nvSpPr>
        <p:spPr>
          <a:xfrm>
            <a:off x="1981200" y="76200"/>
            <a:ext cx="49530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500"/>
              </a:spcBef>
              <a:spcAft>
                <a:spcPts val="0"/>
              </a:spcAft>
              <a:buClr>
                <a:schemeClr val="dk1"/>
              </a:buClr>
              <a:buSzPts val="2800"/>
              <a:buFont typeface="Arial"/>
              <a:buNone/>
            </a:pPr>
            <a:r>
              <a:rPr lang="en-AU"/>
              <a:t>A SIT term priority</a:t>
            </a:r>
            <a:endParaRPr/>
          </a:p>
        </p:txBody>
      </p:sp>
      <p:sp>
        <p:nvSpPr>
          <p:cNvPr id="618" name="Google Shape;618;p5"/>
          <p:cNvSpPr txBox="1"/>
          <p:nvPr>
            <p:ph idx="1" type="body"/>
          </p:nvPr>
        </p:nvSpPr>
        <p:spPr>
          <a:xfrm>
            <a:off x="0" y="3119268"/>
            <a:ext cx="8991600" cy="2651400"/>
          </a:xfrm>
          <a:prstGeom prst="rect">
            <a:avLst/>
          </a:prstGeom>
          <a:noFill/>
          <a:ln>
            <a:noFill/>
          </a:ln>
        </p:spPr>
        <p:txBody>
          <a:bodyPr anchorCtr="0" anchor="t" bIns="45700" lIns="91425" spcFirstLastPara="1" rIns="91425" wrap="square" tIns="45700">
            <a:noAutofit/>
          </a:bodyPr>
          <a:lstStyle/>
          <a:p>
            <a:pPr indent="-342900" lvl="0" marL="457200" rtl="0" algn="l">
              <a:lnSpc>
                <a:spcPct val="100000"/>
              </a:lnSpc>
              <a:spcBef>
                <a:spcPts val="50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Supporting the GHG Roadmap process </a:t>
            </a:r>
            <a:r>
              <a:rPr b="0" lang="en-AU" sz="1800">
                <a:solidFill>
                  <a:schemeClr val="dk1"/>
                </a:solidFill>
                <a:latin typeface="Calibri"/>
                <a:ea typeface="Calibri"/>
                <a:cs typeface="Calibri"/>
                <a:sym typeface="Calibri"/>
              </a:rPr>
              <a:t>– escalating, elevating, and accelerating progress towards major milestones, including for the </a:t>
            </a:r>
            <a:r>
              <a:rPr lang="en-AU" sz="1800">
                <a:solidFill>
                  <a:schemeClr val="dk1"/>
                </a:solidFill>
                <a:latin typeface="Calibri"/>
                <a:ea typeface="Calibri"/>
                <a:cs typeface="Calibri"/>
                <a:sym typeface="Calibri"/>
              </a:rPr>
              <a:t>2023 Global Stocktake (GST)</a:t>
            </a:r>
            <a:r>
              <a:rPr b="0" lang="en-AU" sz="1800">
                <a:solidFill>
                  <a:schemeClr val="dk1"/>
                </a:solidFill>
                <a:latin typeface="Calibri"/>
                <a:ea typeface="Calibri"/>
                <a:cs typeface="Calibri"/>
                <a:sym typeface="Calibri"/>
              </a:rPr>
              <a:t>. </a:t>
            </a:r>
            <a:r>
              <a:rPr lang="en-AU" sz="1800">
                <a:solidFill>
                  <a:schemeClr val="dk1"/>
                </a:solidFill>
                <a:latin typeface="Calibri"/>
                <a:ea typeface="Calibri"/>
                <a:cs typeface="Calibri"/>
                <a:sym typeface="Calibri"/>
              </a:rPr>
              <a:t>2021 prototype flux products.</a:t>
            </a:r>
            <a:endParaRPr/>
          </a:p>
          <a:p>
            <a:pPr indent="-342900" lvl="0" marL="4572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Encouraging </a:t>
            </a:r>
            <a:r>
              <a:rPr lang="en-AU" sz="1800">
                <a:solidFill>
                  <a:schemeClr val="dk1"/>
                </a:solidFill>
                <a:latin typeface="Calibri"/>
                <a:ea typeface="Calibri"/>
                <a:cs typeface="Calibri"/>
                <a:sym typeface="Calibri"/>
              </a:rPr>
              <a:t>stronger and more systematic CEOS engagement with convention frameworks</a:t>
            </a:r>
            <a:endParaRPr/>
          </a:p>
          <a:p>
            <a:pPr indent="-342900" lvl="1" marL="914400" rtl="0" algn="l">
              <a:lnSpc>
                <a:spcPct val="100000"/>
              </a:lnSpc>
              <a:spcBef>
                <a:spcPts val="500"/>
              </a:spcBef>
              <a:spcAft>
                <a:spcPts val="0"/>
              </a:spcAft>
              <a:buClr>
                <a:schemeClr val="dk1"/>
              </a:buClr>
              <a:buSzPts val="1800"/>
              <a:buFont typeface="Calibri"/>
              <a:buChar char="o"/>
            </a:pPr>
            <a:r>
              <a:rPr b="1" lang="en-AU" sz="1800">
                <a:solidFill>
                  <a:schemeClr val="dk1"/>
                </a:solidFill>
                <a:latin typeface="Calibri"/>
                <a:ea typeface="Calibri"/>
                <a:cs typeface="Calibri"/>
                <a:sym typeface="Calibri"/>
              </a:rPr>
              <a:t>And national inventory communities as our future users</a:t>
            </a:r>
            <a:endParaRPr b="1"/>
          </a:p>
          <a:p>
            <a:pPr indent="-342900" lvl="0" marL="4572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Reflecting large investment (2018-2024) in Above-Ground Biomass missions and seeking to </a:t>
            </a:r>
            <a:r>
              <a:rPr lang="en-AU" sz="1800">
                <a:solidFill>
                  <a:schemeClr val="dk1"/>
                </a:solidFill>
                <a:latin typeface="Calibri"/>
                <a:ea typeface="Calibri"/>
                <a:cs typeface="Calibri"/>
                <a:sym typeface="Calibri"/>
              </a:rPr>
              <a:t>accelerate the policy relevance of these new data (GFOI, GEOGLAM…)</a:t>
            </a:r>
            <a:endParaRPr/>
          </a:p>
          <a:p>
            <a:pPr indent="-342900" lvl="0" marL="457200" rtl="0" algn="l">
              <a:lnSpc>
                <a:spcPct val="100000"/>
              </a:lnSpc>
              <a:spcBef>
                <a:spcPts val="50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Promote uptake of biomass datasets beyond science community </a:t>
            </a:r>
            <a:r>
              <a:rPr b="0" lang="en-AU" sz="1800">
                <a:solidFill>
                  <a:schemeClr val="dk1"/>
                </a:solidFill>
                <a:latin typeface="Calibri"/>
                <a:ea typeface="Calibri"/>
                <a:cs typeface="Calibri"/>
                <a:sym typeface="Calibri"/>
              </a:rPr>
              <a:t>– forest monitoring, inventories…</a:t>
            </a:r>
            <a:endParaRPr b="0" sz="1800">
              <a:solidFill>
                <a:schemeClr val="dk1"/>
              </a:solidFill>
              <a:latin typeface="Calibri"/>
              <a:ea typeface="Calibri"/>
              <a:cs typeface="Calibri"/>
              <a:sym typeface="Calibri"/>
            </a:endParaRPr>
          </a:p>
          <a:p>
            <a:pPr indent="-342900" lvl="0" marL="457200" rtl="0" algn="l">
              <a:lnSpc>
                <a:spcPct val="100000"/>
              </a:lnSpc>
              <a:spcBef>
                <a:spcPts val="50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A considered and coordinated approach to the opportunity and challenge of the GST</a:t>
            </a:r>
            <a:endParaRPr b="0" sz="1800">
              <a:solidFill>
                <a:schemeClr val="dk1"/>
              </a:solidFill>
              <a:latin typeface="Calibri"/>
              <a:ea typeface="Calibri"/>
              <a:cs typeface="Calibri"/>
              <a:sym typeface="Calibri"/>
            </a:endParaRPr>
          </a:p>
        </p:txBody>
      </p:sp>
      <p:pic>
        <p:nvPicPr>
          <p:cNvPr id="619" name="Google Shape;619;p5"/>
          <p:cNvPicPr preferRelativeResize="0"/>
          <p:nvPr/>
        </p:nvPicPr>
        <p:blipFill>
          <a:blip r:embed="rId3">
            <a:alphaModFix/>
          </a:blip>
          <a:stretch>
            <a:fillRect/>
          </a:stretch>
        </p:blipFill>
        <p:spPr>
          <a:xfrm>
            <a:off x="1278050" y="911938"/>
            <a:ext cx="6587911" cy="2286000"/>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5" name="Shape 1095"/>
        <p:cNvGrpSpPr/>
        <p:nvPr/>
      </p:nvGrpSpPr>
      <p:grpSpPr>
        <a:xfrm>
          <a:off x="0" y="0"/>
          <a:ext cx="0" cy="0"/>
          <a:chOff x="0" y="0"/>
          <a:chExt cx="0" cy="0"/>
        </a:xfrm>
      </p:grpSpPr>
      <p:sp>
        <p:nvSpPr>
          <p:cNvPr id="1096" name="Google Shape;1096;gecc754f99d_2_59"/>
          <p:cNvSpPr txBox="1"/>
          <p:nvPr>
            <p:ph idx="1" type="body"/>
          </p:nvPr>
        </p:nvSpPr>
        <p:spPr>
          <a:xfrm>
            <a:off x="414867" y="1247423"/>
            <a:ext cx="8153400" cy="47244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600"/>
              <a:buNone/>
            </a:pPr>
            <a:r>
              <a:rPr lang="en-AU" sz="1700"/>
              <a:t>There are therefore four areas to be considered by CEOS (in red in previous slide):</a:t>
            </a:r>
            <a:endParaRPr sz="1500"/>
          </a:p>
          <a:p>
            <a:pPr indent="0" lvl="0" marL="0" rtl="0" algn="l">
              <a:lnSpc>
                <a:spcPct val="100000"/>
              </a:lnSpc>
              <a:spcBef>
                <a:spcPts val="320"/>
              </a:spcBef>
              <a:spcAft>
                <a:spcPts val="0"/>
              </a:spcAft>
              <a:buSzPts val="1600"/>
              <a:buNone/>
            </a:pPr>
            <a:r>
              <a:t/>
            </a:r>
            <a:endParaRPr sz="1700"/>
          </a:p>
          <a:p>
            <a:pPr indent="-279400" lvl="0" marL="285750" rtl="0" algn="l">
              <a:lnSpc>
                <a:spcPct val="100000"/>
              </a:lnSpc>
              <a:spcBef>
                <a:spcPts val="320"/>
              </a:spcBef>
              <a:spcAft>
                <a:spcPts val="0"/>
              </a:spcAft>
              <a:buClr>
                <a:schemeClr val="accent1"/>
              </a:buClr>
              <a:buSzPts val="1500"/>
              <a:buFont typeface="Arial"/>
              <a:buChar char="•"/>
            </a:pPr>
            <a:r>
              <a:rPr lang="en-AU" sz="1700"/>
              <a:t>Mitigation, i.e. reporting, measurement and tracking secular decrease of GHG emissions</a:t>
            </a:r>
            <a:endParaRPr sz="1500"/>
          </a:p>
          <a:p>
            <a:pPr indent="-184150" lvl="0" marL="285750" rtl="0" algn="l">
              <a:lnSpc>
                <a:spcPct val="100000"/>
              </a:lnSpc>
              <a:spcBef>
                <a:spcPts val="320"/>
              </a:spcBef>
              <a:spcAft>
                <a:spcPts val="0"/>
              </a:spcAft>
              <a:buClr>
                <a:schemeClr val="accent1"/>
              </a:buClr>
              <a:buSzPts val="1600"/>
              <a:buNone/>
            </a:pPr>
            <a:r>
              <a:t/>
            </a:r>
            <a:endParaRPr sz="1700"/>
          </a:p>
          <a:p>
            <a:pPr indent="-279400" lvl="0" marL="285750" rtl="0" algn="l">
              <a:lnSpc>
                <a:spcPct val="100000"/>
              </a:lnSpc>
              <a:spcBef>
                <a:spcPts val="320"/>
              </a:spcBef>
              <a:spcAft>
                <a:spcPts val="0"/>
              </a:spcAft>
              <a:buClr>
                <a:schemeClr val="accent1"/>
              </a:buClr>
              <a:buSzPts val="1500"/>
              <a:buFont typeface="Arial"/>
              <a:buChar char="•"/>
            </a:pPr>
            <a:r>
              <a:rPr lang="en-AU" sz="1700"/>
              <a:t>Adaptation to ongoing climate change and its consequences and impacts</a:t>
            </a:r>
            <a:endParaRPr sz="1500"/>
          </a:p>
          <a:p>
            <a:pPr indent="-184150" lvl="0" marL="285750" rtl="0" algn="l">
              <a:lnSpc>
                <a:spcPct val="100000"/>
              </a:lnSpc>
              <a:spcBef>
                <a:spcPts val="320"/>
              </a:spcBef>
              <a:spcAft>
                <a:spcPts val="0"/>
              </a:spcAft>
              <a:buClr>
                <a:schemeClr val="accent1"/>
              </a:buClr>
              <a:buSzPts val="1600"/>
              <a:buNone/>
            </a:pPr>
            <a:r>
              <a:t/>
            </a:r>
            <a:endParaRPr sz="1700"/>
          </a:p>
          <a:p>
            <a:pPr indent="-279400" lvl="0" marL="285750" rtl="0" algn="l">
              <a:lnSpc>
                <a:spcPct val="100000"/>
              </a:lnSpc>
              <a:spcBef>
                <a:spcPts val="320"/>
              </a:spcBef>
              <a:spcAft>
                <a:spcPts val="0"/>
              </a:spcAft>
              <a:buClr>
                <a:schemeClr val="accent1"/>
              </a:buClr>
              <a:buSzPts val="1500"/>
              <a:buFont typeface="Arial"/>
              <a:buChar char="•"/>
            </a:pPr>
            <a:r>
              <a:rPr lang="en-AU" sz="1700"/>
              <a:t>Finance of mechanisms for adhesion </a:t>
            </a:r>
            <a:endParaRPr sz="1500"/>
          </a:p>
          <a:p>
            <a:pPr indent="-184150" lvl="0" marL="285750" rtl="0" algn="l">
              <a:lnSpc>
                <a:spcPct val="100000"/>
              </a:lnSpc>
              <a:spcBef>
                <a:spcPts val="320"/>
              </a:spcBef>
              <a:spcAft>
                <a:spcPts val="0"/>
              </a:spcAft>
              <a:buClr>
                <a:schemeClr val="accent1"/>
              </a:buClr>
              <a:buSzPts val="1600"/>
              <a:buNone/>
            </a:pPr>
            <a:r>
              <a:t/>
            </a:r>
            <a:endParaRPr sz="1700"/>
          </a:p>
          <a:p>
            <a:pPr indent="-279400" lvl="0" marL="285750" rtl="0" algn="l">
              <a:lnSpc>
                <a:spcPct val="100000"/>
              </a:lnSpc>
              <a:spcBef>
                <a:spcPts val="320"/>
              </a:spcBef>
              <a:spcAft>
                <a:spcPts val="0"/>
              </a:spcAft>
              <a:buClr>
                <a:schemeClr val="accent1"/>
              </a:buClr>
              <a:buSzPts val="1500"/>
              <a:buFont typeface="Arial"/>
              <a:buChar char="•"/>
            </a:pPr>
            <a:r>
              <a:rPr lang="en-AU" sz="1700"/>
              <a:t>(Equity among Parties for implementation)</a:t>
            </a:r>
            <a:endParaRPr sz="1500"/>
          </a:p>
          <a:p>
            <a:pPr indent="0" lvl="0" marL="57150" rtl="0" algn="l">
              <a:lnSpc>
                <a:spcPct val="100000"/>
              </a:lnSpc>
              <a:spcBef>
                <a:spcPts val="320"/>
              </a:spcBef>
              <a:spcAft>
                <a:spcPts val="0"/>
              </a:spcAft>
              <a:buSzPts val="1600"/>
              <a:buNone/>
            </a:pPr>
            <a:r>
              <a:t/>
            </a:r>
            <a:endParaRPr sz="1700"/>
          </a:p>
          <a:p>
            <a:pPr indent="0" lvl="0" marL="57150" rtl="0" algn="l">
              <a:lnSpc>
                <a:spcPct val="100000"/>
              </a:lnSpc>
              <a:spcBef>
                <a:spcPts val="320"/>
              </a:spcBef>
              <a:spcAft>
                <a:spcPts val="0"/>
              </a:spcAft>
              <a:buSzPts val="1600"/>
              <a:buNone/>
            </a:pPr>
            <a:r>
              <a:rPr lang="en-AU" sz="1700"/>
              <a:t>Of these four topics, mitigation of emissions has been the most coherently pursued in CEOS and by the scientific modelling community. Adaptation, </a:t>
            </a:r>
            <a:r>
              <a:rPr i="1" lang="en-AU" sz="1700"/>
              <a:t>per se</a:t>
            </a:r>
            <a:r>
              <a:rPr lang="en-AU" sz="1700"/>
              <a:t>, has not yet been as specifically studied in CEOS but there is great scope for CEO</a:t>
            </a:r>
            <a:r>
              <a:rPr lang="en-AU" sz="1700">
                <a:solidFill>
                  <a:schemeClr val="dk1"/>
                </a:solidFill>
              </a:rPr>
              <a:t>S to support, including in partnership with GEO, and much previous work is relevant. Finance &amp; Equity are less immediately relevant to CEOS but are to be monitored.</a:t>
            </a:r>
            <a:endParaRPr sz="2300"/>
          </a:p>
        </p:txBody>
      </p:sp>
      <p:sp>
        <p:nvSpPr>
          <p:cNvPr id="1097" name="Google Shape;1097;gecc754f99d_2_59"/>
          <p:cNvSpPr txBox="1"/>
          <p:nvPr>
            <p:ph idx="2" type="body"/>
          </p:nvPr>
        </p:nvSpPr>
        <p:spPr>
          <a:xfrm>
            <a:off x="1918500" y="226675"/>
            <a:ext cx="5391000" cy="5337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lang="en-AU" sz="2600"/>
              <a:t>Global Stocktake Elements</a:t>
            </a:r>
            <a:endParaRPr sz="1600"/>
          </a:p>
        </p:txBody>
      </p:sp>
      <p:sp>
        <p:nvSpPr>
          <p:cNvPr id="1098" name="Google Shape;1098;gecc754f99d_2_59"/>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2" name="Shape 1102"/>
        <p:cNvGrpSpPr/>
        <p:nvPr/>
      </p:nvGrpSpPr>
      <p:grpSpPr>
        <a:xfrm>
          <a:off x="0" y="0"/>
          <a:ext cx="0" cy="0"/>
          <a:chOff x="0" y="0"/>
          <a:chExt cx="0" cy="0"/>
        </a:xfrm>
      </p:grpSpPr>
      <p:sp>
        <p:nvSpPr>
          <p:cNvPr id="1103" name="Google Shape;1103;gecc754f99d_2_66"/>
          <p:cNvSpPr txBox="1"/>
          <p:nvPr>
            <p:ph idx="1" type="body"/>
          </p:nvPr>
        </p:nvSpPr>
        <p:spPr>
          <a:xfrm>
            <a:off x="457200" y="1447800"/>
            <a:ext cx="8153400" cy="47244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b="1" i="1" lang="en-AU" sz="1600"/>
              <a:t>Recommendation 1: </a:t>
            </a:r>
            <a:endParaRPr b="1" i="1" sz="1600"/>
          </a:p>
          <a:p>
            <a:pPr indent="0" lvl="0" marL="0" rtl="0" algn="l">
              <a:lnSpc>
                <a:spcPct val="100000"/>
              </a:lnSpc>
              <a:spcBef>
                <a:spcPts val="0"/>
              </a:spcBef>
              <a:spcAft>
                <a:spcPts val="0"/>
              </a:spcAft>
              <a:buSzPts val="1400"/>
              <a:buNone/>
            </a:pPr>
            <a:r>
              <a:rPr i="1" lang="en-AU" sz="1600"/>
              <a:t>WGClimate GHG Task Team should consult with the relevant elements of CEOS, including Associates such as ISC, WCRP and GCOS, together with modelers, to check the GHG Implementation roadmap on completeness concerning requirements for terrestrial observation (SIF; NPP, land cover, biomass, etc.) for supporting mitigation actions through the development of MVS. The actions in Annex C of the roadmap shall be complemented as needed.</a:t>
            </a:r>
            <a:endParaRPr sz="2400"/>
          </a:p>
          <a:p>
            <a:pPr indent="0" lvl="0" marL="0" rtl="0" algn="l">
              <a:lnSpc>
                <a:spcPct val="100000"/>
              </a:lnSpc>
              <a:spcBef>
                <a:spcPts val="0"/>
              </a:spcBef>
              <a:spcAft>
                <a:spcPts val="0"/>
              </a:spcAft>
              <a:buSzPts val="1400"/>
              <a:buNone/>
            </a:pPr>
            <a:r>
              <a:t/>
            </a:r>
            <a:endParaRPr sz="800"/>
          </a:p>
          <a:p>
            <a:pPr indent="0" lvl="0" marL="0" rtl="0" algn="l">
              <a:lnSpc>
                <a:spcPct val="100000"/>
              </a:lnSpc>
              <a:spcBef>
                <a:spcPts val="0"/>
              </a:spcBef>
              <a:spcAft>
                <a:spcPts val="0"/>
              </a:spcAft>
              <a:buSzPts val="1400"/>
              <a:buNone/>
            </a:pPr>
            <a:r>
              <a:rPr b="1" i="1" lang="en-AU" sz="1600">
                <a:solidFill>
                  <a:srgbClr val="FF6600"/>
                </a:solidFill>
              </a:rPr>
              <a:t>Status: Ongoing. GHG Task Force has augmented its membership to help address this recommendation. It has implemented this in part already but some delay has been caused by cancellation due to Covid of a workshop, now planned at JRC in</a:t>
            </a:r>
            <a:r>
              <a:rPr b="1" i="1" lang="en-AU" sz="1600">
                <a:solidFill>
                  <a:srgbClr val="FF0000"/>
                </a:solidFill>
              </a:rPr>
              <a:t> </a:t>
            </a:r>
            <a:r>
              <a:rPr i="1" lang="en-AU" sz="1600">
                <a:solidFill>
                  <a:srgbClr val="FF0000"/>
                </a:solidFill>
              </a:rPr>
              <a:t>Q4</a:t>
            </a:r>
            <a:r>
              <a:rPr b="1" i="1" lang="en-AU" sz="1600">
                <a:solidFill>
                  <a:srgbClr val="FF0000"/>
                </a:solidFill>
              </a:rPr>
              <a:t> </a:t>
            </a:r>
            <a:r>
              <a:rPr b="1" i="1" lang="en-AU" sz="1600">
                <a:solidFill>
                  <a:srgbClr val="FF6600"/>
                </a:solidFill>
              </a:rPr>
              <a:t>2021. Will contribute to RSO Report to CoP26.</a:t>
            </a:r>
            <a:endParaRPr sz="2600"/>
          </a:p>
          <a:p>
            <a:pPr indent="0" lvl="0" marL="0" rtl="0" algn="l">
              <a:lnSpc>
                <a:spcPct val="100000"/>
              </a:lnSpc>
              <a:spcBef>
                <a:spcPts val="0"/>
              </a:spcBef>
              <a:spcAft>
                <a:spcPts val="0"/>
              </a:spcAft>
              <a:buSzPts val="1400"/>
              <a:buNone/>
            </a:pPr>
            <a:r>
              <a:t/>
            </a:r>
            <a:endParaRPr b="1" i="1" sz="1600"/>
          </a:p>
          <a:p>
            <a:pPr indent="0" lvl="0" marL="0" rtl="0" algn="l">
              <a:lnSpc>
                <a:spcPct val="100000"/>
              </a:lnSpc>
              <a:spcBef>
                <a:spcPts val="0"/>
              </a:spcBef>
              <a:spcAft>
                <a:spcPts val="0"/>
              </a:spcAft>
              <a:buSzPts val="1400"/>
              <a:buNone/>
            </a:pPr>
            <a:r>
              <a:rPr b="1" i="1" lang="en-AU" sz="1600"/>
              <a:t>Recommendation 2: </a:t>
            </a:r>
            <a:endParaRPr sz="2400"/>
          </a:p>
          <a:p>
            <a:pPr indent="0" lvl="0" marL="0" rtl="0" algn="l">
              <a:lnSpc>
                <a:spcPct val="100000"/>
              </a:lnSpc>
              <a:spcBef>
                <a:spcPts val="0"/>
              </a:spcBef>
              <a:spcAft>
                <a:spcPts val="0"/>
              </a:spcAft>
              <a:buSzPts val="1400"/>
              <a:buNone/>
            </a:pPr>
            <a:r>
              <a:rPr i="1" lang="en-AU" sz="1600"/>
              <a:t>The need for parallel inputs to ocean models deemed necessary for the support of MVS and for a wider validation of carbon flux estimates globally should be considered and appropriately combined into the actions in Annex C of the GHG roadmap. This should also be led by the WGClimate GHG TT in cooperation with Ocean VCs and modeling groups, together with GCOS, GOOS, WCRP and individual agencies</a:t>
            </a:r>
            <a:r>
              <a:rPr lang="en-AU" sz="1600"/>
              <a:t>.</a:t>
            </a:r>
            <a:endParaRPr sz="2400"/>
          </a:p>
          <a:p>
            <a:pPr indent="0" lvl="0" marL="0" rtl="0" algn="l">
              <a:lnSpc>
                <a:spcPct val="100000"/>
              </a:lnSpc>
              <a:spcBef>
                <a:spcPts val="0"/>
              </a:spcBef>
              <a:spcAft>
                <a:spcPts val="0"/>
              </a:spcAft>
              <a:buSzPts val="1400"/>
              <a:buNone/>
            </a:pPr>
            <a:r>
              <a:t/>
            </a:r>
            <a:endParaRPr sz="800">
              <a:solidFill>
                <a:srgbClr val="FF6600"/>
              </a:solidFill>
            </a:endParaRPr>
          </a:p>
          <a:p>
            <a:pPr indent="0" lvl="0" marL="0" rtl="0" algn="l">
              <a:lnSpc>
                <a:spcPct val="100000"/>
              </a:lnSpc>
              <a:spcBef>
                <a:spcPts val="0"/>
              </a:spcBef>
              <a:spcAft>
                <a:spcPts val="0"/>
              </a:spcAft>
              <a:buSzPts val="1400"/>
              <a:buNone/>
            </a:pPr>
            <a:r>
              <a:rPr b="1" i="1" lang="en-AU" sz="1600">
                <a:solidFill>
                  <a:srgbClr val="FF6600"/>
                </a:solidFill>
              </a:rPr>
              <a:t>Status: due to be implemented after Recommendation 1 above, as second priority.</a:t>
            </a:r>
            <a:endParaRPr sz="1600"/>
          </a:p>
          <a:p>
            <a:pPr indent="0" lvl="0" marL="0" rtl="0" algn="l">
              <a:lnSpc>
                <a:spcPct val="100000"/>
              </a:lnSpc>
              <a:spcBef>
                <a:spcPts val="0"/>
              </a:spcBef>
              <a:spcAft>
                <a:spcPts val="0"/>
              </a:spcAft>
              <a:buSzPts val="1400"/>
              <a:buNone/>
            </a:pPr>
            <a:r>
              <a:t/>
            </a:r>
            <a:endParaRPr sz="1600"/>
          </a:p>
          <a:p>
            <a:pPr indent="-228600" lvl="0" marL="457200" marR="0" rtl="0" algn="l">
              <a:lnSpc>
                <a:spcPct val="100000"/>
              </a:lnSpc>
              <a:spcBef>
                <a:spcPts val="0"/>
              </a:spcBef>
              <a:spcAft>
                <a:spcPts val="0"/>
              </a:spcAft>
              <a:buClr>
                <a:srgbClr val="000000"/>
              </a:buClr>
              <a:buSzPts val="1400"/>
              <a:buFont typeface="Arial"/>
              <a:buNone/>
            </a:pPr>
            <a:r>
              <a:t/>
            </a:r>
            <a:endParaRPr sz="1800"/>
          </a:p>
        </p:txBody>
      </p:sp>
      <p:sp>
        <p:nvSpPr>
          <p:cNvPr id="1104" name="Google Shape;1104;gecc754f99d_2_66"/>
          <p:cNvSpPr txBox="1"/>
          <p:nvPr>
            <p:ph idx="2" type="body"/>
          </p:nvPr>
        </p:nvSpPr>
        <p:spPr>
          <a:xfrm>
            <a:off x="1796975" y="165900"/>
            <a:ext cx="6128700" cy="5337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lang="en-AU" sz="2300"/>
              <a:t>Recommendations (i) – GHG MVS and mitigation</a:t>
            </a:r>
            <a:endParaRPr sz="1700"/>
          </a:p>
        </p:txBody>
      </p:sp>
      <p:sp>
        <p:nvSpPr>
          <p:cNvPr id="1105" name="Google Shape;1105;gecc754f99d_2_66"/>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9" name="Shape 1109"/>
        <p:cNvGrpSpPr/>
        <p:nvPr/>
      </p:nvGrpSpPr>
      <p:grpSpPr>
        <a:xfrm>
          <a:off x="0" y="0"/>
          <a:ext cx="0" cy="0"/>
          <a:chOff x="0" y="0"/>
          <a:chExt cx="0" cy="0"/>
        </a:xfrm>
      </p:grpSpPr>
      <p:sp>
        <p:nvSpPr>
          <p:cNvPr id="1110" name="Google Shape;1110;gecc754f99d_2_72"/>
          <p:cNvSpPr txBox="1"/>
          <p:nvPr>
            <p:ph idx="1" type="body"/>
          </p:nvPr>
        </p:nvSpPr>
        <p:spPr>
          <a:xfrm>
            <a:off x="228600" y="1447800"/>
            <a:ext cx="8597100" cy="4724400"/>
          </a:xfrm>
          <a:prstGeom prst="rect">
            <a:avLst/>
          </a:prstGeom>
          <a:noFill/>
          <a:ln>
            <a:noFill/>
          </a:ln>
        </p:spPr>
        <p:txBody>
          <a:bodyPr anchorCtr="0" anchor="t" bIns="45700" lIns="91425" spcFirstLastPara="1" rIns="91425" wrap="square" tIns="45700">
            <a:noAutofit/>
          </a:bodyPr>
          <a:lstStyle/>
          <a:p>
            <a:pPr indent="-228600" lvl="0" marL="457200" rtl="0" algn="l">
              <a:lnSpc>
                <a:spcPct val="100000"/>
              </a:lnSpc>
              <a:spcBef>
                <a:spcPts val="0"/>
              </a:spcBef>
              <a:spcAft>
                <a:spcPts val="0"/>
              </a:spcAft>
              <a:buSzPts val="1400"/>
              <a:buNone/>
            </a:pPr>
            <a:r>
              <a:rPr b="1" i="1" lang="en-AU" sz="1600"/>
              <a:t>Recommendation 3:</a:t>
            </a:r>
            <a:endParaRPr sz="1600"/>
          </a:p>
          <a:p>
            <a:pPr indent="-228600" lvl="0" marL="457200" rtl="0" algn="l">
              <a:lnSpc>
                <a:spcPct val="100000"/>
              </a:lnSpc>
              <a:spcBef>
                <a:spcPts val="0"/>
              </a:spcBef>
              <a:spcAft>
                <a:spcPts val="0"/>
              </a:spcAft>
              <a:buSzPts val="1400"/>
              <a:buNone/>
            </a:pPr>
            <a:r>
              <a:rPr i="1" lang="en-AU" sz="1600"/>
              <a:t>The results of the actions from the above recommendations should inform (a) the</a:t>
            </a:r>
            <a:endParaRPr sz="1600"/>
          </a:p>
          <a:p>
            <a:pPr indent="-228600" lvl="0" marL="457200" rtl="0" algn="l">
              <a:lnSpc>
                <a:spcPct val="100000"/>
              </a:lnSpc>
              <a:spcBef>
                <a:spcPts val="0"/>
              </a:spcBef>
              <a:spcAft>
                <a:spcPts val="0"/>
              </a:spcAft>
              <a:buSzPts val="1400"/>
              <a:buNone/>
            </a:pPr>
            <a:r>
              <a:rPr i="1" lang="en-AU" sz="1600"/>
              <a:t>report of CEOS to UNFCCC/RSO discussion on observations to support the</a:t>
            </a:r>
            <a:endParaRPr sz="1600"/>
          </a:p>
          <a:p>
            <a:pPr indent="-228600" lvl="0" marL="457200" rtl="0" algn="l">
              <a:lnSpc>
                <a:spcPct val="100000"/>
              </a:lnSpc>
              <a:spcBef>
                <a:spcPts val="0"/>
              </a:spcBef>
              <a:spcAft>
                <a:spcPts val="0"/>
              </a:spcAft>
              <a:buSzPts val="1400"/>
              <a:buNone/>
            </a:pPr>
            <a:r>
              <a:rPr i="1" lang="en-AU" sz="1600"/>
              <a:t>implementation of the Paris Agreement and should pro-actively flow into (b) the</a:t>
            </a:r>
            <a:endParaRPr sz="1600"/>
          </a:p>
          <a:p>
            <a:pPr indent="-228600" lvl="0" marL="457200" rtl="0" algn="l">
              <a:lnSpc>
                <a:spcPct val="100000"/>
              </a:lnSpc>
              <a:spcBef>
                <a:spcPts val="0"/>
              </a:spcBef>
              <a:spcAft>
                <a:spcPts val="0"/>
              </a:spcAft>
              <a:buSzPts val="1400"/>
              <a:buNone/>
            </a:pPr>
            <a:r>
              <a:rPr i="1" lang="en-AU" sz="1600"/>
              <a:t>consultancy process of the UNFCCC / Ad hoc group for the Synthesis Report on</a:t>
            </a:r>
            <a:endParaRPr sz="1600"/>
          </a:p>
          <a:p>
            <a:pPr indent="-228600" lvl="0" marL="457200" rtl="0" algn="l">
              <a:lnSpc>
                <a:spcPct val="100000"/>
              </a:lnSpc>
              <a:spcBef>
                <a:spcPts val="0"/>
              </a:spcBef>
              <a:spcAft>
                <a:spcPts val="0"/>
              </a:spcAft>
              <a:buSzPts val="1400"/>
              <a:buNone/>
            </a:pPr>
            <a:r>
              <a:rPr i="1" lang="en-AU" sz="1600"/>
              <a:t>Observations for the GST. CEOS should also report on this at the Earth Information Day</a:t>
            </a:r>
            <a:endParaRPr sz="1600"/>
          </a:p>
          <a:p>
            <a:pPr indent="-228600" lvl="0" marL="457200" rtl="0" algn="l">
              <a:lnSpc>
                <a:spcPct val="100000"/>
              </a:lnSpc>
              <a:spcBef>
                <a:spcPts val="0"/>
              </a:spcBef>
              <a:spcAft>
                <a:spcPts val="0"/>
              </a:spcAft>
              <a:buSzPts val="1400"/>
              <a:buNone/>
            </a:pPr>
            <a:r>
              <a:rPr i="1" lang="en-AU" sz="1600"/>
              <a:t>at COP26.  CEOS and its Agencies should argue to be a primary source of consistent</a:t>
            </a:r>
            <a:endParaRPr sz="1600"/>
          </a:p>
          <a:p>
            <a:pPr indent="-228600" lvl="0" marL="457200" rtl="0" algn="l">
              <a:lnSpc>
                <a:spcPct val="100000"/>
              </a:lnSpc>
              <a:spcBef>
                <a:spcPts val="0"/>
              </a:spcBef>
              <a:spcAft>
                <a:spcPts val="0"/>
              </a:spcAft>
              <a:buSzPts val="1400"/>
              <a:buNone/>
            </a:pPr>
            <a:r>
              <a:rPr i="1" lang="en-AU" sz="1600"/>
              <a:t>global land and ocean surface data (land cover type, biomass, phenology…) in the</a:t>
            </a:r>
            <a:endParaRPr sz="1600"/>
          </a:p>
          <a:p>
            <a:pPr indent="-228600" lvl="0" marL="457200" rtl="0" algn="l">
              <a:lnSpc>
                <a:spcPct val="100000"/>
              </a:lnSpc>
              <a:spcBef>
                <a:spcPts val="0"/>
              </a:spcBef>
              <a:spcAft>
                <a:spcPts val="0"/>
              </a:spcAft>
              <a:buSzPts val="1400"/>
              <a:buNone/>
            </a:pPr>
            <a:r>
              <a:rPr i="1" lang="en-AU" sz="1600"/>
              <a:t>discussion with UNFCCC/RSO, in addition to providing the integrated measurements of</a:t>
            </a:r>
            <a:endParaRPr sz="1600"/>
          </a:p>
          <a:p>
            <a:pPr indent="-228600" lvl="0" marL="457200" rtl="0" algn="l">
              <a:lnSpc>
                <a:spcPct val="100000"/>
              </a:lnSpc>
              <a:spcBef>
                <a:spcPts val="0"/>
              </a:spcBef>
              <a:spcAft>
                <a:spcPts val="0"/>
              </a:spcAft>
              <a:buSzPts val="1400"/>
              <a:buNone/>
            </a:pPr>
            <a:r>
              <a:rPr i="1" lang="en-AU" sz="1600"/>
              <a:t>GHG and co-emitted species in the atmosphere.</a:t>
            </a:r>
            <a:endParaRPr sz="1600"/>
          </a:p>
          <a:p>
            <a:pPr indent="-228600" lvl="0" marL="457200" rtl="0" algn="l">
              <a:lnSpc>
                <a:spcPct val="100000"/>
              </a:lnSpc>
              <a:spcBef>
                <a:spcPts val="0"/>
              </a:spcBef>
              <a:spcAft>
                <a:spcPts val="0"/>
              </a:spcAft>
              <a:buSzPts val="1400"/>
              <a:buNone/>
            </a:pPr>
            <a:r>
              <a:t/>
            </a:r>
            <a:endParaRPr b="1" i="1" sz="800"/>
          </a:p>
          <a:p>
            <a:pPr indent="-228600" lvl="0" marL="457200" rtl="0" algn="l">
              <a:lnSpc>
                <a:spcPct val="100000"/>
              </a:lnSpc>
              <a:spcBef>
                <a:spcPts val="0"/>
              </a:spcBef>
              <a:spcAft>
                <a:spcPts val="0"/>
              </a:spcAft>
              <a:buSzPts val="1400"/>
              <a:buNone/>
            </a:pPr>
            <a:r>
              <a:rPr b="1" i="1" lang="en-AU" sz="1600">
                <a:solidFill>
                  <a:srgbClr val="FF6600"/>
                </a:solidFill>
              </a:rPr>
              <a:t>Status: Active ongoing participation by various CEOS Groups (WG Climate, GHG TF, AFOLU TF) in preparation of report to SBSTA, including elements from Recommendation 1.</a:t>
            </a:r>
            <a:endParaRPr sz="2600"/>
          </a:p>
          <a:p>
            <a:pPr indent="0" lvl="0" marL="0" rtl="0" algn="l">
              <a:lnSpc>
                <a:spcPct val="100000"/>
              </a:lnSpc>
              <a:spcBef>
                <a:spcPts val="0"/>
              </a:spcBef>
              <a:spcAft>
                <a:spcPts val="0"/>
              </a:spcAft>
              <a:buSzPts val="1400"/>
              <a:buNone/>
            </a:pPr>
            <a:r>
              <a:t/>
            </a:r>
            <a:endParaRPr b="1" i="1" sz="1400"/>
          </a:p>
          <a:p>
            <a:pPr indent="0" lvl="0" marL="0" rtl="0" algn="l">
              <a:lnSpc>
                <a:spcPct val="100000"/>
              </a:lnSpc>
              <a:spcBef>
                <a:spcPts val="0"/>
              </a:spcBef>
              <a:spcAft>
                <a:spcPts val="0"/>
              </a:spcAft>
              <a:buSzPts val="1400"/>
              <a:buNone/>
            </a:pPr>
            <a:r>
              <a:rPr b="1" i="1" lang="en-AU" sz="1400"/>
              <a:t>    </a:t>
            </a:r>
            <a:r>
              <a:rPr b="1" i="1" lang="en-AU" sz="1600"/>
              <a:t>Recommendation 4:</a:t>
            </a:r>
            <a:endParaRPr sz="1600"/>
          </a:p>
          <a:p>
            <a:pPr indent="-228600" lvl="0" marL="457200" rtl="0" algn="l">
              <a:lnSpc>
                <a:spcPct val="100000"/>
              </a:lnSpc>
              <a:spcBef>
                <a:spcPts val="0"/>
              </a:spcBef>
              <a:spcAft>
                <a:spcPts val="0"/>
              </a:spcAft>
              <a:buSzPts val="1400"/>
              <a:buNone/>
            </a:pPr>
            <a:r>
              <a:rPr i="1" lang="en-AU" sz="1600"/>
              <a:t>CEOS should consider, in conjunction with modelers, setting up one or more focused</a:t>
            </a:r>
            <a:endParaRPr sz="1600"/>
          </a:p>
          <a:p>
            <a:pPr indent="-228600" lvl="0" marL="457200" rtl="0" algn="l">
              <a:lnSpc>
                <a:spcPct val="100000"/>
              </a:lnSpc>
              <a:spcBef>
                <a:spcPts val="0"/>
              </a:spcBef>
              <a:spcAft>
                <a:spcPts val="0"/>
              </a:spcAft>
              <a:buSzPts val="1400"/>
              <a:buNone/>
            </a:pPr>
            <a:r>
              <a:rPr i="1" lang="en-AU" sz="1600"/>
              <a:t>observational campaigns in the areas suggested above (Amazon Basin, Northern</a:t>
            </a:r>
            <a:endParaRPr sz="1600"/>
          </a:p>
          <a:p>
            <a:pPr indent="-228600" lvl="0" marL="457200" rtl="0" algn="l">
              <a:lnSpc>
                <a:spcPct val="100000"/>
              </a:lnSpc>
              <a:spcBef>
                <a:spcPts val="0"/>
              </a:spcBef>
              <a:spcAft>
                <a:spcPts val="0"/>
              </a:spcAft>
              <a:buSzPts val="1400"/>
              <a:buNone/>
            </a:pPr>
            <a:r>
              <a:rPr i="1" lang="en-AU" sz="1600"/>
              <a:t>Tundra), or others, as a major contribution to the understanding of the trends of natural</a:t>
            </a:r>
            <a:endParaRPr sz="1600"/>
          </a:p>
          <a:p>
            <a:pPr indent="-228600" lvl="0" marL="457200" rtl="0" algn="l">
              <a:lnSpc>
                <a:spcPct val="100000"/>
              </a:lnSpc>
              <a:spcBef>
                <a:spcPts val="0"/>
              </a:spcBef>
              <a:spcAft>
                <a:spcPts val="0"/>
              </a:spcAft>
              <a:buSzPts val="1400"/>
              <a:buNone/>
            </a:pPr>
            <a:r>
              <a:rPr i="1" lang="en-AU" sz="1600"/>
              <a:t>GHG emissions and removals in key areas.</a:t>
            </a:r>
            <a:r>
              <a:rPr lang="en-AU" sz="1600"/>
              <a:t> (</a:t>
            </a:r>
            <a:r>
              <a:rPr i="1" lang="en-AU" sz="1600"/>
              <a:t>IMBIE may be seen as a possible model.)</a:t>
            </a:r>
            <a:endParaRPr sz="1600"/>
          </a:p>
          <a:p>
            <a:pPr indent="-228600" lvl="0" marL="457200" rtl="0" algn="l">
              <a:lnSpc>
                <a:spcPct val="100000"/>
              </a:lnSpc>
              <a:spcBef>
                <a:spcPts val="0"/>
              </a:spcBef>
              <a:spcAft>
                <a:spcPts val="0"/>
              </a:spcAft>
              <a:buSzPts val="1400"/>
              <a:buNone/>
            </a:pPr>
            <a:r>
              <a:t/>
            </a:r>
            <a:endParaRPr i="1" sz="800"/>
          </a:p>
          <a:p>
            <a:pPr indent="-228600" lvl="0" marL="457200" rtl="0" algn="l">
              <a:lnSpc>
                <a:spcPct val="100000"/>
              </a:lnSpc>
              <a:spcBef>
                <a:spcPts val="0"/>
              </a:spcBef>
              <a:spcAft>
                <a:spcPts val="0"/>
              </a:spcAft>
              <a:buSzPts val="1400"/>
              <a:buNone/>
            </a:pPr>
            <a:r>
              <a:rPr b="1" i="1" lang="en-AU" sz="1600">
                <a:solidFill>
                  <a:srgbClr val="FF6600"/>
                </a:solidFill>
              </a:rPr>
              <a:t>Status: ongoing. CEOS (incoming SIT Chair) to continue discussion with community on current active plans and report to SIT 2022. </a:t>
            </a:r>
            <a:endParaRPr b="1" sz="1600">
              <a:solidFill>
                <a:srgbClr val="FF6600"/>
              </a:solidFill>
            </a:endParaRPr>
          </a:p>
        </p:txBody>
      </p:sp>
      <p:sp>
        <p:nvSpPr>
          <p:cNvPr id="1111" name="Google Shape;1111;gecc754f99d_2_72"/>
          <p:cNvSpPr txBox="1"/>
          <p:nvPr>
            <p:ph idx="2" type="body"/>
          </p:nvPr>
        </p:nvSpPr>
        <p:spPr>
          <a:xfrm>
            <a:off x="1849075" y="191950"/>
            <a:ext cx="5703300" cy="5337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lang="en-AU" sz="2300"/>
              <a:t>Recommendations (ii) – GHG MVS and mitigation</a:t>
            </a:r>
            <a:endParaRPr sz="1700"/>
          </a:p>
        </p:txBody>
      </p:sp>
      <p:sp>
        <p:nvSpPr>
          <p:cNvPr id="1112" name="Google Shape;1112;gecc754f99d_2_72"/>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6" name="Shape 1116"/>
        <p:cNvGrpSpPr/>
        <p:nvPr/>
      </p:nvGrpSpPr>
      <p:grpSpPr>
        <a:xfrm>
          <a:off x="0" y="0"/>
          <a:ext cx="0" cy="0"/>
          <a:chOff x="0" y="0"/>
          <a:chExt cx="0" cy="0"/>
        </a:xfrm>
      </p:grpSpPr>
      <p:sp>
        <p:nvSpPr>
          <p:cNvPr id="1117" name="Google Shape;1117;gecc754f99d_2_78"/>
          <p:cNvSpPr txBox="1"/>
          <p:nvPr>
            <p:ph idx="1" type="body"/>
          </p:nvPr>
        </p:nvSpPr>
        <p:spPr>
          <a:xfrm>
            <a:off x="0" y="1447800"/>
            <a:ext cx="8698500" cy="47244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i="1" lang="en-AU" sz="1800"/>
              <a:t>	</a:t>
            </a:r>
            <a:r>
              <a:rPr b="1" i="1" lang="en-AU" sz="1600"/>
              <a:t>Recommendation 5: </a:t>
            </a:r>
            <a:endParaRPr sz="1600"/>
          </a:p>
          <a:p>
            <a:pPr indent="-228600" lvl="0" marL="457200" marR="0" rtl="0" algn="l">
              <a:lnSpc>
                <a:spcPct val="100000"/>
              </a:lnSpc>
              <a:spcBef>
                <a:spcPts val="0"/>
              </a:spcBef>
              <a:spcAft>
                <a:spcPts val="0"/>
              </a:spcAft>
              <a:buClr>
                <a:srgbClr val="000000"/>
              </a:buClr>
              <a:buSzPts val="1400"/>
              <a:buFont typeface="Arial"/>
              <a:buNone/>
            </a:pPr>
            <a:r>
              <a:rPr b="1" i="1" lang="en-AU" sz="1600"/>
              <a:t>	</a:t>
            </a:r>
            <a:r>
              <a:rPr i="1" lang="en-AU" sz="1600"/>
              <a:t>The AFOLU Roadmap Team should continue the work it has started for CEOS, reflecting the decisions taken at CEOS Plenary 2020. The AFOLU Roadmap Team and WGClimate GHG Task Team should work together to ensure consistency between data for emissions reported via AFOLU and for prior biogenic terrestrial emissions, and those due to changing land use, in implementing monitoring and verification systems. These need to be consistent on both temporal and spatial scales. The WGClimate GHG Task Team should ensure that their Roadmap is consistent with the outcomes of this discussion.</a:t>
            </a:r>
            <a:endParaRPr sz="1600"/>
          </a:p>
          <a:p>
            <a:pPr indent="-228600" lvl="0" marL="457200" marR="0" rtl="0" algn="l">
              <a:lnSpc>
                <a:spcPct val="100000"/>
              </a:lnSpc>
              <a:spcBef>
                <a:spcPts val="0"/>
              </a:spcBef>
              <a:spcAft>
                <a:spcPts val="0"/>
              </a:spcAft>
              <a:buClr>
                <a:srgbClr val="000000"/>
              </a:buClr>
              <a:buSzPts val="1400"/>
              <a:buFont typeface="Arial"/>
              <a:buNone/>
            </a:pPr>
            <a:r>
              <a:t/>
            </a:r>
            <a:endParaRPr i="1" sz="800"/>
          </a:p>
          <a:p>
            <a:pPr indent="-228600" lvl="0" marL="457200" marR="0" rtl="0" algn="l">
              <a:lnSpc>
                <a:spcPct val="100000"/>
              </a:lnSpc>
              <a:spcBef>
                <a:spcPts val="0"/>
              </a:spcBef>
              <a:spcAft>
                <a:spcPts val="0"/>
              </a:spcAft>
              <a:buClr>
                <a:srgbClr val="000000"/>
              </a:buClr>
              <a:buSzPts val="1400"/>
              <a:buFont typeface="Arial"/>
              <a:buNone/>
            </a:pPr>
            <a:r>
              <a:rPr i="1" lang="en-AU" sz="1600"/>
              <a:t>	</a:t>
            </a:r>
            <a:r>
              <a:rPr b="1" i="1" lang="en-AU" sz="1600">
                <a:solidFill>
                  <a:srgbClr val="FF6600"/>
                </a:solidFill>
              </a:rPr>
              <a:t>Status: continuing very active cooperation between GHG and AFOLU teams in preparation for CoP26</a:t>
            </a:r>
            <a:endParaRPr b="1" sz="1600">
              <a:solidFill>
                <a:srgbClr val="FF6600"/>
              </a:solidFill>
            </a:endParaRPr>
          </a:p>
          <a:p>
            <a:pPr indent="-228600" lvl="0" marL="457200" marR="0" rtl="0" algn="l">
              <a:lnSpc>
                <a:spcPct val="100000"/>
              </a:lnSpc>
              <a:spcBef>
                <a:spcPts val="0"/>
              </a:spcBef>
              <a:spcAft>
                <a:spcPts val="0"/>
              </a:spcAft>
              <a:buClr>
                <a:srgbClr val="000000"/>
              </a:buClr>
              <a:buSzPts val="1400"/>
              <a:buFont typeface="Arial"/>
              <a:buNone/>
            </a:pPr>
            <a:r>
              <a:rPr i="1" lang="en-AU" sz="1400"/>
              <a:t> </a:t>
            </a:r>
            <a:endParaRPr sz="1400"/>
          </a:p>
          <a:p>
            <a:pPr indent="-228600" lvl="0" marL="457200" marR="0" rtl="0" algn="l">
              <a:lnSpc>
                <a:spcPct val="100000"/>
              </a:lnSpc>
              <a:spcBef>
                <a:spcPts val="0"/>
              </a:spcBef>
              <a:spcAft>
                <a:spcPts val="0"/>
              </a:spcAft>
              <a:buClr>
                <a:srgbClr val="000000"/>
              </a:buClr>
              <a:buSzPts val="1400"/>
              <a:buFont typeface="Arial"/>
              <a:buNone/>
            </a:pPr>
            <a:r>
              <a:rPr i="1" lang="en-AU" sz="1400"/>
              <a:t>	</a:t>
            </a:r>
            <a:r>
              <a:rPr b="1" i="1" lang="en-AU" sz="1600"/>
              <a:t>Recommendation 6: </a:t>
            </a:r>
            <a:endParaRPr sz="1600"/>
          </a:p>
          <a:p>
            <a:pPr indent="-228600" lvl="0" marL="457200" marR="0" rtl="0" algn="l">
              <a:lnSpc>
                <a:spcPct val="100000"/>
              </a:lnSpc>
              <a:spcBef>
                <a:spcPts val="0"/>
              </a:spcBef>
              <a:spcAft>
                <a:spcPts val="0"/>
              </a:spcAft>
              <a:buClr>
                <a:srgbClr val="000000"/>
              </a:buClr>
              <a:buSzPts val="1400"/>
              <a:buFont typeface="Arial"/>
              <a:buNone/>
            </a:pPr>
            <a:r>
              <a:rPr b="1" i="1" lang="en-AU" sz="1600"/>
              <a:t>	</a:t>
            </a:r>
            <a:r>
              <a:rPr i="1" lang="en-AU" sz="1600"/>
              <a:t>It is recommended that to help in ensuring the take-up of satellite-based methods for AFOLU (and indeed in the context of MVS) CEOS should work with a few selected demonstrator countries to assist them in their national reporting under AFOLU (the model of GFOI can be compared). USGS through its SilvaCarbon programme has volunteered to lead this work, together with relevant CEOS bodies (LSI-VC, AFOLU Roadmap Team, CEOS member contributions). </a:t>
            </a:r>
            <a:endParaRPr sz="1600"/>
          </a:p>
          <a:p>
            <a:pPr indent="-228600" lvl="0" marL="457200" marR="0" rtl="0" algn="l">
              <a:lnSpc>
                <a:spcPct val="100000"/>
              </a:lnSpc>
              <a:spcBef>
                <a:spcPts val="0"/>
              </a:spcBef>
              <a:spcAft>
                <a:spcPts val="0"/>
              </a:spcAft>
              <a:buClr>
                <a:srgbClr val="000000"/>
              </a:buClr>
              <a:buSzPts val="1400"/>
              <a:buFont typeface="Arial"/>
              <a:buNone/>
            </a:pPr>
            <a:r>
              <a:t/>
            </a:r>
            <a:endParaRPr i="1" sz="800"/>
          </a:p>
          <a:p>
            <a:pPr indent="-228600" lvl="0" marL="457200" marR="0" rtl="0" algn="l">
              <a:lnSpc>
                <a:spcPct val="100000"/>
              </a:lnSpc>
              <a:spcBef>
                <a:spcPts val="0"/>
              </a:spcBef>
              <a:spcAft>
                <a:spcPts val="0"/>
              </a:spcAft>
              <a:buClr>
                <a:srgbClr val="000000"/>
              </a:buClr>
              <a:buSzPts val="1400"/>
              <a:buFont typeface="Arial"/>
              <a:buNone/>
            </a:pPr>
            <a:r>
              <a:rPr i="1" lang="en-AU" sz="1600"/>
              <a:t>	</a:t>
            </a:r>
            <a:r>
              <a:rPr b="1" i="1" lang="en-AU" sz="1600">
                <a:solidFill>
                  <a:srgbClr val="FF6600"/>
                </a:solidFill>
              </a:rPr>
              <a:t>Status: USGS, led by Sylvia Wilson, and Joana Melo have made considerable progress in engaging with specific countries (see AFOLU report)</a:t>
            </a:r>
            <a:endParaRPr sz="1600"/>
          </a:p>
          <a:p>
            <a:pPr indent="0" lvl="0" marL="228600" marR="0" rtl="0" algn="l">
              <a:lnSpc>
                <a:spcPct val="100000"/>
              </a:lnSpc>
              <a:spcBef>
                <a:spcPts val="0"/>
              </a:spcBef>
              <a:spcAft>
                <a:spcPts val="0"/>
              </a:spcAft>
              <a:buClr>
                <a:srgbClr val="000000"/>
              </a:buClr>
              <a:buSzPts val="1400"/>
              <a:buFont typeface="Arial"/>
              <a:buNone/>
            </a:pPr>
            <a:r>
              <a:t/>
            </a:r>
            <a:endParaRPr sz="1800"/>
          </a:p>
        </p:txBody>
      </p:sp>
      <p:sp>
        <p:nvSpPr>
          <p:cNvPr id="1118" name="Google Shape;1118;gecc754f99d_2_78"/>
          <p:cNvSpPr txBox="1"/>
          <p:nvPr>
            <p:ph idx="2" type="body"/>
          </p:nvPr>
        </p:nvSpPr>
        <p:spPr>
          <a:xfrm>
            <a:off x="2057400" y="304800"/>
            <a:ext cx="4953000" cy="5336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lang="en-AU" sz="2300"/>
              <a:t>Recommendations (iii) - AFOLU</a:t>
            </a:r>
            <a:endParaRPr sz="1700"/>
          </a:p>
        </p:txBody>
      </p:sp>
      <p:sp>
        <p:nvSpPr>
          <p:cNvPr id="1119" name="Google Shape;1119;gecc754f99d_2_78"/>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23" name="Shape 1123"/>
        <p:cNvGrpSpPr/>
        <p:nvPr/>
      </p:nvGrpSpPr>
      <p:grpSpPr>
        <a:xfrm>
          <a:off x="0" y="0"/>
          <a:ext cx="0" cy="0"/>
          <a:chOff x="0" y="0"/>
          <a:chExt cx="0" cy="0"/>
        </a:xfrm>
      </p:grpSpPr>
      <p:sp>
        <p:nvSpPr>
          <p:cNvPr id="1124" name="Google Shape;1124;gecc754f99d_2_84"/>
          <p:cNvSpPr txBox="1"/>
          <p:nvPr>
            <p:ph idx="1" type="body"/>
          </p:nvPr>
        </p:nvSpPr>
        <p:spPr>
          <a:xfrm>
            <a:off x="457200" y="1600200"/>
            <a:ext cx="8153400" cy="47244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200"/>
              <a:buNone/>
            </a:pPr>
            <a:r>
              <a:rPr lang="en-AU" sz="1500"/>
              <a:t>A second important element of the GST is the assessment of progress on adaptation of countries to climate change. It is probably the most important element for many developing/SID states.</a:t>
            </a:r>
            <a:endParaRPr sz="2100"/>
          </a:p>
          <a:p>
            <a:pPr indent="0" lvl="0" marL="0" rtl="0" algn="l">
              <a:lnSpc>
                <a:spcPct val="100000"/>
              </a:lnSpc>
              <a:spcBef>
                <a:spcPts val="0"/>
              </a:spcBef>
              <a:spcAft>
                <a:spcPts val="0"/>
              </a:spcAft>
              <a:buSzPts val="1200"/>
              <a:buNone/>
            </a:pPr>
            <a:r>
              <a:t/>
            </a:r>
            <a:endParaRPr sz="1500"/>
          </a:p>
          <a:p>
            <a:pPr indent="0" lvl="0" marL="0" rtl="0" algn="l">
              <a:lnSpc>
                <a:spcPct val="100000"/>
              </a:lnSpc>
              <a:spcBef>
                <a:spcPts val="0"/>
              </a:spcBef>
              <a:spcAft>
                <a:spcPts val="0"/>
              </a:spcAft>
              <a:buSzPts val="1200"/>
              <a:buNone/>
            </a:pPr>
            <a:r>
              <a:rPr lang="en-AU" sz="1500"/>
              <a:t>Adaptation requires multiple datasets on many spatial scales, some of which are not even spatially disaggregated, and includes many non-physical data eg demographic, economic, social data of importance politically and economically for Parties. However, (i) some common datasets would be helpful in almost all cases (e.g. land cover) and (ii) best practice/methods can be established for general use, and these could be supported by CEOS</a:t>
            </a:r>
            <a:endParaRPr sz="1700"/>
          </a:p>
          <a:p>
            <a:pPr indent="0" lvl="0" marL="0" rtl="0" algn="l">
              <a:lnSpc>
                <a:spcPct val="100000"/>
              </a:lnSpc>
              <a:spcBef>
                <a:spcPts val="0"/>
              </a:spcBef>
              <a:spcAft>
                <a:spcPts val="0"/>
              </a:spcAft>
              <a:buSzPts val="1200"/>
              <a:buNone/>
            </a:pPr>
            <a:r>
              <a:t/>
            </a:r>
            <a:endParaRPr sz="1500"/>
          </a:p>
          <a:p>
            <a:pPr indent="0" lvl="0" marL="0" rtl="0" algn="l">
              <a:lnSpc>
                <a:spcPct val="100000"/>
              </a:lnSpc>
              <a:spcBef>
                <a:spcPts val="0"/>
              </a:spcBef>
              <a:spcAft>
                <a:spcPts val="0"/>
              </a:spcAft>
              <a:buSzPts val="1200"/>
              <a:buNone/>
            </a:pPr>
            <a:r>
              <a:rPr lang="en-AU" sz="1500"/>
              <a:t>Partnership with a variety of other agencies, including CEOS Associates such as WMO and GEO, will be necessary to ensure all appropriate data are made available.</a:t>
            </a:r>
            <a:endParaRPr sz="1700"/>
          </a:p>
          <a:p>
            <a:pPr indent="0" lvl="0" marL="0" rtl="0" algn="l">
              <a:lnSpc>
                <a:spcPct val="100000"/>
              </a:lnSpc>
              <a:spcBef>
                <a:spcPts val="0"/>
              </a:spcBef>
              <a:spcAft>
                <a:spcPts val="0"/>
              </a:spcAft>
              <a:buSzPts val="1200"/>
              <a:buNone/>
            </a:pPr>
            <a:r>
              <a:t/>
            </a:r>
            <a:endParaRPr sz="1500"/>
          </a:p>
          <a:p>
            <a:pPr indent="0" lvl="0" marL="0" rtl="0" algn="l">
              <a:lnSpc>
                <a:spcPct val="100000"/>
              </a:lnSpc>
              <a:spcBef>
                <a:spcPts val="0"/>
              </a:spcBef>
              <a:spcAft>
                <a:spcPts val="0"/>
              </a:spcAft>
              <a:buSzPts val="1200"/>
              <a:buNone/>
            </a:pPr>
            <a:r>
              <a:rPr lang="en-AU" sz="1500"/>
              <a:t>Important areas include agriculture and food security, coastal vulnerability, exposure to increased climate extremes (flooding, hurricanes, storm surges..) etc.  plus events such as wildfires</a:t>
            </a:r>
            <a:endParaRPr sz="1700"/>
          </a:p>
          <a:p>
            <a:pPr indent="0" lvl="0" marL="0" rtl="0" algn="l">
              <a:lnSpc>
                <a:spcPct val="100000"/>
              </a:lnSpc>
              <a:spcBef>
                <a:spcPts val="0"/>
              </a:spcBef>
              <a:spcAft>
                <a:spcPts val="0"/>
              </a:spcAft>
              <a:buSzPts val="1200"/>
              <a:buNone/>
            </a:pPr>
            <a:r>
              <a:t/>
            </a:r>
            <a:endParaRPr sz="1500"/>
          </a:p>
          <a:p>
            <a:pPr indent="0" lvl="0" marL="0" rtl="0" algn="l">
              <a:lnSpc>
                <a:spcPct val="100000"/>
              </a:lnSpc>
              <a:spcBef>
                <a:spcPts val="0"/>
              </a:spcBef>
              <a:spcAft>
                <a:spcPts val="0"/>
              </a:spcAft>
              <a:buSzPts val="1200"/>
              <a:buNone/>
            </a:pPr>
            <a:r>
              <a:rPr lang="en-AU" sz="1500"/>
              <a:t>Work could be undertaken across CEOS, chiefly in the land surface VCs, TFs and in the WGs to reconcile available and future data to the needs of adaptation. </a:t>
            </a:r>
            <a:endParaRPr sz="1700"/>
          </a:p>
          <a:p>
            <a:pPr indent="0" lvl="0" marL="0" rtl="0" algn="l">
              <a:lnSpc>
                <a:spcPct val="100000"/>
              </a:lnSpc>
              <a:spcBef>
                <a:spcPts val="0"/>
              </a:spcBef>
              <a:spcAft>
                <a:spcPts val="0"/>
              </a:spcAft>
              <a:buSzPts val="1200"/>
              <a:buNone/>
            </a:pPr>
            <a:r>
              <a:t/>
            </a:r>
            <a:endParaRPr sz="1500"/>
          </a:p>
          <a:p>
            <a:pPr indent="0" lvl="0" marL="0" rtl="0" algn="l">
              <a:lnSpc>
                <a:spcPct val="100000"/>
              </a:lnSpc>
              <a:spcBef>
                <a:spcPts val="0"/>
              </a:spcBef>
              <a:spcAft>
                <a:spcPts val="0"/>
              </a:spcAft>
              <a:buSzPts val="1200"/>
              <a:buNone/>
            </a:pPr>
            <a:r>
              <a:rPr lang="en-AU" sz="1500"/>
              <a:t>Strong link to finance mechanisms and loss and damage under PA. </a:t>
            </a:r>
            <a:endParaRPr sz="1700"/>
          </a:p>
          <a:p>
            <a:pPr indent="0" lvl="0" marL="0" rtl="0" algn="l">
              <a:lnSpc>
                <a:spcPct val="100000"/>
              </a:lnSpc>
              <a:spcBef>
                <a:spcPts val="0"/>
              </a:spcBef>
              <a:spcAft>
                <a:spcPts val="0"/>
              </a:spcAft>
              <a:buSzPts val="1200"/>
              <a:buNone/>
            </a:pPr>
            <a:r>
              <a:t/>
            </a:r>
            <a:endParaRPr sz="1500"/>
          </a:p>
          <a:p>
            <a:pPr indent="-228600" lvl="0" marL="457200" marR="0" rtl="0" algn="l">
              <a:lnSpc>
                <a:spcPct val="100000"/>
              </a:lnSpc>
              <a:spcBef>
                <a:spcPts val="0"/>
              </a:spcBef>
              <a:spcAft>
                <a:spcPts val="0"/>
              </a:spcAft>
              <a:buClr>
                <a:srgbClr val="000000"/>
              </a:buClr>
              <a:buSzPts val="1400"/>
              <a:buFont typeface="Arial"/>
              <a:buNone/>
            </a:pPr>
            <a:r>
              <a:t/>
            </a:r>
            <a:endParaRPr sz="1000"/>
          </a:p>
        </p:txBody>
      </p:sp>
      <p:sp>
        <p:nvSpPr>
          <p:cNvPr id="1125" name="Google Shape;1125;gecc754f99d_2_84"/>
          <p:cNvSpPr txBox="1"/>
          <p:nvPr>
            <p:ph idx="2" type="body"/>
          </p:nvPr>
        </p:nvSpPr>
        <p:spPr>
          <a:xfrm>
            <a:off x="2057400" y="304800"/>
            <a:ext cx="4953000" cy="5336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lang="en-AU" sz="2400"/>
              <a:t>ADAPTATION</a:t>
            </a:r>
            <a:endParaRPr/>
          </a:p>
        </p:txBody>
      </p:sp>
      <p:sp>
        <p:nvSpPr>
          <p:cNvPr id="1126" name="Google Shape;1126;gecc754f99d_2_84"/>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30" name="Shape 1130"/>
        <p:cNvGrpSpPr/>
        <p:nvPr/>
      </p:nvGrpSpPr>
      <p:grpSpPr>
        <a:xfrm>
          <a:off x="0" y="0"/>
          <a:ext cx="0" cy="0"/>
          <a:chOff x="0" y="0"/>
          <a:chExt cx="0" cy="0"/>
        </a:xfrm>
      </p:grpSpPr>
      <p:sp>
        <p:nvSpPr>
          <p:cNvPr id="1131" name="Google Shape;1131;gecc754f99d_2_90"/>
          <p:cNvSpPr txBox="1"/>
          <p:nvPr>
            <p:ph idx="1" type="body"/>
          </p:nvPr>
        </p:nvSpPr>
        <p:spPr>
          <a:xfrm>
            <a:off x="457200" y="1600200"/>
            <a:ext cx="8153400" cy="47244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lang="en-AU" sz="1600"/>
              <a:t>At this stage these elements are probably less urgent for CEOS consideration.</a:t>
            </a:r>
            <a:endParaRPr/>
          </a:p>
          <a:p>
            <a:pPr indent="0" lvl="0" marL="0" rtl="0" algn="l">
              <a:lnSpc>
                <a:spcPct val="100000"/>
              </a:lnSpc>
              <a:spcBef>
                <a:spcPts val="0"/>
              </a:spcBef>
              <a:spcAft>
                <a:spcPts val="0"/>
              </a:spcAft>
              <a:buSzPts val="1400"/>
              <a:buNone/>
            </a:pPr>
            <a:r>
              <a:t/>
            </a:r>
            <a:endParaRPr sz="1600"/>
          </a:p>
          <a:p>
            <a:pPr indent="0" lvl="0" marL="0" rtl="0" algn="l">
              <a:lnSpc>
                <a:spcPct val="100000"/>
              </a:lnSpc>
              <a:spcBef>
                <a:spcPts val="0"/>
              </a:spcBef>
              <a:spcAft>
                <a:spcPts val="0"/>
              </a:spcAft>
              <a:buSzPts val="1400"/>
              <a:buNone/>
            </a:pPr>
            <a:r>
              <a:rPr lang="en-AU" sz="1600"/>
              <a:t>However, finance mechanisms are a critical element in the PA and UNFCCC process in general. Funds of 100Bn USD p.a.  for climate adaptation are an element in the PA. Many of the plans will need satellite data both for implementation and for validation of results, mainly through adaptation plans and possibly in due course for verification of valid expenditure of funds.</a:t>
            </a:r>
            <a:endParaRPr/>
          </a:p>
          <a:p>
            <a:pPr indent="0" lvl="0" marL="0" rtl="0" algn="l">
              <a:lnSpc>
                <a:spcPct val="100000"/>
              </a:lnSpc>
              <a:spcBef>
                <a:spcPts val="0"/>
              </a:spcBef>
              <a:spcAft>
                <a:spcPts val="0"/>
              </a:spcAft>
              <a:buSzPts val="1400"/>
              <a:buNone/>
            </a:pPr>
            <a:r>
              <a:t/>
            </a:r>
            <a:endParaRPr sz="1600"/>
          </a:p>
          <a:p>
            <a:pPr indent="0" lvl="0" marL="0" rtl="0" algn="l">
              <a:lnSpc>
                <a:spcPct val="100000"/>
              </a:lnSpc>
              <a:spcBef>
                <a:spcPts val="0"/>
              </a:spcBef>
              <a:spcAft>
                <a:spcPts val="0"/>
              </a:spcAft>
              <a:buSzPts val="1400"/>
              <a:buNone/>
            </a:pPr>
            <a:r>
              <a:rPr lang="en-AU" sz="1600"/>
              <a:t>This should be borne in mind and CEOS should keep a watching brief on how it might best support such financial instruments.</a:t>
            </a:r>
            <a:endParaRPr/>
          </a:p>
          <a:p>
            <a:pPr indent="0" lvl="0" marL="0" rtl="0" algn="l">
              <a:lnSpc>
                <a:spcPct val="100000"/>
              </a:lnSpc>
              <a:spcBef>
                <a:spcPts val="0"/>
              </a:spcBef>
              <a:spcAft>
                <a:spcPts val="0"/>
              </a:spcAft>
              <a:buSzPts val="1400"/>
              <a:buNone/>
            </a:pPr>
            <a:r>
              <a:t/>
            </a:r>
            <a:endParaRPr sz="1600"/>
          </a:p>
          <a:p>
            <a:pPr indent="0" lvl="0" marL="0" rtl="0" algn="l">
              <a:lnSpc>
                <a:spcPct val="100000"/>
              </a:lnSpc>
              <a:spcBef>
                <a:spcPts val="0"/>
              </a:spcBef>
              <a:spcAft>
                <a:spcPts val="0"/>
              </a:spcAft>
              <a:buSzPts val="1400"/>
              <a:buNone/>
            </a:pPr>
            <a:r>
              <a:rPr lang="en-AU" sz="1600"/>
              <a:t>Equity among Parties is a further element consonant with inter-Party funding and sharing of expertise, science and technology, and WGCap should maintain a view on this.</a:t>
            </a:r>
            <a:endParaRPr/>
          </a:p>
          <a:p>
            <a:pPr indent="-228600" lvl="0" marL="457200" marR="0" rtl="0" algn="l">
              <a:lnSpc>
                <a:spcPct val="100000"/>
              </a:lnSpc>
              <a:spcBef>
                <a:spcPts val="0"/>
              </a:spcBef>
              <a:spcAft>
                <a:spcPts val="0"/>
              </a:spcAft>
              <a:buClr>
                <a:srgbClr val="000000"/>
              </a:buClr>
              <a:buSzPts val="1400"/>
              <a:buFont typeface="Arial"/>
              <a:buNone/>
            </a:pPr>
            <a:r>
              <a:t/>
            </a:r>
            <a:endParaRPr sz="1600"/>
          </a:p>
        </p:txBody>
      </p:sp>
      <p:sp>
        <p:nvSpPr>
          <p:cNvPr id="1132" name="Google Shape;1132;gecc754f99d_2_90"/>
          <p:cNvSpPr txBox="1"/>
          <p:nvPr>
            <p:ph idx="2" type="body"/>
          </p:nvPr>
        </p:nvSpPr>
        <p:spPr>
          <a:xfrm>
            <a:off x="2057400" y="304800"/>
            <a:ext cx="4953000" cy="5336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lang="en-AU" sz="2400"/>
              <a:t>FINANCE AND EQUITY</a:t>
            </a:r>
            <a:endParaRPr/>
          </a:p>
        </p:txBody>
      </p:sp>
      <p:sp>
        <p:nvSpPr>
          <p:cNvPr id="1133" name="Google Shape;1133;gecc754f99d_2_90"/>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7" name="Shape 1137"/>
        <p:cNvGrpSpPr/>
        <p:nvPr/>
      </p:nvGrpSpPr>
      <p:grpSpPr>
        <a:xfrm>
          <a:off x="0" y="0"/>
          <a:ext cx="0" cy="0"/>
          <a:chOff x="0" y="0"/>
          <a:chExt cx="0" cy="0"/>
        </a:xfrm>
      </p:grpSpPr>
      <p:sp>
        <p:nvSpPr>
          <p:cNvPr id="1138" name="Google Shape;1138;gecc754f99d_2_96"/>
          <p:cNvSpPr txBox="1"/>
          <p:nvPr>
            <p:ph idx="1" type="body"/>
          </p:nvPr>
        </p:nvSpPr>
        <p:spPr>
          <a:xfrm>
            <a:off x="152400" y="1447800"/>
            <a:ext cx="8153400" cy="47244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i="1" lang="en-AU"/>
              <a:t>	</a:t>
            </a:r>
            <a:r>
              <a:rPr b="1" i="1" lang="en-AU" sz="1600"/>
              <a:t>Recommendation 7: </a:t>
            </a:r>
            <a:r>
              <a:rPr i="1" lang="en-AU" sz="1600"/>
              <a:t>CEOS should work with the various partners set out above {Climate Services, WMO, GCOS, NMHS, GEO WG Climate et al.} to identify data requirements and actions for CEOS in relation to adaptation, including participation of relevant CEOS groups such as WG Climate and WG Disasters. Case studies might be of value to demonstrate competence and relevance. Partnership with specific countries in implementing their NAPs could be of value, as in the case of AFOLU above, both to demonstrate worked examples and to strengthen support for this approach at UNFCCC, including at CoPs.</a:t>
            </a:r>
            <a:endParaRPr sz="2400"/>
          </a:p>
          <a:p>
            <a:pPr indent="-228600" lvl="0" marL="457200" marR="0" rtl="0" algn="l">
              <a:lnSpc>
                <a:spcPct val="100000"/>
              </a:lnSpc>
              <a:spcBef>
                <a:spcPts val="0"/>
              </a:spcBef>
              <a:spcAft>
                <a:spcPts val="0"/>
              </a:spcAft>
              <a:buClr>
                <a:srgbClr val="000000"/>
              </a:buClr>
              <a:buSzPts val="1400"/>
              <a:buFont typeface="Arial"/>
              <a:buNone/>
            </a:pPr>
            <a:r>
              <a:t/>
            </a:r>
            <a:endParaRPr i="1" sz="800"/>
          </a:p>
          <a:p>
            <a:pPr indent="-228600" lvl="0" marL="457200" marR="0" rtl="0" algn="l">
              <a:lnSpc>
                <a:spcPct val="100000"/>
              </a:lnSpc>
              <a:spcBef>
                <a:spcPts val="0"/>
              </a:spcBef>
              <a:spcAft>
                <a:spcPts val="0"/>
              </a:spcAft>
              <a:buClr>
                <a:srgbClr val="000000"/>
              </a:buClr>
              <a:buSzPts val="1400"/>
              <a:buFont typeface="Arial"/>
              <a:buNone/>
            </a:pPr>
            <a:r>
              <a:rPr i="1" lang="en-AU" sz="1600"/>
              <a:t>	</a:t>
            </a:r>
            <a:r>
              <a:rPr b="1" i="1" lang="en-AU" sz="1600">
                <a:solidFill>
                  <a:srgbClr val="FF6600"/>
                </a:solidFill>
              </a:rPr>
              <a:t>Status: CEOS is actively engaged through various WGs with GEO and WMO and others in furthering adaptation mechanisms and use cases</a:t>
            </a:r>
            <a:endParaRPr sz="2400"/>
          </a:p>
          <a:p>
            <a:pPr indent="-228600" lvl="0" marL="457200" marR="0" rtl="0" algn="l">
              <a:lnSpc>
                <a:spcPct val="100000"/>
              </a:lnSpc>
              <a:spcBef>
                <a:spcPts val="0"/>
              </a:spcBef>
              <a:spcAft>
                <a:spcPts val="0"/>
              </a:spcAft>
              <a:buClr>
                <a:srgbClr val="000000"/>
              </a:buClr>
              <a:buSzPts val="1400"/>
              <a:buFont typeface="Arial"/>
              <a:buNone/>
            </a:pPr>
            <a:r>
              <a:t/>
            </a:r>
            <a:endParaRPr i="1" sz="1600"/>
          </a:p>
          <a:p>
            <a:pPr indent="-228600" lvl="0" marL="457200" marR="0" rtl="0" algn="l">
              <a:lnSpc>
                <a:spcPct val="100000"/>
              </a:lnSpc>
              <a:spcBef>
                <a:spcPts val="0"/>
              </a:spcBef>
              <a:spcAft>
                <a:spcPts val="0"/>
              </a:spcAft>
              <a:buClr>
                <a:srgbClr val="000000"/>
              </a:buClr>
              <a:buSzPts val="1400"/>
              <a:buFont typeface="Arial"/>
              <a:buNone/>
            </a:pPr>
            <a:r>
              <a:t/>
            </a:r>
            <a:endParaRPr i="1" sz="1600"/>
          </a:p>
          <a:p>
            <a:pPr indent="-228600" lvl="0" marL="457200" marR="0" rtl="0" algn="l">
              <a:lnSpc>
                <a:spcPct val="100000"/>
              </a:lnSpc>
              <a:spcBef>
                <a:spcPts val="0"/>
              </a:spcBef>
              <a:spcAft>
                <a:spcPts val="0"/>
              </a:spcAft>
              <a:buClr>
                <a:srgbClr val="000000"/>
              </a:buClr>
              <a:buSzPts val="1400"/>
              <a:buFont typeface="Arial"/>
              <a:buNone/>
            </a:pPr>
            <a:r>
              <a:rPr i="1" lang="en-AU" sz="1600"/>
              <a:t>	</a:t>
            </a:r>
            <a:r>
              <a:rPr b="1" i="1" lang="en-AU" sz="1600"/>
              <a:t>Recommendation 8</a:t>
            </a:r>
            <a:r>
              <a:rPr i="1" lang="en-AU" sz="1600"/>
              <a:t>: CEOS should maintain a watch over the implementation of projects funded through climate fund mechanisms to ensure that all appropriate assistance is given by agencies in their implementation and governance.</a:t>
            </a:r>
            <a:endParaRPr sz="2400"/>
          </a:p>
          <a:p>
            <a:pPr indent="-228600" lvl="0" marL="457200" marR="0" rtl="0" algn="l">
              <a:lnSpc>
                <a:spcPct val="100000"/>
              </a:lnSpc>
              <a:spcBef>
                <a:spcPts val="0"/>
              </a:spcBef>
              <a:spcAft>
                <a:spcPts val="0"/>
              </a:spcAft>
              <a:buClr>
                <a:srgbClr val="000000"/>
              </a:buClr>
              <a:buSzPts val="1400"/>
              <a:buFont typeface="Arial"/>
              <a:buNone/>
            </a:pPr>
            <a:r>
              <a:t/>
            </a:r>
            <a:endParaRPr i="1" sz="800"/>
          </a:p>
          <a:p>
            <a:pPr indent="-228600" lvl="0" marL="457200" marR="0" rtl="0" algn="l">
              <a:lnSpc>
                <a:spcPct val="100000"/>
              </a:lnSpc>
              <a:spcBef>
                <a:spcPts val="0"/>
              </a:spcBef>
              <a:spcAft>
                <a:spcPts val="0"/>
              </a:spcAft>
              <a:buClr>
                <a:srgbClr val="000000"/>
              </a:buClr>
              <a:buSzPts val="1400"/>
              <a:buFont typeface="Arial"/>
              <a:buNone/>
            </a:pPr>
            <a:r>
              <a:rPr i="1" lang="en-AU" sz="1600"/>
              <a:t>	</a:t>
            </a:r>
            <a:r>
              <a:rPr b="1" i="1" lang="en-AU" sz="1600">
                <a:solidFill>
                  <a:srgbClr val="FF6600"/>
                </a:solidFill>
              </a:rPr>
              <a:t>Status: incoming SIT Chair will continue to maintain watching brief on funding mechanisms and relevant issues for CEOS  and report back to SIT.</a:t>
            </a:r>
            <a:endParaRPr b="1" sz="1600">
              <a:solidFill>
                <a:srgbClr val="FF6600"/>
              </a:solidFill>
            </a:endParaRPr>
          </a:p>
          <a:p>
            <a:pPr indent="-228600" lvl="0" marL="457200" marR="0" rtl="0" algn="l">
              <a:lnSpc>
                <a:spcPct val="100000"/>
              </a:lnSpc>
              <a:spcBef>
                <a:spcPts val="0"/>
              </a:spcBef>
              <a:spcAft>
                <a:spcPts val="0"/>
              </a:spcAft>
              <a:buClr>
                <a:srgbClr val="000000"/>
              </a:buClr>
              <a:buSzPts val="1400"/>
              <a:buFont typeface="Arial"/>
              <a:buNone/>
            </a:pPr>
            <a:r>
              <a:t/>
            </a:r>
            <a:endParaRPr i="1"/>
          </a:p>
          <a:p>
            <a:pPr indent="-228600" lvl="0" marL="457200" marR="0" rtl="0" algn="l">
              <a:lnSpc>
                <a:spcPct val="100000"/>
              </a:lnSpc>
              <a:spcBef>
                <a:spcPts val="0"/>
              </a:spcBef>
              <a:spcAft>
                <a:spcPts val="0"/>
              </a:spcAft>
              <a:buClr>
                <a:srgbClr val="000000"/>
              </a:buClr>
              <a:buSzPts val="1400"/>
              <a:buFont typeface="Arial"/>
              <a:buNone/>
            </a:pPr>
            <a:r>
              <a:t/>
            </a:r>
            <a:endParaRPr i="1"/>
          </a:p>
          <a:p>
            <a:pPr indent="-228600" lvl="0" marL="457200" marR="0" rtl="0" algn="l">
              <a:lnSpc>
                <a:spcPct val="100000"/>
              </a:lnSpc>
              <a:spcBef>
                <a:spcPts val="0"/>
              </a:spcBef>
              <a:spcAft>
                <a:spcPts val="0"/>
              </a:spcAft>
              <a:buClr>
                <a:srgbClr val="000000"/>
              </a:buClr>
              <a:buSzPts val="1400"/>
              <a:buFont typeface="Arial"/>
              <a:buNone/>
            </a:pPr>
            <a:r>
              <a:t/>
            </a:r>
            <a:endParaRPr/>
          </a:p>
          <a:p>
            <a:pPr indent="-228600" lvl="0" marL="457200" marR="0" rtl="0" algn="l">
              <a:lnSpc>
                <a:spcPct val="100000"/>
              </a:lnSpc>
              <a:spcBef>
                <a:spcPts val="0"/>
              </a:spcBef>
              <a:spcAft>
                <a:spcPts val="0"/>
              </a:spcAft>
              <a:buClr>
                <a:srgbClr val="000000"/>
              </a:buClr>
              <a:buSzPts val="1400"/>
              <a:buFont typeface="Arial"/>
              <a:buNone/>
            </a:pPr>
            <a:r>
              <a:t/>
            </a:r>
            <a:endParaRPr/>
          </a:p>
        </p:txBody>
      </p:sp>
      <p:sp>
        <p:nvSpPr>
          <p:cNvPr id="1139" name="Google Shape;1139;gecc754f99d_2_96"/>
          <p:cNvSpPr txBox="1"/>
          <p:nvPr>
            <p:ph idx="2" type="body"/>
          </p:nvPr>
        </p:nvSpPr>
        <p:spPr>
          <a:xfrm>
            <a:off x="1789800" y="252700"/>
            <a:ext cx="5564400" cy="5337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lang="en-AU" sz="2300"/>
              <a:t>Recommendations (iv): Adaptation and  Finance &amp; Equity</a:t>
            </a:r>
            <a:endParaRPr sz="1700"/>
          </a:p>
        </p:txBody>
      </p:sp>
      <p:sp>
        <p:nvSpPr>
          <p:cNvPr id="1140" name="Google Shape;1140;gecc754f99d_2_96"/>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44" name="Shape 1144"/>
        <p:cNvGrpSpPr/>
        <p:nvPr/>
      </p:nvGrpSpPr>
      <p:grpSpPr>
        <a:xfrm>
          <a:off x="0" y="0"/>
          <a:ext cx="0" cy="0"/>
          <a:chOff x="0" y="0"/>
          <a:chExt cx="0" cy="0"/>
        </a:xfrm>
      </p:grpSpPr>
      <p:sp>
        <p:nvSpPr>
          <p:cNvPr id="1145" name="Google Shape;1145;gecc754f99d_2_102"/>
          <p:cNvSpPr txBox="1"/>
          <p:nvPr>
            <p:ph idx="1" type="body"/>
          </p:nvPr>
        </p:nvSpPr>
        <p:spPr>
          <a:xfrm>
            <a:off x="457200" y="1600200"/>
            <a:ext cx="8153400" cy="47244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lang="en-AU" sz="1600"/>
              <a:t>This discussion focuses on the needs for the GST that are more specifically related to the undertakings of IPCC Working Groups WGII (Adaptation) and WGIII (Mitigation). Nevertheless, we must not forget to continue to support and improve upon the provision of data to the science assessed through WGI (Science).</a:t>
            </a:r>
            <a:endParaRPr/>
          </a:p>
          <a:p>
            <a:pPr indent="0" lvl="0" marL="0" rtl="0" algn="l">
              <a:lnSpc>
                <a:spcPct val="100000"/>
              </a:lnSpc>
              <a:spcBef>
                <a:spcPts val="0"/>
              </a:spcBef>
              <a:spcAft>
                <a:spcPts val="0"/>
              </a:spcAft>
              <a:buSzPts val="1400"/>
              <a:buNone/>
            </a:pPr>
            <a:r>
              <a:t/>
            </a:r>
            <a:endParaRPr sz="1600"/>
          </a:p>
          <a:p>
            <a:pPr indent="0" lvl="0" marL="0" rtl="0" algn="l">
              <a:lnSpc>
                <a:spcPct val="100000"/>
              </a:lnSpc>
              <a:spcBef>
                <a:spcPts val="0"/>
              </a:spcBef>
              <a:spcAft>
                <a:spcPts val="0"/>
              </a:spcAft>
              <a:buSzPts val="1400"/>
              <a:buNone/>
            </a:pPr>
            <a:r>
              <a:t/>
            </a:r>
            <a:endParaRPr sz="1600"/>
          </a:p>
          <a:p>
            <a:pPr indent="0" lvl="0" marL="0" rtl="0" algn="l">
              <a:lnSpc>
                <a:spcPct val="100000"/>
              </a:lnSpc>
              <a:spcBef>
                <a:spcPts val="0"/>
              </a:spcBef>
              <a:spcAft>
                <a:spcPts val="0"/>
              </a:spcAft>
              <a:buSzPts val="1400"/>
              <a:buNone/>
            </a:pPr>
            <a:r>
              <a:rPr lang="en-AU" sz="1600"/>
              <a:t>The ultimate objective of the Paris Agreement is couched in terms of limiting future temperature rise, but this can only be related to GHG emissions and their reduction through long term climate models. These require the continued provision of satellite data to provide the Essential Climate Variables which by which they are driven. Although not stated, this is implicit in the requirements for the GST and we should not forget them. We may wish to consider a further implicit recommendation.</a:t>
            </a:r>
            <a:endParaRPr/>
          </a:p>
          <a:p>
            <a:pPr indent="0" lvl="0" marL="0" rtl="0" algn="l">
              <a:lnSpc>
                <a:spcPct val="100000"/>
              </a:lnSpc>
              <a:spcBef>
                <a:spcPts val="0"/>
              </a:spcBef>
              <a:spcAft>
                <a:spcPts val="0"/>
              </a:spcAft>
              <a:buSzPts val="1400"/>
              <a:buNone/>
            </a:pPr>
            <a:r>
              <a:t/>
            </a:r>
            <a:endParaRPr sz="1600"/>
          </a:p>
          <a:p>
            <a:pPr indent="0" lvl="0" marL="0" rtl="0" algn="l">
              <a:lnSpc>
                <a:spcPct val="100000"/>
              </a:lnSpc>
              <a:spcBef>
                <a:spcPts val="0"/>
              </a:spcBef>
              <a:spcAft>
                <a:spcPts val="0"/>
              </a:spcAft>
              <a:buSzPts val="1400"/>
              <a:buNone/>
            </a:pPr>
            <a:r>
              <a:t/>
            </a:r>
            <a:endParaRPr sz="1600"/>
          </a:p>
          <a:p>
            <a:pPr indent="0" lvl="0" marL="0" rtl="0" algn="l">
              <a:lnSpc>
                <a:spcPct val="100000"/>
              </a:lnSpc>
              <a:spcBef>
                <a:spcPts val="0"/>
              </a:spcBef>
              <a:spcAft>
                <a:spcPts val="0"/>
              </a:spcAft>
              <a:buSzPts val="1400"/>
              <a:buNone/>
            </a:pPr>
            <a:r>
              <a:rPr lang="en-AU" sz="1600"/>
              <a:t>  </a:t>
            </a:r>
            <a:endParaRPr/>
          </a:p>
          <a:p>
            <a:pPr indent="-228600" lvl="0" marL="457200" marR="0" rtl="0" algn="l">
              <a:lnSpc>
                <a:spcPct val="100000"/>
              </a:lnSpc>
              <a:spcBef>
                <a:spcPts val="0"/>
              </a:spcBef>
              <a:spcAft>
                <a:spcPts val="0"/>
              </a:spcAft>
              <a:buClr>
                <a:srgbClr val="000000"/>
              </a:buClr>
              <a:buSzPts val="1400"/>
              <a:buFont typeface="Arial"/>
              <a:buNone/>
            </a:pPr>
            <a:r>
              <a:t/>
            </a:r>
            <a:endParaRPr sz="1600"/>
          </a:p>
        </p:txBody>
      </p:sp>
      <p:sp>
        <p:nvSpPr>
          <p:cNvPr id="1146" name="Google Shape;1146;gecc754f99d_2_102"/>
          <p:cNvSpPr txBox="1"/>
          <p:nvPr>
            <p:ph idx="2" type="body"/>
          </p:nvPr>
        </p:nvSpPr>
        <p:spPr>
          <a:xfrm>
            <a:off x="2057400" y="304800"/>
            <a:ext cx="4953000" cy="5336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lang="en-AU" sz="2400"/>
              <a:t>Ongoing support to IPCC</a:t>
            </a:r>
            <a:endParaRPr/>
          </a:p>
        </p:txBody>
      </p:sp>
      <p:sp>
        <p:nvSpPr>
          <p:cNvPr id="1147" name="Google Shape;1147;gecc754f99d_2_102"/>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1" name="Shape 1151"/>
        <p:cNvGrpSpPr/>
        <p:nvPr/>
      </p:nvGrpSpPr>
      <p:grpSpPr>
        <a:xfrm>
          <a:off x="0" y="0"/>
          <a:ext cx="0" cy="0"/>
          <a:chOff x="0" y="0"/>
          <a:chExt cx="0" cy="0"/>
        </a:xfrm>
      </p:grpSpPr>
      <p:sp>
        <p:nvSpPr>
          <p:cNvPr id="1152" name="Google Shape;1152;gecc754f99d_2_108"/>
          <p:cNvSpPr txBox="1"/>
          <p:nvPr>
            <p:ph idx="1" type="body"/>
          </p:nvPr>
        </p:nvSpPr>
        <p:spPr>
          <a:xfrm>
            <a:off x="381000" y="1600200"/>
            <a:ext cx="8153400" cy="47244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b="1" i="1" lang="en-AU" sz="1700"/>
              <a:t>Recommendation 9:  </a:t>
            </a:r>
            <a:endParaRPr sz="1700"/>
          </a:p>
          <a:p>
            <a:pPr indent="0" lvl="0" marL="269999" marR="0" rtl="0" algn="l">
              <a:lnSpc>
                <a:spcPct val="100000"/>
              </a:lnSpc>
              <a:spcBef>
                <a:spcPts val="0"/>
              </a:spcBef>
              <a:spcAft>
                <a:spcPts val="0"/>
              </a:spcAft>
              <a:buClr>
                <a:srgbClr val="000000"/>
              </a:buClr>
              <a:buSzPts val="1400"/>
              <a:buFont typeface="Arial"/>
              <a:buNone/>
            </a:pPr>
            <a:r>
              <a:rPr i="1" lang="en-AU" sz="1700"/>
              <a:t>CEOS must continue all efforts to provide the necessary baseline</a:t>
            </a:r>
            <a:r>
              <a:rPr lang="en-AU" sz="1700"/>
              <a:t> </a:t>
            </a:r>
            <a:r>
              <a:rPr i="1" lang="en-AU" sz="1700"/>
              <a:t>climate data records which support the long term modelling of the</a:t>
            </a:r>
            <a:r>
              <a:rPr lang="en-AU" sz="1700"/>
              <a:t> </a:t>
            </a:r>
            <a:r>
              <a:rPr i="1" lang="en-AU" sz="1700"/>
              <a:t>Earth system, its response to changing GHG emissions and other</a:t>
            </a:r>
            <a:r>
              <a:rPr lang="en-AU" sz="1700"/>
              <a:t> </a:t>
            </a:r>
            <a:r>
              <a:rPr i="1" lang="en-AU" sz="1700"/>
              <a:t>drivers, and impacts of climate change.</a:t>
            </a:r>
            <a:r>
              <a:rPr lang="en-AU" sz="1700"/>
              <a:t> </a:t>
            </a:r>
            <a:endParaRPr sz="1700"/>
          </a:p>
          <a:p>
            <a:pPr indent="-228600" lvl="0" marL="457200" marR="0" rtl="0" algn="l">
              <a:lnSpc>
                <a:spcPct val="100000"/>
              </a:lnSpc>
              <a:spcBef>
                <a:spcPts val="0"/>
              </a:spcBef>
              <a:spcAft>
                <a:spcPts val="0"/>
              </a:spcAft>
              <a:buClr>
                <a:srgbClr val="000000"/>
              </a:buClr>
              <a:buSzPts val="1400"/>
              <a:buFont typeface="Arial"/>
              <a:buNone/>
            </a:pPr>
            <a:r>
              <a:t/>
            </a:r>
            <a:endParaRPr sz="800">
              <a:solidFill>
                <a:srgbClr val="FF6600"/>
              </a:solidFill>
            </a:endParaRPr>
          </a:p>
          <a:p>
            <a:pPr indent="-228600" lvl="0" marL="457200" marR="0" rtl="0" algn="l">
              <a:lnSpc>
                <a:spcPct val="100000"/>
              </a:lnSpc>
              <a:spcBef>
                <a:spcPts val="0"/>
              </a:spcBef>
              <a:spcAft>
                <a:spcPts val="0"/>
              </a:spcAft>
              <a:buClr>
                <a:srgbClr val="000000"/>
              </a:buClr>
              <a:buSzPts val="1400"/>
              <a:buFont typeface="Arial"/>
              <a:buNone/>
            </a:pPr>
            <a:r>
              <a:rPr b="1" lang="en-AU" sz="1600">
                <a:solidFill>
                  <a:srgbClr val="FF6600"/>
                </a:solidFill>
              </a:rPr>
              <a:t>Status: </a:t>
            </a:r>
            <a:r>
              <a:rPr lang="en-AU" sz="1600">
                <a:solidFill>
                  <a:srgbClr val="FF6600"/>
                </a:solidFill>
              </a:rPr>
              <a:t>ongoing baseline efforts led by long-term WGClimate actions in support of IPCC WG I: it is recognised that these baseline climate data records also provide necessary ancillary information required for models in the MVS being developed. </a:t>
            </a:r>
            <a:endParaRPr sz="1600">
              <a:solidFill>
                <a:srgbClr val="FF6600"/>
              </a:solidFill>
            </a:endParaRPr>
          </a:p>
        </p:txBody>
      </p:sp>
      <p:sp>
        <p:nvSpPr>
          <p:cNvPr id="1153" name="Google Shape;1153;gecc754f99d_2_108"/>
          <p:cNvSpPr txBox="1"/>
          <p:nvPr>
            <p:ph idx="2" type="body"/>
          </p:nvPr>
        </p:nvSpPr>
        <p:spPr>
          <a:xfrm>
            <a:off x="1603800" y="183275"/>
            <a:ext cx="5936400" cy="5337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lang="en-AU" sz="2100"/>
              <a:t>Recommendations (v): Support to IPCC WG1 </a:t>
            </a:r>
            <a:endParaRPr sz="1700"/>
          </a:p>
        </p:txBody>
      </p:sp>
      <p:sp>
        <p:nvSpPr>
          <p:cNvPr id="1154" name="Google Shape;1154;gecc754f99d_2_108"/>
          <p:cNvSpPr/>
          <p:nvPr>
            <p:ph idx="12" type="sldNum"/>
          </p:nvPr>
        </p:nvSpPr>
        <p:spPr>
          <a:xfrm>
            <a:off x="8763000" y="6629400"/>
            <a:ext cx="304800" cy="187200"/>
          </a:xfrm>
          <a:prstGeom prst="roundRect">
            <a:avLst>
              <a:gd fmla="val 16667" name="adj"/>
            </a:avLst>
          </a:prstGeom>
          <a:solidFill>
            <a:schemeClr val="lt1">
              <a:alpha val="43921"/>
            </a:schemeClr>
          </a:solidFill>
          <a:ln cap="flat" cmpd="sng" w="25400">
            <a:solidFill>
              <a:schemeClr val="lt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8" name="Shape 1158"/>
        <p:cNvGrpSpPr/>
        <p:nvPr/>
      </p:nvGrpSpPr>
      <p:grpSpPr>
        <a:xfrm>
          <a:off x="0" y="0"/>
          <a:ext cx="0" cy="0"/>
          <a:chOff x="0" y="0"/>
          <a:chExt cx="0" cy="0"/>
        </a:xfrm>
      </p:grpSpPr>
      <p:sp>
        <p:nvSpPr>
          <p:cNvPr id="1159" name="Google Shape;1159;geb71ef23ac_0_20"/>
          <p:cNvSpPr txBox="1"/>
          <p:nvPr>
            <p:ph type="title"/>
          </p:nvPr>
        </p:nvSpPr>
        <p:spPr>
          <a:xfrm>
            <a:off x="622800" y="2765500"/>
            <a:ext cx="5746200" cy="13599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lang="en-AU" sz="2400">
                <a:solidFill>
                  <a:srgbClr val="FF0000"/>
                </a:solidFill>
                <a:latin typeface="Helvetica Neue"/>
                <a:ea typeface="Helvetica Neue"/>
                <a:cs typeface="Helvetica Neue"/>
                <a:sym typeface="Helvetica Neue"/>
              </a:rPr>
              <a:t>DISCUSSION:</a:t>
            </a:r>
            <a:endParaRPr b="1" sz="2400">
              <a:solidFill>
                <a:srgbClr val="FF0000"/>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chemeClr val="dk1"/>
              </a:buClr>
              <a:buSzPts val="3000"/>
              <a:buFont typeface="Arial"/>
              <a:buNone/>
            </a:pPr>
            <a:r>
              <a:rPr b="1" lang="en-AU" sz="2400">
                <a:solidFill>
                  <a:schemeClr val="lt1"/>
                </a:solidFill>
                <a:latin typeface="Helvetica Neue"/>
                <a:ea typeface="Helvetica Neue"/>
                <a:cs typeface="Helvetica Neue"/>
                <a:sym typeface="Helvetica Neue"/>
              </a:rPr>
              <a:t>OPTIMISING THE SPACE AGENCY CONTRIBUTION TO THE GST </a:t>
            </a:r>
            <a:br>
              <a:rPr b="1" i="0" lang="en-AU" sz="2400" u="none" cap="none" strike="noStrike">
                <a:solidFill>
                  <a:schemeClr val="lt1"/>
                </a:solidFill>
                <a:latin typeface="Helvetica Neue"/>
                <a:ea typeface="Helvetica Neue"/>
                <a:cs typeface="Helvetica Neue"/>
                <a:sym typeface="Helvetica Neue"/>
              </a:rPr>
            </a:br>
            <a:endParaRPr b="1" sz="3000">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lang="en-AU" sz="2000">
                <a:solidFill>
                  <a:srgbClr val="93C47D"/>
                </a:solidFill>
                <a:latin typeface="Helvetica Neue"/>
                <a:ea typeface="Helvetica Neue"/>
                <a:cs typeface="Helvetica Neue"/>
                <a:sym typeface="Helvetica Neue"/>
              </a:rPr>
              <a:t>Moderator:</a:t>
            </a:r>
            <a:endParaRPr b="1" sz="2000">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lang="en-AU" sz="2000">
                <a:solidFill>
                  <a:schemeClr val="lt1"/>
                </a:solidFill>
                <a:latin typeface="Helvetica Neue"/>
                <a:ea typeface="Helvetica Neue"/>
                <a:cs typeface="Helvetica Neue"/>
                <a:sym typeface="Helvetica Neue"/>
              </a:rPr>
              <a:t>Stephen Briggs</a:t>
            </a:r>
            <a:br>
              <a:rPr b="1" i="0" lang="en-AU" sz="2000" u="none" cap="none" strike="noStrike">
                <a:solidFill>
                  <a:srgbClr val="93C47D"/>
                </a:solidFill>
                <a:latin typeface="Helvetica Neue"/>
                <a:ea typeface="Helvetica Neue"/>
                <a:cs typeface="Helvetica Neue"/>
                <a:sym typeface="Helvetica Neue"/>
              </a:rPr>
            </a:br>
            <a:br>
              <a:rPr b="1" i="0" lang="en-AU" sz="2000" u="none" cap="none" strike="noStrike">
                <a:solidFill>
                  <a:srgbClr val="93C47D"/>
                </a:solidFill>
                <a:latin typeface="Helvetica Neue"/>
                <a:ea typeface="Helvetica Neue"/>
                <a:cs typeface="Helvetica Neue"/>
                <a:sym typeface="Helvetica Neue"/>
              </a:rPr>
            </a:br>
            <a:endParaRPr b="1" i="0" sz="2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lang="en-AU" sz="1800">
                <a:solidFill>
                  <a:schemeClr val="lt1"/>
                </a:solidFill>
              </a:rPr>
              <a:t>CEOS SIT Technical Workshop 2021</a:t>
            </a:r>
            <a:endParaRPr b="1" i="0" sz="2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1160" name="Google Shape;1160;geb71ef23ac_0_20"/>
          <p:cNvSpPr/>
          <p:nvPr/>
        </p:nvSpPr>
        <p:spPr>
          <a:xfrm>
            <a:off x="684489" y="5467341"/>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1161" name="Google Shape;1161;geb71ef23ac_0_20"/>
          <p:cNvPicPr preferRelativeResize="0"/>
          <p:nvPr/>
        </p:nvPicPr>
        <p:blipFill rotWithShape="1">
          <a:blip r:embed="rId3">
            <a:alphaModFix/>
          </a:blip>
          <a:srcRect b="0" l="0" r="0" t="0"/>
          <a:stretch/>
        </p:blipFill>
        <p:spPr>
          <a:xfrm>
            <a:off x="622789" y="1217405"/>
            <a:ext cx="1880930" cy="744849"/>
          </a:xfrm>
          <a:prstGeom prst="rect">
            <a:avLst/>
          </a:prstGeom>
          <a:noFill/>
          <a:ln>
            <a:noFill/>
          </a:ln>
        </p:spPr>
      </p:pic>
      <p:sp>
        <p:nvSpPr>
          <p:cNvPr id="1162" name="Google Shape;1162;geb71ef23ac_0_20"/>
          <p:cNvSpPr txBox="1"/>
          <p:nvPr/>
        </p:nvSpPr>
        <p:spPr>
          <a:xfrm>
            <a:off x="622789" y="2246633"/>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1163" name="Google Shape;1163;geb71ef23ac_0_20"/>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lang="en-AU"/>
              <a:t>20</a:t>
            </a:r>
            <a:r>
              <a:rPr b="0" i="0" lang="en-AU" sz="1400" u="none" cap="none" strike="noStrike">
                <a:solidFill>
                  <a:srgbClr val="000000"/>
                </a:solidFill>
                <a:latin typeface="Arial"/>
                <a:ea typeface="Arial"/>
                <a:cs typeface="Arial"/>
                <a:sym typeface="Arial"/>
              </a:rPr>
              <a:t> mins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3" name="Shape 623"/>
        <p:cNvGrpSpPr/>
        <p:nvPr/>
      </p:nvGrpSpPr>
      <p:grpSpPr>
        <a:xfrm>
          <a:off x="0" y="0"/>
          <a:ext cx="0" cy="0"/>
          <a:chOff x="0" y="0"/>
          <a:chExt cx="0" cy="0"/>
        </a:xfrm>
      </p:grpSpPr>
      <p:sp>
        <p:nvSpPr>
          <p:cNvPr id="624" name="Google Shape;624;p6"/>
          <p:cNvSpPr/>
          <p:nvPr>
            <p:ph idx="12" type="sldNum"/>
          </p:nvPr>
        </p:nvSpPr>
        <p:spPr>
          <a:xfrm>
            <a:off x="8763000" y="6629400"/>
            <a:ext cx="304800" cy="187200"/>
          </a:xfrm>
          <a:prstGeom prst="roundRect">
            <a:avLst>
              <a:gd fmla="val 16667" name="adj"/>
            </a:avLst>
          </a:prstGeom>
          <a:solidFill>
            <a:schemeClr val="lt1">
              <a:alpha val="46274"/>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625" name="Google Shape;625;p6"/>
          <p:cNvSpPr txBox="1"/>
          <p:nvPr>
            <p:ph idx="1" type="body"/>
          </p:nvPr>
        </p:nvSpPr>
        <p:spPr>
          <a:xfrm>
            <a:off x="76200" y="1600200"/>
            <a:ext cx="8991600" cy="5257800"/>
          </a:xfrm>
          <a:prstGeom prst="rect">
            <a:avLst/>
          </a:prstGeom>
          <a:noFill/>
          <a:ln>
            <a:noFill/>
          </a:ln>
        </p:spPr>
        <p:txBody>
          <a:bodyPr anchorCtr="0" anchor="t" bIns="45700" lIns="91425" spcFirstLastPara="1" rIns="91425" wrap="square" tIns="45700">
            <a:noAutofit/>
          </a:bodyPr>
          <a:lstStyle/>
          <a:p>
            <a:pPr indent="-342900" lvl="0" marL="4572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(Very) big picture… an optimally efficient and effective partnership between space data providers and the main UN and national stakeholders that use our data to make and manage policy.</a:t>
            </a:r>
            <a:endParaRPr b="0"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b="0" sz="1800">
              <a:solidFill>
                <a:schemeClr val="dk1"/>
              </a:solidFill>
              <a:latin typeface="Calibri"/>
              <a:ea typeface="Calibri"/>
              <a:cs typeface="Calibri"/>
              <a:sym typeface="Calibri"/>
            </a:endParaRPr>
          </a:p>
          <a:p>
            <a:pPr indent="-342900" lvl="0" marL="4572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CEOS exploring more integrated and pro-active relationships with major stakeholders in conventions and national inventories - to accelerate the policy impact and application of our data </a:t>
            </a:r>
            <a:endParaRPr b="0"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b="0" sz="1800">
              <a:solidFill>
                <a:schemeClr val="dk1"/>
              </a:solidFill>
              <a:latin typeface="Calibri"/>
              <a:ea typeface="Calibri"/>
              <a:cs typeface="Calibri"/>
              <a:sym typeface="Calibri"/>
            </a:endParaRPr>
          </a:p>
          <a:p>
            <a:pPr indent="-342900" lvl="0" marL="4572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Shine a light on the underlying technical work underway in the organisation and agencies and advocate for support from Principals for it to realise its full potential. </a:t>
            </a:r>
            <a:r>
              <a:rPr b="0" i="1" lang="en-AU" sz="1800">
                <a:solidFill>
                  <a:schemeClr val="dk1"/>
                </a:solidFill>
                <a:latin typeface="Calibri"/>
                <a:ea typeface="Calibri"/>
                <a:cs typeface="Calibri"/>
                <a:sym typeface="Calibri"/>
              </a:rPr>
              <a:t>Elevate, escalate, accelerate. </a:t>
            </a:r>
            <a:endParaRPr b="0" i="1"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b="0" i="1"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SzPts val="2000"/>
              <a:buNone/>
            </a:pPr>
            <a:r>
              <a:t/>
            </a:r>
            <a:endParaRPr sz="1800">
              <a:solidFill>
                <a:srgbClr val="FF0000"/>
              </a:solidFill>
              <a:latin typeface="Calibri"/>
              <a:ea typeface="Calibri"/>
              <a:cs typeface="Calibri"/>
              <a:sym typeface="Calibri"/>
            </a:endParaRPr>
          </a:p>
          <a:p>
            <a:pPr indent="0" lvl="0" marL="0" rtl="0" algn="l">
              <a:lnSpc>
                <a:spcPct val="100000"/>
              </a:lnSpc>
              <a:spcBef>
                <a:spcPts val="500"/>
              </a:spcBef>
              <a:spcAft>
                <a:spcPts val="0"/>
              </a:spcAft>
              <a:buSzPts val="2000"/>
              <a:buNone/>
            </a:pPr>
            <a:r>
              <a:t/>
            </a:r>
            <a:endParaRPr b="0" sz="1800">
              <a:solidFill>
                <a:schemeClr val="dk1"/>
              </a:solidFill>
              <a:latin typeface="Calibri"/>
              <a:ea typeface="Calibri"/>
              <a:cs typeface="Calibri"/>
              <a:sym typeface="Calibri"/>
            </a:endParaRPr>
          </a:p>
        </p:txBody>
      </p:sp>
      <p:sp>
        <p:nvSpPr>
          <p:cNvPr id="626" name="Google Shape;626;p6"/>
          <p:cNvSpPr txBox="1"/>
          <p:nvPr>
            <p:ph idx="2" type="body"/>
          </p:nvPr>
        </p:nvSpPr>
        <p:spPr>
          <a:xfrm>
            <a:off x="1981200" y="76200"/>
            <a:ext cx="56616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500"/>
              </a:spcBef>
              <a:spcAft>
                <a:spcPts val="0"/>
              </a:spcAft>
              <a:buSzPts val="2800"/>
              <a:buNone/>
            </a:pPr>
            <a:r>
              <a:rPr lang="en-AU"/>
              <a:t>What do we hope to achieve?</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7" name="Shape 1167"/>
        <p:cNvGrpSpPr/>
        <p:nvPr/>
      </p:nvGrpSpPr>
      <p:grpSpPr>
        <a:xfrm>
          <a:off x="0" y="0"/>
          <a:ext cx="0" cy="0"/>
          <a:chOff x="0" y="0"/>
          <a:chExt cx="0" cy="0"/>
        </a:xfrm>
      </p:grpSpPr>
      <p:sp>
        <p:nvSpPr>
          <p:cNvPr id="1168" name="Google Shape;1168;gebf947c4af_25_66"/>
          <p:cNvSpPr txBox="1"/>
          <p:nvPr>
            <p:ph type="title"/>
          </p:nvPr>
        </p:nvSpPr>
        <p:spPr>
          <a:xfrm>
            <a:off x="628650" y="365125"/>
            <a:ext cx="7886700" cy="728100"/>
          </a:xfrm>
          <a:prstGeom prst="rect">
            <a:avLst/>
          </a:prstGeom>
          <a:noFill/>
          <a:ln>
            <a:noFill/>
          </a:ln>
        </p:spPr>
        <p:txBody>
          <a:bodyPr anchorCtr="0" anchor="ctr" bIns="45700" lIns="91425" spcFirstLastPara="1" rIns="91425" wrap="square" tIns="45700">
            <a:noAutofit/>
          </a:bodyPr>
          <a:lstStyle/>
          <a:p>
            <a:pPr indent="0" lvl="0" marL="457200" rtl="0" algn="ctr">
              <a:lnSpc>
                <a:spcPct val="115000"/>
              </a:lnSpc>
              <a:spcBef>
                <a:spcPts val="0"/>
              </a:spcBef>
              <a:spcAft>
                <a:spcPts val="0"/>
              </a:spcAft>
              <a:buClr>
                <a:schemeClr val="dk1"/>
              </a:buClr>
              <a:buSzPts val="1100"/>
              <a:buFont typeface="Arial"/>
              <a:buNone/>
            </a:pPr>
            <a:r>
              <a:rPr b="1" lang="en-AU" sz="2400">
                <a:solidFill>
                  <a:srgbClr val="FFFFFF"/>
                </a:solidFill>
              </a:rPr>
              <a:t>CEOS and the Systematic</a:t>
            </a:r>
            <a:endParaRPr b="1" sz="2400">
              <a:solidFill>
                <a:srgbClr val="FFFFFF"/>
              </a:solidFill>
            </a:endParaRPr>
          </a:p>
          <a:p>
            <a:pPr indent="0" lvl="0" marL="457200" rtl="0" algn="ctr">
              <a:lnSpc>
                <a:spcPct val="115000"/>
              </a:lnSpc>
              <a:spcBef>
                <a:spcPts val="0"/>
              </a:spcBef>
              <a:spcAft>
                <a:spcPts val="0"/>
              </a:spcAft>
              <a:buClr>
                <a:schemeClr val="dk1"/>
              </a:buClr>
              <a:buSzPts val="1100"/>
              <a:buFont typeface="Arial"/>
              <a:buNone/>
            </a:pPr>
            <a:r>
              <a:rPr b="1" lang="en-AU" sz="2400">
                <a:solidFill>
                  <a:srgbClr val="FFFFFF"/>
                </a:solidFill>
              </a:rPr>
              <a:t>Observation Community</a:t>
            </a:r>
            <a:r>
              <a:rPr lang="en-AU" sz="1100">
                <a:solidFill>
                  <a:schemeClr val="dk1"/>
                </a:solidFill>
              </a:rPr>
              <a:t> </a:t>
            </a:r>
            <a:endParaRPr b="1" sz="2400">
              <a:solidFill>
                <a:srgbClr val="FFFFFF"/>
              </a:solidFill>
            </a:endParaRPr>
          </a:p>
          <a:p>
            <a:pPr indent="0" lvl="0" marL="0" rtl="0" algn="l">
              <a:lnSpc>
                <a:spcPct val="90000"/>
              </a:lnSpc>
              <a:spcBef>
                <a:spcPts val="0"/>
              </a:spcBef>
              <a:spcAft>
                <a:spcPts val="0"/>
              </a:spcAft>
              <a:buSzPts val="1800"/>
              <a:buNone/>
            </a:pPr>
            <a:r>
              <a:t/>
            </a:r>
            <a:endParaRPr sz="2400"/>
          </a:p>
        </p:txBody>
      </p:sp>
      <p:sp>
        <p:nvSpPr>
          <p:cNvPr id="1169" name="Google Shape;1169;gebf947c4af_25_66"/>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00000"/>
              </a:buClr>
              <a:buSzPts val="1300"/>
              <a:buFont typeface="Arial"/>
              <a:buNone/>
            </a:pPr>
            <a:fld id="{00000000-1234-1234-1234-123412341234}" type="slidenum">
              <a:rPr lang="en-AU"/>
              <a:t>‹#›</a:t>
            </a:fld>
            <a:endParaRPr/>
          </a:p>
        </p:txBody>
      </p:sp>
      <p:pic>
        <p:nvPicPr>
          <p:cNvPr id="1170" name="Google Shape;1170;gebf947c4af_25_66"/>
          <p:cNvPicPr preferRelativeResize="0"/>
          <p:nvPr/>
        </p:nvPicPr>
        <p:blipFill rotWithShape="1">
          <a:blip r:embed="rId3">
            <a:alphaModFix/>
          </a:blip>
          <a:srcRect b="0" l="0" r="0" t="0"/>
          <a:stretch/>
        </p:blipFill>
        <p:spPr>
          <a:xfrm>
            <a:off x="152400" y="1245625"/>
            <a:ext cx="5142534" cy="5459974"/>
          </a:xfrm>
          <a:prstGeom prst="rect">
            <a:avLst/>
          </a:prstGeom>
          <a:noFill/>
          <a:ln>
            <a:noFill/>
          </a:ln>
        </p:spPr>
      </p:pic>
      <p:pic>
        <p:nvPicPr>
          <p:cNvPr id="1171" name="Google Shape;1171;gebf947c4af_25_66"/>
          <p:cNvPicPr preferRelativeResize="0"/>
          <p:nvPr/>
        </p:nvPicPr>
        <p:blipFill rotWithShape="1">
          <a:blip r:embed="rId4">
            <a:alphaModFix/>
          </a:blip>
          <a:srcRect b="0" l="0" r="0" t="0"/>
          <a:stretch/>
        </p:blipFill>
        <p:spPr>
          <a:xfrm>
            <a:off x="5447334" y="1245625"/>
            <a:ext cx="3461950" cy="4958324"/>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70"/>
                                        </p:tgtEl>
                                        <p:attrNameLst>
                                          <p:attrName>style.visibility</p:attrName>
                                        </p:attrNameLst>
                                      </p:cBhvr>
                                      <p:to>
                                        <p:strVal val="visible"/>
                                      </p:to>
                                    </p:set>
                                    <p:animEffect filter="fade" transition="in">
                                      <p:cBhvr>
                                        <p:cTn dur="1000"/>
                                        <p:tgtEl>
                                          <p:spTgt spid="11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5" name="Shape 1175"/>
        <p:cNvGrpSpPr/>
        <p:nvPr/>
      </p:nvGrpSpPr>
      <p:grpSpPr>
        <a:xfrm>
          <a:off x="0" y="0"/>
          <a:ext cx="0" cy="0"/>
          <a:chOff x="0" y="0"/>
          <a:chExt cx="0" cy="0"/>
        </a:xfrm>
      </p:grpSpPr>
      <p:sp>
        <p:nvSpPr>
          <p:cNvPr id="1176" name="Google Shape;1176;gebf947c4af_25_73"/>
          <p:cNvSpPr txBox="1"/>
          <p:nvPr>
            <p:ph type="title"/>
          </p:nvPr>
        </p:nvSpPr>
        <p:spPr>
          <a:xfrm>
            <a:off x="628650" y="365125"/>
            <a:ext cx="7886700" cy="728100"/>
          </a:xfrm>
          <a:prstGeom prst="rect">
            <a:avLst/>
          </a:prstGeom>
          <a:noFill/>
          <a:ln>
            <a:noFill/>
          </a:ln>
        </p:spPr>
        <p:txBody>
          <a:bodyPr anchorCtr="0" anchor="ctr" bIns="45700" lIns="91425" spcFirstLastPara="1" rIns="91425" wrap="square" tIns="45700">
            <a:noAutofit/>
          </a:bodyPr>
          <a:lstStyle/>
          <a:p>
            <a:pPr indent="0" lvl="0" marL="457200" rtl="0" algn="ctr">
              <a:lnSpc>
                <a:spcPct val="115000"/>
              </a:lnSpc>
              <a:spcBef>
                <a:spcPts val="0"/>
              </a:spcBef>
              <a:spcAft>
                <a:spcPts val="0"/>
              </a:spcAft>
              <a:buClr>
                <a:schemeClr val="dk1"/>
              </a:buClr>
              <a:buSzPts val="1100"/>
              <a:buFont typeface="Arial"/>
              <a:buNone/>
            </a:pPr>
            <a:r>
              <a:rPr b="1" lang="en-AU" sz="2400">
                <a:solidFill>
                  <a:srgbClr val="FFFFFF"/>
                </a:solidFill>
              </a:rPr>
              <a:t>Global Stocktake</a:t>
            </a:r>
            <a:endParaRPr b="1" sz="2400">
              <a:solidFill>
                <a:srgbClr val="FFFFFF"/>
              </a:solidFill>
            </a:endParaRPr>
          </a:p>
          <a:p>
            <a:pPr indent="0" lvl="0" marL="457200" rtl="0" algn="ctr">
              <a:lnSpc>
                <a:spcPct val="115000"/>
              </a:lnSpc>
              <a:spcBef>
                <a:spcPts val="0"/>
              </a:spcBef>
              <a:spcAft>
                <a:spcPts val="0"/>
              </a:spcAft>
              <a:buClr>
                <a:schemeClr val="dk1"/>
              </a:buClr>
              <a:buSzPts val="1100"/>
              <a:buFont typeface="Arial"/>
              <a:buNone/>
            </a:pPr>
            <a:r>
              <a:rPr b="1" lang="en-AU" sz="2400">
                <a:solidFill>
                  <a:srgbClr val="FFFFFF"/>
                </a:solidFill>
              </a:rPr>
              <a:t>Thematic Areas</a:t>
            </a:r>
            <a:endParaRPr b="1" sz="2400">
              <a:solidFill>
                <a:srgbClr val="FFFFFF"/>
              </a:solidFill>
            </a:endParaRPr>
          </a:p>
          <a:p>
            <a:pPr indent="0" lvl="0" marL="0" rtl="0" algn="l">
              <a:lnSpc>
                <a:spcPct val="90000"/>
              </a:lnSpc>
              <a:spcBef>
                <a:spcPts val="0"/>
              </a:spcBef>
              <a:spcAft>
                <a:spcPts val="0"/>
              </a:spcAft>
              <a:buSzPts val="1800"/>
              <a:buNone/>
            </a:pPr>
            <a:r>
              <a:t/>
            </a:r>
            <a:endParaRPr sz="2400"/>
          </a:p>
        </p:txBody>
      </p:sp>
      <p:sp>
        <p:nvSpPr>
          <p:cNvPr id="1177" name="Google Shape;1177;gebf947c4af_25_73"/>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00000"/>
              </a:buClr>
              <a:buSzPts val="1300"/>
              <a:buFont typeface="Arial"/>
              <a:buNone/>
            </a:pPr>
            <a:fld id="{00000000-1234-1234-1234-123412341234}" type="slidenum">
              <a:rPr lang="en-AU"/>
              <a:t>‹#›</a:t>
            </a:fld>
            <a:endParaRPr/>
          </a:p>
        </p:txBody>
      </p:sp>
      <p:pic>
        <p:nvPicPr>
          <p:cNvPr id="1178" name="Google Shape;1178;gebf947c4af_25_73"/>
          <p:cNvPicPr preferRelativeResize="0"/>
          <p:nvPr/>
        </p:nvPicPr>
        <p:blipFill rotWithShape="1">
          <a:blip r:embed="rId3">
            <a:alphaModFix/>
          </a:blip>
          <a:srcRect b="0" l="0" r="0" t="0"/>
          <a:stretch/>
        </p:blipFill>
        <p:spPr>
          <a:xfrm>
            <a:off x="594150" y="1379700"/>
            <a:ext cx="7726620" cy="4958325"/>
          </a:xfrm>
          <a:prstGeom prst="rect">
            <a:avLst/>
          </a:prstGeom>
          <a:noFill/>
          <a:ln>
            <a:noFill/>
          </a:ln>
        </p:spPr>
      </p:pic>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2" name="Shape 1182"/>
        <p:cNvGrpSpPr/>
        <p:nvPr/>
      </p:nvGrpSpPr>
      <p:grpSpPr>
        <a:xfrm>
          <a:off x="0" y="0"/>
          <a:ext cx="0" cy="0"/>
          <a:chOff x="0" y="0"/>
          <a:chExt cx="0" cy="0"/>
        </a:xfrm>
      </p:grpSpPr>
      <p:sp>
        <p:nvSpPr>
          <p:cNvPr id="1183" name="Google Shape;1183;gebf947c4af_25_79"/>
          <p:cNvSpPr txBox="1"/>
          <p:nvPr>
            <p:ph type="title"/>
          </p:nvPr>
        </p:nvSpPr>
        <p:spPr>
          <a:xfrm>
            <a:off x="628650" y="365125"/>
            <a:ext cx="7886700" cy="728100"/>
          </a:xfrm>
          <a:prstGeom prst="rect">
            <a:avLst/>
          </a:prstGeom>
          <a:noFill/>
          <a:ln>
            <a:noFill/>
          </a:ln>
        </p:spPr>
        <p:txBody>
          <a:bodyPr anchorCtr="0" anchor="ctr" bIns="45700" lIns="91425" spcFirstLastPara="1" rIns="91425" wrap="square" tIns="45700">
            <a:noAutofit/>
          </a:bodyPr>
          <a:lstStyle/>
          <a:p>
            <a:pPr indent="0" lvl="0" marL="457200" rtl="0" algn="ctr">
              <a:lnSpc>
                <a:spcPct val="115000"/>
              </a:lnSpc>
              <a:spcBef>
                <a:spcPts val="0"/>
              </a:spcBef>
              <a:spcAft>
                <a:spcPts val="0"/>
              </a:spcAft>
              <a:buClr>
                <a:schemeClr val="dk1"/>
              </a:buClr>
              <a:buSzPts val="1100"/>
              <a:buFont typeface="Arial"/>
              <a:buNone/>
            </a:pPr>
            <a:r>
              <a:rPr b="1" lang="en-AU" sz="2400">
                <a:solidFill>
                  <a:srgbClr val="FFFFFF"/>
                </a:solidFill>
              </a:rPr>
              <a:t>GST Timeline</a:t>
            </a:r>
            <a:r>
              <a:rPr lang="en-AU" sz="1100">
                <a:solidFill>
                  <a:schemeClr val="dk1"/>
                </a:solidFill>
              </a:rPr>
              <a:t> </a:t>
            </a:r>
            <a:endParaRPr b="1" sz="2400">
              <a:solidFill>
                <a:srgbClr val="FFFFFF"/>
              </a:solidFill>
            </a:endParaRPr>
          </a:p>
          <a:p>
            <a:pPr indent="0" lvl="0" marL="0" rtl="0" algn="l">
              <a:lnSpc>
                <a:spcPct val="90000"/>
              </a:lnSpc>
              <a:spcBef>
                <a:spcPts val="0"/>
              </a:spcBef>
              <a:spcAft>
                <a:spcPts val="0"/>
              </a:spcAft>
              <a:buSzPts val="1800"/>
              <a:buNone/>
            </a:pPr>
            <a:r>
              <a:t/>
            </a:r>
            <a:endParaRPr sz="2400"/>
          </a:p>
        </p:txBody>
      </p:sp>
      <p:sp>
        <p:nvSpPr>
          <p:cNvPr id="1184" name="Google Shape;1184;gebf947c4af_25_79"/>
          <p:cNvSpPr txBox="1"/>
          <p:nvPr>
            <p:ph idx="1" type="body"/>
          </p:nvPr>
        </p:nvSpPr>
        <p:spPr>
          <a:xfrm>
            <a:off x="363625" y="1436350"/>
            <a:ext cx="8465700" cy="5106900"/>
          </a:xfrm>
          <a:prstGeom prst="rect">
            <a:avLst/>
          </a:prstGeom>
          <a:noFill/>
          <a:ln>
            <a:noFill/>
          </a:ln>
        </p:spPr>
        <p:txBody>
          <a:bodyPr anchorCtr="0" anchor="t" bIns="45700" lIns="91425" spcFirstLastPara="1" rIns="91425" wrap="square" tIns="45700">
            <a:noAutofit/>
          </a:bodyPr>
          <a:lstStyle/>
          <a:p>
            <a:pPr indent="-228600" lvl="0" marL="457200" rtl="0" algn="l">
              <a:lnSpc>
                <a:spcPct val="115000"/>
              </a:lnSpc>
              <a:spcBef>
                <a:spcPts val="0"/>
              </a:spcBef>
              <a:spcAft>
                <a:spcPts val="0"/>
              </a:spcAft>
              <a:buClr>
                <a:schemeClr val="dk1"/>
              </a:buClr>
              <a:buSzPts val="1800"/>
              <a:buNone/>
            </a:pPr>
            <a:r>
              <a:t/>
            </a:r>
            <a:endParaRPr/>
          </a:p>
        </p:txBody>
      </p:sp>
      <p:sp>
        <p:nvSpPr>
          <p:cNvPr id="1185" name="Google Shape;1185;gebf947c4af_25_79"/>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00000"/>
              </a:buClr>
              <a:buSzPts val="1300"/>
              <a:buFont typeface="Arial"/>
              <a:buNone/>
            </a:pPr>
            <a:fld id="{00000000-1234-1234-1234-123412341234}" type="slidenum">
              <a:rPr lang="en-AU"/>
              <a:t>‹#›</a:t>
            </a:fld>
            <a:endParaRPr/>
          </a:p>
        </p:txBody>
      </p:sp>
      <p:pic>
        <p:nvPicPr>
          <p:cNvPr id="1186" name="Google Shape;1186;gebf947c4af_25_79"/>
          <p:cNvPicPr preferRelativeResize="0"/>
          <p:nvPr/>
        </p:nvPicPr>
        <p:blipFill rotWithShape="1">
          <a:blip r:embed="rId3">
            <a:alphaModFix/>
          </a:blip>
          <a:srcRect b="0" l="0" r="0" t="0"/>
          <a:stretch/>
        </p:blipFill>
        <p:spPr>
          <a:xfrm>
            <a:off x="24475" y="1436344"/>
            <a:ext cx="9143999" cy="4386562"/>
          </a:xfrm>
          <a:prstGeom prst="rect">
            <a:avLst/>
          </a:prstGeom>
          <a:noFill/>
          <a:ln>
            <a:noFill/>
          </a:ln>
        </p:spPr>
      </p:pic>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0" name="Shape 1190"/>
        <p:cNvGrpSpPr/>
        <p:nvPr/>
      </p:nvGrpSpPr>
      <p:grpSpPr>
        <a:xfrm>
          <a:off x="0" y="0"/>
          <a:ext cx="0" cy="0"/>
          <a:chOff x="0" y="0"/>
          <a:chExt cx="0" cy="0"/>
        </a:xfrm>
      </p:grpSpPr>
      <p:sp>
        <p:nvSpPr>
          <p:cNvPr id="1191" name="Google Shape;1191;gebf947c4af_25_86"/>
          <p:cNvSpPr txBox="1"/>
          <p:nvPr>
            <p:ph type="title"/>
          </p:nvPr>
        </p:nvSpPr>
        <p:spPr>
          <a:xfrm>
            <a:off x="628650" y="261257"/>
            <a:ext cx="7886700" cy="866899"/>
          </a:xfrm>
          <a:prstGeom prst="rect">
            <a:avLst/>
          </a:prstGeom>
          <a:noFill/>
          <a:ln>
            <a:noFill/>
          </a:ln>
        </p:spPr>
        <p:txBody>
          <a:bodyPr anchorCtr="0" anchor="ctr" bIns="45700" lIns="91425" spcFirstLastPara="1" rIns="91425" wrap="square" tIns="45700">
            <a:noAutofit/>
          </a:bodyPr>
          <a:lstStyle/>
          <a:p>
            <a:pPr indent="0" lvl="0" marL="457200" rtl="0" algn="ctr">
              <a:lnSpc>
                <a:spcPct val="115000"/>
              </a:lnSpc>
              <a:spcBef>
                <a:spcPts val="0"/>
              </a:spcBef>
              <a:spcAft>
                <a:spcPts val="0"/>
              </a:spcAft>
              <a:buClr>
                <a:schemeClr val="dk1"/>
              </a:buClr>
              <a:buSzPts val="1100"/>
              <a:buFont typeface="Arial"/>
              <a:buNone/>
            </a:pPr>
            <a:r>
              <a:rPr b="1" lang="en-AU" sz="2400">
                <a:solidFill>
                  <a:srgbClr val="FFFFFF"/>
                </a:solidFill>
              </a:rPr>
              <a:t>Systematic Observations Community </a:t>
            </a:r>
            <a:br>
              <a:rPr b="1" lang="en-AU" sz="2400">
                <a:solidFill>
                  <a:srgbClr val="FFFFFF"/>
                </a:solidFill>
              </a:rPr>
            </a:br>
            <a:r>
              <a:rPr b="1" lang="en-AU" sz="2400">
                <a:solidFill>
                  <a:srgbClr val="FFFFFF"/>
                </a:solidFill>
              </a:rPr>
              <a:t>Synthesis Report for GST (1) </a:t>
            </a:r>
            <a:r>
              <a:rPr lang="en-AU" sz="1100">
                <a:solidFill>
                  <a:schemeClr val="dk1"/>
                </a:solidFill>
              </a:rPr>
              <a:t>  </a:t>
            </a:r>
            <a:endParaRPr b="1" sz="2400">
              <a:solidFill>
                <a:srgbClr val="FFFFFF"/>
              </a:solidFill>
            </a:endParaRPr>
          </a:p>
          <a:p>
            <a:pPr indent="0" lvl="0" marL="0" rtl="0" algn="l">
              <a:lnSpc>
                <a:spcPct val="90000"/>
              </a:lnSpc>
              <a:spcBef>
                <a:spcPts val="0"/>
              </a:spcBef>
              <a:spcAft>
                <a:spcPts val="0"/>
              </a:spcAft>
              <a:buSzPts val="1800"/>
              <a:buNone/>
            </a:pPr>
            <a:r>
              <a:t/>
            </a:r>
            <a:endParaRPr sz="2400"/>
          </a:p>
        </p:txBody>
      </p:sp>
      <p:sp>
        <p:nvSpPr>
          <p:cNvPr id="1192" name="Google Shape;1192;gebf947c4af_25_86"/>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00000"/>
              </a:buClr>
              <a:buSzPts val="1300"/>
              <a:buFont typeface="Arial"/>
              <a:buNone/>
            </a:pPr>
            <a:fld id="{00000000-1234-1234-1234-123412341234}" type="slidenum">
              <a:rPr lang="en-AU"/>
              <a:t>‹#›</a:t>
            </a:fld>
            <a:endParaRPr/>
          </a:p>
        </p:txBody>
      </p:sp>
      <p:sp>
        <p:nvSpPr>
          <p:cNvPr id="1193" name="Google Shape;1193;gebf947c4af_25_86"/>
          <p:cNvSpPr txBox="1"/>
          <p:nvPr>
            <p:ph idx="1" type="body"/>
          </p:nvPr>
        </p:nvSpPr>
        <p:spPr>
          <a:xfrm>
            <a:off x="268625" y="1436350"/>
            <a:ext cx="8590370" cy="5106900"/>
          </a:xfrm>
          <a:prstGeom prst="rect">
            <a:avLst/>
          </a:prstGeom>
          <a:noFill/>
          <a:ln>
            <a:noFill/>
          </a:ln>
        </p:spPr>
        <p:txBody>
          <a:bodyPr anchorCtr="0" anchor="t" bIns="45700" lIns="91425" spcFirstLastPara="1" rIns="91425" wrap="square" tIns="45700">
            <a:noAutofit/>
          </a:bodyPr>
          <a:lstStyle/>
          <a:p>
            <a:pPr indent="-342900" lvl="0" marL="457200" rtl="0" algn="l">
              <a:lnSpc>
                <a:spcPct val="115000"/>
              </a:lnSpc>
              <a:spcBef>
                <a:spcPts val="500"/>
              </a:spcBef>
              <a:spcAft>
                <a:spcPts val="0"/>
              </a:spcAft>
              <a:buSzPts val="1800"/>
              <a:buChar char="●"/>
            </a:pPr>
            <a:r>
              <a:rPr lang="en-AU" sz="2400">
                <a:solidFill>
                  <a:schemeClr val="dk1"/>
                </a:solidFill>
              </a:rPr>
              <a:t>Synthesis Report (SR) of the Systematic Observation Community (SOC) will be part of </a:t>
            </a:r>
            <a:r>
              <a:rPr b="1" lang="en-AU" sz="2400">
                <a:solidFill>
                  <a:schemeClr val="dk1"/>
                </a:solidFill>
              </a:rPr>
              <a:t>UNFCCC’s information collection</a:t>
            </a:r>
            <a:r>
              <a:rPr lang="en-AU" sz="2400">
                <a:solidFill>
                  <a:schemeClr val="dk1"/>
                </a:solidFill>
              </a:rPr>
              <a:t> and preparation phase for GST, and feed into the technical assessment</a:t>
            </a:r>
            <a:endParaRPr sz="2400">
              <a:solidFill>
                <a:schemeClr val="dk1"/>
              </a:solidFill>
            </a:endParaRPr>
          </a:p>
          <a:p>
            <a:pPr indent="-342900" lvl="0" marL="457200" rtl="0" algn="l">
              <a:lnSpc>
                <a:spcPct val="115000"/>
              </a:lnSpc>
              <a:spcBef>
                <a:spcPts val="0"/>
              </a:spcBef>
              <a:spcAft>
                <a:spcPts val="0"/>
              </a:spcAft>
              <a:buSzPts val="1800"/>
              <a:buChar char="●"/>
            </a:pPr>
            <a:r>
              <a:rPr lang="en-AU" sz="2400">
                <a:solidFill>
                  <a:schemeClr val="dk1"/>
                </a:solidFill>
              </a:rPr>
              <a:t>SOC established a </a:t>
            </a:r>
            <a:r>
              <a:rPr b="1" lang="en-AU" sz="2400">
                <a:solidFill>
                  <a:schemeClr val="dk1"/>
                </a:solidFill>
              </a:rPr>
              <a:t>writing team </a:t>
            </a:r>
            <a:r>
              <a:rPr lang="en-AU" sz="2400">
                <a:solidFill>
                  <a:schemeClr val="dk1"/>
                </a:solidFill>
              </a:rPr>
              <a:t>(~12 participants) and had a first call in June, next will be this month.</a:t>
            </a:r>
            <a:endParaRPr sz="2400">
              <a:solidFill>
                <a:schemeClr val="dk1"/>
              </a:solidFill>
            </a:endParaRPr>
          </a:p>
          <a:p>
            <a:pPr indent="-342900" lvl="0" marL="457200" rtl="0" algn="l">
              <a:lnSpc>
                <a:spcPct val="115000"/>
              </a:lnSpc>
              <a:spcBef>
                <a:spcPts val="0"/>
              </a:spcBef>
              <a:spcAft>
                <a:spcPts val="0"/>
              </a:spcAft>
              <a:buSzPts val="1800"/>
              <a:buChar char="●"/>
            </a:pPr>
            <a:r>
              <a:rPr lang="en-AU" sz="2400">
                <a:solidFill>
                  <a:schemeClr val="dk1"/>
                </a:solidFill>
              </a:rPr>
              <a:t>SB Chairs issued a </a:t>
            </a:r>
            <a:r>
              <a:rPr b="1" lang="en-AU" sz="2400">
                <a:solidFill>
                  <a:schemeClr val="dk1"/>
                </a:solidFill>
              </a:rPr>
              <a:t>"non-paper" </a:t>
            </a:r>
            <a:r>
              <a:rPr lang="en-AU" sz="2400">
                <a:solidFill>
                  <a:schemeClr val="dk1"/>
                </a:solidFill>
              </a:rPr>
              <a:t>in June with dedicated questions for synthesis reports, update expected this month </a:t>
            </a:r>
            <a:endParaRPr/>
          </a:p>
          <a:p>
            <a:pPr indent="-342900" lvl="0" marL="457200" rtl="0" algn="l">
              <a:lnSpc>
                <a:spcPct val="115000"/>
              </a:lnSpc>
              <a:spcBef>
                <a:spcPts val="0"/>
              </a:spcBef>
              <a:spcAft>
                <a:spcPts val="0"/>
              </a:spcAft>
              <a:buSzPts val="1800"/>
              <a:buChar char="●"/>
            </a:pPr>
            <a:r>
              <a:rPr lang="en-AU" sz="2400">
                <a:solidFill>
                  <a:schemeClr val="dk1"/>
                </a:solidFill>
              </a:rPr>
              <a:t>How can the Systematic Observation Community support the GST on </a:t>
            </a:r>
            <a:r>
              <a:rPr b="1" lang="en-AU" sz="2400">
                <a:solidFill>
                  <a:schemeClr val="dk1"/>
                </a:solidFill>
              </a:rPr>
              <a:t>global and national level</a:t>
            </a:r>
            <a:r>
              <a:rPr lang="en-AU" sz="2400">
                <a:solidFill>
                  <a:schemeClr val="dk1"/>
                </a:solidFill>
              </a:rPr>
              <a:t>?</a:t>
            </a:r>
            <a:endParaRPr sz="2000">
              <a:solidFill>
                <a:schemeClr val="dk1"/>
              </a:solidFill>
            </a:endParaRPr>
          </a:p>
          <a:p>
            <a:pPr indent="0" lvl="0" marL="457200" rtl="0" algn="l">
              <a:lnSpc>
                <a:spcPct val="115000"/>
              </a:lnSpc>
              <a:spcBef>
                <a:spcPts val="500"/>
              </a:spcBef>
              <a:spcAft>
                <a:spcPts val="0"/>
              </a:spcAft>
              <a:buSzPts val="1800"/>
              <a:buNone/>
            </a:pPr>
            <a:r>
              <a:rPr lang="en-AU" sz="2000">
                <a:solidFill>
                  <a:schemeClr val="dk1"/>
                </a:solidFill>
              </a:rPr>
              <a:t> </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7" name="Shape 1197"/>
        <p:cNvGrpSpPr/>
        <p:nvPr/>
      </p:nvGrpSpPr>
      <p:grpSpPr>
        <a:xfrm>
          <a:off x="0" y="0"/>
          <a:ext cx="0" cy="0"/>
          <a:chOff x="0" y="0"/>
          <a:chExt cx="0" cy="0"/>
        </a:xfrm>
      </p:grpSpPr>
      <p:sp>
        <p:nvSpPr>
          <p:cNvPr id="1198" name="Google Shape;1198;gebf947c4af_25_92"/>
          <p:cNvSpPr txBox="1"/>
          <p:nvPr>
            <p:ph type="title"/>
          </p:nvPr>
        </p:nvSpPr>
        <p:spPr>
          <a:xfrm>
            <a:off x="628650" y="261257"/>
            <a:ext cx="7886700" cy="866899"/>
          </a:xfrm>
          <a:prstGeom prst="rect">
            <a:avLst/>
          </a:prstGeom>
          <a:noFill/>
          <a:ln>
            <a:noFill/>
          </a:ln>
        </p:spPr>
        <p:txBody>
          <a:bodyPr anchorCtr="0" anchor="ctr" bIns="45700" lIns="91425" spcFirstLastPara="1" rIns="91425" wrap="square" tIns="45700">
            <a:noAutofit/>
          </a:bodyPr>
          <a:lstStyle/>
          <a:p>
            <a:pPr indent="0" lvl="0" marL="457200" rtl="0" algn="ctr">
              <a:lnSpc>
                <a:spcPct val="115000"/>
              </a:lnSpc>
              <a:spcBef>
                <a:spcPts val="0"/>
              </a:spcBef>
              <a:spcAft>
                <a:spcPts val="0"/>
              </a:spcAft>
              <a:buClr>
                <a:schemeClr val="dk1"/>
              </a:buClr>
              <a:buSzPts val="1100"/>
              <a:buFont typeface="Arial"/>
              <a:buNone/>
            </a:pPr>
            <a:r>
              <a:rPr b="1" lang="en-AU" sz="2400">
                <a:solidFill>
                  <a:srgbClr val="FFFFFF"/>
                </a:solidFill>
              </a:rPr>
              <a:t>Systematic Observations Community </a:t>
            </a:r>
            <a:br>
              <a:rPr b="1" lang="en-AU" sz="2400">
                <a:solidFill>
                  <a:srgbClr val="FFFFFF"/>
                </a:solidFill>
              </a:rPr>
            </a:br>
            <a:r>
              <a:rPr b="1" lang="en-AU" sz="2400">
                <a:solidFill>
                  <a:srgbClr val="FFFFFF"/>
                </a:solidFill>
              </a:rPr>
              <a:t>Synthesis Report for GST (2) </a:t>
            </a:r>
            <a:r>
              <a:rPr lang="en-AU" sz="1100">
                <a:solidFill>
                  <a:schemeClr val="dk1"/>
                </a:solidFill>
              </a:rPr>
              <a:t>  </a:t>
            </a:r>
            <a:endParaRPr b="1" sz="2400">
              <a:solidFill>
                <a:srgbClr val="FFFFFF"/>
              </a:solidFill>
            </a:endParaRPr>
          </a:p>
          <a:p>
            <a:pPr indent="0" lvl="0" marL="0" rtl="0" algn="l">
              <a:lnSpc>
                <a:spcPct val="90000"/>
              </a:lnSpc>
              <a:spcBef>
                <a:spcPts val="0"/>
              </a:spcBef>
              <a:spcAft>
                <a:spcPts val="0"/>
              </a:spcAft>
              <a:buSzPts val="1800"/>
              <a:buNone/>
            </a:pPr>
            <a:r>
              <a:t/>
            </a:r>
            <a:endParaRPr sz="2400"/>
          </a:p>
        </p:txBody>
      </p:sp>
      <p:sp>
        <p:nvSpPr>
          <p:cNvPr id="1199" name="Google Shape;1199;gebf947c4af_25_92"/>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00000"/>
              </a:buClr>
              <a:buSzPts val="1300"/>
              <a:buFont typeface="Arial"/>
              <a:buNone/>
            </a:pPr>
            <a:fld id="{00000000-1234-1234-1234-123412341234}" type="slidenum">
              <a:rPr lang="en-AU"/>
              <a:t>‹#›</a:t>
            </a:fld>
            <a:endParaRPr/>
          </a:p>
        </p:txBody>
      </p:sp>
      <p:sp>
        <p:nvSpPr>
          <p:cNvPr id="1200" name="Google Shape;1200;gebf947c4af_25_92"/>
          <p:cNvSpPr txBox="1"/>
          <p:nvPr>
            <p:ph idx="1" type="body"/>
          </p:nvPr>
        </p:nvSpPr>
        <p:spPr>
          <a:xfrm>
            <a:off x="201881" y="1436350"/>
            <a:ext cx="8716489" cy="5106900"/>
          </a:xfrm>
          <a:prstGeom prst="rect">
            <a:avLst/>
          </a:prstGeom>
          <a:noFill/>
          <a:ln>
            <a:noFill/>
          </a:ln>
        </p:spPr>
        <p:txBody>
          <a:bodyPr anchorCtr="0" anchor="t" bIns="45700" lIns="91425" spcFirstLastPara="1" rIns="91425" wrap="square" tIns="45700">
            <a:noAutofit/>
          </a:bodyPr>
          <a:lstStyle/>
          <a:p>
            <a:pPr indent="-342900" lvl="0" marL="457200" rtl="0" algn="l">
              <a:lnSpc>
                <a:spcPct val="115000"/>
              </a:lnSpc>
              <a:spcBef>
                <a:spcPts val="0"/>
              </a:spcBef>
              <a:spcAft>
                <a:spcPts val="0"/>
              </a:spcAft>
              <a:buSzPts val="1800"/>
              <a:buChar char="●"/>
            </a:pPr>
            <a:r>
              <a:rPr lang="en-AU" sz="2400">
                <a:solidFill>
                  <a:schemeClr val="dk1"/>
                </a:solidFill>
              </a:rPr>
              <a:t>Synthesis Report aims to be a concise, standalone document integrating bottom-up and top-down approaches:</a:t>
            </a:r>
            <a:endParaRPr/>
          </a:p>
          <a:p>
            <a:pPr indent="-342900" lvl="1" marL="914400" rtl="0" algn="l">
              <a:lnSpc>
                <a:spcPct val="115000"/>
              </a:lnSpc>
              <a:spcBef>
                <a:spcPts val="0"/>
              </a:spcBef>
              <a:spcAft>
                <a:spcPts val="0"/>
              </a:spcAft>
              <a:buSzPts val="1800"/>
              <a:buChar char="○"/>
            </a:pPr>
            <a:r>
              <a:rPr lang="en-AU" sz="2000">
                <a:solidFill>
                  <a:schemeClr val="dk1"/>
                </a:solidFill>
              </a:rPr>
              <a:t>SO for Mitigation – GHG, AFOLU, … (CEOS lead)</a:t>
            </a:r>
            <a:endParaRPr/>
          </a:p>
          <a:p>
            <a:pPr indent="-342900" lvl="1" marL="914400" rtl="0" algn="l">
              <a:lnSpc>
                <a:spcPct val="115000"/>
              </a:lnSpc>
              <a:spcBef>
                <a:spcPts val="0"/>
              </a:spcBef>
              <a:spcAft>
                <a:spcPts val="0"/>
              </a:spcAft>
              <a:buSzPts val="1800"/>
              <a:buChar char="○"/>
            </a:pPr>
            <a:r>
              <a:rPr lang="en-AU" sz="2000">
                <a:solidFill>
                  <a:schemeClr val="dk1"/>
                </a:solidFill>
              </a:rPr>
              <a:t>SO for Adaptation – impacts, risks and vulnerability for different regions and sectors, … (WMO lead)</a:t>
            </a:r>
            <a:endParaRPr/>
          </a:p>
          <a:p>
            <a:pPr indent="-342900" lvl="1" marL="914400" rtl="0" algn="l">
              <a:lnSpc>
                <a:spcPct val="115000"/>
              </a:lnSpc>
              <a:spcBef>
                <a:spcPts val="0"/>
              </a:spcBef>
              <a:spcAft>
                <a:spcPts val="0"/>
              </a:spcAft>
              <a:buSzPts val="1800"/>
              <a:buChar char="○"/>
            </a:pPr>
            <a:r>
              <a:rPr lang="en-AU" sz="2000">
                <a:solidFill>
                  <a:schemeClr val="dk1"/>
                </a:solidFill>
              </a:rPr>
              <a:t>Means of integration and support (finance, technology, CB) in M&amp;A</a:t>
            </a:r>
            <a:endParaRPr/>
          </a:p>
          <a:p>
            <a:pPr indent="-342900" lvl="1" marL="914400" rtl="0" algn="l">
              <a:lnSpc>
                <a:spcPct val="115000"/>
              </a:lnSpc>
              <a:spcBef>
                <a:spcPts val="0"/>
              </a:spcBef>
              <a:spcAft>
                <a:spcPts val="0"/>
              </a:spcAft>
              <a:buSzPts val="1800"/>
              <a:buChar char="○"/>
            </a:pPr>
            <a:r>
              <a:rPr lang="en-AU" sz="2000">
                <a:solidFill>
                  <a:schemeClr val="dk1"/>
                </a:solidFill>
              </a:rPr>
              <a:t>Crosscutting e.g. Loss &amp; Damage, Equity (</a:t>
            </a:r>
            <a:r>
              <a:rPr lang="en-AU" sz="2000">
                <a:solidFill>
                  <a:srgbClr val="FF0000"/>
                </a:solidFill>
              </a:rPr>
              <a:t>vacant</a:t>
            </a:r>
            <a:r>
              <a:rPr lang="en-AU" sz="2000">
                <a:solidFill>
                  <a:schemeClr val="dk1"/>
                </a:solidFill>
              </a:rPr>
              <a:t>)</a:t>
            </a:r>
            <a:endParaRPr/>
          </a:p>
          <a:p>
            <a:pPr indent="-228600" lvl="1" marL="914400" rtl="0" algn="l">
              <a:lnSpc>
                <a:spcPct val="115000"/>
              </a:lnSpc>
              <a:spcBef>
                <a:spcPts val="0"/>
              </a:spcBef>
              <a:spcAft>
                <a:spcPts val="0"/>
              </a:spcAft>
              <a:buSzPts val="1800"/>
              <a:buNone/>
            </a:pPr>
            <a:r>
              <a:t/>
            </a:r>
            <a:endParaRPr sz="800">
              <a:solidFill>
                <a:schemeClr val="dk1"/>
              </a:solidFill>
            </a:endParaRPr>
          </a:p>
          <a:p>
            <a:pPr indent="-342900" lvl="0" marL="457200" rtl="0" algn="l">
              <a:lnSpc>
                <a:spcPct val="115000"/>
              </a:lnSpc>
              <a:spcBef>
                <a:spcPts val="0"/>
              </a:spcBef>
              <a:spcAft>
                <a:spcPts val="0"/>
              </a:spcAft>
              <a:buSzPts val="1800"/>
              <a:buChar char="●"/>
            </a:pPr>
            <a:r>
              <a:rPr lang="en-AU" sz="2400">
                <a:solidFill>
                  <a:schemeClr val="dk1"/>
                </a:solidFill>
              </a:rPr>
              <a:t>Next Steps:</a:t>
            </a:r>
            <a:endParaRPr/>
          </a:p>
          <a:p>
            <a:pPr indent="-342900" lvl="1" marL="914400" rtl="0" algn="l">
              <a:lnSpc>
                <a:spcPct val="115000"/>
              </a:lnSpc>
              <a:spcBef>
                <a:spcPts val="0"/>
              </a:spcBef>
              <a:spcAft>
                <a:spcPts val="0"/>
              </a:spcAft>
              <a:buSzPts val="1800"/>
              <a:buChar char="○"/>
            </a:pPr>
            <a:r>
              <a:rPr lang="en-AU" sz="2000">
                <a:solidFill>
                  <a:schemeClr val="dk1"/>
                </a:solidFill>
              </a:rPr>
              <a:t>Case studies on results of SO to Parties </a:t>
            </a:r>
            <a:endParaRPr/>
          </a:p>
          <a:p>
            <a:pPr indent="-342900" lvl="1" marL="914400" rtl="0" algn="l">
              <a:lnSpc>
                <a:spcPct val="115000"/>
              </a:lnSpc>
              <a:spcBef>
                <a:spcPts val="0"/>
              </a:spcBef>
              <a:spcAft>
                <a:spcPts val="0"/>
              </a:spcAft>
              <a:buSzPts val="1800"/>
              <a:buChar char="○"/>
            </a:pPr>
            <a:r>
              <a:rPr lang="en-AU" sz="2000">
                <a:solidFill>
                  <a:schemeClr val="dk1"/>
                </a:solidFill>
              </a:rPr>
              <a:t>Addressing gaps to make observations useful</a:t>
            </a:r>
            <a:endParaRPr/>
          </a:p>
          <a:p>
            <a:pPr indent="-342900" lvl="1" marL="914400" rtl="0" algn="l">
              <a:lnSpc>
                <a:spcPct val="115000"/>
              </a:lnSpc>
              <a:spcBef>
                <a:spcPts val="0"/>
              </a:spcBef>
              <a:spcAft>
                <a:spcPts val="0"/>
              </a:spcAft>
              <a:buSzPts val="1800"/>
              <a:buChar char="○"/>
            </a:pPr>
            <a:r>
              <a:rPr lang="en-AU" sz="2000">
                <a:solidFill>
                  <a:schemeClr val="dk1"/>
                </a:solidFill>
              </a:rPr>
              <a:t>Addressing differences in scales: global obs. to local adaptation</a:t>
            </a:r>
            <a:endParaRPr/>
          </a:p>
          <a:p>
            <a:pPr indent="-342900" lvl="1" marL="914400" rtl="0" algn="l">
              <a:lnSpc>
                <a:spcPct val="115000"/>
              </a:lnSpc>
              <a:spcBef>
                <a:spcPts val="0"/>
              </a:spcBef>
              <a:spcAft>
                <a:spcPts val="0"/>
              </a:spcAft>
              <a:buSzPts val="1800"/>
              <a:buChar char="○"/>
            </a:pPr>
            <a:r>
              <a:rPr lang="en-AU" sz="2000">
                <a:solidFill>
                  <a:schemeClr val="dk1"/>
                </a:solidFill>
              </a:rPr>
              <a:t>Reaching out to other areas such as NDCs and NAPs</a:t>
            </a:r>
            <a:endParaRPr/>
          </a:p>
          <a:p>
            <a:pPr indent="-228600" lvl="1" marL="914400" rtl="0" algn="l">
              <a:lnSpc>
                <a:spcPct val="115000"/>
              </a:lnSpc>
              <a:spcBef>
                <a:spcPts val="0"/>
              </a:spcBef>
              <a:spcAft>
                <a:spcPts val="0"/>
              </a:spcAft>
              <a:buSzPts val="1800"/>
              <a:buNone/>
            </a:pPr>
            <a:r>
              <a:t/>
            </a:r>
            <a:endParaRPr sz="800">
              <a:solidFill>
                <a:schemeClr val="dk1"/>
              </a:solidFill>
            </a:endParaRPr>
          </a:p>
          <a:p>
            <a:pPr indent="0" lvl="0" marL="114300" rtl="0" algn="l">
              <a:lnSpc>
                <a:spcPct val="115000"/>
              </a:lnSpc>
              <a:spcBef>
                <a:spcPts val="0"/>
              </a:spcBef>
              <a:spcAft>
                <a:spcPts val="0"/>
              </a:spcAft>
              <a:buSzPts val="1800"/>
              <a:buNone/>
            </a:pPr>
            <a:r>
              <a:rPr lang="en-AU" sz="2400">
                <a:solidFill>
                  <a:schemeClr val="dk1"/>
                </a:solidFill>
              </a:rPr>
              <a:t>🡺 </a:t>
            </a:r>
            <a:r>
              <a:rPr b="1" lang="en-AU" sz="2400">
                <a:solidFill>
                  <a:schemeClr val="dk1"/>
                </a:solidFill>
              </a:rPr>
              <a:t>Draft for COP26, first version for Spring 2022 TA  </a:t>
            </a:r>
            <a:endParaRPr sz="2000">
              <a:solidFill>
                <a:schemeClr val="dk1"/>
              </a:solidFill>
            </a:endParaRPr>
          </a:p>
          <a:p>
            <a:pPr indent="0" lvl="0" marL="457200" rtl="0" algn="l">
              <a:lnSpc>
                <a:spcPct val="115000"/>
              </a:lnSpc>
              <a:spcBef>
                <a:spcPts val="500"/>
              </a:spcBef>
              <a:spcAft>
                <a:spcPts val="0"/>
              </a:spcAft>
              <a:buSzPts val="1800"/>
              <a:buNone/>
            </a:pPr>
            <a:r>
              <a:rPr lang="en-AU" sz="2000">
                <a:solidFill>
                  <a:schemeClr val="dk1"/>
                </a:solidFill>
              </a:rPr>
              <a:t> </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4" name="Shape 1204"/>
        <p:cNvGrpSpPr/>
        <p:nvPr/>
      </p:nvGrpSpPr>
      <p:grpSpPr>
        <a:xfrm>
          <a:off x="0" y="0"/>
          <a:ext cx="0" cy="0"/>
          <a:chOff x="0" y="0"/>
          <a:chExt cx="0" cy="0"/>
        </a:xfrm>
      </p:grpSpPr>
      <p:sp>
        <p:nvSpPr>
          <p:cNvPr id="1205" name="Google Shape;1205;geb71ef23ac_0_30"/>
          <p:cNvSpPr txBox="1"/>
          <p:nvPr>
            <p:ph type="title"/>
          </p:nvPr>
        </p:nvSpPr>
        <p:spPr>
          <a:xfrm>
            <a:off x="622800" y="2765500"/>
            <a:ext cx="6769200" cy="993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i="0" lang="en-AU" sz="3000" u="none" cap="none" strike="noStrike">
                <a:solidFill>
                  <a:schemeClr val="lt1"/>
                </a:solidFill>
                <a:latin typeface="Helvetica Neue"/>
                <a:ea typeface="Helvetica Neue"/>
                <a:cs typeface="Helvetica Neue"/>
                <a:sym typeface="Helvetica Neue"/>
              </a:rPr>
              <a:t>Carbon &amp; Biomass Session - </a:t>
            </a:r>
            <a:br>
              <a:rPr b="1" i="0" lang="en-AU" sz="3000" u="none" cap="none" strike="noStrike">
                <a:solidFill>
                  <a:schemeClr val="lt1"/>
                </a:solidFill>
                <a:latin typeface="Helvetica Neue"/>
                <a:ea typeface="Helvetica Neue"/>
                <a:cs typeface="Helvetica Neue"/>
                <a:sym typeface="Helvetica Neue"/>
              </a:rPr>
            </a:br>
            <a:r>
              <a:rPr b="1" i="0" lang="en-AU" sz="3000" u="none" cap="none" strike="noStrike">
                <a:solidFill>
                  <a:schemeClr val="lt1"/>
                </a:solidFill>
                <a:latin typeface="Helvetica Neue"/>
                <a:ea typeface="Helvetica Neue"/>
                <a:cs typeface="Helvetica Neue"/>
                <a:sym typeface="Helvetica Neue"/>
              </a:rPr>
              <a:t>15 minutes break </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chemeClr val="dk1"/>
              </a:buClr>
              <a:buSzPts val="3000"/>
              <a:buFont typeface="Arial"/>
              <a:buNone/>
            </a:pPr>
            <a:br>
              <a:rPr b="1" lang="en-AU" sz="3000">
                <a:solidFill>
                  <a:schemeClr val="lt1"/>
                </a:solidFill>
                <a:latin typeface="Helvetica Neue"/>
                <a:ea typeface="Helvetica Neue"/>
                <a:cs typeface="Helvetica Neue"/>
                <a:sym typeface="Helvetica Neue"/>
              </a:rPr>
            </a:br>
            <a:r>
              <a:rPr b="1" i="0" lang="en-AU" sz="2500" u="none" cap="none" strike="noStrike">
                <a:solidFill>
                  <a:schemeClr val="lt1"/>
                </a:solidFill>
                <a:latin typeface="Helvetica Neue"/>
                <a:ea typeface="Helvetica Neue"/>
                <a:cs typeface="Helvetica Neue"/>
                <a:sym typeface="Helvetica Neue"/>
              </a:rPr>
              <a:t>(restart 0815 US East, 1415 </a:t>
            </a:r>
            <a:r>
              <a:rPr b="1" lang="en-AU" sz="2500">
                <a:solidFill>
                  <a:schemeClr val="lt1"/>
                </a:solidFill>
                <a:latin typeface="Helvetica Neue"/>
                <a:ea typeface="Helvetica Neue"/>
                <a:cs typeface="Helvetica Neue"/>
                <a:sym typeface="Helvetica Neue"/>
              </a:rPr>
              <a:t>Europe, </a:t>
            </a:r>
            <a:br>
              <a:rPr b="1" lang="en-AU" sz="2500">
                <a:solidFill>
                  <a:schemeClr val="lt1"/>
                </a:solidFill>
                <a:latin typeface="Helvetica Neue"/>
                <a:ea typeface="Helvetica Neue"/>
                <a:cs typeface="Helvetica Neue"/>
                <a:sym typeface="Helvetica Neue"/>
              </a:rPr>
            </a:br>
            <a:r>
              <a:rPr b="1" lang="en-AU" sz="2500">
                <a:solidFill>
                  <a:schemeClr val="lt1"/>
                </a:solidFill>
                <a:latin typeface="Helvetica Neue"/>
                <a:ea typeface="Helvetica Neue"/>
                <a:cs typeface="Helvetica Neue"/>
                <a:sym typeface="Helvetica Neue"/>
              </a:rPr>
              <a:t>2115 Japan, 2215 Australia East</a:t>
            </a:r>
            <a:r>
              <a:rPr b="1" i="0" lang="en-AU" sz="2500" u="none" cap="none" strike="noStrike">
                <a:solidFill>
                  <a:schemeClr val="lt1"/>
                </a:solidFill>
                <a:latin typeface="Helvetica Neue"/>
                <a:ea typeface="Helvetica Neue"/>
                <a:cs typeface="Helvetica Neue"/>
                <a:sym typeface="Helvetica Neue"/>
              </a:rPr>
              <a:t>)</a:t>
            </a:r>
            <a:endParaRPr b="1" i="0" sz="25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chemeClr val="dk1"/>
              </a:buClr>
              <a:buSzPts val="3000"/>
              <a:buFont typeface="Arial"/>
              <a:buNone/>
            </a:pPr>
            <a:r>
              <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chemeClr val="dk1"/>
              </a:buClr>
              <a:buSzPts val="3000"/>
              <a:buFont typeface="Arial"/>
              <a:buNone/>
            </a:pPr>
            <a:r>
              <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br>
              <a:rPr b="1" i="0" lang="en-AU" sz="3000" u="none" cap="none" strike="noStrike">
                <a:solidFill>
                  <a:srgbClr val="93C47D"/>
                </a:solidFill>
                <a:latin typeface="Helvetica Neue"/>
                <a:ea typeface="Helvetica Neue"/>
                <a:cs typeface="Helvetica Neue"/>
                <a:sym typeface="Helvetica Neue"/>
              </a:rPr>
            </a:br>
            <a:endParaRPr b="1" i="0" sz="3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1206" name="Google Shape;1206;geb71ef23ac_0_30"/>
          <p:cNvSpPr/>
          <p:nvPr/>
        </p:nvSpPr>
        <p:spPr>
          <a:xfrm>
            <a:off x="648550" y="4820700"/>
            <a:ext cx="4810800" cy="11265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CEOS SIT Technical Workshop 2020</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1207" name="Google Shape;1207;geb71ef23ac_0_30"/>
          <p:cNvPicPr preferRelativeResize="0"/>
          <p:nvPr/>
        </p:nvPicPr>
        <p:blipFill rotWithShape="1">
          <a:blip r:embed="rId3">
            <a:alphaModFix/>
          </a:blip>
          <a:srcRect b="0" l="0" r="0" t="0"/>
          <a:stretch/>
        </p:blipFill>
        <p:spPr>
          <a:xfrm>
            <a:off x="622789" y="1217405"/>
            <a:ext cx="2507906" cy="993132"/>
          </a:xfrm>
          <a:prstGeom prst="rect">
            <a:avLst/>
          </a:prstGeom>
          <a:noFill/>
          <a:ln>
            <a:noFill/>
          </a:ln>
        </p:spPr>
      </p:pic>
      <p:sp>
        <p:nvSpPr>
          <p:cNvPr id="1208" name="Google Shape;1208;geb71ef23ac_0_30"/>
          <p:cNvSpPr txBox="1"/>
          <p:nvPr/>
        </p:nvSpPr>
        <p:spPr>
          <a:xfrm>
            <a:off x="622789" y="2246634"/>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2" name="Shape 1212"/>
        <p:cNvGrpSpPr/>
        <p:nvPr/>
      </p:nvGrpSpPr>
      <p:grpSpPr>
        <a:xfrm>
          <a:off x="0" y="0"/>
          <a:ext cx="0" cy="0"/>
          <a:chOff x="0" y="0"/>
          <a:chExt cx="0" cy="0"/>
        </a:xfrm>
      </p:grpSpPr>
      <p:sp>
        <p:nvSpPr>
          <p:cNvPr id="1213" name="Google Shape;1213;geb71ef23ac_0_70"/>
          <p:cNvSpPr txBox="1"/>
          <p:nvPr>
            <p:ph type="title"/>
          </p:nvPr>
        </p:nvSpPr>
        <p:spPr>
          <a:xfrm>
            <a:off x="622789" y="2765500"/>
            <a:ext cx="5746200" cy="993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i="0" lang="en-AU" sz="3000" u="none" cap="none" strike="noStrike">
                <a:solidFill>
                  <a:schemeClr val="lt1"/>
                </a:solidFill>
                <a:latin typeface="Helvetica Neue"/>
                <a:ea typeface="Helvetica Neue"/>
                <a:cs typeface="Helvetica Neue"/>
                <a:sym typeface="Helvetica Neue"/>
              </a:rPr>
              <a:t>Carbon &amp; Biomass Session 2 </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br>
              <a:rPr b="1" i="0" lang="en-AU" sz="3000" u="none" cap="none" strike="noStrike">
                <a:solidFill>
                  <a:srgbClr val="93C47D"/>
                </a:solidFill>
                <a:latin typeface="Helvetica Neue"/>
                <a:ea typeface="Helvetica Neue"/>
                <a:cs typeface="Helvetica Neue"/>
                <a:sym typeface="Helvetica Neue"/>
              </a:rPr>
            </a:br>
            <a:endParaRPr b="1" i="0" sz="3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1214" name="Google Shape;1214;geb71ef23ac_0_70"/>
          <p:cNvSpPr/>
          <p:nvPr/>
        </p:nvSpPr>
        <p:spPr>
          <a:xfrm>
            <a:off x="648539" y="4820700"/>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CEOS SIT Technical Workshop 202</a:t>
            </a:r>
            <a:r>
              <a:rPr lang="en-AU" sz="1800">
                <a:solidFill>
                  <a:schemeClr val="lt1"/>
                </a:solidFill>
              </a:rPr>
              <a:t>1</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1215" name="Google Shape;1215;geb71ef23ac_0_70"/>
          <p:cNvPicPr preferRelativeResize="0"/>
          <p:nvPr/>
        </p:nvPicPr>
        <p:blipFill rotWithShape="1">
          <a:blip r:embed="rId3">
            <a:alphaModFix/>
          </a:blip>
          <a:srcRect b="0" l="0" r="0" t="0"/>
          <a:stretch/>
        </p:blipFill>
        <p:spPr>
          <a:xfrm>
            <a:off x="622789" y="1217405"/>
            <a:ext cx="2507906" cy="993132"/>
          </a:xfrm>
          <a:prstGeom prst="rect">
            <a:avLst/>
          </a:prstGeom>
          <a:noFill/>
          <a:ln>
            <a:noFill/>
          </a:ln>
        </p:spPr>
      </p:pic>
      <p:sp>
        <p:nvSpPr>
          <p:cNvPr id="1216" name="Google Shape;1216;geb71ef23ac_0_70"/>
          <p:cNvSpPr txBox="1"/>
          <p:nvPr/>
        </p:nvSpPr>
        <p:spPr>
          <a:xfrm>
            <a:off x="622789" y="2246634"/>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0" name="Shape 1220"/>
        <p:cNvGrpSpPr/>
        <p:nvPr/>
      </p:nvGrpSpPr>
      <p:grpSpPr>
        <a:xfrm>
          <a:off x="0" y="0"/>
          <a:ext cx="0" cy="0"/>
          <a:chOff x="0" y="0"/>
          <a:chExt cx="0" cy="0"/>
        </a:xfrm>
      </p:grpSpPr>
      <p:sp>
        <p:nvSpPr>
          <p:cNvPr id="1221" name="Google Shape;1221;g916e58ef88_0_49"/>
          <p:cNvSpPr txBox="1"/>
          <p:nvPr>
            <p:ph type="title"/>
          </p:nvPr>
        </p:nvSpPr>
        <p:spPr>
          <a:xfrm>
            <a:off x="622804" y="2765500"/>
            <a:ext cx="7894200" cy="993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lang="en-AU" sz="3000">
                <a:solidFill>
                  <a:schemeClr val="lt1"/>
                </a:solidFill>
                <a:latin typeface="Helvetica Neue"/>
                <a:ea typeface="Helvetica Neue"/>
                <a:cs typeface="Helvetica Neue"/>
                <a:sym typeface="Helvetica Neue"/>
              </a:rPr>
              <a:t>Introduction to the IMEO</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br>
              <a:rPr b="1" i="0" lang="en-AU" sz="3000" u="none" cap="none" strike="noStrike">
                <a:solidFill>
                  <a:srgbClr val="93C47D"/>
                </a:solidFill>
                <a:latin typeface="Helvetica Neue"/>
                <a:ea typeface="Helvetica Neue"/>
                <a:cs typeface="Helvetica Neue"/>
                <a:sym typeface="Helvetica Neue"/>
              </a:rPr>
            </a:br>
            <a:endParaRPr b="1" i="0" sz="3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rPr b="1" lang="en-AU" sz="2300">
                <a:solidFill>
                  <a:schemeClr val="accent3"/>
                </a:solidFill>
                <a:latin typeface="Helvetica Neue"/>
                <a:ea typeface="Helvetica Neue"/>
                <a:cs typeface="Helvetica Neue"/>
                <a:sym typeface="Helvetica Neue"/>
              </a:rPr>
              <a:t>Steven Hamburg</a:t>
            </a:r>
            <a:r>
              <a:rPr b="1" i="0" lang="en-AU" sz="2300" u="none" cap="none" strike="noStrike">
                <a:solidFill>
                  <a:schemeClr val="accent3"/>
                </a:solidFill>
                <a:latin typeface="Helvetica Neue"/>
                <a:ea typeface="Helvetica Neue"/>
                <a:cs typeface="Helvetica Neue"/>
                <a:sym typeface="Helvetica Neue"/>
              </a:rPr>
              <a:t> (</a:t>
            </a:r>
            <a:r>
              <a:rPr b="1" lang="en-AU" sz="2300">
                <a:solidFill>
                  <a:schemeClr val="accent3"/>
                </a:solidFill>
                <a:latin typeface="Helvetica Neue"/>
                <a:ea typeface="Helvetica Neue"/>
                <a:cs typeface="Helvetica Neue"/>
                <a:sym typeface="Helvetica Neue"/>
              </a:rPr>
              <a:t>EDF</a:t>
            </a:r>
            <a:r>
              <a:rPr b="1" i="0" lang="en-AU" sz="2300" u="none" cap="none" strike="noStrike">
                <a:solidFill>
                  <a:schemeClr val="accent3"/>
                </a:solidFill>
                <a:latin typeface="Helvetica Neue"/>
                <a:ea typeface="Helvetica Neue"/>
                <a:cs typeface="Helvetica Neue"/>
                <a:sym typeface="Helvetica Neue"/>
              </a:rPr>
              <a:t>) &amp; </a:t>
            </a:r>
            <a:endParaRPr b="1" i="0" sz="2300" u="none" cap="none" strike="noStrike">
              <a:solidFill>
                <a:schemeClr val="accent3"/>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rPr b="1" lang="en-AU" sz="2300">
                <a:solidFill>
                  <a:schemeClr val="accent3"/>
                </a:solidFill>
                <a:latin typeface="Helvetica Neue"/>
                <a:ea typeface="Helvetica Neue"/>
                <a:cs typeface="Helvetica Neue"/>
                <a:sym typeface="Helvetica Neue"/>
              </a:rPr>
              <a:t>Manfredi Caltagirone</a:t>
            </a:r>
            <a:r>
              <a:rPr b="1" i="0" lang="en-AU" sz="2300" u="none" cap="none" strike="noStrike">
                <a:solidFill>
                  <a:schemeClr val="accent3"/>
                </a:solidFill>
                <a:latin typeface="Helvetica Neue"/>
                <a:ea typeface="Helvetica Neue"/>
                <a:cs typeface="Helvetica Neue"/>
                <a:sym typeface="Helvetica Neue"/>
              </a:rPr>
              <a:t> (</a:t>
            </a:r>
            <a:r>
              <a:rPr b="1" lang="en-AU" sz="2300">
                <a:solidFill>
                  <a:schemeClr val="accent3"/>
                </a:solidFill>
                <a:latin typeface="Helvetica Neue"/>
                <a:ea typeface="Helvetica Neue"/>
                <a:cs typeface="Helvetica Neue"/>
                <a:sym typeface="Helvetica Neue"/>
              </a:rPr>
              <a:t>UNEP</a:t>
            </a:r>
            <a:r>
              <a:rPr b="1" i="0" lang="en-AU" sz="2300" u="none" cap="none" strike="noStrike">
                <a:solidFill>
                  <a:schemeClr val="accent3"/>
                </a:solidFill>
                <a:latin typeface="Helvetica Neue"/>
                <a:ea typeface="Helvetica Neue"/>
                <a:cs typeface="Helvetica Neue"/>
                <a:sym typeface="Helvetica Neue"/>
              </a:rPr>
              <a:t>)</a:t>
            </a:r>
            <a:endParaRPr b="1" i="0" sz="2300" u="none" cap="none" strike="noStrike">
              <a:solidFill>
                <a:schemeClr val="accent3"/>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1222" name="Google Shape;1222;g916e58ef88_0_49"/>
          <p:cNvSpPr/>
          <p:nvPr/>
        </p:nvSpPr>
        <p:spPr>
          <a:xfrm>
            <a:off x="648539" y="4820700"/>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CEOS SIT Technical Workshop 202</a:t>
            </a:r>
            <a:r>
              <a:rPr lang="en-AU" sz="1800">
                <a:solidFill>
                  <a:schemeClr val="lt1"/>
                </a:solidFill>
              </a:rPr>
              <a:t>1</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1223" name="Google Shape;1223;g916e58ef88_0_49"/>
          <p:cNvPicPr preferRelativeResize="0"/>
          <p:nvPr/>
        </p:nvPicPr>
        <p:blipFill rotWithShape="1">
          <a:blip r:embed="rId3">
            <a:alphaModFix/>
          </a:blip>
          <a:srcRect b="0" l="0" r="0" t="0"/>
          <a:stretch/>
        </p:blipFill>
        <p:spPr>
          <a:xfrm>
            <a:off x="622789" y="1217405"/>
            <a:ext cx="2507906" cy="993132"/>
          </a:xfrm>
          <a:prstGeom prst="rect">
            <a:avLst/>
          </a:prstGeom>
          <a:noFill/>
          <a:ln>
            <a:noFill/>
          </a:ln>
        </p:spPr>
      </p:pic>
      <p:sp>
        <p:nvSpPr>
          <p:cNvPr id="1224" name="Google Shape;1224;g916e58ef88_0_49"/>
          <p:cNvSpPr txBox="1"/>
          <p:nvPr/>
        </p:nvSpPr>
        <p:spPr>
          <a:xfrm>
            <a:off x="622789" y="2246634"/>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1225" name="Google Shape;1225;g916e58ef88_0_49"/>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10 mins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0" name="Shape 1230"/>
        <p:cNvGrpSpPr/>
        <p:nvPr/>
      </p:nvGrpSpPr>
      <p:grpSpPr>
        <a:xfrm>
          <a:off x="0" y="0"/>
          <a:ext cx="0" cy="0"/>
          <a:chOff x="0" y="0"/>
          <a:chExt cx="0" cy="0"/>
        </a:xfrm>
      </p:grpSpPr>
      <p:pic>
        <p:nvPicPr>
          <p:cNvPr descr="Ein Bild, das draußen, Himmel, Sonnenuntergang, Wolken enthält.&#10;&#10;Automatisch generierte Beschreibung" id="1231" name="Google Shape;1231;gebf947c4af_8_64"/>
          <p:cNvPicPr preferRelativeResize="0"/>
          <p:nvPr/>
        </p:nvPicPr>
        <p:blipFill rotWithShape="1">
          <a:blip r:embed="rId3">
            <a:alphaModFix/>
          </a:blip>
          <a:srcRect b="5053" l="0" r="0" t="12564"/>
          <a:stretch/>
        </p:blipFill>
        <p:spPr>
          <a:xfrm>
            <a:off x="-2846" y="0"/>
            <a:ext cx="9149693" cy="5649897"/>
          </a:xfrm>
          <a:prstGeom prst="rect">
            <a:avLst/>
          </a:prstGeom>
          <a:noFill/>
          <a:ln>
            <a:noFill/>
          </a:ln>
        </p:spPr>
      </p:pic>
      <p:sp>
        <p:nvSpPr>
          <p:cNvPr id="1232" name="Google Shape;1232;gebf947c4af_8_64"/>
          <p:cNvSpPr txBox="1"/>
          <p:nvPr>
            <p:ph type="ctrTitle"/>
          </p:nvPr>
        </p:nvSpPr>
        <p:spPr>
          <a:xfrm>
            <a:off x="386806" y="671203"/>
            <a:ext cx="7661007" cy="2757797"/>
          </a:xfrm>
          <a:prstGeom prst="rect">
            <a:avLst/>
          </a:prstGeom>
          <a:noFill/>
          <a:ln>
            <a:noFill/>
          </a:ln>
        </p:spPr>
        <p:txBody>
          <a:bodyPr anchorCtr="0" anchor="ctr" bIns="45700" lIns="91425" spcFirstLastPara="1" rIns="91425" wrap="square" tIns="45700">
            <a:normAutofit fontScale="90000"/>
          </a:bodyPr>
          <a:lstStyle/>
          <a:p>
            <a:pPr indent="0" lvl="0" marL="0" rtl="0" algn="l">
              <a:spcBef>
                <a:spcPts val="0"/>
              </a:spcBef>
              <a:spcAft>
                <a:spcPts val="0"/>
              </a:spcAft>
              <a:buClr>
                <a:schemeClr val="lt1"/>
              </a:buClr>
              <a:buSzPct val="100000"/>
              <a:buFont typeface="Roboto"/>
              <a:buNone/>
            </a:pPr>
            <a:r>
              <a:rPr b="1" lang="en-AU">
                <a:solidFill>
                  <a:schemeClr val="lt1"/>
                </a:solidFill>
                <a:latin typeface="Roboto"/>
                <a:ea typeface="Roboto"/>
                <a:cs typeface="Roboto"/>
                <a:sym typeface="Roboto"/>
              </a:rPr>
              <a:t>International Methane Emissions Observatory (IMEO)</a:t>
            </a:r>
            <a:br>
              <a:rPr b="1" lang="en-AU">
                <a:solidFill>
                  <a:schemeClr val="lt1"/>
                </a:solidFill>
                <a:latin typeface="Roboto"/>
                <a:ea typeface="Roboto"/>
                <a:cs typeface="Roboto"/>
                <a:sym typeface="Roboto"/>
              </a:rPr>
            </a:br>
            <a:br>
              <a:rPr b="1" lang="en-AU">
                <a:solidFill>
                  <a:schemeClr val="lt1"/>
                </a:solidFill>
                <a:latin typeface="Roboto"/>
                <a:ea typeface="Roboto"/>
                <a:cs typeface="Roboto"/>
                <a:sym typeface="Roboto"/>
              </a:rPr>
            </a:br>
            <a:r>
              <a:rPr b="1" lang="en-AU" sz="3200">
                <a:solidFill>
                  <a:schemeClr val="lt1"/>
                </a:solidFill>
                <a:latin typeface="Roboto"/>
                <a:ea typeface="Roboto"/>
                <a:cs typeface="Roboto"/>
                <a:sym typeface="Roboto"/>
              </a:rPr>
              <a:t>Opportunity to catalyze and accelerate emissions reductions</a:t>
            </a:r>
            <a:br>
              <a:rPr b="1" lang="en-AU">
                <a:solidFill>
                  <a:schemeClr val="lt1"/>
                </a:solidFill>
                <a:latin typeface="Roboto"/>
                <a:ea typeface="Roboto"/>
                <a:cs typeface="Roboto"/>
                <a:sym typeface="Roboto"/>
              </a:rPr>
            </a:br>
            <a:br>
              <a:rPr b="1" lang="en-AU">
                <a:solidFill>
                  <a:schemeClr val="lt1"/>
                </a:solidFill>
                <a:latin typeface="Roboto"/>
                <a:ea typeface="Roboto"/>
                <a:cs typeface="Roboto"/>
                <a:sym typeface="Roboto"/>
              </a:rPr>
            </a:br>
            <a:endParaRPr>
              <a:solidFill>
                <a:schemeClr val="lt1"/>
              </a:solidFill>
              <a:latin typeface="Roboto"/>
              <a:ea typeface="Roboto"/>
              <a:cs typeface="Roboto"/>
              <a:sym typeface="Roboto"/>
            </a:endParaRPr>
          </a:p>
        </p:txBody>
      </p:sp>
      <p:pic>
        <p:nvPicPr>
          <p:cNvPr descr="Text, logo&#10;&#10;Description automatically generated" id="1233" name="Google Shape;1233;gebf947c4af_8_64"/>
          <p:cNvPicPr preferRelativeResize="0"/>
          <p:nvPr/>
        </p:nvPicPr>
        <p:blipFill rotWithShape="1">
          <a:blip r:embed="rId4">
            <a:alphaModFix amt="50000"/>
          </a:blip>
          <a:srcRect b="0" l="0" r="0" t="0"/>
          <a:stretch/>
        </p:blipFill>
        <p:spPr>
          <a:xfrm>
            <a:off x="7840313" y="5763956"/>
            <a:ext cx="1229706" cy="597369"/>
          </a:xfrm>
          <a:prstGeom prst="rect">
            <a:avLst/>
          </a:prstGeom>
          <a:noFill/>
          <a:ln>
            <a:noFill/>
          </a:ln>
        </p:spPr>
      </p:pic>
      <p:sp>
        <p:nvSpPr>
          <p:cNvPr id="1234" name="Google Shape;1234;gebf947c4af_8_64"/>
          <p:cNvSpPr txBox="1"/>
          <p:nvPr/>
        </p:nvSpPr>
        <p:spPr>
          <a:xfrm>
            <a:off x="3011214" y="3867807"/>
            <a:ext cx="4032258"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en-AU" sz="2400" u="none" cap="none" strike="noStrike">
                <a:solidFill>
                  <a:schemeClr val="lt1"/>
                </a:solidFill>
                <a:latin typeface="Calibri"/>
                <a:ea typeface="Calibri"/>
                <a:cs typeface="Calibri"/>
                <a:sym typeface="Calibri"/>
              </a:rPr>
              <a:t>Steven Hamburg</a:t>
            </a:r>
            <a:endParaRPr/>
          </a:p>
          <a:p>
            <a:pPr indent="0" lvl="0" marL="0" marR="0" rtl="0" algn="l">
              <a:spcBef>
                <a:spcPts val="0"/>
              </a:spcBef>
              <a:spcAft>
                <a:spcPts val="0"/>
              </a:spcAft>
              <a:buNone/>
            </a:pPr>
            <a:r>
              <a:rPr lang="en-AU" sz="2400">
                <a:solidFill>
                  <a:schemeClr val="lt1"/>
                </a:solidFill>
                <a:latin typeface="Calibri"/>
                <a:ea typeface="Calibri"/>
                <a:cs typeface="Calibri"/>
                <a:sym typeface="Calibri"/>
              </a:rPr>
              <a:t>Chair, IMEO Science Oversight Committee</a:t>
            </a: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8" name="Shape 1238"/>
        <p:cNvGrpSpPr/>
        <p:nvPr/>
      </p:nvGrpSpPr>
      <p:grpSpPr>
        <a:xfrm>
          <a:off x="0" y="0"/>
          <a:ext cx="0" cy="0"/>
          <a:chOff x="0" y="0"/>
          <a:chExt cx="0" cy="0"/>
        </a:xfrm>
      </p:grpSpPr>
      <p:pic>
        <p:nvPicPr>
          <p:cNvPr id="1239" name="Google Shape;1239;gebf947c4af_8_73"/>
          <p:cNvPicPr preferRelativeResize="0"/>
          <p:nvPr/>
        </p:nvPicPr>
        <p:blipFill rotWithShape="1">
          <a:blip r:embed="rId3">
            <a:alphaModFix/>
          </a:blip>
          <a:srcRect b="0" l="0" r="43452" t="0"/>
          <a:stretch/>
        </p:blipFill>
        <p:spPr>
          <a:xfrm>
            <a:off x="-12813" y="0"/>
            <a:ext cx="2483168" cy="6858000"/>
          </a:xfrm>
          <a:prstGeom prst="rect">
            <a:avLst/>
          </a:prstGeom>
          <a:noFill/>
          <a:ln>
            <a:noFill/>
          </a:ln>
        </p:spPr>
      </p:pic>
      <p:pic>
        <p:nvPicPr>
          <p:cNvPr id="1240" name="Google Shape;1240;gebf947c4af_8_73"/>
          <p:cNvPicPr preferRelativeResize="0"/>
          <p:nvPr/>
        </p:nvPicPr>
        <p:blipFill rotWithShape="1">
          <a:blip r:embed="rId4">
            <a:alphaModFix/>
          </a:blip>
          <a:srcRect b="0" l="0" r="0" t="0"/>
          <a:stretch/>
        </p:blipFill>
        <p:spPr>
          <a:xfrm>
            <a:off x="99286" y="188384"/>
            <a:ext cx="764752" cy="347615"/>
          </a:xfrm>
          <a:prstGeom prst="rect">
            <a:avLst/>
          </a:prstGeom>
          <a:noFill/>
          <a:ln>
            <a:noFill/>
          </a:ln>
        </p:spPr>
      </p:pic>
      <p:sp>
        <p:nvSpPr>
          <p:cNvPr id="1241" name="Google Shape;1241;gebf947c4af_8_73"/>
          <p:cNvSpPr txBox="1"/>
          <p:nvPr/>
        </p:nvSpPr>
        <p:spPr>
          <a:xfrm>
            <a:off x="157395" y="896130"/>
            <a:ext cx="2312959" cy="34163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AU" sz="3600">
                <a:solidFill>
                  <a:schemeClr val="lt1"/>
                </a:solidFill>
                <a:latin typeface="Calibri"/>
                <a:ea typeface="Calibri"/>
                <a:cs typeface="Calibri"/>
                <a:sym typeface="Calibri"/>
              </a:rPr>
              <a:t>We have </a:t>
            </a:r>
            <a:r>
              <a:rPr b="1" lang="en-AU" sz="3600" u="sng">
                <a:solidFill>
                  <a:schemeClr val="lt1"/>
                </a:solidFill>
                <a:latin typeface="Calibri"/>
                <a:ea typeface="Calibri"/>
                <a:cs typeface="Calibri"/>
                <a:sym typeface="Calibri"/>
              </a:rPr>
              <a:t>tools</a:t>
            </a:r>
            <a:r>
              <a:rPr b="1" lang="en-AU" sz="3600">
                <a:solidFill>
                  <a:schemeClr val="lt1"/>
                </a:solidFill>
                <a:latin typeface="Calibri"/>
                <a:ea typeface="Calibri"/>
                <a:cs typeface="Calibri"/>
                <a:sym typeface="Calibri"/>
              </a:rPr>
              <a:t> to cut global methane emissions in half within 10 years</a:t>
            </a:r>
            <a:endParaRPr/>
          </a:p>
        </p:txBody>
      </p:sp>
      <p:grpSp>
        <p:nvGrpSpPr>
          <p:cNvPr id="1242" name="Google Shape;1242;gebf947c4af_8_73"/>
          <p:cNvGrpSpPr/>
          <p:nvPr/>
        </p:nvGrpSpPr>
        <p:grpSpPr>
          <a:xfrm>
            <a:off x="2611617" y="777007"/>
            <a:ext cx="6437424" cy="5171309"/>
            <a:chOff x="1372005" y="1099790"/>
            <a:chExt cx="9111106" cy="5489349"/>
          </a:xfrm>
        </p:grpSpPr>
        <p:pic>
          <p:nvPicPr>
            <p:cNvPr id="1243" name="Google Shape;1243;gebf947c4af_8_73"/>
            <p:cNvPicPr preferRelativeResize="0"/>
            <p:nvPr/>
          </p:nvPicPr>
          <p:blipFill rotWithShape="1">
            <a:blip r:embed="rId5">
              <a:alphaModFix amt="20000"/>
            </a:blip>
            <a:srcRect b="2" l="24462" r="49510" t="0"/>
            <a:stretch/>
          </p:blipFill>
          <p:spPr>
            <a:xfrm>
              <a:off x="5245952" y="1099790"/>
              <a:ext cx="1856901" cy="4779708"/>
            </a:xfrm>
            <a:prstGeom prst="rect">
              <a:avLst/>
            </a:prstGeom>
            <a:noFill/>
            <a:ln>
              <a:noFill/>
            </a:ln>
          </p:spPr>
        </p:pic>
        <p:pic>
          <p:nvPicPr>
            <p:cNvPr descr="Landfill methane gas capture" id="1244" name="Google Shape;1244;gebf947c4af_8_73"/>
            <p:cNvPicPr preferRelativeResize="0"/>
            <p:nvPr/>
          </p:nvPicPr>
          <p:blipFill rotWithShape="1">
            <a:blip r:embed="rId6">
              <a:alphaModFix amt="20000"/>
            </a:blip>
            <a:srcRect b="0" l="27275" r="56503" t="-2"/>
            <a:stretch/>
          </p:blipFill>
          <p:spPr>
            <a:xfrm>
              <a:off x="7270337" y="1099790"/>
              <a:ext cx="1856900" cy="4779708"/>
            </a:xfrm>
            <a:prstGeom prst="rect">
              <a:avLst/>
            </a:prstGeom>
            <a:noFill/>
            <a:ln>
              <a:noFill/>
            </a:ln>
          </p:spPr>
        </p:pic>
        <p:pic>
          <p:nvPicPr>
            <p:cNvPr descr="Cows eating from trough" id="1245" name="Google Shape;1245;gebf947c4af_8_73"/>
            <p:cNvPicPr preferRelativeResize="0"/>
            <p:nvPr/>
          </p:nvPicPr>
          <p:blipFill rotWithShape="1">
            <a:blip r:embed="rId7">
              <a:alphaModFix amt="35000"/>
            </a:blip>
            <a:srcRect b="24678" l="51423" r="30504" t="5626"/>
            <a:stretch/>
          </p:blipFill>
          <p:spPr>
            <a:xfrm>
              <a:off x="3209143" y="1100044"/>
              <a:ext cx="1856900" cy="4779708"/>
            </a:xfrm>
            <a:prstGeom prst="rect">
              <a:avLst/>
            </a:prstGeom>
            <a:noFill/>
            <a:ln>
              <a:noFill/>
            </a:ln>
          </p:spPr>
        </p:pic>
        <p:pic>
          <p:nvPicPr>
            <p:cNvPr descr="Graphical user interface&#10;&#10;Description automatically generated" id="1246" name="Google Shape;1246;gebf947c4af_8_73"/>
            <p:cNvPicPr preferRelativeResize="0"/>
            <p:nvPr/>
          </p:nvPicPr>
          <p:blipFill rotWithShape="1">
            <a:blip r:embed="rId8">
              <a:alphaModFix/>
            </a:blip>
            <a:srcRect b="0" l="0" r="0" t="0"/>
            <a:stretch/>
          </p:blipFill>
          <p:spPr>
            <a:xfrm>
              <a:off x="1372005" y="1100044"/>
              <a:ext cx="8707009" cy="5489095"/>
            </a:xfrm>
            <a:prstGeom prst="rect">
              <a:avLst/>
            </a:prstGeom>
            <a:noFill/>
            <a:ln>
              <a:noFill/>
            </a:ln>
          </p:spPr>
        </p:pic>
        <p:cxnSp>
          <p:nvCxnSpPr>
            <p:cNvPr id="1247" name="Google Shape;1247;gebf947c4af_8_73"/>
            <p:cNvCxnSpPr/>
            <p:nvPr/>
          </p:nvCxnSpPr>
          <p:spPr>
            <a:xfrm>
              <a:off x="9240253" y="2213811"/>
              <a:ext cx="689810" cy="0"/>
            </a:xfrm>
            <a:prstGeom prst="straightConnector1">
              <a:avLst/>
            </a:prstGeom>
            <a:noFill/>
            <a:ln cap="flat" cmpd="sng" w="12700">
              <a:solidFill>
                <a:srgbClr val="4A7DBA"/>
              </a:solidFill>
              <a:prstDash val="dash"/>
              <a:round/>
              <a:headEnd len="sm" w="sm" type="none"/>
              <a:tailEnd len="sm" w="sm" type="none"/>
            </a:ln>
          </p:spPr>
        </p:cxnSp>
        <p:cxnSp>
          <p:nvCxnSpPr>
            <p:cNvPr id="1248" name="Google Shape;1248;gebf947c4af_8_73"/>
            <p:cNvCxnSpPr/>
            <p:nvPr/>
          </p:nvCxnSpPr>
          <p:spPr>
            <a:xfrm>
              <a:off x="9593179" y="2213811"/>
              <a:ext cx="0" cy="1620252"/>
            </a:xfrm>
            <a:prstGeom prst="straightConnector1">
              <a:avLst/>
            </a:prstGeom>
            <a:noFill/>
            <a:ln cap="flat" cmpd="sng" w="12700">
              <a:solidFill>
                <a:schemeClr val="dk1"/>
              </a:solidFill>
              <a:prstDash val="solid"/>
              <a:round/>
              <a:headEnd len="sm" w="sm" type="none"/>
              <a:tailEnd len="med" w="med" type="triangle"/>
            </a:ln>
          </p:spPr>
        </p:cxnSp>
        <p:sp>
          <p:nvSpPr>
            <p:cNvPr id="1249" name="Google Shape;1249;gebf947c4af_8_73"/>
            <p:cNvSpPr txBox="1"/>
            <p:nvPr/>
          </p:nvSpPr>
          <p:spPr>
            <a:xfrm>
              <a:off x="9593179" y="2628874"/>
              <a:ext cx="889932" cy="73866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AU" sz="1400">
                  <a:solidFill>
                    <a:schemeClr val="dk1"/>
                  </a:solidFill>
                  <a:latin typeface="Calibri"/>
                  <a:ea typeface="Calibri"/>
                  <a:cs typeface="Calibri"/>
                  <a:sym typeface="Calibri"/>
                </a:rPr>
                <a:t>55% below baseline</a:t>
              </a:r>
              <a:endParaRPr/>
            </a:p>
          </p:txBody>
        </p:sp>
      </p:grpSp>
      <p:sp>
        <p:nvSpPr>
          <p:cNvPr id="1250" name="Google Shape;1250;gebf947c4af_8_73"/>
          <p:cNvSpPr txBox="1"/>
          <p:nvPr/>
        </p:nvSpPr>
        <p:spPr>
          <a:xfrm>
            <a:off x="6978015" y="6528441"/>
            <a:ext cx="2113230" cy="307777"/>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en-AU" sz="1400">
                <a:solidFill>
                  <a:schemeClr val="dk1"/>
                </a:solidFill>
                <a:latin typeface="Calibri"/>
                <a:ea typeface="Calibri"/>
                <a:cs typeface="Calibri"/>
                <a:sym typeface="Calibri"/>
              </a:rPr>
              <a:t>Source: Ocko et al. ERL 2021</a:t>
            </a: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0" name="Shape 630"/>
        <p:cNvGrpSpPr/>
        <p:nvPr/>
      </p:nvGrpSpPr>
      <p:grpSpPr>
        <a:xfrm>
          <a:off x="0" y="0"/>
          <a:ext cx="0" cy="0"/>
          <a:chOff x="0" y="0"/>
          <a:chExt cx="0" cy="0"/>
        </a:xfrm>
      </p:grpSpPr>
      <p:sp>
        <p:nvSpPr>
          <p:cNvPr id="631" name="Google Shape;631;p7"/>
          <p:cNvSpPr/>
          <p:nvPr>
            <p:ph idx="12" type="sldNum"/>
          </p:nvPr>
        </p:nvSpPr>
        <p:spPr>
          <a:xfrm>
            <a:off x="8763000" y="6629400"/>
            <a:ext cx="304800" cy="187200"/>
          </a:xfrm>
          <a:prstGeom prst="roundRect">
            <a:avLst>
              <a:gd fmla="val 16667" name="adj"/>
            </a:avLst>
          </a:prstGeom>
          <a:solidFill>
            <a:schemeClr val="lt1">
              <a:alpha val="45882"/>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632" name="Google Shape;632;p7"/>
          <p:cNvSpPr txBox="1"/>
          <p:nvPr>
            <p:ph idx="1" type="body"/>
          </p:nvPr>
        </p:nvSpPr>
        <p:spPr>
          <a:xfrm>
            <a:off x="76200" y="1291175"/>
            <a:ext cx="8991600" cy="5257800"/>
          </a:xfrm>
          <a:prstGeom prst="rect">
            <a:avLst/>
          </a:prstGeom>
          <a:noFill/>
          <a:ln>
            <a:noFill/>
          </a:ln>
        </p:spPr>
        <p:txBody>
          <a:bodyPr anchorCtr="0" anchor="t" bIns="45700" lIns="91425" spcFirstLastPara="1" rIns="91425" wrap="square" tIns="45700">
            <a:noAutofit/>
          </a:bodyPr>
          <a:lstStyle/>
          <a:p>
            <a:pPr indent="-342900" lvl="0" marL="4572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Convene with key partners in the major requirements and policy processes</a:t>
            </a:r>
            <a:endParaRPr b="0" sz="1800">
              <a:solidFill>
                <a:schemeClr val="dk1"/>
              </a:solidFill>
              <a:latin typeface="Calibri"/>
              <a:ea typeface="Calibri"/>
              <a:cs typeface="Calibri"/>
              <a:sym typeface="Calibri"/>
            </a:endParaRPr>
          </a:p>
          <a:p>
            <a:pPr indent="-342900" lvl="1" marL="914400" rtl="0" algn="l">
              <a:lnSpc>
                <a:spcPct val="100000"/>
              </a:lnSpc>
              <a:spcBef>
                <a:spcPts val="50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UNFCCC SEC </a:t>
            </a:r>
            <a:r>
              <a:rPr lang="en-AU" sz="1800">
                <a:solidFill>
                  <a:srgbClr val="147D8B"/>
                </a:solidFill>
                <a:latin typeface="Calibri"/>
                <a:ea typeface="Calibri"/>
                <a:cs typeface="Calibri"/>
                <a:sym typeface="Calibri"/>
              </a:rPr>
              <a:t>(Jo)</a:t>
            </a:r>
            <a:endParaRPr sz="1800">
              <a:solidFill>
                <a:srgbClr val="147D8B"/>
              </a:solidFill>
              <a:latin typeface="Calibri"/>
              <a:ea typeface="Calibri"/>
              <a:cs typeface="Calibri"/>
              <a:sym typeface="Calibri"/>
            </a:endParaRPr>
          </a:p>
          <a:p>
            <a:pPr indent="-342900" lvl="1" marL="914400" rtl="0" algn="l">
              <a:lnSpc>
                <a:spcPct val="100000"/>
              </a:lnSpc>
              <a:spcBef>
                <a:spcPts val="50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GCOS </a:t>
            </a:r>
            <a:r>
              <a:rPr lang="en-AU" sz="1800">
                <a:solidFill>
                  <a:srgbClr val="147D8B"/>
                </a:solidFill>
                <a:latin typeface="Calibri"/>
                <a:ea typeface="Calibri"/>
                <a:cs typeface="Calibri"/>
                <a:sym typeface="Calibri"/>
              </a:rPr>
              <a:t>(Anthony)</a:t>
            </a:r>
            <a:endParaRPr sz="1800">
              <a:solidFill>
                <a:srgbClr val="147D8B"/>
              </a:solidFill>
              <a:latin typeface="Calibri"/>
              <a:ea typeface="Calibri"/>
              <a:cs typeface="Calibri"/>
              <a:sym typeface="Calibri"/>
            </a:endParaRPr>
          </a:p>
          <a:p>
            <a:pPr indent="0" lvl="0" marL="914400" rtl="0" algn="l">
              <a:lnSpc>
                <a:spcPct val="100000"/>
              </a:lnSpc>
              <a:spcBef>
                <a:spcPts val="500"/>
              </a:spcBef>
              <a:spcAft>
                <a:spcPts val="0"/>
              </a:spcAft>
              <a:buNone/>
            </a:pPr>
            <a:r>
              <a:t/>
            </a:r>
            <a:endParaRPr sz="1800">
              <a:solidFill>
                <a:srgbClr val="147D8B"/>
              </a:solidFill>
              <a:latin typeface="Calibri"/>
              <a:ea typeface="Calibri"/>
              <a:cs typeface="Calibri"/>
              <a:sym typeface="Calibri"/>
            </a:endParaRPr>
          </a:p>
          <a:p>
            <a:pPr indent="-342900" lvl="0" marL="457200" rtl="0" algn="l">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The Global Stocktake Process</a:t>
            </a:r>
            <a:endParaRPr b="0" sz="1800">
              <a:solidFill>
                <a:schemeClr val="dk1"/>
              </a:solidFill>
              <a:latin typeface="Calibri"/>
              <a:ea typeface="Calibri"/>
              <a:cs typeface="Calibri"/>
              <a:sym typeface="Calibri"/>
            </a:endParaRPr>
          </a:p>
          <a:p>
            <a:pPr indent="-342900" lvl="1" marL="914400" rtl="0" algn="l">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Update on the CEOS GST Strategy and Plenary endorsement </a:t>
            </a:r>
            <a:r>
              <a:rPr b="0" lang="en-AU" sz="1800">
                <a:solidFill>
                  <a:srgbClr val="147D8B"/>
                </a:solidFill>
                <a:latin typeface="Calibri"/>
                <a:ea typeface="Calibri"/>
                <a:cs typeface="Calibri"/>
                <a:sym typeface="Calibri"/>
              </a:rPr>
              <a:t>(Steve B)</a:t>
            </a:r>
            <a:endParaRPr sz="1800">
              <a:solidFill>
                <a:srgbClr val="147D8B"/>
              </a:solidFill>
              <a:latin typeface="Calibri"/>
              <a:ea typeface="Calibri"/>
              <a:cs typeface="Calibri"/>
              <a:sym typeface="Calibri"/>
            </a:endParaRPr>
          </a:p>
          <a:p>
            <a:pPr indent="-342900" lvl="1" marL="914400" rtl="0" algn="l">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Discussion on optimising the space agency contribution to the </a:t>
            </a:r>
            <a:br>
              <a:rPr b="0" lang="en-AU" sz="1800">
                <a:solidFill>
                  <a:schemeClr val="dk1"/>
                </a:solidFill>
                <a:latin typeface="Calibri"/>
                <a:ea typeface="Calibri"/>
                <a:cs typeface="Calibri"/>
                <a:sym typeface="Calibri"/>
              </a:rPr>
            </a:br>
            <a:r>
              <a:rPr b="0" lang="en-AU" sz="1800">
                <a:solidFill>
                  <a:schemeClr val="dk1"/>
                </a:solidFill>
                <a:latin typeface="Calibri"/>
                <a:ea typeface="Calibri"/>
                <a:cs typeface="Calibri"/>
                <a:sym typeface="Calibri"/>
              </a:rPr>
              <a:t>GST </a:t>
            </a:r>
            <a:r>
              <a:rPr b="0" lang="en-AU" sz="1800">
                <a:solidFill>
                  <a:srgbClr val="147D8B"/>
                </a:solidFill>
                <a:latin typeface="Calibri"/>
                <a:ea typeface="Calibri"/>
                <a:cs typeface="Calibri"/>
                <a:sym typeface="Calibri"/>
              </a:rPr>
              <a:t>(Steve B moderator)</a:t>
            </a:r>
            <a:endParaRPr b="0" sz="1800">
              <a:solidFill>
                <a:srgbClr val="147D8B"/>
              </a:solidFill>
              <a:latin typeface="Calibri"/>
              <a:ea typeface="Calibri"/>
              <a:cs typeface="Calibri"/>
              <a:sym typeface="Calibri"/>
            </a:endParaRPr>
          </a:p>
          <a:p>
            <a:pPr indent="0" lvl="0" marL="0" rtl="0" algn="l">
              <a:spcBef>
                <a:spcPts val="500"/>
              </a:spcBef>
              <a:spcAft>
                <a:spcPts val="0"/>
              </a:spcAft>
              <a:buNone/>
            </a:pPr>
            <a:r>
              <a:t/>
            </a:r>
            <a:endParaRPr sz="1800">
              <a:solidFill>
                <a:srgbClr val="147D8B"/>
              </a:solidFill>
              <a:latin typeface="Calibri"/>
              <a:ea typeface="Calibri"/>
              <a:cs typeface="Calibri"/>
              <a:sym typeface="Calibri"/>
            </a:endParaRPr>
          </a:p>
          <a:p>
            <a:pPr indent="-342900" lvl="0" marL="457200" rtl="0" algn="l">
              <a:spcBef>
                <a:spcPts val="500"/>
              </a:spcBef>
              <a:spcAft>
                <a:spcPts val="0"/>
              </a:spcAft>
              <a:buClr>
                <a:schemeClr val="dk1"/>
              </a:buClr>
              <a:buSzPts val="1800"/>
              <a:buFont typeface="Calibri"/>
              <a:buChar char="❏"/>
            </a:pPr>
            <a:r>
              <a:rPr b="0" lang="en-AU" sz="1800">
                <a:solidFill>
                  <a:srgbClr val="147D8B"/>
                </a:solidFill>
                <a:latin typeface="Calibri"/>
                <a:ea typeface="Calibri"/>
                <a:cs typeface="Calibri"/>
                <a:sym typeface="Calibri"/>
              </a:rPr>
              <a:t>All Session 1 participants </a:t>
            </a:r>
            <a:r>
              <a:rPr b="0" lang="en-AU" sz="1800">
                <a:solidFill>
                  <a:schemeClr val="dk1"/>
                </a:solidFill>
                <a:latin typeface="Calibri"/>
                <a:ea typeface="Calibri"/>
                <a:cs typeface="Calibri"/>
                <a:sym typeface="Calibri"/>
              </a:rPr>
              <a:t>very welcome to stay - or feel free to leave @ break (15 mins)</a:t>
            </a:r>
            <a:endParaRPr sz="1800">
              <a:solidFill>
                <a:srgbClr val="147D8B"/>
              </a:solidFill>
              <a:latin typeface="Calibri"/>
              <a:ea typeface="Calibri"/>
              <a:cs typeface="Calibri"/>
              <a:sym typeface="Calibri"/>
            </a:endParaRPr>
          </a:p>
          <a:p>
            <a:pPr indent="0" lvl="0" marL="0" rtl="0" algn="l">
              <a:lnSpc>
                <a:spcPct val="100000"/>
              </a:lnSpc>
              <a:spcBef>
                <a:spcPts val="500"/>
              </a:spcBef>
              <a:spcAft>
                <a:spcPts val="0"/>
              </a:spcAft>
              <a:buNone/>
            </a:pPr>
            <a:r>
              <a:t/>
            </a:r>
            <a:endParaRPr b="0" sz="1800">
              <a:solidFill>
                <a:schemeClr val="dk1"/>
              </a:solidFill>
              <a:latin typeface="Calibri"/>
              <a:ea typeface="Calibri"/>
              <a:cs typeface="Calibri"/>
              <a:sym typeface="Calibri"/>
            </a:endParaRPr>
          </a:p>
          <a:p>
            <a:pPr indent="457200" lvl="0" marL="0" rtl="0" algn="l">
              <a:lnSpc>
                <a:spcPct val="100000"/>
              </a:lnSpc>
              <a:spcBef>
                <a:spcPts val="0"/>
              </a:spcBef>
              <a:spcAft>
                <a:spcPts val="0"/>
              </a:spcAft>
              <a:buSzPts val="2000"/>
              <a:buNone/>
            </a:pPr>
            <a:r>
              <a:t/>
            </a:r>
            <a:endParaRPr sz="1700">
              <a:solidFill>
                <a:srgbClr val="00B050"/>
              </a:solidFill>
              <a:latin typeface="Calibri"/>
              <a:ea typeface="Calibri"/>
              <a:cs typeface="Calibri"/>
              <a:sym typeface="Calibri"/>
            </a:endParaRPr>
          </a:p>
          <a:p>
            <a:pPr indent="0" lvl="0" marL="0" rtl="0" algn="l">
              <a:lnSpc>
                <a:spcPct val="100000"/>
              </a:lnSpc>
              <a:spcBef>
                <a:spcPts val="500"/>
              </a:spcBef>
              <a:spcAft>
                <a:spcPts val="0"/>
              </a:spcAft>
              <a:buSzPts val="2000"/>
              <a:buNone/>
            </a:pPr>
            <a:r>
              <a:t/>
            </a:r>
            <a:endParaRPr b="0" sz="1800">
              <a:solidFill>
                <a:schemeClr val="dk1"/>
              </a:solidFill>
              <a:latin typeface="Calibri"/>
              <a:ea typeface="Calibri"/>
              <a:cs typeface="Calibri"/>
              <a:sym typeface="Calibri"/>
            </a:endParaRPr>
          </a:p>
        </p:txBody>
      </p:sp>
      <p:sp>
        <p:nvSpPr>
          <p:cNvPr id="633" name="Google Shape;633;p7"/>
          <p:cNvSpPr txBox="1"/>
          <p:nvPr>
            <p:ph idx="2" type="body"/>
          </p:nvPr>
        </p:nvSpPr>
        <p:spPr>
          <a:xfrm>
            <a:off x="1680300" y="76200"/>
            <a:ext cx="61683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500"/>
              </a:spcBef>
              <a:spcAft>
                <a:spcPts val="0"/>
              </a:spcAft>
              <a:buSzPts val="2800"/>
              <a:buNone/>
            </a:pPr>
            <a:r>
              <a:rPr lang="en-AU"/>
              <a:t>Specific objectives/agenda today</a:t>
            </a:r>
            <a:endParaRPr/>
          </a:p>
        </p:txBody>
      </p:sp>
      <p:sp>
        <p:nvSpPr>
          <p:cNvPr id="634" name="Google Shape;634;p7"/>
          <p:cNvSpPr txBox="1"/>
          <p:nvPr/>
        </p:nvSpPr>
        <p:spPr>
          <a:xfrm>
            <a:off x="7583225" y="1817250"/>
            <a:ext cx="2110800" cy="362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AU" sz="1400" u="none" cap="none" strike="noStrike">
                <a:solidFill>
                  <a:srgbClr val="92D050"/>
                </a:solidFill>
                <a:latin typeface="Arial"/>
                <a:ea typeface="Arial"/>
                <a:cs typeface="Arial"/>
                <a:sym typeface="Arial"/>
              </a:rPr>
              <a:t>10 mins each</a:t>
            </a:r>
            <a:endParaRPr b="0" i="0" sz="1400" u="none" cap="none" strike="noStrike">
              <a:solidFill>
                <a:srgbClr val="92D050"/>
              </a:solidFill>
              <a:latin typeface="Arial"/>
              <a:ea typeface="Arial"/>
              <a:cs typeface="Arial"/>
              <a:sym typeface="Arial"/>
            </a:endParaRPr>
          </a:p>
        </p:txBody>
      </p:sp>
      <p:sp>
        <p:nvSpPr>
          <p:cNvPr id="635" name="Google Shape;635;p7"/>
          <p:cNvSpPr txBox="1"/>
          <p:nvPr/>
        </p:nvSpPr>
        <p:spPr>
          <a:xfrm>
            <a:off x="7764900" y="3428988"/>
            <a:ext cx="1379100" cy="677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lang="en-AU">
                <a:solidFill>
                  <a:srgbClr val="92D050"/>
                </a:solidFill>
              </a:rPr>
              <a:t>2</a:t>
            </a:r>
            <a:r>
              <a:rPr b="0" i="0" lang="en-AU" sz="1400" u="none" cap="none" strike="noStrike">
                <a:solidFill>
                  <a:srgbClr val="92D050"/>
                </a:solidFill>
                <a:latin typeface="Arial"/>
                <a:ea typeface="Arial"/>
                <a:cs typeface="Arial"/>
                <a:sym typeface="Arial"/>
              </a:rPr>
              <a:t>0 mins</a:t>
            </a:r>
            <a:endParaRPr b="0" i="0" sz="1400" u="none" cap="none" strike="noStrike">
              <a:solidFill>
                <a:srgbClr val="92D050"/>
              </a:solidFill>
              <a:latin typeface="Arial"/>
              <a:ea typeface="Arial"/>
              <a:cs typeface="Arial"/>
              <a:sym typeface="Arial"/>
            </a:endParaRPr>
          </a:p>
        </p:txBody>
      </p:sp>
      <p:sp>
        <p:nvSpPr>
          <p:cNvPr id="636" name="Google Shape;636;p7"/>
          <p:cNvSpPr txBox="1"/>
          <p:nvPr/>
        </p:nvSpPr>
        <p:spPr>
          <a:xfrm>
            <a:off x="1155150" y="6335100"/>
            <a:ext cx="7218600" cy="522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400"/>
              <a:buFont typeface="Arial"/>
              <a:buNone/>
            </a:pPr>
            <a:r>
              <a:rPr b="1" i="0" lang="en-AU" sz="1400" u="none" cap="none" strike="noStrike">
                <a:solidFill>
                  <a:srgbClr val="FF0000"/>
                </a:solidFill>
                <a:latin typeface="Arial"/>
                <a:ea typeface="Arial"/>
                <a:cs typeface="Arial"/>
                <a:sym typeface="Arial"/>
              </a:rPr>
              <a:t>Add comments and questions via GTM chat at any time in the session</a:t>
            </a:r>
            <a:endParaRPr b="1" i="0" sz="1400" u="none" cap="none" strike="noStrike">
              <a:solidFill>
                <a:srgbClr val="FF0000"/>
              </a:solidFill>
              <a:latin typeface="Arial"/>
              <a:ea typeface="Arial"/>
              <a:cs typeface="Arial"/>
              <a:sym typeface="Arial"/>
            </a:endParaRPr>
          </a:p>
        </p:txBody>
      </p:sp>
      <p:sp>
        <p:nvSpPr>
          <p:cNvPr id="637" name="Google Shape;637;p7"/>
          <p:cNvSpPr txBox="1"/>
          <p:nvPr/>
        </p:nvSpPr>
        <p:spPr>
          <a:xfrm>
            <a:off x="3882450" y="766863"/>
            <a:ext cx="1379100" cy="677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1" i="0" lang="en-AU" sz="1700" u="none" cap="none" strike="noStrike">
                <a:solidFill>
                  <a:srgbClr val="92D050"/>
                </a:solidFill>
                <a:latin typeface="Arial"/>
                <a:ea typeface="Arial"/>
                <a:cs typeface="Arial"/>
                <a:sym typeface="Arial"/>
              </a:rPr>
              <a:t>Session 1</a:t>
            </a:r>
            <a:endParaRPr b="1" i="0" sz="1700" u="none" cap="none" strike="noStrike">
              <a:solidFill>
                <a:srgbClr val="92D050"/>
              </a:solidFill>
              <a:latin typeface="Arial"/>
              <a:ea typeface="Arial"/>
              <a:cs typeface="Arial"/>
              <a:sym typeface="Arial"/>
            </a:endParaRPr>
          </a:p>
        </p:txBody>
      </p:sp>
      <p:sp>
        <p:nvSpPr>
          <p:cNvPr id="638" name="Google Shape;638;p7"/>
          <p:cNvSpPr txBox="1"/>
          <p:nvPr/>
        </p:nvSpPr>
        <p:spPr>
          <a:xfrm>
            <a:off x="7688600" y="2955863"/>
            <a:ext cx="2110800" cy="362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AU" sz="1400" u="none" cap="none" strike="noStrike">
                <a:solidFill>
                  <a:srgbClr val="92D050"/>
                </a:solidFill>
                <a:latin typeface="Arial"/>
                <a:ea typeface="Arial"/>
                <a:cs typeface="Arial"/>
                <a:sym typeface="Arial"/>
              </a:rPr>
              <a:t>10 mins </a:t>
            </a:r>
            <a:endParaRPr b="0" i="0" sz="1400" u="none" cap="none" strike="noStrike">
              <a:solidFill>
                <a:srgbClr val="92D050"/>
              </a:solidFill>
              <a:latin typeface="Arial"/>
              <a:ea typeface="Arial"/>
              <a:cs typeface="Arial"/>
              <a:sym typeface="Arial"/>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5" name="Shape 1255"/>
        <p:cNvGrpSpPr/>
        <p:nvPr/>
      </p:nvGrpSpPr>
      <p:grpSpPr>
        <a:xfrm>
          <a:off x="0" y="0"/>
          <a:ext cx="0" cy="0"/>
          <a:chOff x="0" y="0"/>
          <a:chExt cx="0" cy="0"/>
        </a:xfrm>
      </p:grpSpPr>
      <p:sp>
        <p:nvSpPr>
          <p:cNvPr id="1256" name="Google Shape;1256;gebf947c4af_8_163"/>
          <p:cNvSpPr txBox="1"/>
          <p:nvPr/>
        </p:nvSpPr>
        <p:spPr>
          <a:xfrm>
            <a:off x="3988613" y="2566507"/>
            <a:ext cx="125449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9FE3"/>
              </a:buClr>
              <a:buSzPts val="1200"/>
              <a:buFont typeface="Roboto"/>
              <a:buNone/>
            </a:pPr>
            <a:r>
              <a:rPr b="1" i="0" lang="en-AU" sz="1200" u="none" cap="none" strike="noStrike">
                <a:solidFill>
                  <a:srgbClr val="009FE3"/>
                </a:solidFill>
                <a:latin typeface="Roboto"/>
                <a:ea typeface="Roboto"/>
                <a:cs typeface="Roboto"/>
                <a:sym typeface="Roboto"/>
              </a:rPr>
              <a:t>NO ACTION</a:t>
            </a:r>
            <a:endParaRPr b="1" i="0" sz="1200" u="none" cap="none" strike="noStrike">
              <a:solidFill>
                <a:srgbClr val="009FE3"/>
              </a:solidFill>
              <a:latin typeface="Roboto"/>
              <a:ea typeface="Roboto"/>
              <a:cs typeface="Roboto"/>
              <a:sym typeface="Roboto"/>
            </a:endParaRPr>
          </a:p>
        </p:txBody>
      </p:sp>
      <p:sp>
        <p:nvSpPr>
          <p:cNvPr id="1257" name="Google Shape;1257;gebf947c4af_8_163"/>
          <p:cNvSpPr txBox="1"/>
          <p:nvPr/>
        </p:nvSpPr>
        <p:spPr>
          <a:xfrm>
            <a:off x="3988613" y="3771531"/>
            <a:ext cx="1254490" cy="276999"/>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C000"/>
              </a:buClr>
              <a:buSzPts val="1200"/>
              <a:buFont typeface="Roboto"/>
              <a:buNone/>
            </a:pPr>
            <a:r>
              <a:rPr b="1" i="0" lang="en-AU" sz="1200" u="none" cap="none" strike="noStrike">
                <a:solidFill>
                  <a:srgbClr val="FFC000"/>
                </a:solidFill>
                <a:latin typeface="Roboto"/>
                <a:ea typeface="Roboto"/>
                <a:cs typeface="Roboto"/>
                <a:sym typeface="Roboto"/>
              </a:rPr>
              <a:t>DECARB ONLY</a:t>
            </a:r>
            <a:endParaRPr b="0" i="0" sz="1200" u="none" cap="none" strike="noStrike">
              <a:solidFill>
                <a:srgbClr val="FFC000"/>
              </a:solidFill>
              <a:latin typeface="Roboto"/>
              <a:ea typeface="Roboto"/>
              <a:cs typeface="Roboto"/>
              <a:sym typeface="Roboto"/>
            </a:endParaRPr>
          </a:p>
        </p:txBody>
      </p:sp>
      <p:sp>
        <p:nvSpPr>
          <p:cNvPr id="1258" name="Google Shape;1258;gebf947c4af_8_163"/>
          <p:cNvSpPr txBox="1"/>
          <p:nvPr/>
        </p:nvSpPr>
        <p:spPr>
          <a:xfrm>
            <a:off x="3988613" y="4552181"/>
            <a:ext cx="1254490" cy="64633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76C088"/>
              </a:buClr>
              <a:buSzPts val="1200"/>
              <a:buFont typeface="Roboto"/>
              <a:buNone/>
            </a:pPr>
            <a:r>
              <a:rPr b="1" i="0" lang="en-AU" sz="1200" u="none" cap="none" strike="noStrike">
                <a:solidFill>
                  <a:srgbClr val="76C088"/>
                </a:solidFill>
                <a:latin typeface="Roboto"/>
                <a:ea typeface="Roboto"/>
                <a:cs typeface="Roboto"/>
                <a:sym typeface="Roboto"/>
              </a:rPr>
              <a:t>DECARB +</a:t>
            </a:r>
            <a:endParaRPr/>
          </a:p>
          <a:p>
            <a:pPr indent="0" lvl="0" marL="0" marR="0" rtl="0" algn="l">
              <a:lnSpc>
                <a:spcPct val="100000"/>
              </a:lnSpc>
              <a:spcBef>
                <a:spcPts val="0"/>
              </a:spcBef>
              <a:spcAft>
                <a:spcPts val="0"/>
              </a:spcAft>
              <a:buClr>
                <a:srgbClr val="76C088"/>
              </a:buClr>
              <a:buSzPts val="1200"/>
              <a:buFont typeface="Roboto"/>
              <a:buNone/>
            </a:pPr>
            <a:r>
              <a:rPr b="1" i="0" lang="en-AU" sz="1200" u="none" cap="none" strike="noStrike">
                <a:solidFill>
                  <a:srgbClr val="76C088"/>
                </a:solidFill>
                <a:latin typeface="Roboto"/>
                <a:ea typeface="Roboto"/>
                <a:cs typeface="Roboto"/>
                <a:sym typeface="Roboto"/>
              </a:rPr>
              <a:t>DIRECT CH4</a:t>
            </a:r>
            <a:endParaRPr/>
          </a:p>
          <a:p>
            <a:pPr indent="0" lvl="0" marL="0" marR="0" rtl="0" algn="l">
              <a:lnSpc>
                <a:spcPct val="100000"/>
              </a:lnSpc>
              <a:spcBef>
                <a:spcPts val="0"/>
              </a:spcBef>
              <a:spcAft>
                <a:spcPts val="0"/>
              </a:spcAft>
              <a:buClr>
                <a:srgbClr val="76C088"/>
              </a:buClr>
              <a:buSzPts val="1200"/>
              <a:buFont typeface="Roboto"/>
              <a:buNone/>
            </a:pPr>
            <a:r>
              <a:rPr b="1" i="0" lang="en-AU" sz="1200" u="none" cap="none" strike="noStrike">
                <a:solidFill>
                  <a:srgbClr val="76C088"/>
                </a:solidFill>
                <a:latin typeface="Roboto"/>
                <a:ea typeface="Roboto"/>
                <a:cs typeface="Roboto"/>
                <a:sym typeface="Roboto"/>
              </a:rPr>
              <a:t>MITIGATION</a:t>
            </a:r>
            <a:endParaRPr b="0" i="0" sz="1200" u="none" cap="none" strike="noStrike">
              <a:solidFill>
                <a:srgbClr val="76C088"/>
              </a:solidFill>
              <a:latin typeface="Roboto"/>
              <a:ea typeface="Roboto"/>
              <a:cs typeface="Roboto"/>
              <a:sym typeface="Roboto"/>
            </a:endParaRPr>
          </a:p>
        </p:txBody>
      </p:sp>
      <p:sp>
        <p:nvSpPr>
          <p:cNvPr id="1259" name="Google Shape;1259;gebf947c4af_8_163"/>
          <p:cNvSpPr/>
          <p:nvPr/>
        </p:nvSpPr>
        <p:spPr>
          <a:xfrm>
            <a:off x="1114261" y="5713985"/>
            <a:ext cx="3932807" cy="430887"/>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C0C0C"/>
              </a:buClr>
              <a:buSzPts val="1100"/>
              <a:buFont typeface="Roboto"/>
              <a:buNone/>
            </a:pPr>
            <a:r>
              <a:rPr b="0" i="1" lang="en-AU" sz="1100" u="none" cap="none" strike="noStrike">
                <a:solidFill>
                  <a:srgbClr val="0C0C0C"/>
                </a:solidFill>
                <a:latin typeface="Roboto"/>
                <a:ea typeface="Roboto"/>
                <a:cs typeface="Roboto"/>
                <a:sym typeface="Roboto"/>
              </a:rPr>
              <a:t>Ocko et al., Acting rapidly to deploy readily available methane mitigation measures by sector can immediately slow global warming, 2021.</a:t>
            </a:r>
            <a:endParaRPr b="0" i="1" sz="1100" u="none" cap="none" strike="noStrike">
              <a:solidFill>
                <a:srgbClr val="0C0C0C"/>
              </a:solidFill>
              <a:latin typeface="Roboto"/>
              <a:ea typeface="Roboto"/>
              <a:cs typeface="Roboto"/>
              <a:sym typeface="Roboto"/>
            </a:endParaRPr>
          </a:p>
        </p:txBody>
      </p:sp>
      <p:pic>
        <p:nvPicPr>
          <p:cNvPr id="1260" name="Google Shape;1260;gebf947c4af_8_163"/>
          <p:cNvPicPr preferRelativeResize="0"/>
          <p:nvPr/>
        </p:nvPicPr>
        <p:blipFill rotWithShape="1">
          <a:blip r:embed="rId3">
            <a:alphaModFix/>
          </a:blip>
          <a:srcRect b="0" l="0" r="0" t="0"/>
          <a:stretch/>
        </p:blipFill>
        <p:spPr>
          <a:xfrm>
            <a:off x="123733" y="2050141"/>
            <a:ext cx="3864880" cy="3442780"/>
          </a:xfrm>
          <a:prstGeom prst="rect">
            <a:avLst/>
          </a:prstGeom>
          <a:noFill/>
          <a:ln>
            <a:noFill/>
          </a:ln>
        </p:spPr>
      </p:pic>
      <p:cxnSp>
        <p:nvCxnSpPr>
          <p:cNvPr id="1261" name="Google Shape;1261;gebf947c4af_8_163"/>
          <p:cNvCxnSpPr/>
          <p:nvPr/>
        </p:nvCxnSpPr>
        <p:spPr>
          <a:xfrm>
            <a:off x="450278" y="1375702"/>
            <a:ext cx="878792" cy="0"/>
          </a:xfrm>
          <a:prstGeom prst="straightConnector1">
            <a:avLst/>
          </a:prstGeom>
          <a:noFill/>
          <a:ln cap="flat" cmpd="sng" w="76200">
            <a:solidFill>
              <a:srgbClr val="00B0F0"/>
            </a:solidFill>
            <a:prstDash val="solid"/>
            <a:miter lim="800000"/>
            <a:headEnd len="sm" w="sm" type="none"/>
            <a:tailEnd len="sm" w="sm" type="none"/>
          </a:ln>
        </p:spPr>
      </p:cxnSp>
      <p:sp>
        <p:nvSpPr>
          <p:cNvPr id="1262" name="Google Shape;1262;gebf947c4af_8_163"/>
          <p:cNvSpPr txBox="1"/>
          <p:nvPr/>
        </p:nvSpPr>
        <p:spPr>
          <a:xfrm>
            <a:off x="450278" y="372984"/>
            <a:ext cx="7832736" cy="769175"/>
          </a:xfrm>
          <a:prstGeom prst="rect">
            <a:avLst/>
          </a:prstGeom>
          <a:noFill/>
          <a:ln>
            <a:noFill/>
          </a:ln>
        </p:spPr>
        <p:txBody>
          <a:bodyPr anchorCtr="0" anchor="b" bIns="45700" lIns="0" spcFirstLastPara="1" rIns="90000" wrap="square" tIns="45700">
            <a:normAutofit/>
          </a:bodyPr>
          <a:lstStyle/>
          <a:p>
            <a:pPr indent="0" lvl="0" marL="0" marR="0" rtl="0" algn="l">
              <a:lnSpc>
                <a:spcPct val="90000"/>
              </a:lnSpc>
              <a:spcBef>
                <a:spcPts val="0"/>
              </a:spcBef>
              <a:spcAft>
                <a:spcPts val="0"/>
              </a:spcAft>
              <a:buClr>
                <a:srgbClr val="00B0F0"/>
              </a:buClr>
              <a:buSzPts val="2400"/>
              <a:buFont typeface="Roboto"/>
              <a:buNone/>
            </a:pPr>
            <a:r>
              <a:rPr b="1" i="0" lang="en-AU" sz="2400" u="none" cap="none" strike="noStrike">
                <a:solidFill>
                  <a:srgbClr val="00B0F0"/>
                </a:solidFill>
                <a:latin typeface="Roboto"/>
                <a:ea typeface="Roboto"/>
                <a:cs typeface="Roboto"/>
                <a:sym typeface="Roboto"/>
              </a:rPr>
              <a:t>Targeted measures are needed to realize the full potential of methane mitigation in the fossil fuel sector</a:t>
            </a:r>
            <a:endParaRPr/>
          </a:p>
        </p:txBody>
      </p:sp>
      <p:sp>
        <p:nvSpPr>
          <p:cNvPr id="1263" name="Google Shape;1263;gebf947c4af_8_163"/>
          <p:cNvSpPr txBox="1"/>
          <p:nvPr/>
        </p:nvSpPr>
        <p:spPr>
          <a:xfrm>
            <a:off x="442747" y="1589809"/>
            <a:ext cx="3044899"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Roboto"/>
              <a:buNone/>
            </a:pPr>
            <a:r>
              <a:rPr b="1" i="0" lang="en-AU" sz="1800" u="none" cap="none" strike="noStrike">
                <a:solidFill>
                  <a:srgbClr val="000000"/>
                </a:solidFill>
                <a:latin typeface="Roboto"/>
                <a:ea typeface="Roboto"/>
                <a:cs typeface="Roboto"/>
                <a:sym typeface="Roboto"/>
              </a:rPr>
              <a:t>Methane Emissions Scenarios</a:t>
            </a:r>
            <a:endParaRPr/>
          </a:p>
        </p:txBody>
      </p:sp>
      <p:sp>
        <p:nvSpPr>
          <p:cNvPr id="1264" name="Google Shape;1264;gebf947c4af_8_163"/>
          <p:cNvSpPr txBox="1"/>
          <p:nvPr/>
        </p:nvSpPr>
        <p:spPr>
          <a:xfrm>
            <a:off x="4999676" y="1513816"/>
            <a:ext cx="3864880" cy="2369880"/>
          </a:xfrm>
          <a:prstGeom prst="rect">
            <a:avLst/>
          </a:prstGeom>
          <a:noFill/>
          <a:ln>
            <a:noFill/>
          </a:ln>
        </p:spPr>
        <p:txBody>
          <a:bodyPr anchorCtr="0" anchor="t" bIns="45700" lIns="91425" spcFirstLastPara="1" rIns="91425" wrap="square" tIns="45700">
            <a:spAutoFit/>
          </a:bodyPr>
          <a:lstStyle/>
          <a:p>
            <a:pPr indent="0" lvl="0" marL="0" marR="0" rtl="0" algn="just">
              <a:lnSpc>
                <a:spcPct val="100000"/>
              </a:lnSpc>
              <a:spcBef>
                <a:spcPts val="0"/>
              </a:spcBef>
              <a:spcAft>
                <a:spcPts val="0"/>
              </a:spcAft>
              <a:buClr>
                <a:srgbClr val="000000"/>
              </a:buClr>
              <a:buSzPts val="1800"/>
              <a:buFont typeface="Roboto"/>
              <a:buNone/>
            </a:pPr>
            <a:r>
              <a:rPr b="0" i="0" lang="en-AU" sz="1800" u="none" cap="none" strike="noStrike">
                <a:solidFill>
                  <a:srgbClr val="000000"/>
                </a:solidFill>
                <a:latin typeface="Roboto"/>
                <a:ea typeface="Roboto"/>
                <a:cs typeface="Roboto"/>
                <a:sym typeface="Roboto"/>
              </a:rPr>
              <a:t>According to the International Energy Agency </a:t>
            </a:r>
            <a:endParaRPr/>
          </a:p>
          <a:p>
            <a:pPr indent="0" lvl="0" marL="0" marR="0" rtl="0" algn="just">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a:p>
            <a:pPr indent="0" lvl="0" marL="0" marR="0" rtl="0" algn="just">
              <a:lnSpc>
                <a:spcPct val="100000"/>
              </a:lnSpc>
              <a:spcBef>
                <a:spcPts val="0"/>
              </a:spcBef>
              <a:spcAft>
                <a:spcPts val="0"/>
              </a:spcAft>
              <a:buClr>
                <a:srgbClr val="000000"/>
              </a:buClr>
              <a:buSzPts val="1800"/>
              <a:buFont typeface="Roboto"/>
              <a:buNone/>
            </a:pPr>
            <a:r>
              <a:rPr b="0" i="0" lang="en-AU" sz="1800" u="none" cap="none" strike="noStrike">
                <a:solidFill>
                  <a:srgbClr val="000000"/>
                </a:solidFill>
                <a:latin typeface="Roboto"/>
                <a:ea typeface="Roboto"/>
                <a:cs typeface="Roboto"/>
                <a:sym typeface="Roboto"/>
              </a:rPr>
              <a:t>1. Methane emissions from the oil and gas sector could be reduced with technologies that exist today</a:t>
            </a:r>
            <a:endParaRPr/>
          </a:p>
          <a:p>
            <a:pPr indent="0" lvl="0" marL="0" marR="0" rtl="0" algn="ctr">
              <a:lnSpc>
                <a:spcPct val="100000"/>
              </a:lnSpc>
              <a:spcBef>
                <a:spcPts val="0"/>
              </a:spcBef>
              <a:spcAft>
                <a:spcPts val="0"/>
              </a:spcAft>
              <a:buClr>
                <a:srgbClr val="000000"/>
              </a:buClr>
              <a:buSzPts val="4000"/>
              <a:buFont typeface="Roboto"/>
              <a:buNone/>
            </a:pPr>
            <a:r>
              <a:rPr b="1" i="0" lang="en-AU" sz="4000" u="none" cap="none" strike="noStrike">
                <a:solidFill>
                  <a:srgbClr val="000000"/>
                </a:solidFill>
                <a:latin typeface="Roboto"/>
                <a:ea typeface="Roboto"/>
                <a:cs typeface="Roboto"/>
                <a:sym typeface="Roboto"/>
              </a:rPr>
              <a:t>   </a:t>
            </a:r>
            <a:r>
              <a:rPr b="1" i="0" lang="en-AU" sz="4000" u="none" cap="none" strike="noStrike">
                <a:solidFill>
                  <a:srgbClr val="009FE3"/>
                </a:solidFill>
                <a:latin typeface="Roboto"/>
                <a:ea typeface="Roboto"/>
                <a:cs typeface="Roboto"/>
                <a:sym typeface="Roboto"/>
              </a:rPr>
              <a:t>by 75%</a:t>
            </a:r>
            <a:endParaRPr/>
          </a:p>
          <a:p>
            <a:pPr indent="0" lvl="0" marL="0" marR="0" rtl="0" algn="just">
              <a:lnSpc>
                <a:spcPct val="100000"/>
              </a:lnSpc>
              <a:spcBef>
                <a:spcPts val="0"/>
              </a:spcBef>
              <a:spcAft>
                <a:spcPts val="0"/>
              </a:spcAft>
              <a:buClr>
                <a:srgbClr val="009FE3"/>
              </a:buClr>
              <a:buSzPts val="1800"/>
              <a:buFont typeface="Roboto"/>
              <a:buNone/>
            </a:pPr>
            <a:r>
              <a:rPr b="1" i="0" lang="en-AU" sz="1800" u="none" cap="none" strike="noStrike">
                <a:solidFill>
                  <a:srgbClr val="009FE3"/>
                </a:solidFill>
                <a:latin typeface="Roboto"/>
                <a:ea typeface="Roboto"/>
                <a:cs typeface="Roboto"/>
                <a:sym typeface="Roboto"/>
              </a:rPr>
              <a:t>      </a:t>
            </a:r>
            <a:endParaRPr b="0" i="0" sz="1800" u="none" cap="none" strike="noStrike">
              <a:solidFill>
                <a:srgbClr val="000000"/>
              </a:solidFill>
              <a:latin typeface="Roboto"/>
              <a:ea typeface="Roboto"/>
              <a:cs typeface="Roboto"/>
              <a:sym typeface="Roboto"/>
            </a:endParaRPr>
          </a:p>
        </p:txBody>
      </p:sp>
      <p:sp>
        <p:nvSpPr>
          <p:cNvPr id="1265" name="Google Shape;1265;gebf947c4af_8_163"/>
          <p:cNvSpPr/>
          <p:nvPr/>
        </p:nvSpPr>
        <p:spPr>
          <a:xfrm>
            <a:off x="7243017" y="6435242"/>
            <a:ext cx="1162800" cy="3150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Calibri"/>
              <a:buNone/>
            </a:pPr>
            <a:r>
              <a:rPr b="0" i="1" lang="en-AU" sz="1400" u="none" cap="none" strike="noStrike">
                <a:solidFill>
                  <a:srgbClr val="000000"/>
                </a:solidFill>
                <a:latin typeface="Calibri"/>
                <a:ea typeface="Calibri"/>
                <a:cs typeface="Calibri"/>
                <a:sym typeface="Calibri"/>
              </a:rPr>
              <a:t>Source: IEA</a:t>
            </a:r>
            <a:endParaRPr/>
          </a:p>
        </p:txBody>
      </p:sp>
      <p:sp>
        <p:nvSpPr>
          <p:cNvPr id="1266" name="Google Shape;1266;gebf947c4af_8_163"/>
          <p:cNvSpPr/>
          <p:nvPr/>
        </p:nvSpPr>
        <p:spPr>
          <a:xfrm>
            <a:off x="5047068" y="3725496"/>
            <a:ext cx="3864878" cy="2154436"/>
          </a:xfrm>
          <a:prstGeom prst="rect">
            <a:avLst/>
          </a:prstGeom>
          <a:noFill/>
          <a:ln>
            <a:noFill/>
          </a:ln>
        </p:spPr>
        <p:txBody>
          <a:bodyPr anchorCtr="0" anchor="t" bIns="45700" lIns="91425" spcFirstLastPara="1" rIns="91425" wrap="square" tIns="45700">
            <a:noAutofit/>
          </a:bodyPr>
          <a:lstStyle/>
          <a:p>
            <a:pPr indent="0" lvl="0" marL="0" marR="0" rtl="0" algn="just">
              <a:lnSpc>
                <a:spcPct val="100000"/>
              </a:lnSpc>
              <a:spcBef>
                <a:spcPts val="0"/>
              </a:spcBef>
              <a:spcAft>
                <a:spcPts val="0"/>
              </a:spcAft>
              <a:buClr>
                <a:srgbClr val="000000"/>
              </a:buClr>
              <a:buSzPts val="1800"/>
              <a:buFont typeface="Roboto"/>
              <a:buNone/>
            </a:pPr>
            <a:r>
              <a:rPr b="0" i="0" lang="en-AU" sz="1800" u="none" cap="none" strike="noStrike">
                <a:solidFill>
                  <a:srgbClr val="000000"/>
                </a:solidFill>
                <a:latin typeface="Roboto"/>
                <a:ea typeface="Roboto"/>
                <a:cs typeface="Roboto"/>
                <a:sym typeface="Roboto"/>
              </a:rPr>
              <a:t>2. The measures pay for themselves quickly by saving money: </a:t>
            </a:r>
            <a:endParaRPr/>
          </a:p>
          <a:p>
            <a:pPr indent="0" lvl="0" marL="0" marR="0" rtl="0" algn="ctr">
              <a:lnSpc>
                <a:spcPct val="100000"/>
              </a:lnSpc>
              <a:spcBef>
                <a:spcPts val="0"/>
              </a:spcBef>
              <a:spcAft>
                <a:spcPts val="0"/>
              </a:spcAft>
              <a:buClr>
                <a:srgbClr val="009FE3"/>
              </a:buClr>
              <a:buSzPts val="4000"/>
              <a:buFont typeface="Roboto"/>
              <a:buNone/>
            </a:pPr>
            <a:r>
              <a:rPr b="1" i="0" lang="en-AU" sz="4000" u="none" cap="none" strike="noStrike">
                <a:solidFill>
                  <a:srgbClr val="009FE3"/>
                </a:solidFill>
                <a:latin typeface="Roboto"/>
                <a:ea typeface="Roboto"/>
                <a:cs typeface="Roboto"/>
                <a:sym typeface="Roboto"/>
              </a:rPr>
              <a:t>~ 50% </a:t>
            </a:r>
            <a:endParaRPr/>
          </a:p>
          <a:p>
            <a:pPr indent="0" lvl="0" marL="0" marR="0" rtl="0" algn="just">
              <a:lnSpc>
                <a:spcPct val="100000"/>
              </a:lnSpc>
              <a:spcBef>
                <a:spcPts val="0"/>
              </a:spcBef>
              <a:spcAft>
                <a:spcPts val="0"/>
              </a:spcAft>
              <a:buClr>
                <a:srgbClr val="000000"/>
              </a:buClr>
              <a:buSzPts val="1800"/>
              <a:buFont typeface="Roboto"/>
              <a:buNone/>
            </a:pPr>
            <a:r>
              <a:rPr b="0" i="0" lang="en-AU" sz="1800" u="none" cap="none" strike="noStrike">
                <a:solidFill>
                  <a:srgbClr val="000000"/>
                </a:solidFill>
                <a:latin typeface="Roboto"/>
                <a:ea typeface="Roboto"/>
                <a:cs typeface="Roboto"/>
                <a:sym typeface="Roboto"/>
              </a:rPr>
              <a:t>3.  Available targeted measures have </a:t>
            </a:r>
            <a:endParaRPr/>
          </a:p>
          <a:p>
            <a:pPr indent="0" lvl="0" marL="0" marR="0" rtl="0" algn="ctr">
              <a:lnSpc>
                <a:spcPct val="100000"/>
              </a:lnSpc>
              <a:spcBef>
                <a:spcPts val="0"/>
              </a:spcBef>
              <a:spcAft>
                <a:spcPts val="0"/>
              </a:spcAft>
              <a:buClr>
                <a:srgbClr val="009FE3"/>
              </a:buClr>
              <a:buSzPts val="4000"/>
              <a:buFont typeface="Roboto"/>
              <a:buNone/>
            </a:pPr>
            <a:r>
              <a:rPr b="1" i="0" lang="en-AU" sz="4000" u="none" cap="none" strike="noStrike">
                <a:solidFill>
                  <a:srgbClr val="009FE3"/>
                </a:solidFill>
                <a:latin typeface="Roboto"/>
                <a:ea typeface="Roboto"/>
                <a:cs typeface="Roboto"/>
                <a:sym typeface="Roboto"/>
              </a:rPr>
              <a:t>negative costs</a:t>
            </a:r>
            <a:endParaRPr/>
          </a:p>
        </p:txBody>
      </p:sp>
      <p:pic>
        <p:nvPicPr>
          <p:cNvPr descr="Text, logo&#10;&#10;Description automatically generated" id="1267" name="Google Shape;1267;gebf947c4af_8_163"/>
          <p:cNvPicPr preferRelativeResize="0"/>
          <p:nvPr/>
        </p:nvPicPr>
        <p:blipFill rotWithShape="1">
          <a:blip r:embed="rId4">
            <a:alphaModFix amt="50000"/>
          </a:blip>
          <a:srcRect b="0" l="0" r="0" t="0"/>
          <a:stretch/>
        </p:blipFill>
        <p:spPr>
          <a:xfrm>
            <a:off x="7840313" y="176644"/>
            <a:ext cx="1229706" cy="597369"/>
          </a:xfrm>
          <a:prstGeom prst="rect">
            <a:avLst/>
          </a:prstGeom>
          <a:noFill/>
          <a:ln>
            <a:noFill/>
          </a:ln>
        </p:spPr>
      </p:pic>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1" name="Shape 1271"/>
        <p:cNvGrpSpPr/>
        <p:nvPr/>
      </p:nvGrpSpPr>
      <p:grpSpPr>
        <a:xfrm>
          <a:off x="0" y="0"/>
          <a:ext cx="0" cy="0"/>
          <a:chOff x="0" y="0"/>
          <a:chExt cx="0" cy="0"/>
        </a:xfrm>
      </p:grpSpPr>
      <p:sp>
        <p:nvSpPr>
          <p:cNvPr id="1272" name="Google Shape;1272;gebf947c4af_8_179"/>
          <p:cNvSpPr txBox="1"/>
          <p:nvPr/>
        </p:nvSpPr>
        <p:spPr>
          <a:xfrm>
            <a:off x="149864" y="1825560"/>
            <a:ext cx="2686474" cy="224676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AU" sz="2800">
                <a:solidFill>
                  <a:schemeClr val="dk1"/>
                </a:solidFill>
                <a:latin typeface="Calibri"/>
                <a:ea typeface="Calibri"/>
                <a:cs typeface="Calibri"/>
                <a:sym typeface="Calibri"/>
              </a:rPr>
              <a:t>Reducing methane </a:t>
            </a:r>
            <a:endParaRPr/>
          </a:p>
          <a:p>
            <a:pPr indent="0" lvl="0" marL="0" marR="0" rtl="0" algn="l">
              <a:spcBef>
                <a:spcPts val="0"/>
              </a:spcBef>
              <a:spcAft>
                <a:spcPts val="0"/>
              </a:spcAft>
              <a:buNone/>
            </a:pPr>
            <a:r>
              <a:rPr b="1" lang="en-AU" sz="2800">
                <a:solidFill>
                  <a:schemeClr val="dk1"/>
                </a:solidFill>
                <a:latin typeface="Calibri"/>
                <a:ea typeface="Calibri"/>
                <a:cs typeface="Calibri"/>
                <a:sym typeface="Calibri"/>
              </a:rPr>
              <a:t>emissions </a:t>
            </a:r>
            <a:r>
              <a:rPr lang="en-AU" sz="2800">
                <a:solidFill>
                  <a:schemeClr val="dk1"/>
                </a:solidFill>
                <a:latin typeface="Calibri"/>
                <a:ea typeface="Calibri"/>
                <a:cs typeface="Calibri"/>
                <a:sym typeface="Calibri"/>
              </a:rPr>
              <a:t>has the potential to reduce </a:t>
            </a:r>
            <a:endParaRPr/>
          </a:p>
          <a:p>
            <a:pPr indent="0" lvl="0" marL="0" marR="0" rtl="0" algn="l">
              <a:spcBef>
                <a:spcPts val="0"/>
              </a:spcBef>
              <a:spcAft>
                <a:spcPts val="0"/>
              </a:spcAft>
              <a:buNone/>
            </a:pPr>
            <a:r>
              <a:rPr lang="en-AU" sz="2800">
                <a:solidFill>
                  <a:schemeClr val="dk1"/>
                </a:solidFill>
                <a:latin typeface="Calibri"/>
                <a:ea typeface="Calibri"/>
                <a:cs typeface="Calibri"/>
                <a:sym typeface="Calibri"/>
              </a:rPr>
              <a:t>the rate of warming significantly</a:t>
            </a:r>
            <a:endParaRPr/>
          </a:p>
        </p:txBody>
      </p:sp>
      <p:pic>
        <p:nvPicPr>
          <p:cNvPr descr="Chart&#10;&#10;Description automatically generated" id="1273" name="Google Shape;1273;gebf947c4af_8_179"/>
          <p:cNvPicPr preferRelativeResize="0"/>
          <p:nvPr/>
        </p:nvPicPr>
        <p:blipFill rotWithShape="1">
          <a:blip r:embed="rId3">
            <a:alphaModFix/>
          </a:blip>
          <a:srcRect b="0" l="0" r="0" t="0"/>
          <a:stretch/>
        </p:blipFill>
        <p:spPr>
          <a:xfrm>
            <a:off x="2607398" y="-132784"/>
            <a:ext cx="6708617" cy="4897925"/>
          </a:xfrm>
          <a:prstGeom prst="rect">
            <a:avLst/>
          </a:prstGeom>
          <a:noFill/>
          <a:ln>
            <a:noFill/>
          </a:ln>
        </p:spPr>
      </p:pic>
      <p:sp>
        <p:nvSpPr>
          <p:cNvPr id="1274" name="Google Shape;1274;gebf947c4af_8_179"/>
          <p:cNvSpPr txBox="1"/>
          <p:nvPr/>
        </p:nvSpPr>
        <p:spPr>
          <a:xfrm>
            <a:off x="1150872" y="6397775"/>
            <a:ext cx="2149500" cy="36930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800">
                <a:solidFill>
                  <a:schemeClr val="dk1"/>
                </a:solidFill>
                <a:latin typeface="Calibri"/>
                <a:ea typeface="Calibri"/>
                <a:cs typeface="Calibri"/>
                <a:sym typeface="Calibri"/>
              </a:rPr>
              <a:t>Ocko et al. ERL 2021</a:t>
            </a:r>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72"/>
                                        </p:tgtEl>
                                        <p:attrNameLst>
                                          <p:attrName>style.visibility</p:attrName>
                                        </p:attrNameLst>
                                      </p:cBhvr>
                                      <p:to>
                                        <p:strVal val="visible"/>
                                      </p:to>
                                    </p:set>
                                    <p:animEffect filter="fade" transition="in">
                                      <p:cBhvr>
                                        <p:cTn dur="500"/>
                                        <p:tgtEl>
                                          <p:spTgt spid="127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8" name="Shape 1278"/>
        <p:cNvGrpSpPr/>
        <p:nvPr/>
      </p:nvGrpSpPr>
      <p:grpSpPr>
        <a:xfrm>
          <a:off x="0" y="0"/>
          <a:ext cx="0" cy="0"/>
          <a:chOff x="0" y="0"/>
          <a:chExt cx="0" cy="0"/>
        </a:xfrm>
      </p:grpSpPr>
      <p:sp>
        <p:nvSpPr>
          <p:cNvPr id="1279" name="Google Shape;1279;gebf947c4af_8_185"/>
          <p:cNvSpPr txBox="1"/>
          <p:nvPr>
            <p:ph type="title"/>
          </p:nvPr>
        </p:nvSpPr>
        <p:spPr>
          <a:xfrm>
            <a:off x="614854" y="1493839"/>
            <a:ext cx="8229600" cy="1143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Clr>
                <a:schemeClr val="dk1"/>
              </a:buClr>
              <a:buSzPts val="3960"/>
              <a:buFont typeface="Roboto"/>
              <a:buNone/>
            </a:pPr>
            <a:r>
              <a:rPr lang="en-AU" sz="3859"/>
              <a:t>Accelerating emissions reductions requires knowing:</a:t>
            </a:r>
            <a:br>
              <a:rPr lang="en-AU" sz="3859"/>
            </a:br>
            <a:endParaRPr sz="3859"/>
          </a:p>
        </p:txBody>
      </p:sp>
      <p:sp>
        <p:nvSpPr>
          <p:cNvPr id="1280" name="Google Shape;1280;gebf947c4af_8_185"/>
          <p:cNvSpPr txBox="1"/>
          <p:nvPr>
            <p:ph idx="12" type="sldNum"/>
          </p:nvPr>
        </p:nvSpPr>
        <p:spPr>
          <a:xfrm>
            <a:off x="6553200" y="6356351"/>
            <a:ext cx="2133600" cy="365125"/>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fld id="{00000000-1234-1234-1234-123412341234}" type="slidenum">
              <a:rPr lang="en-AU"/>
              <a:t>‹#›</a:t>
            </a:fld>
            <a:endParaRPr/>
          </a:p>
        </p:txBody>
      </p:sp>
      <p:sp>
        <p:nvSpPr>
          <p:cNvPr id="1281" name="Google Shape;1281;gebf947c4af_8_185"/>
          <p:cNvSpPr txBox="1"/>
          <p:nvPr/>
        </p:nvSpPr>
        <p:spPr>
          <a:xfrm>
            <a:off x="1931751" y="2753700"/>
            <a:ext cx="5537100" cy="1754700"/>
          </a:xfrm>
          <a:prstGeom prst="rect">
            <a:avLst/>
          </a:prstGeom>
          <a:noFill/>
          <a:ln>
            <a:noFill/>
          </a:ln>
        </p:spPr>
        <p:txBody>
          <a:bodyPr anchorCtr="0" anchor="t" bIns="45700" lIns="91425" spcFirstLastPara="1" rIns="91425" wrap="square" tIns="45700">
            <a:spAutoFit/>
          </a:bodyPr>
          <a:lstStyle/>
          <a:p>
            <a:pPr indent="-260350" lvl="0" marL="285750" marR="0" rtl="0" algn="l">
              <a:spcBef>
                <a:spcPts val="0"/>
              </a:spcBef>
              <a:spcAft>
                <a:spcPts val="0"/>
              </a:spcAft>
              <a:buClr>
                <a:schemeClr val="dk1"/>
              </a:buClr>
              <a:buSzPts val="3600"/>
              <a:buFont typeface="Arial"/>
              <a:buChar char="•"/>
            </a:pPr>
            <a:r>
              <a:rPr lang="en-AU" sz="3600">
                <a:solidFill>
                  <a:schemeClr val="dk1"/>
                </a:solidFill>
                <a:latin typeface="Calibri"/>
                <a:ea typeface="Calibri"/>
                <a:cs typeface="Calibri"/>
                <a:sym typeface="Calibri"/>
              </a:rPr>
              <a:t>What is being emitted</a:t>
            </a:r>
            <a:endParaRPr sz="1000"/>
          </a:p>
          <a:p>
            <a:pPr indent="-260350" lvl="0" marL="285750" marR="0" rtl="0" algn="l">
              <a:spcBef>
                <a:spcPts val="0"/>
              </a:spcBef>
              <a:spcAft>
                <a:spcPts val="0"/>
              </a:spcAft>
              <a:buClr>
                <a:schemeClr val="dk1"/>
              </a:buClr>
              <a:buSzPts val="3600"/>
              <a:buFont typeface="Arial"/>
              <a:buChar char="•"/>
            </a:pPr>
            <a:r>
              <a:rPr lang="en-AU" sz="3600">
                <a:solidFill>
                  <a:schemeClr val="dk1"/>
                </a:solidFill>
                <a:latin typeface="Calibri"/>
                <a:ea typeface="Calibri"/>
                <a:cs typeface="Calibri"/>
                <a:sym typeface="Calibri"/>
              </a:rPr>
              <a:t>Where it is being emitted</a:t>
            </a:r>
            <a:endParaRPr sz="1000"/>
          </a:p>
          <a:p>
            <a:pPr indent="-260350" lvl="0" marL="285750" marR="0" rtl="0" algn="l">
              <a:spcBef>
                <a:spcPts val="0"/>
              </a:spcBef>
              <a:spcAft>
                <a:spcPts val="0"/>
              </a:spcAft>
              <a:buClr>
                <a:schemeClr val="dk1"/>
              </a:buClr>
              <a:buSzPts val="3600"/>
              <a:buFont typeface="Arial"/>
              <a:buChar char="•"/>
            </a:pPr>
            <a:r>
              <a:rPr lang="en-AU" sz="3600">
                <a:solidFill>
                  <a:schemeClr val="dk1"/>
                </a:solidFill>
                <a:latin typeface="Calibri"/>
                <a:ea typeface="Calibri"/>
                <a:cs typeface="Calibri"/>
                <a:sym typeface="Calibri"/>
              </a:rPr>
              <a:t>How much is being emitted</a:t>
            </a:r>
            <a:endParaRPr sz="1000"/>
          </a:p>
        </p:txBody>
      </p:sp>
      <p:sp>
        <p:nvSpPr>
          <p:cNvPr id="1282" name="Google Shape;1282;gebf947c4af_8_185"/>
          <p:cNvSpPr txBox="1"/>
          <p:nvPr/>
        </p:nvSpPr>
        <p:spPr>
          <a:xfrm>
            <a:off x="2585545" y="5364161"/>
            <a:ext cx="3145140" cy="707886"/>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4000">
                <a:solidFill>
                  <a:schemeClr val="dk1"/>
                </a:solidFill>
                <a:latin typeface="Calibri"/>
                <a:ea typeface="Calibri"/>
                <a:cs typeface="Calibri"/>
                <a:sym typeface="Calibri"/>
              </a:rPr>
              <a:t>This is role of IMEO</a:t>
            </a: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7" name="Shape 1287"/>
        <p:cNvGrpSpPr/>
        <p:nvPr/>
      </p:nvGrpSpPr>
      <p:grpSpPr>
        <a:xfrm>
          <a:off x="0" y="0"/>
          <a:ext cx="0" cy="0"/>
          <a:chOff x="0" y="0"/>
          <a:chExt cx="0" cy="0"/>
        </a:xfrm>
      </p:grpSpPr>
      <p:sp>
        <p:nvSpPr>
          <p:cNvPr id="1288" name="Google Shape;1288;gebf947c4af_8_192"/>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888888"/>
              </a:buClr>
              <a:buSzPts val="1200"/>
              <a:buFont typeface="Calibri"/>
              <a:buNone/>
            </a:pPr>
            <a:fld id="{00000000-1234-1234-1234-123412341234}" type="slidenum">
              <a:rPr b="0" i="0" lang="en-AU" sz="1200" u="none" cap="none" strike="noStrike">
                <a:solidFill>
                  <a:srgbClr val="888888"/>
                </a:solidFill>
                <a:latin typeface="Calibri"/>
                <a:ea typeface="Calibri"/>
                <a:cs typeface="Calibri"/>
                <a:sym typeface="Calibri"/>
              </a:rPr>
              <a:t>‹#›</a:t>
            </a:fld>
            <a:endParaRPr b="0" i="0" sz="1200" u="none" cap="none" strike="noStrike">
              <a:solidFill>
                <a:srgbClr val="888888"/>
              </a:solidFill>
              <a:latin typeface="Calibri"/>
              <a:ea typeface="Calibri"/>
              <a:cs typeface="Calibri"/>
              <a:sym typeface="Calibri"/>
            </a:endParaRPr>
          </a:p>
        </p:txBody>
      </p:sp>
      <p:sp>
        <p:nvSpPr>
          <p:cNvPr id="1289" name="Google Shape;1289;gebf947c4af_8_192"/>
          <p:cNvSpPr/>
          <p:nvPr/>
        </p:nvSpPr>
        <p:spPr>
          <a:xfrm>
            <a:off x="4419332" y="6204558"/>
            <a:ext cx="1828962" cy="3385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Calibri"/>
              <a:buNone/>
            </a:pPr>
            <a:r>
              <a:rPr b="0" i="1" lang="en-AU" sz="1600" u="none" cap="none" strike="noStrike">
                <a:solidFill>
                  <a:srgbClr val="000000"/>
                </a:solidFill>
                <a:latin typeface="Calibri"/>
                <a:ea typeface="Calibri"/>
                <a:cs typeface="Calibri"/>
                <a:sym typeface="Calibri"/>
              </a:rPr>
              <a:t>(Johnson, et al. ES&amp;T 2017)</a:t>
            </a:r>
            <a:endParaRPr/>
          </a:p>
        </p:txBody>
      </p:sp>
      <p:pic>
        <p:nvPicPr>
          <p:cNvPr id="1290" name="Google Shape;1290;gebf947c4af_8_192"/>
          <p:cNvPicPr preferRelativeResize="0"/>
          <p:nvPr/>
        </p:nvPicPr>
        <p:blipFill rotWithShape="1">
          <a:blip r:embed="rId3">
            <a:alphaModFix/>
          </a:blip>
          <a:srcRect b="0" l="0" r="0" t="0"/>
          <a:stretch/>
        </p:blipFill>
        <p:spPr>
          <a:xfrm>
            <a:off x="4036729" y="1605502"/>
            <a:ext cx="4423130" cy="3443750"/>
          </a:xfrm>
          <a:prstGeom prst="rect">
            <a:avLst/>
          </a:prstGeom>
          <a:noFill/>
          <a:ln>
            <a:noFill/>
          </a:ln>
        </p:spPr>
      </p:pic>
      <p:sp>
        <p:nvSpPr>
          <p:cNvPr id="1291" name="Google Shape;1291;gebf947c4af_8_192"/>
          <p:cNvSpPr/>
          <p:nvPr/>
        </p:nvSpPr>
        <p:spPr>
          <a:xfrm>
            <a:off x="4229635" y="1056524"/>
            <a:ext cx="4230225" cy="660298"/>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Roboto"/>
              <a:buNone/>
            </a:pPr>
            <a:r>
              <a:rPr b="1" i="0" lang="en-AU" sz="1800" u="none" cap="none" strike="noStrike">
                <a:solidFill>
                  <a:srgbClr val="000000"/>
                </a:solidFill>
                <a:latin typeface="Roboto"/>
                <a:ea typeface="Roboto"/>
                <a:cs typeface="Roboto"/>
                <a:sym typeface="Roboto"/>
              </a:rPr>
              <a:t>Sample Measurement Data in Alberta, Canada</a:t>
            </a:r>
            <a:endParaRPr/>
          </a:p>
        </p:txBody>
      </p:sp>
      <p:pic>
        <p:nvPicPr>
          <p:cNvPr id="1292" name="Google Shape;1292;gebf947c4af_8_192"/>
          <p:cNvPicPr preferRelativeResize="0"/>
          <p:nvPr/>
        </p:nvPicPr>
        <p:blipFill rotWithShape="1">
          <a:blip r:embed="rId4">
            <a:alphaModFix/>
          </a:blip>
          <a:srcRect b="0" l="0" r="0" t="0"/>
          <a:stretch/>
        </p:blipFill>
        <p:spPr>
          <a:xfrm>
            <a:off x="527555" y="1759182"/>
            <a:ext cx="2959742" cy="833882"/>
          </a:xfrm>
          <a:prstGeom prst="rect">
            <a:avLst/>
          </a:prstGeom>
          <a:noFill/>
          <a:ln>
            <a:noFill/>
          </a:ln>
        </p:spPr>
      </p:pic>
      <p:pic>
        <p:nvPicPr>
          <p:cNvPr id="1293" name="Google Shape;1293;gebf947c4af_8_192"/>
          <p:cNvPicPr preferRelativeResize="0"/>
          <p:nvPr/>
        </p:nvPicPr>
        <p:blipFill rotWithShape="1">
          <a:blip r:embed="rId5">
            <a:alphaModFix/>
          </a:blip>
          <a:srcRect b="0" l="0" r="0" t="0"/>
          <a:stretch/>
        </p:blipFill>
        <p:spPr>
          <a:xfrm>
            <a:off x="527555" y="2440364"/>
            <a:ext cx="2937654" cy="3547109"/>
          </a:xfrm>
          <a:prstGeom prst="rect">
            <a:avLst/>
          </a:prstGeom>
          <a:noFill/>
          <a:ln>
            <a:noFill/>
          </a:ln>
        </p:spPr>
      </p:pic>
      <p:pic>
        <p:nvPicPr>
          <p:cNvPr id="1294" name="Google Shape;1294;gebf947c4af_8_192"/>
          <p:cNvPicPr preferRelativeResize="0"/>
          <p:nvPr/>
        </p:nvPicPr>
        <p:blipFill rotWithShape="1">
          <a:blip r:embed="rId6">
            <a:alphaModFix/>
          </a:blip>
          <a:srcRect b="0" l="0" r="0" t="0"/>
          <a:stretch/>
        </p:blipFill>
        <p:spPr>
          <a:xfrm>
            <a:off x="527555" y="4295867"/>
            <a:ext cx="2937654" cy="1689100"/>
          </a:xfrm>
          <a:prstGeom prst="rect">
            <a:avLst/>
          </a:prstGeom>
          <a:noFill/>
          <a:ln>
            <a:noFill/>
          </a:ln>
        </p:spPr>
      </p:pic>
      <p:sp>
        <p:nvSpPr>
          <p:cNvPr id="1295" name="Google Shape;1295;gebf947c4af_8_192"/>
          <p:cNvSpPr txBox="1"/>
          <p:nvPr/>
        </p:nvSpPr>
        <p:spPr>
          <a:xfrm>
            <a:off x="990241" y="1945885"/>
            <a:ext cx="2474968"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Roboto"/>
              <a:buNone/>
            </a:pPr>
            <a:r>
              <a:rPr b="1" i="0" lang="en-AU" sz="1400" u="none" cap="none" strike="noStrike">
                <a:solidFill>
                  <a:srgbClr val="FFFFFF"/>
                </a:solidFill>
                <a:latin typeface="Roboto"/>
                <a:ea typeface="Roboto"/>
                <a:cs typeface="Roboto"/>
                <a:sym typeface="Roboto"/>
              </a:rPr>
              <a:t>Data Landscape Today</a:t>
            </a:r>
            <a:endParaRPr/>
          </a:p>
        </p:txBody>
      </p:sp>
      <p:sp>
        <p:nvSpPr>
          <p:cNvPr id="1296" name="Google Shape;1296;gebf947c4af_8_192"/>
          <p:cNvSpPr txBox="1"/>
          <p:nvPr/>
        </p:nvSpPr>
        <p:spPr>
          <a:xfrm>
            <a:off x="733512" y="2522605"/>
            <a:ext cx="2512608" cy="181588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400"/>
              <a:buFont typeface="Calibri"/>
              <a:buNone/>
            </a:pPr>
            <a:r>
              <a:t/>
            </a:r>
            <a:endParaRPr b="1" i="0" sz="1400" u="none" cap="none" strike="noStrike">
              <a:solidFill>
                <a:srgbClr val="000000"/>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Roboto"/>
              <a:buNone/>
            </a:pPr>
            <a:r>
              <a:rPr b="1" i="0" lang="en-AU" sz="1400" u="none" cap="none" strike="noStrike">
                <a:solidFill>
                  <a:srgbClr val="000000"/>
                </a:solidFill>
                <a:latin typeface="Roboto"/>
                <a:ea typeface="Roboto"/>
                <a:cs typeface="Roboto"/>
                <a:sym typeface="Roboto"/>
              </a:rPr>
              <a:t>Accuracy of data</a:t>
            </a:r>
            <a:endParaRPr/>
          </a:p>
          <a:p>
            <a:pPr indent="0" lvl="0" marL="0" marR="0" rtl="0" algn="l">
              <a:lnSpc>
                <a:spcPct val="100000"/>
              </a:lnSpc>
              <a:spcBef>
                <a:spcPts val="0"/>
              </a:spcBef>
              <a:spcAft>
                <a:spcPts val="0"/>
              </a:spcAft>
              <a:buClr>
                <a:schemeClr val="dk1"/>
              </a:buClr>
              <a:buSzPts val="1400"/>
              <a:buFont typeface="Calibri"/>
              <a:buNone/>
            </a:pPr>
            <a:r>
              <a:t/>
            </a:r>
            <a:endParaRPr b="1" i="0" sz="1400" u="none" cap="none" strike="noStrike">
              <a:solidFill>
                <a:srgbClr val="000000"/>
              </a:solidFill>
              <a:latin typeface="Roboto"/>
              <a:ea typeface="Roboto"/>
              <a:cs typeface="Roboto"/>
              <a:sym typeface="Roboto"/>
            </a:endParaRPr>
          </a:p>
          <a:p>
            <a:pPr indent="-88900" lvl="0" marL="0" marR="0" rtl="0" algn="l">
              <a:lnSpc>
                <a:spcPct val="100000"/>
              </a:lnSpc>
              <a:spcBef>
                <a:spcPts val="0"/>
              </a:spcBef>
              <a:spcAft>
                <a:spcPts val="0"/>
              </a:spcAft>
              <a:buClr>
                <a:srgbClr val="000000"/>
              </a:buClr>
              <a:buSzPts val="1400"/>
              <a:buFont typeface="Roboto Light"/>
              <a:buChar char="-"/>
            </a:pPr>
            <a:r>
              <a:rPr b="0" i="0" lang="en-AU" sz="1400" u="none" cap="none" strike="noStrike">
                <a:solidFill>
                  <a:srgbClr val="000000"/>
                </a:solidFill>
                <a:latin typeface="Roboto Light"/>
                <a:ea typeface="Roboto Light"/>
                <a:cs typeface="Roboto Light"/>
                <a:sym typeface="Roboto Light"/>
              </a:rPr>
              <a:t> Most methane emissions data is from emissions factors</a:t>
            </a:r>
            <a:endParaRPr/>
          </a:p>
          <a:p>
            <a:pPr indent="-88900" lvl="0" marL="0" marR="0" rtl="0" algn="l">
              <a:lnSpc>
                <a:spcPct val="100000"/>
              </a:lnSpc>
              <a:spcBef>
                <a:spcPts val="0"/>
              </a:spcBef>
              <a:spcAft>
                <a:spcPts val="0"/>
              </a:spcAft>
              <a:buClr>
                <a:srgbClr val="000000"/>
              </a:buClr>
              <a:buSzPts val="1400"/>
              <a:buFont typeface="Roboto Light"/>
              <a:buChar char="-"/>
            </a:pPr>
            <a:r>
              <a:rPr b="0" i="0" lang="en-AU" sz="1400" u="none" cap="none" strike="noStrike">
                <a:solidFill>
                  <a:srgbClr val="000000"/>
                </a:solidFill>
                <a:latin typeface="Roboto Light"/>
                <a:ea typeface="Roboto Light"/>
                <a:cs typeface="Roboto Light"/>
                <a:sym typeface="Roboto Light"/>
              </a:rPr>
              <a:t> Studies show that these underestimate observed emissions levels </a:t>
            </a:r>
            <a:endParaRPr/>
          </a:p>
          <a:p>
            <a:pPr indent="0" lvl="0" marL="0" marR="0" rtl="0" algn="l">
              <a:lnSpc>
                <a:spcPct val="100000"/>
              </a:lnSpc>
              <a:spcBef>
                <a:spcPts val="0"/>
              </a:spcBef>
              <a:spcAft>
                <a:spcPts val="0"/>
              </a:spcAft>
              <a:buClr>
                <a:schemeClr val="dk1"/>
              </a:buClr>
              <a:buSzPts val="1400"/>
              <a:buFont typeface="Calibri"/>
              <a:buNone/>
            </a:pPr>
            <a:r>
              <a:t/>
            </a:r>
            <a:endParaRPr b="1" i="0" sz="1400" u="none" cap="none" strike="noStrike">
              <a:solidFill>
                <a:srgbClr val="000000"/>
              </a:solidFill>
              <a:latin typeface="Roboto"/>
              <a:ea typeface="Roboto"/>
              <a:cs typeface="Roboto"/>
              <a:sym typeface="Roboto"/>
            </a:endParaRPr>
          </a:p>
        </p:txBody>
      </p:sp>
      <p:sp>
        <p:nvSpPr>
          <p:cNvPr id="1297" name="Google Shape;1297;gebf947c4af_8_192"/>
          <p:cNvSpPr txBox="1"/>
          <p:nvPr/>
        </p:nvSpPr>
        <p:spPr>
          <a:xfrm>
            <a:off x="684140" y="4740031"/>
            <a:ext cx="2512608"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400"/>
              <a:buFont typeface="Roboto"/>
              <a:buNone/>
            </a:pPr>
            <a:r>
              <a:rPr b="1" i="0" lang="en-AU" sz="1400" u="none" cap="none" strike="noStrike">
                <a:solidFill>
                  <a:srgbClr val="FFFFFF"/>
                </a:solidFill>
                <a:latin typeface="Roboto"/>
                <a:ea typeface="Roboto"/>
                <a:cs typeface="Roboto"/>
                <a:sym typeface="Roboto"/>
              </a:rPr>
              <a:t>Action enabled by better data: </a:t>
            </a:r>
            <a:endParaRPr/>
          </a:p>
          <a:p>
            <a:pPr indent="0" lvl="0" marL="0" marR="0" rtl="0" algn="l">
              <a:lnSpc>
                <a:spcPct val="100000"/>
              </a:lnSpc>
              <a:spcBef>
                <a:spcPts val="0"/>
              </a:spcBef>
              <a:spcAft>
                <a:spcPts val="0"/>
              </a:spcAft>
              <a:buClr>
                <a:srgbClr val="FFFFFF"/>
              </a:buClr>
              <a:buSzPts val="1400"/>
              <a:buFont typeface="Roboto Light"/>
              <a:buNone/>
            </a:pPr>
            <a:r>
              <a:rPr b="0" i="0" lang="en-AU" sz="1400" u="none" cap="none" strike="noStrike">
                <a:solidFill>
                  <a:srgbClr val="FFFFFF"/>
                </a:solidFill>
                <a:latin typeface="Roboto Light"/>
                <a:ea typeface="Roboto Light"/>
                <a:cs typeface="Roboto Light"/>
                <a:sym typeface="Roboto Light"/>
              </a:rPr>
              <a:t>- Targeted emissions reduction plans</a:t>
            </a:r>
            <a:endParaRPr/>
          </a:p>
          <a:p>
            <a:pPr indent="0" lvl="0" marL="0" marR="0" rtl="0" algn="l">
              <a:lnSpc>
                <a:spcPct val="100000"/>
              </a:lnSpc>
              <a:spcBef>
                <a:spcPts val="0"/>
              </a:spcBef>
              <a:spcAft>
                <a:spcPts val="0"/>
              </a:spcAft>
              <a:buClr>
                <a:srgbClr val="FFFFFF"/>
              </a:buClr>
              <a:buSzPts val="1400"/>
              <a:buFont typeface="Roboto Light"/>
              <a:buNone/>
            </a:pPr>
            <a:r>
              <a:rPr b="0" i="0" lang="en-AU" sz="1400" u="none" cap="none" strike="noStrike">
                <a:solidFill>
                  <a:srgbClr val="FFFFFF"/>
                </a:solidFill>
                <a:latin typeface="Roboto Light"/>
                <a:ea typeface="Roboto Light"/>
                <a:cs typeface="Roboto Light"/>
                <a:sym typeface="Roboto Light"/>
              </a:rPr>
              <a:t>- Identification of super-emitters</a:t>
            </a:r>
            <a:endParaRPr/>
          </a:p>
          <a:p>
            <a:pPr indent="0" lvl="0" marL="0" marR="0" rtl="0" algn="l">
              <a:lnSpc>
                <a:spcPct val="100000"/>
              </a:lnSpc>
              <a:spcBef>
                <a:spcPts val="0"/>
              </a:spcBef>
              <a:spcAft>
                <a:spcPts val="0"/>
              </a:spcAft>
              <a:buClr>
                <a:srgbClr val="FFFFFF"/>
              </a:buClr>
              <a:buSzPts val="1400"/>
              <a:buFont typeface="Roboto Light"/>
              <a:buNone/>
            </a:pPr>
            <a:r>
              <a:rPr b="0" i="0" lang="en-AU" sz="1400" u="none" cap="none" strike="noStrike">
                <a:solidFill>
                  <a:srgbClr val="FFFFFF"/>
                </a:solidFill>
                <a:latin typeface="Roboto Light"/>
                <a:ea typeface="Roboto Light"/>
                <a:cs typeface="Roboto Light"/>
                <a:sym typeface="Roboto Light"/>
              </a:rPr>
              <a:t>- Set and track ambitious methane</a:t>
            </a:r>
            <a:endParaRPr/>
          </a:p>
          <a:p>
            <a:pPr indent="0" lvl="0" marL="0" marR="0" rtl="0" algn="l">
              <a:lnSpc>
                <a:spcPct val="100000"/>
              </a:lnSpc>
              <a:spcBef>
                <a:spcPts val="0"/>
              </a:spcBef>
              <a:spcAft>
                <a:spcPts val="0"/>
              </a:spcAft>
              <a:buClr>
                <a:srgbClr val="FFFFFF"/>
              </a:buClr>
              <a:buSzPts val="1400"/>
              <a:buFont typeface="Roboto Light"/>
              <a:buNone/>
            </a:pPr>
            <a:r>
              <a:rPr b="0" i="0" lang="en-AU" sz="1400" u="none" cap="none" strike="noStrike">
                <a:solidFill>
                  <a:srgbClr val="FFFFFF"/>
                </a:solidFill>
                <a:latin typeface="Roboto Light"/>
                <a:ea typeface="Roboto Light"/>
                <a:cs typeface="Roboto Light"/>
                <a:sym typeface="Roboto Light"/>
              </a:rPr>
              <a:t>  reduction targets</a:t>
            </a:r>
            <a:endParaRPr/>
          </a:p>
        </p:txBody>
      </p:sp>
      <p:sp>
        <p:nvSpPr>
          <p:cNvPr id="1298" name="Google Shape;1298;gebf947c4af_8_192"/>
          <p:cNvSpPr txBox="1"/>
          <p:nvPr>
            <p:ph type="title"/>
          </p:nvPr>
        </p:nvSpPr>
        <p:spPr>
          <a:xfrm>
            <a:off x="450278" y="372984"/>
            <a:ext cx="7390036" cy="769175"/>
          </a:xfrm>
          <a:prstGeom prst="rect">
            <a:avLst/>
          </a:prstGeom>
          <a:noFill/>
          <a:ln>
            <a:noFill/>
          </a:ln>
        </p:spPr>
        <p:txBody>
          <a:bodyPr anchorCtr="0" anchor="b" bIns="45700" lIns="0" spcFirstLastPara="1" rIns="90000" wrap="square" tIns="45700">
            <a:normAutofit/>
          </a:bodyPr>
          <a:lstStyle/>
          <a:p>
            <a:pPr indent="0" lvl="0" marL="0" rtl="0" algn="l">
              <a:lnSpc>
                <a:spcPct val="90000"/>
              </a:lnSpc>
              <a:spcBef>
                <a:spcPts val="0"/>
              </a:spcBef>
              <a:spcAft>
                <a:spcPts val="0"/>
              </a:spcAft>
              <a:buClr>
                <a:srgbClr val="00B0F0"/>
              </a:buClr>
              <a:buSzPts val="2400"/>
              <a:buFont typeface="Roboto"/>
              <a:buNone/>
            </a:pPr>
            <a:r>
              <a:rPr b="1" lang="en-AU" sz="2400">
                <a:solidFill>
                  <a:srgbClr val="00B0F0"/>
                </a:solidFill>
                <a:latin typeface="Roboto"/>
                <a:ea typeface="Roboto"/>
                <a:cs typeface="Roboto"/>
                <a:sym typeface="Roboto"/>
              </a:rPr>
              <a:t>Better data is needed to enable targeted methane mitigation strategies and policies</a:t>
            </a:r>
            <a:endParaRPr sz="2000">
              <a:solidFill>
                <a:srgbClr val="00B0F0"/>
              </a:solidFill>
              <a:latin typeface="Roboto"/>
              <a:ea typeface="Roboto"/>
              <a:cs typeface="Roboto"/>
              <a:sym typeface="Roboto"/>
            </a:endParaRPr>
          </a:p>
        </p:txBody>
      </p:sp>
      <p:cxnSp>
        <p:nvCxnSpPr>
          <p:cNvPr id="1299" name="Google Shape;1299;gebf947c4af_8_192"/>
          <p:cNvCxnSpPr/>
          <p:nvPr/>
        </p:nvCxnSpPr>
        <p:spPr>
          <a:xfrm>
            <a:off x="450278" y="1375702"/>
            <a:ext cx="878792" cy="0"/>
          </a:xfrm>
          <a:prstGeom prst="straightConnector1">
            <a:avLst/>
          </a:prstGeom>
          <a:noFill/>
          <a:ln cap="flat" cmpd="sng" w="76200">
            <a:solidFill>
              <a:srgbClr val="00B0F0"/>
            </a:solidFill>
            <a:prstDash val="solid"/>
            <a:miter lim="800000"/>
            <a:headEnd len="sm" w="sm" type="none"/>
            <a:tailEnd len="sm" w="sm" type="none"/>
          </a:ln>
        </p:spPr>
      </p:cxnSp>
      <p:pic>
        <p:nvPicPr>
          <p:cNvPr descr="Text, logo&#10;&#10;Description automatically generated" id="1300" name="Google Shape;1300;gebf947c4af_8_192"/>
          <p:cNvPicPr preferRelativeResize="0"/>
          <p:nvPr/>
        </p:nvPicPr>
        <p:blipFill rotWithShape="1">
          <a:blip r:embed="rId7">
            <a:alphaModFix amt="50000"/>
          </a:blip>
          <a:srcRect b="0" l="0" r="0" t="0"/>
          <a:stretch/>
        </p:blipFill>
        <p:spPr>
          <a:xfrm>
            <a:off x="7840313" y="176644"/>
            <a:ext cx="1229706" cy="597369"/>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4" name="Shape 1304"/>
        <p:cNvGrpSpPr/>
        <p:nvPr/>
      </p:nvGrpSpPr>
      <p:grpSpPr>
        <a:xfrm>
          <a:off x="0" y="0"/>
          <a:ext cx="0" cy="0"/>
          <a:chOff x="0" y="0"/>
          <a:chExt cx="0" cy="0"/>
        </a:xfrm>
      </p:grpSpPr>
      <p:sp>
        <p:nvSpPr>
          <p:cNvPr id="1305" name="Google Shape;1305;gebf947c4af_8_209"/>
          <p:cNvSpPr txBox="1"/>
          <p:nvPr>
            <p:ph type="title"/>
          </p:nvPr>
        </p:nvSpPr>
        <p:spPr>
          <a:xfrm>
            <a:off x="579438" y="342900"/>
            <a:ext cx="8564562" cy="685800"/>
          </a:xfrm>
          <a:prstGeom prst="rect">
            <a:avLst/>
          </a:prstGeom>
          <a:noFill/>
          <a:ln>
            <a:noFill/>
          </a:ln>
        </p:spPr>
        <p:txBody>
          <a:bodyPr anchorCtr="0" anchor="ctr" bIns="45700" lIns="91425" spcFirstLastPara="1" rIns="91425" wrap="square" tIns="45700">
            <a:normAutofit fontScale="90000"/>
          </a:bodyPr>
          <a:lstStyle/>
          <a:p>
            <a:pPr indent="0" lvl="0" marL="0" rtl="0" algn="l">
              <a:lnSpc>
                <a:spcPct val="90000"/>
              </a:lnSpc>
              <a:spcBef>
                <a:spcPts val="0"/>
              </a:spcBef>
              <a:spcAft>
                <a:spcPts val="0"/>
              </a:spcAft>
              <a:buClr>
                <a:schemeClr val="dk1"/>
              </a:buClr>
              <a:buSzPct val="100000"/>
              <a:buFont typeface="Calibri"/>
              <a:buNone/>
            </a:pPr>
            <a:r>
              <a:rPr lang="en-AU"/>
              <a:t>U.S. oil and gas supply chain emissions </a:t>
            </a:r>
            <a:endParaRPr/>
          </a:p>
        </p:txBody>
      </p:sp>
      <p:grpSp>
        <p:nvGrpSpPr>
          <p:cNvPr id="1306" name="Google Shape;1306;gebf947c4af_8_209"/>
          <p:cNvGrpSpPr/>
          <p:nvPr/>
        </p:nvGrpSpPr>
        <p:grpSpPr>
          <a:xfrm>
            <a:off x="574452" y="1169097"/>
            <a:ext cx="1925593" cy="4567153"/>
            <a:chOff x="574451" y="853221"/>
            <a:chExt cx="1925593" cy="3425365"/>
          </a:xfrm>
        </p:grpSpPr>
        <p:sp>
          <p:nvSpPr>
            <p:cNvPr id="1307" name="Google Shape;1307;gebf947c4af_8_209"/>
            <p:cNvSpPr/>
            <p:nvPr/>
          </p:nvSpPr>
          <p:spPr>
            <a:xfrm>
              <a:off x="575933" y="853221"/>
              <a:ext cx="1924111" cy="3329899"/>
            </a:xfrm>
            <a:prstGeom prst="roundRect">
              <a:avLst>
                <a:gd fmla="val 16667" name="adj"/>
              </a:avLst>
            </a:prstGeom>
            <a:solidFill>
              <a:schemeClr val="lt1"/>
            </a:solidFill>
            <a:ln cap="flat" cmpd="sng" w="9525">
              <a:solidFill>
                <a:srgbClr val="595959"/>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308" name="Google Shape;1308;gebf947c4af_8_209"/>
            <p:cNvPicPr preferRelativeResize="0"/>
            <p:nvPr/>
          </p:nvPicPr>
          <p:blipFill rotWithShape="1">
            <a:blip r:embed="rId3">
              <a:alphaModFix/>
            </a:blip>
            <a:srcRect b="-473" l="-55" r="-73" t="-142"/>
            <a:stretch/>
          </p:blipFill>
          <p:spPr>
            <a:xfrm>
              <a:off x="595476" y="1545142"/>
              <a:ext cx="1884833" cy="1266644"/>
            </a:xfrm>
            <a:prstGeom prst="rect">
              <a:avLst/>
            </a:prstGeom>
            <a:noFill/>
            <a:ln cap="flat" cmpd="sng" w="9525">
              <a:solidFill>
                <a:schemeClr val="lt1"/>
              </a:solidFill>
              <a:prstDash val="solid"/>
              <a:round/>
              <a:headEnd len="sm" w="sm" type="none"/>
              <a:tailEnd len="sm" w="sm" type="none"/>
            </a:ln>
          </p:spPr>
        </p:pic>
        <p:sp>
          <p:nvSpPr>
            <p:cNvPr id="1309" name="Google Shape;1309;gebf947c4af_8_209"/>
            <p:cNvSpPr txBox="1"/>
            <p:nvPr/>
          </p:nvSpPr>
          <p:spPr>
            <a:xfrm>
              <a:off x="574451" y="867431"/>
              <a:ext cx="1925593" cy="623248"/>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2400">
                  <a:solidFill>
                    <a:schemeClr val="dk1"/>
                  </a:solidFill>
                  <a:latin typeface="Calibri"/>
                  <a:ea typeface="Calibri"/>
                  <a:cs typeface="Calibri"/>
                  <a:sym typeface="Calibri"/>
                </a:rPr>
                <a:t>Drilling &amp; Production </a:t>
              </a:r>
              <a:endParaRPr/>
            </a:p>
          </p:txBody>
        </p:sp>
        <p:grpSp>
          <p:nvGrpSpPr>
            <p:cNvPr id="1310" name="Google Shape;1310;gebf947c4af_8_209"/>
            <p:cNvGrpSpPr/>
            <p:nvPr/>
          </p:nvGrpSpPr>
          <p:grpSpPr>
            <a:xfrm>
              <a:off x="760657" y="2823174"/>
              <a:ext cx="1557077" cy="1455412"/>
              <a:chOff x="729127" y="2823174"/>
              <a:chExt cx="1557077" cy="1455412"/>
            </a:xfrm>
          </p:grpSpPr>
          <p:pic>
            <p:nvPicPr>
              <p:cNvPr id="1311" name="Google Shape;1311;gebf947c4af_8_209"/>
              <p:cNvPicPr preferRelativeResize="0"/>
              <p:nvPr/>
            </p:nvPicPr>
            <p:blipFill rotWithShape="1">
              <a:blip r:embed="rId4">
                <a:alphaModFix/>
              </a:blip>
              <a:srcRect b="0" l="0" r="0" t="0"/>
              <a:stretch/>
            </p:blipFill>
            <p:spPr>
              <a:xfrm>
                <a:off x="729127" y="3053762"/>
                <a:ext cx="1557077" cy="1224824"/>
              </a:xfrm>
              <a:prstGeom prst="rect">
                <a:avLst/>
              </a:prstGeom>
              <a:noFill/>
              <a:ln>
                <a:noFill/>
              </a:ln>
            </p:spPr>
          </p:pic>
          <p:sp>
            <p:nvSpPr>
              <p:cNvPr id="1312" name="Google Shape;1312;gebf947c4af_8_209"/>
              <p:cNvSpPr txBox="1"/>
              <p:nvPr/>
            </p:nvSpPr>
            <p:spPr>
              <a:xfrm>
                <a:off x="884838" y="2823174"/>
                <a:ext cx="644890" cy="39241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1400">
                    <a:solidFill>
                      <a:schemeClr val="dk1"/>
                    </a:solidFill>
                    <a:latin typeface="Calibri"/>
                    <a:ea typeface="Calibri"/>
                    <a:cs typeface="Calibri"/>
                    <a:sym typeface="Calibri"/>
                  </a:rPr>
                  <a:t>7.6 Tg</a:t>
                </a:r>
                <a:endParaRPr/>
              </a:p>
              <a:p>
                <a:pPr indent="0" lvl="0" marL="0" marR="0" rtl="0" algn="ctr">
                  <a:spcBef>
                    <a:spcPts val="0"/>
                  </a:spcBef>
                  <a:spcAft>
                    <a:spcPts val="0"/>
                  </a:spcAft>
                  <a:buNone/>
                </a:pPr>
                <a:r>
                  <a:rPr lang="en-AU" sz="1400">
                    <a:solidFill>
                      <a:schemeClr val="dk1"/>
                    </a:solidFill>
                    <a:latin typeface="Calibri"/>
                    <a:ea typeface="Calibri"/>
                    <a:cs typeface="Calibri"/>
                    <a:sym typeface="Calibri"/>
                  </a:rPr>
                  <a:t>1.3%</a:t>
                </a:r>
                <a:endParaRPr/>
              </a:p>
            </p:txBody>
          </p:sp>
          <p:sp>
            <p:nvSpPr>
              <p:cNvPr id="1313" name="Google Shape;1313;gebf947c4af_8_209"/>
              <p:cNvSpPr txBox="1"/>
              <p:nvPr/>
            </p:nvSpPr>
            <p:spPr>
              <a:xfrm>
                <a:off x="1499093" y="3301855"/>
                <a:ext cx="644890" cy="39241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1400">
                    <a:solidFill>
                      <a:schemeClr val="dk1"/>
                    </a:solidFill>
                    <a:latin typeface="Calibri"/>
                    <a:ea typeface="Calibri"/>
                    <a:cs typeface="Calibri"/>
                    <a:sym typeface="Calibri"/>
                  </a:rPr>
                  <a:t>3.5 Tg</a:t>
                </a:r>
                <a:endParaRPr/>
              </a:p>
              <a:p>
                <a:pPr indent="0" lvl="0" marL="0" marR="0" rtl="0" algn="ctr">
                  <a:spcBef>
                    <a:spcPts val="0"/>
                  </a:spcBef>
                  <a:spcAft>
                    <a:spcPts val="0"/>
                  </a:spcAft>
                  <a:buNone/>
                </a:pPr>
                <a:r>
                  <a:rPr lang="en-AU" sz="1400">
                    <a:solidFill>
                      <a:schemeClr val="dk1"/>
                    </a:solidFill>
                    <a:latin typeface="Calibri"/>
                    <a:ea typeface="Calibri"/>
                    <a:cs typeface="Calibri"/>
                    <a:sym typeface="Calibri"/>
                  </a:rPr>
                  <a:t>0.6%</a:t>
                </a:r>
                <a:endParaRPr/>
              </a:p>
            </p:txBody>
          </p:sp>
        </p:grpSp>
      </p:grpSp>
      <p:grpSp>
        <p:nvGrpSpPr>
          <p:cNvPr id="1314" name="Google Shape;1314;gebf947c4af_8_209"/>
          <p:cNvGrpSpPr/>
          <p:nvPr/>
        </p:nvGrpSpPr>
        <p:grpSpPr>
          <a:xfrm>
            <a:off x="2602854" y="1169097"/>
            <a:ext cx="1924111" cy="4552833"/>
            <a:chOff x="2602853" y="853221"/>
            <a:chExt cx="1924111" cy="3414625"/>
          </a:xfrm>
        </p:grpSpPr>
        <p:sp>
          <p:nvSpPr>
            <p:cNvPr id="1315" name="Google Shape;1315;gebf947c4af_8_209"/>
            <p:cNvSpPr/>
            <p:nvPr/>
          </p:nvSpPr>
          <p:spPr>
            <a:xfrm>
              <a:off x="2602853" y="853221"/>
              <a:ext cx="1924111" cy="3329899"/>
            </a:xfrm>
            <a:prstGeom prst="roundRect">
              <a:avLst>
                <a:gd fmla="val 16667" name="adj"/>
              </a:avLst>
            </a:prstGeom>
            <a:solidFill>
              <a:schemeClr val="lt1"/>
            </a:solidFill>
            <a:ln cap="flat" cmpd="sng" w="9525">
              <a:solidFill>
                <a:srgbClr val="595959"/>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316" name="Google Shape;1316;gebf947c4af_8_209"/>
            <p:cNvPicPr preferRelativeResize="0"/>
            <p:nvPr/>
          </p:nvPicPr>
          <p:blipFill rotWithShape="1">
            <a:blip r:embed="rId5">
              <a:alphaModFix/>
            </a:blip>
            <a:srcRect b="0" l="0" r="0" t="0"/>
            <a:stretch/>
          </p:blipFill>
          <p:spPr>
            <a:xfrm>
              <a:off x="2623801" y="1545142"/>
              <a:ext cx="1891847" cy="1254428"/>
            </a:xfrm>
            <a:prstGeom prst="rect">
              <a:avLst/>
            </a:prstGeom>
            <a:noFill/>
            <a:ln cap="flat" cmpd="sng" w="9525">
              <a:solidFill>
                <a:schemeClr val="lt1"/>
              </a:solidFill>
              <a:prstDash val="solid"/>
              <a:round/>
              <a:headEnd len="sm" w="sm" type="none"/>
              <a:tailEnd len="sm" w="sm" type="none"/>
            </a:ln>
          </p:spPr>
        </p:pic>
        <p:sp>
          <p:nvSpPr>
            <p:cNvPr id="1317" name="Google Shape;1317;gebf947c4af_8_209"/>
            <p:cNvSpPr txBox="1"/>
            <p:nvPr/>
          </p:nvSpPr>
          <p:spPr>
            <a:xfrm>
              <a:off x="2623803" y="864521"/>
              <a:ext cx="1886621" cy="623248"/>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2400">
                  <a:solidFill>
                    <a:schemeClr val="dk1"/>
                  </a:solidFill>
                  <a:latin typeface="Calibri"/>
                  <a:ea typeface="Calibri"/>
                  <a:cs typeface="Calibri"/>
                  <a:sym typeface="Calibri"/>
                </a:rPr>
                <a:t>Gathering &amp; </a:t>
              </a:r>
              <a:endParaRPr/>
            </a:p>
            <a:p>
              <a:pPr indent="0" lvl="0" marL="0" marR="0" rtl="0" algn="ctr">
                <a:spcBef>
                  <a:spcPts val="0"/>
                </a:spcBef>
                <a:spcAft>
                  <a:spcPts val="0"/>
                </a:spcAft>
                <a:buNone/>
              </a:pPr>
              <a:r>
                <a:rPr lang="en-AU" sz="2400">
                  <a:solidFill>
                    <a:schemeClr val="dk1"/>
                  </a:solidFill>
                  <a:latin typeface="Calibri"/>
                  <a:ea typeface="Calibri"/>
                  <a:cs typeface="Calibri"/>
                  <a:sym typeface="Calibri"/>
                </a:rPr>
                <a:t>Processing </a:t>
              </a:r>
              <a:endParaRPr/>
            </a:p>
          </p:txBody>
        </p:sp>
        <p:grpSp>
          <p:nvGrpSpPr>
            <p:cNvPr id="1318" name="Google Shape;1318;gebf947c4af_8_209"/>
            <p:cNvGrpSpPr/>
            <p:nvPr/>
          </p:nvGrpSpPr>
          <p:grpSpPr>
            <a:xfrm>
              <a:off x="2757465" y="3259168"/>
              <a:ext cx="1613886" cy="1008678"/>
              <a:chOff x="2757465" y="3259168"/>
              <a:chExt cx="1613886" cy="1008678"/>
            </a:xfrm>
          </p:grpSpPr>
          <p:pic>
            <p:nvPicPr>
              <p:cNvPr id="1319" name="Google Shape;1319;gebf947c4af_8_209"/>
              <p:cNvPicPr preferRelativeResize="0"/>
              <p:nvPr/>
            </p:nvPicPr>
            <p:blipFill rotWithShape="1">
              <a:blip r:embed="rId6">
                <a:alphaModFix/>
              </a:blip>
              <a:srcRect b="0" l="0" r="0" t="0"/>
              <a:stretch/>
            </p:blipFill>
            <p:spPr>
              <a:xfrm>
                <a:off x="2757465" y="3259168"/>
                <a:ext cx="1613886" cy="1008678"/>
              </a:xfrm>
              <a:prstGeom prst="rect">
                <a:avLst/>
              </a:prstGeom>
              <a:noFill/>
              <a:ln>
                <a:noFill/>
              </a:ln>
            </p:spPr>
          </p:pic>
          <p:sp>
            <p:nvSpPr>
              <p:cNvPr id="1320" name="Google Shape;1320;gebf947c4af_8_209"/>
              <p:cNvSpPr txBox="1"/>
              <p:nvPr/>
            </p:nvSpPr>
            <p:spPr>
              <a:xfrm>
                <a:off x="2865869" y="3382373"/>
                <a:ext cx="725591" cy="553998"/>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1400">
                    <a:solidFill>
                      <a:schemeClr val="dk1"/>
                    </a:solidFill>
                    <a:latin typeface="Calibri"/>
                    <a:ea typeface="Calibri"/>
                    <a:cs typeface="Calibri"/>
                    <a:sym typeface="Calibri"/>
                  </a:rPr>
                  <a:t>3.3 Tg</a:t>
                </a:r>
                <a:endParaRPr/>
              </a:p>
              <a:p>
                <a:pPr indent="0" lvl="0" marL="0" marR="0" rtl="0" algn="ctr">
                  <a:spcBef>
                    <a:spcPts val="0"/>
                  </a:spcBef>
                  <a:spcAft>
                    <a:spcPts val="0"/>
                  </a:spcAft>
                  <a:buNone/>
                </a:pPr>
                <a:r>
                  <a:rPr lang="en-AU" sz="1400">
                    <a:solidFill>
                      <a:schemeClr val="dk1"/>
                    </a:solidFill>
                    <a:latin typeface="Calibri"/>
                    <a:ea typeface="Calibri"/>
                    <a:cs typeface="Calibri"/>
                    <a:sym typeface="Calibri"/>
                  </a:rPr>
                  <a:t>0.6%</a:t>
                </a:r>
                <a:endParaRPr/>
              </a:p>
              <a:p>
                <a:pPr indent="0" lvl="0" marL="0" marR="0" rtl="0" algn="l">
                  <a:spcBef>
                    <a:spcPts val="0"/>
                  </a:spcBef>
                  <a:spcAft>
                    <a:spcPts val="0"/>
                  </a:spcAft>
                  <a:buNone/>
                </a:pPr>
                <a:r>
                  <a:t/>
                </a:r>
                <a:endParaRPr sz="1400">
                  <a:solidFill>
                    <a:schemeClr val="dk1"/>
                  </a:solidFill>
                  <a:latin typeface="Calibri"/>
                  <a:ea typeface="Calibri"/>
                  <a:cs typeface="Calibri"/>
                  <a:sym typeface="Calibri"/>
                </a:endParaRPr>
              </a:p>
            </p:txBody>
          </p:sp>
          <p:sp>
            <p:nvSpPr>
              <p:cNvPr id="1321" name="Google Shape;1321;gebf947c4af_8_209"/>
              <p:cNvSpPr txBox="1"/>
              <p:nvPr/>
            </p:nvSpPr>
            <p:spPr>
              <a:xfrm>
                <a:off x="3557870" y="3382373"/>
                <a:ext cx="707162" cy="39241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1400">
                    <a:solidFill>
                      <a:schemeClr val="dk1"/>
                    </a:solidFill>
                    <a:latin typeface="Calibri"/>
                    <a:ea typeface="Calibri"/>
                    <a:cs typeface="Calibri"/>
                    <a:sym typeface="Calibri"/>
                  </a:rPr>
                  <a:t>2.7 Tg</a:t>
                </a:r>
                <a:endParaRPr/>
              </a:p>
              <a:p>
                <a:pPr indent="0" lvl="0" marL="0" marR="0" rtl="0" algn="ctr">
                  <a:spcBef>
                    <a:spcPts val="0"/>
                  </a:spcBef>
                  <a:spcAft>
                    <a:spcPts val="0"/>
                  </a:spcAft>
                  <a:buNone/>
                </a:pPr>
                <a:r>
                  <a:rPr lang="en-AU" sz="1400">
                    <a:solidFill>
                      <a:schemeClr val="dk1"/>
                    </a:solidFill>
                    <a:latin typeface="Calibri"/>
                    <a:ea typeface="Calibri"/>
                    <a:cs typeface="Calibri"/>
                    <a:sym typeface="Calibri"/>
                  </a:rPr>
                  <a:t>0.5%</a:t>
                </a:r>
                <a:endParaRPr/>
              </a:p>
            </p:txBody>
          </p:sp>
        </p:grpSp>
      </p:grpSp>
      <p:grpSp>
        <p:nvGrpSpPr>
          <p:cNvPr id="1322" name="Google Shape;1322;gebf947c4af_8_209"/>
          <p:cNvGrpSpPr/>
          <p:nvPr/>
        </p:nvGrpSpPr>
        <p:grpSpPr>
          <a:xfrm>
            <a:off x="4607453" y="1169097"/>
            <a:ext cx="1964534" cy="4439865"/>
            <a:chOff x="4607453" y="853221"/>
            <a:chExt cx="1964534" cy="3329899"/>
          </a:xfrm>
        </p:grpSpPr>
        <p:sp>
          <p:nvSpPr>
            <p:cNvPr id="1323" name="Google Shape;1323;gebf947c4af_8_209"/>
            <p:cNvSpPr/>
            <p:nvPr/>
          </p:nvSpPr>
          <p:spPr>
            <a:xfrm>
              <a:off x="4629773" y="853221"/>
              <a:ext cx="1924111" cy="3329899"/>
            </a:xfrm>
            <a:prstGeom prst="roundRect">
              <a:avLst>
                <a:gd fmla="val 16667" name="adj"/>
              </a:avLst>
            </a:prstGeom>
            <a:solidFill>
              <a:schemeClr val="lt1"/>
            </a:solidFill>
            <a:ln cap="flat" cmpd="sng" w="9525">
              <a:solidFill>
                <a:srgbClr val="595959"/>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descr="C:\Users\krobinson\AppData\Local\Microsoft\Windows\Temporary Internet Files\Content.IE5\2PDO1KNQ\Pipeline_Oil_Energy_Keystone_iStock_000014930569Small[1].jpg" id="1324" name="Google Shape;1324;gebf947c4af_8_209"/>
            <p:cNvPicPr preferRelativeResize="0"/>
            <p:nvPr/>
          </p:nvPicPr>
          <p:blipFill rotWithShape="1">
            <a:blip r:embed="rId7">
              <a:alphaModFix/>
            </a:blip>
            <a:srcRect b="0" l="-1014" r="0" t="-3854"/>
            <a:stretch/>
          </p:blipFill>
          <p:spPr>
            <a:xfrm>
              <a:off x="4629772" y="1505417"/>
              <a:ext cx="1908189" cy="1300172"/>
            </a:xfrm>
            <a:prstGeom prst="rect">
              <a:avLst/>
            </a:prstGeom>
            <a:noFill/>
            <a:ln cap="flat" cmpd="sng" w="9525">
              <a:solidFill>
                <a:schemeClr val="lt1"/>
              </a:solidFill>
              <a:prstDash val="solid"/>
              <a:round/>
              <a:headEnd len="sm" w="sm" type="none"/>
              <a:tailEnd len="sm" w="sm" type="none"/>
            </a:ln>
          </p:spPr>
        </p:pic>
        <p:sp>
          <p:nvSpPr>
            <p:cNvPr id="1325" name="Google Shape;1325;gebf947c4af_8_209"/>
            <p:cNvSpPr txBox="1"/>
            <p:nvPr/>
          </p:nvSpPr>
          <p:spPr>
            <a:xfrm>
              <a:off x="4607453" y="864521"/>
              <a:ext cx="1955560" cy="623248"/>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2400">
                  <a:solidFill>
                    <a:schemeClr val="dk1"/>
                  </a:solidFill>
                  <a:latin typeface="Calibri"/>
                  <a:ea typeface="Calibri"/>
                  <a:cs typeface="Calibri"/>
                  <a:sym typeface="Calibri"/>
                </a:rPr>
                <a:t>Transmission </a:t>
              </a:r>
              <a:br>
                <a:rPr lang="en-AU" sz="2400">
                  <a:solidFill>
                    <a:schemeClr val="dk1"/>
                  </a:solidFill>
                  <a:latin typeface="Calibri"/>
                  <a:ea typeface="Calibri"/>
                  <a:cs typeface="Calibri"/>
                  <a:sym typeface="Calibri"/>
                </a:rPr>
              </a:br>
              <a:r>
                <a:rPr lang="en-AU" sz="2400">
                  <a:solidFill>
                    <a:schemeClr val="dk1"/>
                  </a:solidFill>
                  <a:latin typeface="Calibri"/>
                  <a:ea typeface="Calibri"/>
                  <a:cs typeface="Calibri"/>
                  <a:sym typeface="Calibri"/>
                </a:rPr>
                <a:t>&amp; Storage</a:t>
              </a:r>
              <a:endParaRPr/>
            </a:p>
          </p:txBody>
        </p:sp>
        <p:grpSp>
          <p:nvGrpSpPr>
            <p:cNvPr id="1326" name="Google Shape;1326;gebf947c4af_8_209"/>
            <p:cNvGrpSpPr/>
            <p:nvPr/>
          </p:nvGrpSpPr>
          <p:grpSpPr>
            <a:xfrm>
              <a:off x="4886780" y="3122198"/>
              <a:ext cx="1685207" cy="1015741"/>
              <a:chOff x="4886780" y="3122198"/>
              <a:chExt cx="1685207" cy="1015741"/>
            </a:xfrm>
          </p:grpSpPr>
          <p:pic>
            <p:nvPicPr>
              <p:cNvPr id="1327" name="Google Shape;1327;gebf947c4af_8_209"/>
              <p:cNvPicPr preferRelativeResize="0"/>
              <p:nvPr/>
            </p:nvPicPr>
            <p:blipFill rotWithShape="1">
              <a:blip r:embed="rId8">
                <a:alphaModFix/>
              </a:blip>
              <a:srcRect b="0" l="0" r="0" t="0"/>
              <a:stretch/>
            </p:blipFill>
            <p:spPr>
              <a:xfrm>
                <a:off x="4946802" y="3122198"/>
                <a:ext cx="1625185" cy="1015741"/>
              </a:xfrm>
              <a:prstGeom prst="rect">
                <a:avLst/>
              </a:prstGeom>
              <a:noFill/>
              <a:ln>
                <a:noFill/>
              </a:ln>
            </p:spPr>
          </p:pic>
          <p:sp>
            <p:nvSpPr>
              <p:cNvPr id="1328" name="Google Shape;1328;gebf947c4af_8_209"/>
              <p:cNvSpPr txBox="1"/>
              <p:nvPr/>
            </p:nvSpPr>
            <p:spPr>
              <a:xfrm>
                <a:off x="4886780" y="3382373"/>
                <a:ext cx="725591" cy="39241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1400">
                    <a:solidFill>
                      <a:schemeClr val="dk1"/>
                    </a:solidFill>
                    <a:latin typeface="Calibri"/>
                    <a:ea typeface="Calibri"/>
                    <a:cs typeface="Calibri"/>
                    <a:sym typeface="Calibri"/>
                  </a:rPr>
                  <a:t>1.8 Tg</a:t>
                </a:r>
                <a:endParaRPr/>
              </a:p>
              <a:p>
                <a:pPr indent="0" lvl="0" marL="0" marR="0" rtl="0" algn="ctr">
                  <a:spcBef>
                    <a:spcPts val="0"/>
                  </a:spcBef>
                  <a:spcAft>
                    <a:spcPts val="0"/>
                  </a:spcAft>
                  <a:buNone/>
                </a:pPr>
                <a:r>
                  <a:rPr lang="en-AU" sz="1400">
                    <a:solidFill>
                      <a:schemeClr val="dk1"/>
                    </a:solidFill>
                    <a:latin typeface="Calibri"/>
                    <a:ea typeface="Calibri"/>
                    <a:cs typeface="Calibri"/>
                    <a:sym typeface="Calibri"/>
                  </a:rPr>
                  <a:t>0.3%</a:t>
                </a:r>
                <a:endParaRPr/>
              </a:p>
            </p:txBody>
          </p:sp>
          <p:sp>
            <p:nvSpPr>
              <p:cNvPr id="1329" name="Google Shape;1329;gebf947c4af_8_209"/>
              <p:cNvSpPr txBox="1"/>
              <p:nvPr/>
            </p:nvSpPr>
            <p:spPr>
              <a:xfrm>
                <a:off x="5626677" y="3382373"/>
                <a:ext cx="725591" cy="39241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1400">
                    <a:solidFill>
                      <a:schemeClr val="dk1"/>
                    </a:solidFill>
                    <a:latin typeface="Calibri"/>
                    <a:ea typeface="Calibri"/>
                    <a:cs typeface="Calibri"/>
                    <a:sym typeface="Calibri"/>
                  </a:rPr>
                  <a:t>1.4 Tg</a:t>
                </a:r>
                <a:endParaRPr/>
              </a:p>
              <a:p>
                <a:pPr indent="0" lvl="0" marL="0" marR="0" rtl="0" algn="ctr">
                  <a:spcBef>
                    <a:spcPts val="0"/>
                  </a:spcBef>
                  <a:spcAft>
                    <a:spcPts val="0"/>
                  </a:spcAft>
                  <a:buNone/>
                </a:pPr>
                <a:r>
                  <a:rPr lang="en-AU" sz="1400">
                    <a:solidFill>
                      <a:schemeClr val="dk1"/>
                    </a:solidFill>
                    <a:latin typeface="Calibri"/>
                    <a:ea typeface="Calibri"/>
                    <a:cs typeface="Calibri"/>
                    <a:sym typeface="Calibri"/>
                  </a:rPr>
                  <a:t>0.2%</a:t>
                </a:r>
                <a:endParaRPr/>
              </a:p>
            </p:txBody>
          </p:sp>
        </p:grpSp>
      </p:grpSp>
      <p:grpSp>
        <p:nvGrpSpPr>
          <p:cNvPr id="1330" name="Google Shape;1330;gebf947c4af_8_209"/>
          <p:cNvGrpSpPr/>
          <p:nvPr/>
        </p:nvGrpSpPr>
        <p:grpSpPr>
          <a:xfrm>
            <a:off x="6656693" y="1169097"/>
            <a:ext cx="1924112" cy="4439865"/>
            <a:chOff x="6656693" y="853221"/>
            <a:chExt cx="1924112" cy="3329899"/>
          </a:xfrm>
        </p:grpSpPr>
        <p:sp>
          <p:nvSpPr>
            <p:cNvPr id="1331" name="Google Shape;1331;gebf947c4af_8_209"/>
            <p:cNvSpPr/>
            <p:nvPr/>
          </p:nvSpPr>
          <p:spPr>
            <a:xfrm>
              <a:off x="6656693" y="853221"/>
              <a:ext cx="1924111" cy="3329899"/>
            </a:xfrm>
            <a:prstGeom prst="roundRect">
              <a:avLst>
                <a:gd fmla="val 16667" name="adj"/>
              </a:avLst>
            </a:prstGeom>
            <a:solidFill>
              <a:schemeClr val="lt1"/>
            </a:solidFill>
            <a:ln cap="flat" cmpd="sng" w="9525">
              <a:solidFill>
                <a:srgbClr val="595959"/>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332" name="Google Shape;1332;gebf947c4af_8_209"/>
            <p:cNvPicPr preferRelativeResize="0"/>
            <p:nvPr/>
          </p:nvPicPr>
          <p:blipFill rotWithShape="1">
            <a:blip r:embed="rId9">
              <a:alphaModFix/>
            </a:blip>
            <a:srcRect b="0" l="0" r="0" t="0"/>
            <a:stretch/>
          </p:blipFill>
          <p:spPr>
            <a:xfrm>
              <a:off x="6669818" y="1545142"/>
              <a:ext cx="1903552" cy="1254428"/>
            </a:xfrm>
            <a:prstGeom prst="rect">
              <a:avLst/>
            </a:prstGeom>
            <a:noFill/>
            <a:ln cap="flat" cmpd="sng" w="9525">
              <a:solidFill>
                <a:schemeClr val="lt1"/>
              </a:solidFill>
              <a:prstDash val="solid"/>
              <a:round/>
              <a:headEnd len="sm" w="sm" type="none"/>
              <a:tailEnd len="sm" w="sm" type="none"/>
            </a:ln>
          </p:spPr>
        </p:pic>
        <p:sp>
          <p:nvSpPr>
            <p:cNvPr id="1333" name="Google Shape;1333;gebf947c4af_8_209"/>
            <p:cNvSpPr txBox="1"/>
            <p:nvPr/>
          </p:nvSpPr>
          <p:spPr>
            <a:xfrm>
              <a:off x="6665823" y="864521"/>
              <a:ext cx="1914982" cy="34624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2400">
                  <a:solidFill>
                    <a:schemeClr val="dk1"/>
                  </a:solidFill>
                  <a:latin typeface="Calibri"/>
                  <a:ea typeface="Calibri"/>
                  <a:cs typeface="Calibri"/>
                  <a:sym typeface="Calibri"/>
                </a:rPr>
                <a:t>Local Distribution</a:t>
              </a:r>
              <a:endParaRPr/>
            </a:p>
          </p:txBody>
        </p:sp>
        <p:grpSp>
          <p:nvGrpSpPr>
            <p:cNvPr id="1334" name="Google Shape;1334;gebf947c4af_8_209"/>
            <p:cNvGrpSpPr/>
            <p:nvPr/>
          </p:nvGrpSpPr>
          <p:grpSpPr>
            <a:xfrm>
              <a:off x="6810891" y="3193763"/>
              <a:ext cx="1514721" cy="944176"/>
              <a:chOff x="6810891" y="3193763"/>
              <a:chExt cx="1514721" cy="944176"/>
            </a:xfrm>
          </p:grpSpPr>
          <p:pic>
            <p:nvPicPr>
              <p:cNvPr id="1335" name="Google Shape;1335;gebf947c4af_8_209"/>
              <p:cNvPicPr preferRelativeResize="0"/>
              <p:nvPr/>
            </p:nvPicPr>
            <p:blipFill rotWithShape="1">
              <a:blip r:embed="rId10">
                <a:alphaModFix/>
              </a:blip>
              <a:srcRect b="0" l="0" r="0" t="0"/>
              <a:stretch/>
            </p:blipFill>
            <p:spPr>
              <a:xfrm>
                <a:off x="6810891" y="3193763"/>
                <a:ext cx="1514721" cy="944176"/>
              </a:xfrm>
              <a:prstGeom prst="rect">
                <a:avLst/>
              </a:prstGeom>
              <a:noFill/>
              <a:ln>
                <a:noFill/>
              </a:ln>
            </p:spPr>
          </p:pic>
          <p:sp>
            <p:nvSpPr>
              <p:cNvPr id="1336" name="Google Shape;1336;gebf947c4af_8_209"/>
              <p:cNvSpPr txBox="1"/>
              <p:nvPr/>
            </p:nvSpPr>
            <p:spPr>
              <a:xfrm>
                <a:off x="6911848" y="3362537"/>
                <a:ext cx="651236" cy="39241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1400">
                    <a:solidFill>
                      <a:schemeClr val="dk1"/>
                    </a:solidFill>
                    <a:latin typeface="Calibri"/>
                    <a:ea typeface="Calibri"/>
                    <a:cs typeface="Calibri"/>
                    <a:sym typeface="Calibri"/>
                  </a:rPr>
                  <a:t>0.44 Tg</a:t>
                </a:r>
                <a:endParaRPr/>
              </a:p>
              <a:p>
                <a:pPr indent="0" lvl="0" marL="0" marR="0" rtl="0" algn="ctr">
                  <a:spcBef>
                    <a:spcPts val="0"/>
                  </a:spcBef>
                  <a:spcAft>
                    <a:spcPts val="0"/>
                  </a:spcAft>
                  <a:buNone/>
                </a:pPr>
                <a:r>
                  <a:rPr lang="en-AU" sz="1400">
                    <a:solidFill>
                      <a:schemeClr val="dk1"/>
                    </a:solidFill>
                    <a:latin typeface="Calibri"/>
                    <a:ea typeface="Calibri"/>
                    <a:cs typeface="Calibri"/>
                    <a:sym typeface="Calibri"/>
                  </a:rPr>
                  <a:t>0.1%</a:t>
                </a:r>
                <a:endParaRPr/>
              </a:p>
            </p:txBody>
          </p:sp>
          <p:sp>
            <p:nvSpPr>
              <p:cNvPr id="1337" name="Google Shape;1337;gebf947c4af_8_209"/>
              <p:cNvSpPr txBox="1"/>
              <p:nvPr/>
            </p:nvSpPr>
            <p:spPr>
              <a:xfrm>
                <a:off x="7650574" y="3362537"/>
                <a:ext cx="648782" cy="39241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1400">
                    <a:solidFill>
                      <a:schemeClr val="dk1"/>
                    </a:solidFill>
                    <a:latin typeface="Calibri"/>
                    <a:ea typeface="Calibri"/>
                    <a:cs typeface="Calibri"/>
                    <a:sym typeface="Calibri"/>
                  </a:rPr>
                  <a:t>0.44 Tg</a:t>
                </a:r>
                <a:endParaRPr/>
              </a:p>
              <a:p>
                <a:pPr indent="0" lvl="0" marL="0" marR="0" rtl="0" algn="ctr">
                  <a:spcBef>
                    <a:spcPts val="0"/>
                  </a:spcBef>
                  <a:spcAft>
                    <a:spcPts val="0"/>
                  </a:spcAft>
                  <a:buNone/>
                </a:pPr>
                <a:r>
                  <a:rPr lang="en-AU" sz="1400">
                    <a:solidFill>
                      <a:schemeClr val="dk1"/>
                    </a:solidFill>
                    <a:latin typeface="Calibri"/>
                    <a:ea typeface="Calibri"/>
                    <a:cs typeface="Calibri"/>
                    <a:sym typeface="Calibri"/>
                  </a:rPr>
                  <a:t>0.1%</a:t>
                </a:r>
                <a:endParaRPr/>
              </a:p>
            </p:txBody>
          </p:sp>
        </p:grpSp>
      </p:grpSp>
      <p:grpSp>
        <p:nvGrpSpPr>
          <p:cNvPr id="1338" name="Google Shape;1338;gebf947c4af_8_209"/>
          <p:cNvGrpSpPr/>
          <p:nvPr/>
        </p:nvGrpSpPr>
        <p:grpSpPr>
          <a:xfrm>
            <a:off x="574452" y="5845869"/>
            <a:ext cx="8006353" cy="400109"/>
            <a:chOff x="554717" y="886875"/>
            <a:chExt cx="8006353" cy="300082"/>
          </a:xfrm>
        </p:grpSpPr>
        <p:sp>
          <p:nvSpPr>
            <p:cNvPr id="1339" name="Google Shape;1339;gebf947c4af_8_209"/>
            <p:cNvSpPr/>
            <p:nvPr/>
          </p:nvSpPr>
          <p:spPr>
            <a:xfrm>
              <a:off x="554717" y="909958"/>
              <a:ext cx="276999" cy="276999"/>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40" name="Google Shape;1340;gebf947c4af_8_209"/>
            <p:cNvSpPr txBox="1"/>
            <p:nvPr/>
          </p:nvSpPr>
          <p:spPr>
            <a:xfrm>
              <a:off x="838895" y="886875"/>
              <a:ext cx="3102029"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800">
                  <a:solidFill>
                    <a:schemeClr val="dk1"/>
                  </a:solidFill>
                  <a:latin typeface="Calibri"/>
                  <a:ea typeface="Calibri"/>
                  <a:cs typeface="Calibri"/>
                  <a:sym typeface="Calibri"/>
                </a:rPr>
                <a:t>Methane Synthesis Alvarez et al 2018</a:t>
              </a:r>
              <a:endParaRPr/>
            </a:p>
          </p:txBody>
        </p:sp>
        <p:sp>
          <p:nvSpPr>
            <p:cNvPr id="1341" name="Google Shape;1341;gebf947c4af_8_209"/>
            <p:cNvSpPr txBox="1"/>
            <p:nvPr/>
          </p:nvSpPr>
          <p:spPr>
            <a:xfrm>
              <a:off x="4786876" y="886875"/>
              <a:ext cx="377419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800">
                  <a:solidFill>
                    <a:schemeClr val="dk1"/>
                  </a:solidFill>
                  <a:latin typeface="Calibri"/>
                  <a:ea typeface="Calibri"/>
                  <a:cs typeface="Calibri"/>
                  <a:sym typeface="Calibri"/>
                </a:rPr>
                <a:t>2017 EPA GHG Inventory </a:t>
              </a:r>
              <a:r>
                <a:rPr i="1" lang="en-AU" sz="1800">
                  <a:solidFill>
                    <a:schemeClr val="dk1"/>
                  </a:solidFill>
                  <a:latin typeface="Calibri"/>
                  <a:ea typeface="Calibri"/>
                  <a:cs typeface="Calibri"/>
                  <a:sym typeface="Calibri"/>
                </a:rPr>
                <a:t>(For year 2015)</a:t>
              </a:r>
              <a:endParaRPr/>
            </a:p>
          </p:txBody>
        </p:sp>
        <p:sp>
          <p:nvSpPr>
            <p:cNvPr id="1342" name="Google Shape;1342;gebf947c4af_8_209"/>
            <p:cNvSpPr/>
            <p:nvPr/>
          </p:nvSpPr>
          <p:spPr>
            <a:xfrm>
              <a:off x="4490690" y="909958"/>
              <a:ext cx="276999" cy="276999"/>
            </a:xfrm>
            <a:prstGeom prst="rect">
              <a:avLst/>
            </a:prstGeom>
            <a:solidFill>
              <a:srgbClr val="92D15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0"/>
                                  </p:stCondLst>
                                  <p:childTnLst>
                                    <p:set>
                                      <p:cBhvr>
                                        <p:cTn dur="1" fill="hold">
                                          <p:stCondLst>
                                            <p:cond delay="0"/>
                                          </p:stCondLst>
                                        </p:cTn>
                                        <p:tgtEl>
                                          <p:spTgt spid="1306"/>
                                        </p:tgtEl>
                                        <p:attrNameLst>
                                          <p:attrName>style.visibility</p:attrName>
                                        </p:attrNameLst>
                                      </p:cBhvr>
                                      <p:to>
                                        <p:strVal val="visible"/>
                                      </p:to>
                                    </p:set>
                                    <p:anim calcmode="lin" valueType="num">
                                      <p:cBhvr additive="base">
                                        <p:cTn dur="500"/>
                                        <p:tgtEl>
                                          <p:spTgt spid="1306"/>
                                        </p:tgtEl>
                                        <p:attrNameLst>
                                          <p:attrName>ppt_y</p:attrName>
                                        </p:attrNameLst>
                                      </p:cBhvr>
                                      <p:tavLst>
                                        <p:tav fmla="" tm="0">
                                          <p:val>
                                            <p:strVal val="#ppt_y+1"/>
                                          </p:val>
                                        </p:tav>
                                        <p:tav fmla="" tm="100000">
                                          <p:val>
                                            <p:strVal val="#ppt_y"/>
                                          </p:val>
                                        </p:tav>
                                      </p:tavLst>
                                    </p:anim>
                                  </p:childTnLst>
                                </p:cTn>
                              </p:par>
                            </p:childTnLst>
                          </p:cTn>
                        </p:par>
                        <p:par>
                          <p:cTn fill="hold">
                            <p:stCondLst>
                              <p:cond delay="500"/>
                            </p:stCondLst>
                            <p:childTnLst>
                              <p:par>
                                <p:cTn fill="hold" nodeType="afterEffect" presetClass="entr" presetID="2" presetSubtype="4">
                                  <p:stCondLst>
                                    <p:cond delay="0"/>
                                  </p:stCondLst>
                                  <p:childTnLst>
                                    <p:set>
                                      <p:cBhvr>
                                        <p:cTn dur="1" fill="hold">
                                          <p:stCondLst>
                                            <p:cond delay="0"/>
                                          </p:stCondLst>
                                        </p:cTn>
                                        <p:tgtEl>
                                          <p:spTgt spid="1314"/>
                                        </p:tgtEl>
                                        <p:attrNameLst>
                                          <p:attrName>style.visibility</p:attrName>
                                        </p:attrNameLst>
                                      </p:cBhvr>
                                      <p:to>
                                        <p:strVal val="visible"/>
                                      </p:to>
                                    </p:set>
                                    <p:anim calcmode="lin" valueType="num">
                                      <p:cBhvr additive="base">
                                        <p:cTn dur="500"/>
                                        <p:tgtEl>
                                          <p:spTgt spid="1314"/>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2" presetSubtype="4">
                                  <p:stCondLst>
                                    <p:cond delay="0"/>
                                  </p:stCondLst>
                                  <p:childTnLst>
                                    <p:set>
                                      <p:cBhvr>
                                        <p:cTn dur="1" fill="hold">
                                          <p:stCondLst>
                                            <p:cond delay="0"/>
                                          </p:stCondLst>
                                        </p:cTn>
                                        <p:tgtEl>
                                          <p:spTgt spid="1322"/>
                                        </p:tgtEl>
                                        <p:attrNameLst>
                                          <p:attrName>style.visibility</p:attrName>
                                        </p:attrNameLst>
                                      </p:cBhvr>
                                      <p:to>
                                        <p:strVal val="visible"/>
                                      </p:to>
                                    </p:set>
                                    <p:anim calcmode="lin" valueType="num">
                                      <p:cBhvr additive="base">
                                        <p:cTn dur="500"/>
                                        <p:tgtEl>
                                          <p:spTgt spid="1322"/>
                                        </p:tgtEl>
                                        <p:attrNameLst>
                                          <p:attrName>ppt_y</p:attrName>
                                        </p:attrNameLst>
                                      </p:cBhvr>
                                      <p:tavLst>
                                        <p:tav fmla="" tm="0">
                                          <p:val>
                                            <p:strVal val="#ppt_y+1"/>
                                          </p:val>
                                        </p:tav>
                                        <p:tav fmla="" tm="100000">
                                          <p:val>
                                            <p:strVal val="#ppt_y"/>
                                          </p:val>
                                        </p:tav>
                                      </p:tavLst>
                                    </p:anim>
                                  </p:childTnLst>
                                </p:cTn>
                              </p:par>
                            </p:childTnLst>
                          </p:cTn>
                        </p:par>
                        <p:par>
                          <p:cTn fill="hold">
                            <p:stCondLst>
                              <p:cond delay="1500"/>
                            </p:stCondLst>
                            <p:childTnLst>
                              <p:par>
                                <p:cTn fill="hold" nodeType="afterEffect" presetClass="entr" presetID="2" presetSubtype="4">
                                  <p:stCondLst>
                                    <p:cond delay="0"/>
                                  </p:stCondLst>
                                  <p:childTnLst>
                                    <p:set>
                                      <p:cBhvr>
                                        <p:cTn dur="1" fill="hold">
                                          <p:stCondLst>
                                            <p:cond delay="0"/>
                                          </p:stCondLst>
                                        </p:cTn>
                                        <p:tgtEl>
                                          <p:spTgt spid="1330"/>
                                        </p:tgtEl>
                                        <p:attrNameLst>
                                          <p:attrName>style.visibility</p:attrName>
                                        </p:attrNameLst>
                                      </p:cBhvr>
                                      <p:to>
                                        <p:strVal val="visible"/>
                                      </p:to>
                                    </p:set>
                                    <p:anim calcmode="lin" valueType="num">
                                      <p:cBhvr additive="base">
                                        <p:cTn dur="500"/>
                                        <p:tgtEl>
                                          <p:spTgt spid="1330"/>
                                        </p:tgtEl>
                                        <p:attrNameLst>
                                          <p:attrName>ppt_y</p:attrName>
                                        </p:attrNameLst>
                                      </p:cBhvr>
                                      <p:tavLst>
                                        <p:tav fmla="" tm="0">
                                          <p:val>
                                            <p:strVal val="#ppt_y+1"/>
                                          </p:val>
                                        </p:tav>
                                        <p:tav fmla="" tm="100000">
                                          <p:val>
                                            <p:strVal val="#ppt_y"/>
                                          </p:val>
                                        </p:tav>
                                      </p:tavLst>
                                    </p:anim>
                                  </p:childTnLst>
                                </p:cTn>
                              </p:par>
                            </p:childTnLst>
                          </p:cTn>
                        </p:par>
                        <p:par>
                          <p:cTn fill="hold">
                            <p:stCondLst>
                              <p:cond delay="2000"/>
                            </p:stCondLst>
                            <p:childTnLst>
                              <p:par>
                                <p:cTn fill="hold" nodeType="afterEffect" presetClass="entr" presetID="2" presetSubtype="4">
                                  <p:stCondLst>
                                    <p:cond delay="0"/>
                                  </p:stCondLst>
                                  <p:childTnLst>
                                    <p:set>
                                      <p:cBhvr>
                                        <p:cTn dur="1" fill="hold">
                                          <p:stCondLst>
                                            <p:cond delay="0"/>
                                          </p:stCondLst>
                                        </p:cTn>
                                        <p:tgtEl>
                                          <p:spTgt spid="1338"/>
                                        </p:tgtEl>
                                        <p:attrNameLst>
                                          <p:attrName>style.visibility</p:attrName>
                                        </p:attrNameLst>
                                      </p:cBhvr>
                                      <p:to>
                                        <p:strVal val="visible"/>
                                      </p:to>
                                    </p:set>
                                    <p:anim calcmode="lin" valueType="num">
                                      <p:cBhvr additive="base">
                                        <p:cTn dur="500"/>
                                        <p:tgtEl>
                                          <p:spTgt spid="1338"/>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6" name="Shape 1346"/>
        <p:cNvGrpSpPr/>
        <p:nvPr/>
      </p:nvGrpSpPr>
      <p:grpSpPr>
        <a:xfrm>
          <a:off x="0" y="0"/>
          <a:ext cx="0" cy="0"/>
          <a:chOff x="0" y="0"/>
          <a:chExt cx="0" cy="0"/>
        </a:xfrm>
      </p:grpSpPr>
      <p:pic>
        <p:nvPicPr>
          <p:cNvPr id="1347" name="Google Shape;1347;gebf947c4af_8_250"/>
          <p:cNvPicPr preferRelativeResize="0"/>
          <p:nvPr/>
        </p:nvPicPr>
        <p:blipFill rotWithShape="1">
          <a:blip r:embed="rId3">
            <a:alphaModFix/>
          </a:blip>
          <a:srcRect b="0" l="0" r="0" t="0"/>
          <a:stretch/>
        </p:blipFill>
        <p:spPr>
          <a:xfrm>
            <a:off x="14514" y="1727692"/>
            <a:ext cx="9129486" cy="3555250"/>
          </a:xfrm>
          <a:prstGeom prst="rect">
            <a:avLst/>
          </a:prstGeom>
          <a:noFill/>
          <a:ln>
            <a:noFill/>
          </a:ln>
        </p:spPr>
      </p:pic>
      <p:sp>
        <p:nvSpPr>
          <p:cNvPr id="1348" name="Google Shape;1348;gebf947c4af_8_250"/>
          <p:cNvSpPr txBox="1"/>
          <p:nvPr/>
        </p:nvSpPr>
        <p:spPr>
          <a:xfrm>
            <a:off x="264320" y="200161"/>
            <a:ext cx="8879680" cy="132343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i="1" lang="en-AU" sz="4000">
                <a:solidFill>
                  <a:schemeClr val="dk1"/>
                </a:solidFill>
                <a:latin typeface="Calibri"/>
                <a:ea typeface="Calibri"/>
                <a:cs typeface="Calibri"/>
                <a:sym typeface="Calibri"/>
              </a:rPr>
              <a:t>Recent satellite observations reveal high Permian methane emissions </a:t>
            </a:r>
            <a:r>
              <a:rPr lang="en-AU" sz="2000">
                <a:solidFill>
                  <a:schemeClr val="dk1"/>
                </a:solidFill>
                <a:latin typeface="Calibri"/>
                <a:ea typeface="Calibri"/>
                <a:cs typeface="Calibri"/>
                <a:sym typeface="Calibri"/>
              </a:rPr>
              <a:t>TROPOMI methane data averaged from May 2018 – March 2019</a:t>
            </a:r>
            <a:endParaRPr/>
          </a:p>
        </p:txBody>
      </p:sp>
      <p:sp>
        <p:nvSpPr>
          <p:cNvPr id="1349" name="Google Shape;1349;gebf947c4af_8_250"/>
          <p:cNvSpPr txBox="1"/>
          <p:nvPr/>
        </p:nvSpPr>
        <p:spPr>
          <a:xfrm>
            <a:off x="264320" y="5939455"/>
            <a:ext cx="1754698" cy="70769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i="1" lang="en-AU" sz="1333">
                <a:solidFill>
                  <a:schemeClr val="dk1"/>
                </a:solidFill>
                <a:latin typeface="Calibri"/>
                <a:ea typeface="Calibri"/>
                <a:cs typeface="Calibri"/>
                <a:sym typeface="Calibri"/>
              </a:rPr>
              <a:t>Zhang et al. (2020) Science Advances. </a:t>
            </a:r>
            <a:r>
              <a:rPr b="1" lang="en-AU" sz="1333">
                <a:solidFill>
                  <a:schemeClr val="dk1"/>
                </a:solidFill>
                <a:latin typeface="Calibri"/>
                <a:ea typeface="Calibri"/>
                <a:cs typeface="Calibri"/>
                <a:sym typeface="Calibri"/>
              </a:rPr>
              <a:t>6</a:t>
            </a:r>
            <a:r>
              <a:rPr lang="en-AU" sz="1333">
                <a:solidFill>
                  <a:schemeClr val="dk1"/>
                </a:solidFill>
                <a:latin typeface="Calibri"/>
                <a:ea typeface="Calibri"/>
                <a:cs typeface="Calibri"/>
                <a:sym typeface="Calibri"/>
              </a:rPr>
              <a:t>: eaaz5120 </a:t>
            </a:r>
            <a:endParaRPr/>
          </a:p>
          <a:p>
            <a:pPr indent="0" lvl="0" marL="0" marR="0" rtl="0" algn="l">
              <a:spcBef>
                <a:spcPts val="0"/>
              </a:spcBef>
              <a:spcAft>
                <a:spcPts val="0"/>
              </a:spcAft>
              <a:buNone/>
            </a:pPr>
            <a:r>
              <a:t/>
            </a:r>
            <a:endParaRPr i="1" sz="1333">
              <a:solidFill>
                <a:schemeClr val="dk1"/>
              </a:solidFill>
              <a:latin typeface="Calibri"/>
              <a:ea typeface="Calibri"/>
              <a:cs typeface="Calibri"/>
              <a:sym typeface="Calibri"/>
            </a:endParaRPr>
          </a:p>
        </p:txBody>
      </p:sp>
      <p:cxnSp>
        <p:nvCxnSpPr>
          <p:cNvPr id="1350" name="Google Shape;1350;gebf947c4af_8_250"/>
          <p:cNvCxnSpPr>
            <a:endCxn id="1351" idx="3"/>
          </p:cNvCxnSpPr>
          <p:nvPr/>
        </p:nvCxnSpPr>
        <p:spPr>
          <a:xfrm flipH="1">
            <a:off x="2471725" y="2845022"/>
            <a:ext cx="3499500" cy="1014000"/>
          </a:xfrm>
          <a:prstGeom prst="straightConnector1">
            <a:avLst/>
          </a:prstGeom>
          <a:noFill/>
          <a:ln cap="flat" cmpd="sng" w="28575">
            <a:solidFill>
              <a:srgbClr val="FF0000"/>
            </a:solidFill>
            <a:prstDash val="solid"/>
            <a:round/>
            <a:headEnd len="sm" w="sm" type="none"/>
            <a:tailEnd len="lg" w="lg" type="stealth"/>
          </a:ln>
        </p:spPr>
      </p:cxnSp>
      <p:sp>
        <p:nvSpPr>
          <p:cNvPr id="1351" name="Google Shape;1351;gebf947c4af_8_250"/>
          <p:cNvSpPr/>
          <p:nvPr/>
        </p:nvSpPr>
        <p:spPr>
          <a:xfrm>
            <a:off x="1864525" y="3549722"/>
            <a:ext cx="607200" cy="618600"/>
          </a:xfrm>
          <a:prstGeom prst="rect">
            <a:avLst/>
          </a:prstGeom>
          <a:noFill/>
          <a:ln cap="flat" cmpd="sng" w="38100">
            <a:solidFill>
              <a:srgbClr val="FF000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47"/>
                                        </p:tgtEl>
                                        <p:attrNameLst>
                                          <p:attrName>style.visibility</p:attrName>
                                        </p:attrNameLst>
                                      </p:cBhvr>
                                      <p:to>
                                        <p:strVal val="visible"/>
                                      </p:to>
                                    </p:set>
                                    <p:animEffect filter="fade" transition="in">
                                      <p:cBhvr>
                                        <p:cTn dur="500"/>
                                        <p:tgtEl>
                                          <p:spTgt spid="134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5" name="Shape 1355"/>
        <p:cNvGrpSpPr/>
        <p:nvPr/>
      </p:nvGrpSpPr>
      <p:grpSpPr>
        <a:xfrm>
          <a:off x="0" y="0"/>
          <a:ext cx="0" cy="0"/>
          <a:chOff x="0" y="0"/>
          <a:chExt cx="0" cy="0"/>
        </a:xfrm>
      </p:grpSpPr>
      <p:pic>
        <p:nvPicPr>
          <p:cNvPr id="1356" name="Google Shape;1356;gebf947c4af_8_258"/>
          <p:cNvPicPr preferRelativeResize="0"/>
          <p:nvPr/>
        </p:nvPicPr>
        <p:blipFill rotWithShape="1">
          <a:blip r:embed="rId3">
            <a:alphaModFix/>
          </a:blip>
          <a:srcRect b="0" l="0" r="0" t="0"/>
          <a:stretch/>
        </p:blipFill>
        <p:spPr>
          <a:xfrm>
            <a:off x="419725" y="1649062"/>
            <a:ext cx="8439958" cy="3603898"/>
          </a:xfrm>
          <a:prstGeom prst="rect">
            <a:avLst/>
          </a:prstGeom>
          <a:noFill/>
          <a:ln>
            <a:noFill/>
          </a:ln>
        </p:spPr>
      </p:pic>
      <p:sp>
        <p:nvSpPr>
          <p:cNvPr id="1357" name="Google Shape;1357;gebf947c4af_8_258"/>
          <p:cNvSpPr/>
          <p:nvPr/>
        </p:nvSpPr>
        <p:spPr>
          <a:xfrm>
            <a:off x="419725" y="391622"/>
            <a:ext cx="8679800" cy="99501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AU" sz="2933">
                <a:solidFill>
                  <a:srgbClr val="FF6600"/>
                </a:solidFill>
                <a:latin typeface="Calibri"/>
                <a:ea typeface="Calibri"/>
                <a:cs typeface="Calibri"/>
                <a:sym typeface="Calibri"/>
              </a:rPr>
              <a:t>TROPOMI data reveal highest methane emissions from the Permian Basin ever measured from any U.S. oil and gas basin</a:t>
            </a:r>
            <a:endParaRPr/>
          </a:p>
        </p:txBody>
      </p:sp>
      <p:sp>
        <p:nvSpPr>
          <p:cNvPr id="1358" name="Google Shape;1358;gebf947c4af_8_258"/>
          <p:cNvSpPr txBox="1"/>
          <p:nvPr/>
        </p:nvSpPr>
        <p:spPr>
          <a:xfrm>
            <a:off x="4393401" y="6025625"/>
            <a:ext cx="4750500" cy="58500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i="1" lang="en-AU" sz="1600">
                <a:solidFill>
                  <a:schemeClr val="dk1"/>
                </a:solidFill>
                <a:latin typeface="Calibri"/>
                <a:ea typeface="Calibri"/>
                <a:cs typeface="Calibri"/>
                <a:sym typeface="Calibri"/>
              </a:rPr>
              <a:t>Zhang et al. (2020), Science Advances. </a:t>
            </a:r>
            <a:r>
              <a:rPr b="1" lang="en-AU" sz="1600">
                <a:solidFill>
                  <a:schemeClr val="dk1"/>
                </a:solidFill>
                <a:latin typeface="Calibri"/>
                <a:ea typeface="Calibri"/>
                <a:cs typeface="Calibri"/>
                <a:sym typeface="Calibri"/>
              </a:rPr>
              <a:t>6</a:t>
            </a:r>
            <a:r>
              <a:rPr lang="en-AU" sz="1600">
                <a:solidFill>
                  <a:schemeClr val="dk1"/>
                </a:solidFill>
                <a:latin typeface="Calibri"/>
                <a:ea typeface="Calibri"/>
                <a:cs typeface="Calibri"/>
                <a:sym typeface="Calibri"/>
              </a:rPr>
              <a:t>: eaaz5120 </a:t>
            </a:r>
            <a:endParaRPr>
              <a:solidFill>
                <a:schemeClr val="dk1"/>
              </a:solidFill>
            </a:endParaRPr>
          </a:p>
          <a:p>
            <a:pPr indent="0" lvl="0" marL="0" marR="0" rtl="0" algn="l">
              <a:spcBef>
                <a:spcPts val="0"/>
              </a:spcBef>
              <a:spcAft>
                <a:spcPts val="0"/>
              </a:spcAft>
              <a:buNone/>
            </a:pPr>
            <a:r>
              <a:t/>
            </a:r>
            <a:endParaRPr i="1" sz="1600">
              <a:solidFill>
                <a:schemeClr val="dk1"/>
              </a:solidFill>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56"/>
                                        </p:tgtEl>
                                        <p:attrNameLst>
                                          <p:attrName>style.visibility</p:attrName>
                                        </p:attrNameLst>
                                      </p:cBhvr>
                                      <p:to>
                                        <p:strVal val="visible"/>
                                      </p:to>
                                    </p:set>
                                    <p:animEffect filter="fade" transition="in">
                                      <p:cBhvr>
                                        <p:cTn dur="500"/>
                                        <p:tgtEl>
                                          <p:spTgt spid="135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3" name="Shape 1363"/>
        <p:cNvGrpSpPr/>
        <p:nvPr/>
      </p:nvGrpSpPr>
      <p:grpSpPr>
        <a:xfrm>
          <a:off x="0" y="0"/>
          <a:ext cx="0" cy="0"/>
          <a:chOff x="0" y="0"/>
          <a:chExt cx="0" cy="0"/>
        </a:xfrm>
      </p:grpSpPr>
      <p:sp>
        <p:nvSpPr>
          <p:cNvPr id="1364" name="Google Shape;1364;gebf947c4af_8_264"/>
          <p:cNvSpPr txBox="1"/>
          <p:nvPr/>
        </p:nvSpPr>
        <p:spPr>
          <a:xfrm>
            <a:off x="3470584" y="6211233"/>
            <a:ext cx="5161720" cy="400110"/>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en-AU" sz="2000">
                <a:solidFill>
                  <a:schemeClr val="dk1"/>
                </a:solidFill>
                <a:latin typeface="Calibri"/>
                <a:ea typeface="Calibri"/>
                <a:cs typeface="Calibri"/>
                <a:sym typeface="Calibri"/>
              </a:rPr>
              <a:t>* Gradient measured over 10 – 100 km length scales</a:t>
            </a:r>
            <a:r>
              <a:rPr lang="en-AU" sz="1867">
                <a:solidFill>
                  <a:srgbClr val="E06826"/>
                </a:solidFill>
                <a:latin typeface="Calibri"/>
                <a:ea typeface="Calibri"/>
                <a:cs typeface="Calibri"/>
                <a:sym typeface="Calibri"/>
              </a:rPr>
              <a:t>.</a:t>
            </a:r>
            <a:endParaRPr/>
          </a:p>
        </p:txBody>
      </p:sp>
      <p:sp>
        <p:nvSpPr>
          <p:cNvPr id="1365" name="Google Shape;1365;gebf947c4af_8_264"/>
          <p:cNvSpPr txBox="1"/>
          <p:nvPr>
            <p:ph type="title"/>
          </p:nvPr>
        </p:nvSpPr>
        <p:spPr>
          <a:xfrm>
            <a:off x="579438" y="90672"/>
            <a:ext cx="8564562" cy="6858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Clr>
                <a:srgbClr val="000000"/>
              </a:buClr>
              <a:buSzPts val="3733"/>
              <a:buFont typeface="Calibri"/>
              <a:buNone/>
            </a:pPr>
            <a:r>
              <a:rPr b="1" lang="en-AU" sz="3733">
                <a:solidFill>
                  <a:srgbClr val="000000"/>
                </a:solidFill>
                <a:latin typeface="Calibri"/>
                <a:ea typeface="Calibri"/>
                <a:cs typeface="Calibri"/>
                <a:sym typeface="Calibri"/>
              </a:rPr>
              <a:t>Satellites Are </a:t>
            </a:r>
            <a:r>
              <a:rPr b="1" i="1" lang="en-AU" sz="3733">
                <a:solidFill>
                  <a:srgbClr val="000000"/>
                </a:solidFill>
                <a:latin typeface="Calibri"/>
                <a:ea typeface="Calibri"/>
                <a:cs typeface="Calibri"/>
                <a:sym typeface="Calibri"/>
              </a:rPr>
              <a:t>Complementary</a:t>
            </a:r>
            <a:r>
              <a:rPr b="1" lang="en-AU" sz="3733">
                <a:solidFill>
                  <a:srgbClr val="000000"/>
                </a:solidFill>
                <a:latin typeface="Calibri"/>
                <a:ea typeface="Calibri"/>
                <a:cs typeface="Calibri"/>
                <a:sym typeface="Calibri"/>
              </a:rPr>
              <a:t> </a:t>
            </a:r>
            <a:br>
              <a:rPr b="1" lang="en-AU" sz="3733">
                <a:solidFill>
                  <a:srgbClr val="000000"/>
                </a:solidFill>
                <a:latin typeface="Calibri"/>
                <a:ea typeface="Calibri"/>
                <a:cs typeface="Calibri"/>
                <a:sym typeface="Calibri"/>
              </a:rPr>
            </a:br>
            <a:r>
              <a:rPr b="1" lang="en-AU" sz="3733">
                <a:solidFill>
                  <a:srgbClr val="000000"/>
                </a:solidFill>
                <a:latin typeface="Calibri"/>
                <a:ea typeface="Calibri"/>
                <a:cs typeface="Calibri"/>
                <a:sym typeface="Calibri"/>
              </a:rPr>
              <a:t>For Tackling Global Methane Emissions</a:t>
            </a:r>
            <a:endParaRPr sz="3733"/>
          </a:p>
        </p:txBody>
      </p:sp>
      <p:sp>
        <p:nvSpPr>
          <p:cNvPr id="1366" name="Google Shape;1366;gebf947c4af_8_264"/>
          <p:cNvSpPr txBox="1"/>
          <p:nvPr/>
        </p:nvSpPr>
        <p:spPr>
          <a:xfrm>
            <a:off x="3604591" y="5672174"/>
            <a:ext cx="5161720" cy="379656"/>
          </a:xfrm>
          <a:prstGeom prst="rect">
            <a:avLst/>
          </a:prstGeom>
          <a:solidFill>
            <a:schemeClr val="lt1"/>
          </a:solid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lang="en-AU" sz="1867">
                <a:solidFill>
                  <a:srgbClr val="E06826"/>
                </a:solidFill>
                <a:latin typeface="Calibri"/>
                <a:ea typeface="Calibri"/>
                <a:cs typeface="Calibri"/>
                <a:sym typeface="Calibri"/>
              </a:rPr>
              <a:t>* Gradient measured over 10 – 100 km length scales.</a:t>
            </a:r>
            <a:endParaRPr/>
          </a:p>
        </p:txBody>
      </p:sp>
      <p:graphicFrame>
        <p:nvGraphicFramePr>
          <p:cNvPr id="1367" name="Google Shape;1367;gebf947c4af_8_264"/>
          <p:cNvGraphicFramePr/>
          <p:nvPr/>
        </p:nvGraphicFramePr>
        <p:xfrm>
          <a:off x="579438" y="1128620"/>
          <a:ext cx="3000000" cy="3000000"/>
        </p:xfrm>
        <a:graphic>
          <a:graphicData uri="http://schemas.openxmlformats.org/drawingml/2006/table">
            <a:tbl>
              <a:tblPr bandRow="1" firstRow="1">
                <a:noFill/>
                <a:tableStyleId>{7B15D04C-1219-4235-95E1-00CB6A3FA567}</a:tableStyleId>
              </a:tblPr>
              <a:tblGrid>
                <a:gridCol w="1811625"/>
                <a:gridCol w="1207700"/>
                <a:gridCol w="2640000"/>
                <a:gridCol w="1276125"/>
                <a:gridCol w="1189250"/>
              </a:tblGrid>
              <a:tr h="1053475">
                <a:tc>
                  <a:txBody>
                    <a:bodyPr/>
                    <a:lstStyle/>
                    <a:p>
                      <a:pPr indent="0" lvl="0" marL="0" marR="0" rtl="0" algn="ctr">
                        <a:spcBef>
                          <a:spcPts val="0"/>
                        </a:spcBef>
                        <a:spcAft>
                          <a:spcPts val="0"/>
                        </a:spcAft>
                        <a:buNone/>
                      </a:pPr>
                      <a:r>
                        <a:rPr lang="en-AU" sz="2700" u="none" cap="none" strike="noStrike">
                          <a:solidFill>
                            <a:schemeClr val="lt1"/>
                          </a:solidFill>
                        </a:rPr>
                        <a:t>Instrument</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E06826"/>
                    </a:solidFill>
                  </a:tcPr>
                </a:tc>
                <a:tc>
                  <a:txBody>
                    <a:bodyPr/>
                    <a:lstStyle/>
                    <a:p>
                      <a:pPr indent="0" lvl="0" marL="0" marR="0" rtl="0" algn="ctr">
                        <a:spcBef>
                          <a:spcPts val="0"/>
                        </a:spcBef>
                        <a:spcAft>
                          <a:spcPts val="0"/>
                        </a:spcAft>
                        <a:buNone/>
                      </a:pPr>
                      <a:r>
                        <a:rPr lang="en-AU" sz="2700" u="none" cap="none" strike="noStrike">
                          <a:solidFill>
                            <a:schemeClr val="lt1"/>
                          </a:solidFill>
                        </a:rPr>
                        <a:t>Dates </a:t>
                      </a:r>
                      <a:r>
                        <a:rPr b="0" lang="en-AU" sz="2100" u="none" cap="none" strike="noStrike">
                          <a:solidFill>
                            <a:schemeClr val="lt1"/>
                          </a:solidFill>
                        </a:rPr>
                        <a:t>operational</a:t>
                      </a:r>
                      <a:endParaRPr b="0" sz="2700" u="none" cap="none" strike="noStrike">
                        <a:solidFill>
                          <a:schemeClr val="lt1"/>
                        </a:solidFill>
                      </a:endParaRPr>
                    </a:p>
                  </a:txBody>
                  <a:tcPr marT="60950" marB="60950" marR="13725" marL="13725"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E06826"/>
                    </a:solidFill>
                  </a:tcPr>
                </a:tc>
                <a:tc>
                  <a:txBody>
                    <a:bodyPr/>
                    <a:lstStyle/>
                    <a:p>
                      <a:pPr indent="0" lvl="0" marL="0" marR="0" rtl="0" algn="ctr">
                        <a:spcBef>
                          <a:spcPts val="0"/>
                        </a:spcBef>
                        <a:spcAft>
                          <a:spcPts val="0"/>
                        </a:spcAft>
                        <a:buNone/>
                      </a:pPr>
                      <a:r>
                        <a:rPr lang="en-AU" sz="2700" u="none" cap="none" strike="noStrike">
                          <a:solidFill>
                            <a:schemeClr val="lt1"/>
                          </a:solidFill>
                        </a:rPr>
                        <a:t>Grid  size </a:t>
                      </a:r>
                      <a:br>
                        <a:rPr lang="en-AU" sz="2700" u="none" cap="none" strike="noStrike">
                          <a:solidFill>
                            <a:schemeClr val="lt1"/>
                          </a:solidFill>
                        </a:rPr>
                      </a:br>
                      <a:r>
                        <a:rPr b="0" lang="en-AU" sz="2100" u="none" cap="none" strike="noStrike">
                          <a:solidFill>
                            <a:schemeClr val="lt1"/>
                          </a:solidFill>
                          <a:latin typeface="Calibri"/>
                          <a:ea typeface="Calibri"/>
                          <a:cs typeface="Calibri"/>
                          <a:sym typeface="Calibri"/>
                        </a:rPr>
                        <a:t>(subgrid pixel) (km2)</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E06826"/>
                    </a:solidFill>
                  </a:tcPr>
                </a:tc>
                <a:tc>
                  <a:txBody>
                    <a:bodyPr/>
                    <a:lstStyle/>
                    <a:p>
                      <a:pPr indent="0" lvl="0" marL="0" marR="0" rtl="0" algn="ctr">
                        <a:spcBef>
                          <a:spcPts val="0"/>
                        </a:spcBef>
                        <a:spcAft>
                          <a:spcPts val="0"/>
                        </a:spcAft>
                        <a:buNone/>
                      </a:pPr>
                      <a:r>
                        <a:rPr lang="en-AU" sz="2700" u="none" cap="none" strike="noStrike">
                          <a:solidFill>
                            <a:schemeClr val="lt1"/>
                          </a:solidFill>
                        </a:rPr>
                        <a:t>Swath</a:t>
                      </a:r>
                      <a:endParaRPr/>
                    </a:p>
                    <a:p>
                      <a:pPr indent="0" lvl="0" marL="0" marR="0" rtl="0" algn="ctr">
                        <a:spcBef>
                          <a:spcPts val="0"/>
                        </a:spcBef>
                        <a:spcAft>
                          <a:spcPts val="0"/>
                        </a:spcAft>
                        <a:buNone/>
                      </a:pPr>
                      <a:r>
                        <a:rPr b="0" lang="en-AU" sz="2100" u="none" cap="none" strike="noStrike">
                          <a:solidFill>
                            <a:schemeClr val="lt1"/>
                          </a:solidFill>
                          <a:latin typeface="Calibri"/>
                          <a:ea typeface="Calibri"/>
                          <a:cs typeface="Calibri"/>
                          <a:sym typeface="Calibri"/>
                        </a:rPr>
                        <a:t>(km)</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E06826"/>
                    </a:solidFill>
                  </a:tcPr>
                </a:tc>
                <a:tc>
                  <a:txBody>
                    <a:bodyPr/>
                    <a:lstStyle/>
                    <a:p>
                      <a:pPr indent="0" lvl="0" marL="0" marR="0" rtl="0" algn="ctr">
                        <a:spcBef>
                          <a:spcPts val="0"/>
                        </a:spcBef>
                        <a:spcAft>
                          <a:spcPts val="0"/>
                        </a:spcAft>
                        <a:buNone/>
                      </a:pPr>
                      <a:r>
                        <a:rPr lang="en-AU" sz="2700" u="none" cap="none" strike="noStrike">
                          <a:solidFill>
                            <a:schemeClr val="lt1"/>
                          </a:solidFill>
                        </a:rPr>
                        <a:t>Precision </a:t>
                      </a:r>
                      <a:r>
                        <a:rPr b="0" lang="en-AU" sz="2100" u="none" cap="none" strike="noStrike">
                          <a:solidFill>
                            <a:schemeClr val="lt1"/>
                          </a:solidFill>
                          <a:latin typeface="Calibri"/>
                          <a:ea typeface="Calibri"/>
                          <a:cs typeface="Calibri"/>
                          <a:sym typeface="Calibri"/>
                        </a:rPr>
                        <a:t>(ppbv)</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E06826"/>
                    </a:solidFill>
                  </a:tcPr>
                </a:tc>
              </a:tr>
              <a:tr h="688700">
                <a:tc>
                  <a:txBody>
                    <a:bodyPr/>
                    <a:lstStyle/>
                    <a:p>
                      <a:pPr indent="0" lvl="0" marL="0" marR="0" rtl="0" algn="l">
                        <a:spcBef>
                          <a:spcPts val="0"/>
                        </a:spcBef>
                        <a:spcAft>
                          <a:spcPts val="0"/>
                        </a:spcAft>
                        <a:buNone/>
                      </a:pPr>
                      <a:r>
                        <a:rPr b="0" lang="en-AU" sz="2400" u="none" cap="none" strike="noStrike">
                          <a:solidFill>
                            <a:schemeClr val="dk1"/>
                          </a:solidFill>
                        </a:rPr>
                        <a:t>MethaneSAT</a:t>
                      </a:r>
                      <a:endParaRPr b="0" sz="2400">
                        <a:solidFill>
                          <a:schemeClr val="dk1"/>
                        </a:solidFill>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b="0" lang="en-AU" sz="2400">
                          <a:solidFill>
                            <a:schemeClr val="dk1"/>
                          </a:solidFill>
                        </a:rPr>
                        <a:t>2022</a:t>
                      </a:r>
                      <a:endParaRPr/>
                    </a:p>
                  </a:txBody>
                  <a:tcPr marT="60950" marB="60950" marR="13725" marL="13725"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2400"/>
                        <a:buFont typeface="Calibri"/>
                        <a:buNone/>
                      </a:pPr>
                      <a:r>
                        <a:rPr b="0" lang="en-AU" sz="2400">
                          <a:solidFill>
                            <a:schemeClr val="dk1"/>
                          </a:solidFill>
                        </a:rPr>
                        <a:t>1.4 × 1.4  (&lt;</a:t>
                      </a:r>
                      <a:r>
                        <a:rPr b="0" lang="en-AU" sz="2400">
                          <a:solidFill>
                            <a:schemeClr val="dk1"/>
                          </a:solidFill>
                        </a:rPr>
                        <a:t> 1 km raw</a:t>
                      </a:r>
                      <a:r>
                        <a:rPr b="0" lang="en-AU" sz="2400">
                          <a:solidFill>
                            <a:schemeClr val="dk1"/>
                          </a:solidFill>
                        </a:rPr>
                        <a:t>)</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chemeClr val="dk1"/>
                        </a:buClr>
                        <a:buSzPts val="2400"/>
                        <a:buFont typeface="Calibri"/>
                        <a:buNone/>
                      </a:pPr>
                      <a:r>
                        <a:rPr b="0" lang="en-AU" sz="2400">
                          <a:solidFill>
                            <a:schemeClr val="dk1"/>
                          </a:solidFill>
                        </a:rPr>
                        <a:t>200±</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b="0" lang="en-AU" sz="2400">
                          <a:solidFill>
                            <a:schemeClr val="dk1"/>
                          </a:solidFill>
                        </a:rPr>
                        <a:t>2-3*</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chemeClr val="lt1"/>
                    </a:solidFill>
                  </a:tcPr>
                </a:tc>
              </a:tr>
              <a:tr h="532350">
                <a:tc>
                  <a:txBody>
                    <a:bodyPr/>
                    <a:lstStyle/>
                    <a:p>
                      <a:pPr indent="0" lvl="0" marL="0" marR="0" rtl="0" algn="l">
                        <a:spcBef>
                          <a:spcPts val="0"/>
                        </a:spcBef>
                        <a:spcAft>
                          <a:spcPts val="0"/>
                        </a:spcAft>
                        <a:buNone/>
                      </a:pPr>
                      <a:r>
                        <a:rPr b="0" lang="en-AU" sz="2400">
                          <a:solidFill>
                            <a:schemeClr val="dk1"/>
                          </a:solidFill>
                        </a:rPr>
                        <a:t>GOSAT </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2009 -</a:t>
                      </a:r>
                      <a:endParaRPr/>
                    </a:p>
                  </a:txBody>
                  <a:tcPr marT="60950" marB="60950" marR="13725" marL="13725"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10 km</a:t>
                      </a:r>
                      <a:r>
                        <a:rPr b="0" baseline="30000" lang="en-AU" sz="2400">
                          <a:solidFill>
                            <a:schemeClr val="dk1"/>
                          </a:solidFill>
                        </a:rPr>
                        <a:t> </a:t>
                      </a:r>
                      <a:r>
                        <a:rPr b="0" lang="en-AU" sz="2400">
                          <a:solidFill>
                            <a:schemeClr val="dk1"/>
                          </a:solidFill>
                        </a:rPr>
                        <a:t>dia., single</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Sparse</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~13</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r>
              <a:tr h="529850">
                <a:tc>
                  <a:txBody>
                    <a:bodyPr/>
                    <a:lstStyle/>
                    <a:p>
                      <a:pPr indent="0" lvl="0" marL="0" marR="0" rtl="0" algn="l">
                        <a:spcBef>
                          <a:spcPts val="0"/>
                        </a:spcBef>
                        <a:spcAft>
                          <a:spcPts val="0"/>
                        </a:spcAft>
                        <a:buNone/>
                      </a:pPr>
                      <a:r>
                        <a:rPr b="0" lang="en-AU" sz="2400">
                          <a:solidFill>
                            <a:schemeClr val="dk1"/>
                          </a:solidFill>
                        </a:rPr>
                        <a:t>GHGSat </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latin typeface="Calibri"/>
                          <a:ea typeface="Calibri"/>
                          <a:cs typeface="Calibri"/>
                          <a:sym typeface="Calibri"/>
                        </a:rPr>
                        <a:t>2016 -</a:t>
                      </a:r>
                      <a:endParaRPr/>
                    </a:p>
                  </a:txBody>
                  <a:tcPr marT="60950" marB="60950" marR="13725" marL="13725"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lnSpc>
                          <a:spcPct val="100000"/>
                        </a:lnSpc>
                        <a:spcBef>
                          <a:spcPts val="0"/>
                        </a:spcBef>
                        <a:spcAft>
                          <a:spcPts val="0"/>
                        </a:spcAft>
                        <a:buClr>
                          <a:schemeClr val="dk1"/>
                        </a:buClr>
                        <a:buSzPts val="2400"/>
                        <a:buFont typeface="Calibri"/>
                        <a:buNone/>
                      </a:pPr>
                      <a:r>
                        <a:rPr b="0" lang="en-AU" sz="2400">
                          <a:solidFill>
                            <a:schemeClr val="dk1"/>
                          </a:solidFill>
                        </a:rPr>
                        <a:t>0.05 x 0.05</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12 x 12</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~50</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r>
              <a:tr h="529850">
                <a:tc>
                  <a:txBody>
                    <a:bodyPr/>
                    <a:lstStyle/>
                    <a:p>
                      <a:pPr indent="0" lvl="0" marL="0" marR="0" rtl="0" algn="l">
                        <a:spcBef>
                          <a:spcPts val="0"/>
                        </a:spcBef>
                        <a:spcAft>
                          <a:spcPts val="0"/>
                        </a:spcAft>
                        <a:buNone/>
                      </a:pPr>
                      <a:r>
                        <a:rPr b="0" lang="en-AU" sz="2400">
                          <a:solidFill>
                            <a:schemeClr val="dk1"/>
                          </a:solidFill>
                        </a:rPr>
                        <a:t>TROPOMI</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latin typeface="Calibri"/>
                          <a:ea typeface="Calibri"/>
                          <a:cs typeface="Calibri"/>
                          <a:sym typeface="Calibri"/>
                        </a:rPr>
                        <a:t>2017-</a:t>
                      </a:r>
                      <a:endParaRPr/>
                    </a:p>
                  </a:txBody>
                  <a:tcPr marT="60950" marB="60950" marR="13725" marL="13725"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lnSpc>
                          <a:spcPct val="100000"/>
                        </a:lnSpc>
                        <a:spcBef>
                          <a:spcPts val="0"/>
                        </a:spcBef>
                        <a:spcAft>
                          <a:spcPts val="0"/>
                        </a:spcAft>
                        <a:buClr>
                          <a:schemeClr val="dk1"/>
                        </a:buClr>
                        <a:buSzPts val="2400"/>
                        <a:buFont typeface="Calibri"/>
                        <a:buNone/>
                      </a:pPr>
                      <a:r>
                        <a:rPr b="0" lang="en-AU" sz="2400">
                          <a:solidFill>
                            <a:schemeClr val="dk1"/>
                          </a:solidFill>
                        </a:rPr>
                        <a:t>7 × 7</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2600</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~11</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r>
              <a:tr h="529850">
                <a:tc>
                  <a:txBody>
                    <a:bodyPr/>
                    <a:lstStyle/>
                    <a:p>
                      <a:pPr indent="0" lvl="0" marL="0" marR="0" rtl="0" algn="l">
                        <a:spcBef>
                          <a:spcPts val="0"/>
                        </a:spcBef>
                        <a:spcAft>
                          <a:spcPts val="0"/>
                        </a:spcAft>
                        <a:buNone/>
                      </a:pPr>
                      <a:r>
                        <a:rPr b="0" lang="en-AU" sz="2400">
                          <a:solidFill>
                            <a:schemeClr val="dk1"/>
                          </a:solidFill>
                        </a:rPr>
                        <a:t>GOSAT-2</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2018 -</a:t>
                      </a:r>
                      <a:endParaRPr/>
                    </a:p>
                  </a:txBody>
                  <a:tcPr marT="60950" marB="60950" marR="13725" marL="13725"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lnSpc>
                          <a:spcPct val="100000"/>
                        </a:lnSpc>
                        <a:spcBef>
                          <a:spcPts val="0"/>
                        </a:spcBef>
                        <a:spcAft>
                          <a:spcPts val="0"/>
                        </a:spcAft>
                        <a:buClr>
                          <a:schemeClr val="dk1"/>
                        </a:buClr>
                        <a:buSzPts val="2400"/>
                        <a:buFont typeface="Calibri"/>
                        <a:buNone/>
                      </a:pPr>
                      <a:r>
                        <a:rPr b="0" lang="en-AU" sz="2400">
                          <a:solidFill>
                            <a:schemeClr val="dk1"/>
                          </a:solidFill>
                        </a:rPr>
                        <a:t>10 km </a:t>
                      </a:r>
                      <a:r>
                        <a:rPr b="0" lang="en-AU" sz="2400">
                          <a:solidFill>
                            <a:schemeClr val="dk1"/>
                          </a:solidFill>
                        </a:rPr>
                        <a:t>dia., single</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Sparse</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lnSpc>
                          <a:spcPct val="100000"/>
                        </a:lnSpc>
                        <a:spcBef>
                          <a:spcPts val="0"/>
                        </a:spcBef>
                        <a:spcAft>
                          <a:spcPts val="0"/>
                        </a:spcAft>
                        <a:buClr>
                          <a:schemeClr val="dk1"/>
                        </a:buClr>
                        <a:buSzPts val="2400"/>
                        <a:buFont typeface="Calibri"/>
                        <a:buNone/>
                      </a:pPr>
                      <a:r>
                        <a:rPr b="0" lang="en-AU" sz="2400">
                          <a:solidFill>
                            <a:schemeClr val="dk1"/>
                          </a:solidFill>
                        </a:rPr>
                        <a:t>~8</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r>
              <a:tr h="533200">
                <a:tc>
                  <a:txBody>
                    <a:bodyPr/>
                    <a:lstStyle/>
                    <a:p>
                      <a:pPr indent="0" lvl="0" marL="0" marR="0" rtl="0" algn="l">
                        <a:spcBef>
                          <a:spcPts val="0"/>
                        </a:spcBef>
                        <a:spcAft>
                          <a:spcPts val="0"/>
                        </a:spcAft>
                        <a:buNone/>
                      </a:pPr>
                      <a:r>
                        <a:rPr b="0" lang="en-AU" sz="2400">
                          <a:solidFill>
                            <a:schemeClr val="dk1"/>
                          </a:solidFill>
                        </a:rPr>
                        <a:t>GeoCARB</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2022 -</a:t>
                      </a:r>
                      <a:endParaRPr/>
                    </a:p>
                  </a:txBody>
                  <a:tcPr marT="60950" marB="60950" marR="13725" marL="13725"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lnSpc>
                          <a:spcPct val="100000"/>
                        </a:lnSpc>
                        <a:spcBef>
                          <a:spcPts val="0"/>
                        </a:spcBef>
                        <a:spcAft>
                          <a:spcPts val="0"/>
                        </a:spcAft>
                        <a:buClr>
                          <a:schemeClr val="dk1"/>
                        </a:buClr>
                        <a:buSzPts val="2400"/>
                        <a:buFont typeface="Calibri"/>
                        <a:buNone/>
                      </a:pPr>
                      <a:r>
                        <a:rPr b="0" lang="en-AU" sz="2400">
                          <a:solidFill>
                            <a:schemeClr val="dk1"/>
                          </a:solidFill>
                        </a:rPr>
                        <a:t>3 × 6</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lnSpc>
                          <a:spcPct val="100000"/>
                        </a:lnSpc>
                        <a:spcBef>
                          <a:spcPts val="0"/>
                        </a:spcBef>
                        <a:spcAft>
                          <a:spcPts val="0"/>
                        </a:spcAft>
                        <a:buClr>
                          <a:schemeClr val="dk1"/>
                        </a:buClr>
                        <a:buSzPts val="2400"/>
                        <a:buFont typeface="Calibri"/>
                        <a:buNone/>
                      </a:pPr>
                      <a:r>
                        <a:rPr b="0" lang="en-AU" sz="2400">
                          <a:solidFill>
                            <a:schemeClr val="dk1"/>
                          </a:solidFill>
                        </a:rPr>
                        <a:t>2800</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~18</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r>
              <a:tr h="533200">
                <a:tc>
                  <a:txBody>
                    <a:bodyPr/>
                    <a:lstStyle/>
                    <a:p>
                      <a:pPr indent="0" lvl="0" marL="0" marR="0" rtl="0" algn="l">
                        <a:spcBef>
                          <a:spcPts val="0"/>
                        </a:spcBef>
                        <a:spcAft>
                          <a:spcPts val="0"/>
                        </a:spcAft>
                        <a:buNone/>
                      </a:pPr>
                      <a:r>
                        <a:rPr b="0" lang="en-AU" sz="2400">
                          <a:solidFill>
                            <a:schemeClr val="dk1"/>
                          </a:solidFill>
                        </a:rPr>
                        <a:t>Carbon Mapper</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2023 - </a:t>
                      </a:r>
                      <a:endParaRPr/>
                    </a:p>
                  </a:txBody>
                  <a:tcPr marT="60950" marB="60950" marR="13725" marL="13725"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lnSpc>
                          <a:spcPct val="100000"/>
                        </a:lnSpc>
                        <a:spcBef>
                          <a:spcPts val="0"/>
                        </a:spcBef>
                        <a:spcAft>
                          <a:spcPts val="0"/>
                        </a:spcAft>
                        <a:buClr>
                          <a:schemeClr val="dk1"/>
                        </a:buClr>
                        <a:buSzPts val="2400"/>
                        <a:buFont typeface="Calibri"/>
                        <a:buNone/>
                      </a:pPr>
                      <a:r>
                        <a:rPr b="0" lang="en-AU" sz="2400">
                          <a:solidFill>
                            <a:schemeClr val="dk1"/>
                          </a:solidFill>
                        </a:rPr>
                        <a:t>0.03 x 0.03</a:t>
                      </a:r>
                      <a:endParaRPr b="0" sz="2400">
                        <a:solidFill>
                          <a:schemeClr val="dk1"/>
                        </a:solidFill>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lnSpc>
                          <a:spcPct val="100000"/>
                        </a:lnSpc>
                        <a:spcBef>
                          <a:spcPts val="0"/>
                        </a:spcBef>
                        <a:spcAft>
                          <a:spcPts val="0"/>
                        </a:spcAft>
                        <a:buClr>
                          <a:schemeClr val="dk1"/>
                        </a:buClr>
                        <a:buSzPts val="2400"/>
                        <a:buFont typeface="Calibri"/>
                        <a:buNone/>
                      </a:pPr>
                      <a:r>
                        <a:rPr b="0" lang="en-AU" sz="2400">
                          <a:solidFill>
                            <a:schemeClr val="dk1"/>
                          </a:solidFill>
                        </a:rPr>
                        <a:t>18km</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c>
                  <a:txBody>
                    <a:bodyPr/>
                    <a:lstStyle/>
                    <a:p>
                      <a:pPr indent="0" lvl="0" marL="0" marR="0" rtl="0" algn="ctr">
                        <a:spcBef>
                          <a:spcPts val="0"/>
                        </a:spcBef>
                        <a:spcAft>
                          <a:spcPts val="0"/>
                        </a:spcAft>
                        <a:buNone/>
                      </a:pPr>
                      <a:r>
                        <a:rPr b="0" lang="en-AU" sz="2400">
                          <a:solidFill>
                            <a:schemeClr val="dk1"/>
                          </a:solidFill>
                        </a:rPr>
                        <a:t>~30</a:t>
                      </a:r>
                      <a:endParaRPr/>
                    </a:p>
                  </a:txBody>
                  <a:tcPr marT="60950" marB="60950" marR="68600" marL="68600" anchor="ctr">
                    <a:lnL cap="flat" cmpd="sng" w="12700">
                      <a:solidFill>
                        <a:schemeClr val="dk1"/>
                      </a:solidFill>
                      <a:prstDash val="solid"/>
                      <a:round/>
                      <a:headEnd len="sm" w="sm" type="none"/>
                      <a:tailEnd len="sm" w="sm" type="none"/>
                    </a:lnL>
                    <a:lnR cap="flat" cmpd="sng" w="12700">
                      <a:solidFill>
                        <a:schemeClr val="dk1"/>
                      </a:solidFill>
                      <a:prstDash val="solid"/>
                      <a:round/>
                      <a:headEnd len="sm" w="sm" type="none"/>
                      <a:tailEnd len="sm" w="sm" type="none"/>
                    </a:lnR>
                    <a:lnT cap="flat" cmpd="sng" w="12700">
                      <a:solidFill>
                        <a:schemeClr val="dk1"/>
                      </a:solidFill>
                      <a:prstDash val="solid"/>
                      <a:round/>
                      <a:headEnd len="sm" w="sm" type="none"/>
                      <a:tailEnd len="sm" w="sm" type="none"/>
                    </a:lnT>
                    <a:lnB cap="flat" cmpd="sng" w="12700">
                      <a:solidFill>
                        <a:schemeClr val="dk1"/>
                      </a:solidFill>
                      <a:prstDash val="solid"/>
                      <a:round/>
                      <a:headEnd len="sm" w="sm" type="none"/>
                      <a:tailEnd len="sm" w="sm" type="none"/>
                    </a:lnB>
                    <a:solidFill>
                      <a:srgbClr val="FBFAF8"/>
                    </a:solidFill>
                  </a:tcPr>
                </a:tc>
              </a:tr>
            </a:tbl>
          </a:graphicData>
        </a:graphic>
      </p:graphicFrame>
    </p:spTree>
  </p:cSld>
  <p:clrMapOvr>
    <a:masterClrMapping/>
  </p:clrMapOvr>
  <mc:AlternateContent>
    <mc:Choice Requires="p14">
      <p:transition spd="slow" p14:dur="7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67"/>
                                        </p:tgtEl>
                                        <p:attrNameLst>
                                          <p:attrName>style.visibility</p:attrName>
                                        </p:attrNameLst>
                                      </p:cBhvr>
                                      <p:to>
                                        <p:strVal val="visible"/>
                                      </p:to>
                                    </p:set>
                                    <p:animEffect filter="fade" transition="in">
                                      <p:cBhvr>
                                        <p:cTn dur="500"/>
                                        <p:tgtEl>
                                          <p:spTgt spid="136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2" name="Shape 1372"/>
        <p:cNvGrpSpPr/>
        <p:nvPr/>
      </p:nvGrpSpPr>
      <p:grpSpPr>
        <a:xfrm>
          <a:off x="0" y="0"/>
          <a:ext cx="0" cy="0"/>
          <a:chOff x="0" y="0"/>
          <a:chExt cx="0" cy="0"/>
        </a:xfrm>
      </p:grpSpPr>
      <p:pic>
        <p:nvPicPr>
          <p:cNvPr id="1373" name="Google Shape;1373;gebf947c4af_8_272"/>
          <p:cNvPicPr preferRelativeResize="0"/>
          <p:nvPr/>
        </p:nvPicPr>
        <p:blipFill rotWithShape="1">
          <a:blip r:embed="rId3">
            <a:alphaModFix/>
          </a:blip>
          <a:srcRect b="0" l="0" r="0" t="0"/>
          <a:stretch/>
        </p:blipFill>
        <p:spPr>
          <a:xfrm>
            <a:off x="2600534" y="1569344"/>
            <a:ext cx="576847" cy="447188"/>
          </a:xfrm>
          <a:prstGeom prst="rect">
            <a:avLst/>
          </a:prstGeom>
          <a:noFill/>
          <a:ln>
            <a:noFill/>
          </a:ln>
        </p:spPr>
      </p:pic>
      <p:pic>
        <p:nvPicPr>
          <p:cNvPr descr="Logo, company name&#10;&#10;Description automatically generated" id="1374" name="Google Shape;1374;gebf947c4af_8_272"/>
          <p:cNvPicPr preferRelativeResize="0"/>
          <p:nvPr/>
        </p:nvPicPr>
        <p:blipFill rotWithShape="1">
          <a:blip r:embed="rId4">
            <a:alphaModFix/>
          </a:blip>
          <a:srcRect b="0" l="0" r="0" t="0"/>
          <a:stretch/>
        </p:blipFill>
        <p:spPr>
          <a:xfrm>
            <a:off x="2645926" y="2141190"/>
            <a:ext cx="507121" cy="495917"/>
          </a:xfrm>
          <a:prstGeom prst="rect">
            <a:avLst/>
          </a:prstGeom>
          <a:noFill/>
          <a:ln>
            <a:noFill/>
          </a:ln>
        </p:spPr>
      </p:pic>
      <p:pic>
        <p:nvPicPr>
          <p:cNvPr descr="Logo&#10;&#10;Description automatically generated" id="1375" name="Google Shape;1375;gebf947c4af_8_272"/>
          <p:cNvPicPr preferRelativeResize="0"/>
          <p:nvPr/>
        </p:nvPicPr>
        <p:blipFill rotWithShape="1">
          <a:blip r:embed="rId5">
            <a:alphaModFix/>
          </a:blip>
          <a:srcRect b="0" l="0" r="0" t="0"/>
          <a:stretch/>
        </p:blipFill>
        <p:spPr>
          <a:xfrm>
            <a:off x="3663695" y="2193794"/>
            <a:ext cx="1056232" cy="782271"/>
          </a:xfrm>
          <a:prstGeom prst="rect">
            <a:avLst/>
          </a:prstGeom>
          <a:noFill/>
          <a:ln>
            <a:noFill/>
          </a:ln>
        </p:spPr>
      </p:pic>
      <p:pic>
        <p:nvPicPr>
          <p:cNvPr id="1376" name="Google Shape;1376;gebf947c4af_8_272"/>
          <p:cNvPicPr preferRelativeResize="0"/>
          <p:nvPr/>
        </p:nvPicPr>
        <p:blipFill rotWithShape="1">
          <a:blip r:embed="rId6">
            <a:alphaModFix/>
          </a:blip>
          <a:srcRect b="0" l="0" r="0" t="0"/>
          <a:stretch/>
        </p:blipFill>
        <p:spPr>
          <a:xfrm>
            <a:off x="3137000" y="458229"/>
            <a:ext cx="483685" cy="625454"/>
          </a:xfrm>
          <a:prstGeom prst="rect">
            <a:avLst/>
          </a:prstGeom>
          <a:noFill/>
          <a:ln>
            <a:noFill/>
          </a:ln>
        </p:spPr>
      </p:pic>
      <p:cxnSp>
        <p:nvCxnSpPr>
          <p:cNvPr id="1377" name="Google Shape;1377;gebf947c4af_8_272"/>
          <p:cNvCxnSpPr/>
          <p:nvPr/>
        </p:nvCxnSpPr>
        <p:spPr>
          <a:xfrm>
            <a:off x="1329386" y="4544250"/>
            <a:ext cx="6183192" cy="0"/>
          </a:xfrm>
          <a:prstGeom prst="straightConnector1">
            <a:avLst/>
          </a:prstGeom>
          <a:noFill/>
          <a:ln cap="flat" cmpd="sng" w="38100">
            <a:solidFill>
              <a:srgbClr val="00B0F0"/>
            </a:solidFill>
            <a:prstDash val="solid"/>
            <a:round/>
            <a:headEnd len="sm" w="sm" type="none"/>
            <a:tailEnd len="sm" w="sm" type="none"/>
          </a:ln>
        </p:spPr>
      </p:cxnSp>
      <p:sp>
        <p:nvSpPr>
          <p:cNvPr id="1378" name="Google Shape;1378;gebf947c4af_8_272"/>
          <p:cNvSpPr/>
          <p:nvPr/>
        </p:nvSpPr>
        <p:spPr>
          <a:xfrm>
            <a:off x="1265016" y="4407648"/>
            <a:ext cx="204903" cy="273204"/>
          </a:xfrm>
          <a:prstGeom prst="ellipse">
            <a:avLst/>
          </a:prstGeom>
          <a:solidFill>
            <a:schemeClr val="lt1"/>
          </a:solidFill>
          <a:ln cap="flat" cmpd="sng" w="38100">
            <a:solidFill>
              <a:srgbClr val="00B0F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79" name="Google Shape;1379;gebf947c4af_8_272"/>
          <p:cNvSpPr/>
          <p:nvPr/>
        </p:nvSpPr>
        <p:spPr>
          <a:xfrm>
            <a:off x="3281954" y="4382664"/>
            <a:ext cx="204903" cy="273204"/>
          </a:xfrm>
          <a:prstGeom prst="ellipse">
            <a:avLst/>
          </a:prstGeom>
          <a:solidFill>
            <a:schemeClr val="lt1"/>
          </a:solidFill>
          <a:ln cap="flat" cmpd="sng" w="38100">
            <a:solidFill>
              <a:srgbClr val="00B0F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80" name="Google Shape;1380;gebf947c4af_8_272"/>
          <p:cNvSpPr/>
          <p:nvPr/>
        </p:nvSpPr>
        <p:spPr>
          <a:xfrm>
            <a:off x="5420688" y="4407648"/>
            <a:ext cx="204903" cy="273204"/>
          </a:xfrm>
          <a:prstGeom prst="ellipse">
            <a:avLst/>
          </a:prstGeom>
          <a:solidFill>
            <a:schemeClr val="lt1"/>
          </a:solidFill>
          <a:ln cap="flat" cmpd="sng" w="38100">
            <a:solidFill>
              <a:srgbClr val="00B0F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81" name="Google Shape;1381;gebf947c4af_8_272"/>
          <p:cNvSpPr/>
          <p:nvPr/>
        </p:nvSpPr>
        <p:spPr>
          <a:xfrm>
            <a:off x="7456365" y="4407648"/>
            <a:ext cx="204903" cy="273204"/>
          </a:xfrm>
          <a:prstGeom prst="ellipse">
            <a:avLst/>
          </a:prstGeom>
          <a:solidFill>
            <a:schemeClr val="lt1"/>
          </a:solidFill>
          <a:ln cap="flat" cmpd="sng" w="38100">
            <a:solidFill>
              <a:srgbClr val="00B0F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82" name="Google Shape;1382;gebf947c4af_8_272"/>
          <p:cNvSpPr/>
          <p:nvPr/>
        </p:nvSpPr>
        <p:spPr>
          <a:xfrm>
            <a:off x="110801" y="3416297"/>
            <a:ext cx="2695713" cy="98488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AU" sz="1600">
                <a:solidFill>
                  <a:schemeClr val="dk1"/>
                </a:solidFill>
                <a:latin typeface="Roboto"/>
                <a:ea typeface="Roboto"/>
                <a:cs typeface="Roboto"/>
                <a:sym typeface="Roboto"/>
              </a:rPr>
              <a:t>The Oil &amp; Gas Methane Partnership was launched at the UN Secretary General’s Climate Summit in New York </a:t>
            </a:r>
            <a:br>
              <a:rPr lang="en-AU" sz="1600">
                <a:solidFill>
                  <a:schemeClr val="dk1"/>
                </a:solidFill>
                <a:latin typeface="Roboto"/>
                <a:ea typeface="Roboto"/>
                <a:cs typeface="Roboto"/>
                <a:sym typeface="Roboto"/>
              </a:rPr>
            </a:br>
            <a:r>
              <a:rPr lang="en-AU" sz="1600">
                <a:solidFill>
                  <a:schemeClr val="dk1"/>
                </a:solidFill>
                <a:latin typeface="Roboto"/>
                <a:ea typeface="Roboto"/>
                <a:cs typeface="Roboto"/>
                <a:sym typeface="Roboto"/>
              </a:rPr>
              <a:t>in September 2014</a:t>
            </a:r>
            <a:endParaRPr/>
          </a:p>
        </p:txBody>
      </p:sp>
      <p:sp>
        <p:nvSpPr>
          <p:cNvPr id="1383" name="Google Shape;1383;gebf947c4af_8_272"/>
          <p:cNvSpPr/>
          <p:nvPr/>
        </p:nvSpPr>
        <p:spPr>
          <a:xfrm>
            <a:off x="1025606" y="4943762"/>
            <a:ext cx="882453" cy="73866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AU" sz="1600">
                <a:solidFill>
                  <a:schemeClr val="dk1"/>
                </a:solidFill>
                <a:latin typeface="Roboto"/>
                <a:ea typeface="Roboto"/>
                <a:cs typeface="Roboto"/>
                <a:sym typeface="Roboto"/>
              </a:rPr>
              <a:t>6 companies</a:t>
            </a:r>
            <a:endParaRPr/>
          </a:p>
          <a:p>
            <a:pPr indent="0" lvl="0" marL="0" marR="0" rtl="0" algn="l">
              <a:spcBef>
                <a:spcPts val="0"/>
              </a:spcBef>
              <a:spcAft>
                <a:spcPts val="0"/>
              </a:spcAft>
              <a:buNone/>
            </a:pPr>
            <a:r>
              <a:t/>
            </a:r>
            <a:endParaRPr sz="1600">
              <a:solidFill>
                <a:schemeClr val="dk1"/>
              </a:solidFill>
              <a:latin typeface="Roboto"/>
              <a:ea typeface="Roboto"/>
              <a:cs typeface="Roboto"/>
              <a:sym typeface="Roboto"/>
            </a:endParaRPr>
          </a:p>
          <a:p>
            <a:pPr indent="0" lvl="0" marL="0" marR="0" rtl="0" algn="l">
              <a:spcBef>
                <a:spcPts val="0"/>
              </a:spcBef>
              <a:spcAft>
                <a:spcPts val="0"/>
              </a:spcAft>
              <a:buNone/>
            </a:pPr>
            <a:r>
              <a:rPr lang="en-AU" sz="1600">
                <a:solidFill>
                  <a:schemeClr val="dk1"/>
                </a:solidFill>
                <a:latin typeface="Roboto"/>
                <a:ea typeface="Roboto"/>
                <a:cs typeface="Roboto"/>
                <a:sym typeface="Roboto"/>
              </a:rPr>
              <a:t>USA</a:t>
            </a:r>
            <a:endParaRPr/>
          </a:p>
        </p:txBody>
      </p:sp>
      <p:sp>
        <p:nvSpPr>
          <p:cNvPr id="1384" name="Google Shape;1384;gebf947c4af_8_272"/>
          <p:cNvSpPr/>
          <p:nvPr/>
        </p:nvSpPr>
        <p:spPr>
          <a:xfrm>
            <a:off x="3281954" y="4866174"/>
            <a:ext cx="706070" cy="892552"/>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AU" sz="1600">
                <a:solidFill>
                  <a:schemeClr val="dk1"/>
                </a:solidFill>
                <a:latin typeface="Roboto"/>
                <a:ea typeface="Roboto"/>
                <a:cs typeface="Roboto"/>
                <a:sym typeface="Roboto"/>
              </a:rPr>
              <a:t>Norway</a:t>
            </a:r>
            <a:endParaRPr/>
          </a:p>
          <a:p>
            <a:pPr indent="0" lvl="0" marL="0" marR="0" rtl="0" algn="l">
              <a:spcBef>
                <a:spcPts val="600"/>
              </a:spcBef>
              <a:spcAft>
                <a:spcPts val="0"/>
              </a:spcAft>
              <a:buNone/>
            </a:pPr>
            <a:r>
              <a:rPr lang="en-AU" sz="1600">
                <a:solidFill>
                  <a:schemeClr val="dk1"/>
                </a:solidFill>
                <a:latin typeface="Roboto"/>
                <a:ea typeface="Roboto"/>
                <a:cs typeface="Roboto"/>
                <a:sym typeface="Roboto"/>
              </a:rPr>
              <a:t>and</a:t>
            </a:r>
            <a:endParaRPr/>
          </a:p>
          <a:p>
            <a:pPr indent="0" lvl="0" marL="0" marR="0" rtl="0" algn="l">
              <a:spcBef>
                <a:spcPts val="600"/>
              </a:spcBef>
              <a:spcAft>
                <a:spcPts val="0"/>
              </a:spcAft>
              <a:buNone/>
            </a:pPr>
            <a:r>
              <a:rPr lang="en-AU" sz="1600">
                <a:solidFill>
                  <a:schemeClr val="dk1"/>
                </a:solidFill>
                <a:latin typeface="Roboto"/>
                <a:ea typeface="Roboto"/>
                <a:cs typeface="Roboto"/>
                <a:sym typeface="Roboto"/>
              </a:rPr>
              <a:t>UK joined</a:t>
            </a:r>
            <a:endParaRPr/>
          </a:p>
        </p:txBody>
      </p:sp>
      <p:sp>
        <p:nvSpPr>
          <p:cNvPr id="1385" name="Google Shape;1385;gebf947c4af_8_272"/>
          <p:cNvSpPr/>
          <p:nvPr/>
        </p:nvSpPr>
        <p:spPr>
          <a:xfrm>
            <a:off x="5420688" y="4935314"/>
            <a:ext cx="989454" cy="73866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AU" sz="1600">
                <a:solidFill>
                  <a:schemeClr val="dk1"/>
                </a:solidFill>
                <a:latin typeface="Roboto"/>
                <a:ea typeface="Roboto"/>
                <a:cs typeface="Roboto"/>
                <a:sym typeface="Roboto"/>
              </a:rPr>
              <a:t>European Commission joined</a:t>
            </a:r>
            <a:endParaRPr/>
          </a:p>
        </p:txBody>
      </p:sp>
      <p:sp>
        <p:nvSpPr>
          <p:cNvPr id="1386" name="Google Shape;1386;gebf947c4af_8_272"/>
          <p:cNvSpPr/>
          <p:nvPr/>
        </p:nvSpPr>
        <p:spPr>
          <a:xfrm>
            <a:off x="6641411" y="4919466"/>
            <a:ext cx="2060317" cy="246221"/>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AU" sz="1600">
                <a:solidFill>
                  <a:schemeClr val="dk1"/>
                </a:solidFill>
                <a:latin typeface="Roboto"/>
                <a:ea typeface="Roboto"/>
                <a:cs typeface="Roboto"/>
                <a:sym typeface="Roboto"/>
              </a:rPr>
              <a:t>74 companies</a:t>
            </a:r>
            <a:endParaRPr sz="1600">
              <a:solidFill>
                <a:schemeClr val="dk1"/>
              </a:solidFill>
              <a:latin typeface="Roboto"/>
              <a:ea typeface="Roboto"/>
              <a:cs typeface="Roboto"/>
              <a:sym typeface="Roboto"/>
            </a:endParaRPr>
          </a:p>
        </p:txBody>
      </p:sp>
      <p:sp>
        <p:nvSpPr>
          <p:cNvPr id="1387" name="Google Shape;1387;gebf947c4af_8_272"/>
          <p:cNvSpPr/>
          <p:nvPr/>
        </p:nvSpPr>
        <p:spPr>
          <a:xfrm>
            <a:off x="6359869" y="3854217"/>
            <a:ext cx="1547183" cy="49244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AU" sz="1600">
                <a:solidFill>
                  <a:schemeClr val="dk1"/>
                </a:solidFill>
                <a:latin typeface="Roboto"/>
                <a:ea typeface="Roboto"/>
                <a:cs typeface="Roboto"/>
                <a:sym typeface="Roboto"/>
              </a:rPr>
              <a:t>OGMP 2.0 launched on 23 November 2020</a:t>
            </a:r>
            <a:endParaRPr/>
          </a:p>
        </p:txBody>
      </p:sp>
      <p:pic>
        <p:nvPicPr>
          <p:cNvPr id="1388" name="Google Shape;1388;gebf947c4af_8_272"/>
          <p:cNvPicPr preferRelativeResize="0"/>
          <p:nvPr/>
        </p:nvPicPr>
        <p:blipFill rotWithShape="1">
          <a:blip r:embed="rId7">
            <a:alphaModFix/>
          </a:blip>
          <a:srcRect b="0" l="0" r="0" t="0"/>
          <a:stretch/>
        </p:blipFill>
        <p:spPr>
          <a:xfrm>
            <a:off x="4831799" y="4952400"/>
            <a:ext cx="511375" cy="357963"/>
          </a:xfrm>
          <a:prstGeom prst="rect">
            <a:avLst/>
          </a:prstGeom>
          <a:noFill/>
          <a:ln>
            <a:noFill/>
          </a:ln>
        </p:spPr>
      </p:pic>
      <p:pic>
        <p:nvPicPr>
          <p:cNvPr id="1389" name="Google Shape;1389;gebf947c4af_8_272"/>
          <p:cNvPicPr preferRelativeResize="0"/>
          <p:nvPr/>
        </p:nvPicPr>
        <p:blipFill rotWithShape="1">
          <a:blip r:embed="rId8">
            <a:alphaModFix/>
          </a:blip>
          <a:srcRect b="0" l="0" r="0" t="0"/>
          <a:stretch/>
        </p:blipFill>
        <p:spPr>
          <a:xfrm>
            <a:off x="2718777" y="4830218"/>
            <a:ext cx="471769" cy="342820"/>
          </a:xfrm>
          <a:prstGeom prst="rect">
            <a:avLst/>
          </a:prstGeom>
          <a:noFill/>
          <a:ln>
            <a:noFill/>
          </a:ln>
        </p:spPr>
      </p:pic>
      <p:pic>
        <p:nvPicPr>
          <p:cNvPr id="1390" name="Google Shape;1390;gebf947c4af_8_272"/>
          <p:cNvPicPr preferRelativeResize="0"/>
          <p:nvPr/>
        </p:nvPicPr>
        <p:blipFill rotWithShape="1">
          <a:blip r:embed="rId9">
            <a:alphaModFix/>
          </a:blip>
          <a:srcRect b="0" l="0" r="0" t="0"/>
          <a:stretch/>
        </p:blipFill>
        <p:spPr>
          <a:xfrm>
            <a:off x="2665924" y="5559358"/>
            <a:ext cx="540000" cy="270000"/>
          </a:xfrm>
          <a:prstGeom prst="rect">
            <a:avLst/>
          </a:prstGeom>
          <a:noFill/>
          <a:ln>
            <a:noFill/>
          </a:ln>
        </p:spPr>
      </p:pic>
      <p:pic>
        <p:nvPicPr>
          <p:cNvPr id="1391" name="Google Shape;1391;gebf947c4af_8_272"/>
          <p:cNvPicPr preferRelativeResize="0"/>
          <p:nvPr/>
        </p:nvPicPr>
        <p:blipFill rotWithShape="1">
          <a:blip r:embed="rId10">
            <a:alphaModFix/>
          </a:blip>
          <a:srcRect b="0" l="0" r="0" t="0"/>
          <a:stretch/>
        </p:blipFill>
        <p:spPr>
          <a:xfrm>
            <a:off x="389608" y="5190510"/>
            <a:ext cx="542852" cy="285902"/>
          </a:xfrm>
          <a:prstGeom prst="rect">
            <a:avLst/>
          </a:prstGeom>
          <a:noFill/>
          <a:ln>
            <a:noFill/>
          </a:ln>
        </p:spPr>
      </p:pic>
      <p:pic>
        <p:nvPicPr>
          <p:cNvPr id="1392" name="Google Shape;1392;gebf947c4af_8_272"/>
          <p:cNvPicPr preferRelativeResize="0"/>
          <p:nvPr/>
        </p:nvPicPr>
        <p:blipFill rotWithShape="1">
          <a:blip r:embed="rId11">
            <a:alphaModFix/>
          </a:blip>
          <a:srcRect b="0" l="0" r="0" t="0"/>
          <a:stretch/>
        </p:blipFill>
        <p:spPr>
          <a:xfrm>
            <a:off x="7746435" y="4384301"/>
            <a:ext cx="973027" cy="324212"/>
          </a:xfrm>
          <a:prstGeom prst="rect">
            <a:avLst/>
          </a:prstGeom>
          <a:noFill/>
          <a:ln>
            <a:noFill/>
          </a:ln>
        </p:spPr>
      </p:pic>
      <p:grpSp>
        <p:nvGrpSpPr>
          <p:cNvPr id="1393" name="Google Shape;1393;gebf947c4af_8_272"/>
          <p:cNvGrpSpPr/>
          <p:nvPr/>
        </p:nvGrpSpPr>
        <p:grpSpPr>
          <a:xfrm>
            <a:off x="3031121" y="3700020"/>
            <a:ext cx="6073494" cy="671070"/>
            <a:chOff x="6616700" y="3273652"/>
            <a:chExt cx="5322049" cy="671070"/>
          </a:xfrm>
        </p:grpSpPr>
        <p:cxnSp>
          <p:nvCxnSpPr>
            <p:cNvPr id="1394" name="Google Shape;1394;gebf947c4af_8_272"/>
            <p:cNvCxnSpPr/>
            <p:nvPr/>
          </p:nvCxnSpPr>
          <p:spPr>
            <a:xfrm>
              <a:off x="6616700" y="3273652"/>
              <a:ext cx="4387010" cy="25596"/>
            </a:xfrm>
            <a:prstGeom prst="straightConnector1">
              <a:avLst/>
            </a:prstGeom>
            <a:noFill/>
            <a:ln cap="flat" cmpd="sng" w="19050">
              <a:solidFill>
                <a:srgbClr val="00B0F0"/>
              </a:solidFill>
              <a:prstDash val="solid"/>
              <a:round/>
              <a:headEnd len="sm" w="sm" type="none"/>
              <a:tailEnd len="sm" w="sm" type="none"/>
            </a:ln>
          </p:spPr>
        </p:cxnSp>
        <p:cxnSp>
          <p:nvCxnSpPr>
            <p:cNvPr id="1395" name="Google Shape;1395;gebf947c4af_8_272"/>
            <p:cNvCxnSpPr/>
            <p:nvPr/>
          </p:nvCxnSpPr>
          <p:spPr>
            <a:xfrm>
              <a:off x="11003711" y="3291114"/>
              <a:ext cx="0" cy="653608"/>
            </a:xfrm>
            <a:prstGeom prst="straightConnector1">
              <a:avLst/>
            </a:prstGeom>
            <a:noFill/>
            <a:ln cap="flat" cmpd="sng" w="19050">
              <a:solidFill>
                <a:srgbClr val="00B0F0"/>
              </a:solidFill>
              <a:prstDash val="solid"/>
              <a:round/>
              <a:headEnd len="sm" w="sm" type="none"/>
              <a:tailEnd len="sm" w="sm" type="none"/>
            </a:ln>
          </p:spPr>
        </p:cxnSp>
        <p:cxnSp>
          <p:nvCxnSpPr>
            <p:cNvPr id="1396" name="Google Shape;1396;gebf947c4af_8_272"/>
            <p:cNvCxnSpPr/>
            <p:nvPr/>
          </p:nvCxnSpPr>
          <p:spPr>
            <a:xfrm flipH="1">
              <a:off x="11003711" y="3291114"/>
              <a:ext cx="228600" cy="652871"/>
            </a:xfrm>
            <a:prstGeom prst="straightConnector1">
              <a:avLst/>
            </a:prstGeom>
            <a:noFill/>
            <a:ln cap="flat" cmpd="sng" w="19050">
              <a:solidFill>
                <a:srgbClr val="00B0F0"/>
              </a:solidFill>
              <a:prstDash val="solid"/>
              <a:round/>
              <a:headEnd len="sm" w="sm" type="none"/>
              <a:tailEnd len="sm" w="sm" type="none"/>
            </a:ln>
          </p:spPr>
        </p:cxnSp>
        <p:cxnSp>
          <p:nvCxnSpPr>
            <p:cNvPr id="1397" name="Google Shape;1397;gebf947c4af_8_272"/>
            <p:cNvCxnSpPr/>
            <p:nvPr/>
          </p:nvCxnSpPr>
          <p:spPr>
            <a:xfrm>
              <a:off x="11227550" y="3297604"/>
              <a:ext cx="711199" cy="0"/>
            </a:xfrm>
            <a:prstGeom prst="straightConnector1">
              <a:avLst/>
            </a:prstGeom>
            <a:noFill/>
            <a:ln cap="flat" cmpd="sng" w="19050">
              <a:solidFill>
                <a:srgbClr val="00B0F0"/>
              </a:solidFill>
              <a:prstDash val="solid"/>
              <a:round/>
              <a:headEnd len="sm" w="sm" type="none"/>
              <a:tailEnd len="sm" w="sm" type="none"/>
            </a:ln>
          </p:spPr>
        </p:cxnSp>
      </p:grpSp>
      <p:pic>
        <p:nvPicPr>
          <p:cNvPr id="1398" name="Google Shape;1398;gebf947c4af_8_272"/>
          <p:cNvPicPr preferRelativeResize="0"/>
          <p:nvPr/>
        </p:nvPicPr>
        <p:blipFill rotWithShape="1">
          <a:blip r:embed="rId12">
            <a:alphaModFix/>
          </a:blip>
          <a:srcRect b="0" l="0" r="0" t="0"/>
          <a:stretch/>
        </p:blipFill>
        <p:spPr>
          <a:xfrm>
            <a:off x="408959" y="1657180"/>
            <a:ext cx="1260457" cy="1600074"/>
          </a:xfrm>
          <a:prstGeom prst="ellipse">
            <a:avLst/>
          </a:prstGeom>
          <a:noFill/>
          <a:ln>
            <a:noFill/>
          </a:ln>
        </p:spPr>
      </p:pic>
      <p:pic>
        <p:nvPicPr>
          <p:cNvPr id="1399" name="Google Shape;1399;gebf947c4af_8_272"/>
          <p:cNvPicPr preferRelativeResize="0"/>
          <p:nvPr/>
        </p:nvPicPr>
        <p:blipFill rotWithShape="1">
          <a:blip r:embed="rId13">
            <a:alphaModFix/>
          </a:blip>
          <a:srcRect b="0" l="0" r="0" t="0"/>
          <a:stretch/>
        </p:blipFill>
        <p:spPr>
          <a:xfrm flipH="1">
            <a:off x="3853485" y="135726"/>
            <a:ext cx="296869" cy="553490"/>
          </a:xfrm>
          <a:prstGeom prst="rect">
            <a:avLst/>
          </a:prstGeom>
          <a:noFill/>
          <a:ln>
            <a:noFill/>
          </a:ln>
        </p:spPr>
      </p:pic>
      <p:pic>
        <p:nvPicPr>
          <p:cNvPr id="1400" name="Google Shape;1400;gebf947c4af_8_272"/>
          <p:cNvPicPr preferRelativeResize="0"/>
          <p:nvPr/>
        </p:nvPicPr>
        <p:blipFill rotWithShape="1">
          <a:blip r:embed="rId14">
            <a:alphaModFix/>
          </a:blip>
          <a:srcRect b="0" l="0" r="0" t="0"/>
          <a:stretch/>
        </p:blipFill>
        <p:spPr>
          <a:xfrm>
            <a:off x="4363192" y="339788"/>
            <a:ext cx="618875" cy="152243"/>
          </a:xfrm>
          <a:prstGeom prst="rect">
            <a:avLst/>
          </a:prstGeom>
          <a:noFill/>
          <a:ln>
            <a:noFill/>
          </a:ln>
        </p:spPr>
      </p:pic>
      <p:pic>
        <p:nvPicPr>
          <p:cNvPr id="1401" name="Google Shape;1401;gebf947c4af_8_272"/>
          <p:cNvPicPr preferRelativeResize="0"/>
          <p:nvPr/>
        </p:nvPicPr>
        <p:blipFill rotWithShape="1">
          <a:blip r:embed="rId15">
            <a:alphaModFix/>
          </a:blip>
          <a:srcRect b="0" l="0" r="0" t="0"/>
          <a:stretch/>
        </p:blipFill>
        <p:spPr>
          <a:xfrm>
            <a:off x="7195361" y="227677"/>
            <a:ext cx="589096" cy="187333"/>
          </a:xfrm>
          <a:prstGeom prst="rect">
            <a:avLst/>
          </a:prstGeom>
          <a:noFill/>
          <a:ln>
            <a:noFill/>
          </a:ln>
        </p:spPr>
      </p:pic>
      <p:pic>
        <p:nvPicPr>
          <p:cNvPr id="1402" name="Google Shape;1402;gebf947c4af_8_272"/>
          <p:cNvPicPr preferRelativeResize="0"/>
          <p:nvPr/>
        </p:nvPicPr>
        <p:blipFill rotWithShape="1">
          <a:blip r:embed="rId16">
            <a:alphaModFix/>
          </a:blip>
          <a:srcRect b="0" l="0" r="0" t="0"/>
          <a:stretch/>
        </p:blipFill>
        <p:spPr>
          <a:xfrm>
            <a:off x="5084729" y="101291"/>
            <a:ext cx="468426" cy="331645"/>
          </a:xfrm>
          <a:prstGeom prst="rect">
            <a:avLst/>
          </a:prstGeom>
          <a:noFill/>
          <a:ln>
            <a:noFill/>
          </a:ln>
        </p:spPr>
      </p:pic>
      <p:pic>
        <p:nvPicPr>
          <p:cNvPr id="1403" name="Google Shape;1403;gebf947c4af_8_272"/>
          <p:cNvPicPr preferRelativeResize="0"/>
          <p:nvPr/>
        </p:nvPicPr>
        <p:blipFill rotWithShape="1">
          <a:blip r:embed="rId17">
            <a:alphaModFix/>
          </a:blip>
          <a:srcRect b="0" l="0" r="0" t="0"/>
          <a:stretch/>
        </p:blipFill>
        <p:spPr>
          <a:xfrm>
            <a:off x="5681308" y="366334"/>
            <a:ext cx="532773" cy="115957"/>
          </a:xfrm>
          <a:prstGeom prst="rect">
            <a:avLst/>
          </a:prstGeom>
          <a:noFill/>
          <a:ln>
            <a:noFill/>
          </a:ln>
        </p:spPr>
      </p:pic>
      <p:pic>
        <p:nvPicPr>
          <p:cNvPr id="1404" name="Google Shape;1404;gebf947c4af_8_272"/>
          <p:cNvPicPr preferRelativeResize="0"/>
          <p:nvPr/>
        </p:nvPicPr>
        <p:blipFill rotWithShape="1">
          <a:blip r:embed="rId18">
            <a:alphaModFix/>
          </a:blip>
          <a:srcRect b="0" l="0" r="0" t="0"/>
          <a:stretch/>
        </p:blipFill>
        <p:spPr>
          <a:xfrm>
            <a:off x="6261004" y="71659"/>
            <a:ext cx="312301" cy="417515"/>
          </a:xfrm>
          <a:prstGeom prst="rect">
            <a:avLst/>
          </a:prstGeom>
          <a:noFill/>
          <a:ln>
            <a:noFill/>
          </a:ln>
        </p:spPr>
      </p:pic>
      <p:pic>
        <p:nvPicPr>
          <p:cNvPr id="1405" name="Google Shape;1405;gebf947c4af_8_272"/>
          <p:cNvPicPr preferRelativeResize="0"/>
          <p:nvPr/>
        </p:nvPicPr>
        <p:blipFill rotWithShape="1">
          <a:blip r:embed="rId19">
            <a:alphaModFix/>
          </a:blip>
          <a:srcRect b="0" l="0" r="0" t="0"/>
          <a:stretch/>
        </p:blipFill>
        <p:spPr>
          <a:xfrm>
            <a:off x="6666172" y="297158"/>
            <a:ext cx="473657" cy="173358"/>
          </a:xfrm>
          <a:prstGeom prst="rect">
            <a:avLst/>
          </a:prstGeom>
          <a:noFill/>
          <a:ln>
            <a:noFill/>
          </a:ln>
        </p:spPr>
      </p:pic>
      <p:pic>
        <p:nvPicPr>
          <p:cNvPr id="1406" name="Google Shape;1406;gebf947c4af_8_272"/>
          <p:cNvPicPr preferRelativeResize="0"/>
          <p:nvPr/>
        </p:nvPicPr>
        <p:blipFill rotWithShape="1">
          <a:blip r:embed="rId20">
            <a:alphaModFix/>
          </a:blip>
          <a:srcRect b="0" l="0" r="0" t="0"/>
          <a:stretch/>
        </p:blipFill>
        <p:spPr>
          <a:xfrm>
            <a:off x="3913160" y="752709"/>
            <a:ext cx="590081" cy="212429"/>
          </a:xfrm>
          <a:prstGeom prst="rect">
            <a:avLst/>
          </a:prstGeom>
          <a:noFill/>
          <a:ln>
            <a:noFill/>
          </a:ln>
        </p:spPr>
      </p:pic>
      <p:pic>
        <p:nvPicPr>
          <p:cNvPr id="1407" name="Google Shape;1407;gebf947c4af_8_272"/>
          <p:cNvPicPr preferRelativeResize="0"/>
          <p:nvPr/>
        </p:nvPicPr>
        <p:blipFill rotWithShape="1">
          <a:blip r:embed="rId21">
            <a:alphaModFix/>
          </a:blip>
          <a:srcRect b="0" l="0" r="0" t="0"/>
          <a:stretch/>
        </p:blipFill>
        <p:spPr>
          <a:xfrm>
            <a:off x="4653341" y="683059"/>
            <a:ext cx="719281" cy="261818"/>
          </a:xfrm>
          <a:prstGeom prst="rect">
            <a:avLst/>
          </a:prstGeom>
          <a:noFill/>
          <a:ln>
            <a:noFill/>
          </a:ln>
        </p:spPr>
      </p:pic>
      <p:pic>
        <p:nvPicPr>
          <p:cNvPr id="1408" name="Google Shape;1408;gebf947c4af_8_272"/>
          <p:cNvPicPr preferRelativeResize="0"/>
          <p:nvPr/>
        </p:nvPicPr>
        <p:blipFill rotWithShape="1">
          <a:blip r:embed="rId22">
            <a:alphaModFix/>
          </a:blip>
          <a:srcRect b="0" l="0" r="0" t="0"/>
          <a:stretch/>
        </p:blipFill>
        <p:spPr>
          <a:xfrm>
            <a:off x="5521183" y="684939"/>
            <a:ext cx="734929" cy="203247"/>
          </a:xfrm>
          <a:prstGeom prst="rect">
            <a:avLst/>
          </a:prstGeom>
          <a:noFill/>
          <a:ln>
            <a:noFill/>
          </a:ln>
        </p:spPr>
      </p:pic>
      <p:pic>
        <p:nvPicPr>
          <p:cNvPr id="1409" name="Google Shape;1409;gebf947c4af_8_272"/>
          <p:cNvPicPr preferRelativeResize="0"/>
          <p:nvPr/>
        </p:nvPicPr>
        <p:blipFill rotWithShape="1">
          <a:blip r:embed="rId23">
            <a:alphaModFix/>
          </a:blip>
          <a:srcRect b="0" l="0" r="0" t="0"/>
          <a:stretch/>
        </p:blipFill>
        <p:spPr>
          <a:xfrm>
            <a:off x="6460318" y="737657"/>
            <a:ext cx="680321" cy="257754"/>
          </a:xfrm>
          <a:prstGeom prst="rect">
            <a:avLst/>
          </a:prstGeom>
          <a:noFill/>
          <a:ln>
            <a:noFill/>
          </a:ln>
        </p:spPr>
      </p:pic>
      <p:pic>
        <p:nvPicPr>
          <p:cNvPr id="1410" name="Google Shape;1410;gebf947c4af_8_272"/>
          <p:cNvPicPr preferRelativeResize="0"/>
          <p:nvPr/>
        </p:nvPicPr>
        <p:blipFill rotWithShape="1">
          <a:blip r:embed="rId24">
            <a:alphaModFix/>
          </a:blip>
          <a:srcRect b="0" l="0" r="0" t="0"/>
          <a:stretch/>
        </p:blipFill>
        <p:spPr>
          <a:xfrm>
            <a:off x="8263424" y="186547"/>
            <a:ext cx="385746" cy="300882"/>
          </a:xfrm>
          <a:prstGeom prst="rect">
            <a:avLst/>
          </a:prstGeom>
          <a:noFill/>
          <a:ln>
            <a:noFill/>
          </a:ln>
        </p:spPr>
      </p:pic>
      <p:pic>
        <p:nvPicPr>
          <p:cNvPr id="1411" name="Google Shape;1411;gebf947c4af_8_272"/>
          <p:cNvPicPr preferRelativeResize="0"/>
          <p:nvPr/>
        </p:nvPicPr>
        <p:blipFill rotWithShape="1">
          <a:blip r:embed="rId25">
            <a:alphaModFix/>
          </a:blip>
          <a:srcRect b="0" l="0" r="0" t="0"/>
          <a:stretch/>
        </p:blipFill>
        <p:spPr>
          <a:xfrm>
            <a:off x="3848401" y="1154985"/>
            <a:ext cx="704520" cy="307412"/>
          </a:xfrm>
          <a:prstGeom prst="rect">
            <a:avLst/>
          </a:prstGeom>
          <a:noFill/>
          <a:ln>
            <a:noFill/>
          </a:ln>
        </p:spPr>
      </p:pic>
      <p:pic>
        <p:nvPicPr>
          <p:cNvPr id="1412" name="Google Shape;1412;gebf947c4af_8_272"/>
          <p:cNvPicPr preferRelativeResize="0"/>
          <p:nvPr/>
        </p:nvPicPr>
        <p:blipFill rotWithShape="1">
          <a:blip r:embed="rId26">
            <a:alphaModFix/>
          </a:blip>
          <a:srcRect b="0" l="0" r="0" t="0"/>
          <a:stretch/>
        </p:blipFill>
        <p:spPr>
          <a:xfrm>
            <a:off x="6071410" y="1152593"/>
            <a:ext cx="333292" cy="333292"/>
          </a:xfrm>
          <a:prstGeom prst="rect">
            <a:avLst/>
          </a:prstGeom>
          <a:noFill/>
          <a:ln>
            <a:noFill/>
          </a:ln>
        </p:spPr>
      </p:pic>
      <p:pic>
        <p:nvPicPr>
          <p:cNvPr id="1413" name="Google Shape;1413;gebf947c4af_8_272"/>
          <p:cNvPicPr preferRelativeResize="0"/>
          <p:nvPr/>
        </p:nvPicPr>
        <p:blipFill rotWithShape="1">
          <a:blip r:embed="rId27">
            <a:alphaModFix/>
          </a:blip>
          <a:srcRect b="0" l="0" r="0" t="0"/>
          <a:stretch/>
        </p:blipFill>
        <p:spPr>
          <a:xfrm>
            <a:off x="5366108" y="1291387"/>
            <a:ext cx="551939" cy="120322"/>
          </a:xfrm>
          <a:prstGeom prst="rect">
            <a:avLst/>
          </a:prstGeom>
          <a:noFill/>
          <a:ln>
            <a:noFill/>
          </a:ln>
        </p:spPr>
      </p:pic>
      <p:pic>
        <p:nvPicPr>
          <p:cNvPr id="1414" name="Google Shape;1414;gebf947c4af_8_272"/>
          <p:cNvPicPr preferRelativeResize="0"/>
          <p:nvPr/>
        </p:nvPicPr>
        <p:blipFill rotWithShape="1">
          <a:blip r:embed="rId28">
            <a:alphaModFix/>
          </a:blip>
          <a:srcRect b="0" l="0" r="0" t="0"/>
          <a:stretch/>
        </p:blipFill>
        <p:spPr>
          <a:xfrm>
            <a:off x="7865249" y="132026"/>
            <a:ext cx="297466" cy="363650"/>
          </a:xfrm>
          <a:prstGeom prst="rect">
            <a:avLst/>
          </a:prstGeom>
          <a:noFill/>
          <a:ln>
            <a:noFill/>
          </a:ln>
        </p:spPr>
      </p:pic>
      <p:pic>
        <p:nvPicPr>
          <p:cNvPr id="1415" name="Google Shape;1415;gebf947c4af_8_272"/>
          <p:cNvPicPr preferRelativeResize="0"/>
          <p:nvPr/>
        </p:nvPicPr>
        <p:blipFill rotWithShape="1">
          <a:blip r:embed="rId29">
            <a:alphaModFix/>
          </a:blip>
          <a:srcRect b="0" l="0" r="0" t="0"/>
          <a:stretch/>
        </p:blipFill>
        <p:spPr>
          <a:xfrm>
            <a:off x="8217546" y="702437"/>
            <a:ext cx="407601" cy="339939"/>
          </a:xfrm>
          <a:prstGeom prst="rect">
            <a:avLst/>
          </a:prstGeom>
          <a:noFill/>
          <a:ln>
            <a:noFill/>
          </a:ln>
        </p:spPr>
      </p:pic>
      <p:pic>
        <p:nvPicPr>
          <p:cNvPr id="1416" name="Google Shape;1416;gebf947c4af_8_272"/>
          <p:cNvPicPr preferRelativeResize="0"/>
          <p:nvPr/>
        </p:nvPicPr>
        <p:blipFill rotWithShape="1">
          <a:blip r:embed="rId30">
            <a:alphaModFix/>
          </a:blip>
          <a:srcRect b="0" l="0" r="0" t="0"/>
          <a:stretch/>
        </p:blipFill>
        <p:spPr>
          <a:xfrm>
            <a:off x="7204605" y="775579"/>
            <a:ext cx="419861" cy="162067"/>
          </a:xfrm>
          <a:prstGeom prst="rect">
            <a:avLst/>
          </a:prstGeom>
          <a:noFill/>
          <a:ln>
            <a:noFill/>
          </a:ln>
        </p:spPr>
      </p:pic>
      <p:pic>
        <p:nvPicPr>
          <p:cNvPr id="1417" name="Google Shape;1417;gebf947c4af_8_272"/>
          <p:cNvPicPr preferRelativeResize="0"/>
          <p:nvPr/>
        </p:nvPicPr>
        <p:blipFill rotWithShape="1">
          <a:blip r:embed="rId31">
            <a:alphaModFix/>
          </a:blip>
          <a:srcRect b="0" l="0" r="0" t="0"/>
          <a:stretch/>
        </p:blipFill>
        <p:spPr>
          <a:xfrm>
            <a:off x="6583718" y="1180990"/>
            <a:ext cx="505261" cy="238483"/>
          </a:xfrm>
          <a:prstGeom prst="rect">
            <a:avLst/>
          </a:prstGeom>
          <a:noFill/>
          <a:ln>
            <a:noFill/>
          </a:ln>
        </p:spPr>
      </p:pic>
      <p:pic>
        <p:nvPicPr>
          <p:cNvPr id="1418" name="Google Shape;1418;gebf947c4af_8_272"/>
          <p:cNvPicPr preferRelativeResize="0"/>
          <p:nvPr/>
        </p:nvPicPr>
        <p:blipFill rotWithShape="1">
          <a:blip r:embed="rId32">
            <a:alphaModFix/>
          </a:blip>
          <a:srcRect b="0" l="0" r="0" t="0"/>
          <a:stretch/>
        </p:blipFill>
        <p:spPr>
          <a:xfrm>
            <a:off x="3928213" y="1687593"/>
            <a:ext cx="602745" cy="154303"/>
          </a:xfrm>
          <a:prstGeom prst="rect">
            <a:avLst/>
          </a:prstGeom>
          <a:noFill/>
          <a:ln>
            <a:noFill/>
          </a:ln>
        </p:spPr>
      </p:pic>
      <p:pic>
        <p:nvPicPr>
          <p:cNvPr id="1419" name="Google Shape;1419;gebf947c4af_8_272"/>
          <p:cNvPicPr preferRelativeResize="0"/>
          <p:nvPr/>
        </p:nvPicPr>
        <p:blipFill rotWithShape="1">
          <a:blip r:embed="rId33">
            <a:alphaModFix/>
          </a:blip>
          <a:srcRect b="0" l="0" r="0" t="0"/>
          <a:stretch/>
        </p:blipFill>
        <p:spPr>
          <a:xfrm>
            <a:off x="4654615" y="1195681"/>
            <a:ext cx="623132" cy="163261"/>
          </a:xfrm>
          <a:prstGeom prst="rect">
            <a:avLst/>
          </a:prstGeom>
          <a:noFill/>
          <a:ln>
            <a:noFill/>
          </a:ln>
        </p:spPr>
      </p:pic>
      <p:pic>
        <p:nvPicPr>
          <p:cNvPr id="1420" name="Google Shape;1420;gebf947c4af_8_272"/>
          <p:cNvPicPr preferRelativeResize="0"/>
          <p:nvPr/>
        </p:nvPicPr>
        <p:blipFill rotWithShape="1">
          <a:blip r:embed="rId34">
            <a:alphaModFix/>
          </a:blip>
          <a:srcRect b="0" l="0" r="0" t="0"/>
          <a:stretch/>
        </p:blipFill>
        <p:spPr>
          <a:xfrm>
            <a:off x="7256769" y="1253804"/>
            <a:ext cx="257927" cy="248126"/>
          </a:xfrm>
          <a:prstGeom prst="rect">
            <a:avLst/>
          </a:prstGeom>
          <a:noFill/>
          <a:ln>
            <a:noFill/>
          </a:ln>
        </p:spPr>
      </p:pic>
      <p:pic>
        <p:nvPicPr>
          <p:cNvPr id="1421" name="Google Shape;1421;gebf947c4af_8_272"/>
          <p:cNvPicPr preferRelativeResize="0"/>
          <p:nvPr/>
        </p:nvPicPr>
        <p:blipFill rotWithShape="1">
          <a:blip r:embed="rId35">
            <a:alphaModFix/>
          </a:blip>
          <a:srcRect b="0" l="0" r="0" t="0"/>
          <a:stretch/>
        </p:blipFill>
        <p:spPr>
          <a:xfrm>
            <a:off x="7725747" y="915019"/>
            <a:ext cx="385746" cy="196730"/>
          </a:xfrm>
          <a:prstGeom prst="rect">
            <a:avLst/>
          </a:prstGeom>
          <a:noFill/>
          <a:ln>
            <a:noFill/>
          </a:ln>
        </p:spPr>
      </p:pic>
      <p:pic>
        <p:nvPicPr>
          <p:cNvPr id="1422" name="Google Shape;1422;gebf947c4af_8_272"/>
          <p:cNvPicPr preferRelativeResize="0"/>
          <p:nvPr/>
        </p:nvPicPr>
        <p:blipFill rotWithShape="1">
          <a:blip r:embed="rId36">
            <a:alphaModFix/>
          </a:blip>
          <a:srcRect b="0" l="0" r="0" t="0"/>
          <a:stretch/>
        </p:blipFill>
        <p:spPr>
          <a:xfrm>
            <a:off x="7632059" y="1344282"/>
            <a:ext cx="429378" cy="185491"/>
          </a:xfrm>
          <a:prstGeom prst="rect">
            <a:avLst/>
          </a:prstGeom>
          <a:noFill/>
          <a:ln>
            <a:noFill/>
          </a:ln>
        </p:spPr>
      </p:pic>
      <p:pic>
        <p:nvPicPr>
          <p:cNvPr id="1423" name="Google Shape;1423;gebf947c4af_8_272"/>
          <p:cNvPicPr preferRelativeResize="0"/>
          <p:nvPr/>
        </p:nvPicPr>
        <p:blipFill rotWithShape="1">
          <a:blip r:embed="rId37">
            <a:alphaModFix/>
          </a:blip>
          <a:srcRect b="0" l="0" r="0" t="0"/>
          <a:stretch/>
        </p:blipFill>
        <p:spPr>
          <a:xfrm>
            <a:off x="6960159" y="2102481"/>
            <a:ext cx="355706" cy="355706"/>
          </a:xfrm>
          <a:prstGeom prst="rect">
            <a:avLst/>
          </a:prstGeom>
          <a:noFill/>
          <a:ln>
            <a:noFill/>
          </a:ln>
        </p:spPr>
      </p:pic>
      <p:pic>
        <p:nvPicPr>
          <p:cNvPr id="1424" name="Google Shape;1424;gebf947c4af_8_272"/>
          <p:cNvPicPr preferRelativeResize="0"/>
          <p:nvPr/>
        </p:nvPicPr>
        <p:blipFill rotWithShape="1">
          <a:blip r:embed="rId38">
            <a:alphaModFix/>
          </a:blip>
          <a:srcRect b="0" l="0" r="0" t="0"/>
          <a:stretch/>
        </p:blipFill>
        <p:spPr>
          <a:xfrm>
            <a:off x="4662808" y="1696246"/>
            <a:ext cx="698876" cy="260296"/>
          </a:xfrm>
          <a:prstGeom prst="rect">
            <a:avLst/>
          </a:prstGeom>
          <a:noFill/>
          <a:ln>
            <a:noFill/>
          </a:ln>
        </p:spPr>
      </p:pic>
      <p:pic>
        <p:nvPicPr>
          <p:cNvPr id="1425" name="Google Shape;1425;gebf947c4af_8_272"/>
          <p:cNvPicPr preferRelativeResize="0"/>
          <p:nvPr/>
        </p:nvPicPr>
        <p:blipFill rotWithShape="1">
          <a:blip r:embed="rId39">
            <a:alphaModFix/>
          </a:blip>
          <a:srcRect b="0" l="0" r="0" t="0"/>
          <a:stretch/>
        </p:blipFill>
        <p:spPr>
          <a:xfrm>
            <a:off x="8698577" y="827188"/>
            <a:ext cx="394658" cy="258895"/>
          </a:xfrm>
          <a:prstGeom prst="rect">
            <a:avLst/>
          </a:prstGeom>
          <a:noFill/>
          <a:ln>
            <a:noFill/>
          </a:ln>
        </p:spPr>
      </p:pic>
      <p:pic>
        <p:nvPicPr>
          <p:cNvPr id="1426" name="Google Shape;1426;gebf947c4af_8_272"/>
          <p:cNvPicPr preferRelativeResize="0"/>
          <p:nvPr/>
        </p:nvPicPr>
        <p:blipFill rotWithShape="1">
          <a:blip r:embed="rId40">
            <a:alphaModFix/>
          </a:blip>
          <a:srcRect b="0" l="0" r="0" t="0"/>
          <a:stretch/>
        </p:blipFill>
        <p:spPr>
          <a:xfrm>
            <a:off x="5449428" y="1665510"/>
            <a:ext cx="891209" cy="318222"/>
          </a:xfrm>
          <a:prstGeom prst="rect">
            <a:avLst/>
          </a:prstGeom>
          <a:noFill/>
          <a:ln>
            <a:noFill/>
          </a:ln>
        </p:spPr>
      </p:pic>
      <p:pic>
        <p:nvPicPr>
          <p:cNvPr id="1427" name="Google Shape;1427;gebf947c4af_8_272"/>
          <p:cNvPicPr preferRelativeResize="0"/>
          <p:nvPr/>
        </p:nvPicPr>
        <p:blipFill rotWithShape="1">
          <a:blip r:embed="rId41">
            <a:alphaModFix/>
          </a:blip>
          <a:srcRect b="0" l="0" r="0" t="0"/>
          <a:stretch/>
        </p:blipFill>
        <p:spPr>
          <a:xfrm>
            <a:off x="6337658" y="1627226"/>
            <a:ext cx="715240" cy="330441"/>
          </a:xfrm>
          <a:prstGeom prst="rect">
            <a:avLst/>
          </a:prstGeom>
          <a:noFill/>
          <a:ln>
            <a:noFill/>
          </a:ln>
        </p:spPr>
      </p:pic>
      <p:pic>
        <p:nvPicPr>
          <p:cNvPr id="1428" name="Google Shape;1428;gebf947c4af_8_272"/>
          <p:cNvPicPr preferRelativeResize="0"/>
          <p:nvPr/>
        </p:nvPicPr>
        <p:blipFill rotWithShape="1">
          <a:blip r:embed="rId42">
            <a:alphaModFix/>
          </a:blip>
          <a:srcRect b="0" l="0" r="0" t="0"/>
          <a:stretch/>
        </p:blipFill>
        <p:spPr>
          <a:xfrm>
            <a:off x="8162647" y="1248150"/>
            <a:ext cx="505261" cy="330441"/>
          </a:xfrm>
          <a:prstGeom prst="rect">
            <a:avLst/>
          </a:prstGeom>
          <a:noFill/>
          <a:ln>
            <a:noFill/>
          </a:ln>
        </p:spPr>
      </p:pic>
      <p:pic>
        <p:nvPicPr>
          <p:cNvPr id="1429" name="Google Shape;1429;gebf947c4af_8_272"/>
          <p:cNvPicPr preferRelativeResize="0"/>
          <p:nvPr/>
        </p:nvPicPr>
        <p:blipFill rotWithShape="1">
          <a:blip r:embed="rId43">
            <a:alphaModFix/>
          </a:blip>
          <a:srcRect b="0" l="0" r="0" t="0"/>
          <a:stretch/>
        </p:blipFill>
        <p:spPr>
          <a:xfrm>
            <a:off x="6361007" y="2062668"/>
            <a:ext cx="420923" cy="372096"/>
          </a:xfrm>
          <a:prstGeom prst="rect">
            <a:avLst/>
          </a:prstGeom>
          <a:noFill/>
          <a:ln>
            <a:noFill/>
          </a:ln>
        </p:spPr>
      </p:pic>
      <p:pic>
        <p:nvPicPr>
          <p:cNvPr id="1430" name="Google Shape;1430;gebf947c4af_8_272"/>
          <p:cNvPicPr preferRelativeResize="0"/>
          <p:nvPr/>
        </p:nvPicPr>
        <p:blipFill rotWithShape="1">
          <a:blip r:embed="rId44">
            <a:alphaModFix/>
          </a:blip>
          <a:srcRect b="0" l="0" r="0" t="0"/>
          <a:stretch/>
        </p:blipFill>
        <p:spPr>
          <a:xfrm>
            <a:off x="8562595" y="1761926"/>
            <a:ext cx="581404" cy="265120"/>
          </a:xfrm>
          <a:prstGeom prst="rect">
            <a:avLst/>
          </a:prstGeom>
          <a:noFill/>
          <a:ln>
            <a:noFill/>
          </a:ln>
        </p:spPr>
      </p:pic>
      <p:pic>
        <p:nvPicPr>
          <p:cNvPr id="1431" name="Google Shape;1431;gebf947c4af_8_272"/>
          <p:cNvPicPr preferRelativeResize="0"/>
          <p:nvPr/>
        </p:nvPicPr>
        <p:blipFill rotWithShape="1">
          <a:blip r:embed="rId45">
            <a:alphaModFix/>
          </a:blip>
          <a:srcRect b="0" l="0" r="0" t="0"/>
          <a:stretch/>
        </p:blipFill>
        <p:spPr>
          <a:xfrm>
            <a:off x="8701728" y="1386782"/>
            <a:ext cx="419861" cy="151150"/>
          </a:xfrm>
          <a:prstGeom prst="rect">
            <a:avLst/>
          </a:prstGeom>
          <a:noFill/>
          <a:ln>
            <a:noFill/>
          </a:ln>
        </p:spPr>
      </p:pic>
      <p:pic>
        <p:nvPicPr>
          <p:cNvPr id="1432" name="Google Shape;1432;gebf947c4af_8_272"/>
          <p:cNvPicPr preferRelativeResize="0"/>
          <p:nvPr/>
        </p:nvPicPr>
        <p:blipFill rotWithShape="1">
          <a:blip r:embed="rId46">
            <a:alphaModFix/>
          </a:blip>
          <a:srcRect b="0" l="0" r="0" t="0"/>
          <a:stretch/>
        </p:blipFill>
        <p:spPr>
          <a:xfrm>
            <a:off x="7753755" y="1794202"/>
            <a:ext cx="721489" cy="204903"/>
          </a:xfrm>
          <a:prstGeom prst="rect">
            <a:avLst/>
          </a:prstGeom>
          <a:noFill/>
          <a:ln>
            <a:noFill/>
          </a:ln>
        </p:spPr>
      </p:pic>
      <p:pic>
        <p:nvPicPr>
          <p:cNvPr id="1433" name="Google Shape;1433;gebf947c4af_8_272"/>
          <p:cNvPicPr preferRelativeResize="0"/>
          <p:nvPr/>
        </p:nvPicPr>
        <p:blipFill rotWithShape="1">
          <a:blip r:embed="rId47">
            <a:alphaModFix/>
          </a:blip>
          <a:srcRect b="0" l="0" r="0" t="0"/>
          <a:stretch/>
        </p:blipFill>
        <p:spPr>
          <a:xfrm>
            <a:off x="3614354" y="3189093"/>
            <a:ext cx="333292" cy="333292"/>
          </a:xfrm>
          <a:prstGeom prst="rect">
            <a:avLst/>
          </a:prstGeom>
          <a:noFill/>
          <a:ln>
            <a:noFill/>
          </a:ln>
        </p:spPr>
      </p:pic>
      <p:pic>
        <p:nvPicPr>
          <p:cNvPr id="1434" name="Google Shape;1434;gebf947c4af_8_272"/>
          <p:cNvPicPr preferRelativeResize="0"/>
          <p:nvPr/>
        </p:nvPicPr>
        <p:blipFill rotWithShape="1">
          <a:blip r:embed="rId48">
            <a:alphaModFix/>
          </a:blip>
          <a:srcRect b="0" l="0" r="0" t="0"/>
          <a:stretch/>
        </p:blipFill>
        <p:spPr>
          <a:xfrm flipH="1" rot="10800000">
            <a:off x="7107364" y="1771522"/>
            <a:ext cx="518746" cy="160811"/>
          </a:xfrm>
          <a:prstGeom prst="rect">
            <a:avLst/>
          </a:prstGeom>
          <a:noFill/>
          <a:ln>
            <a:noFill/>
          </a:ln>
        </p:spPr>
      </p:pic>
      <p:pic>
        <p:nvPicPr>
          <p:cNvPr id="1435" name="Google Shape;1435;gebf947c4af_8_272"/>
          <p:cNvPicPr preferRelativeResize="0"/>
          <p:nvPr/>
        </p:nvPicPr>
        <p:blipFill rotWithShape="1">
          <a:blip r:embed="rId49">
            <a:alphaModFix/>
          </a:blip>
          <a:srcRect b="0" l="0" r="0" t="0"/>
          <a:stretch/>
        </p:blipFill>
        <p:spPr>
          <a:xfrm>
            <a:off x="8763994" y="230311"/>
            <a:ext cx="334713" cy="334713"/>
          </a:xfrm>
          <a:prstGeom prst="rect">
            <a:avLst/>
          </a:prstGeom>
          <a:noFill/>
          <a:ln>
            <a:noFill/>
          </a:ln>
        </p:spPr>
      </p:pic>
      <p:pic>
        <p:nvPicPr>
          <p:cNvPr id="1436" name="Google Shape;1436;gebf947c4af_8_272"/>
          <p:cNvPicPr preferRelativeResize="0"/>
          <p:nvPr/>
        </p:nvPicPr>
        <p:blipFill rotWithShape="1">
          <a:blip r:embed="rId50">
            <a:alphaModFix/>
          </a:blip>
          <a:srcRect b="0" l="0" r="0" t="0"/>
          <a:stretch/>
        </p:blipFill>
        <p:spPr>
          <a:xfrm>
            <a:off x="7522693" y="2123732"/>
            <a:ext cx="323717" cy="300409"/>
          </a:xfrm>
          <a:prstGeom prst="rect">
            <a:avLst/>
          </a:prstGeom>
          <a:noFill/>
          <a:ln>
            <a:noFill/>
          </a:ln>
        </p:spPr>
      </p:pic>
      <p:pic>
        <p:nvPicPr>
          <p:cNvPr id="1437" name="Google Shape;1437;gebf947c4af_8_272"/>
          <p:cNvPicPr preferRelativeResize="0"/>
          <p:nvPr/>
        </p:nvPicPr>
        <p:blipFill rotWithShape="1">
          <a:blip r:embed="rId51">
            <a:alphaModFix/>
          </a:blip>
          <a:srcRect b="0" l="0" r="0" t="0"/>
          <a:stretch/>
        </p:blipFill>
        <p:spPr>
          <a:xfrm>
            <a:off x="3989421" y="2116687"/>
            <a:ext cx="822526" cy="176021"/>
          </a:xfrm>
          <a:prstGeom prst="rect">
            <a:avLst/>
          </a:prstGeom>
          <a:noFill/>
          <a:ln>
            <a:noFill/>
          </a:ln>
        </p:spPr>
      </p:pic>
      <p:pic>
        <p:nvPicPr>
          <p:cNvPr id="1438" name="Google Shape;1438;gebf947c4af_8_272"/>
          <p:cNvPicPr preferRelativeResize="0"/>
          <p:nvPr/>
        </p:nvPicPr>
        <p:blipFill rotWithShape="1">
          <a:blip r:embed="rId52">
            <a:alphaModFix/>
          </a:blip>
          <a:srcRect b="0" l="0" r="0" t="0"/>
          <a:stretch/>
        </p:blipFill>
        <p:spPr>
          <a:xfrm>
            <a:off x="4986349" y="2202786"/>
            <a:ext cx="505261" cy="171789"/>
          </a:xfrm>
          <a:prstGeom prst="rect">
            <a:avLst/>
          </a:prstGeom>
          <a:noFill/>
          <a:ln>
            <a:noFill/>
          </a:ln>
        </p:spPr>
      </p:pic>
      <p:pic>
        <p:nvPicPr>
          <p:cNvPr id="1439" name="Google Shape;1439;gebf947c4af_8_272"/>
          <p:cNvPicPr preferRelativeResize="0"/>
          <p:nvPr/>
        </p:nvPicPr>
        <p:blipFill rotWithShape="1">
          <a:blip r:embed="rId53">
            <a:alphaModFix/>
          </a:blip>
          <a:srcRect b="0" l="0" r="0" t="0"/>
          <a:stretch/>
        </p:blipFill>
        <p:spPr>
          <a:xfrm>
            <a:off x="5673340" y="2206512"/>
            <a:ext cx="615811" cy="128337"/>
          </a:xfrm>
          <a:prstGeom prst="rect">
            <a:avLst/>
          </a:prstGeom>
          <a:noFill/>
          <a:ln>
            <a:noFill/>
          </a:ln>
        </p:spPr>
      </p:pic>
      <p:pic>
        <p:nvPicPr>
          <p:cNvPr id="1440" name="Google Shape;1440;gebf947c4af_8_272"/>
          <p:cNvPicPr preferRelativeResize="0"/>
          <p:nvPr/>
        </p:nvPicPr>
        <p:blipFill rotWithShape="1">
          <a:blip r:embed="rId54">
            <a:alphaModFix/>
          </a:blip>
          <a:srcRect b="0" l="0" r="0" t="0"/>
          <a:stretch/>
        </p:blipFill>
        <p:spPr>
          <a:xfrm>
            <a:off x="8717782" y="2227054"/>
            <a:ext cx="374403" cy="310006"/>
          </a:xfrm>
          <a:prstGeom prst="rect">
            <a:avLst/>
          </a:prstGeom>
          <a:noFill/>
          <a:ln>
            <a:noFill/>
          </a:ln>
        </p:spPr>
      </p:pic>
      <p:pic>
        <p:nvPicPr>
          <p:cNvPr id="1441" name="Google Shape;1441;gebf947c4af_8_272"/>
          <p:cNvPicPr preferRelativeResize="0"/>
          <p:nvPr/>
        </p:nvPicPr>
        <p:blipFill rotWithShape="1">
          <a:blip r:embed="rId55">
            <a:alphaModFix/>
          </a:blip>
          <a:srcRect b="0" l="0" r="0" t="0"/>
          <a:stretch/>
        </p:blipFill>
        <p:spPr>
          <a:xfrm>
            <a:off x="8012247" y="2272518"/>
            <a:ext cx="634668" cy="140215"/>
          </a:xfrm>
          <a:prstGeom prst="rect">
            <a:avLst/>
          </a:prstGeom>
          <a:noFill/>
          <a:ln>
            <a:noFill/>
          </a:ln>
        </p:spPr>
      </p:pic>
      <p:pic>
        <p:nvPicPr>
          <p:cNvPr id="1442" name="Google Shape;1442;gebf947c4af_8_272"/>
          <p:cNvPicPr preferRelativeResize="0"/>
          <p:nvPr/>
        </p:nvPicPr>
        <p:blipFill rotWithShape="1">
          <a:blip r:embed="rId56">
            <a:alphaModFix/>
          </a:blip>
          <a:srcRect b="0" l="0" r="0" t="0"/>
          <a:stretch/>
        </p:blipFill>
        <p:spPr>
          <a:xfrm>
            <a:off x="4574013" y="2556835"/>
            <a:ext cx="539218" cy="204903"/>
          </a:xfrm>
          <a:prstGeom prst="rect">
            <a:avLst/>
          </a:prstGeom>
          <a:noFill/>
          <a:ln>
            <a:noFill/>
          </a:ln>
        </p:spPr>
      </p:pic>
      <p:pic>
        <p:nvPicPr>
          <p:cNvPr id="1443" name="Google Shape;1443;gebf947c4af_8_272"/>
          <p:cNvPicPr preferRelativeResize="0"/>
          <p:nvPr/>
        </p:nvPicPr>
        <p:blipFill rotWithShape="1">
          <a:blip r:embed="rId57">
            <a:alphaModFix/>
          </a:blip>
          <a:srcRect b="0" l="0" r="0" t="0"/>
          <a:stretch/>
        </p:blipFill>
        <p:spPr>
          <a:xfrm>
            <a:off x="5189884" y="2643498"/>
            <a:ext cx="885829" cy="184253"/>
          </a:xfrm>
          <a:prstGeom prst="rect">
            <a:avLst/>
          </a:prstGeom>
          <a:noFill/>
          <a:ln>
            <a:noFill/>
          </a:ln>
        </p:spPr>
      </p:pic>
      <p:pic>
        <p:nvPicPr>
          <p:cNvPr id="1444" name="Google Shape;1444;gebf947c4af_8_272"/>
          <p:cNvPicPr preferRelativeResize="0"/>
          <p:nvPr/>
        </p:nvPicPr>
        <p:blipFill rotWithShape="1">
          <a:blip r:embed="rId58">
            <a:alphaModFix/>
          </a:blip>
          <a:srcRect b="0" l="0" r="0" t="0"/>
          <a:stretch/>
        </p:blipFill>
        <p:spPr>
          <a:xfrm>
            <a:off x="6230320" y="2749130"/>
            <a:ext cx="674120" cy="253469"/>
          </a:xfrm>
          <a:prstGeom prst="rect">
            <a:avLst/>
          </a:prstGeom>
          <a:noFill/>
          <a:ln>
            <a:noFill/>
          </a:ln>
        </p:spPr>
      </p:pic>
      <p:pic>
        <p:nvPicPr>
          <p:cNvPr id="1445" name="Google Shape;1445;gebf947c4af_8_272"/>
          <p:cNvPicPr preferRelativeResize="0"/>
          <p:nvPr/>
        </p:nvPicPr>
        <p:blipFill rotWithShape="1">
          <a:blip r:embed="rId59">
            <a:alphaModFix/>
          </a:blip>
          <a:srcRect b="0" l="0" r="0" t="0"/>
          <a:stretch/>
        </p:blipFill>
        <p:spPr>
          <a:xfrm>
            <a:off x="6926340" y="2711244"/>
            <a:ext cx="794471" cy="155717"/>
          </a:xfrm>
          <a:prstGeom prst="rect">
            <a:avLst/>
          </a:prstGeom>
          <a:noFill/>
          <a:ln>
            <a:noFill/>
          </a:ln>
        </p:spPr>
      </p:pic>
      <p:pic>
        <p:nvPicPr>
          <p:cNvPr id="1446" name="Google Shape;1446;gebf947c4af_8_272"/>
          <p:cNvPicPr preferRelativeResize="0"/>
          <p:nvPr/>
        </p:nvPicPr>
        <p:blipFill rotWithShape="1">
          <a:blip r:embed="rId60">
            <a:alphaModFix/>
          </a:blip>
          <a:srcRect b="0" l="0" r="0" t="0"/>
          <a:stretch/>
        </p:blipFill>
        <p:spPr>
          <a:xfrm>
            <a:off x="7769759" y="2651141"/>
            <a:ext cx="806704" cy="204903"/>
          </a:xfrm>
          <a:prstGeom prst="rect">
            <a:avLst/>
          </a:prstGeom>
          <a:noFill/>
          <a:ln>
            <a:noFill/>
          </a:ln>
        </p:spPr>
      </p:pic>
      <p:pic>
        <p:nvPicPr>
          <p:cNvPr id="1447" name="Google Shape;1447;gebf947c4af_8_272"/>
          <p:cNvPicPr preferRelativeResize="0"/>
          <p:nvPr/>
        </p:nvPicPr>
        <p:blipFill rotWithShape="1">
          <a:blip r:embed="rId61">
            <a:alphaModFix/>
          </a:blip>
          <a:srcRect b="0" l="0" r="0" t="0"/>
          <a:stretch/>
        </p:blipFill>
        <p:spPr>
          <a:xfrm>
            <a:off x="2834767" y="3243280"/>
            <a:ext cx="673330" cy="285981"/>
          </a:xfrm>
          <a:prstGeom prst="rect">
            <a:avLst/>
          </a:prstGeom>
          <a:noFill/>
          <a:ln>
            <a:noFill/>
          </a:ln>
        </p:spPr>
      </p:pic>
      <p:pic>
        <p:nvPicPr>
          <p:cNvPr id="1448" name="Google Shape;1448;gebf947c4af_8_272"/>
          <p:cNvPicPr preferRelativeResize="0"/>
          <p:nvPr/>
        </p:nvPicPr>
        <p:blipFill rotWithShape="1">
          <a:blip r:embed="rId62">
            <a:alphaModFix/>
          </a:blip>
          <a:srcRect b="0" l="0" r="0" t="0"/>
          <a:stretch/>
        </p:blipFill>
        <p:spPr>
          <a:xfrm>
            <a:off x="4658657" y="2913961"/>
            <a:ext cx="690878" cy="441129"/>
          </a:xfrm>
          <a:prstGeom prst="rect">
            <a:avLst/>
          </a:prstGeom>
          <a:noFill/>
          <a:ln>
            <a:noFill/>
          </a:ln>
        </p:spPr>
      </p:pic>
      <p:pic>
        <p:nvPicPr>
          <p:cNvPr id="1449" name="Google Shape;1449;gebf947c4af_8_272"/>
          <p:cNvPicPr preferRelativeResize="0"/>
          <p:nvPr/>
        </p:nvPicPr>
        <p:blipFill rotWithShape="1">
          <a:blip r:embed="rId63">
            <a:alphaModFix/>
          </a:blip>
          <a:srcRect b="0" l="0" r="0" t="0"/>
          <a:stretch/>
        </p:blipFill>
        <p:spPr>
          <a:xfrm>
            <a:off x="8570885" y="2814885"/>
            <a:ext cx="517537" cy="167682"/>
          </a:xfrm>
          <a:prstGeom prst="rect">
            <a:avLst/>
          </a:prstGeom>
          <a:noFill/>
          <a:ln>
            <a:noFill/>
          </a:ln>
        </p:spPr>
      </p:pic>
      <p:pic>
        <p:nvPicPr>
          <p:cNvPr id="1450" name="Google Shape;1450;gebf947c4af_8_272"/>
          <p:cNvPicPr preferRelativeResize="0"/>
          <p:nvPr/>
        </p:nvPicPr>
        <p:blipFill rotWithShape="1">
          <a:blip r:embed="rId64">
            <a:alphaModFix/>
          </a:blip>
          <a:srcRect b="0" l="0" r="0" t="0"/>
          <a:stretch/>
        </p:blipFill>
        <p:spPr>
          <a:xfrm>
            <a:off x="3269554" y="2514900"/>
            <a:ext cx="506859" cy="339595"/>
          </a:xfrm>
          <a:prstGeom prst="rect">
            <a:avLst/>
          </a:prstGeom>
          <a:noFill/>
          <a:ln>
            <a:noFill/>
          </a:ln>
        </p:spPr>
      </p:pic>
      <p:pic>
        <p:nvPicPr>
          <p:cNvPr id="1451" name="Google Shape;1451;gebf947c4af_8_272"/>
          <p:cNvPicPr preferRelativeResize="0"/>
          <p:nvPr/>
        </p:nvPicPr>
        <p:blipFill rotWithShape="1">
          <a:blip r:embed="rId65">
            <a:alphaModFix/>
          </a:blip>
          <a:srcRect b="0" l="0" r="0" t="0"/>
          <a:stretch/>
        </p:blipFill>
        <p:spPr>
          <a:xfrm>
            <a:off x="4052536" y="3101526"/>
            <a:ext cx="498034" cy="94532"/>
          </a:xfrm>
          <a:prstGeom prst="rect">
            <a:avLst/>
          </a:prstGeom>
          <a:noFill/>
          <a:ln>
            <a:noFill/>
          </a:ln>
        </p:spPr>
      </p:pic>
      <p:pic>
        <p:nvPicPr>
          <p:cNvPr id="1452" name="Google Shape;1452;gebf947c4af_8_272"/>
          <p:cNvPicPr preferRelativeResize="0"/>
          <p:nvPr/>
        </p:nvPicPr>
        <p:blipFill rotWithShape="1">
          <a:blip r:embed="rId66">
            <a:alphaModFix/>
          </a:blip>
          <a:srcRect b="0" l="0" r="0" t="0"/>
          <a:stretch/>
        </p:blipFill>
        <p:spPr>
          <a:xfrm>
            <a:off x="8110211" y="2887552"/>
            <a:ext cx="320330" cy="696241"/>
          </a:xfrm>
          <a:prstGeom prst="rect">
            <a:avLst/>
          </a:prstGeom>
          <a:noFill/>
          <a:ln>
            <a:noFill/>
          </a:ln>
        </p:spPr>
      </p:pic>
      <p:pic>
        <p:nvPicPr>
          <p:cNvPr id="1453" name="Google Shape;1453;gebf947c4af_8_272"/>
          <p:cNvPicPr preferRelativeResize="0"/>
          <p:nvPr/>
        </p:nvPicPr>
        <p:blipFill rotWithShape="1">
          <a:blip r:embed="rId67">
            <a:alphaModFix/>
          </a:blip>
          <a:srcRect b="0" l="0" r="0" t="0"/>
          <a:stretch/>
        </p:blipFill>
        <p:spPr>
          <a:xfrm>
            <a:off x="5417896" y="2914322"/>
            <a:ext cx="781834" cy="239762"/>
          </a:xfrm>
          <a:prstGeom prst="rect">
            <a:avLst/>
          </a:prstGeom>
          <a:noFill/>
          <a:ln>
            <a:noFill/>
          </a:ln>
        </p:spPr>
      </p:pic>
      <p:pic>
        <p:nvPicPr>
          <p:cNvPr id="1454" name="Google Shape;1454;gebf947c4af_8_272"/>
          <p:cNvPicPr preferRelativeResize="0"/>
          <p:nvPr/>
        </p:nvPicPr>
        <p:blipFill rotWithShape="1">
          <a:blip r:embed="rId68">
            <a:alphaModFix/>
          </a:blip>
          <a:srcRect b="0" l="0" r="0" t="0"/>
          <a:stretch/>
        </p:blipFill>
        <p:spPr>
          <a:xfrm>
            <a:off x="8514405" y="3147214"/>
            <a:ext cx="509535" cy="284464"/>
          </a:xfrm>
          <a:prstGeom prst="rect">
            <a:avLst/>
          </a:prstGeom>
          <a:noFill/>
          <a:ln>
            <a:noFill/>
          </a:ln>
        </p:spPr>
      </p:pic>
      <p:pic>
        <p:nvPicPr>
          <p:cNvPr id="1455" name="Google Shape;1455;gebf947c4af_8_272"/>
          <p:cNvPicPr preferRelativeResize="0"/>
          <p:nvPr/>
        </p:nvPicPr>
        <p:blipFill rotWithShape="1">
          <a:blip r:embed="rId69">
            <a:alphaModFix/>
          </a:blip>
          <a:srcRect b="0" l="0" r="0" t="0"/>
          <a:stretch/>
        </p:blipFill>
        <p:spPr>
          <a:xfrm>
            <a:off x="3223286" y="0"/>
            <a:ext cx="381719" cy="667509"/>
          </a:xfrm>
          <a:prstGeom prst="rect">
            <a:avLst/>
          </a:prstGeom>
          <a:noFill/>
          <a:ln>
            <a:noFill/>
          </a:ln>
        </p:spPr>
      </p:pic>
      <p:pic>
        <p:nvPicPr>
          <p:cNvPr id="1456" name="Google Shape;1456;gebf947c4af_8_272"/>
          <p:cNvPicPr preferRelativeResize="0"/>
          <p:nvPr/>
        </p:nvPicPr>
        <p:blipFill rotWithShape="1">
          <a:blip r:embed="rId70">
            <a:alphaModFix/>
          </a:blip>
          <a:srcRect b="0" l="0" r="0" t="0"/>
          <a:stretch/>
        </p:blipFill>
        <p:spPr>
          <a:xfrm>
            <a:off x="7256116" y="3190417"/>
            <a:ext cx="760169" cy="385659"/>
          </a:xfrm>
          <a:prstGeom prst="rect">
            <a:avLst/>
          </a:prstGeom>
          <a:noFill/>
          <a:ln>
            <a:noFill/>
          </a:ln>
        </p:spPr>
      </p:pic>
      <p:pic>
        <p:nvPicPr>
          <p:cNvPr id="1457" name="Google Shape;1457;gebf947c4af_8_272"/>
          <p:cNvPicPr preferRelativeResize="0"/>
          <p:nvPr/>
        </p:nvPicPr>
        <p:blipFill rotWithShape="1">
          <a:blip r:embed="rId71">
            <a:alphaModFix/>
          </a:blip>
          <a:srcRect b="0" l="0" r="0" t="0"/>
          <a:stretch/>
        </p:blipFill>
        <p:spPr>
          <a:xfrm>
            <a:off x="3022801" y="951032"/>
            <a:ext cx="852248" cy="711525"/>
          </a:xfrm>
          <a:prstGeom prst="rect">
            <a:avLst/>
          </a:prstGeom>
          <a:noFill/>
          <a:ln>
            <a:noFill/>
          </a:ln>
        </p:spPr>
      </p:pic>
      <p:pic>
        <p:nvPicPr>
          <p:cNvPr id="1458" name="Google Shape;1458;gebf947c4af_8_272"/>
          <p:cNvPicPr preferRelativeResize="0"/>
          <p:nvPr/>
        </p:nvPicPr>
        <p:blipFill rotWithShape="1">
          <a:blip r:embed="rId72">
            <a:alphaModFix/>
          </a:blip>
          <a:srcRect b="0" l="0" r="0" t="0"/>
          <a:stretch/>
        </p:blipFill>
        <p:spPr>
          <a:xfrm>
            <a:off x="3180442" y="1541772"/>
            <a:ext cx="539572" cy="290276"/>
          </a:xfrm>
          <a:prstGeom prst="rect">
            <a:avLst/>
          </a:prstGeom>
          <a:noFill/>
          <a:ln>
            <a:noFill/>
          </a:ln>
        </p:spPr>
      </p:pic>
      <p:pic>
        <p:nvPicPr>
          <p:cNvPr id="1459" name="Google Shape;1459;gebf947c4af_8_272"/>
          <p:cNvPicPr preferRelativeResize="0"/>
          <p:nvPr/>
        </p:nvPicPr>
        <p:blipFill rotWithShape="1">
          <a:blip r:embed="rId73">
            <a:alphaModFix/>
          </a:blip>
          <a:srcRect b="0" l="0" r="0" t="0"/>
          <a:stretch/>
        </p:blipFill>
        <p:spPr>
          <a:xfrm>
            <a:off x="3221028" y="1958406"/>
            <a:ext cx="584201" cy="261883"/>
          </a:xfrm>
          <a:prstGeom prst="rect">
            <a:avLst/>
          </a:prstGeom>
          <a:noFill/>
          <a:ln>
            <a:noFill/>
          </a:ln>
        </p:spPr>
      </p:pic>
      <p:pic>
        <p:nvPicPr>
          <p:cNvPr id="1460" name="Google Shape;1460;gebf947c4af_8_272"/>
          <p:cNvPicPr preferRelativeResize="0"/>
          <p:nvPr/>
        </p:nvPicPr>
        <p:blipFill rotWithShape="1">
          <a:blip r:embed="rId74">
            <a:alphaModFix/>
          </a:blip>
          <a:srcRect b="0" l="0" r="0" t="0"/>
          <a:stretch/>
        </p:blipFill>
        <p:spPr>
          <a:xfrm>
            <a:off x="4269328" y="3242639"/>
            <a:ext cx="408599" cy="279544"/>
          </a:xfrm>
          <a:prstGeom prst="rect">
            <a:avLst/>
          </a:prstGeom>
          <a:noFill/>
          <a:ln>
            <a:noFill/>
          </a:ln>
        </p:spPr>
      </p:pic>
      <p:pic>
        <p:nvPicPr>
          <p:cNvPr descr="Qatar Petroleum joins EITI as a supporting company | Extractive Industries  Transparency Initiative" id="1461" name="Google Shape;1461;gebf947c4af_8_272"/>
          <p:cNvPicPr preferRelativeResize="0"/>
          <p:nvPr/>
        </p:nvPicPr>
        <p:blipFill rotWithShape="1">
          <a:blip r:embed="rId75">
            <a:alphaModFix/>
          </a:blip>
          <a:srcRect b="0" l="0" r="0" t="0"/>
          <a:stretch/>
        </p:blipFill>
        <p:spPr>
          <a:xfrm>
            <a:off x="6320865" y="3184934"/>
            <a:ext cx="821603" cy="301682"/>
          </a:xfrm>
          <a:prstGeom prst="rect">
            <a:avLst/>
          </a:prstGeom>
          <a:noFill/>
          <a:ln>
            <a:noFill/>
          </a:ln>
        </p:spPr>
      </p:pic>
      <p:pic>
        <p:nvPicPr>
          <p:cNvPr id="1462" name="Google Shape;1462;gebf947c4af_8_272"/>
          <p:cNvPicPr preferRelativeResize="0"/>
          <p:nvPr/>
        </p:nvPicPr>
        <p:blipFill rotWithShape="1">
          <a:blip r:embed="rId76">
            <a:alphaModFix/>
          </a:blip>
          <a:srcRect b="0" l="0" r="0" t="0"/>
          <a:stretch/>
        </p:blipFill>
        <p:spPr>
          <a:xfrm>
            <a:off x="2484620" y="24553"/>
            <a:ext cx="652072" cy="598917"/>
          </a:xfrm>
          <a:prstGeom prst="rect">
            <a:avLst/>
          </a:prstGeom>
          <a:noFill/>
          <a:ln>
            <a:noFill/>
          </a:ln>
        </p:spPr>
      </p:pic>
      <p:pic>
        <p:nvPicPr>
          <p:cNvPr descr="Logo, company name&#10;&#10;Description automatically generated" id="1463" name="Google Shape;1463;gebf947c4af_8_272"/>
          <p:cNvPicPr preferRelativeResize="0"/>
          <p:nvPr/>
        </p:nvPicPr>
        <p:blipFill rotWithShape="1">
          <a:blip r:embed="rId77">
            <a:alphaModFix/>
          </a:blip>
          <a:srcRect b="0" l="0" r="0" t="0"/>
          <a:stretch/>
        </p:blipFill>
        <p:spPr>
          <a:xfrm>
            <a:off x="2512726" y="481279"/>
            <a:ext cx="595859" cy="561442"/>
          </a:xfrm>
          <a:prstGeom prst="rect">
            <a:avLst/>
          </a:prstGeom>
          <a:noFill/>
          <a:ln>
            <a:noFill/>
          </a:ln>
        </p:spPr>
      </p:pic>
      <p:pic>
        <p:nvPicPr>
          <p:cNvPr descr="Logo, company name&#10;&#10;Description automatically generated" id="1464" name="Google Shape;1464;gebf947c4af_8_272"/>
          <p:cNvPicPr preferRelativeResize="0"/>
          <p:nvPr/>
        </p:nvPicPr>
        <p:blipFill rotWithShape="1">
          <a:blip r:embed="rId78">
            <a:alphaModFix/>
          </a:blip>
          <a:srcRect b="0" l="0" r="0" t="0"/>
          <a:stretch/>
        </p:blipFill>
        <p:spPr>
          <a:xfrm>
            <a:off x="2681365" y="1080886"/>
            <a:ext cx="549015" cy="411711"/>
          </a:xfrm>
          <a:prstGeom prst="rect">
            <a:avLst/>
          </a:prstGeom>
          <a:noFill/>
          <a:ln>
            <a:noFill/>
          </a:ln>
        </p:spPr>
      </p:pic>
      <p:pic>
        <p:nvPicPr>
          <p:cNvPr id="1465" name="Google Shape;1465;gebf947c4af_8_272"/>
          <p:cNvPicPr preferRelativeResize="0"/>
          <p:nvPr/>
        </p:nvPicPr>
        <p:blipFill rotWithShape="1">
          <a:blip r:embed="rId79">
            <a:alphaModFix/>
          </a:blip>
          <a:srcRect b="0" l="0" r="0" t="0"/>
          <a:stretch/>
        </p:blipFill>
        <p:spPr>
          <a:xfrm>
            <a:off x="5030826" y="3390827"/>
            <a:ext cx="1291805" cy="273859"/>
          </a:xfrm>
          <a:prstGeom prst="rect">
            <a:avLst/>
          </a:prstGeom>
          <a:noFill/>
          <a:ln>
            <a:noFill/>
          </a:ln>
        </p:spPr>
      </p:pic>
      <p:pic>
        <p:nvPicPr>
          <p:cNvPr id="1466" name="Google Shape;1466;gebf947c4af_8_272"/>
          <p:cNvPicPr preferRelativeResize="0"/>
          <p:nvPr/>
        </p:nvPicPr>
        <p:blipFill rotWithShape="1">
          <a:blip r:embed="rId80">
            <a:alphaModFix/>
          </a:blip>
          <a:srcRect b="0" l="0" r="0" t="0"/>
          <a:stretch/>
        </p:blipFill>
        <p:spPr>
          <a:xfrm>
            <a:off x="2550201" y="2554919"/>
            <a:ext cx="670810" cy="514769"/>
          </a:xfrm>
          <a:prstGeom prst="rect">
            <a:avLst/>
          </a:prstGeom>
          <a:noFill/>
          <a:ln>
            <a:noFill/>
          </a:ln>
        </p:spPr>
      </p:pic>
      <p:cxnSp>
        <p:nvCxnSpPr>
          <p:cNvPr id="1467" name="Google Shape;1467;gebf947c4af_8_272"/>
          <p:cNvCxnSpPr/>
          <p:nvPr/>
        </p:nvCxnSpPr>
        <p:spPr>
          <a:xfrm>
            <a:off x="450278" y="1375702"/>
            <a:ext cx="878792" cy="0"/>
          </a:xfrm>
          <a:prstGeom prst="straightConnector1">
            <a:avLst/>
          </a:prstGeom>
          <a:noFill/>
          <a:ln cap="flat" cmpd="sng" w="76200">
            <a:solidFill>
              <a:srgbClr val="00B0F0"/>
            </a:solidFill>
            <a:prstDash val="solid"/>
            <a:round/>
            <a:headEnd len="sm" w="sm" type="none"/>
            <a:tailEnd len="sm" w="sm" type="none"/>
          </a:ln>
        </p:spPr>
      </p:cxnSp>
      <p:sp>
        <p:nvSpPr>
          <p:cNvPr id="1468" name="Google Shape;1468;gebf947c4af_8_272"/>
          <p:cNvSpPr txBox="1"/>
          <p:nvPr/>
        </p:nvSpPr>
        <p:spPr>
          <a:xfrm>
            <a:off x="450278" y="372984"/>
            <a:ext cx="7832736" cy="769175"/>
          </a:xfrm>
          <a:prstGeom prst="rect">
            <a:avLst/>
          </a:prstGeom>
          <a:noFill/>
          <a:ln>
            <a:noFill/>
          </a:ln>
        </p:spPr>
        <p:txBody>
          <a:bodyPr anchorCtr="0" anchor="ctr" bIns="45700" lIns="0" spcFirstLastPara="1" rIns="90000" wrap="square" tIns="45700">
            <a:normAutofit/>
          </a:bodyPr>
          <a:lstStyle/>
          <a:p>
            <a:pPr indent="0" lvl="0" marL="0" marR="0" rtl="0" algn="l">
              <a:lnSpc>
                <a:spcPct val="100000"/>
              </a:lnSpc>
              <a:spcBef>
                <a:spcPts val="0"/>
              </a:spcBef>
              <a:spcAft>
                <a:spcPts val="0"/>
              </a:spcAft>
              <a:buClr>
                <a:srgbClr val="00B0F0"/>
              </a:buClr>
              <a:buSzPts val="2400"/>
              <a:buFont typeface="Roboto"/>
              <a:buNone/>
            </a:pPr>
            <a:r>
              <a:rPr b="1" i="0" lang="en-AU" sz="2400" u="none" cap="none" strike="noStrike">
                <a:solidFill>
                  <a:srgbClr val="00B0F0"/>
                </a:solidFill>
                <a:latin typeface="Roboto"/>
                <a:ea typeface="Roboto"/>
                <a:cs typeface="Roboto"/>
                <a:sym typeface="Roboto"/>
              </a:rPr>
              <a:t>OGMP Timeline</a:t>
            </a: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3" name="Shape 1473"/>
        <p:cNvGrpSpPr/>
        <p:nvPr/>
      </p:nvGrpSpPr>
      <p:grpSpPr>
        <a:xfrm>
          <a:off x="0" y="0"/>
          <a:ext cx="0" cy="0"/>
          <a:chOff x="0" y="0"/>
          <a:chExt cx="0" cy="0"/>
        </a:xfrm>
      </p:grpSpPr>
      <p:sp>
        <p:nvSpPr>
          <p:cNvPr id="1474" name="Google Shape;1474;gebf947c4af_8_372"/>
          <p:cNvSpPr txBox="1"/>
          <p:nvPr>
            <p:ph type="title"/>
          </p:nvPr>
        </p:nvSpPr>
        <p:spPr>
          <a:xfrm>
            <a:off x="450278" y="372984"/>
            <a:ext cx="7832736" cy="769175"/>
          </a:xfrm>
          <a:prstGeom prst="rect">
            <a:avLst/>
          </a:prstGeom>
          <a:noFill/>
          <a:ln>
            <a:noFill/>
          </a:ln>
        </p:spPr>
        <p:txBody>
          <a:bodyPr anchorCtr="0" anchor="ctr" bIns="45700" lIns="0" spcFirstLastPara="1" rIns="90000" wrap="square" tIns="45700">
            <a:normAutofit/>
          </a:bodyPr>
          <a:lstStyle/>
          <a:p>
            <a:pPr indent="0" lvl="0" marL="0" rtl="0" algn="l">
              <a:spcBef>
                <a:spcPts val="0"/>
              </a:spcBef>
              <a:spcAft>
                <a:spcPts val="0"/>
              </a:spcAft>
              <a:buClr>
                <a:srgbClr val="00B0F0"/>
              </a:buClr>
              <a:buSzPts val="2400"/>
              <a:buFont typeface="Roboto"/>
              <a:buNone/>
            </a:pPr>
            <a:r>
              <a:rPr b="1" lang="en-AU" sz="2400">
                <a:solidFill>
                  <a:srgbClr val="00B0F0"/>
                </a:solidFill>
                <a:latin typeface="Roboto"/>
                <a:ea typeface="Roboto"/>
                <a:cs typeface="Roboto"/>
                <a:sym typeface="Roboto"/>
              </a:rPr>
              <a:t>OGMP 2.0 will improve methane reporting around the world</a:t>
            </a:r>
            <a:endParaRPr/>
          </a:p>
        </p:txBody>
      </p:sp>
      <p:cxnSp>
        <p:nvCxnSpPr>
          <p:cNvPr id="1475" name="Google Shape;1475;gebf947c4af_8_372"/>
          <p:cNvCxnSpPr/>
          <p:nvPr/>
        </p:nvCxnSpPr>
        <p:spPr>
          <a:xfrm>
            <a:off x="450278" y="1375702"/>
            <a:ext cx="878792" cy="0"/>
          </a:xfrm>
          <a:prstGeom prst="straightConnector1">
            <a:avLst/>
          </a:prstGeom>
          <a:noFill/>
          <a:ln cap="flat" cmpd="sng" w="76200">
            <a:solidFill>
              <a:srgbClr val="00B0F0"/>
            </a:solidFill>
            <a:prstDash val="solid"/>
            <a:round/>
            <a:headEnd len="sm" w="sm" type="none"/>
            <a:tailEnd len="sm" w="sm" type="none"/>
          </a:ln>
        </p:spPr>
      </p:cxnSp>
      <p:sp>
        <p:nvSpPr>
          <p:cNvPr id="1476" name="Google Shape;1476;gebf947c4af_8_372"/>
          <p:cNvSpPr/>
          <p:nvPr/>
        </p:nvSpPr>
        <p:spPr>
          <a:xfrm>
            <a:off x="5927063" y="2876079"/>
            <a:ext cx="1383711" cy="1170665"/>
          </a:xfrm>
          <a:custGeom>
            <a:rect b="b" l="l" r="r" t="t"/>
            <a:pathLst>
              <a:path extrusionOk="0" h="1286" w="2044">
                <a:moveTo>
                  <a:pt x="0" y="612"/>
                </a:moveTo>
                <a:lnTo>
                  <a:pt x="13" y="562"/>
                </a:lnTo>
                <a:lnTo>
                  <a:pt x="87" y="551"/>
                </a:lnTo>
                <a:lnTo>
                  <a:pt x="216" y="484"/>
                </a:lnTo>
                <a:lnTo>
                  <a:pt x="235" y="432"/>
                </a:lnTo>
                <a:lnTo>
                  <a:pt x="209" y="371"/>
                </a:lnTo>
                <a:lnTo>
                  <a:pt x="290" y="355"/>
                </a:lnTo>
                <a:lnTo>
                  <a:pt x="312" y="273"/>
                </a:lnTo>
                <a:lnTo>
                  <a:pt x="397" y="278"/>
                </a:lnTo>
                <a:lnTo>
                  <a:pt x="407" y="225"/>
                </a:lnTo>
                <a:lnTo>
                  <a:pt x="472" y="198"/>
                </a:lnTo>
                <a:lnTo>
                  <a:pt x="506" y="243"/>
                </a:lnTo>
                <a:lnTo>
                  <a:pt x="553" y="260"/>
                </a:lnTo>
                <a:lnTo>
                  <a:pt x="572" y="355"/>
                </a:lnTo>
                <a:lnTo>
                  <a:pt x="719" y="392"/>
                </a:lnTo>
                <a:lnTo>
                  <a:pt x="781" y="456"/>
                </a:lnTo>
                <a:lnTo>
                  <a:pt x="902" y="452"/>
                </a:lnTo>
                <a:lnTo>
                  <a:pt x="1039" y="503"/>
                </a:lnTo>
                <a:lnTo>
                  <a:pt x="1222" y="456"/>
                </a:lnTo>
                <a:lnTo>
                  <a:pt x="1278" y="419"/>
                </a:lnTo>
                <a:lnTo>
                  <a:pt x="1278" y="368"/>
                </a:lnTo>
                <a:lnTo>
                  <a:pt x="1329" y="374"/>
                </a:lnTo>
                <a:lnTo>
                  <a:pt x="1440" y="300"/>
                </a:lnTo>
                <a:lnTo>
                  <a:pt x="1530" y="295"/>
                </a:lnTo>
                <a:lnTo>
                  <a:pt x="1487" y="239"/>
                </a:lnTo>
                <a:lnTo>
                  <a:pt x="1402" y="254"/>
                </a:lnTo>
                <a:lnTo>
                  <a:pt x="1401" y="191"/>
                </a:lnTo>
                <a:lnTo>
                  <a:pt x="1423" y="157"/>
                </a:lnTo>
                <a:lnTo>
                  <a:pt x="1473" y="176"/>
                </a:lnTo>
                <a:lnTo>
                  <a:pt x="1522" y="154"/>
                </a:lnTo>
                <a:lnTo>
                  <a:pt x="1571" y="69"/>
                </a:lnTo>
                <a:lnTo>
                  <a:pt x="1548" y="38"/>
                </a:lnTo>
                <a:lnTo>
                  <a:pt x="1669" y="0"/>
                </a:lnTo>
                <a:lnTo>
                  <a:pt x="1736" y="26"/>
                </a:lnTo>
                <a:lnTo>
                  <a:pt x="1798" y="169"/>
                </a:lnTo>
                <a:lnTo>
                  <a:pt x="1899" y="201"/>
                </a:lnTo>
                <a:lnTo>
                  <a:pt x="1919" y="253"/>
                </a:lnTo>
                <a:lnTo>
                  <a:pt x="2044" y="220"/>
                </a:lnTo>
                <a:lnTo>
                  <a:pt x="1986" y="359"/>
                </a:lnTo>
                <a:lnTo>
                  <a:pt x="1913" y="379"/>
                </a:lnTo>
                <a:lnTo>
                  <a:pt x="1923" y="432"/>
                </a:lnTo>
                <a:lnTo>
                  <a:pt x="1899" y="463"/>
                </a:lnTo>
                <a:lnTo>
                  <a:pt x="1886" y="452"/>
                </a:lnTo>
                <a:lnTo>
                  <a:pt x="1823" y="491"/>
                </a:lnTo>
                <a:lnTo>
                  <a:pt x="1823" y="513"/>
                </a:lnTo>
                <a:lnTo>
                  <a:pt x="1777" y="506"/>
                </a:lnTo>
                <a:lnTo>
                  <a:pt x="1692" y="568"/>
                </a:lnTo>
                <a:lnTo>
                  <a:pt x="1593" y="617"/>
                </a:lnTo>
                <a:lnTo>
                  <a:pt x="1623" y="551"/>
                </a:lnTo>
                <a:lnTo>
                  <a:pt x="1608" y="528"/>
                </a:lnTo>
                <a:lnTo>
                  <a:pt x="1473" y="604"/>
                </a:lnTo>
                <a:lnTo>
                  <a:pt x="1469" y="624"/>
                </a:lnTo>
                <a:lnTo>
                  <a:pt x="1515" y="674"/>
                </a:lnTo>
                <a:lnTo>
                  <a:pt x="1574" y="653"/>
                </a:lnTo>
                <a:lnTo>
                  <a:pt x="1636" y="671"/>
                </a:lnTo>
                <a:lnTo>
                  <a:pt x="1553" y="710"/>
                </a:lnTo>
                <a:lnTo>
                  <a:pt x="1523" y="763"/>
                </a:lnTo>
                <a:lnTo>
                  <a:pt x="1611" y="880"/>
                </a:lnTo>
                <a:lnTo>
                  <a:pt x="1550" y="869"/>
                </a:lnTo>
                <a:lnTo>
                  <a:pt x="1611" y="909"/>
                </a:lnTo>
                <a:lnTo>
                  <a:pt x="1552" y="935"/>
                </a:lnTo>
                <a:lnTo>
                  <a:pt x="1614" y="946"/>
                </a:lnTo>
                <a:lnTo>
                  <a:pt x="1501" y="1133"/>
                </a:lnTo>
                <a:lnTo>
                  <a:pt x="1425" y="1188"/>
                </a:lnTo>
                <a:lnTo>
                  <a:pt x="1353" y="1206"/>
                </a:lnTo>
                <a:lnTo>
                  <a:pt x="1347" y="1207"/>
                </a:lnTo>
                <a:lnTo>
                  <a:pt x="1329" y="1196"/>
                </a:lnTo>
                <a:lnTo>
                  <a:pt x="1310" y="1228"/>
                </a:lnTo>
                <a:lnTo>
                  <a:pt x="1223" y="1247"/>
                </a:lnTo>
                <a:lnTo>
                  <a:pt x="1216" y="1286"/>
                </a:lnTo>
                <a:lnTo>
                  <a:pt x="1201" y="1239"/>
                </a:lnTo>
                <a:lnTo>
                  <a:pt x="1142" y="1242"/>
                </a:lnTo>
                <a:lnTo>
                  <a:pt x="1052" y="1184"/>
                </a:lnTo>
                <a:lnTo>
                  <a:pt x="953" y="1209"/>
                </a:lnTo>
                <a:lnTo>
                  <a:pt x="932" y="1210"/>
                </a:lnTo>
                <a:lnTo>
                  <a:pt x="935" y="1247"/>
                </a:lnTo>
                <a:lnTo>
                  <a:pt x="920" y="1238"/>
                </a:lnTo>
                <a:lnTo>
                  <a:pt x="856" y="1220"/>
                </a:lnTo>
                <a:lnTo>
                  <a:pt x="837" y="1152"/>
                </a:lnTo>
                <a:lnTo>
                  <a:pt x="799" y="1161"/>
                </a:lnTo>
                <a:lnTo>
                  <a:pt x="834" y="1062"/>
                </a:lnTo>
                <a:lnTo>
                  <a:pt x="833" y="1030"/>
                </a:lnTo>
                <a:lnTo>
                  <a:pt x="792" y="1009"/>
                </a:lnTo>
                <a:lnTo>
                  <a:pt x="757" y="996"/>
                </a:lnTo>
                <a:lnTo>
                  <a:pt x="746" y="960"/>
                </a:lnTo>
                <a:lnTo>
                  <a:pt x="604" y="1020"/>
                </a:lnTo>
                <a:lnTo>
                  <a:pt x="540" y="1004"/>
                </a:lnTo>
                <a:lnTo>
                  <a:pt x="507" y="1038"/>
                </a:lnTo>
                <a:lnTo>
                  <a:pt x="503" y="1014"/>
                </a:lnTo>
                <a:lnTo>
                  <a:pt x="481" y="1019"/>
                </a:lnTo>
                <a:lnTo>
                  <a:pt x="408" y="1019"/>
                </a:lnTo>
                <a:lnTo>
                  <a:pt x="352" y="967"/>
                </a:lnTo>
                <a:lnTo>
                  <a:pt x="246" y="932"/>
                </a:lnTo>
                <a:lnTo>
                  <a:pt x="178" y="908"/>
                </a:lnTo>
                <a:lnTo>
                  <a:pt x="161" y="850"/>
                </a:lnTo>
                <a:lnTo>
                  <a:pt x="197" y="843"/>
                </a:lnTo>
                <a:lnTo>
                  <a:pt x="175" y="796"/>
                </a:lnTo>
                <a:lnTo>
                  <a:pt x="221" y="740"/>
                </a:lnTo>
                <a:lnTo>
                  <a:pt x="186" y="721"/>
                </a:lnTo>
                <a:lnTo>
                  <a:pt x="134" y="741"/>
                </a:lnTo>
                <a:lnTo>
                  <a:pt x="32" y="679"/>
                </a:lnTo>
                <a:lnTo>
                  <a:pt x="35" y="671"/>
                </a:lnTo>
                <a:lnTo>
                  <a:pt x="36" y="626"/>
                </a:lnTo>
                <a:lnTo>
                  <a:pt x="0" y="612"/>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7" name="Google Shape;1477;gebf947c4af_8_372"/>
          <p:cNvSpPr/>
          <p:nvPr/>
        </p:nvSpPr>
        <p:spPr>
          <a:xfrm>
            <a:off x="2734547" y="4102252"/>
            <a:ext cx="32811" cy="15137"/>
          </a:xfrm>
          <a:custGeom>
            <a:rect b="b" l="l" r="r" t="t"/>
            <a:pathLst>
              <a:path extrusionOk="0" h="17" w="50">
                <a:moveTo>
                  <a:pt x="0" y="0"/>
                </a:moveTo>
                <a:lnTo>
                  <a:pt x="4" y="17"/>
                </a:lnTo>
                <a:lnTo>
                  <a:pt x="50" y="10"/>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8" name="Google Shape;1478;gebf947c4af_8_372"/>
          <p:cNvSpPr/>
          <p:nvPr/>
        </p:nvSpPr>
        <p:spPr>
          <a:xfrm>
            <a:off x="2677489" y="4961751"/>
            <a:ext cx="271034" cy="413771"/>
          </a:xfrm>
          <a:custGeom>
            <a:rect b="b" l="l" r="r" t="t"/>
            <a:pathLst>
              <a:path extrusionOk="0" h="452" w="399">
                <a:moveTo>
                  <a:pt x="0" y="45"/>
                </a:moveTo>
                <a:lnTo>
                  <a:pt x="30" y="93"/>
                </a:lnTo>
                <a:lnTo>
                  <a:pt x="9" y="197"/>
                </a:lnTo>
                <a:lnTo>
                  <a:pt x="30" y="208"/>
                </a:lnTo>
                <a:lnTo>
                  <a:pt x="20" y="223"/>
                </a:lnTo>
                <a:lnTo>
                  <a:pt x="2" y="265"/>
                </a:lnTo>
                <a:lnTo>
                  <a:pt x="37" y="326"/>
                </a:lnTo>
                <a:lnTo>
                  <a:pt x="57" y="450"/>
                </a:lnTo>
                <a:lnTo>
                  <a:pt x="81" y="452"/>
                </a:lnTo>
                <a:lnTo>
                  <a:pt x="116" y="414"/>
                </a:lnTo>
                <a:lnTo>
                  <a:pt x="178" y="445"/>
                </a:lnTo>
                <a:lnTo>
                  <a:pt x="182" y="423"/>
                </a:lnTo>
                <a:lnTo>
                  <a:pt x="236" y="432"/>
                </a:lnTo>
                <a:lnTo>
                  <a:pt x="257" y="342"/>
                </a:lnTo>
                <a:lnTo>
                  <a:pt x="354" y="326"/>
                </a:lnTo>
                <a:lnTo>
                  <a:pt x="387" y="356"/>
                </a:lnTo>
                <a:lnTo>
                  <a:pt x="399" y="287"/>
                </a:lnTo>
                <a:lnTo>
                  <a:pt x="378" y="228"/>
                </a:lnTo>
                <a:lnTo>
                  <a:pt x="321" y="224"/>
                </a:lnTo>
                <a:lnTo>
                  <a:pt x="298" y="135"/>
                </a:lnTo>
                <a:lnTo>
                  <a:pt x="149" y="75"/>
                </a:lnTo>
                <a:lnTo>
                  <a:pt x="141" y="0"/>
                </a:lnTo>
                <a:lnTo>
                  <a:pt x="41" y="48"/>
                </a:lnTo>
                <a:lnTo>
                  <a:pt x="0" y="4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79" name="Google Shape;1479;gebf947c4af_8_372"/>
          <p:cNvSpPr/>
          <p:nvPr/>
        </p:nvSpPr>
        <p:spPr>
          <a:xfrm>
            <a:off x="2235270" y="4102252"/>
            <a:ext cx="19971" cy="80737"/>
          </a:xfrm>
          <a:custGeom>
            <a:rect b="b" l="l" r="r" t="t"/>
            <a:pathLst>
              <a:path extrusionOk="0" h="88" w="28">
                <a:moveTo>
                  <a:pt x="0" y="20"/>
                </a:moveTo>
                <a:lnTo>
                  <a:pt x="11" y="88"/>
                </a:lnTo>
                <a:lnTo>
                  <a:pt x="28" y="0"/>
                </a:lnTo>
                <a:lnTo>
                  <a:pt x="0" y="2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0" name="Google Shape;1480;gebf947c4af_8_372"/>
          <p:cNvSpPr/>
          <p:nvPr/>
        </p:nvSpPr>
        <p:spPr>
          <a:xfrm>
            <a:off x="1061256" y="1993034"/>
            <a:ext cx="1935767" cy="1328775"/>
          </a:xfrm>
          <a:custGeom>
            <a:rect b="b" l="l" r="r" t="t"/>
            <a:pathLst>
              <a:path extrusionOk="0" h="1454" w="2850">
                <a:moveTo>
                  <a:pt x="0" y="645"/>
                </a:moveTo>
                <a:lnTo>
                  <a:pt x="0" y="135"/>
                </a:lnTo>
                <a:lnTo>
                  <a:pt x="227" y="202"/>
                </a:lnTo>
                <a:lnTo>
                  <a:pt x="214" y="175"/>
                </a:lnTo>
                <a:lnTo>
                  <a:pt x="238" y="158"/>
                </a:lnTo>
                <a:lnTo>
                  <a:pt x="376" y="103"/>
                </a:lnTo>
                <a:lnTo>
                  <a:pt x="269" y="171"/>
                </a:lnTo>
                <a:lnTo>
                  <a:pt x="331" y="151"/>
                </a:lnTo>
                <a:lnTo>
                  <a:pt x="331" y="165"/>
                </a:lnTo>
                <a:lnTo>
                  <a:pt x="447" y="105"/>
                </a:lnTo>
                <a:lnTo>
                  <a:pt x="431" y="85"/>
                </a:lnTo>
                <a:lnTo>
                  <a:pt x="507" y="157"/>
                </a:lnTo>
                <a:lnTo>
                  <a:pt x="555" y="114"/>
                </a:lnTo>
                <a:lnTo>
                  <a:pt x="551" y="157"/>
                </a:lnTo>
                <a:lnTo>
                  <a:pt x="611" y="127"/>
                </a:lnTo>
                <a:lnTo>
                  <a:pt x="781" y="179"/>
                </a:lnTo>
                <a:lnTo>
                  <a:pt x="857" y="178"/>
                </a:lnTo>
                <a:lnTo>
                  <a:pt x="901" y="208"/>
                </a:lnTo>
                <a:lnTo>
                  <a:pt x="849" y="234"/>
                </a:lnTo>
                <a:lnTo>
                  <a:pt x="879" y="245"/>
                </a:lnTo>
                <a:lnTo>
                  <a:pt x="1032" y="231"/>
                </a:lnTo>
                <a:lnTo>
                  <a:pt x="1099" y="274"/>
                </a:lnTo>
                <a:lnTo>
                  <a:pt x="1108" y="303"/>
                </a:lnTo>
                <a:lnTo>
                  <a:pt x="1125" y="284"/>
                </a:lnTo>
                <a:lnTo>
                  <a:pt x="1099" y="245"/>
                </a:lnTo>
                <a:lnTo>
                  <a:pt x="1171" y="197"/>
                </a:lnTo>
                <a:lnTo>
                  <a:pt x="1101" y="227"/>
                </a:lnTo>
                <a:lnTo>
                  <a:pt x="1076" y="213"/>
                </a:lnTo>
                <a:lnTo>
                  <a:pt x="1163" y="176"/>
                </a:lnTo>
                <a:lnTo>
                  <a:pt x="1209" y="229"/>
                </a:lnTo>
                <a:lnTo>
                  <a:pt x="1259" y="227"/>
                </a:lnTo>
                <a:lnTo>
                  <a:pt x="1290" y="251"/>
                </a:lnTo>
                <a:lnTo>
                  <a:pt x="1424" y="245"/>
                </a:lnTo>
                <a:lnTo>
                  <a:pt x="1420" y="229"/>
                </a:lnTo>
                <a:lnTo>
                  <a:pt x="1457" y="259"/>
                </a:lnTo>
                <a:lnTo>
                  <a:pt x="1462" y="234"/>
                </a:lnTo>
                <a:lnTo>
                  <a:pt x="1433" y="242"/>
                </a:lnTo>
                <a:lnTo>
                  <a:pt x="1411" y="212"/>
                </a:lnTo>
                <a:lnTo>
                  <a:pt x="1461" y="208"/>
                </a:lnTo>
                <a:lnTo>
                  <a:pt x="1480" y="231"/>
                </a:lnTo>
                <a:lnTo>
                  <a:pt x="1499" y="224"/>
                </a:lnTo>
                <a:lnTo>
                  <a:pt x="1491" y="260"/>
                </a:lnTo>
                <a:lnTo>
                  <a:pt x="1527" y="279"/>
                </a:lnTo>
                <a:lnTo>
                  <a:pt x="1517" y="229"/>
                </a:lnTo>
                <a:lnTo>
                  <a:pt x="1584" y="200"/>
                </a:lnTo>
                <a:lnTo>
                  <a:pt x="1567" y="175"/>
                </a:lnTo>
                <a:lnTo>
                  <a:pt x="1547" y="193"/>
                </a:lnTo>
                <a:lnTo>
                  <a:pt x="1580" y="149"/>
                </a:lnTo>
                <a:lnTo>
                  <a:pt x="1484" y="117"/>
                </a:lnTo>
                <a:lnTo>
                  <a:pt x="1494" y="43"/>
                </a:lnTo>
                <a:lnTo>
                  <a:pt x="1517" y="44"/>
                </a:lnTo>
                <a:lnTo>
                  <a:pt x="1530" y="0"/>
                </a:lnTo>
                <a:lnTo>
                  <a:pt x="1602" y="43"/>
                </a:lnTo>
                <a:lnTo>
                  <a:pt x="1604" y="70"/>
                </a:lnTo>
                <a:lnTo>
                  <a:pt x="1653" y="109"/>
                </a:lnTo>
                <a:lnTo>
                  <a:pt x="1622" y="107"/>
                </a:lnTo>
                <a:lnTo>
                  <a:pt x="1635" y="121"/>
                </a:lnTo>
                <a:lnTo>
                  <a:pt x="1616" y="138"/>
                </a:lnTo>
                <a:lnTo>
                  <a:pt x="1675" y="149"/>
                </a:lnTo>
                <a:lnTo>
                  <a:pt x="1657" y="157"/>
                </a:lnTo>
                <a:lnTo>
                  <a:pt x="1692" y="220"/>
                </a:lnTo>
                <a:lnTo>
                  <a:pt x="1722" y="164"/>
                </a:lnTo>
                <a:lnTo>
                  <a:pt x="1765" y="186"/>
                </a:lnTo>
                <a:lnTo>
                  <a:pt x="1776" y="223"/>
                </a:lnTo>
                <a:lnTo>
                  <a:pt x="1755" y="234"/>
                </a:lnTo>
                <a:lnTo>
                  <a:pt x="1793" y="279"/>
                </a:lnTo>
                <a:lnTo>
                  <a:pt x="1817" y="268"/>
                </a:lnTo>
                <a:lnTo>
                  <a:pt x="1847" y="198"/>
                </a:lnTo>
                <a:lnTo>
                  <a:pt x="1881" y="191"/>
                </a:lnTo>
                <a:lnTo>
                  <a:pt x="1855" y="131"/>
                </a:lnTo>
                <a:lnTo>
                  <a:pt x="1950" y="136"/>
                </a:lnTo>
                <a:lnTo>
                  <a:pt x="1990" y="171"/>
                </a:lnTo>
                <a:lnTo>
                  <a:pt x="1975" y="189"/>
                </a:lnTo>
                <a:lnTo>
                  <a:pt x="1993" y="198"/>
                </a:lnTo>
                <a:lnTo>
                  <a:pt x="1951" y="209"/>
                </a:lnTo>
                <a:lnTo>
                  <a:pt x="1989" y="286"/>
                </a:lnTo>
                <a:lnTo>
                  <a:pt x="1927" y="328"/>
                </a:lnTo>
                <a:lnTo>
                  <a:pt x="1905" y="308"/>
                </a:lnTo>
                <a:lnTo>
                  <a:pt x="1914" y="336"/>
                </a:lnTo>
                <a:lnTo>
                  <a:pt x="1818" y="317"/>
                </a:lnTo>
                <a:lnTo>
                  <a:pt x="1837" y="343"/>
                </a:lnTo>
                <a:lnTo>
                  <a:pt x="1799" y="381"/>
                </a:lnTo>
                <a:lnTo>
                  <a:pt x="1701" y="351"/>
                </a:lnTo>
                <a:lnTo>
                  <a:pt x="1737" y="383"/>
                </a:lnTo>
                <a:lnTo>
                  <a:pt x="1807" y="389"/>
                </a:lnTo>
                <a:lnTo>
                  <a:pt x="1759" y="453"/>
                </a:lnTo>
                <a:lnTo>
                  <a:pt x="1707" y="449"/>
                </a:lnTo>
                <a:lnTo>
                  <a:pt x="1682" y="483"/>
                </a:lnTo>
                <a:lnTo>
                  <a:pt x="1590" y="454"/>
                </a:lnTo>
                <a:lnTo>
                  <a:pt x="1675" y="483"/>
                </a:lnTo>
                <a:lnTo>
                  <a:pt x="1685" y="509"/>
                </a:lnTo>
                <a:lnTo>
                  <a:pt x="1622" y="520"/>
                </a:lnTo>
                <a:lnTo>
                  <a:pt x="1635" y="527"/>
                </a:lnTo>
                <a:lnTo>
                  <a:pt x="1617" y="528"/>
                </a:lnTo>
                <a:lnTo>
                  <a:pt x="1617" y="554"/>
                </a:lnTo>
                <a:lnTo>
                  <a:pt x="1549" y="590"/>
                </a:lnTo>
                <a:lnTo>
                  <a:pt x="1535" y="707"/>
                </a:lnTo>
                <a:lnTo>
                  <a:pt x="1561" y="733"/>
                </a:lnTo>
                <a:lnTo>
                  <a:pt x="1597" y="718"/>
                </a:lnTo>
                <a:lnTo>
                  <a:pt x="1613" y="808"/>
                </a:lnTo>
                <a:lnTo>
                  <a:pt x="1667" y="790"/>
                </a:lnTo>
                <a:lnTo>
                  <a:pt x="1729" y="814"/>
                </a:lnTo>
                <a:lnTo>
                  <a:pt x="1857" y="879"/>
                </a:lnTo>
                <a:lnTo>
                  <a:pt x="1847" y="905"/>
                </a:lnTo>
                <a:lnTo>
                  <a:pt x="1861" y="886"/>
                </a:lnTo>
                <a:lnTo>
                  <a:pt x="1957" y="891"/>
                </a:lnTo>
                <a:lnTo>
                  <a:pt x="1957" y="989"/>
                </a:lnTo>
                <a:lnTo>
                  <a:pt x="1987" y="1022"/>
                </a:lnTo>
                <a:lnTo>
                  <a:pt x="1965" y="1029"/>
                </a:lnTo>
                <a:lnTo>
                  <a:pt x="2013" y="1047"/>
                </a:lnTo>
                <a:lnTo>
                  <a:pt x="2000" y="1077"/>
                </a:lnTo>
                <a:lnTo>
                  <a:pt x="2045" y="1076"/>
                </a:lnTo>
                <a:lnTo>
                  <a:pt x="2108" y="1024"/>
                </a:lnTo>
                <a:lnTo>
                  <a:pt x="2081" y="1011"/>
                </a:lnTo>
                <a:lnTo>
                  <a:pt x="2045" y="919"/>
                </a:lnTo>
                <a:lnTo>
                  <a:pt x="2164" y="838"/>
                </a:lnTo>
                <a:lnTo>
                  <a:pt x="2147" y="838"/>
                </a:lnTo>
                <a:lnTo>
                  <a:pt x="2120" y="742"/>
                </a:lnTo>
                <a:lnTo>
                  <a:pt x="2078" y="718"/>
                </a:lnTo>
                <a:lnTo>
                  <a:pt x="2134" y="678"/>
                </a:lnTo>
                <a:lnTo>
                  <a:pt x="2114" y="658"/>
                </a:lnTo>
                <a:lnTo>
                  <a:pt x="2123" y="623"/>
                </a:lnTo>
                <a:lnTo>
                  <a:pt x="2098" y="618"/>
                </a:lnTo>
                <a:lnTo>
                  <a:pt x="2123" y="582"/>
                </a:lnTo>
                <a:lnTo>
                  <a:pt x="2096" y="560"/>
                </a:lnTo>
                <a:lnTo>
                  <a:pt x="2111" y="530"/>
                </a:lnTo>
                <a:lnTo>
                  <a:pt x="2202" y="550"/>
                </a:lnTo>
                <a:lnTo>
                  <a:pt x="2241" y="534"/>
                </a:lnTo>
                <a:lnTo>
                  <a:pt x="2318" y="582"/>
                </a:lnTo>
                <a:lnTo>
                  <a:pt x="2318" y="603"/>
                </a:lnTo>
                <a:lnTo>
                  <a:pt x="2384" y="607"/>
                </a:lnTo>
                <a:lnTo>
                  <a:pt x="2390" y="655"/>
                </a:lnTo>
                <a:lnTo>
                  <a:pt x="2331" y="656"/>
                </a:lnTo>
                <a:lnTo>
                  <a:pt x="2382" y="665"/>
                </a:lnTo>
                <a:lnTo>
                  <a:pt x="2398" y="693"/>
                </a:lnTo>
                <a:lnTo>
                  <a:pt x="2344" y="735"/>
                </a:lnTo>
                <a:lnTo>
                  <a:pt x="2423" y="714"/>
                </a:lnTo>
                <a:lnTo>
                  <a:pt x="2427" y="750"/>
                </a:lnTo>
                <a:lnTo>
                  <a:pt x="2393" y="765"/>
                </a:lnTo>
                <a:lnTo>
                  <a:pt x="2441" y="728"/>
                </a:lnTo>
                <a:lnTo>
                  <a:pt x="2446" y="751"/>
                </a:lnTo>
                <a:lnTo>
                  <a:pt x="2492" y="715"/>
                </a:lnTo>
                <a:lnTo>
                  <a:pt x="2500" y="735"/>
                </a:lnTo>
                <a:lnTo>
                  <a:pt x="2531" y="684"/>
                </a:lnTo>
                <a:lnTo>
                  <a:pt x="2520" y="674"/>
                </a:lnTo>
                <a:lnTo>
                  <a:pt x="2556" y="645"/>
                </a:lnTo>
                <a:lnTo>
                  <a:pt x="2596" y="699"/>
                </a:lnTo>
                <a:lnTo>
                  <a:pt x="2562" y="711"/>
                </a:lnTo>
                <a:lnTo>
                  <a:pt x="2599" y="704"/>
                </a:lnTo>
                <a:lnTo>
                  <a:pt x="2612" y="726"/>
                </a:lnTo>
                <a:lnTo>
                  <a:pt x="2588" y="733"/>
                </a:lnTo>
                <a:lnTo>
                  <a:pt x="2621" y="737"/>
                </a:lnTo>
                <a:lnTo>
                  <a:pt x="2599" y="754"/>
                </a:lnTo>
                <a:lnTo>
                  <a:pt x="2622" y="750"/>
                </a:lnTo>
                <a:lnTo>
                  <a:pt x="2640" y="773"/>
                </a:lnTo>
                <a:lnTo>
                  <a:pt x="2628" y="784"/>
                </a:lnTo>
                <a:lnTo>
                  <a:pt x="2661" y="803"/>
                </a:lnTo>
                <a:lnTo>
                  <a:pt x="2608" y="823"/>
                </a:lnTo>
                <a:lnTo>
                  <a:pt x="2647" y="823"/>
                </a:lnTo>
                <a:lnTo>
                  <a:pt x="2639" y="842"/>
                </a:lnTo>
                <a:lnTo>
                  <a:pt x="2695" y="860"/>
                </a:lnTo>
                <a:lnTo>
                  <a:pt x="2716" y="904"/>
                </a:lnTo>
                <a:lnTo>
                  <a:pt x="2736" y="887"/>
                </a:lnTo>
                <a:lnTo>
                  <a:pt x="2792" y="918"/>
                </a:lnTo>
                <a:lnTo>
                  <a:pt x="2670" y="956"/>
                </a:lnTo>
                <a:lnTo>
                  <a:pt x="2695" y="977"/>
                </a:lnTo>
                <a:lnTo>
                  <a:pt x="2798" y="934"/>
                </a:lnTo>
                <a:lnTo>
                  <a:pt x="2798" y="970"/>
                </a:lnTo>
                <a:lnTo>
                  <a:pt x="2845" y="963"/>
                </a:lnTo>
                <a:lnTo>
                  <a:pt x="2850" y="981"/>
                </a:lnTo>
                <a:lnTo>
                  <a:pt x="2828" y="981"/>
                </a:lnTo>
                <a:lnTo>
                  <a:pt x="2850" y="1025"/>
                </a:lnTo>
                <a:lnTo>
                  <a:pt x="2706" y="1110"/>
                </a:lnTo>
                <a:lnTo>
                  <a:pt x="2497" y="1110"/>
                </a:lnTo>
                <a:lnTo>
                  <a:pt x="2409" y="1169"/>
                </a:lnTo>
                <a:lnTo>
                  <a:pt x="2338" y="1256"/>
                </a:lnTo>
                <a:lnTo>
                  <a:pt x="2409" y="1190"/>
                </a:lnTo>
                <a:lnTo>
                  <a:pt x="2522" y="1151"/>
                </a:lnTo>
                <a:lnTo>
                  <a:pt x="2562" y="1182"/>
                </a:lnTo>
                <a:lnTo>
                  <a:pt x="2489" y="1205"/>
                </a:lnTo>
                <a:lnTo>
                  <a:pt x="2546" y="1217"/>
                </a:lnTo>
                <a:lnTo>
                  <a:pt x="2531" y="1244"/>
                </a:lnTo>
                <a:lnTo>
                  <a:pt x="2575" y="1292"/>
                </a:lnTo>
                <a:lnTo>
                  <a:pt x="2663" y="1310"/>
                </a:lnTo>
                <a:lnTo>
                  <a:pt x="2687" y="1249"/>
                </a:lnTo>
                <a:lnTo>
                  <a:pt x="2687" y="1286"/>
                </a:lnTo>
                <a:lnTo>
                  <a:pt x="2710" y="1282"/>
                </a:lnTo>
                <a:lnTo>
                  <a:pt x="2669" y="1321"/>
                </a:lnTo>
                <a:lnTo>
                  <a:pt x="2566" y="1347"/>
                </a:lnTo>
                <a:lnTo>
                  <a:pt x="2529" y="1392"/>
                </a:lnTo>
                <a:lnTo>
                  <a:pt x="2500" y="1352"/>
                </a:lnTo>
                <a:lnTo>
                  <a:pt x="2597" y="1317"/>
                </a:lnTo>
                <a:lnTo>
                  <a:pt x="2546" y="1318"/>
                </a:lnTo>
                <a:lnTo>
                  <a:pt x="2556" y="1292"/>
                </a:lnTo>
                <a:lnTo>
                  <a:pt x="2471" y="1322"/>
                </a:lnTo>
                <a:lnTo>
                  <a:pt x="2446" y="1303"/>
                </a:lnTo>
                <a:lnTo>
                  <a:pt x="2446" y="1249"/>
                </a:lnTo>
                <a:lnTo>
                  <a:pt x="2391" y="1231"/>
                </a:lnTo>
                <a:lnTo>
                  <a:pt x="2350" y="1319"/>
                </a:lnTo>
                <a:lnTo>
                  <a:pt x="2180" y="1352"/>
                </a:lnTo>
                <a:lnTo>
                  <a:pt x="2063" y="1385"/>
                </a:lnTo>
                <a:lnTo>
                  <a:pt x="2044" y="1402"/>
                </a:lnTo>
                <a:lnTo>
                  <a:pt x="2070" y="1406"/>
                </a:lnTo>
                <a:lnTo>
                  <a:pt x="2076" y="1418"/>
                </a:lnTo>
                <a:lnTo>
                  <a:pt x="1934" y="1454"/>
                </a:lnTo>
                <a:lnTo>
                  <a:pt x="1942" y="1438"/>
                </a:lnTo>
                <a:lnTo>
                  <a:pt x="1951" y="1427"/>
                </a:lnTo>
                <a:lnTo>
                  <a:pt x="1956" y="1410"/>
                </a:lnTo>
                <a:lnTo>
                  <a:pt x="1978" y="1398"/>
                </a:lnTo>
                <a:lnTo>
                  <a:pt x="1982" y="1321"/>
                </a:lnTo>
                <a:lnTo>
                  <a:pt x="2006" y="1347"/>
                </a:lnTo>
                <a:lnTo>
                  <a:pt x="2048" y="1337"/>
                </a:lnTo>
                <a:lnTo>
                  <a:pt x="2012" y="1292"/>
                </a:lnTo>
                <a:lnTo>
                  <a:pt x="1890" y="1270"/>
                </a:lnTo>
                <a:lnTo>
                  <a:pt x="1884" y="1270"/>
                </a:lnTo>
                <a:lnTo>
                  <a:pt x="1872" y="1208"/>
                </a:lnTo>
                <a:lnTo>
                  <a:pt x="1847" y="1212"/>
                </a:lnTo>
                <a:lnTo>
                  <a:pt x="1825" y="1176"/>
                </a:lnTo>
                <a:lnTo>
                  <a:pt x="1799" y="1173"/>
                </a:lnTo>
                <a:lnTo>
                  <a:pt x="1799" y="1195"/>
                </a:lnTo>
                <a:lnTo>
                  <a:pt x="1767" y="1164"/>
                </a:lnTo>
                <a:lnTo>
                  <a:pt x="1710" y="1208"/>
                </a:lnTo>
                <a:lnTo>
                  <a:pt x="1552" y="1176"/>
                </a:lnTo>
                <a:lnTo>
                  <a:pt x="1531" y="1146"/>
                </a:lnTo>
                <a:lnTo>
                  <a:pt x="1530" y="1165"/>
                </a:lnTo>
                <a:lnTo>
                  <a:pt x="610" y="1165"/>
                </a:lnTo>
                <a:lnTo>
                  <a:pt x="596" y="1132"/>
                </a:lnTo>
                <a:lnTo>
                  <a:pt x="547" y="1123"/>
                </a:lnTo>
                <a:lnTo>
                  <a:pt x="550" y="1101"/>
                </a:lnTo>
                <a:lnTo>
                  <a:pt x="447" y="1072"/>
                </a:lnTo>
                <a:lnTo>
                  <a:pt x="459" y="1057"/>
                </a:lnTo>
                <a:lnTo>
                  <a:pt x="436" y="1015"/>
                </a:lnTo>
                <a:lnTo>
                  <a:pt x="409" y="1011"/>
                </a:lnTo>
                <a:lnTo>
                  <a:pt x="353" y="925"/>
                </a:lnTo>
                <a:lnTo>
                  <a:pt x="363" y="897"/>
                </a:lnTo>
                <a:lnTo>
                  <a:pt x="365" y="849"/>
                </a:lnTo>
                <a:lnTo>
                  <a:pt x="302" y="823"/>
                </a:lnTo>
                <a:lnTo>
                  <a:pt x="184" y="669"/>
                </a:lnTo>
                <a:lnTo>
                  <a:pt x="117" y="713"/>
                </a:lnTo>
                <a:lnTo>
                  <a:pt x="99" y="692"/>
                </a:lnTo>
                <a:lnTo>
                  <a:pt x="95" y="688"/>
                </a:lnTo>
                <a:lnTo>
                  <a:pt x="62" y="645"/>
                </a:lnTo>
                <a:lnTo>
                  <a:pt x="0" y="64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1" name="Google Shape;1481;gebf947c4af_8_372"/>
          <p:cNvSpPr/>
          <p:nvPr/>
        </p:nvSpPr>
        <p:spPr>
          <a:xfrm>
            <a:off x="1350839" y="2988773"/>
            <a:ext cx="114120" cy="85783"/>
          </a:xfrm>
          <a:custGeom>
            <a:rect b="b" l="l" r="r" t="t"/>
            <a:pathLst>
              <a:path extrusionOk="0" h="96" w="167">
                <a:moveTo>
                  <a:pt x="0" y="0"/>
                </a:moveTo>
                <a:lnTo>
                  <a:pt x="90" y="19"/>
                </a:lnTo>
                <a:lnTo>
                  <a:pt x="167" y="96"/>
                </a:lnTo>
                <a:lnTo>
                  <a:pt x="122" y="81"/>
                </a:lnTo>
                <a:lnTo>
                  <a:pt x="0" y="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2" name="Google Shape;1482;gebf947c4af_8_372"/>
          <p:cNvSpPr/>
          <p:nvPr/>
        </p:nvSpPr>
        <p:spPr>
          <a:xfrm>
            <a:off x="1405043" y="1841655"/>
            <a:ext cx="235373" cy="198475"/>
          </a:xfrm>
          <a:custGeom>
            <a:rect b="b" l="l" r="r" t="t"/>
            <a:pathLst>
              <a:path extrusionOk="0" h="217" w="349">
                <a:moveTo>
                  <a:pt x="0" y="164"/>
                </a:moveTo>
                <a:lnTo>
                  <a:pt x="15" y="136"/>
                </a:lnTo>
                <a:lnTo>
                  <a:pt x="65" y="46"/>
                </a:lnTo>
                <a:lnTo>
                  <a:pt x="42" y="8"/>
                </a:lnTo>
                <a:lnTo>
                  <a:pt x="150" y="0"/>
                </a:lnTo>
                <a:lnTo>
                  <a:pt x="224" y="36"/>
                </a:lnTo>
                <a:lnTo>
                  <a:pt x="274" y="15"/>
                </a:lnTo>
                <a:lnTo>
                  <a:pt x="349" y="66"/>
                </a:lnTo>
                <a:lnTo>
                  <a:pt x="189" y="146"/>
                </a:lnTo>
                <a:lnTo>
                  <a:pt x="175" y="194"/>
                </a:lnTo>
                <a:lnTo>
                  <a:pt x="96" y="217"/>
                </a:lnTo>
                <a:lnTo>
                  <a:pt x="61" y="179"/>
                </a:lnTo>
                <a:lnTo>
                  <a:pt x="0" y="16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3" name="Google Shape;1483;gebf947c4af_8_372"/>
          <p:cNvSpPr/>
          <p:nvPr/>
        </p:nvSpPr>
        <p:spPr>
          <a:xfrm>
            <a:off x="1473517" y="1656636"/>
            <a:ext cx="164048" cy="109330"/>
          </a:xfrm>
          <a:custGeom>
            <a:rect b="b" l="l" r="r" t="t"/>
            <a:pathLst>
              <a:path extrusionOk="0" h="122" w="244">
                <a:moveTo>
                  <a:pt x="0" y="93"/>
                </a:moveTo>
                <a:lnTo>
                  <a:pt x="56" y="111"/>
                </a:lnTo>
                <a:lnTo>
                  <a:pt x="70" y="92"/>
                </a:lnTo>
                <a:lnTo>
                  <a:pt x="82" y="122"/>
                </a:lnTo>
                <a:lnTo>
                  <a:pt x="108" y="110"/>
                </a:lnTo>
                <a:lnTo>
                  <a:pt x="104" y="81"/>
                </a:lnTo>
                <a:lnTo>
                  <a:pt x="130" y="97"/>
                </a:lnTo>
                <a:lnTo>
                  <a:pt x="145" y="53"/>
                </a:lnTo>
                <a:lnTo>
                  <a:pt x="167" y="50"/>
                </a:lnTo>
                <a:lnTo>
                  <a:pt x="176" y="90"/>
                </a:lnTo>
                <a:lnTo>
                  <a:pt x="228" y="60"/>
                </a:lnTo>
                <a:lnTo>
                  <a:pt x="211" y="26"/>
                </a:lnTo>
                <a:lnTo>
                  <a:pt x="244" y="17"/>
                </a:lnTo>
                <a:lnTo>
                  <a:pt x="210" y="0"/>
                </a:lnTo>
                <a:lnTo>
                  <a:pt x="121" y="17"/>
                </a:lnTo>
                <a:lnTo>
                  <a:pt x="0" y="93"/>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4" name="Google Shape;1484;gebf947c4af_8_372"/>
          <p:cNvSpPr/>
          <p:nvPr/>
        </p:nvSpPr>
        <p:spPr>
          <a:xfrm>
            <a:off x="1559107" y="1912297"/>
            <a:ext cx="407982" cy="270801"/>
          </a:xfrm>
          <a:custGeom>
            <a:rect b="b" l="l" r="r" t="t"/>
            <a:pathLst>
              <a:path extrusionOk="0" h="296" w="602">
                <a:moveTo>
                  <a:pt x="0" y="95"/>
                </a:moveTo>
                <a:lnTo>
                  <a:pt x="30" y="72"/>
                </a:lnTo>
                <a:lnTo>
                  <a:pt x="15" y="59"/>
                </a:lnTo>
                <a:lnTo>
                  <a:pt x="87" y="17"/>
                </a:lnTo>
                <a:lnTo>
                  <a:pt x="146" y="0"/>
                </a:lnTo>
                <a:lnTo>
                  <a:pt x="165" y="30"/>
                </a:lnTo>
                <a:lnTo>
                  <a:pt x="144" y="48"/>
                </a:lnTo>
                <a:lnTo>
                  <a:pt x="198" y="24"/>
                </a:lnTo>
                <a:lnTo>
                  <a:pt x="257" y="44"/>
                </a:lnTo>
                <a:lnTo>
                  <a:pt x="235" y="66"/>
                </a:lnTo>
                <a:lnTo>
                  <a:pt x="304" y="51"/>
                </a:lnTo>
                <a:lnTo>
                  <a:pt x="285" y="26"/>
                </a:lnTo>
                <a:lnTo>
                  <a:pt x="312" y="29"/>
                </a:lnTo>
                <a:lnTo>
                  <a:pt x="366" y="109"/>
                </a:lnTo>
                <a:lnTo>
                  <a:pt x="385" y="90"/>
                </a:lnTo>
                <a:lnTo>
                  <a:pt x="363" y="3"/>
                </a:lnTo>
                <a:lnTo>
                  <a:pt x="407" y="4"/>
                </a:lnTo>
                <a:lnTo>
                  <a:pt x="455" y="35"/>
                </a:lnTo>
                <a:lnTo>
                  <a:pt x="483" y="143"/>
                </a:lnTo>
                <a:lnTo>
                  <a:pt x="602" y="195"/>
                </a:lnTo>
                <a:lnTo>
                  <a:pt x="601" y="224"/>
                </a:lnTo>
                <a:lnTo>
                  <a:pt x="568" y="212"/>
                </a:lnTo>
                <a:lnTo>
                  <a:pt x="532" y="231"/>
                </a:lnTo>
                <a:lnTo>
                  <a:pt x="583" y="255"/>
                </a:lnTo>
                <a:lnTo>
                  <a:pt x="536" y="279"/>
                </a:lnTo>
                <a:lnTo>
                  <a:pt x="459" y="267"/>
                </a:lnTo>
                <a:lnTo>
                  <a:pt x="414" y="237"/>
                </a:lnTo>
                <a:lnTo>
                  <a:pt x="315" y="286"/>
                </a:lnTo>
                <a:lnTo>
                  <a:pt x="191" y="296"/>
                </a:lnTo>
                <a:lnTo>
                  <a:pt x="166" y="249"/>
                </a:lnTo>
                <a:lnTo>
                  <a:pt x="98" y="246"/>
                </a:lnTo>
                <a:lnTo>
                  <a:pt x="54" y="206"/>
                </a:lnTo>
                <a:lnTo>
                  <a:pt x="228" y="182"/>
                </a:lnTo>
                <a:lnTo>
                  <a:pt x="47" y="169"/>
                </a:lnTo>
                <a:lnTo>
                  <a:pt x="24" y="145"/>
                </a:lnTo>
                <a:lnTo>
                  <a:pt x="117" y="117"/>
                </a:lnTo>
                <a:lnTo>
                  <a:pt x="30" y="121"/>
                </a:lnTo>
                <a:lnTo>
                  <a:pt x="37" y="109"/>
                </a:lnTo>
                <a:lnTo>
                  <a:pt x="0" y="9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5" name="Google Shape;1485;gebf947c4af_8_372"/>
          <p:cNvSpPr/>
          <p:nvPr/>
        </p:nvSpPr>
        <p:spPr>
          <a:xfrm>
            <a:off x="1590490" y="1698685"/>
            <a:ext cx="275317" cy="148015"/>
          </a:xfrm>
          <a:custGeom>
            <a:rect b="b" l="l" r="r" t="t"/>
            <a:pathLst>
              <a:path extrusionOk="0" h="164" w="408">
                <a:moveTo>
                  <a:pt x="0" y="108"/>
                </a:moveTo>
                <a:lnTo>
                  <a:pt x="15" y="95"/>
                </a:lnTo>
                <a:lnTo>
                  <a:pt x="85" y="80"/>
                </a:lnTo>
                <a:lnTo>
                  <a:pt x="15" y="83"/>
                </a:lnTo>
                <a:lnTo>
                  <a:pt x="96" y="66"/>
                </a:lnTo>
                <a:lnTo>
                  <a:pt x="30" y="66"/>
                </a:lnTo>
                <a:lnTo>
                  <a:pt x="36" y="48"/>
                </a:lnTo>
                <a:lnTo>
                  <a:pt x="99" y="47"/>
                </a:lnTo>
                <a:lnTo>
                  <a:pt x="55" y="43"/>
                </a:lnTo>
                <a:lnTo>
                  <a:pt x="89" y="26"/>
                </a:lnTo>
                <a:lnTo>
                  <a:pt x="172" y="47"/>
                </a:lnTo>
                <a:lnTo>
                  <a:pt x="213" y="88"/>
                </a:lnTo>
                <a:lnTo>
                  <a:pt x="290" y="91"/>
                </a:lnTo>
                <a:lnTo>
                  <a:pt x="260" y="66"/>
                </a:lnTo>
                <a:lnTo>
                  <a:pt x="278" y="50"/>
                </a:lnTo>
                <a:lnTo>
                  <a:pt x="243" y="31"/>
                </a:lnTo>
                <a:lnTo>
                  <a:pt x="297" y="0"/>
                </a:lnTo>
                <a:lnTo>
                  <a:pt x="320" y="36"/>
                </a:lnTo>
                <a:lnTo>
                  <a:pt x="304" y="53"/>
                </a:lnTo>
                <a:lnTo>
                  <a:pt x="334" y="58"/>
                </a:lnTo>
                <a:lnTo>
                  <a:pt x="323" y="76"/>
                </a:lnTo>
                <a:lnTo>
                  <a:pt x="362" y="81"/>
                </a:lnTo>
                <a:lnTo>
                  <a:pt x="382" y="57"/>
                </a:lnTo>
                <a:lnTo>
                  <a:pt x="408" y="86"/>
                </a:lnTo>
                <a:lnTo>
                  <a:pt x="388" y="123"/>
                </a:lnTo>
                <a:lnTo>
                  <a:pt x="300" y="120"/>
                </a:lnTo>
                <a:lnTo>
                  <a:pt x="165" y="164"/>
                </a:lnTo>
                <a:lnTo>
                  <a:pt x="110" y="141"/>
                </a:lnTo>
                <a:lnTo>
                  <a:pt x="224" y="105"/>
                </a:lnTo>
                <a:lnTo>
                  <a:pt x="127" y="127"/>
                </a:lnTo>
                <a:lnTo>
                  <a:pt x="143" y="97"/>
                </a:lnTo>
                <a:lnTo>
                  <a:pt x="94" y="128"/>
                </a:lnTo>
                <a:lnTo>
                  <a:pt x="36" y="120"/>
                </a:lnTo>
                <a:lnTo>
                  <a:pt x="0" y="108"/>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6" name="Google Shape;1486;gebf947c4af_8_372"/>
          <p:cNvSpPr/>
          <p:nvPr/>
        </p:nvSpPr>
        <p:spPr>
          <a:xfrm>
            <a:off x="1865807" y="1543941"/>
            <a:ext cx="144077" cy="92509"/>
          </a:xfrm>
          <a:custGeom>
            <a:rect b="b" l="l" r="r" t="t"/>
            <a:pathLst>
              <a:path extrusionOk="0" h="102" w="212">
                <a:moveTo>
                  <a:pt x="0" y="0"/>
                </a:moveTo>
                <a:lnTo>
                  <a:pt x="18" y="36"/>
                </a:lnTo>
                <a:lnTo>
                  <a:pt x="69" y="36"/>
                </a:lnTo>
                <a:lnTo>
                  <a:pt x="52" y="44"/>
                </a:lnTo>
                <a:lnTo>
                  <a:pt x="65" y="56"/>
                </a:lnTo>
                <a:lnTo>
                  <a:pt x="19" y="62"/>
                </a:lnTo>
                <a:lnTo>
                  <a:pt x="93" y="75"/>
                </a:lnTo>
                <a:lnTo>
                  <a:pt x="212" y="102"/>
                </a:lnTo>
                <a:lnTo>
                  <a:pt x="194" y="42"/>
                </a:lnTo>
                <a:lnTo>
                  <a:pt x="109" y="8"/>
                </a:lnTo>
                <a:lnTo>
                  <a:pt x="81" y="23"/>
                </a:lnTo>
                <a:lnTo>
                  <a:pt x="73" y="0"/>
                </a:lnTo>
                <a:lnTo>
                  <a:pt x="0" y="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7" name="Google Shape;1487;gebf947c4af_8_372"/>
          <p:cNvSpPr/>
          <p:nvPr/>
        </p:nvSpPr>
        <p:spPr>
          <a:xfrm>
            <a:off x="1934278" y="1718868"/>
            <a:ext cx="114120" cy="95874"/>
          </a:xfrm>
          <a:custGeom>
            <a:rect b="b" l="l" r="r" t="t"/>
            <a:pathLst>
              <a:path extrusionOk="0" h="103" w="169">
                <a:moveTo>
                  <a:pt x="0" y="67"/>
                </a:moveTo>
                <a:lnTo>
                  <a:pt x="18" y="42"/>
                </a:lnTo>
                <a:lnTo>
                  <a:pt x="51" y="46"/>
                </a:lnTo>
                <a:lnTo>
                  <a:pt x="10" y="22"/>
                </a:lnTo>
                <a:lnTo>
                  <a:pt x="19" y="7"/>
                </a:lnTo>
                <a:lnTo>
                  <a:pt x="88" y="40"/>
                </a:lnTo>
                <a:lnTo>
                  <a:pt x="49" y="4"/>
                </a:lnTo>
                <a:lnTo>
                  <a:pt x="151" y="0"/>
                </a:lnTo>
                <a:lnTo>
                  <a:pt x="169" y="75"/>
                </a:lnTo>
                <a:lnTo>
                  <a:pt x="148" y="63"/>
                </a:lnTo>
                <a:lnTo>
                  <a:pt x="147" y="103"/>
                </a:lnTo>
                <a:lnTo>
                  <a:pt x="64" y="99"/>
                </a:lnTo>
                <a:lnTo>
                  <a:pt x="81" y="88"/>
                </a:lnTo>
                <a:lnTo>
                  <a:pt x="59" y="73"/>
                </a:lnTo>
                <a:lnTo>
                  <a:pt x="118" y="52"/>
                </a:lnTo>
                <a:lnTo>
                  <a:pt x="0" y="67"/>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8" name="Google Shape;1488;gebf947c4af_8_372"/>
          <p:cNvSpPr/>
          <p:nvPr/>
        </p:nvSpPr>
        <p:spPr>
          <a:xfrm>
            <a:off x="1937131" y="1882023"/>
            <a:ext cx="135519" cy="149699"/>
          </a:xfrm>
          <a:custGeom>
            <a:rect b="b" l="l" r="r" t="t"/>
            <a:pathLst>
              <a:path extrusionOk="0" h="162" w="198">
                <a:moveTo>
                  <a:pt x="0" y="81"/>
                </a:moveTo>
                <a:lnTo>
                  <a:pt x="10" y="61"/>
                </a:lnTo>
                <a:lnTo>
                  <a:pt x="76" y="73"/>
                </a:lnTo>
                <a:lnTo>
                  <a:pt x="66" y="47"/>
                </a:lnTo>
                <a:lnTo>
                  <a:pt x="84" y="48"/>
                </a:lnTo>
                <a:lnTo>
                  <a:pt x="40" y="35"/>
                </a:lnTo>
                <a:lnTo>
                  <a:pt x="60" y="28"/>
                </a:lnTo>
                <a:lnTo>
                  <a:pt x="41" y="14"/>
                </a:lnTo>
                <a:lnTo>
                  <a:pt x="168" y="0"/>
                </a:lnTo>
                <a:lnTo>
                  <a:pt x="172" y="36"/>
                </a:lnTo>
                <a:lnTo>
                  <a:pt x="133" y="65"/>
                </a:lnTo>
                <a:lnTo>
                  <a:pt x="191" y="73"/>
                </a:lnTo>
                <a:lnTo>
                  <a:pt x="198" y="131"/>
                </a:lnTo>
                <a:lnTo>
                  <a:pt x="113" y="162"/>
                </a:lnTo>
                <a:lnTo>
                  <a:pt x="76" y="117"/>
                </a:lnTo>
                <a:lnTo>
                  <a:pt x="0" y="8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89" name="Google Shape;1489;gebf947c4af_8_372"/>
          <p:cNvSpPr/>
          <p:nvPr/>
        </p:nvSpPr>
        <p:spPr>
          <a:xfrm>
            <a:off x="2029856" y="1564127"/>
            <a:ext cx="82737" cy="77372"/>
          </a:xfrm>
          <a:custGeom>
            <a:rect b="b" l="l" r="r" t="t"/>
            <a:pathLst>
              <a:path extrusionOk="0" h="82" w="119">
                <a:moveTo>
                  <a:pt x="0" y="0"/>
                </a:moveTo>
                <a:lnTo>
                  <a:pt x="14" y="49"/>
                </a:lnTo>
                <a:lnTo>
                  <a:pt x="51" y="52"/>
                </a:lnTo>
                <a:lnTo>
                  <a:pt x="19" y="59"/>
                </a:lnTo>
                <a:lnTo>
                  <a:pt x="34" y="82"/>
                </a:lnTo>
                <a:lnTo>
                  <a:pt x="108" y="69"/>
                </a:lnTo>
                <a:lnTo>
                  <a:pt x="119" y="41"/>
                </a:lnTo>
                <a:lnTo>
                  <a:pt x="0" y="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0" name="Google Shape;1490;gebf947c4af_8_372"/>
          <p:cNvSpPr/>
          <p:nvPr/>
        </p:nvSpPr>
        <p:spPr>
          <a:xfrm>
            <a:off x="2059810" y="1680184"/>
            <a:ext cx="389437" cy="166517"/>
          </a:xfrm>
          <a:custGeom>
            <a:rect b="b" l="l" r="r" t="t"/>
            <a:pathLst>
              <a:path extrusionOk="0" h="182" w="575">
                <a:moveTo>
                  <a:pt x="0" y="29"/>
                </a:moveTo>
                <a:lnTo>
                  <a:pt x="36" y="0"/>
                </a:lnTo>
                <a:lnTo>
                  <a:pt x="87" y="16"/>
                </a:lnTo>
                <a:lnTo>
                  <a:pt x="121" y="29"/>
                </a:lnTo>
                <a:lnTo>
                  <a:pt x="110" y="50"/>
                </a:lnTo>
                <a:lnTo>
                  <a:pt x="176" y="32"/>
                </a:lnTo>
                <a:lnTo>
                  <a:pt x="219" y="50"/>
                </a:lnTo>
                <a:lnTo>
                  <a:pt x="183" y="50"/>
                </a:lnTo>
                <a:lnTo>
                  <a:pt x="256" y="64"/>
                </a:lnTo>
                <a:lnTo>
                  <a:pt x="176" y="69"/>
                </a:lnTo>
                <a:lnTo>
                  <a:pt x="219" y="82"/>
                </a:lnTo>
                <a:lnTo>
                  <a:pt x="187" y="97"/>
                </a:lnTo>
                <a:lnTo>
                  <a:pt x="227" y="84"/>
                </a:lnTo>
                <a:lnTo>
                  <a:pt x="263" y="120"/>
                </a:lnTo>
                <a:lnTo>
                  <a:pt x="271" y="104"/>
                </a:lnTo>
                <a:lnTo>
                  <a:pt x="377" y="120"/>
                </a:lnTo>
                <a:lnTo>
                  <a:pt x="486" y="86"/>
                </a:lnTo>
                <a:lnTo>
                  <a:pt x="575" y="126"/>
                </a:lnTo>
                <a:lnTo>
                  <a:pt x="547" y="145"/>
                </a:lnTo>
                <a:lnTo>
                  <a:pt x="557" y="175"/>
                </a:lnTo>
                <a:lnTo>
                  <a:pt x="505" y="182"/>
                </a:lnTo>
                <a:lnTo>
                  <a:pt x="446" y="153"/>
                </a:lnTo>
                <a:lnTo>
                  <a:pt x="446" y="175"/>
                </a:lnTo>
                <a:lnTo>
                  <a:pt x="414" y="179"/>
                </a:lnTo>
                <a:lnTo>
                  <a:pt x="285" y="182"/>
                </a:lnTo>
                <a:lnTo>
                  <a:pt x="271" y="157"/>
                </a:lnTo>
                <a:lnTo>
                  <a:pt x="240" y="179"/>
                </a:lnTo>
                <a:lnTo>
                  <a:pt x="200" y="157"/>
                </a:lnTo>
                <a:lnTo>
                  <a:pt x="174" y="172"/>
                </a:lnTo>
                <a:lnTo>
                  <a:pt x="124" y="54"/>
                </a:lnTo>
                <a:lnTo>
                  <a:pt x="65" y="65"/>
                </a:lnTo>
                <a:lnTo>
                  <a:pt x="0" y="29"/>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1" name="Google Shape;1491;gebf947c4af_8_372"/>
          <p:cNvSpPr/>
          <p:nvPr/>
        </p:nvSpPr>
        <p:spPr>
          <a:xfrm>
            <a:off x="2074076" y="1394245"/>
            <a:ext cx="253918" cy="223706"/>
          </a:xfrm>
          <a:custGeom>
            <a:rect b="b" l="l" r="r" t="t"/>
            <a:pathLst>
              <a:path extrusionOk="0" h="242" w="375">
                <a:moveTo>
                  <a:pt x="0" y="75"/>
                </a:moveTo>
                <a:lnTo>
                  <a:pt x="90" y="61"/>
                </a:lnTo>
                <a:lnTo>
                  <a:pt x="42" y="28"/>
                </a:lnTo>
                <a:lnTo>
                  <a:pt x="122" y="13"/>
                </a:lnTo>
                <a:lnTo>
                  <a:pt x="59" y="0"/>
                </a:lnTo>
                <a:lnTo>
                  <a:pt x="159" y="17"/>
                </a:lnTo>
                <a:lnTo>
                  <a:pt x="188" y="63"/>
                </a:lnTo>
                <a:lnTo>
                  <a:pt x="240" y="64"/>
                </a:lnTo>
                <a:lnTo>
                  <a:pt x="260" y="96"/>
                </a:lnTo>
                <a:lnTo>
                  <a:pt x="264" y="74"/>
                </a:lnTo>
                <a:lnTo>
                  <a:pt x="290" y="75"/>
                </a:lnTo>
                <a:lnTo>
                  <a:pt x="279" y="96"/>
                </a:lnTo>
                <a:lnTo>
                  <a:pt x="308" y="111"/>
                </a:lnTo>
                <a:lnTo>
                  <a:pt x="290" y="133"/>
                </a:lnTo>
                <a:lnTo>
                  <a:pt x="349" y="130"/>
                </a:lnTo>
                <a:lnTo>
                  <a:pt x="375" y="162"/>
                </a:lnTo>
                <a:lnTo>
                  <a:pt x="304" y="173"/>
                </a:lnTo>
                <a:lnTo>
                  <a:pt x="284" y="202"/>
                </a:lnTo>
                <a:lnTo>
                  <a:pt x="271" y="171"/>
                </a:lnTo>
                <a:lnTo>
                  <a:pt x="251" y="240"/>
                </a:lnTo>
                <a:lnTo>
                  <a:pt x="206" y="205"/>
                </a:lnTo>
                <a:lnTo>
                  <a:pt x="229" y="242"/>
                </a:lnTo>
                <a:lnTo>
                  <a:pt x="141" y="236"/>
                </a:lnTo>
                <a:lnTo>
                  <a:pt x="114" y="217"/>
                </a:lnTo>
                <a:lnTo>
                  <a:pt x="155" y="214"/>
                </a:lnTo>
                <a:lnTo>
                  <a:pt x="111" y="207"/>
                </a:lnTo>
                <a:lnTo>
                  <a:pt x="99" y="196"/>
                </a:lnTo>
                <a:lnTo>
                  <a:pt x="122" y="195"/>
                </a:lnTo>
                <a:lnTo>
                  <a:pt x="85" y="180"/>
                </a:lnTo>
                <a:lnTo>
                  <a:pt x="203" y="158"/>
                </a:lnTo>
                <a:lnTo>
                  <a:pt x="59" y="162"/>
                </a:lnTo>
                <a:lnTo>
                  <a:pt x="33" y="138"/>
                </a:lnTo>
                <a:lnTo>
                  <a:pt x="85" y="127"/>
                </a:lnTo>
                <a:lnTo>
                  <a:pt x="5" y="111"/>
                </a:lnTo>
                <a:lnTo>
                  <a:pt x="23" y="110"/>
                </a:lnTo>
                <a:lnTo>
                  <a:pt x="1" y="93"/>
                </a:lnTo>
                <a:lnTo>
                  <a:pt x="90" y="93"/>
                </a:lnTo>
                <a:lnTo>
                  <a:pt x="0" y="7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2" name="Google Shape;1492;gebf947c4af_8_372"/>
          <p:cNvSpPr/>
          <p:nvPr/>
        </p:nvSpPr>
        <p:spPr>
          <a:xfrm>
            <a:off x="2074076" y="1777738"/>
            <a:ext cx="61340" cy="57186"/>
          </a:xfrm>
          <a:custGeom>
            <a:rect b="b" l="l" r="r" t="t"/>
            <a:pathLst>
              <a:path extrusionOk="0" h="62" w="90">
                <a:moveTo>
                  <a:pt x="0" y="43"/>
                </a:moveTo>
                <a:lnTo>
                  <a:pt x="15" y="0"/>
                </a:lnTo>
                <a:lnTo>
                  <a:pt x="74" y="13"/>
                </a:lnTo>
                <a:lnTo>
                  <a:pt x="90" y="62"/>
                </a:lnTo>
                <a:lnTo>
                  <a:pt x="0" y="43"/>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3" name="Google Shape;1493;gebf947c4af_8_372"/>
          <p:cNvSpPr/>
          <p:nvPr/>
        </p:nvSpPr>
        <p:spPr>
          <a:xfrm>
            <a:off x="2074076" y="1641496"/>
            <a:ext cx="71324" cy="20183"/>
          </a:xfrm>
          <a:custGeom>
            <a:rect b="b" l="l" r="r" t="t"/>
            <a:pathLst>
              <a:path extrusionOk="0" h="22" w="102">
                <a:moveTo>
                  <a:pt x="0" y="9"/>
                </a:moveTo>
                <a:lnTo>
                  <a:pt x="24" y="22"/>
                </a:lnTo>
                <a:lnTo>
                  <a:pt x="102" y="9"/>
                </a:lnTo>
                <a:lnTo>
                  <a:pt x="28" y="0"/>
                </a:lnTo>
                <a:lnTo>
                  <a:pt x="0" y="9"/>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4" name="Google Shape;1494;gebf947c4af_8_372"/>
          <p:cNvSpPr/>
          <p:nvPr/>
        </p:nvSpPr>
        <p:spPr>
          <a:xfrm>
            <a:off x="2088342" y="1873613"/>
            <a:ext cx="121252" cy="119422"/>
          </a:xfrm>
          <a:custGeom>
            <a:rect b="b" l="l" r="r" t="t"/>
            <a:pathLst>
              <a:path extrusionOk="0" h="128" w="179">
                <a:moveTo>
                  <a:pt x="0" y="21"/>
                </a:moveTo>
                <a:lnTo>
                  <a:pt x="4" y="81"/>
                </a:lnTo>
                <a:lnTo>
                  <a:pt x="23" y="92"/>
                </a:lnTo>
                <a:lnTo>
                  <a:pt x="17" y="126"/>
                </a:lnTo>
                <a:lnTo>
                  <a:pt x="44" y="128"/>
                </a:lnTo>
                <a:lnTo>
                  <a:pt x="73" y="100"/>
                </a:lnTo>
                <a:lnTo>
                  <a:pt x="44" y="81"/>
                </a:lnTo>
                <a:lnTo>
                  <a:pt x="117" y="81"/>
                </a:lnTo>
                <a:lnTo>
                  <a:pt x="179" y="8"/>
                </a:lnTo>
                <a:lnTo>
                  <a:pt x="14" y="0"/>
                </a:lnTo>
                <a:lnTo>
                  <a:pt x="36" y="23"/>
                </a:lnTo>
                <a:lnTo>
                  <a:pt x="0" y="2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5" name="Google Shape;1495;gebf947c4af_8_372"/>
          <p:cNvSpPr/>
          <p:nvPr/>
        </p:nvSpPr>
        <p:spPr>
          <a:xfrm>
            <a:off x="2171079" y="1266413"/>
            <a:ext cx="696133" cy="479367"/>
          </a:xfrm>
          <a:custGeom>
            <a:rect b="b" l="l" r="r" t="t"/>
            <a:pathLst>
              <a:path extrusionOk="0" h="522" w="1026">
                <a:moveTo>
                  <a:pt x="0" y="123"/>
                </a:moveTo>
                <a:lnTo>
                  <a:pt x="90" y="123"/>
                </a:lnTo>
                <a:lnTo>
                  <a:pt x="58" y="143"/>
                </a:lnTo>
                <a:lnTo>
                  <a:pt x="184" y="129"/>
                </a:lnTo>
                <a:lnTo>
                  <a:pt x="75" y="143"/>
                </a:lnTo>
                <a:lnTo>
                  <a:pt x="109" y="151"/>
                </a:lnTo>
                <a:lnTo>
                  <a:pt x="72" y="154"/>
                </a:lnTo>
                <a:lnTo>
                  <a:pt x="87" y="167"/>
                </a:lnTo>
                <a:lnTo>
                  <a:pt x="250" y="147"/>
                </a:lnTo>
                <a:lnTo>
                  <a:pt x="90" y="178"/>
                </a:lnTo>
                <a:lnTo>
                  <a:pt x="160" y="203"/>
                </a:lnTo>
                <a:lnTo>
                  <a:pt x="223" y="166"/>
                </a:lnTo>
                <a:lnTo>
                  <a:pt x="330" y="160"/>
                </a:lnTo>
                <a:lnTo>
                  <a:pt x="217" y="174"/>
                </a:lnTo>
                <a:lnTo>
                  <a:pt x="190" y="203"/>
                </a:lnTo>
                <a:lnTo>
                  <a:pt x="257" y="207"/>
                </a:lnTo>
                <a:lnTo>
                  <a:pt x="330" y="177"/>
                </a:lnTo>
                <a:lnTo>
                  <a:pt x="281" y="204"/>
                </a:lnTo>
                <a:lnTo>
                  <a:pt x="330" y="204"/>
                </a:lnTo>
                <a:lnTo>
                  <a:pt x="406" y="184"/>
                </a:lnTo>
                <a:lnTo>
                  <a:pt x="396" y="155"/>
                </a:lnTo>
                <a:lnTo>
                  <a:pt x="480" y="132"/>
                </a:lnTo>
                <a:lnTo>
                  <a:pt x="419" y="181"/>
                </a:lnTo>
                <a:lnTo>
                  <a:pt x="550" y="171"/>
                </a:lnTo>
                <a:lnTo>
                  <a:pt x="286" y="220"/>
                </a:lnTo>
                <a:lnTo>
                  <a:pt x="347" y="270"/>
                </a:lnTo>
                <a:lnTo>
                  <a:pt x="399" y="270"/>
                </a:lnTo>
                <a:lnTo>
                  <a:pt x="371" y="281"/>
                </a:lnTo>
                <a:lnTo>
                  <a:pt x="270" y="228"/>
                </a:lnTo>
                <a:lnTo>
                  <a:pt x="183" y="220"/>
                </a:lnTo>
                <a:lnTo>
                  <a:pt x="180" y="242"/>
                </a:lnTo>
                <a:lnTo>
                  <a:pt x="220" y="253"/>
                </a:lnTo>
                <a:lnTo>
                  <a:pt x="182" y="261"/>
                </a:lnTo>
                <a:lnTo>
                  <a:pt x="286" y="317"/>
                </a:lnTo>
                <a:lnTo>
                  <a:pt x="244" y="320"/>
                </a:lnTo>
                <a:lnTo>
                  <a:pt x="348" y="324"/>
                </a:lnTo>
                <a:lnTo>
                  <a:pt x="289" y="337"/>
                </a:lnTo>
                <a:lnTo>
                  <a:pt x="321" y="356"/>
                </a:lnTo>
                <a:lnTo>
                  <a:pt x="227" y="326"/>
                </a:lnTo>
                <a:lnTo>
                  <a:pt x="172" y="338"/>
                </a:lnTo>
                <a:lnTo>
                  <a:pt x="150" y="385"/>
                </a:lnTo>
                <a:lnTo>
                  <a:pt x="204" y="370"/>
                </a:lnTo>
                <a:lnTo>
                  <a:pt x="195" y="386"/>
                </a:lnTo>
                <a:lnTo>
                  <a:pt x="215" y="386"/>
                </a:lnTo>
                <a:lnTo>
                  <a:pt x="246" y="350"/>
                </a:lnTo>
                <a:lnTo>
                  <a:pt x="235" y="379"/>
                </a:lnTo>
                <a:lnTo>
                  <a:pt x="266" y="383"/>
                </a:lnTo>
                <a:lnTo>
                  <a:pt x="208" y="397"/>
                </a:lnTo>
                <a:lnTo>
                  <a:pt x="244" y="398"/>
                </a:lnTo>
                <a:lnTo>
                  <a:pt x="215" y="408"/>
                </a:lnTo>
                <a:lnTo>
                  <a:pt x="239" y="427"/>
                </a:lnTo>
                <a:lnTo>
                  <a:pt x="281" y="427"/>
                </a:lnTo>
                <a:lnTo>
                  <a:pt x="321" y="390"/>
                </a:lnTo>
                <a:lnTo>
                  <a:pt x="250" y="444"/>
                </a:lnTo>
                <a:lnTo>
                  <a:pt x="182" y="404"/>
                </a:lnTo>
                <a:lnTo>
                  <a:pt x="123" y="411"/>
                </a:lnTo>
                <a:lnTo>
                  <a:pt x="173" y="452"/>
                </a:lnTo>
                <a:lnTo>
                  <a:pt x="87" y="475"/>
                </a:lnTo>
                <a:lnTo>
                  <a:pt x="95" y="506"/>
                </a:lnTo>
                <a:lnTo>
                  <a:pt x="112" y="478"/>
                </a:lnTo>
                <a:lnTo>
                  <a:pt x="114" y="506"/>
                </a:lnTo>
                <a:lnTo>
                  <a:pt x="175" y="493"/>
                </a:lnTo>
                <a:lnTo>
                  <a:pt x="217" y="518"/>
                </a:lnTo>
                <a:lnTo>
                  <a:pt x="248" y="517"/>
                </a:lnTo>
                <a:lnTo>
                  <a:pt x="226" y="496"/>
                </a:lnTo>
                <a:lnTo>
                  <a:pt x="286" y="503"/>
                </a:lnTo>
                <a:lnTo>
                  <a:pt x="281" y="484"/>
                </a:lnTo>
                <a:lnTo>
                  <a:pt x="308" y="506"/>
                </a:lnTo>
                <a:lnTo>
                  <a:pt x="323" y="502"/>
                </a:lnTo>
                <a:lnTo>
                  <a:pt x="315" y="486"/>
                </a:lnTo>
                <a:lnTo>
                  <a:pt x="363" y="502"/>
                </a:lnTo>
                <a:lnTo>
                  <a:pt x="365" y="522"/>
                </a:lnTo>
                <a:lnTo>
                  <a:pt x="451" y="502"/>
                </a:lnTo>
                <a:lnTo>
                  <a:pt x="468" y="471"/>
                </a:lnTo>
                <a:lnTo>
                  <a:pt x="428" y="478"/>
                </a:lnTo>
                <a:lnTo>
                  <a:pt x="428" y="451"/>
                </a:lnTo>
                <a:lnTo>
                  <a:pt x="330" y="449"/>
                </a:lnTo>
                <a:lnTo>
                  <a:pt x="459" y="442"/>
                </a:lnTo>
                <a:lnTo>
                  <a:pt x="479" y="422"/>
                </a:lnTo>
                <a:lnTo>
                  <a:pt x="459" y="396"/>
                </a:lnTo>
                <a:lnTo>
                  <a:pt x="534" y="397"/>
                </a:lnTo>
                <a:lnTo>
                  <a:pt x="549" y="386"/>
                </a:lnTo>
                <a:lnTo>
                  <a:pt x="499" y="379"/>
                </a:lnTo>
                <a:lnTo>
                  <a:pt x="565" y="376"/>
                </a:lnTo>
                <a:lnTo>
                  <a:pt x="521" y="359"/>
                </a:lnTo>
                <a:lnTo>
                  <a:pt x="575" y="348"/>
                </a:lnTo>
                <a:lnTo>
                  <a:pt x="572" y="334"/>
                </a:lnTo>
                <a:lnTo>
                  <a:pt x="473" y="326"/>
                </a:lnTo>
                <a:lnTo>
                  <a:pt x="529" y="314"/>
                </a:lnTo>
                <a:lnTo>
                  <a:pt x="472" y="310"/>
                </a:lnTo>
                <a:lnTo>
                  <a:pt x="575" y="320"/>
                </a:lnTo>
                <a:lnTo>
                  <a:pt x="579" y="306"/>
                </a:lnTo>
                <a:lnTo>
                  <a:pt x="470" y="301"/>
                </a:lnTo>
                <a:lnTo>
                  <a:pt x="612" y="281"/>
                </a:lnTo>
                <a:lnTo>
                  <a:pt x="573" y="264"/>
                </a:lnTo>
                <a:lnTo>
                  <a:pt x="675" y="270"/>
                </a:lnTo>
                <a:lnTo>
                  <a:pt x="707" y="242"/>
                </a:lnTo>
                <a:lnTo>
                  <a:pt x="656" y="239"/>
                </a:lnTo>
                <a:lnTo>
                  <a:pt x="722" y="236"/>
                </a:lnTo>
                <a:lnTo>
                  <a:pt x="714" y="215"/>
                </a:lnTo>
                <a:lnTo>
                  <a:pt x="745" y="220"/>
                </a:lnTo>
                <a:lnTo>
                  <a:pt x="917" y="134"/>
                </a:lnTo>
                <a:lnTo>
                  <a:pt x="727" y="165"/>
                </a:lnTo>
                <a:lnTo>
                  <a:pt x="833" y="129"/>
                </a:lnTo>
                <a:lnTo>
                  <a:pt x="769" y="132"/>
                </a:lnTo>
                <a:lnTo>
                  <a:pt x="753" y="115"/>
                </a:lnTo>
                <a:lnTo>
                  <a:pt x="873" y="123"/>
                </a:lnTo>
                <a:lnTo>
                  <a:pt x="1026" y="79"/>
                </a:lnTo>
                <a:lnTo>
                  <a:pt x="1024" y="57"/>
                </a:lnTo>
                <a:lnTo>
                  <a:pt x="960" y="57"/>
                </a:lnTo>
                <a:lnTo>
                  <a:pt x="944" y="22"/>
                </a:lnTo>
                <a:lnTo>
                  <a:pt x="769" y="38"/>
                </a:lnTo>
                <a:lnTo>
                  <a:pt x="844" y="13"/>
                </a:lnTo>
                <a:lnTo>
                  <a:pt x="611" y="0"/>
                </a:lnTo>
                <a:lnTo>
                  <a:pt x="591" y="17"/>
                </a:lnTo>
                <a:lnTo>
                  <a:pt x="608" y="27"/>
                </a:lnTo>
                <a:lnTo>
                  <a:pt x="565" y="9"/>
                </a:lnTo>
                <a:lnTo>
                  <a:pt x="461" y="11"/>
                </a:lnTo>
                <a:lnTo>
                  <a:pt x="535" y="46"/>
                </a:lnTo>
                <a:lnTo>
                  <a:pt x="509" y="57"/>
                </a:lnTo>
                <a:lnTo>
                  <a:pt x="472" y="20"/>
                </a:lnTo>
                <a:lnTo>
                  <a:pt x="376" y="16"/>
                </a:lnTo>
                <a:lnTo>
                  <a:pt x="395" y="33"/>
                </a:lnTo>
                <a:lnTo>
                  <a:pt x="322" y="27"/>
                </a:lnTo>
                <a:lnTo>
                  <a:pt x="358" y="52"/>
                </a:lnTo>
                <a:lnTo>
                  <a:pt x="301" y="37"/>
                </a:lnTo>
                <a:lnTo>
                  <a:pt x="319" y="52"/>
                </a:lnTo>
                <a:lnTo>
                  <a:pt x="285" y="57"/>
                </a:lnTo>
                <a:lnTo>
                  <a:pt x="359" y="92"/>
                </a:lnTo>
                <a:lnTo>
                  <a:pt x="198" y="53"/>
                </a:lnTo>
                <a:lnTo>
                  <a:pt x="158" y="81"/>
                </a:lnTo>
                <a:lnTo>
                  <a:pt x="222" y="93"/>
                </a:lnTo>
                <a:lnTo>
                  <a:pt x="114" y="83"/>
                </a:lnTo>
                <a:lnTo>
                  <a:pt x="0" y="123"/>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6" name="Google Shape;1496;gebf947c4af_8_372"/>
          <p:cNvSpPr/>
          <p:nvPr/>
        </p:nvSpPr>
        <p:spPr>
          <a:xfrm>
            <a:off x="2213874" y="1885385"/>
            <a:ext cx="650487" cy="620656"/>
          </a:xfrm>
          <a:custGeom>
            <a:rect b="b" l="l" r="r" t="t"/>
            <a:pathLst>
              <a:path extrusionOk="0" h="679" w="958">
                <a:moveTo>
                  <a:pt x="0" y="151"/>
                </a:moveTo>
                <a:lnTo>
                  <a:pt x="7" y="78"/>
                </a:lnTo>
                <a:lnTo>
                  <a:pt x="47" y="25"/>
                </a:lnTo>
                <a:lnTo>
                  <a:pt x="114" y="0"/>
                </a:lnTo>
                <a:lnTo>
                  <a:pt x="169" y="10"/>
                </a:lnTo>
                <a:lnTo>
                  <a:pt x="110" y="78"/>
                </a:lnTo>
                <a:lnTo>
                  <a:pt x="125" y="120"/>
                </a:lnTo>
                <a:lnTo>
                  <a:pt x="169" y="161"/>
                </a:lnTo>
                <a:lnTo>
                  <a:pt x="114" y="176"/>
                </a:lnTo>
                <a:lnTo>
                  <a:pt x="172" y="175"/>
                </a:lnTo>
                <a:lnTo>
                  <a:pt x="179" y="139"/>
                </a:lnTo>
                <a:lnTo>
                  <a:pt x="136" y="117"/>
                </a:lnTo>
                <a:lnTo>
                  <a:pt x="172" y="93"/>
                </a:lnTo>
                <a:lnTo>
                  <a:pt x="144" y="60"/>
                </a:lnTo>
                <a:lnTo>
                  <a:pt x="201" y="69"/>
                </a:lnTo>
                <a:lnTo>
                  <a:pt x="150" y="52"/>
                </a:lnTo>
                <a:lnTo>
                  <a:pt x="207" y="56"/>
                </a:lnTo>
                <a:lnTo>
                  <a:pt x="168" y="33"/>
                </a:lnTo>
                <a:lnTo>
                  <a:pt x="214" y="34"/>
                </a:lnTo>
                <a:lnTo>
                  <a:pt x="245" y="10"/>
                </a:lnTo>
                <a:lnTo>
                  <a:pt x="283" y="8"/>
                </a:lnTo>
                <a:lnTo>
                  <a:pt x="286" y="40"/>
                </a:lnTo>
                <a:lnTo>
                  <a:pt x="313" y="52"/>
                </a:lnTo>
                <a:lnTo>
                  <a:pt x="304" y="120"/>
                </a:lnTo>
                <a:lnTo>
                  <a:pt x="341" y="88"/>
                </a:lnTo>
                <a:lnTo>
                  <a:pt x="363" y="102"/>
                </a:lnTo>
                <a:lnTo>
                  <a:pt x="415" y="70"/>
                </a:lnTo>
                <a:lnTo>
                  <a:pt x="495" y="88"/>
                </a:lnTo>
                <a:lnTo>
                  <a:pt x="528" y="120"/>
                </a:lnTo>
                <a:lnTo>
                  <a:pt x="504" y="139"/>
                </a:lnTo>
                <a:lnTo>
                  <a:pt x="551" y="131"/>
                </a:lnTo>
                <a:lnTo>
                  <a:pt x="536" y="150"/>
                </a:lnTo>
                <a:lnTo>
                  <a:pt x="565" y="161"/>
                </a:lnTo>
                <a:lnTo>
                  <a:pt x="587" y="136"/>
                </a:lnTo>
                <a:lnTo>
                  <a:pt x="622" y="148"/>
                </a:lnTo>
                <a:lnTo>
                  <a:pt x="632" y="169"/>
                </a:lnTo>
                <a:lnTo>
                  <a:pt x="602" y="175"/>
                </a:lnTo>
                <a:lnTo>
                  <a:pt x="649" y="175"/>
                </a:lnTo>
                <a:lnTo>
                  <a:pt x="642" y="201"/>
                </a:lnTo>
                <a:lnTo>
                  <a:pt x="675" y="187"/>
                </a:lnTo>
                <a:lnTo>
                  <a:pt x="654" y="209"/>
                </a:lnTo>
                <a:lnTo>
                  <a:pt x="721" y="203"/>
                </a:lnTo>
                <a:lnTo>
                  <a:pt x="684" y="225"/>
                </a:lnTo>
                <a:lnTo>
                  <a:pt x="716" y="225"/>
                </a:lnTo>
                <a:lnTo>
                  <a:pt x="704" y="242"/>
                </a:lnTo>
                <a:lnTo>
                  <a:pt x="734" y="220"/>
                </a:lnTo>
                <a:lnTo>
                  <a:pt x="764" y="243"/>
                </a:lnTo>
                <a:lnTo>
                  <a:pt x="709" y="263"/>
                </a:lnTo>
                <a:lnTo>
                  <a:pt x="789" y="279"/>
                </a:lnTo>
                <a:lnTo>
                  <a:pt x="720" y="285"/>
                </a:lnTo>
                <a:lnTo>
                  <a:pt x="746" y="296"/>
                </a:lnTo>
                <a:lnTo>
                  <a:pt x="726" y="318"/>
                </a:lnTo>
                <a:lnTo>
                  <a:pt x="805" y="358"/>
                </a:lnTo>
                <a:lnTo>
                  <a:pt x="844" y="351"/>
                </a:lnTo>
                <a:lnTo>
                  <a:pt x="863" y="399"/>
                </a:lnTo>
                <a:lnTo>
                  <a:pt x="903" y="395"/>
                </a:lnTo>
                <a:lnTo>
                  <a:pt x="897" y="415"/>
                </a:lnTo>
                <a:lnTo>
                  <a:pt x="958" y="426"/>
                </a:lnTo>
                <a:lnTo>
                  <a:pt x="950" y="452"/>
                </a:lnTo>
                <a:lnTo>
                  <a:pt x="921" y="448"/>
                </a:lnTo>
                <a:lnTo>
                  <a:pt x="933" y="465"/>
                </a:lnTo>
                <a:lnTo>
                  <a:pt x="918" y="488"/>
                </a:lnTo>
                <a:lnTo>
                  <a:pt x="890" y="477"/>
                </a:lnTo>
                <a:lnTo>
                  <a:pt x="885" y="525"/>
                </a:lnTo>
                <a:lnTo>
                  <a:pt x="776" y="436"/>
                </a:lnTo>
                <a:lnTo>
                  <a:pt x="735" y="446"/>
                </a:lnTo>
                <a:lnTo>
                  <a:pt x="764" y="466"/>
                </a:lnTo>
                <a:lnTo>
                  <a:pt x="742" y="488"/>
                </a:lnTo>
                <a:lnTo>
                  <a:pt x="760" y="487"/>
                </a:lnTo>
                <a:lnTo>
                  <a:pt x="783" y="531"/>
                </a:lnTo>
                <a:lnTo>
                  <a:pt x="835" y="540"/>
                </a:lnTo>
                <a:lnTo>
                  <a:pt x="831" y="565"/>
                </a:lnTo>
                <a:lnTo>
                  <a:pt x="860" y="587"/>
                </a:lnTo>
                <a:lnTo>
                  <a:pt x="845" y="646"/>
                </a:lnTo>
                <a:lnTo>
                  <a:pt x="709" y="586"/>
                </a:lnTo>
                <a:lnTo>
                  <a:pt x="800" y="679"/>
                </a:lnTo>
                <a:lnTo>
                  <a:pt x="628" y="627"/>
                </a:lnTo>
                <a:lnTo>
                  <a:pt x="603" y="595"/>
                </a:lnTo>
                <a:lnTo>
                  <a:pt x="627" y="593"/>
                </a:lnTo>
                <a:lnTo>
                  <a:pt x="572" y="573"/>
                </a:lnTo>
                <a:lnTo>
                  <a:pt x="555" y="538"/>
                </a:lnTo>
                <a:lnTo>
                  <a:pt x="513" y="525"/>
                </a:lnTo>
                <a:lnTo>
                  <a:pt x="510" y="550"/>
                </a:lnTo>
                <a:lnTo>
                  <a:pt x="484" y="538"/>
                </a:lnTo>
                <a:lnTo>
                  <a:pt x="447" y="561"/>
                </a:lnTo>
                <a:lnTo>
                  <a:pt x="398" y="538"/>
                </a:lnTo>
                <a:lnTo>
                  <a:pt x="425" y="496"/>
                </a:lnTo>
                <a:lnTo>
                  <a:pt x="551" y="496"/>
                </a:lnTo>
                <a:lnTo>
                  <a:pt x="521" y="455"/>
                </a:lnTo>
                <a:lnTo>
                  <a:pt x="592" y="395"/>
                </a:lnTo>
                <a:lnTo>
                  <a:pt x="541" y="315"/>
                </a:lnTo>
                <a:lnTo>
                  <a:pt x="507" y="308"/>
                </a:lnTo>
                <a:lnTo>
                  <a:pt x="526" y="294"/>
                </a:lnTo>
                <a:lnTo>
                  <a:pt x="448" y="316"/>
                </a:lnTo>
                <a:lnTo>
                  <a:pt x="447" y="293"/>
                </a:lnTo>
                <a:lnTo>
                  <a:pt x="475" y="279"/>
                </a:lnTo>
                <a:lnTo>
                  <a:pt x="416" y="249"/>
                </a:lnTo>
                <a:lnTo>
                  <a:pt x="415" y="224"/>
                </a:lnTo>
                <a:lnTo>
                  <a:pt x="361" y="212"/>
                </a:lnTo>
                <a:lnTo>
                  <a:pt x="375" y="245"/>
                </a:lnTo>
                <a:lnTo>
                  <a:pt x="282" y="232"/>
                </a:lnTo>
                <a:lnTo>
                  <a:pt x="305" y="252"/>
                </a:lnTo>
                <a:lnTo>
                  <a:pt x="63" y="219"/>
                </a:lnTo>
                <a:lnTo>
                  <a:pt x="21" y="175"/>
                </a:lnTo>
                <a:lnTo>
                  <a:pt x="96" y="177"/>
                </a:lnTo>
                <a:lnTo>
                  <a:pt x="0" y="15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7" name="Google Shape;1497;gebf947c4af_8_372"/>
          <p:cNvSpPr/>
          <p:nvPr/>
        </p:nvSpPr>
        <p:spPr>
          <a:xfrm>
            <a:off x="2280919" y="2314296"/>
            <a:ext cx="149785" cy="136239"/>
          </a:xfrm>
          <a:custGeom>
            <a:rect b="b" l="l" r="r" t="t"/>
            <a:pathLst>
              <a:path extrusionOk="0" h="148" w="223">
                <a:moveTo>
                  <a:pt x="0" y="121"/>
                </a:moveTo>
                <a:lnTo>
                  <a:pt x="33" y="92"/>
                </a:lnTo>
                <a:lnTo>
                  <a:pt x="54" y="0"/>
                </a:lnTo>
                <a:lnTo>
                  <a:pt x="73" y="33"/>
                </a:lnTo>
                <a:lnTo>
                  <a:pt x="124" y="41"/>
                </a:lnTo>
                <a:lnTo>
                  <a:pt x="223" y="109"/>
                </a:lnTo>
                <a:lnTo>
                  <a:pt x="209" y="132"/>
                </a:lnTo>
                <a:lnTo>
                  <a:pt x="120" y="100"/>
                </a:lnTo>
                <a:lnTo>
                  <a:pt x="65" y="148"/>
                </a:lnTo>
                <a:lnTo>
                  <a:pt x="51" y="109"/>
                </a:lnTo>
                <a:lnTo>
                  <a:pt x="0" y="12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8" name="Google Shape;1498;gebf947c4af_8_372"/>
          <p:cNvSpPr/>
          <p:nvPr/>
        </p:nvSpPr>
        <p:spPr>
          <a:xfrm>
            <a:off x="2912861" y="2951769"/>
            <a:ext cx="151210" cy="196794"/>
          </a:xfrm>
          <a:custGeom>
            <a:rect b="b" l="l" r="r" t="t"/>
            <a:pathLst>
              <a:path extrusionOk="0" h="215" w="224">
                <a:moveTo>
                  <a:pt x="0" y="168"/>
                </a:moveTo>
                <a:lnTo>
                  <a:pt x="92" y="11"/>
                </a:lnTo>
                <a:lnTo>
                  <a:pt x="127" y="0"/>
                </a:lnTo>
                <a:lnTo>
                  <a:pt x="85" y="84"/>
                </a:lnTo>
                <a:lnTo>
                  <a:pt x="114" y="65"/>
                </a:lnTo>
                <a:lnTo>
                  <a:pt x="133" y="100"/>
                </a:lnTo>
                <a:lnTo>
                  <a:pt x="192" y="100"/>
                </a:lnTo>
                <a:lnTo>
                  <a:pt x="180" y="133"/>
                </a:lnTo>
                <a:lnTo>
                  <a:pt x="210" y="131"/>
                </a:lnTo>
                <a:lnTo>
                  <a:pt x="189" y="165"/>
                </a:lnTo>
                <a:lnTo>
                  <a:pt x="217" y="146"/>
                </a:lnTo>
                <a:lnTo>
                  <a:pt x="224" y="179"/>
                </a:lnTo>
                <a:lnTo>
                  <a:pt x="195" y="215"/>
                </a:lnTo>
                <a:lnTo>
                  <a:pt x="192" y="188"/>
                </a:lnTo>
                <a:lnTo>
                  <a:pt x="178" y="202"/>
                </a:lnTo>
                <a:lnTo>
                  <a:pt x="178" y="161"/>
                </a:lnTo>
                <a:lnTo>
                  <a:pt x="123" y="202"/>
                </a:lnTo>
                <a:lnTo>
                  <a:pt x="155" y="175"/>
                </a:lnTo>
                <a:lnTo>
                  <a:pt x="109" y="179"/>
                </a:lnTo>
                <a:lnTo>
                  <a:pt x="120" y="162"/>
                </a:lnTo>
                <a:lnTo>
                  <a:pt x="0" y="168"/>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499" name="Google Shape;1499;gebf947c4af_8_372"/>
          <p:cNvSpPr/>
          <p:nvPr/>
        </p:nvSpPr>
        <p:spPr>
          <a:xfrm>
            <a:off x="2313727" y="4334369"/>
            <a:ext cx="71324" cy="84099"/>
          </a:xfrm>
          <a:custGeom>
            <a:rect b="b" l="l" r="r" t="t"/>
            <a:pathLst>
              <a:path extrusionOk="0" h="89" w="104">
                <a:moveTo>
                  <a:pt x="0" y="0"/>
                </a:moveTo>
                <a:lnTo>
                  <a:pt x="1" y="34"/>
                </a:lnTo>
                <a:lnTo>
                  <a:pt x="23" y="29"/>
                </a:lnTo>
                <a:lnTo>
                  <a:pt x="89" y="89"/>
                </a:lnTo>
                <a:lnTo>
                  <a:pt x="104" y="44"/>
                </a:lnTo>
                <a:lnTo>
                  <a:pt x="69" y="3"/>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00" name="Google Shape;1500;gebf947c4af_8_372"/>
          <p:cNvSpPr/>
          <p:nvPr/>
        </p:nvSpPr>
        <p:spPr>
          <a:xfrm>
            <a:off x="2330848" y="3957602"/>
            <a:ext cx="243931" cy="104285"/>
          </a:xfrm>
          <a:custGeom>
            <a:rect b="b" l="l" r="r" t="t"/>
            <a:pathLst>
              <a:path extrusionOk="0" h="113" w="358">
                <a:moveTo>
                  <a:pt x="0" y="44"/>
                </a:moveTo>
                <a:lnTo>
                  <a:pt x="48" y="5"/>
                </a:lnTo>
                <a:lnTo>
                  <a:pt x="140" y="0"/>
                </a:lnTo>
                <a:lnTo>
                  <a:pt x="358" y="96"/>
                </a:lnTo>
                <a:lnTo>
                  <a:pt x="242" y="113"/>
                </a:lnTo>
                <a:lnTo>
                  <a:pt x="262" y="91"/>
                </a:lnTo>
                <a:lnTo>
                  <a:pt x="206" y="55"/>
                </a:lnTo>
                <a:lnTo>
                  <a:pt x="97" y="34"/>
                </a:lnTo>
                <a:lnTo>
                  <a:pt x="103" y="18"/>
                </a:lnTo>
                <a:lnTo>
                  <a:pt x="0" y="4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01" name="Google Shape;1501;gebf947c4af_8_372"/>
          <p:cNvSpPr/>
          <p:nvPr/>
        </p:nvSpPr>
        <p:spPr>
          <a:xfrm>
            <a:off x="2630414" y="4061884"/>
            <a:ext cx="75604" cy="55506"/>
          </a:xfrm>
          <a:custGeom>
            <a:rect b="b" l="l" r="r" t="t"/>
            <a:pathLst>
              <a:path extrusionOk="0" h="63" w="113">
                <a:moveTo>
                  <a:pt x="0" y="0"/>
                </a:moveTo>
                <a:lnTo>
                  <a:pt x="0" y="63"/>
                </a:lnTo>
                <a:lnTo>
                  <a:pt x="113" y="42"/>
                </a:lnTo>
                <a:lnTo>
                  <a:pt x="63" y="6"/>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02" name="Google Shape;1502;gebf947c4af_8_372"/>
          <p:cNvSpPr/>
          <p:nvPr/>
        </p:nvSpPr>
        <p:spPr>
          <a:xfrm>
            <a:off x="2213874" y="4228404"/>
            <a:ext cx="55633" cy="31958"/>
          </a:xfrm>
          <a:custGeom>
            <a:rect b="b" l="l" r="r" t="t"/>
            <a:pathLst>
              <a:path extrusionOk="0" h="34" w="77">
                <a:moveTo>
                  <a:pt x="0" y="26"/>
                </a:moveTo>
                <a:lnTo>
                  <a:pt x="22" y="0"/>
                </a:lnTo>
                <a:lnTo>
                  <a:pt x="77" y="34"/>
                </a:lnTo>
                <a:lnTo>
                  <a:pt x="0" y="2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03" name="Google Shape;1503;gebf947c4af_8_372"/>
          <p:cNvSpPr/>
          <p:nvPr/>
        </p:nvSpPr>
        <p:spPr>
          <a:xfrm>
            <a:off x="2877199" y="6379671"/>
            <a:ext cx="35662" cy="26912"/>
          </a:xfrm>
          <a:custGeom>
            <a:rect b="b" l="l" r="r" t="t"/>
            <a:pathLst>
              <a:path extrusionOk="0" h="29" w="51">
                <a:moveTo>
                  <a:pt x="0" y="29"/>
                </a:moveTo>
                <a:lnTo>
                  <a:pt x="30" y="14"/>
                </a:lnTo>
                <a:lnTo>
                  <a:pt x="15" y="0"/>
                </a:lnTo>
                <a:lnTo>
                  <a:pt x="51" y="3"/>
                </a:lnTo>
                <a:lnTo>
                  <a:pt x="0" y="2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04" name="Google Shape;1504;gebf947c4af_8_372"/>
          <p:cNvSpPr/>
          <p:nvPr/>
        </p:nvSpPr>
        <p:spPr>
          <a:xfrm>
            <a:off x="2905728" y="6376309"/>
            <a:ext cx="39941" cy="33639"/>
          </a:xfrm>
          <a:custGeom>
            <a:rect b="b" l="l" r="r" t="t"/>
            <a:pathLst>
              <a:path extrusionOk="0" h="35" w="60">
                <a:moveTo>
                  <a:pt x="0" y="35"/>
                </a:moveTo>
                <a:lnTo>
                  <a:pt x="27" y="0"/>
                </a:lnTo>
                <a:lnTo>
                  <a:pt x="60" y="12"/>
                </a:lnTo>
                <a:lnTo>
                  <a:pt x="0" y="3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05" name="Google Shape;1505;gebf947c4af_8_372"/>
          <p:cNvSpPr/>
          <p:nvPr/>
        </p:nvSpPr>
        <p:spPr>
          <a:xfrm>
            <a:off x="3024130" y="4500886"/>
            <a:ext cx="65620" cy="107646"/>
          </a:xfrm>
          <a:custGeom>
            <a:rect b="b" l="l" r="r" t="t"/>
            <a:pathLst>
              <a:path extrusionOk="0" h="114" w="96">
                <a:moveTo>
                  <a:pt x="0" y="110"/>
                </a:moveTo>
                <a:lnTo>
                  <a:pt x="14" y="0"/>
                </a:lnTo>
                <a:lnTo>
                  <a:pt x="96" y="49"/>
                </a:lnTo>
                <a:lnTo>
                  <a:pt x="47" y="114"/>
                </a:lnTo>
                <a:lnTo>
                  <a:pt x="0" y="11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06" name="Google Shape;1506;gebf947c4af_8_372"/>
          <p:cNvSpPr/>
          <p:nvPr/>
        </p:nvSpPr>
        <p:spPr>
          <a:xfrm>
            <a:off x="2603311" y="1234455"/>
            <a:ext cx="1376578" cy="1355688"/>
          </a:xfrm>
          <a:custGeom>
            <a:rect b="b" l="l" r="r" t="t"/>
            <a:pathLst>
              <a:path extrusionOk="0" h="1481" w="2028">
                <a:moveTo>
                  <a:pt x="0" y="415"/>
                </a:moveTo>
                <a:lnTo>
                  <a:pt x="11" y="393"/>
                </a:lnTo>
                <a:lnTo>
                  <a:pt x="143" y="350"/>
                </a:lnTo>
                <a:lnTo>
                  <a:pt x="226" y="350"/>
                </a:lnTo>
                <a:lnTo>
                  <a:pt x="273" y="317"/>
                </a:lnTo>
                <a:lnTo>
                  <a:pt x="259" y="306"/>
                </a:lnTo>
                <a:lnTo>
                  <a:pt x="288" y="295"/>
                </a:lnTo>
                <a:lnTo>
                  <a:pt x="263" y="287"/>
                </a:lnTo>
                <a:lnTo>
                  <a:pt x="309" y="273"/>
                </a:lnTo>
                <a:lnTo>
                  <a:pt x="292" y="262"/>
                </a:lnTo>
                <a:lnTo>
                  <a:pt x="233" y="284"/>
                </a:lnTo>
                <a:lnTo>
                  <a:pt x="176" y="256"/>
                </a:lnTo>
                <a:lnTo>
                  <a:pt x="250" y="239"/>
                </a:lnTo>
                <a:lnTo>
                  <a:pt x="291" y="192"/>
                </a:lnTo>
                <a:lnTo>
                  <a:pt x="382" y="191"/>
                </a:lnTo>
                <a:lnTo>
                  <a:pt x="378" y="140"/>
                </a:lnTo>
                <a:lnTo>
                  <a:pt x="445" y="139"/>
                </a:lnTo>
                <a:lnTo>
                  <a:pt x="514" y="174"/>
                </a:lnTo>
                <a:lnTo>
                  <a:pt x="433" y="128"/>
                </a:lnTo>
                <a:lnTo>
                  <a:pt x="585" y="96"/>
                </a:lnTo>
                <a:lnTo>
                  <a:pt x="622" y="118"/>
                </a:lnTo>
                <a:lnTo>
                  <a:pt x="628" y="163"/>
                </a:lnTo>
                <a:lnTo>
                  <a:pt x="647" y="125"/>
                </a:lnTo>
                <a:lnTo>
                  <a:pt x="746" y="152"/>
                </a:lnTo>
                <a:lnTo>
                  <a:pt x="712" y="130"/>
                </a:lnTo>
                <a:lnTo>
                  <a:pt x="760" y="133"/>
                </a:lnTo>
                <a:lnTo>
                  <a:pt x="718" y="108"/>
                </a:lnTo>
                <a:lnTo>
                  <a:pt x="706" y="88"/>
                </a:lnTo>
                <a:lnTo>
                  <a:pt x="728" y="84"/>
                </a:lnTo>
                <a:lnTo>
                  <a:pt x="923" y="146"/>
                </a:lnTo>
                <a:lnTo>
                  <a:pt x="908" y="125"/>
                </a:lnTo>
                <a:lnTo>
                  <a:pt x="951" y="122"/>
                </a:lnTo>
                <a:lnTo>
                  <a:pt x="923" y="104"/>
                </a:lnTo>
                <a:lnTo>
                  <a:pt x="989" y="108"/>
                </a:lnTo>
                <a:lnTo>
                  <a:pt x="885" y="63"/>
                </a:lnTo>
                <a:lnTo>
                  <a:pt x="1074" y="88"/>
                </a:lnTo>
                <a:lnTo>
                  <a:pt x="1032" y="62"/>
                </a:lnTo>
                <a:lnTo>
                  <a:pt x="920" y="58"/>
                </a:lnTo>
                <a:lnTo>
                  <a:pt x="958" y="55"/>
                </a:lnTo>
                <a:lnTo>
                  <a:pt x="889" y="33"/>
                </a:lnTo>
                <a:lnTo>
                  <a:pt x="970" y="38"/>
                </a:lnTo>
                <a:lnTo>
                  <a:pt x="937" y="29"/>
                </a:lnTo>
                <a:lnTo>
                  <a:pt x="973" y="22"/>
                </a:lnTo>
                <a:lnTo>
                  <a:pt x="1111" y="63"/>
                </a:lnTo>
                <a:lnTo>
                  <a:pt x="1096" y="48"/>
                </a:lnTo>
                <a:lnTo>
                  <a:pt x="1158" y="33"/>
                </a:lnTo>
                <a:lnTo>
                  <a:pt x="1106" y="29"/>
                </a:lnTo>
                <a:lnTo>
                  <a:pt x="1105" y="8"/>
                </a:lnTo>
                <a:lnTo>
                  <a:pt x="1139" y="0"/>
                </a:lnTo>
                <a:lnTo>
                  <a:pt x="1513" y="9"/>
                </a:lnTo>
                <a:lnTo>
                  <a:pt x="1540" y="20"/>
                </a:lnTo>
                <a:lnTo>
                  <a:pt x="1529" y="29"/>
                </a:lnTo>
                <a:lnTo>
                  <a:pt x="1278" y="31"/>
                </a:lnTo>
                <a:lnTo>
                  <a:pt x="1307" y="42"/>
                </a:lnTo>
                <a:lnTo>
                  <a:pt x="1209" y="55"/>
                </a:lnTo>
                <a:lnTo>
                  <a:pt x="1564" y="33"/>
                </a:lnTo>
                <a:lnTo>
                  <a:pt x="1576" y="52"/>
                </a:lnTo>
                <a:lnTo>
                  <a:pt x="1529" y="64"/>
                </a:lnTo>
                <a:lnTo>
                  <a:pt x="1610" y="56"/>
                </a:lnTo>
                <a:lnTo>
                  <a:pt x="1704" y="80"/>
                </a:lnTo>
                <a:lnTo>
                  <a:pt x="1564" y="118"/>
                </a:lnTo>
                <a:lnTo>
                  <a:pt x="1338" y="115"/>
                </a:lnTo>
                <a:lnTo>
                  <a:pt x="1392" y="122"/>
                </a:lnTo>
                <a:lnTo>
                  <a:pt x="1297" y="139"/>
                </a:lnTo>
                <a:lnTo>
                  <a:pt x="1297" y="158"/>
                </a:lnTo>
                <a:lnTo>
                  <a:pt x="1544" y="128"/>
                </a:lnTo>
                <a:lnTo>
                  <a:pt x="1565" y="140"/>
                </a:lnTo>
                <a:lnTo>
                  <a:pt x="1513" y="170"/>
                </a:lnTo>
                <a:lnTo>
                  <a:pt x="1674" y="122"/>
                </a:lnTo>
                <a:lnTo>
                  <a:pt x="1682" y="168"/>
                </a:lnTo>
                <a:lnTo>
                  <a:pt x="1603" y="247"/>
                </a:lnTo>
                <a:lnTo>
                  <a:pt x="1756" y="157"/>
                </a:lnTo>
                <a:lnTo>
                  <a:pt x="1755" y="170"/>
                </a:lnTo>
                <a:lnTo>
                  <a:pt x="1827" y="169"/>
                </a:lnTo>
                <a:lnTo>
                  <a:pt x="1849" y="139"/>
                </a:lnTo>
                <a:lnTo>
                  <a:pt x="1929" y="133"/>
                </a:lnTo>
                <a:lnTo>
                  <a:pt x="2028" y="161"/>
                </a:lnTo>
                <a:lnTo>
                  <a:pt x="1932" y="201"/>
                </a:lnTo>
                <a:lnTo>
                  <a:pt x="1937" y="217"/>
                </a:lnTo>
                <a:lnTo>
                  <a:pt x="1717" y="239"/>
                </a:lnTo>
                <a:lnTo>
                  <a:pt x="1893" y="242"/>
                </a:lnTo>
                <a:lnTo>
                  <a:pt x="1749" y="275"/>
                </a:lnTo>
                <a:lnTo>
                  <a:pt x="1759" y="300"/>
                </a:lnTo>
                <a:lnTo>
                  <a:pt x="1855" y="275"/>
                </a:lnTo>
                <a:lnTo>
                  <a:pt x="1785" y="306"/>
                </a:lnTo>
                <a:lnTo>
                  <a:pt x="1775" y="346"/>
                </a:lnTo>
                <a:lnTo>
                  <a:pt x="1799" y="337"/>
                </a:lnTo>
                <a:lnTo>
                  <a:pt x="1731" y="373"/>
                </a:lnTo>
                <a:lnTo>
                  <a:pt x="1707" y="448"/>
                </a:lnTo>
                <a:lnTo>
                  <a:pt x="1744" y="432"/>
                </a:lnTo>
                <a:lnTo>
                  <a:pt x="1794" y="448"/>
                </a:lnTo>
                <a:lnTo>
                  <a:pt x="1748" y="448"/>
                </a:lnTo>
                <a:lnTo>
                  <a:pt x="1748" y="470"/>
                </a:lnTo>
                <a:lnTo>
                  <a:pt x="1825" y="480"/>
                </a:lnTo>
                <a:lnTo>
                  <a:pt x="1827" y="507"/>
                </a:lnTo>
                <a:lnTo>
                  <a:pt x="1712" y="502"/>
                </a:lnTo>
                <a:lnTo>
                  <a:pt x="1744" y="514"/>
                </a:lnTo>
                <a:lnTo>
                  <a:pt x="1679" y="522"/>
                </a:lnTo>
                <a:lnTo>
                  <a:pt x="1712" y="553"/>
                </a:lnTo>
                <a:lnTo>
                  <a:pt x="1771" y="554"/>
                </a:lnTo>
                <a:lnTo>
                  <a:pt x="1735" y="572"/>
                </a:lnTo>
                <a:lnTo>
                  <a:pt x="1782" y="588"/>
                </a:lnTo>
                <a:lnTo>
                  <a:pt x="1781" y="627"/>
                </a:lnTo>
                <a:lnTo>
                  <a:pt x="1696" y="604"/>
                </a:lnTo>
                <a:lnTo>
                  <a:pt x="1746" y="624"/>
                </a:lnTo>
                <a:lnTo>
                  <a:pt x="1715" y="638"/>
                </a:lnTo>
                <a:lnTo>
                  <a:pt x="1744" y="635"/>
                </a:lnTo>
                <a:lnTo>
                  <a:pt x="1735" y="660"/>
                </a:lnTo>
                <a:lnTo>
                  <a:pt x="1797" y="672"/>
                </a:lnTo>
                <a:lnTo>
                  <a:pt x="1700" y="665"/>
                </a:lnTo>
                <a:lnTo>
                  <a:pt x="1682" y="679"/>
                </a:lnTo>
                <a:lnTo>
                  <a:pt x="1756" y="710"/>
                </a:lnTo>
                <a:lnTo>
                  <a:pt x="1746" y="736"/>
                </a:lnTo>
                <a:lnTo>
                  <a:pt x="1686" y="751"/>
                </a:lnTo>
                <a:lnTo>
                  <a:pt x="1627" y="714"/>
                </a:lnTo>
                <a:lnTo>
                  <a:pt x="1537" y="745"/>
                </a:lnTo>
                <a:lnTo>
                  <a:pt x="1601" y="765"/>
                </a:lnTo>
                <a:lnTo>
                  <a:pt x="1540" y="782"/>
                </a:lnTo>
                <a:lnTo>
                  <a:pt x="1606" y="785"/>
                </a:lnTo>
                <a:lnTo>
                  <a:pt x="1584" y="822"/>
                </a:lnTo>
                <a:lnTo>
                  <a:pt x="1610" y="800"/>
                </a:lnTo>
                <a:lnTo>
                  <a:pt x="1682" y="831"/>
                </a:lnTo>
                <a:lnTo>
                  <a:pt x="1660" y="855"/>
                </a:lnTo>
                <a:lnTo>
                  <a:pt x="1700" y="846"/>
                </a:lnTo>
                <a:lnTo>
                  <a:pt x="1682" y="872"/>
                </a:lnTo>
                <a:lnTo>
                  <a:pt x="1709" y="859"/>
                </a:lnTo>
                <a:lnTo>
                  <a:pt x="1713" y="923"/>
                </a:lnTo>
                <a:lnTo>
                  <a:pt x="1682" y="899"/>
                </a:lnTo>
                <a:lnTo>
                  <a:pt x="1682" y="923"/>
                </a:lnTo>
                <a:lnTo>
                  <a:pt x="1650" y="921"/>
                </a:lnTo>
                <a:lnTo>
                  <a:pt x="1610" y="869"/>
                </a:lnTo>
                <a:lnTo>
                  <a:pt x="1514" y="840"/>
                </a:lnTo>
                <a:lnTo>
                  <a:pt x="1581" y="875"/>
                </a:lnTo>
                <a:lnTo>
                  <a:pt x="1492" y="892"/>
                </a:lnTo>
                <a:lnTo>
                  <a:pt x="1467" y="923"/>
                </a:lnTo>
                <a:lnTo>
                  <a:pt x="1550" y="930"/>
                </a:lnTo>
                <a:lnTo>
                  <a:pt x="1480" y="947"/>
                </a:lnTo>
                <a:lnTo>
                  <a:pt x="1586" y="925"/>
                </a:lnTo>
                <a:lnTo>
                  <a:pt x="1689" y="953"/>
                </a:lnTo>
                <a:lnTo>
                  <a:pt x="1555" y="1026"/>
                </a:lnTo>
                <a:lnTo>
                  <a:pt x="1426" y="1058"/>
                </a:lnTo>
                <a:lnTo>
                  <a:pt x="1379" y="1060"/>
                </a:lnTo>
                <a:lnTo>
                  <a:pt x="1349" y="1027"/>
                </a:lnTo>
                <a:lnTo>
                  <a:pt x="1364" y="1060"/>
                </a:lnTo>
                <a:lnTo>
                  <a:pt x="1326" y="1080"/>
                </a:lnTo>
                <a:lnTo>
                  <a:pt x="1278" y="1158"/>
                </a:lnTo>
                <a:lnTo>
                  <a:pt x="1238" y="1157"/>
                </a:lnTo>
                <a:lnTo>
                  <a:pt x="1230" y="1180"/>
                </a:lnTo>
                <a:lnTo>
                  <a:pt x="1191" y="1184"/>
                </a:lnTo>
                <a:lnTo>
                  <a:pt x="1172" y="1176"/>
                </a:lnTo>
                <a:lnTo>
                  <a:pt x="1198" y="1159"/>
                </a:lnTo>
                <a:lnTo>
                  <a:pt x="1171" y="1157"/>
                </a:lnTo>
                <a:lnTo>
                  <a:pt x="1157" y="1196"/>
                </a:lnTo>
                <a:lnTo>
                  <a:pt x="1095" y="1201"/>
                </a:lnTo>
                <a:lnTo>
                  <a:pt x="1096" y="1232"/>
                </a:lnTo>
                <a:lnTo>
                  <a:pt x="1059" y="1235"/>
                </a:lnTo>
                <a:lnTo>
                  <a:pt x="1092" y="1261"/>
                </a:lnTo>
                <a:lnTo>
                  <a:pt x="1048" y="1267"/>
                </a:lnTo>
                <a:lnTo>
                  <a:pt x="1083" y="1295"/>
                </a:lnTo>
                <a:lnTo>
                  <a:pt x="1052" y="1295"/>
                </a:lnTo>
                <a:lnTo>
                  <a:pt x="1076" y="1302"/>
                </a:lnTo>
                <a:lnTo>
                  <a:pt x="1052" y="1334"/>
                </a:lnTo>
                <a:lnTo>
                  <a:pt x="1032" y="1328"/>
                </a:lnTo>
                <a:lnTo>
                  <a:pt x="1048" y="1342"/>
                </a:lnTo>
                <a:lnTo>
                  <a:pt x="1007" y="1355"/>
                </a:lnTo>
                <a:lnTo>
                  <a:pt x="1032" y="1399"/>
                </a:lnTo>
                <a:lnTo>
                  <a:pt x="1007" y="1459"/>
                </a:lnTo>
                <a:lnTo>
                  <a:pt x="977" y="1461"/>
                </a:lnTo>
                <a:lnTo>
                  <a:pt x="1000" y="1481"/>
                </a:lnTo>
                <a:lnTo>
                  <a:pt x="931" y="1481"/>
                </a:lnTo>
                <a:lnTo>
                  <a:pt x="923" y="1441"/>
                </a:lnTo>
                <a:lnTo>
                  <a:pt x="828" y="1447"/>
                </a:lnTo>
                <a:lnTo>
                  <a:pt x="850" y="1436"/>
                </a:lnTo>
                <a:lnTo>
                  <a:pt x="801" y="1419"/>
                </a:lnTo>
                <a:lnTo>
                  <a:pt x="826" y="1412"/>
                </a:lnTo>
                <a:lnTo>
                  <a:pt x="790" y="1412"/>
                </a:lnTo>
                <a:lnTo>
                  <a:pt x="802" y="1381"/>
                </a:lnTo>
                <a:lnTo>
                  <a:pt x="782" y="1388"/>
                </a:lnTo>
                <a:lnTo>
                  <a:pt x="718" y="1302"/>
                </a:lnTo>
                <a:lnTo>
                  <a:pt x="718" y="1276"/>
                </a:lnTo>
                <a:lnTo>
                  <a:pt x="765" y="1249"/>
                </a:lnTo>
                <a:lnTo>
                  <a:pt x="746" y="1240"/>
                </a:lnTo>
                <a:lnTo>
                  <a:pt x="698" y="1272"/>
                </a:lnTo>
                <a:lnTo>
                  <a:pt x="698" y="1209"/>
                </a:lnTo>
                <a:lnTo>
                  <a:pt x="654" y="1176"/>
                </a:lnTo>
                <a:lnTo>
                  <a:pt x="666" y="1125"/>
                </a:lnTo>
                <a:lnTo>
                  <a:pt x="639" y="1106"/>
                </a:lnTo>
                <a:lnTo>
                  <a:pt x="676" y="1063"/>
                </a:lnTo>
                <a:lnTo>
                  <a:pt x="654" y="1058"/>
                </a:lnTo>
                <a:lnTo>
                  <a:pt x="735" y="1058"/>
                </a:lnTo>
                <a:lnTo>
                  <a:pt x="727" y="1041"/>
                </a:lnTo>
                <a:lnTo>
                  <a:pt x="672" y="1042"/>
                </a:lnTo>
                <a:lnTo>
                  <a:pt x="754" y="1004"/>
                </a:lnTo>
                <a:lnTo>
                  <a:pt x="735" y="990"/>
                </a:lnTo>
                <a:lnTo>
                  <a:pt x="754" y="947"/>
                </a:lnTo>
                <a:lnTo>
                  <a:pt x="687" y="946"/>
                </a:lnTo>
                <a:lnTo>
                  <a:pt x="613" y="910"/>
                </a:lnTo>
                <a:lnTo>
                  <a:pt x="746" y="930"/>
                </a:lnTo>
                <a:lnTo>
                  <a:pt x="723" y="914"/>
                </a:lnTo>
                <a:lnTo>
                  <a:pt x="746" y="908"/>
                </a:lnTo>
                <a:lnTo>
                  <a:pt x="694" y="881"/>
                </a:lnTo>
                <a:lnTo>
                  <a:pt x="712" y="869"/>
                </a:lnTo>
                <a:lnTo>
                  <a:pt x="684" y="879"/>
                </a:lnTo>
                <a:lnTo>
                  <a:pt x="702" y="861"/>
                </a:lnTo>
                <a:lnTo>
                  <a:pt x="668" y="862"/>
                </a:lnTo>
                <a:lnTo>
                  <a:pt x="706" y="848"/>
                </a:lnTo>
                <a:lnTo>
                  <a:pt x="647" y="828"/>
                </a:lnTo>
                <a:lnTo>
                  <a:pt x="635" y="861"/>
                </a:lnTo>
                <a:lnTo>
                  <a:pt x="585" y="862"/>
                </a:lnTo>
                <a:lnTo>
                  <a:pt x="575" y="848"/>
                </a:lnTo>
                <a:lnTo>
                  <a:pt x="608" y="828"/>
                </a:lnTo>
                <a:lnTo>
                  <a:pt x="582" y="828"/>
                </a:lnTo>
                <a:lnTo>
                  <a:pt x="613" y="773"/>
                </a:lnTo>
                <a:lnTo>
                  <a:pt x="578" y="763"/>
                </a:lnTo>
                <a:lnTo>
                  <a:pt x="595" y="738"/>
                </a:lnTo>
                <a:lnTo>
                  <a:pt x="540" y="671"/>
                </a:lnTo>
                <a:lnTo>
                  <a:pt x="558" y="670"/>
                </a:lnTo>
                <a:lnTo>
                  <a:pt x="483" y="610"/>
                </a:lnTo>
                <a:lnTo>
                  <a:pt x="483" y="588"/>
                </a:lnTo>
                <a:lnTo>
                  <a:pt x="402" y="560"/>
                </a:lnTo>
                <a:lnTo>
                  <a:pt x="327" y="543"/>
                </a:lnTo>
                <a:lnTo>
                  <a:pt x="258" y="571"/>
                </a:lnTo>
                <a:lnTo>
                  <a:pt x="202" y="553"/>
                </a:lnTo>
                <a:lnTo>
                  <a:pt x="222" y="575"/>
                </a:lnTo>
                <a:lnTo>
                  <a:pt x="163" y="565"/>
                </a:lnTo>
                <a:lnTo>
                  <a:pt x="112" y="542"/>
                </a:lnTo>
                <a:lnTo>
                  <a:pt x="163" y="522"/>
                </a:lnTo>
                <a:lnTo>
                  <a:pt x="50" y="502"/>
                </a:lnTo>
                <a:lnTo>
                  <a:pt x="92" y="483"/>
                </a:lnTo>
                <a:lnTo>
                  <a:pt x="226" y="488"/>
                </a:lnTo>
                <a:lnTo>
                  <a:pt x="243" y="481"/>
                </a:lnTo>
                <a:lnTo>
                  <a:pt x="220" y="469"/>
                </a:lnTo>
                <a:lnTo>
                  <a:pt x="242" y="458"/>
                </a:lnTo>
                <a:lnTo>
                  <a:pt x="121" y="466"/>
                </a:lnTo>
                <a:lnTo>
                  <a:pt x="0" y="41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07" name="Google Shape;1507;gebf947c4af_8_372"/>
          <p:cNvSpPr/>
          <p:nvPr/>
        </p:nvSpPr>
        <p:spPr>
          <a:xfrm>
            <a:off x="2163946" y="4120754"/>
            <a:ext cx="91295" cy="131197"/>
          </a:xfrm>
          <a:custGeom>
            <a:rect b="b" l="l" r="r" t="t"/>
            <a:pathLst>
              <a:path extrusionOk="0" h="144" w="132">
                <a:moveTo>
                  <a:pt x="0" y="115"/>
                </a:moveTo>
                <a:lnTo>
                  <a:pt x="28" y="63"/>
                </a:lnTo>
                <a:lnTo>
                  <a:pt x="62" y="62"/>
                </a:lnTo>
                <a:lnTo>
                  <a:pt x="26" y="18"/>
                </a:lnTo>
                <a:lnTo>
                  <a:pt x="103" y="0"/>
                </a:lnTo>
                <a:lnTo>
                  <a:pt x="114" y="68"/>
                </a:lnTo>
                <a:lnTo>
                  <a:pt x="132" y="74"/>
                </a:lnTo>
                <a:lnTo>
                  <a:pt x="96" y="118"/>
                </a:lnTo>
                <a:lnTo>
                  <a:pt x="74" y="144"/>
                </a:lnTo>
                <a:lnTo>
                  <a:pt x="0" y="11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08" name="Google Shape;1508;gebf947c4af_8_372"/>
          <p:cNvSpPr/>
          <p:nvPr/>
        </p:nvSpPr>
        <p:spPr>
          <a:xfrm>
            <a:off x="2870065" y="4418468"/>
            <a:ext cx="105561" cy="206885"/>
          </a:xfrm>
          <a:custGeom>
            <a:rect b="b" l="l" r="r" t="t"/>
            <a:pathLst>
              <a:path extrusionOk="0" h="227" w="160">
                <a:moveTo>
                  <a:pt x="0" y="75"/>
                </a:moveTo>
                <a:lnTo>
                  <a:pt x="24" y="106"/>
                </a:lnTo>
                <a:lnTo>
                  <a:pt x="54" y="130"/>
                </a:lnTo>
                <a:lnTo>
                  <a:pt x="47" y="193"/>
                </a:lnTo>
                <a:lnTo>
                  <a:pt x="65" y="227"/>
                </a:lnTo>
                <a:lnTo>
                  <a:pt x="160" y="213"/>
                </a:lnTo>
                <a:lnTo>
                  <a:pt x="106" y="143"/>
                </a:lnTo>
                <a:lnTo>
                  <a:pt x="143" y="83"/>
                </a:lnTo>
                <a:lnTo>
                  <a:pt x="48" y="0"/>
                </a:lnTo>
                <a:lnTo>
                  <a:pt x="17" y="24"/>
                </a:lnTo>
                <a:lnTo>
                  <a:pt x="29" y="46"/>
                </a:lnTo>
                <a:lnTo>
                  <a:pt x="0" y="7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09" name="Google Shape;1509;gebf947c4af_8_372"/>
          <p:cNvSpPr/>
          <p:nvPr/>
        </p:nvSpPr>
        <p:spPr>
          <a:xfrm>
            <a:off x="2570499" y="4061884"/>
            <a:ext cx="59912" cy="55506"/>
          </a:xfrm>
          <a:custGeom>
            <a:rect b="b" l="l" r="r" t="t"/>
            <a:pathLst>
              <a:path extrusionOk="0" h="63" w="86">
                <a:moveTo>
                  <a:pt x="0" y="46"/>
                </a:moveTo>
                <a:lnTo>
                  <a:pt x="65" y="45"/>
                </a:lnTo>
                <a:lnTo>
                  <a:pt x="34" y="4"/>
                </a:lnTo>
                <a:lnTo>
                  <a:pt x="86" y="0"/>
                </a:lnTo>
                <a:lnTo>
                  <a:pt x="86" y="63"/>
                </a:lnTo>
                <a:lnTo>
                  <a:pt x="0" y="4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0" name="Google Shape;1510;gebf947c4af_8_372"/>
          <p:cNvSpPr/>
          <p:nvPr/>
        </p:nvSpPr>
        <p:spPr>
          <a:xfrm>
            <a:off x="2230991" y="4182989"/>
            <a:ext cx="138370" cy="92509"/>
          </a:xfrm>
          <a:custGeom>
            <a:rect b="b" l="l" r="r" t="t"/>
            <a:pathLst>
              <a:path extrusionOk="0" h="101" w="204">
                <a:moveTo>
                  <a:pt x="0" y="50"/>
                </a:moveTo>
                <a:lnTo>
                  <a:pt x="36" y="6"/>
                </a:lnTo>
                <a:lnTo>
                  <a:pt x="146" y="0"/>
                </a:lnTo>
                <a:lnTo>
                  <a:pt x="204" y="31"/>
                </a:lnTo>
                <a:lnTo>
                  <a:pt x="156" y="38"/>
                </a:lnTo>
                <a:lnTo>
                  <a:pt x="70" y="101"/>
                </a:lnTo>
                <a:lnTo>
                  <a:pt x="55" y="84"/>
                </a:lnTo>
                <a:lnTo>
                  <a:pt x="0" y="5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1" name="Google Shape;1511;gebf947c4af_8_372"/>
          <p:cNvSpPr/>
          <p:nvPr/>
        </p:nvSpPr>
        <p:spPr>
          <a:xfrm>
            <a:off x="3703146" y="2280653"/>
            <a:ext cx="246784" cy="158106"/>
          </a:xfrm>
          <a:custGeom>
            <a:rect b="b" l="l" r="r" t="t"/>
            <a:pathLst>
              <a:path extrusionOk="0" h="169" w="366">
                <a:moveTo>
                  <a:pt x="0" y="60"/>
                </a:moveTo>
                <a:lnTo>
                  <a:pt x="23" y="52"/>
                </a:lnTo>
                <a:lnTo>
                  <a:pt x="9" y="37"/>
                </a:lnTo>
                <a:lnTo>
                  <a:pt x="41" y="47"/>
                </a:lnTo>
                <a:lnTo>
                  <a:pt x="27" y="19"/>
                </a:lnTo>
                <a:lnTo>
                  <a:pt x="63" y="36"/>
                </a:lnTo>
                <a:lnTo>
                  <a:pt x="45" y="3"/>
                </a:lnTo>
                <a:lnTo>
                  <a:pt x="103" y="29"/>
                </a:lnTo>
                <a:lnTo>
                  <a:pt x="107" y="71"/>
                </a:lnTo>
                <a:lnTo>
                  <a:pt x="137" y="23"/>
                </a:lnTo>
                <a:lnTo>
                  <a:pt x="167" y="41"/>
                </a:lnTo>
                <a:lnTo>
                  <a:pt x="191" y="18"/>
                </a:lnTo>
                <a:lnTo>
                  <a:pt x="211" y="48"/>
                </a:lnTo>
                <a:lnTo>
                  <a:pt x="206" y="19"/>
                </a:lnTo>
                <a:lnTo>
                  <a:pt x="266" y="19"/>
                </a:lnTo>
                <a:lnTo>
                  <a:pt x="274" y="0"/>
                </a:lnTo>
                <a:lnTo>
                  <a:pt x="301" y="18"/>
                </a:lnTo>
                <a:lnTo>
                  <a:pt x="333" y="11"/>
                </a:lnTo>
                <a:lnTo>
                  <a:pt x="310" y="23"/>
                </a:lnTo>
                <a:lnTo>
                  <a:pt x="366" y="77"/>
                </a:lnTo>
                <a:lnTo>
                  <a:pt x="318" y="124"/>
                </a:lnTo>
                <a:lnTo>
                  <a:pt x="182" y="169"/>
                </a:lnTo>
                <a:lnTo>
                  <a:pt x="61" y="148"/>
                </a:lnTo>
                <a:lnTo>
                  <a:pt x="90" y="104"/>
                </a:lnTo>
                <a:lnTo>
                  <a:pt x="19" y="89"/>
                </a:lnTo>
                <a:lnTo>
                  <a:pt x="88" y="85"/>
                </a:lnTo>
                <a:lnTo>
                  <a:pt x="63" y="73"/>
                </a:lnTo>
                <a:lnTo>
                  <a:pt x="89" y="60"/>
                </a:lnTo>
                <a:lnTo>
                  <a:pt x="0" y="6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2" name="Google Shape;1512;gebf947c4af_8_372"/>
          <p:cNvSpPr/>
          <p:nvPr/>
        </p:nvSpPr>
        <p:spPr>
          <a:xfrm>
            <a:off x="1604756" y="3648113"/>
            <a:ext cx="683296" cy="580287"/>
          </a:xfrm>
          <a:custGeom>
            <a:rect b="b" l="l" r="r" t="t"/>
            <a:pathLst>
              <a:path extrusionOk="0" h="637" w="1007">
                <a:moveTo>
                  <a:pt x="0" y="7"/>
                </a:moveTo>
                <a:lnTo>
                  <a:pt x="48" y="106"/>
                </a:lnTo>
                <a:lnTo>
                  <a:pt x="105" y="152"/>
                </a:lnTo>
                <a:lnTo>
                  <a:pt x="100" y="179"/>
                </a:lnTo>
                <a:lnTo>
                  <a:pt x="72" y="185"/>
                </a:lnTo>
                <a:lnTo>
                  <a:pt x="135" y="207"/>
                </a:lnTo>
                <a:lnTo>
                  <a:pt x="169" y="252"/>
                </a:lnTo>
                <a:lnTo>
                  <a:pt x="166" y="289"/>
                </a:lnTo>
                <a:lnTo>
                  <a:pt x="239" y="351"/>
                </a:lnTo>
                <a:lnTo>
                  <a:pt x="256" y="330"/>
                </a:lnTo>
                <a:lnTo>
                  <a:pt x="85" y="91"/>
                </a:lnTo>
                <a:lnTo>
                  <a:pt x="74" y="26"/>
                </a:lnTo>
                <a:lnTo>
                  <a:pt x="111" y="43"/>
                </a:lnTo>
                <a:lnTo>
                  <a:pt x="175" y="147"/>
                </a:lnTo>
                <a:lnTo>
                  <a:pt x="264" y="226"/>
                </a:lnTo>
                <a:lnTo>
                  <a:pt x="261" y="256"/>
                </a:lnTo>
                <a:lnTo>
                  <a:pt x="385" y="363"/>
                </a:lnTo>
                <a:lnTo>
                  <a:pt x="400" y="409"/>
                </a:lnTo>
                <a:lnTo>
                  <a:pt x="385" y="439"/>
                </a:lnTo>
                <a:lnTo>
                  <a:pt x="414" y="480"/>
                </a:lnTo>
                <a:lnTo>
                  <a:pt x="653" y="592"/>
                </a:lnTo>
                <a:lnTo>
                  <a:pt x="757" y="584"/>
                </a:lnTo>
                <a:lnTo>
                  <a:pt x="826" y="637"/>
                </a:lnTo>
                <a:lnTo>
                  <a:pt x="854" y="585"/>
                </a:lnTo>
                <a:lnTo>
                  <a:pt x="888" y="584"/>
                </a:lnTo>
                <a:lnTo>
                  <a:pt x="852" y="540"/>
                </a:lnTo>
                <a:lnTo>
                  <a:pt x="929" y="522"/>
                </a:lnTo>
                <a:lnTo>
                  <a:pt x="957" y="502"/>
                </a:lnTo>
                <a:lnTo>
                  <a:pt x="966" y="491"/>
                </a:lnTo>
                <a:lnTo>
                  <a:pt x="975" y="516"/>
                </a:lnTo>
                <a:lnTo>
                  <a:pt x="1007" y="410"/>
                </a:lnTo>
                <a:lnTo>
                  <a:pt x="965" y="394"/>
                </a:lnTo>
                <a:lnTo>
                  <a:pt x="889" y="410"/>
                </a:lnTo>
                <a:lnTo>
                  <a:pt x="849" y="502"/>
                </a:lnTo>
                <a:lnTo>
                  <a:pt x="752" y="512"/>
                </a:lnTo>
                <a:lnTo>
                  <a:pt x="712" y="489"/>
                </a:lnTo>
                <a:lnTo>
                  <a:pt x="647" y="376"/>
                </a:lnTo>
                <a:lnTo>
                  <a:pt x="645" y="289"/>
                </a:lnTo>
                <a:lnTo>
                  <a:pt x="667" y="247"/>
                </a:lnTo>
                <a:lnTo>
                  <a:pt x="601" y="225"/>
                </a:lnTo>
                <a:lnTo>
                  <a:pt x="517" y="105"/>
                </a:lnTo>
                <a:lnTo>
                  <a:pt x="447" y="131"/>
                </a:lnTo>
                <a:lnTo>
                  <a:pt x="355" y="32"/>
                </a:lnTo>
                <a:lnTo>
                  <a:pt x="204" y="53"/>
                </a:lnTo>
                <a:lnTo>
                  <a:pt x="77" y="0"/>
                </a:lnTo>
                <a:lnTo>
                  <a:pt x="0" y="7"/>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3" name="Google Shape;1513;gebf947c4af_8_372"/>
          <p:cNvSpPr/>
          <p:nvPr/>
        </p:nvSpPr>
        <p:spPr>
          <a:xfrm>
            <a:off x="2278065" y="4213263"/>
            <a:ext cx="91295" cy="124467"/>
          </a:xfrm>
          <a:custGeom>
            <a:rect b="b" l="l" r="r" t="t"/>
            <a:pathLst>
              <a:path extrusionOk="0" h="139" w="134">
                <a:moveTo>
                  <a:pt x="0" y="70"/>
                </a:moveTo>
                <a:lnTo>
                  <a:pt x="54" y="136"/>
                </a:lnTo>
                <a:lnTo>
                  <a:pt x="123" y="139"/>
                </a:lnTo>
                <a:lnTo>
                  <a:pt x="134" y="0"/>
                </a:lnTo>
                <a:lnTo>
                  <a:pt x="86" y="7"/>
                </a:lnTo>
                <a:lnTo>
                  <a:pt x="0" y="7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4" name="Google Shape;1514;gebf947c4af_8_372"/>
          <p:cNvSpPr/>
          <p:nvPr/>
        </p:nvSpPr>
        <p:spPr>
          <a:xfrm>
            <a:off x="2376496" y="4376418"/>
            <a:ext cx="126957" cy="77372"/>
          </a:xfrm>
          <a:custGeom>
            <a:rect b="b" l="l" r="r" t="t"/>
            <a:pathLst>
              <a:path extrusionOk="0" h="84" w="189">
                <a:moveTo>
                  <a:pt x="0" y="45"/>
                </a:moveTo>
                <a:lnTo>
                  <a:pt x="15" y="0"/>
                </a:lnTo>
                <a:lnTo>
                  <a:pt x="55" y="27"/>
                </a:lnTo>
                <a:lnTo>
                  <a:pt x="127" y="1"/>
                </a:lnTo>
                <a:lnTo>
                  <a:pt x="189" y="33"/>
                </a:lnTo>
                <a:lnTo>
                  <a:pt x="172" y="81"/>
                </a:lnTo>
                <a:lnTo>
                  <a:pt x="167" y="41"/>
                </a:lnTo>
                <a:lnTo>
                  <a:pt x="127" y="26"/>
                </a:lnTo>
                <a:lnTo>
                  <a:pt x="88" y="51"/>
                </a:lnTo>
                <a:lnTo>
                  <a:pt x="98" y="73"/>
                </a:lnTo>
                <a:lnTo>
                  <a:pt x="81" y="84"/>
                </a:lnTo>
                <a:lnTo>
                  <a:pt x="0" y="4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5" name="Google Shape;1515;gebf947c4af_8_372"/>
          <p:cNvSpPr/>
          <p:nvPr/>
        </p:nvSpPr>
        <p:spPr>
          <a:xfrm>
            <a:off x="2835829" y="5259465"/>
            <a:ext cx="188298" cy="259026"/>
          </a:xfrm>
          <a:custGeom>
            <a:rect b="b" l="l" r="r" t="t"/>
            <a:pathLst>
              <a:path extrusionOk="0" h="283" w="272">
                <a:moveTo>
                  <a:pt x="0" y="106"/>
                </a:moveTo>
                <a:lnTo>
                  <a:pt x="21" y="16"/>
                </a:lnTo>
                <a:lnTo>
                  <a:pt x="118" y="0"/>
                </a:lnTo>
                <a:lnTo>
                  <a:pt x="151" y="30"/>
                </a:lnTo>
                <a:lnTo>
                  <a:pt x="159" y="97"/>
                </a:lnTo>
                <a:lnTo>
                  <a:pt x="228" y="108"/>
                </a:lnTo>
                <a:lnTo>
                  <a:pt x="238" y="155"/>
                </a:lnTo>
                <a:lnTo>
                  <a:pt x="272" y="164"/>
                </a:lnTo>
                <a:lnTo>
                  <a:pt x="267" y="223"/>
                </a:lnTo>
                <a:lnTo>
                  <a:pt x="232" y="283"/>
                </a:lnTo>
                <a:lnTo>
                  <a:pt x="142" y="279"/>
                </a:lnTo>
                <a:lnTo>
                  <a:pt x="161" y="212"/>
                </a:lnTo>
                <a:lnTo>
                  <a:pt x="0" y="10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6" name="Google Shape;1516;gebf947c4af_8_372"/>
          <p:cNvSpPr/>
          <p:nvPr/>
        </p:nvSpPr>
        <p:spPr>
          <a:xfrm>
            <a:off x="2413584" y="4674132"/>
            <a:ext cx="285301" cy="551694"/>
          </a:xfrm>
          <a:custGeom>
            <a:rect b="b" l="l" r="r" t="t"/>
            <a:pathLst>
              <a:path extrusionOk="0" h="604" w="419">
                <a:moveTo>
                  <a:pt x="0" y="142"/>
                </a:moveTo>
                <a:lnTo>
                  <a:pt x="8" y="190"/>
                </a:lnTo>
                <a:lnTo>
                  <a:pt x="83" y="274"/>
                </a:lnTo>
                <a:lnTo>
                  <a:pt x="167" y="472"/>
                </a:lnTo>
                <a:lnTo>
                  <a:pt x="358" y="604"/>
                </a:lnTo>
                <a:lnTo>
                  <a:pt x="391" y="580"/>
                </a:lnTo>
                <a:lnTo>
                  <a:pt x="409" y="538"/>
                </a:lnTo>
                <a:lnTo>
                  <a:pt x="380" y="523"/>
                </a:lnTo>
                <a:lnTo>
                  <a:pt x="398" y="512"/>
                </a:lnTo>
                <a:lnTo>
                  <a:pt x="419" y="408"/>
                </a:lnTo>
                <a:lnTo>
                  <a:pt x="389" y="360"/>
                </a:lnTo>
                <a:lnTo>
                  <a:pt x="360" y="360"/>
                </a:lnTo>
                <a:lnTo>
                  <a:pt x="360" y="305"/>
                </a:lnTo>
                <a:lnTo>
                  <a:pt x="324" y="329"/>
                </a:lnTo>
                <a:lnTo>
                  <a:pt x="279" y="308"/>
                </a:lnTo>
                <a:lnTo>
                  <a:pt x="250" y="246"/>
                </a:lnTo>
                <a:lnTo>
                  <a:pt x="296" y="169"/>
                </a:lnTo>
                <a:lnTo>
                  <a:pt x="380" y="135"/>
                </a:lnTo>
                <a:lnTo>
                  <a:pt x="357" y="121"/>
                </a:lnTo>
                <a:lnTo>
                  <a:pt x="371" y="81"/>
                </a:lnTo>
                <a:lnTo>
                  <a:pt x="276" y="74"/>
                </a:lnTo>
                <a:lnTo>
                  <a:pt x="203" y="0"/>
                </a:lnTo>
                <a:lnTo>
                  <a:pt x="187" y="55"/>
                </a:lnTo>
                <a:lnTo>
                  <a:pt x="111" y="100"/>
                </a:lnTo>
                <a:lnTo>
                  <a:pt x="72" y="158"/>
                </a:lnTo>
                <a:lnTo>
                  <a:pt x="29" y="148"/>
                </a:lnTo>
                <a:lnTo>
                  <a:pt x="34" y="114"/>
                </a:lnTo>
                <a:lnTo>
                  <a:pt x="0" y="142"/>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7" name="Google Shape;1517;gebf947c4af_8_372"/>
          <p:cNvSpPr/>
          <p:nvPr/>
        </p:nvSpPr>
        <p:spPr>
          <a:xfrm>
            <a:off x="2941390" y="4492475"/>
            <a:ext cx="91295" cy="119422"/>
          </a:xfrm>
          <a:custGeom>
            <a:rect b="b" l="l" r="r" t="t"/>
            <a:pathLst>
              <a:path extrusionOk="0" h="130" w="138">
                <a:moveTo>
                  <a:pt x="0" y="60"/>
                </a:moveTo>
                <a:lnTo>
                  <a:pt x="37" y="0"/>
                </a:lnTo>
                <a:lnTo>
                  <a:pt x="138" y="11"/>
                </a:lnTo>
                <a:lnTo>
                  <a:pt x="124" y="121"/>
                </a:lnTo>
                <a:lnTo>
                  <a:pt x="54" y="130"/>
                </a:lnTo>
                <a:lnTo>
                  <a:pt x="0" y="6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8" name="Google Shape;1518;gebf947c4af_8_372"/>
          <p:cNvSpPr/>
          <p:nvPr/>
        </p:nvSpPr>
        <p:spPr>
          <a:xfrm>
            <a:off x="2852949" y="4344460"/>
            <a:ext cx="21396" cy="20183"/>
          </a:xfrm>
          <a:custGeom>
            <a:rect b="b" l="l" r="r" t="t"/>
            <a:pathLst>
              <a:path extrusionOk="0" h="23" w="33">
                <a:moveTo>
                  <a:pt x="0" y="23"/>
                </a:moveTo>
                <a:lnTo>
                  <a:pt x="31" y="19"/>
                </a:lnTo>
                <a:lnTo>
                  <a:pt x="33" y="0"/>
                </a:lnTo>
                <a:lnTo>
                  <a:pt x="0" y="23"/>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19" name="Google Shape;1519;gebf947c4af_8_372"/>
          <p:cNvSpPr/>
          <p:nvPr/>
        </p:nvSpPr>
        <p:spPr>
          <a:xfrm>
            <a:off x="450713" y="2024992"/>
            <a:ext cx="676163" cy="793902"/>
          </a:xfrm>
          <a:custGeom>
            <a:rect b="b" l="l" r="r" t="t"/>
            <a:pathLst>
              <a:path extrusionOk="0" h="868" w="997">
                <a:moveTo>
                  <a:pt x="0" y="331"/>
                </a:moveTo>
                <a:lnTo>
                  <a:pt x="64" y="348"/>
                </a:lnTo>
                <a:lnTo>
                  <a:pt x="39" y="355"/>
                </a:lnTo>
                <a:lnTo>
                  <a:pt x="66" y="386"/>
                </a:lnTo>
                <a:lnTo>
                  <a:pt x="165" y="384"/>
                </a:lnTo>
                <a:lnTo>
                  <a:pt x="180" y="404"/>
                </a:lnTo>
                <a:lnTo>
                  <a:pt x="244" y="378"/>
                </a:lnTo>
                <a:lnTo>
                  <a:pt x="222" y="389"/>
                </a:lnTo>
                <a:lnTo>
                  <a:pt x="234" y="443"/>
                </a:lnTo>
                <a:lnTo>
                  <a:pt x="98" y="492"/>
                </a:lnTo>
                <a:lnTo>
                  <a:pt x="61" y="549"/>
                </a:lnTo>
                <a:lnTo>
                  <a:pt x="94" y="541"/>
                </a:lnTo>
                <a:lnTo>
                  <a:pt x="69" y="554"/>
                </a:lnTo>
                <a:lnTo>
                  <a:pt x="94" y="574"/>
                </a:lnTo>
                <a:lnTo>
                  <a:pt x="145" y="580"/>
                </a:lnTo>
                <a:lnTo>
                  <a:pt x="116" y="609"/>
                </a:lnTo>
                <a:lnTo>
                  <a:pt x="139" y="638"/>
                </a:lnTo>
                <a:lnTo>
                  <a:pt x="165" y="641"/>
                </a:lnTo>
                <a:lnTo>
                  <a:pt x="219" y="580"/>
                </a:lnTo>
                <a:lnTo>
                  <a:pt x="186" y="609"/>
                </a:lnTo>
                <a:lnTo>
                  <a:pt x="213" y="667"/>
                </a:lnTo>
                <a:lnTo>
                  <a:pt x="200" y="690"/>
                </a:lnTo>
                <a:lnTo>
                  <a:pt x="262" y="657"/>
                </a:lnTo>
                <a:lnTo>
                  <a:pt x="303" y="699"/>
                </a:lnTo>
                <a:lnTo>
                  <a:pt x="316" y="674"/>
                </a:lnTo>
                <a:lnTo>
                  <a:pt x="330" y="690"/>
                </a:lnTo>
                <a:lnTo>
                  <a:pt x="377" y="668"/>
                </a:lnTo>
                <a:lnTo>
                  <a:pt x="312" y="777"/>
                </a:lnTo>
                <a:lnTo>
                  <a:pt x="263" y="799"/>
                </a:lnTo>
                <a:lnTo>
                  <a:pt x="262" y="822"/>
                </a:lnTo>
                <a:lnTo>
                  <a:pt x="200" y="824"/>
                </a:lnTo>
                <a:lnTo>
                  <a:pt x="156" y="868"/>
                </a:lnTo>
                <a:lnTo>
                  <a:pt x="213" y="835"/>
                </a:lnTo>
                <a:lnTo>
                  <a:pt x="278" y="836"/>
                </a:lnTo>
                <a:lnTo>
                  <a:pt x="314" y="810"/>
                </a:lnTo>
                <a:lnTo>
                  <a:pt x="297" y="788"/>
                </a:lnTo>
                <a:lnTo>
                  <a:pt x="337" y="792"/>
                </a:lnTo>
                <a:lnTo>
                  <a:pt x="464" y="710"/>
                </a:lnTo>
                <a:lnTo>
                  <a:pt x="488" y="679"/>
                </a:lnTo>
                <a:lnTo>
                  <a:pt x="465" y="656"/>
                </a:lnTo>
                <a:lnTo>
                  <a:pt x="575" y="557"/>
                </a:lnTo>
                <a:lnTo>
                  <a:pt x="591" y="507"/>
                </a:lnTo>
                <a:lnTo>
                  <a:pt x="579" y="557"/>
                </a:lnTo>
                <a:lnTo>
                  <a:pt x="623" y="547"/>
                </a:lnTo>
                <a:lnTo>
                  <a:pt x="600" y="568"/>
                </a:lnTo>
                <a:lnTo>
                  <a:pt x="634" y="579"/>
                </a:lnTo>
                <a:lnTo>
                  <a:pt x="554" y="586"/>
                </a:lnTo>
                <a:lnTo>
                  <a:pt x="539" y="633"/>
                </a:lnTo>
                <a:lnTo>
                  <a:pt x="568" y="631"/>
                </a:lnTo>
                <a:lnTo>
                  <a:pt x="542" y="664"/>
                </a:lnTo>
                <a:lnTo>
                  <a:pt x="648" y="622"/>
                </a:lnTo>
                <a:lnTo>
                  <a:pt x="663" y="596"/>
                </a:lnTo>
                <a:lnTo>
                  <a:pt x="646" y="583"/>
                </a:lnTo>
                <a:lnTo>
                  <a:pt x="671" y="558"/>
                </a:lnTo>
                <a:lnTo>
                  <a:pt x="667" y="579"/>
                </a:lnTo>
                <a:lnTo>
                  <a:pt x="721" y="567"/>
                </a:lnTo>
                <a:lnTo>
                  <a:pt x="710" y="587"/>
                </a:lnTo>
                <a:lnTo>
                  <a:pt x="797" y="622"/>
                </a:lnTo>
                <a:lnTo>
                  <a:pt x="925" y="638"/>
                </a:lnTo>
                <a:lnTo>
                  <a:pt x="947" y="619"/>
                </a:lnTo>
                <a:lnTo>
                  <a:pt x="965" y="629"/>
                </a:lnTo>
                <a:lnTo>
                  <a:pt x="942" y="648"/>
                </a:lnTo>
                <a:lnTo>
                  <a:pt x="979" y="667"/>
                </a:lnTo>
                <a:lnTo>
                  <a:pt x="997" y="652"/>
                </a:lnTo>
                <a:lnTo>
                  <a:pt x="964" y="609"/>
                </a:lnTo>
                <a:lnTo>
                  <a:pt x="902" y="609"/>
                </a:lnTo>
                <a:lnTo>
                  <a:pt x="902" y="99"/>
                </a:lnTo>
                <a:lnTo>
                  <a:pt x="545" y="58"/>
                </a:lnTo>
                <a:lnTo>
                  <a:pt x="531" y="33"/>
                </a:lnTo>
                <a:lnTo>
                  <a:pt x="432" y="16"/>
                </a:lnTo>
                <a:lnTo>
                  <a:pt x="421" y="37"/>
                </a:lnTo>
                <a:lnTo>
                  <a:pt x="392" y="32"/>
                </a:lnTo>
                <a:lnTo>
                  <a:pt x="420" y="14"/>
                </a:lnTo>
                <a:lnTo>
                  <a:pt x="378" y="0"/>
                </a:lnTo>
                <a:lnTo>
                  <a:pt x="338" y="33"/>
                </a:lnTo>
                <a:lnTo>
                  <a:pt x="274" y="37"/>
                </a:lnTo>
                <a:lnTo>
                  <a:pt x="271" y="67"/>
                </a:lnTo>
                <a:lnTo>
                  <a:pt x="264" y="49"/>
                </a:lnTo>
                <a:lnTo>
                  <a:pt x="204" y="66"/>
                </a:lnTo>
                <a:lnTo>
                  <a:pt x="213" y="89"/>
                </a:lnTo>
                <a:lnTo>
                  <a:pt x="186" y="82"/>
                </a:lnTo>
                <a:lnTo>
                  <a:pt x="149" y="131"/>
                </a:lnTo>
                <a:lnTo>
                  <a:pt x="61" y="150"/>
                </a:lnTo>
                <a:lnTo>
                  <a:pt x="66" y="172"/>
                </a:lnTo>
                <a:lnTo>
                  <a:pt x="40" y="177"/>
                </a:lnTo>
                <a:lnTo>
                  <a:pt x="146" y="249"/>
                </a:lnTo>
                <a:lnTo>
                  <a:pt x="286" y="283"/>
                </a:lnTo>
                <a:lnTo>
                  <a:pt x="200" y="274"/>
                </a:lnTo>
                <a:lnTo>
                  <a:pt x="204" y="294"/>
                </a:lnTo>
                <a:lnTo>
                  <a:pt x="238" y="296"/>
                </a:lnTo>
                <a:lnTo>
                  <a:pt x="209" y="311"/>
                </a:lnTo>
                <a:lnTo>
                  <a:pt x="146" y="307"/>
                </a:lnTo>
                <a:lnTo>
                  <a:pt x="146" y="276"/>
                </a:lnTo>
                <a:lnTo>
                  <a:pt x="113" y="279"/>
                </a:lnTo>
                <a:lnTo>
                  <a:pt x="0" y="33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0" name="Google Shape;1520;gebf947c4af_8_372"/>
          <p:cNvSpPr/>
          <p:nvPr/>
        </p:nvSpPr>
        <p:spPr>
          <a:xfrm>
            <a:off x="750280" y="2691062"/>
            <a:ext cx="58487" cy="43734"/>
          </a:xfrm>
          <a:custGeom>
            <a:rect b="b" l="l" r="r" t="t"/>
            <a:pathLst>
              <a:path extrusionOk="0" h="51" w="88">
                <a:moveTo>
                  <a:pt x="0" y="21"/>
                </a:moveTo>
                <a:lnTo>
                  <a:pt x="25" y="51"/>
                </a:lnTo>
                <a:lnTo>
                  <a:pt x="88" y="8"/>
                </a:lnTo>
                <a:lnTo>
                  <a:pt x="29" y="0"/>
                </a:lnTo>
                <a:lnTo>
                  <a:pt x="36" y="19"/>
                </a:lnTo>
                <a:lnTo>
                  <a:pt x="0" y="2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1" name="Google Shape;1521;gebf947c4af_8_372"/>
          <p:cNvSpPr/>
          <p:nvPr/>
        </p:nvSpPr>
        <p:spPr>
          <a:xfrm>
            <a:off x="1129729" y="2601915"/>
            <a:ext cx="179740" cy="220341"/>
          </a:xfrm>
          <a:custGeom>
            <a:rect b="b" l="l" r="r" t="t"/>
            <a:pathLst>
              <a:path extrusionOk="0" h="239" w="266">
                <a:moveTo>
                  <a:pt x="0" y="23"/>
                </a:moveTo>
                <a:lnTo>
                  <a:pt x="11" y="59"/>
                </a:lnTo>
                <a:lnTo>
                  <a:pt x="48" y="73"/>
                </a:lnTo>
                <a:lnTo>
                  <a:pt x="64" y="62"/>
                </a:lnTo>
                <a:lnTo>
                  <a:pt x="33" y="44"/>
                </a:lnTo>
                <a:lnTo>
                  <a:pt x="64" y="44"/>
                </a:lnTo>
                <a:lnTo>
                  <a:pt x="92" y="74"/>
                </a:lnTo>
                <a:lnTo>
                  <a:pt x="84" y="20"/>
                </a:lnTo>
                <a:lnTo>
                  <a:pt x="106" y="67"/>
                </a:lnTo>
                <a:lnTo>
                  <a:pt x="162" y="95"/>
                </a:lnTo>
                <a:lnTo>
                  <a:pt x="151" y="128"/>
                </a:lnTo>
                <a:lnTo>
                  <a:pt x="216" y="169"/>
                </a:lnTo>
                <a:lnTo>
                  <a:pt x="198" y="203"/>
                </a:lnTo>
                <a:lnTo>
                  <a:pt x="232" y="176"/>
                </a:lnTo>
                <a:lnTo>
                  <a:pt x="239" y="239"/>
                </a:lnTo>
                <a:lnTo>
                  <a:pt x="264" y="228"/>
                </a:lnTo>
                <a:lnTo>
                  <a:pt x="266" y="180"/>
                </a:lnTo>
                <a:lnTo>
                  <a:pt x="203" y="154"/>
                </a:lnTo>
                <a:lnTo>
                  <a:pt x="85" y="0"/>
                </a:lnTo>
                <a:lnTo>
                  <a:pt x="18" y="44"/>
                </a:lnTo>
                <a:lnTo>
                  <a:pt x="0" y="23"/>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2" name="Google Shape;1522;gebf947c4af_8_372"/>
          <p:cNvSpPr/>
          <p:nvPr/>
        </p:nvSpPr>
        <p:spPr>
          <a:xfrm>
            <a:off x="1169671" y="2672557"/>
            <a:ext cx="28529" cy="37004"/>
          </a:xfrm>
          <a:custGeom>
            <a:rect b="b" l="l" r="r" t="t"/>
            <a:pathLst>
              <a:path extrusionOk="0" h="38" w="45">
                <a:moveTo>
                  <a:pt x="0" y="0"/>
                </a:moveTo>
                <a:lnTo>
                  <a:pt x="13" y="38"/>
                </a:lnTo>
                <a:lnTo>
                  <a:pt x="16" y="19"/>
                </a:lnTo>
                <a:lnTo>
                  <a:pt x="45" y="35"/>
                </a:lnTo>
                <a:lnTo>
                  <a:pt x="19" y="19"/>
                </a:lnTo>
                <a:lnTo>
                  <a:pt x="44" y="7"/>
                </a:lnTo>
                <a:lnTo>
                  <a:pt x="0" y="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3" name="Google Shape;1523;gebf947c4af_8_372"/>
          <p:cNvSpPr/>
          <p:nvPr/>
        </p:nvSpPr>
        <p:spPr>
          <a:xfrm>
            <a:off x="1182509" y="2702834"/>
            <a:ext cx="18545" cy="53825"/>
          </a:xfrm>
          <a:custGeom>
            <a:rect b="b" l="l" r="r" t="t"/>
            <a:pathLst>
              <a:path extrusionOk="0" h="59" w="26">
                <a:moveTo>
                  <a:pt x="0" y="0"/>
                </a:moveTo>
                <a:lnTo>
                  <a:pt x="24" y="11"/>
                </a:lnTo>
                <a:lnTo>
                  <a:pt x="26" y="59"/>
                </a:lnTo>
                <a:lnTo>
                  <a:pt x="0" y="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4" name="Google Shape;1524;gebf947c4af_8_372"/>
          <p:cNvSpPr/>
          <p:nvPr/>
        </p:nvSpPr>
        <p:spPr>
          <a:xfrm>
            <a:off x="1202482" y="2675922"/>
            <a:ext cx="21399" cy="33639"/>
          </a:xfrm>
          <a:custGeom>
            <a:rect b="b" l="l" r="r" t="t"/>
            <a:pathLst>
              <a:path extrusionOk="0" h="36" w="33">
                <a:moveTo>
                  <a:pt x="0" y="0"/>
                </a:moveTo>
                <a:lnTo>
                  <a:pt x="7" y="36"/>
                </a:lnTo>
                <a:lnTo>
                  <a:pt x="28" y="36"/>
                </a:lnTo>
                <a:lnTo>
                  <a:pt x="18" y="4"/>
                </a:lnTo>
                <a:lnTo>
                  <a:pt x="33" y="26"/>
                </a:lnTo>
                <a:lnTo>
                  <a:pt x="20" y="0"/>
                </a:lnTo>
                <a:lnTo>
                  <a:pt x="0" y="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5" name="Google Shape;1525;gebf947c4af_8_372"/>
          <p:cNvSpPr/>
          <p:nvPr/>
        </p:nvSpPr>
        <p:spPr>
          <a:xfrm>
            <a:off x="1222453" y="2726382"/>
            <a:ext cx="15692" cy="21867"/>
          </a:xfrm>
          <a:custGeom>
            <a:rect b="b" l="l" r="r" t="t"/>
            <a:pathLst>
              <a:path extrusionOk="0" h="26" w="29">
                <a:moveTo>
                  <a:pt x="0" y="0"/>
                </a:moveTo>
                <a:lnTo>
                  <a:pt x="27" y="26"/>
                </a:lnTo>
                <a:lnTo>
                  <a:pt x="29" y="3"/>
                </a:lnTo>
                <a:lnTo>
                  <a:pt x="0" y="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6" name="Google Shape;1526;gebf947c4af_8_372"/>
          <p:cNvSpPr/>
          <p:nvPr/>
        </p:nvSpPr>
        <p:spPr>
          <a:xfrm>
            <a:off x="1226732" y="2756659"/>
            <a:ext cx="31383" cy="55506"/>
          </a:xfrm>
          <a:custGeom>
            <a:rect b="b" l="l" r="r" t="t"/>
            <a:pathLst>
              <a:path extrusionOk="0" h="62" w="46">
                <a:moveTo>
                  <a:pt x="0" y="0"/>
                </a:moveTo>
                <a:lnTo>
                  <a:pt x="36" y="22"/>
                </a:lnTo>
                <a:lnTo>
                  <a:pt x="46" y="62"/>
                </a:lnTo>
                <a:lnTo>
                  <a:pt x="0" y="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7" name="Google Shape;1527;gebf947c4af_8_372"/>
          <p:cNvSpPr/>
          <p:nvPr/>
        </p:nvSpPr>
        <p:spPr>
          <a:xfrm>
            <a:off x="1276661" y="2773477"/>
            <a:ext cx="17117" cy="30277"/>
          </a:xfrm>
          <a:custGeom>
            <a:rect b="b" l="l" r="r" t="t"/>
            <a:pathLst>
              <a:path extrusionOk="0" h="36" w="23">
                <a:moveTo>
                  <a:pt x="0" y="21"/>
                </a:moveTo>
                <a:lnTo>
                  <a:pt x="11" y="0"/>
                </a:lnTo>
                <a:lnTo>
                  <a:pt x="23" y="36"/>
                </a:lnTo>
                <a:lnTo>
                  <a:pt x="0" y="2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8" name="Google Shape;1528;gebf947c4af_8_372"/>
          <p:cNvSpPr/>
          <p:nvPr/>
        </p:nvSpPr>
        <p:spPr>
          <a:xfrm>
            <a:off x="1433575" y="3039233"/>
            <a:ext cx="1305254" cy="852773"/>
          </a:xfrm>
          <a:custGeom>
            <a:rect b="b" l="l" r="r" t="t"/>
            <a:pathLst>
              <a:path extrusionOk="0" h="934" w="1924">
                <a:moveTo>
                  <a:pt x="0" y="52"/>
                </a:moveTo>
                <a:lnTo>
                  <a:pt x="22" y="128"/>
                </a:lnTo>
                <a:lnTo>
                  <a:pt x="49" y="136"/>
                </a:lnTo>
                <a:lnTo>
                  <a:pt x="27" y="140"/>
                </a:lnTo>
                <a:lnTo>
                  <a:pt x="11" y="371"/>
                </a:lnTo>
                <a:lnTo>
                  <a:pt x="59" y="461"/>
                </a:lnTo>
                <a:lnTo>
                  <a:pt x="91" y="461"/>
                </a:lnTo>
                <a:lnTo>
                  <a:pt x="78" y="495"/>
                </a:lnTo>
                <a:lnTo>
                  <a:pt x="140" y="593"/>
                </a:lnTo>
                <a:lnTo>
                  <a:pt x="203" y="615"/>
                </a:lnTo>
                <a:lnTo>
                  <a:pt x="254" y="671"/>
                </a:lnTo>
                <a:lnTo>
                  <a:pt x="331" y="664"/>
                </a:lnTo>
                <a:lnTo>
                  <a:pt x="458" y="717"/>
                </a:lnTo>
                <a:lnTo>
                  <a:pt x="609" y="696"/>
                </a:lnTo>
                <a:lnTo>
                  <a:pt x="701" y="795"/>
                </a:lnTo>
                <a:lnTo>
                  <a:pt x="771" y="769"/>
                </a:lnTo>
                <a:lnTo>
                  <a:pt x="855" y="889"/>
                </a:lnTo>
                <a:lnTo>
                  <a:pt x="921" y="911"/>
                </a:lnTo>
                <a:lnTo>
                  <a:pt x="914" y="843"/>
                </a:lnTo>
                <a:lnTo>
                  <a:pt x="983" y="802"/>
                </a:lnTo>
                <a:lnTo>
                  <a:pt x="989" y="770"/>
                </a:lnTo>
                <a:lnTo>
                  <a:pt x="1090" y="769"/>
                </a:lnTo>
                <a:lnTo>
                  <a:pt x="1176" y="795"/>
                </a:lnTo>
                <a:lnTo>
                  <a:pt x="1178" y="755"/>
                </a:lnTo>
                <a:lnTo>
                  <a:pt x="1143" y="750"/>
                </a:lnTo>
                <a:lnTo>
                  <a:pt x="1216" y="748"/>
                </a:lnTo>
                <a:lnTo>
                  <a:pt x="1220" y="729"/>
                </a:lnTo>
                <a:lnTo>
                  <a:pt x="1226" y="752"/>
                </a:lnTo>
                <a:lnTo>
                  <a:pt x="1362" y="761"/>
                </a:lnTo>
                <a:lnTo>
                  <a:pt x="1398" y="794"/>
                </a:lnTo>
                <a:lnTo>
                  <a:pt x="1403" y="854"/>
                </a:lnTo>
                <a:lnTo>
                  <a:pt x="1447" y="934"/>
                </a:lnTo>
                <a:lnTo>
                  <a:pt x="1473" y="931"/>
                </a:lnTo>
                <a:lnTo>
                  <a:pt x="1484" y="871"/>
                </a:lnTo>
                <a:lnTo>
                  <a:pt x="1439" y="729"/>
                </a:lnTo>
                <a:lnTo>
                  <a:pt x="1466" y="670"/>
                </a:lnTo>
                <a:lnTo>
                  <a:pt x="1635" y="554"/>
                </a:lnTo>
                <a:lnTo>
                  <a:pt x="1602" y="542"/>
                </a:lnTo>
                <a:lnTo>
                  <a:pt x="1633" y="538"/>
                </a:lnTo>
                <a:lnTo>
                  <a:pt x="1609" y="499"/>
                </a:lnTo>
                <a:lnTo>
                  <a:pt x="1615" y="466"/>
                </a:lnTo>
                <a:lnTo>
                  <a:pt x="1580" y="440"/>
                </a:lnTo>
                <a:lnTo>
                  <a:pt x="1615" y="458"/>
                </a:lnTo>
                <a:lnTo>
                  <a:pt x="1604" y="417"/>
                </a:lnTo>
                <a:lnTo>
                  <a:pt x="1628" y="404"/>
                </a:lnTo>
                <a:lnTo>
                  <a:pt x="1633" y="495"/>
                </a:lnTo>
                <a:lnTo>
                  <a:pt x="1659" y="441"/>
                </a:lnTo>
                <a:lnTo>
                  <a:pt x="1642" y="399"/>
                </a:lnTo>
                <a:lnTo>
                  <a:pt x="1660" y="424"/>
                </a:lnTo>
                <a:lnTo>
                  <a:pt x="1694" y="351"/>
                </a:lnTo>
                <a:lnTo>
                  <a:pt x="1829" y="318"/>
                </a:lnTo>
                <a:lnTo>
                  <a:pt x="1795" y="297"/>
                </a:lnTo>
                <a:lnTo>
                  <a:pt x="1819" y="241"/>
                </a:lnTo>
                <a:lnTo>
                  <a:pt x="1921" y="199"/>
                </a:lnTo>
                <a:lnTo>
                  <a:pt x="1924" y="176"/>
                </a:lnTo>
                <a:lnTo>
                  <a:pt x="1899" y="157"/>
                </a:lnTo>
                <a:lnTo>
                  <a:pt x="1899" y="103"/>
                </a:lnTo>
                <a:lnTo>
                  <a:pt x="1844" y="85"/>
                </a:lnTo>
                <a:lnTo>
                  <a:pt x="1803" y="173"/>
                </a:lnTo>
                <a:lnTo>
                  <a:pt x="1633" y="206"/>
                </a:lnTo>
                <a:lnTo>
                  <a:pt x="1620" y="245"/>
                </a:lnTo>
                <a:lnTo>
                  <a:pt x="1523" y="260"/>
                </a:lnTo>
                <a:lnTo>
                  <a:pt x="1529" y="272"/>
                </a:lnTo>
                <a:lnTo>
                  <a:pt x="1431" y="326"/>
                </a:lnTo>
                <a:lnTo>
                  <a:pt x="1389" y="325"/>
                </a:lnTo>
                <a:lnTo>
                  <a:pt x="1387" y="308"/>
                </a:lnTo>
                <a:lnTo>
                  <a:pt x="1395" y="292"/>
                </a:lnTo>
                <a:lnTo>
                  <a:pt x="1404" y="281"/>
                </a:lnTo>
                <a:lnTo>
                  <a:pt x="1409" y="264"/>
                </a:lnTo>
                <a:lnTo>
                  <a:pt x="1395" y="224"/>
                </a:lnTo>
                <a:lnTo>
                  <a:pt x="1360" y="239"/>
                </a:lnTo>
                <a:lnTo>
                  <a:pt x="1373" y="175"/>
                </a:lnTo>
                <a:lnTo>
                  <a:pt x="1322" y="157"/>
                </a:lnTo>
                <a:lnTo>
                  <a:pt x="1282" y="199"/>
                </a:lnTo>
                <a:lnTo>
                  <a:pt x="1267" y="311"/>
                </a:lnTo>
                <a:lnTo>
                  <a:pt x="1237" y="314"/>
                </a:lnTo>
                <a:lnTo>
                  <a:pt x="1227" y="261"/>
                </a:lnTo>
                <a:lnTo>
                  <a:pt x="1252" y="177"/>
                </a:lnTo>
                <a:lnTo>
                  <a:pt x="1229" y="191"/>
                </a:lnTo>
                <a:lnTo>
                  <a:pt x="1270" y="147"/>
                </a:lnTo>
                <a:lnTo>
                  <a:pt x="1359" y="146"/>
                </a:lnTo>
                <a:lnTo>
                  <a:pt x="1343" y="124"/>
                </a:lnTo>
                <a:lnTo>
                  <a:pt x="1337" y="124"/>
                </a:lnTo>
                <a:lnTo>
                  <a:pt x="1208" y="111"/>
                </a:lnTo>
                <a:lnTo>
                  <a:pt x="1229" y="84"/>
                </a:lnTo>
                <a:lnTo>
                  <a:pt x="1149" y="120"/>
                </a:lnTo>
                <a:lnTo>
                  <a:pt x="1088" y="120"/>
                </a:lnTo>
                <a:lnTo>
                  <a:pt x="1163" y="62"/>
                </a:lnTo>
                <a:lnTo>
                  <a:pt x="1005" y="30"/>
                </a:lnTo>
                <a:lnTo>
                  <a:pt x="984" y="0"/>
                </a:lnTo>
                <a:lnTo>
                  <a:pt x="983" y="19"/>
                </a:lnTo>
                <a:lnTo>
                  <a:pt x="63" y="19"/>
                </a:lnTo>
                <a:lnTo>
                  <a:pt x="81" y="56"/>
                </a:lnTo>
                <a:lnTo>
                  <a:pt x="59" y="85"/>
                </a:lnTo>
                <a:lnTo>
                  <a:pt x="66" y="55"/>
                </a:lnTo>
                <a:lnTo>
                  <a:pt x="0" y="52"/>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29" name="Google Shape;1529;gebf947c4af_8_372"/>
          <p:cNvSpPr/>
          <p:nvPr/>
        </p:nvSpPr>
        <p:spPr>
          <a:xfrm>
            <a:off x="2931407" y="5609320"/>
            <a:ext cx="118399" cy="161471"/>
          </a:xfrm>
          <a:custGeom>
            <a:rect b="b" l="l" r="r" t="t"/>
            <a:pathLst>
              <a:path extrusionOk="0" h="179" w="174">
                <a:moveTo>
                  <a:pt x="0" y="144"/>
                </a:moveTo>
                <a:lnTo>
                  <a:pt x="29" y="7"/>
                </a:lnTo>
                <a:lnTo>
                  <a:pt x="53" y="0"/>
                </a:lnTo>
                <a:lnTo>
                  <a:pt x="154" y="70"/>
                </a:lnTo>
                <a:lnTo>
                  <a:pt x="174" y="99"/>
                </a:lnTo>
                <a:lnTo>
                  <a:pt x="166" y="135"/>
                </a:lnTo>
                <a:lnTo>
                  <a:pt x="119" y="179"/>
                </a:lnTo>
                <a:lnTo>
                  <a:pt x="0" y="14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0" name="Google Shape;1530;gebf947c4af_8_372"/>
          <p:cNvSpPr/>
          <p:nvPr/>
        </p:nvSpPr>
        <p:spPr>
          <a:xfrm>
            <a:off x="2584606" y="5340199"/>
            <a:ext cx="445069" cy="1074795"/>
          </a:xfrm>
          <a:custGeom>
            <a:rect b="b" l="l" r="r" t="t"/>
            <a:pathLst>
              <a:path extrusionOk="0" h="1177" w="657">
                <a:moveTo>
                  <a:pt x="0" y="1089"/>
                </a:moveTo>
                <a:lnTo>
                  <a:pt x="6" y="1114"/>
                </a:lnTo>
                <a:lnTo>
                  <a:pt x="33" y="1106"/>
                </a:lnTo>
                <a:lnTo>
                  <a:pt x="44" y="1165"/>
                </a:lnTo>
                <a:lnTo>
                  <a:pt x="165" y="1177"/>
                </a:lnTo>
                <a:lnTo>
                  <a:pt x="132" y="1147"/>
                </a:lnTo>
                <a:lnTo>
                  <a:pt x="157" y="1067"/>
                </a:lnTo>
                <a:lnTo>
                  <a:pt x="180" y="1082"/>
                </a:lnTo>
                <a:lnTo>
                  <a:pt x="256" y="971"/>
                </a:lnTo>
                <a:lnTo>
                  <a:pt x="197" y="908"/>
                </a:lnTo>
                <a:lnTo>
                  <a:pt x="263" y="869"/>
                </a:lnTo>
                <a:lnTo>
                  <a:pt x="272" y="811"/>
                </a:lnTo>
                <a:lnTo>
                  <a:pt x="303" y="785"/>
                </a:lnTo>
                <a:lnTo>
                  <a:pt x="276" y="774"/>
                </a:lnTo>
                <a:lnTo>
                  <a:pt x="326" y="774"/>
                </a:lnTo>
                <a:lnTo>
                  <a:pt x="320" y="747"/>
                </a:lnTo>
                <a:lnTo>
                  <a:pt x="298" y="766"/>
                </a:lnTo>
                <a:lnTo>
                  <a:pt x="276" y="745"/>
                </a:lnTo>
                <a:lnTo>
                  <a:pt x="274" y="703"/>
                </a:lnTo>
                <a:lnTo>
                  <a:pt x="363" y="707"/>
                </a:lnTo>
                <a:lnTo>
                  <a:pt x="371" y="620"/>
                </a:lnTo>
                <a:lnTo>
                  <a:pt x="513" y="606"/>
                </a:lnTo>
                <a:lnTo>
                  <a:pt x="554" y="546"/>
                </a:lnTo>
                <a:lnTo>
                  <a:pt x="498" y="437"/>
                </a:lnTo>
                <a:lnTo>
                  <a:pt x="527" y="300"/>
                </a:lnTo>
                <a:lnTo>
                  <a:pt x="657" y="187"/>
                </a:lnTo>
                <a:lnTo>
                  <a:pt x="652" y="136"/>
                </a:lnTo>
                <a:lnTo>
                  <a:pt x="626" y="135"/>
                </a:lnTo>
                <a:lnTo>
                  <a:pt x="591" y="195"/>
                </a:lnTo>
                <a:lnTo>
                  <a:pt x="501" y="191"/>
                </a:lnTo>
                <a:lnTo>
                  <a:pt x="520" y="124"/>
                </a:lnTo>
                <a:lnTo>
                  <a:pt x="359" y="18"/>
                </a:lnTo>
                <a:lnTo>
                  <a:pt x="305" y="9"/>
                </a:lnTo>
                <a:lnTo>
                  <a:pt x="301" y="31"/>
                </a:lnTo>
                <a:lnTo>
                  <a:pt x="239" y="0"/>
                </a:lnTo>
                <a:lnTo>
                  <a:pt x="204" y="38"/>
                </a:lnTo>
                <a:lnTo>
                  <a:pt x="201" y="80"/>
                </a:lnTo>
                <a:lnTo>
                  <a:pt x="164" y="98"/>
                </a:lnTo>
                <a:lnTo>
                  <a:pt x="165" y="179"/>
                </a:lnTo>
                <a:lnTo>
                  <a:pt x="125" y="224"/>
                </a:lnTo>
                <a:lnTo>
                  <a:pt x="94" y="338"/>
                </a:lnTo>
                <a:lnTo>
                  <a:pt x="117" y="447"/>
                </a:lnTo>
                <a:lnTo>
                  <a:pt x="74" y="539"/>
                </a:lnTo>
                <a:lnTo>
                  <a:pt x="44" y="769"/>
                </a:lnTo>
                <a:lnTo>
                  <a:pt x="68" y="853"/>
                </a:lnTo>
                <a:lnTo>
                  <a:pt x="46" y="860"/>
                </a:lnTo>
                <a:lnTo>
                  <a:pt x="57" y="934"/>
                </a:lnTo>
                <a:lnTo>
                  <a:pt x="0" y="1089"/>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1" name="Google Shape;1531;gebf947c4af_8_372"/>
          <p:cNvSpPr/>
          <p:nvPr/>
        </p:nvSpPr>
        <p:spPr>
          <a:xfrm>
            <a:off x="2700311" y="6433496"/>
            <a:ext cx="78458" cy="92509"/>
          </a:xfrm>
          <a:custGeom>
            <a:rect b="b" l="l" r="r" t="t"/>
            <a:pathLst>
              <a:path extrusionOk="0" h="102" w="117">
                <a:moveTo>
                  <a:pt x="0" y="0"/>
                </a:moveTo>
                <a:lnTo>
                  <a:pt x="3" y="102"/>
                </a:lnTo>
                <a:lnTo>
                  <a:pt x="117" y="91"/>
                </a:lnTo>
                <a:lnTo>
                  <a:pt x="26" y="50"/>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2" name="Google Shape;1532;gebf947c4af_8_372"/>
          <p:cNvSpPr/>
          <p:nvPr/>
        </p:nvSpPr>
        <p:spPr>
          <a:xfrm>
            <a:off x="2581911" y="4516023"/>
            <a:ext cx="885859" cy="1212718"/>
          </a:xfrm>
          <a:custGeom>
            <a:rect b="b" l="l" r="r" t="t"/>
            <a:pathLst>
              <a:path extrusionOk="0" h="1332" w="1303">
                <a:moveTo>
                  <a:pt x="0" y="421"/>
                </a:moveTo>
                <a:lnTo>
                  <a:pt x="29" y="483"/>
                </a:lnTo>
                <a:lnTo>
                  <a:pt x="74" y="504"/>
                </a:lnTo>
                <a:lnTo>
                  <a:pt x="110" y="480"/>
                </a:lnTo>
                <a:lnTo>
                  <a:pt x="110" y="535"/>
                </a:lnTo>
                <a:lnTo>
                  <a:pt x="139" y="535"/>
                </a:lnTo>
                <a:lnTo>
                  <a:pt x="180" y="538"/>
                </a:lnTo>
                <a:lnTo>
                  <a:pt x="280" y="490"/>
                </a:lnTo>
                <a:lnTo>
                  <a:pt x="288" y="565"/>
                </a:lnTo>
                <a:lnTo>
                  <a:pt x="437" y="625"/>
                </a:lnTo>
                <a:lnTo>
                  <a:pt x="460" y="714"/>
                </a:lnTo>
                <a:lnTo>
                  <a:pt x="517" y="718"/>
                </a:lnTo>
                <a:lnTo>
                  <a:pt x="538" y="777"/>
                </a:lnTo>
                <a:lnTo>
                  <a:pt x="526" y="846"/>
                </a:lnTo>
                <a:lnTo>
                  <a:pt x="534" y="913"/>
                </a:lnTo>
                <a:lnTo>
                  <a:pt x="603" y="924"/>
                </a:lnTo>
                <a:lnTo>
                  <a:pt x="613" y="971"/>
                </a:lnTo>
                <a:lnTo>
                  <a:pt x="647" y="980"/>
                </a:lnTo>
                <a:lnTo>
                  <a:pt x="642" y="1039"/>
                </a:lnTo>
                <a:lnTo>
                  <a:pt x="668" y="1040"/>
                </a:lnTo>
                <a:lnTo>
                  <a:pt x="673" y="1091"/>
                </a:lnTo>
                <a:lnTo>
                  <a:pt x="543" y="1204"/>
                </a:lnTo>
                <a:lnTo>
                  <a:pt x="567" y="1197"/>
                </a:lnTo>
                <a:lnTo>
                  <a:pt x="668" y="1267"/>
                </a:lnTo>
                <a:lnTo>
                  <a:pt x="688" y="1296"/>
                </a:lnTo>
                <a:lnTo>
                  <a:pt x="680" y="1332"/>
                </a:lnTo>
                <a:lnTo>
                  <a:pt x="839" y="1134"/>
                </a:lnTo>
                <a:lnTo>
                  <a:pt x="849" y="1033"/>
                </a:lnTo>
                <a:lnTo>
                  <a:pt x="977" y="942"/>
                </a:lnTo>
                <a:lnTo>
                  <a:pt x="1057" y="942"/>
                </a:lnTo>
                <a:lnTo>
                  <a:pt x="1090" y="911"/>
                </a:lnTo>
                <a:lnTo>
                  <a:pt x="1156" y="759"/>
                </a:lnTo>
                <a:lnTo>
                  <a:pt x="1164" y="611"/>
                </a:lnTo>
                <a:lnTo>
                  <a:pt x="1290" y="469"/>
                </a:lnTo>
                <a:lnTo>
                  <a:pt x="1303" y="407"/>
                </a:lnTo>
                <a:lnTo>
                  <a:pt x="1282" y="345"/>
                </a:lnTo>
                <a:lnTo>
                  <a:pt x="1230" y="337"/>
                </a:lnTo>
                <a:lnTo>
                  <a:pt x="1146" y="274"/>
                </a:lnTo>
                <a:lnTo>
                  <a:pt x="982" y="260"/>
                </a:lnTo>
                <a:lnTo>
                  <a:pt x="967" y="222"/>
                </a:lnTo>
                <a:lnTo>
                  <a:pt x="893" y="193"/>
                </a:lnTo>
                <a:lnTo>
                  <a:pt x="863" y="194"/>
                </a:lnTo>
                <a:lnTo>
                  <a:pt x="819" y="252"/>
                </a:lnTo>
                <a:lnTo>
                  <a:pt x="817" y="231"/>
                </a:lnTo>
                <a:lnTo>
                  <a:pt x="747" y="241"/>
                </a:lnTo>
                <a:lnTo>
                  <a:pt x="776" y="230"/>
                </a:lnTo>
                <a:lnTo>
                  <a:pt x="749" y="184"/>
                </a:lnTo>
                <a:lnTo>
                  <a:pt x="801" y="120"/>
                </a:lnTo>
                <a:lnTo>
                  <a:pt x="746" y="37"/>
                </a:lnTo>
                <a:lnTo>
                  <a:pt x="697" y="102"/>
                </a:lnTo>
                <a:lnTo>
                  <a:pt x="650" y="98"/>
                </a:lnTo>
                <a:lnTo>
                  <a:pt x="580" y="107"/>
                </a:lnTo>
                <a:lnTo>
                  <a:pt x="485" y="121"/>
                </a:lnTo>
                <a:lnTo>
                  <a:pt x="467" y="87"/>
                </a:lnTo>
                <a:lnTo>
                  <a:pt x="474" y="24"/>
                </a:lnTo>
                <a:lnTo>
                  <a:pt x="444" y="0"/>
                </a:lnTo>
                <a:lnTo>
                  <a:pt x="361" y="40"/>
                </a:lnTo>
                <a:lnTo>
                  <a:pt x="303" y="28"/>
                </a:lnTo>
                <a:lnTo>
                  <a:pt x="320" y="91"/>
                </a:lnTo>
                <a:lnTo>
                  <a:pt x="352" y="99"/>
                </a:lnTo>
                <a:lnTo>
                  <a:pt x="272" y="145"/>
                </a:lnTo>
                <a:lnTo>
                  <a:pt x="233" y="128"/>
                </a:lnTo>
                <a:lnTo>
                  <a:pt x="214" y="105"/>
                </a:lnTo>
                <a:lnTo>
                  <a:pt x="134" y="117"/>
                </a:lnTo>
                <a:lnTo>
                  <a:pt x="159" y="151"/>
                </a:lnTo>
                <a:lnTo>
                  <a:pt x="128" y="154"/>
                </a:lnTo>
                <a:lnTo>
                  <a:pt x="145" y="213"/>
                </a:lnTo>
                <a:lnTo>
                  <a:pt x="130" y="310"/>
                </a:lnTo>
                <a:lnTo>
                  <a:pt x="46" y="344"/>
                </a:lnTo>
                <a:lnTo>
                  <a:pt x="0" y="42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3" name="Google Shape;1533;gebf947c4af_8_372"/>
          <p:cNvSpPr/>
          <p:nvPr/>
        </p:nvSpPr>
        <p:spPr>
          <a:xfrm>
            <a:off x="2544824" y="5202275"/>
            <a:ext cx="186872" cy="1274950"/>
          </a:xfrm>
          <a:custGeom>
            <a:rect b="b" l="l" r="r" t="t"/>
            <a:pathLst>
              <a:path extrusionOk="0" h="1395" w="278">
                <a:moveTo>
                  <a:pt x="0" y="1091"/>
                </a:moveTo>
                <a:lnTo>
                  <a:pt x="22" y="1053"/>
                </a:lnTo>
                <a:lnTo>
                  <a:pt x="59" y="1080"/>
                </a:lnTo>
                <a:lnTo>
                  <a:pt x="95" y="1009"/>
                </a:lnTo>
                <a:lnTo>
                  <a:pt x="81" y="981"/>
                </a:lnTo>
                <a:lnTo>
                  <a:pt x="110" y="882"/>
                </a:lnTo>
                <a:lnTo>
                  <a:pt x="58" y="874"/>
                </a:lnTo>
                <a:lnTo>
                  <a:pt x="66" y="714"/>
                </a:lnTo>
                <a:lnTo>
                  <a:pt x="135" y="548"/>
                </a:lnTo>
                <a:lnTo>
                  <a:pt x="133" y="407"/>
                </a:lnTo>
                <a:lnTo>
                  <a:pt x="181" y="142"/>
                </a:lnTo>
                <a:lnTo>
                  <a:pt x="166" y="24"/>
                </a:lnTo>
                <a:lnTo>
                  <a:pt x="199" y="0"/>
                </a:lnTo>
                <a:lnTo>
                  <a:pt x="234" y="61"/>
                </a:lnTo>
                <a:lnTo>
                  <a:pt x="254" y="185"/>
                </a:lnTo>
                <a:lnTo>
                  <a:pt x="278" y="187"/>
                </a:lnTo>
                <a:lnTo>
                  <a:pt x="275" y="229"/>
                </a:lnTo>
                <a:lnTo>
                  <a:pt x="238" y="247"/>
                </a:lnTo>
                <a:lnTo>
                  <a:pt x="239" y="328"/>
                </a:lnTo>
                <a:lnTo>
                  <a:pt x="199" y="373"/>
                </a:lnTo>
                <a:lnTo>
                  <a:pt x="168" y="487"/>
                </a:lnTo>
                <a:lnTo>
                  <a:pt x="191" y="596"/>
                </a:lnTo>
                <a:lnTo>
                  <a:pt x="148" y="688"/>
                </a:lnTo>
                <a:lnTo>
                  <a:pt x="118" y="918"/>
                </a:lnTo>
                <a:lnTo>
                  <a:pt x="142" y="1002"/>
                </a:lnTo>
                <a:lnTo>
                  <a:pt x="120" y="1009"/>
                </a:lnTo>
                <a:lnTo>
                  <a:pt x="131" y="1083"/>
                </a:lnTo>
                <a:lnTo>
                  <a:pt x="74" y="1238"/>
                </a:lnTo>
                <a:lnTo>
                  <a:pt x="80" y="1263"/>
                </a:lnTo>
                <a:lnTo>
                  <a:pt x="107" y="1255"/>
                </a:lnTo>
                <a:lnTo>
                  <a:pt x="118" y="1314"/>
                </a:lnTo>
                <a:lnTo>
                  <a:pt x="239" y="1326"/>
                </a:lnTo>
                <a:lnTo>
                  <a:pt x="158" y="1350"/>
                </a:lnTo>
                <a:lnTo>
                  <a:pt x="148" y="1395"/>
                </a:lnTo>
                <a:lnTo>
                  <a:pt x="113" y="1383"/>
                </a:lnTo>
                <a:lnTo>
                  <a:pt x="153" y="1354"/>
                </a:lnTo>
                <a:lnTo>
                  <a:pt x="94" y="1341"/>
                </a:lnTo>
                <a:lnTo>
                  <a:pt x="87" y="1292"/>
                </a:lnTo>
                <a:lnTo>
                  <a:pt x="72" y="1315"/>
                </a:lnTo>
                <a:lnTo>
                  <a:pt x="50" y="1270"/>
                </a:lnTo>
                <a:lnTo>
                  <a:pt x="61" y="1256"/>
                </a:lnTo>
                <a:lnTo>
                  <a:pt x="34" y="1236"/>
                </a:lnTo>
                <a:lnTo>
                  <a:pt x="58" y="1209"/>
                </a:lnTo>
                <a:lnTo>
                  <a:pt x="36" y="1142"/>
                </a:lnTo>
                <a:lnTo>
                  <a:pt x="78" y="1149"/>
                </a:lnTo>
                <a:lnTo>
                  <a:pt x="36" y="1114"/>
                </a:lnTo>
                <a:lnTo>
                  <a:pt x="45" y="1088"/>
                </a:lnTo>
                <a:lnTo>
                  <a:pt x="0" y="1091"/>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4" name="Google Shape;1534;gebf947c4af_8_372"/>
          <p:cNvSpPr/>
          <p:nvPr/>
        </p:nvSpPr>
        <p:spPr>
          <a:xfrm>
            <a:off x="2553383" y="6272025"/>
            <a:ext cx="17117" cy="48779"/>
          </a:xfrm>
          <a:custGeom>
            <a:rect b="b" l="l" r="r" t="t"/>
            <a:pathLst>
              <a:path extrusionOk="0" h="51" w="22">
                <a:moveTo>
                  <a:pt x="0" y="23"/>
                </a:moveTo>
                <a:lnTo>
                  <a:pt x="8" y="0"/>
                </a:lnTo>
                <a:lnTo>
                  <a:pt x="22" y="51"/>
                </a:lnTo>
                <a:lnTo>
                  <a:pt x="0" y="23"/>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5" name="Google Shape;1535;gebf947c4af_8_372"/>
          <p:cNvSpPr/>
          <p:nvPr/>
        </p:nvSpPr>
        <p:spPr>
          <a:xfrm>
            <a:off x="2570499" y="6014680"/>
            <a:ext cx="11412" cy="62232"/>
          </a:xfrm>
          <a:custGeom>
            <a:rect b="b" l="l" r="r" t="t"/>
            <a:pathLst>
              <a:path extrusionOk="0" h="66" w="19">
                <a:moveTo>
                  <a:pt x="0" y="56"/>
                </a:moveTo>
                <a:lnTo>
                  <a:pt x="19" y="0"/>
                </a:lnTo>
                <a:lnTo>
                  <a:pt x="19" y="66"/>
                </a:lnTo>
                <a:lnTo>
                  <a:pt x="0" y="5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6" name="Google Shape;1536;gebf947c4af_8_372"/>
          <p:cNvSpPr/>
          <p:nvPr/>
        </p:nvSpPr>
        <p:spPr>
          <a:xfrm>
            <a:off x="2587619" y="6463773"/>
            <a:ext cx="28529" cy="28593"/>
          </a:xfrm>
          <a:custGeom>
            <a:rect b="b" l="l" r="r" t="t"/>
            <a:pathLst>
              <a:path extrusionOk="0" h="28" w="44">
                <a:moveTo>
                  <a:pt x="0" y="0"/>
                </a:moveTo>
                <a:lnTo>
                  <a:pt x="42" y="6"/>
                </a:lnTo>
                <a:lnTo>
                  <a:pt x="44" y="28"/>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7" name="Google Shape;1537;gebf947c4af_8_372"/>
          <p:cNvSpPr/>
          <p:nvPr/>
        </p:nvSpPr>
        <p:spPr>
          <a:xfrm>
            <a:off x="2591898" y="6403218"/>
            <a:ext cx="45649" cy="62235"/>
          </a:xfrm>
          <a:custGeom>
            <a:rect b="b" l="l" r="r" t="t"/>
            <a:pathLst>
              <a:path extrusionOk="0" h="66" w="66">
                <a:moveTo>
                  <a:pt x="0" y="11"/>
                </a:moveTo>
                <a:lnTo>
                  <a:pt x="18" y="0"/>
                </a:lnTo>
                <a:lnTo>
                  <a:pt x="17" y="30"/>
                </a:lnTo>
                <a:lnTo>
                  <a:pt x="66" y="41"/>
                </a:lnTo>
                <a:lnTo>
                  <a:pt x="34" y="66"/>
                </a:lnTo>
                <a:lnTo>
                  <a:pt x="0" y="11"/>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8" name="Google Shape;1538;gebf947c4af_8_372"/>
          <p:cNvSpPr/>
          <p:nvPr/>
        </p:nvSpPr>
        <p:spPr>
          <a:xfrm>
            <a:off x="2624707" y="6483956"/>
            <a:ext cx="24250" cy="15137"/>
          </a:xfrm>
          <a:custGeom>
            <a:rect b="b" l="l" r="r" t="t"/>
            <a:pathLst>
              <a:path extrusionOk="0" h="16" w="36">
                <a:moveTo>
                  <a:pt x="0" y="12"/>
                </a:moveTo>
                <a:lnTo>
                  <a:pt x="10" y="0"/>
                </a:lnTo>
                <a:lnTo>
                  <a:pt x="36" y="16"/>
                </a:lnTo>
                <a:lnTo>
                  <a:pt x="0" y="12"/>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39" name="Google Shape;1539;gebf947c4af_8_372"/>
          <p:cNvSpPr/>
          <p:nvPr/>
        </p:nvSpPr>
        <p:spPr>
          <a:xfrm>
            <a:off x="2641826" y="6433496"/>
            <a:ext cx="61340" cy="92509"/>
          </a:xfrm>
          <a:custGeom>
            <a:rect b="b" l="l" r="r" t="t"/>
            <a:pathLst>
              <a:path extrusionOk="0" h="102" w="92">
                <a:moveTo>
                  <a:pt x="0" y="83"/>
                </a:moveTo>
                <a:lnTo>
                  <a:pt x="15" y="68"/>
                </a:lnTo>
                <a:lnTo>
                  <a:pt x="64" y="77"/>
                </a:lnTo>
                <a:lnTo>
                  <a:pt x="42" y="51"/>
                </a:lnTo>
                <a:lnTo>
                  <a:pt x="66" y="35"/>
                </a:lnTo>
                <a:lnTo>
                  <a:pt x="30" y="30"/>
                </a:lnTo>
                <a:lnTo>
                  <a:pt x="30" y="6"/>
                </a:lnTo>
                <a:lnTo>
                  <a:pt x="89" y="0"/>
                </a:lnTo>
                <a:lnTo>
                  <a:pt x="92" y="102"/>
                </a:lnTo>
                <a:lnTo>
                  <a:pt x="0" y="83"/>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0" name="Google Shape;1540;gebf947c4af_8_372"/>
          <p:cNvSpPr/>
          <p:nvPr/>
        </p:nvSpPr>
        <p:spPr>
          <a:xfrm>
            <a:off x="2673209" y="6541142"/>
            <a:ext cx="44221" cy="16821"/>
          </a:xfrm>
          <a:custGeom>
            <a:rect b="b" l="l" r="r" t="t"/>
            <a:pathLst>
              <a:path extrusionOk="0" h="21" w="69">
                <a:moveTo>
                  <a:pt x="0" y="0"/>
                </a:moveTo>
                <a:lnTo>
                  <a:pt x="62" y="6"/>
                </a:lnTo>
                <a:lnTo>
                  <a:pt x="69" y="21"/>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1" name="Google Shape;1541;gebf947c4af_8_372"/>
          <p:cNvSpPr/>
          <p:nvPr/>
        </p:nvSpPr>
        <p:spPr>
          <a:xfrm>
            <a:off x="2717430" y="6527686"/>
            <a:ext cx="21399" cy="13456"/>
          </a:xfrm>
          <a:custGeom>
            <a:rect b="b" l="l" r="r" t="t"/>
            <a:pathLst>
              <a:path extrusionOk="0" h="14" w="32">
                <a:moveTo>
                  <a:pt x="0" y="14"/>
                </a:moveTo>
                <a:lnTo>
                  <a:pt x="7" y="0"/>
                </a:lnTo>
                <a:lnTo>
                  <a:pt x="32" y="14"/>
                </a:lnTo>
                <a:lnTo>
                  <a:pt x="0" y="1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2" name="Google Shape;1542;gebf947c4af_8_372"/>
          <p:cNvSpPr/>
          <p:nvPr/>
        </p:nvSpPr>
        <p:spPr>
          <a:xfrm>
            <a:off x="2470646" y="4292320"/>
            <a:ext cx="272463" cy="506280"/>
          </a:xfrm>
          <a:custGeom>
            <a:rect b="b" l="l" r="r" t="t"/>
            <a:pathLst>
              <a:path extrusionOk="0" h="552" w="400">
                <a:moveTo>
                  <a:pt x="0" y="367"/>
                </a:moveTo>
                <a:lnTo>
                  <a:pt x="50" y="407"/>
                </a:lnTo>
                <a:lnTo>
                  <a:pt x="120" y="417"/>
                </a:lnTo>
                <a:lnTo>
                  <a:pt x="193" y="491"/>
                </a:lnTo>
                <a:lnTo>
                  <a:pt x="288" y="498"/>
                </a:lnTo>
                <a:lnTo>
                  <a:pt x="274" y="538"/>
                </a:lnTo>
                <a:lnTo>
                  <a:pt x="297" y="552"/>
                </a:lnTo>
                <a:lnTo>
                  <a:pt x="312" y="455"/>
                </a:lnTo>
                <a:lnTo>
                  <a:pt x="295" y="396"/>
                </a:lnTo>
                <a:lnTo>
                  <a:pt x="326" y="393"/>
                </a:lnTo>
                <a:lnTo>
                  <a:pt x="301" y="359"/>
                </a:lnTo>
                <a:lnTo>
                  <a:pt x="381" y="347"/>
                </a:lnTo>
                <a:lnTo>
                  <a:pt x="400" y="370"/>
                </a:lnTo>
                <a:lnTo>
                  <a:pt x="370" y="322"/>
                </a:lnTo>
                <a:lnTo>
                  <a:pt x="380" y="206"/>
                </a:lnTo>
                <a:lnTo>
                  <a:pt x="315" y="211"/>
                </a:lnTo>
                <a:lnTo>
                  <a:pt x="295" y="183"/>
                </a:lnTo>
                <a:lnTo>
                  <a:pt x="229" y="175"/>
                </a:lnTo>
                <a:lnTo>
                  <a:pt x="187" y="109"/>
                </a:lnTo>
                <a:lnTo>
                  <a:pt x="251" y="21"/>
                </a:lnTo>
                <a:lnTo>
                  <a:pt x="242" y="0"/>
                </a:lnTo>
                <a:lnTo>
                  <a:pt x="130" y="48"/>
                </a:lnTo>
                <a:lnTo>
                  <a:pt x="68" y="147"/>
                </a:lnTo>
                <a:lnTo>
                  <a:pt x="49" y="124"/>
                </a:lnTo>
                <a:lnTo>
                  <a:pt x="32" y="172"/>
                </a:lnTo>
                <a:lnTo>
                  <a:pt x="49" y="282"/>
                </a:lnTo>
                <a:lnTo>
                  <a:pt x="62" y="282"/>
                </a:lnTo>
                <a:lnTo>
                  <a:pt x="0" y="367"/>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3" name="Google Shape;1543;gebf947c4af_8_372"/>
          <p:cNvSpPr/>
          <p:nvPr/>
        </p:nvSpPr>
        <p:spPr>
          <a:xfrm>
            <a:off x="2424997" y="4628718"/>
            <a:ext cx="126957" cy="188383"/>
          </a:xfrm>
          <a:custGeom>
            <a:rect b="b" l="l" r="r" t="t"/>
            <a:pathLst>
              <a:path extrusionOk="0" h="208" w="185">
                <a:moveTo>
                  <a:pt x="0" y="80"/>
                </a:moveTo>
                <a:lnTo>
                  <a:pt x="1" y="121"/>
                </a:lnTo>
                <a:lnTo>
                  <a:pt x="34" y="131"/>
                </a:lnTo>
                <a:lnTo>
                  <a:pt x="16" y="164"/>
                </a:lnTo>
                <a:lnTo>
                  <a:pt x="11" y="198"/>
                </a:lnTo>
                <a:lnTo>
                  <a:pt x="54" y="208"/>
                </a:lnTo>
                <a:lnTo>
                  <a:pt x="93" y="150"/>
                </a:lnTo>
                <a:lnTo>
                  <a:pt x="169" y="105"/>
                </a:lnTo>
                <a:lnTo>
                  <a:pt x="185" y="50"/>
                </a:lnTo>
                <a:lnTo>
                  <a:pt x="115" y="40"/>
                </a:lnTo>
                <a:lnTo>
                  <a:pt x="65" y="0"/>
                </a:lnTo>
                <a:lnTo>
                  <a:pt x="23" y="21"/>
                </a:lnTo>
                <a:lnTo>
                  <a:pt x="0" y="8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4" name="Google Shape;1544;gebf947c4af_8_372"/>
          <p:cNvSpPr/>
          <p:nvPr/>
        </p:nvSpPr>
        <p:spPr>
          <a:xfrm>
            <a:off x="2596177" y="4295681"/>
            <a:ext cx="303846" cy="351535"/>
          </a:xfrm>
          <a:custGeom>
            <a:rect b="b" l="l" r="r" t="t"/>
            <a:pathLst>
              <a:path extrusionOk="0" h="383" w="448">
                <a:moveTo>
                  <a:pt x="0" y="105"/>
                </a:moveTo>
                <a:lnTo>
                  <a:pt x="42" y="171"/>
                </a:lnTo>
                <a:lnTo>
                  <a:pt x="108" y="179"/>
                </a:lnTo>
                <a:lnTo>
                  <a:pt x="128" y="207"/>
                </a:lnTo>
                <a:lnTo>
                  <a:pt x="193" y="202"/>
                </a:lnTo>
                <a:lnTo>
                  <a:pt x="183" y="318"/>
                </a:lnTo>
                <a:lnTo>
                  <a:pt x="213" y="366"/>
                </a:lnTo>
                <a:lnTo>
                  <a:pt x="252" y="383"/>
                </a:lnTo>
                <a:lnTo>
                  <a:pt x="332" y="337"/>
                </a:lnTo>
                <a:lnTo>
                  <a:pt x="300" y="329"/>
                </a:lnTo>
                <a:lnTo>
                  <a:pt x="283" y="266"/>
                </a:lnTo>
                <a:lnTo>
                  <a:pt x="341" y="278"/>
                </a:lnTo>
                <a:lnTo>
                  <a:pt x="424" y="238"/>
                </a:lnTo>
                <a:lnTo>
                  <a:pt x="400" y="207"/>
                </a:lnTo>
                <a:lnTo>
                  <a:pt x="429" y="178"/>
                </a:lnTo>
                <a:lnTo>
                  <a:pt x="417" y="156"/>
                </a:lnTo>
                <a:lnTo>
                  <a:pt x="448" y="132"/>
                </a:lnTo>
                <a:lnTo>
                  <a:pt x="409" y="127"/>
                </a:lnTo>
                <a:lnTo>
                  <a:pt x="409" y="96"/>
                </a:lnTo>
                <a:lnTo>
                  <a:pt x="344" y="63"/>
                </a:lnTo>
                <a:lnTo>
                  <a:pt x="373" y="54"/>
                </a:lnTo>
                <a:lnTo>
                  <a:pt x="176" y="61"/>
                </a:lnTo>
                <a:lnTo>
                  <a:pt x="112" y="0"/>
                </a:lnTo>
                <a:lnTo>
                  <a:pt x="114" y="28"/>
                </a:lnTo>
                <a:lnTo>
                  <a:pt x="59" y="51"/>
                </a:lnTo>
                <a:lnTo>
                  <a:pt x="76" y="96"/>
                </a:lnTo>
                <a:lnTo>
                  <a:pt x="55" y="113"/>
                </a:lnTo>
                <a:lnTo>
                  <a:pt x="42" y="72"/>
                </a:lnTo>
                <a:lnTo>
                  <a:pt x="64" y="17"/>
                </a:lnTo>
                <a:lnTo>
                  <a:pt x="0" y="10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5" name="Google Shape;1545;gebf947c4af_8_372"/>
          <p:cNvSpPr/>
          <p:nvPr/>
        </p:nvSpPr>
        <p:spPr>
          <a:xfrm>
            <a:off x="5627500" y="3446275"/>
            <a:ext cx="320962" cy="309486"/>
          </a:xfrm>
          <a:custGeom>
            <a:rect b="b" l="l" r="r" t="t"/>
            <a:pathLst>
              <a:path extrusionOk="0" h="339" w="472">
                <a:moveTo>
                  <a:pt x="0" y="163"/>
                </a:moveTo>
                <a:lnTo>
                  <a:pt x="4" y="251"/>
                </a:lnTo>
                <a:lnTo>
                  <a:pt x="39" y="277"/>
                </a:lnTo>
                <a:lnTo>
                  <a:pt x="11" y="322"/>
                </a:lnTo>
                <a:lnTo>
                  <a:pt x="63" y="339"/>
                </a:lnTo>
                <a:lnTo>
                  <a:pt x="186" y="322"/>
                </a:lnTo>
                <a:lnTo>
                  <a:pt x="209" y="273"/>
                </a:lnTo>
                <a:lnTo>
                  <a:pt x="292" y="245"/>
                </a:lnTo>
                <a:lnTo>
                  <a:pt x="300" y="204"/>
                </a:lnTo>
                <a:lnTo>
                  <a:pt x="327" y="193"/>
                </a:lnTo>
                <a:lnTo>
                  <a:pt x="315" y="171"/>
                </a:lnTo>
                <a:lnTo>
                  <a:pt x="345" y="169"/>
                </a:lnTo>
                <a:lnTo>
                  <a:pt x="367" y="127"/>
                </a:lnTo>
                <a:lnTo>
                  <a:pt x="358" y="86"/>
                </a:lnTo>
                <a:lnTo>
                  <a:pt x="469" y="55"/>
                </a:lnTo>
                <a:lnTo>
                  <a:pt x="472" y="47"/>
                </a:lnTo>
                <a:lnTo>
                  <a:pt x="430" y="39"/>
                </a:lnTo>
                <a:lnTo>
                  <a:pt x="371" y="68"/>
                </a:lnTo>
                <a:lnTo>
                  <a:pt x="344" y="0"/>
                </a:lnTo>
                <a:lnTo>
                  <a:pt x="293" y="51"/>
                </a:lnTo>
                <a:lnTo>
                  <a:pt x="147" y="47"/>
                </a:lnTo>
                <a:lnTo>
                  <a:pt x="73" y="124"/>
                </a:lnTo>
                <a:lnTo>
                  <a:pt x="24" y="99"/>
                </a:lnTo>
                <a:lnTo>
                  <a:pt x="0" y="163"/>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6" name="Google Shape;1546;gebf947c4af_8_372"/>
          <p:cNvSpPr/>
          <p:nvPr/>
        </p:nvSpPr>
        <p:spPr>
          <a:xfrm>
            <a:off x="4693137" y="3296576"/>
            <a:ext cx="39941" cy="104285"/>
          </a:xfrm>
          <a:custGeom>
            <a:rect b="b" l="l" r="r" t="t"/>
            <a:pathLst>
              <a:path extrusionOk="0" h="114" w="61">
                <a:moveTo>
                  <a:pt x="0" y="87"/>
                </a:moveTo>
                <a:lnTo>
                  <a:pt x="3" y="28"/>
                </a:lnTo>
                <a:lnTo>
                  <a:pt x="30" y="0"/>
                </a:lnTo>
                <a:lnTo>
                  <a:pt x="61" y="68"/>
                </a:lnTo>
                <a:lnTo>
                  <a:pt x="32" y="114"/>
                </a:lnTo>
                <a:lnTo>
                  <a:pt x="0" y="87"/>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7" name="Google Shape;1547;gebf947c4af_8_372"/>
          <p:cNvSpPr/>
          <p:nvPr/>
        </p:nvSpPr>
        <p:spPr>
          <a:xfrm>
            <a:off x="4061195" y="3500097"/>
            <a:ext cx="460761" cy="588698"/>
          </a:xfrm>
          <a:custGeom>
            <a:rect b="b" l="l" r="r" t="t"/>
            <a:pathLst>
              <a:path extrusionOk="0" h="646" w="678">
                <a:moveTo>
                  <a:pt x="0" y="345"/>
                </a:moveTo>
                <a:lnTo>
                  <a:pt x="3" y="358"/>
                </a:lnTo>
                <a:lnTo>
                  <a:pt x="126" y="439"/>
                </a:lnTo>
                <a:lnTo>
                  <a:pt x="394" y="616"/>
                </a:lnTo>
                <a:lnTo>
                  <a:pt x="397" y="646"/>
                </a:lnTo>
                <a:lnTo>
                  <a:pt x="423" y="642"/>
                </a:lnTo>
                <a:lnTo>
                  <a:pt x="476" y="629"/>
                </a:lnTo>
                <a:lnTo>
                  <a:pt x="678" y="490"/>
                </a:lnTo>
                <a:lnTo>
                  <a:pt x="599" y="398"/>
                </a:lnTo>
                <a:lnTo>
                  <a:pt x="601" y="249"/>
                </a:lnTo>
                <a:lnTo>
                  <a:pt x="591" y="182"/>
                </a:lnTo>
                <a:lnTo>
                  <a:pt x="535" y="114"/>
                </a:lnTo>
                <a:lnTo>
                  <a:pt x="563" y="91"/>
                </a:lnTo>
                <a:lnTo>
                  <a:pt x="577" y="0"/>
                </a:lnTo>
                <a:lnTo>
                  <a:pt x="338" y="15"/>
                </a:lnTo>
                <a:lnTo>
                  <a:pt x="214" y="69"/>
                </a:lnTo>
                <a:lnTo>
                  <a:pt x="246" y="179"/>
                </a:lnTo>
                <a:lnTo>
                  <a:pt x="192" y="182"/>
                </a:lnTo>
                <a:lnTo>
                  <a:pt x="164" y="194"/>
                </a:lnTo>
                <a:lnTo>
                  <a:pt x="169" y="223"/>
                </a:lnTo>
                <a:lnTo>
                  <a:pt x="18" y="289"/>
                </a:lnTo>
                <a:lnTo>
                  <a:pt x="0" y="34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8" name="Google Shape;1548;gebf947c4af_8_372"/>
          <p:cNvSpPr/>
          <p:nvPr/>
        </p:nvSpPr>
        <p:spPr>
          <a:xfrm>
            <a:off x="6817202" y="4995392"/>
            <a:ext cx="915817" cy="923415"/>
          </a:xfrm>
          <a:custGeom>
            <a:rect b="b" l="l" r="r" t="t"/>
            <a:pathLst>
              <a:path extrusionOk="0" h="1012" w="1350">
                <a:moveTo>
                  <a:pt x="0" y="534"/>
                </a:moveTo>
                <a:lnTo>
                  <a:pt x="24" y="542"/>
                </a:lnTo>
                <a:lnTo>
                  <a:pt x="10" y="512"/>
                </a:lnTo>
                <a:lnTo>
                  <a:pt x="36" y="528"/>
                </a:lnTo>
                <a:lnTo>
                  <a:pt x="9" y="470"/>
                </a:lnTo>
                <a:lnTo>
                  <a:pt x="27" y="381"/>
                </a:lnTo>
                <a:lnTo>
                  <a:pt x="35" y="404"/>
                </a:lnTo>
                <a:lnTo>
                  <a:pt x="119" y="334"/>
                </a:lnTo>
                <a:lnTo>
                  <a:pt x="259" y="301"/>
                </a:lnTo>
                <a:lnTo>
                  <a:pt x="307" y="249"/>
                </a:lnTo>
                <a:lnTo>
                  <a:pt x="306" y="216"/>
                </a:lnTo>
                <a:lnTo>
                  <a:pt x="325" y="191"/>
                </a:lnTo>
                <a:lnTo>
                  <a:pt x="345" y="231"/>
                </a:lnTo>
                <a:lnTo>
                  <a:pt x="345" y="187"/>
                </a:lnTo>
                <a:lnTo>
                  <a:pt x="377" y="197"/>
                </a:lnTo>
                <a:lnTo>
                  <a:pt x="378" y="164"/>
                </a:lnTo>
                <a:lnTo>
                  <a:pt x="429" y="114"/>
                </a:lnTo>
                <a:lnTo>
                  <a:pt x="483" y="117"/>
                </a:lnTo>
                <a:lnTo>
                  <a:pt x="494" y="166"/>
                </a:lnTo>
                <a:lnTo>
                  <a:pt x="514" y="138"/>
                </a:lnTo>
                <a:lnTo>
                  <a:pt x="554" y="154"/>
                </a:lnTo>
                <a:lnTo>
                  <a:pt x="539" y="121"/>
                </a:lnTo>
                <a:lnTo>
                  <a:pt x="571" y="69"/>
                </a:lnTo>
                <a:lnTo>
                  <a:pt x="650" y="48"/>
                </a:lnTo>
                <a:lnTo>
                  <a:pt x="630" y="14"/>
                </a:lnTo>
                <a:lnTo>
                  <a:pt x="782" y="56"/>
                </a:lnTo>
                <a:lnTo>
                  <a:pt x="749" y="146"/>
                </a:lnTo>
                <a:lnTo>
                  <a:pt x="902" y="239"/>
                </a:lnTo>
                <a:lnTo>
                  <a:pt x="939" y="202"/>
                </a:lnTo>
                <a:lnTo>
                  <a:pt x="956" y="47"/>
                </a:lnTo>
                <a:lnTo>
                  <a:pt x="993" y="0"/>
                </a:lnTo>
                <a:lnTo>
                  <a:pt x="1024" y="120"/>
                </a:lnTo>
                <a:lnTo>
                  <a:pt x="1076" y="146"/>
                </a:lnTo>
                <a:lnTo>
                  <a:pt x="1111" y="283"/>
                </a:lnTo>
                <a:lnTo>
                  <a:pt x="1193" y="327"/>
                </a:lnTo>
                <a:lnTo>
                  <a:pt x="1222" y="404"/>
                </a:lnTo>
                <a:lnTo>
                  <a:pt x="1254" y="399"/>
                </a:lnTo>
                <a:lnTo>
                  <a:pt x="1261" y="440"/>
                </a:lnTo>
                <a:lnTo>
                  <a:pt x="1328" y="499"/>
                </a:lnTo>
                <a:lnTo>
                  <a:pt x="1350" y="607"/>
                </a:lnTo>
                <a:lnTo>
                  <a:pt x="1335" y="710"/>
                </a:lnTo>
                <a:lnTo>
                  <a:pt x="1274" y="799"/>
                </a:lnTo>
                <a:lnTo>
                  <a:pt x="1232" y="950"/>
                </a:lnTo>
                <a:lnTo>
                  <a:pt x="1156" y="967"/>
                </a:lnTo>
                <a:lnTo>
                  <a:pt x="1109" y="994"/>
                </a:lnTo>
                <a:lnTo>
                  <a:pt x="1112" y="1012"/>
                </a:lnTo>
                <a:lnTo>
                  <a:pt x="1064" y="961"/>
                </a:lnTo>
                <a:lnTo>
                  <a:pt x="1012" y="999"/>
                </a:lnTo>
                <a:lnTo>
                  <a:pt x="949" y="982"/>
                </a:lnTo>
                <a:lnTo>
                  <a:pt x="898" y="945"/>
                </a:lnTo>
                <a:lnTo>
                  <a:pt x="874" y="868"/>
                </a:lnTo>
                <a:lnTo>
                  <a:pt x="836" y="878"/>
                </a:lnTo>
                <a:lnTo>
                  <a:pt x="835" y="827"/>
                </a:lnTo>
                <a:lnTo>
                  <a:pt x="822" y="860"/>
                </a:lnTo>
                <a:lnTo>
                  <a:pt x="795" y="861"/>
                </a:lnTo>
                <a:lnTo>
                  <a:pt x="824" y="762"/>
                </a:lnTo>
                <a:lnTo>
                  <a:pt x="765" y="856"/>
                </a:lnTo>
                <a:lnTo>
                  <a:pt x="737" y="836"/>
                </a:lnTo>
                <a:lnTo>
                  <a:pt x="707" y="763"/>
                </a:lnTo>
                <a:lnTo>
                  <a:pt x="608" y="722"/>
                </a:lnTo>
                <a:lnTo>
                  <a:pt x="428" y="754"/>
                </a:lnTo>
                <a:lnTo>
                  <a:pt x="354" y="807"/>
                </a:lnTo>
                <a:lnTo>
                  <a:pt x="230" y="812"/>
                </a:lnTo>
                <a:lnTo>
                  <a:pt x="160" y="858"/>
                </a:lnTo>
                <a:lnTo>
                  <a:pt x="66" y="825"/>
                </a:lnTo>
                <a:lnTo>
                  <a:pt x="87" y="728"/>
                </a:lnTo>
                <a:lnTo>
                  <a:pt x="0" y="53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49" name="Google Shape;1549;gebf947c4af_8_372"/>
          <p:cNvSpPr/>
          <p:nvPr/>
        </p:nvSpPr>
        <p:spPr>
          <a:xfrm>
            <a:off x="7533309" y="5975990"/>
            <a:ext cx="81311" cy="104285"/>
          </a:xfrm>
          <a:custGeom>
            <a:rect b="b" l="l" r="r" t="t"/>
            <a:pathLst>
              <a:path extrusionOk="0" h="115" w="116">
                <a:moveTo>
                  <a:pt x="0" y="20"/>
                </a:moveTo>
                <a:lnTo>
                  <a:pt x="1" y="0"/>
                </a:lnTo>
                <a:lnTo>
                  <a:pt x="60" y="17"/>
                </a:lnTo>
                <a:lnTo>
                  <a:pt x="105" y="3"/>
                </a:lnTo>
                <a:lnTo>
                  <a:pt x="116" y="31"/>
                </a:lnTo>
                <a:lnTo>
                  <a:pt x="116" y="65"/>
                </a:lnTo>
                <a:lnTo>
                  <a:pt x="72" y="115"/>
                </a:lnTo>
                <a:lnTo>
                  <a:pt x="42" y="112"/>
                </a:lnTo>
                <a:lnTo>
                  <a:pt x="0" y="2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0" name="Google Shape;1550;gebf947c4af_8_372"/>
          <p:cNvSpPr/>
          <p:nvPr/>
        </p:nvSpPr>
        <p:spPr>
          <a:xfrm>
            <a:off x="4469177" y="3066144"/>
            <a:ext cx="174034" cy="85783"/>
          </a:xfrm>
          <a:custGeom>
            <a:rect b="b" l="l" r="r" t="t"/>
            <a:pathLst>
              <a:path extrusionOk="0" h="98" w="256">
                <a:moveTo>
                  <a:pt x="0" y="55"/>
                </a:moveTo>
                <a:lnTo>
                  <a:pt x="4" y="59"/>
                </a:lnTo>
                <a:lnTo>
                  <a:pt x="5" y="77"/>
                </a:lnTo>
                <a:lnTo>
                  <a:pt x="33" y="81"/>
                </a:lnTo>
                <a:lnTo>
                  <a:pt x="85" y="72"/>
                </a:lnTo>
                <a:lnTo>
                  <a:pt x="142" y="98"/>
                </a:lnTo>
                <a:lnTo>
                  <a:pt x="221" y="80"/>
                </a:lnTo>
                <a:lnTo>
                  <a:pt x="256" y="30"/>
                </a:lnTo>
                <a:lnTo>
                  <a:pt x="242" y="0"/>
                </a:lnTo>
                <a:lnTo>
                  <a:pt x="143" y="1"/>
                </a:lnTo>
                <a:lnTo>
                  <a:pt x="113" y="54"/>
                </a:lnTo>
                <a:lnTo>
                  <a:pt x="0" y="5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1" name="Google Shape;1551;gebf947c4af_8_372"/>
          <p:cNvSpPr/>
          <p:nvPr/>
        </p:nvSpPr>
        <p:spPr>
          <a:xfrm>
            <a:off x="6245175" y="3846589"/>
            <a:ext cx="108415" cy="181654"/>
          </a:xfrm>
          <a:custGeom>
            <a:rect b="b" l="l" r="r" t="t"/>
            <a:pathLst>
              <a:path extrusionOk="0" h="198" w="159">
                <a:moveTo>
                  <a:pt x="0" y="59"/>
                </a:moveTo>
                <a:lnTo>
                  <a:pt x="22" y="80"/>
                </a:lnTo>
                <a:lnTo>
                  <a:pt x="34" y="172"/>
                </a:lnTo>
                <a:lnTo>
                  <a:pt x="74" y="166"/>
                </a:lnTo>
                <a:lnTo>
                  <a:pt x="98" y="126"/>
                </a:lnTo>
                <a:lnTo>
                  <a:pt x="126" y="135"/>
                </a:lnTo>
                <a:lnTo>
                  <a:pt x="146" y="198"/>
                </a:lnTo>
                <a:lnTo>
                  <a:pt x="159" y="162"/>
                </a:lnTo>
                <a:lnTo>
                  <a:pt x="142" y="97"/>
                </a:lnTo>
                <a:lnTo>
                  <a:pt x="126" y="122"/>
                </a:lnTo>
                <a:lnTo>
                  <a:pt x="106" y="91"/>
                </a:lnTo>
                <a:lnTo>
                  <a:pt x="144" y="51"/>
                </a:lnTo>
                <a:lnTo>
                  <a:pt x="69" y="45"/>
                </a:lnTo>
                <a:lnTo>
                  <a:pt x="21" y="0"/>
                </a:lnTo>
                <a:lnTo>
                  <a:pt x="5" y="25"/>
                </a:lnTo>
                <a:lnTo>
                  <a:pt x="23" y="45"/>
                </a:lnTo>
                <a:lnTo>
                  <a:pt x="0" y="5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2" name="Google Shape;1552;gebf947c4af_8_372"/>
          <p:cNvSpPr/>
          <p:nvPr/>
        </p:nvSpPr>
        <p:spPr>
          <a:xfrm>
            <a:off x="4319392" y="2958497"/>
            <a:ext cx="74178" cy="74007"/>
          </a:xfrm>
          <a:custGeom>
            <a:rect b="b" l="l" r="r" t="t"/>
            <a:pathLst>
              <a:path extrusionOk="0" h="78" w="109">
                <a:moveTo>
                  <a:pt x="0" y="15"/>
                </a:moveTo>
                <a:lnTo>
                  <a:pt x="25" y="4"/>
                </a:lnTo>
                <a:lnTo>
                  <a:pt x="73" y="0"/>
                </a:lnTo>
                <a:lnTo>
                  <a:pt x="106" y="32"/>
                </a:lnTo>
                <a:lnTo>
                  <a:pt x="109" y="56"/>
                </a:lnTo>
                <a:lnTo>
                  <a:pt x="96" y="78"/>
                </a:lnTo>
                <a:lnTo>
                  <a:pt x="0" y="1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3" name="Google Shape;1553;gebf947c4af_8_372"/>
          <p:cNvSpPr/>
          <p:nvPr/>
        </p:nvSpPr>
        <p:spPr>
          <a:xfrm>
            <a:off x="6268000" y="3791084"/>
            <a:ext cx="69899" cy="53825"/>
          </a:xfrm>
          <a:custGeom>
            <a:rect b="b" l="l" r="r" t="t"/>
            <a:pathLst>
              <a:path extrusionOk="0" h="56" w="102">
                <a:moveTo>
                  <a:pt x="0" y="34"/>
                </a:moveTo>
                <a:lnTo>
                  <a:pt x="14" y="56"/>
                </a:lnTo>
                <a:lnTo>
                  <a:pt x="102" y="47"/>
                </a:lnTo>
                <a:lnTo>
                  <a:pt x="97" y="16"/>
                </a:lnTo>
                <a:lnTo>
                  <a:pt x="33" y="0"/>
                </a:lnTo>
                <a:lnTo>
                  <a:pt x="0" y="3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4" name="Google Shape;1554;gebf947c4af_8_372"/>
          <p:cNvSpPr/>
          <p:nvPr/>
        </p:nvSpPr>
        <p:spPr>
          <a:xfrm>
            <a:off x="6838601" y="4516021"/>
            <a:ext cx="25678" cy="31958"/>
          </a:xfrm>
          <a:custGeom>
            <a:rect b="b" l="l" r="r" t="t"/>
            <a:pathLst>
              <a:path extrusionOk="0" h="34" w="40">
                <a:moveTo>
                  <a:pt x="0" y="15"/>
                </a:moveTo>
                <a:lnTo>
                  <a:pt x="21" y="34"/>
                </a:lnTo>
                <a:lnTo>
                  <a:pt x="40" y="0"/>
                </a:lnTo>
                <a:lnTo>
                  <a:pt x="0" y="1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5" name="Google Shape;1555;gebf947c4af_8_372"/>
          <p:cNvSpPr/>
          <p:nvPr/>
        </p:nvSpPr>
        <p:spPr>
          <a:xfrm>
            <a:off x="6345032" y="3796130"/>
            <a:ext cx="203989" cy="565150"/>
          </a:xfrm>
          <a:custGeom>
            <a:rect b="b" l="l" r="r" t="t"/>
            <a:pathLst>
              <a:path extrusionOk="0" h="619" w="301">
                <a:moveTo>
                  <a:pt x="0" y="255"/>
                </a:moveTo>
                <a:lnTo>
                  <a:pt x="13" y="219"/>
                </a:lnTo>
                <a:lnTo>
                  <a:pt x="100" y="58"/>
                </a:lnTo>
                <a:lnTo>
                  <a:pt x="159" y="36"/>
                </a:lnTo>
                <a:lnTo>
                  <a:pt x="173" y="0"/>
                </a:lnTo>
                <a:lnTo>
                  <a:pt x="214" y="21"/>
                </a:lnTo>
                <a:lnTo>
                  <a:pt x="215" y="53"/>
                </a:lnTo>
                <a:lnTo>
                  <a:pt x="180" y="152"/>
                </a:lnTo>
                <a:lnTo>
                  <a:pt x="218" y="143"/>
                </a:lnTo>
                <a:lnTo>
                  <a:pt x="237" y="211"/>
                </a:lnTo>
                <a:lnTo>
                  <a:pt x="301" y="229"/>
                </a:lnTo>
                <a:lnTo>
                  <a:pt x="269" y="260"/>
                </a:lnTo>
                <a:lnTo>
                  <a:pt x="198" y="302"/>
                </a:lnTo>
                <a:lnTo>
                  <a:pt x="180" y="342"/>
                </a:lnTo>
                <a:lnTo>
                  <a:pt x="218" y="417"/>
                </a:lnTo>
                <a:lnTo>
                  <a:pt x="203" y="461"/>
                </a:lnTo>
                <a:lnTo>
                  <a:pt x="250" y="560"/>
                </a:lnTo>
                <a:lnTo>
                  <a:pt x="215" y="619"/>
                </a:lnTo>
                <a:lnTo>
                  <a:pt x="181" y="408"/>
                </a:lnTo>
                <a:lnTo>
                  <a:pt x="152" y="375"/>
                </a:lnTo>
                <a:lnTo>
                  <a:pt x="104" y="431"/>
                </a:lnTo>
                <a:lnTo>
                  <a:pt x="67" y="420"/>
                </a:lnTo>
                <a:lnTo>
                  <a:pt x="74" y="343"/>
                </a:lnTo>
                <a:lnTo>
                  <a:pt x="0" y="25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6" name="Google Shape;1556;gebf947c4af_8_372"/>
          <p:cNvSpPr/>
          <p:nvPr/>
        </p:nvSpPr>
        <p:spPr>
          <a:xfrm>
            <a:off x="6577550" y="4218311"/>
            <a:ext cx="114120" cy="134559"/>
          </a:xfrm>
          <a:custGeom>
            <a:rect b="b" l="l" r="r" t="t"/>
            <a:pathLst>
              <a:path extrusionOk="0" h="143" w="167">
                <a:moveTo>
                  <a:pt x="0" y="29"/>
                </a:moveTo>
                <a:lnTo>
                  <a:pt x="12" y="100"/>
                </a:lnTo>
                <a:lnTo>
                  <a:pt x="34" y="137"/>
                </a:lnTo>
                <a:lnTo>
                  <a:pt x="67" y="143"/>
                </a:lnTo>
                <a:lnTo>
                  <a:pt x="167" y="77"/>
                </a:lnTo>
                <a:lnTo>
                  <a:pt x="163" y="0"/>
                </a:lnTo>
                <a:lnTo>
                  <a:pt x="88" y="12"/>
                </a:lnTo>
                <a:lnTo>
                  <a:pt x="23" y="9"/>
                </a:lnTo>
                <a:lnTo>
                  <a:pt x="0" y="2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7" name="Google Shape;1557;gebf947c4af_8_372"/>
          <p:cNvSpPr/>
          <p:nvPr/>
        </p:nvSpPr>
        <p:spPr>
          <a:xfrm>
            <a:off x="6064007" y="4373052"/>
            <a:ext cx="42795" cy="112692"/>
          </a:xfrm>
          <a:custGeom>
            <a:rect b="b" l="l" r="r" t="t"/>
            <a:pathLst>
              <a:path extrusionOk="0" h="124" w="62">
                <a:moveTo>
                  <a:pt x="0" y="0"/>
                </a:moveTo>
                <a:lnTo>
                  <a:pt x="11" y="124"/>
                </a:lnTo>
                <a:lnTo>
                  <a:pt x="62" y="102"/>
                </a:lnTo>
                <a:lnTo>
                  <a:pt x="37" y="29"/>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8" name="Google Shape;1558;gebf947c4af_8_372"/>
          <p:cNvSpPr/>
          <p:nvPr/>
        </p:nvSpPr>
        <p:spPr>
          <a:xfrm>
            <a:off x="6975546" y="3897049"/>
            <a:ext cx="41367" cy="99239"/>
          </a:xfrm>
          <a:custGeom>
            <a:rect b="b" l="l" r="r" t="t"/>
            <a:pathLst>
              <a:path extrusionOk="0" h="109" w="59">
                <a:moveTo>
                  <a:pt x="0" y="44"/>
                </a:moveTo>
                <a:lnTo>
                  <a:pt x="23" y="109"/>
                </a:lnTo>
                <a:lnTo>
                  <a:pt x="59" y="0"/>
                </a:lnTo>
                <a:lnTo>
                  <a:pt x="28" y="2"/>
                </a:lnTo>
                <a:lnTo>
                  <a:pt x="0" y="44"/>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59" name="Google Shape;1559;gebf947c4af_8_372"/>
          <p:cNvSpPr/>
          <p:nvPr/>
        </p:nvSpPr>
        <p:spPr>
          <a:xfrm>
            <a:off x="4440645" y="2696107"/>
            <a:ext cx="59912" cy="122787"/>
          </a:xfrm>
          <a:custGeom>
            <a:rect b="b" l="l" r="r" t="t"/>
            <a:pathLst>
              <a:path extrusionOk="0" h="132" w="88">
                <a:moveTo>
                  <a:pt x="0" y="100"/>
                </a:moveTo>
                <a:lnTo>
                  <a:pt x="6" y="36"/>
                </a:lnTo>
                <a:lnTo>
                  <a:pt x="76" y="0"/>
                </a:lnTo>
                <a:lnTo>
                  <a:pt x="64" y="51"/>
                </a:lnTo>
                <a:lnTo>
                  <a:pt x="88" y="66"/>
                </a:lnTo>
                <a:lnTo>
                  <a:pt x="44" y="95"/>
                </a:lnTo>
                <a:lnTo>
                  <a:pt x="43" y="132"/>
                </a:lnTo>
                <a:lnTo>
                  <a:pt x="17" y="132"/>
                </a:lnTo>
                <a:lnTo>
                  <a:pt x="0" y="10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0" name="Google Shape;1560;gebf947c4af_8_372"/>
          <p:cNvSpPr/>
          <p:nvPr/>
        </p:nvSpPr>
        <p:spPr>
          <a:xfrm>
            <a:off x="4479161" y="2785251"/>
            <a:ext cx="22825" cy="18502"/>
          </a:xfrm>
          <a:custGeom>
            <a:rect b="b" l="l" r="r" t="t"/>
            <a:pathLst>
              <a:path extrusionOk="0" h="16" w="32">
                <a:moveTo>
                  <a:pt x="0" y="16"/>
                </a:moveTo>
                <a:lnTo>
                  <a:pt x="25" y="0"/>
                </a:lnTo>
                <a:lnTo>
                  <a:pt x="32" y="11"/>
                </a:lnTo>
                <a:lnTo>
                  <a:pt x="0" y="1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1" name="Google Shape;1561;gebf947c4af_8_372"/>
          <p:cNvSpPr/>
          <p:nvPr/>
        </p:nvSpPr>
        <p:spPr>
          <a:xfrm>
            <a:off x="4507693" y="2760019"/>
            <a:ext cx="35662" cy="52141"/>
          </a:xfrm>
          <a:custGeom>
            <a:rect b="b" l="l" r="r" t="t"/>
            <a:pathLst>
              <a:path extrusionOk="0" h="56" w="53">
                <a:moveTo>
                  <a:pt x="0" y="29"/>
                </a:moveTo>
                <a:lnTo>
                  <a:pt x="39" y="56"/>
                </a:lnTo>
                <a:lnTo>
                  <a:pt x="53" y="27"/>
                </a:lnTo>
                <a:lnTo>
                  <a:pt x="43" y="0"/>
                </a:lnTo>
                <a:lnTo>
                  <a:pt x="0" y="2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2" name="Google Shape;1562;gebf947c4af_8_372"/>
          <p:cNvSpPr/>
          <p:nvPr/>
        </p:nvSpPr>
        <p:spPr>
          <a:xfrm>
            <a:off x="4721669" y="2098998"/>
            <a:ext cx="246784" cy="499550"/>
          </a:xfrm>
          <a:custGeom>
            <a:rect b="b" l="l" r="r" t="t"/>
            <a:pathLst>
              <a:path extrusionOk="0" h="547" w="363">
                <a:moveTo>
                  <a:pt x="0" y="57"/>
                </a:moveTo>
                <a:lnTo>
                  <a:pt x="24" y="40"/>
                </a:lnTo>
                <a:lnTo>
                  <a:pt x="62" y="73"/>
                </a:lnTo>
                <a:lnTo>
                  <a:pt x="132" y="79"/>
                </a:lnTo>
                <a:lnTo>
                  <a:pt x="172" y="58"/>
                </a:lnTo>
                <a:lnTo>
                  <a:pt x="183" y="13"/>
                </a:lnTo>
                <a:lnTo>
                  <a:pt x="249" y="0"/>
                </a:lnTo>
                <a:lnTo>
                  <a:pt x="285" y="18"/>
                </a:lnTo>
                <a:lnTo>
                  <a:pt x="281" y="57"/>
                </a:lnTo>
                <a:lnTo>
                  <a:pt x="267" y="95"/>
                </a:lnTo>
                <a:lnTo>
                  <a:pt x="314" y="142"/>
                </a:lnTo>
                <a:lnTo>
                  <a:pt x="286" y="177"/>
                </a:lnTo>
                <a:lnTo>
                  <a:pt x="321" y="237"/>
                </a:lnTo>
                <a:lnTo>
                  <a:pt x="307" y="291"/>
                </a:lnTo>
                <a:lnTo>
                  <a:pt x="363" y="405"/>
                </a:lnTo>
                <a:lnTo>
                  <a:pt x="235" y="512"/>
                </a:lnTo>
                <a:lnTo>
                  <a:pt x="81" y="547"/>
                </a:lnTo>
                <a:lnTo>
                  <a:pt x="73" y="525"/>
                </a:lnTo>
                <a:lnTo>
                  <a:pt x="24" y="508"/>
                </a:lnTo>
                <a:lnTo>
                  <a:pt x="17" y="402"/>
                </a:lnTo>
                <a:lnTo>
                  <a:pt x="164" y="287"/>
                </a:lnTo>
                <a:lnTo>
                  <a:pt x="116" y="230"/>
                </a:lnTo>
                <a:lnTo>
                  <a:pt x="98" y="116"/>
                </a:lnTo>
                <a:lnTo>
                  <a:pt x="0" y="57"/>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3" name="Google Shape;1563;gebf947c4af_8_372"/>
          <p:cNvSpPr/>
          <p:nvPr/>
        </p:nvSpPr>
        <p:spPr>
          <a:xfrm>
            <a:off x="4153919" y="2973634"/>
            <a:ext cx="285301" cy="333033"/>
          </a:xfrm>
          <a:custGeom>
            <a:rect b="b" l="l" r="r" t="t"/>
            <a:pathLst>
              <a:path extrusionOk="0" h="365" w="421">
                <a:moveTo>
                  <a:pt x="0" y="111"/>
                </a:moveTo>
                <a:lnTo>
                  <a:pt x="14" y="143"/>
                </a:lnTo>
                <a:lnTo>
                  <a:pt x="100" y="165"/>
                </a:lnTo>
                <a:lnTo>
                  <a:pt x="87" y="183"/>
                </a:lnTo>
                <a:lnTo>
                  <a:pt x="118" y="206"/>
                </a:lnTo>
                <a:lnTo>
                  <a:pt x="132" y="248"/>
                </a:lnTo>
                <a:lnTo>
                  <a:pt x="95" y="325"/>
                </a:lnTo>
                <a:lnTo>
                  <a:pt x="199" y="355"/>
                </a:lnTo>
                <a:lnTo>
                  <a:pt x="210" y="359"/>
                </a:lnTo>
                <a:lnTo>
                  <a:pt x="260" y="365"/>
                </a:lnTo>
                <a:lnTo>
                  <a:pt x="260" y="334"/>
                </a:lnTo>
                <a:lnTo>
                  <a:pt x="287" y="318"/>
                </a:lnTo>
                <a:lnTo>
                  <a:pt x="357" y="337"/>
                </a:lnTo>
                <a:lnTo>
                  <a:pt x="401" y="307"/>
                </a:lnTo>
                <a:lnTo>
                  <a:pt x="375" y="263"/>
                </a:lnTo>
                <a:lnTo>
                  <a:pt x="385" y="220"/>
                </a:lnTo>
                <a:lnTo>
                  <a:pt x="352" y="197"/>
                </a:lnTo>
                <a:lnTo>
                  <a:pt x="401" y="147"/>
                </a:lnTo>
                <a:lnTo>
                  <a:pt x="421" y="92"/>
                </a:lnTo>
                <a:lnTo>
                  <a:pt x="359" y="69"/>
                </a:lnTo>
                <a:lnTo>
                  <a:pt x="342" y="63"/>
                </a:lnTo>
                <a:lnTo>
                  <a:pt x="246" y="0"/>
                </a:lnTo>
                <a:lnTo>
                  <a:pt x="213" y="11"/>
                </a:lnTo>
                <a:lnTo>
                  <a:pt x="175" y="72"/>
                </a:lnTo>
                <a:lnTo>
                  <a:pt x="94" y="61"/>
                </a:lnTo>
                <a:lnTo>
                  <a:pt x="106" y="109"/>
                </a:lnTo>
                <a:lnTo>
                  <a:pt x="0" y="11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4" name="Google Shape;1564;gebf947c4af_8_372"/>
          <p:cNvSpPr/>
          <p:nvPr/>
        </p:nvSpPr>
        <p:spPr>
          <a:xfrm>
            <a:off x="4450632" y="3279759"/>
            <a:ext cx="15692" cy="65597"/>
          </a:xfrm>
          <a:custGeom>
            <a:rect b="b" l="l" r="r" t="t"/>
            <a:pathLst>
              <a:path extrusionOk="0" h="69" w="27">
                <a:moveTo>
                  <a:pt x="0" y="34"/>
                </a:moveTo>
                <a:lnTo>
                  <a:pt x="24" y="69"/>
                </a:lnTo>
                <a:lnTo>
                  <a:pt x="27" y="0"/>
                </a:lnTo>
                <a:lnTo>
                  <a:pt x="0" y="3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5" name="Google Shape;1565;gebf947c4af_8_372"/>
          <p:cNvSpPr/>
          <p:nvPr/>
        </p:nvSpPr>
        <p:spPr>
          <a:xfrm>
            <a:off x="4390720" y="2818890"/>
            <a:ext cx="195431" cy="294349"/>
          </a:xfrm>
          <a:custGeom>
            <a:rect b="b" l="l" r="r" t="t"/>
            <a:pathLst>
              <a:path extrusionOk="0" h="323" w="289">
                <a:moveTo>
                  <a:pt x="0" y="133"/>
                </a:moveTo>
                <a:lnTo>
                  <a:pt x="1" y="186"/>
                </a:lnTo>
                <a:lnTo>
                  <a:pt x="4" y="210"/>
                </a:lnTo>
                <a:lnTo>
                  <a:pt x="8" y="238"/>
                </a:lnTo>
                <a:lnTo>
                  <a:pt x="70" y="261"/>
                </a:lnTo>
                <a:lnTo>
                  <a:pt x="50" y="316"/>
                </a:lnTo>
                <a:lnTo>
                  <a:pt x="115" y="323"/>
                </a:lnTo>
                <a:lnTo>
                  <a:pt x="228" y="322"/>
                </a:lnTo>
                <a:lnTo>
                  <a:pt x="258" y="269"/>
                </a:lnTo>
                <a:lnTo>
                  <a:pt x="197" y="203"/>
                </a:lnTo>
                <a:lnTo>
                  <a:pt x="270" y="168"/>
                </a:lnTo>
                <a:lnTo>
                  <a:pt x="289" y="179"/>
                </a:lnTo>
                <a:lnTo>
                  <a:pt x="270" y="49"/>
                </a:lnTo>
                <a:lnTo>
                  <a:pt x="217" y="18"/>
                </a:lnTo>
                <a:lnTo>
                  <a:pt x="158" y="40"/>
                </a:lnTo>
                <a:lnTo>
                  <a:pt x="166" y="25"/>
                </a:lnTo>
                <a:lnTo>
                  <a:pt x="115" y="0"/>
                </a:lnTo>
                <a:lnTo>
                  <a:pt x="89" y="0"/>
                </a:lnTo>
                <a:lnTo>
                  <a:pt x="87" y="71"/>
                </a:lnTo>
                <a:lnTo>
                  <a:pt x="57" y="52"/>
                </a:lnTo>
                <a:lnTo>
                  <a:pt x="39" y="74"/>
                </a:lnTo>
                <a:lnTo>
                  <a:pt x="34" y="117"/>
                </a:lnTo>
                <a:lnTo>
                  <a:pt x="0" y="133"/>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6" name="Google Shape;1566;gebf947c4af_8_372"/>
          <p:cNvSpPr/>
          <p:nvPr/>
        </p:nvSpPr>
        <p:spPr>
          <a:xfrm>
            <a:off x="4711682" y="3323489"/>
            <a:ext cx="142652" cy="193429"/>
          </a:xfrm>
          <a:custGeom>
            <a:rect b="b" l="l" r="r" t="t"/>
            <a:pathLst>
              <a:path extrusionOk="0" h="209" w="209">
                <a:moveTo>
                  <a:pt x="0" y="83"/>
                </a:moveTo>
                <a:lnTo>
                  <a:pt x="29" y="37"/>
                </a:lnTo>
                <a:lnTo>
                  <a:pt x="94" y="19"/>
                </a:lnTo>
                <a:lnTo>
                  <a:pt x="177" y="20"/>
                </a:lnTo>
                <a:lnTo>
                  <a:pt x="209" y="0"/>
                </a:lnTo>
                <a:lnTo>
                  <a:pt x="198" y="44"/>
                </a:lnTo>
                <a:lnTo>
                  <a:pt x="141" y="34"/>
                </a:lnTo>
                <a:lnTo>
                  <a:pt x="112" y="71"/>
                </a:lnTo>
                <a:lnTo>
                  <a:pt x="82" y="50"/>
                </a:lnTo>
                <a:lnTo>
                  <a:pt x="104" y="105"/>
                </a:lnTo>
                <a:lnTo>
                  <a:pt x="77" y="116"/>
                </a:lnTo>
                <a:lnTo>
                  <a:pt x="129" y="140"/>
                </a:lnTo>
                <a:lnTo>
                  <a:pt x="129" y="162"/>
                </a:lnTo>
                <a:lnTo>
                  <a:pt x="86" y="169"/>
                </a:lnTo>
                <a:lnTo>
                  <a:pt x="100" y="209"/>
                </a:lnTo>
                <a:lnTo>
                  <a:pt x="49" y="195"/>
                </a:lnTo>
                <a:lnTo>
                  <a:pt x="34" y="158"/>
                </a:lnTo>
                <a:lnTo>
                  <a:pt x="101" y="143"/>
                </a:lnTo>
                <a:lnTo>
                  <a:pt x="34" y="137"/>
                </a:lnTo>
                <a:lnTo>
                  <a:pt x="0" y="83"/>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7" name="Google Shape;1567;gebf947c4af_8_372"/>
          <p:cNvSpPr/>
          <p:nvPr/>
        </p:nvSpPr>
        <p:spPr>
          <a:xfrm>
            <a:off x="4787286" y="3547195"/>
            <a:ext cx="67045" cy="11775"/>
          </a:xfrm>
          <a:custGeom>
            <a:rect b="b" l="l" r="r" t="t"/>
            <a:pathLst>
              <a:path extrusionOk="0" h="14" w="98">
                <a:moveTo>
                  <a:pt x="0" y="14"/>
                </a:moveTo>
                <a:lnTo>
                  <a:pt x="8" y="0"/>
                </a:lnTo>
                <a:lnTo>
                  <a:pt x="98" y="14"/>
                </a:lnTo>
                <a:lnTo>
                  <a:pt x="32" y="14"/>
                </a:lnTo>
                <a:lnTo>
                  <a:pt x="0" y="1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8" name="Google Shape;1568;gebf947c4af_8_372"/>
          <p:cNvSpPr/>
          <p:nvPr/>
        </p:nvSpPr>
        <p:spPr>
          <a:xfrm>
            <a:off x="5255180" y="3395815"/>
            <a:ext cx="433657" cy="499553"/>
          </a:xfrm>
          <a:custGeom>
            <a:rect b="b" l="l" r="r" t="t"/>
            <a:pathLst>
              <a:path extrusionOk="0" h="546" w="640">
                <a:moveTo>
                  <a:pt x="0" y="18"/>
                </a:moveTo>
                <a:lnTo>
                  <a:pt x="17" y="0"/>
                </a:lnTo>
                <a:lnTo>
                  <a:pt x="66" y="41"/>
                </a:lnTo>
                <a:lnTo>
                  <a:pt x="127" y="8"/>
                </a:lnTo>
                <a:lnTo>
                  <a:pt x="132" y="40"/>
                </a:lnTo>
                <a:lnTo>
                  <a:pt x="160" y="51"/>
                </a:lnTo>
                <a:lnTo>
                  <a:pt x="167" y="87"/>
                </a:lnTo>
                <a:lnTo>
                  <a:pt x="255" y="125"/>
                </a:lnTo>
                <a:lnTo>
                  <a:pt x="336" y="114"/>
                </a:lnTo>
                <a:lnTo>
                  <a:pt x="329" y="94"/>
                </a:lnTo>
                <a:lnTo>
                  <a:pt x="433" y="58"/>
                </a:lnTo>
                <a:lnTo>
                  <a:pt x="569" y="120"/>
                </a:lnTo>
                <a:lnTo>
                  <a:pt x="574" y="154"/>
                </a:lnTo>
                <a:lnTo>
                  <a:pt x="550" y="218"/>
                </a:lnTo>
                <a:lnTo>
                  <a:pt x="554" y="306"/>
                </a:lnTo>
                <a:lnTo>
                  <a:pt x="589" y="332"/>
                </a:lnTo>
                <a:lnTo>
                  <a:pt x="561" y="377"/>
                </a:lnTo>
                <a:lnTo>
                  <a:pt x="640" y="476"/>
                </a:lnTo>
                <a:lnTo>
                  <a:pt x="587" y="546"/>
                </a:lnTo>
                <a:lnTo>
                  <a:pt x="444" y="523"/>
                </a:lnTo>
                <a:lnTo>
                  <a:pt x="413" y="478"/>
                </a:lnTo>
                <a:lnTo>
                  <a:pt x="315" y="493"/>
                </a:lnTo>
                <a:lnTo>
                  <a:pt x="244" y="450"/>
                </a:lnTo>
                <a:lnTo>
                  <a:pt x="196" y="366"/>
                </a:lnTo>
                <a:lnTo>
                  <a:pt x="159" y="352"/>
                </a:lnTo>
                <a:lnTo>
                  <a:pt x="149" y="370"/>
                </a:lnTo>
                <a:lnTo>
                  <a:pt x="105" y="285"/>
                </a:lnTo>
                <a:lnTo>
                  <a:pt x="43" y="234"/>
                </a:lnTo>
                <a:lnTo>
                  <a:pt x="72" y="154"/>
                </a:lnTo>
                <a:lnTo>
                  <a:pt x="46" y="145"/>
                </a:lnTo>
                <a:lnTo>
                  <a:pt x="22" y="102"/>
                </a:lnTo>
                <a:lnTo>
                  <a:pt x="0" y="18"/>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69" name="Google Shape;1569;gebf947c4af_8_372"/>
          <p:cNvSpPr/>
          <p:nvPr/>
        </p:nvSpPr>
        <p:spPr>
          <a:xfrm>
            <a:off x="5131073" y="3488325"/>
            <a:ext cx="223963" cy="275847"/>
          </a:xfrm>
          <a:custGeom>
            <a:rect b="b" l="l" r="r" t="t"/>
            <a:pathLst>
              <a:path extrusionOk="0" h="303" w="331">
                <a:moveTo>
                  <a:pt x="0" y="147"/>
                </a:moveTo>
                <a:lnTo>
                  <a:pt x="16" y="190"/>
                </a:lnTo>
                <a:lnTo>
                  <a:pt x="166" y="257"/>
                </a:lnTo>
                <a:lnTo>
                  <a:pt x="167" y="282"/>
                </a:lnTo>
                <a:lnTo>
                  <a:pt x="203" y="298"/>
                </a:lnTo>
                <a:lnTo>
                  <a:pt x="264" y="303"/>
                </a:lnTo>
                <a:lnTo>
                  <a:pt x="313" y="271"/>
                </a:lnTo>
                <a:lnTo>
                  <a:pt x="331" y="268"/>
                </a:lnTo>
                <a:lnTo>
                  <a:pt x="287" y="183"/>
                </a:lnTo>
                <a:lnTo>
                  <a:pt x="225" y="132"/>
                </a:lnTo>
                <a:lnTo>
                  <a:pt x="254" y="52"/>
                </a:lnTo>
                <a:lnTo>
                  <a:pt x="228" y="43"/>
                </a:lnTo>
                <a:lnTo>
                  <a:pt x="204" y="0"/>
                </a:lnTo>
                <a:lnTo>
                  <a:pt x="130" y="3"/>
                </a:lnTo>
                <a:lnTo>
                  <a:pt x="93" y="30"/>
                </a:lnTo>
                <a:lnTo>
                  <a:pt x="81" y="103"/>
                </a:lnTo>
                <a:lnTo>
                  <a:pt x="0" y="147"/>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70" name="Google Shape;1570;gebf947c4af_8_372"/>
          <p:cNvSpPr/>
          <p:nvPr/>
        </p:nvSpPr>
        <p:spPr>
          <a:xfrm>
            <a:off x="4407836" y="3128379"/>
            <a:ext cx="265330" cy="334717"/>
          </a:xfrm>
          <a:custGeom>
            <a:rect b="b" l="l" r="r" t="t"/>
            <a:pathLst>
              <a:path extrusionOk="0" h="367" w="392">
                <a:moveTo>
                  <a:pt x="0" y="92"/>
                </a:moveTo>
                <a:lnTo>
                  <a:pt x="10" y="49"/>
                </a:lnTo>
                <a:lnTo>
                  <a:pt x="57" y="29"/>
                </a:lnTo>
                <a:lnTo>
                  <a:pt x="77" y="48"/>
                </a:lnTo>
                <a:lnTo>
                  <a:pt x="124" y="9"/>
                </a:lnTo>
                <a:lnTo>
                  <a:pt x="176" y="0"/>
                </a:lnTo>
                <a:lnTo>
                  <a:pt x="233" y="26"/>
                </a:lnTo>
                <a:lnTo>
                  <a:pt x="233" y="66"/>
                </a:lnTo>
                <a:lnTo>
                  <a:pt x="187" y="73"/>
                </a:lnTo>
                <a:lnTo>
                  <a:pt x="191" y="122"/>
                </a:lnTo>
                <a:lnTo>
                  <a:pt x="265" y="205"/>
                </a:lnTo>
                <a:lnTo>
                  <a:pt x="312" y="210"/>
                </a:lnTo>
                <a:lnTo>
                  <a:pt x="308" y="228"/>
                </a:lnTo>
                <a:lnTo>
                  <a:pt x="392" y="282"/>
                </a:lnTo>
                <a:lnTo>
                  <a:pt x="334" y="273"/>
                </a:lnTo>
                <a:lnTo>
                  <a:pt x="347" y="326"/>
                </a:lnTo>
                <a:lnTo>
                  <a:pt x="312" y="367"/>
                </a:lnTo>
                <a:lnTo>
                  <a:pt x="297" y="283"/>
                </a:lnTo>
                <a:lnTo>
                  <a:pt x="150" y="191"/>
                </a:lnTo>
                <a:lnTo>
                  <a:pt x="116" y="130"/>
                </a:lnTo>
                <a:lnTo>
                  <a:pt x="69" y="110"/>
                </a:lnTo>
                <a:lnTo>
                  <a:pt x="26" y="136"/>
                </a:lnTo>
                <a:lnTo>
                  <a:pt x="0" y="92"/>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71" name="Google Shape;1571;gebf947c4af_8_372"/>
          <p:cNvSpPr/>
          <p:nvPr/>
        </p:nvSpPr>
        <p:spPr>
          <a:xfrm>
            <a:off x="4443499" y="3345355"/>
            <a:ext cx="32811" cy="82418"/>
          </a:xfrm>
          <a:custGeom>
            <a:rect b="b" l="l" r="r" t="t"/>
            <a:pathLst>
              <a:path extrusionOk="0" h="90" w="48">
                <a:moveTo>
                  <a:pt x="0" y="14"/>
                </a:moveTo>
                <a:lnTo>
                  <a:pt x="8" y="83"/>
                </a:lnTo>
                <a:lnTo>
                  <a:pt x="29" y="90"/>
                </a:lnTo>
                <a:lnTo>
                  <a:pt x="48" y="36"/>
                </a:lnTo>
                <a:lnTo>
                  <a:pt x="30" y="0"/>
                </a:lnTo>
                <a:lnTo>
                  <a:pt x="0" y="1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72" name="Google Shape;1572;gebf947c4af_8_372"/>
          <p:cNvSpPr/>
          <p:nvPr/>
        </p:nvSpPr>
        <p:spPr>
          <a:xfrm>
            <a:off x="4540501" y="3451321"/>
            <a:ext cx="68473" cy="53825"/>
          </a:xfrm>
          <a:custGeom>
            <a:rect b="b" l="l" r="r" t="t"/>
            <a:pathLst>
              <a:path extrusionOk="0" h="60" w="103">
                <a:moveTo>
                  <a:pt x="0" y="14"/>
                </a:moveTo>
                <a:lnTo>
                  <a:pt x="87" y="60"/>
                </a:lnTo>
                <a:lnTo>
                  <a:pt x="103" y="0"/>
                </a:lnTo>
                <a:lnTo>
                  <a:pt x="0" y="1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73" name="Google Shape;1573;gebf947c4af_8_372"/>
          <p:cNvSpPr/>
          <p:nvPr/>
        </p:nvSpPr>
        <p:spPr>
          <a:xfrm>
            <a:off x="7193801" y="3606065"/>
            <a:ext cx="52782" cy="84099"/>
          </a:xfrm>
          <a:custGeom>
            <a:rect b="b" l="l" r="r" t="t"/>
            <a:pathLst>
              <a:path extrusionOk="0" h="92" w="78">
                <a:moveTo>
                  <a:pt x="0" y="24"/>
                </a:moveTo>
                <a:lnTo>
                  <a:pt x="2" y="48"/>
                </a:lnTo>
                <a:lnTo>
                  <a:pt x="20" y="24"/>
                </a:lnTo>
                <a:lnTo>
                  <a:pt x="28" y="38"/>
                </a:lnTo>
                <a:lnTo>
                  <a:pt x="19" y="92"/>
                </a:lnTo>
                <a:lnTo>
                  <a:pt x="56" y="90"/>
                </a:lnTo>
                <a:lnTo>
                  <a:pt x="78" y="35"/>
                </a:lnTo>
                <a:lnTo>
                  <a:pt x="66" y="4"/>
                </a:lnTo>
                <a:lnTo>
                  <a:pt x="30" y="0"/>
                </a:lnTo>
                <a:lnTo>
                  <a:pt x="0" y="2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74" name="Google Shape;1574;gebf947c4af_8_372"/>
          <p:cNvSpPr/>
          <p:nvPr/>
        </p:nvSpPr>
        <p:spPr>
          <a:xfrm>
            <a:off x="7220904" y="3341991"/>
            <a:ext cx="253918" cy="275847"/>
          </a:xfrm>
          <a:custGeom>
            <a:rect b="b" l="l" r="r" t="t"/>
            <a:pathLst>
              <a:path extrusionOk="0" h="303" w="377">
                <a:moveTo>
                  <a:pt x="0" y="285"/>
                </a:moveTo>
                <a:lnTo>
                  <a:pt x="68" y="229"/>
                </a:lnTo>
                <a:lnTo>
                  <a:pt x="163" y="229"/>
                </a:lnTo>
                <a:lnTo>
                  <a:pt x="201" y="160"/>
                </a:lnTo>
                <a:lnTo>
                  <a:pt x="218" y="155"/>
                </a:lnTo>
                <a:lnTo>
                  <a:pt x="219" y="181"/>
                </a:lnTo>
                <a:lnTo>
                  <a:pt x="262" y="155"/>
                </a:lnTo>
                <a:lnTo>
                  <a:pt x="299" y="102"/>
                </a:lnTo>
                <a:lnTo>
                  <a:pt x="315" y="16"/>
                </a:lnTo>
                <a:lnTo>
                  <a:pt x="344" y="20"/>
                </a:lnTo>
                <a:lnTo>
                  <a:pt x="334" y="0"/>
                </a:lnTo>
                <a:lnTo>
                  <a:pt x="354" y="2"/>
                </a:lnTo>
                <a:lnTo>
                  <a:pt x="377" y="73"/>
                </a:lnTo>
                <a:lnTo>
                  <a:pt x="344" y="124"/>
                </a:lnTo>
                <a:lnTo>
                  <a:pt x="344" y="171"/>
                </a:lnTo>
                <a:lnTo>
                  <a:pt x="321" y="240"/>
                </a:lnTo>
                <a:lnTo>
                  <a:pt x="304" y="249"/>
                </a:lnTo>
                <a:lnTo>
                  <a:pt x="303" y="223"/>
                </a:lnTo>
                <a:lnTo>
                  <a:pt x="248" y="262"/>
                </a:lnTo>
                <a:lnTo>
                  <a:pt x="201" y="245"/>
                </a:lnTo>
                <a:lnTo>
                  <a:pt x="204" y="277"/>
                </a:lnTo>
                <a:lnTo>
                  <a:pt x="164" y="303"/>
                </a:lnTo>
                <a:lnTo>
                  <a:pt x="153" y="259"/>
                </a:lnTo>
                <a:lnTo>
                  <a:pt x="0" y="28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75" name="Google Shape;1575;gebf947c4af_8_372"/>
          <p:cNvSpPr/>
          <p:nvPr/>
        </p:nvSpPr>
        <p:spPr>
          <a:xfrm>
            <a:off x="7250862" y="3594290"/>
            <a:ext cx="52782" cy="50460"/>
          </a:xfrm>
          <a:custGeom>
            <a:rect b="b" l="l" r="r" t="t"/>
            <a:pathLst>
              <a:path extrusionOk="0" h="55" w="77">
                <a:moveTo>
                  <a:pt x="0" y="29"/>
                </a:moveTo>
                <a:lnTo>
                  <a:pt x="26" y="55"/>
                </a:lnTo>
                <a:lnTo>
                  <a:pt x="70" y="34"/>
                </a:lnTo>
                <a:lnTo>
                  <a:pt x="77" y="0"/>
                </a:lnTo>
                <a:lnTo>
                  <a:pt x="0" y="2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76" name="Google Shape;1576;gebf947c4af_8_372"/>
          <p:cNvSpPr/>
          <p:nvPr/>
        </p:nvSpPr>
        <p:spPr>
          <a:xfrm>
            <a:off x="7424893" y="3193976"/>
            <a:ext cx="132665" cy="148015"/>
          </a:xfrm>
          <a:custGeom>
            <a:rect b="b" l="l" r="r" t="t"/>
            <a:pathLst>
              <a:path extrusionOk="0" h="162" w="195">
                <a:moveTo>
                  <a:pt x="0" y="116"/>
                </a:moveTo>
                <a:lnTo>
                  <a:pt x="8" y="162"/>
                </a:lnTo>
                <a:lnTo>
                  <a:pt x="42" y="145"/>
                </a:lnTo>
                <a:lnTo>
                  <a:pt x="19" y="117"/>
                </a:lnTo>
                <a:lnTo>
                  <a:pt x="113" y="142"/>
                </a:lnTo>
                <a:lnTo>
                  <a:pt x="135" y="103"/>
                </a:lnTo>
                <a:lnTo>
                  <a:pt x="195" y="91"/>
                </a:lnTo>
                <a:lnTo>
                  <a:pt x="174" y="66"/>
                </a:lnTo>
                <a:lnTo>
                  <a:pt x="181" y="44"/>
                </a:lnTo>
                <a:lnTo>
                  <a:pt x="129" y="48"/>
                </a:lnTo>
                <a:lnTo>
                  <a:pt x="67" y="0"/>
                </a:lnTo>
                <a:lnTo>
                  <a:pt x="45" y="92"/>
                </a:lnTo>
                <a:lnTo>
                  <a:pt x="18" y="87"/>
                </a:lnTo>
                <a:lnTo>
                  <a:pt x="0" y="11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77" name="Google Shape;1577;gebf947c4af_8_372"/>
          <p:cNvSpPr/>
          <p:nvPr/>
        </p:nvSpPr>
        <p:spPr>
          <a:xfrm>
            <a:off x="7071120" y="3288166"/>
            <a:ext cx="144077" cy="185018"/>
          </a:xfrm>
          <a:custGeom>
            <a:rect b="b" l="l" r="r" t="t"/>
            <a:pathLst>
              <a:path extrusionOk="0" h="204" w="212">
                <a:moveTo>
                  <a:pt x="0" y="116"/>
                </a:moveTo>
                <a:lnTo>
                  <a:pt x="38" y="132"/>
                </a:lnTo>
                <a:lnTo>
                  <a:pt x="14" y="191"/>
                </a:lnTo>
                <a:lnTo>
                  <a:pt x="74" y="204"/>
                </a:lnTo>
                <a:lnTo>
                  <a:pt x="136" y="169"/>
                </a:lnTo>
                <a:lnTo>
                  <a:pt x="107" y="121"/>
                </a:lnTo>
                <a:lnTo>
                  <a:pt x="179" y="79"/>
                </a:lnTo>
                <a:lnTo>
                  <a:pt x="212" y="20"/>
                </a:lnTo>
                <a:lnTo>
                  <a:pt x="207" y="11"/>
                </a:lnTo>
                <a:lnTo>
                  <a:pt x="194" y="0"/>
                </a:lnTo>
                <a:lnTo>
                  <a:pt x="131" y="39"/>
                </a:lnTo>
                <a:lnTo>
                  <a:pt x="131" y="61"/>
                </a:lnTo>
                <a:lnTo>
                  <a:pt x="85" y="54"/>
                </a:lnTo>
                <a:lnTo>
                  <a:pt x="0" y="11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78" name="Google Shape;1578;gebf947c4af_8_372"/>
          <p:cNvSpPr/>
          <p:nvPr/>
        </p:nvSpPr>
        <p:spPr>
          <a:xfrm>
            <a:off x="6527622" y="3977783"/>
            <a:ext cx="161194" cy="255664"/>
          </a:xfrm>
          <a:custGeom>
            <a:rect b="b" l="l" r="r" t="t"/>
            <a:pathLst>
              <a:path extrusionOk="0" h="279" w="239">
                <a:moveTo>
                  <a:pt x="0" y="60"/>
                </a:moveTo>
                <a:lnTo>
                  <a:pt x="32" y="100"/>
                </a:lnTo>
                <a:lnTo>
                  <a:pt x="22" y="169"/>
                </a:lnTo>
                <a:lnTo>
                  <a:pt x="107" y="139"/>
                </a:lnTo>
                <a:lnTo>
                  <a:pt x="143" y="169"/>
                </a:lnTo>
                <a:lnTo>
                  <a:pt x="175" y="236"/>
                </a:lnTo>
                <a:lnTo>
                  <a:pt x="164" y="279"/>
                </a:lnTo>
                <a:lnTo>
                  <a:pt x="239" y="267"/>
                </a:lnTo>
                <a:lnTo>
                  <a:pt x="203" y="177"/>
                </a:lnTo>
                <a:lnTo>
                  <a:pt x="122" y="111"/>
                </a:lnTo>
                <a:lnTo>
                  <a:pt x="144" y="73"/>
                </a:lnTo>
                <a:lnTo>
                  <a:pt x="99" y="52"/>
                </a:lnTo>
                <a:lnTo>
                  <a:pt x="65" y="0"/>
                </a:lnTo>
                <a:lnTo>
                  <a:pt x="44" y="1"/>
                </a:lnTo>
                <a:lnTo>
                  <a:pt x="47" y="38"/>
                </a:lnTo>
                <a:lnTo>
                  <a:pt x="32" y="29"/>
                </a:lnTo>
                <a:lnTo>
                  <a:pt x="0" y="6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79" name="Google Shape;1579;gebf947c4af_8_372"/>
          <p:cNvSpPr/>
          <p:nvPr/>
        </p:nvSpPr>
        <p:spPr>
          <a:xfrm>
            <a:off x="4386437" y="3012319"/>
            <a:ext cx="9987" cy="20183"/>
          </a:xfrm>
          <a:custGeom>
            <a:rect b="b" l="l" r="r" t="t"/>
            <a:pathLst>
              <a:path extrusionOk="0" h="28" w="17">
                <a:moveTo>
                  <a:pt x="0" y="22"/>
                </a:moveTo>
                <a:lnTo>
                  <a:pt x="13" y="0"/>
                </a:lnTo>
                <a:lnTo>
                  <a:pt x="17" y="28"/>
                </a:lnTo>
                <a:lnTo>
                  <a:pt x="0" y="22"/>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80" name="Google Shape;1580;gebf947c4af_8_372"/>
          <p:cNvSpPr/>
          <p:nvPr/>
        </p:nvSpPr>
        <p:spPr>
          <a:xfrm>
            <a:off x="6245175" y="2928220"/>
            <a:ext cx="716107" cy="405360"/>
          </a:xfrm>
          <a:custGeom>
            <a:rect b="b" l="l" r="r" t="t"/>
            <a:pathLst>
              <a:path extrusionOk="0" h="444" w="1058">
                <a:moveTo>
                  <a:pt x="0" y="139"/>
                </a:moveTo>
                <a:lnTo>
                  <a:pt x="34" y="184"/>
                </a:lnTo>
                <a:lnTo>
                  <a:pt x="81" y="201"/>
                </a:lnTo>
                <a:lnTo>
                  <a:pt x="100" y="296"/>
                </a:lnTo>
                <a:lnTo>
                  <a:pt x="247" y="333"/>
                </a:lnTo>
                <a:lnTo>
                  <a:pt x="309" y="397"/>
                </a:lnTo>
                <a:lnTo>
                  <a:pt x="430" y="393"/>
                </a:lnTo>
                <a:lnTo>
                  <a:pt x="567" y="444"/>
                </a:lnTo>
                <a:lnTo>
                  <a:pt x="750" y="397"/>
                </a:lnTo>
                <a:lnTo>
                  <a:pt x="806" y="360"/>
                </a:lnTo>
                <a:lnTo>
                  <a:pt x="806" y="309"/>
                </a:lnTo>
                <a:lnTo>
                  <a:pt x="857" y="315"/>
                </a:lnTo>
                <a:lnTo>
                  <a:pt x="968" y="241"/>
                </a:lnTo>
                <a:lnTo>
                  <a:pt x="1058" y="236"/>
                </a:lnTo>
                <a:lnTo>
                  <a:pt x="1015" y="180"/>
                </a:lnTo>
                <a:lnTo>
                  <a:pt x="930" y="195"/>
                </a:lnTo>
                <a:lnTo>
                  <a:pt x="929" y="132"/>
                </a:lnTo>
                <a:lnTo>
                  <a:pt x="951" y="98"/>
                </a:lnTo>
                <a:lnTo>
                  <a:pt x="890" y="88"/>
                </a:lnTo>
                <a:lnTo>
                  <a:pt x="732" y="126"/>
                </a:lnTo>
                <a:lnTo>
                  <a:pt x="593" y="70"/>
                </a:lnTo>
                <a:lnTo>
                  <a:pt x="504" y="78"/>
                </a:lnTo>
                <a:lnTo>
                  <a:pt x="471" y="32"/>
                </a:lnTo>
                <a:lnTo>
                  <a:pt x="383" y="0"/>
                </a:lnTo>
                <a:lnTo>
                  <a:pt x="336" y="33"/>
                </a:lnTo>
                <a:lnTo>
                  <a:pt x="334" y="96"/>
                </a:lnTo>
                <a:lnTo>
                  <a:pt x="133" y="69"/>
                </a:lnTo>
                <a:lnTo>
                  <a:pt x="0" y="13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81" name="Google Shape;1581;gebf947c4af_8_372"/>
          <p:cNvSpPr/>
          <p:nvPr/>
        </p:nvSpPr>
        <p:spPr>
          <a:xfrm>
            <a:off x="5434920" y="3897049"/>
            <a:ext cx="171181" cy="265756"/>
          </a:xfrm>
          <a:custGeom>
            <a:rect b="b" l="l" r="r" t="t"/>
            <a:pathLst>
              <a:path extrusionOk="0" h="288" w="256">
                <a:moveTo>
                  <a:pt x="0" y="204"/>
                </a:moveTo>
                <a:lnTo>
                  <a:pt x="35" y="288"/>
                </a:lnTo>
                <a:lnTo>
                  <a:pt x="95" y="275"/>
                </a:lnTo>
                <a:lnTo>
                  <a:pt x="191" y="203"/>
                </a:lnTo>
                <a:lnTo>
                  <a:pt x="190" y="169"/>
                </a:lnTo>
                <a:lnTo>
                  <a:pt x="252" y="105"/>
                </a:lnTo>
                <a:lnTo>
                  <a:pt x="256" y="85"/>
                </a:lnTo>
                <a:lnTo>
                  <a:pt x="222" y="48"/>
                </a:lnTo>
                <a:lnTo>
                  <a:pt x="143" y="0"/>
                </a:lnTo>
                <a:lnTo>
                  <a:pt x="123" y="1"/>
                </a:lnTo>
                <a:lnTo>
                  <a:pt x="134" y="27"/>
                </a:lnTo>
                <a:lnTo>
                  <a:pt x="106" y="77"/>
                </a:lnTo>
                <a:lnTo>
                  <a:pt x="123" y="101"/>
                </a:lnTo>
                <a:lnTo>
                  <a:pt x="98" y="170"/>
                </a:lnTo>
                <a:lnTo>
                  <a:pt x="0" y="20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82" name="Google Shape;1582;gebf947c4af_8_372"/>
          <p:cNvSpPr/>
          <p:nvPr/>
        </p:nvSpPr>
        <p:spPr>
          <a:xfrm>
            <a:off x="6069715" y="3728849"/>
            <a:ext cx="179740" cy="124467"/>
          </a:xfrm>
          <a:custGeom>
            <a:rect b="b" l="l" r="r" t="t"/>
            <a:pathLst>
              <a:path extrusionOk="0" h="138" w="268">
                <a:moveTo>
                  <a:pt x="0" y="54"/>
                </a:moveTo>
                <a:lnTo>
                  <a:pt x="33" y="0"/>
                </a:lnTo>
                <a:lnTo>
                  <a:pt x="139" y="35"/>
                </a:lnTo>
                <a:lnTo>
                  <a:pt x="195" y="87"/>
                </a:lnTo>
                <a:lnTo>
                  <a:pt x="268" y="87"/>
                </a:lnTo>
                <a:lnTo>
                  <a:pt x="264" y="138"/>
                </a:lnTo>
                <a:lnTo>
                  <a:pt x="90" y="105"/>
                </a:lnTo>
                <a:lnTo>
                  <a:pt x="0" y="5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83" name="Google Shape;1583;gebf947c4af_8_372"/>
          <p:cNvSpPr/>
          <p:nvPr/>
        </p:nvSpPr>
        <p:spPr>
          <a:xfrm>
            <a:off x="4336512" y="2887851"/>
            <a:ext cx="82737" cy="100920"/>
          </a:xfrm>
          <a:custGeom>
            <a:rect b="b" l="l" r="r" t="t"/>
            <a:pathLst>
              <a:path extrusionOk="0" h="112" w="119">
                <a:moveTo>
                  <a:pt x="0" y="84"/>
                </a:moveTo>
                <a:lnTo>
                  <a:pt x="47" y="70"/>
                </a:lnTo>
                <a:lnTo>
                  <a:pt x="22" y="57"/>
                </a:lnTo>
                <a:lnTo>
                  <a:pt x="45" y="18"/>
                </a:lnTo>
                <a:lnTo>
                  <a:pt x="63" y="43"/>
                </a:lnTo>
                <a:lnTo>
                  <a:pt x="64" y="0"/>
                </a:lnTo>
                <a:lnTo>
                  <a:pt x="119" y="0"/>
                </a:lnTo>
                <a:lnTo>
                  <a:pt x="114" y="43"/>
                </a:lnTo>
                <a:lnTo>
                  <a:pt x="80" y="59"/>
                </a:lnTo>
                <a:lnTo>
                  <a:pt x="81" y="112"/>
                </a:lnTo>
                <a:lnTo>
                  <a:pt x="48" y="80"/>
                </a:lnTo>
                <a:lnTo>
                  <a:pt x="0" y="8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84" name="Google Shape;1584;gebf947c4af_8_372"/>
          <p:cNvSpPr/>
          <p:nvPr/>
        </p:nvSpPr>
        <p:spPr>
          <a:xfrm>
            <a:off x="8026878" y="5975990"/>
            <a:ext cx="174034" cy="220341"/>
          </a:xfrm>
          <a:custGeom>
            <a:rect b="b" l="l" r="r" t="t"/>
            <a:pathLst>
              <a:path extrusionOk="0" h="243" w="257">
                <a:moveTo>
                  <a:pt x="0" y="212"/>
                </a:moveTo>
                <a:lnTo>
                  <a:pt x="54" y="138"/>
                </a:lnTo>
                <a:lnTo>
                  <a:pt x="147" y="83"/>
                </a:lnTo>
                <a:lnTo>
                  <a:pt x="194" y="0"/>
                </a:lnTo>
                <a:lnTo>
                  <a:pt x="223" y="25"/>
                </a:lnTo>
                <a:lnTo>
                  <a:pt x="254" y="14"/>
                </a:lnTo>
                <a:lnTo>
                  <a:pt x="257" y="43"/>
                </a:lnTo>
                <a:lnTo>
                  <a:pt x="209" y="101"/>
                </a:lnTo>
                <a:lnTo>
                  <a:pt x="220" y="127"/>
                </a:lnTo>
                <a:lnTo>
                  <a:pt x="165" y="137"/>
                </a:lnTo>
                <a:lnTo>
                  <a:pt x="139" y="218"/>
                </a:lnTo>
                <a:lnTo>
                  <a:pt x="83" y="243"/>
                </a:lnTo>
                <a:lnTo>
                  <a:pt x="0" y="212"/>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85" name="Google Shape;1585;gebf947c4af_8_372"/>
          <p:cNvSpPr/>
          <p:nvPr/>
        </p:nvSpPr>
        <p:spPr>
          <a:xfrm>
            <a:off x="8165251" y="5759013"/>
            <a:ext cx="132665" cy="243889"/>
          </a:xfrm>
          <a:custGeom>
            <a:rect b="b" l="l" r="r" t="t"/>
            <a:pathLst>
              <a:path extrusionOk="0" h="266" w="193">
                <a:moveTo>
                  <a:pt x="0" y="0"/>
                </a:moveTo>
                <a:lnTo>
                  <a:pt x="53" y="30"/>
                </a:lnTo>
                <a:lnTo>
                  <a:pt x="67" y="89"/>
                </a:lnTo>
                <a:lnTo>
                  <a:pt x="90" y="105"/>
                </a:lnTo>
                <a:lnTo>
                  <a:pt x="104" y="81"/>
                </a:lnTo>
                <a:lnTo>
                  <a:pt x="115" y="121"/>
                </a:lnTo>
                <a:lnTo>
                  <a:pt x="193" y="121"/>
                </a:lnTo>
                <a:lnTo>
                  <a:pt x="177" y="180"/>
                </a:lnTo>
                <a:lnTo>
                  <a:pt x="138" y="188"/>
                </a:lnTo>
                <a:lnTo>
                  <a:pt x="105" y="265"/>
                </a:lnTo>
                <a:lnTo>
                  <a:pt x="68" y="266"/>
                </a:lnTo>
                <a:lnTo>
                  <a:pt x="85" y="239"/>
                </a:lnTo>
                <a:lnTo>
                  <a:pt x="37" y="184"/>
                </a:lnTo>
                <a:lnTo>
                  <a:pt x="75" y="136"/>
                </a:lnTo>
                <a:lnTo>
                  <a:pt x="68" y="96"/>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86" name="Google Shape;1586;gebf947c4af_8_372"/>
          <p:cNvSpPr/>
          <p:nvPr/>
        </p:nvSpPr>
        <p:spPr>
          <a:xfrm>
            <a:off x="4369321" y="2043493"/>
            <a:ext cx="586293" cy="632428"/>
          </a:xfrm>
          <a:custGeom>
            <a:rect b="b" l="l" r="r" t="t"/>
            <a:pathLst>
              <a:path extrusionOk="0" h="693" w="863">
                <a:moveTo>
                  <a:pt x="0" y="519"/>
                </a:moveTo>
                <a:lnTo>
                  <a:pt x="3" y="548"/>
                </a:lnTo>
                <a:lnTo>
                  <a:pt x="81" y="528"/>
                </a:lnTo>
                <a:lnTo>
                  <a:pt x="84" y="539"/>
                </a:lnTo>
                <a:lnTo>
                  <a:pt x="2" y="560"/>
                </a:lnTo>
                <a:lnTo>
                  <a:pt x="22" y="571"/>
                </a:lnTo>
                <a:lnTo>
                  <a:pt x="14" y="608"/>
                </a:lnTo>
                <a:lnTo>
                  <a:pt x="69" y="577"/>
                </a:lnTo>
                <a:lnTo>
                  <a:pt x="9" y="629"/>
                </a:lnTo>
                <a:lnTo>
                  <a:pt x="43" y="629"/>
                </a:lnTo>
                <a:lnTo>
                  <a:pt x="22" y="674"/>
                </a:lnTo>
                <a:lnTo>
                  <a:pt x="105" y="693"/>
                </a:lnTo>
                <a:lnTo>
                  <a:pt x="171" y="649"/>
                </a:lnTo>
                <a:lnTo>
                  <a:pt x="184" y="610"/>
                </a:lnTo>
                <a:lnTo>
                  <a:pt x="205" y="649"/>
                </a:lnTo>
                <a:lnTo>
                  <a:pt x="244" y="600"/>
                </a:lnTo>
                <a:lnTo>
                  <a:pt x="237" y="556"/>
                </a:lnTo>
                <a:lnTo>
                  <a:pt x="255" y="537"/>
                </a:lnTo>
                <a:lnTo>
                  <a:pt x="237" y="516"/>
                </a:lnTo>
                <a:lnTo>
                  <a:pt x="239" y="417"/>
                </a:lnTo>
                <a:lnTo>
                  <a:pt x="301" y="394"/>
                </a:lnTo>
                <a:lnTo>
                  <a:pt x="289" y="363"/>
                </a:lnTo>
                <a:lnTo>
                  <a:pt x="316" y="288"/>
                </a:lnTo>
                <a:lnTo>
                  <a:pt x="374" y="233"/>
                </a:lnTo>
                <a:lnTo>
                  <a:pt x="386" y="187"/>
                </a:lnTo>
                <a:lnTo>
                  <a:pt x="428" y="179"/>
                </a:lnTo>
                <a:lnTo>
                  <a:pt x="440" y="150"/>
                </a:lnTo>
                <a:lnTo>
                  <a:pt x="502" y="157"/>
                </a:lnTo>
                <a:lnTo>
                  <a:pt x="503" y="120"/>
                </a:lnTo>
                <a:lnTo>
                  <a:pt x="518" y="120"/>
                </a:lnTo>
                <a:lnTo>
                  <a:pt x="542" y="103"/>
                </a:lnTo>
                <a:lnTo>
                  <a:pt x="580" y="136"/>
                </a:lnTo>
                <a:lnTo>
                  <a:pt x="650" y="142"/>
                </a:lnTo>
                <a:lnTo>
                  <a:pt x="690" y="121"/>
                </a:lnTo>
                <a:lnTo>
                  <a:pt x="701" y="76"/>
                </a:lnTo>
                <a:lnTo>
                  <a:pt x="767" y="63"/>
                </a:lnTo>
                <a:lnTo>
                  <a:pt x="803" y="81"/>
                </a:lnTo>
                <a:lnTo>
                  <a:pt x="799" y="120"/>
                </a:lnTo>
                <a:lnTo>
                  <a:pt x="861" y="76"/>
                </a:lnTo>
                <a:lnTo>
                  <a:pt x="819" y="83"/>
                </a:lnTo>
                <a:lnTo>
                  <a:pt x="830" y="72"/>
                </a:lnTo>
                <a:lnTo>
                  <a:pt x="788" y="59"/>
                </a:lnTo>
                <a:lnTo>
                  <a:pt x="863" y="39"/>
                </a:lnTo>
                <a:lnTo>
                  <a:pt x="803" y="13"/>
                </a:lnTo>
                <a:lnTo>
                  <a:pt x="763" y="39"/>
                </a:lnTo>
                <a:lnTo>
                  <a:pt x="784" y="4"/>
                </a:lnTo>
                <a:lnTo>
                  <a:pt x="752" y="0"/>
                </a:lnTo>
                <a:lnTo>
                  <a:pt x="731" y="39"/>
                </a:lnTo>
                <a:lnTo>
                  <a:pt x="720" y="41"/>
                </a:lnTo>
                <a:lnTo>
                  <a:pt x="720" y="8"/>
                </a:lnTo>
                <a:lnTo>
                  <a:pt x="665" y="63"/>
                </a:lnTo>
                <a:lnTo>
                  <a:pt x="694" y="14"/>
                </a:lnTo>
                <a:lnTo>
                  <a:pt x="665" y="6"/>
                </a:lnTo>
                <a:lnTo>
                  <a:pt x="606" y="66"/>
                </a:lnTo>
                <a:lnTo>
                  <a:pt x="550" y="47"/>
                </a:lnTo>
                <a:lnTo>
                  <a:pt x="565" y="81"/>
                </a:lnTo>
                <a:lnTo>
                  <a:pt x="542" y="63"/>
                </a:lnTo>
                <a:lnTo>
                  <a:pt x="503" y="105"/>
                </a:lnTo>
                <a:lnTo>
                  <a:pt x="507" y="70"/>
                </a:lnTo>
                <a:lnTo>
                  <a:pt x="487" y="99"/>
                </a:lnTo>
                <a:lnTo>
                  <a:pt x="469" y="79"/>
                </a:lnTo>
                <a:lnTo>
                  <a:pt x="481" y="109"/>
                </a:lnTo>
                <a:lnTo>
                  <a:pt x="436" y="96"/>
                </a:lnTo>
                <a:lnTo>
                  <a:pt x="424" y="138"/>
                </a:lnTo>
                <a:lnTo>
                  <a:pt x="382" y="153"/>
                </a:lnTo>
                <a:lnTo>
                  <a:pt x="421" y="156"/>
                </a:lnTo>
                <a:lnTo>
                  <a:pt x="352" y="176"/>
                </a:lnTo>
                <a:lnTo>
                  <a:pt x="340" y="205"/>
                </a:lnTo>
                <a:lnTo>
                  <a:pt x="360" y="205"/>
                </a:lnTo>
                <a:lnTo>
                  <a:pt x="277" y="253"/>
                </a:lnTo>
                <a:lnTo>
                  <a:pt x="245" y="336"/>
                </a:lnTo>
                <a:lnTo>
                  <a:pt x="154" y="405"/>
                </a:lnTo>
                <a:lnTo>
                  <a:pt x="171" y="422"/>
                </a:lnTo>
                <a:lnTo>
                  <a:pt x="211" y="410"/>
                </a:lnTo>
                <a:lnTo>
                  <a:pt x="118" y="431"/>
                </a:lnTo>
                <a:lnTo>
                  <a:pt x="69" y="458"/>
                </a:lnTo>
                <a:lnTo>
                  <a:pt x="81" y="473"/>
                </a:lnTo>
                <a:lnTo>
                  <a:pt x="46" y="473"/>
                </a:lnTo>
                <a:lnTo>
                  <a:pt x="48" y="495"/>
                </a:lnTo>
                <a:lnTo>
                  <a:pt x="4" y="495"/>
                </a:lnTo>
                <a:lnTo>
                  <a:pt x="46" y="506"/>
                </a:lnTo>
                <a:lnTo>
                  <a:pt x="0" y="519"/>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87" name="Google Shape;1587;gebf947c4af_8_372"/>
          <p:cNvSpPr/>
          <p:nvPr/>
        </p:nvSpPr>
        <p:spPr>
          <a:xfrm>
            <a:off x="7453423" y="4748138"/>
            <a:ext cx="222535" cy="237163"/>
          </a:xfrm>
          <a:custGeom>
            <a:rect b="b" l="l" r="r" t="t"/>
            <a:pathLst>
              <a:path extrusionOk="0" h="259" w="331">
                <a:moveTo>
                  <a:pt x="0" y="0"/>
                </a:moveTo>
                <a:lnTo>
                  <a:pt x="5" y="216"/>
                </a:lnTo>
                <a:lnTo>
                  <a:pt x="59" y="223"/>
                </a:lnTo>
                <a:lnTo>
                  <a:pt x="112" y="164"/>
                </a:lnTo>
                <a:lnTo>
                  <a:pt x="171" y="190"/>
                </a:lnTo>
                <a:lnTo>
                  <a:pt x="226" y="248"/>
                </a:lnTo>
                <a:lnTo>
                  <a:pt x="331" y="259"/>
                </a:lnTo>
                <a:lnTo>
                  <a:pt x="211" y="162"/>
                </a:lnTo>
                <a:lnTo>
                  <a:pt x="220" y="116"/>
                </a:lnTo>
                <a:lnTo>
                  <a:pt x="163" y="99"/>
                </a:lnTo>
                <a:lnTo>
                  <a:pt x="111" y="40"/>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88" name="Google Shape;1588;gebf947c4af_8_372"/>
          <p:cNvSpPr/>
          <p:nvPr/>
        </p:nvSpPr>
        <p:spPr>
          <a:xfrm>
            <a:off x="7617474" y="4798598"/>
            <a:ext cx="92723" cy="62235"/>
          </a:xfrm>
          <a:custGeom>
            <a:rect b="b" l="l" r="r" t="t"/>
            <a:pathLst>
              <a:path extrusionOk="0" h="67" w="137">
                <a:moveTo>
                  <a:pt x="0" y="44"/>
                </a:moveTo>
                <a:lnTo>
                  <a:pt x="81" y="67"/>
                </a:lnTo>
                <a:lnTo>
                  <a:pt x="137" y="21"/>
                </a:lnTo>
                <a:lnTo>
                  <a:pt x="115" y="0"/>
                </a:lnTo>
                <a:lnTo>
                  <a:pt x="97" y="26"/>
                </a:lnTo>
                <a:lnTo>
                  <a:pt x="0" y="4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89" name="Google Shape;1589;gebf947c4af_8_372"/>
          <p:cNvSpPr/>
          <p:nvPr/>
        </p:nvSpPr>
        <p:spPr>
          <a:xfrm>
            <a:off x="7674532" y="4753183"/>
            <a:ext cx="48500" cy="60551"/>
          </a:xfrm>
          <a:custGeom>
            <a:rect b="b" l="l" r="r" t="t"/>
            <a:pathLst>
              <a:path extrusionOk="0" h="66" w="73">
                <a:moveTo>
                  <a:pt x="0" y="0"/>
                </a:moveTo>
                <a:lnTo>
                  <a:pt x="55" y="30"/>
                </a:lnTo>
                <a:lnTo>
                  <a:pt x="73" y="66"/>
                </a:lnTo>
                <a:lnTo>
                  <a:pt x="72" y="40"/>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90" name="Google Shape;1590;gebf947c4af_8_372"/>
          <p:cNvSpPr/>
          <p:nvPr/>
        </p:nvSpPr>
        <p:spPr>
          <a:xfrm>
            <a:off x="4046929" y="3323489"/>
            <a:ext cx="74178" cy="173246"/>
          </a:xfrm>
          <a:custGeom>
            <a:rect b="b" l="l" r="r" t="t"/>
            <a:pathLst>
              <a:path extrusionOk="0" h="185" w="104">
                <a:moveTo>
                  <a:pt x="0" y="121"/>
                </a:moveTo>
                <a:lnTo>
                  <a:pt x="18" y="0"/>
                </a:lnTo>
                <a:lnTo>
                  <a:pt x="104" y="8"/>
                </a:lnTo>
                <a:lnTo>
                  <a:pt x="66" y="85"/>
                </a:lnTo>
                <a:lnTo>
                  <a:pt x="66" y="180"/>
                </a:lnTo>
                <a:lnTo>
                  <a:pt x="15" y="185"/>
                </a:lnTo>
                <a:lnTo>
                  <a:pt x="22" y="127"/>
                </a:lnTo>
                <a:lnTo>
                  <a:pt x="0" y="121"/>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91" name="Google Shape;1591;gebf947c4af_8_372"/>
          <p:cNvSpPr/>
          <p:nvPr/>
        </p:nvSpPr>
        <p:spPr>
          <a:xfrm>
            <a:off x="5041204" y="3663252"/>
            <a:ext cx="475027" cy="531511"/>
          </a:xfrm>
          <a:custGeom>
            <a:rect b="b" l="l" r="r" t="t"/>
            <a:pathLst>
              <a:path extrusionOk="0" h="584" w="703">
                <a:moveTo>
                  <a:pt x="0" y="153"/>
                </a:moveTo>
                <a:lnTo>
                  <a:pt x="10" y="102"/>
                </a:lnTo>
                <a:lnTo>
                  <a:pt x="47" y="113"/>
                </a:lnTo>
                <a:lnTo>
                  <a:pt x="92" y="81"/>
                </a:lnTo>
                <a:lnTo>
                  <a:pt x="112" y="59"/>
                </a:lnTo>
                <a:lnTo>
                  <a:pt x="75" y="25"/>
                </a:lnTo>
                <a:lnTo>
                  <a:pt x="150" y="0"/>
                </a:lnTo>
                <a:lnTo>
                  <a:pt x="300" y="67"/>
                </a:lnTo>
                <a:lnTo>
                  <a:pt x="301" y="92"/>
                </a:lnTo>
                <a:lnTo>
                  <a:pt x="337" y="108"/>
                </a:lnTo>
                <a:lnTo>
                  <a:pt x="369" y="125"/>
                </a:lnTo>
                <a:lnTo>
                  <a:pt x="398" y="113"/>
                </a:lnTo>
                <a:lnTo>
                  <a:pt x="458" y="132"/>
                </a:lnTo>
                <a:lnTo>
                  <a:pt x="539" y="265"/>
                </a:lnTo>
                <a:lnTo>
                  <a:pt x="549" y="275"/>
                </a:lnTo>
                <a:lnTo>
                  <a:pt x="580" y="327"/>
                </a:lnTo>
                <a:lnTo>
                  <a:pt x="686" y="340"/>
                </a:lnTo>
                <a:lnTo>
                  <a:pt x="703" y="364"/>
                </a:lnTo>
                <a:lnTo>
                  <a:pt x="678" y="433"/>
                </a:lnTo>
                <a:lnTo>
                  <a:pt x="580" y="467"/>
                </a:lnTo>
                <a:lnTo>
                  <a:pt x="473" y="491"/>
                </a:lnTo>
                <a:lnTo>
                  <a:pt x="388" y="584"/>
                </a:lnTo>
                <a:lnTo>
                  <a:pt x="388" y="549"/>
                </a:lnTo>
                <a:lnTo>
                  <a:pt x="327" y="525"/>
                </a:lnTo>
                <a:lnTo>
                  <a:pt x="267" y="557"/>
                </a:lnTo>
                <a:lnTo>
                  <a:pt x="207" y="451"/>
                </a:lnTo>
                <a:lnTo>
                  <a:pt x="157" y="410"/>
                </a:lnTo>
                <a:lnTo>
                  <a:pt x="125" y="300"/>
                </a:lnTo>
                <a:lnTo>
                  <a:pt x="0" y="153"/>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92" name="Google Shape;1592;gebf947c4af_8_372"/>
          <p:cNvSpPr/>
          <p:nvPr/>
        </p:nvSpPr>
        <p:spPr>
          <a:xfrm>
            <a:off x="4700270" y="1644859"/>
            <a:ext cx="3865829" cy="1673584"/>
          </a:xfrm>
          <a:custGeom>
            <a:rect b="b" l="l" r="r" t="t"/>
            <a:pathLst>
              <a:path extrusionOk="0" h="1829" w="5699">
                <a:moveTo>
                  <a:pt x="0" y="1300"/>
                </a:moveTo>
                <a:lnTo>
                  <a:pt x="47" y="1257"/>
                </a:lnTo>
                <a:lnTo>
                  <a:pt x="31" y="1275"/>
                </a:lnTo>
                <a:lnTo>
                  <a:pt x="52" y="1280"/>
                </a:lnTo>
                <a:lnTo>
                  <a:pt x="47" y="1194"/>
                </a:lnTo>
                <a:lnTo>
                  <a:pt x="66" y="1154"/>
                </a:lnTo>
                <a:lnTo>
                  <a:pt x="93" y="1148"/>
                </a:lnTo>
                <a:lnTo>
                  <a:pt x="148" y="1186"/>
                </a:lnTo>
                <a:lnTo>
                  <a:pt x="161" y="1114"/>
                </a:lnTo>
                <a:lnTo>
                  <a:pt x="137" y="1115"/>
                </a:lnTo>
                <a:lnTo>
                  <a:pt x="128" y="1074"/>
                </a:lnTo>
                <a:lnTo>
                  <a:pt x="353" y="1037"/>
                </a:lnTo>
                <a:lnTo>
                  <a:pt x="298" y="1022"/>
                </a:lnTo>
                <a:lnTo>
                  <a:pt x="301" y="1001"/>
                </a:lnTo>
                <a:lnTo>
                  <a:pt x="266" y="1008"/>
                </a:lnTo>
                <a:lnTo>
                  <a:pt x="394" y="901"/>
                </a:lnTo>
                <a:lnTo>
                  <a:pt x="338" y="787"/>
                </a:lnTo>
                <a:lnTo>
                  <a:pt x="352" y="733"/>
                </a:lnTo>
                <a:lnTo>
                  <a:pt x="317" y="673"/>
                </a:lnTo>
                <a:lnTo>
                  <a:pt x="345" y="638"/>
                </a:lnTo>
                <a:lnTo>
                  <a:pt x="298" y="591"/>
                </a:lnTo>
                <a:lnTo>
                  <a:pt x="312" y="553"/>
                </a:lnTo>
                <a:lnTo>
                  <a:pt x="374" y="509"/>
                </a:lnTo>
                <a:lnTo>
                  <a:pt x="408" y="503"/>
                </a:lnTo>
                <a:lnTo>
                  <a:pt x="451" y="513"/>
                </a:lnTo>
                <a:lnTo>
                  <a:pt x="413" y="523"/>
                </a:lnTo>
                <a:lnTo>
                  <a:pt x="442" y="539"/>
                </a:lnTo>
                <a:lnTo>
                  <a:pt x="541" y="545"/>
                </a:lnTo>
                <a:lnTo>
                  <a:pt x="716" y="637"/>
                </a:lnTo>
                <a:lnTo>
                  <a:pt x="720" y="681"/>
                </a:lnTo>
                <a:lnTo>
                  <a:pt x="644" y="721"/>
                </a:lnTo>
                <a:lnTo>
                  <a:pt x="409" y="666"/>
                </a:lnTo>
                <a:lnTo>
                  <a:pt x="506" y="732"/>
                </a:lnTo>
                <a:lnTo>
                  <a:pt x="503" y="807"/>
                </a:lnTo>
                <a:lnTo>
                  <a:pt x="598" y="844"/>
                </a:lnTo>
                <a:lnTo>
                  <a:pt x="622" y="838"/>
                </a:lnTo>
                <a:lnTo>
                  <a:pt x="610" y="807"/>
                </a:lnTo>
                <a:lnTo>
                  <a:pt x="566" y="795"/>
                </a:lnTo>
                <a:lnTo>
                  <a:pt x="577" y="769"/>
                </a:lnTo>
                <a:lnTo>
                  <a:pt x="620" y="798"/>
                </a:lnTo>
                <a:lnTo>
                  <a:pt x="712" y="807"/>
                </a:lnTo>
                <a:lnTo>
                  <a:pt x="672" y="747"/>
                </a:lnTo>
                <a:lnTo>
                  <a:pt x="757" y="696"/>
                </a:lnTo>
                <a:lnTo>
                  <a:pt x="819" y="732"/>
                </a:lnTo>
                <a:lnTo>
                  <a:pt x="817" y="595"/>
                </a:lnTo>
                <a:lnTo>
                  <a:pt x="791" y="575"/>
                </a:lnTo>
                <a:lnTo>
                  <a:pt x="894" y="605"/>
                </a:lnTo>
                <a:lnTo>
                  <a:pt x="901" y="622"/>
                </a:lnTo>
                <a:lnTo>
                  <a:pt x="846" y="645"/>
                </a:lnTo>
                <a:lnTo>
                  <a:pt x="901" y="689"/>
                </a:lnTo>
                <a:lnTo>
                  <a:pt x="948" y="638"/>
                </a:lnTo>
                <a:lnTo>
                  <a:pt x="1140" y="558"/>
                </a:lnTo>
                <a:lnTo>
                  <a:pt x="1169" y="554"/>
                </a:lnTo>
                <a:lnTo>
                  <a:pt x="1140" y="568"/>
                </a:lnTo>
                <a:lnTo>
                  <a:pt x="1172" y="607"/>
                </a:lnTo>
                <a:lnTo>
                  <a:pt x="1311" y="554"/>
                </a:lnTo>
                <a:lnTo>
                  <a:pt x="1342" y="593"/>
                </a:lnTo>
                <a:lnTo>
                  <a:pt x="1375" y="564"/>
                </a:lnTo>
                <a:lnTo>
                  <a:pt x="1359" y="520"/>
                </a:lnTo>
                <a:lnTo>
                  <a:pt x="1378" y="506"/>
                </a:lnTo>
                <a:lnTo>
                  <a:pt x="1484" y="527"/>
                </a:lnTo>
                <a:lnTo>
                  <a:pt x="1624" y="604"/>
                </a:lnTo>
                <a:lnTo>
                  <a:pt x="1652" y="567"/>
                </a:lnTo>
                <a:lnTo>
                  <a:pt x="1621" y="528"/>
                </a:lnTo>
                <a:lnTo>
                  <a:pt x="1579" y="517"/>
                </a:lnTo>
                <a:lnTo>
                  <a:pt x="1595" y="457"/>
                </a:lnTo>
                <a:lnTo>
                  <a:pt x="1566" y="448"/>
                </a:lnTo>
                <a:lnTo>
                  <a:pt x="1576" y="421"/>
                </a:lnTo>
                <a:lnTo>
                  <a:pt x="1627" y="391"/>
                </a:lnTo>
                <a:lnTo>
                  <a:pt x="1660" y="318"/>
                </a:lnTo>
                <a:lnTo>
                  <a:pt x="1733" y="319"/>
                </a:lnTo>
                <a:lnTo>
                  <a:pt x="1767" y="330"/>
                </a:lnTo>
                <a:lnTo>
                  <a:pt x="1741" y="407"/>
                </a:lnTo>
                <a:lnTo>
                  <a:pt x="1771" y="446"/>
                </a:lnTo>
                <a:lnTo>
                  <a:pt x="1762" y="553"/>
                </a:lnTo>
                <a:lnTo>
                  <a:pt x="1797" y="590"/>
                </a:lnTo>
                <a:lnTo>
                  <a:pt x="1784" y="629"/>
                </a:lnTo>
                <a:lnTo>
                  <a:pt x="1729" y="659"/>
                </a:lnTo>
                <a:lnTo>
                  <a:pt x="1747" y="673"/>
                </a:lnTo>
                <a:lnTo>
                  <a:pt x="1674" y="688"/>
                </a:lnTo>
                <a:lnTo>
                  <a:pt x="1751" y="714"/>
                </a:lnTo>
                <a:lnTo>
                  <a:pt x="1837" y="629"/>
                </a:lnTo>
                <a:lnTo>
                  <a:pt x="1828" y="575"/>
                </a:lnTo>
                <a:lnTo>
                  <a:pt x="1858" y="567"/>
                </a:lnTo>
                <a:lnTo>
                  <a:pt x="1903" y="557"/>
                </a:lnTo>
                <a:lnTo>
                  <a:pt x="1925" y="587"/>
                </a:lnTo>
                <a:lnTo>
                  <a:pt x="1922" y="627"/>
                </a:lnTo>
                <a:lnTo>
                  <a:pt x="1979" y="640"/>
                </a:lnTo>
                <a:lnTo>
                  <a:pt x="1935" y="626"/>
                </a:lnTo>
                <a:lnTo>
                  <a:pt x="1954" y="602"/>
                </a:lnTo>
                <a:lnTo>
                  <a:pt x="1938" y="567"/>
                </a:lnTo>
                <a:lnTo>
                  <a:pt x="1807" y="543"/>
                </a:lnTo>
                <a:lnTo>
                  <a:pt x="1828" y="459"/>
                </a:lnTo>
                <a:lnTo>
                  <a:pt x="1782" y="407"/>
                </a:lnTo>
                <a:lnTo>
                  <a:pt x="1847" y="359"/>
                </a:lnTo>
                <a:lnTo>
                  <a:pt x="1839" y="325"/>
                </a:lnTo>
                <a:lnTo>
                  <a:pt x="1869" y="344"/>
                </a:lnTo>
                <a:lnTo>
                  <a:pt x="1854" y="411"/>
                </a:lnTo>
                <a:lnTo>
                  <a:pt x="1874" y="421"/>
                </a:lnTo>
                <a:lnTo>
                  <a:pt x="1962" y="441"/>
                </a:lnTo>
                <a:lnTo>
                  <a:pt x="1883" y="385"/>
                </a:lnTo>
                <a:lnTo>
                  <a:pt x="1943" y="388"/>
                </a:lnTo>
                <a:lnTo>
                  <a:pt x="1929" y="366"/>
                </a:lnTo>
                <a:lnTo>
                  <a:pt x="1962" y="355"/>
                </a:lnTo>
                <a:lnTo>
                  <a:pt x="2123" y="399"/>
                </a:lnTo>
                <a:lnTo>
                  <a:pt x="2093" y="428"/>
                </a:lnTo>
                <a:lnTo>
                  <a:pt x="2089" y="472"/>
                </a:lnTo>
                <a:lnTo>
                  <a:pt x="2122" y="496"/>
                </a:lnTo>
                <a:lnTo>
                  <a:pt x="2138" y="399"/>
                </a:lnTo>
                <a:lnTo>
                  <a:pt x="2050" y="349"/>
                </a:lnTo>
                <a:lnTo>
                  <a:pt x="2032" y="282"/>
                </a:lnTo>
                <a:lnTo>
                  <a:pt x="2237" y="257"/>
                </a:lnTo>
                <a:lnTo>
                  <a:pt x="2211" y="195"/>
                </a:lnTo>
                <a:lnTo>
                  <a:pt x="2237" y="209"/>
                </a:lnTo>
                <a:lnTo>
                  <a:pt x="2271" y="184"/>
                </a:lnTo>
                <a:lnTo>
                  <a:pt x="2247" y="177"/>
                </a:lnTo>
                <a:lnTo>
                  <a:pt x="2461" y="126"/>
                </a:lnTo>
                <a:lnTo>
                  <a:pt x="2443" y="113"/>
                </a:lnTo>
                <a:lnTo>
                  <a:pt x="2542" y="107"/>
                </a:lnTo>
                <a:lnTo>
                  <a:pt x="2541" y="124"/>
                </a:lnTo>
                <a:lnTo>
                  <a:pt x="2566" y="124"/>
                </a:lnTo>
                <a:lnTo>
                  <a:pt x="2637" y="102"/>
                </a:lnTo>
                <a:lnTo>
                  <a:pt x="2671" y="114"/>
                </a:lnTo>
                <a:lnTo>
                  <a:pt x="2640" y="87"/>
                </a:lnTo>
                <a:lnTo>
                  <a:pt x="2721" y="81"/>
                </a:lnTo>
                <a:lnTo>
                  <a:pt x="2724" y="47"/>
                </a:lnTo>
                <a:lnTo>
                  <a:pt x="2820" y="0"/>
                </a:lnTo>
                <a:lnTo>
                  <a:pt x="2886" y="27"/>
                </a:lnTo>
                <a:lnTo>
                  <a:pt x="2829" y="52"/>
                </a:lnTo>
                <a:lnTo>
                  <a:pt x="2926" y="51"/>
                </a:lnTo>
                <a:lnTo>
                  <a:pt x="2887" y="87"/>
                </a:lnTo>
                <a:lnTo>
                  <a:pt x="3052" y="69"/>
                </a:lnTo>
                <a:lnTo>
                  <a:pt x="3143" y="124"/>
                </a:lnTo>
                <a:lnTo>
                  <a:pt x="3129" y="144"/>
                </a:lnTo>
                <a:lnTo>
                  <a:pt x="3099" y="132"/>
                </a:lnTo>
                <a:lnTo>
                  <a:pt x="3140" y="150"/>
                </a:lnTo>
                <a:lnTo>
                  <a:pt x="3119" y="183"/>
                </a:lnTo>
                <a:lnTo>
                  <a:pt x="2820" y="342"/>
                </a:lnTo>
                <a:lnTo>
                  <a:pt x="2915" y="322"/>
                </a:lnTo>
                <a:lnTo>
                  <a:pt x="2895" y="301"/>
                </a:lnTo>
                <a:lnTo>
                  <a:pt x="3047" y="271"/>
                </a:lnTo>
                <a:lnTo>
                  <a:pt x="3005" y="276"/>
                </a:lnTo>
                <a:lnTo>
                  <a:pt x="3015" y="249"/>
                </a:lnTo>
                <a:lnTo>
                  <a:pt x="3099" y="271"/>
                </a:lnTo>
                <a:lnTo>
                  <a:pt x="3111" y="249"/>
                </a:lnTo>
                <a:lnTo>
                  <a:pt x="3130" y="301"/>
                </a:lnTo>
                <a:lnTo>
                  <a:pt x="3172" y="304"/>
                </a:lnTo>
                <a:lnTo>
                  <a:pt x="3133" y="283"/>
                </a:lnTo>
                <a:lnTo>
                  <a:pt x="3213" y="270"/>
                </a:lnTo>
                <a:lnTo>
                  <a:pt x="3309" y="282"/>
                </a:lnTo>
                <a:lnTo>
                  <a:pt x="3301" y="301"/>
                </a:lnTo>
                <a:lnTo>
                  <a:pt x="3385" y="318"/>
                </a:lnTo>
                <a:lnTo>
                  <a:pt x="3458" y="314"/>
                </a:lnTo>
                <a:lnTo>
                  <a:pt x="3460" y="264"/>
                </a:lnTo>
                <a:lnTo>
                  <a:pt x="3482" y="259"/>
                </a:lnTo>
                <a:lnTo>
                  <a:pt x="3668" y="314"/>
                </a:lnTo>
                <a:lnTo>
                  <a:pt x="3642" y="399"/>
                </a:lnTo>
                <a:lnTo>
                  <a:pt x="3728" y="457"/>
                </a:lnTo>
                <a:lnTo>
                  <a:pt x="3775" y="377"/>
                </a:lnTo>
                <a:lnTo>
                  <a:pt x="3807" y="411"/>
                </a:lnTo>
                <a:lnTo>
                  <a:pt x="3868" y="399"/>
                </a:lnTo>
                <a:lnTo>
                  <a:pt x="3951" y="428"/>
                </a:lnTo>
                <a:lnTo>
                  <a:pt x="4018" y="410"/>
                </a:lnTo>
                <a:lnTo>
                  <a:pt x="4011" y="377"/>
                </a:lnTo>
                <a:lnTo>
                  <a:pt x="4057" y="323"/>
                </a:lnTo>
                <a:lnTo>
                  <a:pt x="4334" y="362"/>
                </a:lnTo>
                <a:lnTo>
                  <a:pt x="4352" y="386"/>
                </a:lnTo>
                <a:lnTo>
                  <a:pt x="4318" y="397"/>
                </a:lnTo>
                <a:lnTo>
                  <a:pt x="4407" y="410"/>
                </a:lnTo>
                <a:lnTo>
                  <a:pt x="4440" y="448"/>
                </a:lnTo>
                <a:lnTo>
                  <a:pt x="4649" y="441"/>
                </a:lnTo>
                <a:lnTo>
                  <a:pt x="4687" y="472"/>
                </a:lnTo>
                <a:lnTo>
                  <a:pt x="4674" y="509"/>
                </a:lnTo>
                <a:lnTo>
                  <a:pt x="4734" y="535"/>
                </a:lnTo>
                <a:lnTo>
                  <a:pt x="4766" y="514"/>
                </a:lnTo>
                <a:lnTo>
                  <a:pt x="4914" y="529"/>
                </a:lnTo>
                <a:lnTo>
                  <a:pt x="4944" y="509"/>
                </a:lnTo>
                <a:lnTo>
                  <a:pt x="4962" y="542"/>
                </a:lnTo>
                <a:lnTo>
                  <a:pt x="5024" y="569"/>
                </a:lnTo>
                <a:lnTo>
                  <a:pt x="5053" y="550"/>
                </a:lnTo>
                <a:lnTo>
                  <a:pt x="5023" y="520"/>
                </a:lnTo>
                <a:lnTo>
                  <a:pt x="5041" y="496"/>
                </a:lnTo>
                <a:lnTo>
                  <a:pt x="5300" y="534"/>
                </a:lnTo>
                <a:lnTo>
                  <a:pt x="5472" y="630"/>
                </a:lnTo>
                <a:lnTo>
                  <a:pt x="5508" y="630"/>
                </a:lnTo>
                <a:lnTo>
                  <a:pt x="5552" y="708"/>
                </a:lnTo>
                <a:lnTo>
                  <a:pt x="5534" y="666"/>
                </a:lnTo>
                <a:lnTo>
                  <a:pt x="5562" y="662"/>
                </a:lnTo>
                <a:lnTo>
                  <a:pt x="5579" y="678"/>
                </a:lnTo>
                <a:lnTo>
                  <a:pt x="5629" y="673"/>
                </a:lnTo>
                <a:lnTo>
                  <a:pt x="5699" y="718"/>
                </a:lnTo>
                <a:lnTo>
                  <a:pt x="5599" y="767"/>
                </a:lnTo>
                <a:lnTo>
                  <a:pt x="5619" y="781"/>
                </a:lnTo>
                <a:lnTo>
                  <a:pt x="5584" y="791"/>
                </a:lnTo>
                <a:lnTo>
                  <a:pt x="5612" y="809"/>
                </a:lnTo>
                <a:lnTo>
                  <a:pt x="5552" y="810"/>
                </a:lnTo>
                <a:lnTo>
                  <a:pt x="5533" y="781"/>
                </a:lnTo>
                <a:lnTo>
                  <a:pt x="5509" y="792"/>
                </a:lnTo>
                <a:lnTo>
                  <a:pt x="5471" y="747"/>
                </a:lnTo>
                <a:lnTo>
                  <a:pt x="5403" y="748"/>
                </a:lnTo>
                <a:lnTo>
                  <a:pt x="5386" y="721"/>
                </a:lnTo>
                <a:lnTo>
                  <a:pt x="5402" y="708"/>
                </a:lnTo>
                <a:lnTo>
                  <a:pt x="5376" y="708"/>
                </a:lnTo>
                <a:lnTo>
                  <a:pt x="5354" y="718"/>
                </a:lnTo>
                <a:lnTo>
                  <a:pt x="5379" y="750"/>
                </a:lnTo>
                <a:lnTo>
                  <a:pt x="5364" y="769"/>
                </a:lnTo>
                <a:lnTo>
                  <a:pt x="5306" y="800"/>
                </a:lnTo>
                <a:lnTo>
                  <a:pt x="5267" y="794"/>
                </a:lnTo>
                <a:lnTo>
                  <a:pt x="5332" y="883"/>
                </a:lnTo>
                <a:lnTo>
                  <a:pt x="5321" y="917"/>
                </a:lnTo>
                <a:lnTo>
                  <a:pt x="5255" y="893"/>
                </a:lnTo>
                <a:lnTo>
                  <a:pt x="5258" y="906"/>
                </a:lnTo>
                <a:lnTo>
                  <a:pt x="5137" y="950"/>
                </a:lnTo>
                <a:lnTo>
                  <a:pt x="5030" y="1041"/>
                </a:lnTo>
                <a:lnTo>
                  <a:pt x="4957" y="1007"/>
                </a:lnTo>
                <a:lnTo>
                  <a:pt x="4890" y="1044"/>
                </a:lnTo>
                <a:lnTo>
                  <a:pt x="4890" y="1011"/>
                </a:lnTo>
                <a:lnTo>
                  <a:pt x="4851" y="1045"/>
                </a:lnTo>
                <a:lnTo>
                  <a:pt x="4804" y="1043"/>
                </a:lnTo>
                <a:lnTo>
                  <a:pt x="4753" y="1131"/>
                </a:lnTo>
                <a:lnTo>
                  <a:pt x="4793" y="1148"/>
                </a:lnTo>
                <a:lnTo>
                  <a:pt x="4777" y="1177"/>
                </a:lnTo>
                <a:lnTo>
                  <a:pt x="4796" y="1223"/>
                </a:lnTo>
                <a:lnTo>
                  <a:pt x="4762" y="1214"/>
                </a:lnTo>
                <a:lnTo>
                  <a:pt x="4741" y="1254"/>
                </a:lnTo>
                <a:lnTo>
                  <a:pt x="4755" y="1290"/>
                </a:lnTo>
                <a:lnTo>
                  <a:pt x="4682" y="1320"/>
                </a:lnTo>
                <a:lnTo>
                  <a:pt x="4687" y="1360"/>
                </a:lnTo>
                <a:lnTo>
                  <a:pt x="4639" y="1371"/>
                </a:lnTo>
                <a:lnTo>
                  <a:pt x="4626" y="1415"/>
                </a:lnTo>
                <a:lnTo>
                  <a:pt x="4582" y="1462"/>
                </a:lnTo>
                <a:lnTo>
                  <a:pt x="4545" y="1290"/>
                </a:lnTo>
                <a:lnTo>
                  <a:pt x="4549" y="1198"/>
                </a:lnTo>
                <a:lnTo>
                  <a:pt x="4582" y="1143"/>
                </a:lnTo>
                <a:lnTo>
                  <a:pt x="4633" y="1132"/>
                </a:lnTo>
                <a:lnTo>
                  <a:pt x="4751" y="1016"/>
                </a:lnTo>
                <a:lnTo>
                  <a:pt x="4807" y="993"/>
                </a:lnTo>
                <a:lnTo>
                  <a:pt x="4826" y="926"/>
                </a:lnTo>
                <a:lnTo>
                  <a:pt x="4851" y="908"/>
                </a:lnTo>
                <a:lnTo>
                  <a:pt x="4806" y="906"/>
                </a:lnTo>
                <a:lnTo>
                  <a:pt x="4792" y="961"/>
                </a:lnTo>
                <a:lnTo>
                  <a:pt x="4692" y="1008"/>
                </a:lnTo>
                <a:lnTo>
                  <a:pt x="4701" y="938"/>
                </a:lnTo>
                <a:lnTo>
                  <a:pt x="4594" y="953"/>
                </a:lnTo>
                <a:lnTo>
                  <a:pt x="4492" y="1044"/>
                </a:lnTo>
                <a:lnTo>
                  <a:pt x="4512" y="1081"/>
                </a:lnTo>
                <a:lnTo>
                  <a:pt x="4403" y="1093"/>
                </a:lnTo>
                <a:lnTo>
                  <a:pt x="4389" y="1082"/>
                </a:lnTo>
                <a:lnTo>
                  <a:pt x="4426" y="1077"/>
                </a:lnTo>
                <a:lnTo>
                  <a:pt x="4336" y="1054"/>
                </a:lnTo>
                <a:lnTo>
                  <a:pt x="4311" y="1077"/>
                </a:lnTo>
                <a:lnTo>
                  <a:pt x="4106" y="1078"/>
                </a:lnTo>
                <a:lnTo>
                  <a:pt x="3862" y="1287"/>
                </a:lnTo>
                <a:lnTo>
                  <a:pt x="3911" y="1296"/>
                </a:lnTo>
                <a:lnTo>
                  <a:pt x="3911" y="1333"/>
                </a:lnTo>
                <a:lnTo>
                  <a:pt x="3940" y="1309"/>
                </a:lnTo>
                <a:lnTo>
                  <a:pt x="3932" y="1341"/>
                </a:lnTo>
                <a:lnTo>
                  <a:pt x="3969" y="1323"/>
                </a:lnTo>
                <a:lnTo>
                  <a:pt x="3965" y="1344"/>
                </a:lnTo>
                <a:lnTo>
                  <a:pt x="3976" y="1309"/>
                </a:lnTo>
                <a:lnTo>
                  <a:pt x="4011" y="1311"/>
                </a:lnTo>
                <a:lnTo>
                  <a:pt x="4064" y="1355"/>
                </a:lnTo>
                <a:lnTo>
                  <a:pt x="4017" y="1359"/>
                </a:lnTo>
                <a:lnTo>
                  <a:pt x="4058" y="1373"/>
                </a:lnTo>
                <a:lnTo>
                  <a:pt x="4068" y="1403"/>
                </a:lnTo>
                <a:lnTo>
                  <a:pt x="4035" y="1469"/>
                </a:lnTo>
                <a:lnTo>
                  <a:pt x="4028" y="1568"/>
                </a:lnTo>
                <a:lnTo>
                  <a:pt x="3856" y="1776"/>
                </a:lnTo>
                <a:lnTo>
                  <a:pt x="3796" y="1803"/>
                </a:lnTo>
                <a:lnTo>
                  <a:pt x="3749" y="1776"/>
                </a:lnTo>
                <a:lnTo>
                  <a:pt x="3708" y="1816"/>
                </a:lnTo>
                <a:lnTo>
                  <a:pt x="3703" y="1807"/>
                </a:lnTo>
                <a:lnTo>
                  <a:pt x="3727" y="1776"/>
                </a:lnTo>
                <a:lnTo>
                  <a:pt x="3717" y="1723"/>
                </a:lnTo>
                <a:lnTo>
                  <a:pt x="3790" y="1703"/>
                </a:lnTo>
                <a:lnTo>
                  <a:pt x="3848" y="1564"/>
                </a:lnTo>
                <a:lnTo>
                  <a:pt x="3723" y="1597"/>
                </a:lnTo>
                <a:lnTo>
                  <a:pt x="3703" y="1545"/>
                </a:lnTo>
                <a:lnTo>
                  <a:pt x="3602" y="1513"/>
                </a:lnTo>
                <a:lnTo>
                  <a:pt x="3540" y="1370"/>
                </a:lnTo>
                <a:lnTo>
                  <a:pt x="3473" y="1344"/>
                </a:lnTo>
                <a:lnTo>
                  <a:pt x="3352" y="1382"/>
                </a:lnTo>
                <a:lnTo>
                  <a:pt x="3375" y="1413"/>
                </a:lnTo>
                <a:lnTo>
                  <a:pt x="3326" y="1498"/>
                </a:lnTo>
                <a:lnTo>
                  <a:pt x="3277" y="1520"/>
                </a:lnTo>
                <a:lnTo>
                  <a:pt x="3227" y="1501"/>
                </a:lnTo>
                <a:lnTo>
                  <a:pt x="3166" y="1491"/>
                </a:lnTo>
                <a:lnTo>
                  <a:pt x="3008" y="1529"/>
                </a:lnTo>
                <a:lnTo>
                  <a:pt x="2869" y="1473"/>
                </a:lnTo>
                <a:lnTo>
                  <a:pt x="2780" y="1481"/>
                </a:lnTo>
                <a:lnTo>
                  <a:pt x="2747" y="1435"/>
                </a:lnTo>
                <a:lnTo>
                  <a:pt x="2659" y="1403"/>
                </a:lnTo>
                <a:lnTo>
                  <a:pt x="2612" y="1436"/>
                </a:lnTo>
                <a:lnTo>
                  <a:pt x="2610" y="1499"/>
                </a:lnTo>
                <a:lnTo>
                  <a:pt x="2409" y="1472"/>
                </a:lnTo>
                <a:lnTo>
                  <a:pt x="2303" y="1529"/>
                </a:lnTo>
                <a:lnTo>
                  <a:pt x="2247" y="1553"/>
                </a:lnTo>
                <a:lnTo>
                  <a:pt x="2175" y="1507"/>
                </a:lnTo>
                <a:lnTo>
                  <a:pt x="2130" y="1532"/>
                </a:lnTo>
                <a:lnTo>
                  <a:pt x="2045" y="1501"/>
                </a:lnTo>
                <a:lnTo>
                  <a:pt x="2013" y="1498"/>
                </a:lnTo>
                <a:lnTo>
                  <a:pt x="1988" y="1448"/>
                </a:lnTo>
                <a:lnTo>
                  <a:pt x="1943" y="1448"/>
                </a:lnTo>
                <a:lnTo>
                  <a:pt x="1924" y="1457"/>
                </a:lnTo>
                <a:lnTo>
                  <a:pt x="1888" y="1419"/>
                </a:lnTo>
                <a:lnTo>
                  <a:pt x="1863" y="1429"/>
                </a:lnTo>
                <a:lnTo>
                  <a:pt x="1840" y="1441"/>
                </a:lnTo>
                <a:lnTo>
                  <a:pt x="1747" y="1363"/>
                </a:lnTo>
                <a:lnTo>
                  <a:pt x="1719" y="1356"/>
                </a:lnTo>
                <a:lnTo>
                  <a:pt x="1656" y="1297"/>
                </a:lnTo>
                <a:lnTo>
                  <a:pt x="1597" y="1333"/>
                </a:lnTo>
                <a:lnTo>
                  <a:pt x="1586" y="1308"/>
                </a:lnTo>
                <a:lnTo>
                  <a:pt x="1498" y="1305"/>
                </a:lnTo>
                <a:lnTo>
                  <a:pt x="1465" y="1261"/>
                </a:lnTo>
                <a:lnTo>
                  <a:pt x="1418" y="1265"/>
                </a:lnTo>
                <a:lnTo>
                  <a:pt x="1402" y="1283"/>
                </a:lnTo>
                <a:lnTo>
                  <a:pt x="1342" y="1294"/>
                </a:lnTo>
                <a:lnTo>
                  <a:pt x="1326" y="1283"/>
                </a:lnTo>
                <a:lnTo>
                  <a:pt x="1304" y="1316"/>
                </a:lnTo>
                <a:lnTo>
                  <a:pt x="1286" y="1308"/>
                </a:lnTo>
                <a:lnTo>
                  <a:pt x="1216" y="1318"/>
                </a:lnTo>
                <a:lnTo>
                  <a:pt x="1193" y="1308"/>
                </a:lnTo>
                <a:lnTo>
                  <a:pt x="1184" y="1318"/>
                </a:lnTo>
                <a:lnTo>
                  <a:pt x="1220" y="1356"/>
                </a:lnTo>
                <a:lnTo>
                  <a:pt x="1195" y="1378"/>
                </a:lnTo>
                <a:lnTo>
                  <a:pt x="1198" y="1410"/>
                </a:lnTo>
                <a:lnTo>
                  <a:pt x="1238" y="1411"/>
                </a:lnTo>
                <a:lnTo>
                  <a:pt x="1255" y="1441"/>
                </a:lnTo>
                <a:lnTo>
                  <a:pt x="1245" y="1463"/>
                </a:lnTo>
                <a:lnTo>
                  <a:pt x="1216" y="1448"/>
                </a:lnTo>
                <a:lnTo>
                  <a:pt x="1193" y="1462"/>
                </a:lnTo>
                <a:lnTo>
                  <a:pt x="1171" y="1450"/>
                </a:lnTo>
                <a:lnTo>
                  <a:pt x="1160" y="1429"/>
                </a:lnTo>
                <a:lnTo>
                  <a:pt x="1132" y="1441"/>
                </a:lnTo>
                <a:lnTo>
                  <a:pt x="1112" y="1430"/>
                </a:lnTo>
                <a:lnTo>
                  <a:pt x="1090" y="1448"/>
                </a:lnTo>
                <a:lnTo>
                  <a:pt x="1058" y="1452"/>
                </a:lnTo>
                <a:lnTo>
                  <a:pt x="1040" y="1429"/>
                </a:lnTo>
                <a:lnTo>
                  <a:pt x="932" y="1422"/>
                </a:lnTo>
                <a:lnTo>
                  <a:pt x="919" y="1435"/>
                </a:lnTo>
                <a:lnTo>
                  <a:pt x="908" y="1433"/>
                </a:lnTo>
                <a:lnTo>
                  <a:pt x="893" y="1458"/>
                </a:lnTo>
                <a:lnTo>
                  <a:pt x="894" y="1483"/>
                </a:lnTo>
                <a:lnTo>
                  <a:pt x="882" y="1484"/>
                </a:lnTo>
                <a:lnTo>
                  <a:pt x="872" y="1463"/>
                </a:lnTo>
                <a:lnTo>
                  <a:pt x="857" y="1466"/>
                </a:lnTo>
                <a:lnTo>
                  <a:pt x="853" y="1536"/>
                </a:lnTo>
                <a:lnTo>
                  <a:pt x="870" y="1558"/>
                </a:lnTo>
                <a:lnTo>
                  <a:pt x="870" y="1578"/>
                </a:lnTo>
                <a:lnTo>
                  <a:pt x="888" y="1575"/>
                </a:lnTo>
                <a:lnTo>
                  <a:pt x="908" y="1565"/>
                </a:lnTo>
                <a:lnTo>
                  <a:pt x="929" y="1597"/>
                </a:lnTo>
                <a:lnTo>
                  <a:pt x="944" y="1617"/>
                </a:lnTo>
                <a:lnTo>
                  <a:pt x="959" y="1644"/>
                </a:lnTo>
                <a:lnTo>
                  <a:pt x="982" y="1651"/>
                </a:lnTo>
                <a:lnTo>
                  <a:pt x="952" y="1671"/>
                </a:lnTo>
                <a:lnTo>
                  <a:pt x="930" y="1652"/>
                </a:lnTo>
                <a:lnTo>
                  <a:pt x="907" y="1732"/>
                </a:lnTo>
                <a:lnTo>
                  <a:pt x="934" y="1752"/>
                </a:lnTo>
                <a:lnTo>
                  <a:pt x="958" y="1829"/>
                </a:lnTo>
                <a:lnTo>
                  <a:pt x="936" y="1816"/>
                </a:lnTo>
                <a:lnTo>
                  <a:pt x="914" y="1807"/>
                </a:lnTo>
                <a:lnTo>
                  <a:pt x="888" y="1803"/>
                </a:lnTo>
                <a:lnTo>
                  <a:pt x="870" y="1795"/>
                </a:lnTo>
                <a:lnTo>
                  <a:pt x="852" y="1792"/>
                </a:lnTo>
                <a:lnTo>
                  <a:pt x="837" y="1765"/>
                </a:lnTo>
                <a:lnTo>
                  <a:pt x="802" y="1781"/>
                </a:lnTo>
                <a:lnTo>
                  <a:pt x="771" y="1780"/>
                </a:lnTo>
                <a:lnTo>
                  <a:pt x="750" y="1756"/>
                </a:lnTo>
                <a:lnTo>
                  <a:pt x="697" y="1734"/>
                </a:lnTo>
                <a:lnTo>
                  <a:pt x="643" y="1739"/>
                </a:lnTo>
                <a:lnTo>
                  <a:pt x="587" y="1700"/>
                </a:lnTo>
                <a:lnTo>
                  <a:pt x="631" y="1664"/>
                </a:lnTo>
                <a:lnTo>
                  <a:pt x="636" y="1634"/>
                </a:lnTo>
                <a:lnTo>
                  <a:pt x="635" y="1604"/>
                </a:lnTo>
                <a:lnTo>
                  <a:pt x="639" y="1580"/>
                </a:lnTo>
                <a:lnTo>
                  <a:pt x="668" y="1572"/>
                </a:lnTo>
                <a:lnTo>
                  <a:pt x="653" y="1525"/>
                </a:lnTo>
                <a:lnTo>
                  <a:pt x="618" y="1513"/>
                </a:lnTo>
                <a:lnTo>
                  <a:pt x="602" y="1505"/>
                </a:lnTo>
                <a:lnTo>
                  <a:pt x="578" y="1512"/>
                </a:lnTo>
                <a:lnTo>
                  <a:pt x="529" y="1499"/>
                </a:lnTo>
                <a:lnTo>
                  <a:pt x="489" y="1454"/>
                </a:lnTo>
                <a:lnTo>
                  <a:pt x="457" y="1440"/>
                </a:lnTo>
                <a:lnTo>
                  <a:pt x="442" y="1397"/>
                </a:lnTo>
                <a:lnTo>
                  <a:pt x="413" y="1393"/>
                </a:lnTo>
                <a:lnTo>
                  <a:pt x="387" y="1407"/>
                </a:lnTo>
                <a:lnTo>
                  <a:pt x="369" y="1415"/>
                </a:lnTo>
                <a:lnTo>
                  <a:pt x="361" y="1396"/>
                </a:lnTo>
                <a:lnTo>
                  <a:pt x="347" y="1377"/>
                </a:lnTo>
                <a:lnTo>
                  <a:pt x="386" y="1374"/>
                </a:lnTo>
                <a:lnTo>
                  <a:pt x="383" y="1362"/>
                </a:lnTo>
                <a:lnTo>
                  <a:pt x="374" y="1352"/>
                </a:lnTo>
                <a:lnTo>
                  <a:pt x="361" y="1342"/>
                </a:lnTo>
                <a:lnTo>
                  <a:pt x="341" y="1294"/>
                </a:lnTo>
                <a:lnTo>
                  <a:pt x="312" y="1268"/>
                </a:lnTo>
                <a:lnTo>
                  <a:pt x="282" y="1267"/>
                </a:lnTo>
                <a:lnTo>
                  <a:pt x="253" y="1267"/>
                </a:lnTo>
                <a:lnTo>
                  <a:pt x="231" y="1252"/>
                </a:lnTo>
                <a:lnTo>
                  <a:pt x="211" y="1249"/>
                </a:lnTo>
                <a:lnTo>
                  <a:pt x="194" y="1249"/>
                </a:lnTo>
                <a:lnTo>
                  <a:pt x="183" y="1261"/>
                </a:lnTo>
                <a:lnTo>
                  <a:pt x="162" y="1282"/>
                </a:lnTo>
                <a:lnTo>
                  <a:pt x="159" y="1303"/>
                </a:lnTo>
                <a:lnTo>
                  <a:pt x="150" y="1308"/>
                </a:lnTo>
                <a:lnTo>
                  <a:pt x="139" y="1341"/>
                </a:lnTo>
                <a:lnTo>
                  <a:pt x="130" y="1331"/>
                </a:lnTo>
                <a:lnTo>
                  <a:pt x="126" y="1319"/>
                </a:lnTo>
                <a:lnTo>
                  <a:pt x="0" y="1300"/>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93" name="Google Shape;1593;gebf947c4af_8_372"/>
          <p:cNvSpPr/>
          <p:nvPr/>
        </p:nvSpPr>
        <p:spPr>
          <a:xfrm>
            <a:off x="5312241" y="1427883"/>
            <a:ext cx="111269" cy="65597"/>
          </a:xfrm>
          <a:custGeom>
            <a:rect b="b" l="l" r="r" t="t"/>
            <a:pathLst>
              <a:path extrusionOk="0" h="71" w="166">
                <a:moveTo>
                  <a:pt x="0" y="51"/>
                </a:moveTo>
                <a:lnTo>
                  <a:pt x="34" y="34"/>
                </a:lnTo>
                <a:lnTo>
                  <a:pt x="8" y="21"/>
                </a:lnTo>
                <a:lnTo>
                  <a:pt x="128" y="0"/>
                </a:lnTo>
                <a:lnTo>
                  <a:pt x="148" y="1"/>
                </a:lnTo>
                <a:lnTo>
                  <a:pt x="125" y="19"/>
                </a:lnTo>
                <a:lnTo>
                  <a:pt x="166" y="18"/>
                </a:lnTo>
                <a:lnTo>
                  <a:pt x="59" y="59"/>
                </a:lnTo>
                <a:lnTo>
                  <a:pt x="34" y="71"/>
                </a:lnTo>
                <a:lnTo>
                  <a:pt x="40" y="54"/>
                </a:lnTo>
                <a:lnTo>
                  <a:pt x="0" y="51"/>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94" name="Google Shape;1594;gebf947c4af_8_372"/>
          <p:cNvSpPr/>
          <p:nvPr/>
        </p:nvSpPr>
        <p:spPr>
          <a:xfrm>
            <a:off x="5347904" y="2129276"/>
            <a:ext cx="44221" cy="35323"/>
          </a:xfrm>
          <a:custGeom>
            <a:rect b="b" l="l" r="r" t="t"/>
            <a:pathLst>
              <a:path extrusionOk="0" h="38" w="66">
                <a:moveTo>
                  <a:pt x="0" y="38"/>
                </a:moveTo>
                <a:lnTo>
                  <a:pt x="19" y="0"/>
                </a:lnTo>
                <a:lnTo>
                  <a:pt x="66" y="21"/>
                </a:lnTo>
                <a:lnTo>
                  <a:pt x="0" y="38"/>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95" name="Google Shape;1595;gebf947c4af_8_372"/>
          <p:cNvSpPr/>
          <p:nvPr/>
        </p:nvSpPr>
        <p:spPr>
          <a:xfrm>
            <a:off x="5423507" y="1920706"/>
            <a:ext cx="138370" cy="142969"/>
          </a:xfrm>
          <a:custGeom>
            <a:rect b="b" l="l" r="r" t="t"/>
            <a:pathLst>
              <a:path extrusionOk="0" h="154" w="203">
                <a:moveTo>
                  <a:pt x="0" y="76"/>
                </a:moveTo>
                <a:lnTo>
                  <a:pt x="16" y="109"/>
                </a:lnTo>
                <a:lnTo>
                  <a:pt x="38" y="98"/>
                </a:lnTo>
                <a:lnTo>
                  <a:pt x="63" y="120"/>
                </a:lnTo>
                <a:lnTo>
                  <a:pt x="82" y="109"/>
                </a:lnTo>
                <a:lnTo>
                  <a:pt x="75" y="147"/>
                </a:lnTo>
                <a:lnTo>
                  <a:pt x="203" y="154"/>
                </a:lnTo>
                <a:lnTo>
                  <a:pt x="154" y="127"/>
                </a:lnTo>
                <a:lnTo>
                  <a:pt x="129" y="79"/>
                </a:lnTo>
                <a:lnTo>
                  <a:pt x="132" y="29"/>
                </a:lnTo>
                <a:lnTo>
                  <a:pt x="163" y="0"/>
                </a:lnTo>
                <a:lnTo>
                  <a:pt x="52" y="10"/>
                </a:lnTo>
                <a:lnTo>
                  <a:pt x="26" y="76"/>
                </a:lnTo>
                <a:lnTo>
                  <a:pt x="0" y="76"/>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96" name="Google Shape;1596;gebf947c4af_8_372"/>
          <p:cNvSpPr/>
          <p:nvPr/>
        </p:nvSpPr>
        <p:spPr>
          <a:xfrm>
            <a:off x="5470582" y="1695319"/>
            <a:ext cx="349495" cy="225387"/>
          </a:xfrm>
          <a:custGeom>
            <a:rect b="b" l="l" r="r" t="t"/>
            <a:pathLst>
              <a:path extrusionOk="0" h="249" w="513">
                <a:moveTo>
                  <a:pt x="0" y="213"/>
                </a:moveTo>
                <a:lnTo>
                  <a:pt x="48" y="220"/>
                </a:lnTo>
                <a:lnTo>
                  <a:pt x="17" y="242"/>
                </a:lnTo>
                <a:lnTo>
                  <a:pt x="102" y="249"/>
                </a:lnTo>
                <a:lnTo>
                  <a:pt x="105" y="220"/>
                </a:lnTo>
                <a:lnTo>
                  <a:pt x="128" y="225"/>
                </a:lnTo>
                <a:lnTo>
                  <a:pt x="103" y="209"/>
                </a:lnTo>
                <a:lnTo>
                  <a:pt x="138" y="214"/>
                </a:lnTo>
                <a:lnTo>
                  <a:pt x="130" y="183"/>
                </a:lnTo>
                <a:lnTo>
                  <a:pt x="147" y="202"/>
                </a:lnTo>
                <a:lnTo>
                  <a:pt x="171" y="184"/>
                </a:lnTo>
                <a:lnTo>
                  <a:pt x="156" y="163"/>
                </a:lnTo>
                <a:lnTo>
                  <a:pt x="208" y="166"/>
                </a:lnTo>
                <a:lnTo>
                  <a:pt x="194" y="154"/>
                </a:lnTo>
                <a:lnTo>
                  <a:pt x="217" y="157"/>
                </a:lnTo>
                <a:lnTo>
                  <a:pt x="231" y="132"/>
                </a:lnTo>
                <a:lnTo>
                  <a:pt x="487" y="52"/>
                </a:lnTo>
                <a:lnTo>
                  <a:pt x="513" y="22"/>
                </a:lnTo>
                <a:lnTo>
                  <a:pt x="463" y="0"/>
                </a:lnTo>
                <a:lnTo>
                  <a:pt x="356" y="49"/>
                </a:lnTo>
                <a:lnTo>
                  <a:pt x="245" y="49"/>
                </a:lnTo>
                <a:lnTo>
                  <a:pt x="127" y="117"/>
                </a:lnTo>
                <a:lnTo>
                  <a:pt x="62" y="125"/>
                </a:lnTo>
                <a:lnTo>
                  <a:pt x="65" y="154"/>
                </a:lnTo>
                <a:lnTo>
                  <a:pt x="101" y="157"/>
                </a:lnTo>
                <a:lnTo>
                  <a:pt x="61" y="158"/>
                </a:lnTo>
                <a:lnTo>
                  <a:pt x="79" y="170"/>
                </a:lnTo>
                <a:lnTo>
                  <a:pt x="48" y="184"/>
                </a:lnTo>
                <a:lnTo>
                  <a:pt x="83" y="198"/>
                </a:lnTo>
                <a:lnTo>
                  <a:pt x="0" y="213"/>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97" name="Google Shape;1597;gebf947c4af_8_372"/>
          <p:cNvSpPr/>
          <p:nvPr/>
        </p:nvSpPr>
        <p:spPr>
          <a:xfrm>
            <a:off x="5673145" y="1394244"/>
            <a:ext cx="64194" cy="45414"/>
          </a:xfrm>
          <a:custGeom>
            <a:rect b="b" l="l" r="r" t="t"/>
            <a:pathLst>
              <a:path extrusionOk="0" h="51" w="99">
                <a:moveTo>
                  <a:pt x="0" y="36"/>
                </a:moveTo>
                <a:lnTo>
                  <a:pt x="31" y="51"/>
                </a:lnTo>
                <a:lnTo>
                  <a:pt x="99" y="33"/>
                </a:lnTo>
                <a:lnTo>
                  <a:pt x="58" y="0"/>
                </a:lnTo>
                <a:lnTo>
                  <a:pt x="0" y="3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98" name="Google Shape;1598;gebf947c4af_8_372"/>
          <p:cNvSpPr/>
          <p:nvPr/>
        </p:nvSpPr>
        <p:spPr>
          <a:xfrm>
            <a:off x="6316499" y="1483388"/>
            <a:ext cx="61340" cy="33639"/>
          </a:xfrm>
          <a:custGeom>
            <a:rect b="b" l="l" r="r" t="t"/>
            <a:pathLst>
              <a:path extrusionOk="0" h="33" w="89">
                <a:moveTo>
                  <a:pt x="0" y="0"/>
                </a:moveTo>
                <a:lnTo>
                  <a:pt x="40" y="26"/>
                </a:lnTo>
                <a:lnTo>
                  <a:pt x="26" y="33"/>
                </a:lnTo>
                <a:lnTo>
                  <a:pt x="62" y="31"/>
                </a:lnTo>
                <a:lnTo>
                  <a:pt x="89" y="15"/>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599" name="Google Shape;1599;gebf947c4af_8_372"/>
          <p:cNvSpPr/>
          <p:nvPr/>
        </p:nvSpPr>
        <p:spPr>
          <a:xfrm>
            <a:off x="6327912" y="1404335"/>
            <a:ext cx="142651" cy="85783"/>
          </a:xfrm>
          <a:custGeom>
            <a:rect b="b" l="l" r="r" t="t"/>
            <a:pathLst>
              <a:path extrusionOk="0" h="92" w="212">
                <a:moveTo>
                  <a:pt x="0" y="75"/>
                </a:moveTo>
                <a:lnTo>
                  <a:pt x="56" y="25"/>
                </a:lnTo>
                <a:lnTo>
                  <a:pt x="136" y="0"/>
                </a:lnTo>
                <a:lnTo>
                  <a:pt x="212" y="44"/>
                </a:lnTo>
                <a:lnTo>
                  <a:pt x="187" y="52"/>
                </a:lnTo>
                <a:lnTo>
                  <a:pt x="194" y="73"/>
                </a:lnTo>
                <a:lnTo>
                  <a:pt x="84" y="92"/>
                </a:lnTo>
                <a:lnTo>
                  <a:pt x="0" y="75"/>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00" name="Google Shape;1600;gebf947c4af_8_372"/>
          <p:cNvSpPr/>
          <p:nvPr/>
        </p:nvSpPr>
        <p:spPr>
          <a:xfrm>
            <a:off x="6359295" y="1478343"/>
            <a:ext cx="161194" cy="97555"/>
          </a:xfrm>
          <a:custGeom>
            <a:rect b="b" l="l" r="r" t="t"/>
            <a:pathLst>
              <a:path extrusionOk="0" h="107" w="239">
                <a:moveTo>
                  <a:pt x="0" y="46"/>
                </a:moveTo>
                <a:lnTo>
                  <a:pt x="44" y="52"/>
                </a:lnTo>
                <a:lnTo>
                  <a:pt x="74" y="89"/>
                </a:lnTo>
                <a:lnTo>
                  <a:pt x="98" y="78"/>
                </a:lnTo>
                <a:lnTo>
                  <a:pt x="197" y="107"/>
                </a:lnTo>
                <a:lnTo>
                  <a:pt x="230" y="95"/>
                </a:lnTo>
                <a:lnTo>
                  <a:pt x="205" y="67"/>
                </a:lnTo>
                <a:lnTo>
                  <a:pt x="224" y="74"/>
                </a:lnTo>
                <a:lnTo>
                  <a:pt x="239" y="31"/>
                </a:lnTo>
                <a:lnTo>
                  <a:pt x="187" y="9"/>
                </a:lnTo>
                <a:lnTo>
                  <a:pt x="136" y="39"/>
                </a:lnTo>
                <a:lnTo>
                  <a:pt x="178" y="23"/>
                </a:lnTo>
                <a:lnTo>
                  <a:pt x="153" y="0"/>
                </a:lnTo>
                <a:lnTo>
                  <a:pt x="70" y="8"/>
                </a:lnTo>
                <a:lnTo>
                  <a:pt x="0" y="46"/>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01" name="Google Shape;1601;gebf947c4af_8_372"/>
          <p:cNvSpPr/>
          <p:nvPr/>
        </p:nvSpPr>
        <p:spPr>
          <a:xfrm>
            <a:off x="6509077" y="1528803"/>
            <a:ext cx="134090" cy="100920"/>
          </a:xfrm>
          <a:custGeom>
            <a:rect b="b" l="l" r="r" t="t"/>
            <a:pathLst>
              <a:path extrusionOk="0" h="109" w="199">
                <a:moveTo>
                  <a:pt x="0" y="92"/>
                </a:moveTo>
                <a:lnTo>
                  <a:pt x="15" y="109"/>
                </a:lnTo>
                <a:lnTo>
                  <a:pt x="183" y="87"/>
                </a:lnTo>
                <a:lnTo>
                  <a:pt x="199" y="51"/>
                </a:lnTo>
                <a:lnTo>
                  <a:pt x="152" y="22"/>
                </a:lnTo>
                <a:lnTo>
                  <a:pt x="113" y="33"/>
                </a:lnTo>
                <a:lnTo>
                  <a:pt x="119" y="10"/>
                </a:lnTo>
                <a:lnTo>
                  <a:pt x="96" y="0"/>
                </a:lnTo>
                <a:lnTo>
                  <a:pt x="19" y="81"/>
                </a:lnTo>
                <a:lnTo>
                  <a:pt x="0" y="92"/>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02" name="Google Shape;1602;gebf947c4af_8_372"/>
          <p:cNvSpPr/>
          <p:nvPr/>
        </p:nvSpPr>
        <p:spPr>
          <a:xfrm>
            <a:off x="7350715" y="1739053"/>
            <a:ext cx="152635" cy="95874"/>
          </a:xfrm>
          <a:custGeom>
            <a:rect b="b" l="l" r="r" t="t"/>
            <a:pathLst>
              <a:path extrusionOk="0" h="103" w="223">
                <a:moveTo>
                  <a:pt x="0" y="56"/>
                </a:moveTo>
                <a:lnTo>
                  <a:pt x="45" y="4"/>
                </a:lnTo>
                <a:lnTo>
                  <a:pt x="77" y="0"/>
                </a:lnTo>
                <a:lnTo>
                  <a:pt x="128" y="40"/>
                </a:lnTo>
                <a:lnTo>
                  <a:pt x="136" y="11"/>
                </a:lnTo>
                <a:lnTo>
                  <a:pt x="192" y="34"/>
                </a:lnTo>
                <a:lnTo>
                  <a:pt x="187" y="72"/>
                </a:lnTo>
                <a:lnTo>
                  <a:pt x="223" y="85"/>
                </a:lnTo>
                <a:lnTo>
                  <a:pt x="106" y="92"/>
                </a:lnTo>
                <a:lnTo>
                  <a:pt x="99" y="76"/>
                </a:lnTo>
                <a:lnTo>
                  <a:pt x="80" y="103"/>
                </a:lnTo>
                <a:lnTo>
                  <a:pt x="0" y="56"/>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03" name="Google Shape;1603;gebf947c4af_8_372"/>
          <p:cNvSpPr/>
          <p:nvPr/>
        </p:nvSpPr>
        <p:spPr>
          <a:xfrm>
            <a:off x="7457705" y="1745779"/>
            <a:ext cx="89870" cy="62232"/>
          </a:xfrm>
          <a:custGeom>
            <a:rect b="b" l="l" r="r" t="t"/>
            <a:pathLst>
              <a:path extrusionOk="0" h="70" w="138">
                <a:moveTo>
                  <a:pt x="0" y="0"/>
                </a:moveTo>
                <a:lnTo>
                  <a:pt x="46" y="26"/>
                </a:lnTo>
                <a:lnTo>
                  <a:pt x="33" y="50"/>
                </a:lnTo>
                <a:lnTo>
                  <a:pt x="57" y="70"/>
                </a:lnTo>
                <a:lnTo>
                  <a:pt x="98" y="70"/>
                </a:lnTo>
                <a:lnTo>
                  <a:pt x="138" y="44"/>
                </a:lnTo>
                <a:lnTo>
                  <a:pt x="0" y="0"/>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04" name="Google Shape;1604;gebf947c4af_8_372"/>
          <p:cNvSpPr/>
          <p:nvPr/>
        </p:nvSpPr>
        <p:spPr>
          <a:xfrm>
            <a:off x="7464835" y="2842441"/>
            <a:ext cx="71324" cy="329672"/>
          </a:xfrm>
          <a:custGeom>
            <a:rect b="b" l="l" r="r" t="t"/>
            <a:pathLst>
              <a:path extrusionOk="0" h="363" w="103">
                <a:moveTo>
                  <a:pt x="0" y="92"/>
                </a:moveTo>
                <a:lnTo>
                  <a:pt x="18" y="137"/>
                </a:lnTo>
                <a:lnTo>
                  <a:pt x="18" y="363"/>
                </a:lnTo>
                <a:lnTo>
                  <a:pt x="36" y="335"/>
                </a:lnTo>
                <a:lnTo>
                  <a:pt x="62" y="353"/>
                </a:lnTo>
                <a:lnTo>
                  <a:pt x="32" y="291"/>
                </a:lnTo>
                <a:lnTo>
                  <a:pt x="48" y="228"/>
                </a:lnTo>
                <a:lnTo>
                  <a:pt x="103" y="247"/>
                </a:lnTo>
                <a:lnTo>
                  <a:pt x="51" y="128"/>
                </a:lnTo>
                <a:lnTo>
                  <a:pt x="36" y="0"/>
                </a:lnTo>
                <a:lnTo>
                  <a:pt x="0" y="92"/>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05" name="Google Shape;1605;gebf947c4af_8_372"/>
          <p:cNvSpPr/>
          <p:nvPr/>
        </p:nvSpPr>
        <p:spPr>
          <a:xfrm>
            <a:off x="7568971" y="1781102"/>
            <a:ext cx="105561" cy="47095"/>
          </a:xfrm>
          <a:custGeom>
            <a:rect b="b" l="l" r="r" t="t"/>
            <a:pathLst>
              <a:path extrusionOk="0" h="52" w="155">
                <a:moveTo>
                  <a:pt x="0" y="0"/>
                </a:moveTo>
                <a:lnTo>
                  <a:pt x="28" y="36"/>
                </a:lnTo>
                <a:lnTo>
                  <a:pt x="99" y="52"/>
                </a:lnTo>
                <a:lnTo>
                  <a:pt x="155" y="41"/>
                </a:lnTo>
                <a:lnTo>
                  <a:pt x="0" y="0"/>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06" name="Google Shape;1606;gebf947c4af_8_372"/>
          <p:cNvSpPr/>
          <p:nvPr/>
        </p:nvSpPr>
        <p:spPr>
          <a:xfrm>
            <a:off x="4049783" y="3257892"/>
            <a:ext cx="279596" cy="270801"/>
          </a:xfrm>
          <a:custGeom>
            <a:rect b="b" l="l" r="r" t="t"/>
            <a:pathLst>
              <a:path extrusionOk="0" h="295" w="411">
                <a:moveTo>
                  <a:pt x="0" y="24"/>
                </a:moveTo>
                <a:lnTo>
                  <a:pt x="14" y="73"/>
                </a:lnTo>
                <a:lnTo>
                  <a:pt x="100" y="81"/>
                </a:lnTo>
                <a:lnTo>
                  <a:pt x="62" y="158"/>
                </a:lnTo>
                <a:lnTo>
                  <a:pt x="62" y="253"/>
                </a:lnTo>
                <a:lnTo>
                  <a:pt x="124" y="295"/>
                </a:lnTo>
                <a:lnTo>
                  <a:pt x="243" y="268"/>
                </a:lnTo>
                <a:lnTo>
                  <a:pt x="310" y="196"/>
                </a:lnTo>
                <a:lnTo>
                  <a:pt x="297" y="167"/>
                </a:lnTo>
                <a:lnTo>
                  <a:pt x="332" y="115"/>
                </a:lnTo>
                <a:lnTo>
                  <a:pt x="409" y="74"/>
                </a:lnTo>
                <a:lnTo>
                  <a:pt x="411" y="51"/>
                </a:lnTo>
                <a:lnTo>
                  <a:pt x="361" y="45"/>
                </a:lnTo>
                <a:lnTo>
                  <a:pt x="350" y="41"/>
                </a:lnTo>
                <a:lnTo>
                  <a:pt x="246" y="11"/>
                </a:lnTo>
                <a:lnTo>
                  <a:pt x="36" y="0"/>
                </a:lnTo>
                <a:lnTo>
                  <a:pt x="0" y="2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07" name="Google Shape;1607;gebf947c4af_8_372"/>
          <p:cNvSpPr/>
          <p:nvPr/>
        </p:nvSpPr>
        <p:spPr>
          <a:xfrm>
            <a:off x="4500560" y="1483388"/>
            <a:ext cx="239651" cy="230433"/>
          </a:xfrm>
          <a:custGeom>
            <a:rect b="b" l="l" r="r" t="t"/>
            <a:pathLst>
              <a:path extrusionOk="0" h="252" w="354">
                <a:moveTo>
                  <a:pt x="0" y="31"/>
                </a:moveTo>
                <a:lnTo>
                  <a:pt x="3" y="62"/>
                </a:lnTo>
                <a:lnTo>
                  <a:pt x="39" y="62"/>
                </a:lnTo>
                <a:lnTo>
                  <a:pt x="28" y="77"/>
                </a:lnTo>
                <a:lnTo>
                  <a:pt x="54" y="87"/>
                </a:lnTo>
                <a:lnTo>
                  <a:pt x="20" y="85"/>
                </a:lnTo>
                <a:lnTo>
                  <a:pt x="83" y="111"/>
                </a:lnTo>
                <a:lnTo>
                  <a:pt x="55" y="121"/>
                </a:lnTo>
                <a:lnTo>
                  <a:pt x="75" y="140"/>
                </a:lnTo>
                <a:lnTo>
                  <a:pt x="129" y="129"/>
                </a:lnTo>
                <a:lnTo>
                  <a:pt x="128" y="103"/>
                </a:lnTo>
                <a:lnTo>
                  <a:pt x="157" y="93"/>
                </a:lnTo>
                <a:lnTo>
                  <a:pt x="161" y="122"/>
                </a:lnTo>
                <a:lnTo>
                  <a:pt x="195" y="103"/>
                </a:lnTo>
                <a:lnTo>
                  <a:pt x="189" y="122"/>
                </a:lnTo>
                <a:lnTo>
                  <a:pt x="220" y="124"/>
                </a:lnTo>
                <a:lnTo>
                  <a:pt x="98" y="153"/>
                </a:lnTo>
                <a:lnTo>
                  <a:pt x="103" y="175"/>
                </a:lnTo>
                <a:lnTo>
                  <a:pt x="204" y="158"/>
                </a:lnTo>
                <a:lnTo>
                  <a:pt x="135" y="179"/>
                </a:lnTo>
                <a:lnTo>
                  <a:pt x="175" y="191"/>
                </a:lnTo>
                <a:lnTo>
                  <a:pt x="106" y="201"/>
                </a:lnTo>
                <a:lnTo>
                  <a:pt x="209" y="252"/>
                </a:lnTo>
                <a:lnTo>
                  <a:pt x="275" y="122"/>
                </a:lnTo>
                <a:lnTo>
                  <a:pt x="354" y="92"/>
                </a:lnTo>
                <a:lnTo>
                  <a:pt x="267" y="70"/>
                </a:lnTo>
                <a:lnTo>
                  <a:pt x="255" y="37"/>
                </a:lnTo>
                <a:lnTo>
                  <a:pt x="230" y="56"/>
                </a:lnTo>
                <a:lnTo>
                  <a:pt x="241" y="26"/>
                </a:lnTo>
                <a:lnTo>
                  <a:pt x="182" y="0"/>
                </a:lnTo>
                <a:lnTo>
                  <a:pt x="162" y="26"/>
                </a:lnTo>
                <a:lnTo>
                  <a:pt x="190" y="87"/>
                </a:lnTo>
                <a:lnTo>
                  <a:pt x="124" y="25"/>
                </a:lnTo>
                <a:lnTo>
                  <a:pt x="103" y="37"/>
                </a:lnTo>
                <a:lnTo>
                  <a:pt x="117" y="69"/>
                </a:lnTo>
                <a:lnTo>
                  <a:pt x="53" y="40"/>
                </a:lnTo>
                <a:lnTo>
                  <a:pt x="98" y="22"/>
                </a:lnTo>
                <a:lnTo>
                  <a:pt x="0" y="3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08" name="Google Shape;1608;gebf947c4af_8_372"/>
          <p:cNvSpPr/>
          <p:nvPr/>
        </p:nvSpPr>
        <p:spPr>
          <a:xfrm>
            <a:off x="4654622" y="1454795"/>
            <a:ext cx="215401" cy="94190"/>
          </a:xfrm>
          <a:custGeom>
            <a:rect b="b" l="l" r="r" t="t"/>
            <a:pathLst>
              <a:path extrusionOk="0" h="106" w="320">
                <a:moveTo>
                  <a:pt x="0" y="29"/>
                </a:moveTo>
                <a:lnTo>
                  <a:pt x="47" y="38"/>
                </a:lnTo>
                <a:lnTo>
                  <a:pt x="17" y="50"/>
                </a:lnTo>
                <a:lnTo>
                  <a:pt x="29" y="60"/>
                </a:lnTo>
                <a:lnTo>
                  <a:pt x="147" y="58"/>
                </a:lnTo>
                <a:lnTo>
                  <a:pt x="73" y="73"/>
                </a:lnTo>
                <a:lnTo>
                  <a:pt x="191" y="106"/>
                </a:lnTo>
                <a:lnTo>
                  <a:pt x="269" y="87"/>
                </a:lnTo>
                <a:lnTo>
                  <a:pt x="320" y="50"/>
                </a:lnTo>
                <a:lnTo>
                  <a:pt x="307" y="32"/>
                </a:lnTo>
                <a:lnTo>
                  <a:pt x="231" y="33"/>
                </a:lnTo>
                <a:lnTo>
                  <a:pt x="243" y="14"/>
                </a:lnTo>
                <a:lnTo>
                  <a:pt x="181" y="33"/>
                </a:lnTo>
                <a:lnTo>
                  <a:pt x="173" y="0"/>
                </a:lnTo>
                <a:lnTo>
                  <a:pt x="158" y="43"/>
                </a:lnTo>
                <a:lnTo>
                  <a:pt x="73" y="0"/>
                </a:lnTo>
                <a:lnTo>
                  <a:pt x="76" y="27"/>
                </a:lnTo>
                <a:lnTo>
                  <a:pt x="50" y="14"/>
                </a:lnTo>
                <a:lnTo>
                  <a:pt x="61" y="39"/>
                </a:lnTo>
                <a:lnTo>
                  <a:pt x="0" y="29"/>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09" name="Google Shape;1609;gebf947c4af_8_372"/>
          <p:cNvSpPr/>
          <p:nvPr/>
        </p:nvSpPr>
        <p:spPr>
          <a:xfrm>
            <a:off x="4728800" y="1611221"/>
            <a:ext cx="94149" cy="63916"/>
          </a:xfrm>
          <a:custGeom>
            <a:rect b="b" l="l" r="r" t="t"/>
            <a:pathLst>
              <a:path extrusionOk="0" h="69" w="137">
                <a:moveTo>
                  <a:pt x="0" y="55"/>
                </a:moveTo>
                <a:lnTo>
                  <a:pt x="11" y="20"/>
                </a:lnTo>
                <a:lnTo>
                  <a:pt x="67" y="0"/>
                </a:lnTo>
                <a:lnTo>
                  <a:pt x="77" y="20"/>
                </a:lnTo>
                <a:lnTo>
                  <a:pt x="137" y="36"/>
                </a:lnTo>
                <a:lnTo>
                  <a:pt x="54" y="69"/>
                </a:lnTo>
                <a:lnTo>
                  <a:pt x="67" y="51"/>
                </a:lnTo>
                <a:lnTo>
                  <a:pt x="0" y="5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10" name="Google Shape;1610;gebf947c4af_8_372"/>
          <p:cNvSpPr/>
          <p:nvPr/>
        </p:nvSpPr>
        <p:spPr>
          <a:xfrm>
            <a:off x="4509118" y="2149458"/>
            <a:ext cx="289580" cy="645884"/>
          </a:xfrm>
          <a:custGeom>
            <a:rect b="b" l="l" r="r" t="t"/>
            <a:pathLst>
              <a:path extrusionOk="0" h="704" w="429">
                <a:moveTo>
                  <a:pt x="0" y="529"/>
                </a:moveTo>
                <a:lnTo>
                  <a:pt x="18" y="611"/>
                </a:lnTo>
                <a:lnTo>
                  <a:pt x="55" y="649"/>
                </a:lnTo>
                <a:lnTo>
                  <a:pt x="51" y="704"/>
                </a:lnTo>
                <a:lnTo>
                  <a:pt x="155" y="667"/>
                </a:lnTo>
                <a:lnTo>
                  <a:pt x="183" y="556"/>
                </a:lnTo>
                <a:lnTo>
                  <a:pt x="162" y="551"/>
                </a:lnTo>
                <a:lnTo>
                  <a:pt x="241" y="517"/>
                </a:lnTo>
                <a:lnTo>
                  <a:pt x="166" y="509"/>
                </a:lnTo>
                <a:lnTo>
                  <a:pt x="223" y="517"/>
                </a:lnTo>
                <a:lnTo>
                  <a:pt x="253" y="488"/>
                </a:lnTo>
                <a:lnTo>
                  <a:pt x="208" y="452"/>
                </a:lnTo>
                <a:lnTo>
                  <a:pt x="165" y="477"/>
                </a:lnTo>
                <a:lnTo>
                  <a:pt x="199" y="455"/>
                </a:lnTo>
                <a:lnTo>
                  <a:pt x="201" y="353"/>
                </a:lnTo>
                <a:lnTo>
                  <a:pt x="345" y="257"/>
                </a:lnTo>
                <a:lnTo>
                  <a:pt x="334" y="236"/>
                </a:lnTo>
                <a:lnTo>
                  <a:pt x="359" y="188"/>
                </a:lnTo>
                <a:lnTo>
                  <a:pt x="429" y="173"/>
                </a:lnTo>
                <a:lnTo>
                  <a:pt x="411" y="59"/>
                </a:lnTo>
                <a:lnTo>
                  <a:pt x="313" y="0"/>
                </a:lnTo>
                <a:lnTo>
                  <a:pt x="298" y="0"/>
                </a:lnTo>
                <a:lnTo>
                  <a:pt x="297" y="37"/>
                </a:lnTo>
                <a:lnTo>
                  <a:pt x="235" y="30"/>
                </a:lnTo>
                <a:lnTo>
                  <a:pt x="223" y="59"/>
                </a:lnTo>
                <a:lnTo>
                  <a:pt x="181" y="67"/>
                </a:lnTo>
                <a:lnTo>
                  <a:pt x="169" y="113"/>
                </a:lnTo>
                <a:lnTo>
                  <a:pt x="111" y="168"/>
                </a:lnTo>
                <a:lnTo>
                  <a:pt x="84" y="243"/>
                </a:lnTo>
                <a:lnTo>
                  <a:pt x="96" y="274"/>
                </a:lnTo>
                <a:lnTo>
                  <a:pt x="34" y="297"/>
                </a:lnTo>
                <a:lnTo>
                  <a:pt x="32" y="396"/>
                </a:lnTo>
                <a:lnTo>
                  <a:pt x="50" y="417"/>
                </a:lnTo>
                <a:lnTo>
                  <a:pt x="32" y="436"/>
                </a:lnTo>
                <a:lnTo>
                  <a:pt x="39" y="480"/>
                </a:lnTo>
                <a:lnTo>
                  <a:pt x="0" y="52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11" name="Google Shape;1611;gebf947c4af_8_372"/>
          <p:cNvSpPr/>
          <p:nvPr/>
        </p:nvSpPr>
        <p:spPr>
          <a:xfrm>
            <a:off x="4390720" y="3106512"/>
            <a:ext cx="99856" cy="65597"/>
          </a:xfrm>
          <a:custGeom>
            <a:rect b="b" l="l" r="r" t="t"/>
            <a:pathLst>
              <a:path extrusionOk="0" h="73" w="147">
                <a:moveTo>
                  <a:pt x="0" y="50"/>
                </a:moveTo>
                <a:lnTo>
                  <a:pt x="33" y="73"/>
                </a:lnTo>
                <a:lnTo>
                  <a:pt x="80" y="53"/>
                </a:lnTo>
                <a:lnTo>
                  <a:pt x="100" y="72"/>
                </a:lnTo>
                <a:lnTo>
                  <a:pt x="147" y="33"/>
                </a:lnTo>
                <a:lnTo>
                  <a:pt x="119" y="29"/>
                </a:lnTo>
                <a:lnTo>
                  <a:pt x="118" y="11"/>
                </a:lnTo>
                <a:lnTo>
                  <a:pt x="114" y="7"/>
                </a:lnTo>
                <a:lnTo>
                  <a:pt x="49" y="0"/>
                </a:lnTo>
                <a:lnTo>
                  <a:pt x="0" y="5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12" name="Google Shape;1612;gebf947c4af_8_372"/>
          <p:cNvSpPr/>
          <p:nvPr/>
        </p:nvSpPr>
        <p:spPr>
          <a:xfrm>
            <a:off x="5058323" y="3490005"/>
            <a:ext cx="161194" cy="166517"/>
          </a:xfrm>
          <a:custGeom>
            <a:rect b="b" l="l" r="r" t="t"/>
            <a:pathLst>
              <a:path extrusionOk="0" h="183" w="237">
                <a:moveTo>
                  <a:pt x="0" y="169"/>
                </a:moveTo>
                <a:lnTo>
                  <a:pt x="4" y="150"/>
                </a:lnTo>
                <a:lnTo>
                  <a:pt x="38" y="111"/>
                </a:lnTo>
                <a:lnTo>
                  <a:pt x="19" y="93"/>
                </a:lnTo>
                <a:lnTo>
                  <a:pt x="17" y="47"/>
                </a:lnTo>
                <a:lnTo>
                  <a:pt x="38" y="9"/>
                </a:lnTo>
                <a:lnTo>
                  <a:pt x="237" y="0"/>
                </a:lnTo>
                <a:lnTo>
                  <a:pt x="200" y="27"/>
                </a:lnTo>
                <a:lnTo>
                  <a:pt x="188" y="100"/>
                </a:lnTo>
                <a:lnTo>
                  <a:pt x="107" y="144"/>
                </a:lnTo>
                <a:lnTo>
                  <a:pt x="35" y="183"/>
                </a:lnTo>
                <a:lnTo>
                  <a:pt x="0" y="169"/>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13" name="Google Shape;1613;gebf947c4af_8_372"/>
          <p:cNvSpPr/>
          <p:nvPr/>
        </p:nvSpPr>
        <p:spPr>
          <a:xfrm>
            <a:off x="5412094" y="3861726"/>
            <a:ext cx="121252" cy="111011"/>
          </a:xfrm>
          <a:custGeom>
            <a:rect b="b" l="l" r="r" t="t"/>
            <a:pathLst>
              <a:path extrusionOk="0" h="120" w="174">
                <a:moveTo>
                  <a:pt x="0" y="55"/>
                </a:moveTo>
                <a:lnTo>
                  <a:pt x="9" y="52"/>
                </a:lnTo>
                <a:lnTo>
                  <a:pt x="23" y="71"/>
                </a:lnTo>
                <a:lnTo>
                  <a:pt x="97" y="70"/>
                </a:lnTo>
                <a:lnTo>
                  <a:pt x="165" y="0"/>
                </a:lnTo>
                <a:lnTo>
                  <a:pt x="174" y="43"/>
                </a:lnTo>
                <a:lnTo>
                  <a:pt x="154" y="44"/>
                </a:lnTo>
                <a:lnTo>
                  <a:pt x="165" y="70"/>
                </a:lnTo>
                <a:lnTo>
                  <a:pt x="137" y="120"/>
                </a:lnTo>
                <a:lnTo>
                  <a:pt x="31" y="107"/>
                </a:lnTo>
                <a:lnTo>
                  <a:pt x="0" y="5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14" name="Google Shape;1614;gebf947c4af_8_372"/>
          <p:cNvSpPr/>
          <p:nvPr/>
        </p:nvSpPr>
        <p:spPr>
          <a:xfrm>
            <a:off x="4422103" y="3496735"/>
            <a:ext cx="89870" cy="228752"/>
          </a:xfrm>
          <a:custGeom>
            <a:rect b="b" l="l" r="r" t="t"/>
            <a:pathLst>
              <a:path extrusionOk="0" h="252" w="132">
                <a:moveTo>
                  <a:pt x="0" y="117"/>
                </a:moveTo>
                <a:lnTo>
                  <a:pt x="28" y="94"/>
                </a:lnTo>
                <a:lnTo>
                  <a:pt x="42" y="3"/>
                </a:lnTo>
                <a:lnTo>
                  <a:pt x="123" y="0"/>
                </a:lnTo>
                <a:lnTo>
                  <a:pt x="103" y="31"/>
                </a:lnTo>
                <a:lnTo>
                  <a:pt x="126" y="69"/>
                </a:lnTo>
                <a:lnTo>
                  <a:pt x="79" y="117"/>
                </a:lnTo>
                <a:lnTo>
                  <a:pt x="132" y="147"/>
                </a:lnTo>
                <a:lnTo>
                  <a:pt x="66" y="252"/>
                </a:lnTo>
                <a:lnTo>
                  <a:pt x="56" y="185"/>
                </a:lnTo>
                <a:lnTo>
                  <a:pt x="0" y="117"/>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15" name="Google Shape;1615;gebf947c4af_8_372"/>
          <p:cNvSpPr/>
          <p:nvPr/>
        </p:nvSpPr>
        <p:spPr>
          <a:xfrm>
            <a:off x="4847201" y="3323489"/>
            <a:ext cx="64192" cy="65597"/>
          </a:xfrm>
          <a:custGeom>
            <a:rect b="b" l="l" r="r" t="t"/>
            <a:pathLst>
              <a:path extrusionOk="0" h="70" w="93">
                <a:moveTo>
                  <a:pt x="0" y="47"/>
                </a:moveTo>
                <a:lnTo>
                  <a:pt x="11" y="3"/>
                </a:lnTo>
                <a:lnTo>
                  <a:pt x="63" y="0"/>
                </a:lnTo>
                <a:lnTo>
                  <a:pt x="93" y="34"/>
                </a:lnTo>
                <a:lnTo>
                  <a:pt x="50" y="36"/>
                </a:lnTo>
                <a:lnTo>
                  <a:pt x="4" y="70"/>
                </a:lnTo>
                <a:lnTo>
                  <a:pt x="24" y="49"/>
                </a:lnTo>
                <a:lnTo>
                  <a:pt x="0" y="47"/>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16" name="Google Shape;1616;gebf947c4af_8_372"/>
          <p:cNvSpPr/>
          <p:nvPr/>
        </p:nvSpPr>
        <p:spPr>
          <a:xfrm>
            <a:off x="4854332" y="3315078"/>
            <a:ext cx="417965" cy="220341"/>
          </a:xfrm>
          <a:custGeom>
            <a:rect b="b" l="l" r="r" t="t"/>
            <a:pathLst>
              <a:path extrusionOk="0" h="238" w="614">
                <a:moveTo>
                  <a:pt x="0" y="79"/>
                </a:moveTo>
                <a:lnTo>
                  <a:pt x="26" y="141"/>
                </a:lnTo>
                <a:lnTo>
                  <a:pt x="2" y="148"/>
                </a:lnTo>
                <a:lnTo>
                  <a:pt x="26" y="158"/>
                </a:lnTo>
                <a:lnTo>
                  <a:pt x="36" y="196"/>
                </a:lnTo>
                <a:lnTo>
                  <a:pt x="70" y="192"/>
                </a:lnTo>
                <a:lnTo>
                  <a:pt x="36" y="209"/>
                </a:lnTo>
                <a:lnTo>
                  <a:pt x="76" y="202"/>
                </a:lnTo>
                <a:lnTo>
                  <a:pt x="118" y="227"/>
                </a:lnTo>
                <a:lnTo>
                  <a:pt x="157" y="200"/>
                </a:lnTo>
                <a:lnTo>
                  <a:pt x="217" y="235"/>
                </a:lnTo>
                <a:lnTo>
                  <a:pt x="323" y="200"/>
                </a:lnTo>
                <a:lnTo>
                  <a:pt x="320" y="238"/>
                </a:lnTo>
                <a:lnTo>
                  <a:pt x="341" y="200"/>
                </a:lnTo>
                <a:lnTo>
                  <a:pt x="540" y="191"/>
                </a:lnTo>
                <a:lnTo>
                  <a:pt x="614" y="188"/>
                </a:lnTo>
                <a:lnTo>
                  <a:pt x="592" y="104"/>
                </a:lnTo>
                <a:lnTo>
                  <a:pt x="609" y="86"/>
                </a:lnTo>
                <a:lnTo>
                  <a:pt x="546" y="16"/>
                </a:lnTo>
                <a:lnTo>
                  <a:pt x="505" y="16"/>
                </a:lnTo>
                <a:lnTo>
                  <a:pt x="393" y="45"/>
                </a:lnTo>
                <a:lnTo>
                  <a:pt x="296" y="0"/>
                </a:lnTo>
                <a:lnTo>
                  <a:pt x="235" y="1"/>
                </a:lnTo>
                <a:lnTo>
                  <a:pt x="158" y="42"/>
                </a:lnTo>
                <a:lnTo>
                  <a:pt x="96" y="31"/>
                </a:lnTo>
                <a:lnTo>
                  <a:pt x="116" y="53"/>
                </a:lnTo>
                <a:lnTo>
                  <a:pt x="0" y="79"/>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17" name="Google Shape;1617;gebf947c4af_8_372"/>
          <p:cNvSpPr/>
          <p:nvPr/>
        </p:nvSpPr>
        <p:spPr>
          <a:xfrm>
            <a:off x="4028387" y="2807118"/>
            <a:ext cx="92723" cy="144650"/>
          </a:xfrm>
          <a:custGeom>
            <a:rect b="b" l="l" r="r" t="t"/>
            <a:pathLst>
              <a:path extrusionOk="0" h="158" w="136">
                <a:moveTo>
                  <a:pt x="0" y="132"/>
                </a:moveTo>
                <a:lnTo>
                  <a:pt x="18" y="146"/>
                </a:lnTo>
                <a:lnTo>
                  <a:pt x="4" y="158"/>
                </a:lnTo>
                <a:lnTo>
                  <a:pt x="127" y="133"/>
                </a:lnTo>
                <a:lnTo>
                  <a:pt x="136" y="51"/>
                </a:lnTo>
                <a:lnTo>
                  <a:pt x="120" y="32"/>
                </a:lnTo>
                <a:lnTo>
                  <a:pt x="84" y="41"/>
                </a:lnTo>
                <a:lnTo>
                  <a:pt x="72" y="29"/>
                </a:lnTo>
                <a:lnTo>
                  <a:pt x="87" y="9"/>
                </a:lnTo>
                <a:lnTo>
                  <a:pt x="72" y="0"/>
                </a:lnTo>
                <a:lnTo>
                  <a:pt x="57" y="40"/>
                </a:lnTo>
                <a:lnTo>
                  <a:pt x="4" y="51"/>
                </a:lnTo>
                <a:lnTo>
                  <a:pt x="21" y="60"/>
                </a:lnTo>
                <a:lnTo>
                  <a:pt x="11" y="82"/>
                </a:lnTo>
                <a:lnTo>
                  <a:pt x="44" y="88"/>
                </a:lnTo>
                <a:lnTo>
                  <a:pt x="14" y="118"/>
                </a:lnTo>
                <a:lnTo>
                  <a:pt x="50" y="111"/>
                </a:lnTo>
                <a:lnTo>
                  <a:pt x="0" y="132"/>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18" name="Google Shape;1618;gebf947c4af_8_372"/>
          <p:cNvSpPr/>
          <p:nvPr/>
        </p:nvSpPr>
        <p:spPr>
          <a:xfrm>
            <a:off x="4075462" y="2798707"/>
            <a:ext cx="57062" cy="55506"/>
          </a:xfrm>
          <a:custGeom>
            <a:rect b="b" l="l" r="r" t="t"/>
            <a:pathLst>
              <a:path extrusionOk="0" h="62" w="85">
                <a:moveTo>
                  <a:pt x="0" y="40"/>
                </a:moveTo>
                <a:lnTo>
                  <a:pt x="12" y="52"/>
                </a:lnTo>
                <a:lnTo>
                  <a:pt x="48" y="43"/>
                </a:lnTo>
                <a:lnTo>
                  <a:pt x="64" y="62"/>
                </a:lnTo>
                <a:lnTo>
                  <a:pt x="85" y="40"/>
                </a:lnTo>
                <a:lnTo>
                  <a:pt x="66" y="9"/>
                </a:lnTo>
                <a:lnTo>
                  <a:pt x="24" y="0"/>
                </a:lnTo>
                <a:lnTo>
                  <a:pt x="15" y="20"/>
                </a:lnTo>
                <a:lnTo>
                  <a:pt x="0" y="4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19" name="Google Shape;1619;gebf947c4af_8_372"/>
          <p:cNvSpPr/>
          <p:nvPr/>
        </p:nvSpPr>
        <p:spPr>
          <a:xfrm>
            <a:off x="4099712" y="2672556"/>
            <a:ext cx="15692" cy="23547"/>
          </a:xfrm>
          <a:custGeom>
            <a:rect b="b" l="l" r="r" t="t"/>
            <a:pathLst>
              <a:path extrusionOk="0" h="27" w="22">
                <a:moveTo>
                  <a:pt x="0" y="27"/>
                </a:moveTo>
                <a:lnTo>
                  <a:pt x="0" y="5"/>
                </a:lnTo>
                <a:lnTo>
                  <a:pt x="22" y="0"/>
                </a:lnTo>
                <a:lnTo>
                  <a:pt x="0" y="27"/>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20" name="Google Shape;1620;gebf947c4af_8_372"/>
          <p:cNvSpPr/>
          <p:nvPr/>
        </p:nvSpPr>
        <p:spPr>
          <a:xfrm>
            <a:off x="4106845" y="2696107"/>
            <a:ext cx="14266" cy="15137"/>
          </a:xfrm>
          <a:custGeom>
            <a:rect b="b" l="l" r="r" t="t"/>
            <a:pathLst>
              <a:path extrusionOk="0" h="18" w="21">
                <a:moveTo>
                  <a:pt x="0" y="14"/>
                </a:moveTo>
                <a:lnTo>
                  <a:pt x="11" y="0"/>
                </a:lnTo>
                <a:lnTo>
                  <a:pt x="21" y="18"/>
                </a:lnTo>
                <a:lnTo>
                  <a:pt x="0" y="1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21" name="Google Shape;1621;gebf947c4af_8_372"/>
          <p:cNvSpPr/>
          <p:nvPr/>
        </p:nvSpPr>
        <p:spPr>
          <a:xfrm>
            <a:off x="4121108" y="2659103"/>
            <a:ext cx="175460" cy="358265"/>
          </a:xfrm>
          <a:custGeom>
            <a:rect b="b" l="l" r="r" t="t"/>
            <a:pathLst>
              <a:path extrusionOk="0" h="394" w="258">
                <a:moveTo>
                  <a:pt x="0" y="92"/>
                </a:moveTo>
                <a:lnTo>
                  <a:pt x="10" y="39"/>
                </a:lnTo>
                <a:lnTo>
                  <a:pt x="38" y="0"/>
                </a:lnTo>
                <a:lnTo>
                  <a:pt x="98" y="0"/>
                </a:lnTo>
                <a:lnTo>
                  <a:pt x="63" y="47"/>
                </a:lnTo>
                <a:lnTo>
                  <a:pt x="142" y="57"/>
                </a:lnTo>
                <a:lnTo>
                  <a:pt x="92" y="121"/>
                </a:lnTo>
                <a:lnTo>
                  <a:pt x="151" y="143"/>
                </a:lnTo>
                <a:lnTo>
                  <a:pt x="207" y="224"/>
                </a:lnTo>
                <a:lnTo>
                  <a:pt x="191" y="230"/>
                </a:lnTo>
                <a:lnTo>
                  <a:pt x="216" y="249"/>
                </a:lnTo>
                <a:lnTo>
                  <a:pt x="202" y="270"/>
                </a:lnTo>
                <a:lnTo>
                  <a:pt x="258" y="274"/>
                </a:lnTo>
                <a:lnTo>
                  <a:pt x="224" y="328"/>
                </a:lnTo>
                <a:lnTo>
                  <a:pt x="247" y="343"/>
                </a:lnTo>
                <a:lnTo>
                  <a:pt x="15" y="394"/>
                </a:lnTo>
                <a:lnTo>
                  <a:pt x="118" y="321"/>
                </a:lnTo>
                <a:lnTo>
                  <a:pt x="88" y="332"/>
                </a:lnTo>
                <a:lnTo>
                  <a:pt x="29" y="310"/>
                </a:lnTo>
                <a:lnTo>
                  <a:pt x="73" y="282"/>
                </a:lnTo>
                <a:lnTo>
                  <a:pt x="45" y="270"/>
                </a:lnTo>
                <a:lnTo>
                  <a:pt x="104" y="241"/>
                </a:lnTo>
                <a:lnTo>
                  <a:pt x="111" y="205"/>
                </a:lnTo>
                <a:lnTo>
                  <a:pt x="81" y="194"/>
                </a:lnTo>
                <a:lnTo>
                  <a:pt x="98" y="173"/>
                </a:lnTo>
                <a:lnTo>
                  <a:pt x="37" y="183"/>
                </a:lnTo>
                <a:lnTo>
                  <a:pt x="38" y="127"/>
                </a:lnTo>
                <a:lnTo>
                  <a:pt x="10" y="153"/>
                </a:lnTo>
                <a:lnTo>
                  <a:pt x="26" y="95"/>
                </a:lnTo>
                <a:lnTo>
                  <a:pt x="0" y="92"/>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22" name="Google Shape;1622;gebf947c4af_8_372"/>
          <p:cNvSpPr/>
          <p:nvPr/>
        </p:nvSpPr>
        <p:spPr>
          <a:xfrm>
            <a:off x="8514742" y="2423621"/>
            <a:ext cx="68473" cy="30277"/>
          </a:xfrm>
          <a:custGeom>
            <a:rect b="b" l="l" r="r" t="t"/>
            <a:pathLst>
              <a:path extrusionOk="0" h="32" w="101">
                <a:moveTo>
                  <a:pt x="0" y="10"/>
                </a:moveTo>
                <a:lnTo>
                  <a:pt x="61" y="0"/>
                </a:lnTo>
                <a:lnTo>
                  <a:pt x="101" y="15"/>
                </a:lnTo>
                <a:lnTo>
                  <a:pt x="81" y="32"/>
                </a:lnTo>
                <a:lnTo>
                  <a:pt x="0" y="1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23" name="Google Shape;1623;gebf947c4af_8_372"/>
          <p:cNvSpPr/>
          <p:nvPr/>
        </p:nvSpPr>
        <p:spPr>
          <a:xfrm>
            <a:off x="6720202" y="4055155"/>
            <a:ext cx="47075" cy="57186"/>
          </a:xfrm>
          <a:custGeom>
            <a:rect b="b" l="l" r="r" t="t"/>
            <a:pathLst>
              <a:path extrusionOk="0" h="62" w="73">
                <a:moveTo>
                  <a:pt x="0" y="48"/>
                </a:moveTo>
                <a:lnTo>
                  <a:pt x="23" y="0"/>
                </a:lnTo>
                <a:lnTo>
                  <a:pt x="73" y="11"/>
                </a:lnTo>
                <a:lnTo>
                  <a:pt x="33" y="62"/>
                </a:lnTo>
                <a:lnTo>
                  <a:pt x="0" y="48"/>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24" name="Google Shape;1624;gebf947c4af_8_372"/>
          <p:cNvSpPr/>
          <p:nvPr/>
        </p:nvSpPr>
        <p:spPr>
          <a:xfrm>
            <a:off x="5795827" y="3535420"/>
            <a:ext cx="664751" cy="888092"/>
          </a:xfrm>
          <a:custGeom>
            <a:rect b="b" l="l" r="r" t="t"/>
            <a:pathLst>
              <a:path extrusionOk="0" h="976" w="980">
                <a:moveTo>
                  <a:pt x="0" y="444"/>
                </a:moveTo>
                <a:lnTo>
                  <a:pt x="27" y="422"/>
                </a:lnTo>
                <a:lnTo>
                  <a:pt x="103" y="422"/>
                </a:lnTo>
                <a:lnTo>
                  <a:pt x="51" y="320"/>
                </a:lnTo>
                <a:lnTo>
                  <a:pt x="81" y="293"/>
                </a:lnTo>
                <a:lnTo>
                  <a:pt x="125" y="295"/>
                </a:lnTo>
                <a:lnTo>
                  <a:pt x="224" y="184"/>
                </a:lnTo>
                <a:lnTo>
                  <a:pt x="217" y="154"/>
                </a:lnTo>
                <a:lnTo>
                  <a:pt x="243" y="136"/>
                </a:lnTo>
                <a:lnTo>
                  <a:pt x="199" y="101"/>
                </a:lnTo>
                <a:lnTo>
                  <a:pt x="198" y="46"/>
                </a:lnTo>
                <a:lnTo>
                  <a:pt x="294" y="46"/>
                </a:lnTo>
                <a:lnTo>
                  <a:pt x="322" y="20"/>
                </a:lnTo>
                <a:lnTo>
                  <a:pt x="374" y="0"/>
                </a:lnTo>
                <a:lnTo>
                  <a:pt x="409" y="19"/>
                </a:lnTo>
                <a:lnTo>
                  <a:pt x="363" y="75"/>
                </a:lnTo>
                <a:lnTo>
                  <a:pt x="385" y="122"/>
                </a:lnTo>
                <a:lnTo>
                  <a:pt x="349" y="129"/>
                </a:lnTo>
                <a:lnTo>
                  <a:pt x="366" y="187"/>
                </a:lnTo>
                <a:lnTo>
                  <a:pt x="434" y="211"/>
                </a:lnTo>
                <a:lnTo>
                  <a:pt x="401" y="265"/>
                </a:lnTo>
                <a:lnTo>
                  <a:pt x="491" y="316"/>
                </a:lnTo>
                <a:lnTo>
                  <a:pt x="665" y="349"/>
                </a:lnTo>
                <a:lnTo>
                  <a:pt x="669" y="298"/>
                </a:lnTo>
                <a:lnTo>
                  <a:pt x="691" y="293"/>
                </a:lnTo>
                <a:lnTo>
                  <a:pt x="695" y="317"/>
                </a:lnTo>
                <a:lnTo>
                  <a:pt x="709" y="339"/>
                </a:lnTo>
                <a:lnTo>
                  <a:pt x="797" y="330"/>
                </a:lnTo>
                <a:lnTo>
                  <a:pt x="792" y="299"/>
                </a:lnTo>
                <a:lnTo>
                  <a:pt x="934" y="239"/>
                </a:lnTo>
                <a:lnTo>
                  <a:pt x="945" y="275"/>
                </a:lnTo>
                <a:lnTo>
                  <a:pt x="980" y="288"/>
                </a:lnTo>
                <a:lnTo>
                  <a:pt x="966" y="324"/>
                </a:lnTo>
                <a:lnTo>
                  <a:pt x="907" y="346"/>
                </a:lnTo>
                <a:lnTo>
                  <a:pt x="820" y="507"/>
                </a:lnTo>
                <a:lnTo>
                  <a:pt x="803" y="442"/>
                </a:lnTo>
                <a:lnTo>
                  <a:pt x="787" y="467"/>
                </a:lnTo>
                <a:lnTo>
                  <a:pt x="767" y="436"/>
                </a:lnTo>
                <a:lnTo>
                  <a:pt x="805" y="396"/>
                </a:lnTo>
                <a:lnTo>
                  <a:pt x="730" y="390"/>
                </a:lnTo>
                <a:lnTo>
                  <a:pt x="682" y="345"/>
                </a:lnTo>
                <a:lnTo>
                  <a:pt x="666" y="370"/>
                </a:lnTo>
                <a:lnTo>
                  <a:pt x="684" y="390"/>
                </a:lnTo>
                <a:lnTo>
                  <a:pt x="661" y="404"/>
                </a:lnTo>
                <a:lnTo>
                  <a:pt x="683" y="425"/>
                </a:lnTo>
                <a:lnTo>
                  <a:pt x="695" y="517"/>
                </a:lnTo>
                <a:lnTo>
                  <a:pt x="666" y="502"/>
                </a:lnTo>
                <a:lnTo>
                  <a:pt x="610" y="574"/>
                </a:lnTo>
                <a:lnTo>
                  <a:pt x="408" y="722"/>
                </a:lnTo>
                <a:lnTo>
                  <a:pt x="393" y="903"/>
                </a:lnTo>
                <a:lnTo>
                  <a:pt x="309" y="976"/>
                </a:lnTo>
                <a:lnTo>
                  <a:pt x="234" y="836"/>
                </a:lnTo>
                <a:lnTo>
                  <a:pt x="203" y="724"/>
                </a:lnTo>
                <a:lnTo>
                  <a:pt x="176" y="698"/>
                </a:lnTo>
                <a:lnTo>
                  <a:pt x="155" y="496"/>
                </a:lnTo>
                <a:lnTo>
                  <a:pt x="139" y="489"/>
                </a:lnTo>
                <a:lnTo>
                  <a:pt x="126" y="533"/>
                </a:lnTo>
                <a:lnTo>
                  <a:pt x="78" y="546"/>
                </a:lnTo>
                <a:lnTo>
                  <a:pt x="30" y="492"/>
                </a:lnTo>
                <a:lnTo>
                  <a:pt x="77" y="464"/>
                </a:lnTo>
                <a:lnTo>
                  <a:pt x="30" y="474"/>
                </a:lnTo>
                <a:lnTo>
                  <a:pt x="0" y="44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25" name="Google Shape;1625;gebf947c4af_8_372"/>
          <p:cNvSpPr/>
          <p:nvPr/>
        </p:nvSpPr>
        <p:spPr>
          <a:xfrm>
            <a:off x="6413502" y="4497519"/>
            <a:ext cx="246784" cy="348174"/>
          </a:xfrm>
          <a:custGeom>
            <a:rect b="b" l="l" r="r" t="t"/>
            <a:pathLst>
              <a:path extrusionOk="0" h="378" w="363">
                <a:moveTo>
                  <a:pt x="0" y="0"/>
                </a:moveTo>
                <a:lnTo>
                  <a:pt x="80" y="15"/>
                </a:lnTo>
                <a:lnTo>
                  <a:pt x="182" y="114"/>
                </a:lnTo>
                <a:lnTo>
                  <a:pt x="264" y="150"/>
                </a:lnTo>
                <a:lnTo>
                  <a:pt x="255" y="177"/>
                </a:lnTo>
                <a:lnTo>
                  <a:pt x="283" y="175"/>
                </a:lnTo>
                <a:lnTo>
                  <a:pt x="279" y="212"/>
                </a:lnTo>
                <a:lnTo>
                  <a:pt x="363" y="282"/>
                </a:lnTo>
                <a:lnTo>
                  <a:pt x="354" y="377"/>
                </a:lnTo>
                <a:lnTo>
                  <a:pt x="318" y="378"/>
                </a:lnTo>
                <a:lnTo>
                  <a:pt x="244" y="323"/>
                </a:lnTo>
                <a:lnTo>
                  <a:pt x="124" y="132"/>
                </a:lnTo>
                <a:lnTo>
                  <a:pt x="0" y="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26" name="Google Shape;1626;gebf947c4af_8_372"/>
          <p:cNvSpPr/>
          <p:nvPr/>
        </p:nvSpPr>
        <p:spPr>
          <a:xfrm>
            <a:off x="6643170" y="4852419"/>
            <a:ext cx="206843" cy="85783"/>
          </a:xfrm>
          <a:custGeom>
            <a:rect b="b" l="l" r="r" t="t"/>
            <a:pathLst>
              <a:path extrusionOk="0" h="95" w="304">
                <a:moveTo>
                  <a:pt x="0" y="26"/>
                </a:moveTo>
                <a:lnTo>
                  <a:pt x="21" y="0"/>
                </a:lnTo>
                <a:lnTo>
                  <a:pt x="234" y="29"/>
                </a:lnTo>
                <a:lnTo>
                  <a:pt x="254" y="53"/>
                </a:lnTo>
                <a:lnTo>
                  <a:pt x="298" y="62"/>
                </a:lnTo>
                <a:lnTo>
                  <a:pt x="304" y="95"/>
                </a:lnTo>
                <a:lnTo>
                  <a:pt x="54" y="49"/>
                </a:lnTo>
                <a:lnTo>
                  <a:pt x="0" y="26"/>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27" name="Google Shape;1627;gebf947c4af_8_372"/>
          <p:cNvSpPr/>
          <p:nvPr/>
        </p:nvSpPr>
        <p:spPr>
          <a:xfrm>
            <a:off x="6727335" y="4536207"/>
            <a:ext cx="222535" cy="262391"/>
          </a:xfrm>
          <a:custGeom>
            <a:rect b="b" l="l" r="r" t="t"/>
            <a:pathLst>
              <a:path extrusionOk="0" h="280" w="329">
                <a:moveTo>
                  <a:pt x="0" y="126"/>
                </a:moveTo>
                <a:lnTo>
                  <a:pt x="22" y="89"/>
                </a:lnTo>
                <a:lnTo>
                  <a:pt x="50" y="112"/>
                </a:lnTo>
                <a:lnTo>
                  <a:pt x="150" y="104"/>
                </a:lnTo>
                <a:lnTo>
                  <a:pt x="183" y="92"/>
                </a:lnTo>
                <a:lnTo>
                  <a:pt x="227" y="0"/>
                </a:lnTo>
                <a:lnTo>
                  <a:pt x="285" y="4"/>
                </a:lnTo>
                <a:lnTo>
                  <a:pt x="272" y="27"/>
                </a:lnTo>
                <a:lnTo>
                  <a:pt x="329" y="112"/>
                </a:lnTo>
                <a:lnTo>
                  <a:pt x="297" y="106"/>
                </a:lnTo>
                <a:lnTo>
                  <a:pt x="241" y="202"/>
                </a:lnTo>
                <a:lnTo>
                  <a:pt x="232" y="262"/>
                </a:lnTo>
                <a:lnTo>
                  <a:pt x="197" y="280"/>
                </a:lnTo>
                <a:lnTo>
                  <a:pt x="133" y="245"/>
                </a:lnTo>
                <a:lnTo>
                  <a:pt x="96" y="261"/>
                </a:lnTo>
                <a:lnTo>
                  <a:pt x="91" y="232"/>
                </a:lnTo>
                <a:lnTo>
                  <a:pt x="40" y="238"/>
                </a:lnTo>
                <a:lnTo>
                  <a:pt x="0" y="126"/>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28" name="Google Shape;1628;gebf947c4af_8_372"/>
          <p:cNvSpPr/>
          <p:nvPr/>
        </p:nvSpPr>
        <p:spPr>
          <a:xfrm>
            <a:off x="6902792" y="4926426"/>
            <a:ext cx="54208" cy="16821"/>
          </a:xfrm>
          <a:custGeom>
            <a:rect b="b" l="l" r="r" t="t"/>
            <a:pathLst>
              <a:path extrusionOk="0" h="21" w="82">
                <a:moveTo>
                  <a:pt x="0" y="4"/>
                </a:moveTo>
                <a:lnTo>
                  <a:pt x="10" y="21"/>
                </a:lnTo>
                <a:lnTo>
                  <a:pt x="82" y="7"/>
                </a:lnTo>
                <a:lnTo>
                  <a:pt x="27" y="0"/>
                </a:lnTo>
                <a:lnTo>
                  <a:pt x="0" y="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29" name="Google Shape;1629;gebf947c4af_8_372"/>
          <p:cNvSpPr/>
          <p:nvPr/>
        </p:nvSpPr>
        <p:spPr>
          <a:xfrm>
            <a:off x="6949870" y="4613576"/>
            <a:ext cx="139798" cy="227071"/>
          </a:xfrm>
          <a:custGeom>
            <a:rect b="b" l="l" r="r" t="t"/>
            <a:pathLst>
              <a:path extrusionOk="0" h="244" w="206">
                <a:moveTo>
                  <a:pt x="0" y="145"/>
                </a:moveTo>
                <a:lnTo>
                  <a:pt x="26" y="191"/>
                </a:lnTo>
                <a:lnTo>
                  <a:pt x="17" y="235"/>
                </a:lnTo>
                <a:lnTo>
                  <a:pt x="50" y="244"/>
                </a:lnTo>
                <a:lnTo>
                  <a:pt x="48" y="154"/>
                </a:lnTo>
                <a:lnTo>
                  <a:pt x="70" y="145"/>
                </a:lnTo>
                <a:lnTo>
                  <a:pt x="72" y="180"/>
                </a:lnTo>
                <a:lnTo>
                  <a:pt x="92" y="220"/>
                </a:lnTo>
                <a:lnTo>
                  <a:pt x="129" y="202"/>
                </a:lnTo>
                <a:lnTo>
                  <a:pt x="83" y="118"/>
                </a:lnTo>
                <a:lnTo>
                  <a:pt x="152" y="81"/>
                </a:lnTo>
                <a:lnTo>
                  <a:pt x="60" y="104"/>
                </a:lnTo>
                <a:lnTo>
                  <a:pt x="46" y="50"/>
                </a:lnTo>
                <a:lnTo>
                  <a:pt x="181" y="45"/>
                </a:lnTo>
                <a:lnTo>
                  <a:pt x="206" y="0"/>
                </a:lnTo>
                <a:lnTo>
                  <a:pt x="166" y="28"/>
                </a:lnTo>
                <a:lnTo>
                  <a:pt x="70" y="13"/>
                </a:lnTo>
                <a:lnTo>
                  <a:pt x="37" y="34"/>
                </a:lnTo>
                <a:lnTo>
                  <a:pt x="0" y="14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30" name="Google Shape;1630;gebf947c4af_8_372"/>
          <p:cNvSpPr/>
          <p:nvPr/>
        </p:nvSpPr>
        <p:spPr>
          <a:xfrm>
            <a:off x="7059710" y="4929791"/>
            <a:ext cx="79883" cy="55506"/>
          </a:xfrm>
          <a:custGeom>
            <a:rect b="b" l="l" r="r" t="t"/>
            <a:pathLst>
              <a:path extrusionOk="0" h="63" w="115">
                <a:moveTo>
                  <a:pt x="0" y="37"/>
                </a:moveTo>
                <a:lnTo>
                  <a:pt x="5" y="63"/>
                </a:lnTo>
                <a:lnTo>
                  <a:pt x="115" y="0"/>
                </a:lnTo>
                <a:lnTo>
                  <a:pt x="33" y="19"/>
                </a:lnTo>
                <a:lnTo>
                  <a:pt x="0" y="37"/>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31" name="Google Shape;1631;gebf947c4af_8_372"/>
          <p:cNvSpPr/>
          <p:nvPr/>
        </p:nvSpPr>
        <p:spPr>
          <a:xfrm>
            <a:off x="7142446" y="4605169"/>
            <a:ext cx="25678" cy="89144"/>
          </a:xfrm>
          <a:custGeom>
            <a:rect b="b" l="l" r="r" t="t"/>
            <a:pathLst>
              <a:path extrusionOk="0" h="99" w="40">
                <a:moveTo>
                  <a:pt x="0" y="35"/>
                </a:moveTo>
                <a:lnTo>
                  <a:pt x="8" y="80"/>
                </a:lnTo>
                <a:lnTo>
                  <a:pt x="32" y="99"/>
                </a:lnTo>
                <a:lnTo>
                  <a:pt x="17" y="58"/>
                </a:lnTo>
                <a:lnTo>
                  <a:pt x="40" y="52"/>
                </a:lnTo>
                <a:lnTo>
                  <a:pt x="37" y="21"/>
                </a:lnTo>
                <a:lnTo>
                  <a:pt x="8" y="41"/>
                </a:lnTo>
                <a:lnTo>
                  <a:pt x="21" y="0"/>
                </a:lnTo>
                <a:lnTo>
                  <a:pt x="0" y="3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32" name="Google Shape;1632;gebf947c4af_8_372"/>
          <p:cNvSpPr/>
          <p:nvPr/>
        </p:nvSpPr>
        <p:spPr>
          <a:xfrm>
            <a:off x="7153859" y="4753183"/>
            <a:ext cx="64194" cy="26912"/>
          </a:xfrm>
          <a:custGeom>
            <a:rect b="b" l="l" r="r" t="t"/>
            <a:pathLst>
              <a:path extrusionOk="0" h="31" w="96">
                <a:moveTo>
                  <a:pt x="0" y="12"/>
                </a:moveTo>
                <a:lnTo>
                  <a:pt x="53" y="0"/>
                </a:lnTo>
                <a:lnTo>
                  <a:pt x="96" y="31"/>
                </a:lnTo>
                <a:lnTo>
                  <a:pt x="0" y="12"/>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33" name="Google Shape;1633;gebf947c4af_8_372"/>
          <p:cNvSpPr/>
          <p:nvPr/>
        </p:nvSpPr>
        <p:spPr>
          <a:xfrm>
            <a:off x="7220904" y="4682538"/>
            <a:ext cx="236801" cy="260710"/>
          </a:xfrm>
          <a:custGeom>
            <a:rect b="b" l="l" r="r" t="t"/>
            <a:pathLst>
              <a:path extrusionOk="0" h="289" w="349">
                <a:moveTo>
                  <a:pt x="0" y="36"/>
                </a:moveTo>
                <a:lnTo>
                  <a:pt x="51" y="63"/>
                </a:lnTo>
                <a:lnTo>
                  <a:pt x="102" y="56"/>
                </a:lnTo>
                <a:lnTo>
                  <a:pt x="37" y="77"/>
                </a:lnTo>
                <a:lnTo>
                  <a:pt x="69" y="124"/>
                </a:lnTo>
                <a:lnTo>
                  <a:pt x="99" y="84"/>
                </a:lnTo>
                <a:lnTo>
                  <a:pt x="120" y="124"/>
                </a:lnTo>
                <a:lnTo>
                  <a:pt x="245" y="168"/>
                </a:lnTo>
                <a:lnTo>
                  <a:pt x="275" y="238"/>
                </a:lnTo>
                <a:lnTo>
                  <a:pt x="252" y="235"/>
                </a:lnTo>
                <a:lnTo>
                  <a:pt x="232" y="268"/>
                </a:lnTo>
                <a:lnTo>
                  <a:pt x="308" y="253"/>
                </a:lnTo>
                <a:lnTo>
                  <a:pt x="349" y="289"/>
                </a:lnTo>
                <a:lnTo>
                  <a:pt x="344" y="73"/>
                </a:lnTo>
                <a:lnTo>
                  <a:pt x="236" y="36"/>
                </a:lnTo>
                <a:lnTo>
                  <a:pt x="149" y="99"/>
                </a:lnTo>
                <a:lnTo>
                  <a:pt x="114" y="66"/>
                </a:lnTo>
                <a:lnTo>
                  <a:pt x="103" y="14"/>
                </a:lnTo>
                <a:lnTo>
                  <a:pt x="51" y="0"/>
                </a:lnTo>
                <a:lnTo>
                  <a:pt x="0" y="3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34" name="Google Shape;1634;gebf947c4af_8_372"/>
          <p:cNvSpPr/>
          <p:nvPr/>
        </p:nvSpPr>
        <p:spPr>
          <a:xfrm>
            <a:off x="7228037" y="4887742"/>
            <a:ext cx="8558" cy="23547"/>
          </a:xfrm>
          <a:custGeom>
            <a:rect b="b" l="l" r="r" t="t"/>
            <a:pathLst>
              <a:path extrusionOk="0" h="25" w="16">
                <a:moveTo>
                  <a:pt x="0" y="25"/>
                </a:moveTo>
                <a:lnTo>
                  <a:pt x="10" y="0"/>
                </a:lnTo>
                <a:lnTo>
                  <a:pt x="16" y="14"/>
                </a:lnTo>
                <a:lnTo>
                  <a:pt x="0" y="2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35" name="Google Shape;1635;gebf947c4af_8_372"/>
          <p:cNvSpPr/>
          <p:nvPr/>
        </p:nvSpPr>
        <p:spPr>
          <a:xfrm>
            <a:off x="7113915" y="3442910"/>
            <a:ext cx="78457" cy="146334"/>
          </a:xfrm>
          <a:custGeom>
            <a:rect b="b" l="l" r="r" t="t"/>
            <a:pathLst>
              <a:path extrusionOk="0" h="160" w="115">
                <a:moveTo>
                  <a:pt x="0" y="160"/>
                </a:moveTo>
                <a:lnTo>
                  <a:pt x="12" y="35"/>
                </a:lnTo>
                <a:lnTo>
                  <a:pt x="74" y="0"/>
                </a:lnTo>
                <a:lnTo>
                  <a:pt x="115" y="98"/>
                </a:lnTo>
                <a:lnTo>
                  <a:pt x="73" y="144"/>
                </a:lnTo>
                <a:lnTo>
                  <a:pt x="0" y="16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36" name="Google Shape;1636;gebf947c4af_8_372"/>
          <p:cNvSpPr/>
          <p:nvPr/>
        </p:nvSpPr>
        <p:spPr>
          <a:xfrm>
            <a:off x="6527622" y="4472291"/>
            <a:ext cx="85591" cy="151380"/>
          </a:xfrm>
          <a:custGeom>
            <a:rect b="b" l="l" r="r" t="t"/>
            <a:pathLst>
              <a:path extrusionOk="0" h="167" w="125">
                <a:moveTo>
                  <a:pt x="0" y="0"/>
                </a:moveTo>
                <a:lnTo>
                  <a:pt x="25" y="0"/>
                </a:lnTo>
                <a:lnTo>
                  <a:pt x="33" y="31"/>
                </a:lnTo>
                <a:lnTo>
                  <a:pt x="65" y="11"/>
                </a:lnTo>
                <a:lnTo>
                  <a:pt x="106" y="50"/>
                </a:lnTo>
                <a:lnTo>
                  <a:pt x="125" y="167"/>
                </a:lnTo>
                <a:lnTo>
                  <a:pt x="124" y="167"/>
                </a:lnTo>
                <a:lnTo>
                  <a:pt x="39" y="117"/>
                </a:lnTo>
                <a:lnTo>
                  <a:pt x="0" y="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37" name="Google Shape;1637;gebf947c4af_8_372"/>
          <p:cNvSpPr/>
          <p:nvPr/>
        </p:nvSpPr>
        <p:spPr>
          <a:xfrm>
            <a:off x="6741598" y="4458835"/>
            <a:ext cx="218255" cy="185018"/>
          </a:xfrm>
          <a:custGeom>
            <a:rect b="b" l="l" r="r" t="t"/>
            <a:pathLst>
              <a:path extrusionOk="0" h="199" w="319">
                <a:moveTo>
                  <a:pt x="0" y="176"/>
                </a:moveTo>
                <a:lnTo>
                  <a:pt x="28" y="199"/>
                </a:lnTo>
                <a:lnTo>
                  <a:pt x="128" y="191"/>
                </a:lnTo>
                <a:lnTo>
                  <a:pt x="161" y="179"/>
                </a:lnTo>
                <a:lnTo>
                  <a:pt x="205" y="87"/>
                </a:lnTo>
                <a:lnTo>
                  <a:pt x="263" y="91"/>
                </a:lnTo>
                <a:lnTo>
                  <a:pt x="319" y="59"/>
                </a:lnTo>
                <a:lnTo>
                  <a:pt x="265" y="33"/>
                </a:lnTo>
                <a:lnTo>
                  <a:pt x="249" y="0"/>
                </a:lnTo>
                <a:lnTo>
                  <a:pt x="183" y="62"/>
                </a:lnTo>
                <a:lnTo>
                  <a:pt x="164" y="96"/>
                </a:lnTo>
                <a:lnTo>
                  <a:pt x="143" y="77"/>
                </a:lnTo>
                <a:lnTo>
                  <a:pt x="105" y="127"/>
                </a:lnTo>
                <a:lnTo>
                  <a:pt x="62" y="133"/>
                </a:lnTo>
                <a:lnTo>
                  <a:pt x="48" y="179"/>
                </a:lnTo>
                <a:lnTo>
                  <a:pt x="0" y="176"/>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38" name="Google Shape;1638;gebf947c4af_8_372"/>
          <p:cNvSpPr/>
          <p:nvPr/>
        </p:nvSpPr>
        <p:spPr>
          <a:xfrm>
            <a:off x="5634632" y="3496735"/>
            <a:ext cx="379450" cy="439002"/>
          </a:xfrm>
          <a:custGeom>
            <a:rect b="b" l="l" r="r" t="t"/>
            <a:pathLst>
              <a:path extrusionOk="0" h="486" w="560">
                <a:moveTo>
                  <a:pt x="0" y="267"/>
                </a:moveTo>
                <a:lnTo>
                  <a:pt x="52" y="284"/>
                </a:lnTo>
                <a:lnTo>
                  <a:pt x="175" y="267"/>
                </a:lnTo>
                <a:lnTo>
                  <a:pt x="198" y="218"/>
                </a:lnTo>
                <a:lnTo>
                  <a:pt x="281" y="190"/>
                </a:lnTo>
                <a:lnTo>
                  <a:pt x="289" y="149"/>
                </a:lnTo>
                <a:lnTo>
                  <a:pt x="316" y="138"/>
                </a:lnTo>
                <a:lnTo>
                  <a:pt x="304" y="116"/>
                </a:lnTo>
                <a:lnTo>
                  <a:pt x="334" y="114"/>
                </a:lnTo>
                <a:lnTo>
                  <a:pt x="356" y="72"/>
                </a:lnTo>
                <a:lnTo>
                  <a:pt x="347" y="31"/>
                </a:lnTo>
                <a:lnTo>
                  <a:pt x="458" y="0"/>
                </a:lnTo>
                <a:lnTo>
                  <a:pt x="560" y="62"/>
                </a:lnTo>
                <a:lnTo>
                  <a:pt x="532" y="88"/>
                </a:lnTo>
                <a:lnTo>
                  <a:pt x="436" y="88"/>
                </a:lnTo>
                <a:lnTo>
                  <a:pt x="437" y="143"/>
                </a:lnTo>
                <a:lnTo>
                  <a:pt x="481" y="178"/>
                </a:lnTo>
                <a:lnTo>
                  <a:pt x="455" y="196"/>
                </a:lnTo>
                <a:lnTo>
                  <a:pt x="462" y="226"/>
                </a:lnTo>
                <a:lnTo>
                  <a:pt x="363" y="337"/>
                </a:lnTo>
                <a:lnTo>
                  <a:pt x="319" y="335"/>
                </a:lnTo>
                <a:lnTo>
                  <a:pt x="289" y="362"/>
                </a:lnTo>
                <a:lnTo>
                  <a:pt x="341" y="464"/>
                </a:lnTo>
                <a:lnTo>
                  <a:pt x="265" y="464"/>
                </a:lnTo>
                <a:lnTo>
                  <a:pt x="238" y="486"/>
                </a:lnTo>
                <a:lnTo>
                  <a:pt x="182" y="425"/>
                </a:lnTo>
                <a:lnTo>
                  <a:pt x="26" y="436"/>
                </a:lnTo>
                <a:lnTo>
                  <a:pt x="79" y="366"/>
                </a:lnTo>
                <a:lnTo>
                  <a:pt x="0" y="267"/>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39" name="Google Shape;1639;gebf947c4af_8_372"/>
          <p:cNvSpPr/>
          <p:nvPr/>
        </p:nvSpPr>
        <p:spPr>
          <a:xfrm>
            <a:off x="6911354" y="4325957"/>
            <a:ext cx="49928" cy="85779"/>
          </a:xfrm>
          <a:custGeom>
            <a:rect b="b" l="l" r="r" t="t"/>
            <a:pathLst>
              <a:path extrusionOk="0" h="97" w="77">
                <a:moveTo>
                  <a:pt x="0" y="97"/>
                </a:moveTo>
                <a:lnTo>
                  <a:pt x="54" y="51"/>
                </a:lnTo>
                <a:lnTo>
                  <a:pt x="77" y="0"/>
                </a:lnTo>
                <a:lnTo>
                  <a:pt x="0" y="97"/>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40" name="Google Shape;1640;gebf947c4af_8_372"/>
          <p:cNvSpPr/>
          <p:nvPr/>
        </p:nvSpPr>
        <p:spPr>
          <a:xfrm>
            <a:off x="6971266" y="4100570"/>
            <a:ext cx="95577" cy="186699"/>
          </a:xfrm>
          <a:custGeom>
            <a:rect b="b" l="l" r="r" t="t"/>
            <a:pathLst>
              <a:path extrusionOk="0" h="203" w="136">
                <a:moveTo>
                  <a:pt x="0" y="79"/>
                </a:moveTo>
                <a:lnTo>
                  <a:pt x="26" y="0"/>
                </a:lnTo>
                <a:lnTo>
                  <a:pt x="74" y="2"/>
                </a:lnTo>
                <a:lnTo>
                  <a:pt x="87" y="55"/>
                </a:lnTo>
                <a:lnTo>
                  <a:pt x="49" y="110"/>
                </a:lnTo>
                <a:lnTo>
                  <a:pt x="58" y="141"/>
                </a:lnTo>
                <a:lnTo>
                  <a:pt x="130" y="161"/>
                </a:lnTo>
                <a:lnTo>
                  <a:pt x="136" y="203"/>
                </a:lnTo>
                <a:lnTo>
                  <a:pt x="92" y="161"/>
                </a:lnTo>
                <a:lnTo>
                  <a:pt x="92" y="181"/>
                </a:lnTo>
                <a:lnTo>
                  <a:pt x="26" y="161"/>
                </a:lnTo>
                <a:lnTo>
                  <a:pt x="0" y="79"/>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41" name="Google Shape;1641;gebf947c4af_8_372"/>
          <p:cNvSpPr/>
          <p:nvPr/>
        </p:nvSpPr>
        <p:spPr>
          <a:xfrm>
            <a:off x="6981253" y="4256995"/>
            <a:ext cx="25679" cy="38688"/>
          </a:xfrm>
          <a:custGeom>
            <a:rect b="b" l="l" r="r" t="t"/>
            <a:pathLst>
              <a:path extrusionOk="0" h="41" w="39">
                <a:moveTo>
                  <a:pt x="0" y="0"/>
                </a:moveTo>
                <a:lnTo>
                  <a:pt x="20" y="0"/>
                </a:lnTo>
                <a:lnTo>
                  <a:pt x="39" y="8"/>
                </a:lnTo>
                <a:lnTo>
                  <a:pt x="29" y="41"/>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42" name="Google Shape;1642;gebf947c4af_8_372"/>
          <p:cNvSpPr/>
          <p:nvPr/>
        </p:nvSpPr>
        <p:spPr>
          <a:xfrm>
            <a:off x="7016915" y="4307455"/>
            <a:ext cx="22825" cy="45414"/>
          </a:xfrm>
          <a:custGeom>
            <a:rect b="b" l="l" r="r" t="t"/>
            <a:pathLst>
              <a:path extrusionOk="0" h="52" w="36">
                <a:moveTo>
                  <a:pt x="0" y="0"/>
                </a:moveTo>
                <a:lnTo>
                  <a:pt x="3" y="52"/>
                </a:lnTo>
                <a:lnTo>
                  <a:pt x="36" y="30"/>
                </a:lnTo>
                <a:lnTo>
                  <a:pt x="0" y="0"/>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43" name="Google Shape;1643;gebf947c4af_8_372"/>
          <p:cNvSpPr/>
          <p:nvPr/>
        </p:nvSpPr>
        <p:spPr>
          <a:xfrm>
            <a:off x="7018340" y="4373052"/>
            <a:ext cx="99857" cy="124467"/>
          </a:xfrm>
          <a:custGeom>
            <a:rect b="b" l="l" r="r" t="t"/>
            <a:pathLst>
              <a:path extrusionOk="0" h="139" w="145">
                <a:moveTo>
                  <a:pt x="0" y="95"/>
                </a:moveTo>
                <a:lnTo>
                  <a:pt x="31" y="45"/>
                </a:lnTo>
                <a:lnTo>
                  <a:pt x="68" y="54"/>
                </a:lnTo>
                <a:lnTo>
                  <a:pt x="121" y="0"/>
                </a:lnTo>
                <a:lnTo>
                  <a:pt x="145" y="32"/>
                </a:lnTo>
                <a:lnTo>
                  <a:pt x="141" y="114"/>
                </a:lnTo>
                <a:lnTo>
                  <a:pt x="129" y="80"/>
                </a:lnTo>
                <a:lnTo>
                  <a:pt x="115" y="139"/>
                </a:lnTo>
                <a:lnTo>
                  <a:pt x="78" y="123"/>
                </a:lnTo>
                <a:lnTo>
                  <a:pt x="56" y="62"/>
                </a:lnTo>
                <a:lnTo>
                  <a:pt x="0" y="9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44" name="Google Shape;1644;gebf947c4af_8_372"/>
          <p:cNvSpPr/>
          <p:nvPr/>
        </p:nvSpPr>
        <p:spPr>
          <a:xfrm>
            <a:off x="7031178" y="4341094"/>
            <a:ext cx="21399" cy="53825"/>
          </a:xfrm>
          <a:custGeom>
            <a:rect b="b" l="l" r="r" t="t"/>
            <a:pathLst>
              <a:path extrusionOk="0" h="56" w="33">
                <a:moveTo>
                  <a:pt x="0" y="35"/>
                </a:moveTo>
                <a:lnTo>
                  <a:pt x="8" y="24"/>
                </a:lnTo>
                <a:lnTo>
                  <a:pt x="33" y="0"/>
                </a:lnTo>
                <a:lnTo>
                  <a:pt x="22" y="56"/>
                </a:lnTo>
                <a:lnTo>
                  <a:pt x="0" y="3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45" name="Google Shape;1645;gebf947c4af_8_372"/>
          <p:cNvSpPr/>
          <p:nvPr/>
        </p:nvSpPr>
        <p:spPr>
          <a:xfrm>
            <a:off x="6467710" y="4031608"/>
            <a:ext cx="178314" cy="465911"/>
          </a:xfrm>
          <a:custGeom>
            <a:rect b="b" l="l" r="r" t="t"/>
            <a:pathLst>
              <a:path extrusionOk="0" h="511" w="264">
                <a:moveTo>
                  <a:pt x="0" y="82"/>
                </a:moveTo>
                <a:lnTo>
                  <a:pt x="18" y="42"/>
                </a:lnTo>
                <a:lnTo>
                  <a:pt x="89" y="0"/>
                </a:lnTo>
                <a:lnTo>
                  <a:pt x="121" y="40"/>
                </a:lnTo>
                <a:lnTo>
                  <a:pt x="111" y="109"/>
                </a:lnTo>
                <a:lnTo>
                  <a:pt x="196" y="79"/>
                </a:lnTo>
                <a:lnTo>
                  <a:pt x="232" y="109"/>
                </a:lnTo>
                <a:lnTo>
                  <a:pt x="264" y="176"/>
                </a:lnTo>
                <a:lnTo>
                  <a:pt x="253" y="219"/>
                </a:lnTo>
                <a:lnTo>
                  <a:pt x="188" y="216"/>
                </a:lnTo>
                <a:lnTo>
                  <a:pt x="165" y="236"/>
                </a:lnTo>
                <a:lnTo>
                  <a:pt x="177" y="307"/>
                </a:lnTo>
                <a:lnTo>
                  <a:pt x="90" y="245"/>
                </a:lnTo>
                <a:lnTo>
                  <a:pt x="55" y="355"/>
                </a:lnTo>
                <a:lnTo>
                  <a:pt x="96" y="456"/>
                </a:lnTo>
                <a:lnTo>
                  <a:pt x="155" y="491"/>
                </a:lnTo>
                <a:lnTo>
                  <a:pt x="123" y="511"/>
                </a:lnTo>
                <a:lnTo>
                  <a:pt x="115" y="480"/>
                </a:lnTo>
                <a:lnTo>
                  <a:pt x="90" y="480"/>
                </a:lnTo>
                <a:lnTo>
                  <a:pt x="24" y="424"/>
                </a:lnTo>
                <a:lnTo>
                  <a:pt x="35" y="359"/>
                </a:lnTo>
                <a:lnTo>
                  <a:pt x="70" y="300"/>
                </a:lnTo>
                <a:lnTo>
                  <a:pt x="23" y="201"/>
                </a:lnTo>
                <a:lnTo>
                  <a:pt x="38" y="157"/>
                </a:lnTo>
                <a:lnTo>
                  <a:pt x="0" y="82"/>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46" name="Google Shape;1646;gebf947c4af_8_372"/>
          <p:cNvSpPr/>
          <p:nvPr/>
        </p:nvSpPr>
        <p:spPr>
          <a:xfrm>
            <a:off x="6570417" y="3954236"/>
            <a:ext cx="158340" cy="454139"/>
          </a:xfrm>
          <a:custGeom>
            <a:rect b="b" l="l" r="r" t="t"/>
            <a:pathLst>
              <a:path extrusionOk="0" h="497" w="232">
                <a:moveTo>
                  <a:pt x="0" y="25"/>
                </a:moveTo>
                <a:lnTo>
                  <a:pt x="34" y="77"/>
                </a:lnTo>
                <a:lnTo>
                  <a:pt x="79" y="98"/>
                </a:lnTo>
                <a:lnTo>
                  <a:pt x="57" y="136"/>
                </a:lnTo>
                <a:lnTo>
                  <a:pt x="138" y="202"/>
                </a:lnTo>
                <a:lnTo>
                  <a:pt x="174" y="292"/>
                </a:lnTo>
                <a:lnTo>
                  <a:pt x="178" y="369"/>
                </a:lnTo>
                <a:lnTo>
                  <a:pt x="78" y="435"/>
                </a:lnTo>
                <a:lnTo>
                  <a:pt x="94" y="497"/>
                </a:lnTo>
                <a:lnTo>
                  <a:pt x="126" y="453"/>
                </a:lnTo>
                <a:lnTo>
                  <a:pt x="144" y="465"/>
                </a:lnTo>
                <a:lnTo>
                  <a:pt x="152" y="437"/>
                </a:lnTo>
                <a:lnTo>
                  <a:pt x="232" y="392"/>
                </a:lnTo>
                <a:lnTo>
                  <a:pt x="221" y="267"/>
                </a:lnTo>
                <a:lnTo>
                  <a:pt x="114" y="151"/>
                </a:lnTo>
                <a:lnTo>
                  <a:pt x="125" y="114"/>
                </a:lnTo>
                <a:lnTo>
                  <a:pt x="189" y="58"/>
                </a:lnTo>
                <a:lnTo>
                  <a:pt x="99" y="0"/>
                </a:lnTo>
                <a:lnTo>
                  <a:pt x="0" y="2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47" name="Google Shape;1647;gebf947c4af_8_372"/>
          <p:cNvSpPr/>
          <p:nvPr/>
        </p:nvSpPr>
        <p:spPr>
          <a:xfrm>
            <a:off x="5240917" y="4088794"/>
            <a:ext cx="215402" cy="195110"/>
          </a:xfrm>
          <a:custGeom>
            <a:rect b="b" l="l" r="r" t="t"/>
            <a:pathLst>
              <a:path extrusionOk="0" h="216" w="322">
                <a:moveTo>
                  <a:pt x="0" y="216"/>
                </a:moveTo>
                <a:lnTo>
                  <a:pt x="85" y="168"/>
                </a:lnTo>
                <a:lnTo>
                  <a:pt x="70" y="145"/>
                </a:lnTo>
                <a:lnTo>
                  <a:pt x="95" y="117"/>
                </a:lnTo>
                <a:lnTo>
                  <a:pt x="180" y="24"/>
                </a:lnTo>
                <a:lnTo>
                  <a:pt x="287" y="0"/>
                </a:lnTo>
                <a:lnTo>
                  <a:pt x="322" y="84"/>
                </a:lnTo>
                <a:lnTo>
                  <a:pt x="294" y="117"/>
                </a:lnTo>
                <a:lnTo>
                  <a:pt x="172" y="175"/>
                </a:lnTo>
                <a:lnTo>
                  <a:pt x="0" y="216"/>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48" name="Google Shape;1648;gebf947c4af_8_372"/>
          <p:cNvSpPr/>
          <p:nvPr/>
        </p:nvSpPr>
        <p:spPr>
          <a:xfrm>
            <a:off x="5222371" y="4139254"/>
            <a:ext cx="79883" cy="144650"/>
          </a:xfrm>
          <a:custGeom>
            <a:rect b="b" l="l" r="r" t="t"/>
            <a:pathLst>
              <a:path extrusionOk="0" h="158" w="121">
                <a:moveTo>
                  <a:pt x="0" y="32"/>
                </a:moveTo>
                <a:lnTo>
                  <a:pt x="26" y="158"/>
                </a:lnTo>
                <a:lnTo>
                  <a:pt x="111" y="110"/>
                </a:lnTo>
                <a:lnTo>
                  <a:pt x="96" y="87"/>
                </a:lnTo>
                <a:lnTo>
                  <a:pt x="121" y="59"/>
                </a:lnTo>
                <a:lnTo>
                  <a:pt x="121" y="24"/>
                </a:lnTo>
                <a:lnTo>
                  <a:pt x="60" y="0"/>
                </a:lnTo>
                <a:lnTo>
                  <a:pt x="0" y="32"/>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49" name="Google Shape;1649;gebf947c4af_8_372"/>
          <p:cNvSpPr/>
          <p:nvPr/>
        </p:nvSpPr>
        <p:spPr>
          <a:xfrm>
            <a:off x="4628946" y="5351972"/>
            <a:ext cx="369466" cy="400314"/>
          </a:xfrm>
          <a:custGeom>
            <a:rect b="b" l="l" r="r" t="t"/>
            <a:pathLst>
              <a:path extrusionOk="0" h="439" w="546">
                <a:moveTo>
                  <a:pt x="0" y="231"/>
                </a:moveTo>
                <a:lnTo>
                  <a:pt x="19" y="216"/>
                </a:lnTo>
                <a:lnTo>
                  <a:pt x="43" y="245"/>
                </a:lnTo>
                <a:lnTo>
                  <a:pt x="85" y="245"/>
                </a:lnTo>
                <a:lnTo>
                  <a:pt x="114" y="224"/>
                </a:lnTo>
                <a:lnTo>
                  <a:pt x="114" y="88"/>
                </a:lnTo>
                <a:lnTo>
                  <a:pt x="143" y="123"/>
                </a:lnTo>
                <a:lnTo>
                  <a:pt x="142" y="160"/>
                </a:lnTo>
                <a:lnTo>
                  <a:pt x="188" y="158"/>
                </a:lnTo>
                <a:lnTo>
                  <a:pt x="228" y="117"/>
                </a:lnTo>
                <a:lnTo>
                  <a:pt x="301" y="117"/>
                </a:lnTo>
                <a:lnTo>
                  <a:pt x="427" y="0"/>
                </a:lnTo>
                <a:lnTo>
                  <a:pt x="503" y="17"/>
                </a:lnTo>
                <a:lnTo>
                  <a:pt x="515" y="125"/>
                </a:lnTo>
                <a:lnTo>
                  <a:pt x="480" y="156"/>
                </a:lnTo>
                <a:lnTo>
                  <a:pt x="502" y="179"/>
                </a:lnTo>
                <a:lnTo>
                  <a:pt x="519" y="160"/>
                </a:lnTo>
                <a:lnTo>
                  <a:pt x="546" y="160"/>
                </a:lnTo>
                <a:lnTo>
                  <a:pt x="532" y="224"/>
                </a:lnTo>
                <a:lnTo>
                  <a:pt x="452" y="323"/>
                </a:lnTo>
                <a:lnTo>
                  <a:pt x="353" y="409"/>
                </a:lnTo>
                <a:lnTo>
                  <a:pt x="279" y="438"/>
                </a:lnTo>
                <a:lnTo>
                  <a:pt x="65" y="439"/>
                </a:lnTo>
                <a:lnTo>
                  <a:pt x="47" y="390"/>
                </a:lnTo>
                <a:lnTo>
                  <a:pt x="55" y="351"/>
                </a:lnTo>
                <a:lnTo>
                  <a:pt x="0" y="231"/>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50" name="Google Shape;1650;gebf947c4af_8_372"/>
          <p:cNvSpPr/>
          <p:nvPr/>
        </p:nvSpPr>
        <p:spPr>
          <a:xfrm>
            <a:off x="4516252" y="4842328"/>
            <a:ext cx="288154" cy="381812"/>
          </a:xfrm>
          <a:custGeom>
            <a:rect b="b" l="l" r="r" t="t"/>
            <a:pathLst>
              <a:path extrusionOk="0" h="414" w="422">
                <a:moveTo>
                  <a:pt x="0" y="388"/>
                </a:moveTo>
                <a:lnTo>
                  <a:pt x="55" y="374"/>
                </a:lnTo>
                <a:lnTo>
                  <a:pt x="328" y="414"/>
                </a:lnTo>
                <a:lnTo>
                  <a:pt x="389" y="396"/>
                </a:lnTo>
                <a:lnTo>
                  <a:pt x="348" y="364"/>
                </a:lnTo>
                <a:lnTo>
                  <a:pt x="348" y="239"/>
                </a:lnTo>
                <a:lnTo>
                  <a:pt x="422" y="239"/>
                </a:lnTo>
                <a:lnTo>
                  <a:pt x="417" y="170"/>
                </a:lnTo>
                <a:lnTo>
                  <a:pt x="348" y="177"/>
                </a:lnTo>
                <a:lnTo>
                  <a:pt x="341" y="58"/>
                </a:lnTo>
                <a:lnTo>
                  <a:pt x="310" y="36"/>
                </a:lnTo>
                <a:lnTo>
                  <a:pt x="267" y="38"/>
                </a:lnTo>
                <a:lnTo>
                  <a:pt x="256" y="73"/>
                </a:lnTo>
                <a:lnTo>
                  <a:pt x="209" y="77"/>
                </a:lnTo>
                <a:lnTo>
                  <a:pt x="154" y="0"/>
                </a:lnTo>
                <a:lnTo>
                  <a:pt x="27" y="16"/>
                </a:lnTo>
                <a:lnTo>
                  <a:pt x="73" y="173"/>
                </a:lnTo>
                <a:lnTo>
                  <a:pt x="0" y="388"/>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51" name="Google Shape;1651;gebf947c4af_8_372"/>
          <p:cNvSpPr/>
          <p:nvPr/>
        </p:nvSpPr>
        <p:spPr>
          <a:xfrm>
            <a:off x="4526236" y="4813735"/>
            <a:ext cx="24250" cy="28593"/>
          </a:xfrm>
          <a:custGeom>
            <a:rect b="b" l="l" r="r" t="t"/>
            <a:pathLst>
              <a:path extrusionOk="0" h="36" w="34">
                <a:moveTo>
                  <a:pt x="0" y="11"/>
                </a:moveTo>
                <a:lnTo>
                  <a:pt x="12" y="36"/>
                </a:lnTo>
                <a:lnTo>
                  <a:pt x="34" y="0"/>
                </a:lnTo>
                <a:lnTo>
                  <a:pt x="0" y="11"/>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52" name="Google Shape;1652;gebf947c4af_8_372"/>
          <p:cNvSpPr/>
          <p:nvPr/>
        </p:nvSpPr>
        <p:spPr>
          <a:xfrm>
            <a:off x="4707403" y="5214049"/>
            <a:ext cx="211123" cy="279212"/>
          </a:xfrm>
          <a:custGeom>
            <a:rect b="b" l="l" r="r" t="t"/>
            <a:pathLst>
              <a:path extrusionOk="0" h="310" w="313">
                <a:moveTo>
                  <a:pt x="0" y="238"/>
                </a:moveTo>
                <a:lnTo>
                  <a:pt x="0" y="145"/>
                </a:lnTo>
                <a:lnTo>
                  <a:pt x="34" y="143"/>
                </a:lnTo>
                <a:lnTo>
                  <a:pt x="34" y="24"/>
                </a:lnTo>
                <a:lnTo>
                  <a:pt x="99" y="10"/>
                </a:lnTo>
                <a:lnTo>
                  <a:pt x="120" y="31"/>
                </a:lnTo>
                <a:lnTo>
                  <a:pt x="175" y="0"/>
                </a:lnTo>
                <a:lnTo>
                  <a:pt x="268" y="128"/>
                </a:lnTo>
                <a:lnTo>
                  <a:pt x="313" y="150"/>
                </a:lnTo>
                <a:lnTo>
                  <a:pt x="187" y="267"/>
                </a:lnTo>
                <a:lnTo>
                  <a:pt x="114" y="267"/>
                </a:lnTo>
                <a:lnTo>
                  <a:pt x="74" y="308"/>
                </a:lnTo>
                <a:lnTo>
                  <a:pt x="28" y="310"/>
                </a:lnTo>
                <a:lnTo>
                  <a:pt x="29" y="273"/>
                </a:lnTo>
                <a:lnTo>
                  <a:pt x="0" y="238"/>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53" name="Google Shape;1653;gebf947c4af_8_372"/>
          <p:cNvSpPr/>
          <p:nvPr/>
        </p:nvSpPr>
        <p:spPr>
          <a:xfrm>
            <a:off x="4912821" y="4739727"/>
            <a:ext cx="41367" cy="58870"/>
          </a:xfrm>
          <a:custGeom>
            <a:rect b="b" l="l" r="r" t="t"/>
            <a:pathLst>
              <a:path extrusionOk="0" h="66" w="58">
                <a:moveTo>
                  <a:pt x="0" y="9"/>
                </a:moveTo>
                <a:lnTo>
                  <a:pt x="7" y="34"/>
                </a:lnTo>
                <a:lnTo>
                  <a:pt x="20" y="66"/>
                </a:lnTo>
                <a:lnTo>
                  <a:pt x="58" y="27"/>
                </a:lnTo>
                <a:lnTo>
                  <a:pt x="55" y="0"/>
                </a:lnTo>
                <a:lnTo>
                  <a:pt x="0" y="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54" name="Google Shape;1654;gebf947c4af_8_372"/>
          <p:cNvSpPr/>
          <p:nvPr/>
        </p:nvSpPr>
        <p:spPr>
          <a:xfrm>
            <a:off x="4447778" y="4280543"/>
            <a:ext cx="171181" cy="343128"/>
          </a:xfrm>
          <a:custGeom>
            <a:rect b="b" l="l" r="r" t="t"/>
            <a:pathLst>
              <a:path extrusionOk="0" h="374" w="257">
                <a:moveTo>
                  <a:pt x="0" y="267"/>
                </a:moveTo>
                <a:lnTo>
                  <a:pt x="35" y="196"/>
                </a:lnTo>
                <a:lnTo>
                  <a:pt x="99" y="206"/>
                </a:lnTo>
                <a:lnTo>
                  <a:pt x="167" y="60"/>
                </a:lnTo>
                <a:lnTo>
                  <a:pt x="202" y="34"/>
                </a:lnTo>
                <a:lnTo>
                  <a:pt x="188" y="5"/>
                </a:lnTo>
                <a:lnTo>
                  <a:pt x="204" y="0"/>
                </a:lnTo>
                <a:lnTo>
                  <a:pt x="229" y="90"/>
                </a:lnTo>
                <a:lnTo>
                  <a:pt x="188" y="107"/>
                </a:lnTo>
                <a:lnTo>
                  <a:pt x="235" y="179"/>
                </a:lnTo>
                <a:lnTo>
                  <a:pt x="204" y="264"/>
                </a:lnTo>
                <a:lnTo>
                  <a:pt x="257" y="328"/>
                </a:lnTo>
                <a:lnTo>
                  <a:pt x="251" y="374"/>
                </a:lnTo>
                <a:lnTo>
                  <a:pt x="163" y="353"/>
                </a:lnTo>
                <a:lnTo>
                  <a:pt x="96" y="352"/>
                </a:lnTo>
                <a:lnTo>
                  <a:pt x="41" y="353"/>
                </a:lnTo>
                <a:lnTo>
                  <a:pt x="39" y="291"/>
                </a:lnTo>
                <a:lnTo>
                  <a:pt x="0" y="267"/>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55" name="Google Shape;1655;gebf947c4af_8_372"/>
          <p:cNvSpPr/>
          <p:nvPr/>
        </p:nvSpPr>
        <p:spPr>
          <a:xfrm>
            <a:off x="4586150" y="4334367"/>
            <a:ext cx="293859" cy="247254"/>
          </a:xfrm>
          <a:custGeom>
            <a:rect b="b" l="l" r="r" t="t"/>
            <a:pathLst>
              <a:path extrusionOk="0" h="269" w="436">
                <a:moveTo>
                  <a:pt x="0" y="205"/>
                </a:moveTo>
                <a:lnTo>
                  <a:pt x="31" y="120"/>
                </a:lnTo>
                <a:lnTo>
                  <a:pt x="139" y="98"/>
                </a:lnTo>
                <a:lnTo>
                  <a:pt x="150" y="70"/>
                </a:lnTo>
                <a:lnTo>
                  <a:pt x="200" y="60"/>
                </a:lnTo>
                <a:lnTo>
                  <a:pt x="274" y="0"/>
                </a:lnTo>
                <a:lnTo>
                  <a:pt x="299" y="71"/>
                </a:lnTo>
                <a:lnTo>
                  <a:pt x="355" y="98"/>
                </a:lnTo>
                <a:lnTo>
                  <a:pt x="436" y="195"/>
                </a:lnTo>
                <a:lnTo>
                  <a:pt x="234" y="223"/>
                </a:lnTo>
                <a:lnTo>
                  <a:pt x="168" y="195"/>
                </a:lnTo>
                <a:lnTo>
                  <a:pt x="139" y="243"/>
                </a:lnTo>
                <a:lnTo>
                  <a:pt x="81" y="243"/>
                </a:lnTo>
                <a:lnTo>
                  <a:pt x="53" y="269"/>
                </a:lnTo>
                <a:lnTo>
                  <a:pt x="0" y="20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56" name="Google Shape;1656;gebf947c4af_8_372"/>
          <p:cNvSpPr/>
          <p:nvPr/>
        </p:nvSpPr>
        <p:spPr>
          <a:xfrm>
            <a:off x="4557619" y="3947509"/>
            <a:ext cx="243934" cy="497869"/>
          </a:xfrm>
          <a:custGeom>
            <a:rect b="b" l="l" r="r" t="t"/>
            <a:pathLst>
              <a:path extrusionOk="0" h="547" w="357">
                <a:moveTo>
                  <a:pt x="0" y="313"/>
                </a:moveTo>
                <a:lnTo>
                  <a:pt x="52" y="340"/>
                </a:lnTo>
                <a:lnTo>
                  <a:pt x="38" y="368"/>
                </a:lnTo>
                <a:lnTo>
                  <a:pt x="63" y="458"/>
                </a:lnTo>
                <a:lnTo>
                  <a:pt x="22" y="475"/>
                </a:lnTo>
                <a:lnTo>
                  <a:pt x="69" y="547"/>
                </a:lnTo>
                <a:lnTo>
                  <a:pt x="177" y="525"/>
                </a:lnTo>
                <a:lnTo>
                  <a:pt x="188" y="497"/>
                </a:lnTo>
                <a:lnTo>
                  <a:pt x="238" y="487"/>
                </a:lnTo>
                <a:lnTo>
                  <a:pt x="312" y="427"/>
                </a:lnTo>
                <a:lnTo>
                  <a:pt x="286" y="361"/>
                </a:lnTo>
                <a:lnTo>
                  <a:pt x="321" y="271"/>
                </a:lnTo>
                <a:lnTo>
                  <a:pt x="356" y="265"/>
                </a:lnTo>
                <a:lnTo>
                  <a:pt x="357" y="138"/>
                </a:lnTo>
                <a:lnTo>
                  <a:pt x="89" y="0"/>
                </a:lnTo>
                <a:lnTo>
                  <a:pt x="55" y="14"/>
                </a:lnTo>
                <a:lnTo>
                  <a:pt x="55" y="68"/>
                </a:lnTo>
                <a:lnTo>
                  <a:pt x="89" y="105"/>
                </a:lnTo>
                <a:lnTo>
                  <a:pt x="69" y="225"/>
                </a:lnTo>
                <a:lnTo>
                  <a:pt x="0" y="313"/>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57" name="Google Shape;1657;gebf947c4af_8_372"/>
          <p:cNvSpPr/>
          <p:nvPr/>
        </p:nvSpPr>
        <p:spPr>
          <a:xfrm>
            <a:off x="4509118" y="4558070"/>
            <a:ext cx="171181" cy="264071"/>
          </a:xfrm>
          <a:custGeom>
            <a:rect b="b" l="l" r="r" t="t"/>
            <a:pathLst>
              <a:path extrusionOk="0" h="289" w="251">
                <a:moveTo>
                  <a:pt x="0" y="253"/>
                </a:moveTo>
                <a:lnTo>
                  <a:pt x="26" y="289"/>
                </a:lnTo>
                <a:lnTo>
                  <a:pt x="60" y="278"/>
                </a:lnTo>
                <a:lnTo>
                  <a:pt x="111" y="281"/>
                </a:lnTo>
                <a:lnTo>
                  <a:pt x="158" y="251"/>
                </a:lnTo>
                <a:lnTo>
                  <a:pt x="170" y="193"/>
                </a:lnTo>
                <a:lnTo>
                  <a:pt x="220" y="145"/>
                </a:lnTo>
                <a:lnTo>
                  <a:pt x="251" y="0"/>
                </a:lnTo>
                <a:lnTo>
                  <a:pt x="193" y="0"/>
                </a:lnTo>
                <a:lnTo>
                  <a:pt x="165" y="26"/>
                </a:lnTo>
                <a:lnTo>
                  <a:pt x="159" y="72"/>
                </a:lnTo>
                <a:lnTo>
                  <a:pt x="71" y="51"/>
                </a:lnTo>
                <a:lnTo>
                  <a:pt x="68" y="81"/>
                </a:lnTo>
                <a:lnTo>
                  <a:pt x="104" y="84"/>
                </a:lnTo>
                <a:lnTo>
                  <a:pt x="93" y="198"/>
                </a:lnTo>
                <a:lnTo>
                  <a:pt x="49" y="185"/>
                </a:lnTo>
                <a:lnTo>
                  <a:pt x="0" y="253"/>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58" name="Google Shape;1658;gebf947c4af_8_372"/>
          <p:cNvSpPr/>
          <p:nvPr/>
        </p:nvSpPr>
        <p:spPr>
          <a:xfrm>
            <a:off x="4533368" y="4516021"/>
            <a:ext cx="429378" cy="555059"/>
          </a:xfrm>
          <a:custGeom>
            <a:rect b="b" l="l" r="r" t="t"/>
            <a:pathLst>
              <a:path extrusionOk="0" h="611" w="634">
                <a:moveTo>
                  <a:pt x="0" y="362"/>
                </a:moveTo>
                <a:lnTo>
                  <a:pt x="2" y="378"/>
                </a:lnTo>
                <a:lnTo>
                  <a:pt x="129" y="362"/>
                </a:lnTo>
                <a:lnTo>
                  <a:pt x="184" y="439"/>
                </a:lnTo>
                <a:lnTo>
                  <a:pt x="231" y="435"/>
                </a:lnTo>
                <a:lnTo>
                  <a:pt x="242" y="400"/>
                </a:lnTo>
                <a:lnTo>
                  <a:pt x="285" y="398"/>
                </a:lnTo>
                <a:lnTo>
                  <a:pt x="316" y="420"/>
                </a:lnTo>
                <a:lnTo>
                  <a:pt x="323" y="539"/>
                </a:lnTo>
                <a:lnTo>
                  <a:pt x="392" y="532"/>
                </a:lnTo>
                <a:lnTo>
                  <a:pt x="583" y="611"/>
                </a:lnTo>
                <a:lnTo>
                  <a:pt x="581" y="575"/>
                </a:lnTo>
                <a:lnTo>
                  <a:pt x="544" y="559"/>
                </a:lnTo>
                <a:lnTo>
                  <a:pt x="551" y="472"/>
                </a:lnTo>
                <a:lnTo>
                  <a:pt x="612" y="442"/>
                </a:lnTo>
                <a:lnTo>
                  <a:pt x="573" y="383"/>
                </a:lnTo>
                <a:lnTo>
                  <a:pt x="568" y="282"/>
                </a:lnTo>
                <a:lnTo>
                  <a:pt x="561" y="257"/>
                </a:lnTo>
                <a:lnTo>
                  <a:pt x="583" y="213"/>
                </a:lnTo>
                <a:lnTo>
                  <a:pt x="612" y="129"/>
                </a:lnTo>
                <a:lnTo>
                  <a:pt x="634" y="98"/>
                </a:lnTo>
                <a:lnTo>
                  <a:pt x="621" y="50"/>
                </a:lnTo>
                <a:lnTo>
                  <a:pt x="510" y="0"/>
                </a:lnTo>
                <a:lnTo>
                  <a:pt x="308" y="28"/>
                </a:lnTo>
                <a:lnTo>
                  <a:pt x="242" y="0"/>
                </a:lnTo>
                <a:lnTo>
                  <a:pt x="213" y="48"/>
                </a:lnTo>
                <a:lnTo>
                  <a:pt x="182" y="193"/>
                </a:lnTo>
                <a:lnTo>
                  <a:pt x="132" y="241"/>
                </a:lnTo>
                <a:lnTo>
                  <a:pt x="120" y="299"/>
                </a:lnTo>
                <a:lnTo>
                  <a:pt x="73" y="329"/>
                </a:lnTo>
                <a:lnTo>
                  <a:pt x="22" y="326"/>
                </a:lnTo>
                <a:lnTo>
                  <a:pt x="0" y="362"/>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59" name="Google Shape;1659;gebf947c4af_8_372"/>
          <p:cNvSpPr/>
          <p:nvPr/>
        </p:nvSpPr>
        <p:spPr>
          <a:xfrm>
            <a:off x="4989850" y="3540465"/>
            <a:ext cx="51354" cy="38688"/>
          </a:xfrm>
          <a:custGeom>
            <a:rect b="b" l="l" r="r" t="t"/>
            <a:pathLst>
              <a:path extrusionOk="0" h="41" w="79">
                <a:moveTo>
                  <a:pt x="0" y="22"/>
                </a:moveTo>
                <a:lnTo>
                  <a:pt x="28" y="41"/>
                </a:lnTo>
                <a:lnTo>
                  <a:pt x="79" y="0"/>
                </a:lnTo>
                <a:lnTo>
                  <a:pt x="0" y="22"/>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60" name="Google Shape;1660;gebf947c4af_8_372"/>
          <p:cNvSpPr/>
          <p:nvPr/>
        </p:nvSpPr>
        <p:spPr>
          <a:xfrm>
            <a:off x="4276597" y="4290634"/>
            <a:ext cx="59912" cy="190064"/>
          </a:xfrm>
          <a:custGeom>
            <a:rect b="b" l="l" r="r" t="t"/>
            <a:pathLst>
              <a:path extrusionOk="0" h="205" w="91">
                <a:moveTo>
                  <a:pt x="0" y="49"/>
                </a:moveTo>
                <a:lnTo>
                  <a:pt x="36" y="205"/>
                </a:lnTo>
                <a:lnTo>
                  <a:pt x="65" y="203"/>
                </a:lnTo>
                <a:lnTo>
                  <a:pt x="91" y="23"/>
                </a:lnTo>
                <a:lnTo>
                  <a:pt x="65" y="0"/>
                </a:lnTo>
                <a:lnTo>
                  <a:pt x="49" y="15"/>
                </a:lnTo>
                <a:lnTo>
                  <a:pt x="0" y="4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61" name="Google Shape;1661;gebf947c4af_8_372"/>
          <p:cNvSpPr/>
          <p:nvPr/>
        </p:nvSpPr>
        <p:spPr>
          <a:xfrm>
            <a:off x="4472028" y="4601804"/>
            <a:ext cx="39941" cy="38684"/>
          </a:xfrm>
          <a:custGeom>
            <a:rect b="b" l="l" r="r" t="t"/>
            <a:pathLst>
              <a:path extrusionOk="0" h="41" w="61">
                <a:moveTo>
                  <a:pt x="0" y="41"/>
                </a:moveTo>
                <a:lnTo>
                  <a:pt x="6" y="1"/>
                </a:lnTo>
                <a:lnTo>
                  <a:pt x="61" y="0"/>
                </a:lnTo>
                <a:lnTo>
                  <a:pt x="61" y="36"/>
                </a:lnTo>
                <a:lnTo>
                  <a:pt x="0" y="41"/>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62" name="Google Shape;1662;gebf947c4af_8_372"/>
          <p:cNvSpPr/>
          <p:nvPr/>
        </p:nvSpPr>
        <p:spPr>
          <a:xfrm>
            <a:off x="5004116" y="4117391"/>
            <a:ext cx="340933" cy="445729"/>
          </a:xfrm>
          <a:custGeom>
            <a:rect b="b" l="l" r="r" t="t"/>
            <a:pathLst>
              <a:path extrusionOk="0" h="489" w="504">
                <a:moveTo>
                  <a:pt x="0" y="342"/>
                </a:moveTo>
                <a:lnTo>
                  <a:pt x="39" y="316"/>
                </a:lnTo>
                <a:lnTo>
                  <a:pt x="43" y="255"/>
                </a:lnTo>
                <a:lnTo>
                  <a:pt x="109" y="174"/>
                </a:lnTo>
                <a:lnTo>
                  <a:pt x="135" y="31"/>
                </a:lnTo>
                <a:lnTo>
                  <a:pt x="186" y="0"/>
                </a:lnTo>
                <a:lnTo>
                  <a:pt x="224" y="97"/>
                </a:lnTo>
                <a:lnTo>
                  <a:pt x="335" y="181"/>
                </a:lnTo>
                <a:lnTo>
                  <a:pt x="296" y="231"/>
                </a:lnTo>
                <a:lnTo>
                  <a:pt x="331" y="243"/>
                </a:lnTo>
                <a:lnTo>
                  <a:pt x="372" y="303"/>
                </a:lnTo>
                <a:lnTo>
                  <a:pt x="504" y="337"/>
                </a:lnTo>
                <a:lnTo>
                  <a:pt x="403" y="437"/>
                </a:lnTo>
                <a:lnTo>
                  <a:pt x="298" y="474"/>
                </a:lnTo>
                <a:lnTo>
                  <a:pt x="202" y="489"/>
                </a:lnTo>
                <a:lnTo>
                  <a:pt x="96" y="452"/>
                </a:lnTo>
                <a:lnTo>
                  <a:pt x="59" y="382"/>
                </a:lnTo>
                <a:lnTo>
                  <a:pt x="0" y="342"/>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63" name="Google Shape;1663;gebf947c4af_8_372"/>
          <p:cNvSpPr/>
          <p:nvPr/>
        </p:nvSpPr>
        <p:spPr>
          <a:xfrm>
            <a:off x="5202401" y="4283907"/>
            <a:ext cx="35663" cy="57186"/>
          </a:xfrm>
          <a:custGeom>
            <a:rect b="b" l="l" r="r" t="t"/>
            <a:pathLst>
              <a:path extrusionOk="0" h="62" w="52">
                <a:moveTo>
                  <a:pt x="0" y="50"/>
                </a:moveTo>
                <a:lnTo>
                  <a:pt x="35" y="62"/>
                </a:lnTo>
                <a:lnTo>
                  <a:pt x="50" y="43"/>
                </a:lnTo>
                <a:lnTo>
                  <a:pt x="24" y="39"/>
                </a:lnTo>
                <a:lnTo>
                  <a:pt x="52" y="23"/>
                </a:lnTo>
                <a:lnTo>
                  <a:pt x="39" y="0"/>
                </a:lnTo>
                <a:lnTo>
                  <a:pt x="0" y="5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64" name="Google Shape;1664;gebf947c4af_8_372"/>
          <p:cNvSpPr/>
          <p:nvPr/>
        </p:nvSpPr>
        <p:spPr>
          <a:xfrm>
            <a:off x="4453486" y="4601804"/>
            <a:ext cx="125532" cy="188383"/>
          </a:xfrm>
          <a:custGeom>
            <a:rect b="b" l="l" r="r" t="t"/>
            <a:pathLst>
              <a:path extrusionOk="0" h="203" w="185">
                <a:moveTo>
                  <a:pt x="0" y="96"/>
                </a:moveTo>
                <a:lnTo>
                  <a:pt x="20" y="64"/>
                </a:lnTo>
                <a:lnTo>
                  <a:pt x="34" y="67"/>
                </a:lnTo>
                <a:lnTo>
                  <a:pt x="24" y="41"/>
                </a:lnTo>
                <a:lnTo>
                  <a:pt x="85" y="36"/>
                </a:lnTo>
                <a:lnTo>
                  <a:pt x="85" y="0"/>
                </a:lnTo>
                <a:lnTo>
                  <a:pt x="152" y="1"/>
                </a:lnTo>
                <a:lnTo>
                  <a:pt x="149" y="31"/>
                </a:lnTo>
                <a:lnTo>
                  <a:pt x="185" y="34"/>
                </a:lnTo>
                <a:lnTo>
                  <a:pt x="174" y="148"/>
                </a:lnTo>
                <a:lnTo>
                  <a:pt x="130" y="135"/>
                </a:lnTo>
                <a:lnTo>
                  <a:pt x="81" y="203"/>
                </a:lnTo>
                <a:lnTo>
                  <a:pt x="0" y="9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65" name="Google Shape;1665;gebf947c4af_8_372"/>
          <p:cNvSpPr/>
          <p:nvPr/>
        </p:nvSpPr>
        <p:spPr>
          <a:xfrm>
            <a:off x="3878602" y="4251949"/>
            <a:ext cx="65620" cy="16821"/>
          </a:xfrm>
          <a:custGeom>
            <a:rect b="b" l="l" r="r" t="t"/>
            <a:pathLst>
              <a:path extrusionOk="0" h="20" w="99">
                <a:moveTo>
                  <a:pt x="0" y="20"/>
                </a:moveTo>
                <a:lnTo>
                  <a:pt x="4" y="0"/>
                </a:lnTo>
                <a:lnTo>
                  <a:pt x="99" y="7"/>
                </a:lnTo>
                <a:lnTo>
                  <a:pt x="0" y="2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66" name="Google Shape;1666;gebf947c4af_8_372"/>
          <p:cNvSpPr/>
          <p:nvPr/>
        </p:nvSpPr>
        <p:spPr>
          <a:xfrm>
            <a:off x="4186727" y="4329322"/>
            <a:ext cx="97003" cy="195110"/>
          </a:xfrm>
          <a:custGeom>
            <a:rect b="b" l="l" r="r" t="t"/>
            <a:pathLst>
              <a:path extrusionOk="0" h="216" w="142">
                <a:moveTo>
                  <a:pt x="0" y="204"/>
                </a:moveTo>
                <a:lnTo>
                  <a:pt x="13" y="55"/>
                </a:lnTo>
                <a:lnTo>
                  <a:pt x="6" y="8"/>
                </a:lnTo>
                <a:lnTo>
                  <a:pt x="96" y="0"/>
                </a:lnTo>
                <a:lnTo>
                  <a:pt x="142" y="171"/>
                </a:lnTo>
                <a:lnTo>
                  <a:pt x="37" y="216"/>
                </a:lnTo>
                <a:lnTo>
                  <a:pt x="0" y="20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67" name="Google Shape;1667;gebf947c4af_8_372"/>
          <p:cNvSpPr/>
          <p:nvPr/>
        </p:nvSpPr>
        <p:spPr>
          <a:xfrm>
            <a:off x="3915693" y="4283907"/>
            <a:ext cx="166902" cy="161471"/>
          </a:xfrm>
          <a:custGeom>
            <a:rect b="b" l="l" r="r" t="t"/>
            <a:pathLst>
              <a:path extrusionOk="0" h="179" w="245">
                <a:moveTo>
                  <a:pt x="0" y="59"/>
                </a:moveTo>
                <a:lnTo>
                  <a:pt x="41" y="33"/>
                </a:lnTo>
                <a:lnTo>
                  <a:pt x="43" y="0"/>
                </a:lnTo>
                <a:lnTo>
                  <a:pt x="122" y="7"/>
                </a:lnTo>
                <a:lnTo>
                  <a:pt x="144" y="23"/>
                </a:lnTo>
                <a:lnTo>
                  <a:pt x="201" y="4"/>
                </a:lnTo>
                <a:lnTo>
                  <a:pt x="235" y="84"/>
                </a:lnTo>
                <a:lnTo>
                  <a:pt x="245" y="144"/>
                </a:lnTo>
                <a:lnTo>
                  <a:pt x="224" y="140"/>
                </a:lnTo>
                <a:lnTo>
                  <a:pt x="219" y="173"/>
                </a:lnTo>
                <a:lnTo>
                  <a:pt x="183" y="179"/>
                </a:lnTo>
                <a:lnTo>
                  <a:pt x="181" y="144"/>
                </a:lnTo>
                <a:lnTo>
                  <a:pt x="161" y="143"/>
                </a:lnTo>
                <a:lnTo>
                  <a:pt x="128" y="92"/>
                </a:lnTo>
                <a:lnTo>
                  <a:pt x="58" y="121"/>
                </a:lnTo>
                <a:lnTo>
                  <a:pt x="0" y="5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68" name="Google Shape;1668;gebf947c4af_8_372"/>
          <p:cNvSpPr/>
          <p:nvPr/>
        </p:nvSpPr>
        <p:spPr>
          <a:xfrm>
            <a:off x="5272300" y="3760807"/>
            <a:ext cx="39941" cy="15137"/>
          </a:xfrm>
          <a:custGeom>
            <a:rect b="b" l="l" r="r" t="t"/>
            <a:pathLst>
              <a:path extrusionOk="0" h="17" w="61">
                <a:moveTo>
                  <a:pt x="0" y="0"/>
                </a:moveTo>
                <a:lnTo>
                  <a:pt x="32" y="17"/>
                </a:lnTo>
                <a:lnTo>
                  <a:pt x="61" y="5"/>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69" name="Google Shape;1669;gebf947c4af_8_372"/>
          <p:cNvSpPr/>
          <p:nvPr/>
        </p:nvSpPr>
        <p:spPr>
          <a:xfrm>
            <a:off x="5025512" y="3627929"/>
            <a:ext cx="34237" cy="129513"/>
          </a:xfrm>
          <a:custGeom>
            <a:rect b="b" l="l" r="r" t="t"/>
            <a:pathLst>
              <a:path extrusionOk="0" h="141" w="53">
                <a:moveTo>
                  <a:pt x="0" y="70"/>
                </a:moveTo>
                <a:lnTo>
                  <a:pt x="28" y="141"/>
                </a:lnTo>
                <a:lnTo>
                  <a:pt x="32" y="139"/>
                </a:lnTo>
                <a:lnTo>
                  <a:pt x="47" y="63"/>
                </a:lnTo>
                <a:lnTo>
                  <a:pt x="27" y="68"/>
                </a:lnTo>
                <a:lnTo>
                  <a:pt x="32" y="35"/>
                </a:lnTo>
                <a:lnTo>
                  <a:pt x="49" y="19"/>
                </a:lnTo>
                <a:lnTo>
                  <a:pt x="53" y="0"/>
                </a:lnTo>
                <a:lnTo>
                  <a:pt x="35" y="2"/>
                </a:lnTo>
                <a:lnTo>
                  <a:pt x="0" y="7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70" name="Google Shape;1670;gebf947c4af_8_372"/>
          <p:cNvSpPr/>
          <p:nvPr/>
        </p:nvSpPr>
        <p:spPr>
          <a:xfrm>
            <a:off x="4061195" y="4344459"/>
            <a:ext cx="135519" cy="191748"/>
          </a:xfrm>
          <a:custGeom>
            <a:rect b="b" l="l" r="r" t="t"/>
            <a:pathLst>
              <a:path extrusionOk="0" h="211" w="196">
                <a:moveTo>
                  <a:pt x="0" y="139"/>
                </a:moveTo>
                <a:lnTo>
                  <a:pt x="3" y="107"/>
                </a:lnTo>
                <a:lnTo>
                  <a:pt x="8" y="74"/>
                </a:lnTo>
                <a:lnTo>
                  <a:pt x="29" y="78"/>
                </a:lnTo>
                <a:lnTo>
                  <a:pt x="19" y="18"/>
                </a:lnTo>
                <a:lnTo>
                  <a:pt x="77" y="0"/>
                </a:lnTo>
                <a:lnTo>
                  <a:pt x="111" y="12"/>
                </a:lnTo>
                <a:lnTo>
                  <a:pt x="129" y="33"/>
                </a:lnTo>
                <a:lnTo>
                  <a:pt x="196" y="40"/>
                </a:lnTo>
                <a:lnTo>
                  <a:pt x="183" y="189"/>
                </a:lnTo>
                <a:lnTo>
                  <a:pt x="31" y="211"/>
                </a:lnTo>
                <a:lnTo>
                  <a:pt x="36" y="162"/>
                </a:lnTo>
                <a:lnTo>
                  <a:pt x="0" y="13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71" name="Google Shape;1671;gebf947c4af_8_372"/>
          <p:cNvSpPr/>
          <p:nvPr/>
        </p:nvSpPr>
        <p:spPr>
          <a:xfrm>
            <a:off x="5044058" y="3624564"/>
            <a:ext cx="99857" cy="139604"/>
          </a:xfrm>
          <a:custGeom>
            <a:rect b="b" l="l" r="r" t="t"/>
            <a:pathLst>
              <a:path extrusionOk="0" h="156" w="145">
                <a:moveTo>
                  <a:pt x="0" y="74"/>
                </a:moveTo>
                <a:lnTo>
                  <a:pt x="5" y="41"/>
                </a:lnTo>
                <a:lnTo>
                  <a:pt x="22" y="25"/>
                </a:lnTo>
                <a:lnTo>
                  <a:pt x="57" y="39"/>
                </a:lnTo>
                <a:lnTo>
                  <a:pt x="129" y="0"/>
                </a:lnTo>
                <a:lnTo>
                  <a:pt x="145" y="43"/>
                </a:lnTo>
                <a:lnTo>
                  <a:pt x="70" y="68"/>
                </a:lnTo>
                <a:lnTo>
                  <a:pt x="107" y="102"/>
                </a:lnTo>
                <a:lnTo>
                  <a:pt x="87" y="124"/>
                </a:lnTo>
                <a:lnTo>
                  <a:pt x="42" y="156"/>
                </a:lnTo>
                <a:lnTo>
                  <a:pt x="5" y="145"/>
                </a:lnTo>
                <a:lnTo>
                  <a:pt x="20" y="69"/>
                </a:lnTo>
                <a:lnTo>
                  <a:pt x="0" y="7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72" name="Google Shape;1672;gebf947c4af_8_372"/>
          <p:cNvSpPr/>
          <p:nvPr/>
        </p:nvSpPr>
        <p:spPr>
          <a:xfrm>
            <a:off x="5025512" y="4531161"/>
            <a:ext cx="179740" cy="279212"/>
          </a:xfrm>
          <a:custGeom>
            <a:rect b="b" l="l" r="r" t="t"/>
            <a:pathLst>
              <a:path extrusionOk="0" h="307" w="264">
                <a:moveTo>
                  <a:pt x="0" y="19"/>
                </a:moveTo>
                <a:lnTo>
                  <a:pt x="36" y="84"/>
                </a:lnTo>
                <a:lnTo>
                  <a:pt x="0" y="144"/>
                </a:lnTo>
                <a:lnTo>
                  <a:pt x="28" y="161"/>
                </a:lnTo>
                <a:lnTo>
                  <a:pt x="9" y="183"/>
                </a:lnTo>
                <a:lnTo>
                  <a:pt x="180" y="307"/>
                </a:lnTo>
                <a:lnTo>
                  <a:pt x="253" y="208"/>
                </a:lnTo>
                <a:lnTo>
                  <a:pt x="237" y="180"/>
                </a:lnTo>
                <a:lnTo>
                  <a:pt x="237" y="58"/>
                </a:lnTo>
                <a:lnTo>
                  <a:pt x="264" y="22"/>
                </a:lnTo>
                <a:lnTo>
                  <a:pt x="168" y="37"/>
                </a:lnTo>
                <a:lnTo>
                  <a:pt x="62" y="0"/>
                </a:lnTo>
                <a:lnTo>
                  <a:pt x="0" y="19"/>
                </a:lnTo>
                <a:close/>
              </a:path>
            </a:pathLst>
          </a:custGeom>
          <a:solidFill>
            <a:srgbClr val="70AD47"/>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73" name="Google Shape;1673;gebf947c4af_8_372"/>
          <p:cNvSpPr/>
          <p:nvPr/>
        </p:nvSpPr>
        <p:spPr>
          <a:xfrm>
            <a:off x="5312241" y="3733894"/>
            <a:ext cx="39941" cy="48776"/>
          </a:xfrm>
          <a:custGeom>
            <a:rect b="b" l="l" r="r" t="t"/>
            <a:pathLst>
              <a:path extrusionOk="0" h="51" w="60">
                <a:moveTo>
                  <a:pt x="0" y="32"/>
                </a:moveTo>
                <a:lnTo>
                  <a:pt x="49" y="0"/>
                </a:lnTo>
                <a:lnTo>
                  <a:pt x="60" y="51"/>
                </a:lnTo>
                <a:lnTo>
                  <a:pt x="0" y="32"/>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74" name="Google Shape;1674;gebf947c4af_8_372"/>
          <p:cNvSpPr/>
          <p:nvPr/>
        </p:nvSpPr>
        <p:spPr>
          <a:xfrm>
            <a:off x="5048337" y="3577469"/>
            <a:ext cx="35663" cy="52141"/>
          </a:xfrm>
          <a:custGeom>
            <a:rect b="b" l="l" r="r" t="t"/>
            <a:pathLst>
              <a:path extrusionOk="0" h="59" w="52">
                <a:moveTo>
                  <a:pt x="0" y="59"/>
                </a:moveTo>
                <a:lnTo>
                  <a:pt x="18" y="57"/>
                </a:lnTo>
                <a:lnTo>
                  <a:pt x="52" y="18"/>
                </a:lnTo>
                <a:lnTo>
                  <a:pt x="33" y="0"/>
                </a:lnTo>
                <a:lnTo>
                  <a:pt x="0" y="5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75" name="Google Shape;1675;gebf947c4af_8_372"/>
          <p:cNvSpPr/>
          <p:nvPr/>
        </p:nvSpPr>
        <p:spPr>
          <a:xfrm>
            <a:off x="3997004" y="4415101"/>
            <a:ext cx="89870" cy="121102"/>
          </a:xfrm>
          <a:custGeom>
            <a:rect b="b" l="l" r="r" t="t"/>
            <a:pathLst>
              <a:path extrusionOk="0" h="134" w="132">
                <a:moveTo>
                  <a:pt x="0" y="50"/>
                </a:moveTo>
                <a:lnTo>
                  <a:pt x="41" y="0"/>
                </a:lnTo>
                <a:lnTo>
                  <a:pt x="61" y="1"/>
                </a:lnTo>
                <a:lnTo>
                  <a:pt x="63" y="36"/>
                </a:lnTo>
                <a:lnTo>
                  <a:pt x="99" y="30"/>
                </a:lnTo>
                <a:lnTo>
                  <a:pt x="96" y="62"/>
                </a:lnTo>
                <a:lnTo>
                  <a:pt x="132" y="85"/>
                </a:lnTo>
                <a:lnTo>
                  <a:pt x="127" y="134"/>
                </a:lnTo>
                <a:lnTo>
                  <a:pt x="0" y="5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76" name="Google Shape;1676;gebf947c4af_8_372"/>
          <p:cNvSpPr/>
          <p:nvPr/>
        </p:nvSpPr>
        <p:spPr>
          <a:xfrm>
            <a:off x="4466324" y="3629613"/>
            <a:ext cx="356625" cy="440683"/>
          </a:xfrm>
          <a:custGeom>
            <a:rect b="b" l="l" r="r" t="t"/>
            <a:pathLst>
              <a:path extrusionOk="0" h="486" w="522">
                <a:moveTo>
                  <a:pt x="0" y="254"/>
                </a:moveTo>
                <a:lnTo>
                  <a:pt x="2" y="105"/>
                </a:lnTo>
                <a:lnTo>
                  <a:pt x="68" y="0"/>
                </a:lnTo>
                <a:lnTo>
                  <a:pt x="191" y="31"/>
                </a:lnTo>
                <a:lnTo>
                  <a:pt x="215" y="66"/>
                </a:lnTo>
                <a:lnTo>
                  <a:pt x="316" y="105"/>
                </a:lnTo>
                <a:lnTo>
                  <a:pt x="349" y="91"/>
                </a:lnTo>
                <a:lnTo>
                  <a:pt x="352" y="39"/>
                </a:lnTo>
                <a:lnTo>
                  <a:pt x="385" y="14"/>
                </a:lnTo>
                <a:lnTo>
                  <a:pt x="522" y="55"/>
                </a:lnTo>
                <a:lnTo>
                  <a:pt x="507" y="113"/>
                </a:lnTo>
                <a:lnTo>
                  <a:pt x="522" y="398"/>
                </a:lnTo>
                <a:lnTo>
                  <a:pt x="522" y="465"/>
                </a:lnTo>
                <a:lnTo>
                  <a:pt x="492" y="467"/>
                </a:lnTo>
                <a:lnTo>
                  <a:pt x="492" y="486"/>
                </a:lnTo>
                <a:lnTo>
                  <a:pt x="224" y="348"/>
                </a:lnTo>
                <a:lnTo>
                  <a:pt x="190" y="362"/>
                </a:lnTo>
                <a:lnTo>
                  <a:pt x="79" y="346"/>
                </a:lnTo>
                <a:lnTo>
                  <a:pt x="0" y="254"/>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77" name="Google Shape;1677;gebf947c4af_8_372"/>
          <p:cNvSpPr/>
          <p:nvPr/>
        </p:nvSpPr>
        <p:spPr>
          <a:xfrm>
            <a:off x="5230929" y="5039122"/>
            <a:ext cx="161195" cy="425542"/>
          </a:xfrm>
          <a:custGeom>
            <a:rect b="b" l="l" r="r" t="t"/>
            <a:pathLst>
              <a:path extrusionOk="0" h="464" w="235">
                <a:moveTo>
                  <a:pt x="0" y="332"/>
                </a:moveTo>
                <a:lnTo>
                  <a:pt x="21" y="427"/>
                </a:lnTo>
                <a:lnTo>
                  <a:pt x="65" y="464"/>
                </a:lnTo>
                <a:lnTo>
                  <a:pt x="138" y="427"/>
                </a:lnTo>
                <a:lnTo>
                  <a:pt x="220" y="107"/>
                </a:lnTo>
                <a:lnTo>
                  <a:pt x="235" y="120"/>
                </a:lnTo>
                <a:lnTo>
                  <a:pt x="199" y="0"/>
                </a:lnTo>
                <a:lnTo>
                  <a:pt x="157" y="50"/>
                </a:lnTo>
                <a:lnTo>
                  <a:pt x="158" y="85"/>
                </a:lnTo>
                <a:lnTo>
                  <a:pt x="106" y="123"/>
                </a:lnTo>
                <a:lnTo>
                  <a:pt x="41" y="139"/>
                </a:lnTo>
                <a:lnTo>
                  <a:pt x="23" y="180"/>
                </a:lnTo>
                <a:lnTo>
                  <a:pt x="41" y="261"/>
                </a:lnTo>
                <a:lnTo>
                  <a:pt x="0" y="332"/>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78" name="Google Shape;1678;gebf947c4af_8_372"/>
          <p:cNvSpPr/>
          <p:nvPr/>
        </p:nvSpPr>
        <p:spPr>
          <a:xfrm>
            <a:off x="4998409" y="4956704"/>
            <a:ext cx="71324" cy="237163"/>
          </a:xfrm>
          <a:custGeom>
            <a:rect b="b" l="l" r="r" t="t"/>
            <a:pathLst>
              <a:path extrusionOk="0" h="261" w="107">
                <a:moveTo>
                  <a:pt x="0" y="142"/>
                </a:moveTo>
                <a:lnTo>
                  <a:pt x="14" y="158"/>
                </a:lnTo>
                <a:lnTo>
                  <a:pt x="57" y="172"/>
                </a:lnTo>
                <a:lnTo>
                  <a:pt x="51" y="221"/>
                </a:lnTo>
                <a:lnTo>
                  <a:pt x="87" y="261"/>
                </a:lnTo>
                <a:lnTo>
                  <a:pt x="107" y="187"/>
                </a:lnTo>
                <a:lnTo>
                  <a:pt x="73" y="138"/>
                </a:lnTo>
                <a:lnTo>
                  <a:pt x="84" y="165"/>
                </a:lnTo>
                <a:lnTo>
                  <a:pt x="63" y="164"/>
                </a:lnTo>
                <a:lnTo>
                  <a:pt x="41" y="96"/>
                </a:lnTo>
                <a:lnTo>
                  <a:pt x="40" y="7"/>
                </a:lnTo>
                <a:lnTo>
                  <a:pt x="7" y="0"/>
                </a:lnTo>
                <a:lnTo>
                  <a:pt x="33" y="43"/>
                </a:lnTo>
                <a:lnTo>
                  <a:pt x="0" y="142"/>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79" name="Google Shape;1679;gebf947c4af_8_372"/>
          <p:cNvSpPr/>
          <p:nvPr/>
        </p:nvSpPr>
        <p:spPr>
          <a:xfrm>
            <a:off x="3982738" y="3897049"/>
            <a:ext cx="365186" cy="460865"/>
          </a:xfrm>
          <a:custGeom>
            <a:rect b="b" l="l" r="r" t="t"/>
            <a:pathLst>
              <a:path extrusionOk="0" h="506" w="540">
                <a:moveTo>
                  <a:pt x="0" y="351"/>
                </a:moveTo>
                <a:lnTo>
                  <a:pt x="23" y="315"/>
                </a:lnTo>
                <a:lnTo>
                  <a:pt x="49" y="338"/>
                </a:lnTo>
                <a:lnTo>
                  <a:pt x="218" y="327"/>
                </a:lnTo>
                <a:lnTo>
                  <a:pt x="182" y="0"/>
                </a:lnTo>
                <a:lnTo>
                  <a:pt x="241" y="0"/>
                </a:lnTo>
                <a:lnTo>
                  <a:pt x="509" y="177"/>
                </a:lnTo>
                <a:lnTo>
                  <a:pt x="512" y="207"/>
                </a:lnTo>
                <a:lnTo>
                  <a:pt x="538" y="203"/>
                </a:lnTo>
                <a:lnTo>
                  <a:pt x="540" y="308"/>
                </a:lnTo>
                <a:lnTo>
                  <a:pt x="518" y="330"/>
                </a:lnTo>
                <a:lnTo>
                  <a:pt x="409" y="344"/>
                </a:lnTo>
                <a:lnTo>
                  <a:pt x="272" y="404"/>
                </a:lnTo>
                <a:lnTo>
                  <a:pt x="229" y="500"/>
                </a:lnTo>
                <a:lnTo>
                  <a:pt x="195" y="488"/>
                </a:lnTo>
                <a:lnTo>
                  <a:pt x="137" y="506"/>
                </a:lnTo>
                <a:lnTo>
                  <a:pt x="103" y="426"/>
                </a:lnTo>
                <a:lnTo>
                  <a:pt x="46" y="445"/>
                </a:lnTo>
                <a:lnTo>
                  <a:pt x="24" y="429"/>
                </a:lnTo>
                <a:lnTo>
                  <a:pt x="0" y="351"/>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80" name="Google Shape;1680;gebf947c4af_8_372"/>
          <p:cNvSpPr/>
          <p:nvPr/>
        </p:nvSpPr>
        <p:spPr>
          <a:xfrm>
            <a:off x="3872897" y="3823042"/>
            <a:ext cx="273888" cy="393588"/>
          </a:xfrm>
          <a:custGeom>
            <a:rect b="b" l="l" r="r" t="t"/>
            <a:pathLst>
              <a:path extrusionOk="0" h="432" w="404">
                <a:moveTo>
                  <a:pt x="0" y="217"/>
                </a:moveTo>
                <a:lnTo>
                  <a:pt x="25" y="242"/>
                </a:lnTo>
                <a:lnTo>
                  <a:pt x="31" y="306"/>
                </a:lnTo>
                <a:lnTo>
                  <a:pt x="11" y="388"/>
                </a:lnTo>
                <a:lnTo>
                  <a:pt x="87" y="370"/>
                </a:lnTo>
                <a:lnTo>
                  <a:pt x="163" y="432"/>
                </a:lnTo>
                <a:lnTo>
                  <a:pt x="186" y="396"/>
                </a:lnTo>
                <a:lnTo>
                  <a:pt x="212" y="419"/>
                </a:lnTo>
                <a:lnTo>
                  <a:pt x="381" y="408"/>
                </a:lnTo>
                <a:lnTo>
                  <a:pt x="345" y="81"/>
                </a:lnTo>
                <a:lnTo>
                  <a:pt x="404" y="81"/>
                </a:lnTo>
                <a:lnTo>
                  <a:pt x="281" y="0"/>
                </a:lnTo>
                <a:lnTo>
                  <a:pt x="278" y="44"/>
                </a:lnTo>
                <a:lnTo>
                  <a:pt x="171" y="41"/>
                </a:lnTo>
                <a:lnTo>
                  <a:pt x="169" y="132"/>
                </a:lnTo>
                <a:lnTo>
                  <a:pt x="131" y="148"/>
                </a:lnTo>
                <a:lnTo>
                  <a:pt x="134" y="203"/>
                </a:lnTo>
                <a:lnTo>
                  <a:pt x="0" y="217"/>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81" name="Google Shape;1681;gebf947c4af_8_372"/>
          <p:cNvSpPr/>
          <p:nvPr/>
        </p:nvSpPr>
        <p:spPr>
          <a:xfrm>
            <a:off x="3961342" y="3540465"/>
            <a:ext cx="265330" cy="274166"/>
          </a:xfrm>
          <a:custGeom>
            <a:rect b="b" l="l" r="r" t="t"/>
            <a:pathLst>
              <a:path extrusionOk="0" h="295" w="392">
                <a:moveTo>
                  <a:pt x="0" y="291"/>
                </a:moveTo>
                <a:lnTo>
                  <a:pt x="97" y="235"/>
                </a:lnTo>
                <a:lnTo>
                  <a:pt x="131" y="118"/>
                </a:lnTo>
                <a:lnTo>
                  <a:pt x="213" y="59"/>
                </a:lnTo>
                <a:lnTo>
                  <a:pt x="241" y="0"/>
                </a:lnTo>
                <a:lnTo>
                  <a:pt x="360" y="19"/>
                </a:lnTo>
                <a:lnTo>
                  <a:pt x="392" y="129"/>
                </a:lnTo>
                <a:lnTo>
                  <a:pt x="338" y="132"/>
                </a:lnTo>
                <a:lnTo>
                  <a:pt x="310" y="144"/>
                </a:lnTo>
                <a:lnTo>
                  <a:pt x="315" y="173"/>
                </a:lnTo>
                <a:lnTo>
                  <a:pt x="164" y="239"/>
                </a:lnTo>
                <a:lnTo>
                  <a:pt x="146" y="295"/>
                </a:lnTo>
                <a:lnTo>
                  <a:pt x="0" y="29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82" name="Google Shape;1682;gebf947c4af_8_372"/>
          <p:cNvSpPr/>
          <p:nvPr/>
        </p:nvSpPr>
        <p:spPr>
          <a:xfrm>
            <a:off x="4934217" y="4988662"/>
            <a:ext cx="238226" cy="504599"/>
          </a:xfrm>
          <a:custGeom>
            <a:rect b="b" l="l" r="r" t="t"/>
            <a:pathLst>
              <a:path extrusionOk="0" h="557" w="352">
                <a:moveTo>
                  <a:pt x="0" y="155"/>
                </a:moveTo>
                <a:lnTo>
                  <a:pt x="9" y="173"/>
                </a:lnTo>
                <a:lnTo>
                  <a:pt x="92" y="199"/>
                </a:lnTo>
                <a:lnTo>
                  <a:pt x="100" y="234"/>
                </a:lnTo>
                <a:lnTo>
                  <a:pt x="96" y="322"/>
                </a:lnTo>
                <a:lnTo>
                  <a:pt x="52" y="414"/>
                </a:lnTo>
                <a:lnTo>
                  <a:pt x="64" y="522"/>
                </a:lnTo>
                <a:lnTo>
                  <a:pt x="68" y="557"/>
                </a:lnTo>
                <a:lnTo>
                  <a:pt x="95" y="557"/>
                </a:lnTo>
                <a:lnTo>
                  <a:pt x="95" y="520"/>
                </a:lnTo>
                <a:lnTo>
                  <a:pt x="181" y="470"/>
                </a:lnTo>
                <a:lnTo>
                  <a:pt x="156" y="322"/>
                </a:lnTo>
                <a:lnTo>
                  <a:pt x="349" y="172"/>
                </a:lnTo>
                <a:lnTo>
                  <a:pt x="352" y="0"/>
                </a:lnTo>
                <a:lnTo>
                  <a:pt x="302" y="30"/>
                </a:lnTo>
                <a:lnTo>
                  <a:pt x="169" y="38"/>
                </a:lnTo>
                <a:lnTo>
                  <a:pt x="166" y="102"/>
                </a:lnTo>
                <a:lnTo>
                  <a:pt x="200" y="151"/>
                </a:lnTo>
                <a:lnTo>
                  <a:pt x="180" y="225"/>
                </a:lnTo>
                <a:lnTo>
                  <a:pt x="144" y="185"/>
                </a:lnTo>
                <a:lnTo>
                  <a:pt x="150" y="136"/>
                </a:lnTo>
                <a:lnTo>
                  <a:pt x="107" y="122"/>
                </a:lnTo>
                <a:lnTo>
                  <a:pt x="0" y="15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83" name="Google Shape;1683;gebf947c4af_8_372"/>
          <p:cNvSpPr/>
          <p:nvPr/>
        </p:nvSpPr>
        <p:spPr>
          <a:xfrm>
            <a:off x="4260905" y="3942464"/>
            <a:ext cx="358054" cy="371721"/>
          </a:xfrm>
          <a:custGeom>
            <a:rect b="b" l="l" r="r" t="t"/>
            <a:pathLst>
              <a:path extrusionOk="0" h="404" w="529">
                <a:moveTo>
                  <a:pt x="0" y="293"/>
                </a:moveTo>
                <a:lnTo>
                  <a:pt x="7" y="326"/>
                </a:lnTo>
                <a:lnTo>
                  <a:pt x="72" y="396"/>
                </a:lnTo>
                <a:lnTo>
                  <a:pt x="88" y="381"/>
                </a:lnTo>
                <a:lnTo>
                  <a:pt x="114" y="404"/>
                </a:lnTo>
                <a:lnTo>
                  <a:pt x="154" y="334"/>
                </a:lnTo>
                <a:lnTo>
                  <a:pt x="305" y="370"/>
                </a:lnTo>
                <a:lnTo>
                  <a:pt x="436" y="333"/>
                </a:lnTo>
                <a:lnTo>
                  <a:pt x="440" y="315"/>
                </a:lnTo>
                <a:lnTo>
                  <a:pt x="509" y="227"/>
                </a:lnTo>
                <a:lnTo>
                  <a:pt x="529" y="107"/>
                </a:lnTo>
                <a:lnTo>
                  <a:pt x="495" y="70"/>
                </a:lnTo>
                <a:lnTo>
                  <a:pt x="495" y="16"/>
                </a:lnTo>
                <a:lnTo>
                  <a:pt x="384" y="0"/>
                </a:lnTo>
                <a:lnTo>
                  <a:pt x="182" y="139"/>
                </a:lnTo>
                <a:lnTo>
                  <a:pt x="129" y="152"/>
                </a:lnTo>
                <a:lnTo>
                  <a:pt x="131" y="257"/>
                </a:lnTo>
                <a:lnTo>
                  <a:pt x="109" y="279"/>
                </a:lnTo>
                <a:lnTo>
                  <a:pt x="0" y="293"/>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84" name="Google Shape;1684;gebf947c4af_8_372"/>
          <p:cNvSpPr/>
          <p:nvPr/>
        </p:nvSpPr>
        <p:spPr>
          <a:xfrm>
            <a:off x="4319392" y="4248584"/>
            <a:ext cx="263902" cy="294349"/>
          </a:xfrm>
          <a:custGeom>
            <a:rect b="b" l="l" r="r" t="t"/>
            <a:pathLst>
              <a:path extrusionOk="0" h="323" w="388">
                <a:moveTo>
                  <a:pt x="0" y="251"/>
                </a:moveTo>
                <a:lnTo>
                  <a:pt x="26" y="71"/>
                </a:lnTo>
                <a:lnTo>
                  <a:pt x="66" y="1"/>
                </a:lnTo>
                <a:lnTo>
                  <a:pt x="217" y="37"/>
                </a:lnTo>
                <a:lnTo>
                  <a:pt x="348" y="0"/>
                </a:lnTo>
                <a:lnTo>
                  <a:pt x="374" y="42"/>
                </a:lnTo>
                <a:lnTo>
                  <a:pt x="388" y="71"/>
                </a:lnTo>
                <a:lnTo>
                  <a:pt x="353" y="97"/>
                </a:lnTo>
                <a:lnTo>
                  <a:pt x="285" y="243"/>
                </a:lnTo>
                <a:lnTo>
                  <a:pt x="221" y="233"/>
                </a:lnTo>
                <a:lnTo>
                  <a:pt x="186" y="304"/>
                </a:lnTo>
                <a:lnTo>
                  <a:pt x="111" y="323"/>
                </a:lnTo>
                <a:lnTo>
                  <a:pt x="66" y="260"/>
                </a:lnTo>
                <a:lnTo>
                  <a:pt x="0" y="251"/>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85" name="Google Shape;1685;gebf947c4af_8_372"/>
          <p:cNvSpPr/>
          <p:nvPr/>
        </p:nvSpPr>
        <p:spPr>
          <a:xfrm>
            <a:off x="3878602" y="4283907"/>
            <a:ext cx="65620" cy="53825"/>
          </a:xfrm>
          <a:custGeom>
            <a:rect b="b" l="l" r="r" t="t"/>
            <a:pathLst>
              <a:path extrusionOk="0" h="59" w="101">
                <a:moveTo>
                  <a:pt x="0" y="7"/>
                </a:moveTo>
                <a:lnTo>
                  <a:pt x="29" y="33"/>
                </a:lnTo>
                <a:lnTo>
                  <a:pt x="62" y="25"/>
                </a:lnTo>
                <a:lnTo>
                  <a:pt x="43" y="33"/>
                </a:lnTo>
                <a:lnTo>
                  <a:pt x="58" y="59"/>
                </a:lnTo>
                <a:lnTo>
                  <a:pt x="99" y="33"/>
                </a:lnTo>
                <a:lnTo>
                  <a:pt x="101" y="0"/>
                </a:lnTo>
                <a:lnTo>
                  <a:pt x="0" y="7"/>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86" name="Google Shape;1686;gebf947c4af_8_372"/>
          <p:cNvSpPr/>
          <p:nvPr/>
        </p:nvSpPr>
        <p:spPr>
          <a:xfrm>
            <a:off x="5406390" y="3861726"/>
            <a:ext cx="12838" cy="48776"/>
          </a:xfrm>
          <a:custGeom>
            <a:rect b="b" l="l" r="r" t="t"/>
            <a:pathLst>
              <a:path extrusionOk="0" h="55" w="19">
                <a:moveTo>
                  <a:pt x="0" y="45"/>
                </a:moveTo>
                <a:lnTo>
                  <a:pt x="10" y="55"/>
                </a:lnTo>
                <a:lnTo>
                  <a:pt x="19" y="52"/>
                </a:lnTo>
                <a:lnTo>
                  <a:pt x="11" y="0"/>
                </a:lnTo>
                <a:lnTo>
                  <a:pt x="0" y="45"/>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87" name="Google Shape;1687;gebf947c4af_8_372"/>
          <p:cNvSpPr/>
          <p:nvPr/>
        </p:nvSpPr>
        <p:spPr>
          <a:xfrm>
            <a:off x="4912821" y="4701039"/>
            <a:ext cx="38516" cy="47095"/>
          </a:xfrm>
          <a:custGeom>
            <a:rect b="b" l="l" r="r" t="t"/>
            <a:pathLst>
              <a:path extrusionOk="0" h="53" w="55">
                <a:moveTo>
                  <a:pt x="0" y="53"/>
                </a:moveTo>
                <a:lnTo>
                  <a:pt x="22" y="9"/>
                </a:lnTo>
                <a:lnTo>
                  <a:pt x="48" y="0"/>
                </a:lnTo>
                <a:lnTo>
                  <a:pt x="55" y="44"/>
                </a:lnTo>
                <a:lnTo>
                  <a:pt x="0" y="53"/>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88" name="Google Shape;1688;gebf947c4af_8_372"/>
          <p:cNvSpPr/>
          <p:nvPr/>
        </p:nvSpPr>
        <p:spPr>
          <a:xfrm>
            <a:off x="3861485" y="4159440"/>
            <a:ext cx="139798" cy="131197"/>
          </a:xfrm>
          <a:custGeom>
            <a:rect b="b" l="l" r="r" t="t"/>
            <a:pathLst>
              <a:path extrusionOk="0" h="140" w="206">
                <a:moveTo>
                  <a:pt x="0" y="62"/>
                </a:moveTo>
                <a:lnTo>
                  <a:pt x="30" y="101"/>
                </a:lnTo>
                <a:lnTo>
                  <a:pt x="125" y="108"/>
                </a:lnTo>
                <a:lnTo>
                  <a:pt x="26" y="121"/>
                </a:lnTo>
                <a:lnTo>
                  <a:pt x="26" y="140"/>
                </a:lnTo>
                <a:lnTo>
                  <a:pt x="127" y="133"/>
                </a:lnTo>
                <a:lnTo>
                  <a:pt x="206" y="140"/>
                </a:lnTo>
                <a:lnTo>
                  <a:pt x="182" y="62"/>
                </a:lnTo>
                <a:lnTo>
                  <a:pt x="106" y="0"/>
                </a:lnTo>
                <a:lnTo>
                  <a:pt x="30" y="18"/>
                </a:lnTo>
                <a:lnTo>
                  <a:pt x="0" y="62"/>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89" name="Google Shape;1689;gebf947c4af_8_372"/>
          <p:cNvSpPr/>
          <p:nvPr/>
        </p:nvSpPr>
        <p:spPr>
          <a:xfrm>
            <a:off x="3957062" y="4364641"/>
            <a:ext cx="68473" cy="94190"/>
          </a:xfrm>
          <a:custGeom>
            <a:rect b="b" l="l" r="r" t="t"/>
            <a:pathLst>
              <a:path extrusionOk="0" h="101" w="103">
                <a:moveTo>
                  <a:pt x="0" y="29"/>
                </a:moveTo>
                <a:lnTo>
                  <a:pt x="11" y="69"/>
                </a:lnTo>
                <a:lnTo>
                  <a:pt x="62" y="101"/>
                </a:lnTo>
                <a:lnTo>
                  <a:pt x="103" y="51"/>
                </a:lnTo>
                <a:lnTo>
                  <a:pt x="70" y="0"/>
                </a:lnTo>
                <a:lnTo>
                  <a:pt x="0" y="2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90" name="Google Shape;1690;gebf947c4af_8_372"/>
          <p:cNvSpPr/>
          <p:nvPr/>
        </p:nvSpPr>
        <p:spPr>
          <a:xfrm>
            <a:off x="5186709" y="4307455"/>
            <a:ext cx="232519" cy="413770"/>
          </a:xfrm>
          <a:custGeom>
            <a:rect b="b" l="l" r="r" t="t"/>
            <a:pathLst>
              <a:path extrusionOk="0" h="453" w="341">
                <a:moveTo>
                  <a:pt x="0" y="425"/>
                </a:moveTo>
                <a:lnTo>
                  <a:pt x="0" y="303"/>
                </a:lnTo>
                <a:lnTo>
                  <a:pt x="27" y="267"/>
                </a:lnTo>
                <a:lnTo>
                  <a:pt x="132" y="230"/>
                </a:lnTo>
                <a:lnTo>
                  <a:pt x="233" y="130"/>
                </a:lnTo>
                <a:lnTo>
                  <a:pt x="101" y="96"/>
                </a:lnTo>
                <a:lnTo>
                  <a:pt x="60" y="36"/>
                </a:lnTo>
                <a:lnTo>
                  <a:pt x="75" y="17"/>
                </a:lnTo>
                <a:lnTo>
                  <a:pt x="128" y="52"/>
                </a:lnTo>
                <a:lnTo>
                  <a:pt x="325" y="0"/>
                </a:lnTo>
                <a:lnTo>
                  <a:pt x="341" y="52"/>
                </a:lnTo>
                <a:lnTo>
                  <a:pt x="221" y="264"/>
                </a:lnTo>
                <a:lnTo>
                  <a:pt x="16" y="453"/>
                </a:lnTo>
                <a:lnTo>
                  <a:pt x="0" y="42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91" name="Google Shape;1691;gebf947c4af_8_372"/>
          <p:cNvSpPr/>
          <p:nvPr/>
        </p:nvSpPr>
        <p:spPr>
          <a:xfrm>
            <a:off x="4822949" y="5146768"/>
            <a:ext cx="181168" cy="218661"/>
          </a:xfrm>
          <a:custGeom>
            <a:rect b="b" l="l" r="r" t="t"/>
            <a:pathLst>
              <a:path extrusionOk="0" h="241" w="262">
                <a:moveTo>
                  <a:pt x="0" y="74"/>
                </a:moveTo>
                <a:lnTo>
                  <a:pt x="59" y="76"/>
                </a:lnTo>
                <a:lnTo>
                  <a:pt x="118" y="32"/>
                </a:lnTo>
                <a:lnTo>
                  <a:pt x="121" y="12"/>
                </a:lnTo>
                <a:lnTo>
                  <a:pt x="171" y="0"/>
                </a:lnTo>
                <a:lnTo>
                  <a:pt x="254" y="26"/>
                </a:lnTo>
                <a:lnTo>
                  <a:pt x="262" y="61"/>
                </a:lnTo>
                <a:lnTo>
                  <a:pt x="258" y="149"/>
                </a:lnTo>
                <a:lnTo>
                  <a:pt x="214" y="241"/>
                </a:lnTo>
                <a:lnTo>
                  <a:pt x="138" y="224"/>
                </a:lnTo>
                <a:lnTo>
                  <a:pt x="93" y="202"/>
                </a:lnTo>
                <a:lnTo>
                  <a:pt x="0" y="7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92" name="Google Shape;1692;gebf947c4af_8_372"/>
          <p:cNvSpPr/>
          <p:nvPr/>
        </p:nvSpPr>
        <p:spPr>
          <a:xfrm>
            <a:off x="4516252" y="5187137"/>
            <a:ext cx="306697" cy="386858"/>
          </a:xfrm>
          <a:custGeom>
            <a:rect b="b" l="l" r="r" t="t"/>
            <a:pathLst>
              <a:path extrusionOk="0" h="425" w="453">
                <a:moveTo>
                  <a:pt x="0" y="14"/>
                </a:moveTo>
                <a:lnTo>
                  <a:pt x="55" y="0"/>
                </a:lnTo>
                <a:lnTo>
                  <a:pt x="328" y="40"/>
                </a:lnTo>
                <a:lnTo>
                  <a:pt x="389" y="22"/>
                </a:lnTo>
                <a:lnTo>
                  <a:pt x="453" y="30"/>
                </a:lnTo>
                <a:lnTo>
                  <a:pt x="398" y="61"/>
                </a:lnTo>
                <a:lnTo>
                  <a:pt x="377" y="40"/>
                </a:lnTo>
                <a:lnTo>
                  <a:pt x="312" y="54"/>
                </a:lnTo>
                <a:lnTo>
                  <a:pt x="312" y="173"/>
                </a:lnTo>
                <a:lnTo>
                  <a:pt x="278" y="175"/>
                </a:lnTo>
                <a:lnTo>
                  <a:pt x="278" y="268"/>
                </a:lnTo>
                <a:lnTo>
                  <a:pt x="278" y="404"/>
                </a:lnTo>
                <a:lnTo>
                  <a:pt x="249" y="425"/>
                </a:lnTo>
                <a:lnTo>
                  <a:pt x="207" y="425"/>
                </a:lnTo>
                <a:lnTo>
                  <a:pt x="183" y="396"/>
                </a:lnTo>
                <a:lnTo>
                  <a:pt x="164" y="411"/>
                </a:lnTo>
                <a:lnTo>
                  <a:pt x="120" y="365"/>
                </a:lnTo>
                <a:lnTo>
                  <a:pt x="97" y="216"/>
                </a:lnTo>
                <a:lnTo>
                  <a:pt x="97" y="198"/>
                </a:lnTo>
                <a:lnTo>
                  <a:pt x="0" y="1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93" name="Google Shape;1693;gebf947c4af_8_372"/>
          <p:cNvSpPr/>
          <p:nvPr/>
        </p:nvSpPr>
        <p:spPr>
          <a:xfrm>
            <a:off x="3872897" y="3807902"/>
            <a:ext cx="188298" cy="215296"/>
          </a:xfrm>
          <a:custGeom>
            <a:rect b="b" l="l" r="r" t="t"/>
            <a:pathLst>
              <a:path extrusionOk="0" h="234" w="281">
                <a:moveTo>
                  <a:pt x="0" y="234"/>
                </a:moveTo>
                <a:lnTo>
                  <a:pt x="132" y="0"/>
                </a:lnTo>
                <a:lnTo>
                  <a:pt x="278" y="4"/>
                </a:lnTo>
                <a:lnTo>
                  <a:pt x="281" y="17"/>
                </a:lnTo>
                <a:lnTo>
                  <a:pt x="278" y="61"/>
                </a:lnTo>
                <a:lnTo>
                  <a:pt x="171" y="58"/>
                </a:lnTo>
                <a:lnTo>
                  <a:pt x="169" y="149"/>
                </a:lnTo>
                <a:lnTo>
                  <a:pt x="131" y="165"/>
                </a:lnTo>
                <a:lnTo>
                  <a:pt x="134" y="220"/>
                </a:lnTo>
                <a:lnTo>
                  <a:pt x="0" y="234"/>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94" name="Google Shape;1694;gebf947c4af_8_372"/>
          <p:cNvSpPr/>
          <p:nvPr/>
        </p:nvSpPr>
        <p:spPr>
          <a:xfrm>
            <a:off x="4754478" y="3957601"/>
            <a:ext cx="375170" cy="600473"/>
          </a:xfrm>
          <a:custGeom>
            <a:rect b="b" l="l" r="r" t="t"/>
            <a:pathLst>
              <a:path extrusionOk="0" h="659" w="554">
                <a:moveTo>
                  <a:pt x="0" y="348"/>
                </a:moveTo>
                <a:lnTo>
                  <a:pt x="26" y="414"/>
                </a:lnTo>
                <a:lnTo>
                  <a:pt x="51" y="485"/>
                </a:lnTo>
                <a:lnTo>
                  <a:pt x="107" y="512"/>
                </a:lnTo>
                <a:lnTo>
                  <a:pt x="188" y="609"/>
                </a:lnTo>
                <a:lnTo>
                  <a:pt x="299" y="659"/>
                </a:lnTo>
                <a:lnTo>
                  <a:pt x="402" y="646"/>
                </a:lnTo>
                <a:lnTo>
                  <a:pt x="464" y="627"/>
                </a:lnTo>
                <a:lnTo>
                  <a:pt x="427" y="557"/>
                </a:lnTo>
                <a:lnTo>
                  <a:pt x="368" y="517"/>
                </a:lnTo>
                <a:lnTo>
                  <a:pt x="407" y="491"/>
                </a:lnTo>
                <a:lnTo>
                  <a:pt x="411" y="430"/>
                </a:lnTo>
                <a:lnTo>
                  <a:pt x="477" y="349"/>
                </a:lnTo>
                <a:lnTo>
                  <a:pt x="503" y="206"/>
                </a:lnTo>
                <a:lnTo>
                  <a:pt x="554" y="175"/>
                </a:lnTo>
                <a:lnTo>
                  <a:pt x="514" y="144"/>
                </a:lnTo>
                <a:lnTo>
                  <a:pt x="499" y="38"/>
                </a:lnTo>
                <a:lnTo>
                  <a:pt x="455" y="0"/>
                </a:lnTo>
                <a:lnTo>
                  <a:pt x="402" y="45"/>
                </a:lnTo>
                <a:lnTo>
                  <a:pt x="101" y="37"/>
                </a:lnTo>
                <a:lnTo>
                  <a:pt x="101" y="104"/>
                </a:lnTo>
                <a:lnTo>
                  <a:pt x="71" y="106"/>
                </a:lnTo>
                <a:lnTo>
                  <a:pt x="71" y="125"/>
                </a:lnTo>
                <a:lnTo>
                  <a:pt x="70" y="252"/>
                </a:lnTo>
                <a:lnTo>
                  <a:pt x="35" y="258"/>
                </a:lnTo>
                <a:lnTo>
                  <a:pt x="0" y="348"/>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95" name="Google Shape;1695;gebf947c4af_8_372"/>
          <p:cNvSpPr/>
          <p:nvPr/>
        </p:nvSpPr>
        <p:spPr>
          <a:xfrm>
            <a:off x="4954188" y="5464664"/>
            <a:ext cx="25679" cy="50460"/>
          </a:xfrm>
          <a:custGeom>
            <a:rect b="b" l="l" r="r" t="t"/>
            <a:pathLst>
              <a:path extrusionOk="0" h="54" w="39">
                <a:moveTo>
                  <a:pt x="0" y="31"/>
                </a:moveTo>
                <a:lnTo>
                  <a:pt x="22" y="54"/>
                </a:lnTo>
                <a:lnTo>
                  <a:pt x="39" y="35"/>
                </a:lnTo>
                <a:lnTo>
                  <a:pt x="35" y="0"/>
                </a:lnTo>
                <a:lnTo>
                  <a:pt x="0" y="31"/>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96" name="Google Shape;1696;gebf947c4af_8_372"/>
          <p:cNvSpPr/>
          <p:nvPr/>
        </p:nvSpPr>
        <p:spPr>
          <a:xfrm>
            <a:off x="4929938" y="4697678"/>
            <a:ext cx="242506" cy="326307"/>
          </a:xfrm>
          <a:custGeom>
            <a:rect b="b" l="l" r="r" t="t"/>
            <a:pathLst>
              <a:path extrusionOk="0" h="356" w="361">
                <a:moveTo>
                  <a:pt x="0" y="113"/>
                </a:moveTo>
                <a:lnTo>
                  <a:pt x="3" y="182"/>
                </a:lnTo>
                <a:lnTo>
                  <a:pt x="47" y="252"/>
                </a:lnTo>
                <a:lnTo>
                  <a:pt x="109" y="282"/>
                </a:lnTo>
                <a:lnTo>
                  <a:pt x="142" y="289"/>
                </a:lnTo>
                <a:lnTo>
                  <a:pt x="178" y="356"/>
                </a:lnTo>
                <a:lnTo>
                  <a:pt x="311" y="348"/>
                </a:lnTo>
                <a:lnTo>
                  <a:pt x="361" y="318"/>
                </a:lnTo>
                <a:lnTo>
                  <a:pt x="310" y="177"/>
                </a:lnTo>
                <a:lnTo>
                  <a:pt x="323" y="124"/>
                </a:lnTo>
                <a:lnTo>
                  <a:pt x="152" y="0"/>
                </a:lnTo>
                <a:lnTo>
                  <a:pt x="106" y="62"/>
                </a:lnTo>
                <a:lnTo>
                  <a:pt x="87" y="45"/>
                </a:lnTo>
                <a:lnTo>
                  <a:pt x="73" y="59"/>
                </a:lnTo>
                <a:lnTo>
                  <a:pt x="72" y="0"/>
                </a:lnTo>
                <a:lnTo>
                  <a:pt x="28" y="3"/>
                </a:lnTo>
                <a:lnTo>
                  <a:pt x="35" y="47"/>
                </a:lnTo>
                <a:lnTo>
                  <a:pt x="38" y="74"/>
                </a:lnTo>
                <a:lnTo>
                  <a:pt x="0" y="113"/>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97" name="Google Shape;1697;gebf947c4af_8_372"/>
          <p:cNvSpPr/>
          <p:nvPr/>
        </p:nvSpPr>
        <p:spPr>
          <a:xfrm>
            <a:off x="4250922" y="4329322"/>
            <a:ext cx="49928" cy="156425"/>
          </a:xfrm>
          <a:custGeom>
            <a:rect b="b" l="l" r="r" t="t"/>
            <a:pathLst>
              <a:path extrusionOk="0" h="171" w="71">
                <a:moveTo>
                  <a:pt x="0" y="0"/>
                </a:moveTo>
                <a:lnTo>
                  <a:pt x="35" y="8"/>
                </a:lnTo>
                <a:lnTo>
                  <a:pt x="71" y="164"/>
                </a:lnTo>
                <a:lnTo>
                  <a:pt x="46" y="171"/>
                </a:lnTo>
                <a:lnTo>
                  <a:pt x="0"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98" name="Google Shape;1698;gebf947c4af_8_372"/>
          <p:cNvSpPr/>
          <p:nvPr/>
        </p:nvSpPr>
        <p:spPr>
          <a:xfrm>
            <a:off x="4929938" y="4547979"/>
            <a:ext cx="118399" cy="161471"/>
          </a:xfrm>
          <a:custGeom>
            <a:rect b="b" l="l" r="r" t="t"/>
            <a:pathLst>
              <a:path extrusionOk="0" h="176" w="177">
                <a:moveTo>
                  <a:pt x="0" y="176"/>
                </a:moveTo>
                <a:lnTo>
                  <a:pt x="26" y="167"/>
                </a:lnTo>
                <a:lnTo>
                  <a:pt x="70" y="164"/>
                </a:lnTo>
                <a:lnTo>
                  <a:pt x="71" y="139"/>
                </a:lnTo>
                <a:lnTo>
                  <a:pt x="141" y="125"/>
                </a:lnTo>
                <a:lnTo>
                  <a:pt x="177" y="65"/>
                </a:lnTo>
                <a:lnTo>
                  <a:pt x="141" y="0"/>
                </a:lnTo>
                <a:lnTo>
                  <a:pt x="38" y="13"/>
                </a:lnTo>
                <a:lnTo>
                  <a:pt x="51" y="61"/>
                </a:lnTo>
                <a:lnTo>
                  <a:pt x="29" y="92"/>
                </a:lnTo>
                <a:lnTo>
                  <a:pt x="0" y="17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699" name="Google Shape;1699;gebf947c4af_8_372"/>
          <p:cNvSpPr/>
          <p:nvPr/>
        </p:nvSpPr>
        <p:spPr>
          <a:xfrm>
            <a:off x="4811536" y="3680073"/>
            <a:ext cx="253918" cy="319577"/>
          </a:xfrm>
          <a:custGeom>
            <a:rect b="b" l="l" r="r" t="t"/>
            <a:pathLst>
              <a:path extrusionOk="0" h="351" w="374">
                <a:moveTo>
                  <a:pt x="0" y="58"/>
                </a:moveTo>
                <a:lnTo>
                  <a:pt x="15" y="343"/>
                </a:lnTo>
                <a:lnTo>
                  <a:pt x="316" y="351"/>
                </a:lnTo>
                <a:lnTo>
                  <a:pt x="369" y="306"/>
                </a:lnTo>
                <a:lnTo>
                  <a:pt x="374" y="276"/>
                </a:lnTo>
                <a:lnTo>
                  <a:pt x="261" y="75"/>
                </a:lnTo>
                <a:lnTo>
                  <a:pt x="316" y="139"/>
                </a:lnTo>
                <a:lnTo>
                  <a:pt x="344" y="84"/>
                </a:lnTo>
                <a:lnTo>
                  <a:pt x="316" y="13"/>
                </a:lnTo>
                <a:lnTo>
                  <a:pt x="246" y="24"/>
                </a:lnTo>
                <a:lnTo>
                  <a:pt x="245" y="5"/>
                </a:lnTo>
                <a:lnTo>
                  <a:pt x="208" y="5"/>
                </a:lnTo>
                <a:lnTo>
                  <a:pt x="146" y="31"/>
                </a:lnTo>
                <a:lnTo>
                  <a:pt x="15" y="0"/>
                </a:lnTo>
                <a:lnTo>
                  <a:pt x="0" y="58"/>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00" name="Google Shape;1700;gebf947c4af_8_372"/>
          <p:cNvSpPr/>
          <p:nvPr/>
        </p:nvSpPr>
        <p:spPr>
          <a:xfrm>
            <a:off x="4139653" y="4213262"/>
            <a:ext cx="168327" cy="166517"/>
          </a:xfrm>
          <a:custGeom>
            <a:rect b="b" l="l" r="r" t="t"/>
            <a:pathLst>
              <a:path extrusionOk="0" h="184" w="252">
                <a:moveTo>
                  <a:pt x="0" y="156"/>
                </a:moveTo>
                <a:lnTo>
                  <a:pt x="18" y="177"/>
                </a:lnTo>
                <a:lnTo>
                  <a:pt x="85" y="184"/>
                </a:lnTo>
                <a:lnTo>
                  <a:pt x="78" y="137"/>
                </a:lnTo>
                <a:lnTo>
                  <a:pt x="168" y="129"/>
                </a:lnTo>
                <a:lnTo>
                  <a:pt x="203" y="137"/>
                </a:lnTo>
                <a:lnTo>
                  <a:pt x="252" y="103"/>
                </a:lnTo>
                <a:lnTo>
                  <a:pt x="187" y="33"/>
                </a:lnTo>
                <a:lnTo>
                  <a:pt x="180" y="0"/>
                </a:lnTo>
                <a:lnTo>
                  <a:pt x="43" y="60"/>
                </a:lnTo>
                <a:lnTo>
                  <a:pt x="0" y="15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01" name="Google Shape;1701;gebf947c4af_8_372"/>
          <p:cNvSpPr/>
          <p:nvPr/>
        </p:nvSpPr>
        <p:spPr>
          <a:xfrm>
            <a:off x="4754478" y="4918019"/>
            <a:ext cx="265330" cy="296030"/>
          </a:xfrm>
          <a:custGeom>
            <a:rect b="b" l="l" r="r" t="t"/>
            <a:pathLst>
              <a:path extrusionOk="0" h="326" w="393">
                <a:moveTo>
                  <a:pt x="0" y="159"/>
                </a:moveTo>
                <a:lnTo>
                  <a:pt x="0" y="284"/>
                </a:lnTo>
                <a:lnTo>
                  <a:pt x="41" y="316"/>
                </a:lnTo>
                <a:lnTo>
                  <a:pt x="105" y="324"/>
                </a:lnTo>
                <a:lnTo>
                  <a:pt x="164" y="326"/>
                </a:lnTo>
                <a:lnTo>
                  <a:pt x="223" y="282"/>
                </a:lnTo>
                <a:lnTo>
                  <a:pt x="226" y="262"/>
                </a:lnTo>
                <a:lnTo>
                  <a:pt x="276" y="250"/>
                </a:lnTo>
                <a:lnTo>
                  <a:pt x="267" y="232"/>
                </a:lnTo>
                <a:lnTo>
                  <a:pt x="374" y="199"/>
                </a:lnTo>
                <a:lnTo>
                  <a:pt x="360" y="183"/>
                </a:lnTo>
                <a:lnTo>
                  <a:pt x="393" y="84"/>
                </a:lnTo>
                <a:lnTo>
                  <a:pt x="367" y="41"/>
                </a:lnTo>
                <a:lnTo>
                  <a:pt x="305" y="11"/>
                </a:lnTo>
                <a:lnTo>
                  <a:pt x="289" y="0"/>
                </a:lnTo>
                <a:lnTo>
                  <a:pt x="228" y="30"/>
                </a:lnTo>
                <a:lnTo>
                  <a:pt x="221" y="117"/>
                </a:lnTo>
                <a:lnTo>
                  <a:pt x="258" y="133"/>
                </a:lnTo>
                <a:lnTo>
                  <a:pt x="260" y="169"/>
                </a:lnTo>
                <a:lnTo>
                  <a:pt x="69" y="90"/>
                </a:lnTo>
                <a:lnTo>
                  <a:pt x="74" y="159"/>
                </a:lnTo>
                <a:lnTo>
                  <a:pt x="0" y="15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02" name="Google Shape;1702;gebf947c4af_8_372"/>
          <p:cNvSpPr/>
          <p:nvPr/>
        </p:nvSpPr>
        <p:spPr>
          <a:xfrm>
            <a:off x="4783007" y="2785251"/>
            <a:ext cx="179740" cy="191748"/>
          </a:xfrm>
          <a:custGeom>
            <a:rect b="b" l="l" r="r" t="t"/>
            <a:pathLst>
              <a:path extrusionOk="0" h="207" w="265">
                <a:moveTo>
                  <a:pt x="86" y="0"/>
                </a:moveTo>
                <a:lnTo>
                  <a:pt x="108" y="5"/>
                </a:lnTo>
                <a:lnTo>
                  <a:pt x="130" y="20"/>
                </a:lnTo>
                <a:lnTo>
                  <a:pt x="166" y="20"/>
                </a:lnTo>
                <a:lnTo>
                  <a:pt x="203" y="25"/>
                </a:lnTo>
                <a:lnTo>
                  <a:pt x="221" y="50"/>
                </a:lnTo>
                <a:lnTo>
                  <a:pt x="236" y="84"/>
                </a:lnTo>
                <a:lnTo>
                  <a:pt x="242" y="97"/>
                </a:lnTo>
                <a:lnTo>
                  <a:pt x="255" y="108"/>
                </a:lnTo>
                <a:lnTo>
                  <a:pt x="265" y="117"/>
                </a:lnTo>
                <a:lnTo>
                  <a:pt x="265" y="130"/>
                </a:lnTo>
                <a:lnTo>
                  <a:pt x="248" y="130"/>
                </a:lnTo>
                <a:lnTo>
                  <a:pt x="225" y="130"/>
                </a:lnTo>
                <a:lnTo>
                  <a:pt x="236" y="144"/>
                </a:lnTo>
                <a:lnTo>
                  <a:pt x="244" y="152"/>
                </a:lnTo>
                <a:lnTo>
                  <a:pt x="248" y="170"/>
                </a:lnTo>
                <a:lnTo>
                  <a:pt x="236" y="178"/>
                </a:lnTo>
                <a:lnTo>
                  <a:pt x="215" y="178"/>
                </a:lnTo>
                <a:lnTo>
                  <a:pt x="213" y="178"/>
                </a:lnTo>
                <a:lnTo>
                  <a:pt x="203" y="186"/>
                </a:lnTo>
                <a:lnTo>
                  <a:pt x="203" y="203"/>
                </a:lnTo>
                <a:lnTo>
                  <a:pt x="189" y="207"/>
                </a:lnTo>
                <a:lnTo>
                  <a:pt x="176" y="199"/>
                </a:lnTo>
                <a:lnTo>
                  <a:pt x="155" y="194"/>
                </a:lnTo>
                <a:lnTo>
                  <a:pt x="136" y="186"/>
                </a:lnTo>
                <a:lnTo>
                  <a:pt x="118" y="190"/>
                </a:lnTo>
                <a:lnTo>
                  <a:pt x="63" y="170"/>
                </a:lnTo>
                <a:lnTo>
                  <a:pt x="41" y="174"/>
                </a:lnTo>
                <a:lnTo>
                  <a:pt x="22" y="170"/>
                </a:lnTo>
                <a:lnTo>
                  <a:pt x="12" y="186"/>
                </a:lnTo>
                <a:lnTo>
                  <a:pt x="0" y="150"/>
                </a:lnTo>
                <a:lnTo>
                  <a:pt x="23" y="128"/>
                </a:lnTo>
                <a:lnTo>
                  <a:pt x="7" y="84"/>
                </a:lnTo>
                <a:lnTo>
                  <a:pt x="22" y="90"/>
                </a:lnTo>
                <a:lnTo>
                  <a:pt x="24" y="80"/>
                </a:lnTo>
                <a:lnTo>
                  <a:pt x="29" y="64"/>
                </a:lnTo>
                <a:lnTo>
                  <a:pt x="38" y="56"/>
                </a:lnTo>
                <a:lnTo>
                  <a:pt x="41" y="36"/>
                </a:lnTo>
                <a:lnTo>
                  <a:pt x="59" y="17"/>
                </a:lnTo>
                <a:lnTo>
                  <a:pt x="71" y="0"/>
                </a:lnTo>
                <a:lnTo>
                  <a:pt x="86" y="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03" name="Google Shape;1703;gebf947c4af_8_372"/>
          <p:cNvSpPr/>
          <p:nvPr/>
        </p:nvSpPr>
        <p:spPr>
          <a:xfrm>
            <a:off x="4755903" y="2919809"/>
            <a:ext cx="399420" cy="309486"/>
          </a:xfrm>
          <a:custGeom>
            <a:rect b="b" l="l" r="r" t="t"/>
            <a:pathLst>
              <a:path extrusionOk="0" h="338" w="587">
                <a:moveTo>
                  <a:pt x="292" y="16"/>
                </a:moveTo>
                <a:lnTo>
                  <a:pt x="301" y="13"/>
                </a:lnTo>
                <a:lnTo>
                  <a:pt x="318" y="4"/>
                </a:lnTo>
                <a:lnTo>
                  <a:pt x="330" y="0"/>
                </a:lnTo>
                <a:lnTo>
                  <a:pt x="356" y="4"/>
                </a:lnTo>
                <a:lnTo>
                  <a:pt x="366" y="22"/>
                </a:lnTo>
                <a:lnTo>
                  <a:pt x="371" y="42"/>
                </a:lnTo>
                <a:lnTo>
                  <a:pt x="380" y="49"/>
                </a:lnTo>
                <a:lnTo>
                  <a:pt x="393" y="45"/>
                </a:lnTo>
                <a:lnTo>
                  <a:pt x="422" y="73"/>
                </a:lnTo>
                <a:lnTo>
                  <a:pt x="437" y="95"/>
                </a:lnTo>
                <a:lnTo>
                  <a:pt x="477" y="110"/>
                </a:lnTo>
                <a:lnTo>
                  <a:pt x="503" y="114"/>
                </a:lnTo>
                <a:lnTo>
                  <a:pt x="516" y="110"/>
                </a:lnTo>
                <a:lnTo>
                  <a:pt x="540" y="121"/>
                </a:lnTo>
                <a:lnTo>
                  <a:pt x="571" y="125"/>
                </a:lnTo>
                <a:lnTo>
                  <a:pt x="587" y="177"/>
                </a:lnTo>
                <a:lnTo>
                  <a:pt x="557" y="184"/>
                </a:lnTo>
                <a:lnTo>
                  <a:pt x="551" y="209"/>
                </a:lnTo>
                <a:lnTo>
                  <a:pt x="507" y="235"/>
                </a:lnTo>
                <a:lnTo>
                  <a:pt x="439" y="253"/>
                </a:lnTo>
                <a:lnTo>
                  <a:pt x="432" y="276"/>
                </a:lnTo>
                <a:lnTo>
                  <a:pt x="403" y="267"/>
                </a:lnTo>
                <a:lnTo>
                  <a:pt x="435" y="298"/>
                </a:lnTo>
                <a:lnTo>
                  <a:pt x="473" y="302"/>
                </a:lnTo>
                <a:lnTo>
                  <a:pt x="397" y="338"/>
                </a:lnTo>
                <a:lnTo>
                  <a:pt x="352" y="300"/>
                </a:lnTo>
                <a:lnTo>
                  <a:pt x="389" y="271"/>
                </a:lnTo>
                <a:lnTo>
                  <a:pt x="352" y="264"/>
                </a:lnTo>
                <a:lnTo>
                  <a:pt x="327" y="264"/>
                </a:lnTo>
                <a:lnTo>
                  <a:pt x="333" y="239"/>
                </a:lnTo>
                <a:lnTo>
                  <a:pt x="326" y="242"/>
                </a:lnTo>
                <a:lnTo>
                  <a:pt x="271" y="256"/>
                </a:lnTo>
                <a:lnTo>
                  <a:pt x="250" y="300"/>
                </a:lnTo>
                <a:lnTo>
                  <a:pt x="215" y="297"/>
                </a:lnTo>
                <a:lnTo>
                  <a:pt x="224" y="267"/>
                </a:lnTo>
                <a:lnTo>
                  <a:pt x="226" y="253"/>
                </a:lnTo>
                <a:lnTo>
                  <a:pt x="246" y="246"/>
                </a:lnTo>
                <a:lnTo>
                  <a:pt x="257" y="236"/>
                </a:lnTo>
                <a:lnTo>
                  <a:pt x="260" y="228"/>
                </a:lnTo>
                <a:lnTo>
                  <a:pt x="246" y="224"/>
                </a:lnTo>
                <a:lnTo>
                  <a:pt x="231" y="192"/>
                </a:lnTo>
                <a:lnTo>
                  <a:pt x="208" y="173"/>
                </a:lnTo>
                <a:lnTo>
                  <a:pt x="179" y="173"/>
                </a:lnTo>
                <a:lnTo>
                  <a:pt x="142" y="181"/>
                </a:lnTo>
                <a:lnTo>
                  <a:pt x="90" y="184"/>
                </a:lnTo>
                <a:lnTo>
                  <a:pt x="62" y="189"/>
                </a:lnTo>
                <a:lnTo>
                  <a:pt x="22" y="189"/>
                </a:lnTo>
                <a:lnTo>
                  <a:pt x="0" y="170"/>
                </a:lnTo>
                <a:lnTo>
                  <a:pt x="14" y="140"/>
                </a:lnTo>
                <a:lnTo>
                  <a:pt x="37" y="108"/>
                </a:lnTo>
                <a:lnTo>
                  <a:pt x="63" y="75"/>
                </a:lnTo>
                <a:lnTo>
                  <a:pt x="51" y="37"/>
                </a:lnTo>
                <a:lnTo>
                  <a:pt x="52" y="30"/>
                </a:lnTo>
                <a:lnTo>
                  <a:pt x="61" y="22"/>
                </a:lnTo>
                <a:lnTo>
                  <a:pt x="80" y="26"/>
                </a:lnTo>
                <a:lnTo>
                  <a:pt x="102" y="22"/>
                </a:lnTo>
                <a:lnTo>
                  <a:pt x="128" y="31"/>
                </a:lnTo>
                <a:lnTo>
                  <a:pt x="156" y="42"/>
                </a:lnTo>
                <a:lnTo>
                  <a:pt x="175" y="37"/>
                </a:lnTo>
                <a:lnTo>
                  <a:pt x="194" y="46"/>
                </a:lnTo>
                <a:lnTo>
                  <a:pt x="215" y="51"/>
                </a:lnTo>
                <a:lnTo>
                  <a:pt x="228" y="59"/>
                </a:lnTo>
                <a:lnTo>
                  <a:pt x="242" y="55"/>
                </a:lnTo>
                <a:lnTo>
                  <a:pt x="243" y="38"/>
                </a:lnTo>
                <a:lnTo>
                  <a:pt x="252" y="30"/>
                </a:lnTo>
                <a:lnTo>
                  <a:pt x="275" y="30"/>
                </a:lnTo>
                <a:lnTo>
                  <a:pt x="283" y="26"/>
                </a:lnTo>
                <a:lnTo>
                  <a:pt x="292" y="1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04" name="Google Shape;1704;gebf947c4af_8_372"/>
          <p:cNvSpPr/>
          <p:nvPr/>
        </p:nvSpPr>
        <p:spPr>
          <a:xfrm>
            <a:off x="4858613" y="3077919"/>
            <a:ext cx="75604" cy="116057"/>
          </a:xfrm>
          <a:custGeom>
            <a:rect b="b" l="l" r="r" t="t"/>
            <a:pathLst>
              <a:path extrusionOk="0" h="122" w="110">
                <a:moveTo>
                  <a:pt x="25" y="33"/>
                </a:moveTo>
                <a:lnTo>
                  <a:pt x="39" y="51"/>
                </a:lnTo>
                <a:lnTo>
                  <a:pt x="46" y="65"/>
                </a:lnTo>
                <a:lnTo>
                  <a:pt x="53" y="121"/>
                </a:lnTo>
                <a:lnTo>
                  <a:pt x="64" y="122"/>
                </a:lnTo>
                <a:lnTo>
                  <a:pt x="73" y="94"/>
                </a:lnTo>
                <a:lnTo>
                  <a:pt x="75" y="78"/>
                </a:lnTo>
                <a:lnTo>
                  <a:pt x="103" y="69"/>
                </a:lnTo>
                <a:lnTo>
                  <a:pt x="110" y="56"/>
                </a:lnTo>
                <a:lnTo>
                  <a:pt x="97" y="52"/>
                </a:lnTo>
                <a:lnTo>
                  <a:pt x="81" y="21"/>
                </a:lnTo>
                <a:lnTo>
                  <a:pt x="58" y="1"/>
                </a:lnTo>
                <a:lnTo>
                  <a:pt x="28" y="0"/>
                </a:lnTo>
                <a:lnTo>
                  <a:pt x="0" y="4"/>
                </a:lnTo>
                <a:lnTo>
                  <a:pt x="25" y="33"/>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05" name="Google Shape;1705;gebf947c4af_8_372"/>
          <p:cNvSpPr/>
          <p:nvPr/>
        </p:nvSpPr>
        <p:spPr>
          <a:xfrm>
            <a:off x="5131073" y="3232660"/>
            <a:ext cx="169756" cy="100920"/>
          </a:xfrm>
          <a:custGeom>
            <a:rect b="b" l="l" r="r" t="t"/>
            <a:pathLst>
              <a:path extrusionOk="0" h="110" w="247">
                <a:moveTo>
                  <a:pt x="0" y="6"/>
                </a:moveTo>
                <a:lnTo>
                  <a:pt x="59" y="0"/>
                </a:lnTo>
                <a:lnTo>
                  <a:pt x="115" y="22"/>
                </a:lnTo>
                <a:lnTo>
                  <a:pt x="139" y="47"/>
                </a:lnTo>
                <a:lnTo>
                  <a:pt x="167" y="47"/>
                </a:lnTo>
                <a:lnTo>
                  <a:pt x="188" y="36"/>
                </a:lnTo>
                <a:lnTo>
                  <a:pt x="203" y="32"/>
                </a:lnTo>
                <a:lnTo>
                  <a:pt x="218" y="58"/>
                </a:lnTo>
                <a:lnTo>
                  <a:pt x="244" y="64"/>
                </a:lnTo>
                <a:lnTo>
                  <a:pt x="239" y="75"/>
                </a:lnTo>
                <a:lnTo>
                  <a:pt x="247" y="94"/>
                </a:lnTo>
                <a:lnTo>
                  <a:pt x="244" y="109"/>
                </a:lnTo>
                <a:lnTo>
                  <a:pt x="218" y="86"/>
                </a:lnTo>
                <a:lnTo>
                  <a:pt x="203" y="79"/>
                </a:lnTo>
                <a:lnTo>
                  <a:pt x="189" y="79"/>
                </a:lnTo>
                <a:lnTo>
                  <a:pt x="182" y="104"/>
                </a:lnTo>
                <a:lnTo>
                  <a:pt x="163" y="97"/>
                </a:lnTo>
                <a:lnTo>
                  <a:pt x="132" y="110"/>
                </a:lnTo>
                <a:lnTo>
                  <a:pt x="95" y="108"/>
                </a:lnTo>
                <a:lnTo>
                  <a:pt x="93" y="64"/>
                </a:lnTo>
                <a:lnTo>
                  <a:pt x="33" y="27"/>
                </a:lnTo>
                <a:lnTo>
                  <a:pt x="0" y="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06" name="Google Shape;1706;gebf947c4af_8_372"/>
          <p:cNvSpPr/>
          <p:nvPr/>
        </p:nvSpPr>
        <p:spPr>
          <a:xfrm>
            <a:off x="5255180" y="3288166"/>
            <a:ext cx="139798" cy="154745"/>
          </a:xfrm>
          <a:custGeom>
            <a:rect b="b" l="l" r="r" t="t"/>
            <a:pathLst>
              <a:path extrusionOk="0" h="166" w="205">
                <a:moveTo>
                  <a:pt x="77" y="7"/>
                </a:moveTo>
                <a:lnTo>
                  <a:pt x="88" y="7"/>
                </a:lnTo>
                <a:lnTo>
                  <a:pt x="119" y="15"/>
                </a:lnTo>
                <a:lnTo>
                  <a:pt x="149" y="37"/>
                </a:lnTo>
                <a:lnTo>
                  <a:pt x="167" y="63"/>
                </a:lnTo>
                <a:lnTo>
                  <a:pt x="205" y="95"/>
                </a:lnTo>
                <a:lnTo>
                  <a:pt x="185" y="101"/>
                </a:lnTo>
                <a:lnTo>
                  <a:pt x="171" y="121"/>
                </a:lnTo>
                <a:lnTo>
                  <a:pt x="168" y="130"/>
                </a:lnTo>
                <a:lnTo>
                  <a:pt x="160" y="166"/>
                </a:lnTo>
                <a:lnTo>
                  <a:pt x="132" y="156"/>
                </a:lnTo>
                <a:lnTo>
                  <a:pt x="126" y="125"/>
                </a:lnTo>
                <a:lnTo>
                  <a:pt x="98" y="137"/>
                </a:lnTo>
                <a:lnTo>
                  <a:pt x="69" y="155"/>
                </a:lnTo>
                <a:lnTo>
                  <a:pt x="53" y="151"/>
                </a:lnTo>
                <a:lnTo>
                  <a:pt x="38" y="136"/>
                </a:lnTo>
                <a:lnTo>
                  <a:pt x="28" y="121"/>
                </a:lnTo>
                <a:lnTo>
                  <a:pt x="40" y="106"/>
                </a:lnTo>
                <a:lnTo>
                  <a:pt x="49" y="118"/>
                </a:lnTo>
                <a:lnTo>
                  <a:pt x="84" y="134"/>
                </a:lnTo>
                <a:lnTo>
                  <a:pt x="91" y="119"/>
                </a:lnTo>
                <a:lnTo>
                  <a:pt x="58" y="93"/>
                </a:lnTo>
                <a:lnTo>
                  <a:pt x="47" y="71"/>
                </a:lnTo>
                <a:lnTo>
                  <a:pt x="36" y="63"/>
                </a:lnTo>
                <a:lnTo>
                  <a:pt x="36" y="51"/>
                </a:lnTo>
                <a:lnTo>
                  <a:pt x="21" y="45"/>
                </a:lnTo>
                <a:lnTo>
                  <a:pt x="0" y="41"/>
                </a:lnTo>
                <a:lnTo>
                  <a:pt x="6" y="24"/>
                </a:lnTo>
                <a:lnTo>
                  <a:pt x="9" y="15"/>
                </a:lnTo>
                <a:lnTo>
                  <a:pt x="25" y="15"/>
                </a:lnTo>
                <a:lnTo>
                  <a:pt x="36" y="22"/>
                </a:lnTo>
                <a:lnTo>
                  <a:pt x="62" y="45"/>
                </a:lnTo>
                <a:lnTo>
                  <a:pt x="65" y="30"/>
                </a:lnTo>
                <a:lnTo>
                  <a:pt x="57" y="12"/>
                </a:lnTo>
                <a:lnTo>
                  <a:pt x="62" y="0"/>
                </a:lnTo>
                <a:lnTo>
                  <a:pt x="77" y="7"/>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07" name="Google Shape;1707;gebf947c4af_8_372"/>
          <p:cNvSpPr/>
          <p:nvPr/>
        </p:nvSpPr>
        <p:spPr>
          <a:xfrm>
            <a:off x="5226651" y="3318443"/>
            <a:ext cx="89870" cy="94190"/>
          </a:xfrm>
          <a:custGeom>
            <a:rect b="b" l="l" r="r" t="t"/>
            <a:pathLst>
              <a:path extrusionOk="0" h="101" w="134">
                <a:moveTo>
                  <a:pt x="0" y="15"/>
                </a:moveTo>
                <a:lnTo>
                  <a:pt x="16" y="31"/>
                </a:lnTo>
                <a:lnTo>
                  <a:pt x="35" y="56"/>
                </a:lnTo>
                <a:lnTo>
                  <a:pt x="67" y="89"/>
                </a:lnTo>
                <a:lnTo>
                  <a:pt x="87" y="70"/>
                </a:lnTo>
                <a:lnTo>
                  <a:pt x="89" y="86"/>
                </a:lnTo>
                <a:lnTo>
                  <a:pt x="104" y="89"/>
                </a:lnTo>
                <a:lnTo>
                  <a:pt x="126" y="101"/>
                </a:lnTo>
                <a:lnTo>
                  <a:pt x="134" y="86"/>
                </a:lnTo>
                <a:lnTo>
                  <a:pt x="101" y="60"/>
                </a:lnTo>
                <a:lnTo>
                  <a:pt x="93" y="40"/>
                </a:lnTo>
                <a:lnTo>
                  <a:pt x="79" y="30"/>
                </a:lnTo>
                <a:lnTo>
                  <a:pt x="79" y="18"/>
                </a:lnTo>
                <a:lnTo>
                  <a:pt x="64" y="12"/>
                </a:lnTo>
                <a:lnTo>
                  <a:pt x="42" y="7"/>
                </a:lnTo>
                <a:lnTo>
                  <a:pt x="23" y="0"/>
                </a:lnTo>
                <a:lnTo>
                  <a:pt x="6" y="2"/>
                </a:lnTo>
                <a:lnTo>
                  <a:pt x="0" y="1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08" name="Google Shape;1708;gebf947c4af_8_372"/>
          <p:cNvSpPr/>
          <p:nvPr/>
        </p:nvSpPr>
        <p:spPr>
          <a:xfrm>
            <a:off x="5279430" y="2798707"/>
            <a:ext cx="947200" cy="546648"/>
          </a:xfrm>
          <a:custGeom>
            <a:rect b="b" l="l" r="r" t="t"/>
            <a:pathLst>
              <a:path extrusionOk="0" h="600" w="1396">
                <a:moveTo>
                  <a:pt x="1362" y="308"/>
                </a:moveTo>
                <a:lnTo>
                  <a:pt x="1396" y="296"/>
                </a:lnTo>
                <a:lnTo>
                  <a:pt x="1326" y="247"/>
                </a:lnTo>
                <a:lnTo>
                  <a:pt x="1281" y="267"/>
                </a:lnTo>
                <a:lnTo>
                  <a:pt x="1216" y="249"/>
                </a:lnTo>
                <a:lnTo>
                  <a:pt x="1187" y="234"/>
                </a:lnTo>
                <a:lnTo>
                  <a:pt x="1160" y="234"/>
                </a:lnTo>
                <a:lnTo>
                  <a:pt x="1143" y="205"/>
                </a:lnTo>
                <a:lnTo>
                  <a:pt x="1135" y="186"/>
                </a:lnTo>
                <a:lnTo>
                  <a:pt x="1110" y="186"/>
                </a:lnTo>
                <a:lnTo>
                  <a:pt x="1090" y="186"/>
                </a:lnTo>
                <a:lnTo>
                  <a:pt x="1069" y="194"/>
                </a:lnTo>
                <a:lnTo>
                  <a:pt x="1036" y="161"/>
                </a:lnTo>
                <a:lnTo>
                  <a:pt x="1021" y="166"/>
                </a:lnTo>
                <a:lnTo>
                  <a:pt x="1006" y="173"/>
                </a:lnTo>
                <a:lnTo>
                  <a:pt x="987" y="180"/>
                </a:lnTo>
                <a:lnTo>
                  <a:pt x="958" y="155"/>
                </a:lnTo>
                <a:lnTo>
                  <a:pt x="889" y="100"/>
                </a:lnTo>
                <a:lnTo>
                  <a:pt x="835" y="67"/>
                </a:lnTo>
                <a:lnTo>
                  <a:pt x="802" y="37"/>
                </a:lnTo>
                <a:lnTo>
                  <a:pt x="745" y="73"/>
                </a:lnTo>
                <a:lnTo>
                  <a:pt x="735" y="47"/>
                </a:lnTo>
                <a:lnTo>
                  <a:pt x="654" y="44"/>
                </a:lnTo>
                <a:lnTo>
                  <a:pt x="644" y="44"/>
                </a:lnTo>
                <a:lnTo>
                  <a:pt x="609" y="0"/>
                </a:lnTo>
                <a:lnTo>
                  <a:pt x="569" y="5"/>
                </a:lnTo>
                <a:lnTo>
                  <a:pt x="544" y="23"/>
                </a:lnTo>
                <a:lnTo>
                  <a:pt x="493" y="34"/>
                </a:lnTo>
                <a:lnTo>
                  <a:pt x="477" y="25"/>
                </a:lnTo>
                <a:lnTo>
                  <a:pt x="449" y="51"/>
                </a:lnTo>
                <a:lnTo>
                  <a:pt x="430" y="47"/>
                </a:lnTo>
                <a:lnTo>
                  <a:pt x="357" y="54"/>
                </a:lnTo>
                <a:lnTo>
                  <a:pt x="342" y="51"/>
                </a:lnTo>
                <a:lnTo>
                  <a:pt x="332" y="56"/>
                </a:lnTo>
                <a:lnTo>
                  <a:pt x="363" y="89"/>
                </a:lnTo>
                <a:lnTo>
                  <a:pt x="342" y="120"/>
                </a:lnTo>
                <a:lnTo>
                  <a:pt x="345" y="142"/>
                </a:lnTo>
                <a:lnTo>
                  <a:pt x="345" y="153"/>
                </a:lnTo>
                <a:lnTo>
                  <a:pt x="383" y="153"/>
                </a:lnTo>
                <a:lnTo>
                  <a:pt x="396" y="173"/>
                </a:lnTo>
                <a:lnTo>
                  <a:pt x="396" y="194"/>
                </a:lnTo>
                <a:lnTo>
                  <a:pt x="383" y="198"/>
                </a:lnTo>
                <a:lnTo>
                  <a:pt x="368" y="186"/>
                </a:lnTo>
                <a:lnTo>
                  <a:pt x="352" y="194"/>
                </a:lnTo>
                <a:lnTo>
                  <a:pt x="342" y="202"/>
                </a:lnTo>
                <a:lnTo>
                  <a:pt x="315" y="186"/>
                </a:lnTo>
                <a:lnTo>
                  <a:pt x="306" y="169"/>
                </a:lnTo>
                <a:lnTo>
                  <a:pt x="280" y="177"/>
                </a:lnTo>
                <a:lnTo>
                  <a:pt x="280" y="183"/>
                </a:lnTo>
                <a:lnTo>
                  <a:pt x="262" y="169"/>
                </a:lnTo>
                <a:lnTo>
                  <a:pt x="239" y="186"/>
                </a:lnTo>
                <a:lnTo>
                  <a:pt x="209" y="194"/>
                </a:lnTo>
                <a:lnTo>
                  <a:pt x="199" y="186"/>
                </a:lnTo>
                <a:lnTo>
                  <a:pt x="191" y="169"/>
                </a:lnTo>
                <a:lnTo>
                  <a:pt x="152" y="166"/>
                </a:lnTo>
                <a:lnTo>
                  <a:pt x="88" y="162"/>
                </a:lnTo>
                <a:lnTo>
                  <a:pt x="73" y="166"/>
                </a:lnTo>
                <a:lnTo>
                  <a:pt x="67" y="177"/>
                </a:lnTo>
                <a:lnTo>
                  <a:pt x="56" y="173"/>
                </a:lnTo>
                <a:lnTo>
                  <a:pt x="47" y="191"/>
                </a:lnTo>
                <a:lnTo>
                  <a:pt x="37" y="205"/>
                </a:lnTo>
                <a:lnTo>
                  <a:pt x="37" y="212"/>
                </a:lnTo>
                <a:lnTo>
                  <a:pt x="44" y="224"/>
                </a:lnTo>
                <a:lnTo>
                  <a:pt x="33" y="228"/>
                </a:lnTo>
                <a:lnTo>
                  <a:pt x="22" y="205"/>
                </a:lnTo>
                <a:lnTo>
                  <a:pt x="5" y="208"/>
                </a:lnTo>
                <a:lnTo>
                  <a:pt x="0" y="239"/>
                </a:lnTo>
                <a:lnTo>
                  <a:pt x="0" y="258"/>
                </a:lnTo>
                <a:lnTo>
                  <a:pt x="0" y="275"/>
                </a:lnTo>
                <a:lnTo>
                  <a:pt x="8" y="290"/>
                </a:lnTo>
                <a:lnTo>
                  <a:pt x="18" y="301"/>
                </a:lnTo>
                <a:lnTo>
                  <a:pt x="18" y="320"/>
                </a:lnTo>
                <a:lnTo>
                  <a:pt x="33" y="318"/>
                </a:lnTo>
                <a:lnTo>
                  <a:pt x="52" y="304"/>
                </a:lnTo>
                <a:lnTo>
                  <a:pt x="62" y="318"/>
                </a:lnTo>
                <a:lnTo>
                  <a:pt x="77" y="335"/>
                </a:lnTo>
                <a:lnTo>
                  <a:pt x="89" y="352"/>
                </a:lnTo>
                <a:lnTo>
                  <a:pt x="104" y="385"/>
                </a:lnTo>
                <a:lnTo>
                  <a:pt x="133" y="377"/>
                </a:lnTo>
                <a:lnTo>
                  <a:pt x="180" y="368"/>
                </a:lnTo>
                <a:lnTo>
                  <a:pt x="253" y="359"/>
                </a:lnTo>
                <a:lnTo>
                  <a:pt x="271" y="381"/>
                </a:lnTo>
                <a:lnTo>
                  <a:pt x="273" y="422"/>
                </a:lnTo>
                <a:lnTo>
                  <a:pt x="240" y="430"/>
                </a:lnTo>
                <a:lnTo>
                  <a:pt x="209" y="439"/>
                </a:lnTo>
                <a:lnTo>
                  <a:pt x="213" y="468"/>
                </a:lnTo>
                <a:lnTo>
                  <a:pt x="166" y="468"/>
                </a:lnTo>
                <a:lnTo>
                  <a:pt x="209" y="527"/>
                </a:lnTo>
                <a:lnTo>
                  <a:pt x="228" y="531"/>
                </a:lnTo>
                <a:lnTo>
                  <a:pt x="249" y="535"/>
                </a:lnTo>
                <a:lnTo>
                  <a:pt x="258" y="560"/>
                </a:lnTo>
                <a:lnTo>
                  <a:pt x="269" y="550"/>
                </a:lnTo>
                <a:lnTo>
                  <a:pt x="308" y="545"/>
                </a:lnTo>
                <a:lnTo>
                  <a:pt x="328" y="554"/>
                </a:lnTo>
                <a:lnTo>
                  <a:pt x="342" y="567"/>
                </a:lnTo>
                <a:lnTo>
                  <a:pt x="353" y="554"/>
                </a:lnTo>
                <a:lnTo>
                  <a:pt x="378" y="557"/>
                </a:lnTo>
                <a:lnTo>
                  <a:pt x="335" y="425"/>
                </a:lnTo>
                <a:lnTo>
                  <a:pt x="352" y="418"/>
                </a:lnTo>
                <a:lnTo>
                  <a:pt x="408" y="389"/>
                </a:lnTo>
                <a:lnTo>
                  <a:pt x="418" y="388"/>
                </a:lnTo>
                <a:lnTo>
                  <a:pt x="409" y="377"/>
                </a:lnTo>
                <a:lnTo>
                  <a:pt x="422" y="382"/>
                </a:lnTo>
                <a:lnTo>
                  <a:pt x="422" y="368"/>
                </a:lnTo>
                <a:lnTo>
                  <a:pt x="430" y="359"/>
                </a:lnTo>
                <a:lnTo>
                  <a:pt x="434" y="363"/>
                </a:lnTo>
                <a:lnTo>
                  <a:pt x="446" y="363"/>
                </a:lnTo>
                <a:lnTo>
                  <a:pt x="459" y="371"/>
                </a:lnTo>
                <a:lnTo>
                  <a:pt x="475" y="355"/>
                </a:lnTo>
                <a:lnTo>
                  <a:pt x="485" y="359"/>
                </a:lnTo>
                <a:lnTo>
                  <a:pt x="474" y="382"/>
                </a:lnTo>
                <a:lnTo>
                  <a:pt x="482" y="414"/>
                </a:lnTo>
                <a:lnTo>
                  <a:pt x="511" y="432"/>
                </a:lnTo>
                <a:lnTo>
                  <a:pt x="511" y="439"/>
                </a:lnTo>
                <a:lnTo>
                  <a:pt x="501" y="454"/>
                </a:lnTo>
                <a:lnTo>
                  <a:pt x="506" y="461"/>
                </a:lnTo>
                <a:lnTo>
                  <a:pt x="541" y="474"/>
                </a:lnTo>
                <a:lnTo>
                  <a:pt x="552" y="494"/>
                </a:lnTo>
                <a:lnTo>
                  <a:pt x="587" y="483"/>
                </a:lnTo>
                <a:lnTo>
                  <a:pt x="624" y="474"/>
                </a:lnTo>
                <a:lnTo>
                  <a:pt x="654" y="534"/>
                </a:lnTo>
                <a:lnTo>
                  <a:pt x="665" y="561"/>
                </a:lnTo>
                <a:lnTo>
                  <a:pt x="655" y="568"/>
                </a:lnTo>
                <a:lnTo>
                  <a:pt x="650" y="578"/>
                </a:lnTo>
                <a:lnTo>
                  <a:pt x="679" y="587"/>
                </a:lnTo>
                <a:lnTo>
                  <a:pt x="688" y="600"/>
                </a:lnTo>
                <a:lnTo>
                  <a:pt x="728" y="587"/>
                </a:lnTo>
                <a:lnTo>
                  <a:pt x="742" y="600"/>
                </a:lnTo>
                <a:lnTo>
                  <a:pt x="769" y="584"/>
                </a:lnTo>
                <a:lnTo>
                  <a:pt x="789" y="582"/>
                </a:lnTo>
                <a:lnTo>
                  <a:pt x="813" y="586"/>
                </a:lnTo>
                <a:lnTo>
                  <a:pt x="866" y="586"/>
                </a:lnTo>
                <a:lnTo>
                  <a:pt x="852" y="575"/>
                </a:lnTo>
                <a:lnTo>
                  <a:pt x="852" y="557"/>
                </a:lnTo>
                <a:lnTo>
                  <a:pt x="860" y="546"/>
                </a:lnTo>
                <a:lnTo>
                  <a:pt x="860" y="536"/>
                </a:lnTo>
                <a:lnTo>
                  <a:pt x="844" y="528"/>
                </a:lnTo>
                <a:lnTo>
                  <a:pt x="877" y="525"/>
                </a:lnTo>
                <a:lnTo>
                  <a:pt x="906" y="528"/>
                </a:lnTo>
                <a:lnTo>
                  <a:pt x="912" y="536"/>
                </a:lnTo>
                <a:lnTo>
                  <a:pt x="936" y="534"/>
                </a:lnTo>
                <a:lnTo>
                  <a:pt x="919" y="507"/>
                </a:lnTo>
                <a:lnTo>
                  <a:pt x="937" y="503"/>
                </a:lnTo>
                <a:lnTo>
                  <a:pt x="1018" y="514"/>
                </a:lnTo>
                <a:lnTo>
                  <a:pt x="1086" y="520"/>
                </a:lnTo>
                <a:lnTo>
                  <a:pt x="1135" y="542"/>
                </a:lnTo>
                <a:lnTo>
                  <a:pt x="1160" y="542"/>
                </a:lnTo>
                <a:lnTo>
                  <a:pt x="1168" y="567"/>
                </a:lnTo>
                <a:lnTo>
                  <a:pt x="1187" y="514"/>
                </a:lnTo>
                <a:lnTo>
                  <a:pt x="1160" y="457"/>
                </a:lnTo>
                <a:lnTo>
                  <a:pt x="1242" y="437"/>
                </a:lnTo>
                <a:lnTo>
                  <a:pt x="1252" y="406"/>
                </a:lnTo>
                <a:lnTo>
                  <a:pt x="1264" y="359"/>
                </a:lnTo>
                <a:lnTo>
                  <a:pt x="1349" y="363"/>
                </a:lnTo>
                <a:lnTo>
                  <a:pt x="1362" y="308"/>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09" name="Google Shape;1709;gebf947c4af_8_372"/>
          <p:cNvSpPr/>
          <p:nvPr/>
        </p:nvSpPr>
        <p:spPr>
          <a:xfrm>
            <a:off x="5506246" y="3151926"/>
            <a:ext cx="410833" cy="338079"/>
          </a:xfrm>
          <a:custGeom>
            <a:rect b="b" l="l" r="r" t="t"/>
            <a:pathLst>
              <a:path extrusionOk="0" h="371" w="609">
                <a:moveTo>
                  <a:pt x="43" y="169"/>
                </a:moveTo>
                <a:lnTo>
                  <a:pt x="58" y="166"/>
                </a:lnTo>
                <a:lnTo>
                  <a:pt x="63" y="151"/>
                </a:lnTo>
                <a:lnTo>
                  <a:pt x="69" y="139"/>
                </a:lnTo>
                <a:lnTo>
                  <a:pt x="87" y="146"/>
                </a:lnTo>
                <a:lnTo>
                  <a:pt x="83" y="126"/>
                </a:lnTo>
                <a:lnTo>
                  <a:pt x="99" y="119"/>
                </a:lnTo>
                <a:lnTo>
                  <a:pt x="109" y="132"/>
                </a:lnTo>
                <a:lnTo>
                  <a:pt x="124" y="132"/>
                </a:lnTo>
                <a:lnTo>
                  <a:pt x="139" y="140"/>
                </a:lnTo>
                <a:lnTo>
                  <a:pt x="147" y="146"/>
                </a:lnTo>
                <a:lnTo>
                  <a:pt x="147" y="148"/>
                </a:lnTo>
                <a:lnTo>
                  <a:pt x="149" y="161"/>
                </a:lnTo>
                <a:lnTo>
                  <a:pt x="166" y="166"/>
                </a:lnTo>
                <a:lnTo>
                  <a:pt x="166" y="183"/>
                </a:lnTo>
                <a:lnTo>
                  <a:pt x="180" y="209"/>
                </a:lnTo>
                <a:lnTo>
                  <a:pt x="197" y="212"/>
                </a:lnTo>
                <a:lnTo>
                  <a:pt x="204" y="205"/>
                </a:lnTo>
                <a:lnTo>
                  <a:pt x="221" y="195"/>
                </a:lnTo>
                <a:lnTo>
                  <a:pt x="237" y="209"/>
                </a:lnTo>
                <a:lnTo>
                  <a:pt x="256" y="229"/>
                </a:lnTo>
                <a:lnTo>
                  <a:pt x="285" y="258"/>
                </a:lnTo>
                <a:lnTo>
                  <a:pt x="335" y="271"/>
                </a:lnTo>
                <a:lnTo>
                  <a:pt x="337" y="289"/>
                </a:lnTo>
                <a:lnTo>
                  <a:pt x="370" y="301"/>
                </a:lnTo>
                <a:lnTo>
                  <a:pt x="385" y="319"/>
                </a:lnTo>
                <a:lnTo>
                  <a:pt x="374" y="370"/>
                </a:lnTo>
                <a:lnTo>
                  <a:pt x="404" y="371"/>
                </a:lnTo>
                <a:lnTo>
                  <a:pt x="423" y="345"/>
                </a:lnTo>
                <a:lnTo>
                  <a:pt x="436" y="330"/>
                </a:lnTo>
                <a:lnTo>
                  <a:pt x="444" y="316"/>
                </a:lnTo>
                <a:lnTo>
                  <a:pt x="439" y="291"/>
                </a:lnTo>
                <a:lnTo>
                  <a:pt x="415" y="282"/>
                </a:lnTo>
                <a:lnTo>
                  <a:pt x="421" y="236"/>
                </a:lnTo>
                <a:lnTo>
                  <a:pt x="443" y="218"/>
                </a:lnTo>
                <a:lnTo>
                  <a:pt x="461" y="224"/>
                </a:lnTo>
                <a:lnTo>
                  <a:pt x="506" y="216"/>
                </a:lnTo>
                <a:lnTo>
                  <a:pt x="513" y="235"/>
                </a:lnTo>
                <a:lnTo>
                  <a:pt x="539" y="234"/>
                </a:lnTo>
                <a:lnTo>
                  <a:pt x="595" y="229"/>
                </a:lnTo>
                <a:lnTo>
                  <a:pt x="609" y="209"/>
                </a:lnTo>
                <a:lnTo>
                  <a:pt x="595" y="196"/>
                </a:lnTo>
                <a:lnTo>
                  <a:pt x="560" y="196"/>
                </a:lnTo>
                <a:lnTo>
                  <a:pt x="496" y="196"/>
                </a:lnTo>
                <a:lnTo>
                  <a:pt x="472" y="196"/>
                </a:lnTo>
                <a:lnTo>
                  <a:pt x="447" y="192"/>
                </a:lnTo>
                <a:lnTo>
                  <a:pt x="407" y="212"/>
                </a:lnTo>
                <a:lnTo>
                  <a:pt x="403" y="209"/>
                </a:lnTo>
                <a:lnTo>
                  <a:pt x="393" y="199"/>
                </a:lnTo>
                <a:lnTo>
                  <a:pt x="373" y="205"/>
                </a:lnTo>
                <a:lnTo>
                  <a:pt x="353" y="212"/>
                </a:lnTo>
                <a:lnTo>
                  <a:pt x="349" y="207"/>
                </a:lnTo>
                <a:lnTo>
                  <a:pt x="345" y="199"/>
                </a:lnTo>
                <a:lnTo>
                  <a:pt x="320" y="192"/>
                </a:lnTo>
                <a:lnTo>
                  <a:pt x="315" y="190"/>
                </a:lnTo>
                <a:lnTo>
                  <a:pt x="319" y="180"/>
                </a:lnTo>
                <a:lnTo>
                  <a:pt x="331" y="173"/>
                </a:lnTo>
                <a:lnTo>
                  <a:pt x="315" y="137"/>
                </a:lnTo>
                <a:lnTo>
                  <a:pt x="289" y="86"/>
                </a:lnTo>
                <a:lnTo>
                  <a:pt x="219" y="103"/>
                </a:lnTo>
                <a:lnTo>
                  <a:pt x="204" y="86"/>
                </a:lnTo>
                <a:lnTo>
                  <a:pt x="171" y="73"/>
                </a:lnTo>
                <a:lnTo>
                  <a:pt x="140" y="93"/>
                </a:lnTo>
                <a:lnTo>
                  <a:pt x="110" y="88"/>
                </a:lnTo>
                <a:lnTo>
                  <a:pt x="77" y="66"/>
                </a:lnTo>
                <a:lnTo>
                  <a:pt x="72" y="38"/>
                </a:lnTo>
                <a:lnTo>
                  <a:pt x="74" y="19"/>
                </a:lnTo>
                <a:lnTo>
                  <a:pt x="73" y="0"/>
                </a:lnTo>
                <a:lnTo>
                  <a:pt x="0" y="38"/>
                </a:lnTo>
                <a:lnTo>
                  <a:pt x="43" y="169"/>
                </a:lnTo>
                <a:close/>
              </a:path>
            </a:pathLst>
          </a:custGeom>
          <a:no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10" name="Google Shape;1710;gebf947c4af_8_372"/>
          <p:cNvSpPr/>
          <p:nvPr/>
        </p:nvSpPr>
        <p:spPr>
          <a:xfrm>
            <a:off x="5452039" y="3261253"/>
            <a:ext cx="315258" cy="297714"/>
          </a:xfrm>
          <a:custGeom>
            <a:rect b="b" l="l" r="r" t="t"/>
            <a:pathLst>
              <a:path extrusionOk="0" h="325" w="466">
                <a:moveTo>
                  <a:pt x="0" y="47"/>
                </a:moveTo>
                <a:lnTo>
                  <a:pt x="3" y="90"/>
                </a:lnTo>
                <a:lnTo>
                  <a:pt x="29" y="64"/>
                </a:lnTo>
                <a:lnTo>
                  <a:pt x="64" y="97"/>
                </a:lnTo>
                <a:lnTo>
                  <a:pt x="49" y="117"/>
                </a:lnTo>
                <a:lnTo>
                  <a:pt x="6" y="98"/>
                </a:lnTo>
                <a:lnTo>
                  <a:pt x="2" y="127"/>
                </a:lnTo>
                <a:lnTo>
                  <a:pt x="6" y="143"/>
                </a:lnTo>
                <a:lnTo>
                  <a:pt x="29" y="148"/>
                </a:lnTo>
                <a:lnTo>
                  <a:pt x="18" y="165"/>
                </a:lnTo>
                <a:lnTo>
                  <a:pt x="39" y="179"/>
                </a:lnTo>
                <a:lnTo>
                  <a:pt x="39" y="237"/>
                </a:lnTo>
                <a:lnTo>
                  <a:pt x="102" y="220"/>
                </a:lnTo>
                <a:lnTo>
                  <a:pt x="138" y="203"/>
                </a:lnTo>
                <a:lnTo>
                  <a:pt x="220" y="241"/>
                </a:lnTo>
                <a:lnTo>
                  <a:pt x="271" y="265"/>
                </a:lnTo>
                <a:lnTo>
                  <a:pt x="282" y="276"/>
                </a:lnTo>
                <a:lnTo>
                  <a:pt x="288" y="304"/>
                </a:lnTo>
                <a:lnTo>
                  <a:pt x="336" y="325"/>
                </a:lnTo>
                <a:lnTo>
                  <a:pt x="407" y="248"/>
                </a:lnTo>
                <a:lnTo>
                  <a:pt x="454" y="248"/>
                </a:lnTo>
                <a:lnTo>
                  <a:pt x="461" y="215"/>
                </a:lnTo>
                <a:lnTo>
                  <a:pt x="466" y="201"/>
                </a:lnTo>
                <a:lnTo>
                  <a:pt x="451" y="181"/>
                </a:lnTo>
                <a:lnTo>
                  <a:pt x="417" y="168"/>
                </a:lnTo>
                <a:lnTo>
                  <a:pt x="414" y="152"/>
                </a:lnTo>
                <a:lnTo>
                  <a:pt x="365" y="139"/>
                </a:lnTo>
                <a:lnTo>
                  <a:pt x="336" y="110"/>
                </a:lnTo>
                <a:lnTo>
                  <a:pt x="325" y="93"/>
                </a:lnTo>
                <a:lnTo>
                  <a:pt x="301" y="75"/>
                </a:lnTo>
                <a:lnTo>
                  <a:pt x="286" y="84"/>
                </a:lnTo>
                <a:lnTo>
                  <a:pt x="277" y="93"/>
                </a:lnTo>
                <a:lnTo>
                  <a:pt x="260" y="90"/>
                </a:lnTo>
                <a:lnTo>
                  <a:pt x="246" y="64"/>
                </a:lnTo>
                <a:lnTo>
                  <a:pt x="245" y="47"/>
                </a:lnTo>
                <a:lnTo>
                  <a:pt x="229" y="42"/>
                </a:lnTo>
                <a:lnTo>
                  <a:pt x="224" y="27"/>
                </a:lnTo>
                <a:lnTo>
                  <a:pt x="204" y="13"/>
                </a:lnTo>
                <a:lnTo>
                  <a:pt x="189" y="13"/>
                </a:lnTo>
                <a:lnTo>
                  <a:pt x="179" y="0"/>
                </a:lnTo>
                <a:lnTo>
                  <a:pt x="163" y="7"/>
                </a:lnTo>
                <a:lnTo>
                  <a:pt x="168" y="27"/>
                </a:lnTo>
                <a:lnTo>
                  <a:pt x="160" y="22"/>
                </a:lnTo>
                <a:lnTo>
                  <a:pt x="149" y="20"/>
                </a:lnTo>
                <a:lnTo>
                  <a:pt x="138" y="47"/>
                </a:lnTo>
                <a:lnTo>
                  <a:pt x="120" y="50"/>
                </a:lnTo>
                <a:lnTo>
                  <a:pt x="102" y="46"/>
                </a:lnTo>
                <a:lnTo>
                  <a:pt x="87" y="60"/>
                </a:lnTo>
                <a:lnTo>
                  <a:pt x="73" y="47"/>
                </a:lnTo>
                <a:lnTo>
                  <a:pt x="51" y="35"/>
                </a:lnTo>
                <a:lnTo>
                  <a:pt x="0" y="47"/>
                </a:lnTo>
                <a:close/>
              </a:path>
            </a:pathLst>
          </a:custGeom>
          <a:solidFill>
            <a:srgbClr val="4472C4"/>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11" name="Google Shape;1711;gebf947c4af_8_372"/>
          <p:cNvSpPr/>
          <p:nvPr/>
        </p:nvSpPr>
        <p:spPr>
          <a:xfrm>
            <a:off x="5805811" y="3256208"/>
            <a:ext cx="263902" cy="151380"/>
          </a:xfrm>
          <a:custGeom>
            <a:rect b="b" l="l" r="r" t="t"/>
            <a:pathLst>
              <a:path extrusionOk="0" h="167" w="389">
                <a:moveTo>
                  <a:pt x="99" y="119"/>
                </a:moveTo>
                <a:lnTo>
                  <a:pt x="70" y="119"/>
                </a:lnTo>
                <a:lnTo>
                  <a:pt x="13" y="125"/>
                </a:lnTo>
                <a:lnTo>
                  <a:pt x="0" y="143"/>
                </a:lnTo>
                <a:lnTo>
                  <a:pt x="13" y="152"/>
                </a:lnTo>
                <a:lnTo>
                  <a:pt x="26" y="157"/>
                </a:lnTo>
                <a:lnTo>
                  <a:pt x="104" y="156"/>
                </a:lnTo>
                <a:lnTo>
                  <a:pt x="156" y="156"/>
                </a:lnTo>
                <a:lnTo>
                  <a:pt x="180" y="167"/>
                </a:lnTo>
                <a:lnTo>
                  <a:pt x="188" y="146"/>
                </a:lnTo>
                <a:lnTo>
                  <a:pt x="210" y="143"/>
                </a:lnTo>
                <a:lnTo>
                  <a:pt x="242" y="136"/>
                </a:lnTo>
                <a:lnTo>
                  <a:pt x="269" y="131"/>
                </a:lnTo>
                <a:lnTo>
                  <a:pt x="319" y="103"/>
                </a:lnTo>
                <a:lnTo>
                  <a:pt x="371" y="77"/>
                </a:lnTo>
                <a:lnTo>
                  <a:pt x="389" y="64"/>
                </a:lnTo>
                <a:lnTo>
                  <a:pt x="382" y="39"/>
                </a:lnTo>
                <a:lnTo>
                  <a:pt x="357" y="39"/>
                </a:lnTo>
                <a:lnTo>
                  <a:pt x="332" y="26"/>
                </a:lnTo>
                <a:lnTo>
                  <a:pt x="306" y="17"/>
                </a:lnTo>
                <a:lnTo>
                  <a:pt x="240" y="11"/>
                </a:lnTo>
                <a:lnTo>
                  <a:pt x="159" y="0"/>
                </a:lnTo>
                <a:lnTo>
                  <a:pt x="143" y="4"/>
                </a:lnTo>
                <a:lnTo>
                  <a:pt x="148" y="17"/>
                </a:lnTo>
                <a:lnTo>
                  <a:pt x="158" y="31"/>
                </a:lnTo>
                <a:lnTo>
                  <a:pt x="134" y="33"/>
                </a:lnTo>
                <a:lnTo>
                  <a:pt x="128" y="25"/>
                </a:lnTo>
                <a:lnTo>
                  <a:pt x="101" y="22"/>
                </a:lnTo>
                <a:lnTo>
                  <a:pt x="66" y="25"/>
                </a:lnTo>
                <a:lnTo>
                  <a:pt x="82" y="33"/>
                </a:lnTo>
                <a:lnTo>
                  <a:pt x="85" y="43"/>
                </a:lnTo>
                <a:lnTo>
                  <a:pt x="74" y="54"/>
                </a:lnTo>
                <a:lnTo>
                  <a:pt x="74" y="72"/>
                </a:lnTo>
                <a:lnTo>
                  <a:pt x="88" y="83"/>
                </a:lnTo>
                <a:lnTo>
                  <a:pt x="134" y="83"/>
                </a:lnTo>
                <a:lnTo>
                  <a:pt x="151" y="81"/>
                </a:lnTo>
                <a:lnTo>
                  <a:pt x="166" y="97"/>
                </a:lnTo>
                <a:lnTo>
                  <a:pt x="149" y="116"/>
                </a:lnTo>
                <a:lnTo>
                  <a:pt x="133" y="116"/>
                </a:lnTo>
                <a:lnTo>
                  <a:pt x="117" y="114"/>
                </a:lnTo>
                <a:lnTo>
                  <a:pt x="108" y="116"/>
                </a:lnTo>
                <a:lnTo>
                  <a:pt x="99" y="11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12" name="Google Shape;1712;gebf947c4af_8_372"/>
          <p:cNvSpPr/>
          <p:nvPr/>
        </p:nvSpPr>
        <p:spPr>
          <a:xfrm>
            <a:off x="5781560" y="3350401"/>
            <a:ext cx="168327" cy="154745"/>
          </a:xfrm>
          <a:custGeom>
            <a:rect b="b" l="l" r="r" t="t"/>
            <a:pathLst>
              <a:path extrusionOk="0" h="172" w="247">
                <a:moveTo>
                  <a:pt x="0" y="146"/>
                </a:moveTo>
                <a:lnTo>
                  <a:pt x="3" y="152"/>
                </a:lnTo>
                <a:lnTo>
                  <a:pt x="21" y="155"/>
                </a:lnTo>
                <a:lnTo>
                  <a:pt x="65" y="157"/>
                </a:lnTo>
                <a:lnTo>
                  <a:pt x="117" y="103"/>
                </a:lnTo>
                <a:lnTo>
                  <a:pt x="129" y="137"/>
                </a:lnTo>
                <a:lnTo>
                  <a:pt x="144" y="172"/>
                </a:lnTo>
                <a:lnTo>
                  <a:pt x="176" y="158"/>
                </a:lnTo>
                <a:lnTo>
                  <a:pt x="210" y="144"/>
                </a:lnTo>
                <a:lnTo>
                  <a:pt x="245" y="155"/>
                </a:lnTo>
                <a:lnTo>
                  <a:pt x="247" y="104"/>
                </a:lnTo>
                <a:lnTo>
                  <a:pt x="223" y="95"/>
                </a:lnTo>
                <a:lnTo>
                  <a:pt x="209" y="96"/>
                </a:lnTo>
                <a:lnTo>
                  <a:pt x="218" y="64"/>
                </a:lnTo>
                <a:lnTo>
                  <a:pt x="190" y="57"/>
                </a:lnTo>
                <a:lnTo>
                  <a:pt x="165" y="55"/>
                </a:lnTo>
                <a:lnTo>
                  <a:pt x="131" y="55"/>
                </a:lnTo>
                <a:lnTo>
                  <a:pt x="103" y="55"/>
                </a:lnTo>
                <a:lnTo>
                  <a:pt x="70" y="55"/>
                </a:lnTo>
                <a:lnTo>
                  <a:pt x="41" y="49"/>
                </a:lnTo>
                <a:lnTo>
                  <a:pt x="37" y="45"/>
                </a:lnTo>
                <a:lnTo>
                  <a:pt x="43" y="33"/>
                </a:lnTo>
                <a:lnTo>
                  <a:pt x="55" y="24"/>
                </a:lnTo>
                <a:lnTo>
                  <a:pt x="102" y="16"/>
                </a:lnTo>
                <a:lnTo>
                  <a:pt x="99" y="0"/>
                </a:lnTo>
                <a:lnTo>
                  <a:pt x="63" y="5"/>
                </a:lnTo>
                <a:lnTo>
                  <a:pt x="33" y="4"/>
                </a:lnTo>
                <a:lnTo>
                  <a:pt x="14" y="20"/>
                </a:lnTo>
                <a:lnTo>
                  <a:pt x="7" y="55"/>
                </a:lnTo>
                <a:lnTo>
                  <a:pt x="8" y="63"/>
                </a:lnTo>
                <a:lnTo>
                  <a:pt x="5" y="66"/>
                </a:lnTo>
                <a:lnTo>
                  <a:pt x="27" y="73"/>
                </a:lnTo>
                <a:lnTo>
                  <a:pt x="38" y="92"/>
                </a:lnTo>
                <a:lnTo>
                  <a:pt x="32" y="114"/>
                </a:lnTo>
                <a:lnTo>
                  <a:pt x="26" y="117"/>
                </a:lnTo>
                <a:lnTo>
                  <a:pt x="18" y="126"/>
                </a:lnTo>
                <a:lnTo>
                  <a:pt x="0" y="146"/>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13" name="Google Shape;1713;gebf947c4af_8_372"/>
          <p:cNvSpPr/>
          <p:nvPr/>
        </p:nvSpPr>
        <p:spPr>
          <a:xfrm>
            <a:off x="4566180" y="3133425"/>
            <a:ext cx="211123" cy="227071"/>
          </a:xfrm>
          <a:custGeom>
            <a:rect b="b" l="l" r="r" t="t"/>
            <a:pathLst>
              <a:path extrusionOk="0" h="245" w="311">
                <a:moveTo>
                  <a:pt x="0" y="58"/>
                </a:moveTo>
                <a:lnTo>
                  <a:pt x="0" y="18"/>
                </a:lnTo>
                <a:lnTo>
                  <a:pt x="79" y="0"/>
                </a:lnTo>
                <a:lnTo>
                  <a:pt x="144" y="48"/>
                </a:lnTo>
                <a:lnTo>
                  <a:pt x="217" y="34"/>
                </a:lnTo>
                <a:lnTo>
                  <a:pt x="303" y="111"/>
                </a:lnTo>
                <a:lnTo>
                  <a:pt x="291" y="191"/>
                </a:lnTo>
                <a:lnTo>
                  <a:pt x="311" y="227"/>
                </a:lnTo>
                <a:lnTo>
                  <a:pt x="246" y="245"/>
                </a:lnTo>
                <a:lnTo>
                  <a:pt x="215" y="177"/>
                </a:lnTo>
                <a:lnTo>
                  <a:pt x="188" y="205"/>
                </a:lnTo>
                <a:lnTo>
                  <a:pt x="79" y="139"/>
                </a:lnTo>
                <a:lnTo>
                  <a:pt x="28" y="69"/>
                </a:lnTo>
                <a:lnTo>
                  <a:pt x="2" y="84"/>
                </a:lnTo>
                <a:lnTo>
                  <a:pt x="0" y="58"/>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14" name="Google Shape;1714;gebf947c4af_8_372"/>
          <p:cNvSpPr/>
          <p:nvPr/>
        </p:nvSpPr>
        <p:spPr>
          <a:xfrm>
            <a:off x="4763036" y="3237706"/>
            <a:ext cx="142652" cy="107646"/>
          </a:xfrm>
          <a:custGeom>
            <a:rect b="b" l="l" r="r" t="t"/>
            <a:pathLst>
              <a:path extrusionOk="0" h="117" w="209">
                <a:moveTo>
                  <a:pt x="0" y="80"/>
                </a:moveTo>
                <a:lnTo>
                  <a:pt x="12" y="0"/>
                </a:lnTo>
                <a:lnTo>
                  <a:pt x="209" y="18"/>
                </a:lnTo>
                <a:lnTo>
                  <a:pt x="172" y="68"/>
                </a:lnTo>
                <a:lnTo>
                  <a:pt x="187" y="94"/>
                </a:lnTo>
                <a:lnTo>
                  <a:pt x="135" y="97"/>
                </a:lnTo>
                <a:lnTo>
                  <a:pt x="103" y="117"/>
                </a:lnTo>
                <a:lnTo>
                  <a:pt x="20" y="116"/>
                </a:lnTo>
                <a:lnTo>
                  <a:pt x="0" y="80"/>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15" name="Google Shape;1715;gebf947c4af_8_372"/>
          <p:cNvSpPr/>
          <p:nvPr/>
        </p:nvSpPr>
        <p:spPr>
          <a:xfrm>
            <a:off x="4618959" y="3071189"/>
            <a:ext cx="151210" cy="111011"/>
          </a:xfrm>
          <a:custGeom>
            <a:rect b="b" l="l" r="r" t="t"/>
            <a:pathLst>
              <a:path extrusionOk="0" h="117" w="224">
                <a:moveTo>
                  <a:pt x="0" y="69"/>
                </a:moveTo>
                <a:lnTo>
                  <a:pt x="35" y="19"/>
                </a:lnTo>
                <a:lnTo>
                  <a:pt x="80" y="33"/>
                </a:lnTo>
                <a:lnTo>
                  <a:pt x="157" y="0"/>
                </a:lnTo>
                <a:lnTo>
                  <a:pt x="202" y="7"/>
                </a:lnTo>
                <a:lnTo>
                  <a:pt x="224" y="25"/>
                </a:lnTo>
                <a:lnTo>
                  <a:pt x="138" y="103"/>
                </a:lnTo>
                <a:lnTo>
                  <a:pt x="65" y="117"/>
                </a:lnTo>
                <a:lnTo>
                  <a:pt x="0" y="69"/>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16" name="Google Shape;1716;gebf947c4af_8_372"/>
          <p:cNvSpPr/>
          <p:nvPr/>
        </p:nvSpPr>
        <p:spPr>
          <a:xfrm>
            <a:off x="4573313" y="2822255"/>
            <a:ext cx="225389" cy="228752"/>
          </a:xfrm>
          <a:custGeom>
            <a:rect b="b" l="l" r="r" t="t"/>
            <a:pathLst>
              <a:path extrusionOk="0" h="252" w="333">
                <a:moveTo>
                  <a:pt x="0" y="45"/>
                </a:moveTo>
                <a:lnTo>
                  <a:pt x="19" y="177"/>
                </a:lnTo>
                <a:lnTo>
                  <a:pt x="194" y="243"/>
                </a:lnTo>
                <a:lnTo>
                  <a:pt x="278" y="252"/>
                </a:lnTo>
                <a:lnTo>
                  <a:pt x="333" y="186"/>
                </a:lnTo>
                <a:lnTo>
                  <a:pt x="305" y="110"/>
                </a:lnTo>
                <a:lnTo>
                  <a:pt x="326" y="91"/>
                </a:lnTo>
                <a:lnTo>
                  <a:pt x="312" y="33"/>
                </a:lnTo>
                <a:lnTo>
                  <a:pt x="186" y="14"/>
                </a:lnTo>
                <a:lnTo>
                  <a:pt x="103" y="0"/>
                </a:lnTo>
                <a:lnTo>
                  <a:pt x="0" y="4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17" name="Google Shape;1717;gebf947c4af_8_372"/>
          <p:cNvSpPr/>
          <p:nvPr/>
        </p:nvSpPr>
        <p:spPr>
          <a:xfrm>
            <a:off x="4711682" y="3082965"/>
            <a:ext cx="215402" cy="173246"/>
          </a:xfrm>
          <a:custGeom>
            <a:rect b="b" l="l" r="r" t="t"/>
            <a:pathLst>
              <a:path extrusionOk="0" h="186" w="317">
                <a:moveTo>
                  <a:pt x="0" y="91"/>
                </a:moveTo>
                <a:lnTo>
                  <a:pt x="86" y="168"/>
                </a:lnTo>
                <a:lnTo>
                  <a:pt x="283" y="186"/>
                </a:lnTo>
                <a:lnTo>
                  <a:pt x="317" y="122"/>
                </a:lnTo>
                <a:lnTo>
                  <a:pt x="268" y="117"/>
                </a:lnTo>
                <a:lnTo>
                  <a:pt x="262" y="61"/>
                </a:lnTo>
                <a:lnTo>
                  <a:pt x="218" y="0"/>
                </a:lnTo>
                <a:lnTo>
                  <a:pt x="86" y="13"/>
                </a:lnTo>
                <a:lnTo>
                  <a:pt x="0" y="91"/>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18" name="Google Shape;1718;gebf947c4af_8_372"/>
          <p:cNvSpPr/>
          <p:nvPr/>
        </p:nvSpPr>
        <p:spPr>
          <a:xfrm>
            <a:off x="4523384" y="2970269"/>
            <a:ext cx="239651" cy="134559"/>
          </a:xfrm>
          <a:custGeom>
            <a:rect b="b" l="l" r="r" t="t"/>
            <a:pathLst>
              <a:path extrusionOk="0" h="144" w="351">
                <a:moveTo>
                  <a:pt x="0" y="35"/>
                </a:moveTo>
                <a:lnTo>
                  <a:pt x="61" y="101"/>
                </a:lnTo>
                <a:lnTo>
                  <a:pt x="160" y="100"/>
                </a:lnTo>
                <a:lnTo>
                  <a:pt x="174" y="130"/>
                </a:lnTo>
                <a:lnTo>
                  <a:pt x="219" y="144"/>
                </a:lnTo>
                <a:lnTo>
                  <a:pt x="296" y="111"/>
                </a:lnTo>
                <a:lnTo>
                  <a:pt x="341" y="118"/>
                </a:lnTo>
                <a:lnTo>
                  <a:pt x="351" y="88"/>
                </a:lnTo>
                <a:lnTo>
                  <a:pt x="267" y="79"/>
                </a:lnTo>
                <a:lnTo>
                  <a:pt x="92" y="13"/>
                </a:lnTo>
                <a:lnTo>
                  <a:pt x="75" y="0"/>
                </a:lnTo>
                <a:lnTo>
                  <a:pt x="0" y="35"/>
                </a:lnTo>
                <a:close/>
              </a:path>
            </a:pathLst>
          </a:custGeom>
          <a:solidFill>
            <a:srgbClr val="FFFFFF"/>
          </a:solidFill>
          <a:ln cap="flat" cmpd="sng" w="9525">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1719" name="Google Shape;1719;gebf947c4af_8_372"/>
          <p:cNvSpPr/>
          <p:nvPr/>
        </p:nvSpPr>
        <p:spPr>
          <a:xfrm>
            <a:off x="519986" y="4851553"/>
            <a:ext cx="1759782" cy="48778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Countries in which OGMP member companies have operated and non-operated assets</a:t>
            </a:r>
            <a:endParaRPr/>
          </a:p>
        </p:txBody>
      </p:sp>
      <p:sp>
        <p:nvSpPr>
          <p:cNvPr id="1720" name="Google Shape;1720;gebf947c4af_8_372"/>
          <p:cNvSpPr/>
          <p:nvPr/>
        </p:nvSpPr>
        <p:spPr>
          <a:xfrm>
            <a:off x="450724" y="5779197"/>
            <a:ext cx="1759800" cy="4878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Countries in which OGMP member companies have non-operated assets</a:t>
            </a:r>
            <a:endParaRPr/>
          </a:p>
        </p:txBody>
      </p:sp>
      <p:sp>
        <p:nvSpPr>
          <p:cNvPr id="1721" name="Google Shape;1721;gebf947c4af_8_372"/>
          <p:cNvSpPr/>
          <p:nvPr/>
        </p:nvSpPr>
        <p:spPr>
          <a:xfrm>
            <a:off x="166276" y="4887742"/>
            <a:ext cx="264631" cy="352841"/>
          </a:xfrm>
          <a:prstGeom prst="rect">
            <a:avLst/>
          </a:prstGeom>
          <a:solidFill>
            <a:srgbClr val="4472C4"/>
          </a:solidFill>
          <a:ln cap="flat" cmpd="sng" w="12700">
            <a:solidFill>
              <a:srgbClr val="31538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1722" name="Google Shape;1722;gebf947c4af_8_372"/>
          <p:cNvSpPr/>
          <p:nvPr/>
        </p:nvSpPr>
        <p:spPr>
          <a:xfrm>
            <a:off x="161864" y="5480136"/>
            <a:ext cx="264631" cy="352841"/>
          </a:xfrm>
          <a:prstGeom prst="rect">
            <a:avLst/>
          </a:prstGeom>
          <a:solidFill>
            <a:srgbClr val="70AD47"/>
          </a:solidFill>
          <a:ln cap="flat" cmpd="sng" w="12700">
            <a:solidFill>
              <a:srgbClr val="70AD47"/>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Calibri"/>
              <a:buNone/>
            </a:pPr>
            <a:r>
              <a:t/>
            </a:r>
            <a:endParaRPr b="0" i="0" sz="1800" u="none" cap="none" strike="noStrike">
              <a:solidFill>
                <a:srgbClr val="FFFFFF"/>
              </a:solidFill>
              <a:latin typeface="Calibri"/>
              <a:ea typeface="Calibri"/>
              <a:cs typeface="Calibri"/>
              <a:sym typeface="Calibri"/>
            </a:endParaRPr>
          </a:p>
        </p:txBody>
      </p:sp>
      <p:pic>
        <p:nvPicPr>
          <p:cNvPr descr="Text, logo&#10;&#10;Description automatically generated" id="1723" name="Google Shape;1723;gebf947c4af_8_372"/>
          <p:cNvPicPr preferRelativeResize="0"/>
          <p:nvPr/>
        </p:nvPicPr>
        <p:blipFill rotWithShape="1">
          <a:blip r:embed="rId3">
            <a:alphaModFix amt="50000"/>
          </a:blip>
          <a:srcRect b="0" l="0" r="0" t="0"/>
          <a:stretch/>
        </p:blipFill>
        <p:spPr>
          <a:xfrm>
            <a:off x="7840313" y="176644"/>
            <a:ext cx="1229706" cy="597369"/>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2" name="Shape 642"/>
        <p:cNvGrpSpPr/>
        <p:nvPr/>
      </p:nvGrpSpPr>
      <p:grpSpPr>
        <a:xfrm>
          <a:off x="0" y="0"/>
          <a:ext cx="0" cy="0"/>
          <a:chOff x="0" y="0"/>
          <a:chExt cx="0" cy="0"/>
        </a:xfrm>
      </p:grpSpPr>
      <p:sp>
        <p:nvSpPr>
          <p:cNvPr id="643" name="Google Shape;643;geb71ef23ac_0_6"/>
          <p:cNvSpPr/>
          <p:nvPr>
            <p:ph idx="12" type="sldNum"/>
          </p:nvPr>
        </p:nvSpPr>
        <p:spPr>
          <a:xfrm>
            <a:off x="8763000" y="6629400"/>
            <a:ext cx="304800" cy="187200"/>
          </a:xfrm>
          <a:prstGeom prst="roundRect">
            <a:avLst>
              <a:gd fmla="val 16667" name="adj"/>
            </a:avLst>
          </a:prstGeom>
          <a:solidFill>
            <a:schemeClr val="lt1">
              <a:alpha val="4588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644" name="Google Shape;644;geb71ef23ac_0_6"/>
          <p:cNvSpPr txBox="1"/>
          <p:nvPr>
            <p:ph idx="1" type="body"/>
          </p:nvPr>
        </p:nvSpPr>
        <p:spPr>
          <a:xfrm>
            <a:off x="76200" y="1291175"/>
            <a:ext cx="8991600" cy="5257800"/>
          </a:xfrm>
          <a:prstGeom prst="rect">
            <a:avLst/>
          </a:prstGeom>
          <a:noFill/>
          <a:ln>
            <a:noFill/>
          </a:ln>
        </p:spPr>
        <p:txBody>
          <a:bodyPr anchorCtr="0" anchor="t" bIns="45700" lIns="91425" spcFirstLastPara="1" rIns="91425" wrap="square" tIns="45700">
            <a:noAutofit/>
          </a:bodyPr>
          <a:lstStyle/>
          <a:p>
            <a:pPr indent="-342900" lvl="0" marL="457200" rtl="0" algn="l">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International Methane Emissions Observatory</a:t>
            </a:r>
            <a:r>
              <a:rPr b="0" lang="en-AU" sz="1800">
                <a:solidFill>
                  <a:srgbClr val="147D8B"/>
                </a:solidFill>
                <a:latin typeface="Calibri"/>
                <a:ea typeface="Calibri"/>
                <a:cs typeface="Calibri"/>
                <a:sym typeface="Calibri"/>
              </a:rPr>
              <a:t> </a:t>
            </a:r>
            <a:endParaRPr b="0" sz="1800">
              <a:solidFill>
                <a:srgbClr val="147D8B"/>
              </a:solidFill>
              <a:latin typeface="Calibri"/>
              <a:ea typeface="Calibri"/>
              <a:cs typeface="Calibri"/>
              <a:sym typeface="Calibri"/>
            </a:endParaRPr>
          </a:p>
          <a:p>
            <a:pPr indent="-342900" lvl="1" marL="914400" rtl="0" algn="l">
              <a:spcBef>
                <a:spcPts val="50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Introduction of the objectives </a:t>
            </a:r>
            <a:r>
              <a:rPr lang="en-AU" sz="1800">
                <a:solidFill>
                  <a:srgbClr val="147D8B"/>
                </a:solidFill>
                <a:latin typeface="Calibri"/>
                <a:ea typeface="Calibri"/>
                <a:cs typeface="Calibri"/>
                <a:sym typeface="Calibri"/>
              </a:rPr>
              <a:t>(Steve &amp; Manfredi)</a:t>
            </a:r>
            <a:endParaRPr sz="1800">
              <a:solidFill>
                <a:schemeClr val="dk1"/>
              </a:solidFill>
              <a:latin typeface="Calibri"/>
              <a:ea typeface="Calibri"/>
              <a:cs typeface="Calibri"/>
              <a:sym typeface="Calibri"/>
            </a:endParaRPr>
          </a:p>
          <a:p>
            <a:pPr indent="-342900" lvl="1" marL="914400" rtl="0" algn="l">
              <a:spcBef>
                <a:spcPts val="50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Discussion of possible cooperation with </a:t>
            </a:r>
            <a:br>
              <a:rPr lang="en-AU" sz="1800">
                <a:solidFill>
                  <a:schemeClr val="dk1"/>
                </a:solidFill>
                <a:latin typeface="Calibri"/>
                <a:ea typeface="Calibri"/>
                <a:cs typeface="Calibri"/>
                <a:sym typeface="Calibri"/>
              </a:rPr>
            </a:br>
            <a:r>
              <a:rPr lang="en-AU" sz="1800">
                <a:solidFill>
                  <a:schemeClr val="dk1"/>
                </a:solidFill>
                <a:latin typeface="Calibri"/>
                <a:ea typeface="Calibri"/>
                <a:cs typeface="Calibri"/>
                <a:sym typeface="Calibri"/>
              </a:rPr>
              <a:t>CEOS GHG activities </a:t>
            </a:r>
            <a:r>
              <a:rPr lang="en-AU" sz="1800">
                <a:solidFill>
                  <a:srgbClr val="147D8B"/>
                </a:solidFill>
                <a:latin typeface="Calibri"/>
                <a:ea typeface="Calibri"/>
                <a:cs typeface="Calibri"/>
                <a:sym typeface="Calibri"/>
              </a:rPr>
              <a:t>(Dave moderator)</a:t>
            </a:r>
            <a:r>
              <a:rPr lang="en-AU" sz="1800">
                <a:solidFill>
                  <a:schemeClr val="dk1"/>
                </a:solidFill>
                <a:latin typeface="Calibri"/>
                <a:ea typeface="Calibri"/>
                <a:cs typeface="Calibri"/>
                <a:sym typeface="Calibri"/>
              </a:rPr>
              <a:t> </a:t>
            </a:r>
            <a:endParaRPr sz="1800">
              <a:solidFill>
                <a:srgbClr val="147D8B"/>
              </a:solidFill>
              <a:latin typeface="Calibri"/>
              <a:ea typeface="Calibri"/>
              <a:cs typeface="Calibri"/>
              <a:sym typeface="Calibri"/>
            </a:endParaRPr>
          </a:p>
          <a:p>
            <a:pPr indent="0" lvl="0" marL="457200" rtl="0" algn="l">
              <a:lnSpc>
                <a:spcPct val="100000"/>
              </a:lnSpc>
              <a:spcBef>
                <a:spcPts val="500"/>
              </a:spcBef>
              <a:spcAft>
                <a:spcPts val="0"/>
              </a:spcAft>
              <a:buNone/>
            </a:pPr>
            <a:r>
              <a:t/>
            </a:r>
            <a:endParaRPr b="0" sz="1800">
              <a:solidFill>
                <a:schemeClr val="dk1"/>
              </a:solidFill>
              <a:latin typeface="Calibri"/>
              <a:ea typeface="Calibri"/>
              <a:cs typeface="Calibri"/>
              <a:sym typeface="Calibri"/>
            </a:endParaRPr>
          </a:p>
          <a:p>
            <a:pPr indent="-342900" lvl="0" marL="4572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K</a:t>
            </a:r>
            <a:r>
              <a:rPr b="0" lang="en-AU" sz="1800">
                <a:solidFill>
                  <a:schemeClr val="dk1"/>
                </a:solidFill>
                <a:latin typeface="Calibri"/>
                <a:ea typeface="Calibri"/>
                <a:cs typeface="Calibri"/>
                <a:sym typeface="Calibri"/>
              </a:rPr>
              <a:t>ey CEOS activities</a:t>
            </a:r>
            <a:endParaRPr b="0" sz="1800">
              <a:solidFill>
                <a:schemeClr val="dk1"/>
              </a:solidFill>
              <a:latin typeface="Calibri"/>
              <a:ea typeface="Calibri"/>
              <a:cs typeface="Calibri"/>
              <a:sym typeface="Calibri"/>
            </a:endParaRPr>
          </a:p>
          <a:p>
            <a:pPr indent="-342900" lvl="1" marL="914400" rtl="0" algn="l">
              <a:lnSpc>
                <a:spcPct val="100000"/>
              </a:lnSpc>
              <a:spcBef>
                <a:spcPts val="50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AFOLU &amp; GHG Roadmaps status </a:t>
            </a:r>
            <a:r>
              <a:rPr lang="en-AU" sz="1800">
                <a:solidFill>
                  <a:srgbClr val="147D8B"/>
                </a:solidFill>
                <a:latin typeface="Calibri"/>
                <a:ea typeface="Calibri"/>
                <a:cs typeface="Calibri"/>
                <a:sym typeface="Calibri"/>
              </a:rPr>
              <a:t>(Osamu, Frank, Dave)</a:t>
            </a:r>
            <a:endParaRPr sz="1800">
              <a:solidFill>
                <a:schemeClr val="dk1"/>
              </a:solidFill>
              <a:latin typeface="Calibri"/>
              <a:ea typeface="Calibri"/>
              <a:cs typeface="Calibri"/>
              <a:sym typeface="Calibri"/>
            </a:endParaRPr>
          </a:p>
          <a:p>
            <a:pPr indent="-342900" lvl="1" marL="914400" rtl="0" algn="l">
              <a:lnSpc>
                <a:spcPct val="100000"/>
              </a:lnSpc>
              <a:spcBef>
                <a:spcPts val="50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GHG-AFOLU synergies </a:t>
            </a:r>
            <a:r>
              <a:rPr lang="en-AU" sz="1800">
                <a:solidFill>
                  <a:srgbClr val="147D8B"/>
                </a:solidFill>
                <a:latin typeface="Calibri"/>
                <a:ea typeface="Calibri"/>
                <a:cs typeface="Calibri"/>
                <a:sym typeface="Calibri"/>
              </a:rPr>
              <a:t>(Osamu, Frank, Dave)</a:t>
            </a:r>
            <a:endParaRPr sz="1800">
              <a:solidFill>
                <a:schemeClr val="dk1"/>
              </a:solidFill>
              <a:latin typeface="Calibri"/>
              <a:ea typeface="Calibri"/>
              <a:cs typeface="Calibri"/>
              <a:sym typeface="Calibri"/>
            </a:endParaRPr>
          </a:p>
          <a:p>
            <a:pPr indent="-342900" lvl="1" marL="914400" rtl="0" algn="l">
              <a:lnSpc>
                <a:spcPct val="100000"/>
              </a:lnSpc>
              <a:spcBef>
                <a:spcPts val="500"/>
              </a:spcBef>
              <a:spcAft>
                <a:spcPts val="0"/>
              </a:spcAft>
              <a:buClr>
                <a:schemeClr val="dk1"/>
              </a:buClr>
              <a:buSzPts val="1800"/>
              <a:buFont typeface="Calibri"/>
              <a:buChar char="→"/>
            </a:pPr>
            <a:r>
              <a:rPr lang="en-AU" sz="1800">
                <a:solidFill>
                  <a:schemeClr val="dk1"/>
                </a:solidFill>
                <a:latin typeface="Calibri"/>
                <a:ea typeface="Calibri"/>
                <a:cs typeface="Calibri"/>
                <a:sym typeface="Calibri"/>
              </a:rPr>
              <a:t>Biomass dataset &amp; GEO-TREES</a:t>
            </a:r>
            <a:r>
              <a:rPr b="0" lang="en-AU" sz="1800">
                <a:solidFill>
                  <a:schemeClr val="dk1"/>
                </a:solidFill>
                <a:latin typeface="Calibri"/>
                <a:ea typeface="Calibri"/>
                <a:cs typeface="Calibri"/>
                <a:sym typeface="Calibri"/>
              </a:rPr>
              <a:t> </a:t>
            </a:r>
            <a:r>
              <a:rPr lang="en-AU" sz="1800">
                <a:solidFill>
                  <a:srgbClr val="147D8B"/>
                </a:solidFill>
                <a:latin typeface="Calibri"/>
                <a:ea typeface="Calibri"/>
                <a:cs typeface="Calibri"/>
                <a:sym typeface="Calibri"/>
              </a:rPr>
              <a:t>(Laura)</a:t>
            </a:r>
            <a:endParaRPr sz="1800">
              <a:solidFill>
                <a:schemeClr val="dk1"/>
              </a:solidFill>
              <a:latin typeface="Calibri"/>
              <a:ea typeface="Calibri"/>
              <a:cs typeface="Calibri"/>
              <a:sym typeface="Calibri"/>
            </a:endParaRPr>
          </a:p>
          <a:p>
            <a:pPr indent="0" lvl="0" marL="457200" rtl="0" algn="l">
              <a:lnSpc>
                <a:spcPct val="100000"/>
              </a:lnSpc>
              <a:spcBef>
                <a:spcPts val="500"/>
              </a:spcBef>
              <a:spcAft>
                <a:spcPts val="0"/>
              </a:spcAft>
              <a:buNone/>
            </a:pPr>
            <a:r>
              <a:t/>
            </a:r>
            <a:endParaRPr b="0" sz="1800">
              <a:solidFill>
                <a:schemeClr val="dk1"/>
              </a:solidFill>
              <a:latin typeface="Calibri"/>
              <a:ea typeface="Calibri"/>
              <a:cs typeface="Calibri"/>
              <a:sym typeface="Calibri"/>
            </a:endParaRPr>
          </a:p>
          <a:p>
            <a:pPr indent="-342900" lvl="0" marL="457200" rtl="0" algn="l">
              <a:lnSpc>
                <a:spcPct val="100000"/>
              </a:lnSpc>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COP-26 preparations and the CEOS GST Portal </a:t>
            </a:r>
            <a:r>
              <a:rPr b="0" lang="en-AU" sz="1800">
                <a:solidFill>
                  <a:srgbClr val="147D8B"/>
                </a:solidFill>
                <a:latin typeface="Calibri"/>
                <a:ea typeface="Calibri"/>
                <a:cs typeface="Calibri"/>
                <a:sym typeface="Calibri"/>
              </a:rPr>
              <a:t>(Stephen W)</a:t>
            </a:r>
            <a:endParaRPr b="0" sz="1800">
              <a:solidFill>
                <a:srgbClr val="147D8B"/>
              </a:solidFill>
              <a:latin typeface="Calibri"/>
              <a:ea typeface="Calibri"/>
              <a:cs typeface="Calibri"/>
              <a:sym typeface="Calibri"/>
            </a:endParaRPr>
          </a:p>
          <a:p>
            <a:pPr indent="0" lvl="0" marL="457200" rtl="0" algn="l">
              <a:spcBef>
                <a:spcPts val="500"/>
              </a:spcBef>
              <a:spcAft>
                <a:spcPts val="0"/>
              </a:spcAft>
              <a:buNone/>
            </a:pPr>
            <a:r>
              <a:t/>
            </a:r>
            <a:endParaRPr b="0" sz="1800">
              <a:solidFill>
                <a:schemeClr val="dk1"/>
              </a:solidFill>
              <a:latin typeface="Calibri"/>
              <a:ea typeface="Calibri"/>
              <a:cs typeface="Calibri"/>
              <a:sym typeface="Calibri"/>
            </a:endParaRPr>
          </a:p>
          <a:p>
            <a:pPr indent="-342900" lvl="0" marL="457200" rtl="0" algn="l">
              <a:spcBef>
                <a:spcPts val="500"/>
              </a:spcBef>
              <a:spcAft>
                <a:spcPts val="0"/>
              </a:spcAft>
              <a:buClr>
                <a:schemeClr val="dk1"/>
              </a:buClr>
              <a:buSzPts val="1800"/>
              <a:buFont typeface="Calibri"/>
              <a:buChar char="❏"/>
            </a:pPr>
            <a:r>
              <a:rPr b="0" lang="en-AU" sz="1800">
                <a:solidFill>
                  <a:schemeClr val="dk1"/>
                </a:solidFill>
                <a:latin typeface="Calibri"/>
                <a:ea typeface="Calibri"/>
                <a:cs typeface="Calibri"/>
                <a:sym typeface="Calibri"/>
              </a:rPr>
              <a:t>Closing Discussion Time</a:t>
            </a:r>
            <a:endParaRPr b="0" sz="1800">
              <a:solidFill>
                <a:schemeClr val="dk1"/>
              </a:solidFill>
              <a:latin typeface="Calibri"/>
              <a:ea typeface="Calibri"/>
              <a:cs typeface="Calibri"/>
              <a:sym typeface="Calibri"/>
            </a:endParaRPr>
          </a:p>
          <a:p>
            <a:pPr indent="457200" lvl="0" marL="0" rtl="0" algn="l">
              <a:lnSpc>
                <a:spcPct val="100000"/>
              </a:lnSpc>
              <a:spcBef>
                <a:spcPts val="0"/>
              </a:spcBef>
              <a:spcAft>
                <a:spcPts val="0"/>
              </a:spcAft>
              <a:buSzPts val="2000"/>
              <a:buNone/>
            </a:pPr>
            <a:r>
              <a:t/>
            </a:r>
            <a:endParaRPr sz="1700">
              <a:solidFill>
                <a:srgbClr val="00B050"/>
              </a:solidFill>
              <a:latin typeface="Calibri"/>
              <a:ea typeface="Calibri"/>
              <a:cs typeface="Calibri"/>
              <a:sym typeface="Calibri"/>
            </a:endParaRPr>
          </a:p>
          <a:p>
            <a:pPr indent="0" lvl="0" marL="0" rtl="0" algn="l">
              <a:lnSpc>
                <a:spcPct val="100000"/>
              </a:lnSpc>
              <a:spcBef>
                <a:spcPts val="500"/>
              </a:spcBef>
              <a:spcAft>
                <a:spcPts val="0"/>
              </a:spcAft>
              <a:buSzPts val="2000"/>
              <a:buNone/>
            </a:pPr>
            <a:r>
              <a:t/>
            </a:r>
            <a:endParaRPr b="0" sz="1800">
              <a:solidFill>
                <a:schemeClr val="dk1"/>
              </a:solidFill>
              <a:latin typeface="Calibri"/>
              <a:ea typeface="Calibri"/>
              <a:cs typeface="Calibri"/>
              <a:sym typeface="Calibri"/>
            </a:endParaRPr>
          </a:p>
        </p:txBody>
      </p:sp>
      <p:sp>
        <p:nvSpPr>
          <p:cNvPr id="645" name="Google Shape;645;geb71ef23ac_0_6"/>
          <p:cNvSpPr txBox="1"/>
          <p:nvPr>
            <p:ph idx="2" type="body"/>
          </p:nvPr>
        </p:nvSpPr>
        <p:spPr>
          <a:xfrm>
            <a:off x="1680300" y="76200"/>
            <a:ext cx="61683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500"/>
              </a:spcBef>
              <a:spcAft>
                <a:spcPts val="0"/>
              </a:spcAft>
              <a:buSzPts val="2800"/>
              <a:buNone/>
            </a:pPr>
            <a:r>
              <a:rPr lang="en-AU"/>
              <a:t>Specific objectives/agenda today</a:t>
            </a:r>
            <a:endParaRPr/>
          </a:p>
        </p:txBody>
      </p:sp>
      <p:sp>
        <p:nvSpPr>
          <p:cNvPr id="646" name="Google Shape;646;geb71ef23ac_0_6"/>
          <p:cNvSpPr txBox="1"/>
          <p:nvPr/>
        </p:nvSpPr>
        <p:spPr>
          <a:xfrm>
            <a:off x="6262950" y="1973725"/>
            <a:ext cx="2110800" cy="362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AU" sz="1400" u="none" cap="none" strike="noStrike">
                <a:solidFill>
                  <a:srgbClr val="92D050"/>
                </a:solidFill>
                <a:latin typeface="Arial"/>
                <a:ea typeface="Arial"/>
                <a:cs typeface="Arial"/>
                <a:sym typeface="Arial"/>
              </a:rPr>
              <a:t>10 mins each</a:t>
            </a:r>
            <a:endParaRPr b="0" i="0" sz="1400" u="none" cap="none" strike="noStrike">
              <a:solidFill>
                <a:srgbClr val="92D050"/>
              </a:solidFill>
              <a:latin typeface="Arial"/>
              <a:ea typeface="Arial"/>
              <a:cs typeface="Arial"/>
              <a:sym typeface="Arial"/>
            </a:endParaRPr>
          </a:p>
        </p:txBody>
      </p:sp>
      <p:sp>
        <p:nvSpPr>
          <p:cNvPr id="647" name="Google Shape;647;geb71ef23ac_0_6"/>
          <p:cNvSpPr txBox="1"/>
          <p:nvPr/>
        </p:nvSpPr>
        <p:spPr>
          <a:xfrm>
            <a:off x="6523500" y="5302763"/>
            <a:ext cx="1379100" cy="677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lang="en-AU">
                <a:solidFill>
                  <a:srgbClr val="92D050"/>
                </a:solidFill>
              </a:rPr>
              <a:t>15</a:t>
            </a:r>
            <a:r>
              <a:rPr b="0" i="0" lang="en-AU" sz="1400" u="none" cap="none" strike="noStrike">
                <a:solidFill>
                  <a:srgbClr val="92D050"/>
                </a:solidFill>
                <a:latin typeface="Arial"/>
                <a:ea typeface="Arial"/>
                <a:cs typeface="Arial"/>
                <a:sym typeface="Arial"/>
              </a:rPr>
              <a:t> mins</a:t>
            </a:r>
            <a:endParaRPr b="0" i="0" sz="1400" u="none" cap="none" strike="noStrike">
              <a:solidFill>
                <a:srgbClr val="92D050"/>
              </a:solidFill>
              <a:latin typeface="Arial"/>
              <a:ea typeface="Arial"/>
              <a:cs typeface="Arial"/>
              <a:sym typeface="Arial"/>
            </a:endParaRPr>
          </a:p>
        </p:txBody>
      </p:sp>
      <p:sp>
        <p:nvSpPr>
          <p:cNvPr id="648" name="Google Shape;648;geb71ef23ac_0_6"/>
          <p:cNvSpPr txBox="1"/>
          <p:nvPr/>
        </p:nvSpPr>
        <p:spPr>
          <a:xfrm>
            <a:off x="1155150" y="6335100"/>
            <a:ext cx="7218600" cy="522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400"/>
              <a:buFont typeface="Arial"/>
              <a:buNone/>
            </a:pPr>
            <a:r>
              <a:rPr b="1" i="0" lang="en-AU" sz="1400" u="none" cap="none" strike="noStrike">
                <a:solidFill>
                  <a:srgbClr val="FF0000"/>
                </a:solidFill>
                <a:latin typeface="Arial"/>
                <a:ea typeface="Arial"/>
                <a:cs typeface="Arial"/>
                <a:sym typeface="Arial"/>
              </a:rPr>
              <a:t>Add comments and questions via GTM chat at any time in the session</a:t>
            </a:r>
            <a:endParaRPr b="1" i="0" sz="1400" u="none" cap="none" strike="noStrike">
              <a:solidFill>
                <a:srgbClr val="FF0000"/>
              </a:solidFill>
              <a:latin typeface="Arial"/>
              <a:ea typeface="Arial"/>
              <a:cs typeface="Arial"/>
              <a:sym typeface="Arial"/>
            </a:endParaRPr>
          </a:p>
        </p:txBody>
      </p:sp>
      <p:sp>
        <p:nvSpPr>
          <p:cNvPr id="649" name="Google Shape;649;geb71ef23ac_0_6"/>
          <p:cNvSpPr txBox="1"/>
          <p:nvPr/>
        </p:nvSpPr>
        <p:spPr>
          <a:xfrm>
            <a:off x="3882450" y="766863"/>
            <a:ext cx="1379100" cy="677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1" i="0" lang="en-AU" sz="1700" u="none" cap="none" strike="noStrike">
                <a:solidFill>
                  <a:srgbClr val="92D050"/>
                </a:solidFill>
                <a:latin typeface="Arial"/>
                <a:ea typeface="Arial"/>
                <a:cs typeface="Arial"/>
                <a:sym typeface="Arial"/>
              </a:rPr>
              <a:t>Session </a:t>
            </a:r>
            <a:r>
              <a:rPr b="1" lang="en-AU" sz="1700">
                <a:solidFill>
                  <a:srgbClr val="92D050"/>
                </a:solidFill>
              </a:rPr>
              <a:t>2</a:t>
            </a:r>
            <a:endParaRPr b="1" i="0" sz="1700" u="none" cap="none" strike="noStrike">
              <a:solidFill>
                <a:srgbClr val="92D050"/>
              </a:solidFill>
              <a:latin typeface="Arial"/>
              <a:ea typeface="Arial"/>
              <a:cs typeface="Arial"/>
              <a:sym typeface="Arial"/>
            </a:endParaRPr>
          </a:p>
        </p:txBody>
      </p:sp>
      <p:sp>
        <p:nvSpPr>
          <p:cNvPr id="650" name="Google Shape;650;geb71ef23ac_0_6"/>
          <p:cNvSpPr txBox="1"/>
          <p:nvPr/>
        </p:nvSpPr>
        <p:spPr>
          <a:xfrm>
            <a:off x="6406400" y="3628625"/>
            <a:ext cx="2110800" cy="362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AU" sz="1400" u="none" cap="none" strike="noStrike">
                <a:solidFill>
                  <a:srgbClr val="92D050"/>
                </a:solidFill>
                <a:latin typeface="Arial"/>
                <a:ea typeface="Arial"/>
                <a:cs typeface="Arial"/>
                <a:sym typeface="Arial"/>
              </a:rPr>
              <a:t>10 mins each</a:t>
            </a:r>
            <a:endParaRPr b="0" i="0" sz="1400" u="none" cap="none" strike="noStrike">
              <a:solidFill>
                <a:srgbClr val="92D050"/>
              </a:solidFill>
              <a:latin typeface="Arial"/>
              <a:ea typeface="Arial"/>
              <a:cs typeface="Arial"/>
              <a:sym typeface="Arial"/>
            </a:endParaRPr>
          </a:p>
        </p:txBody>
      </p:sp>
      <p:sp>
        <p:nvSpPr>
          <p:cNvPr id="651" name="Google Shape;651;geb71ef23ac_0_6"/>
          <p:cNvSpPr txBox="1"/>
          <p:nvPr/>
        </p:nvSpPr>
        <p:spPr>
          <a:xfrm>
            <a:off x="6523500" y="4585150"/>
            <a:ext cx="2110800" cy="362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AU" sz="1400" u="none" cap="none" strike="noStrike">
                <a:solidFill>
                  <a:srgbClr val="92D050"/>
                </a:solidFill>
                <a:latin typeface="Arial"/>
                <a:ea typeface="Arial"/>
                <a:cs typeface="Arial"/>
                <a:sym typeface="Arial"/>
              </a:rPr>
              <a:t>10 mins</a:t>
            </a:r>
            <a:endParaRPr b="0" i="0" sz="1400" u="none" cap="none" strike="noStrike">
              <a:solidFill>
                <a:srgbClr val="92D050"/>
              </a:solidFill>
              <a:latin typeface="Arial"/>
              <a:ea typeface="Arial"/>
              <a:cs typeface="Arial"/>
              <a:sym typeface="Arial"/>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8" name="Shape 1728"/>
        <p:cNvGrpSpPr/>
        <p:nvPr/>
      </p:nvGrpSpPr>
      <p:grpSpPr>
        <a:xfrm>
          <a:off x="0" y="0"/>
          <a:ext cx="0" cy="0"/>
          <a:chOff x="0" y="0"/>
          <a:chExt cx="0" cy="0"/>
        </a:xfrm>
      </p:grpSpPr>
      <p:grpSp>
        <p:nvGrpSpPr>
          <p:cNvPr id="1729" name="Google Shape;1729;gebf947c4af_8_626"/>
          <p:cNvGrpSpPr/>
          <p:nvPr/>
        </p:nvGrpSpPr>
        <p:grpSpPr>
          <a:xfrm>
            <a:off x="859972" y="1690688"/>
            <a:ext cx="7239160" cy="4738730"/>
            <a:chOff x="600951" y="1234455"/>
            <a:chExt cx="10843337" cy="5323508"/>
          </a:xfrm>
        </p:grpSpPr>
        <p:sp>
          <p:nvSpPr>
            <p:cNvPr id="1730" name="Google Shape;1730;gebf947c4af_8_626"/>
            <p:cNvSpPr/>
            <p:nvPr/>
          </p:nvSpPr>
          <p:spPr>
            <a:xfrm>
              <a:off x="3646063" y="4102252"/>
              <a:ext cx="43748" cy="15137"/>
            </a:xfrm>
            <a:custGeom>
              <a:rect b="b" l="l" r="r" t="t"/>
              <a:pathLst>
                <a:path extrusionOk="0" h="17" w="50">
                  <a:moveTo>
                    <a:pt x="0" y="0"/>
                  </a:moveTo>
                  <a:lnTo>
                    <a:pt x="4" y="17"/>
                  </a:lnTo>
                  <a:lnTo>
                    <a:pt x="50" y="10"/>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31" name="Google Shape;1731;gebf947c4af_8_626"/>
            <p:cNvSpPr/>
            <p:nvPr/>
          </p:nvSpPr>
          <p:spPr>
            <a:xfrm>
              <a:off x="3569985" y="4961751"/>
              <a:ext cx="361379" cy="413771"/>
            </a:xfrm>
            <a:custGeom>
              <a:rect b="b" l="l" r="r" t="t"/>
              <a:pathLst>
                <a:path extrusionOk="0" h="452" w="399">
                  <a:moveTo>
                    <a:pt x="0" y="45"/>
                  </a:moveTo>
                  <a:lnTo>
                    <a:pt x="30" y="93"/>
                  </a:lnTo>
                  <a:lnTo>
                    <a:pt x="9" y="197"/>
                  </a:lnTo>
                  <a:lnTo>
                    <a:pt x="30" y="208"/>
                  </a:lnTo>
                  <a:lnTo>
                    <a:pt x="20" y="223"/>
                  </a:lnTo>
                  <a:lnTo>
                    <a:pt x="2" y="265"/>
                  </a:lnTo>
                  <a:lnTo>
                    <a:pt x="37" y="326"/>
                  </a:lnTo>
                  <a:lnTo>
                    <a:pt x="57" y="450"/>
                  </a:lnTo>
                  <a:lnTo>
                    <a:pt x="81" y="452"/>
                  </a:lnTo>
                  <a:lnTo>
                    <a:pt x="116" y="414"/>
                  </a:lnTo>
                  <a:lnTo>
                    <a:pt x="178" y="445"/>
                  </a:lnTo>
                  <a:lnTo>
                    <a:pt x="182" y="423"/>
                  </a:lnTo>
                  <a:lnTo>
                    <a:pt x="236" y="432"/>
                  </a:lnTo>
                  <a:lnTo>
                    <a:pt x="257" y="342"/>
                  </a:lnTo>
                  <a:lnTo>
                    <a:pt x="354" y="326"/>
                  </a:lnTo>
                  <a:lnTo>
                    <a:pt x="387" y="356"/>
                  </a:lnTo>
                  <a:lnTo>
                    <a:pt x="399" y="287"/>
                  </a:lnTo>
                  <a:lnTo>
                    <a:pt x="378" y="228"/>
                  </a:lnTo>
                  <a:lnTo>
                    <a:pt x="321" y="224"/>
                  </a:lnTo>
                  <a:lnTo>
                    <a:pt x="298" y="135"/>
                  </a:lnTo>
                  <a:lnTo>
                    <a:pt x="149" y="75"/>
                  </a:lnTo>
                  <a:lnTo>
                    <a:pt x="141" y="0"/>
                  </a:lnTo>
                  <a:lnTo>
                    <a:pt x="41" y="48"/>
                  </a:lnTo>
                  <a:lnTo>
                    <a:pt x="0" y="4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32" name="Google Shape;1732;gebf947c4af_8_626"/>
            <p:cNvSpPr/>
            <p:nvPr/>
          </p:nvSpPr>
          <p:spPr>
            <a:xfrm>
              <a:off x="2980360" y="4102252"/>
              <a:ext cx="26628" cy="80737"/>
            </a:xfrm>
            <a:custGeom>
              <a:rect b="b" l="l" r="r" t="t"/>
              <a:pathLst>
                <a:path extrusionOk="0" h="88" w="28">
                  <a:moveTo>
                    <a:pt x="0" y="20"/>
                  </a:moveTo>
                  <a:lnTo>
                    <a:pt x="11" y="88"/>
                  </a:lnTo>
                  <a:lnTo>
                    <a:pt x="28" y="0"/>
                  </a:lnTo>
                  <a:lnTo>
                    <a:pt x="0" y="2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33" name="Google Shape;1733;gebf947c4af_8_626"/>
            <p:cNvSpPr/>
            <p:nvPr/>
          </p:nvSpPr>
          <p:spPr>
            <a:xfrm>
              <a:off x="1415008" y="1993034"/>
              <a:ext cx="2581023" cy="1328775"/>
            </a:xfrm>
            <a:custGeom>
              <a:rect b="b" l="l" r="r" t="t"/>
              <a:pathLst>
                <a:path extrusionOk="0" h="1454" w="2850">
                  <a:moveTo>
                    <a:pt x="0" y="645"/>
                  </a:moveTo>
                  <a:lnTo>
                    <a:pt x="0" y="135"/>
                  </a:lnTo>
                  <a:lnTo>
                    <a:pt x="227" y="202"/>
                  </a:lnTo>
                  <a:lnTo>
                    <a:pt x="214" y="175"/>
                  </a:lnTo>
                  <a:lnTo>
                    <a:pt x="238" y="158"/>
                  </a:lnTo>
                  <a:lnTo>
                    <a:pt x="376" y="103"/>
                  </a:lnTo>
                  <a:lnTo>
                    <a:pt x="269" y="171"/>
                  </a:lnTo>
                  <a:lnTo>
                    <a:pt x="331" y="151"/>
                  </a:lnTo>
                  <a:lnTo>
                    <a:pt x="331" y="165"/>
                  </a:lnTo>
                  <a:lnTo>
                    <a:pt x="447" y="105"/>
                  </a:lnTo>
                  <a:lnTo>
                    <a:pt x="431" y="85"/>
                  </a:lnTo>
                  <a:lnTo>
                    <a:pt x="507" y="157"/>
                  </a:lnTo>
                  <a:lnTo>
                    <a:pt x="555" y="114"/>
                  </a:lnTo>
                  <a:lnTo>
                    <a:pt x="551" y="157"/>
                  </a:lnTo>
                  <a:lnTo>
                    <a:pt x="611" y="127"/>
                  </a:lnTo>
                  <a:lnTo>
                    <a:pt x="781" y="179"/>
                  </a:lnTo>
                  <a:lnTo>
                    <a:pt x="857" y="178"/>
                  </a:lnTo>
                  <a:lnTo>
                    <a:pt x="901" y="208"/>
                  </a:lnTo>
                  <a:lnTo>
                    <a:pt x="849" y="234"/>
                  </a:lnTo>
                  <a:lnTo>
                    <a:pt x="879" y="245"/>
                  </a:lnTo>
                  <a:lnTo>
                    <a:pt x="1032" y="231"/>
                  </a:lnTo>
                  <a:lnTo>
                    <a:pt x="1099" y="274"/>
                  </a:lnTo>
                  <a:lnTo>
                    <a:pt x="1108" y="303"/>
                  </a:lnTo>
                  <a:lnTo>
                    <a:pt x="1125" y="284"/>
                  </a:lnTo>
                  <a:lnTo>
                    <a:pt x="1099" y="245"/>
                  </a:lnTo>
                  <a:lnTo>
                    <a:pt x="1171" y="197"/>
                  </a:lnTo>
                  <a:lnTo>
                    <a:pt x="1101" y="227"/>
                  </a:lnTo>
                  <a:lnTo>
                    <a:pt x="1076" y="213"/>
                  </a:lnTo>
                  <a:lnTo>
                    <a:pt x="1163" y="176"/>
                  </a:lnTo>
                  <a:lnTo>
                    <a:pt x="1209" y="229"/>
                  </a:lnTo>
                  <a:lnTo>
                    <a:pt x="1259" y="227"/>
                  </a:lnTo>
                  <a:lnTo>
                    <a:pt x="1290" y="251"/>
                  </a:lnTo>
                  <a:lnTo>
                    <a:pt x="1424" y="245"/>
                  </a:lnTo>
                  <a:lnTo>
                    <a:pt x="1420" y="229"/>
                  </a:lnTo>
                  <a:lnTo>
                    <a:pt x="1457" y="259"/>
                  </a:lnTo>
                  <a:lnTo>
                    <a:pt x="1462" y="234"/>
                  </a:lnTo>
                  <a:lnTo>
                    <a:pt x="1433" y="242"/>
                  </a:lnTo>
                  <a:lnTo>
                    <a:pt x="1411" y="212"/>
                  </a:lnTo>
                  <a:lnTo>
                    <a:pt x="1461" y="208"/>
                  </a:lnTo>
                  <a:lnTo>
                    <a:pt x="1480" y="231"/>
                  </a:lnTo>
                  <a:lnTo>
                    <a:pt x="1499" y="224"/>
                  </a:lnTo>
                  <a:lnTo>
                    <a:pt x="1491" y="260"/>
                  </a:lnTo>
                  <a:lnTo>
                    <a:pt x="1527" y="279"/>
                  </a:lnTo>
                  <a:lnTo>
                    <a:pt x="1517" y="229"/>
                  </a:lnTo>
                  <a:lnTo>
                    <a:pt x="1584" y="200"/>
                  </a:lnTo>
                  <a:lnTo>
                    <a:pt x="1567" y="175"/>
                  </a:lnTo>
                  <a:lnTo>
                    <a:pt x="1547" y="193"/>
                  </a:lnTo>
                  <a:lnTo>
                    <a:pt x="1580" y="149"/>
                  </a:lnTo>
                  <a:lnTo>
                    <a:pt x="1484" y="117"/>
                  </a:lnTo>
                  <a:lnTo>
                    <a:pt x="1494" y="43"/>
                  </a:lnTo>
                  <a:lnTo>
                    <a:pt x="1517" y="44"/>
                  </a:lnTo>
                  <a:lnTo>
                    <a:pt x="1530" y="0"/>
                  </a:lnTo>
                  <a:lnTo>
                    <a:pt x="1602" y="43"/>
                  </a:lnTo>
                  <a:lnTo>
                    <a:pt x="1604" y="70"/>
                  </a:lnTo>
                  <a:lnTo>
                    <a:pt x="1653" y="109"/>
                  </a:lnTo>
                  <a:lnTo>
                    <a:pt x="1622" y="107"/>
                  </a:lnTo>
                  <a:lnTo>
                    <a:pt x="1635" y="121"/>
                  </a:lnTo>
                  <a:lnTo>
                    <a:pt x="1616" y="138"/>
                  </a:lnTo>
                  <a:lnTo>
                    <a:pt x="1675" y="149"/>
                  </a:lnTo>
                  <a:lnTo>
                    <a:pt x="1657" y="157"/>
                  </a:lnTo>
                  <a:lnTo>
                    <a:pt x="1692" y="220"/>
                  </a:lnTo>
                  <a:lnTo>
                    <a:pt x="1722" y="164"/>
                  </a:lnTo>
                  <a:lnTo>
                    <a:pt x="1765" y="186"/>
                  </a:lnTo>
                  <a:lnTo>
                    <a:pt x="1776" y="223"/>
                  </a:lnTo>
                  <a:lnTo>
                    <a:pt x="1755" y="234"/>
                  </a:lnTo>
                  <a:lnTo>
                    <a:pt x="1793" y="279"/>
                  </a:lnTo>
                  <a:lnTo>
                    <a:pt x="1817" y="268"/>
                  </a:lnTo>
                  <a:lnTo>
                    <a:pt x="1847" y="198"/>
                  </a:lnTo>
                  <a:lnTo>
                    <a:pt x="1881" y="191"/>
                  </a:lnTo>
                  <a:lnTo>
                    <a:pt x="1855" y="131"/>
                  </a:lnTo>
                  <a:lnTo>
                    <a:pt x="1950" y="136"/>
                  </a:lnTo>
                  <a:lnTo>
                    <a:pt x="1990" y="171"/>
                  </a:lnTo>
                  <a:lnTo>
                    <a:pt x="1975" y="189"/>
                  </a:lnTo>
                  <a:lnTo>
                    <a:pt x="1993" y="198"/>
                  </a:lnTo>
                  <a:lnTo>
                    <a:pt x="1951" y="209"/>
                  </a:lnTo>
                  <a:lnTo>
                    <a:pt x="1989" y="286"/>
                  </a:lnTo>
                  <a:lnTo>
                    <a:pt x="1927" y="328"/>
                  </a:lnTo>
                  <a:lnTo>
                    <a:pt x="1905" y="308"/>
                  </a:lnTo>
                  <a:lnTo>
                    <a:pt x="1914" y="336"/>
                  </a:lnTo>
                  <a:lnTo>
                    <a:pt x="1818" y="317"/>
                  </a:lnTo>
                  <a:lnTo>
                    <a:pt x="1837" y="343"/>
                  </a:lnTo>
                  <a:lnTo>
                    <a:pt x="1799" y="381"/>
                  </a:lnTo>
                  <a:lnTo>
                    <a:pt x="1701" y="351"/>
                  </a:lnTo>
                  <a:lnTo>
                    <a:pt x="1737" y="383"/>
                  </a:lnTo>
                  <a:lnTo>
                    <a:pt x="1807" y="389"/>
                  </a:lnTo>
                  <a:lnTo>
                    <a:pt x="1759" y="453"/>
                  </a:lnTo>
                  <a:lnTo>
                    <a:pt x="1707" y="449"/>
                  </a:lnTo>
                  <a:lnTo>
                    <a:pt x="1682" y="483"/>
                  </a:lnTo>
                  <a:lnTo>
                    <a:pt x="1590" y="454"/>
                  </a:lnTo>
                  <a:lnTo>
                    <a:pt x="1675" y="483"/>
                  </a:lnTo>
                  <a:lnTo>
                    <a:pt x="1685" y="509"/>
                  </a:lnTo>
                  <a:lnTo>
                    <a:pt x="1622" y="520"/>
                  </a:lnTo>
                  <a:lnTo>
                    <a:pt x="1635" y="527"/>
                  </a:lnTo>
                  <a:lnTo>
                    <a:pt x="1617" y="528"/>
                  </a:lnTo>
                  <a:lnTo>
                    <a:pt x="1617" y="554"/>
                  </a:lnTo>
                  <a:lnTo>
                    <a:pt x="1549" y="590"/>
                  </a:lnTo>
                  <a:lnTo>
                    <a:pt x="1535" y="707"/>
                  </a:lnTo>
                  <a:lnTo>
                    <a:pt x="1561" y="733"/>
                  </a:lnTo>
                  <a:lnTo>
                    <a:pt x="1597" y="718"/>
                  </a:lnTo>
                  <a:lnTo>
                    <a:pt x="1613" y="808"/>
                  </a:lnTo>
                  <a:lnTo>
                    <a:pt x="1667" y="790"/>
                  </a:lnTo>
                  <a:lnTo>
                    <a:pt x="1729" y="814"/>
                  </a:lnTo>
                  <a:lnTo>
                    <a:pt x="1857" y="879"/>
                  </a:lnTo>
                  <a:lnTo>
                    <a:pt x="1847" y="905"/>
                  </a:lnTo>
                  <a:lnTo>
                    <a:pt x="1861" y="886"/>
                  </a:lnTo>
                  <a:lnTo>
                    <a:pt x="1957" y="891"/>
                  </a:lnTo>
                  <a:lnTo>
                    <a:pt x="1957" y="989"/>
                  </a:lnTo>
                  <a:lnTo>
                    <a:pt x="1987" y="1022"/>
                  </a:lnTo>
                  <a:lnTo>
                    <a:pt x="1965" y="1029"/>
                  </a:lnTo>
                  <a:lnTo>
                    <a:pt x="2013" y="1047"/>
                  </a:lnTo>
                  <a:lnTo>
                    <a:pt x="2000" y="1077"/>
                  </a:lnTo>
                  <a:lnTo>
                    <a:pt x="2045" y="1076"/>
                  </a:lnTo>
                  <a:lnTo>
                    <a:pt x="2108" y="1024"/>
                  </a:lnTo>
                  <a:lnTo>
                    <a:pt x="2081" y="1011"/>
                  </a:lnTo>
                  <a:lnTo>
                    <a:pt x="2045" y="919"/>
                  </a:lnTo>
                  <a:lnTo>
                    <a:pt x="2164" y="838"/>
                  </a:lnTo>
                  <a:lnTo>
                    <a:pt x="2147" y="838"/>
                  </a:lnTo>
                  <a:lnTo>
                    <a:pt x="2120" y="742"/>
                  </a:lnTo>
                  <a:lnTo>
                    <a:pt x="2078" y="718"/>
                  </a:lnTo>
                  <a:lnTo>
                    <a:pt x="2134" y="678"/>
                  </a:lnTo>
                  <a:lnTo>
                    <a:pt x="2114" y="658"/>
                  </a:lnTo>
                  <a:lnTo>
                    <a:pt x="2123" y="623"/>
                  </a:lnTo>
                  <a:lnTo>
                    <a:pt x="2098" y="618"/>
                  </a:lnTo>
                  <a:lnTo>
                    <a:pt x="2123" y="582"/>
                  </a:lnTo>
                  <a:lnTo>
                    <a:pt x="2096" y="560"/>
                  </a:lnTo>
                  <a:lnTo>
                    <a:pt x="2111" y="530"/>
                  </a:lnTo>
                  <a:lnTo>
                    <a:pt x="2202" y="550"/>
                  </a:lnTo>
                  <a:lnTo>
                    <a:pt x="2241" y="534"/>
                  </a:lnTo>
                  <a:lnTo>
                    <a:pt x="2318" y="582"/>
                  </a:lnTo>
                  <a:lnTo>
                    <a:pt x="2318" y="603"/>
                  </a:lnTo>
                  <a:lnTo>
                    <a:pt x="2384" y="607"/>
                  </a:lnTo>
                  <a:lnTo>
                    <a:pt x="2390" y="655"/>
                  </a:lnTo>
                  <a:lnTo>
                    <a:pt x="2331" y="656"/>
                  </a:lnTo>
                  <a:lnTo>
                    <a:pt x="2382" y="665"/>
                  </a:lnTo>
                  <a:lnTo>
                    <a:pt x="2398" y="693"/>
                  </a:lnTo>
                  <a:lnTo>
                    <a:pt x="2344" y="735"/>
                  </a:lnTo>
                  <a:lnTo>
                    <a:pt x="2423" y="714"/>
                  </a:lnTo>
                  <a:lnTo>
                    <a:pt x="2427" y="750"/>
                  </a:lnTo>
                  <a:lnTo>
                    <a:pt x="2393" y="765"/>
                  </a:lnTo>
                  <a:lnTo>
                    <a:pt x="2441" y="728"/>
                  </a:lnTo>
                  <a:lnTo>
                    <a:pt x="2446" y="751"/>
                  </a:lnTo>
                  <a:lnTo>
                    <a:pt x="2492" y="715"/>
                  </a:lnTo>
                  <a:lnTo>
                    <a:pt x="2500" y="735"/>
                  </a:lnTo>
                  <a:lnTo>
                    <a:pt x="2531" y="684"/>
                  </a:lnTo>
                  <a:lnTo>
                    <a:pt x="2520" y="674"/>
                  </a:lnTo>
                  <a:lnTo>
                    <a:pt x="2556" y="645"/>
                  </a:lnTo>
                  <a:lnTo>
                    <a:pt x="2596" y="699"/>
                  </a:lnTo>
                  <a:lnTo>
                    <a:pt x="2562" y="711"/>
                  </a:lnTo>
                  <a:lnTo>
                    <a:pt x="2599" y="704"/>
                  </a:lnTo>
                  <a:lnTo>
                    <a:pt x="2612" y="726"/>
                  </a:lnTo>
                  <a:lnTo>
                    <a:pt x="2588" y="733"/>
                  </a:lnTo>
                  <a:lnTo>
                    <a:pt x="2621" y="737"/>
                  </a:lnTo>
                  <a:lnTo>
                    <a:pt x="2599" y="754"/>
                  </a:lnTo>
                  <a:lnTo>
                    <a:pt x="2622" y="750"/>
                  </a:lnTo>
                  <a:lnTo>
                    <a:pt x="2640" y="773"/>
                  </a:lnTo>
                  <a:lnTo>
                    <a:pt x="2628" y="784"/>
                  </a:lnTo>
                  <a:lnTo>
                    <a:pt x="2661" y="803"/>
                  </a:lnTo>
                  <a:lnTo>
                    <a:pt x="2608" y="823"/>
                  </a:lnTo>
                  <a:lnTo>
                    <a:pt x="2647" y="823"/>
                  </a:lnTo>
                  <a:lnTo>
                    <a:pt x="2639" y="842"/>
                  </a:lnTo>
                  <a:lnTo>
                    <a:pt x="2695" y="860"/>
                  </a:lnTo>
                  <a:lnTo>
                    <a:pt x="2716" y="904"/>
                  </a:lnTo>
                  <a:lnTo>
                    <a:pt x="2736" y="887"/>
                  </a:lnTo>
                  <a:lnTo>
                    <a:pt x="2792" y="918"/>
                  </a:lnTo>
                  <a:lnTo>
                    <a:pt x="2670" y="956"/>
                  </a:lnTo>
                  <a:lnTo>
                    <a:pt x="2695" y="977"/>
                  </a:lnTo>
                  <a:lnTo>
                    <a:pt x="2798" y="934"/>
                  </a:lnTo>
                  <a:lnTo>
                    <a:pt x="2798" y="970"/>
                  </a:lnTo>
                  <a:lnTo>
                    <a:pt x="2845" y="963"/>
                  </a:lnTo>
                  <a:lnTo>
                    <a:pt x="2850" y="981"/>
                  </a:lnTo>
                  <a:lnTo>
                    <a:pt x="2828" y="981"/>
                  </a:lnTo>
                  <a:lnTo>
                    <a:pt x="2850" y="1025"/>
                  </a:lnTo>
                  <a:lnTo>
                    <a:pt x="2706" y="1110"/>
                  </a:lnTo>
                  <a:lnTo>
                    <a:pt x="2497" y="1110"/>
                  </a:lnTo>
                  <a:lnTo>
                    <a:pt x="2409" y="1169"/>
                  </a:lnTo>
                  <a:lnTo>
                    <a:pt x="2338" y="1256"/>
                  </a:lnTo>
                  <a:lnTo>
                    <a:pt x="2409" y="1190"/>
                  </a:lnTo>
                  <a:lnTo>
                    <a:pt x="2522" y="1151"/>
                  </a:lnTo>
                  <a:lnTo>
                    <a:pt x="2562" y="1182"/>
                  </a:lnTo>
                  <a:lnTo>
                    <a:pt x="2489" y="1205"/>
                  </a:lnTo>
                  <a:lnTo>
                    <a:pt x="2546" y="1217"/>
                  </a:lnTo>
                  <a:lnTo>
                    <a:pt x="2531" y="1244"/>
                  </a:lnTo>
                  <a:lnTo>
                    <a:pt x="2575" y="1292"/>
                  </a:lnTo>
                  <a:lnTo>
                    <a:pt x="2663" y="1310"/>
                  </a:lnTo>
                  <a:lnTo>
                    <a:pt x="2687" y="1249"/>
                  </a:lnTo>
                  <a:lnTo>
                    <a:pt x="2687" y="1286"/>
                  </a:lnTo>
                  <a:lnTo>
                    <a:pt x="2710" y="1282"/>
                  </a:lnTo>
                  <a:lnTo>
                    <a:pt x="2669" y="1321"/>
                  </a:lnTo>
                  <a:lnTo>
                    <a:pt x="2566" y="1347"/>
                  </a:lnTo>
                  <a:lnTo>
                    <a:pt x="2529" y="1392"/>
                  </a:lnTo>
                  <a:lnTo>
                    <a:pt x="2500" y="1352"/>
                  </a:lnTo>
                  <a:lnTo>
                    <a:pt x="2597" y="1317"/>
                  </a:lnTo>
                  <a:lnTo>
                    <a:pt x="2546" y="1318"/>
                  </a:lnTo>
                  <a:lnTo>
                    <a:pt x="2556" y="1292"/>
                  </a:lnTo>
                  <a:lnTo>
                    <a:pt x="2471" y="1322"/>
                  </a:lnTo>
                  <a:lnTo>
                    <a:pt x="2446" y="1303"/>
                  </a:lnTo>
                  <a:lnTo>
                    <a:pt x="2446" y="1249"/>
                  </a:lnTo>
                  <a:lnTo>
                    <a:pt x="2391" y="1231"/>
                  </a:lnTo>
                  <a:lnTo>
                    <a:pt x="2350" y="1319"/>
                  </a:lnTo>
                  <a:lnTo>
                    <a:pt x="2180" y="1352"/>
                  </a:lnTo>
                  <a:lnTo>
                    <a:pt x="2063" y="1385"/>
                  </a:lnTo>
                  <a:lnTo>
                    <a:pt x="2044" y="1402"/>
                  </a:lnTo>
                  <a:lnTo>
                    <a:pt x="2070" y="1406"/>
                  </a:lnTo>
                  <a:lnTo>
                    <a:pt x="2076" y="1418"/>
                  </a:lnTo>
                  <a:lnTo>
                    <a:pt x="1934" y="1454"/>
                  </a:lnTo>
                  <a:lnTo>
                    <a:pt x="1942" y="1438"/>
                  </a:lnTo>
                  <a:lnTo>
                    <a:pt x="1951" y="1427"/>
                  </a:lnTo>
                  <a:lnTo>
                    <a:pt x="1956" y="1410"/>
                  </a:lnTo>
                  <a:lnTo>
                    <a:pt x="1978" y="1398"/>
                  </a:lnTo>
                  <a:lnTo>
                    <a:pt x="1982" y="1321"/>
                  </a:lnTo>
                  <a:lnTo>
                    <a:pt x="2006" y="1347"/>
                  </a:lnTo>
                  <a:lnTo>
                    <a:pt x="2048" y="1337"/>
                  </a:lnTo>
                  <a:lnTo>
                    <a:pt x="2012" y="1292"/>
                  </a:lnTo>
                  <a:lnTo>
                    <a:pt x="1890" y="1270"/>
                  </a:lnTo>
                  <a:lnTo>
                    <a:pt x="1884" y="1270"/>
                  </a:lnTo>
                  <a:lnTo>
                    <a:pt x="1872" y="1208"/>
                  </a:lnTo>
                  <a:lnTo>
                    <a:pt x="1847" y="1212"/>
                  </a:lnTo>
                  <a:lnTo>
                    <a:pt x="1825" y="1176"/>
                  </a:lnTo>
                  <a:lnTo>
                    <a:pt x="1799" y="1173"/>
                  </a:lnTo>
                  <a:lnTo>
                    <a:pt x="1799" y="1195"/>
                  </a:lnTo>
                  <a:lnTo>
                    <a:pt x="1767" y="1164"/>
                  </a:lnTo>
                  <a:lnTo>
                    <a:pt x="1710" y="1208"/>
                  </a:lnTo>
                  <a:lnTo>
                    <a:pt x="1552" y="1176"/>
                  </a:lnTo>
                  <a:lnTo>
                    <a:pt x="1531" y="1146"/>
                  </a:lnTo>
                  <a:lnTo>
                    <a:pt x="1530" y="1165"/>
                  </a:lnTo>
                  <a:lnTo>
                    <a:pt x="610" y="1165"/>
                  </a:lnTo>
                  <a:lnTo>
                    <a:pt x="596" y="1132"/>
                  </a:lnTo>
                  <a:lnTo>
                    <a:pt x="547" y="1123"/>
                  </a:lnTo>
                  <a:lnTo>
                    <a:pt x="550" y="1101"/>
                  </a:lnTo>
                  <a:lnTo>
                    <a:pt x="447" y="1072"/>
                  </a:lnTo>
                  <a:lnTo>
                    <a:pt x="459" y="1057"/>
                  </a:lnTo>
                  <a:lnTo>
                    <a:pt x="436" y="1015"/>
                  </a:lnTo>
                  <a:lnTo>
                    <a:pt x="409" y="1011"/>
                  </a:lnTo>
                  <a:lnTo>
                    <a:pt x="353" y="925"/>
                  </a:lnTo>
                  <a:lnTo>
                    <a:pt x="363" y="897"/>
                  </a:lnTo>
                  <a:lnTo>
                    <a:pt x="365" y="849"/>
                  </a:lnTo>
                  <a:lnTo>
                    <a:pt x="302" y="823"/>
                  </a:lnTo>
                  <a:lnTo>
                    <a:pt x="184" y="669"/>
                  </a:lnTo>
                  <a:lnTo>
                    <a:pt x="117" y="713"/>
                  </a:lnTo>
                  <a:lnTo>
                    <a:pt x="99" y="692"/>
                  </a:lnTo>
                  <a:lnTo>
                    <a:pt x="95" y="688"/>
                  </a:lnTo>
                  <a:lnTo>
                    <a:pt x="62" y="645"/>
                  </a:lnTo>
                  <a:lnTo>
                    <a:pt x="0" y="64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34" name="Google Shape;1734;gebf947c4af_8_626"/>
            <p:cNvSpPr/>
            <p:nvPr/>
          </p:nvSpPr>
          <p:spPr>
            <a:xfrm>
              <a:off x="1801119" y="2988773"/>
              <a:ext cx="152160" cy="85783"/>
            </a:xfrm>
            <a:custGeom>
              <a:rect b="b" l="l" r="r" t="t"/>
              <a:pathLst>
                <a:path extrusionOk="0" h="96" w="167">
                  <a:moveTo>
                    <a:pt x="0" y="0"/>
                  </a:moveTo>
                  <a:lnTo>
                    <a:pt x="90" y="19"/>
                  </a:lnTo>
                  <a:lnTo>
                    <a:pt x="167" y="96"/>
                  </a:lnTo>
                  <a:lnTo>
                    <a:pt x="122" y="81"/>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35" name="Google Shape;1735;gebf947c4af_8_626"/>
            <p:cNvSpPr/>
            <p:nvPr/>
          </p:nvSpPr>
          <p:spPr>
            <a:xfrm>
              <a:off x="1873391" y="1841655"/>
              <a:ext cx="313830" cy="198475"/>
            </a:xfrm>
            <a:custGeom>
              <a:rect b="b" l="l" r="r" t="t"/>
              <a:pathLst>
                <a:path extrusionOk="0" h="217" w="349">
                  <a:moveTo>
                    <a:pt x="0" y="164"/>
                  </a:moveTo>
                  <a:lnTo>
                    <a:pt x="15" y="136"/>
                  </a:lnTo>
                  <a:lnTo>
                    <a:pt x="65" y="46"/>
                  </a:lnTo>
                  <a:lnTo>
                    <a:pt x="42" y="8"/>
                  </a:lnTo>
                  <a:lnTo>
                    <a:pt x="150" y="0"/>
                  </a:lnTo>
                  <a:lnTo>
                    <a:pt x="224" y="36"/>
                  </a:lnTo>
                  <a:lnTo>
                    <a:pt x="274" y="15"/>
                  </a:lnTo>
                  <a:lnTo>
                    <a:pt x="349" y="66"/>
                  </a:lnTo>
                  <a:lnTo>
                    <a:pt x="189" y="146"/>
                  </a:lnTo>
                  <a:lnTo>
                    <a:pt x="175" y="194"/>
                  </a:lnTo>
                  <a:lnTo>
                    <a:pt x="96" y="217"/>
                  </a:lnTo>
                  <a:lnTo>
                    <a:pt x="61" y="179"/>
                  </a:lnTo>
                  <a:lnTo>
                    <a:pt x="0" y="16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36" name="Google Shape;1736;gebf947c4af_8_626"/>
            <p:cNvSpPr/>
            <p:nvPr/>
          </p:nvSpPr>
          <p:spPr>
            <a:xfrm>
              <a:off x="1964689" y="1656636"/>
              <a:ext cx="218731" cy="109330"/>
            </a:xfrm>
            <a:custGeom>
              <a:rect b="b" l="l" r="r" t="t"/>
              <a:pathLst>
                <a:path extrusionOk="0" h="122" w="244">
                  <a:moveTo>
                    <a:pt x="0" y="93"/>
                  </a:moveTo>
                  <a:lnTo>
                    <a:pt x="56" y="111"/>
                  </a:lnTo>
                  <a:lnTo>
                    <a:pt x="70" y="92"/>
                  </a:lnTo>
                  <a:lnTo>
                    <a:pt x="82" y="122"/>
                  </a:lnTo>
                  <a:lnTo>
                    <a:pt x="108" y="110"/>
                  </a:lnTo>
                  <a:lnTo>
                    <a:pt x="104" y="81"/>
                  </a:lnTo>
                  <a:lnTo>
                    <a:pt x="130" y="97"/>
                  </a:lnTo>
                  <a:lnTo>
                    <a:pt x="145" y="53"/>
                  </a:lnTo>
                  <a:lnTo>
                    <a:pt x="167" y="50"/>
                  </a:lnTo>
                  <a:lnTo>
                    <a:pt x="176" y="90"/>
                  </a:lnTo>
                  <a:lnTo>
                    <a:pt x="228" y="60"/>
                  </a:lnTo>
                  <a:lnTo>
                    <a:pt x="211" y="26"/>
                  </a:lnTo>
                  <a:lnTo>
                    <a:pt x="244" y="17"/>
                  </a:lnTo>
                  <a:lnTo>
                    <a:pt x="210" y="0"/>
                  </a:lnTo>
                  <a:lnTo>
                    <a:pt x="121" y="17"/>
                  </a:lnTo>
                  <a:lnTo>
                    <a:pt x="0" y="9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37" name="Google Shape;1737;gebf947c4af_8_626"/>
            <p:cNvSpPr/>
            <p:nvPr/>
          </p:nvSpPr>
          <p:spPr>
            <a:xfrm>
              <a:off x="2078810" y="1912297"/>
              <a:ext cx="543976" cy="270801"/>
            </a:xfrm>
            <a:custGeom>
              <a:rect b="b" l="l" r="r" t="t"/>
              <a:pathLst>
                <a:path extrusionOk="0" h="296" w="602">
                  <a:moveTo>
                    <a:pt x="0" y="95"/>
                  </a:moveTo>
                  <a:lnTo>
                    <a:pt x="30" y="72"/>
                  </a:lnTo>
                  <a:lnTo>
                    <a:pt x="15" y="59"/>
                  </a:lnTo>
                  <a:lnTo>
                    <a:pt x="87" y="17"/>
                  </a:lnTo>
                  <a:lnTo>
                    <a:pt x="146" y="0"/>
                  </a:lnTo>
                  <a:lnTo>
                    <a:pt x="165" y="30"/>
                  </a:lnTo>
                  <a:lnTo>
                    <a:pt x="144" y="48"/>
                  </a:lnTo>
                  <a:lnTo>
                    <a:pt x="198" y="24"/>
                  </a:lnTo>
                  <a:lnTo>
                    <a:pt x="257" y="44"/>
                  </a:lnTo>
                  <a:lnTo>
                    <a:pt x="235" y="66"/>
                  </a:lnTo>
                  <a:lnTo>
                    <a:pt x="304" y="51"/>
                  </a:lnTo>
                  <a:lnTo>
                    <a:pt x="285" y="26"/>
                  </a:lnTo>
                  <a:lnTo>
                    <a:pt x="312" y="29"/>
                  </a:lnTo>
                  <a:lnTo>
                    <a:pt x="366" y="109"/>
                  </a:lnTo>
                  <a:lnTo>
                    <a:pt x="385" y="90"/>
                  </a:lnTo>
                  <a:lnTo>
                    <a:pt x="363" y="3"/>
                  </a:lnTo>
                  <a:lnTo>
                    <a:pt x="407" y="4"/>
                  </a:lnTo>
                  <a:lnTo>
                    <a:pt x="455" y="35"/>
                  </a:lnTo>
                  <a:lnTo>
                    <a:pt x="483" y="143"/>
                  </a:lnTo>
                  <a:lnTo>
                    <a:pt x="602" y="195"/>
                  </a:lnTo>
                  <a:lnTo>
                    <a:pt x="601" y="224"/>
                  </a:lnTo>
                  <a:lnTo>
                    <a:pt x="568" y="212"/>
                  </a:lnTo>
                  <a:lnTo>
                    <a:pt x="532" y="231"/>
                  </a:lnTo>
                  <a:lnTo>
                    <a:pt x="583" y="255"/>
                  </a:lnTo>
                  <a:lnTo>
                    <a:pt x="536" y="279"/>
                  </a:lnTo>
                  <a:lnTo>
                    <a:pt x="459" y="267"/>
                  </a:lnTo>
                  <a:lnTo>
                    <a:pt x="414" y="237"/>
                  </a:lnTo>
                  <a:lnTo>
                    <a:pt x="315" y="286"/>
                  </a:lnTo>
                  <a:lnTo>
                    <a:pt x="191" y="296"/>
                  </a:lnTo>
                  <a:lnTo>
                    <a:pt x="166" y="249"/>
                  </a:lnTo>
                  <a:lnTo>
                    <a:pt x="98" y="246"/>
                  </a:lnTo>
                  <a:lnTo>
                    <a:pt x="54" y="206"/>
                  </a:lnTo>
                  <a:lnTo>
                    <a:pt x="228" y="182"/>
                  </a:lnTo>
                  <a:lnTo>
                    <a:pt x="47" y="169"/>
                  </a:lnTo>
                  <a:lnTo>
                    <a:pt x="24" y="145"/>
                  </a:lnTo>
                  <a:lnTo>
                    <a:pt x="117" y="117"/>
                  </a:lnTo>
                  <a:lnTo>
                    <a:pt x="30" y="121"/>
                  </a:lnTo>
                  <a:lnTo>
                    <a:pt x="37" y="109"/>
                  </a:lnTo>
                  <a:lnTo>
                    <a:pt x="0" y="9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38" name="Google Shape;1738;gebf947c4af_8_626"/>
            <p:cNvSpPr/>
            <p:nvPr/>
          </p:nvSpPr>
          <p:spPr>
            <a:xfrm>
              <a:off x="2120654" y="1698685"/>
              <a:ext cx="367089" cy="148015"/>
            </a:xfrm>
            <a:custGeom>
              <a:rect b="b" l="l" r="r" t="t"/>
              <a:pathLst>
                <a:path extrusionOk="0" h="164" w="408">
                  <a:moveTo>
                    <a:pt x="0" y="108"/>
                  </a:moveTo>
                  <a:lnTo>
                    <a:pt x="15" y="95"/>
                  </a:lnTo>
                  <a:lnTo>
                    <a:pt x="85" y="80"/>
                  </a:lnTo>
                  <a:lnTo>
                    <a:pt x="15" y="83"/>
                  </a:lnTo>
                  <a:lnTo>
                    <a:pt x="96" y="66"/>
                  </a:lnTo>
                  <a:lnTo>
                    <a:pt x="30" y="66"/>
                  </a:lnTo>
                  <a:lnTo>
                    <a:pt x="36" y="48"/>
                  </a:lnTo>
                  <a:lnTo>
                    <a:pt x="99" y="47"/>
                  </a:lnTo>
                  <a:lnTo>
                    <a:pt x="55" y="43"/>
                  </a:lnTo>
                  <a:lnTo>
                    <a:pt x="89" y="26"/>
                  </a:lnTo>
                  <a:lnTo>
                    <a:pt x="172" y="47"/>
                  </a:lnTo>
                  <a:lnTo>
                    <a:pt x="213" y="88"/>
                  </a:lnTo>
                  <a:lnTo>
                    <a:pt x="290" y="91"/>
                  </a:lnTo>
                  <a:lnTo>
                    <a:pt x="260" y="66"/>
                  </a:lnTo>
                  <a:lnTo>
                    <a:pt x="278" y="50"/>
                  </a:lnTo>
                  <a:lnTo>
                    <a:pt x="243" y="31"/>
                  </a:lnTo>
                  <a:lnTo>
                    <a:pt x="297" y="0"/>
                  </a:lnTo>
                  <a:lnTo>
                    <a:pt x="320" y="36"/>
                  </a:lnTo>
                  <a:lnTo>
                    <a:pt x="304" y="53"/>
                  </a:lnTo>
                  <a:lnTo>
                    <a:pt x="334" y="58"/>
                  </a:lnTo>
                  <a:lnTo>
                    <a:pt x="323" y="76"/>
                  </a:lnTo>
                  <a:lnTo>
                    <a:pt x="362" y="81"/>
                  </a:lnTo>
                  <a:lnTo>
                    <a:pt x="382" y="57"/>
                  </a:lnTo>
                  <a:lnTo>
                    <a:pt x="408" y="86"/>
                  </a:lnTo>
                  <a:lnTo>
                    <a:pt x="388" y="123"/>
                  </a:lnTo>
                  <a:lnTo>
                    <a:pt x="300" y="120"/>
                  </a:lnTo>
                  <a:lnTo>
                    <a:pt x="165" y="164"/>
                  </a:lnTo>
                  <a:lnTo>
                    <a:pt x="110" y="141"/>
                  </a:lnTo>
                  <a:lnTo>
                    <a:pt x="224" y="105"/>
                  </a:lnTo>
                  <a:lnTo>
                    <a:pt x="127" y="127"/>
                  </a:lnTo>
                  <a:lnTo>
                    <a:pt x="143" y="97"/>
                  </a:lnTo>
                  <a:lnTo>
                    <a:pt x="94" y="128"/>
                  </a:lnTo>
                  <a:lnTo>
                    <a:pt x="36" y="120"/>
                  </a:lnTo>
                  <a:lnTo>
                    <a:pt x="0" y="108"/>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39" name="Google Shape;1739;gebf947c4af_8_626"/>
            <p:cNvSpPr/>
            <p:nvPr/>
          </p:nvSpPr>
          <p:spPr>
            <a:xfrm>
              <a:off x="2487743" y="1543941"/>
              <a:ext cx="192103" cy="92509"/>
            </a:xfrm>
            <a:custGeom>
              <a:rect b="b" l="l" r="r" t="t"/>
              <a:pathLst>
                <a:path extrusionOk="0" h="102" w="212">
                  <a:moveTo>
                    <a:pt x="0" y="0"/>
                  </a:moveTo>
                  <a:lnTo>
                    <a:pt x="18" y="36"/>
                  </a:lnTo>
                  <a:lnTo>
                    <a:pt x="69" y="36"/>
                  </a:lnTo>
                  <a:lnTo>
                    <a:pt x="52" y="44"/>
                  </a:lnTo>
                  <a:lnTo>
                    <a:pt x="65" y="56"/>
                  </a:lnTo>
                  <a:lnTo>
                    <a:pt x="19" y="62"/>
                  </a:lnTo>
                  <a:lnTo>
                    <a:pt x="93" y="75"/>
                  </a:lnTo>
                  <a:lnTo>
                    <a:pt x="212" y="102"/>
                  </a:lnTo>
                  <a:lnTo>
                    <a:pt x="194" y="42"/>
                  </a:lnTo>
                  <a:lnTo>
                    <a:pt x="109" y="8"/>
                  </a:lnTo>
                  <a:lnTo>
                    <a:pt x="81" y="23"/>
                  </a:lnTo>
                  <a:lnTo>
                    <a:pt x="73" y="0"/>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40" name="Google Shape;1740;gebf947c4af_8_626"/>
            <p:cNvSpPr/>
            <p:nvPr/>
          </p:nvSpPr>
          <p:spPr>
            <a:xfrm>
              <a:off x="2579037" y="1718868"/>
              <a:ext cx="152160" cy="95874"/>
            </a:xfrm>
            <a:custGeom>
              <a:rect b="b" l="l" r="r" t="t"/>
              <a:pathLst>
                <a:path extrusionOk="0" h="103" w="169">
                  <a:moveTo>
                    <a:pt x="0" y="67"/>
                  </a:moveTo>
                  <a:lnTo>
                    <a:pt x="18" y="42"/>
                  </a:lnTo>
                  <a:lnTo>
                    <a:pt x="51" y="46"/>
                  </a:lnTo>
                  <a:lnTo>
                    <a:pt x="10" y="22"/>
                  </a:lnTo>
                  <a:lnTo>
                    <a:pt x="19" y="7"/>
                  </a:lnTo>
                  <a:lnTo>
                    <a:pt x="88" y="40"/>
                  </a:lnTo>
                  <a:lnTo>
                    <a:pt x="49" y="4"/>
                  </a:lnTo>
                  <a:lnTo>
                    <a:pt x="151" y="0"/>
                  </a:lnTo>
                  <a:lnTo>
                    <a:pt x="169" y="75"/>
                  </a:lnTo>
                  <a:lnTo>
                    <a:pt x="148" y="63"/>
                  </a:lnTo>
                  <a:lnTo>
                    <a:pt x="147" y="103"/>
                  </a:lnTo>
                  <a:lnTo>
                    <a:pt x="64" y="99"/>
                  </a:lnTo>
                  <a:lnTo>
                    <a:pt x="81" y="88"/>
                  </a:lnTo>
                  <a:lnTo>
                    <a:pt x="59" y="73"/>
                  </a:lnTo>
                  <a:lnTo>
                    <a:pt x="118" y="52"/>
                  </a:lnTo>
                  <a:lnTo>
                    <a:pt x="0" y="6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41" name="Google Shape;1741;gebf947c4af_8_626"/>
            <p:cNvSpPr/>
            <p:nvPr/>
          </p:nvSpPr>
          <p:spPr>
            <a:xfrm>
              <a:off x="2582842" y="1882023"/>
              <a:ext cx="180692" cy="149699"/>
            </a:xfrm>
            <a:custGeom>
              <a:rect b="b" l="l" r="r" t="t"/>
              <a:pathLst>
                <a:path extrusionOk="0" h="162" w="198">
                  <a:moveTo>
                    <a:pt x="0" y="81"/>
                  </a:moveTo>
                  <a:lnTo>
                    <a:pt x="10" y="61"/>
                  </a:lnTo>
                  <a:lnTo>
                    <a:pt x="76" y="73"/>
                  </a:lnTo>
                  <a:lnTo>
                    <a:pt x="66" y="47"/>
                  </a:lnTo>
                  <a:lnTo>
                    <a:pt x="84" y="48"/>
                  </a:lnTo>
                  <a:lnTo>
                    <a:pt x="40" y="35"/>
                  </a:lnTo>
                  <a:lnTo>
                    <a:pt x="60" y="28"/>
                  </a:lnTo>
                  <a:lnTo>
                    <a:pt x="41" y="14"/>
                  </a:lnTo>
                  <a:lnTo>
                    <a:pt x="168" y="0"/>
                  </a:lnTo>
                  <a:lnTo>
                    <a:pt x="172" y="36"/>
                  </a:lnTo>
                  <a:lnTo>
                    <a:pt x="133" y="65"/>
                  </a:lnTo>
                  <a:lnTo>
                    <a:pt x="191" y="73"/>
                  </a:lnTo>
                  <a:lnTo>
                    <a:pt x="198" y="131"/>
                  </a:lnTo>
                  <a:lnTo>
                    <a:pt x="113" y="162"/>
                  </a:lnTo>
                  <a:lnTo>
                    <a:pt x="76" y="117"/>
                  </a:lnTo>
                  <a:lnTo>
                    <a:pt x="0" y="8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42" name="Google Shape;1742;gebf947c4af_8_626"/>
            <p:cNvSpPr/>
            <p:nvPr/>
          </p:nvSpPr>
          <p:spPr>
            <a:xfrm>
              <a:off x="2706474" y="1564127"/>
              <a:ext cx="110316" cy="77372"/>
            </a:xfrm>
            <a:custGeom>
              <a:rect b="b" l="l" r="r" t="t"/>
              <a:pathLst>
                <a:path extrusionOk="0" h="82" w="119">
                  <a:moveTo>
                    <a:pt x="0" y="0"/>
                  </a:moveTo>
                  <a:lnTo>
                    <a:pt x="14" y="49"/>
                  </a:lnTo>
                  <a:lnTo>
                    <a:pt x="51" y="52"/>
                  </a:lnTo>
                  <a:lnTo>
                    <a:pt x="19" y="59"/>
                  </a:lnTo>
                  <a:lnTo>
                    <a:pt x="34" y="82"/>
                  </a:lnTo>
                  <a:lnTo>
                    <a:pt x="108" y="69"/>
                  </a:lnTo>
                  <a:lnTo>
                    <a:pt x="119" y="41"/>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43" name="Google Shape;1743;gebf947c4af_8_626"/>
            <p:cNvSpPr/>
            <p:nvPr/>
          </p:nvSpPr>
          <p:spPr>
            <a:xfrm>
              <a:off x="2746413" y="1680184"/>
              <a:ext cx="519249" cy="166517"/>
            </a:xfrm>
            <a:custGeom>
              <a:rect b="b" l="l" r="r" t="t"/>
              <a:pathLst>
                <a:path extrusionOk="0" h="182" w="575">
                  <a:moveTo>
                    <a:pt x="0" y="29"/>
                  </a:moveTo>
                  <a:lnTo>
                    <a:pt x="36" y="0"/>
                  </a:lnTo>
                  <a:lnTo>
                    <a:pt x="87" y="16"/>
                  </a:lnTo>
                  <a:lnTo>
                    <a:pt x="121" y="29"/>
                  </a:lnTo>
                  <a:lnTo>
                    <a:pt x="110" y="50"/>
                  </a:lnTo>
                  <a:lnTo>
                    <a:pt x="176" y="32"/>
                  </a:lnTo>
                  <a:lnTo>
                    <a:pt x="219" y="50"/>
                  </a:lnTo>
                  <a:lnTo>
                    <a:pt x="183" y="50"/>
                  </a:lnTo>
                  <a:lnTo>
                    <a:pt x="256" y="64"/>
                  </a:lnTo>
                  <a:lnTo>
                    <a:pt x="176" y="69"/>
                  </a:lnTo>
                  <a:lnTo>
                    <a:pt x="219" y="82"/>
                  </a:lnTo>
                  <a:lnTo>
                    <a:pt x="187" y="97"/>
                  </a:lnTo>
                  <a:lnTo>
                    <a:pt x="227" y="84"/>
                  </a:lnTo>
                  <a:lnTo>
                    <a:pt x="263" y="120"/>
                  </a:lnTo>
                  <a:lnTo>
                    <a:pt x="271" y="104"/>
                  </a:lnTo>
                  <a:lnTo>
                    <a:pt x="377" y="120"/>
                  </a:lnTo>
                  <a:lnTo>
                    <a:pt x="486" y="86"/>
                  </a:lnTo>
                  <a:lnTo>
                    <a:pt x="575" y="126"/>
                  </a:lnTo>
                  <a:lnTo>
                    <a:pt x="547" y="145"/>
                  </a:lnTo>
                  <a:lnTo>
                    <a:pt x="557" y="175"/>
                  </a:lnTo>
                  <a:lnTo>
                    <a:pt x="505" y="182"/>
                  </a:lnTo>
                  <a:lnTo>
                    <a:pt x="446" y="153"/>
                  </a:lnTo>
                  <a:lnTo>
                    <a:pt x="446" y="175"/>
                  </a:lnTo>
                  <a:lnTo>
                    <a:pt x="414" y="179"/>
                  </a:lnTo>
                  <a:lnTo>
                    <a:pt x="285" y="182"/>
                  </a:lnTo>
                  <a:lnTo>
                    <a:pt x="271" y="157"/>
                  </a:lnTo>
                  <a:lnTo>
                    <a:pt x="240" y="179"/>
                  </a:lnTo>
                  <a:lnTo>
                    <a:pt x="200" y="157"/>
                  </a:lnTo>
                  <a:lnTo>
                    <a:pt x="174" y="172"/>
                  </a:lnTo>
                  <a:lnTo>
                    <a:pt x="124" y="54"/>
                  </a:lnTo>
                  <a:lnTo>
                    <a:pt x="65" y="65"/>
                  </a:lnTo>
                  <a:lnTo>
                    <a:pt x="0" y="2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44" name="Google Shape;1744;gebf947c4af_8_626"/>
            <p:cNvSpPr/>
            <p:nvPr/>
          </p:nvSpPr>
          <p:spPr>
            <a:xfrm>
              <a:off x="2765435" y="1394245"/>
              <a:ext cx="338557" cy="223706"/>
            </a:xfrm>
            <a:custGeom>
              <a:rect b="b" l="l" r="r" t="t"/>
              <a:pathLst>
                <a:path extrusionOk="0" h="242" w="375">
                  <a:moveTo>
                    <a:pt x="0" y="75"/>
                  </a:moveTo>
                  <a:lnTo>
                    <a:pt x="90" y="61"/>
                  </a:lnTo>
                  <a:lnTo>
                    <a:pt x="42" y="28"/>
                  </a:lnTo>
                  <a:lnTo>
                    <a:pt x="122" y="13"/>
                  </a:lnTo>
                  <a:lnTo>
                    <a:pt x="59" y="0"/>
                  </a:lnTo>
                  <a:lnTo>
                    <a:pt x="159" y="17"/>
                  </a:lnTo>
                  <a:lnTo>
                    <a:pt x="188" y="63"/>
                  </a:lnTo>
                  <a:lnTo>
                    <a:pt x="240" y="64"/>
                  </a:lnTo>
                  <a:lnTo>
                    <a:pt x="260" y="96"/>
                  </a:lnTo>
                  <a:lnTo>
                    <a:pt x="264" y="74"/>
                  </a:lnTo>
                  <a:lnTo>
                    <a:pt x="290" y="75"/>
                  </a:lnTo>
                  <a:lnTo>
                    <a:pt x="279" y="96"/>
                  </a:lnTo>
                  <a:lnTo>
                    <a:pt x="308" y="111"/>
                  </a:lnTo>
                  <a:lnTo>
                    <a:pt x="290" y="133"/>
                  </a:lnTo>
                  <a:lnTo>
                    <a:pt x="349" y="130"/>
                  </a:lnTo>
                  <a:lnTo>
                    <a:pt x="375" y="162"/>
                  </a:lnTo>
                  <a:lnTo>
                    <a:pt x="304" y="173"/>
                  </a:lnTo>
                  <a:lnTo>
                    <a:pt x="284" y="202"/>
                  </a:lnTo>
                  <a:lnTo>
                    <a:pt x="271" y="171"/>
                  </a:lnTo>
                  <a:lnTo>
                    <a:pt x="251" y="240"/>
                  </a:lnTo>
                  <a:lnTo>
                    <a:pt x="206" y="205"/>
                  </a:lnTo>
                  <a:lnTo>
                    <a:pt x="229" y="242"/>
                  </a:lnTo>
                  <a:lnTo>
                    <a:pt x="141" y="236"/>
                  </a:lnTo>
                  <a:lnTo>
                    <a:pt x="114" y="217"/>
                  </a:lnTo>
                  <a:lnTo>
                    <a:pt x="155" y="214"/>
                  </a:lnTo>
                  <a:lnTo>
                    <a:pt x="111" y="207"/>
                  </a:lnTo>
                  <a:lnTo>
                    <a:pt x="99" y="196"/>
                  </a:lnTo>
                  <a:lnTo>
                    <a:pt x="122" y="195"/>
                  </a:lnTo>
                  <a:lnTo>
                    <a:pt x="85" y="180"/>
                  </a:lnTo>
                  <a:lnTo>
                    <a:pt x="203" y="158"/>
                  </a:lnTo>
                  <a:lnTo>
                    <a:pt x="59" y="162"/>
                  </a:lnTo>
                  <a:lnTo>
                    <a:pt x="33" y="138"/>
                  </a:lnTo>
                  <a:lnTo>
                    <a:pt x="85" y="127"/>
                  </a:lnTo>
                  <a:lnTo>
                    <a:pt x="5" y="111"/>
                  </a:lnTo>
                  <a:lnTo>
                    <a:pt x="23" y="110"/>
                  </a:lnTo>
                  <a:lnTo>
                    <a:pt x="1" y="93"/>
                  </a:lnTo>
                  <a:lnTo>
                    <a:pt x="90" y="93"/>
                  </a:lnTo>
                  <a:lnTo>
                    <a:pt x="0" y="7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45" name="Google Shape;1745;gebf947c4af_8_626"/>
            <p:cNvSpPr/>
            <p:nvPr/>
          </p:nvSpPr>
          <p:spPr>
            <a:xfrm>
              <a:off x="2765435" y="1777738"/>
              <a:ext cx="81787" cy="57186"/>
            </a:xfrm>
            <a:custGeom>
              <a:rect b="b" l="l" r="r" t="t"/>
              <a:pathLst>
                <a:path extrusionOk="0" h="62" w="90">
                  <a:moveTo>
                    <a:pt x="0" y="43"/>
                  </a:moveTo>
                  <a:lnTo>
                    <a:pt x="15" y="0"/>
                  </a:lnTo>
                  <a:lnTo>
                    <a:pt x="74" y="13"/>
                  </a:lnTo>
                  <a:lnTo>
                    <a:pt x="90" y="62"/>
                  </a:lnTo>
                  <a:lnTo>
                    <a:pt x="0" y="4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46" name="Google Shape;1746;gebf947c4af_8_626"/>
            <p:cNvSpPr/>
            <p:nvPr/>
          </p:nvSpPr>
          <p:spPr>
            <a:xfrm>
              <a:off x="2765435" y="1641496"/>
              <a:ext cx="95099" cy="20183"/>
            </a:xfrm>
            <a:custGeom>
              <a:rect b="b" l="l" r="r" t="t"/>
              <a:pathLst>
                <a:path extrusionOk="0" h="22" w="102">
                  <a:moveTo>
                    <a:pt x="0" y="9"/>
                  </a:moveTo>
                  <a:lnTo>
                    <a:pt x="24" y="22"/>
                  </a:lnTo>
                  <a:lnTo>
                    <a:pt x="102" y="9"/>
                  </a:lnTo>
                  <a:lnTo>
                    <a:pt x="28" y="0"/>
                  </a:lnTo>
                  <a:lnTo>
                    <a:pt x="0" y="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47" name="Google Shape;1747;gebf947c4af_8_626"/>
            <p:cNvSpPr/>
            <p:nvPr/>
          </p:nvSpPr>
          <p:spPr>
            <a:xfrm>
              <a:off x="2784456" y="1873613"/>
              <a:ext cx="161670" cy="119422"/>
            </a:xfrm>
            <a:custGeom>
              <a:rect b="b" l="l" r="r" t="t"/>
              <a:pathLst>
                <a:path extrusionOk="0" h="128" w="179">
                  <a:moveTo>
                    <a:pt x="0" y="21"/>
                  </a:moveTo>
                  <a:lnTo>
                    <a:pt x="4" y="81"/>
                  </a:lnTo>
                  <a:lnTo>
                    <a:pt x="23" y="92"/>
                  </a:lnTo>
                  <a:lnTo>
                    <a:pt x="17" y="126"/>
                  </a:lnTo>
                  <a:lnTo>
                    <a:pt x="44" y="128"/>
                  </a:lnTo>
                  <a:lnTo>
                    <a:pt x="73" y="100"/>
                  </a:lnTo>
                  <a:lnTo>
                    <a:pt x="44" y="81"/>
                  </a:lnTo>
                  <a:lnTo>
                    <a:pt x="117" y="81"/>
                  </a:lnTo>
                  <a:lnTo>
                    <a:pt x="179" y="8"/>
                  </a:lnTo>
                  <a:lnTo>
                    <a:pt x="14" y="0"/>
                  </a:lnTo>
                  <a:lnTo>
                    <a:pt x="36" y="23"/>
                  </a:lnTo>
                  <a:lnTo>
                    <a:pt x="0" y="2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48" name="Google Shape;1748;gebf947c4af_8_626"/>
            <p:cNvSpPr/>
            <p:nvPr/>
          </p:nvSpPr>
          <p:spPr>
            <a:xfrm>
              <a:off x="2894772" y="1266413"/>
              <a:ext cx="928178" cy="479367"/>
            </a:xfrm>
            <a:custGeom>
              <a:rect b="b" l="l" r="r" t="t"/>
              <a:pathLst>
                <a:path extrusionOk="0" h="522" w="1026">
                  <a:moveTo>
                    <a:pt x="0" y="123"/>
                  </a:moveTo>
                  <a:lnTo>
                    <a:pt x="90" y="123"/>
                  </a:lnTo>
                  <a:lnTo>
                    <a:pt x="58" y="143"/>
                  </a:lnTo>
                  <a:lnTo>
                    <a:pt x="184" y="129"/>
                  </a:lnTo>
                  <a:lnTo>
                    <a:pt x="75" y="143"/>
                  </a:lnTo>
                  <a:lnTo>
                    <a:pt x="109" y="151"/>
                  </a:lnTo>
                  <a:lnTo>
                    <a:pt x="72" y="154"/>
                  </a:lnTo>
                  <a:lnTo>
                    <a:pt x="87" y="167"/>
                  </a:lnTo>
                  <a:lnTo>
                    <a:pt x="250" y="147"/>
                  </a:lnTo>
                  <a:lnTo>
                    <a:pt x="90" y="178"/>
                  </a:lnTo>
                  <a:lnTo>
                    <a:pt x="160" y="203"/>
                  </a:lnTo>
                  <a:lnTo>
                    <a:pt x="223" y="166"/>
                  </a:lnTo>
                  <a:lnTo>
                    <a:pt x="330" y="160"/>
                  </a:lnTo>
                  <a:lnTo>
                    <a:pt x="217" y="174"/>
                  </a:lnTo>
                  <a:lnTo>
                    <a:pt x="190" y="203"/>
                  </a:lnTo>
                  <a:lnTo>
                    <a:pt x="257" y="207"/>
                  </a:lnTo>
                  <a:lnTo>
                    <a:pt x="330" y="177"/>
                  </a:lnTo>
                  <a:lnTo>
                    <a:pt x="281" y="204"/>
                  </a:lnTo>
                  <a:lnTo>
                    <a:pt x="330" y="204"/>
                  </a:lnTo>
                  <a:lnTo>
                    <a:pt x="406" y="184"/>
                  </a:lnTo>
                  <a:lnTo>
                    <a:pt x="396" y="155"/>
                  </a:lnTo>
                  <a:lnTo>
                    <a:pt x="480" y="132"/>
                  </a:lnTo>
                  <a:lnTo>
                    <a:pt x="419" y="181"/>
                  </a:lnTo>
                  <a:lnTo>
                    <a:pt x="550" y="171"/>
                  </a:lnTo>
                  <a:lnTo>
                    <a:pt x="286" y="220"/>
                  </a:lnTo>
                  <a:lnTo>
                    <a:pt x="347" y="270"/>
                  </a:lnTo>
                  <a:lnTo>
                    <a:pt x="399" y="270"/>
                  </a:lnTo>
                  <a:lnTo>
                    <a:pt x="371" y="281"/>
                  </a:lnTo>
                  <a:lnTo>
                    <a:pt x="270" y="228"/>
                  </a:lnTo>
                  <a:lnTo>
                    <a:pt x="183" y="220"/>
                  </a:lnTo>
                  <a:lnTo>
                    <a:pt x="180" y="242"/>
                  </a:lnTo>
                  <a:lnTo>
                    <a:pt x="220" y="253"/>
                  </a:lnTo>
                  <a:lnTo>
                    <a:pt x="182" y="261"/>
                  </a:lnTo>
                  <a:lnTo>
                    <a:pt x="286" y="317"/>
                  </a:lnTo>
                  <a:lnTo>
                    <a:pt x="244" y="320"/>
                  </a:lnTo>
                  <a:lnTo>
                    <a:pt x="348" y="324"/>
                  </a:lnTo>
                  <a:lnTo>
                    <a:pt x="289" y="337"/>
                  </a:lnTo>
                  <a:lnTo>
                    <a:pt x="321" y="356"/>
                  </a:lnTo>
                  <a:lnTo>
                    <a:pt x="227" y="326"/>
                  </a:lnTo>
                  <a:lnTo>
                    <a:pt x="172" y="338"/>
                  </a:lnTo>
                  <a:lnTo>
                    <a:pt x="150" y="385"/>
                  </a:lnTo>
                  <a:lnTo>
                    <a:pt x="204" y="370"/>
                  </a:lnTo>
                  <a:lnTo>
                    <a:pt x="195" y="386"/>
                  </a:lnTo>
                  <a:lnTo>
                    <a:pt x="215" y="386"/>
                  </a:lnTo>
                  <a:lnTo>
                    <a:pt x="246" y="350"/>
                  </a:lnTo>
                  <a:lnTo>
                    <a:pt x="235" y="379"/>
                  </a:lnTo>
                  <a:lnTo>
                    <a:pt x="266" y="383"/>
                  </a:lnTo>
                  <a:lnTo>
                    <a:pt x="208" y="397"/>
                  </a:lnTo>
                  <a:lnTo>
                    <a:pt x="244" y="398"/>
                  </a:lnTo>
                  <a:lnTo>
                    <a:pt x="215" y="408"/>
                  </a:lnTo>
                  <a:lnTo>
                    <a:pt x="239" y="427"/>
                  </a:lnTo>
                  <a:lnTo>
                    <a:pt x="281" y="427"/>
                  </a:lnTo>
                  <a:lnTo>
                    <a:pt x="321" y="390"/>
                  </a:lnTo>
                  <a:lnTo>
                    <a:pt x="250" y="444"/>
                  </a:lnTo>
                  <a:lnTo>
                    <a:pt x="182" y="404"/>
                  </a:lnTo>
                  <a:lnTo>
                    <a:pt x="123" y="411"/>
                  </a:lnTo>
                  <a:lnTo>
                    <a:pt x="173" y="452"/>
                  </a:lnTo>
                  <a:lnTo>
                    <a:pt x="87" y="475"/>
                  </a:lnTo>
                  <a:lnTo>
                    <a:pt x="95" y="506"/>
                  </a:lnTo>
                  <a:lnTo>
                    <a:pt x="112" y="478"/>
                  </a:lnTo>
                  <a:lnTo>
                    <a:pt x="114" y="506"/>
                  </a:lnTo>
                  <a:lnTo>
                    <a:pt x="175" y="493"/>
                  </a:lnTo>
                  <a:lnTo>
                    <a:pt x="217" y="518"/>
                  </a:lnTo>
                  <a:lnTo>
                    <a:pt x="248" y="517"/>
                  </a:lnTo>
                  <a:lnTo>
                    <a:pt x="226" y="496"/>
                  </a:lnTo>
                  <a:lnTo>
                    <a:pt x="286" y="503"/>
                  </a:lnTo>
                  <a:lnTo>
                    <a:pt x="281" y="484"/>
                  </a:lnTo>
                  <a:lnTo>
                    <a:pt x="308" y="506"/>
                  </a:lnTo>
                  <a:lnTo>
                    <a:pt x="323" y="502"/>
                  </a:lnTo>
                  <a:lnTo>
                    <a:pt x="315" y="486"/>
                  </a:lnTo>
                  <a:lnTo>
                    <a:pt x="363" y="502"/>
                  </a:lnTo>
                  <a:lnTo>
                    <a:pt x="365" y="522"/>
                  </a:lnTo>
                  <a:lnTo>
                    <a:pt x="451" y="502"/>
                  </a:lnTo>
                  <a:lnTo>
                    <a:pt x="468" y="471"/>
                  </a:lnTo>
                  <a:lnTo>
                    <a:pt x="428" y="478"/>
                  </a:lnTo>
                  <a:lnTo>
                    <a:pt x="428" y="451"/>
                  </a:lnTo>
                  <a:lnTo>
                    <a:pt x="330" y="449"/>
                  </a:lnTo>
                  <a:lnTo>
                    <a:pt x="459" y="442"/>
                  </a:lnTo>
                  <a:lnTo>
                    <a:pt x="479" y="422"/>
                  </a:lnTo>
                  <a:lnTo>
                    <a:pt x="459" y="396"/>
                  </a:lnTo>
                  <a:lnTo>
                    <a:pt x="534" y="397"/>
                  </a:lnTo>
                  <a:lnTo>
                    <a:pt x="549" y="386"/>
                  </a:lnTo>
                  <a:lnTo>
                    <a:pt x="499" y="379"/>
                  </a:lnTo>
                  <a:lnTo>
                    <a:pt x="565" y="376"/>
                  </a:lnTo>
                  <a:lnTo>
                    <a:pt x="521" y="359"/>
                  </a:lnTo>
                  <a:lnTo>
                    <a:pt x="575" y="348"/>
                  </a:lnTo>
                  <a:lnTo>
                    <a:pt x="572" y="334"/>
                  </a:lnTo>
                  <a:lnTo>
                    <a:pt x="473" y="326"/>
                  </a:lnTo>
                  <a:lnTo>
                    <a:pt x="529" y="314"/>
                  </a:lnTo>
                  <a:lnTo>
                    <a:pt x="472" y="310"/>
                  </a:lnTo>
                  <a:lnTo>
                    <a:pt x="575" y="320"/>
                  </a:lnTo>
                  <a:lnTo>
                    <a:pt x="579" y="306"/>
                  </a:lnTo>
                  <a:lnTo>
                    <a:pt x="470" y="301"/>
                  </a:lnTo>
                  <a:lnTo>
                    <a:pt x="612" y="281"/>
                  </a:lnTo>
                  <a:lnTo>
                    <a:pt x="573" y="264"/>
                  </a:lnTo>
                  <a:lnTo>
                    <a:pt x="675" y="270"/>
                  </a:lnTo>
                  <a:lnTo>
                    <a:pt x="707" y="242"/>
                  </a:lnTo>
                  <a:lnTo>
                    <a:pt x="656" y="239"/>
                  </a:lnTo>
                  <a:lnTo>
                    <a:pt x="722" y="236"/>
                  </a:lnTo>
                  <a:lnTo>
                    <a:pt x="714" y="215"/>
                  </a:lnTo>
                  <a:lnTo>
                    <a:pt x="745" y="220"/>
                  </a:lnTo>
                  <a:lnTo>
                    <a:pt x="917" y="134"/>
                  </a:lnTo>
                  <a:lnTo>
                    <a:pt x="727" y="165"/>
                  </a:lnTo>
                  <a:lnTo>
                    <a:pt x="833" y="129"/>
                  </a:lnTo>
                  <a:lnTo>
                    <a:pt x="769" y="132"/>
                  </a:lnTo>
                  <a:lnTo>
                    <a:pt x="753" y="115"/>
                  </a:lnTo>
                  <a:lnTo>
                    <a:pt x="873" y="123"/>
                  </a:lnTo>
                  <a:lnTo>
                    <a:pt x="1026" y="79"/>
                  </a:lnTo>
                  <a:lnTo>
                    <a:pt x="1024" y="57"/>
                  </a:lnTo>
                  <a:lnTo>
                    <a:pt x="960" y="57"/>
                  </a:lnTo>
                  <a:lnTo>
                    <a:pt x="944" y="22"/>
                  </a:lnTo>
                  <a:lnTo>
                    <a:pt x="769" y="38"/>
                  </a:lnTo>
                  <a:lnTo>
                    <a:pt x="844" y="13"/>
                  </a:lnTo>
                  <a:lnTo>
                    <a:pt x="611" y="0"/>
                  </a:lnTo>
                  <a:lnTo>
                    <a:pt x="591" y="17"/>
                  </a:lnTo>
                  <a:lnTo>
                    <a:pt x="608" y="27"/>
                  </a:lnTo>
                  <a:lnTo>
                    <a:pt x="565" y="9"/>
                  </a:lnTo>
                  <a:lnTo>
                    <a:pt x="461" y="11"/>
                  </a:lnTo>
                  <a:lnTo>
                    <a:pt x="535" y="46"/>
                  </a:lnTo>
                  <a:lnTo>
                    <a:pt x="509" y="57"/>
                  </a:lnTo>
                  <a:lnTo>
                    <a:pt x="472" y="20"/>
                  </a:lnTo>
                  <a:lnTo>
                    <a:pt x="376" y="16"/>
                  </a:lnTo>
                  <a:lnTo>
                    <a:pt x="395" y="33"/>
                  </a:lnTo>
                  <a:lnTo>
                    <a:pt x="322" y="27"/>
                  </a:lnTo>
                  <a:lnTo>
                    <a:pt x="358" y="52"/>
                  </a:lnTo>
                  <a:lnTo>
                    <a:pt x="301" y="37"/>
                  </a:lnTo>
                  <a:lnTo>
                    <a:pt x="319" y="52"/>
                  </a:lnTo>
                  <a:lnTo>
                    <a:pt x="285" y="57"/>
                  </a:lnTo>
                  <a:lnTo>
                    <a:pt x="359" y="92"/>
                  </a:lnTo>
                  <a:lnTo>
                    <a:pt x="198" y="53"/>
                  </a:lnTo>
                  <a:lnTo>
                    <a:pt x="158" y="81"/>
                  </a:lnTo>
                  <a:lnTo>
                    <a:pt x="222" y="93"/>
                  </a:lnTo>
                  <a:lnTo>
                    <a:pt x="114" y="83"/>
                  </a:lnTo>
                  <a:lnTo>
                    <a:pt x="0" y="12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49" name="Google Shape;1749;gebf947c4af_8_626"/>
            <p:cNvSpPr/>
            <p:nvPr/>
          </p:nvSpPr>
          <p:spPr>
            <a:xfrm>
              <a:off x="2951832" y="1885385"/>
              <a:ext cx="867316" cy="620656"/>
            </a:xfrm>
            <a:custGeom>
              <a:rect b="b" l="l" r="r" t="t"/>
              <a:pathLst>
                <a:path extrusionOk="0" h="679" w="958">
                  <a:moveTo>
                    <a:pt x="0" y="151"/>
                  </a:moveTo>
                  <a:lnTo>
                    <a:pt x="7" y="78"/>
                  </a:lnTo>
                  <a:lnTo>
                    <a:pt x="47" y="25"/>
                  </a:lnTo>
                  <a:lnTo>
                    <a:pt x="114" y="0"/>
                  </a:lnTo>
                  <a:lnTo>
                    <a:pt x="169" y="10"/>
                  </a:lnTo>
                  <a:lnTo>
                    <a:pt x="110" y="78"/>
                  </a:lnTo>
                  <a:lnTo>
                    <a:pt x="125" y="120"/>
                  </a:lnTo>
                  <a:lnTo>
                    <a:pt x="169" y="161"/>
                  </a:lnTo>
                  <a:lnTo>
                    <a:pt x="114" y="176"/>
                  </a:lnTo>
                  <a:lnTo>
                    <a:pt x="172" y="175"/>
                  </a:lnTo>
                  <a:lnTo>
                    <a:pt x="179" y="139"/>
                  </a:lnTo>
                  <a:lnTo>
                    <a:pt x="136" y="117"/>
                  </a:lnTo>
                  <a:lnTo>
                    <a:pt x="172" y="93"/>
                  </a:lnTo>
                  <a:lnTo>
                    <a:pt x="144" y="60"/>
                  </a:lnTo>
                  <a:lnTo>
                    <a:pt x="201" y="69"/>
                  </a:lnTo>
                  <a:lnTo>
                    <a:pt x="150" y="52"/>
                  </a:lnTo>
                  <a:lnTo>
                    <a:pt x="207" y="56"/>
                  </a:lnTo>
                  <a:lnTo>
                    <a:pt x="168" y="33"/>
                  </a:lnTo>
                  <a:lnTo>
                    <a:pt x="214" y="34"/>
                  </a:lnTo>
                  <a:lnTo>
                    <a:pt x="245" y="10"/>
                  </a:lnTo>
                  <a:lnTo>
                    <a:pt x="283" y="8"/>
                  </a:lnTo>
                  <a:lnTo>
                    <a:pt x="286" y="40"/>
                  </a:lnTo>
                  <a:lnTo>
                    <a:pt x="313" y="52"/>
                  </a:lnTo>
                  <a:lnTo>
                    <a:pt x="304" y="120"/>
                  </a:lnTo>
                  <a:lnTo>
                    <a:pt x="341" y="88"/>
                  </a:lnTo>
                  <a:lnTo>
                    <a:pt x="363" y="102"/>
                  </a:lnTo>
                  <a:lnTo>
                    <a:pt x="415" y="70"/>
                  </a:lnTo>
                  <a:lnTo>
                    <a:pt x="495" y="88"/>
                  </a:lnTo>
                  <a:lnTo>
                    <a:pt x="528" y="120"/>
                  </a:lnTo>
                  <a:lnTo>
                    <a:pt x="504" y="139"/>
                  </a:lnTo>
                  <a:lnTo>
                    <a:pt x="551" y="131"/>
                  </a:lnTo>
                  <a:lnTo>
                    <a:pt x="536" y="150"/>
                  </a:lnTo>
                  <a:lnTo>
                    <a:pt x="565" y="161"/>
                  </a:lnTo>
                  <a:lnTo>
                    <a:pt x="587" y="136"/>
                  </a:lnTo>
                  <a:lnTo>
                    <a:pt x="622" y="148"/>
                  </a:lnTo>
                  <a:lnTo>
                    <a:pt x="632" y="169"/>
                  </a:lnTo>
                  <a:lnTo>
                    <a:pt x="602" y="175"/>
                  </a:lnTo>
                  <a:lnTo>
                    <a:pt x="649" y="175"/>
                  </a:lnTo>
                  <a:lnTo>
                    <a:pt x="642" y="201"/>
                  </a:lnTo>
                  <a:lnTo>
                    <a:pt x="675" y="187"/>
                  </a:lnTo>
                  <a:lnTo>
                    <a:pt x="654" y="209"/>
                  </a:lnTo>
                  <a:lnTo>
                    <a:pt x="721" y="203"/>
                  </a:lnTo>
                  <a:lnTo>
                    <a:pt x="684" y="225"/>
                  </a:lnTo>
                  <a:lnTo>
                    <a:pt x="716" y="225"/>
                  </a:lnTo>
                  <a:lnTo>
                    <a:pt x="704" y="242"/>
                  </a:lnTo>
                  <a:lnTo>
                    <a:pt x="734" y="220"/>
                  </a:lnTo>
                  <a:lnTo>
                    <a:pt x="764" y="243"/>
                  </a:lnTo>
                  <a:lnTo>
                    <a:pt x="709" y="263"/>
                  </a:lnTo>
                  <a:lnTo>
                    <a:pt x="789" y="279"/>
                  </a:lnTo>
                  <a:lnTo>
                    <a:pt x="720" y="285"/>
                  </a:lnTo>
                  <a:lnTo>
                    <a:pt x="746" y="296"/>
                  </a:lnTo>
                  <a:lnTo>
                    <a:pt x="726" y="318"/>
                  </a:lnTo>
                  <a:lnTo>
                    <a:pt x="805" y="358"/>
                  </a:lnTo>
                  <a:lnTo>
                    <a:pt x="844" y="351"/>
                  </a:lnTo>
                  <a:lnTo>
                    <a:pt x="863" y="399"/>
                  </a:lnTo>
                  <a:lnTo>
                    <a:pt x="903" y="395"/>
                  </a:lnTo>
                  <a:lnTo>
                    <a:pt x="897" y="415"/>
                  </a:lnTo>
                  <a:lnTo>
                    <a:pt x="958" y="426"/>
                  </a:lnTo>
                  <a:lnTo>
                    <a:pt x="950" y="452"/>
                  </a:lnTo>
                  <a:lnTo>
                    <a:pt x="921" y="448"/>
                  </a:lnTo>
                  <a:lnTo>
                    <a:pt x="933" y="465"/>
                  </a:lnTo>
                  <a:lnTo>
                    <a:pt x="918" y="488"/>
                  </a:lnTo>
                  <a:lnTo>
                    <a:pt x="890" y="477"/>
                  </a:lnTo>
                  <a:lnTo>
                    <a:pt x="885" y="525"/>
                  </a:lnTo>
                  <a:lnTo>
                    <a:pt x="776" y="436"/>
                  </a:lnTo>
                  <a:lnTo>
                    <a:pt x="735" y="446"/>
                  </a:lnTo>
                  <a:lnTo>
                    <a:pt x="764" y="466"/>
                  </a:lnTo>
                  <a:lnTo>
                    <a:pt x="742" y="488"/>
                  </a:lnTo>
                  <a:lnTo>
                    <a:pt x="760" y="487"/>
                  </a:lnTo>
                  <a:lnTo>
                    <a:pt x="783" y="531"/>
                  </a:lnTo>
                  <a:lnTo>
                    <a:pt x="835" y="540"/>
                  </a:lnTo>
                  <a:lnTo>
                    <a:pt x="831" y="565"/>
                  </a:lnTo>
                  <a:lnTo>
                    <a:pt x="860" y="587"/>
                  </a:lnTo>
                  <a:lnTo>
                    <a:pt x="845" y="646"/>
                  </a:lnTo>
                  <a:lnTo>
                    <a:pt x="709" y="586"/>
                  </a:lnTo>
                  <a:lnTo>
                    <a:pt x="800" y="679"/>
                  </a:lnTo>
                  <a:lnTo>
                    <a:pt x="628" y="627"/>
                  </a:lnTo>
                  <a:lnTo>
                    <a:pt x="603" y="595"/>
                  </a:lnTo>
                  <a:lnTo>
                    <a:pt x="627" y="593"/>
                  </a:lnTo>
                  <a:lnTo>
                    <a:pt x="572" y="573"/>
                  </a:lnTo>
                  <a:lnTo>
                    <a:pt x="555" y="538"/>
                  </a:lnTo>
                  <a:lnTo>
                    <a:pt x="513" y="525"/>
                  </a:lnTo>
                  <a:lnTo>
                    <a:pt x="510" y="550"/>
                  </a:lnTo>
                  <a:lnTo>
                    <a:pt x="484" y="538"/>
                  </a:lnTo>
                  <a:lnTo>
                    <a:pt x="447" y="561"/>
                  </a:lnTo>
                  <a:lnTo>
                    <a:pt x="398" y="538"/>
                  </a:lnTo>
                  <a:lnTo>
                    <a:pt x="425" y="496"/>
                  </a:lnTo>
                  <a:lnTo>
                    <a:pt x="551" y="496"/>
                  </a:lnTo>
                  <a:lnTo>
                    <a:pt x="521" y="455"/>
                  </a:lnTo>
                  <a:lnTo>
                    <a:pt x="592" y="395"/>
                  </a:lnTo>
                  <a:lnTo>
                    <a:pt x="541" y="315"/>
                  </a:lnTo>
                  <a:lnTo>
                    <a:pt x="507" y="308"/>
                  </a:lnTo>
                  <a:lnTo>
                    <a:pt x="526" y="294"/>
                  </a:lnTo>
                  <a:lnTo>
                    <a:pt x="448" y="316"/>
                  </a:lnTo>
                  <a:lnTo>
                    <a:pt x="447" y="293"/>
                  </a:lnTo>
                  <a:lnTo>
                    <a:pt x="475" y="279"/>
                  </a:lnTo>
                  <a:lnTo>
                    <a:pt x="416" y="249"/>
                  </a:lnTo>
                  <a:lnTo>
                    <a:pt x="415" y="224"/>
                  </a:lnTo>
                  <a:lnTo>
                    <a:pt x="361" y="212"/>
                  </a:lnTo>
                  <a:lnTo>
                    <a:pt x="375" y="245"/>
                  </a:lnTo>
                  <a:lnTo>
                    <a:pt x="282" y="232"/>
                  </a:lnTo>
                  <a:lnTo>
                    <a:pt x="305" y="252"/>
                  </a:lnTo>
                  <a:lnTo>
                    <a:pt x="63" y="219"/>
                  </a:lnTo>
                  <a:lnTo>
                    <a:pt x="21" y="175"/>
                  </a:lnTo>
                  <a:lnTo>
                    <a:pt x="96" y="177"/>
                  </a:lnTo>
                  <a:lnTo>
                    <a:pt x="0" y="15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50" name="Google Shape;1750;gebf947c4af_8_626"/>
            <p:cNvSpPr/>
            <p:nvPr/>
          </p:nvSpPr>
          <p:spPr>
            <a:xfrm>
              <a:off x="3041226" y="2314296"/>
              <a:ext cx="199713" cy="136239"/>
            </a:xfrm>
            <a:custGeom>
              <a:rect b="b" l="l" r="r" t="t"/>
              <a:pathLst>
                <a:path extrusionOk="0" h="148" w="223">
                  <a:moveTo>
                    <a:pt x="0" y="121"/>
                  </a:moveTo>
                  <a:lnTo>
                    <a:pt x="33" y="92"/>
                  </a:lnTo>
                  <a:lnTo>
                    <a:pt x="54" y="0"/>
                  </a:lnTo>
                  <a:lnTo>
                    <a:pt x="73" y="33"/>
                  </a:lnTo>
                  <a:lnTo>
                    <a:pt x="124" y="41"/>
                  </a:lnTo>
                  <a:lnTo>
                    <a:pt x="223" y="109"/>
                  </a:lnTo>
                  <a:lnTo>
                    <a:pt x="209" y="132"/>
                  </a:lnTo>
                  <a:lnTo>
                    <a:pt x="120" y="100"/>
                  </a:lnTo>
                  <a:lnTo>
                    <a:pt x="65" y="148"/>
                  </a:lnTo>
                  <a:lnTo>
                    <a:pt x="51" y="109"/>
                  </a:lnTo>
                  <a:lnTo>
                    <a:pt x="0" y="12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51" name="Google Shape;1751;gebf947c4af_8_626"/>
            <p:cNvSpPr/>
            <p:nvPr/>
          </p:nvSpPr>
          <p:spPr>
            <a:xfrm>
              <a:off x="3883815" y="2951769"/>
              <a:ext cx="201614" cy="196794"/>
            </a:xfrm>
            <a:custGeom>
              <a:rect b="b" l="l" r="r" t="t"/>
              <a:pathLst>
                <a:path extrusionOk="0" h="215" w="224">
                  <a:moveTo>
                    <a:pt x="0" y="168"/>
                  </a:moveTo>
                  <a:lnTo>
                    <a:pt x="92" y="11"/>
                  </a:lnTo>
                  <a:lnTo>
                    <a:pt x="127" y="0"/>
                  </a:lnTo>
                  <a:lnTo>
                    <a:pt x="85" y="84"/>
                  </a:lnTo>
                  <a:lnTo>
                    <a:pt x="114" y="65"/>
                  </a:lnTo>
                  <a:lnTo>
                    <a:pt x="133" y="100"/>
                  </a:lnTo>
                  <a:lnTo>
                    <a:pt x="192" y="100"/>
                  </a:lnTo>
                  <a:lnTo>
                    <a:pt x="180" y="133"/>
                  </a:lnTo>
                  <a:lnTo>
                    <a:pt x="210" y="131"/>
                  </a:lnTo>
                  <a:lnTo>
                    <a:pt x="189" y="165"/>
                  </a:lnTo>
                  <a:lnTo>
                    <a:pt x="217" y="146"/>
                  </a:lnTo>
                  <a:lnTo>
                    <a:pt x="224" y="179"/>
                  </a:lnTo>
                  <a:lnTo>
                    <a:pt x="195" y="215"/>
                  </a:lnTo>
                  <a:lnTo>
                    <a:pt x="192" y="188"/>
                  </a:lnTo>
                  <a:lnTo>
                    <a:pt x="178" y="202"/>
                  </a:lnTo>
                  <a:lnTo>
                    <a:pt x="178" y="161"/>
                  </a:lnTo>
                  <a:lnTo>
                    <a:pt x="123" y="202"/>
                  </a:lnTo>
                  <a:lnTo>
                    <a:pt x="155" y="175"/>
                  </a:lnTo>
                  <a:lnTo>
                    <a:pt x="109" y="179"/>
                  </a:lnTo>
                  <a:lnTo>
                    <a:pt x="120" y="162"/>
                  </a:lnTo>
                  <a:lnTo>
                    <a:pt x="0" y="168"/>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52" name="Google Shape;1752;gebf947c4af_8_626"/>
            <p:cNvSpPr/>
            <p:nvPr/>
          </p:nvSpPr>
          <p:spPr>
            <a:xfrm>
              <a:off x="3084970" y="4334369"/>
              <a:ext cx="95099" cy="84099"/>
            </a:xfrm>
            <a:custGeom>
              <a:rect b="b" l="l" r="r" t="t"/>
              <a:pathLst>
                <a:path extrusionOk="0" h="89" w="104">
                  <a:moveTo>
                    <a:pt x="0" y="0"/>
                  </a:moveTo>
                  <a:lnTo>
                    <a:pt x="1" y="34"/>
                  </a:lnTo>
                  <a:lnTo>
                    <a:pt x="23" y="29"/>
                  </a:lnTo>
                  <a:lnTo>
                    <a:pt x="89" y="89"/>
                  </a:lnTo>
                  <a:lnTo>
                    <a:pt x="104" y="44"/>
                  </a:lnTo>
                  <a:lnTo>
                    <a:pt x="69" y="3"/>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53" name="Google Shape;1753;gebf947c4af_8_626"/>
            <p:cNvSpPr/>
            <p:nvPr/>
          </p:nvSpPr>
          <p:spPr>
            <a:xfrm>
              <a:off x="3107797" y="3957602"/>
              <a:ext cx="325241" cy="104285"/>
            </a:xfrm>
            <a:custGeom>
              <a:rect b="b" l="l" r="r" t="t"/>
              <a:pathLst>
                <a:path extrusionOk="0" h="113" w="358">
                  <a:moveTo>
                    <a:pt x="0" y="44"/>
                  </a:moveTo>
                  <a:lnTo>
                    <a:pt x="48" y="5"/>
                  </a:lnTo>
                  <a:lnTo>
                    <a:pt x="140" y="0"/>
                  </a:lnTo>
                  <a:lnTo>
                    <a:pt x="358" y="96"/>
                  </a:lnTo>
                  <a:lnTo>
                    <a:pt x="242" y="113"/>
                  </a:lnTo>
                  <a:lnTo>
                    <a:pt x="262" y="91"/>
                  </a:lnTo>
                  <a:lnTo>
                    <a:pt x="206" y="55"/>
                  </a:lnTo>
                  <a:lnTo>
                    <a:pt x="97" y="34"/>
                  </a:lnTo>
                  <a:lnTo>
                    <a:pt x="103" y="18"/>
                  </a:lnTo>
                  <a:lnTo>
                    <a:pt x="0" y="4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54" name="Google Shape;1754;gebf947c4af_8_626"/>
            <p:cNvSpPr/>
            <p:nvPr/>
          </p:nvSpPr>
          <p:spPr>
            <a:xfrm>
              <a:off x="3507219" y="4061884"/>
              <a:ext cx="100805" cy="55506"/>
            </a:xfrm>
            <a:custGeom>
              <a:rect b="b" l="l" r="r" t="t"/>
              <a:pathLst>
                <a:path extrusionOk="0" h="63" w="113">
                  <a:moveTo>
                    <a:pt x="0" y="0"/>
                  </a:moveTo>
                  <a:lnTo>
                    <a:pt x="0" y="63"/>
                  </a:lnTo>
                  <a:lnTo>
                    <a:pt x="113" y="42"/>
                  </a:lnTo>
                  <a:lnTo>
                    <a:pt x="63" y="6"/>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55" name="Google Shape;1755;gebf947c4af_8_626"/>
            <p:cNvSpPr/>
            <p:nvPr/>
          </p:nvSpPr>
          <p:spPr>
            <a:xfrm>
              <a:off x="2951832" y="4228404"/>
              <a:ext cx="74177" cy="31958"/>
            </a:xfrm>
            <a:custGeom>
              <a:rect b="b" l="l" r="r" t="t"/>
              <a:pathLst>
                <a:path extrusionOk="0" h="34" w="77">
                  <a:moveTo>
                    <a:pt x="0" y="26"/>
                  </a:moveTo>
                  <a:lnTo>
                    <a:pt x="22" y="0"/>
                  </a:lnTo>
                  <a:lnTo>
                    <a:pt x="77" y="34"/>
                  </a:lnTo>
                  <a:lnTo>
                    <a:pt x="0" y="2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56" name="Google Shape;1756;gebf947c4af_8_626"/>
            <p:cNvSpPr/>
            <p:nvPr/>
          </p:nvSpPr>
          <p:spPr>
            <a:xfrm>
              <a:off x="3836265" y="6379671"/>
              <a:ext cx="47550" cy="26912"/>
            </a:xfrm>
            <a:custGeom>
              <a:rect b="b" l="l" r="r" t="t"/>
              <a:pathLst>
                <a:path extrusionOk="0" h="29" w="51">
                  <a:moveTo>
                    <a:pt x="0" y="29"/>
                  </a:moveTo>
                  <a:lnTo>
                    <a:pt x="30" y="14"/>
                  </a:lnTo>
                  <a:lnTo>
                    <a:pt x="15" y="0"/>
                  </a:lnTo>
                  <a:lnTo>
                    <a:pt x="51" y="3"/>
                  </a:lnTo>
                  <a:lnTo>
                    <a:pt x="0" y="2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57" name="Google Shape;1757;gebf947c4af_8_626"/>
            <p:cNvSpPr/>
            <p:nvPr/>
          </p:nvSpPr>
          <p:spPr>
            <a:xfrm>
              <a:off x="3874304" y="6376309"/>
              <a:ext cx="53255" cy="33639"/>
            </a:xfrm>
            <a:custGeom>
              <a:rect b="b" l="l" r="r" t="t"/>
              <a:pathLst>
                <a:path extrusionOk="0" h="35" w="60">
                  <a:moveTo>
                    <a:pt x="0" y="35"/>
                  </a:moveTo>
                  <a:lnTo>
                    <a:pt x="27" y="0"/>
                  </a:lnTo>
                  <a:lnTo>
                    <a:pt x="60" y="12"/>
                  </a:lnTo>
                  <a:lnTo>
                    <a:pt x="0" y="3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58" name="Google Shape;1758;gebf947c4af_8_626"/>
            <p:cNvSpPr/>
            <p:nvPr/>
          </p:nvSpPr>
          <p:spPr>
            <a:xfrm>
              <a:off x="4032173" y="4500886"/>
              <a:ext cx="87493" cy="107646"/>
            </a:xfrm>
            <a:custGeom>
              <a:rect b="b" l="l" r="r" t="t"/>
              <a:pathLst>
                <a:path extrusionOk="0" h="114" w="96">
                  <a:moveTo>
                    <a:pt x="0" y="110"/>
                  </a:moveTo>
                  <a:lnTo>
                    <a:pt x="14" y="0"/>
                  </a:lnTo>
                  <a:lnTo>
                    <a:pt x="96" y="49"/>
                  </a:lnTo>
                  <a:lnTo>
                    <a:pt x="47" y="114"/>
                  </a:lnTo>
                  <a:lnTo>
                    <a:pt x="0" y="11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59" name="Google Shape;1759;gebf947c4af_8_626"/>
            <p:cNvSpPr/>
            <p:nvPr/>
          </p:nvSpPr>
          <p:spPr>
            <a:xfrm>
              <a:off x="3471081" y="1234455"/>
              <a:ext cx="1835437" cy="1355688"/>
            </a:xfrm>
            <a:custGeom>
              <a:rect b="b" l="l" r="r" t="t"/>
              <a:pathLst>
                <a:path extrusionOk="0" h="1481" w="2028">
                  <a:moveTo>
                    <a:pt x="0" y="415"/>
                  </a:moveTo>
                  <a:lnTo>
                    <a:pt x="11" y="393"/>
                  </a:lnTo>
                  <a:lnTo>
                    <a:pt x="143" y="350"/>
                  </a:lnTo>
                  <a:lnTo>
                    <a:pt x="226" y="350"/>
                  </a:lnTo>
                  <a:lnTo>
                    <a:pt x="273" y="317"/>
                  </a:lnTo>
                  <a:lnTo>
                    <a:pt x="259" y="306"/>
                  </a:lnTo>
                  <a:lnTo>
                    <a:pt x="288" y="295"/>
                  </a:lnTo>
                  <a:lnTo>
                    <a:pt x="263" y="287"/>
                  </a:lnTo>
                  <a:lnTo>
                    <a:pt x="309" y="273"/>
                  </a:lnTo>
                  <a:lnTo>
                    <a:pt x="292" y="262"/>
                  </a:lnTo>
                  <a:lnTo>
                    <a:pt x="233" y="284"/>
                  </a:lnTo>
                  <a:lnTo>
                    <a:pt x="176" y="256"/>
                  </a:lnTo>
                  <a:lnTo>
                    <a:pt x="250" y="239"/>
                  </a:lnTo>
                  <a:lnTo>
                    <a:pt x="291" y="192"/>
                  </a:lnTo>
                  <a:lnTo>
                    <a:pt x="382" y="191"/>
                  </a:lnTo>
                  <a:lnTo>
                    <a:pt x="378" y="140"/>
                  </a:lnTo>
                  <a:lnTo>
                    <a:pt x="445" y="139"/>
                  </a:lnTo>
                  <a:lnTo>
                    <a:pt x="514" y="174"/>
                  </a:lnTo>
                  <a:lnTo>
                    <a:pt x="433" y="128"/>
                  </a:lnTo>
                  <a:lnTo>
                    <a:pt x="585" y="96"/>
                  </a:lnTo>
                  <a:lnTo>
                    <a:pt x="622" y="118"/>
                  </a:lnTo>
                  <a:lnTo>
                    <a:pt x="628" y="163"/>
                  </a:lnTo>
                  <a:lnTo>
                    <a:pt x="647" y="125"/>
                  </a:lnTo>
                  <a:lnTo>
                    <a:pt x="746" y="152"/>
                  </a:lnTo>
                  <a:lnTo>
                    <a:pt x="712" y="130"/>
                  </a:lnTo>
                  <a:lnTo>
                    <a:pt x="760" y="133"/>
                  </a:lnTo>
                  <a:lnTo>
                    <a:pt x="718" y="108"/>
                  </a:lnTo>
                  <a:lnTo>
                    <a:pt x="706" y="88"/>
                  </a:lnTo>
                  <a:lnTo>
                    <a:pt x="728" y="84"/>
                  </a:lnTo>
                  <a:lnTo>
                    <a:pt x="923" y="146"/>
                  </a:lnTo>
                  <a:lnTo>
                    <a:pt x="908" y="125"/>
                  </a:lnTo>
                  <a:lnTo>
                    <a:pt x="951" y="122"/>
                  </a:lnTo>
                  <a:lnTo>
                    <a:pt x="923" y="104"/>
                  </a:lnTo>
                  <a:lnTo>
                    <a:pt x="989" y="108"/>
                  </a:lnTo>
                  <a:lnTo>
                    <a:pt x="885" y="63"/>
                  </a:lnTo>
                  <a:lnTo>
                    <a:pt x="1074" y="88"/>
                  </a:lnTo>
                  <a:lnTo>
                    <a:pt x="1032" y="62"/>
                  </a:lnTo>
                  <a:lnTo>
                    <a:pt x="920" y="58"/>
                  </a:lnTo>
                  <a:lnTo>
                    <a:pt x="958" y="55"/>
                  </a:lnTo>
                  <a:lnTo>
                    <a:pt x="889" y="33"/>
                  </a:lnTo>
                  <a:lnTo>
                    <a:pt x="970" y="38"/>
                  </a:lnTo>
                  <a:lnTo>
                    <a:pt x="937" y="29"/>
                  </a:lnTo>
                  <a:lnTo>
                    <a:pt x="973" y="22"/>
                  </a:lnTo>
                  <a:lnTo>
                    <a:pt x="1111" y="63"/>
                  </a:lnTo>
                  <a:lnTo>
                    <a:pt x="1096" y="48"/>
                  </a:lnTo>
                  <a:lnTo>
                    <a:pt x="1158" y="33"/>
                  </a:lnTo>
                  <a:lnTo>
                    <a:pt x="1106" y="29"/>
                  </a:lnTo>
                  <a:lnTo>
                    <a:pt x="1105" y="8"/>
                  </a:lnTo>
                  <a:lnTo>
                    <a:pt x="1139" y="0"/>
                  </a:lnTo>
                  <a:lnTo>
                    <a:pt x="1513" y="9"/>
                  </a:lnTo>
                  <a:lnTo>
                    <a:pt x="1540" y="20"/>
                  </a:lnTo>
                  <a:lnTo>
                    <a:pt x="1529" y="29"/>
                  </a:lnTo>
                  <a:lnTo>
                    <a:pt x="1278" y="31"/>
                  </a:lnTo>
                  <a:lnTo>
                    <a:pt x="1307" y="42"/>
                  </a:lnTo>
                  <a:lnTo>
                    <a:pt x="1209" y="55"/>
                  </a:lnTo>
                  <a:lnTo>
                    <a:pt x="1564" y="33"/>
                  </a:lnTo>
                  <a:lnTo>
                    <a:pt x="1576" y="52"/>
                  </a:lnTo>
                  <a:lnTo>
                    <a:pt x="1529" y="64"/>
                  </a:lnTo>
                  <a:lnTo>
                    <a:pt x="1610" y="56"/>
                  </a:lnTo>
                  <a:lnTo>
                    <a:pt x="1704" y="80"/>
                  </a:lnTo>
                  <a:lnTo>
                    <a:pt x="1564" y="118"/>
                  </a:lnTo>
                  <a:lnTo>
                    <a:pt x="1338" y="115"/>
                  </a:lnTo>
                  <a:lnTo>
                    <a:pt x="1392" y="122"/>
                  </a:lnTo>
                  <a:lnTo>
                    <a:pt x="1297" y="139"/>
                  </a:lnTo>
                  <a:lnTo>
                    <a:pt x="1297" y="158"/>
                  </a:lnTo>
                  <a:lnTo>
                    <a:pt x="1544" y="128"/>
                  </a:lnTo>
                  <a:lnTo>
                    <a:pt x="1565" y="140"/>
                  </a:lnTo>
                  <a:lnTo>
                    <a:pt x="1513" y="170"/>
                  </a:lnTo>
                  <a:lnTo>
                    <a:pt x="1674" y="122"/>
                  </a:lnTo>
                  <a:lnTo>
                    <a:pt x="1682" y="168"/>
                  </a:lnTo>
                  <a:lnTo>
                    <a:pt x="1603" y="247"/>
                  </a:lnTo>
                  <a:lnTo>
                    <a:pt x="1756" y="157"/>
                  </a:lnTo>
                  <a:lnTo>
                    <a:pt x="1755" y="170"/>
                  </a:lnTo>
                  <a:lnTo>
                    <a:pt x="1827" y="169"/>
                  </a:lnTo>
                  <a:lnTo>
                    <a:pt x="1849" y="139"/>
                  </a:lnTo>
                  <a:lnTo>
                    <a:pt x="1929" y="133"/>
                  </a:lnTo>
                  <a:lnTo>
                    <a:pt x="2028" y="161"/>
                  </a:lnTo>
                  <a:lnTo>
                    <a:pt x="1932" y="201"/>
                  </a:lnTo>
                  <a:lnTo>
                    <a:pt x="1937" y="217"/>
                  </a:lnTo>
                  <a:lnTo>
                    <a:pt x="1717" y="239"/>
                  </a:lnTo>
                  <a:lnTo>
                    <a:pt x="1893" y="242"/>
                  </a:lnTo>
                  <a:lnTo>
                    <a:pt x="1749" y="275"/>
                  </a:lnTo>
                  <a:lnTo>
                    <a:pt x="1759" y="300"/>
                  </a:lnTo>
                  <a:lnTo>
                    <a:pt x="1855" y="275"/>
                  </a:lnTo>
                  <a:lnTo>
                    <a:pt x="1785" y="306"/>
                  </a:lnTo>
                  <a:lnTo>
                    <a:pt x="1775" y="346"/>
                  </a:lnTo>
                  <a:lnTo>
                    <a:pt x="1799" y="337"/>
                  </a:lnTo>
                  <a:lnTo>
                    <a:pt x="1731" y="373"/>
                  </a:lnTo>
                  <a:lnTo>
                    <a:pt x="1707" y="448"/>
                  </a:lnTo>
                  <a:lnTo>
                    <a:pt x="1744" y="432"/>
                  </a:lnTo>
                  <a:lnTo>
                    <a:pt x="1794" y="448"/>
                  </a:lnTo>
                  <a:lnTo>
                    <a:pt x="1748" y="448"/>
                  </a:lnTo>
                  <a:lnTo>
                    <a:pt x="1748" y="470"/>
                  </a:lnTo>
                  <a:lnTo>
                    <a:pt x="1825" y="480"/>
                  </a:lnTo>
                  <a:lnTo>
                    <a:pt x="1827" y="507"/>
                  </a:lnTo>
                  <a:lnTo>
                    <a:pt x="1712" y="502"/>
                  </a:lnTo>
                  <a:lnTo>
                    <a:pt x="1744" y="514"/>
                  </a:lnTo>
                  <a:lnTo>
                    <a:pt x="1679" y="522"/>
                  </a:lnTo>
                  <a:lnTo>
                    <a:pt x="1712" y="553"/>
                  </a:lnTo>
                  <a:lnTo>
                    <a:pt x="1771" y="554"/>
                  </a:lnTo>
                  <a:lnTo>
                    <a:pt x="1735" y="572"/>
                  </a:lnTo>
                  <a:lnTo>
                    <a:pt x="1782" y="588"/>
                  </a:lnTo>
                  <a:lnTo>
                    <a:pt x="1781" y="627"/>
                  </a:lnTo>
                  <a:lnTo>
                    <a:pt x="1696" y="604"/>
                  </a:lnTo>
                  <a:lnTo>
                    <a:pt x="1746" y="624"/>
                  </a:lnTo>
                  <a:lnTo>
                    <a:pt x="1715" y="638"/>
                  </a:lnTo>
                  <a:lnTo>
                    <a:pt x="1744" y="635"/>
                  </a:lnTo>
                  <a:lnTo>
                    <a:pt x="1735" y="660"/>
                  </a:lnTo>
                  <a:lnTo>
                    <a:pt x="1797" y="672"/>
                  </a:lnTo>
                  <a:lnTo>
                    <a:pt x="1700" y="665"/>
                  </a:lnTo>
                  <a:lnTo>
                    <a:pt x="1682" y="679"/>
                  </a:lnTo>
                  <a:lnTo>
                    <a:pt x="1756" y="710"/>
                  </a:lnTo>
                  <a:lnTo>
                    <a:pt x="1746" y="736"/>
                  </a:lnTo>
                  <a:lnTo>
                    <a:pt x="1686" y="751"/>
                  </a:lnTo>
                  <a:lnTo>
                    <a:pt x="1627" y="714"/>
                  </a:lnTo>
                  <a:lnTo>
                    <a:pt x="1537" y="745"/>
                  </a:lnTo>
                  <a:lnTo>
                    <a:pt x="1601" y="765"/>
                  </a:lnTo>
                  <a:lnTo>
                    <a:pt x="1540" y="782"/>
                  </a:lnTo>
                  <a:lnTo>
                    <a:pt x="1606" y="785"/>
                  </a:lnTo>
                  <a:lnTo>
                    <a:pt x="1584" y="822"/>
                  </a:lnTo>
                  <a:lnTo>
                    <a:pt x="1610" y="800"/>
                  </a:lnTo>
                  <a:lnTo>
                    <a:pt x="1682" y="831"/>
                  </a:lnTo>
                  <a:lnTo>
                    <a:pt x="1660" y="855"/>
                  </a:lnTo>
                  <a:lnTo>
                    <a:pt x="1700" y="846"/>
                  </a:lnTo>
                  <a:lnTo>
                    <a:pt x="1682" y="872"/>
                  </a:lnTo>
                  <a:lnTo>
                    <a:pt x="1709" y="859"/>
                  </a:lnTo>
                  <a:lnTo>
                    <a:pt x="1713" y="923"/>
                  </a:lnTo>
                  <a:lnTo>
                    <a:pt x="1682" y="899"/>
                  </a:lnTo>
                  <a:lnTo>
                    <a:pt x="1682" y="923"/>
                  </a:lnTo>
                  <a:lnTo>
                    <a:pt x="1650" y="921"/>
                  </a:lnTo>
                  <a:lnTo>
                    <a:pt x="1610" y="869"/>
                  </a:lnTo>
                  <a:lnTo>
                    <a:pt x="1514" y="840"/>
                  </a:lnTo>
                  <a:lnTo>
                    <a:pt x="1581" y="875"/>
                  </a:lnTo>
                  <a:lnTo>
                    <a:pt x="1492" y="892"/>
                  </a:lnTo>
                  <a:lnTo>
                    <a:pt x="1467" y="923"/>
                  </a:lnTo>
                  <a:lnTo>
                    <a:pt x="1550" y="930"/>
                  </a:lnTo>
                  <a:lnTo>
                    <a:pt x="1480" y="947"/>
                  </a:lnTo>
                  <a:lnTo>
                    <a:pt x="1586" y="925"/>
                  </a:lnTo>
                  <a:lnTo>
                    <a:pt x="1689" y="953"/>
                  </a:lnTo>
                  <a:lnTo>
                    <a:pt x="1555" y="1026"/>
                  </a:lnTo>
                  <a:lnTo>
                    <a:pt x="1426" y="1058"/>
                  </a:lnTo>
                  <a:lnTo>
                    <a:pt x="1379" y="1060"/>
                  </a:lnTo>
                  <a:lnTo>
                    <a:pt x="1349" y="1027"/>
                  </a:lnTo>
                  <a:lnTo>
                    <a:pt x="1364" y="1060"/>
                  </a:lnTo>
                  <a:lnTo>
                    <a:pt x="1326" y="1080"/>
                  </a:lnTo>
                  <a:lnTo>
                    <a:pt x="1278" y="1158"/>
                  </a:lnTo>
                  <a:lnTo>
                    <a:pt x="1238" y="1157"/>
                  </a:lnTo>
                  <a:lnTo>
                    <a:pt x="1230" y="1180"/>
                  </a:lnTo>
                  <a:lnTo>
                    <a:pt x="1191" y="1184"/>
                  </a:lnTo>
                  <a:lnTo>
                    <a:pt x="1172" y="1176"/>
                  </a:lnTo>
                  <a:lnTo>
                    <a:pt x="1198" y="1159"/>
                  </a:lnTo>
                  <a:lnTo>
                    <a:pt x="1171" y="1157"/>
                  </a:lnTo>
                  <a:lnTo>
                    <a:pt x="1157" y="1196"/>
                  </a:lnTo>
                  <a:lnTo>
                    <a:pt x="1095" y="1201"/>
                  </a:lnTo>
                  <a:lnTo>
                    <a:pt x="1096" y="1232"/>
                  </a:lnTo>
                  <a:lnTo>
                    <a:pt x="1059" y="1235"/>
                  </a:lnTo>
                  <a:lnTo>
                    <a:pt x="1092" y="1261"/>
                  </a:lnTo>
                  <a:lnTo>
                    <a:pt x="1048" y="1267"/>
                  </a:lnTo>
                  <a:lnTo>
                    <a:pt x="1083" y="1295"/>
                  </a:lnTo>
                  <a:lnTo>
                    <a:pt x="1052" y="1295"/>
                  </a:lnTo>
                  <a:lnTo>
                    <a:pt x="1076" y="1302"/>
                  </a:lnTo>
                  <a:lnTo>
                    <a:pt x="1052" y="1334"/>
                  </a:lnTo>
                  <a:lnTo>
                    <a:pt x="1032" y="1328"/>
                  </a:lnTo>
                  <a:lnTo>
                    <a:pt x="1048" y="1342"/>
                  </a:lnTo>
                  <a:lnTo>
                    <a:pt x="1007" y="1355"/>
                  </a:lnTo>
                  <a:lnTo>
                    <a:pt x="1032" y="1399"/>
                  </a:lnTo>
                  <a:lnTo>
                    <a:pt x="1007" y="1459"/>
                  </a:lnTo>
                  <a:lnTo>
                    <a:pt x="977" y="1461"/>
                  </a:lnTo>
                  <a:lnTo>
                    <a:pt x="1000" y="1481"/>
                  </a:lnTo>
                  <a:lnTo>
                    <a:pt x="931" y="1481"/>
                  </a:lnTo>
                  <a:lnTo>
                    <a:pt x="923" y="1441"/>
                  </a:lnTo>
                  <a:lnTo>
                    <a:pt x="828" y="1447"/>
                  </a:lnTo>
                  <a:lnTo>
                    <a:pt x="850" y="1436"/>
                  </a:lnTo>
                  <a:lnTo>
                    <a:pt x="801" y="1419"/>
                  </a:lnTo>
                  <a:lnTo>
                    <a:pt x="826" y="1412"/>
                  </a:lnTo>
                  <a:lnTo>
                    <a:pt x="790" y="1412"/>
                  </a:lnTo>
                  <a:lnTo>
                    <a:pt x="802" y="1381"/>
                  </a:lnTo>
                  <a:lnTo>
                    <a:pt x="782" y="1388"/>
                  </a:lnTo>
                  <a:lnTo>
                    <a:pt x="718" y="1302"/>
                  </a:lnTo>
                  <a:lnTo>
                    <a:pt x="718" y="1276"/>
                  </a:lnTo>
                  <a:lnTo>
                    <a:pt x="765" y="1249"/>
                  </a:lnTo>
                  <a:lnTo>
                    <a:pt x="746" y="1240"/>
                  </a:lnTo>
                  <a:lnTo>
                    <a:pt x="698" y="1272"/>
                  </a:lnTo>
                  <a:lnTo>
                    <a:pt x="698" y="1209"/>
                  </a:lnTo>
                  <a:lnTo>
                    <a:pt x="654" y="1176"/>
                  </a:lnTo>
                  <a:lnTo>
                    <a:pt x="666" y="1125"/>
                  </a:lnTo>
                  <a:lnTo>
                    <a:pt x="639" y="1106"/>
                  </a:lnTo>
                  <a:lnTo>
                    <a:pt x="676" y="1063"/>
                  </a:lnTo>
                  <a:lnTo>
                    <a:pt x="654" y="1058"/>
                  </a:lnTo>
                  <a:lnTo>
                    <a:pt x="735" y="1058"/>
                  </a:lnTo>
                  <a:lnTo>
                    <a:pt x="727" y="1041"/>
                  </a:lnTo>
                  <a:lnTo>
                    <a:pt x="672" y="1042"/>
                  </a:lnTo>
                  <a:lnTo>
                    <a:pt x="754" y="1004"/>
                  </a:lnTo>
                  <a:lnTo>
                    <a:pt x="735" y="990"/>
                  </a:lnTo>
                  <a:lnTo>
                    <a:pt x="754" y="947"/>
                  </a:lnTo>
                  <a:lnTo>
                    <a:pt x="687" y="946"/>
                  </a:lnTo>
                  <a:lnTo>
                    <a:pt x="613" y="910"/>
                  </a:lnTo>
                  <a:lnTo>
                    <a:pt x="746" y="930"/>
                  </a:lnTo>
                  <a:lnTo>
                    <a:pt x="723" y="914"/>
                  </a:lnTo>
                  <a:lnTo>
                    <a:pt x="746" y="908"/>
                  </a:lnTo>
                  <a:lnTo>
                    <a:pt x="694" y="881"/>
                  </a:lnTo>
                  <a:lnTo>
                    <a:pt x="712" y="869"/>
                  </a:lnTo>
                  <a:lnTo>
                    <a:pt x="684" y="879"/>
                  </a:lnTo>
                  <a:lnTo>
                    <a:pt x="702" y="861"/>
                  </a:lnTo>
                  <a:lnTo>
                    <a:pt x="668" y="862"/>
                  </a:lnTo>
                  <a:lnTo>
                    <a:pt x="706" y="848"/>
                  </a:lnTo>
                  <a:lnTo>
                    <a:pt x="647" y="828"/>
                  </a:lnTo>
                  <a:lnTo>
                    <a:pt x="635" y="861"/>
                  </a:lnTo>
                  <a:lnTo>
                    <a:pt x="585" y="862"/>
                  </a:lnTo>
                  <a:lnTo>
                    <a:pt x="575" y="848"/>
                  </a:lnTo>
                  <a:lnTo>
                    <a:pt x="608" y="828"/>
                  </a:lnTo>
                  <a:lnTo>
                    <a:pt x="582" y="828"/>
                  </a:lnTo>
                  <a:lnTo>
                    <a:pt x="613" y="773"/>
                  </a:lnTo>
                  <a:lnTo>
                    <a:pt x="578" y="763"/>
                  </a:lnTo>
                  <a:lnTo>
                    <a:pt x="595" y="738"/>
                  </a:lnTo>
                  <a:lnTo>
                    <a:pt x="540" y="671"/>
                  </a:lnTo>
                  <a:lnTo>
                    <a:pt x="558" y="670"/>
                  </a:lnTo>
                  <a:lnTo>
                    <a:pt x="483" y="610"/>
                  </a:lnTo>
                  <a:lnTo>
                    <a:pt x="483" y="588"/>
                  </a:lnTo>
                  <a:lnTo>
                    <a:pt x="402" y="560"/>
                  </a:lnTo>
                  <a:lnTo>
                    <a:pt x="327" y="543"/>
                  </a:lnTo>
                  <a:lnTo>
                    <a:pt x="258" y="571"/>
                  </a:lnTo>
                  <a:lnTo>
                    <a:pt x="202" y="553"/>
                  </a:lnTo>
                  <a:lnTo>
                    <a:pt x="222" y="575"/>
                  </a:lnTo>
                  <a:lnTo>
                    <a:pt x="163" y="565"/>
                  </a:lnTo>
                  <a:lnTo>
                    <a:pt x="112" y="542"/>
                  </a:lnTo>
                  <a:lnTo>
                    <a:pt x="163" y="522"/>
                  </a:lnTo>
                  <a:lnTo>
                    <a:pt x="50" y="502"/>
                  </a:lnTo>
                  <a:lnTo>
                    <a:pt x="92" y="483"/>
                  </a:lnTo>
                  <a:lnTo>
                    <a:pt x="226" y="488"/>
                  </a:lnTo>
                  <a:lnTo>
                    <a:pt x="243" y="481"/>
                  </a:lnTo>
                  <a:lnTo>
                    <a:pt x="220" y="469"/>
                  </a:lnTo>
                  <a:lnTo>
                    <a:pt x="242" y="458"/>
                  </a:lnTo>
                  <a:lnTo>
                    <a:pt x="121" y="466"/>
                  </a:lnTo>
                  <a:lnTo>
                    <a:pt x="0" y="41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60" name="Google Shape;1760;gebf947c4af_8_626"/>
            <p:cNvSpPr/>
            <p:nvPr/>
          </p:nvSpPr>
          <p:spPr>
            <a:xfrm>
              <a:off x="2885261" y="4120754"/>
              <a:ext cx="121727" cy="131197"/>
            </a:xfrm>
            <a:custGeom>
              <a:rect b="b" l="l" r="r" t="t"/>
              <a:pathLst>
                <a:path extrusionOk="0" h="144" w="132">
                  <a:moveTo>
                    <a:pt x="0" y="115"/>
                  </a:moveTo>
                  <a:lnTo>
                    <a:pt x="28" y="63"/>
                  </a:lnTo>
                  <a:lnTo>
                    <a:pt x="62" y="62"/>
                  </a:lnTo>
                  <a:lnTo>
                    <a:pt x="26" y="18"/>
                  </a:lnTo>
                  <a:lnTo>
                    <a:pt x="103" y="0"/>
                  </a:lnTo>
                  <a:lnTo>
                    <a:pt x="114" y="68"/>
                  </a:lnTo>
                  <a:lnTo>
                    <a:pt x="132" y="74"/>
                  </a:lnTo>
                  <a:lnTo>
                    <a:pt x="96" y="118"/>
                  </a:lnTo>
                  <a:lnTo>
                    <a:pt x="74" y="144"/>
                  </a:lnTo>
                  <a:lnTo>
                    <a:pt x="0" y="11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61" name="Google Shape;1761;gebf947c4af_8_626"/>
            <p:cNvSpPr/>
            <p:nvPr/>
          </p:nvSpPr>
          <p:spPr>
            <a:xfrm>
              <a:off x="3826754" y="4418468"/>
              <a:ext cx="140748" cy="206885"/>
            </a:xfrm>
            <a:custGeom>
              <a:rect b="b" l="l" r="r" t="t"/>
              <a:pathLst>
                <a:path extrusionOk="0" h="227" w="160">
                  <a:moveTo>
                    <a:pt x="0" y="75"/>
                  </a:moveTo>
                  <a:lnTo>
                    <a:pt x="24" y="106"/>
                  </a:lnTo>
                  <a:lnTo>
                    <a:pt x="54" y="130"/>
                  </a:lnTo>
                  <a:lnTo>
                    <a:pt x="47" y="193"/>
                  </a:lnTo>
                  <a:lnTo>
                    <a:pt x="65" y="227"/>
                  </a:lnTo>
                  <a:lnTo>
                    <a:pt x="160" y="213"/>
                  </a:lnTo>
                  <a:lnTo>
                    <a:pt x="106" y="143"/>
                  </a:lnTo>
                  <a:lnTo>
                    <a:pt x="143" y="83"/>
                  </a:lnTo>
                  <a:lnTo>
                    <a:pt x="48" y="0"/>
                  </a:lnTo>
                  <a:lnTo>
                    <a:pt x="17" y="24"/>
                  </a:lnTo>
                  <a:lnTo>
                    <a:pt x="29" y="46"/>
                  </a:lnTo>
                  <a:lnTo>
                    <a:pt x="0" y="7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62" name="Google Shape;1762;gebf947c4af_8_626"/>
            <p:cNvSpPr/>
            <p:nvPr/>
          </p:nvSpPr>
          <p:spPr>
            <a:xfrm>
              <a:off x="3427332" y="4061884"/>
              <a:ext cx="79883" cy="55506"/>
            </a:xfrm>
            <a:custGeom>
              <a:rect b="b" l="l" r="r" t="t"/>
              <a:pathLst>
                <a:path extrusionOk="0" h="63" w="86">
                  <a:moveTo>
                    <a:pt x="0" y="46"/>
                  </a:moveTo>
                  <a:lnTo>
                    <a:pt x="65" y="45"/>
                  </a:lnTo>
                  <a:lnTo>
                    <a:pt x="34" y="4"/>
                  </a:lnTo>
                  <a:lnTo>
                    <a:pt x="86" y="0"/>
                  </a:lnTo>
                  <a:lnTo>
                    <a:pt x="86" y="63"/>
                  </a:lnTo>
                  <a:lnTo>
                    <a:pt x="0" y="4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63" name="Google Shape;1763;gebf947c4af_8_626"/>
            <p:cNvSpPr/>
            <p:nvPr/>
          </p:nvSpPr>
          <p:spPr>
            <a:xfrm>
              <a:off x="2974655" y="4182989"/>
              <a:ext cx="184493" cy="92509"/>
            </a:xfrm>
            <a:custGeom>
              <a:rect b="b" l="l" r="r" t="t"/>
              <a:pathLst>
                <a:path extrusionOk="0" h="101" w="204">
                  <a:moveTo>
                    <a:pt x="0" y="50"/>
                  </a:moveTo>
                  <a:lnTo>
                    <a:pt x="36" y="6"/>
                  </a:lnTo>
                  <a:lnTo>
                    <a:pt x="146" y="0"/>
                  </a:lnTo>
                  <a:lnTo>
                    <a:pt x="204" y="31"/>
                  </a:lnTo>
                  <a:lnTo>
                    <a:pt x="156" y="38"/>
                  </a:lnTo>
                  <a:lnTo>
                    <a:pt x="70" y="101"/>
                  </a:lnTo>
                  <a:lnTo>
                    <a:pt x="55" y="84"/>
                  </a:lnTo>
                  <a:lnTo>
                    <a:pt x="0" y="5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64" name="Google Shape;1764;gebf947c4af_8_626"/>
            <p:cNvSpPr/>
            <p:nvPr/>
          </p:nvSpPr>
          <p:spPr>
            <a:xfrm>
              <a:off x="4937528" y="2280653"/>
              <a:ext cx="329046" cy="158106"/>
            </a:xfrm>
            <a:custGeom>
              <a:rect b="b" l="l" r="r" t="t"/>
              <a:pathLst>
                <a:path extrusionOk="0" h="169" w="366">
                  <a:moveTo>
                    <a:pt x="0" y="60"/>
                  </a:moveTo>
                  <a:lnTo>
                    <a:pt x="23" y="52"/>
                  </a:lnTo>
                  <a:lnTo>
                    <a:pt x="9" y="37"/>
                  </a:lnTo>
                  <a:lnTo>
                    <a:pt x="41" y="47"/>
                  </a:lnTo>
                  <a:lnTo>
                    <a:pt x="27" y="19"/>
                  </a:lnTo>
                  <a:lnTo>
                    <a:pt x="63" y="36"/>
                  </a:lnTo>
                  <a:lnTo>
                    <a:pt x="45" y="3"/>
                  </a:lnTo>
                  <a:lnTo>
                    <a:pt x="103" y="29"/>
                  </a:lnTo>
                  <a:lnTo>
                    <a:pt x="107" y="71"/>
                  </a:lnTo>
                  <a:lnTo>
                    <a:pt x="137" y="23"/>
                  </a:lnTo>
                  <a:lnTo>
                    <a:pt x="167" y="41"/>
                  </a:lnTo>
                  <a:lnTo>
                    <a:pt x="191" y="18"/>
                  </a:lnTo>
                  <a:lnTo>
                    <a:pt x="211" y="48"/>
                  </a:lnTo>
                  <a:lnTo>
                    <a:pt x="206" y="19"/>
                  </a:lnTo>
                  <a:lnTo>
                    <a:pt x="266" y="19"/>
                  </a:lnTo>
                  <a:lnTo>
                    <a:pt x="274" y="0"/>
                  </a:lnTo>
                  <a:lnTo>
                    <a:pt x="301" y="18"/>
                  </a:lnTo>
                  <a:lnTo>
                    <a:pt x="333" y="11"/>
                  </a:lnTo>
                  <a:lnTo>
                    <a:pt x="310" y="23"/>
                  </a:lnTo>
                  <a:lnTo>
                    <a:pt x="366" y="77"/>
                  </a:lnTo>
                  <a:lnTo>
                    <a:pt x="318" y="124"/>
                  </a:lnTo>
                  <a:lnTo>
                    <a:pt x="182" y="169"/>
                  </a:lnTo>
                  <a:lnTo>
                    <a:pt x="61" y="148"/>
                  </a:lnTo>
                  <a:lnTo>
                    <a:pt x="90" y="104"/>
                  </a:lnTo>
                  <a:lnTo>
                    <a:pt x="19" y="89"/>
                  </a:lnTo>
                  <a:lnTo>
                    <a:pt x="88" y="85"/>
                  </a:lnTo>
                  <a:lnTo>
                    <a:pt x="63" y="73"/>
                  </a:lnTo>
                  <a:lnTo>
                    <a:pt x="89" y="60"/>
                  </a:lnTo>
                  <a:lnTo>
                    <a:pt x="0" y="6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65" name="Google Shape;1765;gebf947c4af_8_626"/>
            <p:cNvSpPr/>
            <p:nvPr/>
          </p:nvSpPr>
          <p:spPr>
            <a:xfrm>
              <a:off x="2139675" y="3648113"/>
              <a:ext cx="911061" cy="580287"/>
            </a:xfrm>
            <a:custGeom>
              <a:rect b="b" l="l" r="r" t="t"/>
              <a:pathLst>
                <a:path extrusionOk="0" h="637" w="1007">
                  <a:moveTo>
                    <a:pt x="0" y="7"/>
                  </a:moveTo>
                  <a:lnTo>
                    <a:pt x="48" y="106"/>
                  </a:lnTo>
                  <a:lnTo>
                    <a:pt x="105" y="152"/>
                  </a:lnTo>
                  <a:lnTo>
                    <a:pt x="100" y="179"/>
                  </a:lnTo>
                  <a:lnTo>
                    <a:pt x="72" y="185"/>
                  </a:lnTo>
                  <a:lnTo>
                    <a:pt x="135" y="207"/>
                  </a:lnTo>
                  <a:lnTo>
                    <a:pt x="169" y="252"/>
                  </a:lnTo>
                  <a:lnTo>
                    <a:pt x="166" y="289"/>
                  </a:lnTo>
                  <a:lnTo>
                    <a:pt x="239" y="351"/>
                  </a:lnTo>
                  <a:lnTo>
                    <a:pt x="256" y="330"/>
                  </a:lnTo>
                  <a:lnTo>
                    <a:pt x="85" y="91"/>
                  </a:lnTo>
                  <a:lnTo>
                    <a:pt x="74" y="26"/>
                  </a:lnTo>
                  <a:lnTo>
                    <a:pt x="111" y="43"/>
                  </a:lnTo>
                  <a:lnTo>
                    <a:pt x="175" y="147"/>
                  </a:lnTo>
                  <a:lnTo>
                    <a:pt x="264" y="226"/>
                  </a:lnTo>
                  <a:lnTo>
                    <a:pt x="261" y="256"/>
                  </a:lnTo>
                  <a:lnTo>
                    <a:pt x="385" y="363"/>
                  </a:lnTo>
                  <a:lnTo>
                    <a:pt x="400" y="409"/>
                  </a:lnTo>
                  <a:lnTo>
                    <a:pt x="385" y="439"/>
                  </a:lnTo>
                  <a:lnTo>
                    <a:pt x="414" y="480"/>
                  </a:lnTo>
                  <a:lnTo>
                    <a:pt x="653" y="592"/>
                  </a:lnTo>
                  <a:lnTo>
                    <a:pt x="757" y="584"/>
                  </a:lnTo>
                  <a:lnTo>
                    <a:pt x="826" y="637"/>
                  </a:lnTo>
                  <a:lnTo>
                    <a:pt x="854" y="585"/>
                  </a:lnTo>
                  <a:lnTo>
                    <a:pt x="888" y="584"/>
                  </a:lnTo>
                  <a:lnTo>
                    <a:pt x="852" y="540"/>
                  </a:lnTo>
                  <a:lnTo>
                    <a:pt x="929" y="522"/>
                  </a:lnTo>
                  <a:lnTo>
                    <a:pt x="957" y="502"/>
                  </a:lnTo>
                  <a:lnTo>
                    <a:pt x="966" y="491"/>
                  </a:lnTo>
                  <a:lnTo>
                    <a:pt x="975" y="516"/>
                  </a:lnTo>
                  <a:lnTo>
                    <a:pt x="1007" y="410"/>
                  </a:lnTo>
                  <a:lnTo>
                    <a:pt x="965" y="394"/>
                  </a:lnTo>
                  <a:lnTo>
                    <a:pt x="889" y="410"/>
                  </a:lnTo>
                  <a:lnTo>
                    <a:pt x="849" y="502"/>
                  </a:lnTo>
                  <a:lnTo>
                    <a:pt x="752" y="512"/>
                  </a:lnTo>
                  <a:lnTo>
                    <a:pt x="712" y="489"/>
                  </a:lnTo>
                  <a:lnTo>
                    <a:pt x="647" y="376"/>
                  </a:lnTo>
                  <a:lnTo>
                    <a:pt x="645" y="289"/>
                  </a:lnTo>
                  <a:lnTo>
                    <a:pt x="667" y="247"/>
                  </a:lnTo>
                  <a:lnTo>
                    <a:pt x="601" y="225"/>
                  </a:lnTo>
                  <a:lnTo>
                    <a:pt x="517" y="105"/>
                  </a:lnTo>
                  <a:lnTo>
                    <a:pt x="447" y="131"/>
                  </a:lnTo>
                  <a:lnTo>
                    <a:pt x="355" y="32"/>
                  </a:lnTo>
                  <a:lnTo>
                    <a:pt x="204" y="53"/>
                  </a:lnTo>
                  <a:lnTo>
                    <a:pt x="77" y="0"/>
                  </a:lnTo>
                  <a:lnTo>
                    <a:pt x="0" y="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66" name="Google Shape;1766;gebf947c4af_8_626"/>
            <p:cNvSpPr/>
            <p:nvPr/>
          </p:nvSpPr>
          <p:spPr>
            <a:xfrm>
              <a:off x="3037420" y="4213263"/>
              <a:ext cx="121727" cy="124467"/>
            </a:xfrm>
            <a:custGeom>
              <a:rect b="b" l="l" r="r" t="t"/>
              <a:pathLst>
                <a:path extrusionOk="0" h="139" w="134">
                  <a:moveTo>
                    <a:pt x="0" y="70"/>
                  </a:moveTo>
                  <a:lnTo>
                    <a:pt x="54" y="136"/>
                  </a:lnTo>
                  <a:lnTo>
                    <a:pt x="123" y="139"/>
                  </a:lnTo>
                  <a:lnTo>
                    <a:pt x="134" y="0"/>
                  </a:lnTo>
                  <a:lnTo>
                    <a:pt x="86" y="7"/>
                  </a:lnTo>
                  <a:lnTo>
                    <a:pt x="0" y="7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67" name="Google Shape;1767;gebf947c4af_8_626"/>
            <p:cNvSpPr/>
            <p:nvPr/>
          </p:nvSpPr>
          <p:spPr>
            <a:xfrm>
              <a:off x="3168662" y="4376418"/>
              <a:ext cx="169276" cy="77372"/>
            </a:xfrm>
            <a:custGeom>
              <a:rect b="b" l="l" r="r" t="t"/>
              <a:pathLst>
                <a:path extrusionOk="0" h="84" w="189">
                  <a:moveTo>
                    <a:pt x="0" y="45"/>
                  </a:moveTo>
                  <a:lnTo>
                    <a:pt x="15" y="0"/>
                  </a:lnTo>
                  <a:lnTo>
                    <a:pt x="55" y="27"/>
                  </a:lnTo>
                  <a:lnTo>
                    <a:pt x="127" y="1"/>
                  </a:lnTo>
                  <a:lnTo>
                    <a:pt x="189" y="33"/>
                  </a:lnTo>
                  <a:lnTo>
                    <a:pt x="172" y="81"/>
                  </a:lnTo>
                  <a:lnTo>
                    <a:pt x="167" y="41"/>
                  </a:lnTo>
                  <a:lnTo>
                    <a:pt x="127" y="26"/>
                  </a:lnTo>
                  <a:lnTo>
                    <a:pt x="88" y="51"/>
                  </a:lnTo>
                  <a:lnTo>
                    <a:pt x="98" y="73"/>
                  </a:lnTo>
                  <a:lnTo>
                    <a:pt x="81" y="84"/>
                  </a:lnTo>
                  <a:lnTo>
                    <a:pt x="0" y="4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68" name="Google Shape;1768;gebf947c4af_8_626"/>
            <p:cNvSpPr/>
            <p:nvPr/>
          </p:nvSpPr>
          <p:spPr>
            <a:xfrm>
              <a:off x="3781105" y="5259465"/>
              <a:ext cx="251064" cy="259026"/>
            </a:xfrm>
            <a:custGeom>
              <a:rect b="b" l="l" r="r" t="t"/>
              <a:pathLst>
                <a:path extrusionOk="0" h="283" w="272">
                  <a:moveTo>
                    <a:pt x="0" y="106"/>
                  </a:moveTo>
                  <a:lnTo>
                    <a:pt x="21" y="16"/>
                  </a:lnTo>
                  <a:lnTo>
                    <a:pt x="118" y="0"/>
                  </a:lnTo>
                  <a:lnTo>
                    <a:pt x="151" y="30"/>
                  </a:lnTo>
                  <a:lnTo>
                    <a:pt x="159" y="97"/>
                  </a:lnTo>
                  <a:lnTo>
                    <a:pt x="228" y="108"/>
                  </a:lnTo>
                  <a:lnTo>
                    <a:pt x="238" y="155"/>
                  </a:lnTo>
                  <a:lnTo>
                    <a:pt x="272" y="164"/>
                  </a:lnTo>
                  <a:lnTo>
                    <a:pt x="267" y="223"/>
                  </a:lnTo>
                  <a:lnTo>
                    <a:pt x="232" y="283"/>
                  </a:lnTo>
                  <a:lnTo>
                    <a:pt x="142" y="279"/>
                  </a:lnTo>
                  <a:lnTo>
                    <a:pt x="161" y="212"/>
                  </a:lnTo>
                  <a:lnTo>
                    <a:pt x="0" y="10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69" name="Google Shape;1769;gebf947c4af_8_626"/>
            <p:cNvSpPr/>
            <p:nvPr/>
          </p:nvSpPr>
          <p:spPr>
            <a:xfrm>
              <a:off x="3218112" y="4674132"/>
              <a:ext cx="380401" cy="551694"/>
            </a:xfrm>
            <a:custGeom>
              <a:rect b="b" l="l" r="r" t="t"/>
              <a:pathLst>
                <a:path extrusionOk="0" h="604" w="419">
                  <a:moveTo>
                    <a:pt x="0" y="142"/>
                  </a:moveTo>
                  <a:lnTo>
                    <a:pt x="8" y="190"/>
                  </a:lnTo>
                  <a:lnTo>
                    <a:pt x="83" y="274"/>
                  </a:lnTo>
                  <a:lnTo>
                    <a:pt x="167" y="472"/>
                  </a:lnTo>
                  <a:lnTo>
                    <a:pt x="358" y="604"/>
                  </a:lnTo>
                  <a:lnTo>
                    <a:pt x="391" y="580"/>
                  </a:lnTo>
                  <a:lnTo>
                    <a:pt x="409" y="538"/>
                  </a:lnTo>
                  <a:lnTo>
                    <a:pt x="380" y="523"/>
                  </a:lnTo>
                  <a:lnTo>
                    <a:pt x="398" y="512"/>
                  </a:lnTo>
                  <a:lnTo>
                    <a:pt x="419" y="408"/>
                  </a:lnTo>
                  <a:lnTo>
                    <a:pt x="389" y="360"/>
                  </a:lnTo>
                  <a:lnTo>
                    <a:pt x="360" y="360"/>
                  </a:lnTo>
                  <a:lnTo>
                    <a:pt x="360" y="305"/>
                  </a:lnTo>
                  <a:lnTo>
                    <a:pt x="324" y="329"/>
                  </a:lnTo>
                  <a:lnTo>
                    <a:pt x="279" y="308"/>
                  </a:lnTo>
                  <a:lnTo>
                    <a:pt x="250" y="246"/>
                  </a:lnTo>
                  <a:lnTo>
                    <a:pt x="296" y="169"/>
                  </a:lnTo>
                  <a:lnTo>
                    <a:pt x="380" y="135"/>
                  </a:lnTo>
                  <a:lnTo>
                    <a:pt x="357" y="121"/>
                  </a:lnTo>
                  <a:lnTo>
                    <a:pt x="371" y="81"/>
                  </a:lnTo>
                  <a:lnTo>
                    <a:pt x="276" y="74"/>
                  </a:lnTo>
                  <a:lnTo>
                    <a:pt x="203" y="0"/>
                  </a:lnTo>
                  <a:lnTo>
                    <a:pt x="187" y="55"/>
                  </a:lnTo>
                  <a:lnTo>
                    <a:pt x="111" y="100"/>
                  </a:lnTo>
                  <a:lnTo>
                    <a:pt x="72" y="158"/>
                  </a:lnTo>
                  <a:lnTo>
                    <a:pt x="29" y="148"/>
                  </a:lnTo>
                  <a:lnTo>
                    <a:pt x="34" y="114"/>
                  </a:lnTo>
                  <a:lnTo>
                    <a:pt x="0" y="14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70" name="Google Shape;1770;gebf947c4af_8_626"/>
            <p:cNvSpPr/>
            <p:nvPr/>
          </p:nvSpPr>
          <p:spPr>
            <a:xfrm>
              <a:off x="3921854" y="4492475"/>
              <a:ext cx="121727" cy="119422"/>
            </a:xfrm>
            <a:custGeom>
              <a:rect b="b" l="l" r="r" t="t"/>
              <a:pathLst>
                <a:path extrusionOk="0" h="130" w="138">
                  <a:moveTo>
                    <a:pt x="0" y="60"/>
                  </a:moveTo>
                  <a:lnTo>
                    <a:pt x="37" y="0"/>
                  </a:lnTo>
                  <a:lnTo>
                    <a:pt x="138" y="11"/>
                  </a:lnTo>
                  <a:lnTo>
                    <a:pt x="124" y="121"/>
                  </a:lnTo>
                  <a:lnTo>
                    <a:pt x="54" y="130"/>
                  </a:lnTo>
                  <a:lnTo>
                    <a:pt x="0" y="6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71" name="Google Shape;1771;gebf947c4af_8_626"/>
            <p:cNvSpPr/>
            <p:nvPr/>
          </p:nvSpPr>
          <p:spPr>
            <a:xfrm>
              <a:off x="3803932" y="4344460"/>
              <a:ext cx="28528" cy="20183"/>
            </a:xfrm>
            <a:custGeom>
              <a:rect b="b" l="l" r="r" t="t"/>
              <a:pathLst>
                <a:path extrusionOk="0" h="23" w="33">
                  <a:moveTo>
                    <a:pt x="0" y="23"/>
                  </a:moveTo>
                  <a:lnTo>
                    <a:pt x="31" y="19"/>
                  </a:lnTo>
                  <a:lnTo>
                    <a:pt x="33" y="0"/>
                  </a:lnTo>
                  <a:lnTo>
                    <a:pt x="0" y="2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72" name="Google Shape;1772;gebf947c4af_8_626"/>
            <p:cNvSpPr/>
            <p:nvPr/>
          </p:nvSpPr>
          <p:spPr>
            <a:xfrm>
              <a:off x="600951" y="2024992"/>
              <a:ext cx="901550" cy="793902"/>
            </a:xfrm>
            <a:custGeom>
              <a:rect b="b" l="l" r="r" t="t"/>
              <a:pathLst>
                <a:path extrusionOk="0" h="868" w="997">
                  <a:moveTo>
                    <a:pt x="0" y="331"/>
                  </a:moveTo>
                  <a:lnTo>
                    <a:pt x="64" y="348"/>
                  </a:lnTo>
                  <a:lnTo>
                    <a:pt x="39" y="355"/>
                  </a:lnTo>
                  <a:lnTo>
                    <a:pt x="66" y="386"/>
                  </a:lnTo>
                  <a:lnTo>
                    <a:pt x="165" y="384"/>
                  </a:lnTo>
                  <a:lnTo>
                    <a:pt x="180" y="404"/>
                  </a:lnTo>
                  <a:lnTo>
                    <a:pt x="244" y="378"/>
                  </a:lnTo>
                  <a:lnTo>
                    <a:pt x="222" y="389"/>
                  </a:lnTo>
                  <a:lnTo>
                    <a:pt x="234" y="443"/>
                  </a:lnTo>
                  <a:lnTo>
                    <a:pt x="98" y="492"/>
                  </a:lnTo>
                  <a:lnTo>
                    <a:pt x="61" y="549"/>
                  </a:lnTo>
                  <a:lnTo>
                    <a:pt x="94" y="541"/>
                  </a:lnTo>
                  <a:lnTo>
                    <a:pt x="69" y="554"/>
                  </a:lnTo>
                  <a:lnTo>
                    <a:pt x="94" y="574"/>
                  </a:lnTo>
                  <a:lnTo>
                    <a:pt x="145" y="580"/>
                  </a:lnTo>
                  <a:lnTo>
                    <a:pt x="116" y="609"/>
                  </a:lnTo>
                  <a:lnTo>
                    <a:pt x="139" y="638"/>
                  </a:lnTo>
                  <a:lnTo>
                    <a:pt x="165" y="641"/>
                  </a:lnTo>
                  <a:lnTo>
                    <a:pt x="219" y="580"/>
                  </a:lnTo>
                  <a:lnTo>
                    <a:pt x="186" y="609"/>
                  </a:lnTo>
                  <a:lnTo>
                    <a:pt x="213" y="667"/>
                  </a:lnTo>
                  <a:lnTo>
                    <a:pt x="200" y="690"/>
                  </a:lnTo>
                  <a:lnTo>
                    <a:pt x="262" y="657"/>
                  </a:lnTo>
                  <a:lnTo>
                    <a:pt x="303" y="699"/>
                  </a:lnTo>
                  <a:lnTo>
                    <a:pt x="316" y="674"/>
                  </a:lnTo>
                  <a:lnTo>
                    <a:pt x="330" y="690"/>
                  </a:lnTo>
                  <a:lnTo>
                    <a:pt x="377" y="668"/>
                  </a:lnTo>
                  <a:lnTo>
                    <a:pt x="312" y="777"/>
                  </a:lnTo>
                  <a:lnTo>
                    <a:pt x="263" y="799"/>
                  </a:lnTo>
                  <a:lnTo>
                    <a:pt x="262" y="822"/>
                  </a:lnTo>
                  <a:lnTo>
                    <a:pt x="200" y="824"/>
                  </a:lnTo>
                  <a:lnTo>
                    <a:pt x="156" y="868"/>
                  </a:lnTo>
                  <a:lnTo>
                    <a:pt x="213" y="835"/>
                  </a:lnTo>
                  <a:lnTo>
                    <a:pt x="278" y="836"/>
                  </a:lnTo>
                  <a:lnTo>
                    <a:pt x="314" y="810"/>
                  </a:lnTo>
                  <a:lnTo>
                    <a:pt x="297" y="788"/>
                  </a:lnTo>
                  <a:lnTo>
                    <a:pt x="337" y="792"/>
                  </a:lnTo>
                  <a:lnTo>
                    <a:pt x="464" y="710"/>
                  </a:lnTo>
                  <a:lnTo>
                    <a:pt x="488" y="679"/>
                  </a:lnTo>
                  <a:lnTo>
                    <a:pt x="465" y="656"/>
                  </a:lnTo>
                  <a:lnTo>
                    <a:pt x="575" y="557"/>
                  </a:lnTo>
                  <a:lnTo>
                    <a:pt x="591" y="507"/>
                  </a:lnTo>
                  <a:lnTo>
                    <a:pt x="579" y="557"/>
                  </a:lnTo>
                  <a:lnTo>
                    <a:pt x="623" y="547"/>
                  </a:lnTo>
                  <a:lnTo>
                    <a:pt x="600" y="568"/>
                  </a:lnTo>
                  <a:lnTo>
                    <a:pt x="634" y="579"/>
                  </a:lnTo>
                  <a:lnTo>
                    <a:pt x="554" y="586"/>
                  </a:lnTo>
                  <a:lnTo>
                    <a:pt x="539" y="633"/>
                  </a:lnTo>
                  <a:lnTo>
                    <a:pt x="568" y="631"/>
                  </a:lnTo>
                  <a:lnTo>
                    <a:pt x="542" y="664"/>
                  </a:lnTo>
                  <a:lnTo>
                    <a:pt x="648" y="622"/>
                  </a:lnTo>
                  <a:lnTo>
                    <a:pt x="663" y="596"/>
                  </a:lnTo>
                  <a:lnTo>
                    <a:pt x="646" y="583"/>
                  </a:lnTo>
                  <a:lnTo>
                    <a:pt x="671" y="558"/>
                  </a:lnTo>
                  <a:lnTo>
                    <a:pt x="667" y="579"/>
                  </a:lnTo>
                  <a:lnTo>
                    <a:pt x="721" y="567"/>
                  </a:lnTo>
                  <a:lnTo>
                    <a:pt x="710" y="587"/>
                  </a:lnTo>
                  <a:lnTo>
                    <a:pt x="797" y="622"/>
                  </a:lnTo>
                  <a:lnTo>
                    <a:pt x="925" y="638"/>
                  </a:lnTo>
                  <a:lnTo>
                    <a:pt x="947" y="619"/>
                  </a:lnTo>
                  <a:lnTo>
                    <a:pt x="965" y="629"/>
                  </a:lnTo>
                  <a:lnTo>
                    <a:pt x="942" y="648"/>
                  </a:lnTo>
                  <a:lnTo>
                    <a:pt x="979" y="667"/>
                  </a:lnTo>
                  <a:lnTo>
                    <a:pt x="997" y="652"/>
                  </a:lnTo>
                  <a:lnTo>
                    <a:pt x="964" y="609"/>
                  </a:lnTo>
                  <a:lnTo>
                    <a:pt x="902" y="609"/>
                  </a:lnTo>
                  <a:lnTo>
                    <a:pt x="902" y="99"/>
                  </a:lnTo>
                  <a:lnTo>
                    <a:pt x="545" y="58"/>
                  </a:lnTo>
                  <a:lnTo>
                    <a:pt x="531" y="33"/>
                  </a:lnTo>
                  <a:lnTo>
                    <a:pt x="432" y="16"/>
                  </a:lnTo>
                  <a:lnTo>
                    <a:pt x="421" y="37"/>
                  </a:lnTo>
                  <a:lnTo>
                    <a:pt x="392" y="32"/>
                  </a:lnTo>
                  <a:lnTo>
                    <a:pt x="420" y="14"/>
                  </a:lnTo>
                  <a:lnTo>
                    <a:pt x="378" y="0"/>
                  </a:lnTo>
                  <a:lnTo>
                    <a:pt x="338" y="33"/>
                  </a:lnTo>
                  <a:lnTo>
                    <a:pt x="274" y="37"/>
                  </a:lnTo>
                  <a:lnTo>
                    <a:pt x="271" y="67"/>
                  </a:lnTo>
                  <a:lnTo>
                    <a:pt x="264" y="49"/>
                  </a:lnTo>
                  <a:lnTo>
                    <a:pt x="204" y="66"/>
                  </a:lnTo>
                  <a:lnTo>
                    <a:pt x="213" y="89"/>
                  </a:lnTo>
                  <a:lnTo>
                    <a:pt x="186" y="82"/>
                  </a:lnTo>
                  <a:lnTo>
                    <a:pt x="149" y="131"/>
                  </a:lnTo>
                  <a:lnTo>
                    <a:pt x="61" y="150"/>
                  </a:lnTo>
                  <a:lnTo>
                    <a:pt x="66" y="172"/>
                  </a:lnTo>
                  <a:lnTo>
                    <a:pt x="40" y="177"/>
                  </a:lnTo>
                  <a:lnTo>
                    <a:pt x="146" y="249"/>
                  </a:lnTo>
                  <a:lnTo>
                    <a:pt x="286" y="283"/>
                  </a:lnTo>
                  <a:lnTo>
                    <a:pt x="200" y="274"/>
                  </a:lnTo>
                  <a:lnTo>
                    <a:pt x="204" y="294"/>
                  </a:lnTo>
                  <a:lnTo>
                    <a:pt x="238" y="296"/>
                  </a:lnTo>
                  <a:lnTo>
                    <a:pt x="209" y="311"/>
                  </a:lnTo>
                  <a:lnTo>
                    <a:pt x="146" y="307"/>
                  </a:lnTo>
                  <a:lnTo>
                    <a:pt x="146" y="276"/>
                  </a:lnTo>
                  <a:lnTo>
                    <a:pt x="113" y="279"/>
                  </a:lnTo>
                  <a:lnTo>
                    <a:pt x="0" y="33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73" name="Google Shape;1773;gebf947c4af_8_626"/>
            <p:cNvSpPr/>
            <p:nvPr/>
          </p:nvSpPr>
          <p:spPr>
            <a:xfrm>
              <a:off x="1000373" y="2691062"/>
              <a:ext cx="77982" cy="43734"/>
            </a:xfrm>
            <a:custGeom>
              <a:rect b="b" l="l" r="r" t="t"/>
              <a:pathLst>
                <a:path extrusionOk="0" h="51" w="88">
                  <a:moveTo>
                    <a:pt x="0" y="21"/>
                  </a:moveTo>
                  <a:lnTo>
                    <a:pt x="25" y="51"/>
                  </a:lnTo>
                  <a:lnTo>
                    <a:pt x="88" y="8"/>
                  </a:lnTo>
                  <a:lnTo>
                    <a:pt x="29" y="0"/>
                  </a:lnTo>
                  <a:lnTo>
                    <a:pt x="36" y="19"/>
                  </a:lnTo>
                  <a:lnTo>
                    <a:pt x="0" y="2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74" name="Google Shape;1774;gebf947c4af_8_626"/>
            <p:cNvSpPr/>
            <p:nvPr/>
          </p:nvSpPr>
          <p:spPr>
            <a:xfrm>
              <a:off x="1506306" y="2601915"/>
              <a:ext cx="239653" cy="220341"/>
            </a:xfrm>
            <a:custGeom>
              <a:rect b="b" l="l" r="r" t="t"/>
              <a:pathLst>
                <a:path extrusionOk="0" h="239" w="266">
                  <a:moveTo>
                    <a:pt x="0" y="23"/>
                  </a:moveTo>
                  <a:lnTo>
                    <a:pt x="11" y="59"/>
                  </a:lnTo>
                  <a:lnTo>
                    <a:pt x="48" y="73"/>
                  </a:lnTo>
                  <a:lnTo>
                    <a:pt x="64" y="62"/>
                  </a:lnTo>
                  <a:lnTo>
                    <a:pt x="33" y="44"/>
                  </a:lnTo>
                  <a:lnTo>
                    <a:pt x="64" y="44"/>
                  </a:lnTo>
                  <a:lnTo>
                    <a:pt x="92" y="74"/>
                  </a:lnTo>
                  <a:lnTo>
                    <a:pt x="84" y="20"/>
                  </a:lnTo>
                  <a:lnTo>
                    <a:pt x="106" y="67"/>
                  </a:lnTo>
                  <a:lnTo>
                    <a:pt x="162" y="95"/>
                  </a:lnTo>
                  <a:lnTo>
                    <a:pt x="151" y="128"/>
                  </a:lnTo>
                  <a:lnTo>
                    <a:pt x="216" y="169"/>
                  </a:lnTo>
                  <a:lnTo>
                    <a:pt x="198" y="203"/>
                  </a:lnTo>
                  <a:lnTo>
                    <a:pt x="232" y="176"/>
                  </a:lnTo>
                  <a:lnTo>
                    <a:pt x="239" y="239"/>
                  </a:lnTo>
                  <a:lnTo>
                    <a:pt x="264" y="228"/>
                  </a:lnTo>
                  <a:lnTo>
                    <a:pt x="266" y="180"/>
                  </a:lnTo>
                  <a:lnTo>
                    <a:pt x="203" y="154"/>
                  </a:lnTo>
                  <a:lnTo>
                    <a:pt x="85" y="0"/>
                  </a:lnTo>
                  <a:lnTo>
                    <a:pt x="18" y="44"/>
                  </a:lnTo>
                  <a:lnTo>
                    <a:pt x="0" y="2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75" name="Google Shape;1775;gebf947c4af_8_626"/>
            <p:cNvSpPr/>
            <p:nvPr/>
          </p:nvSpPr>
          <p:spPr>
            <a:xfrm>
              <a:off x="1559561" y="2672557"/>
              <a:ext cx="38039" cy="37004"/>
            </a:xfrm>
            <a:custGeom>
              <a:rect b="b" l="l" r="r" t="t"/>
              <a:pathLst>
                <a:path extrusionOk="0" h="38" w="45">
                  <a:moveTo>
                    <a:pt x="0" y="0"/>
                  </a:moveTo>
                  <a:lnTo>
                    <a:pt x="13" y="38"/>
                  </a:lnTo>
                  <a:lnTo>
                    <a:pt x="16" y="19"/>
                  </a:lnTo>
                  <a:lnTo>
                    <a:pt x="45" y="35"/>
                  </a:lnTo>
                  <a:lnTo>
                    <a:pt x="19" y="19"/>
                  </a:lnTo>
                  <a:lnTo>
                    <a:pt x="44" y="7"/>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76" name="Google Shape;1776;gebf947c4af_8_626"/>
            <p:cNvSpPr/>
            <p:nvPr/>
          </p:nvSpPr>
          <p:spPr>
            <a:xfrm>
              <a:off x="1576678" y="2702834"/>
              <a:ext cx="24727" cy="53825"/>
            </a:xfrm>
            <a:custGeom>
              <a:rect b="b" l="l" r="r" t="t"/>
              <a:pathLst>
                <a:path extrusionOk="0" h="59" w="26">
                  <a:moveTo>
                    <a:pt x="0" y="0"/>
                  </a:moveTo>
                  <a:lnTo>
                    <a:pt x="24" y="11"/>
                  </a:lnTo>
                  <a:lnTo>
                    <a:pt x="26" y="59"/>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77" name="Google Shape;1777;gebf947c4af_8_626"/>
            <p:cNvSpPr/>
            <p:nvPr/>
          </p:nvSpPr>
          <p:spPr>
            <a:xfrm>
              <a:off x="1603310" y="2675922"/>
              <a:ext cx="28532" cy="33639"/>
            </a:xfrm>
            <a:custGeom>
              <a:rect b="b" l="l" r="r" t="t"/>
              <a:pathLst>
                <a:path extrusionOk="0" h="36" w="33">
                  <a:moveTo>
                    <a:pt x="0" y="0"/>
                  </a:moveTo>
                  <a:lnTo>
                    <a:pt x="7" y="36"/>
                  </a:lnTo>
                  <a:lnTo>
                    <a:pt x="28" y="36"/>
                  </a:lnTo>
                  <a:lnTo>
                    <a:pt x="18" y="4"/>
                  </a:lnTo>
                  <a:lnTo>
                    <a:pt x="33" y="26"/>
                  </a:lnTo>
                  <a:lnTo>
                    <a:pt x="20" y="0"/>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78" name="Google Shape;1778;gebf947c4af_8_626"/>
            <p:cNvSpPr/>
            <p:nvPr/>
          </p:nvSpPr>
          <p:spPr>
            <a:xfrm>
              <a:off x="1629938" y="2726382"/>
              <a:ext cx="20922" cy="21867"/>
            </a:xfrm>
            <a:custGeom>
              <a:rect b="b" l="l" r="r" t="t"/>
              <a:pathLst>
                <a:path extrusionOk="0" h="26" w="29">
                  <a:moveTo>
                    <a:pt x="0" y="0"/>
                  </a:moveTo>
                  <a:lnTo>
                    <a:pt x="27" y="26"/>
                  </a:lnTo>
                  <a:lnTo>
                    <a:pt x="29" y="3"/>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79" name="Google Shape;1779;gebf947c4af_8_626"/>
            <p:cNvSpPr/>
            <p:nvPr/>
          </p:nvSpPr>
          <p:spPr>
            <a:xfrm>
              <a:off x="1635643" y="2756659"/>
              <a:ext cx="41844" cy="55506"/>
            </a:xfrm>
            <a:custGeom>
              <a:rect b="b" l="l" r="r" t="t"/>
              <a:pathLst>
                <a:path extrusionOk="0" h="62" w="46">
                  <a:moveTo>
                    <a:pt x="0" y="0"/>
                  </a:moveTo>
                  <a:lnTo>
                    <a:pt x="36" y="22"/>
                  </a:lnTo>
                  <a:lnTo>
                    <a:pt x="46" y="62"/>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80" name="Google Shape;1780;gebf947c4af_8_626"/>
            <p:cNvSpPr/>
            <p:nvPr/>
          </p:nvSpPr>
          <p:spPr>
            <a:xfrm>
              <a:off x="1702214" y="2773477"/>
              <a:ext cx="22823" cy="30277"/>
            </a:xfrm>
            <a:custGeom>
              <a:rect b="b" l="l" r="r" t="t"/>
              <a:pathLst>
                <a:path extrusionOk="0" h="36" w="23">
                  <a:moveTo>
                    <a:pt x="0" y="21"/>
                  </a:moveTo>
                  <a:lnTo>
                    <a:pt x="11" y="0"/>
                  </a:lnTo>
                  <a:lnTo>
                    <a:pt x="23" y="36"/>
                  </a:lnTo>
                  <a:lnTo>
                    <a:pt x="0" y="2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81" name="Google Shape;1781;gebf947c4af_8_626"/>
            <p:cNvSpPr/>
            <p:nvPr/>
          </p:nvSpPr>
          <p:spPr>
            <a:xfrm>
              <a:off x="1911434" y="3039233"/>
              <a:ext cx="1740338" cy="852773"/>
            </a:xfrm>
            <a:custGeom>
              <a:rect b="b" l="l" r="r" t="t"/>
              <a:pathLst>
                <a:path extrusionOk="0" h="934" w="1924">
                  <a:moveTo>
                    <a:pt x="0" y="52"/>
                  </a:moveTo>
                  <a:lnTo>
                    <a:pt x="22" y="128"/>
                  </a:lnTo>
                  <a:lnTo>
                    <a:pt x="49" y="136"/>
                  </a:lnTo>
                  <a:lnTo>
                    <a:pt x="27" y="140"/>
                  </a:lnTo>
                  <a:lnTo>
                    <a:pt x="11" y="371"/>
                  </a:lnTo>
                  <a:lnTo>
                    <a:pt x="59" y="461"/>
                  </a:lnTo>
                  <a:lnTo>
                    <a:pt x="91" y="461"/>
                  </a:lnTo>
                  <a:lnTo>
                    <a:pt x="78" y="495"/>
                  </a:lnTo>
                  <a:lnTo>
                    <a:pt x="140" y="593"/>
                  </a:lnTo>
                  <a:lnTo>
                    <a:pt x="203" y="615"/>
                  </a:lnTo>
                  <a:lnTo>
                    <a:pt x="254" y="671"/>
                  </a:lnTo>
                  <a:lnTo>
                    <a:pt x="331" y="664"/>
                  </a:lnTo>
                  <a:lnTo>
                    <a:pt x="458" y="717"/>
                  </a:lnTo>
                  <a:lnTo>
                    <a:pt x="609" y="696"/>
                  </a:lnTo>
                  <a:lnTo>
                    <a:pt x="701" y="795"/>
                  </a:lnTo>
                  <a:lnTo>
                    <a:pt x="771" y="769"/>
                  </a:lnTo>
                  <a:lnTo>
                    <a:pt x="855" y="889"/>
                  </a:lnTo>
                  <a:lnTo>
                    <a:pt x="921" y="911"/>
                  </a:lnTo>
                  <a:lnTo>
                    <a:pt x="914" y="843"/>
                  </a:lnTo>
                  <a:lnTo>
                    <a:pt x="983" y="802"/>
                  </a:lnTo>
                  <a:lnTo>
                    <a:pt x="989" y="770"/>
                  </a:lnTo>
                  <a:lnTo>
                    <a:pt x="1090" y="769"/>
                  </a:lnTo>
                  <a:lnTo>
                    <a:pt x="1176" y="795"/>
                  </a:lnTo>
                  <a:lnTo>
                    <a:pt x="1178" y="755"/>
                  </a:lnTo>
                  <a:lnTo>
                    <a:pt x="1143" y="750"/>
                  </a:lnTo>
                  <a:lnTo>
                    <a:pt x="1216" y="748"/>
                  </a:lnTo>
                  <a:lnTo>
                    <a:pt x="1220" y="729"/>
                  </a:lnTo>
                  <a:lnTo>
                    <a:pt x="1226" y="752"/>
                  </a:lnTo>
                  <a:lnTo>
                    <a:pt x="1362" y="761"/>
                  </a:lnTo>
                  <a:lnTo>
                    <a:pt x="1398" y="794"/>
                  </a:lnTo>
                  <a:lnTo>
                    <a:pt x="1403" y="854"/>
                  </a:lnTo>
                  <a:lnTo>
                    <a:pt x="1447" y="934"/>
                  </a:lnTo>
                  <a:lnTo>
                    <a:pt x="1473" y="931"/>
                  </a:lnTo>
                  <a:lnTo>
                    <a:pt x="1484" y="871"/>
                  </a:lnTo>
                  <a:lnTo>
                    <a:pt x="1439" y="729"/>
                  </a:lnTo>
                  <a:lnTo>
                    <a:pt x="1466" y="670"/>
                  </a:lnTo>
                  <a:lnTo>
                    <a:pt x="1635" y="554"/>
                  </a:lnTo>
                  <a:lnTo>
                    <a:pt x="1602" y="542"/>
                  </a:lnTo>
                  <a:lnTo>
                    <a:pt x="1633" y="538"/>
                  </a:lnTo>
                  <a:lnTo>
                    <a:pt x="1609" y="499"/>
                  </a:lnTo>
                  <a:lnTo>
                    <a:pt x="1615" y="466"/>
                  </a:lnTo>
                  <a:lnTo>
                    <a:pt x="1580" y="440"/>
                  </a:lnTo>
                  <a:lnTo>
                    <a:pt x="1615" y="458"/>
                  </a:lnTo>
                  <a:lnTo>
                    <a:pt x="1604" y="417"/>
                  </a:lnTo>
                  <a:lnTo>
                    <a:pt x="1628" y="404"/>
                  </a:lnTo>
                  <a:lnTo>
                    <a:pt x="1633" y="495"/>
                  </a:lnTo>
                  <a:lnTo>
                    <a:pt x="1659" y="441"/>
                  </a:lnTo>
                  <a:lnTo>
                    <a:pt x="1642" y="399"/>
                  </a:lnTo>
                  <a:lnTo>
                    <a:pt x="1660" y="424"/>
                  </a:lnTo>
                  <a:lnTo>
                    <a:pt x="1694" y="351"/>
                  </a:lnTo>
                  <a:lnTo>
                    <a:pt x="1829" y="318"/>
                  </a:lnTo>
                  <a:lnTo>
                    <a:pt x="1795" y="297"/>
                  </a:lnTo>
                  <a:lnTo>
                    <a:pt x="1819" y="241"/>
                  </a:lnTo>
                  <a:lnTo>
                    <a:pt x="1921" y="199"/>
                  </a:lnTo>
                  <a:lnTo>
                    <a:pt x="1924" y="176"/>
                  </a:lnTo>
                  <a:lnTo>
                    <a:pt x="1899" y="157"/>
                  </a:lnTo>
                  <a:lnTo>
                    <a:pt x="1899" y="103"/>
                  </a:lnTo>
                  <a:lnTo>
                    <a:pt x="1844" y="85"/>
                  </a:lnTo>
                  <a:lnTo>
                    <a:pt x="1803" y="173"/>
                  </a:lnTo>
                  <a:lnTo>
                    <a:pt x="1633" y="206"/>
                  </a:lnTo>
                  <a:lnTo>
                    <a:pt x="1620" y="245"/>
                  </a:lnTo>
                  <a:lnTo>
                    <a:pt x="1523" y="260"/>
                  </a:lnTo>
                  <a:lnTo>
                    <a:pt x="1529" y="272"/>
                  </a:lnTo>
                  <a:lnTo>
                    <a:pt x="1431" y="326"/>
                  </a:lnTo>
                  <a:lnTo>
                    <a:pt x="1389" y="325"/>
                  </a:lnTo>
                  <a:lnTo>
                    <a:pt x="1387" y="308"/>
                  </a:lnTo>
                  <a:lnTo>
                    <a:pt x="1395" y="292"/>
                  </a:lnTo>
                  <a:lnTo>
                    <a:pt x="1404" y="281"/>
                  </a:lnTo>
                  <a:lnTo>
                    <a:pt x="1409" y="264"/>
                  </a:lnTo>
                  <a:lnTo>
                    <a:pt x="1395" y="224"/>
                  </a:lnTo>
                  <a:lnTo>
                    <a:pt x="1360" y="239"/>
                  </a:lnTo>
                  <a:lnTo>
                    <a:pt x="1373" y="175"/>
                  </a:lnTo>
                  <a:lnTo>
                    <a:pt x="1322" y="157"/>
                  </a:lnTo>
                  <a:lnTo>
                    <a:pt x="1282" y="199"/>
                  </a:lnTo>
                  <a:lnTo>
                    <a:pt x="1267" y="311"/>
                  </a:lnTo>
                  <a:lnTo>
                    <a:pt x="1237" y="314"/>
                  </a:lnTo>
                  <a:lnTo>
                    <a:pt x="1227" y="261"/>
                  </a:lnTo>
                  <a:lnTo>
                    <a:pt x="1252" y="177"/>
                  </a:lnTo>
                  <a:lnTo>
                    <a:pt x="1229" y="191"/>
                  </a:lnTo>
                  <a:lnTo>
                    <a:pt x="1270" y="147"/>
                  </a:lnTo>
                  <a:lnTo>
                    <a:pt x="1359" y="146"/>
                  </a:lnTo>
                  <a:lnTo>
                    <a:pt x="1343" y="124"/>
                  </a:lnTo>
                  <a:lnTo>
                    <a:pt x="1337" y="124"/>
                  </a:lnTo>
                  <a:lnTo>
                    <a:pt x="1208" y="111"/>
                  </a:lnTo>
                  <a:lnTo>
                    <a:pt x="1229" y="84"/>
                  </a:lnTo>
                  <a:lnTo>
                    <a:pt x="1149" y="120"/>
                  </a:lnTo>
                  <a:lnTo>
                    <a:pt x="1088" y="120"/>
                  </a:lnTo>
                  <a:lnTo>
                    <a:pt x="1163" y="62"/>
                  </a:lnTo>
                  <a:lnTo>
                    <a:pt x="1005" y="30"/>
                  </a:lnTo>
                  <a:lnTo>
                    <a:pt x="984" y="0"/>
                  </a:lnTo>
                  <a:lnTo>
                    <a:pt x="983" y="19"/>
                  </a:lnTo>
                  <a:lnTo>
                    <a:pt x="63" y="19"/>
                  </a:lnTo>
                  <a:lnTo>
                    <a:pt x="81" y="56"/>
                  </a:lnTo>
                  <a:lnTo>
                    <a:pt x="59" y="85"/>
                  </a:lnTo>
                  <a:lnTo>
                    <a:pt x="66" y="55"/>
                  </a:lnTo>
                  <a:lnTo>
                    <a:pt x="0" y="5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82" name="Google Shape;1782;gebf947c4af_8_626"/>
            <p:cNvSpPr/>
            <p:nvPr/>
          </p:nvSpPr>
          <p:spPr>
            <a:xfrm>
              <a:off x="3908542" y="5609320"/>
              <a:ext cx="157865" cy="161471"/>
            </a:xfrm>
            <a:custGeom>
              <a:rect b="b" l="l" r="r" t="t"/>
              <a:pathLst>
                <a:path extrusionOk="0" h="179" w="174">
                  <a:moveTo>
                    <a:pt x="0" y="144"/>
                  </a:moveTo>
                  <a:lnTo>
                    <a:pt x="29" y="7"/>
                  </a:lnTo>
                  <a:lnTo>
                    <a:pt x="53" y="0"/>
                  </a:lnTo>
                  <a:lnTo>
                    <a:pt x="154" y="70"/>
                  </a:lnTo>
                  <a:lnTo>
                    <a:pt x="174" y="99"/>
                  </a:lnTo>
                  <a:lnTo>
                    <a:pt x="166" y="135"/>
                  </a:lnTo>
                  <a:lnTo>
                    <a:pt x="119" y="179"/>
                  </a:lnTo>
                  <a:lnTo>
                    <a:pt x="0" y="14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83" name="Google Shape;1783;gebf947c4af_8_626"/>
            <p:cNvSpPr/>
            <p:nvPr/>
          </p:nvSpPr>
          <p:spPr>
            <a:xfrm>
              <a:off x="3446141" y="5340199"/>
              <a:ext cx="593426" cy="1074795"/>
            </a:xfrm>
            <a:custGeom>
              <a:rect b="b" l="l" r="r" t="t"/>
              <a:pathLst>
                <a:path extrusionOk="0" h="1177" w="657">
                  <a:moveTo>
                    <a:pt x="0" y="1089"/>
                  </a:moveTo>
                  <a:lnTo>
                    <a:pt x="6" y="1114"/>
                  </a:lnTo>
                  <a:lnTo>
                    <a:pt x="33" y="1106"/>
                  </a:lnTo>
                  <a:lnTo>
                    <a:pt x="44" y="1165"/>
                  </a:lnTo>
                  <a:lnTo>
                    <a:pt x="165" y="1177"/>
                  </a:lnTo>
                  <a:lnTo>
                    <a:pt x="132" y="1147"/>
                  </a:lnTo>
                  <a:lnTo>
                    <a:pt x="157" y="1067"/>
                  </a:lnTo>
                  <a:lnTo>
                    <a:pt x="180" y="1082"/>
                  </a:lnTo>
                  <a:lnTo>
                    <a:pt x="256" y="971"/>
                  </a:lnTo>
                  <a:lnTo>
                    <a:pt x="197" y="908"/>
                  </a:lnTo>
                  <a:lnTo>
                    <a:pt x="263" y="869"/>
                  </a:lnTo>
                  <a:lnTo>
                    <a:pt x="272" y="811"/>
                  </a:lnTo>
                  <a:lnTo>
                    <a:pt x="303" y="785"/>
                  </a:lnTo>
                  <a:lnTo>
                    <a:pt x="276" y="774"/>
                  </a:lnTo>
                  <a:lnTo>
                    <a:pt x="326" y="774"/>
                  </a:lnTo>
                  <a:lnTo>
                    <a:pt x="320" y="747"/>
                  </a:lnTo>
                  <a:lnTo>
                    <a:pt x="298" y="766"/>
                  </a:lnTo>
                  <a:lnTo>
                    <a:pt x="276" y="745"/>
                  </a:lnTo>
                  <a:lnTo>
                    <a:pt x="274" y="703"/>
                  </a:lnTo>
                  <a:lnTo>
                    <a:pt x="363" y="707"/>
                  </a:lnTo>
                  <a:lnTo>
                    <a:pt x="371" y="620"/>
                  </a:lnTo>
                  <a:lnTo>
                    <a:pt x="513" y="606"/>
                  </a:lnTo>
                  <a:lnTo>
                    <a:pt x="554" y="546"/>
                  </a:lnTo>
                  <a:lnTo>
                    <a:pt x="498" y="437"/>
                  </a:lnTo>
                  <a:lnTo>
                    <a:pt x="527" y="300"/>
                  </a:lnTo>
                  <a:lnTo>
                    <a:pt x="657" y="187"/>
                  </a:lnTo>
                  <a:lnTo>
                    <a:pt x="652" y="136"/>
                  </a:lnTo>
                  <a:lnTo>
                    <a:pt x="626" y="135"/>
                  </a:lnTo>
                  <a:lnTo>
                    <a:pt x="591" y="195"/>
                  </a:lnTo>
                  <a:lnTo>
                    <a:pt x="501" y="191"/>
                  </a:lnTo>
                  <a:lnTo>
                    <a:pt x="520" y="124"/>
                  </a:lnTo>
                  <a:lnTo>
                    <a:pt x="359" y="18"/>
                  </a:lnTo>
                  <a:lnTo>
                    <a:pt x="305" y="9"/>
                  </a:lnTo>
                  <a:lnTo>
                    <a:pt x="301" y="31"/>
                  </a:lnTo>
                  <a:lnTo>
                    <a:pt x="239" y="0"/>
                  </a:lnTo>
                  <a:lnTo>
                    <a:pt x="204" y="38"/>
                  </a:lnTo>
                  <a:lnTo>
                    <a:pt x="201" y="80"/>
                  </a:lnTo>
                  <a:lnTo>
                    <a:pt x="164" y="98"/>
                  </a:lnTo>
                  <a:lnTo>
                    <a:pt x="165" y="179"/>
                  </a:lnTo>
                  <a:lnTo>
                    <a:pt x="125" y="224"/>
                  </a:lnTo>
                  <a:lnTo>
                    <a:pt x="94" y="338"/>
                  </a:lnTo>
                  <a:lnTo>
                    <a:pt x="117" y="447"/>
                  </a:lnTo>
                  <a:lnTo>
                    <a:pt x="74" y="539"/>
                  </a:lnTo>
                  <a:lnTo>
                    <a:pt x="44" y="769"/>
                  </a:lnTo>
                  <a:lnTo>
                    <a:pt x="68" y="853"/>
                  </a:lnTo>
                  <a:lnTo>
                    <a:pt x="46" y="860"/>
                  </a:lnTo>
                  <a:lnTo>
                    <a:pt x="57" y="934"/>
                  </a:lnTo>
                  <a:lnTo>
                    <a:pt x="0" y="108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84" name="Google Shape;1784;gebf947c4af_8_626"/>
            <p:cNvSpPr/>
            <p:nvPr/>
          </p:nvSpPr>
          <p:spPr>
            <a:xfrm>
              <a:off x="3600414" y="6433496"/>
              <a:ext cx="104610" cy="92509"/>
            </a:xfrm>
            <a:custGeom>
              <a:rect b="b" l="l" r="r" t="t"/>
              <a:pathLst>
                <a:path extrusionOk="0" h="102" w="117">
                  <a:moveTo>
                    <a:pt x="0" y="0"/>
                  </a:moveTo>
                  <a:lnTo>
                    <a:pt x="3" y="102"/>
                  </a:lnTo>
                  <a:lnTo>
                    <a:pt x="117" y="91"/>
                  </a:lnTo>
                  <a:lnTo>
                    <a:pt x="26" y="50"/>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85" name="Google Shape;1785;gebf947c4af_8_626"/>
            <p:cNvSpPr/>
            <p:nvPr/>
          </p:nvSpPr>
          <p:spPr>
            <a:xfrm>
              <a:off x="3442548" y="4516023"/>
              <a:ext cx="1181146" cy="1212718"/>
            </a:xfrm>
            <a:custGeom>
              <a:rect b="b" l="l" r="r" t="t"/>
              <a:pathLst>
                <a:path extrusionOk="0" h="1332" w="1303">
                  <a:moveTo>
                    <a:pt x="0" y="421"/>
                  </a:moveTo>
                  <a:lnTo>
                    <a:pt x="29" y="483"/>
                  </a:lnTo>
                  <a:lnTo>
                    <a:pt x="74" y="504"/>
                  </a:lnTo>
                  <a:lnTo>
                    <a:pt x="110" y="480"/>
                  </a:lnTo>
                  <a:lnTo>
                    <a:pt x="110" y="535"/>
                  </a:lnTo>
                  <a:lnTo>
                    <a:pt x="139" y="535"/>
                  </a:lnTo>
                  <a:lnTo>
                    <a:pt x="180" y="538"/>
                  </a:lnTo>
                  <a:lnTo>
                    <a:pt x="280" y="490"/>
                  </a:lnTo>
                  <a:lnTo>
                    <a:pt x="288" y="565"/>
                  </a:lnTo>
                  <a:lnTo>
                    <a:pt x="437" y="625"/>
                  </a:lnTo>
                  <a:lnTo>
                    <a:pt x="460" y="714"/>
                  </a:lnTo>
                  <a:lnTo>
                    <a:pt x="517" y="718"/>
                  </a:lnTo>
                  <a:lnTo>
                    <a:pt x="538" y="777"/>
                  </a:lnTo>
                  <a:lnTo>
                    <a:pt x="526" y="846"/>
                  </a:lnTo>
                  <a:lnTo>
                    <a:pt x="534" y="913"/>
                  </a:lnTo>
                  <a:lnTo>
                    <a:pt x="603" y="924"/>
                  </a:lnTo>
                  <a:lnTo>
                    <a:pt x="613" y="971"/>
                  </a:lnTo>
                  <a:lnTo>
                    <a:pt x="647" y="980"/>
                  </a:lnTo>
                  <a:lnTo>
                    <a:pt x="642" y="1039"/>
                  </a:lnTo>
                  <a:lnTo>
                    <a:pt x="668" y="1040"/>
                  </a:lnTo>
                  <a:lnTo>
                    <a:pt x="673" y="1091"/>
                  </a:lnTo>
                  <a:lnTo>
                    <a:pt x="543" y="1204"/>
                  </a:lnTo>
                  <a:lnTo>
                    <a:pt x="567" y="1197"/>
                  </a:lnTo>
                  <a:lnTo>
                    <a:pt x="668" y="1267"/>
                  </a:lnTo>
                  <a:lnTo>
                    <a:pt x="688" y="1296"/>
                  </a:lnTo>
                  <a:lnTo>
                    <a:pt x="680" y="1332"/>
                  </a:lnTo>
                  <a:lnTo>
                    <a:pt x="839" y="1134"/>
                  </a:lnTo>
                  <a:lnTo>
                    <a:pt x="849" y="1033"/>
                  </a:lnTo>
                  <a:lnTo>
                    <a:pt x="977" y="942"/>
                  </a:lnTo>
                  <a:lnTo>
                    <a:pt x="1057" y="942"/>
                  </a:lnTo>
                  <a:lnTo>
                    <a:pt x="1090" y="911"/>
                  </a:lnTo>
                  <a:lnTo>
                    <a:pt x="1156" y="759"/>
                  </a:lnTo>
                  <a:lnTo>
                    <a:pt x="1164" y="611"/>
                  </a:lnTo>
                  <a:lnTo>
                    <a:pt x="1290" y="469"/>
                  </a:lnTo>
                  <a:lnTo>
                    <a:pt x="1303" y="407"/>
                  </a:lnTo>
                  <a:lnTo>
                    <a:pt x="1282" y="345"/>
                  </a:lnTo>
                  <a:lnTo>
                    <a:pt x="1230" y="337"/>
                  </a:lnTo>
                  <a:lnTo>
                    <a:pt x="1146" y="274"/>
                  </a:lnTo>
                  <a:lnTo>
                    <a:pt x="982" y="260"/>
                  </a:lnTo>
                  <a:lnTo>
                    <a:pt x="967" y="222"/>
                  </a:lnTo>
                  <a:lnTo>
                    <a:pt x="893" y="193"/>
                  </a:lnTo>
                  <a:lnTo>
                    <a:pt x="863" y="194"/>
                  </a:lnTo>
                  <a:lnTo>
                    <a:pt x="819" y="252"/>
                  </a:lnTo>
                  <a:lnTo>
                    <a:pt x="817" y="231"/>
                  </a:lnTo>
                  <a:lnTo>
                    <a:pt x="747" y="241"/>
                  </a:lnTo>
                  <a:lnTo>
                    <a:pt x="776" y="230"/>
                  </a:lnTo>
                  <a:lnTo>
                    <a:pt x="749" y="184"/>
                  </a:lnTo>
                  <a:lnTo>
                    <a:pt x="801" y="120"/>
                  </a:lnTo>
                  <a:lnTo>
                    <a:pt x="746" y="37"/>
                  </a:lnTo>
                  <a:lnTo>
                    <a:pt x="697" y="102"/>
                  </a:lnTo>
                  <a:lnTo>
                    <a:pt x="650" y="98"/>
                  </a:lnTo>
                  <a:lnTo>
                    <a:pt x="580" y="107"/>
                  </a:lnTo>
                  <a:lnTo>
                    <a:pt x="485" y="121"/>
                  </a:lnTo>
                  <a:lnTo>
                    <a:pt x="467" y="87"/>
                  </a:lnTo>
                  <a:lnTo>
                    <a:pt x="474" y="24"/>
                  </a:lnTo>
                  <a:lnTo>
                    <a:pt x="444" y="0"/>
                  </a:lnTo>
                  <a:lnTo>
                    <a:pt x="361" y="40"/>
                  </a:lnTo>
                  <a:lnTo>
                    <a:pt x="303" y="28"/>
                  </a:lnTo>
                  <a:lnTo>
                    <a:pt x="320" y="91"/>
                  </a:lnTo>
                  <a:lnTo>
                    <a:pt x="352" y="99"/>
                  </a:lnTo>
                  <a:lnTo>
                    <a:pt x="272" y="145"/>
                  </a:lnTo>
                  <a:lnTo>
                    <a:pt x="233" y="128"/>
                  </a:lnTo>
                  <a:lnTo>
                    <a:pt x="214" y="105"/>
                  </a:lnTo>
                  <a:lnTo>
                    <a:pt x="134" y="117"/>
                  </a:lnTo>
                  <a:lnTo>
                    <a:pt x="159" y="151"/>
                  </a:lnTo>
                  <a:lnTo>
                    <a:pt x="128" y="154"/>
                  </a:lnTo>
                  <a:lnTo>
                    <a:pt x="145" y="213"/>
                  </a:lnTo>
                  <a:lnTo>
                    <a:pt x="130" y="310"/>
                  </a:lnTo>
                  <a:lnTo>
                    <a:pt x="46" y="344"/>
                  </a:lnTo>
                  <a:lnTo>
                    <a:pt x="0" y="42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86" name="Google Shape;1786;gebf947c4af_8_626"/>
            <p:cNvSpPr/>
            <p:nvPr/>
          </p:nvSpPr>
          <p:spPr>
            <a:xfrm>
              <a:off x="3393098" y="5202275"/>
              <a:ext cx="249163" cy="1274950"/>
            </a:xfrm>
            <a:custGeom>
              <a:rect b="b" l="l" r="r" t="t"/>
              <a:pathLst>
                <a:path extrusionOk="0" h="1395" w="278">
                  <a:moveTo>
                    <a:pt x="0" y="1091"/>
                  </a:moveTo>
                  <a:lnTo>
                    <a:pt x="22" y="1053"/>
                  </a:lnTo>
                  <a:lnTo>
                    <a:pt x="59" y="1080"/>
                  </a:lnTo>
                  <a:lnTo>
                    <a:pt x="95" y="1009"/>
                  </a:lnTo>
                  <a:lnTo>
                    <a:pt x="81" y="981"/>
                  </a:lnTo>
                  <a:lnTo>
                    <a:pt x="110" y="882"/>
                  </a:lnTo>
                  <a:lnTo>
                    <a:pt x="58" y="874"/>
                  </a:lnTo>
                  <a:lnTo>
                    <a:pt x="66" y="714"/>
                  </a:lnTo>
                  <a:lnTo>
                    <a:pt x="135" y="548"/>
                  </a:lnTo>
                  <a:lnTo>
                    <a:pt x="133" y="407"/>
                  </a:lnTo>
                  <a:lnTo>
                    <a:pt x="181" y="142"/>
                  </a:lnTo>
                  <a:lnTo>
                    <a:pt x="166" y="24"/>
                  </a:lnTo>
                  <a:lnTo>
                    <a:pt x="199" y="0"/>
                  </a:lnTo>
                  <a:lnTo>
                    <a:pt x="234" y="61"/>
                  </a:lnTo>
                  <a:lnTo>
                    <a:pt x="254" y="185"/>
                  </a:lnTo>
                  <a:lnTo>
                    <a:pt x="278" y="187"/>
                  </a:lnTo>
                  <a:lnTo>
                    <a:pt x="275" y="229"/>
                  </a:lnTo>
                  <a:lnTo>
                    <a:pt x="238" y="247"/>
                  </a:lnTo>
                  <a:lnTo>
                    <a:pt x="239" y="328"/>
                  </a:lnTo>
                  <a:lnTo>
                    <a:pt x="199" y="373"/>
                  </a:lnTo>
                  <a:lnTo>
                    <a:pt x="168" y="487"/>
                  </a:lnTo>
                  <a:lnTo>
                    <a:pt x="191" y="596"/>
                  </a:lnTo>
                  <a:lnTo>
                    <a:pt x="148" y="688"/>
                  </a:lnTo>
                  <a:lnTo>
                    <a:pt x="118" y="918"/>
                  </a:lnTo>
                  <a:lnTo>
                    <a:pt x="142" y="1002"/>
                  </a:lnTo>
                  <a:lnTo>
                    <a:pt x="120" y="1009"/>
                  </a:lnTo>
                  <a:lnTo>
                    <a:pt x="131" y="1083"/>
                  </a:lnTo>
                  <a:lnTo>
                    <a:pt x="74" y="1238"/>
                  </a:lnTo>
                  <a:lnTo>
                    <a:pt x="80" y="1263"/>
                  </a:lnTo>
                  <a:lnTo>
                    <a:pt x="107" y="1255"/>
                  </a:lnTo>
                  <a:lnTo>
                    <a:pt x="118" y="1314"/>
                  </a:lnTo>
                  <a:lnTo>
                    <a:pt x="239" y="1326"/>
                  </a:lnTo>
                  <a:lnTo>
                    <a:pt x="158" y="1350"/>
                  </a:lnTo>
                  <a:lnTo>
                    <a:pt x="148" y="1395"/>
                  </a:lnTo>
                  <a:lnTo>
                    <a:pt x="113" y="1383"/>
                  </a:lnTo>
                  <a:lnTo>
                    <a:pt x="153" y="1354"/>
                  </a:lnTo>
                  <a:lnTo>
                    <a:pt x="94" y="1341"/>
                  </a:lnTo>
                  <a:lnTo>
                    <a:pt x="87" y="1292"/>
                  </a:lnTo>
                  <a:lnTo>
                    <a:pt x="72" y="1315"/>
                  </a:lnTo>
                  <a:lnTo>
                    <a:pt x="50" y="1270"/>
                  </a:lnTo>
                  <a:lnTo>
                    <a:pt x="61" y="1256"/>
                  </a:lnTo>
                  <a:lnTo>
                    <a:pt x="34" y="1236"/>
                  </a:lnTo>
                  <a:lnTo>
                    <a:pt x="58" y="1209"/>
                  </a:lnTo>
                  <a:lnTo>
                    <a:pt x="36" y="1142"/>
                  </a:lnTo>
                  <a:lnTo>
                    <a:pt x="78" y="1149"/>
                  </a:lnTo>
                  <a:lnTo>
                    <a:pt x="36" y="1114"/>
                  </a:lnTo>
                  <a:lnTo>
                    <a:pt x="45" y="1088"/>
                  </a:lnTo>
                  <a:lnTo>
                    <a:pt x="0" y="109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87" name="Google Shape;1787;gebf947c4af_8_626"/>
            <p:cNvSpPr/>
            <p:nvPr/>
          </p:nvSpPr>
          <p:spPr>
            <a:xfrm>
              <a:off x="3404510" y="6272025"/>
              <a:ext cx="22823" cy="48779"/>
            </a:xfrm>
            <a:custGeom>
              <a:rect b="b" l="l" r="r" t="t"/>
              <a:pathLst>
                <a:path extrusionOk="0" h="51" w="22">
                  <a:moveTo>
                    <a:pt x="0" y="23"/>
                  </a:moveTo>
                  <a:lnTo>
                    <a:pt x="8" y="0"/>
                  </a:lnTo>
                  <a:lnTo>
                    <a:pt x="22" y="51"/>
                  </a:lnTo>
                  <a:lnTo>
                    <a:pt x="0" y="2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88" name="Google Shape;1788;gebf947c4af_8_626"/>
            <p:cNvSpPr/>
            <p:nvPr/>
          </p:nvSpPr>
          <p:spPr>
            <a:xfrm>
              <a:off x="3427332" y="6014680"/>
              <a:ext cx="15216" cy="62232"/>
            </a:xfrm>
            <a:custGeom>
              <a:rect b="b" l="l" r="r" t="t"/>
              <a:pathLst>
                <a:path extrusionOk="0" h="66" w="19">
                  <a:moveTo>
                    <a:pt x="0" y="56"/>
                  </a:moveTo>
                  <a:lnTo>
                    <a:pt x="19" y="0"/>
                  </a:lnTo>
                  <a:lnTo>
                    <a:pt x="19" y="66"/>
                  </a:lnTo>
                  <a:lnTo>
                    <a:pt x="0" y="5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89" name="Google Shape;1789;gebf947c4af_8_626"/>
            <p:cNvSpPr/>
            <p:nvPr/>
          </p:nvSpPr>
          <p:spPr>
            <a:xfrm>
              <a:off x="3450159" y="6463773"/>
              <a:ext cx="38039" cy="28593"/>
            </a:xfrm>
            <a:custGeom>
              <a:rect b="b" l="l" r="r" t="t"/>
              <a:pathLst>
                <a:path extrusionOk="0" h="28" w="44">
                  <a:moveTo>
                    <a:pt x="0" y="0"/>
                  </a:moveTo>
                  <a:lnTo>
                    <a:pt x="42" y="6"/>
                  </a:lnTo>
                  <a:lnTo>
                    <a:pt x="44" y="28"/>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90" name="Google Shape;1790;gebf947c4af_8_626"/>
            <p:cNvSpPr/>
            <p:nvPr/>
          </p:nvSpPr>
          <p:spPr>
            <a:xfrm>
              <a:off x="3455864" y="6403218"/>
              <a:ext cx="60865" cy="62235"/>
            </a:xfrm>
            <a:custGeom>
              <a:rect b="b" l="l" r="r" t="t"/>
              <a:pathLst>
                <a:path extrusionOk="0" h="66" w="66">
                  <a:moveTo>
                    <a:pt x="0" y="11"/>
                  </a:moveTo>
                  <a:lnTo>
                    <a:pt x="18" y="0"/>
                  </a:lnTo>
                  <a:lnTo>
                    <a:pt x="17" y="30"/>
                  </a:lnTo>
                  <a:lnTo>
                    <a:pt x="66" y="41"/>
                  </a:lnTo>
                  <a:lnTo>
                    <a:pt x="34" y="66"/>
                  </a:lnTo>
                  <a:lnTo>
                    <a:pt x="0" y="1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91" name="Google Shape;1791;gebf947c4af_8_626"/>
            <p:cNvSpPr/>
            <p:nvPr/>
          </p:nvSpPr>
          <p:spPr>
            <a:xfrm>
              <a:off x="3499609" y="6483956"/>
              <a:ext cx="32333" cy="15137"/>
            </a:xfrm>
            <a:custGeom>
              <a:rect b="b" l="l" r="r" t="t"/>
              <a:pathLst>
                <a:path extrusionOk="0" h="16" w="36">
                  <a:moveTo>
                    <a:pt x="0" y="12"/>
                  </a:moveTo>
                  <a:lnTo>
                    <a:pt x="10" y="0"/>
                  </a:lnTo>
                  <a:lnTo>
                    <a:pt x="36" y="16"/>
                  </a:lnTo>
                  <a:lnTo>
                    <a:pt x="0" y="1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92" name="Google Shape;1792;gebf947c4af_8_626"/>
            <p:cNvSpPr/>
            <p:nvPr/>
          </p:nvSpPr>
          <p:spPr>
            <a:xfrm>
              <a:off x="3522435" y="6433496"/>
              <a:ext cx="81787" cy="92509"/>
            </a:xfrm>
            <a:custGeom>
              <a:rect b="b" l="l" r="r" t="t"/>
              <a:pathLst>
                <a:path extrusionOk="0" h="102" w="92">
                  <a:moveTo>
                    <a:pt x="0" y="83"/>
                  </a:moveTo>
                  <a:lnTo>
                    <a:pt x="15" y="68"/>
                  </a:lnTo>
                  <a:lnTo>
                    <a:pt x="64" y="77"/>
                  </a:lnTo>
                  <a:lnTo>
                    <a:pt x="42" y="51"/>
                  </a:lnTo>
                  <a:lnTo>
                    <a:pt x="66" y="35"/>
                  </a:lnTo>
                  <a:lnTo>
                    <a:pt x="30" y="30"/>
                  </a:lnTo>
                  <a:lnTo>
                    <a:pt x="30" y="6"/>
                  </a:lnTo>
                  <a:lnTo>
                    <a:pt x="89" y="0"/>
                  </a:lnTo>
                  <a:lnTo>
                    <a:pt x="92" y="102"/>
                  </a:lnTo>
                  <a:lnTo>
                    <a:pt x="0" y="8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93" name="Google Shape;1793;gebf947c4af_8_626"/>
            <p:cNvSpPr/>
            <p:nvPr/>
          </p:nvSpPr>
          <p:spPr>
            <a:xfrm>
              <a:off x="3564279" y="6541142"/>
              <a:ext cx="58961" cy="16821"/>
            </a:xfrm>
            <a:custGeom>
              <a:rect b="b" l="l" r="r" t="t"/>
              <a:pathLst>
                <a:path extrusionOk="0" h="21" w="69">
                  <a:moveTo>
                    <a:pt x="0" y="0"/>
                  </a:moveTo>
                  <a:lnTo>
                    <a:pt x="62" y="6"/>
                  </a:lnTo>
                  <a:lnTo>
                    <a:pt x="69" y="21"/>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94" name="Google Shape;1794;gebf947c4af_8_626"/>
            <p:cNvSpPr/>
            <p:nvPr/>
          </p:nvSpPr>
          <p:spPr>
            <a:xfrm>
              <a:off x="3623240" y="6527686"/>
              <a:ext cx="28532" cy="13456"/>
            </a:xfrm>
            <a:custGeom>
              <a:rect b="b" l="l" r="r" t="t"/>
              <a:pathLst>
                <a:path extrusionOk="0" h="14" w="32">
                  <a:moveTo>
                    <a:pt x="0" y="14"/>
                  </a:moveTo>
                  <a:lnTo>
                    <a:pt x="7" y="0"/>
                  </a:lnTo>
                  <a:lnTo>
                    <a:pt x="32" y="14"/>
                  </a:lnTo>
                  <a:lnTo>
                    <a:pt x="0" y="1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95" name="Google Shape;1795;gebf947c4af_8_626"/>
            <p:cNvSpPr/>
            <p:nvPr/>
          </p:nvSpPr>
          <p:spPr>
            <a:xfrm>
              <a:off x="3294194" y="4292320"/>
              <a:ext cx="363284" cy="506280"/>
            </a:xfrm>
            <a:custGeom>
              <a:rect b="b" l="l" r="r" t="t"/>
              <a:pathLst>
                <a:path extrusionOk="0" h="552" w="400">
                  <a:moveTo>
                    <a:pt x="0" y="367"/>
                  </a:moveTo>
                  <a:lnTo>
                    <a:pt x="50" y="407"/>
                  </a:lnTo>
                  <a:lnTo>
                    <a:pt x="120" y="417"/>
                  </a:lnTo>
                  <a:lnTo>
                    <a:pt x="193" y="491"/>
                  </a:lnTo>
                  <a:lnTo>
                    <a:pt x="288" y="498"/>
                  </a:lnTo>
                  <a:lnTo>
                    <a:pt x="274" y="538"/>
                  </a:lnTo>
                  <a:lnTo>
                    <a:pt x="297" y="552"/>
                  </a:lnTo>
                  <a:lnTo>
                    <a:pt x="312" y="455"/>
                  </a:lnTo>
                  <a:lnTo>
                    <a:pt x="295" y="396"/>
                  </a:lnTo>
                  <a:lnTo>
                    <a:pt x="326" y="393"/>
                  </a:lnTo>
                  <a:lnTo>
                    <a:pt x="301" y="359"/>
                  </a:lnTo>
                  <a:lnTo>
                    <a:pt x="381" y="347"/>
                  </a:lnTo>
                  <a:lnTo>
                    <a:pt x="400" y="370"/>
                  </a:lnTo>
                  <a:lnTo>
                    <a:pt x="370" y="322"/>
                  </a:lnTo>
                  <a:lnTo>
                    <a:pt x="380" y="206"/>
                  </a:lnTo>
                  <a:lnTo>
                    <a:pt x="315" y="211"/>
                  </a:lnTo>
                  <a:lnTo>
                    <a:pt x="295" y="183"/>
                  </a:lnTo>
                  <a:lnTo>
                    <a:pt x="229" y="175"/>
                  </a:lnTo>
                  <a:lnTo>
                    <a:pt x="187" y="109"/>
                  </a:lnTo>
                  <a:lnTo>
                    <a:pt x="251" y="21"/>
                  </a:lnTo>
                  <a:lnTo>
                    <a:pt x="242" y="0"/>
                  </a:lnTo>
                  <a:lnTo>
                    <a:pt x="130" y="48"/>
                  </a:lnTo>
                  <a:lnTo>
                    <a:pt x="68" y="147"/>
                  </a:lnTo>
                  <a:lnTo>
                    <a:pt x="49" y="124"/>
                  </a:lnTo>
                  <a:lnTo>
                    <a:pt x="32" y="172"/>
                  </a:lnTo>
                  <a:lnTo>
                    <a:pt x="49" y="282"/>
                  </a:lnTo>
                  <a:lnTo>
                    <a:pt x="62" y="282"/>
                  </a:lnTo>
                  <a:lnTo>
                    <a:pt x="0" y="36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96" name="Google Shape;1796;gebf947c4af_8_626"/>
            <p:cNvSpPr/>
            <p:nvPr/>
          </p:nvSpPr>
          <p:spPr>
            <a:xfrm>
              <a:off x="3233329" y="4628718"/>
              <a:ext cx="169276" cy="188383"/>
            </a:xfrm>
            <a:custGeom>
              <a:rect b="b" l="l" r="r" t="t"/>
              <a:pathLst>
                <a:path extrusionOk="0" h="208" w="185">
                  <a:moveTo>
                    <a:pt x="0" y="80"/>
                  </a:moveTo>
                  <a:lnTo>
                    <a:pt x="1" y="121"/>
                  </a:lnTo>
                  <a:lnTo>
                    <a:pt x="34" y="131"/>
                  </a:lnTo>
                  <a:lnTo>
                    <a:pt x="16" y="164"/>
                  </a:lnTo>
                  <a:lnTo>
                    <a:pt x="11" y="198"/>
                  </a:lnTo>
                  <a:lnTo>
                    <a:pt x="54" y="208"/>
                  </a:lnTo>
                  <a:lnTo>
                    <a:pt x="93" y="150"/>
                  </a:lnTo>
                  <a:lnTo>
                    <a:pt x="169" y="105"/>
                  </a:lnTo>
                  <a:lnTo>
                    <a:pt x="185" y="50"/>
                  </a:lnTo>
                  <a:lnTo>
                    <a:pt x="115" y="40"/>
                  </a:lnTo>
                  <a:lnTo>
                    <a:pt x="65" y="0"/>
                  </a:lnTo>
                  <a:lnTo>
                    <a:pt x="23" y="21"/>
                  </a:lnTo>
                  <a:lnTo>
                    <a:pt x="0" y="8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97" name="Google Shape;1797;gebf947c4af_8_626"/>
            <p:cNvSpPr/>
            <p:nvPr/>
          </p:nvSpPr>
          <p:spPr>
            <a:xfrm>
              <a:off x="3461570" y="4295681"/>
              <a:ext cx="405128" cy="351535"/>
            </a:xfrm>
            <a:custGeom>
              <a:rect b="b" l="l" r="r" t="t"/>
              <a:pathLst>
                <a:path extrusionOk="0" h="383" w="448">
                  <a:moveTo>
                    <a:pt x="0" y="105"/>
                  </a:moveTo>
                  <a:lnTo>
                    <a:pt x="42" y="171"/>
                  </a:lnTo>
                  <a:lnTo>
                    <a:pt x="108" y="179"/>
                  </a:lnTo>
                  <a:lnTo>
                    <a:pt x="128" y="207"/>
                  </a:lnTo>
                  <a:lnTo>
                    <a:pt x="193" y="202"/>
                  </a:lnTo>
                  <a:lnTo>
                    <a:pt x="183" y="318"/>
                  </a:lnTo>
                  <a:lnTo>
                    <a:pt x="213" y="366"/>
                  </a:lnTo>
                  <a:lnTo>
                    <a:pt x="252" y="383"/>
                  </a:lnTo>
                  <a:lnTo>
                    <a:pt x="332" y="337"/>
                  </a:lnTo>
                  <a:lnTo>
                    <a:pt x="300" y="329"/>
                  </a:lnTo>
                  <a:lnTo>
                    <a:pt x="283" y="266"/>
                  </a:lnTo>
                  <a:lnTo>
                    <a:pt x="341" y="278"/>
                  </a:lnTo>
                  <a:lnTo>
                    <a:pt x="424" y="238"/>
                  </a:lnTo>
                  <a:lnTo>
                    <a:pt x="400" y="207"/>
                  </a:lnTo>
                  <a:lnTo>
                    <a:pt x="429" y="178"/>
                  </a:lnTo>
                  <a:lnTo>
                    <a:pt x="417" y="156"/>
                  </a:lnTo>
                  <a:lnTo>
                    <a:pt x="448" y="132"/>
                  </a:lnTo>
                  <a:lnTo>
                    <a:pt x="409" y="127"/>
                  </a:lnTo>
                  <a:lnTo>
                    <a:pt x="409" y="96"/>
                  </a:lnTo>
                  <a:lnTo>
                    <a:pt x="344" y="63"/>
                  </a:lnTo>
                  <a:lnTo>
                    <a:pt x="373" y="54"/>
                  </a:lnTo>
                  <a:lnTo>
                    <a:pt x="176" y="61"/>
                  </a:lnTo>
                  <a:lnTo>
                    <a:pt x="112" y="0"/>
                  </a:lnTo>
                  <a:lnTo>
                    <a:pt x="114" y="28"/>
                  </a:lnTo>
                  <a:lnTo>
                    <a:pt x="59" y="51"/>
                  </a:lnTo>
                  <a:lnTo>
                    <a:pt x="76" y="96"/>
                  </a:lnTo>
                  <a:lnTo>
                    <a:pt x="55" y="113"/>
                  </a:lnTo>
                  <a:lnTo>
                    <a:pt x="42" y="72"/>
                  </a:lnTo>
                  <a:lnTo>
                    <a:pt x="64" y="17"/>
                  </a:lnTo>
                  <a:lnTo>
                    <a:pt x="0" y="10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98" name="Google Shape;1798;gebf947c4af_8_626"/>
            <p:cNvSpPr/>
            <p:nvPr/>
          </p:nvSpPr>
          <p:spPr>
            <a:xfrm>
              <a:off x="7503333" y="3446275"/>
              <a:ext cx="427950" cy="309486"/>
            </a:xfrm>
            <a:custGeom>
              <a:rect b="b" l="l" r="r" t="t"/>
              <a:pathLst>
                <a:path extrusionOk="0" h="339" w="472">
                  <a:moveTo>
                    <a:pt x="0" y="163"/>
                  </a:moveTo>
                  <a:lnTo>
                    <a:pt x="4" y="251"/>
                  </a:lnTo>
                  <a:lnTo>
                    <a:pt x="39" y="277"/>
                  </a:lnTo>
                  <a:lnTo>
                    <a:pt x="11" y="322"/>
                  </a:lnTo>
                  <a:lnTo>
                    <a:pt x="63" y="339"/>
                  </a:lnTo>
                  <a:lnTo>
                    <a:pt x="186" y="322"/>
                  </a:lnTo>
                  <a:lnTo>
                    <a:pt x="209" y="273"/>
                  </a:lnTo>
                  <a:lnTo>
                    <a:pt x="292" y="245"/>
                  </a:lnTo>
                  <a:lnTo>
                    <a:pt x="300" y="204"/>
                  </a:lnTo>
                  <a:lnTo>
                    <a:pt x="327" y="193"/>
                  </a:lnTo>
                  <a:lnTo>
                    <a:pt x="315" y="171"/>
                  </a:lnTo>
                  <a:lnTo>
                    <a:pt x="345" y="169"/>
                  </a:lnTo>
                  <a:lnTo>
                    <a:pt x="367" y="127"/>
                  </a:lnTo>
                  <a:lnTo>
                    <a:pt x="358" y="86"/>
                  </a:lnTo>
                  <a:lnTo>
                    <a:pt x="469" y="55"/>
                  </a:lnTo>
                  <a:lnTo>
                    <a:pt x="472" y="47"/>
                  </a:lnTo>
                  <a:lnTo>
                    <a:pt x="430" y="39"/>
                  </a:lnTo>
                  <a:lnTo>
                    <a:pt x="371" y="68"/>
                  </a:lnTo>
                  <a:lnTo>
                    <a:pt x="344" y="0"/>
                  </a:lnTo>
                  <a:lnTo>
                    <a:pt x="293" y="51"/>
                  </a:lnTo>
                  <a:lnTo>
                    <a:pt x="147" y="47"/>
                  </a:lnTo>
                  <a:lnTo>
                    <a:pt x="73" y="124"/>
                  </a:lnTo>
                  <a:lnTo>
                    <a:pt x="24" y="99"/>
                  </a:lnTo>
                  <a:lnTo>
                    <a:pt x="0" y="16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799" name="Google Shape;1799;gebf947c4af_8_626"/>
            <p:cNvSpPr/>
            <p:nvPr/>
          </p:nvSpPr>
          <p:spPr>
            <a:xfrm>
              <a:off x="6257516" y="3296576"/>
              <a:ext cx="53255" cy="104285"/>
            </a:xfrm>
            <a:custGeom>
              <a:rect b="b" l="l" r="r" t="t"/>
              <a:pathLst>
                <a:path extrusionOk="0" h="114" w="61">
                  <a:moveTo>
                    <a:pt x="0" y="87"/>
                  </a:moveTo>
                  <a:lnTo>
                    <a:pt x="3" y="28"/>
                  </a:lnTo>
                  <a:lnTo>
                    <a:pt x="30" y="0"/>
                  </a:lnTo>
                  <a:lnTo>
                    <a:pt x="61" y="68"/>
                  </a:lnTo>
                  <a:lnTo>
                    <a:pt x="32" y="114"/>
                  </a:lnTo>
                  <a:lnTo>
                    <a:pt x="0" y="8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00" name="Google Shape;1800;gebf947c4af_8_626"/>
            <p:cNvSpPr/>
            <p:nvPr/>
          </p:nvSpPr>
          <p:spPr>
            <a:xfrm>
              <a:off x="5414927" y="3500097"/>
              <a:ext cx="614348" cy="588698"/>
            </a:xfrm>
            <a:custGeom>
              <a:rect b="b" l="l" r="r" t="t"/>
              <a:pathLst>
                <a:path extrusionOk="0" h="646" w="678">
                  <a:moveTo>
                    <a:pt x="0" y="345"/>
                  </a:moveTo>
                  <a:lnTo>
                    <a:pt x="3" y="358"/>
                  </a:lnTo>
                  <a:lnTo>
                    <a:pt x="126" y="439"/>
                  </a:lnTo>
                  <a:lnTo>
                    <a:pt x="394" y="616"/>
                  </a:lnTo>
                  <a:lnTo>
                    <a:pt x="397" y="646"/>
                  </a:lnTo>
                  <a:lnTo>
                    <a:pt x="423" y="642"/>
                  </a:lnTo>
                  <a:lnTo>
                    <a:pt x="476" y="629"/>
                  </a:lnTo>
                  <a:lnTo>
                    <a:pt x="678" y="490"/>
                  </a:lnTo>
                  <a:lnTo>
                    <a:pt x="599" y="398"/>
                  </a:lnTo>
                  <a:lnTo>
                    <a:pt x="601" y="249"/>
                  </a:lnTo>
                  <a:lnTo>
                    <a:pt x="591" y="182"/>
                  </a:lnTo>
                  <a:lnTo>
                    <a:pt x="535" y="114"/>
                  </a:lnTo>
                  <a:lnTo>
                    <a:pt x="563" y="91"/>
                  </a:lnTo>
                  <a:lnTo>
                    <a:pt x="577" y="0"/>
                  </a:lnTo>
                  <a:lnTo>
                    <a:pt x="338" y="15"/>
                  </a:lnTo>
                  <a:lnTo>
                    <a:pt x="214" y="69"/>
                  </a:lnTo>
                  <a:lnTo>
                    <a:pt x="246" y="179"/>
                  </a:lnTo>
                  <a:lnTo>
                    <a:pt x="192" y="182"/>
                  </a:lnTo>
                  <a:lnTo>
                    <a:pt x="164" y="194"/>
                  </a:lnTo>
                  <a:lnTo>
                    <a:pt x="169" y="223"/>
                  </a:lnTo>
                  <a:lnTo>
                    <a:pt x="18" y="289"/>
                  </a:lnTo>
                  <a:lnTo>
                    <a:pt x="0" y="34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01" name="Google Shape;1801;gebf947c4af_8_626"/>
            <p:cNvSpPr/>
            <p:nvPr/>
          </p:nvSpPr>
          <p:spPr>
            <a:xfrm>
              <a:off x="9089602" y="4995392"/>
              <a:ext cx="1221089" cy="923415"/>
            </a:xfrm>
            <a:custGeom>
              <a:rect b="b" l="l" r="r" t="t"/>
              <a:pathLst>
                <a:path extrusionOk="0" h="1012" w="1350">
                  <a:moveTo>
                    <a:pt x="0" y="534"/>
                  </a:moveTo>
                  <a:lnTo>
                    <a:pt x="24" y="542"/>
                  </a:lnTo>
                  <a:lnTo>
                    <a:pt x="10" y="512"/>
                  </a:lnTo>
                  <a:lnTo>
                    <a:pt x="36" y="528"/>
                  </a:lnTo>
                  <a:lnTo>
                    <a:pt x="9" y="470"/>
                  </a:lnTo>
                  <a:lnTo>
                    <a:pt x="27" y="381"/>
                  </a:lnTo>
                  <a:lnTo>
                    <a:pt x="35" y="404"/>
                  </a:lnTo>
                  <a:lnTo>
                    <a:pt x="119" y="334"/>
                  </a:lnTo>
                  <a:lnTo>
                    <a:pt x="259" y="301"/>
                  </a:lnTo>
                  <a:lnTo>
                    <a:pt x="307" y="249"/>
                  </a:lnTo>
                  <a:lnTo>
                    <a:pt x="306" y="216"/>
                  </a:lnTo>
                  <a:lnTo>
                    <a:pt x="325" y="191"/>
                  </a:lnTo>
                  <a:lnTo>
                    <a:pt x="345" y="231"/>
                  </a:lnTo>
                  <a:lnTo>
                    <a:pt x="345" y="187"/>
                  </a:lnTo>
                  <a:lnTo>
                    <a:pt x="377" y="197"/>
                  </a:lnTo>
                  <a:lnTo>
                    <a:pt x="378" y="164"/>
                  </a:lnTo>
                  <a:lnTo>
                    <a:pt x="429" y="114"/>
                  </a:lnTo>
                  <a:lnTo>
                    <a:pt x="483" y="117"/>
                  </a:lnTo>
                  <a:lnTo>
                    <a:pt x="494" y="166"/>
                  </a:lnTo>
                  <a:lnTo>
                    <a:pt x="514" y="138"/>
                  </a:lnTo>
                  <a:lnTo>
                    <a:pt x="554" y="154"/>
                  </a:lnTo>
                  <a:lnTo>
                    <a:pt x="539" y="121"/>
                  </a:lnTo>
                  <a:lnTo>
                    <a:pt x="571" y="69"/>
                  </a:lnTo>
                  <a:lnTo>
                    <a:pt x="650" y="48"/>
                  </a:lnTo>
                  <a:lnTo>
                    <a:pt x="630" y="14"/>
                  </a:lnTo>
                  <a:lnTo>
                    <a:pt x="782" y="56"/>
                  </a:lnTo>
                  <a:lnTo>
                    <a:pt x="749" y="146"/>
                  </a:lnTo>
                  <a:lnTo>
                    <a:pt x="902" y="239"/>
                  </a:lnTo>
                  <a:lnTo>
                    <a:pt x="939" y="202"/>
                  </a:lnTo>
                  <a:lnTo>
                    <a:pt x="956" y="47"/>
                  </a:lnTo>
                  <a:lnTo>
                    <a:pt x="993" y="0"/>
                  </a:lnTo>
                  <a:lnTo>
                    <a:pt x="1024" y="120"/>
                  </a:lnTo>
                  <a:lnTo>
                    <a:pt x="1076" y="146"/>
                  </a:lnTo>
                  <a:lnTo>
                    <a:pt x="1111" y="283"/>
                  </a:lnTo>
                  <a:lnTo>
                    <a:pt x="1193" y="327"/>
                  </a:lnTo>
                  <a:lnTo>
                    <a:pt x="1222" y="404"/>
                  </a:lnTo>
                  <a:lnTo>
                    <a:pt x="1254" y="399"/>
                  </a:lnTo>
                  <a:lnTo>
                    <a:pt x="1261" y="440"/>
                  </a:lnTo>
                  <a:lnTo>
                    <a:pt x="1328" y="499"/>
                  </a:lnTo>
                  <a:lnTo>
                    <a:pt x="1350" y="607"/>
                  </a:lnTo>
                  <a:lnTo>
                    <a:pt x="1335" y="710"/>
                  </a:lnTo>
                  <a:lnTo>
                    <a:pt x="1274" y="799"/>
                  </a:lnTo>
                  <a:lnTo>
                    <a:pt x="1232" y="950"/>
                  </a:lnTo>
                  <a:lnTo>
                    <a:pt x="1156" y="967"/>
                  </a:lnTo>
                  <a:lnTo>
                    <a:pt x="1109" y="994"/>
                  </a:lnTo>
                  <a:lnTo>
                    <a:pt x="1112" y="1012"/>
                  </a:lnTo>
                  <a:lnTo>
                    <a:pt x="1064" y="961"/>
                  </a:lnTo>
                  <a:lnTo>
                    <a:pt x="1012" y="999"/>
                  </a:lnTo>
                  <a:lnTo>
                    <a:pt x="949" y="982"/>
                  </a:lnTo>
                  <a:lnTo>
                    <a:pt x="898" y="945"/>
                  </a:lnTo>
                  <a:lnTo>
                    <a:pt x="874" y="868"/>
                  </a:lnTo>
                  <a:lnTo>
                    <a:pt x="836" y="878"/>
                  </a:lnTo>
                  <a:lnTo>
                    <a:pt x="835" y="827"/>
                  </a:lnTo>
                  <a:lnTo>
                    <a:pt x="822" y="860"/>
                  </a:lnTo>
                  <a:lnTo>
                    <a:pt x="795" y="861"/>
                  </a:lnTo>
                  <a:lnTo>
                    <a:pt x="824" y="762"/>
                  </a:lnTo>
                  <a:lnTo>
                    <a:pt x="765" y="856"/>
                  </a:lnTo>
                  <a:lnTo>
                    <a:pt x="737" y="836"/>
                  </a:lnTo>
                  <a:lnTo>
                    <a:pt x="707" y="763"/>
                  </a:lnTo>
                  <a:lnTo>
                    <a:pt x="608" y="722"/>
                  </a:lnTo>
                  <a:lnTo>
                    <a:pt x="428" y="754"/>
                  </a:lnTo>
                  <a:lnTo>
                    <a:pt x="354" y="807"/>
                  </a:lnTo>
                  <a:lnTo>
                    <a:pt x="230" y="812"/>
                  </a:lnTo>
                  <a:lnTo>
                    <a:pt x="160" y="858"/>
                  </a:lnTo>
                  <a:lnTo>
                    <a:pt x="66" y="825"/>
                  </a:lnTo>
                  <a:lnTo>
                    <a:pt x="87" y="728"/>
                  </a:lnTo>
                  <a:lnTo>
                    <a:pt x="0" y="53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02" name="Google Shape;1802;gebf947c4af_8_626"/>
            <p:cNvSpPr/>
            <p:nvPr/>
          </p:nvSpPr>
          <p:spPr>
            <a:xfrm>
              <a:off x="10044412" y="5975990"/>
              <a:ext cx="108415" cy="104285"/>
            </a:xfrm>
            <a:custGeom>
              <a:rect b="b" l="l" r="r" t="t"/>
              <a:pathLst>
                <a:path extrusionOk="0" h="115" w="116">
                  <a:moveTo>
                    <a:pt x="0" y="20"/>
                  </a:moveTo>
                  <a:lnTo>
                    <a:pt x="1" y="0"/>
                  </a:lnTo>
                  <a:lnTo>
                    <a:pt x="60" y="17"/>
                  </a:lnTo>
                  <a:lnTo>
                    <a:pt x="105" y="3"/>
                  </a:lnTo>
                  <a:lnTo>
                    <a:pt x="116" y="31"/>
                  </a:lnTo>
                  <a:lnTo>
                    <a:pt x="116" y="65"/>
                  </a:lnTo>
                  <a:lnTo>
                    <a:pt x="72" y="115"/>
                  </a:lnTo>
                  <a:lnTo>
                    <a:pt x="42" y="112"/>
                  </a:lnTo>
                  <a:lnTo>
                    <a:pt x="0" y="2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03" name="Google Shape;1803;gebf947c4af_8_626"/>
            <p:cNvSpPr/>
            <p:nvPr/>
          </p:nvSpPr>
          <p:spPr>
            <a:xfrm>
              <a:off x="5958903" y="3066144"/>
              <a:ext cx="232046" cy="85783"/>
            </a:xfrm>
            <a:custGeom>
              <a:rect b="b" l="l" r="r" t="t"/>
              <a:pathLst>
                <a:path extrusionOk="0" h="98" w="256">
                  <a:moveTo>
                    <a:pt x="0" y="55"/>
                  </a:moveTo>
                  <a:lnTo>
                    <a:pt x="4" y="59"/>
                  </a:lnTo>
                  <a:lnTo>
                    <a:pt x="5" y="77"/>
                  </a:lnTo>
                  <a:lnTo>
                    <a:pt x="33" y="81"/>
                  </a:lnTo>
                  <a:lnTo>
                    <a:pt x="85" y="72"/>
                  </a:lnTo>
                  <a:lnTo>
                    <a:pt x="142" y="98"/>
                  </a:lnTo>
                  <a:lnTo>
                    <a:pt x="221" y="80"/>
                  </a:lnTo>
                  <a:lnTo>
                    <a:pt x="256" y="30"/>
                  </a:lnTo>
                  <a:lnTo>
                    <a:pt x="242" y="0"/>
                  </a:lnTo>
                  <a:lnTo>
                    <a:pt x="143" y="1"/>
                  </a:lnTo>
                  <a:lnTo>
                    <a:pt x="113" y="54"/>
                  </a:lnTo>
                  <a:lnTo>
                    <a:pt x="0" y="5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04" name="Google Shape;1804;gebf947c4af_8_626"/>
            <p:cNvSpPr/>
            <p:nvPr/>
          </p:nvSpPr>
          <p:spPr>
            <a:xfrm>
              <a:off x="8326900" y="3846589"/>
              <a:ext cx="144553" cy="181654"/>
            </a:xfrm>
            <a:custGeom>
              <a:rect b="b" l="l" r="r" t="t"/>
              <a:pathLst>
                <a:path extrusionOk="0" h="198" w="159">
                  <a:moveTo>
                    <a:pt x="0" y="59"/>
                  </a:moveTo>
                  <a:lnTo>
                    <a:pt x="22" y="80"/>
                  </a:lnTo>
                  <a:lnTo>
                    <a:pt x="34" y="172"/>
                  </a:lnTo>
                  <a:lnTo>
                    <a:pt x="74" y="166"/>
                  </a:lnTo>
                  <a:lnTo>
                    <a:pt x="98" y="126"/>
                  </a:lnTo>
                  <a:lnTo>
                    <a:pt x="126" y="135"/>
                  </a:lnTo>
                  <a:lnTo>
                    <a:pt x="146" y="198"/>
                  </a:lnTo>
                  <a:lnTo>
                    <a:pt x="159" y="162"/>
                  </a:lnTo>
                  <a:lnTo>
                    <a:pt x="142" y="97"/>
                  </a:lnTo>
                  <a:lnTo>
                    <a:pt x="126" y="122"/>
                  </a:lnTo>
                  <a:lnTo>
                    <a:pt x="106" y="91"/>
                  </a:lnTo>
                  <a:lnTo>
                    <a:pt x="144" y="51"/>
                  </a:lnTo>
                  <a:lnTo>
                    <a:pt x="69" y="45"/>
                  </a:lnTo>
                  <a:lnTo>
                    <a:pt x="21" y="0"/>
                  </a:lnTo>
                  <a:lnTo>
                    <a:pt x="5" y="25"/>
                  </a:lnTo>
                  <a:lnTo>
                    <a:pt x="23" y="45"/>
                  </a:lnTo>
                  <a:lnTo>
                    <a:pt x="0" y="5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05" name="Google Shape;1805;gebf947c4af_8_626"/>
            <p:cNvSpPr/>
            <p:nvPr/>
          </p:nvSpPr>
          <p:spPr>
            <a:xfrm>
              <a:off x="5759190" y="2958497"/>
              <a:ext cx="98904" cy="74007"/>
            </a:xfrm>
            <a:custGeom>
              <a:rect b="b" l="l" r="r" t="t"/>
              <a:pathLst>
                <a:path extrusionOk="0" h="78" w="109">
                  <a:moveTo>
                    <a:pt x="0" y="15"/>
                  </a:moveTo>
                  <a:lnTo>
                    <a:pt x="25" y="4"/>
                  </a:lnTo>
                  <a:lnTo>
                    <a:pt x="73" y="0"/>
                  </a:lnTo>
                  <a:lnTo>
                    <a:pt x="106" y="32"/>
                  </a:lnTo>
                  <a:lnTo>
                    <a:pt x="109" y="56"/>
                  </a:lnTo>
                  <a:lnTo>
                    <a:pt x="96" y="78"/>
                  </a:lnTo>
                  <a:lnTo>
                    <a:pt x="0" y="1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06" name="Google Shape;1806;gebf947c4af_8_626"/>
            <p:cNvSpPr/>
            <p:nvPr/>
          </p:nvSpPr>
          <p:spPr>
            <a:xfrm>
              <a:off x="8357333" y="3791084"/>
              <a:ext cx="93199" cy="53825"/>
            </a:xfrm>
            <a:custGeom>
              <a:rect b="b" l="l" r="r" t="t"/>
              <a:pathLst>
                <a:path extrusionOk="0" h="56" w="102">
                  <a:moveTo>
                    <a:pt x="0" y="34"/>
                  </a:moveTo>
                  <a:lnTo>
                    <a:pt x="14" y="56"/>
                  </a:lnTo>
                  <a:lnTo>
                    <a:pt x="102" y="47"/>
                  </a:lnTo>
                  <a:lnTo>
                    <a:pt x="97" y="16"/>
                  </a:lnTo>
                  <a:lnTo>
                    <a:pt x="33" y="0"/>
                  </a:lnTo>
                  <a:lnTo>
                    <a:pt x="0" y="3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07" name="Google Shape;1807;gebf947c4af_8_626"/>
            <p:cNvSpPr/>
            <p:nvPr/>
          </p:nvSpPr>
          <p:spPr>
            <a:xfrm>
              <a:off x="9118135" y="4516021"/>
              <a:ext cx="34238" cy="31958"/>
            </a:xfrm>
            <a:custGeom>
              <a:rect b="b" l="l" r="r" t="t"/>
              <a:pathLst>
                <a:path extrusionOk="0" h="34" w="40">
                  <a:moveTo>
                    <a:pt x="0" y="15"/>
                  </a:moveTo>
                  <a:lnTo>
                    <a:pt x="21" y="34"/>
                  </a:lnTo>
                  <a:lnTo>
                    <a:pt x="40" y="0"/>
                  </a:lnTo>
                  <a:lnTo>
                    <a:pt x="0" y="1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08" name="Google Shape;1808;gebf947c4af_8_626"/>
            <p:cNvSpPr/>
            <p:nvPr/>
          </p:nvSpPr>
          <p:spPr>
            <a:xfrm>
              <a:off x="8460042" y="3796130"/>
              <a:ext cx="271986" cy="565150"/>
            </a:xfrm>
            <a:custGeom>
              <a:rect b="b" l="l" r="r" t="t"/>
              <a:pathLst>
                <a:path extrusionOk="0" h="619" w="301">
                  <a:moveTo>
                    <a:pt x="0" y="255"/>
                  </a:moveTo>
                  <a:lnTo>
                    <a:pt x="13" y="219"/>
                  </a:lnTo>
                  <a:lnTo>
                    <a:pt x="100" y="58"/>
                  </a:lnTo>
                  <a:lnTo>
                    <a:pt x="159" y="36"/>
                  </a:lnTo>
                  <a:lnTo>
                    <a:pt x="173" y="0"/>
                  </a:lnTo>
                  <a:lnTo>
                    <a:pt x="214" y="21"/>
                  </a:lnTo>
                  <a:lnTo>
                    <a:pt x="215" y="53"/>
                  </a:lnTo>
                  <a:lnTo>
                    <a:pt x="180" y="152"/>
                  </a:lnTo>
                  <a:lnTo>
                    <a:pt x="218" y="143"/>
                  </a:lnTo>
                  <a:lnTo>
                    <a:pt x="237" y="211"/>
                  </a:lnTo>
                  <a:lnTo>
                    <a:pt x="301" y="229"/>
                  </a:lnTo>
                  <a:lnTo>
                    <a:pt x="269" y="260"/>
                  </a:lnTo>
                  <a:lnTo>
                    <a:pt x="198" y="302"/>
                  </a:lnTo>
                  <a:lnTo>
                    <a:pt x="180" y="342"/>
                  </a:lnTo>
                  <a:lnTo>
                    <a:pt x="218" y="417"/>
                  </a:lnTo>
                  <a:lnTo>
                    <a:pt x="203" y="461"/>
                  </a:lnTo>
                  <a:lnTo>
                    <a:pt x="250" y="560"/>
                  </a:lnTo>
                  <a:lnTo>
                    <a:pt x="215" y="619"/>
                  </a:lnTo>
                  <a:lnTo>
                    <a:pt x="181" y="408"/>
                  </a:lnTo>
                  <a:lnTo>
                    <a:pt x="152" y="375"/>
                  </a:lnTo>
                  <a:lnTo>
                    <a:pt x="104" y="431"/>
                  </a:lnTo>
                  <a:lnTo>
                    <a:pt x="67" y="420"/>
                  </a:lnTo>
                  <a:lnTo>
                    <a:pt x="74" y="343"/>
                  </a:lnTo>
                  <a:lnTo>
                    <a:pt x="0" y="25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09" name="Google Shape;1809;gebf947c4af_8_626"/>
            <p:cNvSpPr/>
            <p:nvPr/>
          </p:nvSpPr>
          <p:spPr>
            <a:xfrm>
              <a:off x="8770067" y="4218311"/>
              <a:ext cx="152160" cy="134559"/>
            </a:xfrm>
            <a:custGeom>
              <a:rect b="b" l="l" r="r" t="t"/>
              <a:pathLst>
                <a:path extrusionOk="0" h="143" w="167">
                  <a:moveTo>
                    <a:pt x="0" y="29"/>
                  </a:moveTo>
                  <a:lnTo>
                    <a:pt x="12" y="100"/>
                  </a:lnTo>
                  <a:lnTo>
                    <a:pt x="34" y="137"/>
                  </a:lnTo>
                  <a:lnTo>
                    <a:pt x="67" y="143"/>
                  </a:lnTo>
                  <a:lnTo>
                    <a:pt x="167" y="77"/>
                  </a:lnTo>
                  <a:lnTo>
                    <a:pt x="163" y="0"/>
                  </a:lnTo>
                  <a:lnTo>
                    <a:pt x="88" y="12"/>
                  </a:lnTo>
                  <a:lnTo>
                    <a:pt x="23" y="9"/>
                  </a:lnTo>
                  <a:lnTo>
                    <a:pt x="0" y="2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10" name="Google Shape;1810;gebf947c4af_8_626"/>
            <p:cNvSpPr/>
            <p:nvPr/>
          </p:nvSpPr>
          <p:spPr>
            <a:xfrm>
              <a:off x="8085343" y="4373052"/>
              <a:ext cx="57060" cy="112692"/>
            </a:xfrm>
            <a:custGeom>
              <a:rect b="b" l="l" r="r" t="t"/>
              <a:pathLst>
                <a:path extrusionOk="0" h="124" w="62">
                  <a:moveTo>
                    <a:pt x="0" y="0"/>
                  </a:moveTo>
                  <a:lnTo>
                    <a:pt x="11" y="124"/>
                  </a:lnTo>
                  <a:lnTo>
                    <a:pt x="62" y="102"/>
                  </a:lnTo>
                  <a:lnTo>
                    <a:pt x="37" y="29"/>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11" name="Google Shape;1811;gebf947c4af_8_626"/>
            <p:cNvSpPr/>
            <p:nvPr/>
          </p:nvSpPr>
          <p:spPr>
            <a:xfrm>
              <a:off x="9300727" y="3897049"/>
              <a:ext cx="55156" cy="99239"/>
            </a:xfrm>
            <a:custGeom>
              <a:rect b="b" l="l" r="r" t="t"/>
              <a:pathLst>
                <a:path extrusionOk="0" h="109" w="59">
                  <a:moveTo>
                    <a:pt x="0" y="44"/>
                  </a:moveTo>
                  <a:lnTo>
                    <a:pt x="23" y="109"/>
                  </a:lnTo>
                  <a:lnTo>
                    <a:pt x="59" y="0"/>
                  </a:lnTo>
                  <a:lnTo>
                    <a:pt x="28" y="2"/>
                  </a:lnTo>
                  <a:lnTo>
                    <a:pt x="0" y="4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12" name="Google Shape;1812;gebf947c4af_8_626"/>
            <p:cNvSpPr/>
            <p:nvPr/>
          </p:nvSpPr>
          <p:spPr>
            <a:xfrm>
              <a:off x="5920860" y="2696107"/>
              <a:ext cx="79883" cy="122787"/>
            </a:xfrm>
            <a:custGeom>
              <a:rect b="b" l="l" r="r" t="t"/>
              <a:pathLst>
                <a:path extrusionOk="0" h="132" w="88">
                  <a:moveTo>
                    <a:pt x="0" y="100"/>
                  </a:moveTo>
                  <a:lnTo>
                    <a:pt x="6" y="36"/>
                  </a:lnTo>
                  <a:lnTo>
                    <a:pt x="76" y="0"/>
                  </a:lnTo>
                  <a:lnTo>
                    <a:pt x="64" y="51"/>
                  </a:lnTo>
                  <a:lnTo>
                    <a:pt x="88" y="66"/>
                  </a:lnTo>
                  <a:lnTo>
                    <a:pt x="44" y="95"/>
                  </a:lnTo>
                  <a:lnTo>
                    <a:pt x="43" y="132"/>
                  </a:lnTo>
                  <a:lnTo>
                    <a:pt x="17" y="132"/>
                  </a:lnTo>
                  <a:lnTo>
                    <a:pt x="0" y="10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13" name="Google Shape;1813;gebf947c4af_8_626"/>
            <p:cNvSpPr/>
            <p:nvPr/>
          </p:nvSpPr>
          <p:spPr>
            <a:xfrm>
              <a:off x="5972215" y="2785251"/>
              <a:ext cx="30433" cy="18502"/>
            </a:xfrm>
            <a:custGeom>
              <a:rect b="b" l="l" r="r" t="t"/>
              <a:pathLst>
                <a:path extrusionOk="0" h="16" w="32">
                  <a:moveTo>
                    <a:pt x="0" y="16"/>
                  </a:moveTo>
                  <a:lnTo>
                    <a:pt x="25" y="0"/>
                  </a:lnTo>
                  <a:lnTo>
                    <a:pt x="32" y="11"/>
                  </a:lnTo>
                  <a:lnTo>
                    <a:pt x="0" y="1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14" name="Google Shape;1814;gebf947c4af_8_626"/>
            <p:cNvSpPr/>
            <p:nvPr/>
          </p:nvSpPr>
          <p:spPr>
            <a:xfrm>
              <a:off x="6010257" y="2760019"/>
              <a:ext cx="47550" cy="52141"/>
            </a:xfrm>
            <a:custGeom>
              <a:rect b="b" l="l" r="r" t="t"/>
              <a:pathLst>
                <a:path extrusionOk="0" h="56" w="53">
                  <a:moveTo>
                    <a:pt x="0" y="29"/>
                  </a:moveTo>
                  <a:lnTo>
                    <a:pt x="39" y="56"/>
                  </a:lnTo>
                  <a:lnTo>
                    <a:pt x="53" y="27"/>
                  </a:lnTo>
                  <a:lnTo>
                    <a:pt x="43" y="0"/>
                  </a:lnTo>
                  <a:lnTo>
                    <a:pt x="0" y="2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15" name="Google Shape;1815;gebf947c4af_8_626"/>
            <p:cNvSpPr/>
            <p:nvPr/>
          </p:nvSpPr>
          <p:spPr>
            <a:xfrm>
              <a:off x="6295559" y="2098998"/>
              <a:ext cx="329046" cy="499550"/>
            </a:xfrm>
            <a:custGeom>
              <a:rect b="b" l="l" r="r" t="t"/>
              <a:pathLst>
                <a:path extrusionOk="0" h="547" w="363">
                  <a:moveTo>
                    <a:pt x="0" y="57"/>
                  </a:moveTo>
                  <a:lnTo>
                    <a:pt x="24" y="40"/>
                  </a:lnTo>
                  <a:lnTo>
                    <a:pt x="62" y="73"/>
                  </a:lnTo>
                  <a:lnTo>
                    <a:pt x="132" y="79"/>
                  </a:lnTo>
                  <a:lnTo>
                    <a:pt x="172" y="58"/>
                  </a:lnTo>
                  <a:lnTo>
                    <a:pt x="183" y="13"/>
                  </a:lnTo>
                  <a:lnTo>
                    <a:pt x="249" y="0"/>
                  </a:lnTo>
                  <a:lnTo>
                    <a:pt x="285" y="18"/>
                  </a:lnTo>
                  <a:lnTo>
                    <a:pt x="281" y="57"/>
                  </a:lnTo>
                  <a:lnTo>
                    <a:pt x="267" y="95"/>
                  </a:lnTo>
                  <a:lnTo>
                    <a:pt x="314" y="142"/>
                  </a:lnTo>
                  <a:lnTo>
                    <a:pt x="286" y="177"/>
                  </a:lnTo>
                  <a:lnTo>
                    <a:pt x="321" y="237"/>
                  </a:lnTo>
                  <a:lnTo>
                    <a:pt x="307" y="291"/>
                  </a:lnTo>
                  <a:lnTo>
                    <a:pt x="363" y="405"/>
                  </a:lnTo>
                  <a:lnTo>
                    <a:pt x="235" y="512"/>
                  </a:lnTo>
                  <a:lnTo>
                    <a:pt x="81" y="547"/>
                  </a:lnTo>
                  <a:lnTo>
                    <a:pt x="73" y="525"/>
                  </a:lnTo>
                  <a:lnTo>
                    <a:pt x="24" y="508"/>
                  </a:lnTo>
                  <a:lnTo>
                    <a:pt x="17" y="402"/>
                  </a:lnTo>
                  <a:lnTo>
                    <a:pt x="164" y="287"/>
                  </a:lnTo>
                  <a:lnTo>
                    <a:pt x="116" y="230"/>
                  </a:lnTo>
                  <a:lnTo>
                    <a:pt x="98" y="116"/>
                  </a:lnTo>
                  <a:lnTo>
                    <a:pt x="0" y="5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16" name="Google Shape;1816;gebf947c4af_8_626"/>
            <p:cNvSpPr/>
            <p:nvPr/>
          </p:nvSpPr>
          <p:spPr>
            <a:xfrm>
              <a:off x="5538559" y="2973634"/>
              <a:ext cx="380401" cy="333033"/>
            </a:xfrm>
            <a:custGeom>
              <a:rect b="b" l="l" r="r" t="t"/>
              <a:pathLst>
                <a:path extrusionOk="0" h="365" w="421">
                  <a:moveTo>
                    <a:pt x="0" y="111"/>
                  </a:moveTo>
                  <a:lnTo>
                    <a:pt x="14" y="143"/>
                  </a:lnTo>
                  <a:lnTo>
                    <a:pt x="100" y="165"/>
                  </a:lnTo>
                  <a:lnTo>
                    <a:pt x="87" y="183"/>
                  </a:lnTo>
                  <a:lnTo>
                    <a:pt x="118" y="206"/>
                  </a:lnTo>
                  <a:lnTo>
                    <a:pt x="132" y="248"/>
                  </a:lnTo>
                  <a:lnTo>
                    <a:pt x="95" y="325"/>
                  </a:lnTo>
                  <a:lnTo>
                    <a:pt x="199" y="355"/>
                  </a:lnTo>
                  <a:lnTo>
                    <a:pt x="210" y="359"/>
                  </a:lnTo>
                  <a:lnTo>
                    <a:pt x="260" y="365"/>
                  </a:lnTo>
                  <a:lnTo>
                    <a:pt x="260" y="334"/>
                  </a:lnTo>
                  <a:lnTo>
                    <a:pt x="287" y="318"/>
                  </a:lnTo>
                  <a:lnTo>
                    <a:pt x="357" y="337"/>
                  </a:lnTo>
                  <a:lnTo>
                    <a:pt x="401" y="307"/>
                  </a:lnTo>
                  <a:lnTo>
                    <a:pt x="375" y="263"/>
                  </a:lnTo>
                  <a:lnTo>
                    <a:pt x="385" y="220"/>
                  </a:lnTo>
                  <a:lnTo>
                    <a:pt x="352" y="197"/>
                  </a:lnTo>
                  <a:lnTo>
                    <a:pt x="401" y="147"/>
                  </a:lnTo>
                  <a:lnTo>
                    <a:pt x="421" y="92"/>
                  </a:lnTo>
                  <a:lnTo>
                    <a:pt x="359" y="69"/>
                  </a:lnTo>
                  <a:lnTo>
                    <a:pt x="342" y="63"/>
                  </a:lnTo>
                  <a:lnTo>
                    <a:pt x="246" y="0"/>
                  </a:lnTo>
                  <a:lnTo>
                    <a:pt x="213" y="11"/>
                  </a:lnTo>
                  <a:lnTo>
                    <a:pt x="175" y="72"/>
                  </a:lnTo>
                  <a:lnTo>
                    <a:pt x="94" y="61"/>
                  </a:lnTo>
                  <a:lnTo>
                    <a:pt x="106" y="109"/>
                  </a:lnTo>
                  <a:lnTo>
                    <a:pt x="0" y="11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17" name="Google Shape;1817;gebf947c4af_8_626"/>
            <p:cNvSpPr/>
            <p:nvPr/>
          </p:nvSpPr>
          <p:spPr>
            <a:xfrm>
              <a:off x="5934176" y="3279759"/>
              <a:ext cx="20922" cy="65597"/>
            </a:xfrm>
            <a:custGeom>
              <a:rect b="b" l="l" r="r" t="t"/>
              <a:pathLst>
                <a:path extrusionOk="0" h="69" w="27">
                  <a:moveTo>
                    <a:pt x="0" y="34"/>
                  </a:moveTo>
                  <a:lnTo>
                    <a:pt x="24" y="69"/>
                  </a:lnTo>
                  <a:lnTo>
                    <a:pt x="27" y="0"/>
                  </a:lnTo>
                  <a:lnTo>
                    <a:pt x="0" y="3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18" name="Google Shape;1818;gebf947c4af_8_626"/>
            <p:cNvSpPr/>
            <p:nvPr/>
          </p:nvSpPr>
          <p:spPr>
            <a:xfrm>
              <a:off x="5854293" y="2818890"/>
              <a:ext cx="260575" cy="294349"/>
            </a:xfrm>
            <a:custGeom>
              <a:rect b="b" l="l" r="r" t="t"/>
              <a:pathLst>
                <a:path extrusionOk="0" h="323" w="289">
                  <a:moveTo>
                    <a:pt x="0" y="133"/>
                  </a:moveTo>
                  <a:lnTo>
                    <a:pt x="1" y="186"/>
                  </a:lnTo>
                  <a:lnTo>
                    <a:pt x="4" y="210"/>
                  </a:lnTo>
                  <a:lnTo>
                    <a:pt x="8" y="238"/>
                  </a:lnTo>
                  <a:lnTo>
                    <a:pt x="70" y="261"/>
                  </a:lnTo>
                  <a:lnTo>
                    <a:pt x="50" y="316"/>
                  </a:lnTo>
                  <a:lnTo>
                    <a:pt x="115" y="323"/>
                  </a:lnTo>
                  <a:lnTo>
                    <a:pt x="228" y="322"/>
                  </a:lnTo>
                  <a:lnTo>
                    <a:pt x="258" y="269"/>
                  </a:lnTo>
                  <a:lnTo>
                    <a:pt x="197" y="203"/>
                  </a:lnTo>
                  <a:lnTo>
                    <a:pt x="270" y="168"/>
                  </a:lnTo>
                  <a:lnTo>
                    <a:pt x="289" y="179"/>
                  </a:lnTo>
                  <a:lnTo>
                    <a:pt x="270" y="49"/>
                  </a:lnTo>
                  <a:lnTo>
                    <a:pt x="217" y="18"/>
                  </a:lnTo>
                  <a:lnTo>
                    <a:pt x="158" y="40"/>
                  </a:lnTo>
                  <a:lnTo>
                    <a:pt x="166" y="25"/>
                  </a:lnTo>
                  <a:lnTo>
                    <a:pt x="115" y="0"/>
                  </a:lnTo>
                  <a:lnTo>
                    <a:pt x="89" y="0"/>
                  </a:lnTo>
                  <a:lnTo>
                    <a:pt x="87" y="71"/>
                  </a:lnTo>
                  <a:lnTo>
                    <a:pt x="57" y="52"/>
                  </a:lnTo>
                  <a:lnTo>
                    <a:pt x="39" y="74"/>
                  </a:lnTo>
                  <a:lnTo>
                    <a:pt x="34" y="117"/>
                  </a:lnTo>
                  <a:lnTo>
                    <a:pt x="0" y="13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19" name="Google Shape;1819;gebf947c4af_8_626"/>
            <p:cNvSpPr/>
            <p:nvPr/>
          </p:nvSpPr>
          <p:spPr>
            <a:xfrm>
              <a:off x="6282243" y="3323489"/>
              <a:ext cx="190202" cy="193429"/>
            </a:xfrm>
            <a:custGeom>
              <a:rect b="b" l="l" r="r" t="t"/>
              <a:pathLst>
                <a:path extrusionOk="0" h="209" w="209">
                  <a:moveTo>
                    <a:pt x="0" y="83"/>
                  </a:moveTo>
                  <a:lnTo>
                    <a:pt x="29" y="37"/>
                  </a:lnTo>
                  <a:lnTo>
                    <a:pt x="94" y="19"/>
                  </a:lnTo>
                  <a:lnTo>
                    <a:pt x="177" y="20"/>
                  </a:lnTo>
                  <a:lnTo>
                    <a:pt x="209" y="0"/>
                  </a:lnTo>
                  <a:lnTo>
                    <a:pt x="198" y="44"/>
                  </a:lnTo>
                  <a:lnTo>
                    <a:pt x="141" y="34"/>
                  </a:lnTo>
                  <a:lnTo>
                    <a:pt x="112" y="71"/>
                  </a:lnTo>
                  <a:lnTo>
                    <a:pt x="82" y="50"/>
                  </a:lnTo>
                  <a:lnTo>
                    <a:pt x="104" y="105"/>
                  </a:lnTo>
                  <a:lnTo>
                    <a:pt x="77" y="116"/>
                  </a:lnTo>
                  <a:lnTo>
                    <a:pt x="129" y="140"/>
                  </a:lnTo>
                  <a:lnTo>
                    <a:pt x="129" y="162"/>
                  </a:lnTo>
                  <a:lnTo>
                    <a:pt x="86" y="169"/>
                  </a:lnTo>
                  <a:lnTo>
                    <a:pt x="100" y="209"/>
                  </a:lnTo>
                  <a:lnTo>
                    <a:pt x="49" y="195"/>
                  </a:lnTo>
                  <a:lnTo>
                    <a:pt x="34" y="158"/>
                  </a:lnTo>
                  <a:lnTo>
                    <a:pt x="101" y="143"/>
                  </a:lnTo>
                  <a:lnTo>
                    <a:pt x="34" y="137"/>
                  </a:lnTo>
                  <a:lnTo>
                    <a:pt x="0" y="8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20" name="Google Shape;1820;gebf947c4af_8_626"/>
            <p:cNvSpPr/>
            <p:nvPr/>
          </p:nvSpPr>
          <p:spPr>
            <a:xfrm>
              <a:off x="6383048" y="3547195"/>
              <a:ext cx="89394" cy="11775"/>
            </a:xfrm>
            <a:custGeom>
              <a:rect b="b" l="l" r="r" t="t"/>
              <a:pathLst>
                <a:path extrusionOk="0" h="14" w="98">
                  <a:moveTo>
                    <a:pt x="0" y="14"/>
                  </a:moveTo>
                  <a:lnTo>
                    <a:pt x="8" y="0"/>
                  </a:lnTo>
                  <a:lnTo>
                    <a:pt x="98" y="14"/>
                  </a:lnTo>
                  <a:lnTo>
                    <a:pt x="32" y="14"/>
                  </a:lnTo>
                  <a:lnTo>
                    <a:pt x="0" y="1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21" name="Google Shape;1821;gebf947c4af_8_626"/>
            <p:cNvSpPr/>
            <p:nvPr/>
          </p:nvSpPr>
          <p:spPr>
            <a:xfrm>
              <a:off x="7006907" y="3395815"/>
              <a:ext cx="578209" cy="499553"/>
            </a:xfrm>
            <a:custGeom>
              <a:rect b="b" l="l" r="r" t="t"/>
              <a:pathLst>
                <a:path extrusionOk="0" h="546" w="640">
                  <a:moveTo>
                    <a:pt x="0" y="18"/>
                  </a:moveTo>
                  <a:lnTo>
                    <a:pt x="17" y="0"/>
                  </a:lnTo>
                  <a:lnTo>
                    <a:pt x="66" y="41"/>
                  </a:lnTo>
                  <a:lnTo>
                    <a:pt x="127" y="8"/>
                  </a:lnTo>
                  <a:lnTo>
                    <a:pt x="132" y="40"/>
                  </a:lnTo>
                  <a:lnTo>
                    <a:pt x="160" y="51"/>
                  </a:lnTo>
                  <a:lnTo>
                    <a:pt x="167" y="87"/>
                  </a:lnTo>
                  <a:lnTo>
                    <a:pt x="255" y="125"/>
                  </a:lnTo>
                  <a:lnTo>
                    <a:pt x="336" y="114"/>
                  </a:lnTo>
                  <a:lnTo>
                    <a:pt x="329" y="94"/>
                  </a:lnTo>
                  <a:lnTo>
                    <a:pt x="433" y="58"/>
                  </a:lnTo>
                  <a:lnTo>
                    <a:pt x="569" y="120"/>
                  </a:lnTo>
                  <a:lnTo>
                    <a:pt x="574" y="154"/>
                  </a:lnTo>
                  <a:lnTo>
                    <a:pt x="550" y="218"/>
                  </a:lnTo>
                  <a:lnTo>
                    <a:pt x="554" y="306"/>
                  </a:lnTo>
                  <a:lnTo>
                    <a:pt x="589" y="332"/>
                  </a:lnTo>
                  <a:lnTo>
                    <a:pt x="561" y="377"/>
                  </a:lnTo>
                  <a:lnTo>
                    <a:pt x="640" y="476"/>
                  </a:lnTo>
                  <a:lnTo>
                    <a:pt x="587" y="546"/>
                  </a:lnTo>
                  <a:lnTo>
                    <a:pt x="444" y="523"/>
                  </a:lnTo>
                  <a:lnTo>
                    <a:pt x="413" y="478"/>
                  </a:lnTo>
                  <a:lnTo>
                    <a:pt x="315" y="493"/>
                  </a:lnTo>
                  <a:lnTo>
                    <a:pt x="244" y="450"/>
                  </a:lnTo>
                  <a:lnTo>
                    <a:pt x="196" y="366"/>
                  </a:lnTo>
                  <a:lnTo>
                    <a:pt x="159" y="352"/>
                  </a:lnTo>
                  <a:lnTo>
                    <a:pt x="149" y="370"/>
                  </a:lnTo>
                  <a:lnTo>
                    <a:pt x="105" y="285"/>
                  </a:lnTo>
                  <a:lnTo>
                    <a:pt x="43" y="234"/>
                  </a:lnTo>
                  <a:lnTo>
                    <a:pt x="72" y="154"/>
                  </a:lnTo>
                  <a:lnTo>
                    <a:pt x="46" y="145"/>
                  </a:lnTo>
                  <a:lnTo>
                    <a:pt x="22" y="102"/>
                  </a:lnTo>
                  <a:lnTo>
                    <a:pt x="0" y="18"/>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22" name="Google Shape;1822;gebf947c4af_8_626"/>
            <p:cNvSpPr/>
            <p:nvPr/>
          </p:nvSpPr>
          <p:spPr>
            <a:xfrm>
              <a:off x="6841431" y="3488325"/>
              <a:ext cx="298617" cy="275847"/>
            </a:xfrm>
            <a:custGeom>
              <a:rect b="b" l="l" r="r" t="t"/>
              <a:pathLst>
                <a:path extrusionOk="0" h="303" w="331">
                  <a:moveTo>
                    <a:pt x="0" y="147"/>
                  </a:moveTo>
                  <a:lnTo>
                    <a:pt x="16" y="190"/>
                  </a:lnTo>
                  <a:lnTo>
                    <a:pt x="166" y="257"/>
                  </a:lnTo>
                  <a:lnTo>
                    <a:pt x="167" y="282"/>
                  </a:lnTo>
                  <a:lnTo>
                    <a:pt x="203" y="298"/>
                  </a:lnTo>
                  <a:lnTo>
                    <a:pt x="264" y="303"/>
                  </a:lnTo>
                  <a:lnTo>
                    <a:pt x="313" y="271"/>
                  </a:lnTo>
                  <a:lnTo>
                    <a:pt x="331" y="268"/>
                  </a:lnTo>
                  <a:lnTo>
                    <a:pt x="287" y="183"/>
                  </a:lnTo>
                  <a:lnTo>
                    <a:pt x="225" y="132"/>
                  </a:lnTo>
                  <a:lnTo>
                    <a:pt x="254" y="52"/>
                  </a:lnTo>
                  <a:lnTo>
                    <a:pt x="228" y="43"/>
                  </a:lnTo>
                  <a:lnTo>
                    <a:pt x="204" y="0"/>
                  </a:lnTo>
                  <a:lnTo>
                    <a:pt x="130" y="3"/>
                  </a:lnTo>
                  <a:lnTo>
                    <a:pt x="93" y="30"/>
                  </a:lnTo>
                  <a:lnTo>
                    <a:pt x="81" y="103"/>
                  </a:lnTo>
                  <a:lnTo>
                    <a:pt x="0" y="14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23" name="Google Shape;1823;gebf947c4af_8_626"/>
            <p:cNvSpPr/>
            <p:nvPr/>
          </p:nvSpPr>
          <p:spPr>
            <a:xfrm>
              <a:off x="5877115" y="3128379"/>
              <a:ext cx="353773" cy="334717"/>
            </a:xfrm>
            <a:custGeom>
              <a:rect b="b" l="l" r="r" t="t"/>
              <a:pathLst>
                <a:path extrusionOk="0" h="367" w="392">
                  <a:moveTo>
                    <a:pt x="0" y="92"/>
                  </a:moveTo>
                  <a:lnTo>
                    <a:pt x="10" y="49"/>
                  </a:lnTo>
                  <a:lnTo>
                    <a:pt x="57" y="29"/>
                  </a:lnTo>
                  <a:lnTo>
                    <a:pt x="77" y="48"/>
                  </a:lnTo>
                  <a:lnTo>
                    <a:pt x="124" y="9"/>
                  </a:lnTo>
                  <a:lnTo>
                    <a:pt x="176" y="0"/>
                  </a:lnTo>
                  <a:lnTo>
                    <a:pt x="233" y="26"/>
                  </a:lnTo>
                  <a:lnTo>
                    <a:pt x="233" y="66"/>
                  </a:lnTo>
                  <a:lnTo>
                    <a:pt x="187" y="73"/>
                  </a:lnTo>
                  <a:lnTo>
                    <a:pt x="191" y="122"/>
                  </a:lnTo>
                  <a:lnTo>
                    <a:pt x="265" y="205"/>
                  </a:lnTo>
                  <a:lnTo>
                    <a:pt x="312" y="210"/>
                  </a:lnTo>
                  <a:lnTo>
                    <a:pt x="308" y="228"/>
                  </a:lnTo>
                  <a:lnTo>
                    <a:pt x="392" y="282"/>
                  </a:lnTo>
                  <a:lnTo>
                    <a:pt x="334" y="273"/>
                  </a:lnTo>
                  <a:lnTo>
                    <a:pt x="347" y="326"/>
                  </a:lnTo>
                  <a:lnTo>
                    <a:pt x="312" y="367"/>
                  </a:lnTo>
                  <a:lnTo>
                    <a:pt x="297" y="283"/>
                  </a:lnTo>
                  <a:lnTo>
                    <a:pt x="150" y="191"/>
                  </a:lnTo>
                  <a:lnTo>
                    <a:pt x="116" y="130"/>
                  </a:lnTo>
                  <a:lnTo>
                    <a:pt x="69" y="110"/>
                  </a:lnTo>
                  <a:lnTo>
                    <a:pt x="26" y="136"/>
                  </a:lnTo>
                  <a:lnTo>
                    <a:pt x="0" y="9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24" name="Google Shape;1824;gebf947c4af_8_626"/>
            <p:cNvSpPr/>
            <p:nvPr/>
          </p:nvSpPr>
          <p:spPr>
            <a:xfrm>
              <a:off x="5924665" y="3345355"/>
              <a:ext cx="43748" cy="82418"/>
            </a:xfrm>
            <a:custGeom>
              <a:rect b="b" l="l" r="r" t="t"/>
              <a:pathLst>
                <a:path extrusionOk="0" h="90" w="48">
                  <a:moveTo>
                    <a:pt x="0" y="14"/>
                  </a:moveTo>
                  <a:lnTo>
                    <a:pt x="8" y="83"/>
                  </a:lnTo>
                  <a:lnTo>
                    <a:pt x="29" y="90"/>
                  </a:lnTo>
                  <a:lnTo>
                    <a:pt x="48" y="36"/>
                  </a:lnTo>
                  <a:lnTo>
                    <a:pt x="30" y="0"/>
                  </a:lnTo>
                  <a:lnTo>
                    <a:pt x="0" y="1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25" name="Google Shape;1825;gebf947c4af_8_626"/>
            <p:cNvSpPr/>
            <p:nvPr/>
          </p:nvSpPr>
          <p:spPr>
            <a:xfrm>
              <a:off x="6054002" y="3451321"/>
              <a:ext cx="91298" cy="53825"/>
            </a:xfrm>
            <a:custGeom>
              <a:rect b="b" l="l" r="r" t="t"/>
              <a:pathLst>
                <a:path extrusionOk="0" h="60" w="103">
                  <a:moveTo>
                    <a:pt x="0" y="14"/>
                  </a:moveTo>
                  <a:lnTo>
                    <a:pt x="87" y="60"/>
                  </a:lnTo>
                  <a:lnTo>
                    <a:pt x="103" y="0"/>
                  </a:lnTo>
                  <a:lnTo>
                    <a:pt x="0" y="1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26" name="Google Shape;1826;gebf947c4af_8_626"/>
            <p:cNvSpPr/>
            <p:nvPr/>
          </p:nvSpPr>
          <p:spPr>
            <a:xfrm>
              <a:off x="9591734" y="3606065"/>
              <a:ext cx="70376" cy="84099"/>
            </a:xfrm>
            <a:custGeom>
              <a:rect b="b" l="l" r="r" t="t"/>
              <a:pathLst>
                <a:path extrusionOk="0" h="92" w="78">
                  <a:moveTo>
                    <a:pt x="0" y="24"/>
                  </a:moveTo>
                  <a:lnTo>
                    <a:pt x="2" y="48"/>
                  </a:lnTo>
                  <a:lnTo>
                    <a:pt x="20" y="24"/>
                  </a:lnTo>
                  <a:lnTo>
                    <a:pt x="28" y="38"/>
                  </a:lnTo>
                  <a:lnTo>
                    <a:pt x="19" y="92"/>
                  </a:lnTo>
                  <a:lnTo>
                    <a:pt x="56" y="90"/>
                  </a:lnTo>
                  <a:lnTo>
                    <a:pt x="78" y="35"/>
                  </a:lnTo>
                  <a:lnTo>
                    <a:pt x="66" y="4"/>
                  </a:lnTo>
                  <a:lnTo>
                    <a:pt x="30" y="0"/>
                  </a:lnTo>
                  <a:lnTo>
                    <a:pt x="0" y="2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27" name="Google Shape;1827;gebf947c4af_8_626"/>
            <p:cNvSpPr/>
            <p:nvPr/>
          </p:nvSpPr>
          <p:spPr>
            <a:xfrm>
              <a:off x="9627872" y="3341991"/>
              <a:ext cx="338557" cy="275847"/>
            </a:xfrm>
            <a:custGeom>
              <a:rect b="b" l="l" r="r" t="t"/>
              <a:pathLst>
                <a:path extrusionOk="0" h="303" w="377">
                  <a:moveTo>
                    <a:pt x="0" y="285"/>
                  </a:moveTo>
                  <a:lnTo>
                    <a:pt x="68" y="229"/>
                  </a:lnTo>
                  <a:lnTo>
                    <a:pt x="163" y="229"/>
                  </a:lnTo>
                  <a:lnTo>
                    <a:pt x="201" y="160"/>
                  </a:lnTo>
                  <a:lnTo>
                    <a:pt x="218" y="155"/>
                  </a:lnTo>
                  <a:lnTo>
                    <a:pt x="219" y="181"/>
                  </a:lnTo>
                  <a:lnTo>
                    <a:pt x="262" y="155"/>
                  </a:lnTo>
                  <a:lnTo>
                    <a:pt x="299" y="102"/>
                  </a:lnTo>
                  <a:lnTo>
                    <a:pt x="315" y="16"/>
                  </a:lnTo>
                  <a:lnTo>
                    <a:pt x="344" y="20"/>
                  </a:lnTo>
                  <a:lnTo>
                    <a:pt x="334" y="0"/>
                  </a:lnTo>
                  <a:lnTo>
                    <a:pt x="354" y="2"/>
                  </a:lnTo>
                  <a:lnTo>
                    <a:pt x="377" y="73"/>
                  </a:lnTo>
                  <a:lnTo>
                    <a:pt x="344" y="124"/>
                  </a:lnTo>
                  <a:lnTo>
                    <a:pt x="344" y="171"/>
                  </a:lnTo>
                  <a:lnTo>
                    <a:pt x="321" y="240"/>
                  </a:lnTo>
                  <a:lnTo>
                    <a:pt x="304" y="249"/>
                  </a:lnTo>
                  <a:lnTo>
                    <a:pt x="303" y="223"/>
                  </a:lnTo>
                  <a:lnTo>
                    <a:pt x="248" y="262"/>
                  </a:lnTo>
                  <a:lnTo>
                    <a:pt x="201" y="245"/>
                  </a:lnTo>
                  <a:lnTo>
                    <a:pt x="204" y="277"/>
                  </a:lnTo>
                  <a:lnTo>
                    <a:pt x="164" y="303"/>
                  </a:lnTo>
                  <a:lnTo>
                    <a:pt x="153" y="259"/>
                  </a:lnTo>
                  <a:lnTo>
                    <a:pt x="0" y="28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28" name="Google Shape;1828;gebf947c4af_8_626"/>
            <p:cNvSpPr/>
            <p:nvPr/>
          </p:nvSpPr>
          <p:spPr>
            <a:xfrm>
              <a:off x="9667816" y="3594290"/>
              <a:ext cx="70376" cy="50460"/>
            </a:xfrm>
            <a:custGeom>
              <a:rect b="b" l="l" r="r" t="t"/>
              <a:pathLst>
                <a:path extrusionOk="0" h="55" w="77">
                  <a:moveTo>
                    <a:pt x="0" y="29"/>
                  </a:moveTo>
                  <a:lnTo>
                    <a:pt x="26" y="55"/>
                  </a:lnTo>
                  <a:lnTo>
                    <a:pt x="70" y="34"/>
                  </a:lnTo>
                  <a:lnTo>
                    <a:pt x="77" y="0"/>
                  </a:lnTo>
                  <a:lnTo>
                    <a:pt x="0" y="2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29" name="Google Shape;1829;gebf947c4af_8_626"/>
            <p:cNvSpPr/>
            <p:nvPr/>
          </p:nvSpPr>
          <p:spPr>
            <a:xfrm>
              <a:off x="9899858" y="3193976"/>
              <a:ext cx="176887" cy="148015"/>
            </a:xfrm>
            <a:custGeom>
              <a:rect b="b" l="l" r="r" t="t"/>
              <a:pathLst>
                <a:path extrusionOk="0" h="162" w="195">
                  <a:moveTo>
                    <a:pt x="0" y="116"/>
                  </a:moveTo>
                  <a:lnTo>
                    <a:pt x="8" y="162"/>
                  </a:lnTo>
                  <a:lnTo>
                    <a:pt x="42" y="145"/>
                  </a:lnTo>
                  <a:lnTo>
                    <a:pt x="19" y="117"/>
                  </a:lnTo>
                  <a:lnTo>
                    <a:pt x="113" y="142"/>
                  </a:lnTo>
                  <a:lnTo>
                    <a:pt x="135" y="103"/>
                  </a:lnTo>
                  <a:lnTo>
                    <a:pt x="195" y="91"/>
                  </a:lnTo>
                  <a:lnTo>
                    <a:pt x="174" y="66"/>
                  </a:lnTo>
                  <a:lnTo>
                    <a:pt x="181" y="44"/>
                  </a:lnTo>
                  <a:lnTo>
                    <a:pt x="129" y="48"/>
                  </a:lnTo>
                  <a:lnTo>
                    <a:pt x="67" y="0"/>
                  </a:lnTo>
                  <a:lnTo>
                    <a:pt x="45" y="92"/>
                  </a:lnTo>
                  <a:lnTo>
                    <a:pt x="18" y="87"/>
                  </a:lnTo>
                  <a:lnTo>
                    <a:pt x="0" y="11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0" name="Google Shape;1830;gebf947c4af_8_626"/>
            <p:cNvSpPr/>
            <p:nvPr/>
          </p:nvSpPr>
          <p:spPr>
            <a:xfrm>
              <a:off x="9428159" y="3288166"/>
              <a:ext cx="192103" cy="185018"/>
            </a:xfrm>
            <a:custGeom>
              <a:rect b="b" l="l" r="r" t="t"/>
              <a:pathLst>
                <a:path extrusionOk="0" h="204" w="212">
                  <a:moveTo>
                    <a:pt x="0" y="116"/>
                  </a:moveTo>
                  <a:lnTo>
                    <a:pt x="38" y="132"/>
                  </a:lnTo>
                  <a:lnTo>
                    <a:pt x="14" y="191"/>
                  </a:lnTo>
                  <a:lnTo>
                    <a:pt x="74" y="204"/>
                  </a:lnTo>
                  <a:lnTo>
                    <a:pt x="136" y="169"/>
                  </a:lnTo>
                  <a:lnTo>
                    <a:pt x="107" y="121"/>
                  </a:lnTo>
                  <a:lnTo>
                    <a:pt x="179" y="79"/>
                  </a:lnTo>
                  <a:lnTo>
                    <a:pt x="212" y="20"/>
                  </a:lnTo>
                  <a:lnTo>
                    <a:pt x="207" y="11"/>
                  </a:lnTo>
                  <a:lnTo>
                    <a:pt x="194" y="0"/>
                  </a:lnTo>
                  <a:lnTo>
                    <a:pt x="131" y="39"/>
                  </a:lnTo>
                  <a:lnTo>
                    <a:pt x="131" y="61"/>
                  </a:lnTo>
                  <a:lnTo>
                    <a:pt x="85" y="54"/>
                  </a:lnTo>
                  <a:lnTo>
                    <a:pt x="0" y="11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1" name="Google Shape;1831;gebf947c4af_8_626"/>
            <p:cNvSpPr/>
            <p:nvPr/>
          </p:nvSpPr>
          <p:spPr>
            <a:xfrm>
              <a:off x="8703496" y="3977783"/>
              <a:ext cx="214926" cy="255664"/>
            </a:xfrm>
            <a:custGeom>
              <a:rect b="b" l="l" r="r" t="t"/>
              <a:pathLst>
                <a:path extrusionOk="0" h="279" w="239">
                  <a:moveTo>
                    <a:pt x="0" y="60"/>
                  </a:moveTo>
                  <a:lnTo>
                    <a:pt x="32" y="100"/>
                  </a:lnTo>
                  <a:lnTo>
                    <a:pt x="22" y="169"/>
                  </a:lnTo>
                  <a:lnTo>
                    <a:pt x="107" y="139"/>
                  </a:lnTo>
                  <a:lnTo>
                    <a:pt x="143" y="169"/>
                  </a:lnTo>
                  <a:lnTo>
                    <a:pt x="175" y="236"/>
                  </a:lnTo>
                  <a:lnTo>
                    <a:pt x="164" y="279"/>
                  </a:lnTo>
                  <a:lnTo>
                    <a:pt x="239" y="267"/>
                  </a:lnTo>
                  <a:lnTo>
                    <a:pt x="203" y="177"/>
                  </a:lnTo>
                  <a:lnTo>
                    <a:pt x="122" y="111"/>
                  </a:lnTo>
                  <a:lnTo>
                    <a:pt x="144" y="73"/>
                  </a:lnTo>
                  <a:lnTo>
                    <a:pt x="99" y="52"/>
                  </a:lnTo>
                  <a:lnTo>
                    <a:pt x="65" y="0"/>
                  </a:lnTo>
                  <a:lnTo>
                    <a:pt x="44" y="1"/>
                  </a:lnTo>
                  <a:lnTo>
                    <a:pt x="47" y="38"/>
                  </a:lnTo>
                  <a:lnTo>
                    <a:pt x="32" y="29"/>
                  </a:lnTo>
                  <a:lnTo>
                    <a:pt x="0" y="6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2" name="Google Shape;1832;gebf947c4af_8_626"/>
            <p:cNvSpPr/>
            <p:nvPr/>
          </p:nvSpPr>
          <p:spPr>
            <a:xfrm>
              <a:off x="5848583" y="3012319"/>
              <a:ext cx="13316" cy="20183"/>
            </a:xfrm>
            <a:custGeom>
              <a:rect b="b" l="l" r="r" t="t"/>
              <a:pathLst>
                <a:path extrusionOk="0" h="28" w="17">
                  <a:moveTo>
                    <a:pt x="0" y="22"/>
                  </a:moveTo>
                  <a:lnTo>
                    <a:pt x="13" y="0"/>
                  </a:lnTo>
                  <a:lnTo>
                    <a:pt x="17" y="28"/>
                  </a:lnTo>
                  <a:lnTo>
                    <a:pt x="0" y="2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3" name="Google Shape;1833;gebf947c4af_8_626"/>
            <p:cNvSpPr/>
            <p:nvPr/>
          </p:nvSpPr>
          <p:spPr>
            <a:xfrm>
              <a:off x="8326900" y="2928220"/>
              <a:ext cx="954809" cy="405360"/>
            </a:xfrm>
            <a:custGeom>
              <a:rect b="b" l="l" r="r" t="t"/>
              <a:pathLst>
                <a:path extrusionOk="0" h="444" w="1058">
                  <a:moveTo>
                    <a:pt x="0" y="139"/>
                  </a:moveTo>
                  <a:lnTo>
                    <a:pt x="34" y="184"/>
                  </a:lnTo>
                  <a:lnTo>
                    <a:pt x="81" y="201"/>
                  </a:lnTo>
                  <a:lnTo>
                    <a:pt x="100" y="296"/>
                  </a:lnTo>
                  <a:lnTo>
                    <a:pt x="247" y="333"/>
                  </a:lnTo>
                  <a:lnTo>
                    <a:pt x="309" y="397"/>
                  </a:lnTo>
                  <a:lnTo>
                    <a:pt x="430" y="393"/>
                  </a:lnTo>
                  <a:lnTo>
                    <a:pt x="567" y="444"/>
                  </a:lnTo>
                  <a:lnTo>
                    <a:pt x="750" y="397"/>
                  </a:lnTo>
                  <a:lnTo>
                    <a:pt x="806" y="360"/>
                  </a:lnTo>
                  <a:lnTo>
                    <a:pt x="806" y="309"/>
                  </a:lnTo>
                  <a:lnTo>
                    <a:pt x="857" y="315"/>
                  </a:lnTo>
                  <a:lnTo>
                    <a:pt x="968" y="241"/>
                  </a:lnTo>
                  <a:lnTo>
                    <a:pt x="1058" y="236"/>
                  </a:lnTo>
                  <a:lnTo>
                    <a:pt x="1015" y="180"/>
                  </a:lnTo>
                  <a:lnTo>
                    <a:pt x="930" y="195"/>
                  </a:lnTo>
                  <a:lnTo>
                    <a:pt x="929" y="132"/>
                  </a:lnTo>
                  <a:lnTo>
                    <a:pt x="951" y="98"/>
                  </a:lnTo>
                  <a:lnTo>
                    <a:pt x="890" y="88"/>
                  </a:lnTo>
                  <a:lnTo>
                    <a:pt x="732" y="126"/>
                  </a:lnTo>
                  <a:lnTo>
                    <a:pt x="593" y="70"/>
                  </a:lnTo>
                  <a:lnTo>
                    <a:pt x="504" y="78"/>
                  </a:lnTo>
                  <a:lnTo>
                    <a:pt x="471" y="32"/>
                  </a:lnTo>
                  <a:lnTo>
                    <a:pt x="383" y="0"/>
                  </a:lnTo>
                  <a:lnTo>
                    <a:pt x="336" y="33"/>
                  </a:lnTo>
                  <a:lnTo>
                    <a:pt x="334" y="96"/>
                  </a:lnTo>
                  <a:lnTo>
                    <a:pt x="133" y="69"/>
                  </a:lnTo>
                  <a:lnTo>
                    <a:pt x="0" y="13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4" name="Google Shape;1834;gebf947c4af_8_626"/>
            <p:cNvSpPr/>
            <p:nvPr/>
          </p:nvSpPr>
          <p:spPr>
            <a:xfrm>
              <a:off x="7246559" y="3897049"/>
              <a:ext cx="228241" cy="265756"/>
            </a:xfrm>
            <a:custGeom>
              <a:rect b="b" l="l" r="r" t="t"/>
              <a:pathLst>
                <a:path extrusionOk="0" h="288" w="256">
                  <a:moveTo>
                    <a:pt x="0" y="204"/>
                  </a:moveTo>
                  <a:lnTo>
                    <a:pt x="35" y="288"/>
                  </a:lnTo>
                  <a:lnTo>
                    <a:pt x="95" y="275"/>
                  </a:lnTo>
                  <a:lnTo>
                    <a:pt x="191" y="203"/>
                  </a:lnTo>
                  <a:lnTo>
                    <a:pt x="190" y="169"/>
                  </a:lnTo>
                  <a:lnTo>
                    <a:pt x="252" y="105"/>
                  </a:lnTo>
                  <a:lnTo>
                    <a:pt x="256" y="85"/>
                  </a:lnTo>
                  <a:lnTo>
                    <a:pt x="222" y="48"/>
                  </a:lnTo>
                  <a:lnTo>
                    <a:pt x="143" y="0"/>
                  </a:lnTo>
                  <a:lnTo>
                    <a:pt x="123" y="1"/>
                  </a:lnTo>
                  <a:lnTo>
                    <a:pt x="134" y="27"/>
                  </a:lnTo>
                  <a:lnTo>
                    <a:pt x="106" y="77"/>
                  </a:lnTo>
                  <a:lnTo>
                    <a:pt x="123" y="101"/>
                  </a:lnTo>
                  <a:lnTo>
                    <a:pt x="98" y="170"/>
                  </a:lnTo>
                  <a:lnTo>
                    <a:pt x="0" y="20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5" name="Google Shape;1835;gebf947c4af_8_626"/>
            <p:cNvSpPr/>
            <p:nvPr/>
          </p:nvSpPr>
          <p:spPr>
            <a:xfrm>
              <a:off x="8092953" y="3728849"/>
              <a:ext cx="239653" cy="124467"/>
            </a:xfrm>
            <a:custGeom>
              <a:rect b="b" l="l" r="r" t="t"/>
              <a:pathLst>
                <a:path extrusionOk="0" h="138" w="268">
                  <a:moveTo>
                    <a:pt x="0" y="54"/>
                  </a:moveTo>
                  <a:lnTo>
                    <a:pt x="33" y="0"/>
                  </a:lnTo>
                  <a:lnTo>
                    <a:pt x="139" y="35"/>
                  </a:lnTo>
                  <a:lnTo>
                    <a:pt x="195" y="87"/>
                  </a:lnTo>
                  <a:lnTo>
                    <a:pt x="268" y="87"/>
                  </a:lnTo>
                  <a:lnTo>
                    <a:pt x="264" y="138"/>
                  </a:lnTo>
                  <a:lnTo>
                    <a:pt x="90" y="105"/>
                  </a:lnTo>
                  <a:lnTo>
                    <a:pt x="0" y="5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6" name="Google Shape;1836;gebf947c4af_8_626"/>
            <p:cNvSpPr/>
            <p:nvPr/>
          </p:nvSpPr>
          <p:spPr>
            <a:xfrm>
              <a:off x="5782016" y="2887851"/>
              <a:ext cx="110316" cy="100920"/>
            </a:xfrm>
            <a:custGeom>
              <a:rect b="b" l="l" r="r" t="t"/>
              <a:pathLst>
                <a:path extrusionOk="0" h="112" w="119">
                  <a:moveTo>
                    <a:pt x="0" y="84"/>
                  </a:moveTo>
                  <a:lnTo>
                    <a:pt x="47" y="70"/>
                  </a:lnTo>
                  <a:lnTo>
                    <a:pt x="22" y="57"/>
                  </a:lnTo>
                  <a:lnTo>
                    <a:pt x="45" y="18"/>
                  </a:lnTo>
                  <a:lnTo>
                    <a:pt x="63" y="43"/>
                  </a:lnTo>
                  <a:lnTo>
                    <a:pt x="64" y="0"/>
                  </a:lnTo>
                  <a:lnTo>
                    <a:pt x="119" y="0"/>
                  </a:lnTo>
                  <a:lnTo>
                    <a:pt x="114" y="43"/>
                  </a:lnTo>
                  <a:lnTo>
                    <a:pt x="80" y="59"/>
                  </a:lnTo>
                  <a:lnTo>
                    <a:pt x="81" y="112"/>
                  </a:lnTo>
                  <a:lnTo>
                    <a:pt x="48" y="80"/>
                  </a:lnTo>
                  <a:lnTo>
                    <a:pt x="0" y="8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7" name="Google Shape;1837;gebf947c4af_8_626"/>
            <p:cNvSpPr/>
            <p:nvPr/>
          </p:nvSpPr>
          <p:spPr>
            <a:xfrm>
              <a:off x="10702504" y="5975990"/>
              <a:ext cx="232046" cy="220341"/>
            </a:xfrm>
            <a:custGeom>
              <a:rect b="b" l="l" r="r" t="t"/>
              <a:pathLst>
                <a:path extrusionOk="0" h="243" w="257">
                  <a:moveTo>
                    <a:pt x="0" y="212"/>
                  </a:moveTo>
                  <a:lnTo>
                    <a:pt x="54" y="138"/>
                  </a:lnTo>
                  <a:lnTo>
                    <a:pt x="147" y="83"/>
                  </a:lnTo>
                  <a:lnTo>
                    <a:pt x="194" y="0"/>
                  </a:lnTo>
                  <a:lnTo>
                    <a:pt x="223" y="25"/>
                  </a:lnTo>
                  <a:lnTo>
                    <a:pt x="254" y="14"/>
                  </a:lnTo>
                  <a:lnTo>
                    <a:pt x="257" y="43"/>
                  </a:lnTo>
                  <a:lnTo>
                    <a:pt x="209" y="101"/>
                  </a:lnTo>
                  <a:lnTo>
                    <a:pt x="220" y="127"/>
                  </a:lnTo>
                  <a:lnTo>
                    <a:pt x="165" y="137"/>
                  </a:lnTo>
                  <a:lnTo>
                    <a:pt x="139" y="218"/>
                  </a:lnTo>
                  <a:lnTo>
                    <a:pt x="83" y="243"/>
                  </a:lnTo>
                  <a:lnTo>
                    <a:pt x="0" y="21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8" name="Google Shape;1838;gebf947c4af_8_626"/>
            <p:cNvSpPr/>
            <p:nvPr/>
          </p:nvSpPr>
          <p:spPr>
            <a:xfrm>
              <a:off x="10887001" y="5759013"/>
              <a:ext cx="176887" cy="243889"/>
            </a:xfrm>
            <a:custGeom>
              <a:rect b="b" l="l" r="r" t="t"/>
              <a:pathLst>
                <a:path extrusionOk="0" h="266" w="193">
                  <a:moveTo>
                    <a:pt x="0" y="0"/>
                  </a:moveTo>
                  <a:lnTo>
                    <a:pt x="53" y="30"/>
                  </a:lnTo>
                  <a:lnTo>
                    <a:pt x="67" y="89"/>
                  </a:lnTo>
                  <a:lnTo>
                    <a:pt x="90" y="105"/>
                  </a:lnTo>
                  <a:lnTo>
                    <a:pt x="104" y="81"/>
                  </a:lnTo>
                  <a:lnTo>
                    <a:pt x="115" y="121"/>
                  </a:lnTo>
                  <a:lnTo>
                    <a:pt x="193" y="121"/>
                  </a:lnTo>
                  <a:lnTo>
                    <a:pt x="177" y="180"/>
                  </a:lnTo>
                  <a:lnTo>
                    <a:pt x="138" y="188"/>
                  </a:lnTo>
                  <a:lnTo>
                    <a:pt x="105" y="265"/>
                  </a:lnTo>
                  <a:lnTo>
                    <a:pt x="68" y="266"/>
                  </a:lnTo>
                  <a:lnTo>
                    <a:pt x="85" y="239"/>
                  </a:lnTo>
                  <a:lnTo>
                    <a:pt x="37" y="184"/>
                  </a:lnTo>
                  <a:lnTo>
                    <a:pt x="75" y="136"/>
                  </a:lnTo>
                  <a:lnTo>
                    <a:pt x="68" y="96"/>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39" name="Google Shape;1839;gebf947c4af_8_626"/>
            <p:cNvSpPr/>
            <p:nvPr/>
          </p:nvSpPr>
          <p:spPr>
            <a:xfrm>
              <a:off x="5825761" y="2043493"/>
              <a:ext cx="781724" cy="632428"/>
            </a:xfrm>
            <a:custGeom>
              <a:rect b="b" l="l" r="r" t="t"/>
              <a:pathLst>
                <a:path extrusionOk="0" h="693" w="863">
                  <a:moveTo>
                    <a:pt x="0" y="519"/>
                  </a:moveTo>
                  <a:lnTo>
                    <a:pt x="3" y="548"/>
                  </a:lnTo>
                  <a:lnTo>
                    <a:pt x="81" y="528"/>
                  </a:lnTo>
                  <a:lnTo>
                    <a:pt x="84" y="539"/>
                  </a:lnTo>
                  <a:lnTo>
                    <a:pt x="2" y="560"/>
                  </a:lnTo>
                  <a:lnTo>
                    <a:pt x="22" y="571"/>
                  </a:lnTo>
                  <a:lnTo>
                    <a:pt x="14" y="608"/>
                  </a:lnTo>
                  <a:lnTo>
                    <a:pt x="69" y="577"/>
                  </a:lnTo>
                  <a:lnTo>
                    <a:pt x="9" y="629"/>
                  </a:lnTo>
                  <a:lnTo>
                    <a:pt x="43" y="629"/>
                  </a:lnTo>
                  <a:lnTo>
                    <a:pt x="22" y="674"/>
                  </a:lnTo>
                  <a:lnTo>
                    <a:pt x="105" y="693"/>
                  </a:lnTo>
                  <a:lnTo>
                    <a:pt x="171" y="649"/>
                  </a:lnTo>
                  <a:lnTo>
                    <a:pt x="184" y="610"/>
                  </a:lnTo>
                  <a:lnTo>
                    <a:pt x="205" y="649"/>
                  </a:lnTo>
                  <a:lnTo>
                    <a:pt x="244" y="600"/>
                  </a:lnTo>
                  <a:lnTo>
                    <a:pt x="237" y="556"/>
                  </a:lnTo>
                  <a:lnTo>
                    <a:pt x="255" y="537"/>
                  </a:lnTo>
                  <a:lnTo>
                    <a:pt x="237" y="516"/>
                  </a:lnTo>
                  <a:lnTo>
                    <a:pt x="239" y="417"/>
                  </a:lnTo>
                  <a:lnTo>
                    <a:pt x="301" y="394"/>
                  </a:lnTo>
                  <a:lnTo>
                    <a:pt x="289" y="363"/>
                  </a:lnTo>
                  <a:lnTo>
                    <a:pt x="316" y="288"/>
                  </a:lnTo>
                  <a:lnTo>
                    <a:pt x="374" y="233"/>
                  </a:lnTo>
                  <a:lnTo>
                    <a:pt x="386" y="187"/>
                  </a:lnTo>
                  <a:lnTo>
                    <a:pt x="428" y="179"/>
                  </a:lnTo>
                  <a:lnTo>
                    <a:pt x="440" y="150"/>
                  </a:lnTo>
                  <a:lnTo>
                    <a:pt x="502" y="157"/>
                  </a:lnTo>
                  <a:lnTo>
                    <a:pt x="503" y="120"/>
                  </a:lnTo>
                  <a:lnTo>
                    <a:pt x="518" y="120"/>
                  </a:lnTo>
                  <a:lnTo>
                    <a:pt x="542" y="103"/>
                  </a:lnTo>
                  <a:lnTo>
                    <a:pt x="580" y="136"/>
                  </a:lnTo>
                  <a:lnTo>
                    <a:pt x="650" y="142"/>
                  </a:lnTo>
                  <a:lnTo>
                    <a:pt x="690" y="121"/>
                  </a:lnTo>
                  <a:lnTo>
                    <a:pt x="701" y="76"/>
                  </a:lnTo>
                  <a:lnTo>
                    <a:pt x="767" y="63"/>
                  </a:lnTo>
                  <a:lnTo>
                    <a:pt x="803" y="81"/>
                  </a:lnTo>
                  <a:lnTo>
                    <a:pt x="799" y="120"/>
                  </a:lnTo>
                  <a:lnTo>
                    <a:pt x="861" y="76"/>
                  </a:lnTo>
                  <a:lnTo>
                    <a:pt x="819" y="83"/>
                  </a:lnTo>
                  <a:lnTo>
                    <a:pt x="830" y="72"/>
                  </a:lnTo>
                  <a:lnTo>
                    <a:pt x="788" y="59"/>
                  </a:lnTo>
                  <a:lnTo>
                    <a:pt x="863" y="39"/>
                  </a:lnTo>
                  <a:lnTo>
                    <a:pt x="803" y="13"/>
                  </a:lnTo>
                  <a:lnTo>
                    <a:pt x="763" y="39"/>
                  </a:lnTo>
                  <a:lnTo>
                    <a:pt x="784" y="4"/>
                  </a:lnTo>
                  <a:lnTo>
                    <a:pt x="752" y="0"/>
                  </a:lnTo>
                  <a:lnTo>
                    <a:pt x="731" y="39"/>
                  </a:lnTo>
                  <a:lnTo>
                    <a:pt x="720" y="41"/>
                  </a:lnTo>
                  <a:lnTo>
                    <a:pt x="720" y="8"/>
                  </a:lnTo>
                  <a:lnTo>
                    <a:pt x="665" y="63"/>
                  </a:lnTo>
                  <a:lnTo>
                    <a:pt x="694" y="14"/>
                  </a:lnTo>
                  <a:lnTo>
                    <a:pt x="665" y="6"/>
                  </a:lnTo>
                  <a:lnTo>
                    <a:pt x="606" y="66"/>
                  </a:lnTo>
                  <a:lnTo>
                    <a:pt x="550" y="47"/>
                  </a:lnTo>
                  <a:lnTo>
                    <a:pt x="565" y="81"/>
                  </a:lnTo>
                  <a:lnTo>
                    <a:pt x="542" y="63"/>
                  </a:lnTo>
                  <a:lnTo>
                    <a:pt x="503" y="105"/>
                  </a:lnTo>
                  <a:lnTo>
                    <a:pt x="507" y="70"/>
                  </a:lnTo>
                  <a:lnTo>
                    <a:pt x="487" y="99"/>
                  </a:lnTo>
                  <a:lnTo>
                    <a:pt x="469" y="79"/>
                  </a:lnTo>
                  <a:lnTo>
                    <a:pt x="481" y="109"/>
                  </a:lnTo>
                  <a:lnTo>
                    <a:pt x="436" y="96"/>
                  </a:lnTo>
                  <a:lnTo>
                    <a:pt x="424" y="138"/>
                  </a:lnTo>
                  <a:lnTo>
                    <a:pt x="382" y="153"/>
                  </a:lnTo>
                  <a:lnTo>
                    <a:pt x="421" y="156"/>
                  </a:lnTo>
                  <a:lnTo>
                    <a:pt x="352" y="176"/>
                  </a:lnTo>
                  <a:lnTo>
                    <a:pt x="340" y="205"/>
                  </a:lnTo>
                  <a:lnTo>
                    <a:pt x="360" y="205"/>
                  </a:lnTo>
                  <a:lnTo>
                    <a:pt x="277" y="253"/>
                  </a:lnTo>
                  <a:lnTo>
                    <a:pt x="245" y="336"/>
                  </a:lnTo>
                  <a:lnTo>
                    <a:pt x="154" y="405"/>
                  </a:lnTo>
                  <a:lnTo>
                    <a:pt x="171" y="422"/>
                  </a:lnTo>
                  <a:lnTo>
                    <a:pt x="211" y="410"/>
                  </a:lnTo>
                  <a:lnTo>
                    <a:pt x="118" y="431"/>
                  </a:lnTo>
                  <a:lnTo>
                    <a:pt x="69" y="458"/>
                  </a:lnTo>
                  <a:lnTo>
                    <a:pt x="81" y="473"/>
                  </a:lnTo>
                  <a:lnTo>
                    <a:pt x="46" y="473"/>
                  </a:lnTo>
                  <a:lnTo>
                    <a:pt x="48" y="495"/>
                  </a:lnTo>
                  <a:lnTo>
                    <a:pt x="4" y="495"/>
                  </a:lnTo>
                  <a:lnTo>
                    <a:pt x="46" y="506"/>
                  </a:lnTo>
                  <a:lnTo>
                    <a:pt x="0" y="51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40" name="Google Shape;1840;gebf947c4af_8_626"/>
            <p:cNvSpPr/>
            <p:nvPr/>
          </p:nvSpPr>
          <p:spPr>
            <a:xfrm>
              <a:off x="9937897" y="4748138"/>
              <a:ext cx="296713" cy="237163"/>
            </a:xfrm>
            <a:custGeom>
              <a:rect b="b" l="l" r="r" t="t"/>
              <a:pathLst>
                <a:path extrusionOk="0" h="259" w="331">
                  <a:moveTo>
                    <a:pt x="0" y="0"/>
                  </a:moveTo>
                  <a:lnTo>
                    <a:pt x="5" y="216"/>
                  </a:lnTo>
                  <a:lnTo>
                    <a:pt x="59" y="223"/>
                  </a:lnTo>
                  <a:lnTo>
                    <a:pt x="112" y="164"/>
                  </a:lnTo>
                  <a:lnTo>
                    <a:pt x="171" y="190"/>
                  </a:lnTo>
                  <a:lnTo>
                    <a:pt x="226" y="248"/>
                  </a:lnTo>
                  <a:lnTo>
                    <a:pt x="331" y="259"/>
                  </a:lnTo>
                  <a:lnTo>
                    <a:pt x="211" y="162"/>
                  </a:lnTo>
                  <a:lnTo>
                    <a:pt x="220" y="116"/>
                  </a:lnTo>
                  <a:lnTo>
                    <a:pt x="163" y="99"/>
                  </a:lnTo>
                  <a:lnTo>
                    <a:pt x="111" y="40"/>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41" name="Google Shape;1841;gebf947c4af_8_626"/>
            <p:cNvSpPr/>
            <p:nvPr/>
          </p:nvSpPr>
          <p:spPr>
            <a:xfrm>
              <a:off x="10156632" y="4798598"/>
              <a:ext cx="123631" cy="62235"/>
            </a:xfrm>
            <a:custGeom>
              <a:rect b="b" l="l" r="r" t="t"/>
              <a:pathLst>
                <a:path extrusionOk="0" h="67" w="137">
                  <a:moveTo>
                    <a:pt x="0" y="44"/>
                  </a:moveTo>
                  <a:lnTo>
                    <a:pt x="81" y="67"/>
                  </a:lnTo>
                  <a:lnTo>
                    <a:pt x="137" y="21"/>
                  </a:lnTo>
                  <a:lnTo>
                    <a:pt x="115" y="0"/>
                  </a:lnTo>
                  <a:lnTo>
                    <a:pt x="97" y="26"/>
                  </a:lnTo>
                  <a:lnTo>
                    <a:pt x="0" y="4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42" name="Google Shape;1842;gebf947c4af_8_626"/>
            <p:cNvSpPr/>
            <p:nvPr/>
          </p:nvSpPr>
          <p:spPr>
            <a:xfrm>
              <a:off x="10232709" y="4753183"/>
              <a:ext cx="64667" cy="60551"/>
            </a:xfrm>
            <a:custGeom>
              <a:rect b="b" l="l" r="r" t="t"/>
              <a:pathLst>
                <a:path extrusionOk="0" h="66" w="73">
                  <a:moveTo>
                    <a:pt x="0" y="0"/>
                  </a:moveTo>
                  <a:lnTo>
                    <a:pt x="55" y="30"/>
                  </a:lnTo>
                  <a:lnTo>
                    <a:pt x="73" y="66"/>
                  </a:lnTo>
                  <a:lnTo>
                    <a:pt x="72" y="40"/>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43" name="Google Shape;1843;gebf947c4af_8_626"/>
            <p:cNvSpPr/>
            <p:nvPr/>
          </p:nvSpPr>
          <p:spPr>
            <a:xfrm>
              <a:off x="5395906" y="3323489"/>
              <a:ext cx="98904" cy="173246"/>
            </a:xfrm>
            <a:custGeom>
              <a:rect b="b" l="l" r="r" t="t"/>
              <a:pathLst>
                <a:path extrusionOk="0" h="185" w="104">
                  <a:moveTo>
                    <a:pt x="0" y="121"/>
                  </a:moveTo>
                  <a:lnTo>
                    <a:pt x="18" y="0"/>
                  </a:lnTo>
                  <a:lnTo>
                    <a:pt x="104" y="8"/>
                  </a:lnTo>
                  <a:lnTo>
                    <a:pt x="66" y="85"/>
                  </a:lnTo>
                  <a:lnTo>
                    <a:pt x="66" y="180"/>
                  </a:lnTo>
                  <a:lnTo>
                    <a:pt x="15" y="185"/>
                  </a:lnTo>
                  <a:lnTo>
                    <a:pt x="22" y="127"/>
                  </a:lnTo>
                  <a:lnTo>
                    <a:pt x="0" y="12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44" name="Google Shape;1844;gebf947c4af_8_626"/>
            <p:cNvSpPr/>
            <p:nvPr/>
          </p:nvSpPr>
          <p:spPr>
            <a:xfrm>
              <a:off x="6721605" y="3663252"/>
              <a:ext cx="633369" cy="531511"/>
            </a:xfrm>
            <a:custGeom>
              <a:rect b="b" l="l" r="r" t="t"/>
              <a:pathLst>
                <a:path extrusionOk="0" h="584" w="703">
                  <a:moveTo>
                    <a:pt x="0" y="153"/>
                  </a:moveTo>
                  <a:lnTo>
                    <a:pt x="10" y="102"/>
                  </a:lnTo>
                  <a:lnTo>
                    <a:pt x="47" y="113"/>
                  </a:lnTo>
                  <a:lnTo>
                    <a:pt x="92" y="81"/>
                  </a:lnTo>
                  <a:lnTo>
                    <a:pt x="112" y="59"/>
                  </a:lnTo>
                  <a:lnTo>
                    <a:pt x="75" y="25"/>
                  </a:lnTo>
                  <a:lnTo>
                    <a:pt x="150" y="0"/>
                  </a:lnTo>
                  <a:lnTo>
                    <a:pt x="300" y="67"/>
                  </a:lnTo>
                  <a:lnTo>
                    <a:pt x="301" y="92"/>
                  </a:lnTo>
                  <a:lnTo>
                    <a:pt x="337" y="108"/>
                  </a:lnTo>
                  <a:lnTo>
                    <a:pt x="369" y="125"/>
                  </a:lnTo>
                  <a:lnTo>
                    <a:pt x="398" y="113"/>
                  </a:lnTo>
                  <a:lnTo>
                    <a:pt x="458" y="132"/>
                  </a:lnTo>
                  <a:lnTo>
                    <a:pt x="539" y="265"/>
                  </a:lnTo>
                  <a:lnTo>
                    <a:pt x="549" y="275"/>
                  </a:lnTo>
                  <a:lnTo>
                    <a:pt x="580" y="327"/>
                  </a:lnTo>
                  <a:lnTo>
                    <a:pt x="686" y="340"/>
                  </a:lnTo>
                  <a:lnTo>
                    <a:pt x="703" y="364"/>
                  </a:lnTo>
                  <a:lnTo>
                    <a:pt x="678" y="433"/>
                  </a:lnTo>
                  <a:lnTo>
                    <a:pt x="580" y="467"/>
                  </a:lnTo>
                  <a:lnTo>
                    <a:pt x="473" y="491"/>
                  </a:lnTo>
                  <a:lnTo>
                    <a:pt x="388" y="584"/>
                  </a:lnTo>
                  <a:lnTo>
                    <a:pt x="388" y="549"/>
                  </a:lnTo>
                  <a:lnTo>
                    <a:pt x="327" y="525"/>
                  </a:lnTo>
                  <a:lnTo>
                    <a:pt x="267" y="557"/>
                  </a:lnTo>
                  <a:lnTo>
                    <a:pt x="207" y="451"/>
                  </a:lnTo>
                  <a:lnTo>
                    <a:pt x="157" y="410"/>
                  </a:lnTo>
                  <a:lnTo>
                    <a:pt x="125" y="300"/>
                  </a:lnTo>
                  <a:lnTo>
                    <a:pt x="0" y="15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45" name="Google Shape;1845;gebf947c4af_8_626"/>
            <p:cNvSpPr/>
            <p:nvPr/>
          </p:nvSpPr>
          <p:spPr>
            <a:xfrm>
              <a:off x="6267027" y="1644859"/>
              <a:ext cx="5154439" cy="1673584"/>
            </a:xfrm>
            <a:custGeom>
              <a:rect b="b" l="l" r="r" t="t"/>
              <a:pathLst>
                <a:path extrusionOk="0" h="1829" w="5699">
                  <a:moveTo>
                    <a:pt x="0" y="1300"/>
                  </a:moveTo>
                  <a:lnTo>
                    <a:pt x="47" y="1257"/>
                  </a:lnTo>
                  <a:lnTo>
                    <a:pt x="31" y="1275"/>
                  </a:lnTo>
                  <a:lnTo>
                    <a:pt x="52" y="1280"/>
                  </a:lnTo>
                  <a:lnTo>
                    <a:pt x="47" y="1194"/>
                  </a:lnTo>
                  <a:lnTo>
                    <a:pt x="66" y="1154"/>
                  </a:lnTo>
                  <a:lnTo>
                    <a:pt x="93" y="1148"/>
                  </a:lnTo>
                  <a:lnTo>
                    <a:pt x="148" y="1186"/>
                  </a:lnTo>
                  <a:lnTo>
                    <a:pt x="161" y="1114"/>
                  </a:lnTo>
                  <a:lnTo>
                    <a:pt x="137" y="1115"/>
                  </a:lnTo>
                  <a:lnTo>
                    <a:pt x="128" y="1074"/>
                  </a:lnTo>
                  <a:lnTo>
                    <a:pt x="353" y="1037"/>
                  </a:lnTo>
                  <a:lnTo>
                    <a:pt x="298" y="1022"/>
                  </a:lnTo>
                  <a:lnTo>
                    <a:pt x="301" y="1001"/>
                  </a:lnTo>
                  <a:lnTo>
                    <a:pt x="266" y="1008"/>
                  </a:lnTo>
                  <a:lnTo>
                    <a:pt x="394" y="901"/>
                  </a:lnTo>
                  <a:lnTo>
                    <a:pt x="338" y="787"/>
                  </a:lnTo>
                  <a:lnTo>
                    <a:pt x="352" y="733"/>
                  </a:lnTo>
                  <a:lnTo>
                    <a:pt x="317" y="673"/>
                  </a:lnTo>
                  <a:lnTo>
                    <a:pt x="345" y="638"/>
                  </a:lnTo>
                  <a:lnTo>
                    <a:pt x="298" y="591"/>
                  </a:lnTo>
                  <a:lnTo>
                    <a:pt x="312" y="553"/>
                  </a:lnTo>
                  <a:lnTo>
                    <a:pt x="374" y="509"/>
                  </a:lnTo>
                  <a:lnTo>
                    <a:pt x="408" y="503"/>
                  </a:lnTo>
                  <a:lnTo>
                    <a:pt x="451" y="513"/>
                  </a:lnTo>
                  <a:lnTo>
                    <a:pt x="413" y="523"/>
                  </a:lnTo>
                  <a:lnTo>
                    <a:pt x="442" y="539"/>
                  </a:lnTo>
                  <a:lnTo>
                    <a:pt x="541" y="545"/>
                  </a:lnTo>
                  <a:lnTo>
                    <a:pt x="716" y="637"/>
                  </a:lnTo>
                  <a:lnTo>
                    <a:pt x="720" y="681"/>
                  </a:lnTo>
                  <a:lnTo>
                    <a:pt x="644" y="721"/>
                  </a:lnTo>
                  <a:lnTo>
                    <a:pt x="409" y="666"/>
                  </a:lnTo>
                  <a:lnTo>
                    <a:pt x="506" y="732"/>
                  </a:lnTo>
                  <a:lnTo>
                    <a:pt x="503" y="807"/>
                  </a:lnTo>
                  <a:lnTo>
                    <a:pt x="598" y="844"/>
                  </a:lnTo>
                  <a:lnTo>
                    <a:pt x="622" y="838"/>
                  </a:lnTo>
                  <a:lnTo>
                    <a:pt x="610" y="807"/>
                  </a:lnTo>
                  <a:lnTo>
                    <a:pt x="566" y="795"/>
                  </a:lnTo>
                  <a:lnTo>
                    <a:pt x="577" y="769"/>
                  </a:lnTo>
                  <a:lnTo>
                    <a:pt x="620" y="798"/>
                  </a:lnTo>
                  <a:lnTo>
                    <a:pt x="712" y="807"/>
                  </a:lnTo>
                  <a:lnTo>
                    <a:pt x="672" y="747"/>
                  </a:lnTo>
                  <a:lnTo>
                    <a:pt x="757" y="696"/>
                  </a:lnTo>
                  <a:lnTo>
                    <a:pt x="819" y="732"/>
                  </a:lnTo>
                  <a:lnTo>
                    <a:pt x="817" y="595"/>
                  </a:lnTo>
                  <a:lnTo>
                    <a:pt x="791" y="575"/>
                  </a:lnTo>
                  <a:lnTo>
                    <a:pt x="894" y="605"/>
                  </a:lnTo>
                  <a:lnTo>
                    <a:pt x="901" y="622"/>
                  </a:lnTo>
                  <a:lnTo>
                    <a:pt x="846" y="645"/>
                  </a:lnTo>
                  <a:lnTo>
                    <a:pt x="901" y="689"/>
                  </a:lnTo>
                  <a:lnTo>
                    <a:pt x="948" y="638"/>
                  </a:lnTo>
                  <a:lnTo>
                    <a:pt x="1140" y="558"/>
                  </a:lnTo>
                  <a:lnTo>
                    <a:pt x="1169" y="554"/>
                  </a:lnTo>
                  <a:lnTo>
                    <a:pt x="1140" y="568"/>
                  </a:lnTo>
                  <a:lnTo>
                    <a:pt x="1172" y="607"/>
                  </a:lnTo>
                  <a:lnTo>
                    <a:pt x="1311" y="554"/>
                  </a:lnTo>
                  <a:lnTo>
                    <a:pt x="1342" y="593"/>
                  </a:lnTo>
                  <a:lnTo>
                    <a:pt x="1375" y="564"/>
                  </a:lnTo>
                  <a:lnTo>
                    <a:pt x="1359" y="520"/>
                  </a:lnTo>
                  <a:lnTo>
                    <a:pt x="1378" y="506"/>
                  </a:lnTo>
                  <a:lnTo>
                    <a:pt x="1484" y="527"/>
                  </a:lnTo>
                  <a:lnTo>
                    <a:pt x="1624" y="604"/>
                  </a:lnTo>
                  <a:lnTo>
                    <a:pt x="1652" y="567"/>
                  </a:lnTo>
                  <a:lnTo>
                    <a:pt x="1621" y="528"/>
                  </a:lnTo>
                  <a:lnTo>
                    <a:pt x="1579" y="517"/>
                  </a:lnTo>
                  <a:lnTo>
                    <a:pt x="1595" y="457"/>
                  </a:lnTo>
                  <a:lnTo>
                    <a:pt x="1566" y="448"/>
                  </a:lnTo>
                  <a:lnTo>
                    <a:pt x="1576" y="421"/>
                  </a:lnTo>
                  <a:lnTo>
                    <a:pt x="1627" y="391"/>
                  </a:lnTo>
                  <a:lnTo>
                    <a:pt x="1660" y="318"/>
                  </a:lnTo>
                  <a:lnTo>
                    <a:pt x="1733" y="319"/>
                  </a:lnTo>
                  <a:lnTo>
                    <a:pt x="1767" y="330"/>
                  </a:lnTo>
                  <a:lnTo>
                    <a:pt x="1741" y="407"/>
                  </a:lnTo>
                  <a:lnTo>
                    <a:pt x="1771" y="446"/>
                  </a:lnTo>
                  <a:lnTo>
                    <a:pt x="1762" y="553"/>
                  </a:lnTo>
                  <a:lnTo>
                    <a:pt x="1797" y="590"/>
                  </a:lnTo>
                  <a:lnTo>
                    <a:pt x="1784" y="629"/>
                  </a:lnTo>
                  <a:lnTo>
                    <a:pt x="1729" y="659"/>
                  </a:lnTo>
                  <a:lnTo>
                    <a:pt x="1747" y="673"/>
                  </a:lnTo>
                  <a:lnTo>
                    <a:pt x="1674" y="688"/>
                  </a:lnTo>
                  <a:lnTo>
                    <a:pt x="1751" y="714"/>
                  </a:lnTo>
                  <a:lnTo>
                    <a:pt x="1837" y="629"/>
                  </a:lnTo>
                  <a:lnTo>
                    <a:pt x="1828" y="575"/>
                  </a:lnTo>
                  <a:lnTo>
                    <a:pt x="1858" y="567"/>
                  </a:lnTo>
                  <a:lnTo>
                    <a:pt x="1903" y="557"/>
                  </a:lnTo>
                  <a:lnTo>
                    <a:pt x="1925" y="587"/>
                  </a:lnTo>
                  <a:lnTo>
                    <a:pt x="1922" y="627"/>
                  </a:lnTo>
                  <a:lnTo>
                    <a:pt x="1979" y="640"/>
                  </a:lnTo>
                  <a:lnTo>
                    <a:pt x="1935" y="626"/>
                  </a:lnTo>
                  <a:lnTo>
                    <a:pt x="1954" y="602"/>
                  </a:lnTo>
                  <a:lnTo>
                    <a:pt x="1938" y="567"/>
                  </a:lnTo>
                  <a:lnTo>
                    <a:pt x="1807" y="543"/>
                  </a:lnTo>
                  <a:lnTo>
                    <a:pt x="1828" y="459"/>
                  </a:lnTo>
                  <a:lnTo>
                    <a:pt x="1782" y="407"/>
                  </a:lnTo>
                  <a:lnTo>
                    <a:pt x="1847" y="359"/>
                  </a:lnTo>
                  <a:lnTo>
                    <a:pt x="1839" y="325"/>
                  </a:lnTo>
                  <a:lnTo>
                    <a:pt x="1869" y="344"/>
                  </a:lnTo>
                  <a:lnTo>
                    <a:pt x="1854" y="411"/>
                  </a:lnTo>
                  <a:lnTo>
                    <a:pt x="1874" y="421"/>
                  </a:lnTo>
                  <a:lnTo>
                    <a:pt x="1962" y="441"/>
                  </a:lnTo>
                  <a:lnTo>
                    <a:pt x="1883" y="385"/>
                  </a:lnTo>
                  <a:lnTo>
                    <a:pt x="1943" y="388"/>
                  </a:lnTo>
                  <a:lnTo>
                    <a:pt x="1929" y="366"/>
                  </a:lnTo>
                  <a:lnTo>
                    <a:pt x="1962" y="355"/>
                  </a:lnTo>
                  <a:lnTo>
                    <a:pt x="2123" y="399"/>
                  </a:lnTo>
                  <a:lnTo>
                    <a:pt x="2093" y="428"/>
                  </a:lnTo>
                  <a:lnTo>
                    <a:pt x="2089" y="472"/>
                  </a:lnTo>
                  <a:lnTo>
                    <a:pt x="2122" y="496"/>
                  </a:lnTo>
                  <a:lnTo>
                    <a:pt x="2138" y="399"/>
                  </a:lnTo>
                  <a:lnTo>
                    <a:pt x="2050" y="349"/>
                  </a:lnTo>
                  <a:lnTo>
                    <a:pt x="2032" y="282"/>
                  </a:lnTo>
                  <a:lnTo>
                    <a:pt x="2237" y="257"/>
                  </a:lnTo>
                  <a:lnTo>
                    <a:pt x="2211" y="195"/>
                  </a:lnTo>
                  <a:lnTo>
                    <a:pt x="2237" y="209"/>
                  </a:lnTo>
                  <a:lnTo>
                    <a:pt x="2271" y="184"/>
                  </a:lnTo>
                  <a:lnTo>
                    <a:pt x="2247" y="177"/>
                  </a:lnTo>
                  <a:lnTo>
                    <a:pt x="2461" y="126"/>
                  </a:lnTo>
                  <a:lnTo>
                    <a:pt x="2443" y="113"/>
                  </a:lnTo>
                  <a:lnTo>
                    <a:pt x="2542" y="107"/>
                  </a:lnTo>
                  <a:lnTo>
                    <a:pt x="2541" y="124"/>
                  </a:lnTo>
                  <a:lnTo>
                    <a:pt x="2566" y="124"/>
                  </a:lnTo>
                  <a:lnTo>
                    <a:pt x="2637" y="102"/>
                  </a:lnTo>
                  <a:lnTo>
                    <a:pt x="2671" y="114"/>
                  </a:lnTo>
                  <a:lnTo>
                    <a:pt x="2640" y="87"/>
                  </a:lnTo>
                  <a:lnTo>
                    <a:pt x="2721" y="81"/>
                  </a:lnTo>
                  <a:lnTo>
                    <a:pt x="2724" y="47"/>
                  </a:lnTo>
                  <a:lnTo>
                    <a:pt x="2820" y="0"/>
                  </a:lnTo>
                  <a:lnTo>
                    <a:pt x="2886" y="27"/>
                  </a:lnTo>
                  <a:lnTo>
                    <a:pt x="2829" y="52"/>
                  </a:lnTo>
                  <a:lnTo>
                    <a:pt x="2926" y="51"/>
                  </a:lnTo>
                  <a:lnTo>
                    <a:pt x="2887" y="87"/>
                  </a:lnTo>
                  <a:lnTo>
                    <a:pt x="3052" y="69"/>
                  </a:lnTo>
                  <a:lnTo>
                    <a:pt x="3143" y="124"/>
                  </a:lnTo>
                  <a:lnTo>
                    <a:pt x="3129" y="144"/>
                  </a:lnTo>
                  <a:lnTo>
                    <a:pt x="3099" y="132"/>
                  </a:lnTo>
                  <a:lnTo>
                    <a:pt x="3140" y="150"/>
                  </a:lnTo>
                  <a:lnTo>
                    <a:pt x="3119" y="183"/>
                  </a:lnTo>
                  <a:lnTo>
                    <a:pt x="2820" y="342"/>
                  </a:lnTo>
                  <a:lnTo>
                    <a:pt x="2915" y="322"/>
                  </a:lnTo>
                  <a:lnTo>
                    <a:pt x="2895" y="301"/>
                  </a:lnTo>
                  <a:lnTo>
                    <a:pt x="3047" y="271"/>
                  </a:lnTo>
                  <a:lnTo>
                    <a:pt x="3005" y="276"/>
                  </a:lnTo>
                  <a:lnTo>
                    <a:pt x="3015" y="249"/>
                  </a:lnTo>
                  <a:lnTo>
                    <a:pt x="3099" y="271"/>
                  </a:lnTo>
                  <a:lnTo>
                    <a:pt x="3111" y="249"/>
                  </a:lnTo>
                  <a:lnTo>
                    <a:pt x="3130" y="301"/>
                  </a:lnTo>
                  <a:lnTo>
                    <a:pt x="3172" y="304"/>
                  </a:lnTo>
                  <a:lnTo>
                    <a:pt x="3133" y="283"/>
                  </a:lnTo>
                  <a:lnTo>
                    <a:pt x="3213" y="270"/>
                  </a:lnTo>
                  <a:lnTo>
                    <a:pt x="3309" y="282"/>
                  </a:lnTo>
                  <a:lnTo>
                    <a:pt x="3301" y="301"/>
                  </a:lnTo>
                  <a:lnTo>
                    <a:pt x="3385" y="318"/>
                  </a:lnTo>
                  <a:lnTo>
                    <a:pt x="3458" y="314"/>
                  </a:lnTo>
                  <a:lnTo>
                    <a:pt x="3460" y="264"/>
                  </a:lnTo>
                  <a:lnTo>
                    <a:pt x="3482" y="259"/>
                  </a:lnTo>
                  <a:lnTo>
                    <a:pt x="3668" y="314"/>
                  </a:lnTo>
                  <a:lnTo>
                    <a:pt x="3642" y="399"/>
                  </a:lnTo>
                  <a:lnTo>
                    <a:pt x="3728" y="457"/>
                  </a:lnTo>
                  <a:lnTo>
                    <a:pt x="3775" y="377"/>
                  </a:lnTo>
                  <a:lnTo>
                    <a:pt x="3807" y="411"/>
                  </a:lnTo>
                  <a:lnTo>
                    <a:pt x="3868" y="399"/>
                  </a:lnTo>
                  <a:lnTo>
                    <a:pt x="3951" y="428"/>
                  </a:lnTo>
                  <a:lnTo>
                    <a:pt x="4018" y="410"/>
                  </a:lnTo>
                  <a:lnTo>
                    <a:pt x="4011" y="377"/>
                  </a:lnTo>
                  <a:lnTo>
                    <a:pt x="4057" y="323"/>
                  </a:lnTo>
                  <a:lnTo>
                    <a:pt x="4334" y="362"/>
                  </a:lnTo>
                  <a:lnTo>
                    <a:pt x="4352" y="386"/>
                  </a:lnTo>
                  <a:lnTo>
                    <a:pt x="4318" y="397"/>
                  </a:lnTo>
                  <a:lnTo>
                    <a:pt x="4407" y="410"/>
                  </a:lnTo>
                  <a:lnTo>
                    <a:pt x="4440" y="448"/>
                  </a:lnTo>
                  <a:lnTo>
                    <a:pt x="4649" y="441"/>
                  </a:lnTo>
                  <a:lnTo>
                    <a:pt x="4687" y="472"/>
                  </a:lnTo>
                  <a:lnTo>
                    <a:pt x="4674" y="509"/>
                  </a:lnTo>
                  <a:lnTo>
                    <a:pt x="4734" y="535"/>
                  </a:lnTo>
                  <a:lnTo>
                    <a:pt x="4766" y="514"/>
                  </a:lnTo>
                  <a:lnTo>
                    <a:pt x="4914" y="529"/>
                  </a:lnTo>
                  <a:lnTo>
                    <a:pt x="4944" y="509"/>
                  </a:lnTo>
                  <a:lnTo>
                    <a:pt x="4962" y="542"/>
                  </a:lnTo>
                  <a:lnTo>
                    <a:pt x="5024" y="569"/>
                  </a:lnTo>
                  <a:lnTo>
                    <a:pt x="5053" y="550"/>
                  </a:lnTo>
                  <a:lnTo>
                    <a:pt x="5023" y="520"/>
                  </a:lnTo>
                  <a:lnTo>
                    <a:pt x="5041" y="496"/>
                  </a:lnTo>
                  <a:lnTo>
                    <a:pt x="5300" y="534"/>
                  </a:lnTo>
                  <a:lnTo>
                    <a:pt x="5472" y="630"/>
                  </a:lnTo>
                  <a:lnTo>
                    <a:pt x="5508" y="630"/>
                  </a:lnTo>
                  <a:lnTo>
                    <a:pt x="5552" y="708"/>
                  </a:lnTo>
                  <a:lnTo>
                    <a:pt x="5534" y="666"/>
                  </a:lnTo>
                  <a:lnTo>
                    <a:pt x="5562" y="662"/>
                  </a:lnTo>
                  <a:lnTo>
                    <a:pt x="5579" y="678"/>
                  </a:lnTo>
                  <a:lnTo>
                    <a:pt x="5629" y="673"/>
                  </a:lnTo>
                  <a:lnTo>
                    <a:pt x="5699" y="718"/>
                  </a:lnTo>
                  <a:lnTo>
                    <a:pt x="5599" y="767"/>
                  </a:lnTo>
                  <a:lnTo>
                    <a:pt x="5619" y="781"/>
                  </a:lnTo>
                  <a:lnTo>
                    <a:pt x="5584" y="791"/>
                  </a:lnTo>
                  <a:lnTo>
                    <a:pt x="5612" y="809"/>
                  </a:lnTo>
                  <a:lnTo>
                    <a:pt x="5552" y="810"/>
                  </a:lnTo>
                  <a:lnTo>
                    <a:pt x="5533" y="781"/>
                  </a:lnTo>
                  <a:lnTo>
                    <a:pt x="5509" y="792"/>
                  </a:lnTo>
                  <a:lnTo>
                    <a:pt x="5471" y="747"/>
                  </a:lnTo>
                  <a:lnTo>
                    <a:pt x="5403" y="748"/>
                  </a:lnTo>
                  <a:lnTo>
                    <a:pt x="5386" y="721"/>
                  </a:lnTo>
                  <a:lnTo>
                    <a:pt x="5402" y="708"/>
                  </a:lnTo>
                  <a:lnTo>
                    <a:pt x="5376" y="708"/>
                  </a:lnTo>
                  <a:lnTo>
                    <a:pt x="5354" y="718"/>
                  </a:lnTo>
                  <a:lnTo>
                    <a:pt x="5379" y="750"/>
                  </a:lnTo>
                  <a:lnTo>
                    <a:pt x="5364" y="769"/>
                  </a:lnTo>
                  <a:lnTo>
                    <a:pt x="5306" y="800"/>
                  </a:lnTo>
                  <a:lnTo>
                    <a:pt x="5267" y="794"/>
                  </a:lnTo>
                  <a:lnTo>
                    <a:pt x="5332" y="883"/>
                  </a:lnTo>
                  <a:lnTo>
                    <a:pt x="5321" y="917"/>
                  </a:lnTo>
                  <a:lnTo>
                    <a:pt x="5255" y="893"/>
                  </a:lnTo>
                  <a:lnTo>
                    <a:pt x="5258" y="906"/>
                  </a:lnTo>
                  <a:lnTo>
                    <a:pt x="5137" y="950"/>
                  </a:lnTo>
                  <a:lnTo>
                    <a:pt x="5030" y="1041"/>
                  </a:lnTo>
                  <a:lnTo>
                    <a:pt x="4957" y="1007"/>
                  </a:lnTo>
                  <a:lnTo>
                    <a:pt x="4890" y="1044"/>
                  </a:lnTo>
                  <a:lnTo>
                    <a:pt x="4890" y="1011"/>
                  </a:lnTo>
                  <a:lnTo>
                    <a:pt x="4851" y="1045"/>
                  </a:lnTo>
                  <a:lnTo>
                    <a:pt x="4804" y="1043"/>
                  </a:lnTo>
                  <a:lnTo>
                    <a:pt x="4753" y="1131"/>
                  </a:lnTo>
                  <a:lnTo>
                    <a:pt x="4793" y="1148"/>
                  </a:lnTo>
                  <a:lnTo>
                    <a:pt x="4777" y="1177"/>
                  </a:lnTo>
                  <a:lnTo>
                    <a:pt x="4796" y="1223"/>
                  </a:lnTo>
                  <a:lnTo>
                    <a:pt x="4762" y="1214"/>
                  </a:lnTo>
                  <a:lnTo>
                    <a:pt x="4741" y="1254"/>
                  </a:lnTo>
                  <a:lnTo>
                    <a:pt x="4755" y="1290"/>
                  </a:lnTo>
                  <a:lnTo>
                    <a:pt x="4682" y="1320"/>
                  </a:lnTo>
                  <a:lnTo>
                    <a:pt x="4687" y="1360"/>
                  </a:lnTo>
                  <a:lnTo>
                    <a:pt x="4639" y="1371"/>
                  </a:lnTo>
                  <a:lnTo>
                    <a:pt x="4626" y="1415"/>
                  </a:lnTo>
                  <a:lnTo>
                    <a:pt x="4582" y="1462"/>
                  </a:lnTo>
                  <a:lnTo>
                    <a:pt x="4545" y="1290"/>
                  </a:lnTo>
                  <a:lnTo>
                    <a:pt x="4549" y="1198"/>
                  </a:lnTo>
                  <a:lnTo>
                    <a:pt x="4582" y="1143"/>
                  </a:lnTo>
                  <a:lnTo>
                    <a:pt x="4633" y="1132"/>
                  </a:lnTo>
                  <a:lnTo>
                    <a:pt x="4751" y="1016"/>
                  </a:lnTo>
                  <a:lnTo>
                    <a:pt x="4807" y="993"/>
                  </a:lnTo>
                  <a:lnTo>
                    <a:pt x="4826" y="926"/>
                  </a:lnTo>
                  <a:lnTo>
                    <a:pt x="4851" y="908"/>
                  </a:lnTo>
                  <a:lnTo>
                    <a:pt x="4806" y="906"/>
                  </a:lnTo>
                  <a:lnTo>
                    <a:pt x="4792" y="961"/>
                  </a:lnTo>
                  <a:lnTo>
                    <a:pt x="4692" y="1008"/>
                  </a:lnTo>
                  <a:lnTo>
                    <a:pt x="4701" y="938"/>
                  </a:lnTo>
                  <a:lnTo>
                    <a:pt x="4594" y="953"/>
                  </a:lnTo>
                  <a:lnTo>
                    <a:pt x="4492" y="1044"/>
                  </a:lnTo>
                  <a:lnTo>
                    <a:pt x="4512" y="1081"/>
                  </a:lnTo>
                  <a:lnTo>
                    <a:pt x="4403" y="1093"/>
                  </a:lnTo>
                  <a:lnTo>
                    <a:pt x="4389" y="1082"/>
                  </a:lnTo>
                  <a:lnTo>
                    <a:pt x="4426" y="1077"/>
                  </a:lnTo>
                  <a:lnTo>
                    <a:pt x="4336" y="1054"/>
                  </a:lnTo>
                  <a:lnTo>
                    <a:pt x="4311" y="1077"/>
                  </a:lnTo>
                  <a:lnTo>
                    <a:pt x="4106" y="1078"/>
                  </a:lnTo>
                  <a:lnTo>
                    <a:pt x="3862" y="1287"/>
                  </a:lnTo>
                  <a:lnTo>
                    <a:pt x="3911" y="1296"/>
                  </a:lnTo>
                  <a:lnTo>
                    <a:pt x="3911" y="1333"/>
                  </a:lnTo>
                  <a:lnTo>
                    <a:pt x="3940" y="1309"/>
                  </a:lnTo>
                  <a:lnTo>
                    <a:pt x="3932" y="1341"/>
                  </a:lnTo>
                  <a:lnTo>
                    <a:pt x="3969" y="1323"/>
                  </a:lnTo>
                  <a:lnTo>
                    <a:pt x="3965" y="1344"/>
                  </a:lnTo>
                  <a:lnTo>
                    <a:pt x="3976" y="1309"/>
                  </a:lnTo>
                  <a:lnTo>
                    <a:pt x="4011" y="1311"/>
                  </a:lnTo>
                  <a:lnTo>
                    <a:pt x="4064" y="1355"/>
                  </a:lnTo>
                  <a:lnTo>
                    <a:pt x="4017" y="1359"/>
                  </a:lnTo>
                  <a:lnTo>
                    <a:pt x="4058" y="1373"/>
                  </a:lnTo>
                  <a:lnTo>
                    <a:pt x="4068" y="1403"/>
                  </a:lnTo>
                  <a:lnTo>
                    <a:pt x="4035" y="1469"/>
                  </a:lnTo>
                  <a:lnTo>
                    <a:pt x="4028" y="1568"/>
                  </a:lnTo>
                  <a:lnTo>
                    <a:pt x="3856" y="1776"/>
                  </a:lnTo>
                  <a:lnTo>
                    <a:pt x="3796" y="1803"/>
                  </a:lnTo>
                  <a:lnTo>
                    <a:pt x="3749" y="1776"/>
                  </a:lnTo>
                  <a:lnTo>
                    <a:pt x="3708" y="1816"/>
                  </a:lnTo>
                  <a:lnTo>
                    <a:pt x="3703" y="1807"/>
                  </a:lnTo>
                  <a:lnTo>
                    <a:pt x="3727" y="1776"/>
                  </a:lnTo>
                  <a:lnTo>
                    <a:pt x="3717" y="1723"/>
                  </a:lnTo>
                  <a:lnTo>
                    <a:pt x="3790" y="1703"/>
                  </a:lnTo>
                  <a:lnTo>
                    <a:pt x="3848" y="1564"/>
                  </a:lnTo>
                  <a:lnTo>
                    <a:pt x="3723" y="1597"/>
                  </a:lnTo>
                  <a:lnTo>
                    <a:pt x="3703" y="1545"/>
                  </a:lnTo>
                  <a:lnTo>
                    <a:pt x="3602" y="1513"/>
                  </a:lnTo>
                  <a:lnTo>
                    <a:pt x="3540" y="1370"/>
                  </a:lnTo>
                  <a:lnTo>
                    <a:pt x="3473" y="1344"/>
                  </a:lnTo>
                  <a:lnTo>
                    <a:pt x="3352" y="1382"/>
                  </a:lnTo>
                  <a:lnTo>
                    <a:pt x="3375" y="1413"/>
                  </a:lnTo>
                  <a:lnTo>
                    <a:pt x="3326" y="1498"/>
                  </a:lnTo>
                  <a:lnTo>
                    <a:pt x="3277" y="1520"/>
                  </a:lnTo>
                  <a:lnTo>
                    <a:pt x="3227" y="1501"/>
                  </a:lnTo>
                  <a:lnTo>
                    <a:pt x="3166" y="1491"/>
                  </a:lnTo>
                  <a:lnTo>
                    <a:pt x="3008" y="1529"/>
                  </a:lnTo>
                  <a:lnTo>
                    <a:pt x="2869" y="1473"/>
                  </a:lnTo>
                  <a:lnTo>
                    <a:pt x="2780" y="1481"/>
                  </a:lnTo>
                  <a:lnTo>
                    <a:pt x="2747" y="1435"/>
                  </a:lnTo>
                  <a:lnTo>
                    <a:pt x="2659" y="1403"/>
                  </a:lnTo>
                  <a:lnTo>
                    <a:pt x="2612" y="1436"/>
                  </a:lnTo>
                  <a:lnTo>
                    <a:pt x="2610" y="1499"/>
                  </a:lnTo>
                  <a:lnTo>
                    <a:pt x="2409" y="1472"/>
                  </a:lnTo>
                  <a:lnTo>
                    <a:pt x="2303" y="1529"/>
                  </a:lnTo>
                  <a:lnTo>
                    <a:pt x="2247" y="1553"/>
                  </a:lnTo>
                  <a:lnTo>
                    <a:pt x="2175" y="1507"/>
                  </a:lnTo>
                  <a:lnTo>
                    <a:pt x="2130" y="1532"/>
                  </a:lnTo>
                  <a:lnTo>
                    <a:pt x="2045" y="1501"/>
                  </a:lnTo>
                  <a:lnTo>
                    <a:pt x="2013" y="1498"/>
                  </a:lnTo>
                  <a:lnTo>
                    <a:pt x="1988" y="1448"/>
                  </a:lnTo>
                  <a:lnTo>
                    <a:pt x="1943" y="1448"/>
                  </a:lnTo>
                  <a:lnTo>
                    <a:pt x="1924" y="1457"/>
                  </a:lnTo>
                  <a:lnTo>
                    <a:pt x="1888" y="1419"/>
                  </a:lnTo>
                  <a:lnTo>
                    <a:pt x="1863" y="1429"/>
                  </a:lnTo>
                  <a:lnTo>
                    <a:pt x="1840" y="1441"/>
                  </a:lnTo>
                  <a:lnTo>
                    <a:pt x="1747" y="1363"/>
                  </a:lnTo>
                  <a:lnTo>
                    <a:pt x="1719" y="1356"/>
                  </a:lnTo>
                  <a:lnTo>
                    <a:pt x="1656" y="1297"/>
                  </a:lnTo>
                  <a:lnTo>
                    <a:pt x="1597" y="1333"/>
                  </a:lnTo>
                  <a:lnTo>
                    <a:pt x="1586" y="1308"/>
                  </a:lnTo>
                  <a:lnTo>
                    <a:pt x="1498" y="1305"/>
                  </a:lnTo>
                  <a:lnTo>
                    <a:pt x="1465" y="1261"/>
                  </a:lnTo>
                  <a:lnTo>
                    <a:pt x="1418" y="1265"/>
                  </a:lnTo>
                  <a:lnTo>
                    <a:pt x="1402" y="1283"/>
                  </a:lnTo>
                  <a:lnTo>
                    <a:pt x="1342" y="1294"/>
                  </a:lnTo>
                  <a:lnTo>
                    <a:pt x="1326" y="1283"/>
                  </a:lnTo>
                  <a:lnTo>
                    <a:pt x="1304" y="1316"/>
                  </a:lnTo>
                  <a:lnTo>
                    <a:pt x="1286" y="1308"/>
                  </a:lnTo>
                  <a:lnTo>
                    <a:pt x="1216" y="1318"/>
                  </a:lnTo>
                  <a:lnTo>
                    <a:pt x="1193" y="1308"/>
                  </a:lnTo>
                  <a:lnTo>
                    <a:pt x="1184" y="1318"/>
                  </a:lnTo>
                  <a:lnTo>
                    <a:pt x="1220" y="1356"/>
                  </a:lnTo>
                  <a:lnTo>
                    <a:pt x="1195" y="1378"/>
                  </a:lnTo>
                  <a:lnTo>
                    <a:pt x="1198" y="1410"/>
                  </a:lnTo>
                  <a:lnTo>
                    <a:pt x="1238" y="1411"/>
                  </a:lnTo>
                  <a:lnTo>
                    <a:pt x="1255" y="1441"/>
                  </a:lnTo>
                  <a:lnTo>
                    <a:pt x="1245" y="1463"/>
                  </a:lnTo>
                  <a:lnTo>
                    <a:pt x="1216" y="1448"/>
                  </a:lnTo>
                  <a:lnTo>
                    <a:pt x="1193" y="1462"/>
                  </a:lnTo>
                  <a:lnTo>
                    <a:pt x="1171" y="1450"/>
                  </a:lnTo>
                  <a:lnTo>
                    <a:pt x="1160" y="1429"/>
                  </a:lnTo>
                  <a:lnTo>
                    <a:pt x="1132" y="1441"/>
                  </a:lnTo>
                  <a:lnTo>
                    <a:pt x="1112" y="1430"/>
                  </a:lnTo>
                  <a:lnTo>
                    <a:pt x="1090" y="1448"/>
                  </a:lnTo>
                  <a:lnTo>
                    <a:pt x="1058" y="1452"/>
                  </a:lnTo>
                  <a:lnTo>
                    <a:pt x="1040" y="1429"/>
                  </a:lnTo>
                  <a:lnTo>
                    <a:pt x="932" y="1422"/>
                  </a:lnTo>
                  <a:lnTo>
                    <a:pt x="919" y="1435"/>
                  </a:lnTo>
                  <a:lnTo>
                    <a:pt x="908" y="1433"/>
                  </a:lnTo>
                  <a:lnTo>
                    <a:pt x="893" y="1458"/>
                  </a:lnTo>
                  <a:lnTo>
                    <a:pt x="894" y="1483"/>
                  </a:lnTo>
                  <a:lnTo>
                    <a:pt x="882" y="1484"/>
                  </a:lnTo>
                  <a:lnTo>
                    <a:pt x="872" y="1463"/>
                  </a:lnTo>
                  <a:lnTo>
                    <a:pt x="857" y="1466"/>
                  </a:lnTo>
                  <a:lnTo>
                    <a:pt x="853" y="1536"/>
                  </a:lnTo>
                  <a:lnTo>
                    <a:pt x="870" y="1558"/>
                  </a:lnTo>
                  <a:lnTo>
                    <a:pt x="870" y="1578"/>
                  </a:lnTo>
                  <a:lnTo>
                    <a:pt x="888" y="1575"/>
                  </a:lnTo>
                  <a:lnTo>
                    <a:pt x="908" y="1565"/>
                  </a:lnTo>
                  <a:lnTo>
                    <a:pt x="929" y="1597"/>
                  </a:lnTo>
                  <a:lnTo>
                    <a:pt x="944" y="1617"/>
                  </a:lnTo>
                  <a:lnTo>
                    <a:pt x="959" y="1644"/>
                  </a:lnTo>
                  <a:lnTo>
                    <a:pt x="982" y="1651"/>
                  </a:lnTo>
                  <a:lnTo>
                    <a:pt x="952" y="1671"/>
                  </a:lnTo>
                  <a:lnTo>
                    <a:pt x="930" y="1652"/>
                  </a:lnTo>
                  <a:lnTo>
                    <a:pt x="907" y="1732"/>
                  </a:lnTo>
                  <a:lnTo>
                    <a:pt x="934" y="1752"/>
                  </a:lnTo>
                  <a:lnTo>
                    <a:pt x="958" y="1829"/>
                  </a:lnTo>
                  <a:lnTo>
                    <a:pt x="936" y="1816"/>
                  </a:lnTo>
                  <a:lnTo>
                    <a:pt x="914" y="1807"/>
                  </a:lnTo>
                  <a:lnTo>
                    <a:pt x="888" y="1803"/>
                  </a:lnTo>
                  <a:lnTo>
                    <a:pt x="870" y="1795"/>
                  </a:lnTo>
                  <a:lnTo>
                    <a:pt x="852" y="1792"/>
                  </a:lnTo>
                  <a:lnTo>
                    <a:pt x="837" y="1765"/>
                  </a:lnTo>
                  <a:lnTo>
                    <a:pt x="802" y="1781"/>
                  </a:lnTo>
                  <a:lnTo>
                    <a:pt x="771" y="1780"/>
                  </a:lnTo>
                  <a:lnTo>
                    <a:pt x="750" y="1756"/>
                  </a:lnTo>
                  <a:lnTo>
                    <a:pt x="697" y="1734"/>
                  </a:lnTo>
                  <a:lnTo>
                    <a:pt x="643" y="1739"/>
                  </a:lnTo>
                  <a:lnTo>
                    <a:pt x="587" y="1700"/>
                  </a:lnTo>
                  <a:lnTo>
                    <a:pt x="631" y="1664"/>
                  </a:lnTo>
                  <a:lnTo>
                    <a:pt x="636" y="1634"/>
                  </a:lnTo>
                  <a:lnTo>
                    <a:pt x="635" y="1604"/>
                  </a:lnTo>
                  <a:lnTo>
                    <a:pt x="639" y="1580"/>
                  </a:lnTo>
                  <a:lnTo>
                    <a:pt x="668" y="1572"/>
                  </a:lnTo>
                  <a:lnTo>
                    <a:pt x="653" y="1525"/>
                  </a:lnTo>
                  <a:lnTo>
                    <a:pt x="618" y="1513"/>
                  </a:lnTo>
                  <a:lnTo>
                    <a:pt x="602" y="1505"/>
                  </a:lnTo>
                  <a:lnTo>
                    <a:pt x="578" y="1512"/>
                  </a:lnTo>
                  <a:lnTo>
                    <a:pt x="529" y="1499"/>
                  </a:lnTo>
                  <a:lnTo>
                    <a:pt x="489" y="1454"/>
                  </a:lnTo>
                  <a:lnTo>
                    <a:pt x="457" y="1440"/>
                  </a:lnTo>
                  <a:lnTo>
                    <a:pt x="442" y="1397"/>
                  </a:lnTo>
                  <a:lnTo>
                    <a:pt x="413" y="1393"/>
                  </a:lnTo>
                  <a:lnTo>
                    <a:pt x="387" y="1407"/>
                  </a:lnTo>
                  <a:lnTo>
                    <a:pt x="369" y="1415"/>
                  </a:lnTo>
                  <a:lnTo>
                    <a:pt x="361" y="1396"/>
                  </a:lnTo>
                  <a:lnTo>
                    <a:pt x="347" y="1377"/>
                  </a:lnTo>
                  <a:lnTo>
                    <a:pt x="386" y="1374"/>
                  </a:lnTo>
                  <a:lnTo>
                    <a:pt x="383" y="1362"/>
                  </a:lnTo>
                  <a:lnTo>
                    <a:pt x="374" y="1352"/>
                  </a:lnTo>
                  <a:lnTo>
                    <a:pt x="361" y="1342"/>
                  </a:lnTo>
                  <a:lnTo>
                    <a:pt x="341" y="1294"/>
                  </a:lnTo>
                  <a:lnTo>
                    <a:pt x="312" y="1268"/>
                  </a:lnTo>
                  <a:lnTo>
                    <a:pt x="282" y="1267"/>
                  </a:lnTo>
                  <a:lnTo>
                    <a:pt x="253" y="1267"/>
                  </a:lnTo>
                  <a:lnTo>
                    <a:pt x="231" y="1252"/>
                  </a:lnTo>
                  <a:lnTo>
                    <a:pt x="211" y="1249"/>
                  </a:lnTo>
                  <a:lnTo>
                    <a:pt x="194" y="1249"/>
                  </a:lnTo>
                  <a:lnTo>
                    <a:pt x="183" y="1261"/>
                  </a:lnTo>
                  <a:lnTo>
                    <a:pt x="162" y="1282"/>
                  </a:lnTo>
                  <a:lnTo>
                    <a:pt x="159" y="1303"/>
                  </a:lnTo>
                  <a:lnTo>
                    <a:pt x="150" y="1308"/>
                  </a:lnTo>
                  <a:lnTo>
                    <a:pt x="139" y="1341"/>
                  </a:lnTo>
                  <a:lnTo>
                    <a:pt x="130" y="1331"/>
                  </a:lnTo>
                  <a:lnTo>
                    <a:pt x="126" y="1319"/>
                  </a:lnTo>
                  <a:lnTo>
                    <a:pt x="0" y="130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46" name="Google Shape;1846;gebf947c4af_8_626"/>
            <p:cNvSpPr/>
            <p:nvPr/>
          </p:nvSpPr>
          <p:spPr>
            <a:xfrm>
              <a:off x="7082988" y="1427883"/>
              <a:ext cx="148358" cy="65597"/>
            </a:xfrm>
            <a:custGeom>
              <a:rect b="b" l="l" r="r" t="t"/>
              <a:pathLst>
                <a:path extrusionOk="0" h="71" w="166">
                  <a:moveTo>
                    <a:pt x="0" y="51"/>
                  </a:moveTo>
                  <a:lnTo>
                    <a:pt x="34" y="34"/>
                  </a:lnTo>
                  <a:lnTo>
                    <a:pt x="8" y="21"/>
                  </a:lnTo>
                  <a:lnTo>
                    <a:pt x="128" y="0"/>
                  </a:lnTo>
                  <a:lnTo>
                    <a:pt x="148" y="1"/>
                  </a:lnTo>
                  <a:lnTo>
                    <a:pt x="125" y="19"/>
                  </a:lnTo>
                  <a:lnTo>
                    <a:pt x="166" y="18"/>
                  </a:lnTo>
                  <a:lnTo>
                    <a:pt x="59" y="59"/>
                  </a:lnTo>
                  <a:lnTo>
                    <a:pt x="34" y="71"/>
                  </a:lnTo>
                  <a:lnTo>
                    <a:pt x="40" y="54"/>
                  </a:lnTo>
                  <a:lnTo>
                    <a:pt x="0" y="5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47" name="Google Shape;1847;gebf947c4af_8_626"/>
            <p:cNvSpPr/>
            <p:nvPr/>
          </p:nvSpPr>
          <p:spPr>
            <a:xfrm>
              <a:off x="7130538" y="2129276"/>
              <a:ext cx="58961" cy="35323"/>
            </a:xfrm>
            <a:custGeom>
              <a:rect b="b" l="l" r="r" t="t"/>
              <a:pathLst>
                <a:path extrusionOk="0" h="38" w="66">
                  <a:moveTo>
                    <a:pt x="0" y="38"/>
                  </a:moveTo>
                  <a:lnTo>
                    <a:pt x="19" y="0"/>
                  </a:lnTo>
                  <a:lnTo>
                    <a:pt x="66" y="21"/>
                  </a:lnTo>
                  <a:lnTo>
                    <a:pt x="0" y="38"/>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48" name="Google Shape;1848;gebf947c4af_8_626"/>
            <p:cNvSpPr/>
            <p:nvPr/>
          </p:nvSpPr>
          <p:spPr>
            <a:xfrm>
              <a:off x="7231343" y="1920706"/>
              <a:ext cx="184493" cy="142969"/>
            </a:xfrm>
            <a:custGeom>
              <a:rect b="b" l="l" r="r" t="t"/>
              <a:pathLst>
                <a:path extrusionOk="0" h="154" w="203">
                  <a:moveTo>
                    <a:pt x="0" y="76"/>
                  </a:moveTo>
                  <a:lnTo>
                    <a:pt x="16" y="109"/>
                  </a:lnTo>
                  <a:lnTo>
                    <a:pt x="38" y="98"/>
                  </a:lnTo>
                  <a:lnTo>
                    <a:pt x="63" y="120"/>
                  </a:lnTo>
                  <a:lnTo>
                    <a:pt x="82" y="109"/>
                  </a:lnTo>
                  <a:lnTo>
                    <a:pt x="75" y="147"/>
                  </a:lnTo>
                  <a:lnTo>
                    <a:pt x="203" y="154"/>
                  </a:lnTo>
                  <a:lnTo>
                    <a:pt x="154" y="127"/>
                  </a:lnTo>
                  <a:lnTo>
                    <a:pt x="129" y="79"/>
                  </a:lnTo>
                  <a:lnTo>
                    <a:pt x="132" y="29"/>
                  </a:lnTo>
                  <a:lnTo>
                    <a:pt x="163" y="0"/>
                  </a:lnTo>
                  <a:lnTo>
                    <a:pt x="52" y="10"/>
                  </a:lnTo>
                  <a:lnTo>
                    <a:pt x="26" y="76"/>
                  </a:lnTo>
                  <a:lnTo>
                    <a:pt x="0" y="7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49" name="Google Shape;1849;gebf947c4af_8_626"/>
            <p:cNvSpPr/>
            <p:nvPr/>
          </p:nvSpPr>
          <p:spPr>
            <a:xfrm>
              <a:off x="7294109" y="1695319"/>
              <a:ext cx="465993" cy="225387"/>
            </a:xfrm>
            <a:custGeom>
              <a:rect b="b" l="l" r="r" t="t"/>
              <a:pathLst>
                <a:path extrusionOk="0" h="249" w="513">
                  <a:moveTo>
                    <a:pt x="0" y="213"/>
                  </a:moveTo>
                  <a:lnTo>
                    <a:pt x="48" y="220"/>
                  </a:lnTo>
                  <a:lnTo>
                    <a:pt x="17" y="242"/>
                  </a:lnTo>
                  <a:lnTo>
                    <a:pt x="102" y="249"/>
                  </a:lnTo>
                  <a:lnTo>
                    <a:pt x="105" y="220"/>
                  </a:lnTo>
                  <a:lnTo>
                    <a:pt x="128" y="225"/>
                  </a:lnTo>
                  <a:lnTo>
                    <a:pt x="103" y="209"/>
                  </a:lnTo>
                  <a:lnTo>
                    <a:pt x="138" y="214"/>
                  </a:lnTo>
                  <a:lnTo>
                    <a:pt x="130" y="183"/>
                  </a:lnTo>
                  <a:lnTo>
                    <a:pt x="147" y="202"/>
                  </a:lnTo>
                  <a:lnTo>
                    <a:pt x="171" y="184"/>
                  </a:lnTo>
                  <a:lnTo>
                    <a:pt x="156" y="163"/>
                  </a:lnTo>
                  <a:lnTo>
                    <a:pt x="208" y="166"/>
                  </a:lnTo>
                  <a:lnTo>
                    <a:pt x="194" y="154"/>
                  </a:lnTo>
                  <a:lnTo>
                    <a:pt x="217" y="157"/>
                  </a:lnTo>
                  <a:lnTo>
                    <a:pt x="231" y="132"/>
                  </a:lnTo>
                  <a:lnTo>
                    <a:pt x="487" y="52"/>
                  </a:lnTo>
                  <a:lnTo>
                    <a:pt x="513" y="22"/>
                  </a:lnTo>
                  <a:lnTo>
                    <a:pt x="463" y="0"/>
                  </a:lnTo>
                  <a:lnTo>
                    <a:pt x="356" y="49"/>
                  </a:lnTo>
                  <a:lnTo>
                    <a:pt x="245" y="49"/>
                  </a:lnTo>
                  <a:lnTo>
                    <a:pt x="127" y="117"/>
                  </a:lnTo>
                  <a:lnTo>
                    <a:pt x="62" y="125"/>
                  </a:lnTo>
                  <a:lnTo>
                    <a:pt x="65" y="154"/>
                  </a:lnTo>
                  <a:lnTo>
                    <a:pt x="101" y="157"/>
                  </a:lnTo>
                  <a:lnTo>
                    <a:pt x="61" y="158"/>
                  </a:lnTo>
                  <a:lnTo>
                    <a:pt x="79" y="170"/>
                  </a:lnTo>
                  <a:lnTo>
                    <a:pt x="48" y="184"/>
                  </a:lnTo>
                  <a:lnTo>
                    <a:pt x="83" y="198"/>
                  </a:lnTo>
                  <a:lnTo>
                    <a:pt x="0" y="213"/>
                  </a:lnTo>
                  <a:close/>
                </a:path>
              </a:pathLst>
            </a:custGeom>
            <a:no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50" name="Google Shape;1850;gebf947c4af_8_626"/>
            <p:cNvSpPr/>
            <p:nvPr/>
          </p:nvSpPr>
          <p:spPr>
            <a:xfrm>
              <a:off x="7564194" y="1394244"/>
              <a:ext cx="85592" cy="45414"/>
            </a:xfrm>
            <a:custGeom>
              <a:rect b="b" l="l" r="r" t="t"/>
              <a:pathLst>
                <a:path extrusionOk="0" h="51" w="99">
                  <a:moveTo>
                    <a:pt x="0" y="36"/>
                  </a:moveTo>
                  <a:lnTo>
                    <a:pt x="31" y="51"/>
                  </a:lnTo>
                  <a:lnTo>
                    <a:pt x="99" y="33"/>
                  </a:lnTo>
                  <a:lnTo>
                    <a:pt x="58" y="0"/>
                  </a:lnTo>
                  <a:lnTo>
                    <a:pt x="0" y="3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51" name="Google Shape;1851;gebf947c4af_8_626"/>
            <p:cNvSpPr/>
            <p:nvPr/>
          </p:nvSpPr>
          <p:spPr>
            <a:xfrm>
              <a:off x="8421999" y="1483388"/>
              <a:ext cx="81787" cy="33639"/>
            </a:xfrm>
            <a:custGeom>
              <a:rect b="b" l="l" r="r" t="t"/>
              <a:pathLst>
                <a:path extrusionOk="0" h="33" w="89">
                  <a:moveTo>
                    <a:pt x="0" y="0"/>
                  </a:moveTo>
                  <a:lnTo>
                    <a:pt x="40" y="26"/>
                  </a:lnTo>
                  <a:lnTo>
                    <a:pt x="26" y="33"/>
                  </a:lnTo>
                  <a:lnTo>
                    <a:pt x="62" y="31"/>
                  </a:lnTo>
                  <a:lnTo>
                    <a:pt x="89" y="15"/>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52" name="Google Shape;1852;gebf947c4af_8_626"/>
            <p:cNvSpPr/>
            <p:nvPr/>
          </p:nvSpPr>
          <p:spPr>
            <a:xfrm>
              <a:off x="8437216" y="1404335"/>
              <a:ext cx="190202" cy="85783"/>
            </a:xfrm>
            <a:custGeom>
              <a:rect b="b" l="l" r="r" t="t"/>
              <a:pathLst>
                <a:path extrusionOk="0" h="92" w="212">
                  <a:moveTo>
                    <a:pt x="0" y="75"/>
                  </a:moveTo>
                  <a:lnTo>
                    <a:pt x="56" y="25"/>
                  </a:lnTo>
                  <a:lnTo>
                    <a:pt x="136" y="0"/>
                  </a:lnTo>
                  <a:lnTo>
                    <a:pt x="212" y="44"/>
                  </a:lnTo>
                  <a:lnTo>
                    <a:pt x="187" y="52"/>
                  </a:lnTo>
                  <a:lnTo>
                    <a:pt x="194" y="73"/>
                  </a:lnTo>
                  <a:lnTo>
                    <a:pt x="84" y="92"/>
                  </a:lnTo>
                  <a:lnTo>
                    <a:pt x="0" y="7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53" name="Google Shape;1853;gebf947c4af_8_626"/>
            <p:cNvSpPr/>
            <p:nvPr/>
          </p:nvSpPr>
          <p:spPr>
            <a:xfrm>
              <a:off x="8479060" y="1478343"/>
              <a:ext cx="214926" cy="97555"/>
            </a:xfrm>
            <a:custGeom>
              <a:rect b="b" l="l" r="r" t="t"/>
              <a:pathLst>
                <a:path extrusionOk="0" h="107" w="239">
                  <a:moveTo>
                    <a:pt x="0" y="46"/>
                  </a:moveTo>
                  <a:lnTo>
                    <a:pt x="44" y="52"/>
                  </a:lnTo>
                  <a:lnTo>
                    <a:pt x="74" y="89"/>
                  </a:lnTo>
                  <a:lnTo>
                    <a:pt x="98" y="78"/>
                  </a:lnTo>
                  <a:lnTo>
                    <a:pt x="197" y="107"/>
                  </a:lnTo>
                  <a:lnTo>
                    <a:pt x="230" y="95"/>
                  </a:lnTo>
                  <a:lnTo>
                    <a:pt x="205" y="67"/>
                  </a:lnTo>
                  <a:lnTo>
                    <a:pt x="224" y="74"/>
                  </a:lnTo>
                  <a:lnTo>
                    <a:pt x="239" y="31"/>
                  </a:lnTo>
                  <a:lnTo>
                    <a:pt x="187" y="9"/>
                  </a:lnTo>
                  <a:lnTo>
                    <a:pt x="136" y="39"/>
                  </a:lnTo>
                  <a:lnTo>
                    <a:pt x="178" y="23"/>
                  </a:lnTo>
                  <a:lnTo>
                    <a:pt x="153" y="0"/>
                  </a:lnTo>
                  <a:lnTo>
                    <a:pt x="70" y="8"/>
                  </a:lnTo>
                  <a:lnTo>
                    <a:pt x="0" y="4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54" name="Google Shape;1854;gebf947c4af_8_626"/>
            <p:cNvSpPr/>
            <p:nvPr/>
          </p:nvSpPr>
          <p:spPr>
            <a:xfrm>
              <a:off x="8678769" y="1528803"/>
              <a:ext cx="178787" cy="100920"/>
            </a:xfrm>
            <a:custGeom>
              <a:rect b="b" l="l" r="r" t="t"/>
              <a:pathLst>
                <a:path extrusionOk="0" h="109" w="199">
                  <a:moveTo>
                    <a:pt x="0" y="92"/>
                  </a:moveTo>
                  <a:lnTo>
                    <a:pt x="15" y="109"/>
                  </a:lnTo>
                  <a:lnTo>
                    <a:pt x="183" y="87"/>
                  </a:lnTo>
                  <a:lnTo>
                    <a:pt x="199" y="51"/>
                  </a:lnTo>
                  <a:lnTo>
                    <a:pt x="152" y="22"/>
                  </a:lnTo>
                  <a:lnTo>
                    <a:pt x="113" y="33"/>
                  </a:lnTo>
                  <a:lnTo>
                    <a:pt x="119" y="10"/>
                  </a:lnTo>
                  <a:lnTo>
                    <a:pt x="96" y="0"/>
                  </a:lnTo>
                  <a:lnTo>
                    <a:pt x="19" y="81"/>
                  </a:lnTo>
                  <a:lnTo>
                    <a:pt x="0" y="9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55" name="Google Shape;1855;gebf947c4af_8_626"/>
            <p:cNvSpPr/>
            <p:nvPr/>
          </p:nvSpPr>
          <p:spPr>
            <a:xfrm>
              <a:off x="9800954" y="1739053"/>
              <a:ext cx="203514" cy="95874"/>
            </a:xfrm>
            <a:custGeom>
              <a:rect b="b" l="l" r="r" t="t"/>
              <a:pathLst>
                <a:path extrusionOk="0" h="103" w="223">
                  <a:moveTo>
                    <a:pt x="0" y="56"/>
                  </a:moveTo>
                  <a:lnTo>
                    <a:pt x="45" y="4"/>
                  </a:lnTo>
                  <a:lnTo>
                    <a:pt x="77" y="0"/>
                  </a:lnTo>
                  <a:lnTo>
                    <a:pt x="128" y="40"/>
                  </a:lnTo>
                  <a:lnTo>
                    <a:pt x="136" y="11"/>
                  </a:lnTo>
                  <a:lnTo>
                    <a:pt x="192" y="34"/>
                  </a:lnTo>
                  <a:lnTo>
                    <a:pt x="187" y="72"/>
                  </a:lnTo>
                  <a:lnTo>
                    <a:pt x="223" y="85"/>
                  </a:lnTo>
                  <a:lnTo>
                    <a:pt x="106" y="92"/>
                  </a:lnTo>
                  <a:lnTo>
                    <a:pt x="99" y="76"/>
                  </a:lnTo>
                  <a:lnTo>
                    <a:pt x="80" y="103"/>
                  </a:lnTo>
                  <a:lnTo>
                    <a:pt x="0" y="5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56" name="Google Shape;1856;gebf947c4af_8_626"/>
            <p:cNvSpPr/>
            <p:nvPr/>
          </p:nvSpPr>
          <p:spPr>
            <a:xfrm>
              <a:off x="9943607" y="1745779"/>
              <a:ext cx="119826" cy="62232"/>
            </a:xfrm>
            <a:custGeom>
              <a:rect b="b" l="l" r="r" t="t"/>
              <a:pathLst>
                <a:path extrusionOk="0" h="70" w="138">
                  <a:moveTo>
                    <a:pt x="0" y="0"/>
                  </a:moveTo>
                  <a:lnTo>
                    <a:pt x="46" y="26"/>
                  </a:lnTo>
                  <a:lnTo>
                    <a:pt x="33" y="50"/>
                  </a:lnTo>
                  <a:lnTo>
                    <a:pt x="57" y="70"/>
                  </a:lnTo>
                  <a:lnTo>
                    <a:pt x="98" y="70"/>
                  </a:lnTo>
                  <a:lnTo>
                    <a:pt x="138" y="44"/>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57" name="Google Shape;1857;gebf947c4af_8_626"/>
            <p:cNvSpPr/>
            <p:nvPr/>
          </p:nvSpPr>
          <p:spPr>
            <a:xfrm>
              <a:off x="9953113" y="2842441"/>
              <a:ext cx="95099" cy="329672"/>
            </a:xfrm>
            <a:custGeom>
              <a:rect b="b" l="l" r="r" t="t"/>
              <a:pathLst>
                <a:path extrusionOk="0" h="363" w="103">
                  <a:moveTo>
                    <a:pt x="0" y="92"/>
                  </a:moveTo>
                  <a:lnTo>
                    <a:pt x="18" y="137"/>
                  </a:lnTo>
                  <a:lnTo>
                    <a:pt x="18" y="363"/>
                  </a:lnTo>
                  <a:lnTo>
                    <a:pt x="36" y="335"/>
                  </a:lnTo>
                  <a:lnTo>
                    <a:pt x="62" y="353"/>
                  </a:lnTo>
                  <a:lnTo>
                    <a:pt x="32" y="291"/>
                  </a:lnTo>
                  <a:lnTo>
                    <a:pt x="48" y="228"/>
                  </a:lnTo>
                  <a:lnTo>
                    <a:pt x="103" y="247"/>
                  </a:lnTo>
                  <a:lnTo>
                    <a:pt x="51" y="128"/>
                  </a:lnTo>
                  <a:lnTo>
                    <a:pt x="36" y="0"/>
                  </a:lnTo>
                  <a:lnTo>
                    <a:pt x="0" y="9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58" name="Google Shape;1858;gebf947c4af_8_626"/>
            <p:cNvSpPr/>
            <p:nvPr/>
          </p:nvSpPr>
          <p:spPr>
            <a:xfrm>
              <a:off x="10091961" y="1781102"/>
              <a:ext cx="140748" cy="47095"/>
            </a:xfrm>
            <a:custGeom>
              <a:rect b="b" l="l" r="r" t="t"/>
              <a:pathLst>
                <a:path extrusionOk="0" h="52" w="155">
                  <a:moveTo>
                    <a:pt x="0" y="0"/>
                  </a:moveTo>
                  <a:lnTo>
                    <a:pt x="28" y="36"/>
                  </a:lnTo>
                  <a:lnTo>
                    <a:pt x="99" y="52"/>
                  </a:lnTo>
                  <a:lnTo>
                    <a:pt x="155" y="41"/>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59" name="Google Shape;1859;gebf947c4af_8_626"/>
            <p:cNvSpPr/>
            <p:nvPr/>
          </p:nvSpPr>
          <p:spPr>
            <a:xfrm>
              <a:off x="5399711" y="3257892"/>
              <a:ext cx="372795" cy="270801"/>
            </a:xfrm>
            <a:custGeom>
              <a:rect b="b" l="l" r="r" t="t"/>
              <a:pathLst>
                <a:path extrusionOk="0" h="295" w="411">
                  <a:moveTo>
                    <a:pt x="0" y="24"/>
                  </a:moveTo>
                  <a:lnTo>
                    <a:pt x="14" y="73"/>
                  </a:lnTo>
                  <a:lnTo>
                    <a:pt x="100" y="81"/>
                  </a:lnTo>
                  <a:lnTo>
                    <a:pt x="62" y="158"/>
                  </a:lnTo>
                  <a:lnTo>
                    <a:pt x="62" y="253"/>
                  </a:lnTo>
                  <a:lnTo>
                    <a:pt x="124" y="295"/>
                  </a:lnTo>
                  <a:lnTo>
                    <a:pt x="243" y="268"/>
                  </a:lnTo>
                  <a:lnTo>
                    <a:pt x="310" y="196"/>
                  </a:lnTo>
                  <a:lnTo>
                    <a:pt x="297" y="167"/>
                  </a:lnTo>
                  <a:lnTo>
                    <a:pt x="332" y="115"/>
                  </a:lnTo>
                  <a:lnTo>
                    <a:pt x="409" y="74"/>
                  </a:lnTo>
                  <a:lnTo>
                    <a:pt x="411" y="51"/>
                  </a:lnTo>
                  <a:lnTo>
                    <a:pt x="361" y="45"/>
                  </a:lnTo>
                  <a:lnTo>
                    <a:pt x="350" y="41"/>
                  </a:lnTo>
                  <a:lnTo>
                    <a:pt x="246" y="11"/>
                  </a:lnTo>
                  <a:lnTo>
                    <a:pt x="36" y="0"/>
                  </a:lnTo>
                  <a:lnTo>
                    <a:pt x="0" y="2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60" name="Google Shape;1860;gebf947c4af_8_626"/>
            <p:cNvSpPr/>
            <p:nvPr/>
          </p:nvSpPr>
          <p:spPr>
            <a:xfrm>
              <a:off x="6000747" y="1483388"/>
              <a:ext cx="319535" cy="230433"/>
            </a:xfrm>
            <a:custGeom>
              <a:rect b="b" l="l" r="r" t="t"/>
              <a:pathLst>
                <a:path extrusionOk="0" h="252" w="354">
                  <a:moveTo>
                    <a:pt x="0" y="31"/>
                  </a:moveTo>
                  <a:lnTo>
                    <a:pt x="3" y="62"/>
                  </a:lnTo>
                  <a:lnTo>
                    <a:pt x="39" y="62"/>
                  </a:lnTo>
                  <a:lnTo>
                    <a:pt x="28" y="77"/>
                  </a:lnTo>
                  <a:lnTo>
                    <a:pt x="54" y="87"/>
                  </a:lnTo>
                  <a:lnTo>
                    <a:pt x="20" y="85"/>
                  </a:lnTo>
                  <a:lnTo>
                    <a:pt x="83" y="111"/>
                  </a:lnTo>
                  <a:lnTo>
                    <a:pt x="55" y="121"/>
                  </a:lnTo>
                  <a:lnTo>
                    <a:pt x="75" y="140"/>
                  </a:lnTo>
                  <a:lnTo>
                    <a:pt x="129" y="129"/>
                  </a:lnTo>
                  <a:lnTo>
                    <a:pt x="128" y="103"/>
                  </a:lnTo>
                  <a:lnTo>
                    <a:pt x="157" y="93"/>
                  </a:lnTo>
                  <a:lnTo>
                    <a:pt x="161" y="122"/>
                  </a:lnTo>
                  <a:lnTo>
                    <a:pt x="195" y="103"/>
                  </a:lnTo>
                  <a:lnTo>
                    <a:pt x="189" y="122"/>
                  </a:lnTo>
                  <a:lnTo>
                    <a:pt x="220" y="124"/>
                  </a:lnTo>
                  <a:lnTo>
                    <a:pt x="98" y="153"/>
                  </a:lnTo>
                  <a:lnTo>
                    <a:pt x="103" y="175"/>
                  </a:lnTo>
                  <a:lnTo>
                    <a:pt x="204" y="158"/>
                  </a:lnTo>
                  <a:lnTo>
                    <a:pt x="135" y="179"/>
                  </a:lnTo>
                  <a:lnTo>
                    <a:pt x="175" y="191"/>
                  </a:lnTo>
                  <a:lnTo>
                    <a:pt x="106" y="201"/>
                  </a:lnTo>
                  <a:lnTo>
                    <a:pt x="209" y="252"/>
                  </a:lnTo>
                  <a:lnTo>
                    <a:pt x="275" y="122"/>
                  </a:lnTo>
                  <a:lnTo>
                    <a:pt x="354" y="92"/>
                  </a:lnTo>
                  <a:lnTo>
                    <a:pt x="267" y="70"/>
                  </a:lnTo>
                  <a:lnTo>
                    <a:pt x="255" y="37"/>
                  </a:lnTo>
                  <a:lnTo>
                    <a:pt x="230" y="56"/>
                  </a:lnTo>
                  <a:lnTo>
                    <a:pt x="241" y="26"/>
                  </a:lnTo>
                  <a:lnTo>
                    <a:pt x="182" y="0"/>
                  </a:lnTo>
                  <a:lnTo>
                    <a:pt x="162" y="26"/>
                  </a:lnTo>
                  <a:lnTo>
                    <a:pt x="190" y="87"/>
                  </a:lnTo>
                  <a:lnTo>
                    <a:pt x="124" y="25"/>
                  </a:lnTo>
                  <a:lnTo>
                    <a:pt x="103" y="37"/>
                  </a:lnTo>
                  <a:lnTo>
                    <a:pt x="117" y="69"/>
                  </a:lnTo>
                  <a:lnTo>
                    <a:pt x="53" y="40"/>
                  </a:lnTo>
                  <a:lnTo>
                    <a:pt x="98" y="22"/>
                  </a:lnTo>
                  <a:lnTo>
                    <a:pt x="0" y="3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61" name="Google Shape;1861;gebf947c4af_8_626"/>
            <p:cNvSpPr/>
            <p:nvPr/>
          </p:nvSpPr>
          <p:spPr>
            <a:xfrm>
              <a:off x="6206162" y="1454795"/>
              <a:ext cx="287202" cy="94190"/>
            </a:xfrm>
            <a:custGeom>
              <a:rect b="b" l="l" r="r" t="t"/>
              <a:pathLst>
                <a:path extrusionOk="0" h="106" w="320">
                  <a:moveTo>
                    <a:pt x="0" y="29"/>
                  </a:moveTo>
                  <a:lnTo>
                    <a:pt x="47" y="38"/>
                  </a:lnTo>
                  <a:lnTo>
                    <a:pt x="17" y="50"/>
                  </a:lnTo>
                  <a:lnTo>
                    <a:pt x="29" y="60"/>
                  </a:lnTo>
                  <a:lnTo>
                    <a:pt x="147" y="58"/>
                  </a:lnTo>
                  <a:lnTo>
                    <a:pt x="73" y="73"/>
                  </a:lnTo>
                  <a:lnTo>
                    <a:pt x="191" y="106"/>
                  </a:lnTo>
                  <a:lnTo>
                    <a:pt x="269" y="87"/>
                  </a:lnTo>
                  <a:lnTo>
                    <a:pt x="320" y="50"/>
                  </a:lnTo>
                  <a:lnTo>
                    <a:pt x="307" y="32"/>
                  </a:lnTo>
                  <a:lnTo>
                    <a:pt x="231" y="33"/>
                  </a:lnTo>
                  <a:lnTo>
                    <a:pt x="243" y="14"/>
                  </a:lnTo>
                  <a:lnTo>
                    <a:pt x="181" y="33"/>
                  </a:lnTo>
                  <a:lnTo>
                    <a:pt x="173" y="0"/>
                  </a:lnTo>
                  <a:lnTo>
                    <a:pt x="158" y="43"/>
                  </a:lnTo>
                  <a:lnTo>
                    <a:pt x="73" y="0"/>
                  </a:lnTo>
                  <a:lnTo>
                    <a:pt x="76" y="27"/>
                  </a:lnTo>
                  <a:lnTo>
                    <a:pt x="50" y="14"/>
                  </a:lnTo>
                  <a:lnTo>
                    <a:pt x="61" y="39"/>
                  </a:lnTo>
                  <a:lnTo>
                    <a:pt x="0" y="2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62" name="Google Shape;1862;gebf947c4af_8_626"/>
            <p:cNvSpPr/>
            <p:nvPr/>
          </p:nvSpPr>
          <p:spPr>
            <a:xfrm>
              <a:off x="6305066" y="1611221"/>
              <a:ext cx="125532" cy="63916"/>
            </a:xfrm>
            <a:custGeom>
              <a:rect b="b" l="l" r="r" t="t"/>
              <a:pathLst>
                <a:path extrusionOk="0" h="69" w="137">
                  <a:moveTo>
                    <a:pt x="0" y="55"/>
                  </a:moveTo>
                  <a:lnTo>
                    <a:pt x="11" y="20"/>
                  </a:lnTo>
                  <a:lnTo>
                    <a:pt x="67" y="0"/>
                  </a:lnTo>
                  <a:lnTo>
                    <a:pt x="77" y="20"/>
                  </a:lnTo>
                  <a:lnTo>
                    <a:pt x="137" y="36"/>
                  </a:lnTo>
                  <a:lnTo>
                    <a:pt x="54" y="69"/>
                  </a:lnTo>
                  <a:lnTo>
                    <a:pt x="67" y="51"/>
                  </a:lnTo>
                  <a:lnTo>
                    <a:pt x="0" y="5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63" name="Google Shape;1863;gebf947c4af_8_626"/>
            <p:cNvSpPr/>
            <p:nvPr/>
          </p:nvSpPr>
          <p:spPr>
            <a:xfrm>
              <a:off x="6012158" y="2149458"/>
              <a:ext cx="386106" cy="645884"/>
            </a:xfrm>
            <a:custGeom>
              <a:rect b="b" l="l" r="r" t="t"/>
              <a:pathLst>
                <a:path extrusionOk="0" h="704" w="429">
                  <a:moveTo>
                    <a:pt x="0" y="529"/>
                  </a:moveTo>
                  <a:lnTo>
                    <a:pt x="18" y="611"/>
                  </a:lnTo>
                  <a:lnTo>
                    <a:pt x="55" y="649"/>
                  </a:lnTo>
                  <a:lnTo>
                    <a:pt x="51" y="704"/>
                  </a:lnTo>
                  <a:lnTo>
                    <a:pt x="155" y="667"/>
                  </a:lnTo>
                  <a:lnTo>
                    <a:pt x="183" y="556"/>
                  </a:lnTo>
                  <a:lnTo>
                    <a:pt x="162" y="551"/>
                  </a:lnTo>
                  <a:lnTo>
                    <a:pt x="241" y="517"/>
                  </a:lnTo>
                  <a:lnTo>
                    <a:pt x="166" y="509"/>
                  </a:lnTo>
                  <a:lnTo>
                    <a:pt x="223" y="517"/>
                  </a:lnTo>
                  <a:lnTo>
                    <a:pt x="253" y="488"/>
                  </a:lnTo>
                  <a:lnTo>
                    <a:pt x="208" y="452"/>
                  </a:lnTo>
                  <a:lnTo>
                    <a:pt x="165" y="477"/>
                  </a:lnTo>
                  <a:lnTo>
                    <a:pt x="199" y="455"/>
                  </a:lnTo>
                  <a:lnTo>
                    <a:pt x="201" y="353"/>
                  </a:lnTo>
                  <a:lnTo>
                    <a:pt x="345" y="257"/>
                  </a:lnTo>
                  <a:lnTo>
                    <a:pt x="334" y="236"/>
                  </a:lnTo>
                  <a:lnTo>
                    <a:pt x="359" y="188"/>
                  </a:lnTo>
                  <a:lnTo>
                    <a:pt x="429" y="173"/>
                  </a:lnTo>
                  <a:lnTo>
                    <a:pt x="411" y="59"/>
                  </a:lnTo>
                  <a:lnTo>
                    <a:pt x="313" y="0"/>
                  </a:lnTo>
                  <a:lnTo>
                    <a:pt x="298" y="0"/>
                  </a:lnTo>
                  <a:lnTo>
                    <a:pt x="297" y="37"/>
                  </a:lnTo>
                  <a:lnTo>
                    <a:pt x="235" y="30"/>
                  </a:lnTo>
                  <a:lnTo>
                    <a:pt x="223" y="59"/>
                  </a:lnTo>
                  <a:lnTo>
                    <a:pt x="181" y="67"/>
                  </a:lnTo>
                  <a:lnTo>
                    <a:pt x="169" y="113"/>
                  </a:lnTo>
                  <a:lnTo>
                    <a:pt x="111" y="168"/>
                  </a:lnTo>
                  <a:lnTo>
                    <a:pt x="84" y="243"/>
                  </a:lnTo>
                  <a:lnTo>
                    <a:pt x="96" y="274"/>
                  </a:lnTo>
                  <a:lnTo>
                    <a:pt x="34" y="297"/>
                  </a:lnTo>
                  <a:lnTo>
                    <a:pt x="32" y="396"/>
                  </a:lnTo>
                  <a:lnTo>
                    <a:pt x="50" y="417"/>
                  </a:lnTo>
                  <a:lnTo>
                    <a:pt x="32" y="436"/>
                  </a:lnTo>
                  <a:lnTo>
                    <a:pt x="39" y="480"/>
                  </a:lnTo>
                  <a:lnTo>
                    <a:pt x="0" y="52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64" name="Google Shape;1864;gebf947c4af_8_626"/>
            <p:cNvSpPr/>
            <p:nvPr/>
          </p:nvSpPr>
          <p:spPr>
            <a:xfrm>
              <a:off x="5854293" y="3106512"/>
              <a:ext cx="133142" cy="65597"/>
            </a:xfrm>
            <a:custGeom>
              <a:rect b="b" l="l" r="r" t="t"/>
              <a:pathLst>
                <a:path extrusionOk="0" h="73" w="147">
                  <a:moveTo>
                    <a:pt x="0" y="50"/>
                  </a:moveTo>
                  <a:lnTo>
                    <a:pt x="33" y="73"/>
                  </a:lnTo>
                  <a:lnTo>
                    <a:pt x="80" y="53"/>
                  </a:lnTo>
                  <a:lnTo>
                    <a:pt x="100" y="72"/>
                  </a:lnTo>
                  <a:lnTo>
                    <a:pt x="147" y="33"/>
                  </a:lnTo>
                  <a:lnTo>
                    <a:pt x="119" y="29"/>
                  </a:lnTo>
                  <a:lnTo>
                    <a:pt x="118" y="11"/>
                  </a:lnTo>
                  <a:lnTo>
                    <a:pt x="114" y="7"/>
                  </a:lnTo>
                  <a:lnTo>
                    <a:pt x="49" y="0"/>
                  </a:lnTo>
                  <a:lnTo>
                    <a:pt x="0" y="5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65" name="Google Shape;1865;gebf947c4af_8_626"/>
            <p:cNvSpPr/>
            <p:nvPr/>
          </p:nvSpPr>
          <p:spPr>
            <a:xfrm>
              <a:off x="6744431" y="3490005"/>
              <a:ext cx="214926" cy="166517"/>
            </a:xfrm>
            <a:custGeom>
              <a:rect b="b" l="l" r="r" t="t"/>
              <a:pathLst>
                <a:path extrusionOk="0" h="183" w="237">
                  <a:moveTo>
                    <a:pt x="0" y="169"/>
                  </a:moveTo>
                  <a:lnTo>
                    <a:pt x="4" y="150"/>
                  </a:lnTo>
                  <a:lnTo>
                    <a:pt x="38" y="111"/>
                  </a:lnTo>
                  <a:lnTo>
                    <a:pt x="19" y="93"/>
                  </a:lnTo>
                  <a:lnTo>
                    <a:pt x="17" y="47"/>
                  </a:lnTo>
                  <a:lnTo>
                    <a:pt x="38" y="9"/>
                  </a:lnTo>
                  <a:lnTo>
                    <a:pt x="237" y="0"/>
                  </a:lnTo>
                  <a:lnTo>
                    <a:pt x="200" y="27"/>
                  </a:lnTo>
                  <a:lnTo>
                    <a:pt x="188" y="100"/>
                  </a:lnTo>
                  <a:lnTo>
                    <a:pt x="107" y="144"/>
                  </a:lnTo>
                  <a:lnTo>
                    <a:pt x="35" y="183"/>
                  </a:lnTo>
                  <a:lnTo>
                    <a:pt x="0" y="16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66" name="Google Shape;1866;gebf947c4af_8_626"/>
            <p:cNvSpPr/>
            <p:nvPr/>
          </p:nvSpPr>
          <p:spPr>
            <a:xfrm>
              <a:off x="7216126" y="3861726"/>
              <a:ext cx="161670" cy="111011"/>
            </a:xfrm>
            <a:custGeom>
              <a:rect b="b" l="l" r="r" t="t"/>
              <a:pathLst>
                <a:path extrusionOk="0" h="120" w="174">
                  <a:moveTo>
                    <a:pt x="0" y="55"/>
                  </a:moveTo>
                  <a:lnTo>
                    <a:pt x="9" y="52"/>
                  </a:lnTo>
                  <a:lnTo>
                    <a:pt x="23" y="71"/>
                  </a:lnTo>
                  <a:lnTo>
                    <a:pt x="97" y="70"/>
                  </a:lnTo>
                  <a:lnTo>
                    <a:pt x="165" y="0"/>
                  </a:lnTo>
                  <a:lnTo>
                    <a:pt x="174" y="43"/>
                  </a:lnTo>
                  <a:lnTo>
                    <a:pt x="154" y="44"/>
                  </a:lnTo>
                  <a:lnTo>
                    <a:pt x="165" y="70"/>
                  </a:lnTo>
                  <a:lnTo>
                    <a:pt x="137" y="120"/>
                  </a:lnTo>
                  <a:lnTo>
                    <a:pt x="31" y="107"/>
                  </a:lnTo>
                  <a:lnTo>
                    <a:pt x="0" y="5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67" name="Google Shape;1867;gebf947c4af_8_626"/>
            <p:cNvSpPr/>
            <p:nvPr/>
          </p:nvSpPr>
          <p:spPr>
            <a:xfrm>
              <a:off x="5896137" y="3496735"/>
              <a:ext cx="119826" cy="228752"/>
            </a:xfrm>
            <a:custGeom>
              <a:rect b="b" l="l" r="r" t="t"/>
              <a:pathLst>
                <a:path extrusionOk="0" h="252" w="132">
                  <a:moveTo>
                    <a:pt x="0" y="117"/>
                  </a:moveTo>
                  <a:lnTo>
                    <a:pt x="28" y="94"/>
                  </a:lnTo>
                  <a:lnTo>
                    <a:pt x="42" y="3"/>
                  </a:lnTo>
                  <a:lnTo>
                    <a:pt x="123" y="0"/>
                  </a:lnTo>
                  <a:lnTo>
                    <a:pt x="103" y="31"/>
                  </a:lnTo>
                  <a:lnTo>
                    <a:pt x="126" y="69"/>
                  </a:lnTo>
                  <a:lnTo>
                    <a:pt x="79" y="117"/>
                  </a:lnTo>
                  <a:lnTo>
                    <a:pt x="132" y="147"/>
                  </a:lnTo>
                  <a:lnTo>
                    <a:pt x="66" y="252"/>
                  </a:lnTo>
                  <a:lnTo>
                    <a:pt x="56" y="185"/>
                  </a:lnTo>
                  <a:lnTo>
                    <a:pt x="0" y="11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68" name="Google Shape;1868;gebf947c4af_8_626"/>
            <p:cNvSpPr/>
            <p:nvPr/>
          </p:nvSpPr>
          <p:spPr>
            <a:xfrm>
              <a:off x="6462935" y="3323489"/>
              <a:ext cx="85589" cy="65597"/>
            </a:xfrm>
            <a:custGeom>
              <a:rect b="b" l="l" r="r" t="t"/>
              <a:pathLst>
                <a:path extrusionOk="0" h="70" w="93">
                  <a:moveTo>
                    <a:pt x="0" y="47"/>
                  </a:moveTo>
                  <a:lnTo>
                    <a:pt x="11" y="3"/>
                  </a:lnTo>
                  <a:lnTo>
                    <a:pt x="63" y="0"/>
                  </a:lnTo>
                  <a:lnTo>
                    <a:pt x="93" y="34"/>
                  </a:lnTo>
                  <a:lnTo>
                    <a:pt x="50" y="36"/>
                  </a:lnTo>
                  <a:lnTo>
                    <a:pt x="4" y="70"/>
                  </a:lnTo>
                  <a:lnTo>
                    <a:pt x="24" y="49"/>
                  </a:lnTo>
                  <a:lnTo>
                    <a:pt x="0" y="4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69" name="Google Shape;1869;gebf947c4af_8_626"/>
            <p:cNvSpPr/>
            <p:nvPr/>
          </p:nvSpPr>
          <p:spPr>
            <a:xfrm>
              <a:off x="6472442" y="3315078"/>
              <a:ext cx="557287" cy="220341"/>
            </a:xfrm>
            <a:custGeom>
              <a:rect b="b" l="l" r="r" t="t"/>
              <a:pathLst>
                <a:path extrusionOk="0" h="238" w="614">
                  <a:moveTo>
                    <a:pt x="0" y="79"/>
                  </a:moveTo>
                  <a:lnTo>
                    <a:pt x="26" y="141"/>
                  </a:lnTo>
                  <a:lnTo>
                    <a:pt x="2" y="148"/>
                  </a:lnTo>
                  <a:lnTo>
                    <a:pt x="26" y="158"/>
                  </a:lnTo>
                  <a:lnTo>
                    <a:pt x="36" y="196"/>
                  </a:lnTo>
                  <a:lnTo>
                    <a:pt x="70" y="192"/>
                  </a:lnTo>
                  <a:lnTo>
                    <a:pt x="36" y="209"/>
                  </a:lnTo>
                  <a:lnTo>
                    <a:pt x="76" y="202"/>
                  </a:lnTo>
                  <a:lnTo>
                    <a:pt x="118" y="227"/>
                  </a:lnTo>
                  <a:lnTo>
                    <a:pt x="157" y="200"/>
                  </a:lnTo>
                  <a:lnTo>
                    <a:pt x="217" y="235"/>
                  </a:lnTo>
                  <a:lnTo>
                    <a:pt x="323" y="200"/>
                  </a:lnTo>
                  <a:lnTo>
                    <a:pt x="320" y="238"/>
                  </a:lnTo>
                  <a:lnTo>
                    <a:pt x="341" y="200"/>
                  </a:lnTo>
                  <a:lnTo>
                    <a:pt x="540" y="191"/>
                  </a:lnTo>
                  <a:lnTo>
                    <a:pt x="614" y="188"/>
                  </a:lnTo>
                  <a:lnTo>
                    <a:pt x="592" y="104"/>
                  </a:lnTo>
                  <a:lnTo>
                    <a:pt x="609" y="86"/>
                  </a:lnTo>
                  <a:lnTo>
                    <a:pt x="546" y="16"/>
                  </a:lnTo>
                  <a:lnTo>
                    <a:pt x="505" y="16"/>
                  </a:lnTo>
                  <a:lnTo>
                    <a:pt x="393" y="45"/>
                  </a:lnTo>
                  <a:lnTo>
                    <a:pt x="296" y="0"/>
                  </a:lnTo>
                  <a:lnTo>
                    <a:pt x="235" y="1"/>
                  </a:lnTo>
                  <a:lnTo>
                    <a:pt x="158" y="42"/>
                  </a:lnTo>
                  <a:lnTo>
                    <a:pt x="96" y="31"/>
                  </a:lnTo>
                  <a:lnTo>
                    <a:pt x="116" y="53"/>
                  </a:lnTo>
                  <a:lnTo>
                    <a:pt x="0" y="7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70" name="Google Shape;1870;gebf947c4af_8_626"/>
            <p:cNvSpPr/>
            <p:nvPr/>
          </p:nvSpPr>
          <p:spPr>
            <a:xfrm>
              <a:off x="5371183" y="2807118"/>
              <a:ext cx="123631" cy="144650"/>
            </a:xfrm>
            <a:custGeom>
              <a:rect b="b" l="l" r="r" t="t"/>
              <a:pathLst>
                <a:path extrusionOk="0" h="158" w="136">
                  <a:moveTo>
                    <a:pt x="0" y="132"/>
                  </a:moveTo>
                  <a:lnTo>
                    <a:pt x="18" y="146"/>
                  </a:lnTo>
                  <a:lnTo>
                    <a:pt x="4" y="158"/>
                  </a:lnTo>
                  <a:lnTo>
                    <a:pt x="127" y="133"/>
                  </a:lnTo>
                  <a:lnTo>
                    <a:pt x="136" y="51"/>
                  </a:lnTo>
                  <a:lnTo>
                    <a:pt x="120" y="32"/>
                  </a:lnTo>
                  <a:lnTo>
                    <a:pt x="84" y="41"/>
                  </a:lnTo>
                  <a:lnTo>
                    <a:pt x="72" y="29"/>
                  </a:lnTo>
                  <a:lnTo>
                    <a:pt x="87" y="9"/>
                  </a:lnTo>
                  <a:lnTo>
                    <a:pt x="72" y="0"/>
                  </a:lnTo>
                  <a:lnTo>
                    <a:pt x="57" y="40"/>
                  </a:lnTo>
                  <a:lnTo>
                    <a:pt x="4" y="51"/>
                  </a:lnTo>
                  <a:lnTo>
                    <a:pt x="21" y="60"/>
                  </a:lnTo>
                  <a:lnTo>
                    <a:pt x="11" y="82"/>
                  </a:lnTo>
                  <a:lnTo>
                    <a:pt x="44" y="88"/>
                  </a:lnTo>
                  <a:lnTo>
                    <a:pt x="14" y="118"/>
                  </a:lnTo>
                  <a:lnTo>
                    <a:pt x="50" y="111"/>
                  </a:lnTo>
                  <a:lnTo>
                    <a:pt x="0" y="13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71" name="Google Shape;1871;gebf947c4af_8_626"/>
            <p:cNvSpPr/>
            <p:nvPr/>
          </p:nvSpPr>
          <p:spPr>
            <a:xfrm>
              <a:off x="5433949" y="2798707"/>
              <a:ext cx="76082" cy="55506"/>
            </a:xfrm>
            <a:custGeom>
              <a:rect b="b" l="l" r="r" t="t"/>
              <a:pathLst>
                <a:path extrusionOk="0" h="62" w="85">
                  <a:moveTo>
                    <a:pt x="0" y="40"/>
                  </a:moveTo>
                  <a:lnTo>
                    <a:pt x="12" y="52"/>
                  </a:lnTo>
                  <a:lnTo>
                    <a:pt x="48" y="43"/>
                  </a:lnTo>
                  <a:lnTo>
                    <a:pt x="64" y="62"/>
                  </a:lnTo>
                  <a:lnTo>
                    <a:pt x="85" y="40"/>
                  </a:lnTo>
                  <a:lnTo>
                    <a:pt x="66" y="9"/>
                  </a:lnTo>
                  <a:lnTo>
                    <a:pt x="24" y="0"/>
                  </a:lnTo>
                  <a:lnTo>
                    <a:pt x="15" y="20"/>
                  </a:lnTo>
                  <a:lnTo>
                    <a:pt x="0" y="4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72" name="Google Shape;1872;gebf947c4af_8_626"/>
            <p:cNvSpPr/>
            <p:nvPr/>
          </p:nvSpPr>
          <p:spPr>
            <a:xfrm>
              <a:off x="5466282" y="2672556"/>
              <a:ext cx="20922" cy="23547"/>
            </a:xfrm>
            <a:custGeom>
              <a:rect b="b" l="l" r="r" t="t"/>
              <a:pathLst>
                <a:path extrusionOk="0" h="27" w="22">
                  <a:moveTo>
                    <a:pt x="0" y="27"/>
                  </a:moveTo>
                  <a:lnTo>
                    <a:pt x="0" y="5"/>
                  </a:lnTo>
                  <a:lnTo>
                    <a:pt x="22" y="0"/>
                  </a:lnTo>
                  <a:lnTo>
                    <a:pt x="0" y="2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73" name="Google Shape;1873;gebf947c4af_8_626"/>
            <p:cNvSpPr/>
            <p:nvPr/>
          </p:nvSpPr>
          <p:spPr>
            <a:xfrm>
              <a:off x="5475793" y="2696107"/>
              <a:ext cx="19021" cy="15137"/>
            </a:xfrm>
            <a:custGeom>
              <a:rect b="b" l="l" r="r" t="t"/>
              <a:pathLst>
                <a:path extrusionOk="0" h="18" w="21">
                  <a:moveTo>
                    <a:pt x="0" y="14"/>
                  </a:moveTo>
                  <a:lnTo>
                    <a:pt x="11" y="0"/>
                  </a:lnTo>
                  <a:lnTo>
                    <a:pt x="21" y="18"/>
                  </a:lnTo>
                  <a:lnTo>
                    <a:pt x="0" y="1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74" name="Google Shape;1874;gebf947c4af_8_626"/>
            <p:cNvSpPr/>
            <p:nvPr/>
          </p:nvSpPr>
          <p:spPr>
            <a:xfrm>
              <a:off x="5494810" y="2659103"/>
              <a:ext cx="233947" cy="358265"/>
            </a:xfrm>
            <a:custGeom>
              <a:rect b="b" l="l" r="r" t="t"/>
              <a:pathLst>
                <a:path extrusionOk="0" h="394" w="258">
                  <a:moveTo>
                    <a:pt x="0" y="92"/>
                  </a:moveTo>
                  <a:lnTo>
                    <a:pt x="10" y="39"/>
                  </a:lnTo>
                  <a:lnTo>
                    <a:pt x="38" y="0"/>
                  </a:lnTo>
                  <a:lnTo>
                    <a:pt x="98" y="0"/>
                  </a:lnTo>
                  <a:lnTo>
                    <a:pt x="63" y="47"/>
                  </a:lnTo>
                  <a:lnTo>
                    <a:pt x="142" y="57"/>
                  </a:lnTo>
                  <a:lnTo>
                    <a:pt x="92" y="121"/>
                  </a:lnTo>
                  <a:lnTo>
                    <a:pt x="151" y="143"/>
                  </a:lnTo>
                  <a:lnTo>
                    <a:pt x="207" y="224"/>
                  </a:lnTo>
                  <a:lnTo>
                    <a:pt x="191" y="230"/>
                  </a:lnTo>
                  <a:lnTo>
                    <a:pt x="216" y="249"/>
                  </a:lnTo>
                  <a:lnTo>
                    <a:pt x="202" y="270"/>
                  </a:lnTo>
                  <a:lnTo>
                    <a:pt x="258" y="274"/>
                  </a:lnTo>
                  <a:lnTo>
                    <a:pt x="224" y="328"/>
                  </a:lnTo>
                  <a:lnTo>
                    <a:pt x="247" y="343"/>
                  </a:lnTo>
                  <a:lnTo>
                    <a:pt x="15" y="394"/>
                  </a:lnTo>
                  <a:lnTo>
                    <a:pt x="118" y="321"/>
                  </a:lnTo>
                  <a:lnTo>
                    <a:pt x="88" y="332"/>
                  </a:lnTo>
                  <a:lnTo>
                    <a:pt x="29" y="310"/>
                  </a:lnTo>
                  <a:lnTo>
                    <a:pt x="73" y="282"/>
                  </a:lnTo>
                  <a:lnTo>
                    <a:pt x="45" y="270"/>
                  </a:lnTo>
                  <a:lnTo>
                    <a:pt x="104" y="241"/>
                  </a:lnTo>
                  <a:lnTo>
                    <a:pt x="111" y="205"/>
                  </a:lnTo>
                  <a:lnTo>
                    <a:pt x="81" y="194"/>
                  </a:lnTo>
                  <a:lnTo>
                    <a:pt x="98" y="173"/>
                  </a:lnTo>
                  <a:lnTo>
                    <a:pt x="37" y="183"/>
                  </a:lnTo>
                  <a:lnTo>
                    <a:pt x="38" y="127"/>
                  </a:lnTo>
                  <a:lnTo>
                    <a:pt x="10" y="153"/>
                  </a:lnTo>
                  <a:lnTo>
                    <a:pt x="26" y="95"/>
                  </a:lnTo>
                  <a:lnTo>
                    <a:pt x="0" y="9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75" name="Google Shape;1875;gebf947c4af_8_626"/>
            <p:cNvSpPr/>
            <p:nvPr/>
          </p:nvSpPr>
          <p:spPr>
            <a:xfrm>
              <a:off x="11352990" y="2423621"/>
              <a:ext cx="91298" cy="30277"/>
            </a:xfrm>
            <a:custGeom>
              <a:rect b="b" l="l" r="r" t="t"/>
              <a:pathLst>
                <a:path extrusionOk="0" h="32" w="101">
                  <a:moveTo>
                    <a:pt x="0" y="10"/>
                  </a:moveTo>
                  <a:lnTo>
                    <a:pt x="61" y="0"/>
                  </a:lnTo>
                  <a:lnTo>
                    <a:pt x="101" y="15"/>
                  </a:lnTo>
                  <a:lnTo>
                    <a:pt x="81" y="32"/>
                  </a:lnTo>
                  <a:lnTo>
                    <a:pt x="0" y="1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76" name="Google Shape;1876;gebf947c4af_8_626"/>
            <p:cNvSpPr/>
            <p:nvPr/>
          </p:nvSpPr>
          <p:spPr>
            <a:xfrm>
              <a:off x="7902751" y="2876079"/>
              <a:ext cx="1844948" cy="1170665"/>
            </a:xfrm>
            <a:custGeom>
              <a:rect b="b" l="l" r="r" t="t"/>
              <a:pathLst>
                <a:path extrusionOk="0" h="1286" w="2044">
                  <a:moveTo>
                    <a:pt x="0" y="612"/>
                  </a:moveTo>
                  <a:lnTo>
                    <a:pt x="13" y="562"/>
                  </a:lnTo>
                  <a:lnTo>
                    <a:pt x="87" y="551"/>
                  </a:lnTo>
                  <a:lnTo>
                    <a:pt x="216" y="484"/>
                  </a:lnTo>
                  <a:lnTo>
                    <a:pt x="235" y="432"/>
                  </a:lnTo>
                  <a:lnTo>
                    <a:pt x="209" y="371"/>
                  </a:lnTo>
                  <a:lnTo>
                    <a:pt x="290" y="355"/>
                  </a:lnTo>
                  <a:lnTo>
                    <a:pt x="312" y="273"/>
                  </a:lnTo>
                  <a:lnTo>
                    <a:pt x="397" y="278"/>
                  </a:lnTo>
                  <a:lnTo>
                    <a:pt x="407" y="225"/>
                  </a:lnTo>
                  <a:lnTo>
                    <a:pt x="472" y="198"/>
                  </a:lnTo>
                  <a:lnTo>
                    <a:pt x="506" y="243"/>
                  </a:lnTo>
                  <a:lnTo>
                    <a:pt x="553" y="260"/>
                  </a:lnTo>
                  <a:lnTo>
                    <a:pt x="572" y="355"/>
                  </a:lnTo>
                  <a:lnTo>
                    <a:pt x="719" y="392"/>
                  </a:lnTo>
                  <a:lnTo>
                    <a:pt x="781" y="456"/>
                  </a:lnTo>
                  <a:lnTo>
                    <a:pt x="902" y="452"/>
                  </a:lnTo>
                  <a:lnTo>
                    <a:pt x="1039" y="503"/>
                  </a:lnTo>
                  <a:lnTo>
                    <a:pt x="1222" y="456"/>
                  </a:lnTo>
                  <a:lnTo>
                    <a:pt x="1278" y="419"/>
                  </a:lnTo>
                  <a:lnTo>
                    <a:pt x="1278" y="368"/>
                  </a:lnTo>
                  <a:lnTo>
                    <a:pt x="1329" y="374"/>
                  </a:lnTo>
                  <a:lnTo>
                    <a:pt x="1440" y="300"/>
                  </a:lnTo>
                  <a:lnTo>
                    <a:pt x="1530" y="295"/>
                  </a:lnTo>
                  <a:lnTo>
                    <a:pt x="1487" y="239"/>
                  </a:lnTo>
                  <a:lnTo>
                    <a:pt x="1402" y="254"/>
                  </a:lnTo>
                  <a:lnTo>
                    <a:pt x="1401" y="191"/>
                  </a:lnTo>
                  <a:lnTo>
                    <a:pt x="1423" y="157"/>
                  </a:lnTo>
                  <a:lnTo>
                    <a:pt x="1473" y="176"/>
                  </a:lnTo>
                  <a:lnTo>
                    <a:pt x="1522" y="154"/>
                  </a:lnTo>
                  <a:lnTo>
                    <a:pt x="1571" y="69"/>
                  </a:lnTo>
                  <a:lnTo>
                    <a:pt x="1548" y="38"/>
                  </a:lnTo>
                  <a:lnTo>
                    <a:pt x="1669" y="0"/>
                  </a:lnTo>
                  <a:lnTo>
                    <a:pt x="1736" y="26"/>
                  </a:lnTo>
                  <a:lnTo>
                    <a:pt x="1798" y="169"/>
                  </a:lnTo>
                  <a:lnTo>
                    <a:pt x="1899" y="201"/>
                  </a:lnTo>
                  <a:lnTo>
                    <a:pt x="1919" y="253"/>
                  </a:lnTo>
                  <a:lnTo>
                    <a:pt x="2044" y="220"/>
                  </a:lnTo>
                  <a:lnTo>
                    <a:pt x="1986" y="359"/>
                  </a:lnTo>
                  <a:lnTo>
                    <a:pt x="1913" y="379"/>
                  </a:lnTo>
                  <a:lnTo>
                    <a:pt x="1923" y="432"/>
                  </a:lnTo>
                  <a:lnTo>
                    <a:pt x="1899" y="463"/>
                  </a:lnTo>
                  <a:lnTo>
                    <a:pt x="1886" y="452"/>
                  </a:lnTo>
                  <a:lnTo>
                    <a:pt x="1823" y="491"/>
                  </a:lnTo>
                  <a:lnTo>
                    <a:pt x="1823" y="513"/>
                  </a:lnTo>
                  <a:lnTo>
                    <a:pt x="1777" y="506"/>
                  </a:lnTo>
                  <a:lnTo>
                    <a:pt x="1692" y="568"/>
                  </a:lnTo>
                  <a:lnTo>
                    <a:pt x="1593" y="617"/>
                  </a:lnTo>
                  <a:lnTo>
                    <a:pt x="1623" y="551"/>
                  </a:lnTo>
                  <a:lnTo>
                    <a:pt x="1608" y="528"/>
                  </a:lnTo>
                  <a:lnTo>
                    <a:pt x="1473" y="604"/>
                  </a:lnTo>
                  <a:lnTo>
                    <a:pt x="1469" y="624"/>
                  </a:lnTo>
                  <a:lnTo>
                    <a:pt x="1515" y="674"/>
                  </a:lnTo>
                  <a:lnTo>
                    <a:pt x="1574" y="653"/>
                  </a:lnTo>
                  <a:lnTo>
                    <a:pt x="1636" y="671"/>
                  </a:lnTo>
                  <a:lnTo>
                    <a:pt x="1553" y="710"/>
                  </a:lnTo>
                  <a:lnTo>
                    <a:pt x="1523" y="763"/>
                  </a:lnTo>
                  <a:lnTo>
                    <a:pt x="1611" y="880"/>
                  </a:lnTo>
                  <a:lnTo>
                    <a:pt x="1550" y="869"/>
                  </a:lnTo>
                  <a:lnTo>
                    <a:pt x="1611" y="909"/>
                  </a:lnTo>
                  <a:lnTo>
                    <a:pt x="1552" y="935"/>
                  </a:lnTo>
                  <a:lnTo>
                    <a:pt x="1614" y="946"/>
                  </a:lnTo>
                  <a:lnTo>
                    <a:pt x="1501" y="1133"/>
                  </a:lnTo>
                  <a:lnTo>
                    <a:pt x="1425" y="1188"/>
                  </a:lnTo>
                  <a:lnTo>
                    <a:pt x="1353" y="1206"/>
                  </a:lnTo>
                  <a:lnTo>
                    <a:pt x="1347" y="1207"/>
                  </a:lnTo>
                  <a:lnTo>
                    <a:pt x="1329" y="1196"/>
                  </a:lnTo>
                  <a:lnTo>
                    <a:pt x="1310" y="1228"/>
                  </a:lnTo>
                  <a:lnTo>
                    <a:pt x="1223" y="1247"/>
                  </a:lnTo>
                  <a:lnTo>
                    <a:pt x="1216" y="1286"/>
                  </a:lnTo>
                  <a:lnTo>
                    <a:pt x="1201" y="1239"/>
                  </a:lnTo>
                  <a:lnTo>
                    <a:pt x="1142" y="1242"/>
                  </a:lnTo>
                  <a:lnTo>
                    <a:pt x="1052" y="1184"/>
                  </a:lnTo>
                  <a:lnTo>
                    <a:pt x="953" y="1209"/>
                  </a:lnTo>
                  <a:lnTo>
                    <a:pt x="932" y="1210"/>
                  </a:lnTo>
                  <a:lnTo>
                    <a:pt x="935" y="1247"/>
                  </a:lnTo>
                  <a:lnTo>
                    <a:pt x="920" y="1238"/>
                  </a:lnTo>
                  <a:lnTo>
                    <a:pt x="856" y="1220"/>
                  </a:lnTo>
                  <a:lnTo>
                    <a:pt x="837" y="1152"/>
                  </a:lnTo>
                  <a:lnTo>
                    <a:pt x="799" y="1161"/>
                  </a:lnTo>
                  <a:lnTo>
                    <a:pt x="834" y="1062"/>
                  </a:lnTo>
                  <a:lnTo>
                    <a:pt x="833" y="1030"/>
                  </a:lnTo>
                  <a:lnTo>
                    <a:pt x="792" y="1009"/>
                  </a:lnTo>
                  <a:lnTo>
                    <a:pt x="757" y="996"/>
                  </a:lnTo>
                  <a:lnTo>
                    <a:pt x="746" y="960"/>
                  </a:lnTo>
                  <a:lnTo>
                    <a:pt x="604" y="1020"/>
                  </a:lnTo>
                  <a:lnTo>
                    <a:pt x="540" y="1004"/>
                  </a:lnTo>
                  <a:lnTo>
                    <a:pt x="507" y="1038"/>
                  </a:lnTo>
                  <a:lnTo>
                    <a:pt x="503" y="1014"/>
                  </a:lnTo>
                  <a:lnTo>
                    <a:pt x="481" y="1019"/>
                  </a:lnTo>
                  <a:lnTo>
                    <a:pt x="408" y="1019"/>
                  </a:lnTo>
                  <a:lnTo>
                    <a:pt x="352" y="967"/>
                  </a:lnTo>
                  <a:lnTo>
                    <a:pt x="246" y="932"/>
                  </a:lnTo>
                  <a:lnTo>
                    <a:pt x="178" y="908"/>
                  </a:lnTo>
                  <a:lnTo>
                    <a:pt x="161" y="850"/>
                  </a:lnTo>
                  <a:lnTo>
                    <a:pt x="197" y="843"/>
                  </a:lnTo>
                  <a:lnTo>
                    <a:pt x="175" y="796"/>
                  </a:lnTo>
                  <a:lnTo>
                    <a:pt x="221" y="740"/>
                  </a:lnTo>
                  <a:lnTo>
                    <a:pt x="186" y="721"/>
                  </a:lnTo>
                  <a:lnTo>
                    <a:pt x="134" y="741"/>
                  </a:lnTo>
                  <a:lnTo>
                    <a:pt x="32" y="679"/>
                  </a:lnTo>
                  <a:lnTo>
                    <a:pt x="35" y="671"/>
                  </a:lnTo>
                  <a:lnTo>
                    <a:pt x="36" y="626"/>
                  </a:lnTo>
                  <a:lnTo>
                    <a:pt x="0" y="61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77" name="Google Shape;1877;gebf947c4af_8_626"/>
            <p:cNvSpPr/>
            <p:nvPr/>
          </p:nvSpPr>
          <p:spPr>
            <a:xfrm>
              <a:off x="8960269" y="4055155"/>
              <a:ext cx="62766" cy="57186"/>
            </a:xfrm>
            <a:custGeom>
              <a:rect b="b" l="l" r="r" t="t"/>
              <a:pathLst>
                <a:path extrusionOk="0" h="62" w="73">
                  <a:moveTo>
                    <a:pt x="0" y="48"/>
                  </a:moveTo>
                  <a:lnTo>
                    <a:pt x="23" y="0"/>
                  </a:lnTo>
                  <a:lnTo>
                    <a:pt x="73" y="11"/>
                  </a:lnTo>
                  <a:lnTo>
                    <a:pt x="33" y="62"/>
                  </a:lnTo>
                  <a:lnTo>
                    <a:pt x="0" y="48"/>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78" name="Google Shape;1878;gebf947c4af_8_626"/>
            <p:cNvSpPr/>
            <p:nvPr/>
          </p:nvSpPr>
          <p:spPr>
            <a:xfrm>
              <a:off x="7727769" y="3535420"/>
              <a:ext cx="886334" cy="888092"/>
            </a:xfrm>
            <a:custGeom>
              <a:rect b="b" l="l" r="r" t="t"/>
              <a:pathLst>
                <a:path extrusionOk="0" h="976" w="980">
                  <a:moveTo>
                    <a:pt x="0" y="444"/>
                  </a:moveTo>
                  <a:lnTo>
                    <a:pt x="27" y="422"/>
                  </a:lnTo>
                  <a:lnTo>
                    <a:pt x="103" y="422"/>
                  </a:lnTo>
                  <a:lnTo>
                    <a:pt x="51" y="320"/>
                  </a:lnTo>
                  <a:lnTo>
                    <a:pt x="81" y="293"/>
                  </a:lnTo>
                  <a:lnTo>
                    <a:pt x="125" y="295"/>
                  </a:lnTo>
                  <a:lnTo>
                    <a:pt x="224" y="184"/>
                  </a:lnTo>
                  <a:lnTo>
                    <a:pt x="217" y="154"/>
                  </a:lnTo>
                  <a:lnTo>
                    <a:pt x="243" y="136"/>
                  </a:lnTo>
                  <a:lnTo>
                    <a:pt x="199" y="101"/>
                  </a:lnTo>
                  <a:lnTo>
                    <a:pt x="198" y="46"/>
                  </a:lnTo>
                  <a:lnTo>
                    <a:pt x="294" y="46"/>
                  </a:lnTo>
                  <a:lnTo>
                    <a:pt x="322" y="20"/>
                  </a:lnTo>
                  <a:lnTo>
                    <a:pt x="374" y="0"/>
                  </a:lnTo>
                  <a:lnTo>
                    <a:pt x="409" y="19"/>
                  </a:lnTo>
                  <a:lnTo>
                    <a:pt x="363" y="75"/>
                  </a:lnTo>
                  <a:lnTo>
                    <a:pt x="385" y="122"/>
                  </a:lnTo>
                  <a:lnTo>
                    <a:pt x="349" y="129"/>
                  </a:lnTo>
                  <a:lnTo>
                    <a:pt x="366" y="187"/>
                  </a:lnTo>
                  <a:lnTo>
                    <a:pt x="434" y="211"/>
                  </a:lnTo>
                  <a:lnTo>
                    <a:pt x="401" y="265"/>
                  </a:lnTo>
                  <a:lnTo>
                    <a:pt x="491" y="316"/>
                  </a:lnTo>
                  <a:lnTo>
                    <a:pt x="665" y="349"/>
                  </a:lnTo>
                  <a:lnTo>
                    <a:pt x="669" y="298"/>
                  </a:lnTo>
                  <a:lnTo>
                    <a:pt x="691" y="293"/>
                  </a:lnTo>
                  <a:lnTo>
                    <a:pt x="695" y="317"/>
                  </a:lnTo>
                  <a:lnTo>
                    <a:pt x="709" y="339"/>
                  </a:lnTo>
                  <a:lnTo>
                    <a:pt x="797" y="330"/>
                  </a:lnTo>
                  <a:lnTo>
                    <a:pt x="792" y="299"/>
                  </a:lnTo>
                  <a:lnTo>
                    <a:pt x="934" y="239"/>
                  </a:lnTo>
                  <a:lnTo>
                    <a:pt x="945" y="275"/>
                  </a:lnTo>
                  <a:lnTo>
                    <a:pt x="980" y="288"/>
                  </a:lnTo>
                  <a:lnTo>
                    <a:pt x="966" y="324"/>
                  </a:lnTo>
                  <a:lnTo>
                    <a:pt x="907" y="346"/>
                  </a:lnTo>
                  <a:lnTo>
                    <a:pt x="820" y="507"/>
                  </a:lnTo>
                  <a:lnTo>
                    <a:pt x="803" y="442"/>
                  </a:lnTo>
                  <a:lnTo>
                    <a:pt x="787" y="467"/>
                  </a:lnTo>
                  <a:lnTo>
                    <a:pt x="767" y="436"/>
                  </a:lnTo>
                  <a:lnTo>
                    <a:pt x="805" y="396"/>
                  </a:lnTo>
                  <a:lnTo>
                    <a:pt x="730" y="390"/>
                  </a:lnTo>
                  <a:lnTo>
                    <a:pt x="682" y="345"/>
                  </a:lnTo>
                  <a:lnTo>
                    <a:pt x="666" y="370"/>
                  </a:lnTo>
                  <a:lnTo>
                    <a:pt x="684" y="390"/>
                  </a:lnTo>
                  <a:lnTo>
                    <a:pt x="661" y="404"/>
                  </a:lnTo>
                  <a:lnTo>
                    <a:pt x="683" y="425"/>
                  </a:lnTo>
                  <a:lnTo>
                    <a:pt x="695" y="517"/>
                  </a:lnTo>
                  <a:lnTo>
                    <a:pt x="666" y="502"/>
                  </a:lnTo>
                  <a:lnTo>
                    <a:pt x="610" y="574"/>
                  </a:lnTo>
                  <a:lnTo>
                    <a:pt x="408" y="722"/>
                  </a:lnTo>
                  <a:lnTo>
                    <a:pt x="393" y="903"/>
                  </a:lnTo>
                  <a:lnTo>
                    <a:pt x="309" y="976"/>
                  </a:lnTo>
                  <a:lnTo>
                    <a:pt x="234" y="836"/>
                  </a:lnTo>
                  <a:lnTo>
                    <a:pt x="203" y="724"/>
                  </a:lnTo>
                  <a:lnTo>
                    <a:pt x="176" y="698"/>
                  </a:lnTo>
                  <a:lnTo>
                    <a:pt x="155" y="496"/>
                  </a:lnTo>
                  <a:lnTo>
                    <a:pt x="139" y="489"/>
                  </a:lnTo>
                  <a:lnTo>
                    <a:pt x="126" y="533"/>
                  </a:lnTo>
                  <a:lnTo>
                    <a:pt x="78" y="546"/>
                  </a:lnTo>
                  <a:lnTo>
                    <a:pt x="30" y="492"/>
                  </a:lnTo>
                  <a:lnTo>
                    <a:pt x="77" y="464"/>
                  </a:lnTo>
                  <a:lnTo>
                    <a:pt x="30" y="474"/>
                  </a:lnTo>
                  <a:lnTo>
                    <a:pt x="0" y="44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79" name="Google Shape;1879;gebf947c4af_8_626"/>
            <p:cNvSpPr/>
            <p:nvPr/>
          </p:nvSpPr>
          <p:spPr>
            <a:xfrm>
              <a:off x="8551336" y="4497519"/>
              <a:ext cx="329046" cy="348174"/>
            </a:xfrm>
            <a:custGeom>
              <a:rect b="b" l="l" r="r" t="t"/>
              <a:pathLst>
                <a:path extrusionOk="0" h="378" w="363">
                  <a:moveTo>
                    <a:pt x="0" y="0"/>
                  </a:moveTo>
                  <a:lnTo>
                    <a:pt x="80" y="15"/>
                  </a:lnTo>
                  <a:lnTo>
                    <a:pt x="182" y="114"/>
                  </a:lnTo>
                  <a:lnTo>
                    <a:pt x="264" y="150"/>
                  </a:lnTo>
                  <a:lnTo>
                    <a:pt x="255" y="177"/>
                  </a:lnTo>
                  <a:lnTo>
                    <a:pt x="283" y="175"/>
                  </a:lnTo>
                  <a:lnTo>
                    <a:pt x="279" y="212"/>
                  </a:lnTo>
                  <a:lnTo>
                    <a:pt x="363" y="282"/>
                  </a:lnTo>
                  <a:lnTo>
                    <a:pt x="354" y="377"/>
                  </a:lnTo>
                  <a:lnTo>
                    <a:pt x="318" y="378"/>
                  </a:lnTo>
                  <a:lnTo>
                    <a:pt x="244" y="323"/>
                  </a:lnTo>
                  <a:lnTo>
                    <a:pt x="124" y="132"/>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80" name="Google Shape;1880;gebf947c4af_8_626"/>
            <p:cNvSpPr/>
            <p:nvPr/>
          </p:nvSpPr>
          <p:spPr>
            <a:xfrm>
              <a:off x="8857560" y="4852419"/>
              <a:ext cx="275791" cy="85783"/>
            </a:xfrm>
            <a:custGeom>
              <a:rect b="b" l="l" r="r" t="t"/>
              <a:pathLst>
                <a:path extrusionOk="0" h="95" w="304">
                  <a:moveTo>
                    <a:pt x="0" y="26"/>
                  </a:moveTo>
                  <a:lnTo>
                    <a:pt x="21" y="0"/>
                  </a:lnTo>
                  <a:lnTo>
                    <a:pt x="234" y="29"/>
                  </a:lnTo>
                  <a:lnTo>
                    <a:pt x="254" y="53"/>
                  </a:lnTo>
                  <a:lnTo>
                    <a:pt x="298" y="62"/>
                  </a:lnTo>
                  <a:lnTo>
                    <a:pt x="304" y="95"/>
                  </a:lnTo>
                  <a:lnTo>
                    <a:pt x="54" y="49"/>
                  </a:lnTo>
                  <a:lnTo>
                    <a:pt x="0" y="2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81" name="Google Shape;1881;gebf947c4af_8_626"/>
            <p:cNvSpPr/>
            <p:nvPr/>
          </p:nvSpPr>
          <p:spPr>
            <a:xfrm>
              <a:off x="8969780" y="4536207"/>
              <a:ext cx="296713" cy="262391"/>
            </a:xfrm>
            <a:custGeom>
              <a:rect b="b" l="l" r="r" t="t"/>
              <a:pathLst>
                <a:path extrusionOk="0" h="280" w="329">
                  <a:moveTo>
                    <a:pt x="0" y="126"/>
                  </a:moveTo>
                  <a:lnTo>
                    <a:pt x="22" y="89"/>
                  </a:lnTo>
                  <a:lnTo>
                    <a:pt x="50" y="112"/>
                  </a:lnTo>
                  <a:lnTo>
                    <a:pt x="150" y="104"/>
                  </a:lnTo>
                  <a:lnTo>
                    <a:pt x="183" y="92"/>
                  </a:lnTo>
                  <a:lnTo>
                    <a:pt x="227" y="0"/>
                  </a:lnTo>
                  <a:lnTo>
                    <a:pt x="285" y="4"/>
                  </a:lnTo>
                  <a:lnTo>
                    <a:pt x="272" y="27"/>
                  </a:lnTo>
                  <a:lnTo>
                    <a:pt x="329" y="112"/>
                  </a:lnTo>
                  <a:lnTo>
                    <a:pt x="297" y="106"/>
                  </a:lnTo>
                  <a:lnTo>
                    <a:pt x="241" y="202"/>
                  </a:lnTo>
                  <a:lnTo>
                    <a:pt x="232" y="262"/>
                  </a:lnTo>
                  <a:lnTo>
                    <a:pt x="197" y="280"/>
                  </a:lnTo>
                  <a:lnTo>
                    <a:pt x="133" y="245"/>
                  </a:lnTo>
                  <a:lnTo>
                    <a:pt x="96" y="261"/>
                  </a:lnTo>
                  <a:lnTo>
                    <a:pt x="91" y="232"/>
                  </a:lnTo>
                  <a:lnTo>
                    <a:pt x="40" y="238"/>
                  </a:lnTo>
                  <a:lnTo>
                    <a:pt x="0" y="12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82" name="Google Shape;1882;gebf947c4af_8_626"/>
            <p:cNvSpPr/>
            <p:nvPr/>
          </p:nvSpPr>
          <p:spPr>
            <a:xfrm>
              <a:off x="9203723" y="4926426"/>
              <a:ext cx="72277" cy="16821"/>
            </a:xfrm>
            <a:custGeom>
              <a:rect b="b" l="l" r="r" t="t"/>
              <a:pathLst>
                <a:path extrusionOk="0" h="21" w="82">
                  <a:moveTo>
                    <a:pt x="0" y="4"/>
                  </a:moveTo>
                  <a:lnTo>
                    <a:pt x="10" y="21"/>
                  </a:lnTo>
                  <a:lnTo>
                    <a:pt x="82" y="7"/>
                  </a:lnTo>
                  <a:lnTo>
                    <a:pt x="27" y="0"/>
                  </a:lnTo>
                  <a:lnTo>
                    <a:pt x="0" y="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83" name="Google Shape;1883;gebf947c4af_8_626"/>
            <p:cNvSpPr/>
            <p:nvPr/>
          </p:nvSpPr>
          <p:spPr>
            <a:xfrm>
              <a:off x="9266493" y="4613576"/>
              <a:ext cx="186397" cy="227071"/>
            </a:xfrm>
            <a:custGeom>
              <a:rect b="b" l="l" r="r" t="t"/>
              <a:pathLst>
                <a:path extrusionOk="0" h="244" w="206">
                  <a:moveTo>
                    <a:pt x="0" y="145"/>
                  </a:moveTo>
                  <a:lnTo>
                    <a:pt x="26" y="191"/>
                  </a:lnTo>
                  <a:lnTo>
                    <a:pt x="17" y="235"/>
                  </a:lnTo>
                  <a:lnTo>
                    <a:pt x="50" y="244"/>
                  </a:lnTo>
                  <a:lnTo>
                    <a:pt x="48" y="154"/>
                  </a:lnTo>
                  <a:lnTo>
                    <a:pt x="70" y="145"/>
                  </a:lnTo>
                  <a:lnTo>
                    <a:pt x="72" y="180"/>
                  </a:lnTo>
                  <a:lnTo>
                    <a:pt x="92" y="220"/>
                  </a:lnTo>
                  <a:lnTo>
                    <a:pt x="129" y="202"/>
                  </a:lnTo>
                  <a:lnTo>
                    <a:pt x="83" y="118"/>
                  </a:lnTo>
                  <a:lnTo>
                    <a:pt x="152" y="81"/>
                  </a:lnTo>
                  <a:lnTo>
                    <a:pt x="60" y="104"/>
                  </a:lnTo>
                  <a:lnTo>
                    <a:pt x="46" y="50"/>
                  </a:lnTo>
                  <a:lnTo>
                    <a:pt x="181" y="45"/>
                  </a:lnTo>
                  <a:lnTo>
                    <a:pt x="206" y="0"/>
                  </a:lnTo>
                  <a:lnTo>
                    <a:pt x="166" y="28"/>
                  </a:lnTo>
                  <a:lnTo>
                    <a:pt x="70" y="13"/>
                  </a:lnTo>
                  <a:lnTo>
                    <a:pt x="37" y="34"/>
                  </a:lnTo>
                  <a:lnTo>
                    <a:pt x="0" y="14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84" name="Google Shape;1884;gebf947c4af_8_626"/>
            <p:cNvSpPr/>
            <p:nvPr/>
          </p:nvSpPr>
          <p:spPr>
            <a:xfrm>
              <a:off x="9412947" y="4929791"/>
              <a:ext cx="106511" cy="55506"/>
            </a:xfrm>
            <a:custGeom>
              <a:rect b="b" l="l" r="r" t="t"/>
              <a:pathLst>
                <a:path extrusionOk="0" h="63" w="115">
                  <a:moveTo>
                    <a:pt x="0" y="37"/>
                  </a:moveTo>
                  <a:lnTo>
                    <a:pt x="5" y="63"/>
                  </a:lnTo>
                  <a:lnTo>
                    <a:pt x="115" y="0"/>
                  </a:lnTo>
                  <a:lnTo>
                    <a:pt x="33" y="19"/>
                  </a:lnTo>
                  <a:lnTo>
                    <a:pt x="0" y="3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85" name="Google Shape;1885;gebf947c4af_8_626"/>
            <p:cNvSpPr/>
            <p:nvPr/>
          </p:nvSpPr>
          <p:spPr>
            <a:xfrm>
              <a:off x="9523262" y="4605169"/>
              <a:ext cx="34238" cy="89144"/>
            </a:xfrm>
            <a:custGeom>
              <a:rect b="b" l="l" r="r" t="t"/>
              <a:pathLst>
                <a:path extrusionOk="0" h="99" w="40">
                  <a:moveTo>
                    <a:pt x="0" y="35"/>
                  </a:moveTo>
                  <a:lnTo>
                    <a:pt x="8" y="80"/>
                  </a:lnTo>
                  <a:lnTo>
                    <a:pt x="32" y="99"/>
                  </a:lnTo>
                  <a:lnTo>
                    <a:pt x="17" y="58"/>
                  </a:lnTo>
                  <a:lnTo>
                    <a:pt x="40" y="52"/>
                  </a:lnTo>
                  <a:lnTo>
                    <a:pt x="37" y="21"/>
                  </a:lnTo>
                  <a:lnTo>
                    <a:pt x="8" y="41"/>
                  </a:lnTo>
                  <a:lnTo>
                    <a:pt x="21" y="0"/>
                  </a:lnTo>
                  <a:lnTo>
                    <a:pt x="0" y="3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86" name="Google Shape;1886;gebf947c4af_8_626"/>
            <p:cNvSpPr/>
            <p:nvPr/>
          </p:nvSpPr>
          <p:spPr>
            <a:xfrm>
              <a:off x="9538479" y="4753183"/>
              <a:ext cx="85592" cy="26912"/>
            </a:xfrm>
            <a:custGeom>
              <a:rect b="b" l="l" r="r" t="t"/>
              <a:pathLst>
                <a:path extrusionOk="0" h="31" w="96">
                  <a:moveTo>
                    <a:pt x="0" y="12"/>
                  </a:moveTo>
                  <a:lnTo>
                    <a:pt x="53" y="0"/>
                  </a:lnTo>
                  <a:lnTo>
                    <a:pt x="96" y="31"/>
                  </a:lnTo>
                  <a:lnTo>
                    <a:pt x="0" y="1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87" name="Google Shape;1887;gebf947c4af_8_626"/>
            <p:cNvSpPr/>
            <p:nvPr/>
          </p:nvSpPr>
          <p:spPr>
            <a:xfrm>
              <a:off x="9627872" y="4682538"/>
              <a:ext cx="315734" cy="260710"/>
            </a:xfrm>
            <a:custGeom>
              <a:rect b="b" l="l" r="r" t="t"/>
              <a:pathLst>
                <a:path extrusionOk="0" h="289" w="349">
                  <a:moveTo>
                    <a:pt x="0" y="36"/>
                  </a:moveTo>
                  <a:lnTo>
                    <a:pt x="51" y="63"/>
                  </a:lnTo>
                  <a:lnTo>
                    <a:pt x="102" y="56"/>
                  </a:lnTo>
                  <a:lnTo>
                    <a:pt x="37" y="77"/>
                  </a:lnTo>
                  <a:lnTo>
                    <a:pt x="69" y="124"/>
                  </a:lnTo>
                  <a:lnTo>
                    <a:pt x="99" y="84"/>
                  </a:lnTo>
                  <a:lnTo>
                    <a:pt x="120" y="124"/>
                  </a:lnTo>
                  <a:lnTo>
                    <a:pt x="245" y="168"/>
                  </a:lnTo>
                  <a:lnTo>
                    <a:pt x="275" y="238"/>
                  </a:lnTo>
                  <a:lnTo>
                    <a:pt x="252" y="235"/>
                  </a:lnTo>
                  <a:lnTo>
                    <a:pt x="232" y="268"/>
                  </a:lnTo>
                  <a:lnTo>
                    <a:pt x="308" y="253"/>
                  </a:lnTo>
                  <a:lnTo>
                    <a:pt x="349" y="289"/>
                  </a:lnTo>
                  <a:lnTo>
                    <a:pt x="344" y="73"/>
                  </a:lnTo>
                  <a:lnTo>
                    <a:pt x="236" y="36"/>
                  </a:lnTo>
                  <a:lnTo>
                    <a:pt x="149" y="99"/>
                  </a:lnTo>
                  <a:lnTo>
                    <a:pt x="114" y="66"/>
                  </a:lnTo>
                  <a:lnTo>
                    <a:pt x="103" y="14"/>
                  </a:lnTo>
                  <a:lnTo>
                    <a:pt x="51" y="0"/>
                  </a:lnTo>
                  <a:lnTo>
                    <a:pt x="0" y="3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88" name="Google Shape;1888;gebf947c4af_8_626"/>
            <p:cNvSpPr/>
            <p:nvPr/>
          </p:nvSpPr>
          <p:spPr>
            <a:xfrm>
              <a:off x="9637383" y="4887742"/>
              <a:ext cx="11411" cy="23547"/>
            </a:xfrm>
            <a:custGeom>
              <a:rect b="b" l="l" r="r" t="t"/>
              <a:pathLst>
                <a:path extrusionOk="0" h="25" w="16">
                  <a:moveTo>
                    <a:pt x="0" y="25"/>
                  </a:moveTo>
                  <a:lnTo>
                    <a:pt x="10" y="0"/>
                  </a:lnTo>
                  <a:lnTo>
                    <a:pt x="16" y="14"/>
                  </a:lnTo>
                  <a:lnTo>
                    <a:pt x="0" y="2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89" name="Google Shape;1889;gebf947c4af_8_626"/>
            <p:cNvSpPr/>
            <p:nvPr/>
          </p:nvSpPr>
          <p:spPr>
            <a:xfrm>
              <a:off x="9485220" y="3442910"/>
              <a:ext cx="104610" cy="146334"/>
            </a:xfrm>
            <a:custGeom>
              <a:rect b="b" l="l" r="r" t="t"/>
              <a:pathLst>
                <a:path extrusionOk="0" h="160" w="115">
                  <a:moveTo>
                    <a:pt x="0" y="160"/>
                  </a:moveTo>
                  <a:lnTo>
                    <a:pt x="12" y="35"/>
                  </a:lnTo>
                  <a:lnTo>
                    <a:pt x="74" y="0"/>
                  </a:lnTo>
                  <a:lnTo>
                    <a:pt x="115" y="98"/>
                  </a:lnTo>
                  <a:lnTo>
                    <a:pt x="73" y="144"/>
                  </a:lnTo>
                  <a:lnTo>
                    <a:pt x="0" y="16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90" name="Google Shape;1890;gebf947c4af_8_626"/>
            <p:cNvSpPr/>
            <p:nvPr/>
          </p:nvSpPr>
          <p:spPr>
            <a:xfrm>
              <a:off x="8703496" y="4472291"/>
              <a:ext cx="114121" cy="151380"/>
            </a:xfrm>
            <a:custGeom>
              <a:rect b="b" l="l" r="r" t="t"/>
              <a:pathLst>
                <a:path extrusionOk="0" h="167" w="125">
                  <a:moveTo>
                    <a:pt x="0" y="0"/>
                  </a:moveTo>
                  <a:lnTo>
                    <a:pt x="25" y="0"/>
                  </a:lnTo>
                  <a:lnTo>
                    <a:pt x="33" y="31"/>
                  </a:lnTo>
                  <a:lnTo>
                    <a:pt x="65" y="11"/>
                  </a:lnTo>
                  <a:lnTo>
                    <a:pt x="106" y="50"/>
                  </a:lnTo>
                  <a:lnTo>
                    <a:pt x="125" y="167"/>
                  </a:lnTo>
                  <a:lnTo>
                    <a:pt x="124" y="167"/>
                  </a:lnTo>
                  <a:lnTo>
                    <a:pt x="39" y="117"/>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91" name="Google Shape;1891;gebf947c4af_8_626"/>
            <p:cNvSpPr/>
            <p:nvPr/>
          </p:nvSpPr>
          <p:spPr>
            <a:xfrm>
              <a:off x="8988798" y="4458835"/>
              <a:ext cx="291007" cy="185018"/>
            </a:xfrm>
            <a:custGeom>
              <a:rect b="b" l="l" r="r" t="t"/>
              <a:pathLst>
                <a:path extrusionOk="0" h="199" w="319">
                  <a:moveTo>
                    <a:pt x="0" y="176"/>
                  </a:moveTo>
                  <a:lnTo>
                    <a:pt x="28" y="199"/>
                  </a:lnTo>
                  <a:lnTo>
                    <a:pt x="128" y="191"/>
                  </a:lnTo>
                  <a:lnTo>
                    <a:pt x="161" y="179"/>
                  </a:lnTo>
                  <a:lnTo>
                    <a:pt x="205" y="87"/>
                  </a:lnTo>
                  <a:lnTo>
                    <a:pt x="263" y="91"/>
                  </a:lnTo>
                  <a:lnTo>
                    <a:pt x="319" y="59"/>
                  </a:lnTo>
                  <a:lnTo>
                    <a:pt x="265" y="33"/>
                  </a:lnTo>
                  <a:lnTo>
                    <a:pt x="249" y="0"/>
                  </a:lnTo>
                  <a:lnTo>
                    <a:pt x="183" y="62"/>
                  </a:lnTo>
                  <a:lnTo>
                    <a:pt x="164" y="96"/>
                  </a:lnTo>
                  <a:lnTo>
                    <a:pt x="143" y="77"/>
                  </a:lnTo>
                  <a:lnTo>
                    <a:pt x="105" y="127"/>
                  </a:lnTo>
                  <a:lnTo>
                    <a:pt x="62" y="133"/>
                  </a:lnTo>
                  <a:lnTo>
                    <a:pt x="48" y="179"/>
                  </a:lnTo>
                  <a:lnTo>
                    <a:pt x="0" y="17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92" name="Google Shape;1892;gebf947c4af_8_626"/>
            <p:cNvSpPr/>
            <p:nvPr/>
          </p:nvSpPr>
          <p:spPr>
            <a:xfrm>
              <a:off x="7512843" y="3496735"/>
              <a:ext cx="505933" cy="439002"/>
            </a:xfrm>
            <a:custGeom>
              <a:rect b="b" l="l" r="r" t="t"/>
              <a:pathLst>
                <a:path extrusionOk="0" h="486" w="560">
                  <a:moveTo>
                    <a:pt x="0" y="267"/>
                  </a:moveTo>
                  <a:lnTo>
                    <a:pt x="52" y="284"/>
                  </a:lnTo>
                  <a:lnTo>
                    <a:pt x="175" y="267"/>
                  </a:lnTo>
                  <a:lnTo>
                    <a:pt x="198" y="218"/>
                  </a:lnTo>
                  <a:lnTo>
                    <a:pt x="281" y="190"/>
                  </a:lnTo>
                  <a:lnTo>
                    <a:pt x="289" y="149"/>
                  </a:lnTo>
                  <a:lnTo>
                    <a:pt x="316" y="138"/>
                  </a:lnTo>
                  <a:lnTo>
                    <a:pt x="304" y="116"/>
                  </a:lnTo>
                  <a:lnTo>
                    <a:pt x="334" y="114"/>
                  </a:lnTo>
                  <a:lnTo>
                    <a:pt x="356" y="72"/>
                  </a:lnTo>
                  <a:lnTo>
                    <a:pt x="347" y="31"/>
                  </a:lnTo>
                  <a:lnTo>
                    <a:pt x="458" y="0"/>
                  </a:lnTo>
                  <a:lnTo>
                    <a:pt x="560" y="62"/>
                  </a:lnTo>
                  <a:lnTo>
                    <a:pt x="532" y="88"/>
                  </a:lnTo>
                  <a:lnTo>
                    <a:pt x="436" y="88"/>
                  </a:lnTo>
                  <a:lnTo>
                    <a:pt x="437" y="143"/>
                  </a:lnTo>
                  <a:lnTo>
                    <a:pt x="481" y="178"/>
                  </a:lnTo>
                  <a:lnTo>
                    <a:pt x="455" y="196"/>
                  </a:lnTo>
                  <a:lnTo>
                    <a:pt x="462" y="226"/>
                  </a:lnTo>
                  <a:lnTo>
                    <a:pt x="363" y="337"/>
                  </a:lnTo>
                  <a:lnTo>
                    <a:pt x="319" y="335"/>
                  </a:lnTo>
                  <a:lnTo>
                    <a:pt x="289" y="362"/>
                  </a:lnTo>
                  <a:lnTo>
                    <a:pt x="341" y="464"/>
                  </a:lnTo>
                  <a:lnTo>
                    <a:pt x="265" y="464"/>
                  </a:lnTo>
                  <a:lnTo>
                    <a:pt x="238" y="486"/>
                  </a:lnTo>
                  <a:lnTo>
                    <a:pt x="182" y="425"/>
                  </a:lnTo>
                  <a:lnTo>
                    <a:pt x="26" y="436"/>
                  </a:lnTo>
                  <a:lnTo>
                    <a:pt x="79" y="366"/>
                  </a:lnTo>
                  <a:lnTo>
                    <a:pt x="0" y="26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93" name="Google Shape;1893;gebf947c4af_8_626"/>
            <p:cNvSpPr/>
            <p:nvPr/>
          </p:nvSpPr>
          <p:spPr>
            <a:xfrm>
              <a:off x="9215138" y="4325957"/>
              <a:ext cx="66571" cy="85779"/>
            </a:xfrm>
            <a:custGeom>
              <a:rect b="b" l="l" r="r" t="t"/>
              <a:pathLst>
                <a:path extrusionOk="0" h="97" w="77">
                  <a:moveTo>
                    <a:pt x="0" y="97"/>
                  </a:moveTo>
                  <a:lnTo>
                    <a:pt x="54" y="51"/>
                  </a:lnTo>
                  <a:lnTo>
                    <a:pt x="77" y="0"/>
                  </a:lnTo>
                  <a:lnTo>
                    <a:pt x="0" y="9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94" name="Google Shape;1894;gebf947c4af_8_626"/>
            <p:cNvSpPr/>
            <p:nvPr/>
          </p:nvSpPr>
          <p:spPr>
            <a:xfrm>
              <a:off x="9295021" y="4100570"/>
              <a:ext cx="127436" cy="186699"/>
            </a:xfrm>
            <a:custGeom>
              <a:rect b="b" l="l" r="r" t="t"/>
              <a:pathLst>
                <a:path extrusionOk="0" h="203" w="136">
                  <a:moveTo>
                    <a:pt x="0" y="79"/>
                  </a:moveTo>
                  <a:lnTo>
                    <a:pt x="26" y="0"/>
                  </a:lnTo>
                  <a:lnTo>
                    <a:pt x="74" y="2"/>
                  </a:lnTo>
                  <a:lnTo>
                    <a:pt x="87" y="55"/>
                  </a:lnTo>
                  <a:lnTo>
                    <a:pt x="49" y="110"/>
                  </a:lnTo>
                  <a:lnTo>
                    <a:pt x="58" y="141"/>
                  </a:lnTo>
                  <a:lnTo>
                    <a:pt x="130" y="161"/>
                  </a:lnTo>
                  <a:lnTo>
                    <a:pt x="136" y="203"/>
                  </a:lnTo>
                  <a:lnTo>
                    <a:pt x="92" y="161"/>
                  </a:lnTo>
                  <a:lnTo>
                    <a:pt x="92" y="181"/>
                  </a:lnTo>
                  <a:lnTo>
                    <a:pt x="26" y="161"/>
                  </a:lnTo>
                  <a:lnTo>
                    <a:pt x="0" y="7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95" name="Google Shape;1895;gebf947c4af_8_626"/>
            <p:cNvSpPr/>
            <p:nvPr/>
          </p:nvSpPr>
          <p:spPr>
            <a:xfrm>
              <a:off x="9308337" y="4256995"/>
              <a:ext cx="34238" cy="38688"/>
            </a:xfrm>
            <a:custGeom>
              <a:rect b="b" l="l" r="r" t="t"/>
              <a:pathLst>
                <a:path extrusionOk="0" h="41" w="39">
                  <a:moveTo>
                    <a:pt x="0" y="0"/>
                  </a:moveTo>
                  <a:lnTo>
                    <a:pt x="20" y="0"/>
                  </a:lnTo>
                  <a:lnTo>
                    <a:pt x="39" y="8"/>
                  </a:lnTo>
                  <a:lnTo>
                    <a:pt x="29" y="41"/>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96" name="Google Shape;1896;gebf947c4af_8_626"/>
            <p:cNvSpPr/>
            <p:nvPr/>
          </p:nvSpPr>
          <p:spPr>
            <a:xfrm>
              <a:off x="9355887" y="4307455"/>
              <a:ext cx="30433" cy="45414"/>
            </a:xfrm>
            <a:custGeom>
              <a:rect b="b" l="l" r="r" t="t"/>
              <a:pathLst>
                <a:path extrusionOk="0" h="52" w="36">
                  <a:moveTo>
                    <a:pt x="0" y="0"/>
                  </a:moveTo>
                  <a:lnTo>
                    <a:pt x="3" y="52"/>
                  </a:lnTo>
                  <a:lnTo>
                    <a:pt x="36" y="30"/>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97" name="Google Shape;1897;gebf947c4af_8_626"/>
            <p:cNvSpPr/>
            <p:nvPr/>
          </p:nvSpPr>
          <p:spPr>
            <a:xfrm>
              <a:off x="9357787" y="4373052"/>
              <a:ext cx="133142" cy="124467"/>
            </a:xfrm>
            <a:custGeom>
              <a:rect b="b" l="l" r="r" t="t"/>
              <a:pathLst>
                <a:path extrusionOk="0" h="139" w="145">
                  <a:moveTo>
                    <a:pt x="0" y="95"/>
                  </a:moveTo>
                  <a:lnTo>
                    <a:pt x="31" y="45"/>
                  </a:lnTo>
                  <a:lnTo>
                    <a:pt x="68" y="54"/>
                  </a:lnTo>
                  <a:lnTo>
                    <a:pt x="121" y="0"/>
                  </a:lnTo>
                  <a:lnTo>
                    <a:pt x="145" y="32"/>
                  </a:lnTo>
                  <a:lnTo>
                    <a:pt x="141" y="114"/>
                  </a:lnTo>
                  <a:lnTo>
                    <a:pt x="129" y="80"/>
                  </a:lnTo>
                  <a:lnTo>
                    <a:pt x="115" y="139"/>
                  </a:lnTo>
                  <a:lnTo>
                    <a:pt x="78" y="123"/>
                  </a:lnTo>
                  <a:lnTo>
                    <a:pt x="56" y="62"/>
                  </a:lnTo>
                  <a:lnTo>
                    <a:pt x="0" y="9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98" name="Google Shape;1898;gebf947c4af_8_626"/>
            <p:cNvSpPr/>
            <p:nvPr/>
          </p:nvSpPr>
          <p:spPr>
            <a:xfrm>
              <a:off x="9374904" y="4341094"/>
              <a:ext cx="28532" cy="53825"/>
            </a:xfrm>
            <a:custGeom>
              <a:rect b="b" l="l" r="r" t="t"/>
              <a:pathLst>
                <a:path extrusionOk="0" h="56" w="33">
                  <a:moveTo>
                    <a:pt x="0" y="35"/>
                  </a:moveTo>
                  <a:lnTo>
                    <a:pt x="8" y="24"/>
                  </a:lnTo>
                  <a:lnTo>
                    <a:pt x="33" y="0"/>
                  </a:lnTo>
                  <a:lnTo>
                    <a:pt x="22" y="56"/>
                  </a:lnTo>
                  <a:lnTo>
                    <a:pt x="0" y="3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899" name="Google Shape;1899;gebf947c4af_8_626"/>
            <p:cNvSpPr/>
            <p:nvPr/>
          </p:nvSpPr>
          <p:spPr>
            <a:xfrm>
              <a:off x="8623613" y="4031608"/>
              <a:ext cx="237752" cy="465911"/>
            </a:xfrm>
            <a:custGeom>
              <a:rect b="b" l="l" r="r" t="t"/>
              <a:pathLst>
                <a:path extrusionOk="0" h="511" w="264">
                  <a:moveTo>
                    <a:pt x="0" y="82"/>
                  </a:moveTo>
                  <a:lnTo>
                    <a:pt x="18" y="42"/>
                  </a:lnTo>
                  <a:lnTo>
                    <a:pt x="89" y="0"/>
                  </a:lnTo>
                  <a:lnTo>
                    <a:pt x="121" y="40"/>
                  </a:lnTo>
                  <a:lnTo>
                    <a:pt x="111" y="109"/>
                  </a:lnTo>
                  <a:lnTo>
                    <a:pt x="196" y="79"/>
                  </a:lnTo>
                  <a:lnTo>
                    <a:pt x="232" y="109"/>
                  </a:lnTo>
                  <a:lnTo>
                    <a:pt x="264" y="176"/>
                  </a:lnTo>
                  <a:lnTo>
                    <a:pt x="253" y="219"/>
                  </a:lnTo>
                  <a:lnTo>
                    <a:pt x="188" y="216"/>
                  </a:lnTo>
                  <a:lnTo>
                    <a:pt x="165" y="236"/>
                  </a:lnTo>
                  <a:lnTo>
                    <a:pt x="177" y="307"/>
                  </a:lnTo>
                  <a:lnTo>
                    <a:pt x="90" y="245"/>
                  </a:lnTo>
                  <a:lnTo>
                    <a:pt x="55" y="355"/>
                  </a:lnTo>
                  <a:lnTo>
                    <a:pt x="96" y="456"/>
                  </a:lnTo>
                  <a:lnTo>
                    <a:pt x="155" y="491"/>
                  </a:lnTo>
                  <a:lnTo>
                    <a:pt x="123" y="511"/>
                  </a:lnTo>
                  <a:lnTo>
                    <a:pt x="115" y="480"/>
                  </a:lnTo>
                  <a:lnTo>
                    <a:pt x="90" y="480"/>
                  </a:lnTo>
                  <a:lnTo>
                    <a:pt x="24" y="424"/>
                  </a:lnTo>
                  <a:lnTo>
                    <a:pt x="35" y="359"/>
                  </a:lnTo>
                  <a:lnTo>
                    <a:pt x="70" y="300"/>
                  </a:lnTo>
                  <a:lnTo>
                    <a:pt x="23" y="201"/>
                  </a:lnTo>
                  <a:lnTo>
                    <a:pt x="38" y="157"/>
                  </a:lnTo>
                  <a:lnTo>
                    <a:pt x="0" y="8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00" name="Google Shape;1900;gebf947c4af_8_626"/>
            <p:cNvSpPr/>
            <p:nvPr/>
          </p:nvSpPr>
          <p:spPr>
            <a:xfrm>
              <a:off x="8760556" y="3954236"/>
              <a:ext cx="211120" cy="454139"/>
            </a:xfrm>
            <a:custGeom>
              <a:rect b="b" l="l" r="r" t="t"/>
              <a:pathLst>
                <a:path extrusionOk="0" h="497" w="232">
                  <a:moveTo>
                    <a:pt x="0" y="25"/>
                  </a:moveTo>
                  <a:lnTo>
                    <a:pt x="34" y="77"/>
                  </a:lnTo>
                  <a:lnTo>
                    <a:pt x="79" y="98"/>
                  </a:lnTo>
                  <a:lnTo>
                    <a:pt x="57" y="136"/>
                  </a:lnTo>
                  <a:lnTo>
                    <a:pt x="138" y="202"/>
                  </a:lnTo>
                  <a:lnTo>
                    <a:pt x="174" y="292"/>
                  </a:lnTo>
                  <a:lnTo>
                    <a:pt x="178" y="369"/>
                  </a:lnTo>
                  <a:lnTo>
                    <a:pt x="78" y="435"/>
                  </a:lnTo>
                  <a:lnTo>
                    <a:pt x="94" y="497"/>
                  </a:lnTo>
                  <a:lnTo>
                    <a:pt x="126" y="453"/>
                  </a:lnTo>
                  <a:lnTo>
                    <a:pt x="144" y="465"/>
                  </a:lnTo>
                  <a:lnTo>
                    <a:pt x="152" y="437"/>
                  </a:lnTo>
                  <a:lnTo>
                    <a:pt x="232" y="392"/>
                  </a:lnTo>
                  <a:lnTo>
                    <a:pt x="221" y="267"/>
                  </a:lnTo>
                  <a:lnTo>
                    <a:pt x="114" y="151"/>
                  </a:lnTo>
                  <a:lnTo>
                    <a:pt x="125" y="114"/>
                  </a:lnTo>
                  <a:lnTo>
                    <a:pt x="189" y="58"/>
                  </a:lnTo>
                  <a:lnTo>
                    <a:pt x="99" y="0"/>
                  </a:lnTo>
                  <a:lnTo>
                    <a:pt x="0" y="2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01" name="Google Shape;1901;gebf947c4af_8_626"/>
            <p:cNvSpPr/>
            <p:nvPr/>
          </p:nvSpPr>
          <p:spPr>
            <a:xfrm>
              <a:off x="6987889" y="4088794"/>
              <a:ext cx="287202" cy="195110"/>
            </a:xfrm>
            <a:custGeom>
              <a:rect b="b" l="l" r="r" t="t"/>
              <a:pathLst>
                <a:path extrusionOk="0" h="216" w="322">
                  <a:moveTo>
                    <a:pt x="0" y="216"/>
                  </a:moveTo>
                  <a:lnTo>
                    <a:pt x="85" y="168"/>
                  </a:lnTo>
                  <a:lnTo>
                    <a:pt x="70" y="145"/>
                  </a:lnTo>
                  <a:lnTo>
                    <a:pt x="95" y="117"/>
                  </a:lnTo>
                  <a:lnTo>
                    <a:pt x="180" y="24"/>
                  </a:lnTo>
                  <a:lnTo>
                    <a:pt x="287" y="0"/>
                  </a:lnTo>
                  <a:lnTo>
                    <a:pt x="322" y="84"/>
                  </a:lnTo>
                  <a:lnTo>
                    <a:pt x="294" y="117"/>
                  </a:lnTo>
                  <a:lnTo>
                    <a:pt x="172" y="175"/>
                  </a:lnTo>
                  <a:lnTo>
                    <a:pt x="0" y="21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02" name="Google Shape;1902;gebf947c4af_8_626"/>
            <p:cNvSpPr/>
            <p:nvPr/>
          </p:nvSpPr>
          <p:spPr>
            <a:xfrm>
              <a:off x="6963162" y="4139254"/>
              <a:ext cx="106511" cy="144650"/>
            </a:xfrm>
            <a:custGeom>
              <a:rect b="b" l="l" r="r" t="t"/>
              <a:pathLst>
                <a:path extrusionOk="0" h="158" w="121">
                  <a:moveTo>
                    <a:pt x="0" y="32"/>
                  </a:moveTo>
                  <a:lnTo>
                    <a:pt x="26" y="158"/>
                  </a:lnTo>
                  <a:lnTo>
                    <a:pt x="111" y="110"/>
                  </a:lnTo>
                  <a:lnTo>
                    <a:pt x="96" y="87"/>
                  </a:lnTo>
                  <a:lnTo>
                    <a:pt x="121" y="59"/>
                  </a:lnTo>
                  <a:lnTo>
                    <a:pt x="121" y="24"/>
                  </a:lnTo>
                  <a:lnTo>
                    <a:pt x="60" y="0"/>
                  </a:lnTo>
                  <a:lnTo>
                    <a:pt x="0" y="3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03" name="Google Shape;1903;gebf947c4af_8_626"/>
            <p:cNvSpPr/>
            <p:nvPr/>
          </p:nvSpPr>
          <p:spPr>
            <a:xfrm>
              <a:off x="6171928" y="5351972"/>
              <a:ext cx="492621" cy="400314"/>
            </a:xfrm>
            <a:custGeom>
              <a:rect b="b" l="l" r="r" t="t"/>
              <a:pathLst>
                <a:path extrusionOk="0" h="439" w="546">
                  <a:moveTo>
                    <a:pt x="0" y="231"/>
                  </a:moveTo>
                  <a:lnTo>
                    <a:pt x="19" y="216"/>
                  </a:lnTo>
                  <a:lnTo>
                    <a:pt x="43" y="245"/>
                  </a:lnTo>
                  <a:lnTo>
                    <a:pt x="85" y="245"/>
                  </a:lnTo>
                  <a:lnTo>
                    <a:pt x="114" y="224"/>
                  </a:lnTo>
                  <a:lnTo>
                    <a:pt x="114" y="88"/>
                  </a:lnTo>
                  <a:lnTo>
                    <a:pt x="143" y="123"/>
                  </a:lnTo>
                  <a:lnTo>
                    <a:pt x="142" y="160"/>
                  </a:lnTo>
                  <a:lnTo>
                    <a:pt x="188" y="158"/>
                  </a:lnTo>
                  <a:lnTo>
                    <a:pt x="228" y="117"/>
                  </a:lnTo>
                  <a:lnTo>
                    <a:pt x="301" y="117"/>
                  </a:lnTo>
                  <a:lnTo>
                    <a:pt x="427" y="0"/>
                  </a:lnTo>
                  <a:lnTo>
                    <a:pt x="503" y="17"/>
                  </a:lnTo>
                  <a:lnTo>
                    <a:pt x="515" y="125"/>
                  </a:lnTo>
                  <a:lnTo>
                    <a:pt x="480" y="156"/>
                  </a:lnTo>
                  <a:lnTo>
                    <a:pt x="502" y="179"/>
                  </a:lnTo>
                  <a:lnTo>
                    <a:pt x="519" y="160"/>
                  </a:lnTo>
                  <a:lnTo>
                    <a:pt x="546" y="160"/>
                  </a:lnTo>
                  <a:lnTo>
                    <a:pt x="532" y="224"/>
                  </a:lnTo>
                  <a:lnTo>
                    <a:pt x="452" y="323"/>
                  </a:lnTo>
                  <a:lnTo>
                    <a:pt x="353" y="409"/>
                  </a:lnTo>
                  <a:lnTo>
                    <a:pt x="279" y="438"/>
                  </a:lnTo>
                  <a:lnTo>
                    <a:pt x="65" y="439"/>
                  </a:lnTo>
                  <a:lnTo>
                    <a:pt x="47" y="390"/>
                  </a:lnTo>
                  <a:lnTo>
                    <a:pt x="55" y="351"/>
                  </a:lnTo>
                  <a:lnTo>
                    <a:pt x="0" y="23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04" name="Google Shape;1904;gebf947c4af_8_626"/>
            <p:cNvSpPr/>
            <p:nvPr/>
          </p:nvSpPr>
          <p:spPr>
            <a:xfrm>
              <a:off x="6021669" y="4842328"/>
              <a:ext cx="384206" cy="381812"/>
            </a:xfrm>
            <a:custGeom>
              <a:rect b="b" l="l" r="r" t="t"/>
              <a:pathLst>
                <a:path extrusionOk="0" h="414" w="422">
                  <a:moveTo>
                    <a:pt x="0" y="388"/>
                  </a:moveTo>
                  <a:lnTo>
                    <a:pt x="55" y="374"/>
                  </a:lnTo>
                  <a:lnTo>
                    <a:pt x="328" y="414"/>
                  </a:lnTo>
                  <a:lnTo>
                    <a:pt x="389" y="396"/>
                  </a:lnTo>
                  <a:lnTo>
                    <a:pt x="348" y="364"/>
                  </a:lnTo>
                  <a:lnTo>
                    <a:pt x="348" y="239"/>
                  </a:lnTo>
                  <a:lnTo>
                    <a:pt x="422" y="239"/>
                  </a:lnTo>
                  <a:lnTo>
                    <a:pt x="417" y="170"/>
                  </a:lnTo>
                  <a:lnTo>
                    <a:pt x="348" y="177"/>
                  </a:lnTo>
                  <a:lnTo>
                    <a:pt x="341" y="58"/>
                  </a:lnTo>
                  <a:lnTo>
                    <a:pt x="310" y="36"/>
                  </a:lnTo>
                  <a:lnTo>
                    <a:pt x="267" y="38"/>
                  </a:lnTo>
                  <a:lnTo>
                    <a:pt x="256" y="73"/>
                  </a:lnTo>
                  <a:lnTo>
                    <a:pt x="209" y="77"/>
                  </a:lnTo>
                  <a:lnTo>
                    <a:pt x="154" y="0"/>
                  </a:lnTo>
                  <a:lnTo>
                    <a:pt x="27" y="16"/>
                  </a:lnTo>
                  <a:lnTo>
                    <a:pt x="73" y="173"/>
                  </a:lnTo>
                  <a:lnTo>
                    <a:pt x="0" y="388"/>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05" name="Google Shape;1905;gebf947c4af_8_626"/>
            <p:cNvSpPr/>
            <p:nvPr/>
          </p:nvSpPr>
          <p:spPr>
            <a:xfrm>
              <a:off x="6034981" y="4813735"/>
              <a:ext cx="32333" cy="28593"/>
            </a:xfrm>
            <a:custGeom>
              <a:rect b="b" l="l" r="r" t="t"/>
              <a:pathLst>
                <a:path extrusionOk="0" h="36" w="34">
                  <a:moveTo>
                    <a:pt x="0" y="11"/>
                  </a:moveTo>
                  <a:lnTo>
                    <a:pt x="12" y="36"/>
                  </a:lnTo>
                  <a:lnTo>
                    <a:pt x="34" y="0"/>
                  </a:lnTo>
                  <a:lnTo>
                    <a:pt x="0" y="1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06" name="Google Shape;1906;gebf947c4af_8_626"/>
            <p:cNvSpPr/>
            <p:nvPr/>
          </p:nvSpPr>
          <p:spPr>
            <a:xfrm>
              <a:off x="6276538" y="5214049"/>
              <a:ext cx="281497" cy="279212"/>
            </a:xfrm>
            <a:custGeom>
              <a:rect b="b" l="l" r="r" t="t"/>
              <a:pathLst>
                <a:path extrusionOk="0" h="310" w="313">
                  <a:moveTo>
                    <a:pt x="0" y="238"/>
                  </a:moveTo>
                  <a:lnTo>
                    <a:pt x="0" y="145"/>
                  </a:lnTo>
                  <a:lnTo>
                    <a:pt x="34" y="143"/>
                  </a:lnTo>
                  <a:lnTo>
                    <a:pt x="34" y="24"/>
                  </a:lnTo>
                  <a:lnTo>
                    <a:pt x="99" y="10"/>
                  </a:lnTo>
                  <a:lnTo>
                    <a:pt x="120" y="31"/>
                  </a:lnTo>
                  <a:lnTo>
                    <a:pt x="175" y="0"/>
                  </a:lnTo>
                  <a:lnTo>
                    <a:pt x="268" y="128"/>
                  </a:lnTo>
                  <a:lnTo>
                    <a:pt x="313" y="150"/>
                  </a:lnTo>
                  <a:lnTo>
                    <a:pt x="187" y="267"/>
                  </a:lnTo>
                  <a:lnTo>
                    <a:pt x="114" y="267"/>
                  </a:lnTo>
                  <a:lnTo>
                    <a:pt x="74" y="308"/>
                  </a:lnTo>
                  <a:lnTo>
                    <a:pt x="28" y="310"/>
                  </a:lnTo>
                  <a:lnTo>
                    <a:pt x="29" y="273"/>
                  </a:lnTo>
                  <a:lnTo>
                    <a:pt x="0" y="238"/>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07" name="Google Shape;1907;gebf947c4af_8_626"/>
            <p:cNvSpPr/>
            <p:nvPr/>
          </p:nvSpPr>
          <p:spPr>
            <a:xfrm>
              <a:off x="6550428" y="4739727"/>
              <a:ext cx="55156" cy="58870"/>
            </a:xfrm>
            <a:custGeom>
              <a:rect b="b" l="l" r="r" t="t"/>
              <a:pathLst>
                <a:path extrusionOk="0" h="66" w="58">
                  <a:moveTo>
                    <a:pt x="0" y="9"/>
                  </a:moveTo>
                  <a:lnTo>
                    <a:pt x="7" y="34"/>
                  </a:lnTo>
                  <a:lnTo>
                    <a:pt x="20" y="66"/>
                  </a:lnTo>
                  <a:lnTo>
                    <a:pt x="58" y="27"/>
                  </a:lnTo>
                  <a:lnTo>
                    <a:pt x="55" y="0"/>
                  </a:lnTo>
                  <a:lnTo>
                    <a:pt x="0" y="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08" name="Google Shape;1908;gebf947c4af_8_626"/>
            <p:cNvSpPr/>
            <p:nvPr/>
          </p:nvSpPr>
          <p:spPr>
            <a:xfrm>
              <a:off x="5930371" y="4280543"/>
              <a:ext cx="228241" cy="343128"/>
            </a:xfrm>
            <a:custGeom>
              <a:rect b="b" l="l" r="r" t="t"/>
              <a:pathLst>
                <a:path extrusionOk="0" h="374" w="257">
                  <a:moveTo>
                    <a:pt x="0" y="267"/>
                  </a:moveTo>
                  <a:lnTo>
                    <a:pt x="35" y="196"/>
                  </a:lnTo>
                  <a:lnTo>
                    <a:pt x="99" y="206"/>
                  </a:lnTo>
                  <a:lnTo>
                    <a:pt x="167" y="60"/>
                  </a:lnTo>
                  <a:lnTo>
                    <a:pt x="202" y="34"/>
                  </a:lnTo>
                  <a:lnTo>
                    <a:pt x="188" y="5"/>
                  </a:lnTo>
                  <a:lnTo>
                    <a:pt x="204" y="0"/>
                  </a:lnTo>
                  <a:lnTo>
                    <a:pt x="229" y="90"/>
                  </a:lnTo>
                  <a:lnTo>
                    <a:pt x="188" y="107"/>
                  </a:lnTo>
                  <a:lnTo>
                    <a:pt x="235" y="179"/>
                  </a:lnTo>
                  <a:lnTo>
                    <a:pt x="204" y="264"/>
                  </a:lnTo>
                  <a:lnTo>
                    <a:pt x="257" y="328"/>
                  </a:lnTo>
                  <a:lnTo>
                    <a:pt x="251" y="374"/>
                  </a:lnTo>
                  <a:lnTo>
                    <a:pt x="163" y="353"/>
                  </a:lnTo>
                  <a:lnTo>
                    <a:pt x="96" y="352"/>
                  </a:lnTo>
                  <a:lnTo>
                    <a:pt x="41" y="353"/>
                  </a:lnTo>
                  <a:lnTo>
                    <a:pt x="39" y="291"/>
                  </a:lnTo>
                  <a:lnTo>
                    <a:pt x="0" y="26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09" name="Google Shape;1909;gebf947c4af_8_626"/>
            <p:cNvSpPr/>
            <p:nvPr/>
          </p:nvSpPr>
          <p:spPr>
            <a:xfrm>
              <a:off x="6114867" y="4334367"/>
              <a:ext cx="391812" cy="247254"/>
            </a:xfrm>
            <a:custGeom>
              <a:rect b="b" l="l" r="r" t="t"/>
              <a:pathLst>
                <a:path extrusionOk="0" h="269" w="436">
                  <a:moveTo>
                    <a:pt x="0" y="205"/>
                  </a:moveTo>
                  <a:lnTo>
                    <a:pt x="31" y="120"/>
                  </a:lnTo>
                  <a:lnTo>
                    <a:pt x="139" y="98"/>
                  </a:lnTo>
                  <a:lnTo>
                    <a:pt x="150" y="70"/>
                  </a:lnTo>
                  <a:lnTo>
                    <a:pt x="200" y="60"/>
                  </a:lnTo>
                  <a:lnTo>
                    <a:pt x="274" y="0"/>
                  </a:lnTo>
                  <a:lnTo>
                    <a:pt x="299" y="71"/>
                  </a:lnTo>
                  <a:lnTo>
                    <a:pt x="355" y="98"/>
                  </a:lnTo>
                  <a:lnTo>
                    <a:pt x="436" y="195"/>
                  </a:lnTo>
                  <a:lnTo>
                    <a:pt x="234" y="223"/>
                  </a:lnTo>
                  <a:lnTo>
                    <a:pt x="168" y="195"/>
                  </a:lnTo>
                  <a:lnTo>
                    <a:pt x="139" y="243"/>
                  </a:lnTo>
                  <a:lnTo>
                    <a:pt x="81" y="243"/>
                  </a:lnTo>
                  <a:lnTo>
                    <a:pt x="53" y="269"/>
                  </a:lnTo>
                  <a:lnTo>
                    <a:pt x="0" y="20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0" name="Google Shape;1910;gebf947c4af_8_626"/>
            <p:cNvSpPr/>
            <p:nvPr/>
          </p:nvSpPr>
          <p:spPr>
            <a:xfrm>
              <a:off x="6076825" y="3947509"/>
              <a:ext cx="325245" cy="497869"/>
            </a:xfrm>
            <a:custGeom>
              <a:rect b="b" l="l" r="r" t="t"/>
              <a:pathLst>
                <a:path extrusionOk="0" h="547" w="357">
                  <a:moveTo>
                    <a:pt x="0" y="313"/>
                  </a:moveTo>
                  <a:lnTo>
                    <a:pt x="52" y="340"/>
                  </a:lnTo>
                  <a:lnTo>
                    <a:pt x="38" y="368"/>
                  </a:lnTo>
                  <a:lnTo>
                    <a:pt x="63" y="458"/>
                  </a:lnTo>
                  <a:lnTo>
                    <a:pt x="22" y="475"/>
                  </a:lnTo>
                  <a:lnTo>
                    <a:pt x="69" y="547"/>
                  </a:lnTo>
                  <a:lnTo>
                    <a:pt x="177" y="525"/>
                  </a:lnTo>
                  <a:lnTo>
                    <a:pt x="188" y="497"/>
                  </a:lnTo>
                  <a:lnTo>
                    <a:pt x="238" y="487"/>
                  </a:lnTo>
                  <a:lnTo>
                    <a:pt x="312" y="427"/>
                  </a:lnTo>
                  <a:lnTo>
                    <a:pt x="286" y="361"/>
                  </a:lnTo>
                  <a:lnTo>
                    <a:pt x="321" y="271"/>
                  </a:lnTo>
                  <a:lnTo>
                    <a:pt x="356" y="265"/>
                  </a:lnTo>
                  <a:lnTo>
                    <a:pt x="357" y="138"/>
                  </a:lnTo>
                  <a:lnTo>
                    <a:pt x="89" y="0"/>
                  </a:lnTo>
                  <a:lnTo>
                    <a:pt x="55" y="14"/>
                  </a:lnTo>
                  <a:lnTo>
                    <a:pt x="55" y="68"/>
                  </a:lnTo>
                  <a:lnTo>
                    <a:pt x="89" y="105"/>
                  </a:lnTo>
                  <a:lnTo>
                    <a:pt x="69" y="225"/>
                  </a:lnTo>
                  <a:lnTo>
                    <a:pt x="0" y="31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1" name="Google Shape;1911;gebf947c4af_8_626"/>
            <p:cNvSpPr/>
            <p:nvPr/>
          </p:nvSpPr>
          <p:spPr>
            <a:xfrm>
              <a:off x="6012158" y="4558070"/>
              <a:ext cx="228241" cy="264071"/>
            </a:xfrm>
            <a:custGeom>
              <a:rect b="b" l="l" r="r" t="t"/>
              <a:pathLst>
                <a:path extrusionOk="0" h="289" w="251">
                  <a:moveTo>
                    <a:pt x="0" y="253"/>
                  </a:moveTo>
                  <a:lnTo>
                    <a:pt x="26" y="289"/>
                  </a:lnTo>
                  <a:lnTo>
                    <a:pt x="60" y="278"/>
                  </a:lnTo>
                  <a:lnTo>
                    <a:pt x="111" y="281"/>
                  </a:lnTo>
                  <a:lnTo>
                    <a:pt x="158" y="251"/>
                  </a:lnTo>
                  <a:lnTo>
                    <a:pt x="170" y="193"/>
                  </a:lnTo>
                  <a:lnTo>
                    <a:pt x="220" y="145"/>
                  </a:lnTo>
                  <a:lnTo>
                    <a:pt x="251" y="0"/>
                  </a:lnTo>
                  <a:lnTo>
                    <a:pt x="193" y="0"/>
                  </a:lnTo>
                  <a:lnTo>
                    <a:pt x="165" y="26"/>
                  </a:lnTo>
                  <a:lnTo>
                    <a:pt x="159" y="72"/>
                  </a:lnTo>
                  <a:lnTo>
                    <a:pt x="71" y="51"/>
                  </a:lnTo>
                  <a:lnTo>
                    <a:pt x="68" y="81"/>
                  </a:lnTo>
                  <a:lnTo>
                    <a:pt x="104" y="84"/>
                  </a:lnTo>
                  <a:lnTo>
                    <a:pt x="93" y="198"/>
                  </a:lnTo>
                  <a:lnTo>
                    <a:pt x="49" y="185"/>
                  </a:lnTo>
                  <a:lnTo>
                    <a:pt x="0" y="25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2" name="Google Shape;1912;gebf947c4af_8_626"/>
            <p:cNvSpPr/>
            <p:nvPr/>
          </p:nvSpPr>
          <p:spPr>
            <a:xfrm>
              <a:off x="6044491" y="4516021"/>
              <a:ext cx="572504" cy="555059"/>
            </a:xfrm>
            <a:custGeom>
              <a:rect b="b" l="l" r="r" t="t"/>
              <a:pathLst>
                <a:path extrusionOk="0" h="611" w="634">
                  <a:moveTo>
                    <a:pt x="0" y="362"/>
                  </a:moveTo>
                  <a:lnTo>
                    <a:pt x="2" y="378"/>
                  </a:lnTo>
                  <a:lnTo>
                    <a:pt x="129" y="362"/>
                  </a:lnTo>
                  <a:lnTo>
                    <a:pt x="184" y="439"/>
                  </a:lnTo>
                  <a:lnTo>
                    <a:pt x="231" y="435"/>
                  </a:lnTo>
                  <a:lnTo>
                    <a:pt x="242" y="400"/>
                  </a:lnTo>
                  <a:lnTo>
                    <a:pt x="285" y="398"/>
                  </a:lnTo>
                  <a:lnTo>
                    <a:pt x="316" y="420"/>
                  </a:lnTo>
                  <a:lnTo>
                    <a:pt x="323" y="539"/>
                  </a:lnTo>
                  <a:lnTo>
                    <a:pt x="392" y="532"/>
                  </a:lnTo>
                  <a:lnTo>
                    <a:pt x="583" y="611"/>
                  </a:lnTo>
                  <a:lnTo>
                    <a:pt x="581" y="575"/>
                  </a:lnTo>
                  <a:lnTo>
                    <a:pt x="544" y="559"/>
                  </a:lnTo>
                  <a:lnTo>
                    <a:pt x="551" y="472"/>
                  </a:lnTo>
                  <a:lnTo>
                    <a:pt x="612" y="442"/>
                  </a:lnTo>
                  <a:lnTo>
                    <a:pt x="573" y="383"/>
                  </a:lnTo>
                  <a:lnTo>
                    <a:pt x="568" y="282"/>
                  </a:lnTo>
                  <a:lnTo>
                    <a:pt x="561" y="257"/>
                  </a:lnTo>
                  <a:lnTo>
                    <a:pt x="583" y="213"/>
                  </a:lnTo>
                  <a:lnTo>
                    <a:pt x="612" y="129"/>
                  </a:lnTo>
                  <a:lnTo>
                    <a:pt x="634" y="98"/>
                  </a:lnTo>
                  <a:lnTo>
                    <a:pt x="621" y="50"/>
                  </a:lnTo>
                  <a:lnTo>
                    <a:pt x="510" y="0"/>
                  </a:lnTo>
                  <a:lnTo>
                    <a:pt x="308" y="28"/>
                  </a:lnTo>
                  <a:lnTo>
                    <a:pt x="242" y="0"/>
                  </a:lnTo>
                  <a:lnTo>
                    <a:pt x="213" y="48"/>
                  </a:lnTo>
                  <a:lnTo>
                    <a:pt x="182" y="193"/>
                  </a:lnTo>
                  <a:lnTo>
                    <a:pt x="132" y="241"/>
                  </a:lnTo>
                  <a:lnTo>
                    <a:pt x="120" y="299"/>
                  </a:lnTo>
                  <a:lnTo>
                    <a:pt x="73" y="329"/>
                  </a:lnTo>
                  <a:lnTo>
                    <a:pt x="22" y="326"/>
                  </a:lnTo>
                  <a:lnTo>
                    <a:pt x="0" y="36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3" name="Google Shape;1913;gebf947c4af_8_626"/>
            <p:cNvSpPr/>
            <p:nvPr/>
          </p:nvSpPr>
          <p:spPr>
            <a:xfrm>
              <a:off x="6653133" y="3540465"/>
              <a:ext cx="68472" cy="38688"/>
            </a:xfrm>
            <a:custGeom>
              <a:rect b="b" l="l" r="r" t="t"/>
              <a:pathLst>
                <a:path extrusionOk="0" h="41" w="79">
                  <a:moveTo>
                    <a:pt x="0" y="22"/>
                  </a:moveTo>
                  <a:lnTo>
                    <a:pt x="28" y="41"/>
                  </a:lnTo>
                  <a:lnTo>
                    <a:pt x="79" y="0"/>
                  </a:lnTo>
                  <a:lnTo>
                    <a:pt x="0" y="2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4" name="Google Shape;1914;gebf947c4af_8_626"/>
            <p:cNvSpPr/>
            <p:nvPr/>
          </p:nvSpPr>
          <p:spPr>
            <a:xfrm>
              <a:off x="5702129" y="4290634"/>
              <a:ext cx="79883" cy="190064"/>
            </a:xfrm>
            <a:custGeom>
              <a:rect b="b" l="l" r="r" t="t"/>
              <a:pathLst>
                <a:path extrusionOk="0" h="205" w="91">
                  <a:moveTo>
                    <a:pt x="0" y="49"/>
                  </a:moveTo>
                  <a:lnTo>
                    <a:pt x="36" y="205"/>
                  </a:lnTo>
                  <a:lnTo>
                    <a:pt x="65" y="203"/>
                  </a:lnTo>
                  <a:lnTo>
                    <a:pt x="91" y="23"/>
                  </a:lnTo>
                  <a:lnTo>
                    <a:pt x="65" y="0"/>
                  </a:lnTo>
                  <a:lnTo>
                    <a:pt x="49" y="15"/>
                  </a:lnTo>
                  <a:lnTo>
                    <a:pt x="0" y="4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5" name="Google Shape;1915;gebf947c4af_8_626"/>
            <p:cNvSpPr/>
            <p:nvPr/>
          </p:nvSpPr>
          <p:spPr>
            <a:xfrm>
              <a:off x="5962704" y="4601804"/>
              <a:ext cx="53255" cy="38684"/>
            </a:xfrm>
            <a:custGeom>
              <a:rect b="b" l="l" r="r" t="t"/>
              <a:pathLst>
                <a:path extrusionOk="0" h="41" w="61">
                  <a:moveTo>
                    <a:pt x="0" y="41"/>
                  </a:moveTo>
                  <a:lnTo>
                    <a:pt x="6" y="1"/>
                  </a:lnTo>
                  <a:lnTo>
                    <a:pt x="61" y="0"/>
                  </a:lnTo>
                  <a:lnTo>
                    <a:pt x="61" y="36"/>
                  </a:lnTo>
                  <a:lnTo>
                    <a:pt x="0" y="4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6" name="Google Shape;1916;gebf947c4af_8_626"/>
            <p:cNvSpPr/>
            <p:nvPr/>
          </p:nvSpPr>
          <p:spPr>
            <a:xfrm>
              <a:off x="6672155" y="4117391"/>
              <a:ext cx="454578" cy="445729"/>
            </a:xfrm>
            <a:custGeom>
              <a:rect b="b" l="l" r="r" t="t"/>
              <a:pathLst>
                <a:path extrusionOk="0" h="489" w="504">
                  <a:moveTo>
                    <a:pt x="0" y="342"/>
                  </a:moveTo>
                  <a:lnTo>
                    <a:pt x="39" y="316"/>
                  </a:lnTo>
                  <a:lnTo>
                    <a:pt x="43" y="255"/>
                  </a:lnTo>
                  <a:lnTo>
                    <a:pt x="109" y="174"/>
                  </a:lnTo>
                  <a:lnTo>
                    <a:pt x="135" y="31"/>
                  </a:lnTo>
                  <a:lnTo>
                    <a:pt x="186" y="0"/>
                  </a:lnTo>
                  <a:lnTo>
                    <a:pt x="224" y="97"/>
                  </a:lnTo>
                  <a:lnTo>
                    <a:pt x="335" y="181"/>
                  </a:lnTo>
                  <a:lnTo>
                    <a:pt x="296" y="231"/>
                  </a:lnTo>
                  <a:lnTo>
                    <a:pt x="331" y="243"/>
                  </a:lnTo>
                  <a:lnTo>
                    <a:pt x="372" y="303"/>
                  </a:lnTo>
                  <a:lnTo>
                    <a:pt x="504" y="337"/>
                  </a:lnTo>
                  <a:lnTo>
                    <a:pt x="403" y="437"/>
                  </a:lnTo>
                  <a:lnTo>
                    <a:pt x="298" y="474"/>
                  </a:lnTo>
                  <a:lnTo>
                    <a:pt x="202" y="489"/>
                  </a:lnTo>
                  <a:lnTo>
                    <a:pt x="96" y="452"/>
                  </a:lnTo>
                  <a:lnTo>
                    <a:pt x="59" y="382"/>
                  </a:lnTo>
                  <a:lnTo>
                    <a:pt x="0" y="34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7" name="Google Shape;1917;gebf947c4af_8_626"/>
            <p:cNvSpPr/>
            <p:nvPr/>
          </p:nvSpPr>
          <p:spPr>
            <a:xfrm>
              <a:off x="6936534" y="4283907"/>
              <a:ext cx="47550" cy="57186"/>
            </a:xfrm>
            <a:custGeom>
              <a:rect b="b" l="l" r="r" t="t"/>
              <a:pathLst>
                <a:path extrusionOk="0" h="62" w="52">
                  <a:moveTo>
                    <a:pt x="0" y="50"/>
                  </a:moveTo>
                  <a:lnTo>
                    <a:pt x="35" y="62"/>
                  </a:lnTo>
                  <a:lnTo>
                    <a:pt x="50" y="43"/>
                  </a:lnTo>
                  <a:lnTo>
                    <a:pt x="24" y="39"/>
                  </a:lnTo>
                  <a:lnTo>
                    <a:pt x="52" y="23"/>
                  </a:lnTo>
                  <a:lnTo>
                    <a:pt x="39" y="0"/>
                  </a:lnTo>
                  <a:lnTo>
                    <a:pt x="0" y="5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8" name="Google Shape;1918;gebf947c4af_8_626"/>
            <p:cNvSpPr/>
            <p:nvPr/>
          </p:nvSpPr>
          <p:spPr>
            <a:xfrm>
              <a:off x="5937981" y="4601804"/>
              <a:ext cx="167376" cy="188383"/>
            </a:xfrm>
            <a:custGeom>
              <a:rect b="b" l="l" r="r" t="t"/>
              <a:pathLst>
                <a:path extrusionOk="0" h="203" w="185">
                  <a:moveTo>
                    <a:pt x="0" y="96"/>
                  </a:moveTo>
                  <a:lnTo>
                    <a:pt x="20" y="64"/>
                  </a:lnTo>
                  <a:lnTo>
                    <a:pt x="34" y="67"/>
                  </a:lnTo>
                  <a:lnTo>
                    <a:pt x="24" y="41"/>
                  </a:lnTo>
                  <a:lnTo>
                    <a:pt x="85" y="36"/>
                  </a:lnTo>
                  <a:lnTo>
                    <a:pt x="85" y="0"/>
                  </a:lnTo>
                  <a:lnTo>
                    <a:pt x="152" y="1"/>
                  </a:lnTo>
                  <a:lnTo>
                    <a:pt x="149" y="31"/>
                  </a:lnTo>
                  <a:lnTo>
                    <a:pt x="185" y="34"/>
                  </a:lnTo>
                  <a:lnTo>
                    <a:pt x="174" y="148"/>
                  </a:lnTo>
                  <a:lnTo>
                    <a:pt x="130" y="135"/>
                  </a:lnTo>
                  <a:lnTo>
                    <a:pt x="81" y="203"/>
                  </a:lnTo>
                  <a:lnTo>
                    <a:pt x="0" y="9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19" name="Google Shape;1919;gebf947c4af_8_626"/>
            <p:cNvSpPr/>
            <p:nvPr/>
          </p:nvSpPr>
          <p:spPr>
            <a:xfrm>
              <a:off x="5171470" y="4251949"/>
              <a:ext cx="87493" cy="16821"/>
            </a:xfrm>
            <a:custGeom>
              <a:rect b="b" l="l" r="r" t="t"/>
              <a:pathLst>
                <a:path extrusionOk="0" h="20" w="99">
                  <a:moveTo>
                    <a:pt x="0" y="20"/>
                  </a:moveTo>
                  <a:lnTo>
                    <a:pt x="4" y="0"/>
                  </a:lnTo>
                  <a:lnTo>
                    <a:pt x="99" y="7"/>
                  </a:lnTo>
                  <a:lnTo>
                    <a:pt x="0" y="2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20" name="Google Shape;1920;gebf947c4af_8_626"/>
            <p:cNvSpPr/>
            <p:nvPr/>
          </p:nvSpPr>
          <p:spPr>
            <a:xfrm>
              <a:off x="5582303" y="4329322"/>
              <a:ext cx="129337" cy="195110"/>
            </a:xfrm>
            <a:custGeom>
              <a:rect b="b" l="l" r="r" t="t"/>
              <a:pathLst>
                <a:path extrusionOk="0" h="216" w="142">
                  <a:moveTo>
                    <a:pt x="0" y="204"/>
                  </a:moveTo>
                  <a:lnTo>
                    <a:pt x="13" y="55"/>
                  </a:lnTo>
                  <a:lnTo>
                    <a:pt x="6" y="8"/>
                  </a:lnTo>
                  <a:lnTo>
                    <a:pt x="96" y="0"/>
                  </a:lnTo>
                  <a:lnTo>
                    <a:pt x="142" y="171"/>
                  </a:lnTo>
                  <a:lnTo>
                    <a:pt x="37" y="216"/>
                  </a:lnTo>
                  <a:lnTo>
                    <a:pt x="0" y="20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21" name="Google Shape;1921;gebf947c4af_8_626"/>
            <p:cNvSpPr/>
            <p:nvPr/>
          </p:nvSpPr>
          <p:spPr>
            <a:xfrm>
              <a:off x="5220924" y="4283907"/>
              <a:ext cx="222536" cy="161471"/>
            </a:xfrm>
            <a:custGeom>
              <a:rect b="b" l="l" r="r" t="t"/>
              <a:pathLst>
                <a:path extrusionOk="0" h="179" w="245">
                  <a:moveTo>
                    <a:pt x="0" y="59"/>
                  </a:moveTo>
                  <a:lnTo>
                    <a:pt x="41" y="33"/>
                  </a:lnTo>
                  <a:lnTo>
                    <a:pt x="43" y="0"/>
                  </a:lnTo>
                  <a:lnTo>
                    <a:pt x="122" y="7"/>
                  </a:lnTo>
                  <a:lnTo>
                    <a:pt x="144" y="23"/>
                  </a:lnTo>
                  <a:lnTo>
                    <a:pt x="201" y="4"/>
                  </a:lnTo>
                  <a:lnTo>
                    <a:pt x="235" y="84"/>
                  </a:lnTo>
                  <a:lnTo>
                    <a:pt x="245" y="144"/>
                  </a:lnTo>
                  <a:lnTo>
                    <a:pt x="224" y="140"/>
                  </a:lnTo>
                  <a:lnTo>
                    <a:pt x="219" y="173"/>
                  </a:lnTo>
                  <a:lnTo>
                    <a:pt x="183" y="179"/>
                  </a:lnTo>
                  <a:lnTo>
                    <a:pt x="181" y="144"/>
                  </a:lnTo>
                  <a:lnTo>
                    <a:pt x="161" y="143"/>
                  </a:lnTo>
                  <a:lnTo>
                    <a:pt x="128" y="92"/>
                  </a:lnTo>
                  <a:lnTo>
                    <a:pt x="58" y="121"/>
                  </a:lnTo>
                  <a:lnTo>
                    <a:pt x="0" y="5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22" name="Google Shape;1922;gebf947c4af_8_626"/>
            <p:cNvSpPr/>
            <p:nvPr/>
          </p:nvSpPr>
          <p:spPr>
            <a:xfrm>
              <a:off x="7029733" y="3760807"/>
              <a:ext cx="53255" cy="15137"/>
            </a:xfrm>
            <a:custGeom>
              <a:rect b="b" l="l" r="r" t="t"/>
              <a:pathLst>
                <a:path extrusionOk="0" h="17" w="61">
                  <a:moveTo>
                    <a:pt x="0" y="0"/>
                  </a:moveTo>
                  <a:lnTo>
                    <a:pt x="32" y="17"/>
                  </a:lnTo>
                  <a:lnTo>
                    <a:pt x="61" y="5"/>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23" name="Google Shape;1923;gebf947c4af_8_626"/>
            <p:cNvSpPr/>
            <p:nvPr/>
          </p:nvSpPr>
          <p:spPr>
            <a:xfrm>
              <a:off x="6700683" y="3627929"/>
              <a:ext cx="45649" cy="129513"/>
            </a:xfrm>
            <a:custGeom>
              <a:rect b="b" l="l" r="r" t="t"/>
              <a:pathLst>
                <a:path extrusionOk="0" h="141" w="53">
                  <a:moveTo>
                    <a:pt x="0" y="70"/>
                  </a:moveTo>
                  <a:lnTo>
                    <a:pt x="28" y="141"/>
                  </a:lnTo>
                  <a:lnTo>
                    <a:pt x="32" y="139"/>
                  </a:lnTo>
                  <a:lnTo>
                    <a:pt x="47" y="63"/>
                  </a:lnTo>
                  <a:lnTo>
                    <a:pt x="27" y="68"/>
                  </a:lnTo>
                  <a:lnTo>
                    <a:pt x="32" y="35"/>
                  </a:lnTo>
                  <a:lnTo>
                    <a:pt x="49" y="19"/>
                  </a:lnTo>
                  <a:lnTo>
                    <a:pt x="53" y="0"/>
                  </a:lnTo>
                  <a:lnTo>
                    <a:pt x="35" y="2"/>
                  </a:lnTo>
                  <a:lnTo>
                    <a:pt x="0" y="7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24" name="Google Shape;1924;gebf947c4af_8_626"/>
            <p:cNvSpPr/>
            <p:nvPr/>
          </p:nvSpPr>
          <p:spPr>
            <a:xfrm>
              <a:off x="5414927" y="4344459"/>
              <a:ext cx="180692" cy="191748"/>
            </a:xfrm>
            <a:custGeom>
              <a:rect b="b" l="l" r="r" t="t"/>
              <a:pathLst>
                <a:path extrusionOk="0" h="211" w="196">
                  <a:moveTo>
                    <a:pt x="0" y="139"/>
                  </a:moveTo>
                  <a:lnTo>
                    <a:pt x="3" y="107"/>
                  </a:lnTo>
                  <a:lnTo>
                    <a:pt x="8" y="74"/>
                  </a:lnTo>
                  <a:lnTo>
                    <a:pt x="29" y="78"/>
                  </a:lnTo>
                  <a:lnTo>
                    <a:pt x="19" y="18"/>
                  </a:lnTo>
                  <a:lnTo>
                    <a:pt x="77" y="0"/>
                  </a:lnTo>
                  <a:lnTo>
                    <a:pt x="111" y="12"/>
                  </a:lnTo>
                  <a:lnTo>
                    <a:pt x="129" y="33"/>
                  </a:lnTo>
                  <a:lnTo>
                    <a:pt x="196" y="40"/>
                  </a:lnTo>
                  <a:lnTo>
                    <a:pt x="183" y="189"/>
                  </a:lnTo>
                  <a:lnTo>
                    <a:pt x="31" y="211"/>
                  </a:lnTo>
                  <a:lnTo>
                    <a:pt x="36" y="162"/>
                  </a:lnTo>
                  <a:lnTo>
                    <a:pt x="0" y="13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25" name="Google Shape;1925;gebf947c4af_8_626"/>
            <p:cNvSpPr/>
            <p:nvPr/>
          </p:nvSpPr>
          <p:spPr>
            <a:xfrm>
              <a:off x="6725410" y="3624564"/>
              <a:ext cx="133142" cy="139604"/>
            </a:xfrm>
            <a:custGeom>
              <a:rect b="b" l="l" r="r" t="t"/>
              <a:pathLst>
                <a:path extrusionOk="0" h="156" w="145">
                  <a:moveTo>
                    <a:pt x="0" y="74"/>
                  </a:moveTo>
                  <a:lnTo>
                    <a:pt x="5" y="41"/>
                  </a:lnTo>
                  <a:lnTo>
                    <a:pt x="22" y="25"/>
                  </a:lnTo>
                  <a:lnTo>
                    <a:pt x="57" y="39"/>
                  </a:lnTo>
                  <a:lnTo>
                    <a:pt x="129" y="0"/>
                  </a:lnTo>
                  <a:lnTo>
                    <a:pt x="145" y="43"/>
                  </a:lnTo>
                  <a:lnTo>
                    <a:pt x="70" y="68"/>
                  </a:lnTo>
                  <a:lnTo>
                    <a:pt x="107" y="102"/>
                  </a:lnTo>
                  <a:lnTo>
                    <a:pt x="87" y="124"/>
                  </a:lnTo>
                  <a:lnTo>
                    <a:pt x="42" y="156"/>
                  </a:lnTo>
                  <a:lnTo>
                    <a:pt x="5" y="145"/>
                  </a:lnTo>
                  <a:lnTo>
                    <a:pt x="20" y="69"/>
                  </a:lnTo>
                  <a:lnTo>
                    <a:pt x="0" y="7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26" name="Google Shape;1926;gebf947c4af_8_626"/>
            <p:cNvSpPr/>
            <p:nvPr/>
          </p:nvSpPr>
          <p:spPr>
            <a:xfrm>
              <a:off x="6700683" y="4531161"/>
              <a:ext cx="239653" cy="279212"/>
            </a:xfrm>
            <a:custGeom>
              <a:rect b="b" l="l" r="r" t="t"/>
              <a:pathLst>
                <a:path extrusionOk="0" h="307" w="264">
                  <a:moveTo>
                    <a:pt x="0" y="19"/>
                  </a:moveTo>
                  <a:lnTo>
                    <a:pt x="36" y="84"/>
                  </a:lnTo>
                  <a:lnTo>
                    <a:pt x="0" y="144"/>
                  </a:lnTo>
                  <a:lnTo>
                    <a:pt x="28" y="161"/>
                  </a:lnTo>
                  <a:lnTo>
                    <a:pt x="9" y="183"/>
                  </a:lnTo>
                  <a:lnTo>
                    <a:pt x="180" y="307"/>
                  </a:lnTo>
                  <a:lnTo>
                    <a:pt x="253" y="208"/>
                  </a:lnTo>
                  <a:lnTo>
                    <a:pt x="237" y="180"/>
                  </a:lnTo>
                  <a:lnTo>
                    <a:pt x="237" y="58"/>
                  </a:lnTo>
                  <a:lnTo>
                    <a:pt x="264" y="22"/>
                  </a:lnTo>
                  <a:lnTo>
                    <a:pt x="168" y="37"/>
                  </a:lnTo>
                  <a:lnTo>
                    <a:pt x="62" y="0"/>
                  </a:lnTo>
                  <a:lnTo>
                    <a:pt x="0" y="1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27" name="Google Shape;1927;gebf947c4af_8_626"/>
            <p:cNvSpPr/>
            <p:nvPr/>
          </p:nvSpPr>
          <p:spPr>
            <a:xfrm>
              <a:off x="7082988" y="3733894"/>
              <a:ext cx="53255" cy="48776"/>
            </a:xfrm>
            <a:custGeom>
              <a:rect b="b" l="l" r="r" t="t"/>
              <a:pathLst>
                <a:path extrusionOk="0" h="51" w="60">
                  <a:moveTo>
                    <a:pt x="0" y="32"/>
                  </a:moveTo>
                  <a:lnTo>
                    <a:pt x="49" y="0"/>
                  </a:lnTo>
                  <a:lnTo>
                    <a:pt x="60" y="51"/>
                  </a:lnTo>
                  <a:lnTo>
                    <a:pt x="0" y="3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28" name="Google Shape;1928;gebf947c4af_8_626"/>
            <p:cNvSpPr/>
            <p:nvPr/>
          </p:nvSpPr>
          <p:spPr>
            <a:xfrm>
              <a:off x="6731116" y="3577469"/>
              <a:ext cx="47550" cy="52141"/>
            </a:xfrm>
            <a:custGeom>
              <a:rect b="b" l="l" r="r" t="t"/>
              <a:pathLst>
                <a:path extrusionOk="0" h="59" w="52">
                  <a:moveTo>
                    <a:pt x="0" y="59"/>
                  </a:moveTo>
                  <a:lnTo>
                    <a:pt x="18" y="57"/>
                  </a:lnTo>
                  <a:lnTo>
                    <a:pt x="52" y="18"/>
                  </a:lnTo>
                  <a:lnTo>
                    <a:pt x="33" y="0"/>
                  </a:lnTo>
                  <a:lnTo>
                    <a:pt x="0" y="5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29" name="Google Shape;1929;gebf947c4af_8_626"/>
            <p:cNvSpPr/>
            <p:nvPr/>
          </p:nvSpPr>
          <p:spPr>
            <a:xfrm>
              <a:off x="5329339" y="4415101"/>
              <a:ext cx="119826" cy="121102"/>
            </a:xfrm>
            <a:custGeom>
              <a:rect b="b" l="l" r="r" t="t"/>
              <a:pathLst>
                <a:path extrusionOk="0" h="134" w="132">
                  <a:moveTo>
                    <a:pt x="0" y="50"/>
                  </a:moveTo>
                  <a:lnTo>
                    <a:pt x="41" y="0"/>
                  </a:lnTo>
                  <a:lnTo>
                    <a:pt x="61" y="1"/>
                  </a:lnTo>
                  <a:lnTo>
                    <a:pt x="63" y="36"/>
                  </a:lnTo>
                  <a:lnTo>
                    <a:pt x="99" y="30"/>
                  </a:lnTo>
                  <a:lnTo>
                    <a:pt x="96" y="62"/>
                  </a:lnTo>
                  <a:lnTo>
                    <a:pt x="132" y="85"/>
                  </a:lnTo>
                  <a:lnTo>
                    <a:pt x="127" y="134"/>
                  </a:lnTo>
                  <a:lnTo>
                    <a:pt x="0" y="5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30" name="Google Shape;1930;gebf947c4af_8_626"/>
            <p:cNvSpPr/>
            <p:nvPr/>
          </p:nvSpPr>
          <p:spPr>
            <a:xfrm>
              <a:off x="5955098" y="3629613"/>
              <a:ext cx="475500" cy="440683"/>
            </a:xfrm>
            <a:custGeom>
              <a:rect b="b" l="l" r="r" t="t"/>
              <a:pathLst>
                <a:path extrusionOk="0" h="486" w="522">
                  <a:moveTo>
                    <a:pt x="0" y="254"/>
                  </a:moveTo>
                  <a:lnTo>
                    <a:pt x="2" y="105"/>
                  </a:lnTo>
                  <a:lnTo>
                    <a:pt x="68" y="0"/>
                  </a:lnTo>
                  <a:lnTo>
                    <a:pt x="191" y="31"/>
                  </a:lnTo>
                  <a:lnTo>
                    <a:pt x="215" y="66"/>
                  </a:lnTo>
                  <a:lnTo>
                    <a:pt x="316" y="105"/>
                  </a:lnTo>
                  <a:lnTo>
                    <a:pt x="349" y="91"/>
                  </a:lnTo>
                  <a:lnTo>
                    <a:pt x="352" y="39"/>
                  </a:lnTo>
                  <a:lnTo>
                    <a:pt x="385" y="14"/>
                  </a:lnTo>
                  <a:lnTo>
                    <a:pt x="522" y="55"/>
                  </a:lnTo>
                  <a:lnTo>
                    <a:pt x="507" y="113"/>
                  </a:lnTo>
                  <a:lnTo>
                    <a:pt x="522" y="398"/>
                  </a:lnTo>
                  <a:lnTo>
                    <a:pt x="522" y="465"/>
                  </a:lnTo>
                  <a:lnTo>
                    <a:pt x="492" y="467"/>
                  </a:lnTo>
                  <a:lnTo>
                    <a:pt x="492" y="486"/>
                  </a:lnTo>
                  <a:lnTo>
                    <a:pt x="224" y="348"/>
                  </a:lnTo>
                  <a:lnTo>
                    <a:pt x="190" y="362"/>
                  </a:lnTo>
                  <a:lnTo>
                    <a:pt x="79" y="346"/>
                  </a:lnTo>
                  <a:lnTo>
                    <a:pt x="0" y="25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31" name="Google Shape;1931;gebf947c4af_8_626"/>
            <p:cNvSpPr/>
            <p:nvPr/>
          </p:nvSpPr>
          <p:spPr>
            <a:xfrm>
              <a:off x="6974573" y="5039122"/>
              <a:ext cx="214926" cy="425542"/>
            </a:xfrm>
            <a:custGeom>
              <a:rect b="b" l="l" r="r" t="t"/>
              <a:pathLst>
                <a:path extrusionOk="0" h="464" w="235">
                  <a:moveTo>
                    <a:pt x="0" y="332"/>
                  </a:moveTo>
                  <a:lnTo>
                    <a:pt x="21" y="427"/>
                  </a:lnTo>
                  <a:lnTo>
                    <a:pt x="65" y="464"/>
                  </a:lnTo>
                  <a:lnTo>
                    <a:pt x="138" y="427"/>
                  </a:lnTo>
                  <a:lnTo>
                    <a:pt x="220" y="107"/>
                  </a:lnTo>
                  <a:lnTo>
                    <a:pt x="235" y="120"/>
                  </a:lnTo>
                  <a:lnTo>
                    <a:pt x="199" y="0"/>
                  </a:lnTo>
                  <a:lnTo>
                    <a:pt x="157" y="50"/>
                  </a:lnTo>
                  <a:lnTo>
                    <a:pt x="158" y="85"/>
                  </a:lnTo>
                  <a:lnTo>
                    <a:pt x="106" y="123"/>
                  </a:lnTo>
                  <a:lnTo>
                    <a:pt x="41" y="139"/>
                  </a:lnTo>
                  <a:lnTo>
                    <a:pt x="23" y="180"/>
                  </a:lnTo>
                  <a:lnTo>
                    <a:pt x="41" y="261"/>
                  </a:lnTo>
                  <a:lnTo>
                    <a:pt x="0" y="33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32" name="Google Shape;1932;gebf947c4af_8_626"/>
            <p:cNvSpPr/>
            <p:nvPr/>
          </p:nvSpPr>
          <p:spPr>
            <a:xfrm>
              <a:off x="6664545" y="4956704"/>
              <a:ext cx="95099" cy="237163"/>
            </a:xfrm>
            <a:custGeom>
              <a:rect b="b" l="l" r="r" t="t"/>
              <a:pathLst>
                <a:path extrusionOk="0" h="261" w="107">
                  <a:moveTo>
                    <a:pt x="0" y="142"/>
                  </a:moveTo>
                  <a:lnTo>
                    <a:pt x="14" y="158"/>
                  </a:lnTo>
                  <a:lnTo>
                    <a:pt x="57" y="172"/>
                  </a:lnTo>
                  <a:lnTo>
                    <a:pt x="51" y="221"/>
                  </a:lnTo>
                  <a:lnTo>
                    <a:pt x="87" y="261"/>
                  </a:lnTo>
                  <a:lnTo>
                    <a:pt x="107" y="187"/>
                  </a:lnTo>
                  <a:lnTo>
                    <a:pt x="73" y="138"/>
                  </a:lnTo>
                  <a:lnTo>
                    <a:pt x="84" y="165"/>
                  </a:lnTo>
                  <a:lnTo>
                    <a:pt x="63" y="164"/>
                  </a:lnTo>
                  <a:lnTo>
                    <a:pt x="41" y="96"/>
                  </a:lnTo>
                  <a:lnTo>
                    <a:pt x="40" y="7"/>
                  </a:lnTo>
                  <a:lnTo>
                    <a:pt x="7" y="0"/>
                  </a:lnTo>
                  <a:lnTo>
                    <a:pt x="33" y="43"/>
                  </a:lnTo>
                  <a:lnTo>
                    <a:pt x="0" y="14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33" name="Google Shape;1933;gebf947c4af_8_626"/>
            <p:cNvSpPr/>
            <p:nvPr/>
          </p:nvSpPr>
          <p:spPr>
            <a:xfrm>
              <a:off x="5310317" y="3897049"/>
              <a:ext cx="486915" cy="460865"/>
            </a:xfrm>
            <a:custGeom>
              <a:rect b="b" l="l" r="r" t="t"/>
              <a:pathLst>
                <a:path extrusionOk="0" h="506" w="540">
                  <a:moveTo>
                    <a:pt x="0" y="351"/>
                  </a:moveTo>
                  <a:lnTo>
                    <a:pt x="23" y="315"/>
                  </a:lnTo>
                  <a:lnTo>
                    <a:pt x="49" y="338"/>
                  </a:lnTo>
                  <a:lnTo>
                    <a:pt x="218" y="327"/>
                  </a:lnTo>
                  <a:lnTo>
                    <a:pt x="182" y="0"/>
                  </a:lnTo>
                  <a:lnTo>
                    <a:pt x="241" y="0"/>
                  </a:lnTo>
                  <a:lnTo>
                    <a:pt x="509" y="177"/>
                  </a:lnTo>
                  <a:lnTo>
                    <a:pt x="512" y="207"/>
                  </a:lnTo>
                  <a:lnTo>
                    <a:pt x="538" y="203"/>
                  </a:lnTo>
                  <a:lnTo>
                    <a:pt x="540" y="308"/>
                  </a:lnTo>
                  <a:lnTo>
                    <a:pt x="518" y="330"/>
                  </a:lnTo>
                  <a:lnTo>
                    <a:pt x="409" y="344"/>
                  </a:lnTo>
                  <a:lnTo>
                    <a:pt x="272" y="404"/>
                  </a:lnTo>
                  <a:lnTo>
                    <a:pt x="229" y="500"/>
                  </a:lnTo>
                  <a:lnTo>
                    <a:pt x="195" y="488"/>
                  </a:lnTo>
                  <a:lnTo>
                    <a:pt x="137" y="506"/>
                  </a:lnTo>
                  <a:lnTo>
                    <a:pt x="103" y="426"/>
                  </a:lnTo>
                  <a:lnTo>
                    <a:pt x="46" y="445"/>
                  </a:lnTo>
                  <a:lnTo>
                    <a:pt x="24" y="429"/>
                  </a:lnTo>
                  <a:lnTo>
                    <a:pt x="0" y="35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34" name="Google Shape;1934;gebf947c4af_8_626"/>
            <p:cNvSpPr/>
            <p:nvPr/>
          </p:nvSpPr>
          <p:spPr>
            <a:xfrm>
              <a:off x="5163863" y="3823042"/>
              <a:ext cx="365184" cy="393588"/>
            </a:xfrm>
            <a:custGeom>
              <a:rect b="b" l="l" r="r" t="t"/>
              <a:pathLst>
                <a:path extrusionOk="0" h="432" w="404">
                  <a:moveTo>
                    <a:pt x="0" y="217"/>
                  </a:moveTo>
                  <a:lnTo>
                    <a:pt x="25" y="242"/>
                  </a:lnTo>
                  <a:lnTo>
                    <a:pt x="31" y="306"/>
                  </a:lnTo>
                  <a:lnTo>
                    <a:pt x="11" y="388"/>
                  </a:lnTo>
                  <a:lnTo>
                    <a:pt x="87" y="370"/>
                  </a:lnTo>
                  <a:lnTo>
                    <a:pt x="163" y="432"/>
                  </a:lnTo>
                  <a:lnTo>
                    <a:pt x="186" y="396"/>
                  </a:lnTo>
                  <a:lnTo>
                    <a:pt x="212" y="419"/>
                  </a:lnTo>
                  <a:lnTo>
                    <a:pt x="381" y="408"/>
                  </a:lnTo>
                  <a:lnTo>
                    <a:pt x="345" y="81"/>
                  </a:lnTo>
                  <a:lnTo>
                    <a:pt x="404" y="81"/>
                  </a:lnTo>
                  <a:lnTo>
                    <a:pt x="281" y="0"/>
                  </a:lnTo>
                  <a:lnTo>
                    <a:pt x="278" y="44"/>
                  </a:lnTo>
                  <a:lnTo>
                    <a:pt x="171" y="41"/>
                  </a:lnTo>
                  <a:lnTo>
                    <a:pt x="169" y="132"/>
                  </a:lnTo>
                  <a:lnTo>
                    <a:pt x="131" y="148"/>
                  </a:lnTo>
                  <a:lnTo>
                    <a:pt x="134" y="203"/>
                  </a:lnTo>
                  <a:lnTo>
                    <a:pt x="0" y="21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35" name="Google Shape;1935;gebf947c4af_8_626"/>
            <p:cNvSpPr/>
            <p:nvPr/>
          </p:nvSpPr>
          <p:spPr>
            <a:xfrm>
              <a:off x="5281789" y="3540465"/>
              <a:ext cx="353773" cy="274166"/>
            </a:xfrm>
            <a:custGeom>
              <a:rect b="b" l="l" r="r" t="t"/>
              <a:pathLst>
                <a:path extrusionOk="0" h="295" w="392">
                  <a:moveTo>
                    <a:pt x="0" y="291"/>
                  </a:moveTo>
                  <a:lnTo>
                    <a:pt x="97" y="235"/>
                  </a:lnTo>
                  <a:lnTo>
                    <a:pt x="131" y="118"/>
                  </a:lnTo>
                  <a:lnTo>
                    <a:pt x="213" y="59"/>
                  </a:lnTo>
                  <a:lnTo>
                    <a:pt x="241" y="0"/>
                  </a:lnTo>
                  <a:lnTo>
                    <a:pt x="360" y="19"/>
                  </a:lnTo>
                  <a:lnTo>
                    <a:pt x="392" y="129"/>
                  </a:lnTo>
                  <a:lnTo>
                    <a:pt x="338" y="132"/>
                  </a:lnTo>
                  <a:lnTo>
                    <a:pt x="310" y="144"/>
                  </a:lnTo>
                  <a:lnTo>
                    <a:pt x="315" y="173"/>
                  </a:lnTo>
                  <a:lnTo>
                    <a:pt x="164" y="239"/>
                  </a:lnTo>
                  <a:lnTo>
                    <a:pt x="146" y="295"/>
                  </a:lnTo>
                  <a:lnTo>
                    <a:pt x="0" y="29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36" name="Google Shape;1936;gebf947c4af_8_626"/>
            <p:cNvSpPr/>
            <p:nvPr/>
          </p:nvSpPr>
          <p:spPr>
            <a:xfrm>
              <a:off x="6578956" y="4988662"/>
              <a:ext cx="317635" cy="504599"/>
            </a:xfrm>
            <a:custGeom>
              <a:rect b="b" l="l" r="r" t="t"/>
              <a:pathLst>
                <a:path extrusionOk="0" h="557" w="352">
                  <a:moveTo>
                    <a:pt x="0" y="155"/>
                  </a:moveTo>
                  <a:lnTo>
                    <a:pt x="9" y="173"/>
                  </a:lnTo>
                  <a:lnTo>
                    <a:pt x="92" y="199"/>
                  </a:lnTo>
                  <a:lnTo>
                    <a:pt x="100" y="234"/>
                  </a:lnTo>
                  <a:lnTo>
                    <a:pt x="96" y="322"/>
                  </a:lnTo>
                  <a:lnTo>
                    <a:pt x="52" y="414"/>
                  </a:lnTo>
                  <a:lnTo>
                    <a:pt x="64" y="522"/>
                  </a:lnTo>
                  <a:lnTo>
                    <a:pt x="68" y="557"/>
                  </a:lnTo>
                  <a:lnTo>
                    <a:pt x="95" y="557"/>
                  </a:lnTo>
                  <a:lnTo>
                    <a:pt x="95" y="520"/>
                  </a:lnTo>
                  <a:lnTo>
                    <a:pt x="181" y="470"/>
                  </a:lnTo>
                  <a:lnTo>
                    <a:pt x="156" y="322"/>
                  </a:lnTo>
                  <a:lnTo>
                    <a:pt x="349" y="172"/>
                  </a:lnTo>
                  <a:lnTo>
                    <a:pt x="352" y="0"/>
                  </a:lnTo>
                  <a:lnTo>
                    <a:pt x="302" y="30"/>
                  </a:lnTo>
                  <a:lnTo>
                    <a:pt x="169" y="38"/>
                  </a:lnTo>
                  <a:lnTo>
                    <a:pt x="166" y="102"/>
                  </a:lnTo>
                  <a:lnTo>
                    <a:pt x="200" y="151"/>
                  </a:lnTo>
                  <a:lnTo>
                    <a:pt x="180" y="225"/>
                  </a:lnTo>
                  <a:lnTo>
                    <a:pt x="144" y="185"/>
                  </a:lnTo>
                  <a:lnTo>
                    <a:pt x="150" y="136"/>
                  </a:lnTo>
                  <a:lnTo>
                    <a:pt x="107" y="122"/>
                  </a:lnTo>
                  <a:lnTo>
                    <a:pt x="0" y="15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37" name="Google Shape;1937;gebf947c4af_8_626"/>
            <p:cNvSpPr/>
            <p:nvPr/>
          </p:nvSpPr>
          <p:spPr>
            <a:xfrm>
              <a:off x="5681207" y="3942464"/>
              <a:ext cx="477405" cy="371721"/>
            </a:xfrm>
            <a:custGeom>
              <a:rect b="b" l="l" r="r" t="t"/>
              <a:pathLst>
                <a:path extrusionOk="0" h="404" w="529">
                  <a:moveTo>
                    <a:pt x="0" y="293"/>
                  </a:moveTo>
                  <a:lnTo>
                    <a:pt x="7" y="326"/>
                  </a:lnTo>
                  <a:lnTo>
                    <a:pt x="72" y="396"/>
                  </a:lnTo>
                  <a:lnTo>
                    <a:pt x="88" y="381"/>
                  </a:lnTo>
                  <a:lnTo>
                    <a:pt x="114" y="404"/>
                  </a:lnTo>
                  <a:lnTo>
                    <a:pt x="154" y="334"/>
                  </a:lnTo>
                  <a:lnTo>
                    <a:pt x="305" y="370"/>
                  </a:lnTo>
                  <a:lnTo>
                    <a:pt x="436" y="333"/>
                  </a:lnTo>
                  <a:lnTo>
                    <a:pt x="440" y="315"/>
                  </a:lnTo>
                  <a:lnTo>
                    <a:pt x="509" y="227"/>
                  </a:lnTo>
                  <a:lnTo>
                    <a:pt x="529" y="107"/>
                  </a:lnTo>
                  <a:lnTo>
                    <a:pt x="495" y="70"/>
                  </a:lnTo>
                  <a:lnTo>
                    <a:pt x="495" y="16"/>
                  </a:lnTo>
                  <a:lnTo>
                    <a:pt x="384" y="0"/>
                  </a:lnTo>
                  <a:lnTo>
                    <a:pt x="182" y="139"/>
                  </a:lnTo>
                  <a:lnTo>
                    <a:pt x="129" y="152"/>
                  </a:lnTo>
                  <a:lnTo>
                    <a:pt x="131" y="257"/>
                  </a:lnTo>
                  <a:lnTo>
                    <a:pt x="109" y="279"/>
                  </a:lnTo>
                  <a:lnTo>
                    <a:pt x="0" y="29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38" name="Google Shape;1938;gebf947c4af_8_626"/>
            <p:cNvSpPr/>
            <p:nvPr/>
          </p:nvSpPr>
          <p:spPr>
            <a:xfrm>
              <a:off x="5759190" y="4248584"/>
              <a:ext cx="351869" cy="294349"/>
            </a:xfrm>
            <a:custGeom>
              <a:rect b="b" l="l" r="r" t="t"/>
              <a:pathLst>
                <a:path extrusionOk="0" h="323" w="388">
                  <a:moveTo>
                    <a:pt x="0" y="251"/>
                  </a:moveTo>
                  <a:lnTo>
                    <a:pt x="26" y="71"/>
                  </a:lnTo>
                  <a:lnTo>
                    <a:pt x="66" y="1"/>
                  </a:lnTo>
                  <a:lnTo>
                    <a:pt x="217" y="37"/>
                  </a:lnTo>
                  <a:lnTo>
                    <a:pt x="348" y="0"/>
                  </a:lnTo>
                  <a:lnTo>
                    <a:pt x="374" y="42"/>
                  </a:lnTo>
                  <a:lnTo>
                    <a:pt x="388" y="71"/>
                  </a:lnTo>
                  <a:lnTo>
                    <a:pt x="353" y="97"/>
                  </a:lnTo>
                  <a:lnTo>
                    <a:pt x="285" y="243"/>
                  </a:lnTo>
                  <a:lnTo>
                    <a:pt x="221" y="233"/>
                  </a:lnTo>
                  <a:lnTo>
                    <a:pt x="186" y="304"/>
                  </a:lnTo>
                  <a:lnTo>
                    <a:pt x="111" y="323"/>
                  </a:lnTo>
                  <a:lnTo>
                    <a:pt x="66" y="260"/>
                  </a:lnTo>
                  <a:lnTo>
                    <a:pt x="0" y="25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39" name="Google Shape;1939;gebf947c4af_8_626"/>
            <p:cNvSpPr/>
            <p:nvPr/>
          </p:nvSpPr>
          <p:spPr>
            <a:xfrm>
              <a:off x="5171470" y="4283907"/>
              <a:ext cx="87493" cy="53825"/>
            </a:xfrm>
            <a:custGeom>
              <a:rect b="b" l="l" r="r" t="t"/>
              <a:pathLst>
                <a:path extrusionOk="0" h="59" w="101">
                  <a:moveTo>
                    <a:pt x="0" y="7"/>
                  </a:moveTo>
                  <a:lnTo>
                    <a:pt x="29" y="33"/>
                  </a:lnTo>
                  <a:lnTo>
                    <a:pt x="62" y="25"/>
                  </a:lnTo>
                  <a:lnTo>
                    <a:pt x="43" y="33"/>
                  </a:lnTo>
                  <a:lnTo>
                    <a:pt x="58" y="59"/>
                  </a:lnTo>
                  <a:lnTo>
                    <a:pt x="99" y="33"/>
                  </a:lnTo>
                  <a:lnTo>
                    <a:pt x="101" y="0"/>
                  </a:lnTo>
                  <a:lnTo>
                    <a:pt x="0" y="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40" name="Google Shape;1940;gebf947c4af_8_626"/>
            <p:cNvSpPr/>
            <p:nvPr/>
          </p:nvSpPr>
          <p:spPr>
            <a:xfrm>
              <a:off x="7208520" y="3861726"/>
              <a:ext cx="17117" cy="48776"/>
            </a:xfrm>
            <a:custGeom>
              <a:rect b="b" l="l" r="r" t="t"/>
              <a:pathLst>
                <a:path extrusionOk="0" h="55" w="19">
                  <a:moveTo>
                    <a:pt x="0" y="45"/>
                  </a:moveTo>
                  <a:lnTo>
                    <a:pt x="10" y="55"/>
                  </a:lnTo>
                  <a:lnTo>
                    <a:pt x="19" y="52"/>
                  </a:lnTo>
                  <a:lnTo>
                    <a:pt x="11" y="0"/>
                  </a:lnTo>
                  <a:lnTo>
                    <a:pt x="0" y="4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41" name="Google Shape;1941;gebf947c4af_8_626"/>
            <p:cNvSpPr/>
            <p:nvPr/>
          </p:nvSpPr>
          <p:spPr>
            <a:xfrm>
              <a:off x="6550428" y="4701039"/>
              <a:ext cx="51355" cy="47095"/>
            </a:xfrm>
            <a:custGeom>
              <a:rect b="b" l="l" r="r" t="t"/>
              <a:pathLst>
                <a:path extrusionOk="0" h="53" w="55">
                  <a:moveTo>
                    <a:pt x="0" y="53"/>
                  </a:moveTo>
                  <a:lnTo>
                    <a:pt x="22" y="9"/>
                  </a:lnTo>
                  <a:lnTo>
                    <a:pt x="48" y="0"/>
                  </a:lnTo>
                  <a:lnTo>
                    <a:pt x="55" y="44"/>
                  </a:lnTo>
                  <a:lnTo>
                    <a:pt x="0" y="5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42" name="Google Shape;1942;gebf947c4af_8_626"/>
            <p:cNvSpPr/>
            <p:nvPr/>
          </p:nvSpPr>
          <p:spPr>
            <a:xfrm>
              <a:off x="5148647" y="4159440"/>
              <a:ext cx="186397" cy="131197"/>
            </a:xfrm>
            <a:custGeom>
              <a:rect b="b" l="l" r="r" t="t"/>
              <a:pathLst>
                <a:path extrusionOk="0" h="140" w="206">
                  <a:moveTo>
                    <a:pt x="0" y="62"/>
                  </a:moveTo>
                  <a:lnTo>
                    <a:pt x="30" y="101"/>
                  </a:lnTo>
                  <a:lnTo>
                    <a:pt x="125" y="108"/>
                  </a:lnTo>
                  <a:lnTo>
                    <a:pt x="26" y="121"/>
                  </a:lnTo>
                  <a:lnTo>
                    <a:pt x="26" y="140"/>
                  </a:lnTo>
                  <a:lnTo>
                    <a:pt x="127" y="133"/>
                  </a:lnTo>
                  <a:lnTo>
                    <a:pt x="206" y="140"/>
                  </a:lnTo>
                  <a:lnTo>
                    <a:pt x="182" y="62"/>
                  </a:lnTo>
                  <a:lnTo>
                    <a:pt x="106" y="0"/>
                  </a:lnTo>
                  <a:lnTo>
                    <a:pt x="30" y="18"/>
                  </a:lnTo>
                  <a:lnTo>
                    <a:pt x="0" y="62"/>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43" name="Google Shape;1943;gebf947c4af_8_626"/>
            <p:cNvSpPr/>
            <p:nvPr/>
          </p:nvSpPr>
          <p:spPr>
            <a:xfrm>
              <a:off x="5276083" y="4364641"/>
              <a:ext cx="91298" cy="94190"/>
            </a:xfrm>
            <a:custGeom>
              <a:rect b="b" l="l" r="r" t="t"/>
              <a:pathLst>
                <a:path extrusionOk="0" h="101" w="103">
                  <a:moveTo>
                    <a:pt x="0" y="29"/>
                  </a:moveTo>
                  <a:lnTo>
                    <a:pt x="11" y="69"/>
                  </a:lnTo>
                  <a:lnTo>
                    <a:pt x="62" y="101"/>
                  </a:lnTo>
                  <a:lnTo>
                    <a:pt x="103" y="51"/>
                  </a:lnTo>
                  <a:lnTo>
                    <a:pt x="70" y="0"/>
                  </a:lnTo>
                  <a:lnTo>
                    <a:pt x="0" y="2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44" name="Google Shape;1944;gebf947c4af_8_626"/>
            <p:cNvSpPr/>
            <p:nvPr/>
          </p:nvSpPr>
          <p:spPr>
            <a:xfrm>
              <a:off x="6915612" y="4307455"/>
              <a:ext cx="310025" cy="413770"/>
            </a:xfrm>
            <a:custGeom>
              <a:rect b="b" l="l" r="r" t="t"/>
              <a:pathLst>
                <a:path extrusionOk="0" h="453" w="341">
                  <a:moveTo>
                    <a:pt x="0" y="425"/>
                  </a:moveTo>
                  <a:lnTo>
                    <a:pt x="0" y="303"/>
                  </a:lnTo>
                  <a:lnTo>
                    <a:pt x="27" y="267"/>
                  </a:lnTo>
                  <a:lnTo>
                    <a:pt x="132" y="230"/>
                  </a:lnTo>
                  <a:lnTo>
                    <a:pt x="233" y="130"/>
                  </a:lnTo>
                  <a:lnTo>
                    <a:pt x="101" y="96"/>
                  </a:lnTo>
                  <a:lnTo>
                    <a:pt x="60" y="36"/>
                  </a:lnTo>
                  <a:lnTo>
                    <a:pt x="75" y="17"/>
                  </a:lnTo>
                  <a:lnTo>
                    <a:pt x="128" y="52"/>
                  </a:lnTo>
                  <a:lnTo>
                    <a:pt x="325" y="0"/>
                  </a:lnTo>
                  <a:lnTo>
                    <a:pt x="341" y="52"/>
                  </a:lnTo>
                  <a:lnTo>
                    <a:pt x="221" y="264"/>
                  </a:lnTo>
                  <a:lnTo>
                    <a:pt x="16" y="453"/>
                  </a:lnTo>
                  <a:lnTo>
                    <a:pt x="0" y="42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45" name="Google Shape;1945;gebf947c4af_8_626"/>
            <p:cNvSpPr/>
            <p:nvPr/>
          </p:nvSpPr>
          <p:spPr>
            <a:xfrm>
              <a:off x="6430598" y="5146768"/>
              <a:ext cx="241557" cy="218661"/>
            </a:xfrm>
            <a:custGeom>
              <a:rect b="b" l="l" r="r" t="t"/>
              <a:pathLst>
                <a:path extrusionOk="0" h="241" w="262">
                  <a:moveTo>
                    <a:pt x="0" y="74"/>
                  </a:moveTo>
                  <a:lnTo>
                    <a:pt x="59" y="76"/>
                  </a:lnTo>
                  <a:lnTo>
                    <a:pt x="118" y="32"/>
                  </a:lnTo>
                  <a:lnTo>
                    <a:pt x="121" y="12"/>
                  </a:lnTo>
                  <a:lnTo>
                    <a:pt x="171" y="0"/>
                  </a:lnTo>
                  <a:lnTo>
                    <a:pt x="254" y="26"/>
                  </a:lnTo>
                  <a:lnTo>
                    <a:pt x="262" y="61"/>
                  </a:lnTo>
                  <a:lnTo>
                    <a:pt x="258" y="149"/>
                  </a:lnTo>
                  <a:lnTo>
                    <a:pt x="214" y="241"/>
                  </a:lnTo>
                  <a:lnTo>
                    <a:pt x="138" y="224"/>
                  </a:lnTo>
                  <a:lnTo>
                    <a:pt x="93" y="202"/>
                  </a:lnTo>
                  <a:lnTo>
                    <a:pt x="0" y="7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46" name="Google Shape;1946;gebf947c4af_8_626"/>
            <p:cNvSpPr/>
            <p:nvPr/>
          </p:nvSpPr>
          <p:spPr>
            <a:xfrm>
              <a:off x="6021669" y="5187137"/>
              <a:ext cx="408929" cy="386858"/>
            </a:xfrm>
            <a:custGeom>
              <a:rect b="b" l="l" r="r" t="t"/>
              <a:pathLst>
                <a:path extrusionOk="0" h="425" w="453">
                  <a:moveTo>
                    <a:pt x="0" y="14"/>
                  </a:moveTo>
                  <a:lnTo>
                    <a:pt x="55" y="0"/>
                  </a:lnTo>
                  <a:lnTo>
                    <a:pt x="328" y="40"/>
                  </a:lnTo>
                  <a:lnTo>
                    <a:pt x="389" y="22"/>
                  </a:lnTo>
                  <a:lnTo>
                    <a:pt x="453" y="30"/>
                  </a:lnTo>
                  <a:lnTo>
                    <a:pt x="398" y="61"/>
                  </a:lnTo>
                  <a:lnTo>
                    <a:pt x="377" y="40"/>
                  </a:lnTo>
                  <a:lnTo>
                    <a:pt x="312" y="54"/>
                  </a:lnTo>
                  <a:lnTo>
                    <a:pt x="312" y="173"/>
                  </a:lnTo>
                  <a:lnTo>
                    <a:pt x="278" y="175"/>
                  </a:lnTo>
                  <a:lnTo>
                    <a:pt x="278" y="268"/>
                  </a:lnTo>
                  <a:lnTo>
                    <a:pt x="278" y="404"/>
                  </a:lnTo>
                  <a:lnTo>
                    <a:pt x="249" y="425"/>
                  </a:lnTo>
                  <a:lnTo>
                    <a:pt x="207" y="425"/>
                  </a:lnTo>
                  <a:lnTo>
                    <a:pt x="183" y="396"/>
                  </a:lnTo>
                  <a:lnTo>
                    <a:pt x="164" y="411"/>
                  </a:lnTo>
                  <a:lnTo>
                    <a:pt x="120" y="365"/>
                  </a:lnTo>
                  <a:lnTo>
                    <a:pt x="97" y="216"/>
                  </a:lnTo>
                  <a:lnTo>
                    <a:pt x="97" y="198"/>
                  </a:lnTo>
                  <a:lnTo>
                    <a:pt x="0" y="1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47" name="Google Shape;1947;gebf947c4af_8_626"/>
            <p:cNvSpPr/>
            <p:nvPr/>
          </p:nvSpPr>
          <p:spPr>
            <a:xfrm>
              <a:off x="5163863" y="3807902"/>
              <a:ext cx="251064" cy="215296"/>
            </a:xfrm>
            <a:custGeom>
              <a:rect b="b" l="l" r="r" t="t"/>
              <a:pathLst>
                <a:path extrusionOk="0" h="234" w="281">
                  <a:moveTo>
                    <a:pt x="0" y="234"/>
                  </a:moveTo>
                  <a:lnTo>
                    <a:pt x="132" y="0"/>
                  </a:lnTo>
                  <a:lnTo>
                    <a:pt x="278" y="4"/>
                  </a:lnTo>
                  <a:lnTo>
                    <a:pt x="281" y="17"/>
                  </a:lnTo>
                  <a:lnTo>
                    <a:pt x="278" y="61"/>
                  </a:lnTo>
                  <a:lnTo>
                    <a:pt x="171" y="58"/>
                  </a:lnTo>
                  <a:lnTo>
                    <a:pt x="169" y="149"/>
                  </a:lnTo>
                  <a:lnTo>
                    <a:pt x="131" y="165"/>
                  </a:lnTo>
                  <a:lnTo>
                    <a:pt x="134" y="220"/>
                  </a:lnTo>
                  <a:lnTo>
                    <a:pt x="0" y="234"/>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48" name="Google Shape;1948;gebf947c4af_8_626"/>
            <p:cNvSpPr/>
            <p:nvPr/>
          </p:nvSpPr>
          <p:spPr>
            <a:xfrm>
              <a:off x="6339304" y="3957601"/>
              <a:ext cx="500227" cy="600473"/>
            </a:xfrm>
            <a:custGeom>
              <a:rect b="b" l="l" r="r" t="t"/>
              <a:pathLst>
                <a:path extrusionOk="0" h="659" w="554">
                  <a:moveTo>
                    <a:pt x="0" y="348"/>
                  </a:moveTo>
                  <a:lnTo>
                    <a:pt x="26" y="414"/>
                  </a:lnTo>
                  <a:lnTo>
                    <a:pt x="51" y="485"/>
                  </a:lnTo>
                  <a:lnTo>
                    <a:pt x="107" y="512"/>
                  </a:lnTo>
                  <a:lnTo>
                    <a:pt x="188" y="609"/>
                  </a:lnTo>
                  <a:lnTo>
                    <a:pt x="299" y="659"/>
                  </a:lnTo>
                  <a:lnTo>
                    <a:pt x="402" y="646"/>
                  </a:lnTo>
                  <a:lnTo>
                    <a:pt x="464" y="627"/>
                  </a:lnTo>
                  <a:lnTo>
                    <a:pt x="427" y="557"/>
                  </a:lnTo>
                  <a:lnTo>
                    <a:pt x="368" y="517"/>
                  </a:lnTo>
                  <a:lnTo>
                    <a:pt x="407" y="491"/>
                  </a:lnTo>
                  <a:lnTo>
                    <a:pt x="411" y="430"/>
                  </a:lnTo>
                  <a:lnTo>
                    <a:pt x="477" y="349"/>
                  </a:lnTo>
                  <a:lnTo>
                    <a:pt x="503" y="206"/>
                  </a:lnTo>
                  <a:lnTo>
                    <a:pt x="554" y="175"/>
                  </a:lnTo>
                  <a:lnTo>
                    <a:pt x="514" y="144"/>
                  </a:lnTo>
                  <a:lnTo>
                    <a:pt x="499" y="38"/>
                  </a:lnTo>
                  <a:lnTo>
                    <a:pt x="455" y="0"/>
                  </a:lnTo>
                  <a:lnTo>
                    <a:pt x="402" y="45"/>
                  </a:lnTo>
                  <a:lnTo>
                    <a:pt x="101" y="37"/>
                  </a:lnTo>
                  <a:lnTo>
                    <a:pt x="101" y="104"/>
                  </a:lnTo>
                  <a:lnTo>
                    <a:pt x="71" y="106"/>
                  </a:lnTo>
                  <a:lnTo>
                    <a:pt x="71" y="125"/>
                  </a:lnTo>
                  <a:lnTo>
                    <a:pt x="70" y="252"/>
                  </a:lnTo>
                  <a:lnTo>
                    <a:pt x="35" y="258"/>
                  </a:lnTo>
                  <a:lnTo>
                    <a:pt x="0" y="348"/>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49" name="Google Shape;1949;gebf947c4af_8_626"/>
            <p:cNvSpPr/>
            <p:nvPr/>
          </p:nvSpPr>
          <p:spPr>
            <a:xfrm>
              <a:off x="6605584" y="5464664"/>
              <a:ext cx="34238" cy="50460"/>
            </a:xfrm>
            <a:custGeom>
              <a:rect b="b" l="l" r="r" t="t"/>
              <a:pathLst>
                <a:path extrusionOk="0" h="54" w="39">
                  <a:moveTo>
                    <a:pt x="0" y="31"/>
                  </a:moveTo>
                  <a:lnTo>
                    <a:pt x="22" y="54"/>
                  </a:lnTo>
                  <a:lnTo>
                    <a:pt x="39" y="35"/>
                  </a:lnTo>
                  <a:lnTo>
                    <a:pt x="35" y="0"/>
                  </a:lnTo>
                  <a:lnTo>
                    <a:pt x="0" y="3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50" name="Google Shape;1950;gebf947c4af_8_626"/>
            <p:cNvSpPr/>
            <p:nvPr/>
          </p:nvSpPr>
          <p:spPr>
            <a:xfrm>
              <a:off x="6573251" y="4697678"/>
              <a:ext cx="323341" cy="326307"/>
            </a:xfrm>
            <a:custGeom>
              <a:rect b="b" l="l" r="r" t="t"/>
              <a:pathLst>
                <a:path extrusionOk="0" h="356" w="361">
                  <a:moveTo>
                    <a:pt x="0" y="113"/>
                  </a:moveTo>
                  <a:lnTo>
                    <a:pt x="3" y="182"/>
                  </a:lnTo>
                  <a:lnTo>
                    <a:pt x="47" y="252"/>
                  </a:lnTo>
                  <a:lnTo>
                    <a:pt x="109" y="282"/>
                  </a:lnTo>
                  <a:lnTo>
                    <a:pt x="142" y="289"/>
                  </a:lnTo>
                  <a:lnTo>
                    <a:pt x="178" y="356"/>
                  </a:lnTo>
                  <a:lnTo>
                    <a:pt x="311" y="348"/>
                  </a:lnTo>
                  <a:lnTo>
                    <a:pt x="361" y="318"/>
                  </a:lnTo>
                  <a:lnTo>
                    <a:pt x="310" y="177"/>
                  </a:lnTo>
                  <a:lnTo>
                    <a:pt x="323" y="124"/>
                  </a:lnTo>
                  <a:lnTo>
                    <a:pt x="152" y="0"/>
                  </a:lnTo>
                  <a:lnTo>
                    <a:pt x="106" y="62"/>
                  </a:lnTo>
                  <a:lnTo>
                    <a:pt x="87" y="45"/>
                  </a:lnTo>
                  <a:lnTo>
                    <a:pt x="73" y="59"/>
                  </a:lnTo>
                  <a:lnTo>
                    <a:pt x="72" y="0"/>
                  </a:lnTo>
                  <a:lnTo>
                    <a:pt x="28" y="3"/>
                  </a:lnTo>
                  <a:lnTo>
                    <a:pt x="35" y="47"/>
                  </a:lnTo>
                  <a:lnTo>
                    <a:pt x="38" y="74"/>
                  </a:lnTo>
                  <a:lnTo>
                    <a:pt x="0" y="11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51" name="Google Shape;1951;gebf947c4af_8_626"/>
            <p:cNvSpPr/>
            <p:nvPr/>
          </p:nvSpPr>
          <p:spPr>
            <a:xfrm>
              <a:off x="5667896" y="4329322"/>
              <a:ext cx="66571" cy="156425"/>
            </a:xfrm>
            <a:custGeom>
              <a:rect b="b" l="l" r="r" t="t"/>
              <a:pathLst>
                <a:path extrusionOk="0" h="171" w="71">
                  <a:moveTo>
                    <a:pt x="0" y="0"/>
                  </a:moveTo>
                  <a:lnTo>
                    <a:pt x="35" y="8"/>
                  </a:lnTo>
                  <a:lnTo>
                    <a:pt x="71" y="164"/>
                  </a:lnTo>
                  <a:lnTo>
                    <a:pt x="46" y="171"/>
                  </a:lnTo>
                  <a:lnTo>
                    <a:pt x="0"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52" name="Google Shape;1952;gebf947c4af_8_626"/>
            <p:cNvSpPr/>
            <p:nvPr/>
          </p:nvSpPr>
          <p:spPr>
            <a:xfrm>
              <a:off x="6573251" y="4547979"/>
              <a:ext cx="157865" cy="161471"/>
            </a:xfrm>
            <a:custGeom>
              <a:rect b="b" l="l" r="r" t="t"/>
              <a:pathLst>
                <a:path extrusionOk="0" h="176" w="177">
                  <a:moveTo>
                    <a:pt x="0" y="176"/>
                  </a:moveTo>
                  <a:lnTo>
                    <a:pt x="26" y="167"/>
                  </a:lnTo>
                  <a:lnTo>
                    <a:pt x="70" y="164"/>
                  </a:lnTo>
                  <a:lnTo>
                    <a:pt x="71" y="139"/>
                  </a:lnTo>
                  <a:lnTo>
                    <a:pt x="141" y="125"/>
                  </a:lnTo>
                  <a:lnTo>
                    <a:pt x="177" y="65"/>
                  </a:lnTo>
                  <a:lnTo>
                    <a:pt x="141" y="0"/>
                  </a:lnTo>
                  <a:lnTo>
                    <a:pt x="38" y="13"/>
                  </a:lnTo>
                  <a:lnTo>
                    <a:pt x="51" y="61"/>
                  </a:lnTo>
                  <a:lnTo>
                    <a:pt x="29" y="92"/>
                  </a:lnTo>
                  <a:lnTo>
                    <a:pt x="0" y="17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53" name="Google Shape;1953;gebf947c4af_8_626"/>
            <p:cNvSpPr/>
            <p:nvPr/>
          </p:nvSpPr>
          <p:spPr>
            <a:xfrm>
              <a:off x="6415381" y="3680073"/>
              <a:ext cx="338557" cy="319577"/>
            </a:xfrm>
            <a:custGeom>
              <a:rect b="b" l="l" r="r" t="t"/>
              <a:pathLst>
                <a:path extrusionOk="0" h="351" w="374">
                  <a:moveTo>
                    <a:pt x="0" y="58"/>
                  </a:moveTo>
                  <a:lnTo>
                    <a:pt x="15" y="343"/>
                  </a:lnTo>
                  <a:lnTo>
                    <a:pt x="316" y="351"/>
                  </a:lnTo>
                  <a:lnTo>
                    <a:pt x="369" y="306"/>
                  </a:lnTo>
                  <a:lnTo>
                    <a:pt x="374" y="276"/>
                  </a:lnTo>
                  <a:lnTo>
                    <a:pt x="261" y="75"/>
                  </a:lnTo>
                  <a:lnTo>
                    <a:pt x="316" y="139"/>
                  </a:lnTo>
                  <a:lnTo>
                    <a:pt x="344" y="84"/>
                  </a:lnTo>
                  <a:lnTo>
                    <a:pt x="316" y="13"/>
                  </a:lnTo>
                  <a:lnTo>
                    <a:pt x="246" y="24"/>
                  </a:lnTo>
                  <a:lnTo>
                    <a:pt x="245" y="5"/>
                  </a:lnTo>
                  <a:lnTo>
                    <a:pt x="208" y="5"/>
                  </a:lnTo>
                  <a:lnTo>
                    <a:pt x="146" y="31"/>
                  </a:lnTo>
                  <a:lnTo>
                    <a:pt x="15" y="0"/>
                  </a:lnTo>
                  <a:lnTo>
                    <a:pt x="0" y="58"/>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54" name="Google Shape;1954;gebf947c4af_8_626"/>
            <p:cNvSpPr/>
            <p:nvPr/>
          </p:nvSpPr>
          <p:spPr>
            <a:xfrm>
              <a:off x="5519537" y="4213262"/>
              <a:ext cx="224436" cy="166517"/>
            </a:xfrm>
            <a:custGeom>
              <a:rect b="b" l="l" r="r" t="t"/>
              <a:pathLst>
                <a:path extrusionOk="0" h="184" w="252">
                  <a:moveTo>
                    <a:pt x="0" y="156"/>
                  </a:moveTo>
                  <a:lnTo>
                    <a:pt x="18" y="177"/>
                  </a:lnTo>
                  <a:lnTo>
                    <a:pt x="85" y="184"/>
                  </a:lnTo>
                  <a:lnTo>
                    <a:pt x="78" y="137"/>
                  </a:lnTo>
                  <a:lnTo>
                    <a:pt x="168" y="129"/>
                  </a:lnTo>
                  <a:lnTo>
                    <a:pt x="203" y="137"/>
                  </a:lnTo>
                  <a:lnTo>
                    <a:pt x="252" y="103"/>
                  </a:lnTo>
                  <a:lnTo>
                    <a:pt x="187" y="33"/>
                  </a:lnTo>
                  <a:lnTo>
                    <a:pt x="180" y="0"/>
                  </a:lnTo>
                  <a:lnTo>
                    <a:pt x="43" y="60"/>
                  </a:lnTo>
                  <a:lnTo>
                    <a:pt x="0" y="15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55" name="Google Shape;1955;gebf947c4af_8_626"/>
            <p:cNvSpPr/>
            <p:nvPr/>
          </p:nvSpPr>
          <p:spPr>
            <a:xfrm>
              <a:off x="6339304" y="4918019"/>
              <a:ext cx="353773" cy="296030"/>
            </a:xfrm>
            <a:custGeom>
              <a:rect b="b" l="l" r="r" t="t"/>
              <a:pathLst>
                <a:path extrusionOk="0" h="326" w="393">
                  <a:moveTo>
                    <a:pt x="0" y="159"/>
                  </a:moveTo>
                  <a:lnTo>
                    <a:pt x="0" y="284"/>
                  </a:lnTo>
                  <a:lnTo>
                    <a:pt x="41" y="316"/>
                  </a:lnTo>
                  <a:lnTo>
                    <a:pt x="105" y="324"/>
                  </a:lnTo>
                  <a:lnTo>
                    <a:pt x="164" y="326"/>
                  </a:lnTo>
                  <a:lnTo>
                    <a:pt x="223" y="282"/>
                  </a:lnTo>
                  <a:lnTo>
                    <a:pt x="226" y="262"/>
                  </a:lnTo>
                  <a:lnTo>
                    <a:pt x="276" y="250"/>
                  </a:lnTo>
                  <a:lnTo>
                    <a:pt x="267" y="232"/>
                  </a:lnTo>
                  <a:lnTo>
                    <a:pt x="374" y="199"/>
                  </a:lnTo>
                  <a:lnTo>
                    <a:pt x="360" y="183"/>
                  </a:lnTo>
                  <a:lnTo>
                    <a:pt x="393" y="84"/>
                  </a:lnTo>
                  <a:lnTo>
                    <a:pt x="367" y="41"/>
                  </a:lnTo>
                  <a:lnTo>
                    <a:pt x="305" y="11"/>
                  </a:lnTo>
                  <a:lnTo>
                    <a:pt x="289" y="0"/>
                  </a:lnTo>
                  <a:lnTo>
                    <a:pt x="228" y="30"/>
                  </a:lnTo>
                  <a:lnTo>
                    <a:pt x="221" y="117"/>
                  </a:lnTo>
                  <a:lnTo>
                    <a:pt x="258" y="133"/>
                  </a:lnTo>
                  <a:lnTo>
                    <a:pt x="260" y="169"/>
                  </a:lnTo>
                  <a:lnTo>
                    <a:pt x="69" y="90"/>
                  </a:lnTo>
                  <a:lnTo>
                    <a:pt x="74" y="159"/>
                  </a:lnTo>
                  <a:lnTo>
                    <a:pt x="0" y="15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56" name="Google Shape;1956;gebf947c4af_8_626"/>
            <p:cNvSpPr/>
            <p:nvPr/>
          </p:nvSpPr>
          <p:spPr>
            <a:xfrm>
              <a:off x="6377343" y="2785251"/>
              <a:ext cx="239653" cy="191748"/>
            </a:xfrm>
            <a:custGeom>
              <a:rect b="b" l="l" r="r" t="t"/>
              <a:pathLst>
                <a:path extrusionOk="0" h="207" w="265">
                  <a:moveTo>
                    <a:pt x="86" y="0"/>
                  </a:moveTo>
                  <a:lnTo>
                    <a:pt x="108" y="5"/>
                  </a:lnTo>
                  <a:lnTo>
                    <a:pt x="130" y="20"/>
                  </a:lnTo>
                  <a:lnTo>
                    <a:pt x="166" y="20"/>
                  </a:lnTo>
                  <a:lnTo>
                    <a:pt x="203" y="25"/>
                  </a:lnTo>
                  <a:lnTo>
                    <a:pt x="221" y="50"/>
                  </a:lnTo>
                  <a:lnTo>
                    <a:pt x="236" y="84"/>
                  </a:lnTo>
                  <a:lnTo>
                    <a:pt x="242" y="97"/>
                  </a:lnTo>
                  <a:lnTo>
                    <a:pt x="255" y="108"/>
                  </a:lnTo>
                  <a:lnTo>
                    <a:pt x="265" y="117"/>
                  </a:lnTo>
                  <a:lnTo>
                    <a:pt x="265" y="130"/>
                  </a:lnTo>
                  <a:lnTo>
                    <a:pt x="248" y="130"/>
                  </a:lnTo>
                  <a:lnTo>
                    <a:pt x="225" y="130"/>
                  </a:lnTo>
                  <a:lnTo>
                    <a:pt x="236" y="144"/>
                  </a:lnTo>
                  <a:lnTo>
                    <a:pt x="244" y="152"/>
                  </a:lnTo>
                  <a:lnTo>
                    <a:pt x="248" y="170"/>
                  </a:lnTo>
                  <a:lnTo>
                    <a:pt x="236" y="178"/>
                  </a:lnTo>
                  <a:lnTo>
                    <a:pt x="215" y="178"/>
                  </a:lnTo>
                  <a:lnTo>
                    <a:pt x="213" y="178"/>
                  </a:lnTo>
                  <a:lnTo>
                    <a:pt x="203" y="186"/>
                  </a:lnTo>
                  <a:lnTo>
                    <a:pt x="203" y="203"/>
                  </a:lnTo>
                  <a:lnTo>
                    <a:pt x="189" y="207"/>
                  </a:lnTo>
                  <a:lnTo>
                    <a:pt x="176" y="199"/>
                  </a:lnTo>
                  <a:lnTo>
                    <a:pt x="155" y="194"/>
                  </a:lnTo>
                  <a:lnTo>
                    <a:pt x="136" y="186"/>
                  </a:lnTo>
                  <a:lnTo>
                    <a:pt x="118" y="190"/>
                  </a:lnTo>
                  <a:lnTo>
                    <a:pt x="63" y="170"/>
                  </a:lnTo>
                  <a:lnTo>
                    <a:pt x="41" y="174"/>
                  </a:lnTo>
                  <a:lnTo>
                    <a:pt x="22" y="170"/>
                  </a:lnTo>
                  <a:lnTo>
                    <a:pt x="12" y="186"/>
                  </a:lnTo>
                  <a:lnTo>
                    <a:pt x="0" y="150"/>
                  </a:lnTo>
                  <a:lnTo>
                    <a:pt x="23" y="128"/>
                  </a:lnTo>
                  <a:lnTo>
                    <a:pt x="7" y="84"/>
                  </a:lnTo>
                  <a:lnTo>
                    <a:pt x="22" y="90"/>
                  </a:lnTo>
                  <a:lnTo>
                    <a:pt x="24" y="80"/>
                  </a:lnTo>
                  <a:lnTo>
                    <a:pt x="29" y="64"/>
                  </a:lnTo>
                  <a:lnTo>
                    <a:pt x="38" y="56"/>
                  </a:lnTo>
                  <a:lnTo>
                    <a:pt x="41" y="36"/>
                  </a:lnTo>
                  <a:lnTo>
                    <a:pt x="59" y="17"/>
                  </a:lnTo>
                  <a:lnTo>
                    <a:pt x="71" y="0"/>
                  </a:lnTo>
                  <a:lnTo>
                    <a:pt x="86" y="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57" name="Google Shape;1957;gebf947c4af_8_626"/>
            <p:cNvSpPr/>
            <p:nvPr/>
          </p:nvSpPr>
          <p:spPr>
            <a:xfrm>
              <a:off x="6341204" y="2919809"/>
              <a:ext cx="532560" cy="309486"/>
            </a:xfrm>
            <a:custGeom>
              <a:rect b="b" l="l" r="r" t="t"/>
              <a:pathLst>
                <a:path extrusionOk="0" h="338" w="587">
                  <a:moveTo>
                    <a:pt x="292" y="16"/>
                  </a:moveTo>
                  <a:lnTo>
                    <a:pt x="301" y="13"/>
                  </a:lnTo>
                  <a:lnTo>
                    <a:pt x="318" y="4"/>
                  </a:lnTo>
                  <a:lnTo>
                    <a:pt x="330" y="0"/>
                  </a:lnTo>
                  <a:lnTo>
                    <a:pt x="356" y="4"/>
                  </a:lnTo>
                  <a:lnTo>
                    <a:pt x="366" y="22"/>
                  </a:lnTo>
                  <a:lnTo>
                    <a:pt x="371" y="42"/>
                  </a:lnTo>
                  <a:lnTo>
                    <a:pt x="380" y="49"/>
                  </a:lnTo>
                  <a:lnTo>
                    <a:pt x="393" y="45"/>
                  </a:lnTo>
                  <a:lnTo>
                    <a:pt x="422" y="73"/>
                  </a:lnTo>
                  <a:lnTo>
                    <a:pt x="437" y="95"/>
                  </a:lnTo>
                  <a:lnTo>
                    <a:pt x="477" y="110"/>
                  </a:lnTo>
                  <a:lnTo>
                    <a:pt x="503" y="114"/>
                  </a:lnTo>
                  <a:lnTo>
                    <a:pt x="516" y="110"/>
                  </a:lnTo>
                  <a:lnTo>
                    <a:pt x="540" y="121"/>
                  </a:lnTo>
                  <a:lnTo>
                    <a:pt x="571" y="125"/>
                  </a:lnTo>
                  <a:lnTo>
                    <a:pt x="587" y="177"/>
                  </a:lnTo>
                  <a:lnTo>
                    <a:pt x="557" y="184"/>
                  </a:lnTo>
                  <a:lnTo>
                    <a:pt x="551" y="209"/>
                  </a:lnTo>
                  <a:lnTo>
                    <a:pt x="507" y="235"/>
                  </a:lnTo>
                  <a:lnTo>
                    <a:pt x="439" y="253"/>
                  </a:lnTo>
                  <a:lnTo>
                    <a:pt x="432" y="276"/>
                  </a:lnTo>
                  <a:lnTo>
                    <a:pt x="403" y="267"/>
                  </a:lnTo>
                  <a:lnTo>
                    <a:pt x="435" y="298"/>
                  </a:lnTo>
                  <a:lnTo>
                    <a:pt x="473" y="302"/>
                  </a:lnTo>
                  <a:lnTo>
                    <a:pt x="397" y="338"/>
                  </a:lnTo>
                  <a:lnTo>
                    <a:pt x="352" y="300"/>
                  </a:lnTo>
                  <a:lnTo>
                    <a:pt x="389" y="271"/>
                  </a:lnTo>
                  <a:lnTo>
                    <a:pt x="352" y="264"/>
                  </a:lnTo>
                  <a:lnTo>
                    <a:pt x="327" y="264"/>
                  </a:lnTo>
                  <a:lnTo>
                    <a:pt x="333" y="239"/>
                  </a:lnTo>
                  <a:lnTo>
                    <a:pt x="326" y="242"/>
                  </a:lnTo>
                  <a:lnTo>
                    <a:pt x="271" y="256"/>
                  </a:lnTo>
                  <a:lnTo>
                    <a:pt x="250" y="300"/>
                  </a:lnTo>
                  <a:lnTo>
                    <a:pt x="215" y="297"/>
                  </a:lnTo>
                  <a:lnTo>
                    <a:pt x="224" y="267"/>
                  </a:lnTo>
                  <a:lnTo>
                    <a:pt x="226" y="253"/>
                  </a:lnTo>
                  <a:lnTo>
                    <a:pt x="246" y="246"/>
                  </a:lnTo>
                  <a:lnTo>
                    <a:pt x="257" y="236"/>
                  </a:lnTo>
                  <a:lnTo>
                    <a:pt x="260" y="228"/>
                  </a:lnTo>
                  <a:lnTo>
                    <a:pt x="246" y="224"/>
                  </a:lnTo>
                  <a:lnTo>
                    <a:pt x="231" y="192"/>
                  </a:lnTo>
                  <a:lnTo>
                    <a:pt x="208" y="173"/>
                  </a:lnTo>
                  <a:lnTo>
                    <a:pt x="179" y="173"/>
                  </a:lnTo>
                  <a:lnTo>
                    <a:pt x="142" y="181"/>
                  </a:lnTo>
                  <a:lnTo>
                    <a:pt x="90" y="184"/>
                  </a:lnTo>
                  <a:lnTo>
                    <a:pt x="62" y="189"/>
                  </a:lnTo>
                  <a:lnTo>
                    <a:pt x="22" y="189"/>
                  </a:lnTo>
                  <a:lnTo>
                    <a:pt x="0" y="170"/>
                  </a:lnTo>
                  <a:lnTo>
                    <a:pt x="14" y="140"/>
                  </a:lnTo>
                  <a:lnTo>
                    <a:pt x="37" y="108"/>
                  </a:lnTo>
                  <a:lnTo>
                    <a:pt x="63" y="75"/>
                  </a:lnTo>
                  <a:lnTo>
                    <a:pt x="51" y="37"/>
                  </a:lnTo>
                  <a:lnTo>
                    <a:pt x="52" y="30"/>
                  </a:lnTo>
                  <a:lnTo>
                    <a:pt x="61" y="22"/>
                  </a:lnTo>
                  <a:lnTo>
                    <a:pt x="80" y="26"/>
                  </a:lnTo>
                  <a:lnTo>
                    <a:pt x="102" y="22"/>
                  </a:lnTo>
                  <a:lnTo>
                    <a:pt x="128" y="31"/>
                  </a:lnTo>
                  <a:lnTo>
                    <a:pt x="156" y="42"/>
                  </a:lnTo>
                  <a:lnTo>
                    <a:pt x="175" y="37"/>
                  </a:lnTo>
                  <a:lnTo>
                    <a:pt x="194" y="46"/>
                  </a:lnTo>
                  <a:lnTo>
                    <a:pt x="215" y="51"/>
                  </a:lnTo>
                  <a:lnTo>
                    <a:pt x="228" y="59"/>
                  </a:lnTo>
                  <a:lnTo>
                    <a:pt x="242" y="55"/>
                  </a:lnTo>
                  <a:lnTo>
                    <a:pt x="243" y="38"/>
                  </a:lnTo>
                  <a:lnTo>
                    <a:pt x="252" y="30"/>
                  </a:lnTo>
                  <a:lnTo>
                    <a:pt x="275" y="30"/>
                  </a:lnTo>
                  <a:lnTo>
                    <a:pt x="283" y="26"/>
                  </a:lnTo>
                  <a:lnTo>
                    <a:pt x="292" y="1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58" name="Google Shape;1958;gebf947c4af_8_626"/>
            <p:cNvSpPr/>
            <p:nvPr/>
          </p:nvSpPr>
          <p:spPr>
            <a:xfrm>
              <a:off x="6478151" y="3077919"/>
              <a:ext cx="100805" cy="116057"/>
            </a:xfrm>
            <a:custGeom>
              <a:rect b="b" l="l" r="r" t="t"/>
              <a:pathLst>
                <a:path extrusionOk="0" h="122" w="110">
                  <a:moveTo>
                    <a:pt x="25" y="33"/>
                  </a:moveTo>
                  <a:lnTo>
                    <a:pt x="39" y="51"/>
                  </a:lnTo>
                  <a:lnTo>
                    <a:pt x="46" y="65"/>
                  </a:lnTo>
                  <a:lnTo>
                    <a:pt x="53" y="121"/>
                  </a:lnTo>
                  <a:lnTo>
                    <a:pt x="64" y="122"/>
                  </a:lnTo>
                  <a:lnTo>
                    <a:pt x="73" y="94"/>
                  </a:lnTo>
                  <a:lnTo>
                    <a:pt x="75" y="78"/>
                  </a:lnTo>
                  <a:lnTo>
                    <a:pt x="103" y="69"/>
                  </a:lnTo>
                  <a:lnTo>
                    <a:pt x="110" y="56"/>
                  </a:lnTo>
                  <a:lnTo>
                    <a:pt x="97" y="52"/>
                  </a:lnTo>
                  <a:lnTo>
                    <a:pt x="81" y="21"/>
                  </a:lnTo>
                  <a:lnTo>
                    <a:pt x="58" y="1"/>
                  </a:lnTo>
                  <a:lnTo>
                    <a:pt x="28" y="0"/>
                  </a:lnTo>
                  <a:lnTo>
                    <a:pt x="0" y="4"/>
                  </a:lnTo>
                  <a:lnTo>
                    <a:pt x="25" y="33"/>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59" name="Google Shape;1959;gebf947c4af_8_626"/>
            <p:cNvSpPr/>
            <p:nvPr/>
          </p:nvSpPr>
          <p:spPr>
            <a:xfrm>
              <a:off x="6841431" y="3232660"/>
              <a:ext cx="226341" cy="100920"/>
            </a:xfrm>
            <a:custGeom>
              <a:rect b="b" l="l" r="r" t="t"/>
              <a:pathLst>
                <a:path extrusionOk="0" h="110" w="247">
                  <a:moveTo>
                    <a:pt x="0" y="6"/>
                  </a:moveTo>
                  <a:lnTo>
                    <a:pt x="59" y="0"/>
                  </a:lnTo>
                  <a:lnTo>
                    <a:pt x="115" y="22"/>
                  </a:lnTo>
                  <a:lnTo>
                    <a:pt x="139" y="47"/>
                  </a:lnTo>
                  <a:lnTo>
                    <a:pt x="167" y="47"/>
                  </a:lnTo>
                  <a:lnTo>
                    <a:pt x="188" y="36"/>
                  </a:lnTo>
                  <a:lnTo>
                    <a:pt x="203" y="32"/>
                  </a:lnTo>
                  <a:lnTo>
                    <a:pt x="218" y="58"/>
                  </a:lnTo>
                  <a:lnTo>
                    <a:pt x="244" y="64"/>
                  </a:lnTo>
                  <a:lnTo>
                    <a:pt x="239" y="75"/>
                  </a:lnTo>
                  <a:lnTo>
                    <a:pt x="247" y="94"/>
                  </a:lnTo>
                  <a:lnTo>
                    <a:pt x="244" y="109"/>
                  </a:lnTo>
                  <a:lnTo>
                    <a:pt x="218" y="86"/>
                  </a:lnTo>
                  <a:lnTo>
                    <a:pt x="203" y="79"/>
                  </a:lnTo>
                  <a:lnTo>
                    <a:pt x="189" y="79"/>
                  </a:lnTo>
                  <a:lnTo>
                    <a:pt x="182" y="104"/>
                  </a:lnTo>
                  <a:lnTo>
                    <a:pt x="163" y="97"/>
                  </a:lnTo>
                  <a:lnTo>
                    <a:pt x="132" y="110"/>
                  </a:lnTo>
                  <a:lnTo>
                    <a:pt x="95" y="108"/>
                  </a:lnTo>
                  <a:lnTo>
                    <a:pt x="93" y="64"/>
                  </a:lnTo>
                  <a:lnTo>
                    <a:pt x="33" y="27"/>
                  </a:lnTo>
                  <a:lnTo>
                    <a:pt x="0" y="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60" name="Google Shape;1960;gebf947c4af_8_626"/>
            <p:cNvSpPr/>
            <p:nvPr/>
          </p:nvSpPr>
          <p:spPr>
            <a:xfrm>
              <a:off x="7006907" y="3288166"/>
              <a:ext cx="186397" cy="154745"/>
            </a:xfrm>
            <a:custGeom>
              <a:rect b="b" l="l" r="r" t="t"/>
              <a:pathLst>
                <a:path extrusionOk="0" h="166" w="205">
                  <a:moveTo>
                    <a:pt x="77" y="7"/>
                  </a:moveTo>
                  <a:lnTo>
                    <a:pt x="88" y="7"/>
                  </a:lnTo>
                  <a:lnTo>
                    <a:pt x="119" y="15"/>
                  </a:lnTo>
                  <a:lnTo>
                    <a:pt x="149" y="37"/>
                  </a:lnTo>
                  <a:lnTo>
                    <a:pt x="167" y="63"/>
                  </a:lnTo>
                  <a:lnTo>
                    <a:pt x="205" y="95"/>
                  </a:lnTo>
                  <a:lnTo>
                    <a:pt x="185" y="101"/>
                  </a:lnTo>
                  <a:lnTo>
                    <a:pt x="171" y="121"/>
                  </a:lnTo>
                  <a:lnTo>
                    <a:pt x="168" y="130"/>
                  </a:lnTo>
                  <a:lnTo>
                    <a:pt x="160" y="166"/>
                  </a:lnTo>
                  <a:lnTo>
                    <a:pt x="132" y="156"/>
                  </a:lnTo>
                  <a:lnTo>
                    <a:pt x="126" y="125"/>
                  </a:lnTo>
                  <a:lnTo>
                    <a:pt x="98" y="137"/>
                  </a:lnTo>
                  <a:lnTo>
                    <a:pt x="69" y="155"/>
                  </a:lnTo>
                  <a:lnTo>
                    <a:pt x="53" y="151"/>
                  </a:lnTo>
                  <a:lnTo>
                    <a:pt x="38" y="136"/>
                  </a:lnTo>
                  <a:lnTo>
                    <a:pt x="28" y="121"/>
                  </a:lnTo>
                  <a:lnTo>
                    <a:pt x="40" y="106"/>
                  </a:lnTo>
                  <a:lnTo>
                    <a:pt x="49" y="118"/>
                  </a:lnTo>
                  <a:lnTo>
                    <a:pt x="84" y="134"/>
                  </a:lnTo>
                  <a:lnTo>
                    <a:pt x="91" y="119"/>
                  </a:lnTo>
                  <a:lnTo>
                    <a:pt x="58" y="93"/>
                  </a:lnTo>
                  <a:lnTo>
                    <a:pt x="47" y="71"/>
                  </a:lnTo>
                  <a:lnTo>
                    <a:pt x="36" y="63"/>
                  </a:lnTo>
                  <a:lnTo>
                    <a:pt x="36" y="51"/>
                  </a:lnTo>
                  <a:lnTo>
                    <a:pt x="21" y="45"/>
                  </a:lnTo>
                  <a:lnTo>
                    <a:pt x="0" y="41"/>
                  </a:lnTo>
                  <a:lnTo>
                    <a:pt x="6" y="24"/>
                  </a:lnTo>
                  <a:lnTo>
                    <a:pt x="9" y="15"/>
                  </a:lnTo>
                  <a:lnTo>
                    <a:pt x="25" y="15"/>
                  </a:lnTo>
                  <a:lnTo>
                    <a:pt x="36" y="22"/>
                  </a:lnTo>
                  <a:lnTo>
                    <a:pt x="62" y="45"/>
                  </a:lnTo>
                  <a:lnTo>
                    <a:pt x="65" y="30"/>
                  </a:lnTo>
                  <a:lnTo>
                    <a:pt x="57" y="12"/>
                  </a:lnTo>
                  <a:lnTo>
                    <a:pt x="62" y="0"/>
                  </a:lnTo>
                  <a:lnTo>
                    <a:pt x="77" y="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61" name="Google Shape;1961;gebf947c4af_8_626"/>
            <p:cNvSpPr/>
            <p:nvPr/>
          </p:nvSpPr>
          <p:spPr>
            <a:xfrm>
              <a:off x="6968868" y="3318443"/>
              <a:ext cx="119826" cy="94190"/>
            </a:xfrm>
            <a:custGeom>
              <a:rect b="b" l="l" r="r" t="t"/>
              <a:pathLst>
                <a:path extrusionOk="0" h="101" w="134">
                  <a:moveTo>
                    <a:pt x="0" y="15"/>
                  </a:moveTo>
                  <a:lnTo>
                    <a:pt x="16" y="31"/>
                  </a:lnTo>
                  <a:lnTo>
                    <a:pt x="35" y="56"/>
                  </a:lnTo>
                  <a:lnTo>
                    <a:pt x="67" y="89"/>
                  </a:lnTo>
                  <a:lnTo>
                    <a:pt x="87" y="70"/>
                  </a:lnTo>
                  <a:lnTo>
                    <a:pt x="89" y="86"/>
                  </a:lnTo>
                  <a:lnTo>
                    <a:pt x="104" y="89"/>
                  </a:lnTo>
                  <a:lnTo>
                    <a:pt x="126" y="101"/>
                  </a:lnTo>
                  <a:lnTo>
                    <a:pt x="134" y="86"/>
                  </a:lnTo>
                  <a:lnTo>
                    <a:pt x="101" y="60"/>
                  </a:lnTo>
                  <a:lnTo>
                    <a:pt x="93" y="40"/>
                  </a:lnTo>
                  <a:lnTo>
                    <a:pt x="79" y="30"/>
                  </a:lnTo>
                  <a:lnTo>
                    <a:pt x="79" y="18"/>
                  </a:lnTo>
                  <a:lnTo>
                    <a:pt x="64" y="12"/>
                  </a:lnTo>
                  <a:lnTo>
                    <a:pt x="42" y="7"/>
                  </a:lnTo>
                  <a:lnTo>
                    <a:pt x="23" y="0"/>
                  </a:lnTo>
                  <a:lnTo>
                    <a:pt x="6" y="2"/>
                  </a:lnTo>
                  <a:lnTo>
                    <a:pt x="0" y="1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62" name="Google Shape;1962;gebf947c4af_8_626"/>
            <p:cNvSpPr/>
            <p:nvPr/>
          </p:nvSpPr>
          <p:spPr>
            <a:xfrm>
              <a:off x="7039240" y="2798707"/>
              <a:ext cx="1262933" cy="546648"/>
            </a:xfrm>
            <a:custGeom>
              <a:rect b="b" l="l" r="r" t="t"/>
              <a:pathLst>
                <a:path extrusionOk="0" h="600" w="1396">
                  <a:moveTo>
                    <a:pt x="1362" y="308"/>
                  </a:moveTo>
                  <a:lnTo>
                    <a:pt x="1396" y="296"/>
                  </a:lnTo>
                  <a:lnTo>
                    <a:pt x="1326" y="247"/>
                  </a:lnTo>
                  <a:lnTo>
                    <a:pt x="1281" y="267"/>
                  </a:lnTo>
                  <a:lnTo>
                    <a:pt x="1216" y="249"/>
                  </a:lnTo>
                  <a:lnTo>
                    <a:pt x="1187" y="234"/>
                  </a:lnTo>
                  <a:lnTo>
                    <a:pt x="1160" y="234"/>
                  </a:lnTo>
                  <a:lnTo>
                    <a:pt x="1143" y="205"/>
                  </a:lnTo>
                  <a:lnTo>
                    <a:pt x="1135" y="186"/>
                  </a:lnTo>
                  <a:lnTo>
                    <a:pt x="1110" y="186"/>
                  </a:lnTo>
                  <a:lnTo>
                    <a:pt x="1090" y="186"/>
                  </a:lnTo>
                  <a:lnTo>
                    <a:pt x="1069" y="194"/>
                  </a:lnTo>
                  <a:lnTo>
                    <a:pt x="1036" y="161"/>
                  </a:lnTo>
                  <a:lnTo>
                    <a:pt x="1021" y="166"/>
                  </a:lnTo>
                  <a:lnTo>
                    <a:pt x="1006" y="173"/>
                  </a:lnTo>
                  <a:lnTo>
                    <a:pt x="987" y="180"/>
                  </a:lnTo>
                  <a:lnTo>
                    <a:pt x="958" y="155"/>
                  </a:lnTo>
                  <a:lnTo>
                    <a:pt x="889" y="100"/>
                  </a:lnTo>
                  <a:lnTo>
                    <a:pt x="835" y="67"/>
                  </a:lnTo>
                  <a:lnTo>
                    <a:pt x="802" y="37"/>
                  </a:lnTo>
                  <a:lnTo>
                    <a:pt x="745" y="73"/>
                  </a:lnTo>
                  <a:lnTo>
                    <a:pt x="735" y="47"/>
                  </a:lnTo>
                  <a:lnTo>
                    <a:pt x="654" y="44"/>
                  </a:lnTo>
                  <a:lnTo>
                    <a:pt x="644" y="44"/>
                  </a:lnTo>
                  <a:lnTo>
                    <a:pt x="609" y="0"/>
                  </a:lnTo>
                  <a:lnTo>
                    <a:pt x="569" y="5"/>
                  </a:lnTo>
                  <a:lnTo>
                    <a:pt x="544" y="23"/>
                  </a:lnTo>
                  <a:lnTo>
                    <a:pt x="493" y="34"/>
                  </a:lnTo>
                  <a:lnTo>
                    <a:pt x="477" y="25"/>
                  </a:lnTo>
                  <a:lnTo>
                    <a:pt x="449" y="51"/>
                  </a:lnTo>
                  <a:lnTo>
                    <a:pt x="430" y="47"/>
                  </a:lnTo>
                  <a:lnTo>
                    <a:pt x="357" y="54"/>
                  </a:lnTo>
                  <a:lnTo>
                    <a:pt x="342" y="51"/>
                  </a:lnTo>
                  <a:lnTo>
                    <a:pt x="332" y="56"/>
                  </a:lnTo>
                  <a:lnTo>
                    <a:pt x="363" y="89"/>
                  </a:lnTo>
                  <a:lnTo>
                    <a:pt x="342" y="120"/>
                  </a:lnTo>
                  <a:lnTo>
                    <a:pt x="345" y="142"/>
                  </a:lnTo>
                  <a:lnTo>
                    <a:pt x="345" y="153"/>
                  </a:lnTo>
                  <a:lnTo>
                    <a:pt x="383" y="153"/>
                  </a:lnTo>
                  <a:lnTo>
                    <a:pt x="396" y="173"/>
                  </a:lnTo>
                  <a:lnTo>
                    <a:pt x="396" y="194"/>
                  </a:lnTo>
                  <a:lnTo>
                    <a:pt x="383" y="198"/>
                  </a:lnTo>
                  <a:lnTo>
                    <a:pt x="368" y="186"/>
                  </a:lnTo>
                  <a:lnTo>
                    <a:pt x="352" y="194"/>
                  </a:lnTo>
                  <a:lnTo>
                    <a:pt x="342" y="202"/>
                  </a:lnTo>
                  <a:lnTo>
                    <a:pt x="315" y="186"/>
                  </a:lnTo>
                  <a:lnTo>
                    <a:pt x="306" y="169"/>
                  </a:lnTo>
                  <a:lnTo>
                    <a:pt x="280" y="177"/>
                  </a:lnTo>
                  <a:lnTo>
                    <a:pt x="280" y="183"/>
                  </a:lnTo>
                  <a:lnTo>
                    <a:pt x="262" y="169"/>
                  </a:lnTo>
                  <a:lnTo>
                    <a:pt x="239" y="186"/>
                  </a:lnTo>
                  <a:lnTo>
                    <a:pt x="209" y="194"/>
                  </a:lnTo>
                  <a:lnTo>
                    <a:pt x="199" y="186"/>
                  </a:lnTo>
                  <a:lnTo>
                    <a:pt x="191" y="169"/>
                  </a:lnTo>
                  <a:lnTo>
                    <a:pt x="152" y="166"/>
                  </a:lnTo>
                  <a:lnTo>
                    <a:pt x="88" y="162"/>
                  </a:lnTo>
                  <a:lnTo>
                    <a:pt x="73" y="166"/>
                  </a:lnTo>
                  <a:lnTo>
                    <a:pt x="67" y="177"/>
                  </a:lnTo>
                  <a:lnTo>
                    <a:pt x="56" y="173"/>
                  </a:lnTo>
                  <a:lnTo>
                    <a:pt x="47" y="191"/>
                  </a:lnTo>
                  <a:lnTo>
                    <a:pt x="37" y="205"/>
                  </a:lnTo>
                  <a:lnTo>
                    <a:pt x="37" y="212"/>
                  </a:lnTo>
                  <a:lnTo>
                    <a:pt x="44" y="224"/>
                  </a:lnTo>
                  <a:lnTo>
                    <a:pt x="33" y="228"/>
                  </a:lnTo>
                  <a:lnTo>
                    <a:pt x="22" y="205"/>
                  </a:lnTo>
                  <a:lnTo>
                    <a:pt x="5" y="208"/>
                  </a:lnTo>
                  <a:lnTo>
                    <a:pt x="0" y="239"/>
                  </a:lnTo>
                  <a:lnTo>
                    <a:pt x="0" y="258"/>
                  </a:lnTo>
                  <a:lnTo>
                    <a:pt x="0" y="275"/>
                  </a:lnTo>
                  <a:lnTo>
                    <a:pt x="8" y="290"/>
                  </a:lnTo>
                  <a:lnTo>
                    <a:pt x="18" y="301"/>
                  </a:lnTo>
                  <a:lnTo>
                    <a:pt x="18" y="320"/>
                  </a:lnTo>
                  <a:lnTo>
                    <a:pt x="33" y="318"/>
                  </a:lnTo>
                  <a:lnTo>
                    <a:pt x="52" y="304"/>
                  </a:lnTo>
                  <a:lnTo>
                    <a:pt x="62" y="318"/>
                  </a:lnTo>
                  <a:lnTo>
                    <a:pt x="77" y="335"/>
                  </a:lnTo>
                  <a:lnTo>
                    <a:pt x="89" y="352"/>
                  </a:lnTo>
                  <a:lnTo>
                    <a:pt x="104" y="385"/>
                  </a:lnTo>
                  <a:lnTo>
                    <a:pt x="133" y="377"/>
                  </a:lnTo>
                  <a:lnTo>
                    <a:pt x="180" y="368"/>
                  </a:lnTo>
                  <a:lnTo>
                    <a:pt x="253" y="359"/>
                  </a:lnTo>
                  <a:lnTo>
                    <a:pt x="271" y="381"/>
                  </a:lnTo>
                  <a:lnTo>
                    <a:pt x="273" y="422"/>
                  </a:lnTo>
                  <a:lnTo>
                    <a:pt x="240" y="430"/>
                  </a:lnTo>
                  <a:lnTo>
                    <a:pt x="209" y="439"/>
                  </a:lnTo>
                  <a:lnTo>
                    <a:pt x="213" y="468"/>
                  </a:lnTo>
                  <a:lnTo>
                    <a:pt x="166" y="468"/>
                  </a:lnTo>
                  <a:lnTo>
                    <a:pt x="209" y="527"/>
                  </a:lnTo>
                  <a:lnTo>
                    <a:pt x="228" y="531"/>
                  </a:lnTo>
                  <a:lnTo>
                    <a:pt x="249" y="535"/>
                  </a:lnTo>
                  <a:lnTo>
                    <a:pt x="258" y="560"/>
                  </a:lnTo>
                  <a:lnTo>
                    <a:pt x="269" y="550"/>
                  </a:lnTo>
                  <a:lnTo>
                    <a:pt x="308" y="545"/>
                  </a:lnTo>
                  <a:lnTo>
                    <a:pt x="328" y="554"/>
                  </a:lnTo>
                  <a:lnTo>
                    <a:pt x="342" y="567"/>
                  </a:lnTo>
                  <a:lnTo>
                    <a:pt x="353" y="554"/>
                  </a:lnTo>
                  <a:lnTo>
                    <a:pt x="378" y="557"/>
                  </a:lnTo>
                  <a:lnTo>
                    <a:pt x="335" y="425"/>
                  </a:lnTo>
                  <a:lnTo>
                    <a:pt x="352" y="418"/>
                  </a:lnTo>
                  <a:lnTo>
                    <a:pt x="408" y="389"/>
                  </a:lnTo>
                  <a:lnTo>
                    <a:pt x="418" y="388"/>
                  </a:lnTo>
                  <a:lnTo>
                    <a:pt x="409" y="377"/>
                  </a:lnTo>
                  <a:lnTo>
                    <a:pt x="422" y="382"/>
                  </a:lnTo>
                  <a:lnTo>
                    <a:pt x="422" y="368"/>
                  </a:lnTo>
                  <a:lnTo>
                    <a:pt x="430" y="359"/>
                  </a:lnTo>
                  <a:lnTo>
                    <a:pt x="434" y="363"/>
                  </a:lnTo>
                  <a:lnTo>
                    <a:pt x="446" y="363"/>
                  </a:lnTo>
                  <a:lnTo>
                    <a:pt x="459" y="371"/>
                  </a:lnTo>
                  <a:lnTo>
                    <a:pt x="475" y="355"/>
                  </a:lnTo>
                  <a:lnTo>
                    <a:pt x="485" y="359"/>
                  </a:lnTo>
                  <a:lnTo>
                    <a:pt x="474" y="382"/>
                  </a:lnTo>
                  <a:lnTo>
                    <a:pt x="482" y="414"/>
                  </a:lnTo>
                  <a:lnTo>
                    <a:pt x="511" y="432"/>
                  </a:lnTo>
                  <a:lnTo>
                    <a:pt x="511" y="439"/>
                  </a:lnTo>
                  <a:lnTo>
                    <a:pt x="501" y="454"/>
                  </a:lnTo>
                  <a:lnTo>
                    <a:pt x="506" y="461"/>
                  </a:lnTo>
                  <a:lnTo>
                    <a:pt x="541" y="474"/>
                  </a:lnTo>
                  <a:lnTo>
                    <a:pt x="552" y="494"/>
                  </a:lnTo>
                  <a:lnTo>
                    <a:pt x="587" y="483"/>
                  </a:lnTo>
                  <a:lnTo>
                    <a:pt x="624" y="474"/>
                  </a:lnTo>
                  <a:lnTo>
                    <a:pt x="654" y="534"/>
                  </a:lnTo>
                  <a:lnTo>
                    <a:pt x="665" y="561"/>
                  </a:lnTo>
                  <a:lnTo>
                    <a:pt x="655" y="568"/>
                  </a:lnTo>
                  <a:lnTo>
                    <a:pt x="650" y="578"/>
                  </a:lnTo>
                  <a:lnTo>
                    <a:pt x="679" y="587"/>
                  </a:lnTo>
                  <a:lnTo>
                    <a:pt x="688" y="600"/>
                  </a:lnTo>
                  <a:lnTo>
                    <a:pt x="728" y="587"/>
                  </a:lnTo>
                  <a:lnTo>
                    <a:pt x="742" y="600"/>
                  </a:lnTo>
                  <a:lnTo>
                    <a:pt x="769" y="584"/>
                  </a:lnTo>
                  <a:lnTo>
                    <a:pt x="789" y="582"/>
                  </a:lnTo>
                  <a:lnTo>
                    <a:pt x="813" y="586"/>
                  </a:lnTo>
                  <a:lnTo>
                    <a:pt x="866" y="586"/>
                  </a:lnTo>
                  <a:lnTo>
                    <a:pt x="852" y="575"/>
                  </a:lnTo>
                  <a:lnTo>
                    <a:pt x="852" y="557"/>
                  </a:lnTo>
                  <a:lnTo>
                    <a:pt x="860" y="546"/>
                  </a:lnTo>
                  <a:lnTo>
                    <a:pt x="860" y="536"/>
                  </a:lnTo>
                  <a:lnTo>
                    <a:pt x="844" y="528"/>
                  </a:lnTo>
                  <a:lnTo>
                    <a:pt x="877" y="525"/>
                  </a:lnTo>
                  <a:lnTo>
                    <a:pt x="906" y="528"/>
                  </a:lnTo>
                  <a:lnTo>
                    <a:pt x="912" y="536"/>
                  </a:lnTo>
                  <a:lnTo>
                    <a:pt x="936" y="534"/>
                  </a:lnTo>
                  <a:lnTo>
                    <a:pt x="919" y="507"/>
                  </a:lnTo>
                  <a:lnTo>
                    <a:pt x="937" y="503"/>
                  </a:lnTo>
                  <a:lnTo>
                    <a:pt x="1018" y="514"/>
                  </a:lnTo>
                  <a:lnTo>
                    <a:pt x="1086" y="520"/>
                  </a:lnTo>
                  <a:lnTo>
                    <a:pt x="1135" y="542"/>
                  </a:lnTo>
                  <a:lnTo>
                    <a:pt x="1160" y="542"/>
                  </a:lnTo>
                  <a:lnTo>
                    <a:pt x="1168" y="567"/>
                  </a:lnTo>
                  <a:lnTo>
                    <a:pt x="1187" y="514"/>
                  </a:lnTo>
                  <a:lnTo>
                    <a:pt x="1160" y="457"/>
                  </a:lnTo>
                  <a:lnTo>
                    <a:pt x="1242" y="437"/>
                  </a:lnTo>
                  <a:lnTo>
                    <a:pt x="1252" y="406"/>
                  </a:lnTo>
                  <a:lnTo>
                    <a:pt x="1264" y="359"/>
                  </a:lnTo>
                  <a:lnTo>
                    <a:pt x="1349" y="363"/>
                  </a:lnTo>
                  <a:lnTo>
                    <a:pt x="1362" y="308"/>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63" name="Google Shape;1963;gebf947c4af_8_626"/>
            <p:cNvSpPr/>
            <p:nvPr/>
          </p:nvSpPr>
          <p:spPr>
            <a:xfrm>
              <a:off x="7341662" y="3151926"/>
              <a:ext cx="547777" cy="338079"/>
            </a:xfrm>
            <a:custGeom>
              <a:rect b="b" l="l" r="r" t="t"/>
              <a:pathLst>
                <a:path extrusionOk="0" h="371" w="609">
                  <a:moveTo>
                    <a:pt x="43" y="169"/>
                  </a:moveTo>
                  <a:lnTo>
                    <a:pt x="58" y="166"/>
                  </a:lnTo>
                  <a:lnTo>
                    <a:pt x="63" y="151"/>
                  </a:lnTo>
                  <a:lnTo>
                    <a:pt x="69" y="139"/>
                  </a:lnTo>
                  <a:lnTo>
                    <a:pt x="87" y="146"/>
                  </a:lnTo>
                  <a:lnTo>
                    <a:pt x="83" y="126"/>
                  </a:lnTo>
                  <a:lnTo>
                    <a:pt x="99" y="119"/>
                  </a:lnTo>
                  <a:lnTo>
                    <a:pt x="109" y="132"/>
                  </a:lnTo>
                  <a:lnTo>
                    <a:pt x="124" y="132"/>
                  </a:lnTo>
                  <a:lnTo>
                    <a:pt x="139" y="140"/>
                  </a:lnTo>
                  <a:lnTo>
                    <a:pt x="147" y="146"/>
                  </a:lnTo>
                  <a:lnTo>
                    <a:pt x="147" y="148"/>
                  </a:lnTo>
                  <a:lnTo>
                    <a:pt x="149" y="161"/>
                  </a:lnTo>
                  <a:lnTo>
                    <a:pt x="166" y="166"/>
                  </a:lnTo>
                  <a:lnTo>
                    <a:pt x="166" y="183"/>
                  </a:lnTo>
                  <a:lnTo>
                    <a:pt x="180" y="209"/>
                  </a:lnTo>
                  <a:lnTo>
                    <a:pt x="197" y="212"/>
                  </a:lnTo>
                  <a:lnTo>
                    <a:pt x="204" y="205"/>
                  </a:lnTo>
                  <a:lnTo>
                    <a:pt x="221" y="195"/>
                  </a:lnTo>
                  <a:lnTo>
                    <a:pt x="237" y="209"/>
                  </a:lnTo>
                  <a:lnTo>
                    <a:pt x="256" y="229"/>
                  </a:lnTo>
                  <a:lnTo>
                    <a:pt x="285" y="258"/>
                  </a:lnTo>
                  <a:lnTo>
                    <a:pt x="335" y="271"/>
                  </a:lnTo>
                  <a:lnTo>
                    <a:pt x="337" y="289"/>
                  </a:lnTo>
                  <a:lnTo>
                    <a:pt x="370" y="301"/>
                  </a:lnTo>
                  <a:lnTo>
                    <a:pt x="385" y="319"/>
                  </a:lnTo>
                  <a:lnTo>
                    <a:pt x="374" y="370"/>
                  </a:lnTo>
                  <a:lnTo>
                    <a:pt x="404" y="371"/>
                  </a:lnTo>
                  <a:lnTo>
                    <a:pt x="423" y="345"/>
                  </a:lnTo>
                  <a:lnTo>
                    <a:pt x="436" y="330"/>
                  </a:lnTo>
                  <a:lnTo>
                    <a:pt x="444" y="316"/>
                  </a:lnTo>
                  <a:lnTo>
                    <a:pt x="439" y="291"/>
                  </a:lnTo>
                  <a:lnTo>
                    <a:pt x="415" y="282"/>
                  </a:lnTo>
                  <a:lnTo>
                    <a:pt x="421" y="236"/>
                  </a:lnTo>
                  <a:lnTo>
                    <a:pt x="443" y="218"/>
                  </a:lnTo>
                  <a:lnTo>
                    <a:pt x="461" y="224"/>
                  </a:lnTo>
                  <a:lnTo>
                    <a:pt x="506" y="216"/>
                  </a:lnTo>
                  <a:lnTo>
                    <a:pt x="513" y="235"/>
                  </a:lnTo>
                  <a:lnTo>
                    <a:pt x="539" y="234"/>
                  </a:lnTo>
                  <a:lnTo>
                    <a:pt x="595" y="229"/>
                  </a:lnTo>
                  <a:lnTo>
                    <a:pt x="609" y="209"/>
                  </a:lnTo>
                  <a:lnTo>
                    <a:pt x="595" y="196"/>
                  </a:lnTo>
                  <a:lnTo>
                    <a:pt x="560" y="196"/>
                  </a:lnTo>
                  <a:lnTo>
                    <a:pt x="496" y="196"/>
                  </a:lnTo>
                  <a:lnTo>
                    <a:pt x="472" y="196"/>
                  </a:lnTo>
                  <a:lnTo>
                    <a:pt x="447" y="192"/>
                  </a:lnTo>
                  <a:lnTo>
                    <a:pt x="407" y="212"/>
                  </a:lnTo>
                  <a:lnTo>
                    <a:pt x="403" y="209"/>
                  </a:lnTo>
                  <a:lnTo>
                    <a:pt x="393" y="199"/>
                  </a:lnTo>
                  <a:lnTo>
                    <a:pt x="373" y="205"/>
                  </a:lnTo>
                  <a:lnTo>
                    <a:pt x="353" y="212"/>
                  </a:lnTo>
                  <a:lnTo>
                    <a:pt x="349" y="207"/>
                  </a:lnTo>
                  <a:lnTo>
                    <a:pt x="345" y="199"/>
                  </a:lnTo>
                  <a:lnTo>
                    <a:pt x="320" y="192"/>
                  </a:lnTo>
                  <a:lnTo>
                    <a:pt x="315" y="190"/>
                  </a:lnTo>
                  <a:lnTo>
                    <a:pt x="319" y="180"/>
                  </a:lnTo>
                  <a:lnTo>
                    <a:pt x="331" y="173"/>
                  </a:lnTo>
                  <a:lnTo>
                    <a:pt x="315" y="137"/>
                  </a:lnTo>
                  <a:lnTo>
                    <a:pt x="289" y="86"/>
                  </a:lnTo>
                  <a:lnTo>
                    <a:pt x="219" y="103"/>
                  </a:lnTo>
                  <a:lnTo>
                    <a:pt x="204" y="86"/>
                  </a:lnTo>
                  <a:lnTo>
                    <a:pt x="171" y="73"/>
                  </a:lnTo>
                  <a:lnTo>
                    <a:pt x="140" y="93"/>
                  </a:lnTo>
                  <a:lnTo>
                    <a:pt x="110" y="88"/>
                  </a:lnTo>
                  <a:lnTo>
                    <a:pt x="77" y="66"/>
                  </a:lnTo>
                  <a:lnTo>
                    <a:pt x="72" y="38"/>
                  </a:lnTo>
                  <a:lnTo>
                    <a:pt x="74" y="19"/>
                  </a:lnTo>
                  <a:lnTo>
                    <a:pt x="73" y="0"/>
                  </a:lnTo>
                  <a:lnTo>
                    <a:pt x="0" y="38"/>
                  </a:lnTo>
                  <a:lnTo>
                    <a:pt x="43" y="16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64" name="Google Shape;1964;gebf947c4af_8_626"/>
            <p:cNvSpPr/>
            <p:nvPr/>
          </p:nvSpPr>
          <p:spPr>
            <a:xfrm>
              <a:off x="7269386" y="3261253"/>
              <a:ext cx="420344" cy="297714"/>
            </a:xfrm>
            <a:custGeom>
              <a:rect b="b" l="l" r="r" t="t"/>
              <a:pathLst>
                <a:path extrusionOk="0" h="325" w="466">
                  <a:moveTo>
                    <a:pt x="0" y="47"/>
                  </a:moveTo>
                  <a:lnTo>
                    <a:pt x="3" y="90"/>
                  </a:lnTo>
                  <a:lnTo>
                    <a:pt x="29" y="64"/>
                  </a:lnTo>
                  <a:lnTo>
                    <a:pt x="64" y="97"/>
                  </a:lnTo>
                  <a:lnTo>
                    <a:pt x="49" y="117"/>
                  </a:lnTo>
                  <a:lnTo>
                    <a:pt x="6" y="98"/>
                  </a:lnTo>
                  <a:lnTo>
                    <a:pt x="2" y="127"/>
                  </a:lnTo>
                  <a:lnTo>
                    <a:pt x="6" y="143"/>
                  </a:lnTo>
                  <a:lnTo>
                    <a:pt x="29" y="148"/>
                  </a:lnTo>
                  <a:lnTo>
                    <a:pt x="18" y="165"/>
                  </a:lnTo>
                  <a:lnTo>
                    <a:pt x="39" y="179"/>
                  </a:lnTo>
                  <a:lnTo>
                    <a:pt x="39" y="237"/>
                  </a:lnTo>
                  <a:lnTo>
                    <a:pt x="102" y="220"/>
                  </a:lnTo>
                  <a:lnTo>
                    <a:pt x="138" y="203"/>
                  </a:lnTo>
                  <a:lnTo>
                    <a:pt x="220" y="241"/>
                  </a:lnTo>
                  <a:lnTo>
                    <a:pt x="271" y="265"/>
                  </a:lnTo>
                  <a:lnTo>
                    <a:pt x="282" y="276"/>
                  </a:lnTo>
                  <a:lnTo>
                    <a:pt x="288" y="304"/>
                  </a:lnTo>
                  <a:lnTo>
                    <a:pt x="336" y="325"/>
                  </a:lnTo>
                  <a:lnTo>
                    <a:pt x="407" y="248"/>
                  </a:lnTo>
                  <a:lnTo>
                    <a:pt x="454" y="248"/>
                  </a:lnTo>
                  <a:lnTo>
                    <a:pt x="461" y="215"/>
                  </a:lnTo>
                  <a:lnTo>
                    <a:pt x="466" y="201"/>
                  </a:lnTo>
                  <a:lnTo>
                    <a:pt x="451" y="181"/>
                  </a:lnTo>
                  <a:lnTo>
                    <a:pt x="417" y="168"/>
                  </a:lnTo>
                  <a:lnTo>
                    <a:pt x="414" y="152"/>
                  </a:lnTo>
                  <a:lnTo>
                    <a:pt x="365" y="139"/>
                  </a:lnTo>
                  <a:lnTo>
                    <a:pt x="336" y="110"/>
                  </a:lnTo>
                  <a:lnTo>
                    <a:pt x="325" y="93"/>
                  </a:lnTo>
                  <a:lnTo>
                    <a:pt x="301" y="75"/>
                  </a:lnTo>
                  <a:lnTo>
                    <a:pt x="286" y="84"/>
                  </a:lnTo>
                  <a:lnTo>
                    <a:pt x="277" y="93"/>
                  </a:lnTo>
                  <a:lnTo>
                    <a:pt x="260" y="90"/>
                  </a:lnTo>
                  <a:lnTo>
                    <a:pt x="246" y="64"/>
                  </a:lnTo>
                  <a:lnTo>
                    <a:pt x="245" y="47"/>
                  </a:lnTo>
                  <a:lnTo>
                    <a:pt x="229" y="42"/>
                  </a:lnTo>
                  <a:lnTo>
                    <a:pt x="224" y="27"/>
                  </a:lnTo>
                  <a:lnTo>
                    <a:pt x="204" y="13"/>
                  </a:lnTo>
                  <a:lnTo>
                    <a:pt x="189" y="13"/>
                  </a:lnTo>
                  <a:lnTo>
                    <a:pt x="179" y="0"/>
                  </a:lnTo>
                  <a:lnTo>
                    <a:pt x="163" y="7"/>
                  </a:lnTo>
                  <a:lnTo>
                    <a:pt x="168" y="27"/>
                  </a:lnTo>
                  <a:lnTo>
                    <a:pt x="160" y="22"/>
                  </a:lnTo>
                  <a:lnTo>
                    <a:pt x="149" y="20"/>
                  </a:lnTo>
                  <a:lnTo>
                    <a:pt x="138" y="47"/>
                  </a:lnTo>
                  <a:lnTo>
                    <a:pt x="120" y="50"/>
                  </a:lnTo>
                  <a:lnTo>
                    <a:pt x="102" y="46"/>
                  </a:lnTo>
                  <a:lnTo>
                    <a:pt x="87" y="60"/>
                  </a:lnTo>
                  <a:lnTo>
                    <a:pt x="73" y="47"/>
                  </a:lnTo>
                  <a:lnTo>
                    <a:pt x="51" y="35"/>
                  </a:lnTo>
                  <a:lnTo>
                    <a:pt x="0" y="47"/>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65" name="Google Shape;1965;gebf947c4af_8_626"/>
            <p:cNvSpPr/>
            <p:nvPr/>
          </p:nvSpPr>
          <p:spPr>
            <a:xfrm>
              <a:off x="7741081" y="3256208"/>
              <a:ext cx="351869" cy="151380"/>
            </a:xfrm>
            <a:custGeom>
              <a:rect b="b" l="l" r="r" t="t"/>
              <a:pathLst>
                <a:path extrusionOk="0" h="167" w="389">
                  <a:moveTo>
                    <a:pt x="99" y="119"/>
                  </a:moveTo>
                  <a:lnTo>
                    <a:pt x="70" y="119"/>
                  </a:lnTo>
                  <a:lnTo>
                    <a:pt x="13" y="125"/>
                  </a:lnTo>
                  <a:lnTo>
                    <a:pt x="0" y="143"/>
                  </a:lnTo>
                  <a:lnTo>
                    <a:pt x="13" y="152"/>
                  </a:lnTo>
                  <a:lnTo>
                    <a:pt x="26" y="157"/>
                  </a:lnTo>
                  <a:lnTo>
                    <a:pt x="104" y="156"/>
                  </a:lnTo>
                  <a:lnTo>
                    <a:pt x="156" y="156"/>
                  </a:lnTo>
                  <a:lnTo>
                    <a:pt x="180" y="167"/>
                  </a:lnTo>
                  <a:lnTo>
                    <a:pt x="188" y="146"/>
                  </a:lnTo>
                  <a:lnTo>
                    <a:pt x="210" y="143"/>
                  </a:lnTo>
                  <a:lnTo>
                    <a:pt x="242" y="136"/>
                  </a:lnTo>
                  <a:lnTo>
                    <a:pt x="269" y="131"/>
                  </a:lnTo>
                  <a:lnTo>
                    <a:pt x="319" y="103"/>
                  </a:lnTo>
                  <a:lnTo>
                    <a:pt x="371" y="77"/>
                  </a:lnTo>
                  <a:lnTo>
                    <a:pt x="389" y="64"/>
                  </a:lnTo>
                  <a:lnTo>
                    <a:pt x="382" y="39"/>
                  </a:lnTo>
                  <a:lnTo>
                    <a:pt x="357" y="39"/>
                  </a:lnTo>
                  <a:lnTo>
                    <a:pt x="332" y="26"/>
                  </a:lnTo>
                  <a:lnTo>
                    <a:pt x="306" y="17"/>
                  </a:lnTo>
                  <a:lnTo>
                    <a:pt x="240" y="11"/>
                  </a:lnTo>
                  <a:lnTo>
                    <a:pt x="159" y="0"/>
                  </a:lnTo>
                  <a:lnTo>
                    <a:pt x="143" y="4"/>
                  </a:lnTo>
                  <a:lnTo>
                    <a:pt x="148" y="17"/>
                  </a:lnTo>
                  <a:lnTo>
                    <a:pt x="158" y="31"/>
                  </a:lnTo>
                  <a:lnTo>
                    <a:pt x="134" y="33"/>
                  </a:lnTo>
                  <a:lnTo>
                    <a:pt x="128" y="25"/>
                  </a:lnTo>
                  <a:lnTo>
                    <a:pt x="101" y="22"/>
                  </a:lnTo>
                  <a:lnTo>
                    <a:pt x="66" y="25"/>
                  </a:lnTo>
                  <a:lnTo>
                    <a:pt x="82" y="33"/>
                  </a:lnTo>
                  <a:lnTo>
                    <a:pt x="85" y="43"/>
                  </a:lnTo>
                  <a:lnTo>
                    <a:pt x="74" y="54"/>
                  </a:lnTo>
                  <a:lnTo>
                    <a:pt x="74" y="72"/>
                  </a:lnTo>
                  <a:lnTo>
                    <a:pt x="88" y="83"/>
                  </a:lnTo>
                  <a:lnTo>
                    <a:pt x="134" y="83"/>
                  </a:lnTo>
                  <a:lnTo>
                    <a:pt x="151" y="81"/>
                  </a:lnTo>
                  <a:lnTo>
                    <a:pt x="166" y="97"/>
                  </a:lnTo>
                  <a:lnTo>
                    <a:pt x="149" y="116"/>
                  </a:lnTo>
                  <a:lnTo>
                    <a:pt x="133" y="116"/>
                  </a:lnTo>
                  <a:lnTo>
                    <a:pt x="117" y="114"/>
                  </a:lnTo>
                  <a:lnTo>
                    <a:pt x="108" y="116"/>
                  </a:lnTo>
                  <a:lnTo>
                    <a:pt x="99" y="11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66" name="Google Shape;1966;gebf947c4af_8_626"/>
            <p:cNvSpPr/>
            <p:nvPr/>
          </p:nvSpPr>
          <p:spPr>
            <a:xfrm>
              <a:off x="7708747" y="3350401"/>
              <a:ext cx="224436" cy="154745"/>
            </a:xfrm>
            <a:custGeom>
              <a:rect b="b" l="l" r="r" t="t"/>
              <a:pathLst>
                <a:path extrusionOk="0" h="172" w="247">
                  <a:moveTo>
                    <a:pt x="0" y="146"/>
                  </a:moveTo>
                  <a:lnTo>
                    <a:pt x="3" y="152"/>
                  </a:lnTo>
                  <a:lnTo>
                    <a:pt x="21" y="155"/>
                  </a:lnTo>
                  <a:lnTo>
                    <a:pt x="65" y="157"/>
                  </a:lnTo>
                  <a:lnTo>
                    <a:pt x="117" y="103"/>
                  </a:lnTo>
                  <a:lnTo>
                    <a:pt x="129" y="137"/>
                  </a:lnTo>
                  <a:lnTo>
                    <a:pt x="144" y="172"/>
                  </a:lnTo>
                  <a:lnTo>
                    <a:pt x="176" y="158"/>
                  </a:lnTo>
                  <a:lnTo>
                    <a:pt x="210" y="144"/>
                  </a:lnTo>
                  <a:lnTo>
                    <a:pt x="245" y="155"/>
                  </a:lnTo>
                  <a:lnTo>
                    <a:pt x="247" y="104"/>
                  </a:lnTo>
                  <a:lnTo>
                    <a:pt x="223" y="95"/>
                  </a:lnTo>
                  <a:lnTo>
                    <a:pt x="209" y="96"/>
                  </a:lnTo>
                  <a:lnTo>
                    <a:pt x="218" y="64"/>
                  </a:lnTo>
                  <a:lnTo>
                    <a:pt x="190" y="57"/>
                  </a:lnTo>
                  <a:lnTo>
                    <a:pt x="165" y="55"/>
                  </a:lnTo>
                  <a:lnTo>
                    <a:pt x="131" y="55"/>
                  </a:lnTo>
                  <a:lnTo>
                    <a:pt x="103" y="55"/>
                  </a:lnTo>
                  <a:lnTo>
                    <a:pt x="70" y="55"/>
                  </a:lnTo>
                  <a:lnTo>
                    <a:pt x="41" y="49"/>
                  </a:lnTo>
                  <a:lnTo>
                    <a:pt x="37" y="45"/>
                  </a:lnTo>
                  <a:lnTo>
                    <a:pt x="43" y="33"/>
                  </a:lnTo>
                  <a:lnTo>
                    <a:pt x="55" y="24"/>
                  </a:lnTo>
                  <a:lnTo>
                    <a:pt x="102" y="16"/>
                  </a:lnTo>
                  <a:lnTo>
                    <a:pt x="99" y="0"/>
                  </a:lnTo>
                  <a:lnTo>
                    <a:pt x="63" y="5"/>
                  </a:lnTo>
                  <a:lnTo>
                    <a:pt x="33" y="4"/>
                  </a:lnTo>
                  <a:lnTo>
                    <a:pt x="14" y="20"/>
                  </a:lnTo>
                  <a:lnTo>
                    <a:pt x="7" y="55"/>
                  </a:lnTo>
                  <a:lnTo>
                    <a:pt x="8" y="63"/>
                  </a:lnTo>
                  <a:lnTo>
                    <a:pt x="5" y="66"/>
                  </a:lnTo>
                  <a:lnTo>
                    <a:pt x="27" y="73"/>
                  </a:lnTo>
                  <a:lnTo>
                    <a:pt x="38" y="92"/>
                  </a:lnTo>
                  <a:lnTo>
                    <a:pt x="32" y="114"/>
                  </a:lnTo>
                  <a:lnTo>
                    <a:pt x="26" y="117"/>
                  </a:lnTo>
                  <a:lnTo>
                    <a:pt x="18" y="126"/>
                  </a:lnTo>
                  <a:lnTo>
                    <a:pt x="0" y="146"/>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67" name="Google Shape;1967;gebf947c4af_8_626"/>
            <p:cNvSpPr/>
            <p:nvPr/>
          </p:nvSpPr>
          <p:spPr>
            <a:xfrm>
              <a:off x="6088240" y="3133425"/>
              <a:ext cx="281497" cy="227071"/>
            </a:xfrm>
            <a:custGeom>
              <a:rect b="b" l="l" r="r" t="t"/>
              <a:pathLst>
                <a:path extrusionOk="0" h="245" w="311">
                  <a:moveTo>
                    <a:pt x="0" y="58"/>
                  </a:moveTo>
                  <a:lnTo>
                    <a:pt x="0" y="18"/>
                  </a:lnTo>
                  <a:lnTo>
                    <a:pt x="79" y="0"/>
                  </a:lnTo>
                  <a:lnTo>
                    <a:pt x="144" y="48"/>
                  </a:lnTo>
                  <a:lnTo>
                    <a:pt x="217" y="34"/>
                  </a:lnTo>
                  <a:lnTo>
                    <a:pt x="303" y="111"/>
                  </a:lnTo>
                  <a:lnTo>
                    <a:pt x="291" y="191"/>
                  </a:lnTo>
                  <a:lnTo>
                    <a:pt x="311" y="227"/>
                  </a:lnTo>
                  <a:lnTo>
                    <a:pt x="246" y="245"/>
                  </a:lnTo>
                  <a:lnTo>
                    <a:pt x="215" y="177"/>
                  </a:lnTo>
                  <a:lnTo>
                    <a:pt x="188" y="205"/>
                  </a:lnTo>
                  <a:lnTo>
                    <a:pt x="79" y="139"/>
                  </a:lnTo>
                  <a:lnTo>
                    <a:pt x="28" y="69"/>
                  </a:lnTo>
                  <a:lnTo>
                    <a:pt x="2" y="84"/>
                  </a:lnTo>
                  <a:lnTo>
                    <a:pt x="0" y="58"/>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68" name="Google Shape;1968;gebf947c4af_8_626"/>
            <p:cNvSpPr/>
            <p:nvPr/>
          </p:nvSpPr>
          <p:spPr>
            <a:xfrm>
              <a:off x="6350715" y="3237706"/>
              <a:ext cx="190202" cy="107646"/>
            </a:xfrm>
            <a:custGeom>
              <a:rect b="b" l="l" r="r" t="t"/>
              <a:pathLst>
                <a:path extrusionOk="0" h="117" w="209">
                  <a:moveTo>
                    <a:pt x="0" y="80"/>
                  </a:moveTo>
                  <a:lnTo>
                    <a:pt x="12" y="0"/>
                  </a:lnTo>
                  <a:lnTo>
                    <a:pt x="209" y="18"/>
                  </a:lnTo>
                  <a:lnTo>
                    <a:pt x="172" y="68"/>
                  </a:lnTo>
                  <a:lnTo>
                    <a:pt x="187" y="94"/>
                  </a:lnTo>
                  <a:lnTo>
                    <a:pt x="135" y="97"/>
                  </a:lnTo>
                  <a:lnTo>
                    <a:pt x="103" y="117"/>
                  </a:lnTo>
                  <a:lnTo>
                    <a:pt x="20" y="116"/>
                  </a:lnTo>
                  <a:lnTo>
                    <a:pt x="0" y="80"/>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69" name="Google Shape;1969;gebf947c4af_8_626"/>
            <p:cNvSpPr/>
            <p:nvPr/>
          </p:nvSpPr>
          <p:spPr>
            <a:xfrm>
              <a:off x="6158612" y="3071189"/>
              <a:ext cx="201614" cy="111011"/>
            </a:xfrm>
            <a:custGeom>
              <a:rect b="b" l="l" r="r" t="t"/>
              <a:pathLst>
                <a:path extrusionOk="0" h="117" w="224">
                  <a:moveTo>
                    <a:pt x="0" y="69"/>
                  </a:moveTo>
                  <a:lnTo>
                    <a:pt x="35" y="19"/>
                  </a:lnTo>
                  <a:lnTo>
                    <a:pt x="80" y="33"/>
                  </a:lnTo>
                  <a:lnTo>
                    <a:pt x="157" y="0"/>
                  </a:lnTo>
                  <a:lnTo>
                    <a:pt x="202" y="7"/>
                  </a:lnTo>
                  <a:lnTo>
                    <a:pt x="224" y="25"/>
                  </a:lnTo>
                  <a:lnTo>
                    <a:pt x="138" y="103"/>
                  </a:lnTo>
                  <a:lnTo>
                    <a:pt x="65" y="117"/>
                  </a:lnTo>
                  <a:lnTo>
                    <a:pt x="0" y="69"/>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70" name="Google Shape;1970;gebf947c4af_8_626"/>
            <p:cNvSpPr/>
            <p:nvPr/>
          </p:nvSpPr>
          <p:spPr>
            <a:xfrm>
              <a:off x="6097750" y="2822255"/>
              <a:ext cx="300518" cy="228752"/>
            </a:xfrm>
            <a:custGeom>
              <a:rect b="b" l="l" r="r" t="t"/>
              <a:pathLst>
                <a:path extrusionOk="0" h="252" w="333">
                  <a:moveTo>
                    <a:pt x="0" y="45"/>
                  </a:moveTo>
                  <a:lnTo>
                    <a:pt x="19" y="177"/>
                  </a:lnTo>
                  <a:lnTo>
                    <a:pt x="194" y="243"/>
                  </a:lnTo>
                  <a:lnTo>
                    <a:pt x="278" y="252"/>
                  </a:lnTo>
                  <a:lnTo>
                    <a:pt x="333" y="186"/>
                  </a:lnTo>
                  <a:lnTo>
                    <a:pt x="305" y="110"/>
                  </a:lnTo>
                  <a:lnTo>
                    <a:pt x="326" y="91"/>
                  </a:lnTo>
                  <a:lnTo>
                    <a:pt x="312" y="33"/>
                  </a:lnTo>
                  <a:lnTo>
                    <a:pt x="186" y="14"/>
                  </a:lnTo>
                  <a:lnTo>
                    <a:pt x="103" y="0"/>
                  </a:lnTo>
                  <a:lnTo>
                    <a:pt x="0" y="4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71" name="Google Shape;1971;gebf947c4af_8_626"/>
            <p:cNvSpPr/>
            <p:nvPr/>
          </p:nvSpPr>
          <p:spPr>
            <a:xfrm>
              <a:off x="6282243" y="3082965"/>
              <a:ext cx="287202" cy="173246"/>
            </a:xfrm>
            <a:custGeom>
              <a:rect b="b" l="l" r="r" t="t"/>
              <a:pathLst>
                <a:path extrusionOk="0" h="186" w="317">
                  <a:moveTo>
                    <a:pt x="0" y="91"/>
                  </a:moveTo>
                  <a:lnTo>
                    <a:pt x="86" y="168"/>
                  </a:lnTo>
                  <a:lnTo>
                    <a:pt x="283" y="186"/>
                  </a:lnTo>
                  <a:lnTo>
                    <a:pt x="317" y="122"/>
                  </a:lnTo>
                  <a:lnTo>
                    <a:pt x="268" y="117"/>
                  </a:lnTo>
                  <a:lnTo>
                    <a:pt x="262" y="61"/>
                  </a:lnTo>
                  <a:lnTo>
                    <a:pt x="218" y="0"/>
                  </a:lnTo>
                  <a:lnTo>
                    <a:pt x="86" y="13"/>
                  </a:lnTo>
                  <a:lnTo>
                    <a:pt x="0" y="91"/>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972" name="Google Shape;1972;gebf947c4af_8_626"/>
            <p:cNvSpPr/>
            <p:nvPr/>
          </p:nvSpPr>
          <p:spPr>
            <a:xfrm>
              <a:off x="6031179" y="2970269"/>
              <a:ext cx="319535" cy="134559"/>
            </a:xfrm>
            <a:custGeom>
              <a:rect b="b" l="l" r="r" t="t"/>
              <a:pathLst>
                <a:path extrusionOk="0" h="144" w="351">
                  <a:moveTo>
                    <a:pt x="0" y="35"/>
                  </a:moveTo>
                  <a:lnTo>
                    <a:pt x="61" y="101"/>
                  </a:lnTo>
                  <a:lnTo>
                    <a:pt x="160" y="100"/>
                  </a:lnTo>
                  <a:lnTo>
                    <a:pt x="174" y="130"/>
                  </a:lnTo>
                  <a:lnTo>
                    <a:pt x="219" y="144"/>
                  </a:lnTo>
                  <a:lnTo>
                    <a:pt x="296" y="111"/>
                  </a:lnTo>
                  <a:lnTo>
                    <a:pt x="341" y="118"/>
                  </a:lnTo>
                  <a:lnTo>
                    <a:pt x="351" y="88"/>
                  </a:lnTo>
                  <a:lnTo>
                    <a:pt x="267" y="79"/>
                  </a:lnTo>
                  <a:lnTo>
                    <a:pt x="92" y="13"/>
                  </a:lnTo>
                  <a:lnTo>
                    <a:pt x="75" y="0"/>
                  </a:lnTo>
                  <a:lnTo>
                    <a:pt x="0" y="35"/>
                  </a:lnTo>
                  <a:close/>
                </a:path>
              </a:pathLst>
            </a:custGeom>
            <a:noFill/>
            <a:ln cap="flat" cmpd="sng" w="9525">
              <a:solidFill>
                <a:srgbClr val="7F7F7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pic>
        <p:nvPicPr>
          <p:cNvPr id="1973" name="Google Shape;1973;gebf947c4af_8_626"/>
          <p:cNvPicPr preferRelativeResize="0"/>
          <p:nvPr/>
        </p:nvPicPr>
        <p:blipFill rotWithShape="1">
          <a:blip r:embed="rId3">
            <a:alphaModFix/>
          </a:blip>
          <a:srcRect b="0" l="0" r="0" t="0"/>
          <a:stretch/>
        </p:blipFill>
        <p:spPr>
          <a:xfrm>
            <a:off x="5143024" y="5073049"/>
            <a:ext cx="1610426" cy="1610426"/>
          </a:xfrm>
          <a:prstGeom prst="ellipse">
            <a:avLst/>
          </a:prstGeom>
          <a:noFill/>
          <a:ln>
            <a:noFill/>
          </a:ln>
        </p:spPr>
      </p:pic>
      <p:grpSp>
        <p:nvGrpSpPr>
          <p:cNvPr id="1974" name="Google Shape;1974;gebf947c4af_8_626"/>
          <p:cNvGrpSpPr/>
          <p:nvPr/>
        </p:nvGrpSpPr>
        <p:grpSpPr>
          <a:xfrm>
            <a:off x="3355178" y="1233957"/>
            <a:ext cx="1690512" cy="1493610"/>
            <a:chOff x="4980427" y="4047039"/>
            <a:chExt cx="2254016" cy="1493610"/>
          </a:xfrm>
        </p:grpSpPr>
        <p:pic>
          <p:nvPicPr>
            <p:cNvPr id="1975" name="Google Shape;1975;gebf947c4af_8_626"/>
            <p:cNvPicPr preferRelativeResize="0"/>
            <p:nvPr/>
          </p:nvPicPr>
          <p:blipFill rotWithShape="1">
            <a:blip r:embed="rId4">
              <a:alphaModFix/>
            </a:blip>
            <a:srcRect b="0" l="0" r="0" t="0"/>
            <a:stretch/>
          </p:blipFill>
          <p:spPr>
            <a:xfrm>
              <a:off x="4980427" y="4047039"/>
              <a:ext cx="2254016" cy="1493610"/>
            </a:xfrm>
            <a:prstGeom prst="ellipse">
              <a:avLst/>
            </a:prstGeom>
            <a:noFill/>
            <a:ln>
              <a:noFill/>
            </a:ln>
          </p:spPr>
        </p:pic>
        <p:sp>
          <p:nvSpPr>
            <p:cNvPr id="1976" name="Google Shape;1976;gebf947c4af_8_626"/>
            <p:cNvSpPr txBox="1"/>
            <p:nvPr/>
          </p:nvSpPr>
          <p:spPr>
            <a:xfrm>
              <a:off x="5042738" y="5314753"/>
              <a:ext cx="1250330" cy="21544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800">
                  <a:solidFill>
                    <a:schemeClr val="dk1"/>
                  </a:solidFill>
                  <a:latin typeface="Helvetica Neue"/>
                  <a:ea typeface="Helvetica Neue"/>
                  <a:cs typeface="Helvetica Neue"/>
                  <a:sym typeface="Helvetica Neue"/>
                </a:rPr>
                <a:t>Rod Arnold, BAS</a:t>
              </a:r>
              <a:endParaRPr/>
            </a:p>
          </p:txBody>
        </p:sp>
      </p:grpSp>
      <p:pic>
        <p:nvPicPr>
          <p:cNvPr id="1977" name="Google Shape;1977;gebf947c4af_8_626"/>
          <p:cNvPicPr preferRelativeResize="0"/>
          <p:nvPr/>
        </p:nvPicPr>
        <p:blipFill rotWithShape="1">
          <a:blip r:embed="rId5">
            <a:alphaModFix/>
          </a:blip>
          <a:srcRect b="0" l="0" r="0" t="0"/>
          <a:stretch/>
        </p:blipFill>
        <p:spPr>
          <a:xfrm>
            <a:off x="625400" y="3078305"/>
            <a:ext cx="1799606" cy="1349703"/>
          </a:xfrm>
          <a:prstGeom prst="ellipse">
            <a:avLst/>
          </a:prstGeom>
          <a:noFill/>
          <a:ln>
            <a:noFill/>
          </a:ln>
        </p:spPr>
      </p:pic>
      <p:sp>
        <p:nvSpPr>
          <p:cNvPr id="1978" name="Google Shape;1978;gebf947c4af_8_626"/>
          <p:cNvSpPr/>
          <p:nvPr/>
        </p:nvSpPr>
        <p:spPr>
          <a:xfrm>
            <a:off x="2316046" y="3733387"/>
            <a:ext cx="274320" cy="365760"/>
          </a:xfrm>
          <a:prstGeom prst="ellipse">
            <a:avLst/>
          </a:prstGeom>
          <a:solidFill>
            <a:srgbClr val="8296B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79" name="Google Shape;1979;gebf947c4af_8_626"/>
          <p:cNvSpPr/>
          <p:nvPr/>
        </p:nvSpPr>
        <p:spPr>
          <a:xfrm>
            <a:off x="2200052" y="4056114"/>
            <a:ext cx="274320" cy="365760"/>
          </a:xfrm>
          <a:prstGeom prst="ellipse">
            <a:avLst/>
          </a:prstGeom>
          <a:solidFill>
            <a:srgbClr val="8296B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80" name="Google Shape;1980;gebf947c4af_8_626"/>
          <p:cNvSpPr/>
          <p:nvPr/>
        </p:nvSpPr>
        <p:spPr>
          <a:xfrm>
            <a:off x="4297172" y="2724495"/>
            <a:ext cx="274320" cy="365760"/>
          </a:xfrm>
          <a:prstGeom prst="ellipse">
            <a:avLst/>
          </a:prstGeom>
          <a:solidFill>
            <a:srgbClr val="8296B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81" name="Google Shape;1981;gebf947c4af_8_626"/>
          <p:cNvSpPr/>
          <p:nvPr/>
        </p:nvSpPr>
        <p:spPr>
          <a:xfrm>
            <a:off x="7001461" y="5336182"/>
            <a:ext cx="274320" cy="365760"/>
          </a:xfrm>
          <a:prstGeom prst="ellipse">
            <a:avLst/>
          </a:prstGeom>
          <a:solidFill>
            <a:srgbClr val="8296B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82" name="Google Shape;1982;gebf947c4af_8_626"/>
          <p:cNvSpPr/>
          <p:nvPr/>
        </p:nvSpPr>
        <p:spPr>
          <a:xfrm>
            <a:off x="4821974" y="3234976"/>
            <a:ext cx="274320" cy="365760"/>
          </a:xfrm>
          <a:prstGeom prst="ellipse">
            <a:avLst/>
          </a:prstGeom>
          <a:solidFill>
            <a:srgbClr val="8296B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83" name="Google Shape;1983;gebf947c4af_8_626"/>
          <p:cNvSpPr/>
          <p:nvPr/>
        </p:nvSpPr>
        <p:spPr>
          <a:xfrm>
            <a:off x="2354475" y="3776325"/>
            <a:ext cx="205740" cy="2743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84" name="Google Shape;1984;gebf947c4af_8_626"/>
          <p:cNvSpPr/>
          <p:nvPr/>
        </p:nvSpPr>
        <p:spPr>
          <a:xfrm>
            <a:off x="2430070" y="3259544"/>
            <a:ext cx="205740" cy="2743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85" name="Google Shape;1985;gebf947c4af_8_626"/>
          <p:cNvSpPr/>
          <p:nvPr/>
        </p:nvSpPr>
        <p:spPr>
          <a:xfrm>
            <a:off x="4183322" y="2983330"/>
            <a:ext cx="205740" cy="2743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86" name="Google Shape;1986;gebf947c4af_8_626"/>
          <p:cNvSpPr/>
          <p:nvPr/>
        </p:nvSpPr>
        <p:spPr>
          <a:xfrm>
            <a:off x="4212693" y="3379159"/>
            <a:ext cx="205740" cy="2743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87" name="Google Shape;1987;gebf947c4af_8_626"/>
          <p:cNvSpPr/>
          <p:nvPr/>
        </p:nvSpPr>
        <p:spPr>
          <a:xfrm>
            <a:off x="4308152" y="3127570"/>
            <a:ext cx="205740" cy="2743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88" name="Google Shape;1988;gebf947c4af_8_626"/>
          <p:cNvSpPr/>
          <p:nvPr/>
        </p:nvSpPr>
        <p:spPr>
          <a:xfrm>
            <a:off x="4416923" y="3056462"/>
            <a:ext cx="205740" cy="2743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89" name="Google Shape;1989;gebf947c4af_8_626"/>
          <p:cNvSpPr/>
          <p:nvPr/>
        </p:nvSpPr>
        <p:spPr>
          <a:xfrm>
            <a:off x="4617744" y="3108552"/>
            <a:ext cx="205740" cy="2743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0" name="Google Shape;1990;gebf947c4af_8_626"/>
          <p:cNvSpPr/>
          <p:nvPr/>
        </p:nvSpPr>
        <p:spPr>
          <a:xfrm>
            <a:off x="4859495" y="3271266"/>
            <a:ext cx="205740" cy="2743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1" name="Google Shape;1991;gebf947c4af_8_626"/>
          <p:cNvSpPr/>
          <p:nvPr/>
        </p:nvSpPr>
        <p:spPr>
          <a:xfrm>
            <a:off x="7022304" y="5381902"/>
            <a:ext cx="205740" cy="2743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2" name="Google Shape;1992;gebf947c4af_8_626"/>
          <p:cNvSpPr/>
          <p:nvPr/>
        </p:nvSpPr>
        <p:spPr>
          <a:xfrm flipH="1" rot="10800000">
            <a:off x="5050189" y="3746381"/>
            <a:ext cx="274320" cy="365760"/>
          </a:xfrm>
          <a:prstGeom prst="ellipse">
            <a:avLst/>
          </a:prstGeom>
          <a:solidFill>
            <a:srgbClr val="A8D08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3" name="Google Shape;1993;gebf947c4af_8_626"/>
          <p:cNvSpPr/>
          <p:nvPr/>
        </p:nvSpPr>
        <p:spPr>
          <a:xfrm flipH="1" rot="10800000">
            <a:off x="6217609" y="3647008"/>
            <a:ext cx="274320" cy="365760"/>
          </a:xfrm>
          <a:prstGeom prst="ellipse">
            <a:avLst/>
          </a:prstGeom>
          <a:solidFill>
            <a:srgbClr val="A8D08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4" name="Google Shape;1994;gebf947c4af_8_626"/>
          <p:cNvSpPr/>
          <p:nvPr/>
        </p:nvSpPr>
        <p:spPr>
          <a:xfrm flipH="1" rot="10800000">
            <a:off x="2941327" y="4557926"/>
            <a:ext cx="274320" cy="365760"/>
          </a:xfrm>
          <a:prstGeom prst="ellipse">
            <a:avLst/>
          </a:prstGeom>
          <a:solidFill>
            <a:srgbClr val="A8D08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5" name="Google Shape;1995;gebf947c4af_8_626"/>
          <p:cNvSpPr/>
          <p:nvPr/>
        </p:nvSpPr>
        <p:spPr>
          <a:xfrm flipH="1" rot="10800000">
            <a:off x="6140435" y="2692948"/>
            <a:ext cx="274320" cy="365760"/>
          </a:xfrm>
          <a:prstGeom prst="ellipse">
            <a:avLst/>
          </a:prstGeom>
          <a:solidFill>
            <a:srgbClr val="A8D08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6" name="Google Shape;1996;gebf947c4af_8_626"/>
          <p:cNvSpPr/>
          <p:nvPr/>
        </p:nvSpPr>
        <p:spPr>
          <a:xfrm flipH="1" rot="10800000">
            <a:off x="4164303" y="3688303"/>
            <a:ext cx="274320" cy="365760"/>
          </a:xfrm>
          <a:prstGeom prst="ellipse">
            <a:avLst/>
          </a:prstGeom>
          <a:solidFill>
            <a:srgbClr val="A8D08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7" name="Google Shape;1997;gebf947c4af_8_626"/>
          <p:cNvSpPr/>
          <p:nvPr/>
        </p:nvSpPr>
        <p:spPr>
          <a:xfrm>
            <a:off x="4414476" y="4891327"/>
            <a:ext cx="274320" cy="3657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8" name="Google Shape;1998;gebf947c4af_8_626"/>
          <p:cNvSpPr/>
          <p:nvPr/>
        </p:nvSpPr>
        <p:spPr>
          <a:xfrm>
            <a:off x="5209647" y="4006270"/>
            <a:ext cx="274320" cy="3657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9" name="Google Shape;1999;gebf947c4af_8_626"/>
          <p:cNvSpPr/>
          <p:nvPr/>
        </p:nvSpPr>
        <p:spPr>
          <a:xfrm>
            <a:off x="5237663" y="3345657"/>
            <a:ext cx="274320" cy="3657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00" name="Google Shape;2000;gebf947c4af_8_626"/>
          <p:cNvSpPr/>
          <p:nvPr/>
        </p:nvSpPr>
        <p:spPr>
          <a:xfrm>
            <a:off x="345671" y="5224888"/>
            <a:ext cx="274320" cy="365760"/>
          </a:xfrm>
          <a:prstGeom prst="ellipse">
            <a:avLst/>
          </a:prstGeom>
          <a:solidFill>
            <a:srgbClr val="8296B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01" name="Google Shape;2001;gebf947c4af_8_626"/>
          <p:cNvSpPr/>
          <p:nvPr/>
        </p:nvSpPr>
        <p:spPr>
          <a:xfrm>
            <a:off x="345716" y="4717925"/>
            <a:ext cx="274231" cy="365642"/>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02" name="Google Shape;2002;gebf947c4af_8_626"/>
          <p:cNvSpPr/>
          <p:nvPr/>
        </p:nvSpPr>
        <p:spPr>
          <a:xfrm flipH="1" rot="10800000">
            <a:off x="345671" y="6239051"/>
            <a:ext cx="274320" cy="365760"/>
          </a:xfrm>
          <a:prstGeom prst="ellipse">
            <a:avLst/>
          </a:prstGeom>
          <a:solidFill>
            <a:srgbClr val="A8D08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03" name="Google Shape;2003;gebf947c4af_8_626"/>
          <p:cNvSpPr/>
          <p:nvPr/>
        </p:nvSpPr>
        <p:spPr>
          <a:xfrm>
            <a:off x="345671" y="5731969"/>
            <a:ext cx="274320" cy="3657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04" name="Google Shape;2004;gebf947c4af_8_626"/>
          <p:cNvSpPr/>
          <p:nvPr/>
        </p:nvSpPr>
        <p:spPr>
          <a:xfrm>
            <a:off x="696224" y="4686638"/>
            <a:ext cx="1503335" cy="395270"/>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AU" sz="1800">
                <a:solidFill>
                  <a:schemeClr val="dk1"/>
                </a:solidFill>
                <a:latin typeface="Calibri"/>
                <a:ea typeface="Calibri"/>
                <a:cs typeface="Calibri"/>
                <a:sym typeface="Calibri"/>
              </a:rPr>
              <a:t>Complete - ground</a:t>
            </a:r>
            <a:endParaRPr/>
          </a:p>
        </p:txBody>
      </p:sp>
      <p:sp>
        <p:nvSpPr>
          <p:cNvPr id="2005" name="Google Shape;2005;gebf947c4af_8_626"/>
          <p:cNvSpPr/>
          <p:nvPr/>
        </p:nvSpPr>
        <p:spPr>
          <a:xfrm>
            <a:off x="696224" y="5182722"/>
            <a:ext cx="1503335" cy="395270"/>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AU" sz="1800">
                <a:solidFill>
                  <a:schemeClr val="dk1"/>
                </a:solidFill>
                <a:latin typeface="Calibri"/>
                <a:ea typeface="Calibri"/>
                <a:cs typeface="Calibri"/>
                <a:sym typeface="Calibri"/>
              </a:rPr>
              <a:t>Complete - aerial</a:t>
            </a:r>
            <a:endParaRPr/>
          </a:p>
        </p:txBody>
      </p:sp>
      <p:sp>
        <p:nvSpPr>
          <p:cNvPr id="2006" name="Google Shape;2006;gebf947c4af_8_626"/>
          <p:cNvSpPr/>
          <p:nvPr/>
        </p:nvSpPr>
        <p:spPr>
          <a:xfrm>
            <a:off x="696224" y="5678806"/>
            <a:ext cx="1503335" cy="395270"/>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AU" sz="1800">
                <a:solidFill>
                  <a:schemeClr val="dk1"/>
                </a:solidFill>
                <a:latin typeface="Calibri"/>
                <a:ea typeface="Calibri"/>
                <a:cs typeface="Calibri"/>
                <a:sym typeface="Calibri"/>
              </a:rPr>
              <a:t>In progress</a:t>
            </a:r>
            <a:endParaRPr/>
          </a:p>
        </p:txBody>
      </p:sp>
      <p:sp>
        <p:nvSpPr>
          <p:cNvPr id="2007" name="Google Shape;2007;gebf947c4af_8_626"/>
          <p:cNvSpPr/>
          <p:nvPr/>
        </p:nvSpPr>
        <p:spPr>
          <a:xfrm>
            <a:off x="696224" y="6174890"/>
            <a:ext cx="1645763" cy="395270"/>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AU" sz="1800">
                <a:solidFill>
                  <a:schemeClr val="dk1"/>
                </a:solidFill>
                <a:latin typeface="Calibri"/>
                <a:ea typeface="Calibri"/>
                <a:cs typeface="Calibri"/>
                <a:sym typeface="Calibri"/>
              </a:rPr>
              <a:t>Exploring possibilities</a:t>
            </a:r>
            <a:endParaRPr/>
          </a:p>
        </p:txBody>
      </p:sp>
      <p:cxnSp>
        <p:nvCxnSpPr>
          <p:cNvPr id="2008" name="Google Shape;2008;gebf947c4af_8_626"/>
          <p:cNvCxnSpPr/>
          <p:nvPr/>
        </p:nvCxnSpPr>
        <p:spPr>
          <a:xfrm>
            <a:off x="450278" y="1375702"/>
            <a:ext cx="878792" cy="0"/>
          </a:xfrm>
          <a:prstGeom prst="straightConnector1">
            <a:avLst/>
          </a:prstGeom>
          <a:noFill/>
          <a:ln cap="flat" cmpd="sng" w="76200">
            <a:solidFill>
              <a:srgbClr val="00B0F0"/>
            </a:solidFill>
            <a:prstDash val="solid"/>
            <a:miter lim="800000"/>
            <a:headEnd len="sm" w="sm" type="none"/>
            <a:tailEnd len="sm" w="sm" type="none"/>
          </a:ln>
        </p:spPr>
      </p:cxnSp>
      <p:sp>
        <p:nvSpPr>
          <p:cNvPr id="2009" name="Google Shape;2009;gebf947c4af_8_626"/>
          <p:cNvSpPr txBox="1"/>
          <p:nvPr/>
        </p:nvSpPr>
        <p:spPr>
          <a:xfrm>
            <a:off x="450278" y="372984"/>
            <a:ext cx="7587903" cy="769175"/>
          </a:xfrm>
          <a:prstGeom prst="rect">
            <a:avLst/>
          </a:prstGeom>
          <a:noFill/>
          <a:ln>
            <a:noFill/>
          </a:ln>
        </p:spPr>
        <p:txBody>
          <a:bodyPr anchorCtr="0" anchor="b" bIns="45700" lIns="0" spcFirstLastPara="1" rIns="90000" wrap="square" tIns="45700">
            <a:noAutofit/>
          </a:bodyPr>
          <a:lstStyle/>
          <a:p>
            <a:pPr indent="0" lvl="0" marL="0" marR="0" rtl="0" algn="l">
              <a:lnSpc>
                <a:spcPct val="90000"/>
              </a:lnSpc>
              <a:spcBef>
                <a:spcPts val="0"/>
              </a:spcBef>
              <a:spcAft>
                <a:spcPts val="0"/>
              </a:spcAft>
              <a:buClr>
                <a:srgbClr val="00B0F0"/>
              </a:buClr>
              <a:buSzPts val="2200"/>
              <a:buFont typeface="Roboto"/>
              <a:buNone/>
            </a:pPr>
            <a:r>
              <a:rPr b="1" lang="en-AU" sz="2200">
                <a:solidFill>
                  <a:srgbClr val="00B0F0"/>
                </a:solidFill>
                <a:latin typeface="Roboto"/>
                <a:ea typeface="Roboto"/>
                <a:cs typeface="Roboto"/>
                <a:sym typeface="Roboto"/>
              </a:rPr>
              <a:t>Direct measurement studies help better understand where and how much methane is leaking</a:t>
            </a:r>
            <a:endParaRPr b="1" i="0" sz="2200" u="none" cap="none" strike="noStrike">
              <a:solidFill>
                <a:srgbClr val="00B0F0"/>
              </a:solidFill>
              <a:latin typeface="Roboto"/>
              <a:ea typeface="Roboto"/>
              <a:cs typeface="Roboto"/>
              <a:sym typeface="Roboto"/>
            </a:endParaRPr>
          </a:p>
        </p:txBody>
      </p:sp>
      <p:pic>
        <p:nvPicPr>
          <p:cNvPr descr="Text, logo&#10;&#10;Description automatically generated" id="2010" name="Google Shape;2010;gebf947c4af_8_626"/>
          <p:cNvPicPr preferRelativeResize="0"/>
          <p:nvPr/>
        </p:nvPicPr>
        <p:blipFill rotWithShape="1">
          <a:blip r:embed="rId6">
            <a:alphaModFix amt="50000"/>
          </a:blip>
          <a:srcRect b="0" l="0" r="0" t="0"/>
          <a:stretch/>
        </p:blipFill>
        <p:spPr>
          <a:xfrm>
            <a:off x="7840313" y="176644"/>
            <a:ext cx="1229706" cy="597369"/>
          </a:xfrm>
          <a:prstGeom prst="rect">
            <a:avLst/>
          </a:prstGeom>
          <a:noFill/>
          <a:ln>
            <a:noFill/>
          </a:ln>
        </p:spPr>
      </p:pic>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5" name="Shape 2015"/>
        <p:cNvGrpSpPr/>
        <p:nvPr/>
      </p:nvGrpSpPr>
      <p:grpSpPr>
        <a:xfrm>
          <a:off x="0" y="0"/>
          <a:ext cx="0" cy="0"/>
          <a:chOff x="0" y="0"/>
          <a:chExt cx="0" cy="0"/>
        </a:xfrm>
      </p:grpSpPr>
      <p:pic>
        <p:nvPicPr>
          <p:cNvPr id="2016" name="Google Shape;2016;gebf947c4af_8_912"/>
          <p:cNvPicPr preferRelativeResize="0"/>
          <p:nvPr/>
        </p:nvPicPr>
        <p:blipFill rotWithShape="1">
          <a:blip r:embed="rId3">
            <a:alphaModFix/>
          </a:blip>
          <a:srcRect b="0" l="0" r="0" t="0"/>
          <a:stretch/>
        </p:blipFill>
        <p:spPr>
          <a:xfrm>
            <a:off x="0" y="0"/>
            <a:ext cx="9121140" cy="5130641"/>
          </a:xfrm>
          <a:prstGeom prst="rect">
            <a:avLst/>
          </a:prstGeom>
          <a:noFill/>
          <a:ln>
            <a:noFill/>
          </a:ln>
        </p:spPr>
      </p:pic>
      <p:cxnSp>
        <p:nvCxnSpPr>
          <p:cNvPr id="2017" name="Google Shape;2017;gebf947c4af_8_912"/>
          <p:cNvCxnSpPr/>
          <p:nvPr/>
        </p:nvCxnSpPr>
        <p:spPr>
          <a:xfrm>
            <a:off x="-10563619" y="1196246"/>
            <a:ext cx="704258" cy="0"/>
          </a:xfrm>
          <a:prstGeom prst="straightConnector1">
            <a:avLst/>
          </a:prstGeom>
          <a:noFill/>
          <a:ln cap="flat" cmpd="sng" w="76200">
            <a:solidFill>
              <a:srgbClr val="00B0F0"/>
            </a:solidFill>
            <a:prstDash val="solid"/>
            <a:round/>
            <a:headEnd len="sm" w="sm" type="none"/>
            <a:tailEnd len="sm" w="sm" type="none"/>
          </a:ln>
        </p:spPr>
      </p:cxnSp>
      <p:sp>
        <p:nvSpPr>
          <p:cNvPr id="2018" name="Google Shape;2018;gebf947c4af_8_912"/>
          <p:cNvSpPr txBox="1"/>
          <p:nvPr/>
        </p:nvSpPr>
        <p:spPr>
          <a:xfrm>
            <a:off x="-9350358" y="6102743"/>
            <a:ext cx="815372"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44546A"/>
              </a:buClr>
              <a:buSzPts val="1400"/>
              <a:buFont typeface="Calibri"/>
              <a:buNone/>
            </a:pPr>
            <a:r>
              <a:rPr b="0" i="1" lang="en-AU" sz="1400" u="none" cap="none" strike="noStrike">
                <a:solidFill>
                  <a:srgbClr val="44546A"/>
                </a:solidFill>
                <a:latin typeface="Calibri"/>
                <a:ea typeface="Calibri"/>
                <a:cs typeface="Calibri"/>
                <a:sym typeface="Calibri"/>
              </a:rPr>
              <a:t>Source: EIA</a:t>
            </a:r>
            <a:endParaRPr/>
          </a:p>
        </p:txBody>
      </p:sp>
      <p:cxnSp>
        <p:nvCxnSpPr>
          <p:cNvPr id="2019" name="Google Shape;2019;gebf947c4af_8_912"/>
          <p:cNvCxnSpPr/>
          <p:nvPr/>
        </p:nvCxnSpPr>
        <p:spPr>
          <a:xfrm>
            <a:off x="-10270365" y="5567117"/>
            <a:ext cx="3562384" cy="22098"/>
          </a:xfrm>
          <a:prstGeom prst="straightConnector1">
            <a:avLst/>
          </a:prstGeom>
          <a:noFill/>
          <a:ln cap="flat" cmpd="sng" w="19050">
            <a:solidFill>
              <a:schemeClr val="dk1"/>
            </a:solidFill>
            <a:prstDash val="solid"/>
            <a:round/>
            <a:headEnd len="sm" w="sm" type="none"/>
            <a:tailEnd len="sm" w="sm" type="none"/>
          </a:ln>
        </p:spPr>
      </p:cxnSp>
      <p:sp>
        <p:nvSpPr>
          <p:cNvPr id="2020" name="Google Shape;2020;gebf947c4af_8_912"/>
          <p:cNvSpPr/>
          <p:nvPr/>
        </p:nvSpPr>
        <p:spPr>
          <a:xfrm>
            <a:off x="-10929939" y="2384175"/>
            <a:ext cx="645690" cy="279056"/>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r>
              <a:rPr b="0" i="1" lang="en-AU" sz="1200" u="none" cap="none" strike="noStrike">
                <a:solidFill>
                  <a:srgbClr val="000000"/>
                </a:solidFill>
                <a:latin typeface="Calibri"/>
                <a:ea typeface="Calibri"/>
                <a:cs typeface="Calibri"/>
                <a:sym typeface="Calibri"/>
              </a:rPr>
              <a:t>6,000,000</a:t>
            </a:r>
            <a:endParaRPr/>
          </a:p>
        </p:txBody>
      </p:sp>
      <p:sp>
        <p:nvSpPr>
          <p:cNvPr id="2021" name="Google Shape;2021;gebf947c4af_8_912"/>
          <p:cNvSpPr/>
          <p:nvPr/>
        </p:nvSpPr>
        <p:spPr>
          <a:xfrm>
            <a:off x="-8403228" y="3132544"/>
            <a:ext cx="1003505" cy="2422571"/>
          </a:xfrm>
          <a:prstGeom prst="rect">
            <a:avLst/>
          </a:prstGeom>
          <a:solidFill>
            <a:srgbClr val="2086C7"/>
          </a:solidFill>
          <a:ln cap="flat" cmpd="sng" w="19050">
            <a:solidFill>
              <a:srgbClr val="2086C7"/>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22" name="Google Shape;2022;gebf947c4af_8_912"/>
          <p:cNvSpPr/>
          <p:nvPr/>
        </p:nvSpPr>
        <p:spPr>
          <a:xfrm>
            <a:off x="-8398967" y="3694692"/>
            <a:ext cx="1003505" cy="1871786"/>
          </a:xfrm>
          <a:prstGeom prst="rect">
            <a:avLst/>
          </a:prstGeom>
          <a:solidFill>
            <a:srgbClr val="83C29D"/>
          </a:solidFill>
          <a:ln cap="flat" cmpd="sng" w="19050">
            <a:solidFill>
              <a:srgbClr val="83C29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23" name="Google Shape;2023;gebf947c4af_8_912"/>
          <p:cNvSpPr/>
          <p:nvPr/>
        </p:nvSpPr>
        <p:spPr>
          <a:xfrm>
            <a:off x="-9944592" y="3078294"/>
            <a:ext cx="1003505" cy="2469974"/>
          </a:xfrm>
          <a:prstGeom prst="rect">
            <a:avLst/>
          </a:prstGeom>
          <a:solidFill>
            <a:srgbClr val="2086C7"/>
          </a:solidFill>
          <a:ln cap="flat" cmpd="sng" w="19050">
            <a:solidFill>
              <a:srgbClr val="2086C7"/>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24" name="Google Shape;2024;gebf947c4af_8_912"/>
          <p:cNvSpPr/>
          <p:nvPr/>
        </p:nvSpPr>
        <p:spPr>
          <a:xfrm>
            <a:off x="-9946569" y="3966132"/>
            <a:ext cx="1003505" cy="1599846"/>
          </a:xfrm>
          <a:prstGeom prst="rect">
            <a:avLst/>
          </a:prstGeom>
          <a:solidFill>
            <a:srgbClr val="83C29D"/>
          </a:solidFill>
          <a:ln cap="flat" cmpd="sng" w="19050">
            <a:solidFill>
              <a:srgbClr val="83C29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25" name="Google Shape;2025;gebf947c4af_8_912"/>
          <p:cNvSpPr/>
          <p:nvPr/>
        </p:nvSpPr>
        <p:spPr>
          <a:xfrm>
            <a:off x="-7350235" y="2149468"/>
            <a:ext cx="98391" cy="135131"/>
          </a:xfrm>
          <a:prstGeom prst="rect">
            <a:avLst/>
          </a:prstGeom>
          <a:solidFill>
            <a:srgbClr val="2086C7"/>
          </a:solidFill>
          <a:ln cap="flat" cmpd="sng" w="19050">
            <a:solidFill>
              <a:srgbClr val="2086C7"/>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26" name="Google Shape;2026;gebf947c4af_8_912"/>
          <p:cNvSpPr/>
          <p:nvPr/>
        </p:nvSpPr>
        <p:spPr>
          <a:xfrm>
            <a:off x="-7350235" y="2563686"/>
            <a:ext cx="98391" cy="135131"/>
          </a:xfrm>
          <a:prstGeom prst="rect">
            <a:avLst/>
          </a:prstGeom>
          <a:solidFill>
            <a:srgbClr val="83C29D"/>
          </a:solidFill>
          <a:ln cap="flat" cmpd="sng" w="19050">
            <a:solidFill>
              <a:srgbClr val="83C29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sp>
        <p:nvSpPr>
          <p:cNvPr id="2027" name="Google Shape;2027;gebf947c4af_8_912"/>
          <p:cNvSpPr/>
          <p:nvPr/>
        </p:nvSpPr>
        <p:spPr>
          <a:xfrm>
            <a:off x="-7238164" y="2023963"/>
            <a:ext cx="1146775" cy="365125"/>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200"/>
              <a:buFont typeface="Calibri"/>
              <a:buNone/>
            </a:pPr>
            <a:r>
              <a:rPr b="0" i="1" lang="en-AU" sz="1200" u="none" cap="none" strike="noStrike">
                <a:solidFill>
                  <a:srgbClr val="000000"/>
                </a:solidFill>
                <a:latin typeface="Calibri"/>
                <a:ea typeface="Calibri"/>
                <a:cs typeface="Calibri"/>
                <a:sym typeface="Calibri"/>
              </a:rPr>
              <a:t>World Total(2018)</a:t>
            </a:r>
            <a:endParaRPr/>
          </a:p>
        </p:txBody>
      </p:sp>
      <p:sp>
        <p:nvSpPr>
          <p:cNvPr id="2028" name="Google Shape;2028;gebf947c4af_8_912"/>
          <p:cNvSpPr/>
          <p:nvPr/>
        </p:nvSpPr>
        <p:spPr>
          <a:xfrm>
            <a:off x="-10668252" y="1331824"/>
            <a:ext cx="4048255" cy="549556"/>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Calibri"/>
              <a:buNone/>
            </a:pPr>
            <a:r>
              <a:rPr b="1" i="0" lang="en-AU" sz="1400" u="none" cap="none" strike="noStrike">
                <a:solidFill>
                  <a:srgbClr val="000000"/>
                </a:solidFill>
                <a:latin typeface="Calibri"/>
                <a:ea typeface="Calibri"/>
                <a:cs typeface="Calibri"/>
                <a:sym typeface="Calibri"/>
              </a:rPr>
              <a:t>Oil and Gas Consumption and Production in G20 and in the World</a:t>
            </a:r>
            <a:endParaRPr/>
          </a:p>
          <a:p>
            <a:pPr indent="0" lvl="0" marL="0" marR="0" rtl="0" algn="ctr">
              <a:lnSpc>
                <a:spcPct val="100000"/>
              </a:lnSpc>
              <a:spcBef>
                <a:spcPts val="0"/>
              </a:spcBef>
              <a:spcAft>
                <a:spcPts val="0"/>
              </a:spcAft>
              <a:buClr>
                <a:srgbClr val="000000"/>
              </a:buClr>
              <a:buSzPts val="1400"/>
              <a:buFont typeface="Calibri"/>
              <a:buNone/>
            </a:pPr>
            <a:r>
              <a:rPr b="1" i="0" lang="en-AU" sz="1400" u="none" cap="none" strike="noStrike">
                <a:solidFill>
                  <a:srgbClr val="000000"/>
                </a:solidFill>
                <a:latin typeface="Calibri"/>
                <a:ea typeface="Calibri"/>
                <a:cs typeface="Calibri"/>
                <a:sym typeface="Calibri"/>
              </a:rPr>
              <a:t>(million tonnes oil equivalent) </a:t>
            </a:r>
            <a:endParaRPr/>
          </a:p>
        </p:txBody>
      </p:sp>
      <p:sp>
        <p:nvSpPr>
          <p:cNvPr id="2029" name="Google Shape;2029;gebf947c4af_8_912"/>
          <p:cNvSpPr/>
          <p:nvPr/>
        </p:nvSpPr>
        <p:spPr>
          <a:xfrm>
            <a:off x="-10935431" y="2914123"/>
            <a:ext cx="645690" cy="279056"/>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r>
              <a:rPr b="0" i="1" lang="en-AU" sz="1200" u="none" cap="none" strike="noStrike">
                <a:solidFill>
                  <a:srgbClr val="000000"/>
                </a:solidFill>
                <a:latin typeface="Calibri"/>
                <a:ea typeface="Calibri"/>
                <a:cs typeface="Calibri"/>
                <a:sym typeface="Calibri"/>
              </a:rPr>
              <a:t>5,000,000</a:t>
            </a:r>
            <a:endParaRPr/>
          </a:p>
        </p:txBody>
      </p:sp>
      <p:sp>
        <p:nvSpPr>
          <p:cNvPr id="2030" name="Google Shape;2030;gebf947c4af_8_912"/>
          <p:cNvSpPr/>
          <p:nvPr/>
        </p:nvSpPr>
        <p:spPr>
          <a:xfrm>
            <a:off x="-10916531" y="3446054"/>
            <a:ext cx="645690" cy="279056"/>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r>
              <a:rPr b="0" i="1" lang="en-AU" sz="1200" u="none" cap="none" strike="noStrike">
                <a:solidFill>
                  <a:srgbClr val="000000"/>
                </a:solidFill>
                <a:latin typeface="Calibri"/>
                <a:ea typeface="Calibri"/>
                <a:cs typeface="Calibri"/>
                <a:sym typeface="Calibri"/>
              </a:rPr>
              <a:t>4,000,000</a:t>
            </a:r>
            <a:endParaRPr/>
          </a:p>
        </p:txBody>
      </p:sp>
      <p:sp>
        <p:nvSpPr>
          <p:cNvPr id="2031" name="Google Shape;2031;gebf947c4af_8_912"/>
          <p:cNvSpPr/>
          <p:nvPr/>
        </p:nvSpPr>
        <p:spPr>
          <a:xfrm>
            <a:off x="-10910843" y="3951844"/>
            <a:ext cx="645690" cy="279056"/>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r>
              <a:rPr b="0" i="1" lang="en-AU" sz="1200" u="none" cap="none" strike="noStrike">
                <a:solidFill>
                  <a:srgbClr val="000000"/>
                </a:solidFill>
                <a:latin typeface="Calibri"/>
                <a:ea typeface="Calibri"/>
                <a:cs typeface="Calibri"/>
                <a:sym typeface="Calibri"/>
              </a:rPr>
              <a:t>3,000,000</a:t>
            </a:r>
            <a:endParaRPr/>
          </a:p>
        </p:txBody>
      </p:sp>
      <p:sp>
        <p:nvSpPr>
          <p:cNvPr id="2032" name="Google Shape;2032;gebf947c4af_8_912"/>
          <p:cNvSpPr/>
          <p:nvPr/>
        </p:nvSpPr>
        <p:spPr>
          <a:xfrm>
            <a:off x="-10903384" y="4391851"/>
            <a:ext cx="645690" cy="279056"/>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r>
              <a:rPr b="0" i="1" lang="en-AU" sz="1200" u="none" cap="none" strike="noStrike">
                <a:solidFill>
                  <a:srgbClr val="000000"/>
                </a:solidFill>
                <a:latin typeface="Calibri"/>
                <a:ea typeface="Calibri"/>
                <a:cs typeface="Calibri"/>
                <a:sym typeface="Calibri"/>
              </a:rPr>
              <a:t>2,000,000</a:t>
            </a:r>
            <a:endParaRPr/>
          </a:p>
        </p:txBody>
      </p:sp>
      <p:sp>
        <p:nvSpPr>
          <p:cNvPr id="2033" name="Google Shape;2033;gebf947c4af_8_912"/>
          <p:cNvSpPr/>
          <p:nvPr/>
        </p:nvSpPr>
        <p:spPr>
          <a:xfrm>
            <a:off x="-10905075" y="4865804"/>
            <a:ext cx="645690" cy="279056"/>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r>
              <a:rPr b="0" i="1" lang="en-AU" sz="1200" u="none" cap="none" strike="noStrike">
                <a:solidFill>
                  <a:srgbClr val="000000"/>
                </a:solidFill>
                <a:latin typeface="Calibri"/>
                <a:ea typeface="Calibri"/>
                <a:cs typeface="Calibri"/>
                <a:sym typeface="Calibri"/>
              </a:rPr>
              <a:t>1,000,000</a:t>
            </a:r>
            <a:endParaRPr/>
          </a:p>
        </p:txBody>
      </p:sp>
      <p:sp>
        <p:nvSpPr>
          <p:cNvPr id="2034" name="Google Shape;2034;gebf947c4af_8_912"/>
          <p:cNvSpPr/>
          <p:nvPr/>
        </p:nvSpPr>
        <p:spPr>
          <a:xfrm>
            <a:off x="-7238164" y="2448688"/>
            <a:ext cx="1146775" cy="365125"/>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200"/>
              <a:buFont typeface="Calibri"/>
              <a:buNone/>
            </a:pPr>
            <a:r>
              <a:rPr b="0" i="1" lang="en-AU" sz="1200" u="none" cap="none" strike="noStrike">
                <a:solidFill>
                  <a:srgbClr val="000000"/>
                </a:solidFill>
                <a:latin typeface="Calibri"/>
                <a:ea typeface="Calibri"/>
                <a:cs typeface="Calibri"/>
                <a:sym typeface="Calibri"/>
              </a:rPr>
              <a:t>G20 Total(2018)</a:t>
            </a:r>
            <a:endParaRPr/>
          </a:p>
        </p:txBody>
      </p:sp>
      <p:sp>
        <p:nvSpPr>
          <p:cNvPr id="2035" name="Google Shape;2035;gebf947c4af_8_912"/>
          <p:cNvSpPr txBox="1"/>
          <p:nvPr/>
        </p:nvSpPr>
        <p:spPr>
          <a:xfrm>
            <a:off x="-9877891" y="5708296"/>
            <a:ext cx="934828"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Calibri"/>
              <a:buNone/>
            </a:pPr>
            <a:r>
              <a:rPr b="0" i="0" lang="en-AU" sz="1800" u="none" cap="none" strike="noStrike">
                <a:solidFill>
                  <a:srgbClr val="000000"/>
                </a:solidFill>
                <a:latin typeface="Calibri"/>
                <a:ea typeface="Calibri"/>
                <a:cs typeface="Calibri"/>
                <a:sym typeface="Calibri"/>
              </a:rPr>
              <a:t>Production</a:t>
            </a:r>
            <a:endParaRPr b="0" i="0" sz="1800" u="none" cap="none" strike="noStrike">
              <a:solidFill>
                <a:srgbClr val="000000"/>
              </a:solidFill>
              <a:latin typeface="Calibri"/>
              <a:ea typeface="Calibri"/>
              <a:cs typeface="Calibri"/>
              <a:sym typeface="Calibri"/>
            </a:endParaRPr>
          </a:p>
        </p:txBody>
      </p:sp>
      <p:sp>
        <p:nvSpPr>
          <p:cNvPr id="2036" name="Google Shape;2036;gebf947c4af_8_912"/>
          <p:cNvSpPr txBox="1"/>
          <p:nvPr/>
        </p:nvSpPr>
        <p:spPr>
          <a:xfrm>
            <a:off x="-8403228" y="5737797"/>
            <a:ext cx="1165063"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Calibri"/>
              <a:buNone/>
            </a:pPr>
            <a:r>
              <a:rPr b="0" i="0" lang="en-AU" sz="1800" u="none" cap="none" strike="noStrike">
                <a:solidFill>
                  <a:srgbClr val="000000"/>
                </a:solidFill>
                <a:latin typeface="Calibri"/>
                <a:ea typeface="Calibri"/>
                <a:cs typeface="Calibri"/>
                <a:sym typeface="Calibri"/>
              </a:rPr>
              <a:t>Consumption</a:t>
            </a:r>
            <a:endParaRPr b="0" i="0" sz="1800" u="none" cap="none" strike="noStrike">
              <a:solidFill>
                <a:srgbClr val="000000"/>
              </a:solidFill>
              <a:latin typeface="Calibri"/>
              <a:ea typeface="Calibri"/>
              <a:cs typeface="Calibri"/>
              <a:sym typeface="Calibri"/>
            </a:endParaRPr>
          </a:p>
        </p:txBody>
      </p:sp>
      <p:graphicFrame>
        <p:nvGraphicFramePr>
          <p:cNvPr id="2037" name="Google Shape;2037;gebf947c4af_8_912"/>
          <p:cNvGraphicFramePr/>
          <p:nvPr/>
        </p:nvGraphicFramePr>
        <p:xfrm>
          <a:off x="-9962238" y="4064547"/>
          <a:ext cx="3000000" cy="3000000"/>
        </p:xfrm>
        <a:graphic>
          <a:graphicData uri="http://schemas.openxmlformats.org/drawingml/2006/table">
            <a:tbl>
              <a:tblPr>
                <a:noFill/>
                <a:tableStyleId>{8C627E26-C312-4FF3-B997-72039BE4A8D7}</a:tableStyleId>
              </a:tblPr>
              <a:tblGrid>
                <a:gridCol w="1019175"/>
              </a:tblGrid>
              <a:tr h="411325">
                <a:tc>
                  <a:txBody>
                    <a:bodyPr/>
                    <a:lstStyle/>
                    <a:p>
                      <a:pPr indent="0" lvl="0" marL="0" marR="0" rtl="0" algn="ctr">
                        <a:spcBef>
                          <a:spcPts val="0"/>
                        </a:spcBef>
                        <a:spcAft>
                          <a:spcPts val="0"/>
                        </a:spcAft>
                        <a:buNone/>
                      </a:pPr>
                      <a:r>
                        <a:rPr b="0" i="0" lang="en-AU" sz="1200" u="none" strike="noStrike">
                          <a:solidFill>
                            <a:srgbClr val="000000"/>
                          </a:solidFill>
                          <a:latin typeface="Calibri"/>
                          <a:ea typeface="Calibri"/>
                          <a:cs typeface="Calibri"/>
                          <a:sym typeface="Calibri"/>
                        </a:rPr>
                        <a:t>3148099</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2038" name="Google Shape;2038;gebf947c4af_8_912"/>
          <p:cNvGraphicFramePr/>
          <p:nvPr/>
        </p:nvGraphicFramePr>
        <p:xfrm>
          <a:off x="-9948853" y="2545066"/>
          <a:ext cx="3000000" cy="3000000"/>
        </p:xfrm>
        <a:graphic>
          <a:graphicData uri="http://schemas.openxmlformats.org/drawingml/2006/table">
            <a:tbl>
              <a:tblPr>
                <a:noFill/>
                <a:tableStyleId>{8C627E26-C312-4FF3-B997-72039BE4A8D7}</a:tableStyleId>
              </a:tblPr>
              <a:tblGrid>
                <a:gridCol w="1019175"/>
              </a:tblGrid>
              <a:tr h="757375">
                <a:tc>
                  <a:txBody>
                    <a:bodyPr/>
                    <a:lstStyle/>
                    <a:p>
                      <a:pPr indent="0" lvl="0" marL="0" marR="0" rtl="0" algn="ctr">
                        <a:spcBef>
                          <a:spcPts val="0"/>
                        </a:spcBef>
                        <a:spcAft>
                          <a:spcPts val="0"/>
                        </a:spcAft>
                        <a:buNone/>
                      </a:pPr>
                      <a:r>
                        <a:rPr b="0" i="0" lang="en-AU" sz="1200" u="none" strike="noStrike">
                          <a:solidFill>
                            <a:srgbClr val="000000"/>
                          </a:solidFill>
                          <a:latin typeface="Calibri"/>
                          <a:ea typeface="Calibri"/>
                          <a:cs typeface="Calibri"/>
                          <a:sym typeface="Calibri"/>
                        </a:rPr>
                        <a:t>5022632</a:t>
                      </a:r>
                      <a:endParaRPr b="0" i="0" sz="1200" u="none" strike="noStrike">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2039" name="Google Shape;2039;gebf947c4af_8_912"/>
          <p:cNvGraphicFramePr/>
          <p:nvPr/>
        </p:nvGraphicFramePr>
        <p:xfrm>
          <a:off x="-8372862" y="3748935"/>
          <a:ext cx="3000000" cy="3000000"/>
        </p:xfrm>
        <a:graphic>
          <a:graphicData uri="http://schemas.openxmlformats.org/drawingml/2006/table">
            <a:tbl>
              <a:tblPr>
                <a:noFill/>
                <a:tableStyleId>{8C627E26-C312-4FF3-B997-72039BE4A8D7}</a:tableStyleId>
              </a:tblPr>
              <a:tblGrid>
                <a:gridCol w="933450"/>
              </a:tblGrid>
              <a:tr h="411425">
                <a:tc>
                  <a:txBody>
                    <a:bodyPr/>
                    <a:lstStyle/>
                    <a:p>
                      <a:pPr indent="0" lvl="0" marL="0" marR="0" rtl="0" algn="ctr">
                        <a:spcBef>
                          <a:spcPts val="0"/>
                        </a:spcBef>
                        <a:spcAft>
                          <a:spcPts val="0"/>
                        </a:spcAft>
                        <a:buNone/>
                      </a:pPr>
                      <a:r>
                        <a:rPr b="0" i="0" lang="en-AU" sz="1200" u="none" strike="noStrike">
                          <a:solidFill>
                            <a:srgbClr val="000000"/>
                          </a:solidFill>
                          <a:latin typeface="Calibri"/>
                          <a:ea typeface="Calibri"/>
                          <a:cs typeface="Calibri"/>
                          <a:sym typeface="Calibri"/>
                        </a:rPr>
                        <a:t>3904112</a:t>
                      </a:r>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2040" name="Google Shape;2040;gebf947c4af_8_912"/>
          <p:cNvGraphicFramePr/>
          <p:nvPr/>
        </p:nvGraphicFramePr>
        <p:xfrm>
          <a:off x="-8374744" y="2741194"/>
          <a:ext cx="3000000" cy="3000000"/>
        </p:xfrm>
        <a:graphic>
          <a:graphicData uri="http://schemas.openxmlformats.org/drawingml/2006/table">
            <a:tbl>
              <a:tblPr>
                <a:noFill/>
                <a:tableStyleId>{8C627E26-C312-4FF3-B997-72039BE4A8D7}</a:tableStyleId>
              </a:tblPr>
              <a:tblGrid>
                <a:gridCol w="933450"/>
              </a:tblGrid>
              <a:tr h="365125">
                <a:tc>
                  <a:txBody>
                    <a:bodyPr/>
                    <a:lstStyle/>
                    <a:p>
                      <a:pPr indent="0" lvl="0" marL="0" marR="0" rtl="0" algn="ctr">
                        <a:spcBef>
                          <a:spcPts val="0"/>
                        </a:spcBef>
                        <a:spcAft>
                          <a:spcPts val="0"/>
                        </a:spcAft>
                        <a:buNone/>
                      </a:pPr>
                      <a:r>
                        <a:rPr b="0" i="0" lang="en-AU" sz="1200" u="none" strike="noStrike">
                          <a:solidFill>
                            <a:srgbClr val="000000"/>
                          </a:solidFill>
                          <a:latin typeface="Calibri"/>
                          <a:ea typeface="Calibri"/>
                          <a:cs typeface="Calibri"/>
                          <a:sym typeface="Calibri"/>
                        </a:rPr>
                        <a:t>4984459</a:t>
                      </a:r>
                      <a:endParaRPr b="0" i="0" sz="1200" u="none" strike="noStrike">
                        <a:solidFill>
                          <a:srgbClr val="000000"/>
                        </a:solidFill>
                        <a:latin typeface="Calibri"/>
                        <a:ea typeface="Calibri"/>
                        <a:cs typeface="Calibri"/>
                        <a:sym typeface="Calibri"/>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cxnSp>
        <p:nvCxnSpPr>
          <p:cNvPr id="2041" name="Google Shape;2041;gebf947c4af_8_912"/>
          <p:cNvCxnSpPr/>
          <p:nvPr/>
        </p:nvCxnSpPr>
        <p:spPr>
          <a:xfrm>
            <a:off x="450278" y="1375702"/>
            <a:ext cx="878792" cy="0"/>
          </a:xfrm>
          <a:prstGeom prst="straightConnector1">
            <a:avLst/>
          </a:prstGeom>
          <a:noFill/>
          <a:ln cap="flat" cmpd="sng" w="76200">
            <a:solidFill>
              <a:srgbClr val="00B0F0"/>
            </a:solidFill>
            <a:prstDash val="solid"/>
            <a:round/>
            <a:headEnd len="sm" w="sm" type="none"/>
            <a:tailEnd len="sm" w="sm" type="none"/>
          </a:ln>
        </p:spPr>
      </p:cxnSp>
      <p:sp>
        <p:nvSpPr>
          <p:cNvPr id="2042" name="Google Shape;2042;gebf947c4af_8_912"/>
          <p:cNvSpPr txBox="1"/>
          <p:nvPr/>
        </p:nvSpPr>
        <p:spPr>
          <a:xfrm>
            <a:off x="450278" y="372984"/>
            <a:ext cx="7832736" cy="769175"/>
          </a:xfrm>
          <a:prstGeom prst="rect">
            <a:avLst/>
          </a:prstGeom>
          <a:noFill/>
          <a:ln>
            <a:noFill/>
          </a:ln>
        </p:spPr>
        <p:txBody>
          <a:bodyPr anchorCtr="0" anchor="b" bIns="45700" lIns="0" spcFirstLastPara="1" rIns="90000" wrap="square" tIns="45700">
            <a:normAutofit/>
          </a:bodyPr>
          <a:lstStyle/>
          <a:p>
            <a:pPr indent="0" lvl="0" marL="0" marR="0" rtl="0" algn="l">
              <a:lnSpc>
                <a:spcPct val="90000"/>
              </a:lnSpc>
              <a:spcBef>
                <a:spcPts val="0"/>
              </a:spcBef>
              <a:spcAft>
                <a:spcPts val="0"/>
              </a:spcAft>
              <a:buClr>
                <a:srgbClr val="00B0F0"/>
              </a:buClr>
              <a:buSzPts val="2400"/>
              <a:buFont typeface="Roboto"/>
              <a:buNone/>
            </a:pPr>
            <a:r>
              <a:rPr b="1" i="0" lang="en-AU" sz="2400" u="none" cap="none" strike="noStrike">
                <a:solidFill>
                  <a:srgbClr val="00B0F0"/>
                </a:solidFill>
                <a:latin typeface="Roboto"/>
                <a:ea typeface="Roboto"/>
                <a:cs typeface="Roboto"/>
                <a:sym typeface="Roboto"/>
              </a:rPr>
              <a:t>The International Methane Emissions Observatory will </a:t>
            </a:r>
            <a:br>
              <a:rPr b="1" i="0" lang="en-AU" sz="2400" u="none" cap="none" strike="noStrike">
                <a:solidFill>
                  <a:srgbClr val="00B0F0"/>
                </a:solidFill>
                <a:latin typeface="Roboto"/>
                <a:ea typeface="Roboto"/>
                <a:cs typeface="Roboto"/>
                <a:sym typeface="Roboto"/>
              </a:rPr>
            </a:br>
            <a:r>
              <a:rPr b="1" i="0" lang="en-AU" sz="2400" u="none" cap="none" strike="noStrike">
                <a:solidFill>
                  <a:srgbClr val="00B0F0"/>
                </a:solidFill>
                <a:latin typeface="Roboto"/>
                <a:ea typeface="Roboto"/>
                <a:cs typeface="Roboto"/>
                <a:sym typeface="Roboto"/>
              </a:rPr>
              <a:t>revolutionize the global methane emissions approach</a:t>
            </a:r>
            <a:endParaRPr b="1" i="0" sz="2400" u="none" cap="none" strike="noStrike">
              <a:solidFill>
                <a:srgbClr val="00B0F0"/>
              </a:solidFill>
              <a:latin typeface="Roboto"/>
              <a:ea typeface="Roboto"/>
              <a:cs typeface="Roboto"/>
              <a:sym typeface="Roboto"/>
            </a:endParaRPr>
          </a:p>
        </p:txBody>
      </p:sp>
      <p:sp>
        <p:nvSpPr>
          <p:cNvPr id="2043" name="Google Shape;2043;gebf947c4af_8_912"/>
          <p:cNvSpPr/>
          <p:nvPr/>
        </p:nvSpPr>
        <p:spPr>
          <a:xfrm>
            <a:off x="427676" y="2372055"/>
            <a:ext cx="3340295" cy="646331"/>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Roboto"/>
              <a:buNone/>
            </a:pPr>
            <a:r>
              <a:rPr b="0" i="0" lang="en-AU" sz="1800" u="none" cap="none" strike="noStrike">
                <a:solidFill>
                  <a:srgbClr val="000000"/>
                </a:solidFill>
                <a:latin typeface="Roboto"/>
                <a:ea typeface="Roboto"/>
                <a:cs typeface="Roboto"/>
                <a:sym typeface="Roboto"/>
              </a:rPr>
              <a:t>Each element is necessary, but not sufficient to drive change</a:t>
            </a:r>
            <a:endParaRPr/>
          </a:p>
        </p:txBody>
      </p:sp>
      <p:sp>
        <p:nvSpPr>
          <p:cNvPr id="2044" name="Google Shape;2044;gebf947c4af_8_912"/>
          <p:cNvSpPr/>
          <p:nvPr/>
        </p:nvSpPr>
        <p:spPr>
          <a:xfrm>
            <a:off x="427676" y="3336074"/>
            <a:ext cx="3160812" cy="646331"/>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B0F0"/>
              </a:buClr>
              <a:buSzPts val="1800"/>
              <a:buFont typeface="Roboto"/>
              <a:buNone/>
            </a:pPr>
            <a:r>
              <a:rPr b="1" i="0" lang="en-AU" sz="1800" u="none" cap="none" strike="noStrike">
                <a:solidFill>
                  <a:srgbClr val="00B0F0"/>
                </a:solidFill>
                <a:latin typeface="Roboto"/>
                <a:ea typeface="Roboto"/>
                <a:cs typeface="Roboto"/>
                <a:sym typeface="Roboto"/>
              </a:rPr>
              <a:t>IMEO interconnects activities across the methane ecosystem </a:t>
            </a:r>
            <a:endParaRPr/>
          </a:p>
        </p:txBody>
      </p:sp>
      <p:pic>
        <p:nvPicPr>
          <p:cNvPr descr="Text, logo&#10;&#10;Description automatically generated" id="2045" name="Google Shape;2045;gebf947c4af_8_912"/>
          <p:cNvPicPr preferRelativeResize="0"/>
          <p:nvPr/>
        </p:nvPicPr>
        <p:blipFill rotWithShape="1">
          <a:blip r:embed="rId4">
            <a:alphaModFix amt="50000"/>
          </a:blip>
          <a:srcRect b="0" l="0" r="0" t="0"/>
          <a:stretch/>
        </p:blipFill>
        <p:spPr>
          <a:xfrm>
            <a:off x="7840313" y="176644"/>
            <a:ext cx="1229706" cy="597369"/>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0" name="Shape 2050"/>
        <p:cNvGrpSpPr/>
        <p:nvPr/>
      </p:nvGrpSpPr>
      <p:grpSpPr>
        <a:xfrm>
          <a:off x="0" y="0"/>
          <a:ext cx="0" cy="0"/>
          <a:chOff x="0" y="0"/>
          <a:chExt cx="0" cy="0"/>
        </a:xfrm>
      </p:grpSpPr>
      <p:sp>
        <p:nvSpPr>
          <p:cNvPr id="2051" name="Google Shape;2051;gebf947c4af_8_946"/>
          <p:cNvSpPr/>
          <p:nvPr/>
        </p:nvSpPr>
        <p:spPr>
          <a:xfrm>
            <a:off x="558378" y="1288318"/>
            <a:ext cx="1816843" cy="369332"/>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Roboto"/>
              <a:buNone/>
            </a:pPr>
            <a:r>
              <a:rPr b="1" i="0" lang="en-AU" sz="1800" u="none" cap="none" strike="noStrike">
                <a:solidFill>
                  <a:srgbClr val="000000"/>
                </a:solidFill>
                <a:latin typeface="Roboto"/>
                <a:ea typeface="Roboto"/>
                <a:cs typeface="Roboto"/>
                <a:sym typeface="Roboto"/>
              </a:rPr>
              <a:t>Data flow of the IMEO</a:t>
            </a:r>
            <a:endParaRPr/>
          </a:p>
        </p:txBody>
      </p:sp>
      <p:sp>
        <p:nvSpPr>
          <p:cNvPr id="2052" name="Google Shape;2052;gebf947c4af_8_946"/>
          <p:cNvSpPr txBox="1"/>
          <p:nvPr>
            <p:ph type="title"/>
          </p:nvPr>
        </p:nvSpPr>
        <p:spPr>
          <a:xfrm>
            <a:off x="574664" y="-75982"/>
            <a:ext cx="7832736" cy="1232664"/>
          </a:xfrm>
          <a:prstGeom prst="rect">
            <a:avLst/>
          </a:prstGeom>
          <a:noFill/>
          <a:ln>
            <a:noFill/>
          </a:ln>
        </p:spPr>
        <p:txBody>
          <a:bodyPr anchorCtr="0" anchor="b" bIns="45700" lIns="0" spcFirstLastPara="1" rIns="90000" wrap="square" tIns="45700">
            <a:noAutofit/>
          </a:bodyPr>
          <a:lstStyle/>
          <a:p>
            <a:pPr indent="0" lvl="0" marL="0" rtl="0" algn="l">
              <a:spcBef>
                <a:spcPts val="0"/>
              </a:spcBef>
              <a:spcAft>
                <a:spcPts val="0"/>
              </a:spcAft>
              <a:buClr>
                <a:srgbClr val="00B0F0"/>
              </a:buClr>
              <a:buSzPts val="2700"/>
              <a:buFont typeface="Roboto"/>
              <a:buNone/>
            </a:pPr>
            <a:r>
              <a:rPr b="1" lang="en-AU" sz="2400">
                <a:solidFill>
                  <a:srgbClr val="00B0F0"/>
                </a:solidFill>
                <a:latin typeface="Roboto"/>
                <a:ea typeface="Roboto"/>
                <a:cs typeface="Roboto"/>
                <a:sym typeface="Roboto"/>
              </a:rPr>
              <a:t>How will IMEO answer the methane emissions data problem?</a:t>
            </a:r>
            <a:br>
              <a:rPr b="1" lang="en-AU" sz="2400">
                <a:solidFill>
                  <a:srgbClr val="00B0F0"/>
                </a:solidFill>
                <a:latin typeface="Roboto"/>
                <a:ea typeface="Roboto"/>
                <a:cs typeface="Roboto"/>
                <a:sym typeface="Roboto"/>
              </a:rPr>
            </a:br>
            <a:endParaRPr b="1" sz="2400">
              <a:solidFill>
                <a:srgbClr val="00B0F0"/>
              </a:solidFill>
              <a:latin typeface="Roboto"/>
              <a:ea typeface="Roboto"/>
              <a:cs typeface="Roboto"/>
              <a:sym typeface="Roboto"/>
            </a:endParaRPr>
          </a:p>
        </p:txBody>
      </p:sp>
      <p:sp>
        <p:nvSpPr>
          <p:cNvPr id="2053" name="Google Shape;2053;gebf947c4af_8_946"/>
          <p:cNvSpPr/>
          <p:nvPr/>
        </p:nvSpPr>
        <p:spPr>
          <a:xfrm rot="345416">
            <a:off x="623090" y="1158597"/>
            <a:ext cx="7878583" cy="4198051"/>
          </a:xfrm>
          <a:custGeom>
            <a:rect b="b" l="l" r="r" t="t"/>
            <a:pathLst>
              <a:path extrusionOk="0" h="3040169" w="7581203">
                <a:moveTo>
                  <a:pt x="7581204" y="0"/>
                </a:moveTo>
                <a:lnTo>
                  <a:pt x="7200023" y="287655"/>
                </a:lnTo>
                <a:lnTo>
                  <a:pt x="7358329" y="307296"/>
                </a:lnTo>
                <a:cubicBezTo>
                  <a:pt x="6854485" y="1115139"/>
                  <a:pt x="6179353" y="1749685"/>
                  <a:pt x="5350440" y="2193951"/>
                </a:cubicBezTo>
                <a:cubicBezTo>
                  <a:pt x="4668183" y="2559596"/>
                  <a:pt x="3880570" y="2798140"/>
                  <a:pt x="3009509" y="2902972"/>
                </a:cubicBezTo>
                <a:cubicBezTo>
                  <a:pt x="1559832" y="3077461"/>
                  <a:pt x="354586" y="2818438"/>
                  <a:pt x="285711" y="2803179"/>
                </a:cubicBezTo>
                <a:cubicBezTo>
                  <a:pt x="281768" y="2731246"/>
                  <a:pt x="224008" y="2672182"/>
                  <a:pt x="150466" y="2668324"/>
                </a:cubicBezTo>
                <a:cubicBezTo>
                  <a:pt x="71732" y="2664200"/>
                  <a:pt x="4333" y="2724893"/>
                  <a:pt x="199" y="2803617"/>
                </a:cubicBezTo>
                <a:cubicBezTo>
                  <a:pt x="-3935" y="2882360"/>
                  <a:pt x="56759" y="2949778"/>
                  <a:pt x="135492" y="2953903"/>
                </a:cubicBezTo>
                <a:cubicBezTo>
                  <a:pt x="192557" y="2956884"/>
                  <a:pt x="243534" y="2925737"/>
                  <a:pt x="268928" y="2878436"/>
                </a:cubicBezTo>
                <a:cubicBezTo>
                  <a:pt x="315458" y="2888752"/>
                  <a:pt x="790936" y="2990593"/>
                  <a:pt x="1488757" y="3027179"/>
                </a:cubicBezTo>
                <a:cubicBezTo>
                  <a:pt x="1927278" y="3050172"/>
                  <a:pt x="2453658" y="3047362"/>
                  <a:pt x="3016348" y="2979801"/>
                </a:cubicBezTo>
                <a:cubicBezTo>
                  <a:pt x="3897391" y="2874064"/>
                  <a:pt x="4694538" y="2632729"/>
                  <a:pt x="5385644" y="2262540"/>
                </a:cubicBezTo>
                <a:cubicBezTo>
                  <a:pt x="6227940" y="1811379"/>
                  <a:pt x="6913740" y="1166708"/>
                  <a:pt x="7425166" y="345815"/>
                </a:cubicBezTo>
                <a:lnTo>
                  <a:pt x="7521216" y="473764"/>
                </a:lnTo>
                <a:lnTo>
                  <a:pt x="7581204" y="0"/>
                </a:lnTo>
                <a:close/>
                <a:moveTo>
                  <a:pt x="139531" y="2876893"/>
                </a:moveTo>
                <a:cubicBezTo>
                  <a:pt x="103260" y="2874998"/>
                  <a:pt x="75313" y="2843918"/>
                  <a:pt x="77218" y="2807646"/>
                </a:cubicBezTo>
                <a:cubicBezTo>
                  <a:pt x="79123" y="2771375"/>
                  <a:pt x="110165" y="2743419"/>
                  <a:pt x="146437" y="2745324"/>
                </a:cubicBezTo>
                <a:cubicBezTo>
                  <a:pt x="182708" y="2747220"/>
                  <a:pt x="210673" y="2778271"/>
                  <a:pt x="208768" y="2814542"/>
                </a:cubicBezTo>
                <a:cubicBezTo>
                  <a:pt x="206854" y="2850814"/>
                  <a:pt x="175802" y="2878808"/>
                  <a:pt x="139531" y="2876893"/>
                </a:cubicBezTo>
                <a:close/>
              </a:path>
            </a:pathLst>
          </a:custGeom>
          <a:solidFill>
            <a:srgbClr val="4F7BAC"/>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2054" name="Google Shape;2054;gebf947c4af_8_946"/>
          <p:cNvGrpSpPr/>
          <p:nvPr/>
        </p:nvGrpSpPr>
        <p:grpSpPr>
          <a:xfrm>
            <a:off x="1219369" y="3124688"/>
            <a:ext cx="2184499" cy="3295224"/>
            <a:chOff x="2333113" y="3138275"/>
            <a:chExt cx="3119836" cy="3529605"/>
          </a:xfrm>
        </p:grpSpPr>
        <p:grpSp>
          <p:nvGrpSpPr>
            <p:cNvPr id="2055" name="Google Shape;2055;gebf947c4af_8_946"/>
            <p:cNvGrpSpPr/>
            <p:nvPr/>
          </p:nvGrpSpPr>
          <p:grpSpPr>
            <a:xfrm>
              <a:off x="2333113" y="3138275"/>
              <a:ext cx="3119836" cy="3529605"/>
              <a:chOff x="3224622" y="3489725"/>
              <a:chExt cx="1913357" cy="2164663"/>
            </a:xfrm>
          </p:grpSpPr>
          <p:grpSp>
            <p:nvGrpSpPr>
              <p:cNvPr id="2056" name="Google Shape;2056;gebf947c4af_8_946"/>
              <p:cNvGrpSpPr/>
              <p:nvPr/>
            </p:nvGrpSpPr>
            <p:grpSpPr>
              <a:xfrm>
                <a:off x="3224622" y="3741062"/>
                <a:ext cx="1913357" cy="1913326"/>
                <a:chOff x="3224622" y="3741062"/>
                <a:chExt cx="1913357" cy="1913326"/>
              </a:xfrm>
            </p:grpSpPr>
            <p:sp>
              <p:nvSpPr>
                <p:cNvPr id="2057" name="Google Shape;2057;gebf947c4af_8_946"/>
                <p:cNvSpPr/>
                <p:nvPr/>
              </p:nvSpPr>
              <p:spPr>
                <a:xfrm>
                  <a:off x="3224622" y="3741062"/>
                  <a:ext cx="1913357" cy="1913326"/>
                </a:xfrm>
                <a:custGeom>
                  <a:rect b="b" l="l" r="r" t="t"/>
                  <a:pathLst>
                    <a:path extrusionOk="0" h="1913326" w="1913357">
                      <a:moveTo>
                        <a:pt x="1758476" y="1478305"/>
                      </a:moveTo>
                      <a:cubicBezTo>
                        <a:pt x="1470354" y="1921141"/>
                        <a:pt x="877833" y="2046547"/>
                        <a:pt x="434996" y="1758463"/>
                      </a:cubicBezTo>
                      <a:cubicBezTo>
                        <a:pt x="-7821" y="1470361"/>
                        <a:pt x="-133227" y="877782"/>
                        <a:pt x="154885" y="435022"/>
                      </a:cubicBezTo>
                      <a:cubicBezTo>
                        <a:pt x="442997" y="-7824"/>
                        <a:pt x="1035519" y="-133221"/>
                        <a:pt x="1478336" y="154872"/>
                      </a:cubicBezTo>
                      <a:cubicBezTo>
                        <a:pt x="1921173" y="442985"/>
                        <a:pt x="2046588" y="1035525"/>
                        <a:pt x="1758476" y="1478305"/>
                      </a:cubicBezTo>
                      <a:close/>
                    </a:path>
                  </a:pathLst>
                </a:custGeom>
                <a:solidFill>
                  <a:srgbClr val="0DDBF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58" name="Google Shape;2058;gebf947c4af_8_946"/>
                <p:cNvSpPr/>
                <p:nvPr/>
              </p:nvSpPr>
              <p:spPr>
                <a:xfrm>
                  <a:off x="3316484" y="3832890"/>
                  <a:ext cx="1729646" cy="1729629"/>
                </a:xfrm>
                <a:custGeom>
                  <a:rect b="b" l="l" r="r" t="t"/>
                  <a:pathLst>
                    <a:path extrusionOk="0" h="1571257" w="1571273">
                      <a:moveTo>
                        <a:pt x="1570179" y="826734"/>
                      </a:moveTo>
                      <a:cubicBezTo>
                        <a:pt x="1547462" y="1260074"/>
                        <a:pt x="1177778" y="1592878"/>
                        <a:pt x="744485" y="1570161"/>
                      </a:cubicBezTo>
                      <a:cubicBezTo>
                        <a:pt x="311203" y="1547434"/>
                        <a:pt x="-21620" y="1177835"/>
                        <a:pt x="1097" y="744496"/>
                      </a:cubicBezTo>
                      <a:cubicBezTo>
                        <a:pt x="23814" y="311222"/>
                        <a:pt x="393470" y="-21629"/>
                        <a:pt x="826753" y="1098"/>
                      </a:cubicBezTo>
                      <a:cubicBezTo>
                        <a:pt x="1260035" y="23806"/>
                        <a:pt x="1592867" y="393461"/>
                        <a:pt x="1570179" y="826734"/>
                      </a:cubicBezTo>
                      <a:close/>
                    </a:path>
                  </a:pathLst>
                </a:custGeom>
                <a:solidFill>
                  <a:srgbClr val="09909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2059" name="Google Shape;2059;gebf947c4af_8_946"/>
              <p:cNvSpPr/>
              <p:nvPr/>
            </p:nvSpPr>
            <p:spPr>
              <a:xfrm>
                <a:off x="3745868" y="3489725"/>
                <a:ext cx="267890" cy="250265"/>
              </a:xfrm>
              <a:custGeom>
                <a:rect b="b" l="l" r="r" t="t"/>
                <a:pathLst>
                  <a:path extrusionOk="0" h="250265" w="267890">
                    <a:moveTo>
                      <a:pt x="105032" y="5845"/>
                    </a:moveTo>
                    <a:lnTo>
                      <a:pt x="267891" y="183296"/>
                    </a:lnTo>
                    <a:cubicBezTo>
                      <a:pt x="230648" y="186944"/>
                      <a:pt x="193234" y="192954"/>
                      <a:pt x="155886" y="201212"/>
                    </a:cubicBezTo>
                    <a:cubicBezTo>
                      <a:pt x="101717" y="213252"/>
                      <a:pt x="49482" y="229740"/>
                      <a:pt x="0" y="250266"/>
                    </a:cubicBezTo>
                    <a:lnTo>
                      <a:pt x="74971" y="12522"/>
                    </a:lnTo>
                    <a:cubicBezTo>
                      <a:pt x="79010" y="-651"/>
                      <a:pt x="95574" y="-4337"/>
                      <a:pt x="105032" y="5845"/>
                    </a:cubicBezTo>
                    <a:close/>
                  </a:path>
                </a:pathLst>
              </a:custGeom>
              <a:solidFill>
                <a:srgbClr val="0DDBF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2060" name="Google Shape;2060;gebf947c4af_8_946"/>
            <p:cNvSpPr/>
            <p:nvPr/>
          </p:nvSpPr>
          <p:spPr>
            <a:xfrm>
              <a:off x="2665378" y="4590570"/>
              <a:ext cx="2706700" cy="1177245"/>
            </a:xfrm>
            <a:prstGeom prst="rect">
              <a:avLst/>
            </a:prstGeom>
            <a:noFill/>
            <a:ln>
              <a:noFill/>
            </a:ln>
          </p:spPr>
          <p:txBody>
            <a:bodyPr anchorCtr="0" anchor="t" bIns="45700" lIns="91425" spcFirstLastPara="1" rIns="91425" wrap="square" tIns="45700">
              <a:noAutofit/>
            </a:bodyPr>
            <a:lstStyle/>
            <a:p>
              <a:pPr indent="-143999" lvl="0" marL="180000" marR="0" rtl="0" algn="l">
                <a:lnSpc>
                  <a:spcPct val="100000"/>
                </a:lnSpc>
                <a:spcBef>
                  <a:spcPts val="0"/>
                </a:spcBef>
                <a:spcAft>
                  <a:spcPts val="0"/>
                </a:spcAft>
                <a:buClr>
                  <a:srgbClr val="FFFFFF"/>
                </a:buClr>
                <a:buSzPts val="1200"/>
                <a:buFont typeface="Arial"/>
                <a:buChar char="•"/>
              </a:pPr>
              <a:r>
                <a:rPr b="0" i="1" lang="en-AU" sz="1200" u="none" cap="none" strike="noStrike">
                  <a:solidFill>
                    <a:srgbClr val="FFFFFF"/>
                  </a:solidFill>
                  <a:latin typeface="Roboto"/>
                  <a:ea typeface="Roboto"/>
                  <a:cs typeface="Roboto"/>
                  <a:sym typeface="Roboto"/>
                </a:rPr>
                <a:t>OGMP companies’ assets data </a:t>
              </a:r>
              <a:endParaRPr/>
            </a:p>
            <a:p>
              <a:pPr indent="-143999" lvl="0" marL="180000" marR="0" rtl="0" algn="l">
                <a:lnSpc>
                  <a:spcPct val="100000"/>
                </a:lnSpc>
                <a:spcBef>
                  <a:spcPts val="900"/>
                </a:spcBef>
                <a:spcAft>
                  <a:spcPts val="0"/>
                </a:spcAft>
                <a:buClr>
                  <a:srgbClr val="FFFFFF"/>
                </a:buClr>
                <a:buSzPts val="1200"/>
                <a:buFont typeface="Arial"/>
                <a:buChar char="•"/>
              </a:pPr>
              <a:r>
                <a:rPr b="0" i="1" lang="en-AU" sz="1200" u="none" cap="none" strike="noStrike">
                  <a:solidFill>
                    <a:srgbClr val="FFFFFF"/>
                  </a:solidFill>
                  <a:latin typeface="Roboto"/>
                  <a:ea typeface="Roboto"/>
                  <a:cs typeface="Roboto"/>
                  <a:sym typeface="Roboto"/>
                </a:rPr>
                <a:t>Science measurements studies</a:t>
              </a:r>
              <a:endParaRPr/>
            </a:p>
            <a:p>
              <a:pPr indent="-143999" lvl="0" marL="180000" marR="0" rtl="0" algn="l">
                <a:lnSpc>
                  <a:spcPct val="100000"/>
                </a:lnSpc>
                <a:spcBef>
                  <a:spcPts val="900"/>
                </a:spcBef>
                <a:spcAft>
                  <a:spcPts val="0"/>
                </a:spcAft>
                <a:buClr>
                  <a:srgbClr val="FFFFFF"/>
                </a:buClr>
                <a:buSzPts val="1200"/>
                <a:buFont typeface="Arial"/>
                <a:buChar char="•"/>
              </a:pPr>
              <a:r>
                <a:rPr b="0" i="1" lang="en-AU" sz="1200" u="none" cap="none" strike="noStrike">
                  <a:solidFill>
                    <a:srgbClr val="FFFFFF"/>
                  </a:solidFill>
                  <a:latin typeface="Roboto"/>
                  <a:ea typeface="Roboto"/>
                  <a:cs typeface="Roboto"/>
                  <a:sym typeface="Roboto"/>
                </a:rPr>
                <a:t>Satellite data</a:t>
              </a:r>
              <a:endParaRPr/>
            </a:p>
            <a:p>
              <a:pPr indent="-143999" lvl="0" marL="180000" marR="0" rtl="0" algn="l">
                <a:lnSpc>
                  <a:spcPct val="100000"/>
                </a:lnSpc>
                <a:spcBef>
                  <a:spcPts val="900"/>
                </a:spcBef>
                <a:spcAft>
                  <a:spcPts val="0"/>
                </a:spcAft>
                <a:buClr>
                  <a:srgbClr val="FFFFFF"/>
                </a:buClr>
                <a:buSzPts val="1200"/>
                <a:buFont typeface="Arial"/>
                <a:buChar char="•"/>
              </a:pPr>
              <a:r>
                <a:rPr b="0" i="1" lang="en-AU" sz="1200" u="none" cap="none" strike="noStrike">
                  <a:solidFill>
                    <a:srgbClr val="FFFFFF"/>
                  </a:solidFill>
                  <a:latin typeface="Roboto"/>
                  <a:ea typeface="Roboto"/>
                  <a:cs typeface="Roboto"/>
                  <a:sym typeface="Roboto"/>
                </a:rPr>
                <a:t>National inventories</a:t>
              </a:r>
              <a:endParaRPr b="0" i="1" sz="1400" u="none" cap="none" strike="noStrike">
                <a:solidFill>
                  <a:srgbClr val="FFFFFF"/>
                </a:solidFill>
                <a:latin typeface="Roboto"/>
                <a:ea typeface="Roboto"/>
                <a:cs typeface="Roboto"/>
                <a:sym typeface="Roboto"/>
              </a:endParaRPr>
            </a:p>
          </p:txBody>
        </p:sp>
        <p:sp>
          <p:nvSpPr>
            <p:cNvPr id="2061" name="Google Shape;2061;gebf947c4af_8_946"/>
            <p:cNvSpPr/>
            <p:nvPr/>
          </p:nvSpPr>
          <p:spPr>
            <a:xfrm>
              <a:off x="2507352" y="4030164"/>
              <a:ext cx="2706700" cy="420627"/>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FFFFFF"/>
                </a:buClr>
                <a:buSzPts val="1600"/>
                <a:buFont typeface="Roboto"/>
                <a:buNone/>
              </a:pPr>
              <a:r>
                <a:rPr b="1" i="0" lang="en-AU" sz="1600" u="none" cap="none" strike="noStrike">
                  <a:solidFill>
                    <a:srgbClr val="FFFFFF"/>
                  </a:solidFill>
                  <a:latin typeface="Roboto"/>
                  <a:ea typeface="Roboto"/>
                  <a:cs typeface="Roboto"/>
                  <a:sym typeface="Roboto"/>
                </a:rPr>
                <a:t>COLLECT DATA</a:t>
              </a:r>
              <a:endParaRPr/>
            </a:p>
          </p:txBody>
        </p:sp>
      </p:grpSp>
      <p:grpSp>
        <p:nvGrpSpPr>
          <p:cNvPr id="2062" name="Google Shape;2062;gebf947c4af_8_946"/>
          <p:cNvGrpSpPr/>
          <p:nvPr/>
        </p:nvGrpSpPr>
        <p:grpSpPr>
          <a:xfrm>
            <a:off x="6861786" y="1935327"/>
            <a:ext cx="1591050" cy="2065044"/>
            <a:chOff x="8524707" y="2367286"/>
            <a:chExt cx="1405371" cy="1368037"/>
          </a:xfrm>
        </p:grpSpPr>
        <p:grpSp>
          <p:nvGrpSpPr>
            <p:cNvPr id="2063" name="Google Shape;2063;gebf947c4af_8_946"/>
            <p:cNvGrpSpPr/>
            <p:nvPr/>
          </p:nvGrpSpPr>
          <p:grpSpPr>
            <a:xfrm>
              <a:off x="8562041" y="2367286"/>
              <a:ext cx="1368037" cy="1368037"/>
              <a:chOff x="8562041" y="2367286"/>
              <a:chExt cx="1368037" cy="1368037"/>
            </a:xfrm>
          </p:grpSpPr>
          <p:sp>
            <p:nvSpPr>
              <p:cNvPr id="2064" name="Google Shape;2064;gebf947c4af_8_946"/>
              <p:cNvSpPr/>
              <p:nvPr/>
            </p:nvSpPr>
            <p:spPr>
              <a:xfrm>
                <a:off x="8562041" y="2367286"/>
                <a:ext cx="1368037" cy="1368037"/>
              </a:xfrm>
              <a:custGeom>
                <a:rect b="b" l="l" r="r" t="t"/>
                <a:pathLst>
                  <a:path extrusionOk="0" h="1368037" w="1368037">
                    <a:moveTo>
                      <a:pt x="1368038" y="684019"/>
                    </a:moveTo>
                    <a:cubicBezTo>
                      <a:pt x="1368038" y="1061792"/>
                      <a:pt x="1061792" y="1368038"/>
                      <a:pt x="684019" y="1368038"/>
                    </a:cubicBezTo>
                    <a:cubicBezTo>
                      <a:pt x="306246" y="1368038"/>
                      <a:pt x="0" y="1061792"/>
                      <a:pt x="0" y="684019"/>
                    </a:cubicBezTo>
                    <a:cubicBezTo>
                      <a:pt x="0" y="306246"/>
                      <a:pt x="306246" y="0"/>
                      <a:pt x="684019" y="0"/>
                    </a:cubicBezTo>
                    <a:cubicBezTo>
                      <a:pt x="1061793" y="0"/>
                      <a:pt x="1368038" y="306246"/>
                      <a:pt x="1368038" y="684019"/>
                    </a:cubicBezTo>
                    <a:close/>
                  </a:path>
                </a:pathLst>
              </a:custGeom>
              <a:solidFill>
                <a:srgbClr val="7DE314">
                  <a:alpha val="6000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65" name="Google Shape;2065;gebf947c4af_8_946"/>
              <p:cNvSpPr/>
              <p:nvPr/>
            </p:nvSpPr>
            <p:spPr>
              <a:xfrm>
                <a:off x="8684285" y="2489520"/>
                <a:ext cx="1123549" cy="1123549"/>
              </a:xfrm>
              <a:custGeom>
                <a:rect b="b" l="l" r="r" t="t"/>
                <a:pathLst>
                  <a:path extrusionOk="0" h="1123549" w="1123549">
                    <a:moveTo>
                      <a:pt x="1123550" y="561775"/>
                    </a:moveTo>
                    <a:cubicBezTo>
                      <a:pt x="1123550" y="872035"/>
                      <a:pt x="872034" y="1123550"/>
                      <a:pt x="561775" y="1123550"/>
                    </a:cubicBezTo>
                    <a:cubicBezTo>
                      <a:pt x="251515" y="1123550"/>
                      <a:pt x="0" y="872035"/>
                      <a:pt x="0" y="561775"/>
                    </a:cubicBezTo>
                    <a:cubicBezTo>
                      <a:pt x="0" y="251515"/>
                      <a:pt x="251515" y="0"/>
                      <a:pt x="561775" y="0"/>
                    </a:cubicBezTo>
                    <a:cubicBezTo>
                      <a:pt x="872034" y="0"/>
                      <a:pt x="1123550" y="251515"/>
                      <a:pt x="1123550" y="561775"/>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2066" name="Google Shape;2066;gebf947c4af_8_946"/>
            <p:cNvSpPr/>
            <p:nvPr/>
          </p:nvSpPr>
          <p:spPr>
            <a:xfrm>
              <a:off x="8524707" y="2525645"/>
              <a:ext cx="185209" cy="182292"/>
            </a:xfrm>
            <a:custGeom>
              <a:rect b="b" l="l" r="r" t="t"/>
              <a:pathLst>
                <a:path extrusionOk="0" h="182292" w="185209">
                  <a:moveTo>
                    <a:pt x="14446" y="108"/>
                  </a:moveTo>
                  <a:lnTo>
                    <a:pt x="185210" y="22492"/>
                  </a:lnTo>
                  <a:cubicBezTo>
                    <a:pt x="166465" y="41589"/>
                    <a:pt x="148729" y="62068"/>
                    <a:pt x="132079" y="83785"/>
                  </a:cubicBezTo>
                  <a:cubicBezTo>
                    <a:pt x="107934" y="115275"/>
                    <a:pt x="86893" y="148307"/>
                    <a:pt x="69195" y="182293"/>
                  </a:cubicBezTo>
                  <a:lnTo>
                    <a:pt x="1035" y="17586"/>
                  </a:lnTo>
                  <a:cubicBezTo>
                    <a:pt x="-2804" y="8500"/>
                    <a:pt x="4568" y="-1130"/>
                    <a:pt x="14446" y="108"/>
                  </a:cubicBezTo>
                  <a:close/>
                </a:path>
              </a:pathLst>
            </a:custGeom>
            <a:solidFill>
              <a:srgbClr val="7DE314">
                <a:alpha val="6000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2067" name="Google Shape;2067;gebf947c4af_8_946"/>
          <p:cNvGrpSpPr/>
          <p:nvPr/>
        </p:nvGrpSpPr>
        <p:grpSpPr>
          <a:xfrm>
            <a:off x="1979126" y="2546287"/>
            <a:ext cx="716734" cy="691880"/>
            <a:chOff x="1472723" y="3428965"/>
            <a:chExt cx="1023619" cy="741092"/>
          </a:xfrm>
        </p:grpSpPr>
        <p:sp>
          <p:nvSpPr>
            <p:cNvPr id="2068" name="Google Shape;2068;gebf947c4af_8_946"/>
            <p:cNvSpPr/>
            <p:nvPr/>
          </p:nvSpPr>
          <p:spPr>
            <a:xfrm>
              <a:off x="1922489" y="3583482"/>
              <a:ext cx="123189" cy="124460"/>
            </a:xfrm>
            <a:custGeom>
              <a:rect b="b" l="l" r="r" t="t"/>
              <a:pathLst>
                <a:path extrusionOk="0" h="124460" w="123189">
                  <a:moveTo>
                    <a:pt x="73570" y="0"/>
                  </a:moveTo>
                  <a:lnTo>
                    <a:pt x="28465" y="10652"/>
                  </a:lnTo>
                  <a:lnTo>
                    <a:pt x="3331" y="39808"/>
                  </a:lnTo>
                  <a:lnTo>
                    <a:pt x="0" y="52258"/>
                  </a:lnTo>
                  <a:lnTo>
                    <a:pt x="1176" y="68861"/>
                  </a:lnTo>
                  <a:lnTo>
                    <a:pt x="19740" y="106952"/>
                  </a:lnTo>
                  <a:lnTo>
                    <a:pt x="54388" y="123930"/>
                  </a:lnTo>
                  <a:lnTo>
                    <a:pt x="62028" y="124394"/>
                  </a:lnTo>
                  <a:lnTo>
                    <a:pt x="76441" y="122730"/>
                  </a:lnTo>
                  <a:lnTo>
                    <a:pt x="89669" y="117992"/>
                  </a:lnTo>
                  <a:lnTo>
                    <a:pt x="101332" y="110558"/>
                  </a:lnTo>
                  <a:lnTo>
                    <a:pt x="104412" y="107468"/>
                  </a:lnTo>
                  <a:lnTo>
                    <a:pt x="65425" y="107468"/>
                  </a:lnTo>
                  <a:lnTo>
                    <a:pt x="50138" y="105450"/>
                  </a:lnTo>
                  <a:lnTo>
                    <a:pt x="37080" y="99678"/>
                  </a:lnTo>
                  <a:lnTo>
                    <a:pt x="26745" y="90785"/>
                  </a:lnTo>
                  <a:lnTo>
                    <a:pt x="19624" y="79404"/>
                  </a:lnTo>
                  <a:lnTo>
                    <a:pt x="16208" y="66168"/>
                  </a:lnTo>
                  <a:lnTo>
                    <a:pt x="18120" y="50519"/>
                  </a:lnTo>
                  <a:lnTo>
                    <a:pt x="43460" y="19469"/>
                  </a:lnTo>
                  <a:lnTo>
                    <a:pt x="62028" y="15492"/>
                  </a:lnTo>
                  <a:lnTo>
                    <a:pt x="102423" y="15492"/>
                  </a:lnTo>
                  <a:lnTo>
                    <a:pt x="96382" y="9909"/>
                  </a:lnTo>
                  <a:lnTo>
                    <a:pt x="85559" y="3688"/>
                  </a:lnTo>
                  <a:lnTo>
                    <a:pt x="73570" y="0"/>
                  </a:lnTo>
                  <a:close/>
                </a:path>
                <a:path extrusionOk="0" h="124460" w="123189">
                  <a:moveTo>
                    <a:pt x="102423" y="15492"/>
                  </a:moveTo>
                  <a:lnTo>
                    <a:pt x="62028" y="15492"/>
                  </a:lnTo>
                  <a:lnTo>
                    <a:pt x="76238" y="17727"/>
                  </a:lnTo>
                  <a:lnTo>
                    <a:pt x="88646" y="23964"/>
                  </a:lnTo>
                  <a:lnTo>
                    <a:pt x="98549" y="33500"/>
                  </a:lnTo>
                  <a:lnTo>
                    <a:pt x="105244" y="45632"/>
                  </a:lnTo>
                  <a:lnTo>
                    <a:pt x="108027" y="59657"/>
                  </a:lnTo>
                  <a:lnTo>
                    <a:pt x="105899" y="74478"/>
                  </a:lnTo>
                  <a:lnTo>
                    <a:pt x="99913" y="87252"/>
                  </a:lnTo>
                  <a:lnTo>
                    <a:pt x="90730" y="97397"/>
                  </a:lnTo>
                  <a:lnTo>
                    <a:pt x="79013" y="104330"/>
                  </a:lnTo>
                  <a:lnTo>
                    <a:pt x="65425" y="107468"/>
                  </a:lnTo>
                  <a:lnTo>
                    <a:pt x="104412" y="107468"/>
                  </a:lnTo>
                  <a:lnTo>
                    <a:pt x="111053" y="100807"/>
                  </a:lnTo>
                  <a:lnTo>
                    <a:pt x="118452" y="89120"/>
                  </a:lnTo>
                  <a:lnTo>
                    <a:pt x="123149" y="75876"/>
                  </a:lnTo>
                  <a:lnTo>
                    <a:pt x="122382" y="58331"/>
                  </a:lnTo>
                  <a:lnTo>
                    <a:pt x="119039" y="42873"/>
                  </a:lnTo>
                  <a:lnTo>
                    <a:pt x="113404" y="29590"/>
                  </a:lnTo>
                  <a:lnTo>
                    <a:pt x="105758" y="18573"/>
                  </a:lnTo>
                  <a:lnTo>
                    <a:pt x="102423" y="15492"/>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69" name="Google Shape;2069;gebf947c4af_8_946"/>
            <p:cNvSpPr/>
            <p:nvPr/>
          </p:nvSpPr>
          <p:spPr>
            <a:xfrm>
              <a:off x="1472723" y="3428965"/>
              <a:ext cx="1023619" cy="440690"/>
            </a:xfrm>
            <a:custGeom>
              <a:rect b="b" l="l" r="r" t="t"/>
              <a:pathLst>
                <a:path extrusionOk="0" h="440689" w="1023619">
                  <a:moveTo>
                    <a:pt x="160477" y="22580"/>
                  </a:moveTo>
                  <a:lnTo>
                    <a:pt x="144284" y="22580"/>
                  </a:lnTo>
                  <a:lnTo>
                    <a:pt x="144284" y="41275"/>
                  </a:lnTo>
                  <a:lnTo>
                    <a:pt x="130700" y="45005"/>
                  </a:lnTo>
                  <a:lnTo>
                    <a:pt x="101516" y="72411"/>
                  </a:lnTo>
                  <a:lnTo>
                    <a:pt x="95732" y="163728"/>
                  </a:lnTo>
                  <a:lnTo>
                    <a:pt x="348678" y="196596"/>
                  </a:lnTo>
                  <a:lnTo>
                    <a:pt x="348678" y="319709"/>
                  </a:lnTo>
                  <a:lnTo>
                    <a:pt x="435254" y="319709"/>
                  </a:lnTo>
                  <a:lnTo>
                    <a:pt x="424275" y="327464"/>
                  </a:lnTo>
                  <a:lnTo>
                    <a:pt x="414163" y="336123"/>
                  </a:lnTo>
                  <a:lnTo>
                    <a:pt x="389438" y="366779"/>
                  </a:lnTo>
                  <a:lnTo>
                    <a:pt x="373981" y="402902"/>
                  </a:lnTo>
                  <a:lnTo>
                    <a:pt x="369369" y="429035"/>
                  </a:lnTo>
                  <a:lnTo>
                    <a:pt x="391464" y="440410"/>
                  </a:lnTo>
                  <a:lnTo>
                    <a:pt x="392781" y="426038"/>
                  </a:lnTo>
                  <a:lnTo>
                    <a:pt x="395721" y="412222"/>
                  </a:lnTo>
                  <a:lnTo>
                    <a:pt x="413272" y="375058"/>
                  </a:lnTo>
                  <a:lnTo>
                    <a:pt x="441805" y="346299"/>
                  </a:lnTo>
                  <a:lnTo>
                    <a:pt x="478603" y="328490"/>
                  </a:lnTo>
                  <a:lnTo>
                    <a:pt x="506384" y="323958"/>
                  </a:lnTo>
                  <a:lnTo>
                    <a:pt x="593195" y="323958"/>
                  </a:lnTo>
                  <a:lnTo>
                    <a:pt x="588645" y="320832"/>
                  </a:lnTo>
                  <a:lnTo>
                    <a:pt x="674890" y="320319"/>
                  </a:lnTo>
                  <a:lnTo>
                    <a:pt x="674890" y="297230"/>
                  </a:lnTo>
                  <a:lnTo>
                    <a:pt x="371132" y="297230"/>
                  </a:lnTo>
                  <a:lnTo>
                    <a:pt x="371132" y="176784"/>
                  </a:lnTo>
                  <a:lnTo>
                    <a:pt x="118313" y="143916"/>
                  </a:lnTo>
                  <a:lnTo>
                    <a:pt x="118313" y="119824"/>
                  </a:lnTo>
                  <a:lnTo>
                    <a:pt x="927849" y="119824"/>
                  </a:lnTo>
                  <a:lnTo>
                    <a:pt x="927849" y="96735"/>
                  </a:lnTo>
                  <a:lnTo>
                    <a:pt x="112039" y="96735"/>
                  </a:lnTo>
                  <a:lnTo>
                    <a:pt x="114841" y="82749"/>
                  </a:lnTo>
                  <a:lnTo>
                    <a:pt x="122009" y="70977"/>
                  </a:lnTo>
                  <a:lnTo>
                    <a:pt x="132636" y="62312"/>
                  </a:lnTo>
                  <a:lnTo>
                    <a:pt x="145813" y="57645"/>
                  </a:lnTo>
                  <a:lnTo>
                    <a:pt x="152438" y="57086"/>
                  </a:lnTo>
                  <a:lnTo>
                    <a:pt x="191995" y="57086"/>
                  </a:lnTo>
                  <a:lnTo>
                    <a:pt x="183828" y="50124"/>
                  </a:lnTo>
                  <a:lnTo>
                    <a:pt x="171519" y="43975"/>
                  </a:lnTo>
                  <a:lnTo>
                    <a:pt x="160477" y="22580"/>
                  </a:lnTo>
                  <a:close/>
                </a:path>
                <a:path extrusionOk="0" h="440689" w="1023619">
                  <a:moveTo>
                    <a:pt x="593195" y="323958"/>
                  </a:moveTo>
                  <a:lnTo>
                    <a:pt x="506384" y="323958"/>
                  </a:lnTo>
                  <a:lnTo>
                    <a:pt x="522195" y="325193"/>
                  </a:lnTo>
                  <a:lnTo>
                    <a:pt x="537221" y="327951"/>
                  </a:lnTo>
                  <a:lnTo>
                    <a:pt x="576931" y="344474"/>
                  </a:lnTo>
                  <a:lnTo>
                    <a:pt x="607198" y="371505"/>
                  </a:lnTo>
                  <a:lnTo>
                    <a:pt x="626239" y="406643"/>
                  </a:lnTo>
                  <a:lnTo>
                    <a:pt x="631815" y="433389"/>
                  </a:lnTo>
                  <a:lnTo>
                    <a:pt x="654824" y="440410"/>
                  </a:lnTo>
                  <a:lnTo>
                    <a:pt x="649355" y="401721"/>
                  </a:lnTo>
                  <a:lnTo>
                    <a:pt x="633712" y="366248"/>
                  </a:lnTo>
                  <a:lnTo>
                    <a:pt x="606901" y="334704"/>
                  </a:lnTo>
                  <a:lnTo>
                    <a:pt x="597432" y="326869"/>
                  </a:lnTo>
                  <a:lnTo>
                    <a:pt x="593195" y="323958"/>
                  </a:lnTo>
                  <a:close/>
                </a:path>
                <a:path extrusionOk="0" h="440689" w="1023619">
                  <a:moveTo>
                    <a:pt x="927849" y="119824"/>
                  </a:moveTo>
                  <a:lnTo>
                    <a:pt x="905395" y="119824"/>
                  </a:lnTo>
                  <a:lnTo>
                    <a:pt x="905268" y="144043"/>
                  </a:lnTo>
                  <a:lnTo>
                    <a:pt x="651814" y="176911"/>
                  </a:lnTo>
                  <a:lnTo>
                    <a:pt x="651814" y="297230"/>
                  </a:lnTo>
                  <a:lnTo>
                    <a:pt x="674890" y="297230"/>
                  </a:lnTo>
                  <a:lnTo>
                    <a:pt x="674890" y="196596"/>
                  </a:lnTo>
                  <a:lnTo>
                    <a:pt x="927849" y="163728"/>
                  </a:lnTo>
                  <a:lnTo>
                    <a:pt x="927849" y="119824"/>
                  </a:lnTo>
                  <a:close/>
                </a:path>
                <a:path extrusionOk="0" h="440689" w="1023619">
                  <a:moveTo>
                    <a:pt x="191995" y="57086"/>
                  </a:moveTo>
                  <a:lnTo>
                    <a:pt x="152438" y="57086"/>
                  </a:lnTo>
                  <a:lnTo>
                    <a:pt x="166492" y="59592"/>
                  </a:lnTo>
                  <a:lnTo>
                    <a:pt x="178408" y="66528"/>
                  </a:lnTo>
                  <a:lnTo>
                    <a:pt x="187272" y="76995"/>
                  </a:lnTo>
                  <a:lnTo>
                    <a:pt x="192168" y="90095"/>
                  </a:lnTo>
                  <a:lnTo>
                    <a:pt x="112039" y="96735"/>
                  </a:lnTo>
                  <a:lnTo>
                    <a:pt x="830745" y="96735"/>
                  </a:lnTo>
                  <a:lnTo>
                    <a:pt x="209156" y="96608"/>
                  </a:lnTo>
                  <a:lnTo>
                    <a:pt x="207229" y="82634"/>
                  </a:lnTo>
                  <a:lnTo>
                    <a:pt x="202094" y="69921"/>
                  </a:lnTo>
                  <a:lnTo>
                    <a:pt x="194156" y="58928"/>
                  </a:lnTo>
                  <a:lnTo>
                    <a:pt x="191995" y="57086"/>
                  </a:lnTo>
                  <a:close/>
                </a:path>
                <a:path extrusionOk="0" h="440689" w="1023619">
                  <a:moveTo>
                    <a:pt x="910523" y="56974"/>
                  </a:moveTo>
                  <a:lnTo>
                    <a:pt x="863890" y="56974"/>
                  </a:lnTo>
                  <a:lnTo>
                    <a:pt x="880335" y="58753"/>
                  </a:lnTo>
                  <a:lnTo>
                    <a:pt x="893650" y="64400"/>
                  </a:lnTo>
                  <a:lnTo>
                    <a:pt x="903508" y="73197"/>
                  </a:lnTo>
                  <a:lnTo>
                    <a:pt x="909579" y="84427"/>
                  </a:lnTo>
                  <a:lnTo>
                    <a:pt x="911415" y="96735"/>
                  </a:lnTo>
                  <a:lnTo>
                    <a:pt x="927849" y="96735"/>
                  </a:lnTo>
                  <a:lnTo>
                    <a:pt x="925908" y="82634"/>
                  </a:lnTo>
                  <a:lnTo>
                    <a:pt x="920760" y="69921"/>
                  </a:lnTo>
                  <a:lnTo>
                    <a:pt x="912812" y="58928"/>
                  </a:lnTo>
                  <a:lnTo>
                    <a:pt x="910523" y="56974"/>
                  </a:lnTo>
                  <a:close/>
                </a:path>
                <a:path extrusionOk="0" h="440689" w="1023619">
                  <a:moveTo>
                    <a:pt x="879297" y="22580"/>
                  </a:moveTo>
                  <a:lnTo>
                    <a:pt x="863104" y="22580"/>
                  </a:lnTo>
                  <a:lnTo>
                    <a:pt x="863104" y="41275"/>
                  </a:lnTo>
                  <a:lnTo>
                    <a:pt x="849479" y="45005"/>
                  </a:lnTo>
                  <a:lnTo>
                    <a:pt x="837551" y="51747"/>
                  </a:lnTo>
                  <a:lnTo>
                    <a:pt x="827695" y="61037"/>
                  </a:lnTo>
                  <a:lnTo>
                    <a:pt x="820311" y="72411"/>
                  </a:lnTo>
                  <a:lnTo>
                    <a:pt x="815807" y="85400"/>
                  </a:lnTo>
                  <a:lnTo>
                    <a:pt x="209156" y="96608"/>
                  </a:lnTo>
                  <a:lnTo>
                    <a:pt x="830767" y="96608"/>
                  </a:lnTo>
                  <a:lnTo>
                    <a:pt x="833273" y="82634"/>
                  </a:lnTo>
                  <a:lnTo>
                    <a:pt x="840248" y="70698"/>
                  </a:lnTo>
                  <a:lnTo>
                    <a:pt x="850758" y="61839"/>
                  </a:lnTo>
                  <a:lnTo>
                    <a:pt x="863890" y="56974"/>
                  </a:lnTo>
                  <a:lnTo>
                    <a:pt x="910523" y="56974"/>
                  </a:lnTo>
                  <a:lnTo>
                    <a:pt x="902534" y="50153"/>
                  </a:lnTo>
                  <a:lnTo>
                    <a:pt x="890231" y="43975"/>
                  </a:lnTo>
                  <a:lnTo>
                    <a:pt x="879297" y="22580"/>
                  </a:lnTo>
                  <a:close/>
                </a:path>
                <a:path extrusionOk="0" h="440689" w="1023619">
                  <a:moveTo>
                    <a:pt x="304761" y="0"/>
                  </a:moveTo>
                  <a:lnTo>
                    <a:pt x="0" y="0"/>
                  </a:lnTo>
                  <a:lnTo>
                    <a:pt x="0" y="22580"/>
                  </a:lnTo>
                  <a:lnTo>
                    <a:pt x="304761" y="22580"/>
                  </a:lnTo>
                  <a:lnTo>
                    <a:pt x="304761" y="0"/>
                  </a:lnTo>
                  <a:close/>
                </a:path>
                <a:path extrusionOk="0" h="440689" w="1023619">
                  <a:moveTo>
                    <a:pt x="1023594" y="0"/>
                  </a:moveTo>
                  <a:lnTo>
                    <a:pt x="718693" y="0"/>
                  </a:lnTo>
                  <a:lnTo>
                    <a:pt x="718693" y="22580"/>
                  </a:lnTo>
                  <a:lnTo>
                    <a:pt x="1023594" y="22580"/>
                  </a:lnTo>
                  <a:lnTo>
                    <a:pt x="1023594"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70" name="Google Shape;2070;gebf947c4af_8_946"/>
            <p:cNvSpPr/>
            <p:nvPr/>
          </p:nvSpPr>
          <p:spPr>
            <a:xfrm>
              <a:off x="2073349" y="3568229"/>
              <a:ext cx="30480" cy="30480"/>
            </a:xfrm>
            <a:custGeom>
              <a:rect b="b" l="l" r="r" t="t"/>
              <a:pathLst>
                <a:path extrusionOk="0" h="30479" w="30480">
                  <a:moveTo>
                    <a:pt x="23368" y="0"/>
                  </a:moveTo>
                  <a:lnTo>
                    <a:pt x="6743" y="0"/>
                  </a:lnTo>
                  <a:lnTo>
                    <a:pt x="0" y="6743"/>
                  </a:lnTo>
                  <a:lnTo>
                    <a:pt x="0" y="23380"/>
                  </a:lnTo>
                  <a:lnTo>
                    <a:pt x="6743" y="30111"/>
                  </a:lnTo>
                  <a:lnTo>
                    <a:pt x="23368" y="30111"/>
                  </a:lnTo>
                  <a:lnTo>
                    <a:pt x="30111" y="23380"/>
                  </a:lnTo>
                  <a:lnTo>
                    <a:pt x="30111" y="6743"/>
                  </a:lnTo>
                  <a:lnTo>
                    <a:pt x="23368"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71" name="Google Shape;2071;gebf947c4af_8_946"/>
            <p:cNvSpPr/>
            <p:nvPr/>
          </p:nvSpPr>
          <p:spPr>
            <a:xfrm>
              <a:off x="1984518" y="3612965"/>
              <a:ext cx="34925" cy="67945"/>
            </a:xfrm>
            <a:custGeom>
              <a:rect b="b" l="l" r="r" t="t"/>
              <a:pathLst>
                <a:path extrusionOk="0" h="67945" w="34925">
                  <a:moveTo>
                    <a:pt x="12429" y="0"/>
                  </a:moveTo>
                  <a:lnTo>
                    <a:pt x="0" y="13987"/>
                  </a:lnTo>
                  <a:lnTo>
                    <a:pt x="12827" y="19036"/>
                  </a:lnTo>
                  <a:lnTo>
                    <a:pt x="18768" y="31395"/>
                  </a:lnTo>
                  <a:lnTo>
                    <a:pt x="14107" y="45030"/>
                  </a:lnTo>
                  <a:lnTo>
                    <a:pt x="2505" y="51451"/>
                  </a:lnTo>
                  <a:lnTo>
                    <a:pt x="0" y="67937"/>
                  </a:lnTo>
                  <a:lnTo>
                    <a:pt x="13951" y="65037"/>
                  </a:lnTo>
                  <a:lnTo>
                    <a:pt x="25226" y="57153"/>
                  </a:lnTo>
                  <a:lnTo>
                    <a:pt x="32599" y="45509"/>
                  </a:lnTo>
                  <a:lnTo>
                    <a:pt x="34886" y="32554"/>
                  </a:lnTo>
                  <a:lnTo>
                    <a:pt x="31948" y="18627"/>
                  </a:lnTo>
                  <a:lnTo>
                    <a:pt x="24059" y="7373"/>
                  </a:lnTo>
                  <a:lnTo>
                    <a:pt x="12429"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72" name="Google Shape;2072;gebf947c4af_8_946"/>
            <p:cNvSpPr/>
            <p:nvPr/>
          </p:nvSpPr>
          <p:spPr>
            <a:xfrm>
              <a:off x="1952664" y="3840197"/>
              <a:ext cx="67310" cy="68580"/>
            </a:xfrm>
            <a:custGeom>
              <a:rect b="b" l="l" r="r" t="t"/>
              <a:pathLst>
                <a:path extrusionOk="0" h="68579" w="67310">
                  <a:moveTo>
                    <a:pt x="24216" y="0"/>
                  </a:moveTo>
                  <a:lnTo>
                    <a:pt x="13792" y="5091"/>
                  </a:lnTo>
                  <a:lnTo>
                    <a:pt x="5736" y="14430"/>
                  </a:lnTo>
                  <a:lnTo>
                    <a:pt x="865" y="28024"/>
                  </a:lnTo>
                  <a:lnTo>
                    <a:pt x="0" y="45886"/>
                  </a:lnTo>
                  <a:lnTo>
                    <a:pt x="7325" y="57568"/>
                  </a:lnTo>
                  <a:lnTo>
                    <a:pt x="18577" y="65493"/>
                  </a:lnTo>
                  <a:lnTo>
                    <a:pt x="32510" y="68412"/>
                  </a:lnTo>
                  <a:lnTo>
                    <a:pt x="35038" y="68321"/>
                  </a:lnTo>
                  <a:lnTo>
                    <a:pt x="47643" y="64816"/>
                  </a:lnTo>
                  <a:lnTo>
                    <a:pt x="57820" y="56639"/>
                  </a:lnTo>
                  <a:lnTo>
                    <a:pt x="64556" y="44347"/>
                  </a:lnTo>
                  <a:lnTo>
                    <a:pt x="66839" y="28502"/>
                  </a:lnTo>
                  <a:lnTo>
                    <a:pt x="62598" y="16874"/>
                  </a:lnTo>
                  <a:lnTo>
                    <a:pt x="53907" y="7636"/>
                  </a:lnTo>
                  <a:lnTo>
                    <a:pt x="41027" y="1706"/>
                  </a:lnTo>
                  <a:lnTo>
                    <a:pt x="24216"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73" name="Google Shape;2073;gebf947c4af_8_946"/>
            <p:cNvSpPr/>
            <p:nvPr/>
          </p:nvSpPr>
          <p:spPr>
            <a:xfrm>
              <a:off x="1836197" y="3996884"/>
              <a:ext cx="299085" cy="83820"/>
            </a:xfrm>
            <a:custGeom>
              <a:rect b="b" l="l" r="r" t="t"/>
              <a:pathLst>
                <a:path extrusionOk="0" h="83820" w="299085">
                  <a:moveTo>
                    <a:pt x="15513" y="622"/>
                  </a:moveTo>
                  <a:lnTo>
                    <a:pt x="8541" y="622"/>
                  </a:lnTo>
                  <a:lnTo>
                    <a:pt x="5391" y="1993"/>
                  </a:lnTo>
                  <a:lnTo>
                    <a:pt x="2368" y="5457"/>
                  </a:lnTo>
                  <a:lnTo>
                    <a:pt x="0" y="14931"/>
                  </a:lnTo>
                  <a:lnTo>
                    <a:pt x="7213" y="26922"/>
                  </a:lnTo>
                  <a:lnTo>
                    <a:pt x="38108" y="51109"/>
                  </a:lnTo>
                  <a:lnTo>
                    <a:pt x="72570" y="68794"/>
                  </a:lnTo>
                  <a:lnTo>
                    <a:pt x="109795" y="79646"/>
                  </a:lnTo>
                  <a:lnTo>
                    <a:pt x="148978" y="83337"/>
                  </a:lnTo>
                  <a:lnTo>
                    <a:pt x="154758" y="83258"/>
                  </a:lnTo>
                  <a:lnTo>
                    <a:pt x="193703" y="78508"/>
                  </a:lnTo>
                  <a:lnTo>
                    <a:pt x="230576" y="66644"/>
                  </a:lnTo>
                  <a:lnTo>
                    <a:pt x="250303" y="56759"/>
                  </a:lnTo>
                  <a:lnTo>
                    <a:pt x="137638" y="56759"/>
                  </a:lnTo>
                  <a:lnTo>
                    <a:pt x="124656" y="55482"/>
                  </a:lnTo>
                  <a:lnTo>
                    <a:pt x="87055" y="46201"/>
                  </a:lnTo>
                  <a:lnTo>
                    <a:pt x="52287" y="29087"/>
                  </a:lnTo>
                  <a:lnTo>
                    <a:pt x="21406" y="4572"/>
                  </a:lnTo>
                  <a:lnTo>
                    <a:pt x="18853" y="2032"/>
                  </a:lnTo>
                  <a:lnTo>
                    <a:pt x="15513" y="622"/>
                  </a:lnTo>
                  <a:close/>
                </a:path>
                <a:path extrusionOk="0" h="83820" w="299085">
                  <a:moveTo>
                    <a:pt x="288995" y="0"/>
                  </a:moveTo>
                  <a:lnTo>
                    <a:pt x="282023" y="0"/>
                  </a:lnTo>
                  <a:lnTo>
                    <a:pt x="278886" y="1371"/>
                  </a:lnTo>
                  <a:lnTo>
                    <a:pt x="270099" y="10110"/>
                  </a:lnTo>
                  <a:lnTo>
                    <a:pt x="260731" y="18049"/>
                  </a:lnTo>
                  <a:lnTo>
                    <a:pt x="218133" y="42695"/>
                  </a:lnTo>
                  <a:lnTo>
                    <a:pt x="180491" y="53314"/>
                  </a:lnTo>
                  <a:lnTo>
                    <a:pt x="137638" y="56759"/>
                  </a:lnTo>
                  <a:lnTo>
                    <a:pt x="250303" y="56759"/>
                  </a:lnTo>
                  <a:lnTo>
                    <a:pt x="285241" y="31961"/>
                  </a:lnTo>
                  <a:lnTo>
                    <a:pt x="298520" y="17411"/>
                  </a:lnTo>
                  <a:lnTo>
                    <a:pt x="298520" y="9448"/>
                  </a:lnTo>
                  <a:lnTo>
                    <a:pt x="297377" y="6426"/>
                  </a:lnTo>
                  <a:lnTo>
                    <a:pt x="292335" y="1397"/>
                  </a:lnTo>
                  <a:lnTo>
                    <a:pt x="288995"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74" name="Google Shape;2074;gebf947c4af_8_946"/>
            <p:cNvSpPr/>
            <p:nvPr/>
          </p:nvSpPr>
          <p:spPr>
            <a:xfrm>
              <a:off x="1771003" y="4060202"/>
              <a:ext cx="427355" cy="109855"/>
            </a:xfrm>
            <a:custGeom>
              <a:rect b="b" l="l" r="r" t="t"/>
              <a:pathLst>
                <a:path extrusionOk="0" h="109854" w="427355">
                  <a:moveTo>
                    <a:pt x="15671" y="901"/>
                  </a:moveTo>
                  <a:lnTo>
                    <a:pt x="8978" y="901"/>
                  </a:lnTo>
                  <a:lnTo>
                    <a:pt x="6057" y="2159"/>
                  </a:lnTo>
                  <a:lnTo>
                    <a:pt x="1562" y="7162"/>
                  </a:lnTo>
                  <a:lnTo>
                    <a:pt x="127" y="10744"/>
                  </a:lnTo>
                  <a:lnTo>
                    <a:pt x="0" y="17627"/>
                  </a:lnTo>
                  <a:lnTo>
                    <a:pt x="1168" y="20434"/>
                  </a:lnTo>
                  <a:lnTo>
                    <a:pt x="32232" y="47855"/>
                  </a:lnTo>
                  <a:lnTo>
                    <a:pt x="64571" y="69663"/>
                  </a:lnTo>
                  <a:lnTo>
                    <a:pt x="99262" y="86906"/>
                  </a:lnTo>
                  <a:lnTo>
                    <a:pt x="135919" y="99421"/>
                  </a:lnTo>
                  <a:lnTo>
                    <a:pt x="174153" y="107048"/>
                  </a:lnTo>
                  <a:lnTo>
                    <a:pt x="213575" y="109626"/>
                  </a:lnTo>
                  <a:lnTo>
                    <a:pt x="225391" y="109397"/>
                  </a:lnTo>
                  <a:lnTo>
                    <a:pt x="264503" y="105301"/>
                  </a:lnTo>
                  <a:lnTo>
                    <a:pt x="302310" y="96204"/>
                  </a:lnTo>
                  <a:lnTo>
                    <a:pt x="334674" y="83906"/>
                  </a:lnTo>
                  <a:lnTo>
                    <a:pt x="208850" y="83906"/>
                  </a:lnTo>
                  <a:lnTo>
                    <a:pt x="195741" y="83368"/>
                  </a:lnTo>
                  <a:lnTo>
                    <a:pt x="157121" y="78061"/>
                  </a:lnTo>
                  <a:lnTo>
                    <a:pt x="119920" y="67362"/>
                  </a:lnTo>
                  <a:lnTo>
                    <a:pt x="84603" y="51463"/>
                  </a:lnTo>
                  <a:lnTo>
                    <a:pt x="51634" y="30554"/>
                  </a:lnTo>
                  <a:lnTo>
                    <a:pt x="21475" y="4826"/>
                  </a:lnTo>
                  <a:lnTo>
                    <a:pt x="18961" y="2298"/>
                  </a:lnTo>
                  <a:lnTo>
                    <a:pt x="15671" y="901"/>
                  </a:lnTo>
                  <a:close/>
                </a:path>
                <a:path extrusionOk="0" h="109854" w="427355">
                  <a:moveTo>
                    <a:pt x="417677" y="0"/>
                  </a:moveTo>
                  <a:lnTo>
                    <a:pt x="410908" y="0"/>
                  </a:lnTo>
                  <a:lnTo>
                    <a:pt x="408051" y="1295"/>
                  </a:lnTo>
                  <a:lnTo>
                    <a:pt x="398808" y="10540"/>
                  </a:lnTo>
                  <a:lnTo>
                    <a:pt x="389125" y="19178"/>
                  </a:lnTo>
                  <a:lnTo>
                    <a:pt x="358083" y="42011"/>
                  </a:lnTo>
                  <a:lnTo>
                    <a:pt x="324262" y="60083"/>
                  </a:lnTo>
                  <a:lnTo>
                    <a:pt x="287936" y="73211"/>
                  </a:lnTo>
                  <a:lnTo>
                    <a:pt x="249374" y="81213"/>
                  </a:lnTo>
                  <a:lnTo>
                    <a:pt x="208850" y="83906"/>
                  </a:lnTo>
                  <a:lnTo>
                    <a:pt x="334674" y="83906"/>
                  </a:lnTo>
                  <a:lnTo>
                    <a:pt x="372455" y="63648"/>
                  </a:lnTo>
                  <a:lnTo>
                    <a:pt x="404017" y="40512"/>
                  </a:lnTo>
                  <a:lnTo>
                    <a:pt x="426974" y="9169"/>
                  </a:lnTo>
                  <a:lnTo>
                    <a:pt x="425932" y="6362"/>
                  </a:lnTo>
                  <a:lnTo>
                    <a:pt x="420979" y="1397"/>
                  </a:lnTo>
                  <a:lnTo>
                    <a:pt x="417677"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75" name="Google Shape;2075;gebf947c4af_8_946"/>
            <p:cNvSpPr/>
            <p:nvPr/>
          </p:nvSpPr>
          <p:spPr>
            <a:xfrm>
              <a:off x="1896965" y="3935147"/>
              <a:ext cx="177165" cy="58419"/>
            </a:xfrm>
            <a:custGeom>
              <a:rect b="b" l="l" r="r" t="t"/>
              <a:pathLst>
                <a:path extrusionOk="0" h="58420" w="177164">
                  <a:moveTo>
                    <a:pt x="16865" y="546"/>
                  </a:moveTo>
                  <a:lnTo>
                    <a:pt x="9690" y="546"/>
                  </a:lnTo>
                  <a:lnTo>
                    <a:pt x="6413" y="1955"/>
                  </a:lnTo>
                  <a:lnTo>
                    <a:pt x="4038" y="4571"/>
                  </a:lnTo>
                  <a:lnTo>
                    <a:pt x="1435" y="7175"/>
                  </a:lnTo>
                  <a:lnTo>
                    <a:pt x="0" y="10718"/>
                  </a:lnTo>
                  <a:lnTo>
                    <a:pt x="177" y="17627"/>
                  </a:lnTo>
                  <a:lnTo>
                    <a:pt x="1549" y="20662"/>
                  </a:lnTo>
                  <a:lnTo>
                    <a:pt x="38035" y="46763"/>
                  </a:lnTo>
                  <a:lnTo>
                    <a:pt x="75341" y="57161"/>
                  </a:lnTo>
                  <a:lnTo>
                    <a:pt x="88518" y="57873"/>
                  </a:lnTo>
                  <a:lnTo>
                    <a:pt x="91169" y="57845"/>
                  </a:lnTo>
                  <a:lnTo>
                    <a:pt x="129458" y="50715"/>
                  </a:lnTo>
                  <a:lnTo>
                    <a:pt x="163184" y="31703"/>
                  </a:lnTo>
                  <a:lnTo>
                    <a:pt x="164292" y="30709"/>
                  </a:lnTo>
                  <a:lnTo>
                    <a:pt x="81004" y="30709"/>
                  </a:lnTo>
                  <a:lnTo>
                    <a:pt x="68018" y="28743"/>
                  </a:lnTo>
                  <a:lnTo>
                    <a:pt x="55587" y="25035"/>
                  </a:lnTo>
                  <a:lnTo>
                    <a:pt x="43864" y="19651"/>
                  </a:lnTo>
                  <a:lnTo>
                    <a:pt x="33006" y="12660"/>
                  </a:lnTo>
                  <a:lnTo>
                    <a:pt x="23164" y="4127"/>
                  </a:lnTo>
                  <a:lnTo>
                    <a:pt x="20345" y="1816"/>
                  </a:lnTo>
                  <a:lnTo>
                    <a:pt x="16865" y="546"/>
                  </a:lnTo>
                  <a:close/>
                </a:path>
                <a:path extrusionOk="0" h="58420" w="177164">
                  <a:moveTo>
                    <a:pt x="167106" y="0"/>
                  </a:moveTo>
                  <a:lnTo>
                    <a:pt x="160147" y="0"/>
                  </a:lnTo>
                  <a:lnTo>
                    <a:pt x="156997" y="1384"/>
                  </a:lnTo>
                  <a:lnTo>
                    <a:pt x="153061" y="5534"/>
                  </a:lnTo>
                  <a:lnTo>
                    <a:pt x="143933" y="13133"/>
                  </a:lnTo>
                  <a:lnTo>
                    <a:pt x="96192" y="30094"/>
                  </a:lnTo>
                  <a:lnTo>
                    <a:pt x="81004" y="30709"/>
                  </a:lnTo>
                  <a:lnTo>
                    <a:pt x="164292" y="30709"/>
                  </a:lnTo>
                  <a:lnTo>
                    <a:pt x="172999" y="22898"/>
                  </a:lnTo>
                  <a:lnTo>
                    <a:pt x="175488" y="20421"/>
                  </a:lnTo>
                  <a:lnTo>
                    <a:pt x="176556" y="17627"/>
                  </a:lnTo>
                  <a:lnTo>
                    <a:pt x="176644" y="9448"/>
                  </a:lnTo>
                  <a:lnTo>
                    <a:pt x="175488" y="6451"/>
                  </a:lnTo>
                  <a:lnTo>
                    <a:pt x="170459" y="1422"/>
                  </a:lnTo>
                  <a:lnTo>
                    <a:pt x="167106"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2076" name="Google Shape;2076;gebf947c4af_8_946"/>
          <p:cNvGrpSpPr/>
          <p:nvPr/>
        </p:nvGrpSpPr>
        <p:grpSpPr>
          <a:xfrm>
            <a:off x="2895110" y="2774314"/>
            <a:ext cx="378376" cy="696581"/>
            <a:chOff x="1714343" y="2513927"/>
            <a:chExt cx="540385" cy="746125"/>
          </a:xfrm>
        </p:grpSpPr>
        <p:sp>
          <p:nvSpPr>
            <p:cNvPr id="2077" name="Google Shape;2077;gebf947c4af_8_946"/>
            <p:cNvSpPr/>
            <p:nvPr/>
          </p:nvSpPr>
          <p:spPr>
            <a:xfrm>
              <a:off x="1714343" y="2513927"/>
              <a:ext cx="540385" cy="746125"/>
            </a:xfrm>
            <a:custGeom>
              <a:rect b="b" l="l" r="r" t="t"/>
              <a:pathLst>
                <a:path extrusionOk="0" h="746125" w="540385">
                  <a:moveTo>
                    <a:pt x="5232" y="0"/>
                  </a:moveTo>
                  <a:lnTo>
                    <a:pt x="0" y="5232"/>
                  </a:lnTo>
                  <a:lnTo>
                    <a:pt x="0" y="740575"/>
                  </a:lnTo>
                  <a:lnTo>
                    <a:pt x="5232" y="745794"/>
                  </a:lnTo>
                  <a:lnTo>
                    <a:pt x="535127" y="745794"/>
                  </a:lnTo>
                  <a:lnTo>
                    <a:pt x="540346" y="740575"/>
                  </a:lnTo>
                  <a:lnTo>
                    <a:pt x="540344" y="722502"/>
                  </a:lnTo>
                  <a:lnTo>
                    <a:pt x="23291" y="722502"/>
                  </a:lnTo>
                  <a:lnTo>
                    <a:pt x="23291" y="23291"/>
                  </a:lnTo>
                  <a:lnTo>
                    <a:pt x="436966" y="23291"/>
                  </a:lnTo>
                  <a:lnTo>
                    <a:pt x="417194" y="3517"/>
                  </a:lnTo>
                  <a:lnTo>
                    <a:pt x="410514" y="139"/>
                  </a:lnTo>
                  <a:lnTo>
                    <a:pt x="5232" y="0"/>
                  </a:lnTo>
                  <a:close/>
                </a:path>
                <a:path extrusionOk="0" h="746125" w="540385">
                  <a:moveTo>
                    <a:pt x="436966" y="23291"/>
                  </a:moveTo>
                  <a:lnTo>
                    <a:pt x="397217" y="23291"/>
                  </a:lnTo>
                  <a:lnTo>
                    <a:pt x="397217" y="137921"/>
                  </a:lnTo>
                  <a:lnTo>
                    <a:pt x="402437" y="143141"/>
                  </a:lnTo>
                  <a:lnTo>
                    <a:pt x="517067" y="143141"/>
                  </a:lnTo>
                  <a:lnTo>
                    <a:pt x="517067" y="722502"/>
                  </a:lnTo>
                  <a:lnTo>
                    <a:pt x="540344" y="722502"/>
                  </a:lnTo>
                  <a:lnTo>
                    <a:pt x="540257" y="130086"/>
                  </a:lnTo>
                  <a:lnTo>
                    <a:pt x="533527" y="119862"/>
                  </a:lnTo>
                  <a:lnTo>
                    <a:pt x="420496" y="119862"/>
                  </a:lnTo>
                  <a:lnTo>
                    <a:pt x="420496" y="39750"/>
                  </a:lnTo>
                  <a:lnTo>
                    <a:pt x="453424" y="39750"/>
                  </a:lnTo>
                  <a:lnTo>
                    <a:pt x="436966" y="23291"/>
                  </a:lnTo>
                  <a:close/>
                </a:path>
                <a:path extrusionOk="0" h="746125" w="540385">
                  <a:moveTo>
                    <a:pt x="453424" y="39750"/>
                  </a:moveTo>
                  <a:lnTo>
                    <a:pt x="420496" y="39750"/>
                  </a:lnTo>
                  <a:lnTo>
                    <a:pt x="500583" y="119862"/>
                  </a:lnTo>
                  <a:lnTo>
                    <a:pt x="533527" y="119862"/>
                  </a:lnTo>
                  <a:lnTo>
                    <a:pt x="453424" y="3975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78" name="Google Shape;2078;gebf947c4af_8_946"/>
            <p:cNvSpPr/>
            <p:nvPr/>
          </p:nvSpPr>
          <p:spPr>
            <a:xfrm>
              <a:off x="1826738" y="3024785"/>
              <a:ext cx="139065" cy="27305"/>
            </a:xfrm>
            <a:custGeom>
              <a:rect b="b" l="l" r="r" t="t"/>
              <a:pathLst>
                <a:path extrusionOk="0" h="27305" w="139064">
                  <a:moveTo>
                    <a:pt x="133349" y="0"/>
                  </a:moveTo>
                  <a:lnTo>
                    <a:pt x="5473" y="0"/>
                  </a:lnTo>
                  <a:lnTo>
                    <a:pt x="0" y="5816"/>
                  </a:lnTo>
                  <a:lnTo>
                    <a:pt x="0" y="21628"/>
                  </a:lnTo>
                  <a:lnTo>
                    <a:pt x="5245" y="26873"/>
                  </a:lnTo>
                  <a:lnTo>
                    <a:pt x="133591" y="26873"/>
                  </a:lnTo>
                  <a:lnTo>
                    <a:pt x="138836" y="21628"/>
                  </a:lnTo>
                  <a:lnTo>
                    <a:pt x="138836" y="5816"/>
                  </a:lnTo>
                  <a:lnTo>
                    <a:pt x="133349"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79" name="Google Shape;2079;gebf947c4af_8_946"/>
            <p:cNvSpPr/>
            <p:nvPr/>
          </p:nvSpPr>
          <p:spPr>
            <a:xfrm>
              <a:off x="1826738" y="3100465"/>
              <a:ext cx="139065" cy="27305"/>
            </a:xfrm>
            <a:custGeom>
              <a:rect b="b" l="l" r="r" t="t"/>
              <a:pathLst>
                <a:path extrusionOk="0" h="27305" w="139064">
                  <a:moveTo>
                    <a:pt x="133349" y="0"/>
                  </a:moveTo>
                  <a:lnTo>
                    <a:pt x="5473" y="0"/>
                  </a:lnTo>
                  <a:lnTo>
                    <a:pt x="0" y="5803"/>
                  </a:lnTo>
                  <a:lnTo>
                    <a:pt x="0" y="21628"/>
                  </a:lnTo>
                  <a:lnTo>
                    <a:pt x="5245" y="26873"/>
                  </a:lnTo>
                  <a:lnTo>
                    <a:pt x="133591" y="26873"/>
                  </a:lnTo>
                  <a:lnTo>
                    <a:pt x="138836" y="21628"/>
                  </a:lnTo>
                  <a:lnTo>
                    <a:pt x="138836" y="5803"/>
                  </a:lnTo>
                  <a:lnTo>
                    <a:pt x="133349"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80" name="Google Shape;2080;gebf947c4af_8_946"/>
            <p:cNvSpPr/>
            <p:nvPr/>
          </p:nvSpPr>
          <p:spPr>
            <a:xfrm>
              <a:off x="1826738" y="2962543"/>
              <a:ext cx="313055" cy="0"/>
            </a:xfrm>
            <a:custGeom>
              <a:rect b="b" l="l" r="r" t="t"/>
              <a:pathLst>
                <a:path extrusionOk="0" h="120000" w="313055">
                  <a:moveTo>
                    <a:pt x="0" y="0"/>
                  </a:moveTo>
                  <a:lnTo>
                    <a:pt x="312889" y="0"/>
                  </a:lnTo>
                </a:path>
              </a:pathLst>
            </a:custGeom>
            <a:noFill/>
            <a:ln cap="flat" cmpd="sng" w="28150">
              <a:solidFill>
                <a:srgbClr val="000000"/>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81" name="Google Shape;2081;gebf947c4af_8_946"/>
            <p:cNvSpPr/>
            <p:nvPr/>
          </p:nvSpPr>
          <p:spPr>
            <a:xfrm>
              <a:off x="2000780" y="3024785"/>
              <a:ext cx="139065" cy="27305"/>
            </a:xfrm>
            <a:custGeom>
              <a:rect b="b" l="l" r="r" t="t"/>
              <a:pathLst>
                <a:path extrusionOk="0" h="27305" w="139064">
                  <a:moveTo>
                    <a:pt x="133362" y="0"/>
                  </a:moveTo>
                  <a:lnTo>
                    <a:pt x="5486" y="0"/>
                  </a:lnTo>
                  <a:lnTo>
                    <a:pt x="0" y="5816"/>
                  </a:lnTo>
                  <a:lnTo>
                    <a:pt x="0" y="21628"/>
                  </a:lnTo>
                  <a:lnTo>
                    <a:pt x="5245" y="26873"/>
                  </a:lnTo>
                  <a:lnTo>
                    <a:pt x="133603" y="26873"/>
                  </a:lnTo>
                  <a:lnTo>
                    <a:pt x="138849" y="21628"/>
                  </a:lnTo>
                  <a:lnTo>
                    <a:pt x="138849" y="5816"/>
                  </a:lnTo>
                  <a:lnTo>
                    <a:pt x="133362"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82" name="Google Shape;2082;gebf947c4af_8_946"/>
            <p:cNvSpPr/>
            <p:nvPr/>
          </p:nvSpPr>
          <p:spPr>
            <a:xfrm>
              <a:off x="2000780" y="3100465"/>
              <a:ext cx="139065" cy="27305"/>
            </a:xfrm>
            <a:custGeom>
              <a:rect b="b" l="l" r="r" t="t"/>
              <a:pathLst>
                <a:path extrusionOk="0" h="27305" w="139064">
                  <a:moveTo>
                    <a:pt x="133362" y="0"/>
                  </a:moveTo>
                  <a:lnTo>
                    <a:pt x="5486" y="0"/>
                  </a:lnTo>
                  <a:lnTo>
                    <a:pt x="0" y="5803"/>
                  </a:lnTo>
                  <a:lnTo>
                    <a:pt x="0" y="21628"/>
                  </a:lnTo>
                  <a:lnTo>
                    <a:pt x="5245" y="26873"/>
                  </a:lnTo>
                  <a:lnTo>
                    <a:pt x="133603" y="26873"/>
                  </a:lnTo>
                  <a:lnTo>
                    <a:pt x="138849" y="21628"/>
                  </a:lnTo>
                  <a:lnTo>
                    <a:pt x="138849" y="5803"/>
                  </a:lnTo>
                  <a:lnTo>
                    <a:pt x="133362"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83" name="Google Shape;2083;gebf947c4af_8_946"/>
            <p:cNvSpPr/>
            <p:nvPr/>
          </p:nvSpPr>
          <p:spPr>
            <a:xfrm>
              <a:off x="1813520" y="2633369"/>
              <a:ext cx="338455" cy="257810"/>
            </a:xfrm>
            <a:custGeom>
              <a:rect b="b" l="l" r="r" t="t"/>
              <a:pathLst>
                <a:path extrusionOk="0" h="257810" w="338455">
                  <a:moveTo>
                    <a:pt x="74218" y="182740"/>
                  </a:moveTo>
                  <a:lnTo>
                    <a:pt x="0" y="182740"/>
                  </a:lnTo>
                  <a:lnTo>
                    <a:pt x="0" y="257263"/>
                  </a:lnTo>
                  <a:lnTo>
                    <a:pt x="74218" y="257263"/>
                  </a:lnTo>
                  <a:lnTo>
                    <a:pt x="74218" y="182740"/>
                  </a:lnTo>
                  <a:close/>
                </a:path>
                <a:path extrusionOk="0" h="257810" w="338455">
                  <a:moveTo>
                    <a:pt x="206336" y="182740"/>
                  </a:moveTo>
                  <a:lnTo>
                    <a:pt x="132118" y="182740"/>
                  </a:lnTo>
                  <a:lnTo>
                    <a:pt x="132118" y="257263"/>
                  </a:lnTo>
                  <a:lnTo>
                    <a:pt x="206336" y="257263"/>
                  </a:lnTo>
                  <a:lnTo>
                    <a:pt x="206336" y="182740"/>
                  </a:lnTo>
                  <a:close/>
                </a:path>
                <a:path extrusionOk="0" h="257810" w="338455">
                  <a:moveTo>
                    <a:pt x="338442" y="182740"/>
                  </a:moveTo>
                  <a:lnTo>
                    <a:pt x="264248" y="182740"/>
                  </a:lnTo>
                  <a:lnTo>
                    <a:pt x="264248" y="257263"/>
                  </a:lnTo>
                  <a:lnTo>
                    <a:pt x="338442" y="257263"/>
                  </a:lnTo>
                  <a:lnTo>
                    <a:pt x="338442" y="182740"/>
                  </a:lnTo>
                  <a:close/>
                </a:path>
                <a:path extrusionOk="0" h="257810" w="338455">
                  <a:moveTo>
                    <a:pt x="305841" y="120484"/>
                  </a:moveTo>
                  <a:lnTo>
                    <a:pt x="32626" y="120484"/>
                  </a:lnTo>
                  <a:lnTo>
                    <a:pt x="28968" y="124167"/>
                  </a:lnTo>
                  <a:lnTo>
                    <a:pt x="28968" y="182740"/>
                  </a:lnTo>
                  <a:lnTo>
                    <a:pt x="45300" y="182740"/>
                  </a:lnTo>
                  <a:lnTo>
                    <a:pt x="45300" y="136880"/>
                  </a:lnTo>
                  <a:lnTo>
                    <a:pt x="309501" y="136880"/>
                  </a:lnTo>
                  <a:lnTo>
                    <a:pt x="309499" y="124167"/>
                  </a:lnTo>
                  <a:lnTo>
                    <a:pt x="305841" y="120484"/>
                  </a:lnTo>
                  <a:close/>
                </a:path>
                <a:path extrusionOk="0" h="257810" w="338455">
                  <a:moveTo>
                    <a:pt x="177406" y="136880"/>
                  </a:moveTo>
                  <a:lnTo>
                    <a:pt x="161061" y="136880"/>
                  </a:lnTo>
                  <a:lnTo>
                    <a:pt x="161061" y="182740"/>
                  </a:lnTo>
                  <a:lnTo>
                    <a:pt x="177406" y="182740"/>
                  </a:lnTo>
                  <a:lnTo>
                    <a:pt x="177406" y="136880"/>
                  </a:lnTo>
                  <a:close/>
                </a:path>
                <a:path extrusionOk="0" h="257810" w="338455">
                  <a:moveTo>
                    <a:pt x="309501" y="136880"/>
                  </a:moveTo>
                  <a:lnTo>
                    <a:pt x="293166" y="136880"/>
                  </a:lnTo>
                  <a:lnTo>
                    <a:pt x="293166" y="182740"/>
                  </a:lnTo>
                  <a:lnTo>
                    <a:pt x="309511" y="182740"/>
                  </a:lnTo>
                  <a:lnTo>
                    <a:pt x="309501" y="136880"/>
                  </a:lnTo>
                  <a:close/>
                </a:path>
                <a:path extrusionOk="0" h="257810" w="338455">
                  <a:moveTo>
                    <a:pt x="177406" y="74498"/>
                  </a:moveTo>
                  <a:lnTo>
                    <a:pt x="161061" y="74498"/>
                  </a:lnTo>
                  <a:lnTo>
                    <a:pt x="161061" y="120484"/>
                  </a:lnTo>
                  <a:lnTo>
                    <a:pt x="177406" y="120484"/>
                  </a:lnTo>
                  <a:lnTo>
                    <a:pt x="177406" y="74498"/>
                  </a:lnTo>
                  <a:close/>
                </a:path>
                <a:path extrusionOk="0" h="257810" w="338455">
                  <a:moveTo>
                    <a:pt x="206336" y="0"/>
                  </a:moveTo>
                  <a:lnTo>
                    <a:pt x="132118" y="0"/>
                  </a:lnTo>
                  <a:lnTo>
                    <a:pt x="132118" y="74498"/>
                  </a:lnTo>
                  <a:lnTo>
                    <a:pt x="206336" y="74498"/>
                  </a:lnTo>
                  <a:lnTo>
                    <a:pt x="206336"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pic>
        <p:nvPicPr>
          <p:cNvPr id="2084" name="Google Shape;2084;gebf947c4af_8_946"/>
          <p:cNvPicPr preferRelativeResize="0"/>
          <p:nvPr/>
        </p:nvPicPr>
        <p:blipFill rotWithShape="1">
          <a:blip r:embed="rId3">
            <a:alphaModFix/>
          </a:blip>
          <a:srcRect b="0" l="0" r="0" t="0"/>
          <a:stretch/>
        </p:blipFill>
        <p:spPr>
          <a:xfrm>
            <a:off x="568554" y="3560164"/>
            <a:ext cx="583904" cy="583904"/>
          </a:xfrm>
          <a:prstGeom prst="rect">
            <a:avLst/>
          </a:prstGeom>
          <a:noFill/>
          <a:ln>
            <a:noFill/>
          </a:ln>
        </p:spPr>
      </p:pic>
      <p:pic>
        <p:nvPicPr>
          <p:cNvPr id="2085" name="Google Shape;2085;gebf947c4af_8_946"/>
          <p:cNvPicPr preferRelativeResize="0"/>
          <p:nvPr/>
        </p:nvPicPr>
        <p:blipFill rotWithShape="1">
          <a:blip r:embed="rId4">
            <a:alphaModFix/>
          </a:blip>
          <a:srcRect b="0" l="0" r="0" t="0"/>
          <a:stretch/>
        </p:blipFill>
        <p:spPr>
          <a:xfrm>
            <a:off x="1215686" y="2727718"/>
            <a:ext cx="464146" cy="528483"/>
          </a:xfrm>
          <a:prstGeom prst="rect">
            <a:avLst/>
          </a:prstGeom>
          <a:noFill/>
          <a:ln>
            <a:noFill/>
          </a:ln>
        </p:spPr>
      </p:pic>
      <p:pic>
        <p:nvPicPr>
          <p:cNvPr id="2086" name="Google Shape;2086;gebf947c4af_8_946"/>
          <p:cNvPicPr preferRelativeResize="0"/>
          <p:nvPr/>
        </p:nvPicPr>
        <p:blipFill rotWithShape="1">
          <a:blip r:embed="rId5">
            <a:alphaModFix/>
          </a:blip>
          <a:srcRect b="0" l="0" r="0" t="0"/>
          <a:stretch/>
        </p:blipFill>
        <p:spPr>
          <a:xfrm>
            <a:off x="2623254" y="5248807"/>
            <a:ext cx="1179874" cy="1206894"/>
          </a:xfrm>
          <a:prstGeom prst="rect">
            <a:avLst/>
          </a:prstGeom>
          <a:noFill/>
          <a:ln>
            <a:noFill/>
          </a:ln>
        </p:spPr>
      </p:pic>
      <p:grpSp>
        <p:nvGrpSpPr>
          <p:cNvPr id="2087" name="Google Shape;2087;gebf947c4af_8_946"/>
          <p:cNvGrpSpPr/>
          <p:nvPr/>
        </p:nvGrpSpPr>
        <p:grpSpPr>
          <a:xfrm>
            <a:off x="2881595" y="5526790"/>
            <a:ext cx="548838" cy="722555"/>
            <a:chOff x="3049395" y="3134538"/>
            <a:chExt cx="943527" cy="931628"/>
          </a:xfrm>
        </p:grpSpPr>
        <p:sp>
          <p:nvSpPr>
            <p:cNvPr id="2088" name="Google Shape;2088;gebf947c4af_8_946"/>
            <p:cNvSpPr/>
            <p:nvPr/>
          </p:nvSpPr>
          <p:spPr>
            <a:xfrm>
              <a:off x="3049395" y="3134538"/>
              <a:ext cx="514496" cy="432828"/>
            </a:xfrm>
            <a:custGeom>
              <a:rect b="b" l="l" r="r" t="t"/>
              <a:pathLst>
                <a:path extrusionOk="0" h="432828" w="514496">
                  <a:moveTo>
                    <a:pt x="37281" y="432829"/>
                  </a:moveTo>
                  <a:cubicBezTo>
                    <a:pt x="17075" y="432829"/>
                    <a:pt x="0" y="415760"/>
                    <a:pt x="0" y="395554"/>
                  </a:cubicBezTo>
                  <a:lnTo>
                    <a:pt x="0" y="37287"/>
                  </a:lnTo>
                  <a:cubicBezTo>
                    <a:pt x="0" y="17774"/>
                    <a:pt x="18713" y="0"/>
                    <a:pt x="39256" y="0"/>
                  </a:cubicBezTo>
                  <a:lnTo>
                    <a:pt x="197612" y="0"/>
                  </a:lnTo>
                  <a:cubicBezTo>
                    <a:pt x="212572" y="0"/>
                    <a:pt x="225298" y="8534"/>
                    <a:pt x="231648" y="22816"/>
                  </a:cubicBezTo>
                  <a:lnTo>
                    <a:pt x="236360" y="32271"/>
                  </a:lnTo>
                  <a:lnTo>
                    <a:pt x="237306" y="33217"/>
                  </a:lnTo>
                  <a:cubicBezTo>
                    <a:pt x="239992" y="35903"/>
                    <a:pt x="243675" y="39586"/>
                    <a:pt x="249079" y="39586"/>
                  </a:cubicBezTo>
                  <a:lnTo>
                    <a:pt x="441084" y="39586"/>
                  </a:lnTo>
                  <a:cubicBezTo>
                    <a:pt x="462725" y="39586"/>
                    <a:pt x="480339" y="56305"/>
                    <a:pt x="480339" y="76860"/>
                  </a:cubicBezTo>
                  <a:lnTo>
                    <a:pt x="480339" y="172695"/>
                  </a:lnTo>
                  <a:lnTo>
                    <a:pt x="486969" y="174015"/>
                  </a:lnTo>
                  <a:cubicBezTo>
                    <a:pt x="493643" y="175355"/>
                    <a:pt x="500031" y="179153"/>
                    <a:pt x="506501" y="185636"/>
                  </a:cubicBezTo>
                  <a:cubicBezTo>
                    <a:pt x="512464" y="191592"/>
                    <a:pt x="515664" y="202717"/>
                    <a:pt x="514103" y="212090"/>
                  </a:cubicBezTo>
                  <a:lnTo>
                    <a:pt x="513988" y="212770"/>
                  </a:lnTo>
                  <a:lnTo>
                    <a:pt x="513988" y="214719"/>
                  </a:lnTo>
                  <a:lnTo>
                    <a:pt x="482441" y="396126"/>
                  </a:lnTo>
                  <a:cubicBezTo>
                    <a:pt x="478879" y="417424"/>
                    <a:pt x="461499" y="432829"/>
                    <a:pt x="441078" y="432829"/>
                  </a:cubicBezTo>
                  <a:lnTo>
                    <a:pt x="37281" y="432829"/>
                  </a:lnTo>
                  <a:close/>
                  <a:moveTo>
                    <a:pt x="27953" y="403822"/>
                  </a:moveTo>
                  <a:cubicBezTo>
                    <a:pt x="29661" y="407594"/>
                    <a:pt x="33522" y="409734"/>
                    <a:pt x="37287" y="409734"/>
                  </a:cubicBezTo>
                  <a:lnTo>
                    <a:pt x="441090" y="409734"/>
                  </a:lnTo>
                  <a:cubicBezTo>
                    <a:pt x="449027" y="409734"/>
                    <a:pt x="458552" y="403003"/>
                    <a:pt x="459200" y="394488"/>
                  </a:cubicBezTo>
                  <a:lnTo>
                    <a:pt x="490899" y="212173"/>
                  </a:lnTo>
                  <a:lnTo>
                    <a:pt x="490899" y="204108"/>
                  </a:lnTo>
                  <a:lnTo>
                    <a:pt x="488499" y="201682"/>
                  </a:lnTo>
                  <a:cubicBezTo>
                    <a:pt x="485508" y="198691"/>
                    <a:pt x="483571" y="197288"/>
                    <a:pt x="478701" y="197288"/>
                  </a:cubicBezTo>
                  <a:lnTo>
                    <a:pt x="74905" y="197288"/>
                  </a:lnTo>
                  <a:cubicBezTo>
                    <a:pt x="66961" y="197288"/>
                    <a:pt x="57423" y="204019"/>
                    <a:pt x="56794" y="212547"/>
                  </a:cubicBezTo>
                  <a:lnTo>
                    <a:pt x="24486" y="400342"/>
                  </a:lnTo>
                  <a:lnTo>
                    <a:pt x="27953" y="403822"/>
                  </a:lnTo>
                  <a:close/>
                  <a:moveTo>
                    <a:pt x="37281" y="23095"/>
                  </a:moveTo>
                  <a:cubicBezTo>
                    <a:pt x="32296" y="23095"/>
                    <a:pt x="28118" y="26867"/>
                    <a:pt x="23552" y="31426"/>
                  </a:cubicBezTo>
                  <a:lnTo>
                    <a:pt x="21133" y="33839"/>
                  </a:lnTo>
                  <a:lnTo>
                    <a:pt x="21114" y="37281"/>
                  </a:lnTo>
                  <a:lnTo>
                    <a:pt x="21114" y="218389"/>
                  </a:lnTo>
                  <a:lnTo>
                    <a:pt x="35960" y="198603"/>
                  </a:lnTo>
                  <a:cubicBezTo>
                    <a:pt x="41478" y="191249"/>
                    <a:pt x="46673" y="184315"/>
                    <a:pt x="52838" y="181235"/>
                  </a:cubicBezTo>
                  <a:lnTo>
                    <a:pt x="57404" y="178962"/>
                  </a:lnTo>
                  <a:lnTo>
                    <a:pt x="57404" y="122396"/>
                  </a:lnTo>
                  <a:cubicBezTo>
                    <a:pt x="57404" y="109106"/>
                    <a:pt x="69513" y="96996"/>
                    <a:pt x="82804" y="96996"/>
                  </a:cubicBezTo>
                  <a:lnTo>
                    <a:pt x="393573" y="96996"/>
                  </a:lnTo>
                  <a:cubicBezTo>
                    <a:pt x="406864" y="96996"/>
                    <a:pt x="418973" y="109106"/>
                    <a:pt x="418973" y="122396"/>
                  </a:cubicBezTo>
                  <a:lnTo>
                    <a:pt x="418973" y="174187"/>
                  </a:lnTo>
                  <a:lnTo>
                    <a:pt x="455270" y="174187"/>
                  </a:lnTo>
                  <a:lnTo>
                    <a:pt x="455270" y="76867"/>
                  </a:lnTo>
                  <a:cubicBezTo>
                    <a:pt x="455270" y="68383"/>
                    <a:pt x="449567" y="62687"/>
                    <a:pt x="441084" y="62687"/>
                  </a:cubicBezTo>
                  <a:lnTo>
                    <a:pt x="249079" y="62687"/>
                  </a:lnTo>
                  <a:cubicBezTo>
                    <a:pt x="234823" y="62687"/>
                    <a:pt x="219615" y="52959"/>
                    <a:pt x="212909" y="39541"/>
                  </a:cubicBezTo>
                  <a:cubicBezTo>
                    <a:pt x="212611" y="38938"/>
                    <a:pt x="212319" y="38221"/>
                    <a:pt x="212001" y="37465"/>
                  </a:cubicBezTo>
                  <a:cubicBezTo>
                    <a:pt x="210033" y="32810"/>
                    <a:pt x="205937" y="23095"/>
                    <a:pt x="195637" y="23095"/>
                  </a:cubicBezTo>
                  <a:lnTo>
                    <a:pt x="37281" y="23095"/>
                  </a:lnTo>
                  <a:close/>
                  <a:moveTo>
                    <a:pt x="82480" y="174187"/>
                  </a:moveTo>
                  <a:lnTo>
                    <a:pt x="397859" y="174187"/>
                  </a:lnTo>
                  <a:lnTo>
                    <a:pt x="397859" y="118110"/>
                  </a:lnTo>
                  <a:lnTo>
                    <a:pt x="82480" y="118110"/>
                  </a:lnTo>
                  <a:lnTo>
                    <a:pt x="82480" y="174187"/>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89" name="Google Shape;2089;gebf947c4af_8_946"/>
            <p:cNvSpPr/>
            <p:nvPr/>
          </p:nvSpPr>
          <p:spPr>
            <a:xfrm>
              <a:off x="3478922" y="3633344"/>
              <a:ext cx="514000" cy="432822"/>
            </a:xfrm>
            <a:custGeom>
              <a:rect b="b" l="l" r="r" t="t"/>
              <a:pathLst>
                <a:path extrusionOk="0" h="432822" w="514000">
                  <a:moveTo>
                    <a:pt x="37281" y="432822"/>
                  </a:moveTo>
                  <a:cubicBezTo>
                    <a:pt x="17075" y="432822"/>
                    <a:pt x="0" y="415754"/>
                    <a:pt x="0" y="395548"/>
                  </a:cubicBezTo>
                  <a:lnTo>
                    <a:pt x="0" y="37274"/>
                  </a:lnTo>
                  <a:cubicBezTo>
                    <a:pt x="0" y="17069"/>
                    <a:pt x="17069" y="0"/>
                    <a:pt x="37281" y="0"/>
                  </a:cubicBezTo>
                  <a:lnTo>
                    <a:pt x="195637" y="0"/>
                  </a:lnTo>
                  <a:cubicBezTo>
                    <a:pt x="209385" y="0"/>
                    <a:pt x="222803" y="9093"/>
                    <a:pt x="229826" y="23152"/>
                  </a:cubicBezTo>
                  <a:lnTo>
                    <a:pt x="234391" y="32277"/>
                  </a:lnTo>
                  <a:lnTo>
                    <a:pt x="235338" y="33230"/>
                  </a:lnTo>
                  <a:cubicBezTo>
                    <a:pt x="238049" y="35928"/>
                    <a:pt x="241726" y="39592"/>
                    <a:pt x="247104" y="39592"/>
                  </a:cubicBezTo>
                  <a:lnTo>
                    <a:pt x="439109" y="39592"/>
                  </a:lnTo>
                  <a:cubicBezTo>
                    <a:pt x="459315" y="39592"/>
                    <a:pt x="476383" y="56667"/>
                    <a:pt x="476383" y="76879"/>
                  </a:cubicBezTo>
                  <a:lnTo>
                    <a:pt x="476383" y="174682"/>
                  </a:lnTo>
                  <a:lnTo>
                    <a:pt x="483019" y="176009"/>
                  </a:lnTo>
                  <a:cubicBezTo>
                    <a:pt x="489591" y="177324"/>
                    <a:pt x="495878" y="181013"/>
                    <a:pt x="502228" y="187280"/>
                  </a:cubicBezTo>
                  <a:cubicBezTo>
                    <a:pt x="507771" y="194348"/>
                    <a:pt x="511728" y="203416"/>
                    <a:pt x="514001" y="214281"/>
                  </a:cubicBezTo>
                  <a:lnTo>
                    <a:pt x="514001" y="214712"/>
                  </a:lnTo>
                  <a:lnTo>
                    <a:pt x="482454" y="396113"/>
                  </a:lnTo>
                  <a:cubicBezTo>
                    <a:pt x="479076" y="416382"/>
                    <a:pt x="460521" y="432816"/>
                    <a:pt x="441090" y="432816"/>
                  </a:cubicBezTo>
                  <a:lnTo>
                    <a:pt x="37281" y="432816"/>
                  </a:lnTo>
                  <a:close/>
                  <a:moveTo>
                    <a:pt x="20517" y="402317"/>
                  </a:moveTo>
                  <a:lnTo>
                    <a:pt x="25514" y="407314"/>
                  </a:lnTo>
                  <a:cubicBezTo>
                    <a:pt x="28505" y="410305"/>
                    <a:pt x="30442" y="411715"/>
                    <a:pt x="35306" y="411715"/>
                  </a:cubicBezTo>
                  <a:lnTo>
                    <a:pt x="439103" y="411715"/>
                  </a:lnTo>
                  <a:cubicBezTo>
                    <a:pt x="447040" y="411715"/>
                    <a:pt x="456578" y="404984"/>
                    <a:pt x="457213" y="396462"/>
                  </a:cubicBezTo>
                  <a:lnTo>
                    <a:pt x="488918" y="214160"/>
                  </a:lnTo>
                  <a:lnTo>
                    <a:pt x="488918" y="206089"/>
                  </a:lnTo>
                  <a:lnTo>
                    <a:pt x="486505" y="203657"/>
                  </a:lnTo>
                  <a:cubicBezTo>
                    <a:pt x="483521" y="200673"/>
                    <a:pt x="481578" y="199269"/>
                    <a:pt x="476714" y="199269"/>
                  </a:cubicBezTo>
                  <a:lnTo>
                    <a:pt x="70942" y="199269"/>
                  </a:lnTo>
                  <a:cubicBezTo>
                    <a:pt x="62998" y="199269"/>
                    <a:pt x="53461" y="206007"/>
                    <a:pt x="52826" y="214535"/>
                  </a:cubicBezTo>
                  <a:lnTo>
                    <a:pt x="20517" y="402317"/>
                  </a:lnTo>
                  <a:close/>
                  <a:moveTo>
                    <a:pt x="37281" y="25070"/>
                  </a:moveTo>
                  <a:cubicBezTo>
                    <a:pt x="28067" y="25070"/>
                    <a:pt x="21114" y="31172"/>
                    <a:pt x="21114" y="39256"/>
                  </a:cubicBezTo>
                  <a:lnTo>
                    <a:pt x="21114" y="218396"/>
                  </a:lnTo>
                  <a:lnTo>
                    <a:pt x="35966" y="198603"/>
                  </a:lnTo>
                  <a:cubicBezTo>
                    <a:pt x="41472" y="191262"/>
                    <a:pt x="46666" y="184328"/>
                    <a:pt x="52851" y="181235"/>
                  </a:cubicBezTo>
                  <a:lnTo>
                    <a:pt x="57410" y="178956"/>
                  </a:lnTo>
                  <a:lnTo>
                    <a:pt x="57410" y="122396"/>
                  </a:lnTo>
                  <a:cubicBezTo>
                    <a:pt x="57410" y="109093"/>
                    <a:pt x="69520" y="96990"/>
                    <a:pt x="82810" y="96990"/>
                  </a:cubicBezTo>
                  <a:lnTo>
                    <a:pt x="391592" y="96990"/>
                  </a:lnTo>
                  <a:cubicBezTo>
                    <a:pt x="404889" y="96990"/>
                    <a:pt x="416992" y="109093"/>
                    <a:pt x="416992" y="122396"/>
                  </a:cubicBezTo>
                  <a:lnTo>
                    <a:pt x="416992" y="176168"/>
                  </a:lnTo>
                  <a:lnTo>
                    <a:pt x="453282" y="176168"/>
                  </a:lnTo>
                  <a:lnTo>
                    <a:pt x="453282" y="78848"/>
                  </a:lnTo>
                  <a:cubicBezTo>
                    <a:pt x="453282" y="70358"/>
                    <a:pt x="447580" y="64662"/>
                    <a:pt x="439096" y="64662"/>
                  </a:cubicBezTo>
                  <a:lnTo>
                    <a:pt x="247091" y="64662"/>
                  </a:lnTo>
                  <a:cubicBezTo>
                    <a:pt x="233356" y="64662"/>
                    <a:pt x="219939" y="55581"/>
                    <a:pt x="212909" y="41510"/>
                  </a:cubicBezTo>
                  <a:lnTo>
                    <a:pt x="209429" y="34550"/>
                  </a:lnTo>
                  <a:cubicBezTo>
                    <a:pt x="207702" y="28689"/>
                    <a:pt x="200673" y="25070"/>
                    <a:pt x="195631" y="25070"/>
                  </a:cubicBezTo>
                  <a:lnTo>
                    <a:pt x="37281" y="25070"/>
                  </a:lnTo>
                  <a:close/>
                  <a:moveTo>
                    <a:pt x="80505" y="176162"/>
                  </a:moveTo>
                  <a:lnTo>
                    <a:pt x="395891" y="176162"/>
                  </a:lnTo>
                  <a:lnTo>
                    <a:pt x="395891" y="120085"/>
                  </a:lnTo>
                  <a:lnTo>
                    <a:pt x="80505" y="120085"/>
                  </a:lnTo>
                  <a:lnTo>
                    <a:pt x="80505" y="176162"/>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90" name="Google Shape;2090;gebf947c4af_8_946"/>
            <p:cNvSpPr/>
            <p:nvPr/>
          </p:nvSpPr>
          <p:spPr>
            <a:xfrm>
              <a:off x="3613536" y="3293409"/>
              <a:ext cx="238848" cy="341255"/>
            </a:xfrm>
            <a:custGeom>
              <a:rect b="b" l="l" r="r" t="t"/>
              <a:pathLst>
                <a:path extrusionOk="0" h="341255" w="238848">
                  <a:moveTo>
                    <a:pt x="227292" y="341256"/>
                  </a:moveTo>
                  <a:cubicBezTo>
                    <a:pt x="219951" y="341256"/>
                    <a:pt x="215747" y="337052"/>
                    <a:pt x="215747" y="329711"/>
                  </a:cubicBezTo>
                  <a:lnTo>
                    <a:pt x="215747" y="98120"/>
                  </a:lnTo>
                  <a:cubicBezTo>
                    <a:pt x="215747" y="84639"/>
                    <a:pt x="205029" y="70079"/>
                    <a:pt x="187706" y="70079"/>
                  </a:cubicBezTo>
                  <a:lnTo>
                    <a:pt x="46183" y="70079"/>
                  </a:lnTo>
                  <a:lnTo>
                    <a:pt x="82156" y="97066"/>
                  </a:lnTo>
                  <a:lnTo>
                    <a:pt x="82524" y="97282"/>
                  </a:lnTo>
                  <a:cubicBezTo>
                    <a:pt x="84525" y="98476"/>
                    <a:pt x="85801" y="100400"/>
                    <a:pt x="86309" y="102965"/>
                  </a:cubicBezTo>
                  <a:cubicBezTo>
                    <a:pt x="86970" y="106325"/>
                    <a:pt x="86093" y="110351"/>
                    <a:pt x="84125" y="112960"/>
                  </a:cubicBezTo>
                  <a:lnTo>
                    <a:pt x="83864" y="113309"/>
                  </a:lnTo>
                  <a:lnTo>
                    <a:pt x="83655" y="113678"/>
                  </a:lnTo>
                  <a:cubicBezTo>
                    <a:pt x="81559" y="117164"/>
                    <a:pt x="77724" y="117685"/>
                    <a:pt x="75616" y="117685"/>
                  </a:cubicBezTo>
                  <a:lnTo>
                    <a:pt x="75616" y="117685"/>
                  </a:lnTo>
                  <a:cubicBezTo>
                    <a:pt x="72834" y="117685"/>
                    <a:pt x="69958" y="116789"/>
                    <a:pt x="67957" y="115278"/>
                  </a:cubicBezTo>
                  <a:lnTo>
                    <a:pt x="4438" y="67640"/>
                  </a:lnTo>
                  <a:lnTo>
                    <a:pt x="4248" y="67513"/>
                  </a:lnTo>
                  <a:cubicBezTo>
                    <a:pt x="2419" y="66294"/>
                    <a:pt x="0" y="64053"/>
                    <a:pt x="0" y="58547"/>
                  </a:cubicBezTo>
                  <a:cubicBezTo>
                    <a:pt x="0" y="55918"/>
                    <a:pt x="2000" y="52178"/>
                    <a:pt x="5118" y="48927"/>
                  </a:cubicBezTo>
                  <a:lnTo>
                    <a:pt x="67957" y="1803"/>
                  </a:lnTo>
                  <a:cubicBezTo>
                    <a:pt x="69507" y="641"/>
                    <a:pt x="71767" y="0"/>
                    <a:pt x="74307" y="0"/>
                  </a:cubicBezTo>
                  <a:cubicBezTo>
                    <a:pt x="78334" y="0"/>
                    <a:pt x="82283" y="1645"/>
                    <a:pt x="84125" y="4102"/>
                  </a:cubicBezTo>
                  <a:cubicBezTo>
                    <a:pt x="87357" y="8427"/>
                    <a:pt x="86131" y="17037"/>
                    <a:pt x="81813" y="20276"/>
                  </a:cubicBezTo>
                  <a:lnTo>
                    <a:pt x="46183" y="46996"/>
                  </a:lnTo>
                  <a:lnTo>
                    <a:pt x="187712" y="46996"/>
                  </a:lnTo>
                  <a:cubicBezTo>
                    <a:pt x="215906" y="46996"/>
                    <a:pt x="238849" y="69939"/>
                    <a:pt x="238849" y="98127"/>
                  </a:cubicBezTo>
                  <a:lnTo>
                    <a:pt x="238849" y="329717"/>
                  </a:lnTo>
                  <a:cubicBezTo>
                    <a:pt x="238842" y="337052"/>
                    <a:pt x="234632" y="341256"/>
                    <a:pt x="227292" y="341256"/>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091" name="Google Shape;2091;gebf947c4af_8_946"/>
            <p:cNvSpPr/>
            <p:nvPr/>
          </p:nvSpPr>
          <p:spPr>
            <a:xfrm>
              <a:off x="3199833" y="3635325"/>
              <a:ext cx="238848" cy="341267"/>
            </a:xfrm>
            <a:custGeom>
              <a:rect b="b" l="l" r="r" t="t"/>
              <a:pathLst>
                <a:path extrusionOk="0" h="341267" w="238848">
                  <a:moveTo>
                    <a:pt x="164548" y="341268"/>
                  </a:moveTo>
                  <a:cubicBezTo>
                    <a:pt x="160522" y="341268"/>
                    <a:pt x="156566" y="339617"/>
                    <a:pt x="154730" y="337160"/>
                  </a:cubicBezTo>
                  <a:cubicBezTo>
                    <a:pt x="151498" y="332842"/>
                    <a:pt x="152724" y="324237"/>
                    <a:pt x="157042" y="320999"/>
                  </a:cubicBezTo>
                  <a:lnTo>
                    <a:pt x="192665" y="294272"/>
                  </a:lnTo>
                  <a:lnTo>
                    <a:pt x="51143" y="294272"/>
                  </a:lnTo>
                  <a:cubicBezTo>
                    <a:pt x="22949" y="294272"/>
                    <a:pt x="0" y="271342"/>
                    <a:pt x="0" y="243135"/>
                  </a:cubicBezTo>
                  <a:lnTo>
                    <a:pt x="0" y="11544"/>
                  </a:lnTo>
                  <a:cubicBezTo>
                    <a:pt x="0" y="4216"/>
                    <a:pt x="4223" y="0"/>
                    <a:pt x="11551" y="0"/>
                  </a:cubicBezTo>
                  <a:cubicBezTo>
                    <a:pt x="18891" y="0"/>
                    <a:pt x="23095" y="4216"/>
                    <a:pt x="23095" y="11544"/>
                  </a:cubicBezTo>
                  <a:lnTo>
                    <a:pt x="23095" y="243135"/>
                  </a:lnTo>
                  <a:cubicBezTo>
                    <a:pt x="23095" y="256629"/>
                    <a:pt x="33814" y="271177"/>
                    <a:pt x="51137" y="271177"/>
                  </a:cubicBezTo>
                  <a:lnTo>
                    <a:pt x="192665" y="271177"/>
                  </a:lnTo>
                  <a:lnTo>
                    <a:pt x="156692" y="244202"/>
                  </a:lnTo>
                  <a:lnTo>
                    <a:pt x="156331" y="243980"/>
                  </a:lnTo>
                  <a:cubicBezTo>
                    <a:pt x="154324" y="242779"/>
                    <a:pt x="153048" y="240868"/>
                    <a:pt x="152540" y="238296"/>
                  </a:cubicBezTo>
                  <a:cubicBezTo>
                    <a:pt x="151879" y="234937"/>
                    <a:pt x="152755" y="230905"/>
                    <a:pt x="154724" y="228289"/>
                  </a:cubicBezTo>
                  <a:lnTo>
                    <a:pt x="154978" y="227952"/>
                  </a:lnTo>
                  <a:lnTo>
                    <a:pt x="155194" y="227578"/>
                  </a:lnTo>
                  <a:cubicBezTo>
                    <a:pt x="157283" y="224091"/>
                    <a:pt x="161125" y="223571"/>
                    <a:pt x="163227" y="223571"/>
                  </a:cubicBezTo>
                  <a:cubicBezTo>
                    <a:pt x="166014" y="223571"/>
                    <a:pt x="168885" y="224479"/>
                    <a:pt x="170891" y="225977"/>
                  </a:cubicBezTo>
                  <a:lnTo>
                    <a:pt x="234607" y="273748"/>
                  </a:lnTo>
                  <a:cubicBezTo>
                    <a:pt x="236429" y="274961"/>
                    <a:pt x="238849" y="277209"/>
                    <a:pt x="238849" y="282727"/>
                  </a:cubicBezTo>
                  <a:cubicBezTo>
                    <a:pt x="238849" y="285343"/>
                    <a:pt x="236861" y="289071"/>
                    <a:pt x="233731" y="292335"/>
                  </a:cubicBezTo>
                  <a:lnTo>
                    <a:pt x="170891" y="339452"/>
                  </a:lnTo>
                  <a:cubicBezTo>
                    <a:pt x="169335" y="340627"/>
                    <a:pt x="167087" y="341268"/>
                    <a:pt x="164548" y="341268"/>
                  </a:cubicBezTo>
                  <a:lnTo>
                    <a:pt x="164548" y="341268"/>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2092" name="Google Shape;2092;gebf947c4af_8_946"/>
          <p:cNvGrpSpPr/>
          <p:nvPr/>
        </p:nvGrpSpPr>
        <p:grpSpPr>
          <a:xfrm>
            <a:off x="5373935" y="3239561"/>
            <a:ext cx="1548762" cy="2097615"/>
            <a:chOff x="7157446" y="3318452"/>
            <a:chExt cx="1368018" cy="1389614"/>
          </a:xfrm>
        </p:grpSpPr>
        <p:grpSp>
          <p:nvGrpSpPr>
            <p:cNvPr id="2093" name="Google Shape;2093;gebf947c4af_8_946"/>
            <p:cNvGrpSpPr/>
            <p:nvPr/>
          </p:nvGrpSpPr>
          <p:grpSpPr>
            <a:xfrm>
              <a:off x="7157446" y="3318452"/>
              <a:ext cx="1368018" cy="1368018"/>
              <a:chOff x="7157446" y="3318452"/>
              <a:chExt cx="1368018" cy="1368018"/>
            </a:xfrm>
          </p:grpSpPr>
          <p:sp>
            <p:nvSpPr>
              <p:cNvPr id="2094" name="Google Shape;2094;gebf947c4af_8_946"/>
              <p:cNvSpPr/>
              <p:nvPr/>
            </p:nvSpPr>
            <p:spPr>
              <a:xfrm>
                <a:off x="7157446" y="3318452"/>
                <a:ext cx="1368018" cy="1368018"/>
              </a:xfrm>
              <a:custGeom>
                <a:rect b="b" l="l" r="r" t="t"/>
                <a:pathLst>
                  <a:path extrusionOk="0" h="1368018" w="1368018">
                    <a:moveTo>
                      <a:pt x="1368019" y="684009"/>
                    </a:moveTo>
                    <a:cubicBezTo>
                      <a:pt x="1368019" y="1061777"/>
                      <a:pt x="1061778" y="1368019"/>
                      <a:pt x="684009" y="1368019"/>
                    </a:cubicBezTo>
                    <a:cubicBezTo>
                      <a:pt x="306242" y="1368019"/>
                      <a:pt x="0" y="1061777"/>
                      <a:pt x="0" y="684009"/>
                    </a:cubicBezTo>
                    <a:cubicBezTo>
                      <a:pt x="0" y="306241"/>
                      <a:pt x="306241" y="0"/>
                      <a:pt x="684009" y="0"/>
                    </a:cubicBezTo>
                    <a:cubicBezTo>
                      <a:pt x="1061777" y="0"/>
                      <a:pt x="1368019" y="306241"/>
                      <a:pt x="1368019" y="684009"/>
                    </a:cubicBezTo>
                    <a:close/>
                  </a:path>
                </a:pathLst>
              </a:custGeom>
              <a:solidFill>
                <a:srgbClr val="01CC9B">
                  <a:alpha val="6000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1" i="0" sz="1800" u="none" cap="none" strike="noStrike">
                  <a:solidFill>
                    <a:srgbClr val="000000"/>
                  </a:solidFill>
                  <a:latin typeface="Calibri"/>
                  <a:ea typeface="Calibri"/>
                  <a:cs typeface="Calibri"/>
                  <a:sym typeface="Calibri"/>
                </a:endParaRPr>
              </a:p>
            </p:txBody>
          </p:sp>
          <p:sp>
            <p:nvSpPr>
              <p:cNvPr id="2095" name="Google Shape;2095;gebf947c4af_8_946"/>
              <p:cNvSpPr/>
              <p:nvPr/>
            </p:nvSpPr>
            <p:spPr>
              <a:xfrm>
                <a:off x="7279667" y="3440692"/>
                <a:ext cx="1123567" cy="1123566"/>
              </a:xfrm>
              <a:custGeom>
                <a:rect b="b" l="l" r="r" t="t"/>
                <a:pathLst>
                  <a:path extrusionOk="0" h="1123566" w="1123567">
                    <a:moveTo>
                      <a:pt x="1122782" y="591183"/>
                    </a:moveTo>
                    <a:cubicBezTo>
                      <a:pt x="1106542" y="901040"/>
                      <a:pt x="842205" y="1139022"/>
                      <a:pt x="532375" y="1122782"/>
                    </a:cubicBezTo>
                    <a:cubicBezTo>
                      <a:pt x="222556" y="1106542"/>
                      <a:pt x="-15465" y="842223"/>
                      <a:pt x="785" y="532366"/>
                    </a:cubicBezTo>
                    <a:cubicBezTo>
                      <a:pt x="17016" y="222555"/>
                      <a:pt x="281382" y="-15465"/>
                      <a:pt x="591202" y="785"/>
                    </a:cubicBezTo>
                    <a:cubicBezTo>
                      <a:pt x="901031" y="17025"/>
                      <a:pt x="1139042" y="281382"/>
                      <a:pt x="1122782" y="591183"/>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1" i="0" sz="1800" u="none" cap="none" strike="noStrike">
                  <a:solidFill>
                    <a:srgbClr val="000000"/>
                  </a:solidFill>
                  <a:latin typeface="Calibri"/>
                  <a:ea typeface="Calibri"/>
                  <a:cs typeface="Calibri"/>
                  <a:sym typeface="Calibri"/>
                </a:endParaRPr>
              </a:p>
            </p:txBody>
          </p:sp>
        </p:grpSp>
        <p:sp>
          <p:nvSpPr>
            <p:cNvPr id="2096" name="Google Shape;2096;gebf947c4af_8_946"/>
            <p:cNvSpPr/>
            <p:nvPr/>
          </p:nvSpPr>
          <p:spPr>
            <a:xfrm>
              <a:off x="8212874" y="4516707"/>
              <a:ext cx="175315" cy="191359"/>
            </a:xfrm>
            <a:custGeom>
              <a:rect b="b" l="l" r="r" t="t"/>
              <a:pathLst>
                <a:path extrusionOk="0" h="191359" w="175315">
                  <a:moveTo>
                    <a:pt x="157410" y="190233"/>
                  </a:moveTo>
                  <a:lnTo>
                    <a:pt x="0" y="120358"/>
                  </a:lnTo>
                  <a:cubicBezTo>
                    <a:pt x="23393" y="107356"/>
                    <a:pt x="46205" y="92755"/>
                    <a:pt x="68332" y="76638"/>
                  </a:cubicBezTo>
                  <a:cubicBezTo>
                    <a:pt x="100412" y="53273"/>
                    <a:pt x="129968" y="27603"/>
                    <a:pt x="156581" y="0"/>
                  </a:cubicBezTo>
                  <a:lnTo>
                    <a:pt x="175231" y="177279"/>
                  </a:lnTo>
                  <a:cubicBezTo>
                    <a:pt x="176326" y="187071"/>
                    <a:pt x="166525" y="194224"/>
                    <a:pt x="157410" y="190233"/>
                  </a:cubicBezTo>
                  <a:close/>
                </a:path>
              </a:pathLst>
            </a:custGeom>
            <a:solidFill>
              <a:srgbClr val="01CC9B">
                <a:alpha val="6000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1" i="0" sz="1800" u="none" cap="none" strike="noStrike">
                <a:solidFill>
                  <a:srgbClr val="000000"/>
                </a:solidFill>
                <a:latin typeface="Calibri"/>
                <a:ea typeface="Calibri"/>
                <a:cs typeface="Calibri"/>
                <a:sym typeface="Calibri"/>
              </a:endParaRPr>
            </a:p>
          </p:txBody>
        </p:sp>
      </p:grpSp>
      <p:grpSp>
        <p:nvGrpSpPr>
          <p:cNvPr id="2097" name="Google Shape;2097;gebf947c4af_8_946"/>
          <p:cNvGrpSpPr/>
          <p:nvPr/>
        </p:nvGrpSpPr>
        <p:grpSpPr>
          <a:xfrm>
            <a:off x="3657100" y="3932129"/>
            <a:ext cx="1548736" cy="2083632"/>
            <a:chOff x="5517235" y="3903992"/>
            <a:chExt cx="1367995" cy="1380351"/>
          </a:xfrm>
        </p:grpSpPr>
        <p:grpSp>
          <p:nvGrpSpPr>
            <p:cNvPr id="2098" name="Google Shape;2098;gebf947c4af_8_946"/>
            <p:cNvGrpSpPr/>
            <p:nvPr/>
          </p:nvGrpSpPr>
          <p:grpSpPr>
            <a:xfrm>
              <a:off x="5517235" y="3916397"/>
              <a:ext cx="1367995" cy="1367946"/>
              <a:chOff x="5517235" y="3916397"/>
              <a:chExt cx="1367995" cy="1367946"/>
            </a:xfrm>
          </p:grpSpPr>
          <p:sp>
            <p:nvSpPr>
              <p:cNvPr id="2099" name="Google Shape;2099;gebf947c4af_8_946"/>
              <p:cNvSpPr/>
              <p:nvPr/>
            </p:nvSpPr>
            <p:spPr>
              <a:xfrm>
                <a:off x="5517235" y="3916397"/>
                <a:ext cx="1367995" cy="1367946"/>
              </a:xfrm>
              <a:custGeom>
                <a:rect b="b" l="l" r="r" t="t"/>
                <a:pathLst>
                  <a:path extrusionOk="0" h="1367946" w="1367995">
                    <a:moveTo>
                      <a:pt x="120764" y="296025"/>
                    </a:moveTo>
                    <a:cubicBezTo>
                      <a:pt x="335010" y="-15043"/>
                      <a:pt x="760882" y="-93510"/>
                      <a:pt x="1071969" y="120736"/>
                    </a:cubicBezTo>
                    <a:cubicBezTo>
                      <a:pt x="1383036" y="334973"/>
                      <a:pt x="1461504" y="760854"/>
                      <a:pt x="1247267" y="1071922"/>
                    </a:cubicBezTo>
                    <a:cubicBezTo>
                      <a:pt x="1033012" y="1382989"/>
                      <a:pt x="607120" y="1461466"/>
                      <a:pt x="296062" y="1247191"/>
                    </a:cubicBezTo>
                    <a:cubicBezTo>
                      <a:pt x="-15043" y="1032955"/>
                      <a:pt x="-93529" y="607102"/>
                      <a:pt x="120764" y="296025"/>
                    </a:cubicBezTo>
                    <a:close/>
                  </a:path>
                </a:pathLst>
              </a:custGeom>
              <a:solidFill>
                <a:srgbClr val="14A0C0">
                  <a:alpha val="6000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00" name="Google Shape;2100;gebf947c4af_8_946"/>
              <p:cNvSpPr/>
              <p:nvPr/>
            </p:nvSpPr>
            <p:spPr>
              <a:xfrm>
                <a:off x="5639466" y="4038638"/>
                <a:ext cx="1123530" cy="1123530"/>
              </a:xfrm>
              <a:custGeom>
                <a:rect b="b" l="l" r="r" t="t"/>
                <a:pathLst>
                  <a:path extrusionOk="0" h="1123530" w="1123530">
                    <a:moveTo>
                      <a:pt x="1123531" y="561765"/>
                    </a:moveTo>
                    <a:cubicBezTo>
                      <a:pt x="1123531" y="872020"/>
                      <a:pt x="872020" y="1123531"/>
                      <a:pt x="561766" y="1123531"/>
                    </a:cubicBezTo>
                    <a:cubicBezTo>
                      <a:pt x="251511" y="1123531"/>
                      <a:pt x="0" y="872020"/>
                      <a:pt x="0" y="561765"/>
                    </a:cubicBezTo>
                    <a:cubicBezTo>
                      <a:pt x="0" y="251511"/>
                      <a:pt x="251511" y="0"/>
                      <a:pt x="561766" y="0"/>
                    </a:cubicBezTo>
                    <a:cubicBezTo>
                      <a:pt x="872020" y="0"/>
                      <a:pt x="1123531" y="251511"/>
                      <a:pt x="1123531" y="561765"/>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2101" name="Google Shape;2101;gebf947c4af_8_946"/>
            <p:cNvSpPr/>
            <p:nvPr/>
          </p:nvSpPr>
          <p:spPr>
            <a:xfrm>
              <a:off x="5649404" y="3903992"/>
              <a:ext cx="176437" cy="191195"/>
            </a:xfrm>
            <a:custGeom>
              <a:rect b="b" l="l" r="r" t="t"/>
              <a:pathLst>
                <a:path extrusionOk="0" h="191195" w="176437">
                  <a:moveTo>
                    <a:pt x="17675" y="1020"/>
                  </a:moveTo>
                  <a:lnTo>
                    <a:pt x="176438" y="67752"/>
                  </a:lnTo>
                  <a:cubicBezTo>
                    <a:pt x="153330" y="81201"/>
                    <a:pt x="130803" y="96270"/>
                    <a:pt x="109010" y="112833"/>
                  </a:cubicBezTo>
                  <a:cubicBezTo>
                    <a:pt x="77406" y="136789"/>
                    <a:pt x="48384" y="163097"/>
                    <a:pt x="22333" y="191196"/>
                  </a:cubicBezTo>
                  <a:lnTo>
                    <a:pt x="120" y="14335"/>
                  </a:lnTo>
                  <a:cubicBezTo>
                    <a:pt x="-1194" y="4572"/>
                    <a:pt x="8483" y="-2781"/>
                    <a:pt x="17675" y="1020"/>
                  </a:cubicBezTo>
                  <a:close/>
                </a:path>
              </a:pathLst>
            </a:custGeom>
            <a:solidFill>
              <a:srgbClr val="14A0C0">
                <a:alpha val="60000"/>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pic>
        <p:nvPicPr>
          <p:cNvPr id="2102" name="Google Shape;2102;gebf947c4af_8_946"/>
          <p:cNvPicPr preferRelativeResize="0"/>
          <p:nvPr/>
        </p:nvPicPr>
        <p:blipFill rotWithShape="1">
          <a:blip r:embed="rId6">
            <a:alphaModFix/>
          </a:blip>
          <a:srcRect b="0" l="0" r="0" t="0"/>
          <a:stretch/>
        </p:blipFill>
        <p:spPr>
          <a:xfrm>
            <a:off x="3937835" y="3227604"/>
            <a:ext cx="1178594" cy="1548000"/>
          </a:xfrm>
          <a:prstGeom prst="rect">
            <a:avLst/>
          </a:prstGeom>
          <a:noFill/>
          <a:ln>
            <a:noFill/>
          </a:ln>
        </p:spPr>
      </p:pic>
      <p:grpSp>
        <p:nvGrpSpPr>
          <p:cNvPr id="2103" name="Google Shape;2103;gebf947c4af_8_946"/>
          <p:cNvGrpSpPr/>
          <p:nvPr/>
        </p:nvGrpSpPr>
        <p:grpSpPr>
          <a:xfrm>
            <a:off x="4314268" y="3610017"/>
            <a:ext cx="487781" cy="636400"/>
            <a:chOff x="5086831" y="3158423"/>
            <a:chExt cx="926369" cy="925846"/>
          </a:xfrm>
        </p:grpSpPr>
        <p:sp>
          <p:nvSpPr>
            <p:cNvPr id="2104" name="Google Shape;2104;gebf947c4af_8_946"/>
            <p:cNvSpPr/>
            <p:nvPr/>
          </p:nvSpPr>
          <p:spPr>
            <a:xfrm>
              <a:off x="5385433" y="3403531"/>
              <a:ext cx="202984" cy="83546"/>
            </a:xfrm>
            <a:custGeom>
              <a:rect b="b" l="l" r="r" t="t"/>
              <a:pathLst>
                <a:path extrusionOk="0" h="83546" w="202984">
                  <a:moveTo>
                    <a:pt x="11913" y="83547"/>
                  </a:moveTo>
                  <a:cubicBezTo>
                    <a:pt x="5347" y="83547"/>
                    <a:pt x="0" y="78200"/>
                    <a:pt x="0" y="71628"/>
                  </a:cubicBezTo>
                  <a:lnTo>
                    <a:pt x="0" y="11912"/>
                  </a:lnTo>
                  <a:cubicBezTo>
                    <a:pt x="0" y="5347"/>
                    <a:pt x="5347" y="0"/>
                    <a:pt x="11913" y="0"/>
                  </a:cubicBezTo>
                  <a:lnTo>
                    <a:pt x="191072" y="0"/>
                  </a:lnTo>
                  <a:cubicBezTo>
                    <a:pt x="197638" y="0"/>
                    <a:pt x="202984" y="5347"/>
                    <a:pt x="202984" y="11912"/>
                  </a:cubicBezTo>
                  <a:lnTo>
                    <a:pt x="202984" y="71628"/>
                  </a:lnTo>
                  <a:cubicBezTo>
                    <a:pt x="202984" y="78200"/>
                    <a:pt x="197638" y="83547"/>
                    <a:pt x="191072" y="83547"/>
                  </a:cubicBezTo>
                  <a:lnTo>
                    <a:pt x="11913" y="83547"/>
                  </a:lnTo>
                  <a:close/>
                  <a:moveTo>
                    <a:pt x="23819" y="59722"/>
                  </a:moveTo>
                  <a:lnTo>
                    <a:pt x="179146" y="59722"/>
                  </a:lnTo>
                  <a:lnTo>
                    <a:pt x="179146" y="23825"/>
                  </a:lnTo>
                  <a:lnTo>
                    <a:pt x="23819" y="23825"/>
                  </a:lnTo>
                  <a:lnTo>
                    <a:pt x="23819" y="59722"/>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05" name="Google Shape;2105;gebf947c4af_8_946"/>
            <p:cNvSpPr/>
            <p:nvPr/>
          </p:nvSpPr>
          <p:spPr>
            <a:xfrm>
              <a:off x="5325712" y="3463252"/>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06" name="Google Shape;2106;gebf947c4af_8_946"/>
            <p:cNvSpPr/>
            <p:nvPr/>
          </p:nvSpPr>
          <p:spPr>
            <a:xfrm>
              <a:off x="5280919" y="3463252"/>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07" name="Google Shape;2107;gebf947c4af_8_946"/>
            <p:cNvSpPr/>
            <p:nvPr/>
          </p:nvSpPr>
          <p:spPr>
            <a:xfrm>
              <a:off x="5236132" y="3463252"/>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08" name="Google Shape;2108;gebf947c4af_8_946"/>
            <p:cNvSpPr/>
            <p:nvPr/>
          </p:nvSpPr>
          <p:spPr>
            <a:xfrm>
              <a:off x="5191346" y="3463252"/>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09" name="Google Shape;2109;gebf947c4af_8_946"/>
            <p:cNvSpPr/>
            <p:nvPr/>
          </p:nvSpPr>
          <p:spPr>
            <a:xfrm>
              <a:off x="5146553" y="3463252"/>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10" name="Google Shape;2110;gebf947c4af_8_946"/>
            <p:cNvSpPr/>
            <p:nvPr/>
          </p:nvSpPr>
          <p:spPr>
            <a:xfrm>
              <a:off x="5325712" y="3403531"/>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11" name="Google Shape;2111;gebf947c4af_8_946"/>
            <p:cNvSpPr/>
            <p:nvPr/>
          </p:nvSpPr>
          <p:spPr>
            <a:xfrm>
              <a:off x="5280919" y="3403531"/>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12" name="Google Shape;2112;gebf947c4af_8_946"/>
            <p:cNvSpPr/>
            <p:nvPr/>
          </p:nvSpPr>
          <p:spPr>
            <a:xfrm>
              <a:off x="5236132" y="3403531"/>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13" name="Google Shape;2113;gebf947c4af_8_946"/>
            <p:cNvSpPr/>
            <p:nvPr/>
          </p:nvSpPr>
          <p:spPr>
            <a:xfrm>
              <a:off x="5191346" y="3403531"/>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14" name="Google Shape;2114;gebf947c4af_8_946"/>
            <p:cNvSpPr/>
            <p:nvPr/>
          </p:nvSpPr>
          <p:spPr>
            <a:xfrm>
              <a:off x="5146553" y="3403531"/>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15" name="Google Shape;2115;gebf947c4af_8_946"/>
            <p:cNvSpPr/>
            <p:nvPr/>
          </p:nvSpPr>
          <p:spPr>
            <a:xfrm>
              <a:off x="5325712" y="3642405"/>
              <a:ext cx="23825" cy="23831"/>
            </a:xfrm>
            <a:custGeom>
              <a:rect b="b" l="l" r="r" t="t"/>
              <a:pathLst>
                <a:path extrusionOk="0" h="23831" w="23825">
                  <a:moveTo>
                    <a:pt x="0" y="0"/>
                  </a:moveTo>
                  <a:lnTo>
                    <a:pt x="23825" y="0"/>
                  </a:lnTo>
                  <a:lnTo>
                    <a:pt x="23825" y="23831"/>
                  </a:lnTo>
                  <a:lnTo>
                    <a:pt x="0" y="2383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16" name="Google Shape;2116;gebf947c4af_8_946"/>
            <p:cNvSpPr/>
            <p:nvPr/>
          </p:nvSpPr>
          <p:spPr>
            <a:xfrm>
              <a:off x="5280919" y="3642405"/>
              <a:ext cx="23825" cy="23831"/>
            </a:xfrm>
            <a:custGeom>
              <a:rect b="b" l="l" r="r" t="t"/>
              <a:pathLst>
                <a:path extrusionOk="0" h="23831" w="23825">
                  <a:moveTo>
                    <a:pt x="0" y="0"/>
                  </a:moveTo>
                  <a:lnTo>
                    <a:pt x="23825" y="0"/>
                  </a:lnTo>
                  <a:lnTo>
                    <a:pt x="23825" y="23831"/>
                  </a:lnTo>
                  <a:lnTo>
                    <a:pt x="0" y="2383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17" name="Google Shape;2117;gebf947c4af_8_946"/>
            <p:cNvSpPr/>
            <p:nvPr/>
          </p:nvSpPr>
          <p:spPr>
            <a:xfrm>
              <a:off x="5236132" y="3642405"/>
              <a:ext cx="23825" cy="23831"/>
            </a:xfrm>
            <a:custGeom>
              <a:rect b="b" l="l" r="r" t="t"/>
              <a:pathLst>
                <a:path extrusionOk="0" h="23831" w="23825">
                  <a:moveTo>
                    <a:pt x="0" y="0"/>
                  </a:moveTo>
                  <a:lnTo>
                    <a:pt x="23825" y="0"/>
                  </a:lnTo>
                  <a:lnTo>
                    <a:pt x="23825" y="23831"/>
                  </a:lnTo>
                  <a:lnTo>
                    <a:pt x="0" y="2383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18" name="Google Shape;2118;gebf947c4af_8_946"/>
            <p:cNvSpPr/>
            <p:nvPr/>
          </p:nvSpPr>
          <p:spPr>
            <a:xfrm>
              <a:off x="5191346" y="3642405"/>
              <a:ext cx="23825" cy="23831"/>
            </a:xfrm>
            <a:custGeom>
              <a:rect b="b" l="l" r="r" t="t"/>
              <a:pathLst>
                <a:path extrusionOk="0" h="23831" w="23825">
                  <a:moveTo>
                    <a:pt x="0" y="0"/>
                  </a:moveTo>
                  <a:lnTo>
                    <a:pt x="23825" y="0"/>
                  </a:lnTo>
                  <a:lnTo>
                    <a:pt x="23825" y="23831"/>
                  </a:lnTo>
                  <a:lnTo>
                    <a:pt x="0" y="2383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19" name="Google Shape;2119;gebf947c4af_8_946"/>
            <p:cNvSpPr/>
            <p:nvPr/>
          </p:nvSpPr>
          <p:spPr>
            <a:xfrm>
              <a:off x="5146553" y="3642405"/>
              <a:ext cx="23825" cy="23831"/>
            </a:xfrm>
            <a:custGeom>
              <a:rect b="b" l="l" r="r" t="t"/>
              <a:pathLst>
                <a:path extrusionOk="0" h="23831" w="23825">
                  <a:moveTo>
                    <a:pt x="0" y="0"/>
                  </a:moveTo>
                  <a:lnTo>
                    <a:pt x="23825" y="0"/>
                  </a:lnTo>
                  <a:lnTo>
                    <a:pt x="23825" y="23831"/>
                  </a:lnTo>
                  <a:lnTo>
                    <a:pt x="0" y="2383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20" name="Google Shape;2120;gebf947c4af_8_946"/>
            <p:cNvSpPr/>
            <p:nvPr/>
          </p:nvSpPr>
          <p:spPr>
            <a:xfrm>
              <a:off x="5325712" y="3582696"/>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21" name="Google Shape;2121;gebf947c4af_8_946"/>
            <p:cNvSpPr/>
            <p:nvPr/>
          </p:nvSpPr>
          <p:spPr>
            <a:xfrm>
              <a:off x="5280919" y="3582696"/>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22" name="Google Shape;2122;gebf947c4af_8_946"/>
            <p:cNvSpPr/>
            <p:nvPr/>
          </p:nvSpPr>
          <p:spPr>
            <a:xfrm>
              <a:off x="5236132" y="3582696"/>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23" name="Google Shape;2123;gebf947c4af_8_946"/>
            <p:cNvSpPr/>
            <p:nvPr/>
          </p:nvSpPr>
          <p:spPr>
            <a:xfrm>
              <a:off x="5191346" y="3582696"/>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24" name="Google Shape;2124;gebf947c4af_8_946"/>
            <p:cNvSpPr/>
            <p:nvPr/>
          </p:nvSpPr>
          <p:spPr>
            <a:xfrm>
              <a:off x="5146553" y="3582696"/>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25" name="Google Shape;2125;gebf947c4af_8_946"/>
            <p:cNvSpPr/>
            <p:nvPr/>
          </p:nvSpPr>
          <p:spPr>
            <a:xfrm>
              <a:off x="5325712" y="3821570"/>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26" name="Google Shape;2126;gebf947c4af_8_946"/>
            <p:cNvSpPr/>
            <p:nvPr/>
          </p:nvSpPr>
          <p:spPr>
            <a:xfrm>
              <a:off x="5280919" y="3821570"/>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27" name="Google Shape;2127;gebf947c4af_8_946"/>
            <p:cNvSpPr/>
            <p:nvPr/>
          </p:nvSpPr>
          <p:spPr>
            <a:xfrm>
              <a:off x="5236132" y="3821570"/>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28" name="Google Shape;2128;gebf947c4af_8_946"/>
            <p:cNvSpPr/>
            <p:nvPr/>
          </p:nvSpPr>
          <p:spPr>
            <a:xfrm>
              <a:off x="5191346" y="3821570"/>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29" name="Google Shape;2129;gebf947c4af_8_946"/>
            <p:cNvSpPr/>
            <p:nvPr/>
          </p:nvSpPr>
          <p:spPr>
            <a:xfrm>
              <a:off x="5146553" y="3821570"/>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30" name="Google Shape;2130;gebf947c4af_8_946"/>
            <p:cNvSpPr/>
            <p:nvPr/>
          </p:nvSpPr>
          <p:spPr>
            <a:xfrm>
              <a:off x="5325712" y="3761855"/>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31" name="Google Shape;2131;gebf947c4af_8_946"/>
            <p:cNvSpPr/>
            <p:nvPr/>
          </p:nvSpPr>
          <p:spPr>
            <a:xfrm>
              <a:off x="5280919" y="3761855"/>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32" name="Google Shape;2132;gebf947c4af_8_946"/>
            <p:cNvSpPr/>
            <p:nvPr/>
          </p:nvSpPr>
          <p:spPr>
            <a:xfrm>
              <a:off x="5236132" y="3761855"/>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33" name="Google Shape;2133;gebf947c4af_8_946"/>
            <p:cNvSpPr/>
            <p:nvPr/>
          </p:nvSpPr>
          <p:spPr>
            <a:xfrm>
              <a:off x="5191346" y="3761855"/>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34" name="Google Shape;2134;gebf947c4af_8_946"/>
            <p:cNvSpPr/>
            <p:nvPr/>
          </p:nvSpPr>
          <p:spPr>
            <a:xfrm>
              <a:off x="5146553" y="3761855"/>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35" name="Google Shape;2135;gebf947c4af_8_946"/>
            <p:cNvSpPr/>
            <p:nvPr/>
          </p:nvSpPr>
          <p:spPr>
            <a:xfrm>
              <a:off x="5385433" y="3761855"/>
              <a:ext cx="202984" cy="83540"/>
            </a:xfrm>
            <a:custGeom>
              <a:rect b="b" l="l" r="r" t="t"/>
              <a:pathLst>
                <a:path extrusionOk="0" h="83540" w="202984">
                  <a:moveTo>
                    <a:pt x="11913" y="83541"/>
                  </a:moveTo>
                  <a:cubicBezTo>
                    <a:pt x="5347" y="83541"/>
                    <a:pt x="0" y="78194"/>
                    <a:pt x="0" y="71622"/>
                  </a:cubicBezTo>
                  <a:lnTo>
                    <a:pt x="0" y="11906"/>
                  </a:lnTo>
                  <a:cubicBezTo>
                    <a:pt x="0" y="5340"/>
                    <a:pt x="5347" y="0"/>
                    <a:pt x="11913" y="0"/>
                  </a:cubicBezTo>
                  <a:lnTo>
                    <a:pt x="191072" y="0"/>
                  </a:lnTo>
                  <a:cubicBezTo>
                    <a:pt x="197638" y="0"/>
                    <a:pt x="202984" y="5340"/>
                    <a:pt x="202984" y="11906"/>
                  </a:cubicBezTo>
                  <a:lnTo>
                    <a:pt x="202984" y="71622"/>
                  </a:lnTo>
                  <a:cubicBezTo>
                    <a:pt x="202984" y="78194"/>
                    <a:pt x="197638" y="83541"/>
                    <a:pt x="191072" y="83541"/>
                  </a:cubicBezTo>
                  <a:lnTo>
                    <a:pt x="11913" y="83541"/>
                  </a:lnTo>
                  <a:close/>
                  <a:moveTo>
                    <a:pt x="23819" y="59716"/>
                  </a:moveTo>
                  <a:lnTo>
                    <a:pt x="179146" y="59716"/>
                  </a:lnTo>
                  <a:lnTo>
                    <a:pt x="179146" y="23825"/>
                  </a:lnTo>
                  <a:lnTo>
                    <a:pt x="23819" y="23825"/>
                  </a:lnTo>
                  <a:lnTo>
                    <a:pt x="23819" y="59716"/>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36" name="Google Shape;2136;gebf947c4af_8_946"/>
            <p:cNvSpPr/>
            <p:nvPr/>
          </p:nvSpPr>
          <p:spPr>
            <a:xfrm>
              <a:off x="5086831" y="3158423"/>
              <a:ext cx="926369" cy="925846"/>
            </a:xfrm>
            <a:custGeom>
              <a:rect b="b" l="l" r="r" t="t"/>
              <a:pathLst>
                <a:path extrusionOk="0" h="889736" w="890239">
                  <a:moveTo>
                    <a:pt x="280607" y="889737"/>
                  </a:moveTo>
                  <a:cubicBezTo>
                    <a:pt x="254813" y="889737"/>
                    <a:pt x="232347" y="872255"/>
                    <a:pt x="225978" y="847224"/>
                  </a:cubicBezTo>
                  <a:lnTo>
                    <a:pt x="225400" y="844950"/>
                  </a:lnTo>
                  <a:lnTo>
                    <a:pt x="11913" y="844950"/>
                  </a:lnTo>
                  <a:cubicBezTo>
                    <a:pt x="5341" y="844950"/>
                    <a:pt x="0" y="839603"/>
                    <a:pt x="0" y="833038"/>
                  </a:cubicBezTo>
                  <a:cubicBezTo>
                    <a:pt x="0" y="826472"/>
                    <a:pt x="5341" y="821125"/>
                    <a:pt x="11913" y="821125"/>
                  </a:cubicBezTo>
                  <a:lnTo>
                    <a:pt x="225381" y="821125"/>
                  </a:lnTo>
                  <a:lnTo>
                    <a:pt x="225971" y="818877"/>
                  </a:lnTo>
                  <a:cubicBezTo>
                    <a:pt x="231147" y="799059"/>
                    <a:pt x="246672" y="783533"/>
                    <a:pt x="266484" y="778358"/>
                  </a:cubicBezTo>
                  <a:lnTo>
                    <a:pt x="268732" y="777761"/>
                  </a:lnTo>
                  <a:lnTo>
                    <a:pt x="268732" y="710578"/>
                  </a:lnTo>
                  <a:lnTo>
                    <a:pt x="71628" y="710578"/>
                  </a:lnTo>
                  <a:cubicBezTo>
                    <a:pt x="32131" y="710578"/>
                    <a:pt x="0" y="678440"/>
                    <a:pt x="0" y="638944"/>
                  </a:cubicBezTo>
                  <a:lnTo>
                    <a:pt x="0" y="579228"/>
                  </a:lnTo>
                  <a:cubicBezTo>
                    <a:pt x="89" y="556730"/>
                    <a:pt x="10960" y="535305"/>
                    <a:pt x="29077" y="521945"/>
                  </a:cubicBezTo>
                  <a:lnTo>
                    <a:pt x="32373" y="519512"/>
                  </a:lnTo>
                  <a:lnTo>
                    <a:pt x="29077" y="517087"/>
                  </a:lnTo>
                  <a:cubicBezTo>
                    <a:pt x="10954" y="503720"/>
                    <a:pt x="89" y="482295"/>
                    <a:pt x="0" y="459784"/>
                  </a:cubicBezTo>
                  <a:lnTo>
                    <a:pt x="0" y="400082"/>
                  </a:lnTo>
                  <a:cubicBezTo>
                    <a:pt x="89" y="377577"/>
                    <a:pt x="10960" y="356153"/>
                    <a:pt x="29077" y="342786"/>
                  </a:cubicBezTo>
                  <a:lnTo>
                    <a:pt x="32373" y="340360"/>
                  </a:lnTo>
                  <a:lnTo>
                    <a:pt x="29077" y="337934"/>
                  </a:lnTo>
                  <a:cubicBezTo>
                    <a:pt x="10954" y="324574"/>
                    <a:pt x="89" y="303143"/>
                    <a:pt x="0" y="280626"/>
                  </a:cubicBezTo>
                  <a:lnTo>
                    <a:pt x="0" y="219132"/>
                  </a:lnTo>
                  <a:cubicBezTo>
                    <a:pt x="-25" y="208864"/>
                    <a:pt x="2248" y="198520"/>
                    <a:pt x="6585" y="189205"/>
                  </a:cubicBezTo>
                  <a:lnTo>
                    <a:pt x="74676" y="41542"/>
                  </a:lnTo>
                  <a:cubicBezTo>
                    <a:pt x="86398" y="16351"/>
                    <a:pt x="111932" y="45"/>
                    <a:pt x="139726" y="0"/>
                  </a:cubicBezTo>
                  <a:lnTo>
                    <a:pt x="421596" y="0"/>
                  </a:lnTo>
                  <a:cubicBezTo>
                    <a:pt x="449384" y="45"/>
                    <a:pt x="474917" y="16358"/>
                    <a:pt x="486652" y="41548"/>
                  </a:cubicBezTo>
                  <a:lnTo>
                    <a:pt x="554717" y="189052"/>
                  </a:lnTo>
                  <a:cubicBezTo>
                    <a:pt x="559042" y="198419"/>
                    <a:pt x="561321" y="208826"/>
                    <a:pt x="561309" y="219132"/>
                  </a:cubicBezTo>
                  <a:lnTo>
                    <a:pt x="561309" y="264497"/>
                  </a:lnTo>
                  <a:lnTo>
                    <a:pt x="566052" y="261176"/>
                  </a:lnTo>
                  <a:cubicBezTo>
                    <a:pt x="600857" y="236817"/>
                    <a:pt x="641693" y="223952"/>
                    <a:pt x="684175" y="223952"/>
                  </a:cubicBezTo>
                  <a:cubicBezTo>
                    <a:pt x="726650" y="223952"/>
                    <a:pt x="767493" y="236817"/>
                    <a:pt x="802297" y="261176"/>
                  </a:cubicBezTo>
                  <a:cubicBezTo>
                    <a:pt x="847376" y="292729"/>
                    <a:pt x="877463" y="339941"/>
                    <a:pt x="887051" y="394132"/>
                  </a:cubicBezTo>
                  <a:cubicBezTo>
                    <a:pt x="896614" y="448316"/>
                    <a:pt x="884504" y="502990"/>
                    <a:pt x="852951" y="548069"/>
                  </a:cubicBezTo>
                  <a:cubicBezTo>
                    <a:pt x="814432" y="603111"/>
                    <a:pt x="751269" y="635972"/>
                    <a:pt x="683997" y="635972"/>
                  </a:cubicBezTo>
                  <a:cubicBezTo>
                    <a:pt x="641661" y="635972"/>
                    <a:pt x="600876" y="623094"/>
                    <a:pt x="566058" y="598729"/>
                  </a:cubicBezTo>
                  <a:lnTo>
                    <a:pt x="561315" y="595408"/>
                  </a:lnTo>
                  <a:lnTo>
                    <a:pt x="561315" y="638969"/>
                  </a:lnTo>
                  <a:cubicBezTo>
                    <a:pt x="561315" y="678472"/>
                    <a:pt x="529178" y="710603"/>
                    <a:pt x="489687" y="710603"/>
                  </a:cubicBezTo>
                  <a:lnTo>
                    <a:pt x="292577" y="710603"/>
                  </a:lnTo>
                  <a:lnTo>
                    <a:pt x="292577" y="777786"/>
                  </a:lnTo>
                  <a:lnTo>
                    <a:pt x="294831" y="778383"/>
                  </a:lnTo>
                  <a:cubicBezTo>
                    <a:pt x="314636" y="783552"/>
                    <a:pt x="330162" y="799084"/>
                    <a:pt x="335350" y="818902"/>
                  </a:cubicBezTo>
                  <a:lnTo>
                    <a:pt x="335941" y="821150"/>
                  </a:lnTo>
                  <a:lnTo>
                    <a:pt x="554914" y="821150"/>
                  </a:lnTo>
                  <a:cubicBezTo>
                    <a:pt x="561487" y="821150"/>
                    <a:pt x="566833" y="826497"/>
                    <a:pt x="566833" y="833063"/>
                  </a:cubicBezTo>
                  <a:cubicBezTo>
                    <a:pt x="566833" y="839629"/>
                    <a:pt x="561487" y="844976"/>
                    <a:pt x="554914" y="844976"/>
                  </a:cubicBezTo>
                  <a:lnTo>
                    <a:pt x="335922" y="844976"/>
                  </a:lnTo>
                  <a:lnTo>
                    <a:pt x="335344" y="847249"/>
                  </a:lnTo>
                  <a:cubicBezTo>
                    <a:pt x="330245" y="867283"/>
                    <a:pt x="314624" y="882904"/>
                    <a:pt x="294583" y="888009"/>
                  </a:cubicBezTo>
                  <a:cubicBezTo>
                    <a:pt x="289992" y="889146"/>
                    <a:pt x="285287" y="889737"/>
                    <a:pt x="280607" y="889737"/>
                  </a:cubicBezTo>
                  <a:close/>
                  <a:moveTo>
                    <a:pt x="280651" y="800164"/>
                  </a:moveTo>
                  <a:cubicBezTo>
                    <a:pt x="262528" y="800164"/>
                    <a:pt x="247777" y="814908"/>
                    <a:pt x="247777" y="833038"/>
                  </a:cubicBezTo>
                  <a:cubicBezTo>
                    <a:pt x="247777" y="851167"/>
                    <a:pt x="262528" y="865918"/>
                    <a:pt x="280651" y="865918"/>
                  </a:cubicBezTo>
                  <a:cubicBezTo>
                    <a:pt x="298774" y="865918"/>
                    <a:pt x="313525" y="851167"/>
                    <a:pt x="313525" y="833038"/>
                  </a:cubicBezTo>
                  <a:cubicBezTo>
                    <a:pt x="313525" y="814908"/>
                    <a:pt x="298780" y="800164"/>
                    <a:pt x="280651" y="800164"/>
                  </a:cubicBezTo>
                  <a:close/>
                  <a:moveTo>
                    <a:pt x="71622" y="531419"/>
                  </a:moveTo>
                  <a:cubicBezTo>
                    <a:pt x="45346" y="531501"/>
                    <a:pt x="23908" y="552945"/>
                    <a:pt x="23832" y="579209"/>
                  </a:cubicBezTo>
                  <a:lnTo>
                    <a:pt x="23832" y="638937"/>
                  </a:lnTo>
                  <a:cubicBezTo>
                    <a:pt x="23908" y="665220"/>
                    <a:pt x="45346" y="686664"/>
                    <a:pt x="71622" y="686746"/>
                  </a:cubicBezTo>
                  <a:lnTo>
                    <a:pt x="489668" y="686746"/>
                  </a:lnTo>
                  <a:cubicBezTo>
                    <a:pt x="515957" y="686657"/>
                    <a:pt x="537401" y="665213"/>
                    <a:pt x="537471" y="638950"/>
                  </a:cubicBezTo>
                  <a:lnTo>
                    <a:pt x="537471" y="579222"/>
                  </a:lnTo>
                  <a:cubicBezTo>
                    <a:pt x="537445" y="577850"/>
                    <a:pt x="537337" y="576516"/>
                    <a:pt x="537153" y="575215"/>
                  </a:cubicBezTo>
                  <a:lnTo>
                    <a:pt x="537014" y="574249"/>
                  </a:lnTo>
                  <a:lnTo>
                    <a:pt x="536334" y="573545"/>
                  </a:lnTo>
                  <a:cubicBezTo>
                    <a:pt x="525304" y="562146"/>
                    <a:pt x="515601" y="549472"/>
                    <a:pt x="507493" y="535877"/>
                  </a:cubicBezTo>
                  <a:lnTo>
                    <a:pt x="506965" y="534988"/>
                  </a:lnTo>
                  <a:lnTo>
                    <a:pt x="506007" y="534607"/>
                  </a:lnTo>
                  <a:cubicBezTo>
                    <a:pt x="500806" y="532562"/>
                    <a:pt x="495319" y="531495"/>
                    <a:pt x="489712" y="531413"/>
                  </a:cubicBezTo>
                  <a:lnTo>
                    <a:pt x="71622" y="531413"/>
                  </a:lnTo>
                  <a:close/>
                  <a:moveTo>
                    <a:pt x="683749" y="247745"/>
                  </a:moveTo>
                  <a:cubicBezTo>
                    <a:pt x="583387" y="247834"/>
                    <a:pt x="501663" y="329552"/>
                    <a:pt x="501580" y="429920"/>
                  </a:cubicBezTo>
                  <a:cubicBezTo>
                    <a:pt x="501580" y="530377"/>
                    <a:pt x="583305" y="612096"/>
                    <a:pt x="683749" y="612096"/>
                  </a:cubicBezTo>
                  <a:cubicBezTo>
                    <a:pt x="784193" y="612096"/>
                    <a:pt x="865925" y="530377"/>
                    <a:pt x="865925" y="429920"/>
                  </a:cubicBezTo>
                  <a:cubicBezTo>
                    <a:pt x="865937" y="329470"/>
                    <a:pt x="784206" y="247745"/>
                    <a:pt x="683749" y="247745"/>
                  </a:cubicBezTo>
                  <a:lnTo>
                    <a:pt x="683749" y="247745"/>
                  </a:lnTo>
                  <a:close/>
                  <a:moveTo>
                    <a:pt x="71622" y="352260"/>
                  </a:moveTo>
                  <a:cubicBezTo>
                    <a:pt x="45346" y="352342"/>
                    <a:pt x="23908" y="373787"/>
                    <a:pt x="23832" y="400056"/>
                  </a:cubicBezTo>
                  <a:lnTo>
                    <a:pt x="23832" y="459784"/>
                  </a:lnTo>
                  <a:cubicBezTo>
                    <a:pt x="23908" y="486067"/>
                    <a:pt x="45346" y="507511"/>
                    <a:pt x="71622" y="507594"/>
                  </a:cubicBezTo>
                  <a:lnTo>
                    <a:pt x="493192" y="507594"/>
                  </a:lnTo>
                  <a:lnTo>
                    <a:pt x="491579" y="503479"/>
                  </a:lnTo>
                  <a:cubicBezTo>
                    <a:pt x="487858" y="493947"/>
                    <a:pt x="484835" y="484048"/>
                    <a:pt x="482607" y="474059"/>
                  </a:cubicBezTo>
                  <a:lnTo>
                    <a:pt x="482080" y="471697"/>
                  </a:lnTo>
                  <a:lnTo>
                    <a:pt x="310503" y="471697"/>
                  </a:lnTo>
                  <a:cubicBezTo>
                    <a:pt x="303937" y="471697"/>
                    <a:pt x="298590" y="466357"/>
                    <a:pt x="298590" y="459784"/>
                  </a:cubicBezTo>
                  <a:lnTo>
                    <a:pt x="298590" y="400069"/>
                  </a:lnTo>
                  <a:cubicBezTo>
                    <a:pt x="298590" y="393497"/>
                    <a:pt x="303937" y="388157"/>
                    <a:pt x="310503" y="388157"/>
                  </a:cubicBezTo>
                  <a:lnTo>
                    <a:pt x="482080" y="388157"/>
                  </a:lnTo>
                  <a:lnTo>
                    <a:pt x="482607" y="385794"/>
                  </a:lnTo>
                  <a:cubicBezTo>
                    <a:pt x="484842" y="375806"/>
                    <a:pt x="487858" y="365900"/>
                    <a:pt x="491579" y="356369"/>
                  </a:cubicBezTo>
                  <a:lnTo>
                    <a:pt x="493192" y="352260"/>
                  </a:lnTo>
                  <a:lnTo>
                    <a:pt x="71622" y="352260"/>
                  </a:lnTo>
                  <a:close/>
                  <a:moveTo>
                    <a:pt x="322422" y="447872"/>
                  </a:moveTo>
                  <a:lnTo>
                    <a:pt x="477749" y="447872"/>
                  </a:lnTo>
                  <a:lnTo>
                    <a:pt x="477749" y="411988"/>
                  </a:lnTo>
                  <a:lnTo>
                    <a:pt x="322422" y="411988"/>
                  </a:lnTo>
                  <a:lnTo>
                    <a:pt x="322422" y="447872"/>
                  </a:lnTo>
                  <a:close/>
                  <a:moveTo>
                    <a:pt x="71622" y="173107"/>
                  </a:moveTo>
                  <a:cubicBezTo>
                    <a:pt x="45346" y="173190"/>
                    <a:pt x="23908" y="194628"/>
                    <a:pt x="23832" y="220897"/>
                  </a:cubicBezTo>
                  <a:lnTo>
                    <a:pt x="23832" y="280626"/>
                  </a:lnTo>
                  <a:cubicBezTo>
                    <a:pt x="23908" y="306921"/>
                    <a:pt x="45352" y="328365"/>
                    <a:pt x="71622" y="328435"/>
                  </a:cubicBezTo>
                  <a:lnTo>
                    <a:pt x="489668" y="328435"/>
                  </a:lnTo>
                  <a:cubicBezTo>
                    <a:pt x="495313" y="328359"/>
                    <a:pt x="500793" y="327279"/>
                    <a:pt x="506000" y="325241"/>
                  </a:cubicBezTo>
                  <a:lnTo>
                    <a:pt x="506959" y="324860"/>
                  </a:lnTo>
                  <a:lnTo>
                    <a:pt x="507486" y="323964"/>
                  </a:lnTo>
                  <a:cubicBezTo>
                    <a:pt x="515601" y="310375"/>
                    <a:pt x="525304" y="297707"/>
                    <a:pt x="536328" y="286309"/>
                  </a:cubicBezTo>
                  <a:lnTo>
                    <a:pt x="537007" y="285604"/>
                  </a:lnTo>
                  <a:lnTo>
                    <a:pt x="537147" y="284639"/>
                  </a:lnTo>
                  <a:cubicBezTo>
                    <a:pt x="537337" y="283324"/>
                    <a:pt x="537439" y="281997"/>
                    <a:pt x="537464" y="280676"/>
                  </a:cubicBezTo>
                  <a:lnTo>
                    <a:pt x="537464" y="220904"/>
                  </a:lnTo>
                  <a:cubicBezTo>
                    <a:pt x="537395" y="194621"/>
                    <a:pt x="515951" y="173177"/>
                    <a:pt x="489668" y="173101"/>
                  </a:cubicBezTo>
                  <a:lnTo>
                    <a:pt x="71622" y="173101"/>
                  </a:lnTo>
                  <a:close/>
                  <a:moveTo>
                    <a:pt x="489674" y="149276"/>
                  </a:moveTo>
                  <a:cubicBezTo>
                    <a:pt x="495008" y="149295"/>
                    <a:pt x="500336" y="149962"/>
                    <a:pt x="505505" y="151270"/>
                  </a:cubicBezTo>
                  <a:lnTo>
                    <a:pt x="511633" y="152826"/>
                  </a:lnTo>
                  <a:lnTo>
                    <a:pt x="464947" y="51537"/>
                  </a:lnTo>
                  <a:cubicBezTo>
                    <a:pt x="457149" y="34703"/>
                    <a:pt x="440138" y="23813"/>
                    <a:pt x="421602" y="23800"/>
                  </a:cubicBezTo>
                  <a:lnTo>
                    <a:pt x="139719" y="23800"/>
                  </a:lnTo>
                  <a:cubicBezTo>
                    <a:pt x="121171" y="23813"/>
                    <a:pt x="104159" y="34697"/>
                    <a:pt x="96374" y="51530"/>
                  </a:cubicBezTo>
                  <a:lnTo>
                    <a:pt x="49683" y="152826"/>
                  </a:lnTo>
                  <a:lnTo>
                    <a:pt x="55810" y="151270"/>
                  </a:lnTo>
                  <a:cubicBezTo>
                    <a:pt x="60973" y="149962"/>
                    <a:pt x="66307" y="149289"/>
                    <a:pt x="71647" y="149276"/>
                  </a:cubicBezTo>
                  <a:lnTo>
                    <a:pt x="71641" y="149276"/>
                  </a:lnTo>
                  <a:lnTo>
                    <a:pt x="489674" y="149276"/>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37" name="Google Shape;2137;gebf947c4af_8_946"/>
            <p:cNvSpPr/>
            <p:nvPr/>
          </p:nvSpPr>
          <p:spPr>
            <a:xfrm>
              <a:off x="5758674" y="3493116"/>
              <a:ext cx="23825" cy="173120"/>
            </a:xfrm>
            <a:custGeom>
              <a:rect b="b" l="l" r="r" t="t"/>
              <a:pathLst>
                <a:path extrusionOk="0" h="173120" w="23825">
                  <a:moveTo>
                    <a:pt x="11913" y="173120"/>
                  </a:moveTo>
                  <a:cubicBezTo>
                    <a:pt x="5340" y="173120"/>
                    <a:pt x="0" y="167780"/>
                    <a:pt x="0" y="161208"/>
                  </a:cubicBezTo>
                  <a:lnTo>
                    <a:pt x="0" y="11906"/>
                  </a:lnTo>
                  <a:cubicBezTo>
                    <a:pt x="0" y="5340"/>
                    <a:pt x="5340" y="0"/>
                    <a:pt x="11913" y="0"/>
                  </a:cubicBezTo>
                  <a:cubicBezTo>
                    <a:pt x="18479" y="0"/>
                    <a:pt x="23825" y="5340"/>
                    <a:pt x="23825" y="11906"/>
                  </a:cubicBezTo>
                  <a:lnTo>
                    <a:pt x="23825" y="161208"/>
                  </a:lnTo>
                  <a:cubicBezTo>
                    <a:pt x="23831" y="167780"/>
                    <a:pt x="18485" y="173120"/>
                    <a:pt x="11913" y="17312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38" name="Google Shape;2138;gebf947c4af_8_946"/>
            <p:cNvSpPr/>
            <p:nvPr/>
          </p:nvSpPr>
          <p:spPr>
            <a:xfrm>
              <a:off x="5758674" y="3702133"/>
              <a:ext cx="23825" cy="38747"/>
            </a:xfrm>
            <a:custGeom>
              <a:rect b="b" l="l" r="r" t="t"/>
              <a:pathLst>
                <a:path extrusionOk="0" h="38747" w="23825">
                  <a:moveTo>
                    <a:pt x="11913" y="38748"/>
                  </a:moveTo>
                  <a:cubicBezTo>
                    <a:pt x="5340" y="38748"/>
                    <a:pt x="0" y="33401"/>
                    <a:pt x="0" y="26841"/>
                  </a:cubicBezTo>
                  <a:lnTo>
                    <a:pt x="0" y="11906"/>
                  </a:lnTo>
                  <a:cubicBezTo>
                    <a:pt x="0" y="5340"/>
                    <a:pt x="5340" y="0"/>
                    <a:pt x="11913" y="0"/>
                  </a:cubicBezTo>
                  <a:cubicBezTo>
                    <a:pt x="18479" y="0"/>
                    <a:pt x="23825" y="5340"/>
                    <a:pt x="23825" y="11906"/>
                  </a:cubicBezTo>
                  <a:lnTo>
                    <a:pt x="23825" y="26841"/>
                  </a:lnTo>
                  <a:cubicBezTo>
                    <a:pt x="23831" y="33401"/>
                    <a:pt x="18485" y="38748"/>
                    <a:pt x="11913" y="38748"/>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pic>
        <p:nvPicPr>
          <p:cNvPr id="2139" name="Google Shape;2139;gebf947c4af_8_946"/>
          <p:cNvPicPr preferRelativeResize="0"/>
          <p:nvPr/>
        </p:nvPicPr>
        <p:blipFill rotWithShape="1">
          <a:blip r:embed="rId7">
            <a:alphaModFix/>
          </a:blip>
          <a:srcRect b="0" l="0" r="0" t="0"/>
          <a:stretch/>
        </p:blipFill>
        <p:spPr>
          <a:xfrm>
            <a:off x="7294000" y="3212008"/>
            <a:ext cx="1153921" cy="1161000"/>
          </a:xfrm>
          <a:prstGeom prst="rect">
            <a:avLst/>
          </a:prstGeom>
          <a:noFill/>
          <a:ln>
            <a:noFill/>
          </a:ln>
        </p:spPr>
      </p:pic>
      <p:grpSp>
        <p:nvGrpSpPr>
          <p:cNvPr id="2140" name="Google Shape;2140;gebf947c4af_8_946"/>
          <p:cNvGrpSpPr/>
          <p:nvPr/>
        </p:nvGrpSpPr>
        <p:grpSpPr>
          <a:xfrm>
            <a:off x="7612060" y="3502174"/>
            <a:ext cx="474589" cy="730912"/>
            <a:chOff x="8814870" y="3042013"/>
            <a:chExt cx="938888" cy="1084484"/>
          </a:xfrm>
        </p:grpSpPr>
        <p:sp>
          <p:nvSpPr>
            <p:cNvPr id="2141" name="Google Shape;2141;gebf947c4af_8_946"/>
            <p:cNvSpPr/>
            <p:nvPr/>
          </p:nvSpPr>
          <p:spPr>
            <a:xfrm>
              <a:off x="8814870" y="3475286"/>
              <a:ext cx="938888" cy="651211"/>
            </a:xfrm>
            <a:custGeom>
              <a:rect b="b" l="l" r="r" t="t"/>
              <a:pathLst>
                <a:path extrusionOk="0" h="651211" w="938888">
                  <a:moveTo>
                    <a:pt x="276951" y="252235"/>
                  </a:moveTo>
                  <a:lnTo>
                    <a:pt x="297081" y="273405"/>
                  </a:lnTo>
                  <a:lnTo>
                    <a:pt x="324830" y="264027"/>
                  </a:lnTo>
                  <a:cubicBezTo>
                    <a:pt x="330355" y="262153"/>
                    <a:pt x="336323" y="265119"/>
                    <a:pt x="338229" y="270650"/>
                  </a:cubicBezTo>
                  <a:lnTo>
                    <a:pt x="338356" y="271145"/>
                  </a:lnTo>
                  <a:lnTo>
                    <a:pt x="338356" y="271145"/>
                  </a:lnTo>
                  <a:lnTo>
                    <a:pt x="346356" y="299288"/>
                  </a:lnTo>
                  <a:lnTo>
                    <a:pt x="375185" y="303841"/>
                  </a:lnTo>
                  <a:cubicBezTo>
                    <a:pt x="380964" y="304743"/>
                    <a:pt x="384901" y="310128"/>
                    <a:pt x="384012" y="315894"/>
                  </a:cubicBezTo>
                  <a:lnTo>
                    <a:pt x="383948" y="316427"/>
                  </a:lnTo>
                  <a:lnTo>
                    <a:pt x="383948" y="316427"/>
                  </a:lnTo>
                  <a:lnTo>
                    <a:pt x="377980" y="345072"/>
                  </a:lnTo>
                  <a:lnTo>
                    <a:pt x="401411" y="362515"/>
                  </a:lnTo>
                  <a:cubicBezTo>
                    <a:pt x="406110" y="366001"/>
                    <a:pt x="407062" y="372618"/>
                    <a:pt x="403633" y="377304"/>
                  </a:cubicBezTo>
                  <a:cubicBezTo>
                    <a:pt x="403443" y="377539"/>
                    <a:pt x="403253" y="377780"/>
                    <a:pt x="403062" y="378009"/>
                  </a:cubicBezTo>
                  <a:lnTo>
                    <a:pt x="384647" y="400304"/>
                  </a:lnTo>
                  <a:lnTo>
                    <a:pt x="397347" y="426682"/>
                  </a:lnTo>
                  <a:cubicBezTo>
                    <a:pt x="399823" y="431952"/>
                    <a:pt x="397601" y="438245"/>
                    <a:pt x="392331" y="440760"/>
                  </a:cubicBezTo>
                  <a:lnTo>
                    <a:pt x="391886" y="440963"/>
                  </a:lnTo>
                  <a:lnTo>
                    <a:pt x="364962" y="452317"/>
                  </a:lnTo>
                  <a:lnTo>
                    <a:pt x="363882" y="481552"/>
                  </a:lnTo>
                  <a:cubicBezTo>
                    <a:pt x="363692" y="487375"/>
                    <a:pt x="358803" y="491934"/>
                    <a:pt x="352960" y="491737"/>
                  </a:cubicBezTo>
                  <a:lnTo>
                    <a:pt x="352453" y="491699"/>
                  </a:lnTo>
                  <a:lnTo>
                    <a:pt x="352453" y="491737"/>
                  </a:lnTo>
                  <a:lnTo>
                    <a:pt x="323305" y="489255"/>
                  </a:lnTo>
                  <a:lnTo>
                    <a:pt x="308828" y="514629"/>
                  </a:lnTo>
                  <a:cubicBezTo>
                    <a:pt x="305907" y="519703"/>
                    <a:pt x="299430" y="521462"/>
                    <a:pt x="294350" y="518560"/>
                  </a:cubicBezTo>
                  <a:cubicBezTo>
                    <a:pt x="293969" y="518338"/>
                    <a:pt x="293588" y="518077"/>
                    <a:pt x="293207" y="517804"/>
                  </a:cubicBezTo>
                  <a:lnTo>
                    <a:pt x="269268" y="502526"/>
                  </a:lnTo>
                  <a:lnTo>
                    <a:pt x="244630" y="518274"/>
                  </a:lnTo>
                  <a:cubicBezTo>
                    <a:pt x="239676" y="521405"/>
                    <a:pt x="233199" y="519963"/>
                    <a:pt x="230024" y="515042"/>
                  </a:cubicBezTo>
                  <a:lnTo>
                    <a:pt x="229770" y="514617"/>
                  </a:lnTo>
                  <a:lnTo>
                    <a:pt x="229707" y="514629"/>
                  </a:lnTo>
                  <a:lnTo>
                    <a:pt x="215229" y="489255"/>
                  </a:lnTo>
                  <a:lnTo>
                    <a:pt x="186082" y="491737"/>
                  </a:lnTo>
                  <a:cubicBezTo>
                    <a:pt x="180241" y="492214"/>
                    <a:pt x="175097" y="487883"/>
                    <a:pt x="174653" y="482054"/>
                  </a:cubicBezTo>
                  <a:cubicBezTo>
                    <a:pt x="174653" y="481622"/>
                    <a:pt x="174589" y="481197"/>
                    <a:pt x="174653" y="480771"/>
                  </a:cubicBezTo>
                  <a:lnTo>
                    <a:pt x="173573" y="452329"/>
                  </a:lnTo>
                  <a:lnTo>
                    <a:pt x="146649" y="440982"/>
                  </a:lnTo>
                  <a:cubicBezTo>
                    <a:pt x="141251" y="438721"/>
                    <a:pt x="138775" y="432524"/>
                    <a:pt x="140997" y="427152"/>
                  </a:cubicBezTo>
                  <a:lnTo>
                    <a:pt x="153888" y="400310"/>
                  </a:lnTo>
                  <a:lnTo>
                    <a:pt x="135282" y="377723"/>
                  </a:lnTo>
                  <a:cubicBezTo>
                    <a:pt x="131536" y="373215"/>
                    <a:pt x="132234" y="366560"/>
                    <a:pt x="136743" y="362858"/>
                  </a:cubicBezTo>
                  <a:lnTo>
                    <a:pt x="137124" y="362528"/>
                  </a:lnTo>
                  <a:lnTo>
                    <a:pt x="160556" y="345072"/>
                  </a:lnTo>
                  <a:lnTo>
                    <a:pt x="154586" y="316427"/>
                  </a:lnTo>
                  <a:cubicBezTo>
                    <a:pt x="153380" y="310712"/>
                    <a:pt x="157063" y="305117"/>
                    <a:pt x="162778" y="303924"/>
                  </a:cubicBezTo>
                  <a:cubicBezTo>
                    <a:pt x="163159" y="303847"/>
                    <a:pt x="163476" y="303790"/>
                    <a:pt x="163857" y="303765"/>
                  </a:cubicBezTo>
                  <a:lnTo>
                    <a:pt x="192179" y="299288"/>
                  </a:lnTo>
                  <a:lnTo>
                    <a:pt x="200180" y="271145"/>
                  </a:lnTo>
                  <a:cubicBezTo>
                    <a:pt x="201767" y="265519"/>
                    <a:pt x="207609" y="262255"/>
                    <a:pt x="213260" y="263861"/>
                  </a:cubicBezTo>
                  <a:cubicBezTo>
                    <a:pt x="213578" y="263957"/>
                    <a:pt x="213895" y="264065"/>
                    <a:pt x="214213" y="264179"/>
                  </a:cubicBezTo>
                  <a:lnTo>
                    <a:pt x="241455" y="273405"/>
                  </a:lnTo>
                  <a:lnTo>
                    <a:pt x="261584" y="252235"/>
                  </a:lnTo>
                  <a:cubicBezTo>
                    <a:pt x="265648" y="248005"/>
                    <a:pt x="272316" y="247840"/>
                    <a:pt x="276570" y="251866"/>
                  </a:cubicBezTo>
                  <a:lnTo>
                    <a:pt x="276951" y="252235"/>
                  </a:lnTo>
                  <a:lnTo>
                    <a:pt x="276951" y="252235"/>
                  </a:lnTo>
                  <a:close/>
                  <a:moveTo>
                    <a:pt x="286412" y="292881"/>
                  </a:moveTo>
                  <a:lnTo>
                    <a:pt x="269268" y="274853"/>
                  </a:lnTo>
                  <a:lnTo>
                    <a:pt x="252440" y="292570"/>
                  </a:lnTo>
                  <a:cubicBezTo>
                    <a:pt x="249646" y="295681"/>
                    <a:pt x="245265" y="297021"/>
                    <a:pt x="241073" y="295611"/>
                  </a:cubicBezTo>
                  <a:lnTo>
                    <a:pt x="217515" y="287623"/>
                  </a:lnTo>
                  <a:lnTo>
                    <a:pt x="210657" y="311563"/>
                  </a:lnTo>
                  <a:lnTo>
                    <a:pt x="210657" y="311563"/>
                  </a:lnTo>
                  <a:cubicBezTo>
                    <a:pt x="209578" y="315398"/>
                    <a:pt x="206339" y="318446"/>
                    <a:pt x="202084" y="319107"/>
                  </a:cubicBezTo>
                  <a:lnTo>
                    <a:pt x="177573" y="322974"/>
                  </a:lnTo>
                  <a:lnTo>
                    <a:pt x="182654" y="347370"/>
                  </a:lnTo>
                  <a:cubicBezTo>
                    <a:pt x="183479" y="351275"/>
                    <a:pt x="182018" y="355467"/>
                    <a:pt x="178590" y="358006"/>
                  </a:cubicBezTo>
                  <a:lnTo>
                    <a:pt x="158650" y="372872"/>
                  </a:lnTo>
                  <a:lnTo>
                    <a:pt x="174462" y="392100"/>
                  </a:lnTo>
                  <a:cubicBezTo>
                    <a:pt x="177002" y="395167"/>
                    <a:pt x="177637" y="399536"/>
                    <a:pt x="175859" y="403352"/>
                  </a:cubicBezTo>
                  <a:lnTo>
                    <a:pt x="165064" y="425825"/>
                  </a:lnTo>
                  <a:lnTo>
                    <a:pt x="187606" y="435318"/>
                  </a:lnTo>
                  <a:cubicBezTo>
                    <a:pt x="191480" y="436772"/>
                    <a:pt x="194337" y="440449"/>
                    <a:pt x="194465" y="444836"/>
                  </a:cubicBezTo>
                  <a:lnTo>
                    <a:pt x="195354" y="469690"/>
                  </a:lnTo>
                  <a:lnTo>
                    <a:pt x="220245" y="467576"/>
                  </a:lnTo>
                  <a:cubicBezTo>
                    <a:pt x="224182" y="467258"/>
                    <a:pt x="228183" y="469195"/>
                    <a:pt x="230279" y="472878"/>
                  </a:cubicBezTo>
                  <a:lnTo>
                    <a:pt x="242597" y="494506"/>
                  </a:lnTo>
                  <a:lnTo>
                    <a:pt x="263425" y="481222"/>
                  </a:lnTo>
                  <a:cubicBezTo>
                    <a:pt x="266791" y="478974"/>
                    <a:pt x="271299" y="478796"/>
                    <a:pt x="274919" y="481108"/>
                  </a:cubicBezTo>
                  <a:lnTo>
                    <a:pt x="295937" y="494500"/>
                  </a:lnTo>
                  <a:lnTo>
                    <a:pt x="308066" y="473221"/>
                  </a:lnTo>
                  <a:cubicBezTo>
                    <a:pt x="309971" y="469557"/>
                    <a:pt x="313971" y="467201"/>
                    <a:pt x="318353" y="467563"/>
                  </a:cubicBezTo>
                  <a:lnTo>
                    <a:pt x="343181" y="469678"/>
                  </a:lnTo>
                  <a:lnTo>
                    <a:pt x="344070" y="444824"/>
                  </a:lnTo>
                  <a:cubicBezTo>
                    <a:pt x="344197" y="440855"/>
                    <a:pt x="346610" y="437121"/>
                    <a:pt x="350547" y="435470"/>
                  </a:cubicBezTo>
                  <a:lnTo>
                    <a:pt x="373471" y="425812"/>
                  </a:lnTo>
                  <a:lnTo>
                    <a:pt x="362930" y="403695"/>
                  </a:lnTo>
                  <a:cubicBezTo>
                    <a:pt x="360961" y="400056"/>
                    <a:pt x="361343" y="395459"/>
                    <a:pt x="364073" y="392081"/>
                  </a:cubicBezTo>
                  <a:lnTo>
                    <a:pt x="379948" y="372859"/>
                  </a:lnTo>
                  <a:lnTo>
                    <a:pt x="360263" y="358229"/>
                  </a:lnTo>
                  <a:cubicBezTo>
                    <a:pt x="356897" y="355886"/>
                    <a:pt x="354993" y="351656"/>
                    <a:pt x="355881" y="347357"/>
                  </a:cubicBezTo>
                  <a:lnTo>
                    <a:pt x="361025" y="322961"/>
                  </a:lnTo>
                  <a:lnTo>
                    <a:pt x="337276" y="319215"/>
                  </a:lnTo>
                  <a:cubicBezTo>
                    <a:pt x="332958" y="318884"/>
                    <a:pt x="329148" y="315932"/>
                    <a:pt x="327878" y="311550"/>
                  </a:cubicBezTo>
                  <a:lnTo>
                    <a:pt x="321020" y="287610"/>
                  </a:lnTo>
                  <a:lnTo>
                    <a:pt x="297525" y="295599"/>
                  </a:lnTo>
                  <a:cubicBezTo>
                    <a:pt x="293715" y="296882"/>
                    <a:pt x="289333" y="295954"/>
                    <a:pt x="286412" y="292881"/>
                  </a:cubicBezTo>
                  <a:lnTo>
                    <a:pt x="286412" y="292881"/>
                  </a:lnTo>
                  <a:close/>
                  <a:moveTo>
                    <a:pt x="298223" y="323736"/>
                  </a:moveTo>
                  <a:cubicBezTo>
                    <a:pt x="299684" y="321221"/>
                    <a:pt x="302922" y="320351"/>
                    <a:pt x="305462" y="321812"/>
                  </a:cubicBezTo>
                  <a:cubicBezTo>
                    <a:pt x="308003" y="323272"/>
                    <a:pt x="308828" y="326511"/>
                    <a:pt x="307368" y="329038"/>
                  </a:cubicBezTo>
                  <a:lnTo>
                    <a:pt x="240311" y="445167"/>
                  </a:lnTo>
                  <a:cubicBezTo>
                    <a:pt x="238851" y="447694"/>
                    <a:pt x="235612" y="448551"/>
                    <a:pt x="233072" y="447091"/>
                  </a:cubicBezTo>
                  <a:cubicBezTo>
                    <a:pt x="230596" y="445630"/>
                    <a:pt x="229707" y="442398"/>
                    <a:pt x="231168" y="439871"/>
                  </a:cubicBezTo>
                  <a:lnTo>
                    <a:pt x="298223" y="323736"/>
                  </a:lnTo>
                  <a:close/>
                  <a:moveTo>
                    <a:pt x="299493" y="386759"/>
                  </a:moveTo>
                  <a:cubicBezTo>
                    <a:pt x="306986" y="386759"/>
                    <a:pt x="313844" y="389807"/>
                    <a:pt x="318734" y="394748"/>
                  </a:cubicBezTo>
                  <a:lnTo>
                    <a:pt x="319179" y="395199"/>
                  </a:lnTo>
                  <a:cubicBezTo>
                    <a:pt x="323878" y="400095"/>
                    <a:pt x="326735" y="406730"/>
                    <a:pt x="326735" y="414014"/>
                  </a:cubicBezTo>
                  <a:cubicBezTo>
                    <a:pt x="326735" y="421506"/>
                    <a:pt x="323687" y="428314"/>
                    <a:pt x="318734" y="433260"/>
                  </a:cubicBezTo>
                  <a:lnTo>
                    <a:pt x="318734" y="433279"/>
                  </a:lnTo>
                  <a:cubicBezTo>
                    <a:pt x="313780" y="438207"/>
                    <a:pt x="306986" y="441261"/>
                    <a:pt x="299493" y="441261"/>
                  </a:cubicBezTo>
                  <a:cubicBezTo>
                    <a:pt x="291937" y="441261"/>
                    <a:pt x="285143" y="438214"/>
                    <a:pt x="280190" y="433279"/>
                  </a:cubicBezTo>
                  <a:lnTo>
                    <a:pt x="279808" y="432829"/>
                  </a:lnTo>
                  <a:cubicBezTo>
                    <a:pt x="275109" y="427933"/>
                    <a:pt x="272252" y="421297"/>
                    <a:pt x="272252" y="414014"/>
                  </a:cubicBezTo>
                  <a:cubicBezTo>
                    <a:pt x="272252" y="406508"/>
                    <a:pt x="275300" y="399701"/>
                    <a:pt x="280253" y="394760"/>
                  </a:cubicBezTo>
                  <a:lnTo>
                    <a:pt x="280190" y="394748"/>
                  </a:lnTo>
                  <a:cubicBezTo>
                    <a:pt x="285143" y="389807"/>
                    <a:pt x="291937" y="386759"/>
                    <a:pt x="299493" y="386759"/>
                  </a:cubicBezTo>
                  <a:close/>
                  <a:moveTo>
                    <a:pt x="308765" y="404736"/>
                  </a:moveTo>
                  <a:cubicBezTo>
                    <a:pt x="306415" y="402355"/>
                    <a:pt x="303113" y="400888"/>
                    <a:pt x="299493" y="400888"/>
                  </a:cubicBezTo>
                  <a:cubicBezTo>
                    <a:pt x="295874" y="400888"/>
                    <a:pt x="292572" y="402355"/>
                    <a:pt x="290222" y="404736"/>
                  </a:cubicBezTo>
                  <a:lnTo>
                    <a:pt x="290159" y="404711"/>
                  </a:lnTo>
                  <a:lnTo>
                    <a:pt x="290159" y="404736"/>
                  </a:lnTo>
                  <a:cubicBezTo>
                    <a:pt x="287809" y="407079"/>
                    <a:pt x="286349" y="410369"/>
                    <a:pt x="286349" y="414014"/>
                  </a:cubicBezTo>
                  <a:cubicBezTo>
                    <a:pt x="286349" y="417506"/>
                    <a:pt x="287682" y="420669"/>
                    <a:pt x="289905" y="423005"/>
                  </a:cubicBezTo>
                  <a:lnTo>
                    <a:pt x="290222" y="423285"/>
                  </a:lnTo>
                  <a:cubicBezTo>
                    <a:pt x="292572" y="425660"/>
                    <a:pt x="295874" y="427120"/>
                    <a:pt x="299493" y="427120"/>
                  </a:cubicBezTo>
                  <a:cubicBezTo>
                    <a:pt x="303113" y="427120"/>
                    <a:pt x="306415" y="425660"/>
                    <a:pt x="308765" y="423285"/>
                  </a:cubicBezTo>
                  <a:lnTo>
                    <a:pt x="308765" y="423304"/>
                  </a:lnTo>
                  <a:lnTo>
                    <a:pt x="308765" y="423285"/>
                  </a:lnTo>
                  <a:cubicBezTo>
                    <a:pt x="311178" y="420935"/>
                    <a:pt x="312574" y="417652"/>
                    <a:pt x="312574" y="414014"/>
                  </a:cubicBezTo>
                  <a:cubicBezTo>
                    <a:pt x="312574" y="410515"/>
                    <a:pt x="311241" y="407352"/>
                    <a:pt x="309082" y="405022"/>
                  </a:cubicBezTo>
                  <a:lnTo>
                    <a:pt x="308765" y="404736"/>
                  </a:lnTo>
                  <a:lnTo>
                    <a:pt x="308765" y="404736"/>
                  </a:lnTo>
                  <a:close/>
                  <a:moveTo>
                    <a:pt x="239042" y="327641"/>
                  </a:moveTo>
                  <a:cubicBezTo>
                    <a:pt x="246598" y="327641"/>
                    <a:pt x="253393" y="330689"/>
                    <a:pt x="258282" y="335623"/>
                  </a:cubicBezTo>
                  <a:lnTo>
                    <a:pt x="258345" y="335668"/>
                  </a:lnTo>
                  <a:cubicBezTo>
                    <a:pt x="263298" y="340601"/>
                    <a:pt x="266346" y="347415"/>
                    <a:pt x="266346" y="354889"/>
                  </a:cubicBezTo>
                  <a:cubicBezTo>
                    <a:pt x="266346" y="362382"/>
                    <a:pt x="263298" y="369189"/>
                    <a:pt x="258345" y="374129"/>
                  </a:cubicBezTo>
                  <a:lnTo>
                    <a:pt x="258282" y="374174"/>
                  </a:lnTo>
                  <a:cubicBezTo>
                    <a:pt x="253329" y="379095"/>
                    <a:pt x="246534" y="382137"/>
                    <a:pt x="239042" y="382137"/>
                  </a:cubicBezTo>
                  <a:cubicBezTo>
                    <a:pt x="231548" y="382137"/>
                    <a:pt x="224754" y="379089"/>
                    <a:pt x="219801" y="374155"/>
                  </a:cubicBezTo>
                  <a:lnTo>
                    <a:pt x="219420" y="373710"/>
                  </a:lnTo>
                  <a:cubicBezTo>
                    <a:pt x="214721" y="368808"/>
                    <a:pt x="211863" y="362172"/>
                    <a:pt x="211863" y="354889"/>
                  </a:cubicBezTo>
                  <a:cubicBezTo>
                    <a:pt x="211863" y="347396"/>
                    <a:pt x="214911" y="340595"/>
                    <a:pt x="219801" y="335648"/>
                  </a:cubicBezTo>
                  <a:lnTo>
                    <a:pt x="219865" y="335610"/>
                  </a:lnTo>
                  <a:cubicBezTo>
                    <a:pt x="224818" y="330689"/>
                    <a:pt x="231612" y="327641"/>
                    <a:pt x="239042" y="327641"/>
                  </a:cubicBezTo>
                  <a:lnTo>
                    <a:pt x="239042" y="327641"/>
                  </a:lnTo>
                  <a:close/>
                  <a:moveTo>
                    <a:pt x="248376" y="345586"/>
                  </a:moveTo>
                  <a:cubicBezTo>
                    <a:pt x="246026" y="343230"/>
                    <a:pt x="242724" y="341770"/>
                    <a:pt x="239042" y="341770"/>
                  </a:cubicBezTo>
                  <a:cubicBezTo>
                    <a:pt x="235422" y="341770"/>
                    <a:pt x="232120" y="343224"/>
                    <a:pt x="229770" y="345586"/>
                  </a:cubicBezTo>
                  <a:lnTo>
                    <a:pt x="229770" y="345611"/>
                  </a:lnTo>
                  <a:cubicBezTo>
                    <a:pt x="227421" y="347967"/>
                    <a:pt x="225960" y="351256"/>
                    <a:pt x="225960" y="354889"/>
                  </a:cubicBezTo>
                  <a:cubicBezTo>
                    <a:pt x="225960" y="358387"/>
                    <a:pt x="227294" y="361550"/>
                    <a:pt x="229517" y="363881"/>
                  </a:cubicBezTo>
                  <a:lnTo>
                    <a:pt x="229770" y="364166"/>
                  </a:lnTo>
                  <a:cubicBezTo>
                    <a:pt x="232183" y="366535"/>
                    <a:pt x="235422" y="368008"/>
                    <a:pt x="239042" y="368008"/>
                  </a:cubicBezTo>
                  <a:cubicBezTo>
                    <a:pt x="242724" y="368008"/>
                    <a:pt x="246026" y="366547"/>
                    <a:pt x="248376" y="364185"/>
                  </a:cubicBezTo>
                  <a:lnTo>
                    <a:pt x="248376" y="364160"/>
                  </a:lnTo>
                  <a:cubicBezTo>
                    <a:pt x="250725" y="361804"/>
                    <a:pt x="252186" y="358527"/>
                    <a:pt x="252186" y="354882"/>
                  </a:cubicBezTo>
                  <a:cubicBezTo>
                    <a:pt x="252186" y="351250"/>
                    <a:pt x="250725" y="347961"/>
                    <a:pt x="248376" y="345605"/>
                  </a:cubicBezTo>
                  <a:lnTo>
                    <a:pt x="248376" y="345586"/>
                  </a:lnTo>
                  <a:lnTo>
                    <a:pt x="248376" y="345586"/>
                  </a:lnTo>
                  <a:close/>
                  <a:moveTo>
                    <a:pt x="691923" y="530308"/>
                  </a:moveTo>
                  <a:cubicBezTo>
                    <a:pt x="689130" y="530968"/>
                    <a:pt x="686272" y="529203"/>
                    <a:pt x="685573" y="526358"/>
                  </a:cubicBezTo>
                  <a:cubicBezTo>
                    <a:pt x="684938" y="523513"/>
                    <a:pt x="686717" y="520662"/>
                    <a:pt x="689510" y="520002"/>
                  </a:cubicBezTo>
                  <a:lnTo>
                    <a:pt x="765710" y="502069"/>
                  </a:lnTo>
                  <a:cubicBezTo>
                    <a:pt x="768568" y="501409"/>
                    <a:pt x="771425" y="503180"/>
                    <a:pt x="772060" y="506025"/>
                  </a:cubicBezTo>
                  <a:cubicBezTo>
                    <a:pt x="772759" y="508864"/>
                    <a:pt x="770981" y="511715"/>
                    <a:pt x="768123" y="512388"/>
                  </a:cubicBezTo>
                  <a:lnTo>
                    <a:pt x="691923" y="530308"/>
                  </a:lnTo>
                  <a:close/>
                  <a:moveTo>
                    <a:pt x="691860" y="480339"/>
                  </a:moveTo>
                  <a:cubicBezTo>
                    <a:pt x="689003" y="480949"/>
                    <a:pt x="686145" y="479120"/>
                    <a:pt x="685573" y="476269"/>
                  </a:cubicBezTo>
                  <a:cubicBezTo>
                    <a:pt x="684938" y="473405"/>
                    <a:pt x="686780" y="470598"/>
                    <a:pt x="689637" y="469995"/>
                  </a:cubicBezTo>
                  <a:lnTo>
                    <a:pt x="795492" y="447249"/>
                  </a:lnTo>
                  <a:cubicBezTo>
                    <a:pt x="798349" y="446640"/>
                    <a:pt x="801143" y="448469"/>
                    <a:pt x="801779" y="451326"/>
                  </a:cubicBezTo>
                  <a:cubicBezTo>
                    <a:pt x="802350" y="454184"/>
                    <a:pt x="800508" y="456997"/>
                    <a:pt x="797715" y="457600"/>
                  </a:cubicBezTo>
                  <a:lnTo>
                    <a:pt x="691860" y="480339"/>
                  </a:lnTo>
                  <a:close/>
                  <a:moveTo>
                    <a:pt x="93245" y="21196"/>
                  </a:moveTo>
                  <a:lnTo>
                    <a:pt x="26824" y="139649"/>
                  </a:lnTo>
                  <a:lnTo>
                    <a:pt x="88610" y="152794"/>
                  </a:lnTo>
                  <a:cubicBezTo>
                    <a:pt x="89055" y="152864"/>
                    <a:pt x="89499" y="152952"/>
                    <a:pt x="89880" y="153079"/>
                  </a:cubicBezTo>
                  <a:lnTo>
                    <a:pt x="370359" y="212795"/>
                  </a:lnTo>
                  <a:lnTo>
                    <a:pt x="453354" y="21190"/>
                  </a:lnTo>
                  <a:lnTo>
                    <a:pt x="93245" y="21190"/>
                  </a:lnTo>
                  <a:lnTo>
                    <a:pt x="93245" y="21196"/>
                  </a:lnTo>
                  <a:close/>
                  <a:moveTo>
                    <a:pt x="1361" y="141827"/>
                  </a:moveTo>
                  <a:lnTo>
                    <a:pt x="77497" y="5937"/>
                  </a:lnTo>
                  <a:cubicBezTo>
                    <a:pt x="79275" y="2426"/>
                    <a:pt x="82895" y="0"/>
                    <a:pt x="87022" y="0"/>
                  </a:cubicBezTo>
                  <a:lnTo>
                    <a:pt x="469419" y="0"/>
                  </a:lnTo>
                  <a:lnTo>
                    <a:pt x="851817" y="0"/>
                  </a:lnTo>
                  <a:cubicBezTo>
                    <a:pt x="856007" y="0"/>
                    <a:pt x="859627" y="2426"/>
                    <a:pt x="861342" y="5937"/>
                  </a:cubicBezTo>
                  <a:lnTo>
                    <a:pt x="937542" y="141827"/>
                  </a:lnTo>
                  <a:cubicBezTo>
                    <a:pt x="940399" y="146920"/>
                    <a:pt x="938557" y="153372"/>
                    <a:pt x="933478" y="156223"/>
                  </a:cubicBezTo>
                  <a:cubicBezTo>
                    <a:pt x="932398" y="156832"/>
                    <a:pt x="931318" y="157213"/>
                    <a:pt x="930175" y="157416"/>
                  </a:cubicBezTo>
                  <a:lnTo>
                    <a:pt x="862421" y="171844"/>
                  </a:lnTo>
                  <a:lnTo>
                    <a:pt x="862421" y="542182"/>
                  </a:lnTo>
                  <a:lnTo>
                    <a:pt x="862421" y="542182"/>
                  </a:lnTo>
                  <a:cubicBezTo>
                    <a:pt x="862421" y="546894"/>
                    <a:pt x="859246" y="551199"/>
                    <a:pt x="854420" y="552405"/>
                  </a:cubicBezTo>
                  <a:lnTo>
                    <a:pt x="473039" y="650583"/>
                  </a:lnTo>
                  <a:cubicBezTo>
                    <a:pt x="471896" y="650983"/>
                    <a:pt x="470690" y="651211"/>
                    <a:pt x="469419" y="651211"/>
                  </a:cubicBezTo>
                  <a:cubicBezTo>
                    <a:pt x="468213" y="651211"/>
                    <a:pt x="466943" y="650989"/>
                    <a:pt x="465863" y="650583"/>
                  </a:cubicBezTo>
                  <a:lnTo>
                    <a:pt x="84419" y="552405"/>
                  </a:lnTo>
                  <a:cubicBezTo>
                    <a:pt x="79656" y="551199"/>
                    <a:pt x="76481" y="546894"/>
                    <a:pt x="76481" y="542182"/>
                  </a:cubicBezTo>
                  <a:lnTo>
                    <a:pt x="76418" y="542182"/>
                  </a:lnTo>
                  <a:lnTo>
                    <a:pt x="76418" y="171844"/>
                  </a:lnTo>
                  <a:lnTo>
                    <a:pt x="8727" y="157416"/>
                  </a:lnTo>
                  <a:cubicBezTo>
                    <a:pt x="7584" y="157219"/>
                    <a:pt x="6441" y="156832"/>
                    <a:pt x="5425" y="156223"/>
                  </a:cubicBezTo>
                  <a:cubicBezTo>
                    <a:pt x="281" y="153372"/>
                    <a:pt x="-1496" y="146914"/>
                    <a:pt x="1361" y="141827"/>
                  </a:cubicBezTo>
                  <a:lnTo>
                    <a:pt x="1361" y="141827"/>
                  </a:lnTo>
                  <a:close/>
                  <a:moveTo>
                    <a:pt x="458879" y="61601"/>
                  </a:moveTo>
                  <a:lnTo>
                    <a:pt x="386552" y="228416"/>
                  </a:lnTo>
                  <a:cubicBezTo>
                    <a:pt x="384837" y="233381"/>
                    <a:pt x="379631" y="236410"/>
                    <a:pt x="374360" y="235286"/>
                  </a:cubicBezTo>
                  <a:lnTo>
                    <a:pt x="97627" y="176365"/>
                  </a:lnTo>
                  <a:lnTo>
                    <a:pt x="97627" y="534016"/>
                  </a:lnTo>
                  <a:lnTo>
                    <a:pt x="458879" y="626999"/>
                  </a:lnTo>
                  <a:lnTo>
                    <a:pt x="458879" y="61601"/>
                  </a:lnTo>
                  <a:close/>
                  <a:moveTo>
                    <a:pt x="841275" y="176359"/>
                  </a:moveTo>
                  <a:lnTo>
                    <a:pt x="564479" y="235280"/>
                  </a:lnTo>
                  <a:cubicBezTo>
                    <a:pt x="559208" y="236404"/>
                    <a:pt x="554065" y="233375"/>
                    <a:pt x="552350" y="228409"/>
                  </a:cubicBezTo>
                  <a:lnTo>
                    <a:pt x="480024" y="61595"/>
                  </a:lnTo>
                  <a:lnTo>
                    <a:pt x="480024" y="626980"/>
                  </a:lnTo>
                  <a:lnTo>
                    <a:pt x="841275" y="534003"/>
                  </a:lnTo>
                  <a:lnTo>
                    <a:pt x="841275" y="176359"/>
                  </a:lnTo>
                  <a:close/>
                  <a:moveTo>
                    <a:pt x="912078" y="139649"/>
                  </a:moveTo>
                  <a:lnTo>
                    <a:pt x="845657" y="21196"/>
                  </a:lnTo>
                  <a:lnTo>
                    <a:pt x="485548" y="21196"/>
                  </a:lnTo>
                  <a:lnTo>
                    <a:pt x="568543" y="212801"/>
                  </a:lnTo>
                  <a:lnTo>
                    <a:pt x="848959" y="153086"/>
                  </a:lnTo>
                  <a:cubicBezTo>
                    <a:pt x="849404" y="152959"/>
                    <a:pt x="849848" y="152870"/>
                    <a:pt x="850293" y="152800"/>
                  </a:cubicBezTo>
                  <a:lnTo>
                    <a:pt x="912078" y="139649"/>
                  </a:lnTo>
                  <a:lnTo>
                    <a:pt x="912078" y="139649"/>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42" name="Google Shape;2142;gebf947c4af_8_946"/>
            <p:cNvSpPr/>
            <p:nvPr/>
          </p:nvSpPr>
          <p:spPr>
            <a:xfrm>
              <a:off x="9153416" y="3042013"/>
              <a:ext cx="261778" cy="325964"/>
            </a:xfrm>
            <a:custGeom>
              <a:rect b="b" l="l" r="r" t="t"/>
              <a:pathLst>
                <a:path extrusionOk="0" h="325964" w="261778">
                  <a:moveTo>
                    <a:pt x="123253" y="7626"/>
                  </a:moveTo>
                  <a:cubicBezTo>
                    <a:pt x="123253" y="3410"/>
                    <a:pt x="126683" y="0"/>
                    <a:pt x="130873" y="0"/>
                  </a:cubicBezTo>
                  <a:cubicBezTo>
                    <a:pt x="135128" y="0"/>
                    <a:pt x="138494" y="3410"/>
                    <a:pt x="138494" y="7626"/>
                  </a:cubicBezTo>
                  <a:lnTo>
                    <a:pt x="138494" y="301098"/>
                  </a:lnTo>
                  <a:lnTo>
                    <a:pt x="249047" y="200615"/>
                  </a:lnTo>
                  <a:cubicBezTo>
                    <a:pt x="252159" y="197783"/>
                    <a:pt x="256985" y="198012"/>
                    <a:pt x="259778" y="201123"/>
                  </a:cubicBezTo>
                  <a:cubicBezTo>
                    <a:pt x="262636" y="204235"/>
                    <a:pt x="262382" y="209055"/>
                    <a:pt x="259334" y="211880"/>
                  </a:cubicBezTo>
                  <a:lnTo>
                    <a:pt x="136335" y="323666"/>
                  </a:lnTo>
                  <a:cubicBezTo>
                    <a:pt x="134937" y="325082"/>
                    <a:pt x="133033" y="325965"/>
                    <a:pt x="130873" y="325965"/>
                  </a:cubicBezTo>
                  <a:cubicBezTo>
                    <a:pt x="128778" y="325965"/>
                    <a:pt x="126810" y="325082"/>
                    <a:pt x="125412" y="323666"/>
                  </a:cubicBezTo>
                  <a:lnTo>
                    <a:pt x="2476" y="211880"/>
                  </a:lnTo>
                  <a:cubicBezTo>
                    <a:pt x="-635" y="209055"/>
                    <a:pt x="-826" y="204235"/>
                    <a:pt x="1969" y="201123"/>
                  </a:cubicBezTo>
                  <a:cubicBezTo>
                    <a:pt x="4826" y="198018"/>
                    <a:pt x="9652" y="197790"/>
                    <a:pt x="12763" y="200615"/>
                  </a:cubicBezTo>
                  <a:lnTo>
                    <a:pt x="123253" y="301098"/>
                  </a:lnTo>
                  <a:lnTo>
                    <a:pt x="123253" y="7626"/>
                  </a:lnTo>
                  <a:lnTo>
                    <a:pt x="123253" y="7626"/>
                  </a:lnTo>
                  <a:close/>
                </a:path>
              </a:pathLst>
            </a:custGeom>
            <a:solidFill>
              <a:srgbClr val="000000"/>
            </a:solidFill>
            <a:ln cap="rnd" cmpd="sng" w="57675">
              <a:solidFill>
                <a:srgbClr val="00000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cxnSp>
        <p:nvCxnSpPr>
          <p:cNvPr id="2143" name="Google Shape;2143;gebf947c4af_8_946"/>
          <p:cNvCxnSpPr/>
          <p:nvPr/>
        </p:nvCxnSpPr>
        <p:spPr>
          <a:xfrm>
            <a:off x="574664" y="867271"/>
            <a:ext cx="704258" cy="0"/>
          </a:xfrm>
          <a:prstGeom prst="straightConnector1">
            <a:avLst/>
          </a:prstGeom>
          <a:noFill/>
          <a:ln cap="flat" cmpd="sng" w="76200">
            <a:solidFill>
              <a:srgbClr val="00B0F0"/>
            </a:solidFill>
            <a:prstDash val="solid"/>
            <a:round/>
            <a:headEnd len="sm" w="sm" type="none"/>
            <a:tailEnd len="sm" w="sm" type="none"/>
          </a:ln>
        </p:spPr>
      </p:cxnSp>
      <p:pic>
        <p:nvPicPr>
          <p:cNvPr id="2144" name="Google Shape;2144;gebf947c4af_8_946"/>
          <p:cNvPicPr preferRelativeResize="0"/>
          <p:nvPr/>
        </p:nvPicPr>
        <p:blipFill rotWithShape="1">
          <a:blip r:embed="rId8">
            <a:alphaModFix/>
          </a:blip>
          <a:srcRect b="0" l="0" r="0" t="0"/>
          <a:stretch/>
        </p:blipFill>
        <p:spPr>
          <a:xfrm>
            <a:off x="5472574" y="4570066"/>
            <a:ext cx="1153917" cy="1161000"/>
          </a:xfrm>
          <a:prstGeom prst="rect">
            <a:avLst/>
          </a:prstGeom>
          <a:noFill/>
          <a:ln>
            <a:noFill/>
          </a:ln>
        </p:spPr>
      </p:pic>
      <p:grpSp>
        <p:nvGrpSpPr>
          <p:cNvPr id="2145" name="Google Shape;2145;gebf947c4af_8_946"/>
          <p:cNvGrpSpPr/>
          <p:nvPr/>
        </p:nvGrpSpPr>
        <p:grpSpPr>
          <a:xfrm>
            <a:off x="5847595" y="4989255"/>
            <a:ext cx="338965" cy="537535"/>
            <a:chOff x="6967111" y="3171435"/>
            <a:chExt cx="643635" cy="792173"/>
          </a:xfrm>
        </p:grpSpPr>
        <p:sp>
          <p:nvSpPr>
            <p:cNvPr id="2146" name="Google Shape;2146;gebf947c4af_8_946"/>
            <p:cNvSpPr/>
            <p:nvPr/>
          </p:nvSpPr>
          <p:spPr>
            <a:xfrm>
              <a:off x="6967111" y="3171435"/>
              <a:ext cx="643635" cy="792173"/>
            </a:xfrm>
            <a:custGeom>
              <a:rect b="b" l="l" r="r" t="t"/>
              <a:pathLst>
                <a:path extrusionOk="0" h="792173" w="643635">
                  <a:moveTo>
                    <a:pt x="643191" y="133176"/>
                  </a:moveTo>
                  <a:cubicBezTo>
                    <a:pt x="642620" y="130750"/>
                    <a:pt x="641286" y="128565"/>
                    <a:pt x="639445" y="126876"/>
                  </a:cubicBezTo>
                  <a:lnTo>
                    <a:pt x="498792" y="3109"/>
                  </a:lnTo>
                  <a:cubicBezTo>
                    <a:pt x="496506" y="1121"/>
                    <a:pt x="493585" y="22"/>
                    <a:pt x="490601" y="22"/>
                  </a:cubicBezTo>
                  <a:lnTo>
                    <a:pt x="40513" y="22"/>
                  </a:lnTo>
                  <a:cubicBezTo>
                    <a:pt x="18923" y="-701"/>
                    <a:pt x="762" y="16253"/>
                    <a:pt x="64" y="37887"/>
                  </a:cubicBezTo>
                  <a:cubicBezTo>
                    <a:pt x="64" y="38154"/>
                    <a:pt x="0" y="38421"/>
                    <a:pt x="0" y="38694"/>
                  </a:cubicBezTo>
                  <a:lnTo>
                    <a:pt x="0" y="756555"/>
                  </a:lnTo>
                  <a:cubicBezTo>
                    <a:pt x="0" y="775847"/>
                    <a:pt x="18605" y="792140"/>
                    <a:pt x="40513" y="792140"/>
                  </a:cubicBezTo>
                  <a:lnTo>
                    <a:pt x="603123" y="792140"/>
                  </a:lnTo>
                  <a:cubicBezTo>
                    <a:pt x="624522" y="793011"/>
                    <a:pt x="642620" y="776418"/>
                    <a:pt x="643636" y="755012"/>
                  </a:cubicBezTo>
                  <a:lnTo>
                    <a:pt x="643636" y="136160"/>
                  </a:lnTo>
                  <a:cubicBezTo>
                    <a:pt x="643636" y="135163"/>
                    <a:pt x="643509" y="134154"/>
                    <a:pt x="643191" y="133176"/>
                  </a:cubicBezTo>
                  <a:close/>
                  <a:moveTo>
                    <a:pt x="597027" y="123797"/>
                  </a:moveTo>
                  <a:lnTo>
                    <a:pt x="512445" y="123797"/>
                  </a:lnTo>
                  <a:cubicBezTo>
                    <a:pt x="503047" y="123797"/>
                    <a:pt x="495109" y="118126"/>
                    <a:pt x="495109" y="111420"/>
                  </a:cubicBezTo>
                  <a:lnTo>
                    <a:pt x="495109" y="38827"/>
                  </a:lnTo>
                  <a:lnTo>
                    <a:pt x="597027" y="123797"/>
                  </a:lnTo>
                  <a:close/>
                  <a:moveTo>
                    <a:pt x="603123" y="767401"/>
                  </a:moveTo>
                  <a:lnTo>
                    <a:pt x="40513" y="767401"/>
                  </a:lnTo>
                  <a:cubicBezTo>
                    <a:pt x="31814" y="767401"/>
                    <a:pt x="24764" y="761470"/>
                    <a:pt x="24764" y="756568"/>
                  </a:cubicBezTo>
                  <a:lnTo>
                    <a:pt x="24764" y="38700"/>
                  </a:lnTo>
                  <a:cubicBezTo>
                    <a:pt x="25146" y="30648"/>
                    <a:pt x="31940" y="24400"/>
                    <a:pt x="40005" y="24743"/>
                  </a:cubicBezTo>
                  <a:cubicBezTo>
                    <a:pt x="40195" y="24749"/>
                    <a:pt x="40386" y="24762"/>
                    <a:pt x="40513" y="24775"/>
                  </a:cubicBezTo>
                  <a:lnTo>
                    <a:pt x="470344" y="24775"/>
                  </a:lnTo>
                  <a:lnTo>
                    <a:pt x="470344" y="111414"/>
                  </a:lnTo>
                  <a:cubicBezTo>
                    <a:pt x="470344" y="131893"/>
                    <a:pt x="489267" y="148543"/>
                    <a:pt x="512445" y="148543"/>
                  </a:cubicBezTo>
                  <a:lnTo>
                    <a:pt x="618871" y="148543"/>
                  </a:lnTo>
                  <a:lnTo>
                    <a:pt x="618871" y="755018"/>
                  </a:lnTo>
                  <a:cubicBezTo>
                    <a:pt x="617727" y="762676"/>
                    <a:pt x="610806" y="768106"/>
                    <a:pt x="603123" y="767401"/>
                  </a:cubicBezTo>
                  <a:lnTo>
                    <a:pt x="603123" y="76740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47" name="Google Shape;2147;gebf947c4af_8_946"/>
            <p:cNvSpPr/>
            <p:nvPr/>
          </p:nvSpPr>
          <p:spPr>
            <a:xfrm>
              <a:off x="7041405" y="3251912"/>
              <a:ext cx="297053" cy="24752"/>
            </a:xfrm>
            <a:custGeom>
              <a:rect b="b" l="l" r="r" t="t"/>
              <a:pathLst>
                <a:path extrusionOk="0" h="24752" w="297053">
                  <a:moveTo>
                    <a:pt x="12382" y="24752"/>
                  </a:moveTo>
                  <a:lnTo>
                    <a:pt x="284670" y="24752"/>
                  </a:lnTo>
                  <a:cubicBezTo>
                    <a:pt x="291529" y="24752"/>
                    <a:pt x="297053" y="19215"/>
                    <a:pt x="297053" y="12376"/>
                  </a:cubicBezTo>
                  <a:cubicBezTo>
                    <a:pt x="297053" y="5537"/>
                    <a:pt x="291529" y="0"/>
                    <a:pt x="284670" y="0"/>
                  </a:cubicBezTo>
                  <a:lnTo>
                    <a:pt x="12382" y="0"/>
                  </a:lnTo>
                  <a:cubicBezTo>
                    <a:pt x="5524" y="0"/>
                    <a:pt x="0" y="5537"/>
                    <a:pt x="0" y="12376"/>
                  </a:cubicBezTo>
                  <a:cubicBezTo>
                    <a:pt x="0" y="19215"/>
                    <a:pt x="5524" y="24752"/>
                    <a:pt x="12382" y="24752"/>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48" name="Google Shape;2148;gebf947c4af_8_946"/>
            <p:cNvSpPr/>
            <p:nvPr/>
          </p:nvSpPr>
          <p:spPr>
            <a:xfrm>
              <a:off x="7041406" y="3623214"/>
              <a:ext cx="86612" cy="61770"/>
            </a:xfrm>
            <a:custGeom>
              <a:rect b="b" l="l" r="r" t="t"/>
              <a:pathLst>
                <a:path extrusionOk="0" h="61770" w="86612">
                  <a:moveTo>
                    <a:pt x="66420" y="2783"/>
                  </a:moveTo>
                  <a:lnTo>
                    <a:pt x="30607" y="31980"/>
                  </a:lnTo>
                  <a:lnTo>
                    <a:pt x="22034" y="21210"/>
                  </a:lnTo>
                  <a:cubicBezTo>
                    <a:pt x="17843" y="15845"/>
                    <a:pt x="10032" y="14943"/>
                    <a:pt x="4698" y="19185"/>
                  </a:cubicBezTo>
                  <a:cubicBezTo>
                    <a:pt x="-636" y="23427"/>
                    <a:pt x="-1588" y="31206"/>
                    <a:pt x="2667" y="36565"/>
                  </a:cubicBezTo>
                  <a:lnTo>
                    <a:pt x="18986" y="57196"/>
                  </a:lnTo>
                  <a:cubicBezTo>
                    <a:pt x="23368" y="62447"/>
                    <a:pt x="31114" y="63305"/>
                    <a:pt x="36512" y="59107"/>
                  </a:cubicBezTo>
                  <a:lnTo>
                    <a:pt x="82042" y="21972"/>
                  </a:lnTo>
                  <a:cubicBezTo>
                    <a:pt x="87375" y="17654"/>
                    <a:pt x="88137" y="9869"/>
                    <a:pt x="83819" y="4561"/>
                  </a:cubicBezTo>
                  <a:cubicBezTo>
                    <a:pt x="79501" y="-741"/>
                    <a:pt x="71755" y="-1535"/>
                    <a:pt x="66420" y="2783"/>
                  </a:cubicBezTo>
                  <a:lnTo>
                    <a:pt x="66420" y="2783"/>
                  </a:lnTo>
                  <a:lnTo>
                    <a:pt x="66420" y="2783"/>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49" name="Google Shape;2149;gebf947c4af_8_946"/>
            <p:cNvSpPr/>
            <p:nvPr/>
          </p:nvSpPr>
          <p:spPr>
            <a:xfrm>
              <a:off x="7041406" y="3722236"/>
              <a:ext cx="86612" cy="61799"/>
            </a:xfrm>
            <a:custGeom>
              <a:rect b="b" l="l" r="r" t="t"/>
              <a:pathLst>
                <a:path extrusionOk="0" h="61799" w="86612">
                  <a:moveTo>
                    <a:pt x="66420" y="2783"/>
                  </a:moveTo>
                  <a:lnTo>
                    <a:pt x="30607" y="31980"/>
                  </a:lnTo>
                  <a:lnTo>
                    <a:pt x="22034" y="21204"/>
                  </a:lnTo>
                  <a:cubicBezTo>
                    <a:pt x="17843" y="15845"/>
                    <a:pt x="10032" y="14943"/>
                    <a:pt x="4698" y="19178"/>
                  </a:cubicBezTo>
                  <a:cubicBezTo>
                    <a:pt x="-636" y="23414"/>
                    <a:pt x="-1588" y="31206"/>
                    <a:pt x="2667" y="36558"/>
                  </a:cubicBezTo>
                  <a:lnTo>
                    <a:pt x="2667" y="36558"/>
                  </a:lnTo>
                  <a:lnTo>
                    <a:pt x="18986" y="57183"/>
                  </a:lnTo>
                  <a:cubicBezTo>
                    <a:pt x="23304" y="62492"/>
                    <a:pt x="31114" y="63343"/>
                    <a:pt x="36512" y="59107"/>
                  </a:cubicBezTo>
                  <a:lnTo>
                    <a:pt x="82042" y="21972"/>
                  </a:lnTo>
                  <a:cubicBezTo>
                    <a:pt x="87375" y="17654"/>
                    <a:pt x="88137" y="9863"/>
                    <a:pt x="83819" y="4561"/>
                  </a:cubicBezTo>
                  <a:cubicBezTo>
                    <a:pt x="79501" y="-741"/>
                    <a:pt x="71755" y="-1535"/>
                    <a:pt x="66420" y="2783"/>
                  </a:cubicBezTo>
                  <a:lnTo>
                    <a:pt x="66420" y="2783"/>
                  </a:lnTo>
                  <a:lnTo>
                    <a:pt x="66420" y="2783"/>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50" name="Google Shape;2150;gebf947c4af_8_946"/>
            <p:cNvSpPr/>
            <p:nvPr/>
          </p:nvSpPr>
          <p:spPr>
            <a:xfrm>
              <a:off x="7165167" y="3821246"/>
              <a:ext cx="371284" cy="24752"/>
            </a:xfrm>
            <a:custGeom>
              <a:rect b="b" l="l" r="r" t="t"/>
              <a:pathLst>
                <a:path extrusionOk="0" h="24752" w="371284">
                  <a:moveTo>
                    <a:pt x="358966" y="0"/>
                  </a:moveTo>
                  <a:lnTo>
                    <a:pt x="12383" y="0"/>
                  </a:lnTo>
                  <a:cubicBezTo>
                    <a:pt x="5524" y="0"/>
                    <a:pt x="0" y="5543"/>
                    <a:pt x="0" y="12376"/>
                  </a:cubicBezTo>
                  <a:cubicBezTo>
                    <a:pt x="0" y="19209"/>
                    <a:pt x="5524" y="24752"/>
                    <a:pt x="12383" y="24752"/>
                  </a:cubicBezTo>
                  <a:lnTo>
                    <a:pt x="358966" y="24752"/>
                  </a:lnTo>
                  <a:cubicBezTo>
                    <a:pt x="365760" y="24752"/>
                    <a:pt x="371284" y="19209"/>
                    <a:pt x="371284" y="12376"/>
                  </a:cubicBezTo>
                  <a:cubicBezTo>
                    <a:pt x="371284" y="5543"/>
                    <a:pt x="365760" y="0"/>
                    <a:pt x="358966" y="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51" name="Google Shape;2151;gebf947c4af_8_946"/>
            <p:cNvSpPr/>
            <p:nvPr/>
          </p:nvSpPr>
          <p:spPr>
            <a:xfrm>
              <a:off x="7041406" y="3821253"/>
              <a:ext cx="86612" cy="61850"/>
            </a:xfrm>
            <a:custGeom>
              <a:rect b="b" l="l" r="r" t="t"/>
              <a:pathLst>
                <a:path extrusionOk="0" h="61850" w="86612">
                  <a:moveTo>
                    <a:pt x="66420" y="2787"/>
                  </a:moveTo>
                  <a:lnTo>
                    <a:pt x="30607" y="31978"/>
                  </a:lnTo>
                  <a:lnTo>
                    <a:pt x="22034" y="21208"/>
                  </a:lnTo>
                  <a:cubicBezTo>
                    <a:pt x="17843" y="15849"/>
                    <a:pt x="10032" y="14935"/>
                    <a:pt x="4698" y="19176"/>
                  </a:cubicBezTo>
                  <a:cubicBezTo>
                    <a:pt x="-636" y="23418"/>
                    <a:pt x="-1588" y="31197"/>
                    <a:pt x="2667" y="36556"/>
                  </a:cubicBezTo>
                  <a:lnTo>
                    <a:pt x="2667" y="36556"/>
                  </a:lnTo>
                  <a:lnTo>
                    <a:pt x="18986" y="57187"/>
                  </a:lnTo>
                  <a:cubicBezTo>
                    <a:pt x="23304" y="62560"/>
                    <a:pt x="31114" y="63410"/>
                    <a:pt x="36512" y="59111"/>
                  </a:cubicBezTo>
                  <a:lnTo>
                    <a:pt x="82042" y="21976"/>
                  </a:lnTo>
                  <a:cubicBezTo>
                    <a:pt x="87375" y="17659"/>
                    <a:pt x="88137" y="9861"/>
                    <a:pt x="83819" y="4565"/>
                  </a:cubicBezTo>
                  <a:cubicBezTo>
                    <a:pt x="79501" y="-750"/>
                    <a:pt x="71755" y="-1531"/>
                    <a:pt x="66420" y="2787"/>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52" name="Google Shape;2152;gebf947c4af_8_946"/>
            <p:cNvSpPr/>
            <p:nvPr/>
          </p:nvSpPr>
          <p:spPr>
            <a:xfrm>
              <a:off x="7165167" y="3722244"/>
              <a:ext cx="190309" cy="24739"/>
            </a:xfrm>
            <a:custGeom>
              <a:rect b="b" l="l" r="r" t="t"/>
              <a:pathLst>
                <a:path extrusionOk="0" h="24739" w="190309">
                  <a:moveTo>
                    <a:pt x="12383" y="24740"/>
                  </a:moveTo>
                  <a:lnTo>
                    <a:pt x="190309" y="24740"/>
                  </a:lnTo>
                  <a:lnTo>
                    <a:pt x="165545" y="0"/>
                  </a:lnTo>
                  <a:lnTo>
                    <a:pt x="12383" y="0"/>
                  </a:lnTo>
                  <a:cubicBezTo>
                    <a:pt x="5524" y="0"/>
                    <a:pt x="0" y="5531"/>
                    <a:pt x="0" y="12376"/>
                  </a:cubicBezTo>
                  <a:cubicBezTo>
                    <a:pt x="0" y="19196"/>
                    <a:pt x="5524" y="24740"/>
                    <a:pt x="12383" y="2474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53" name="Google Shape;2153;gebf947c4af_8_946"/>
            <p:cNvSpPr/>
            <p:nvPr/>
          </p:nvSpPr>
          <p:spPr>
            <a:xfrm>
              <a:off x="7497589" y="3722237"/>
              <a:ext cx="38861" cy="24739"/>
            </a:xfrm>
            <a:custGeom>
              <a:rect b="b" l="l" r="r" t="t"/>
              <a:pathLst>
                <a:path extrusionOk="0" h="24739" w="38861">
                  <a:moveTo>
                    <a:pt x="26543" y="0"/>
                  </a:moveTo>
                  <a:lnTo>
                    <a:pt x="0" y="0"/>
                  </a:lnTo>
                  <a:cubicBezTo>
                    <a:pt x="2223" y="8083"/>
                    <a:pt x="2349" y="16605"/>
                    <a:pt x="254" y="24740"/>
                  </a:cubicBezTo>
                  <a:lnTo>
                    <a:pt x="26543" y="24740"/>
                  </a:lnTo>
                  <a:cubicBezTo>
                    <a:pt x="33338" y="24740"/>
                    <a:pt x="38862" y="19196"/>
                    <a:pt x="38862" y="12376"/>
                  </a:cubicBezTo>
                  <a:cubicBezTo>
                    <a:pt x="38862" y="5531"/>
                    <a:pt x="33338" y="0"/>
                    <a:pt x="26543" y="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54" name="Google Shape;2154;gebf947c4af_8_946"/>
            <p:cNvSpPr/>
            <p:nvPr/>
          </p:nvSpPr>
          <p:spPr>
            <a:xfrm>
              <a:off x="7408054" y="3623222"/>
              <a:ext cx="128396" cy="24752"/>
            </a:xfrm>
            <a:custGeom>
              <a:rect b="b" l="l" r="r" t="t"/>
              <a:pathLst>
                <a:path extrusionOk="0" h="24752" w="128396">
                  <a:moveTo>
                    <a:pt x="116078" y="0"/>
                  </a:moveTo>
                  <a:lnTo>
                    <a:pt x="0" y="0"/>
                  </a:lnTo>
                  <a:lnTo>
                    <a:pt x="24765" y="24752"/>
                  </a:lnTo>
                  <a:lnTo>
                    <a:pt x="116078" y="24752"/>
                  </a:lnTo>
                  <a:cubicBezTo>
                    <a:pt x="122872" y="24752"/>
                    <a:pt x="128397" y="19209"/>
                    <a:pt x="128397" y="12376"/>
                  </a:cubicBezTo>
                  <a:cubicBezTo>
                    <a:pt x="128397" y="5537"/>
                    <a:pt x="122872" y="0"/>
                    <a:pt x="116078" y="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55" name="Google Shape;2155;gebf947c4af_8_946"/>
            <p:cNvSpPr/>
            <p:nvPr/>
          </p:nvSpPr>
          <p:spPr>
            <a:xfrm>
              <a:off x="7165167" y="3623183"/>
              <a:ext cx="91313" cy="24790"/>
            </a:xfrm>
            <a:custGeom>
              <a:rect b="b" l="l" r="r" t="t"/>
              <a:pathLst>
                <a:path extrusionOk="0" h="24790" w="91313">
                  <a:moveTo>
                    <a:pt x="12383" y="24791"/>
                  </a:moveTo>
                  <a:lnTo>
                    <a:pt x="91313" y="24791"/>
                  </a:lnTo>
                  <a:cubicBezTo>
                    <a:pt x="84074" y="18066"/>
                    <a:pt x="78740" y="9526"/>
                    <a:pt x="76009" y="39"/>
                  </a:cubicBezTo>
                  <a:lnTo>
                    <a:pt x="13907" y="39"/>
                  </a:lnTo>
                  <a:cubicBezTo>
                    <a:pt x="6795" y="-508"/>
                    <a:pt x="571" y="4814"/>
                    <a:pt x="0" y="11932"/>
                  </a:cubicBezTo>
                  <a:cubicBezTo>
                    <a:pt x="0" y="12091"/>
                    <a:pt x="0" y="12256"/>
                    <a:pt x="0" y="12415"/>
                  </a:cubicBezTo>
                  <a:cubicBezTo>
                    <a:pt x="0" y="19247"/>
                    <a:pt x="5524" y="24791"/>
                    <a:pt x="12383" y="24791"/>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56" name="Google Shape;2156;gebf947c4af_8_946"/>
            <p:cNvSpPr/>
            <p:nvPr/>
          </p:nvSpPr>
          <p:spPr>
            <a:xfrm>
              <a:off x="7299470" y="3524200"/>
              <a:ext cx="236981" cy="24752"/>
            </a:xfrm>
            <a:custGeom>
              <a:rect b="b" l="l" r="r" t="t"/>
              <a:pathLst>
                <a:path extrusionOk="0" h="24752" w="236981">
                  <a:moveTo>
                    <a:pt x="224663" y="0"/>
                  </a:moveTo>
                  <a:lnTo>
                    <a:pt x="9271" y="0"/>
                  </a:lnTo>
                  <a:cubicBezTo>
                    <a:pt x="6604" y="6598"/>
                    <a:pt x="3556" y="13005"/>
                    <a:pt x="0" y="19183"/>
                  </a:cubicBezTo>
                  <a:cubicBezTo>
                    <a:pt x="2477" y="18790"/>
                    <a:pt x="5017" y="18586"/>
                    <a:pt x="7493" y="18567"/>
                  </a:cubicBezTo>
                  <a:cubicBezTo>
                    <a:pt x="15939" y="18555"/>
                    <a:pt x="24193" y="20682"/>
                    <a:pt x="31559" y="24752"/>
                  </a:cubicBezTo>
                  <a:lnTo>
                    <a:pt x="224663" y="24752"/>
                  </a:lnTo>
                  <a:cubicBezTo>
                    <a:pt x="231457" y="24752"/>
                    <a:pt x="236982" y="19209"/>
                    <a:pt x="236982" y="12376"/>
                  </a:cubicBezTo>
                  <a:cubicBezTo>
                    <a:pt x="236982" y="5543"/>
                    <a:pt x="231457" y="0"/>
                    <a:pt x="224663" y="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57" name="Google Shape;2157;gebf947c4af_8_946"/>
            <p:cNvSpPr/>
            <p:nvPr/>
          </p:nvSpPr>
          <p:spPr>
            <a:xfrm>
              <a:off x="7316868" y="3425191"/>
              <a:ext cx="219582" cy="24745"/>
            </a:xfrm>
            <a:custGeom>
              <a:rect b="b" l="l" r="r" t="t"/>
              <a:pathLst>
                <a:path extrusionOk="0" h="24745" w="219582">
                  <a:moveTo>
                    <a:pt x="207264" y="0"/>
                  </a:moveTo>
                  <a:lnTo>
                    <a:pt x="0" y="0"/>
                  </a:lnTo>
                  <a:cubicBezTo>
                    <a:pt x="1842" y="8134"/>
                    <a:pt x="3048" y="16421"/>
                    <a:pt x="3619" y="24746"/>
                  </a:cubicBezTo>
                  <a:lnTo>
                    <a:pt x="207264" y="24746"/>
                  </a:lnTo>
                  <a:cubicBezTo>
                    <a:pt x="214058" y="24746"/>
                    <a:pt x="219583" y="19202"/>
                    <a:pt x="219583" y="12370"/>
                  </a:cubicBezTo>
                  <a:cubicBezTo>
                    <a:pt x="219583" y="5537"/>
                    <a:pt x="214058" y="0"/>
                    <a:pt x="207264" y="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58" name="Google Shape;2158;gebf947c4af_8_946"/>
            <p:cNvSpPr/>
            <p:nvPr/>
          </p:nvSpPr>
          <p:spPr>
            <a:xfrm>
              <a:off x="7230445" y="3313793"/>
              <a:ext cx="157480" cy="24752"/>
            </a:xfrm>
            <a:custGeom>
              <a:rect b="b" l="l" r="r" t="t"/>
              <a:pathLst>
                <a:path extrusionOk="0" h="24752" w="157480">
                  <a:moveTo>
                    <a:pt x="35751" y="24752"/>
                  </a:moveTo>
                  <a:lnTo>
                    <a:pt x="145097" y="24752"/>
                  </a:lnTo>
                  <a:cubicBezTo>
                    <a:pt x="151955" y="24752"/>
                    <a:pt x="157480" y="19209"/>
                    <a:pt x="157480" y="12376"/>
                  </a:cubicBezTo>
                  <a:cubicBezTo>
                    <a:pt x="157480" y="5537"/>
                    <a:pt x="151955" y="0"/>
                    <a:pt x="145097" y="0"/>
                  </a:cubicBezTo>
                  <a:lnTo>
                    <a:pt x="0" y="0"/>
                  </a:lnTo>
                  <a:cubicBezTo>
                    <a:pt x="12954" y="6661"/>
                    <a:pt x="24955" y="14980"/>
                    <a:pt x="35751" y="24752"/>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59" name="Google Shape;2159;gebf947c4af_8_946"/>
            <p:cNvSpPr/>
            <p:nvPr/>
          </p:nvSpPr>
          <p:spPr>
            <a:xfrm>
              <a:off x="7041405" y="3313792"/>
              <a:ext cx="37210" cy="22250"/>
            </a:xfrm>
            <a:custGeom>
              <a:rect b="b" l="l" r="r" t="t"/>
              <a:pathLst>
                <a:path extrusionOk="0" h="22250" w="37210">
                  <a:moveTo>
                    <a:pt x="4953" y="22251"/>
                  </a:moveTo>
                  <a:cubicBezTo>
                    <a:pt x="14795" y="13551"/>
                    <a:pt x="25591" y="6077"/>
                    <a:pt x="37211" y="0"/>
                  </a:cubicBezTo>
                  <a:lnTo>
                    <a:pt x="12382" y="0"/>
                  </a:lnTo>
                  <a:cubicBezTo>
                    <a:pt x="5524" y="-19"/>
                    <a:pt x="0" y="5493"/>
                    <a:pt x="0" y="12306"/>
                  </a:cubicBezTo>
                  <a:cubicBezTo>
                    <a:pt x="0" y="16231"/>
                    <a:pt x="1842" y="19920"/>
                    <a:pt x="4953" y="22251"/>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60" name="Google Shape;2160;gebf947c4af_8_946"/>
            <p:cNvSpPr/>
            <p:nvPr/>
          </p:nvSpPr>
          <p:spPr>
            <a:xfrm>
              <a:off x="7016242" y="3319590"/>
              <a:ext cx="458343" cy="458344"/>
            </a:xfrm>
            <a:custGeom>
              <a:rect b="b" l="l" r="r" t="t"/>
              <a:pathLst>
                <a:path extrusionOk="0" h="458345" w="458343">
                  <a:moveTo>
                    <a:pt x="255414" y="272913"/>
                  </a:moveTo>
                  <a:lnTo>
                    <a:pt x="255287" y="273085"/>
                  </a:lnTo>
                  <a:cubicBezTo>
                    <a:pt x="245507" y="282832"/>
                    <a:pt x="245507" y="298643"/>
                    <a:pt x="255223" y="308410"/>
                  </a:cubicBezTo>
                  <a:cubicBezTo>
                    <a:pt x="255223" y="308410"/>
                    <a:pt x="255223" y="308410"/>
                    <a:pt x="255287" y="308410"/>
                  </a:cubicBezTo>
                  <a:lnTo>
                    <a:pt x="397845" y="451030"/>
                  </a:lnTo>
                  <a:cubicBezTo>
                    <a:pt x="407623" y="460784"/>
                    <a:pt x="423435" y="460784"/>
                    <a:pt x="433214" y="451030"/>
                  </a:cubicBezTo>
                  <a:lnTo>
                    <a:pt x="451058" y="433200"/>
                  </a:lnTo>
                  <a:lnTo>
                    <a:pt x="451058" y="433200"/>
                  </a:lnTo>
                  <a:cubicBezTo>
                    <a:pt x="460773" y="423446"/>
                    <a:pt x="460773" y="407641"/>
                    <a:pt x="451058" y="397875"/>
                  </a:cubicBezTo>
                  <a:lnTo>
                    <a:pt x="451058" y="397875"/>
                  </a:lnTo>
                  <a:lnTo>
                    <a:pt x="308436" y="255254"/>
                  </a:lnTo>
                  <a:cubicBezTo>
                    <a:pt x="298658" y="245507"/>
                    <a:pt x="282845" y="245507"/>
                    <a:pt x="273067" y="255254"/>
                  </a:cubicBezTo>
                  <a:lnTo>
                    <a:pt x="272940" y="255412"/>
                  </a:lnTo>
                  <a:lnTo>
                    <a:pt x="246396" y="228895"/>
                  </a:lnTo>
                  <a:cubicBezTo>
                    <a:pt x="295800" y="169821"/>
                    <a:pt x="287989" y="81886"/>
                    <a:pt x="228870" y="32483"/>
                  </a:cubicBezTo>
                  <a:cubicBezTo>
                    <a:pt x="169816" y="-16926"/>
                    <a:pt x="81869" y="-9084"/>
                    <a:pt x="32465" y="49977"/>
                  </a:cubicBezTo>
                  <a:cubicBezTo>
                    <a:pt x="-16938" y="109051"/>
                    <a:pt x="-9064" y="196992"/>
                    <a:pt x="49991" y="246402"/>
                  </a:cubicBezTo>
                  <a:cubicBezTo>
                    <a:pt x="101744" y="289702"/>
                    <a:pt x="177119" y="289702"/>
                    <a:pt x="228870" y="246402"/>
                  </a:cubicBezTo>
                  <a:lnTo>
                    <a:pt x="255414" y="272913"/>
                  </a:lnTo>
                  <a:close/>
                  <a:moveTo>
                    <a:pt x="290910" y="272748"/>
                  </a:moveTo>
                  <a:lnTo>
                    <a:pt x="433532" y="415375"/>
                  </a:lnTo>
                  <a:cubicBezTo>
                    <a:pt x="433595" y="415471"/>
                    <a:pt x="433595" y="415598"/>
                    <a:pt x="433532" y="415693"/>
                  </a:cubicBezTo>
                  <a:lnTo>
                    <a:pt x="415370" y="433524"/>
                  </a:lnTo>
                  <a:lnTo>
                    <a:pt x="272749" y="290585"/>
                  </a:lnTo>
                  <a:lnTo>
                    <a:pt x="290910" y="272748"/>
                  </a:lnTo>
                  <a:close/>
                  <a:moveTo>
                    <a:pt x="139653" y="254123"/>
                  </a:moveTo>
                  <a:cubicBezTo>
                    <a:pt x="76408" y="254123"/>
                    <a:pt x="25163" y="202866"/>
                    <a:pt x="25163" y="139639"/>
                  </a:cubicBezTo>
                  <a:cubicBezTo>
                    <a:pt x="25163" y="76406"/>
                    <a:pt x="76408" y="25149"/>
                    <a:pt x="139653" y="25149"/>
                  </a:cubicBezTo>
                  <a:cubicBezTo>
                    <a:pt x="202836" y="25149"/>
                    <a:pt x="254144" y="76406"/>
                    <a:pt x="254144" y="139639"/>
                  </a:cubicBezTo>
                  <a:cubicBezTo>
                    <a:pt x="254081" y="202834"/>
                    <a:pt x="202836" y="254054"/>
                    <a:pt x="139653" y="254123"/>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61" name="Google Shape;2161;gebf947c4af_8_946"/>
            <p:cNvSpPr/>
            <p:nvPr/>
          </p:nvSpPr>
          <p:spPr>
            <a:xfrm>
              <a:off x="7109460" y="3425184"/>
              <a:ext cx="111405" cy="74158"/>
            </a:xfrm>
            <a:custGeom>
              <a:rect b="b" l="l" r="r" t="t"/>
              <a:pathLst>
                <a:path extrusionOk="0" h="74158" w="111405">
                  <a:moveTo>
                    <a:pt x="108920" y="4959"/>
                  </a:moveTo>
                  <a:cubicBezTo>
                    <a:pt x="104793" y="-514"/>
                    <a:pt x="97046" y="-1625"/>
                    <a:pt x="91585" y="2470"/>
                  </a:cubicBezTo>
                  <a:lnTo>
                    <a:pt x="36277" y="43936"/>
                  </a:lnTo>
                  <a:lnTo>
                    <a:pt x="22878" y="22701"/>
                  </a:lnTo>
                  <a:cubicBezTo>
                    <a:pt x="19195" y="16916"/>
                    <a:pt x="11575" y="15196"/>
                    <a:pt x="5796" y="18840"/>
                  </a:cubicBezTo>
                  <a:cubicBezTo>
                    <a:pt x="18" y="22492"/>
                    <a:pt x="-1760" y="30137"/>
                    <a:pt x="1923" y="35916"/>
                  </a:cubicBezTo>
                  <a:lnTo>
                    <a:pt x="22497" y="68485"/>
                  </a:lnTo>
                  <a:cubicBezTo>
                    <a:pt x="26307" y="74295"/>
                    <a:pt x="34117" y="75914"/>
                    <a:pt x="39959" y="72073"/>
                  </a:cubicBezTo>
                  <a:cubicBezTo>
                    <a:pt x="40087" y="71977"/>
                    <a:pt x="40214" y="71882"/>
                    <a:pt x="40341" y="71780"/>
                  </a:cubicBezTo>
                  <a:lnTo>
                    <a:pt x="106444" y="22270"/>
                  </a:lnTo>
                  <a:cubicBezTo>
                    <a:pt x="111905" y="18186"/>
                    <a:pt x="113048" y="10427"/>
                    <a:pt x="108920" y="4959"/>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pic>
        <p:nvPicPr>
          <p:cNvPr descr="Text, logo&#10;&#10;Description automatically generated" id="2162" name="Google Shape;2162;gebf947c4af_8_946"/>
          <p:cNvPicPr preferRelativeResize="0"/>
          <p:nvPr/>
        </p:nvPicPr>
        <p:blipFill rotWithShape="1">
          <a:blip r:embed="rId9">
            <a:alphaModFix amt="50000"/>
          </a:blip>
          <a:srcRect b="0" l="0" r="0" t="0"/>
          <a:stretch/>
        </p:blipFill>
        <p:spPr>
          <a:xfrm>
            <a:off x="7840313" y="176644"/>
            <a:ext cx="1229706" cy="597369"/>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7" name="Shape 2167"/>
        <p:cNvGrpSpPr/>
        <p:nvPr/>
      </p:nvGrpSpPr>
      <p:grpSpPr>
        <a:xfrm>
          <a:off x="0" y="0"/>
          <a:ext cx="0" cy="0"/>
          <a:chOff x="0" y="0"/>
          <a:chExt cx="0" cy="0"/>
        </a:xfrm>
      </p:grpSpPr>
      <p:sp>
        <p:nvSpPr>
          <p:cNvPr id="2168" name="Google Shape;2168;gebf947c4af_8_1062"/>
          <p:cNvSpPr/>
          <p:nvPr/>
        </p:nvSpPr>
        <p:spPr>
          <a:xfrm>
            <a:off x="7407435" y="4272286"/>
            <a:ext cx="907006" cy="675210"/>
          </a:xfrm>
          <a:prstGeom prst="downArrow">
            <a:avLst>
              <a:gd fmla="val 50000" name="adj1"/>
              <a:gd fmla="val 50000" name="adj2"/>
            </a:avLst>
          </a:prstGeom>
          <a:solidFill>
            <a:srgbClr val="B0F36D"/>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800"/>
              <a:buFont typeface="Calibri"/>
              <a:buNone/>
            </a:pPr>
            <a:r>
              <a:rPr b="0" i="0" lang="en-AU" sz="1800" u="none" cap="none" strike="noStrike">
                <a:solidFill>
                  <a:srgbClr val="FFFFFF"/>
                </a:solidFill>
                <a:latin typeface="Calibri"/>
                <a:ea typeface="Calibri"/>
                <a:cs typeface="Calibri"/>
                <a:sym typeface="Calibri"/>
              </a:rPr>
              <a:t>                                                      </a:t>
            </a:r>
            <a:endParaRPr b="0" i="0" sz="1800" u="none" cap="none" strike="noStrike">
              <a:solidFill>
                <a:srgbClr val="FFFFFF"/>
              </a:solidFill>
              <a:latin typeface="Calibri"/>
              <a:ea typeface="Calibri"/>
              <a:cs typeface="Calibri"/>
              <a:sym typeface="Calibri"/>
            </a:endParaRPr>
          </a:p>
        </p:txBody>
      </p:sp>
      <p:sp>
        <p:nvSpPr>
          <p:cNvPr id="2169" name="Google Shape;2169;gebf947c4af_8_1062"/>
          <p:cNvSpPr/>
          <p:nvPr/>
        </p:nvSpPr>
        <p:spPr>
          <a:xfrm>
            <a:off x="558378" y="1288318"/>
            <a:ext cx="1816843" cy="369332"/>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Roboto"/>
              <a:buNone/>
            </a:pPr>
            <a:r>
              <a:rPr b="1" i="0" lang="en-AU" sz="1800" u="none" cap="none" strike="noStrike">
                <a:solidFill>
                  <a:srgbClr val="000000"/>
                </a:solidFill>
                <a:latin typeface="Roboto"/>
                <a:ea typeface="Roboto"/>
                <a:cs typeface="Roboto"/>
                <a:sym typeface="Roboto"/>
              </a:rPr>
              <a:t>Data flow of the IMEO</a:t>
            </a:r>
            <a:endParaRPr/>
          </a:p>
        </p:txBody>
      </p:sp>
      <p:sp>
        <p:nvSpPr>
          <p:cNvPr id="2170" name="Google Shape;2170;gebf947c4af_8_1062"/>
          <p:cNvSpPr/>
          <p:nvPr/>
        </p:nvSpPr>
        <p:spPr>
          <a:xfrm rot="345416">
            <a:off x="623090" y="968097"/>
            <a:ext cx="7878583" cy="4198051"/>
          </a:xfrm>
          <a:custGeom>
            <a:rect b="b" l="l" r="r" t="t"/>
            <a:pathLst>
              <a:path extrusionOk="0" h="3040169" w="7581203">
                <a:moveTo>
                  <a:pt x="7581204" y="0"/>
                </a:moveTo>
                <a:lnTo>
                  <a:pt x="7200023" y="287655"/>
                </a:lnTo>
                <a:lnTo>
                  <a:pt x="7358329" y="307296"/>
                </a:lnTo>
                <a:cubicBezTo>
                  <a:pt x="6854485" y="1115139"/>
                  <a:pt x="6179353" y="1749685"/>
                  <a:pt x="5350440" y="2193951"/>
                </a:cubicBezTo>
                <a:cubicBezTo>
                  <a:pt x="4668183" y="2559596"/>
                  <a:pt x="3880570" y="2798140"/>
                  <a:pt x="3009509" y="2902972"/>
                </a:cubicBezTo>
                <a:cubicBezTo>
                  <a:pt x="1559832" y="3077461"/>
                  <a:pt x="354586" y="2818438"/>
                  <a:pt x="285711" y="2803179"/>
                </a:cubicBezTo>
                <a:cubicBezTo>
                  <a:pt x="281768" y="2731246"/>
                  <a:pt x="224008" y="2672182"/>
                  <a:pt x="150466" y="2668324"/>
                </a:cubicBezTo>
                <a:cubicBezTo>
                  <a:pt x="71732" y="2664200"/>
                  <a:pt x="4333" y="2724893"/>
                  <a:pt x="199" y="2803617"/>
                </a:cubicBezTo>
                <a:cubicBezTo>
                  <a:pt x="-3935" y="2882360"/>
                  <a:pt x="56759" y="2949778"/>
                  <a:pt x="135492" y="2953903"/>
                </a:cubicBezTo>
                <a:cubicBezTo>
                  <a:pt x="192557" y="2956884"/>
                  <a:pt x="243534" y="2925737"/>
                  <a:pt x="268928" y="2878436"/>
                </a:cubicBezTo>
                <a:cubicBezTo>
                  <a:pt x="315458" y="2888752"/>
                  <a:pt x="790936" y="2990593"/>
                  <a:pt x="1488757" y="3027179"/>
                </a:cubicBezTo>
                <a:cubicBezTo>
                  <a:pt x="1927278" y="3050172"/>
                  <a:pt x="2453658" y="3047362"/>
                  <a:pt x="3016348" y="2979801"/>
                </a:cubicBezTo>
                <a:cubicBezTo>
                  <a:pt x="3897391" y="2874064"/>
                  <a:pt x="4694538" y="2632729"/>
                  <a:pt x="5385644" y="2262540"/>
                </a:cubicBezTo>
                <a:cubicBezTo>
                  <a:pt x="6227940" y="1811379"/>
                  <a:pt x="6913740" y="1166708"/>
                  <a:pt x="7425166" y="345815"/>
                </a:cubicBezTo>
                <a:lnTo>
                  <a:pt x="7521216" y="473764"/>
                </a:lnTo>
                <a:lnTo>
                  <a:pt x="7581204" y="0"/>
                </a:lnTo>
                <a:close/>
                <a:moveTo>
                  <a:pt x="139531" y="2876893"/>
                </a:moveTo>
                <a:cubicBezTo>
                  <a:pt x="103260" y="2874998"/>
                  <a:pt x="75313" y="2843918"/>
                  <a:pt x="77218" y="2807646"/>
                </a:cubicBezTo>
                <a:cubicBezTo>
                  <a:pt x="79123" y="2771375"/>
                  <a:pt x="110165" y="2743419"/>
                  <a:pt x="146437" y="2745324"/>
                </a:cubicBezTo>
                <a:cubicBezTo>
                  <a:pt x="182708" y="2747220"/>
                  <a:pt x="210673" y="2778271"/>
                  <a:pt x="208768" y="2814542"/>
                </a:cubicBezTo>
                <a:cubicBezTo>
                  <a:pt x="206854" y="2850814"/>
                  <a:pt x="175802" y="2878808"/>
                  <a:pt x="139531" y="2876893"/>
                </a:cubicBezTo>
                <a:close/>
              </a:path>
            </a:pathLst>
          </a:custGeom>
          <a:solidFill>
            <a:srgbClr val="4F7BAC"/>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2171" name="Google Shape;2171;gebf947c4af_8_1062"/>
          <p:cNvGrpSpPr/>
          <p:nvPr/>
        </p:nvGrpSpPr>
        <p:grpSpPr>
          <a:xfrm>
            <a:off x="1219369" y="2934188"/>
            <a:ext cx="7786231" cy="3403046"/>
            <a:chOff x="2333113" y="3138275"/>
            <a:chExt cx="11120063" cy="3645096"/>
          </a:xfrm>
        </p:grpSpPr>
        <p:grpSp>
          <p:nvGrpSpPr>
            <p:cNvPr id="2172" name="Google Shape;2172;gebf947c4af_8_1062"/>
            <p:cNvGrpSpPr/>
            <p:nvPr/>
          </p:nvGrpSpPr>
          <p:grpSpPr>
            <a:xfrm>
              <a:off x="2333113" y="3138275"/>
              <a:ext cx="3119836" cy="3529605"/>
              <a:chOff x="3224622" y="3489725"/>
              <a:chExt cx="1913357" cy="2164663"/>
            </a:xfrm>
          </p:grpSpPr>
          <p:grpSp>
            <p:nvGrpSpPr>
              <p:cNvPr id="2173" name="Google Shape;2173;gebf947c4af_8_1062"/>
              <p:cNvGrpSpPr/>
              <p:nvPr/>
            </p:nvGrpSpPr>
            <p:grpSpPr>
              <a:xfrm>
                <a:off x="3224622" y="3741062"/>
                <a:ext cx="1913357" cy="1913326"/>
                <a:chOff x="3224622" y="3741062"/>
                <a:chExt cx="1913357" cy="1913326"/>
              </a:xfrm>
            </p:grpSpPr>
            <p:sp>
              <p:nvSpPr>
                <p:cNvPr id="2174" name="Google Shape;2174;gebf947c4af_8_1062"/>
                <p:cNvSpPr/>
                <p:nvPr/>
              </p:nvSpPr>
              <p:spPr>
                <a:xfrm>
                  <a:off x="3224622" y="3741062"/>
                  <a:ext cx="1913357" cy="1913326"/>
                </a:xfrm>
                <a:custGeom>
                  <a:rect b="b" l="l" r="r" t="t"/>
                  <a:pathLst>
                    <a:path extrusionOk="0" h="1913326" w="1913357">
                      <a:moveTo>
                        <a:pt x="1758476" y="1478305"/>
                      </a:moveTo>
                      <a:cubicBezTo>
                        <a:pt x="1470354" y="1921141"/>
                        <a:pt x="877833" y="2046547"/>
                        <a:pt x="434996" y="1758463"/>
                      </a:cubicBezTo>
                      <a:cubicBezTo>
                        <a:pt x="-7821" y="1470361"/>
                        <a:pt x="-133227" y="877782"/>
                        <a:pt x="154885" y="435022"/>
                      </a:cubicBezTo>
                      <a:cubicBezTo>
                        <a:pt x="442997" y="-7824"/>
                        <a:pt x="1035519" y="-133221"/>
                        <a:pt x="1478336" y="154872"/>
                      </a:cubicBezTo>
                      <a:cubicBezTo>
                        <a:pt x="1921173" y="442985"/>
                        <a:pt x="2046588" y="1035525"/>
                        <a:pt x="1758476" y="1478305"/>
                      </a:cubicBezTo>
                      <a:close/>
                    </a:path>
                  </a:pathLst>
                </a:custGeom>
                <a:solidFill>
                  <a:srgbClr val="0DDBF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75" name="Google Shape;2175;gebf947c4af_8_1062"/>
                <p:cNvSpPr/>
                <p:nvPr/>
              </p:nvSpPr>
              <p:spPr>
                <a:xfrm>
                  <a:off x="3316484" y="3832890"/>
                  <a:ext cx="1729646" cy="1729629"/>
                </a:xfrm>
                <a:custGeom>
                  <a:rect b="b" l="l" r="r" t="t"/>
                  <a:pathLst>
                    <a:path extrusionOk="0" h="1571257" w="1571273">
                      <a:moveTo>
                        <a:pt x="1570179" y="826734"/>
                      </a:moveTo>
                      <a:cubicBezTo>
                        <a:pt x="1547462" y="1260074"/>
                        <a:pt x="1177778" y="1592878"/>
                        <a:pt x="744485" y="1570161"/>
                      </a:cubicBezTo>
                      <a:cubicBezTo>
                        <a:pt x="311203" y="1547434"/>
                        <a:pt x="-21620" y="1177835"/>
                        <a:pt x="1097" y="744496"/>
                      </a:cubicBezTo>
                      <a:cubicBezTo>
                        <a:pt x="23814" y="311222"/>
                        <a:pt x="393470" y="-21629"/>
                        <a:pt x="826753" y="1098"/>
                      </a:cubicBezTo>
                      <a:cubicBezTo>
                        <a:pt x="1260035" y="23806"/>
                        <a:pt x="1592867" y="393461"/>
                        <a:pt x="1570179" y="826734"/>
                      </a:cubicBezTo>
                      <a:close/>
                    </a:path>
                  </a:pathLst>
                </a:custGeom>
                <a:solidFill>
                  <a:srgbClr val="09909F"/>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2176" name="Google Shape;2176;gebf947c4af_8_1062"/>
              <p:cNvSpPr/>
              <p:nvPr/>
            </p:nvSpPr>
            <p:spPr>
              <a:xfrm>
                <a:off x="3745868" y="3489725"/>
                <a:ext cx="267890" cy="250265"/>
              </a:xfrm>
              <a:custGeom>
                <a:rect b="b" l="l" r="r" t="t"/>
                <a:pathLst>
                  <a:path extrusionOk="0" h="250265" w="267890">
                    <a:moveTo>
                      <a:pt x="105032" y="5845"/>
                    </a:moveTo>
                    <a:lnTo>
                      <a:pt x="267891" y="183296"/>
                    </a:lnTo>
                    <a:cubicBezTo>
                      <a:pt x="230648" y="186944"/>
                      <a:pt x="193234" y="192954"/>
                      <a:pt x="155886" y="201212"/>
                    </a:cubicBezTo>
                    <a:cubicBezTo>
                      <a:pt x="101717" y="213252"/>
                      <a:pt x="49482" y="229740"/>
                      <a:pt x="0" y="250266"/>
                    </a:cubicBezTo>
                    <a:lnTo>
                      <a:pt x="74971" y="12522"/>
                    </a:lnTo>
                    <a:cubicBezTo>
                      <a:pt x="79010" y="-651"/>
                      <a:pt x="95574" y="-4337"/>
                      <a:pt x="105032" y="5845"/>
                    </a:cubicBezTo>
                    <a:close/>
                  </a:path>
                </a:pathLst>
              </a:custGeom>
              <a:solidFill>
                <a:srgbClr val="0DDBF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2177" name="Google Shape;2177;gebf947c4af_8_1062"/>
            <p:cNvSpPr/>
            <p:nvPr/>
          </p:nvSpPr>
          <p:spPr>
            <a:xfrm>
              <a:off x="2584724" y="4729639"/>
              <a:ext cx="2706700" cy="1260979"/>
            </a:xfrm>
            <a:prstGeom prst="rect">
              <a:avLst/>
            </a:prstGeom>
            <a:noFill/>
            <a:ln>
              <a:noFill/>
            </a:ln>
          </p:spPr>
          <p:txBody>
            <a:bodyPr anchorCtr="0" anchor="t" bIns="45700" lIns="91425" spcFirstLastPara="1" rIns="91425" wrap="square" tIns="45700">
              <a:noAutofit/>
            </a:bodyPr>
            <a:lstStyle/>
            <a:p>
              <a:pPr indent="-143999" lvl="0" marL="180000" marR="0" rtl="0" algn="l">
                <a:lnSpc>
                  <a:spcPct val="100000"/>
                </a:lnSpc>
                <a:spcBef>
                  <a:spcPts val="0"/>
                </a:spcBef>
                <a:spcAft>
                  <a:spcPts val="0"/>
                </a:spcAft>
                <a:buClr>
                  <a:srgbClr val="FFFFFF"/>
                </a:buClr>
                <a:buSzPts val="1200"/>
                <a:buFont typeface="Arial"/>
                <a:buChar char="•"/>
              </a:pPr>
              <a:r>
                <a:rPr b="0" i="0" lang="en-AU" sz="1200" u="none" cap="none" strike="noStrike">
                  <a:solidFill>
                    <a:srgbClr val="FFFFFF"/>
                  </a:solidFill>
                  <a:latin typeface="Roboto Medium"/>
                  <a:ea typeface="Roboto Medium"/>
                  <a:cs typeface="Roboto Medium"/>
                  <a:sym typeface="Roboto Medium"/>
                </a:rPr>
                <a:t>OGMP companies’ assets data </a:t>
              </a:r>
              <a:endParaRPr/>
            </a:p>
            <a:p>
              <a:pPr indent="-143999" lvl="0" marL="180000" marR="0" rtl="0" algn="l">
                <a:lnSpc>
                  <a:spcPct val="100000"/>
                </a:lnSpc>
                <a:spcBef>
                  <a:spcPts val="900"/>
                </a:spcBef>
                <a:spcAft>
                  <a:spcPts val="0"/>
                </a:spcAft>
                <a:buClr>
                  <a:srgbClr val="FFFFFF"/>
                </a:buClr>
                <a:buSzPts val="1200"/>
                <a:buFont typeface="Arial"/>
                <a:buChar char="•"/>
              </a:pPr>
              <a:r>
                <a:rPr b="0" i="0" lang="en-AU" sz="1200" u="none" cap="none" strike="noStrike">
                  <a:solidFill>
                    <a:srgbClr val="FFFFFF"/>
                  </a:solidFill>
                  <a:latin typeface="Roboto Medium"/>
                  <a:ea typeface="Roboto Medium"/>
                  <a:cs typeface="Roboto Medium"/>
                  <a:sym typeface="Roboto Medium"/>
                </a:rPr>
                <a:t>Science measurements studies</a:t>
              </a:r>
              <a:endParaRPr/>
            </a:p>
            <a:p>
              <a:pPr indent="-143999" lvl="0" marL="180000" marR="0" rtl="0" algn="l">
                <a:lnSpc>
                  <a:spcPct val="100000"/>
                </a:lnSpc>
                <a:spcBef>
                  <a:spcPts val="900"/>
                </a:spcBef>
                <a:spcAft>
                  <a:spcPts val="0"/>
                </a:spcAft>
                <a:buClr>
                  <a:srgbClr val="FFFFFF"/>
                </a:buClr>
                <a:buSzPts val="1200"/>
                <a:buFont typeface="Arial"/>
                <a:buChar char="•"/>
              </a:pPr>
              <a:r>
                <a:rPr b="0" i="0" lang="en-AU" sz="1200" u="none" cap="none" strike="noStrike">
                  <a:solidFill>
                    <a:srgbClr val="FFFFFF"/>
                  </a:solidFill>
                  <a:latin typeface="Roboto Medium"/>
                  <a:ea typeface="Roboto Medium"/>
                  <a:cs typeface="Roboto Medium"/>
                  <a:sym typeface="Roboto Medium"/>
                </a:rPr>
                <a:t>National inventories</a:t>
              </a:r>
              <a:endParaRPr b="0" i="0" sz="1400" u="none" cap="none" strike="noStrike">
                <a:solidFill>
                  <a:srgbClr val="FFFFFF"/>
                </a:solidFill>
                <a:latin typeface="Roboto Medium"/>
                <a:ea typeface="Roboto Medium"/>
                <a:cs typeface="Roboto Medium"/>
                <a:sym typeface="Roboto Medium"/>
              </a:endParaRPr>
            </a:p>
            <a:p>
              <a:pPr indent="-143999" lvl="0" marL="180000" marR="0" rtl="0" algn="l">
                <a:lnSpc>
                  <a:spcPct val="100000"/>
                </a:lnSpc>
                <a:spcBef>
                  <a:spcPts val="900"/>
                </a:spcBef>
                <a:spcAft>
                  <a:spcPts val="0"/>
                </a:spcAft>
                <a:buClr>
                  <a:srgbClr val="FFFFFF"/>
                </a:buClr>
                <a:buSzPts val="1200"/>
                <a:buFont typeface="Arial"/>
                <a:buChar char="•"/>
              </a:pPr>
              <a:r>
                <a:rPr b="0" i="0" lang="en-AU" sz="1200" u="none" cap="none" strike="noStrike">
                  <a:solidFill>
                    <a:srgbClr val="FFFFFF"/>
                  </a:solidFill>
                  <a:latin typeface="Roboto Medium"/>
                  <a:ea typeface="Roboto Medium"/>
                  <a:cs typeface="Roboto Medium"/>
                  <a:sym typeface="Roboto Medium"/>
                </a:rPr>
                <a:t>Satellite data</a:t>
              </a:r>
              <a:endParaRPr/>
            </a:p>
          </p:txBody>
        </p:sp>
        <p:sp>
          <p:nvSpPr>
            <p:cNvPr id="2178" name="Google Shape;2178;gebf947c4af_8_1062"/>
            <p:cNvSpPr/>
            <p:nvPr/>
          </p:nvSpPr>
          <p:spPr>
            <a:xfrm>
              <a:off x="2507352" y="4167072"/>
              <a:ext cx="2706700" cy="420628"/>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FFFFFF"/>
                </a:buClr>
                <a:buSzPts val="1600"/>
                <a:buFont typeface="Roboto"/>
                <a:buNone/>
              </a:pPr>
              <a:r>
                <a:rPr b="1" i="0" lang="en-AU" sz="1600" u="none" cap="none" strike="noStrike">
                  <a:solidFill>
                    <a:srgbClr val="FFFFFF"/>
                  </a:solidFill>
                  <a:latin typeface="Roboto"/>
                  <a:ea typeface="Roboto"/>
                  <a:cs typeface="Roboto"/>
                  <a:sym typeface="Roboto"/>
                </a:rPr>
                <a:t>COLLECT DATA</a:t>
              </a:r>
              <a:endParaRPr/>
            </a:p>
          </p:txBody>
        </p:sp>
        <p:sp>
          <p:nvSpPr>
            <p:cNvPr id="2179" name="Google Shape;2179;gebf947c4af_8_1062"/>
            <p:cNvSpPr/>
            <p:nvPr/>
          </p:nvSpPr>
          <p:spPr>
            <a:xfrm>
              <a:off x="10592055" y="5324591"/>
              <a:ext cx="2861121" cy="1458780"/>
            </a:xfrm>
            <a:prstGeom prst="rect">
              <a:avLst/>
            </a:prstGeom>
            <a:noFill/>
            <a:ln>
              <a:noFill/>
            </a:ln>
          </p:spPr>
          <p:txBody>
            <a:bodyPr anchorCtr="0" anchor="t" bIns="45700" lIns="91425" spcFirstLastPara="1" rIns="91425" wrap="square" tIns="45700">
              <a:noAutofit/>
            </a:bodyPr>
            <a:lstStyle/>
            <a:p>
              <a:pPr indent="-143999" lvl="0" marL="180000" marR="0" rtl="0" algn="l">
                <a:lnSpc>
                  <a:spcPct val="100000"/>
                </a:lnSpc>
                <a:spcBef>
                  <a:spcPts val="0"/>
                </a:spcBef>
                <a:spcAft>
                  <a:spcPts val="0"/>
                </a:spcAft>
                <a:buClr>
                  <a:srgbClr val="000000"/>
                </a:buClr>
                <a:buSzPts val="1200"/>
                <a:buFont typeface="Arial"/>
                <a:buChar char="•"/>
              </a:pPr>
              <a:r>
                <a:rPr b="0" i="0" lang="en-AU" sz="1200" u="none" cap="none" strike="noStrike">
                  <a:solidFill>
                    <a:srgbClr val="000000"/>
                  </a:solidFill>
                  <a:latin typeface="Roboto Medium"/>
                  <a:ea typeface="Roboto Medium"/>
                  <a:cs typeface="Roboto Medium"/>
                  <a:sym typeface="Roboto Medium"/>
                </a:rPr>
                <a:t>Full methane emissions dataset</a:t>
              </a:r>
              <a:endParaRPr/>
            </a:p>
            <a:p>
              <a:pPr indent="-143999" lvl="0" marL="180000" marR="0" rtl="0" algn="l">
                <a:lnSpc>
                  <a:spcPct val="100000"/>
                </a:lnSpc>
                <a:spcBef>
                  <a:spcPts val="900"/>
                </a:spcBef>
                <a:spcAft>
                  <a:spcPts val="0"/>
                </a:spcAft>
                <a:buClr>
                  <a:srgbClr val="000000"/>
                </a:buClr>
                <a:buSzPts val="1200"/>
                <a:buFont typeface="Arial"/>
                <a:buChar char="•"/>
              </a:pPr>
              <a:r>
                <a:rPr b="0" i="0" lang="en-AU" sz="1200" u="none" cap="none" strike="noStrike">
                  <a:solidFill>
                    <a:srgbClr val="000000"/>
                  </a:solidFill>
                  <a:latin typeface="Roboto Medium"/>
                  <a:ea typeface="Roboto Medium"/>
                  <a:cs typeface="Roboto Medium"/>
                  <a:sym typeface="Roboto Medium"/>
                </a:rPr>
                <a:t>Annual methane report</a:t>
              </a:r>
              <a:endParaRPr/>
            </a:p>
            <a:p>
              <a:pPr indent="-143999" lvl="0" marL="180000" marR="0" rtl="0" algn="l">
                <a:lnSpc>
                  <a:spcPct val="100000"/>
                </a:lnSpc>
                <a:spcBef>
                  <a:spcPts val="900"/>
                </a:spcBef>
                <a:spcAft>
                  <a:spcPts val="0"/>
                </a:spcAft>
                <a:buClr>
                  <a:srgbClr val="000000"/>
                </a:buClr>
                <a:buSzPts val="1200"/>
                <a:buFont typeface="Arial"/>
                <a:buChar char="•"/>
              </a:pPr>
              <a:r>
                <a:rPr b="0" i="0" lang="en-AU" sz="1200" u="none" cap="none" strike="noStrike">
                  <a:solidFill>
                    <a:srgbClr val="000000"/>
                  </a:solidFill>
                  <a:latin typeface="Roboto Medium"/>
                  <a:ea typeface="Roboto Medium"/>
                  <a:cs typeface="Roboto Medium"/>
                  <a:sym typeface="Roboto Medium"/>
                </a:rPr>
                <a:t>Direct measurement studies</a:t>
              </a:r>
              <a:endParaRPr/>
            </a:p>
            <a:p>
              <a:pPr indent="-143999" lvl="0" marL="180000" marR="0" rtl="0" algn="l">
                <a:lnSpc>
                  <a:spcPct val="100000"/>
                </a:lnSpc>
                <a:spcBef>
                  <a:spcPts val="900"/>
                </a:spcBef>
                <a:spcAft>
                  <a:spcPts val="0"/>
                </a:spcAft>
                <a:buClr>
                  <a:srgbClr val="000000"/>
                </a:buClr>
                <a:buSzPts val="1200"/>
                <a:buFont typeface="Arial"/>
                <a:buChar char="•"/>
              </a:pPr>
              <a:r>
                <a:rPr b="0" i="0" lang="en-AU" sz="1200" u="none" cap="none" strike="noStrike">
                  <a:solidFill>
                    <a:srgbClr val="000000"/>
                  </a:solidFill>
                  <a:latin typeface="Roboto Medium"/>
                  <a:ea typeface="Roboto Medium"/>
                  <a:cs typeface="Roboto Medium"/>
                  <a:sym typeface="Roboto Medium"/>
                </a:rPr>
                <a:t>Science-based implementation support</a:t>
              </a:r>
              <a:endParaRPr/>
            </a:p>
          </p:txBody>
        </p:sp>
      </p:grpSp>
      <p:grpSp>
        <p:nvGrpSpPr>
          <p:cNvPr id="2180" name="Google Shape;2180;gebf947c4af_8_1062"/>
          <p:cNvGrpSpPr/>
          <p:nvPr/>
        </p:nvGrpSpPr>
        <p:grpSpPr>
          <a:xfrm>
            <a:off x="6861786" y="1744827"/>
            <a:ext cx="1591049" cy="2065044"/>
            <a:chOff x="9305761" y="1501477"/>
            <a:chExt cx="2272289" cy="2211926"/>
          </a:xfrm>
        </p:grpSpPr>
        <p:grpSp>
          <p:nvGrpSpPr>
            <p:cNvPr id="2181" name="Google Shape;2181;gebf947c4af_8_1062"/>
            <p:cNvGrpSpPr/>
            <p:nvPr/>
          </p:nvGrpSpPr>
          <p:grpSpPr>
            <a:xfrm>
              <a:off x="9305761" y="1501477"/>
              <a:ext cx="2272289" cy="2211926"/>
              <a:chOff x="8524707" y="2367286"/>
              <a:chExt cx="1405371" cy="1368037"/>
            </a:xfrm>
          </p:grpSpPr>
          <p:grpSp>
            <p:nvGrpSpPr>
              <p:cNvPr id="2182" name="Google Shape;2182;gebf947c4af_8_1062"/>
              <p:cNvGrpSpPr/>
              <p:nvPr/>
            </p:nvGrpSpPr>
            <p:grpSpPr>
              <a:xfrm>
                <a:off x="8562041" y="2367286"/>
                <a:ext cx="1368037" cy="1368037"/>
                <a:chOff x="8562041" y="2367286"/>
                <a:chExt cx="1368037" cy="1368037"/>
              </a:xfrm>
            </p:grpSpPr>
            <p:sp>
              <p:nvSpPr>
                <p:cNvPr id="2183" name="Google Shape;2183;gebf947c4af_8_1062"/>
                <p:cNvSpPr/>
                <p:nvPr/>
              </p:nvSpPr>
              <p:spPr>
                <a:xfrm>
                  <a:off x="8562041" y="2367286"/>
                  <a:ext cx="1368037" cy="1368037"/>
                </a:xfrm>
                <a:custGeom>
                  <a:rect b="b" l="l" r="r" t="t"/>
                  <a:pathLst>
                    <a:path extrusionOk="0" h="1368037" w="1368037">
                      <a:moveTo>
                        <a:pt x="1368038" y="684019"/>
                      </a:moveTo>
                      <a:cubicBezTo>
                        <a:pt x="1368038" y="1061792"/>
                        <a:pt x="1061792" y="1368038"/>
                        <a:pt x="684019" y="1368038"/>
                      </a:cubicBezTo>
                      <a:cubicBezTo>
                        <a:pt x="306246" y="1368038"/>
                        <a:pt x="0" y="1061792"/>
                        <a:pt x="0" y="684019"/>
                      </a:cubicBezTo>
                      <a:cubicBezTo>
                        <a:pt x="0" y="306246"/>
                        <a:pt x="306246" y="0"/>
                        <a:pt x="684019" y="0"/>
                      </a:cubicBezTo>
                      <a:cubicBezTo>
                        <a:pt x="1061793" y="0"/>
                        <a:pt x="1368038" y="306246"/>
                        <a:pt x="1368038" y="684019"/>
                      </a:cubicBezTo>
                      <a:close/>
                    </a:path>
                  </a:pathLst>
                </a:custGeom>
                <a:solidFill>
                  <a:srgbClr val="B0F36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84" name="Google Shape;2184;gebf947c4af_8_1062"/>
                <p:cNvSpPr/>
                <p:nvPr/>
              </p:nvSpPr>
              <p:spPr>
                <a:xfrm>
                  <a:off x="8684285" y="2489520"/>
                  <a:ext cx="1123549" cy="1123549"/>
                </a:xfrm>
                <a:custGeom>
                  <a:rect b="b" l="l" r="r" t="t"/>
                  <a:pathLst>
                    <a:path extrusionOk="0" h="1123549" w="1123549">
                      <a:moveTo>
                        <a:pt x="1123550" y="561775"/>
                      </a:moveTo>
                      <a:cubicBezTo>
                        <a:pt x="1123550" y="872035"/>
                        <a:pt x="872034" y="1123550"/>
                        <a:pt x="561775" y="1123550"/>
                      </a:cubicBezTo>
                      <a:cubicBezTo>
                        <a:pt x="251515" y="1123550"/>
                        <a:pt x="0" y="872035"/>
                        <a:pt x="0" y="561775"/>
                      </a:cubicBezTo>
                      <a:cubicBezTo>
                        <a:pt x="0" y="251515"/>
                        <a:pt x="251515" y="0"/>
                        <a:pt x="561775" y="0"/>
                      </a:cubicBezTo>
                      <a:cubicBezTo>
                        <a:pt x="872034" y="0"/>
                        <a:pt x="1123550" y="251515"/>
                        <a:pt x="1123550" y="561775"/>
                      </a:cubicBezTo>
                      <a:close/>
                    </a:path>
                  </a:pathLst>
                </a:custGeom>
                <a:solidFill>
                  <a:srgbClr val="71D01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2185" name="Google Shape;2185;gebf947c4af_8_1062"/>
              <p:cNvSpPr/>
              <p:nvPr/>
            </p:nvSpPr>
            <p:spPr>
              <a:xfrm>
                <a:off x="8524707" y="2525645"/>
                <a:ext cx="185209" cy="182292"/>
              </a:xfrm>
              <a:custGeom>
                <a:rect b="b" l="l" r="r" t="t"/>
                <a:pathLst>
                  <a:path extrusionOk="0" h="182292" w="185209">
                    <a:moveTo>
                      <a:pt x="14446" y="108"/>
                    </a:moveTo>
                    <a:lnTo>
                      <a:pt x="185210" y="22492"/>
                    </a:lnTo>
                    <a:cubicBezTo>
                      <a:pt x="166465" y="41589"/>
                      <a:pt x="148729" y="62068"/>
                      <a:pt x="132079" y="83785"/>
                    </a:cubicBezTo>
                    <a:cubicBezTo>
                      <a:pt x="107934" y="115275"/>
                      <a:pt x="86893" y="148307"/>
                      <a:pt x="69195" y="182293"/>
                    </a:cubicBezTo>
                    <a:lnTo>
                      <a:pt x="1035" y="17586"/>
                    </a:lnTo>
                    <a:cubicBezTo>
                      <a:pt x="-2804" y="8500"/>
                      <a:pt x="4568" y="-1130"/>
                      <a:pt x="14446" y="108"/>
                    </a:cubicBezTo>
                    <a:close/>
                  </a:path>
                </a:pathLst>
              </a:custGeom>
              <a:solidFill>
                <a:srgbClr val="7DE31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2186" name="Google Shape;2186;gebf947c4af_8_1062"/>
            <p:cNvSpPr/>
            <p:nvPr/>
          </p:nvSpPr>
          <p:spPr>
            <a:xfrm>
              <a:off x="9738621" y="2073105"/>
              <a:ext cx="1475077" cy="890104"/>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600"/>
                <a:buFont typeface="Roboto"/>
                <a:buNone/>
              </a:pPr>
              <a:r>
                <a:rPr b="1" i="0" lang="en-AU" sz="1600" u="none" cap="none" strike="noStrike">
                  <a:solidFill>
                    <a:srgbClr val="FFFFFF"/>
                  </a:solidFill>
                  <a:latin typeface="Roboto"/>
                  <a:ea typeface="Roboto"/>
                  <a:cs typeface="Roboto"/>
                  <a:sym typeface="Roboto"/>
                </a:rPr>
                <a:t>GENERATE FINAL PRODUCTS</a:t>
              </a:r>
              <a:endParaRPr/>
            </a:p>
          </p:txBody>
        </p:sp>
      </p:grpSp>
      <p:grpSp>
        <p:nvGrpSpPr>
          <p:cNvPr id="2187" name="Google Shape;2187;gebf947c4af_8_1062"/>
          <p:cNvGrpSpPr/>
          <p:nvPr/>
        </p:nvGrpSpPr>
        <p:grpSpPr>
          <a:xfrm>
            <a:off x="1979126" y="2355787"/>
            <a:ext cx="716734" cy="691880"/>
            <a:chOff x="1472723" y="3428965"/>
            <a:chExt cx="1023619" cy="741092"/>
          </a:xfrm>
        </p:grpSpPr>
        <p:sp>
          <p:nvSpPr>
            <p:cNvPr id="2188" name="Google Shape;2188;gebf947c4af_8_1062"/>
            <p:cNvSpPr/>
            <p:nvPr/>
          </p:nvSpPr>
          <p:spPr>
            <a:xfrm>
              <a:off x="1922489" y="3583482"/>
              <a:ext cx="123189" cy="124460"/>
            </a:xfrm>
            <a:custGeom>
              <a:rect b="b" l="l" r="r" t="t"/>
              <a:pathLst>
                <a:path extrusionOk="0" h="124460" w="123189">
                  <a:moveTo>
                    <a:pt x="73570" y="0"/>
                  </a:moveTo>
                  <a:lnTo>
                    <a:pt x="28465" y="10652"/>
                  </a:lnTo>
                  <a:lnTo>
                    <a:pt x="3331" y="39808"/>
                  </a:lnTo>
                  <a:lnTo>
                    <a:pt x="0" y="52258"/>
                  </a:lnTo>
                  <a:lnTo>
                    <a:pt x="1176" y="68861"/>
                  </a:lnTo>
                  <a:lnTo>
                    <a:pt x="19740" y="106952"/>
                  </a:lnTo>
                  <a:lnTo>
                    <a:pt x="54388" y="123930"/>
                  </a:lnTo>
                  <a:lnTo>
                    <a:pt x="62028" y="124394"/>
                  </a:lnTo>
                  <a:lnTo>
                    <a:pt x="76441" y="122730"/>
                  </a:lnTo>
                  <a:lnTo>
                    <a:pt x="89669" y="117992"/>
                  </a:lnTo>
                  <a:lnTo>
                    <a:pt x="101332" y="110558"/>
                  </a:lnTo>
                  <a:lnTo>
                    <a:pt x="104412" y="107468"/>
                  </a:lnTo>
                  <a:lnTo>
                    <a:pt x="65425" y="107468"/>
                  </a:lnTo>
                  <a:lnTo>
                    <a:pt x="50138" y="105450"/>
                  </a:lnTo>
                  <a:lnTo>
                    <a:pt x="37080" y="99678"/>
                  </a:lnTo>
                  <a:lnTo>
                    <a:pt x="26745" y="90785"/>
                  </a:lnTo>
                  <a:lnTo>
                    <a:pt x="19624" y="79404"/>
                  </a:lnTo>
                  <a:lnTo>
                    <a:pt x="16208" y="66168"/>
                  </a:lnTo>
                  <a:lnTo>
                    <a:pt x="18120" y="50519"/>
                  </a:lnTo>
                  <a:lnTo>
                    <a:pt x="43460" y="19469"/>
                  </a:lnTo>
                  <a:lnTo>
                    <a:pt x="62028" y="15492"/>
                  </a:lnTo>
                  <a:lnTo>
                    <a:pt x="102423" y="15492"/>
                  </a:lnTo>
                  <a:lnTo>
                    <a:pt x="96382" y="9909"/>
                  </a:lnTo>
                  <a:lnTo>
                    <a:pt x="85559" y="3688"/>
                  </a:lnTo>
                  <a:lnTo>
                    <a:pt x="73570" y="0"/>
                  </a:lnTo>
                  <a:close/>
                </a:path>
                <a:path extrusionOk="0" h="124460" w="123189">
                  <a:moveTo>
                    <a:pt x="102423" y="15492"/>
                  </a:moveTo>
                  <a:lnTo>
                    <a:pt x="62028" y="15492"/>
                  </a:lnTo>
                  <a:lnTo>
                    <a:pt x="76238" y="17727"/>
                  </a:lnTo>
                  <a:lnTo>
                    <a:pt x="88646" y="23964"/>
                  </a:lnTo>
                  <a:lnTo>
                    <a:pt x="98549" y="33500"/>
                  </a:lnTo>
                  <a:lnTo>
                    <a:pt x="105244" y="45632"/>
                  </a:lnTo>
                  <a:lnTo>
                    <a:pt x="108027" y="59657"/>
                  </a:lnTo>
                  <a:lnTo>
                    <a:pt x="105899" y="74478"/>
                  </a:lnTo>
                  <a:lnTo>
                    <a:pt x="99913" y="87252"/>
                  </a:lnTo>
                  <a:lnTo>
                    <a:pt x="90730" y="97397"/>
                  </a:lnTo>
                  <a:lnTo>
                    <a:pt x="79013" y="104330"/>
                  </a:lnTo>
                  <a:lnTo>
                    <a:pt x="65425" y="107468"/>
                  </a:lnTo>
                  <a:lnTo>
                    <a:pt x="104412" y="107468"/>
                  </a:lnTo>
                  <a:lnTo>
                    <a:pt x="111053" y="100807"/>
                  </a:lnTo>
                  <a:lnTo>
                    <a:pt x="118452" y="89120"/>
                  </a:lnTo>
                  <a:lnTo>
                    <a:pt x="123149" y="75876"/>
                  </a:lnTo>
                  <a:lnTo>
                    <a:pt x="122382" y="58331"/>
                  </a:lnTo>
                  <a:lnTo>
                    <a:pt x="119039" y="42873"/>
                  </a:lnTo>
                  <a:lnTo>
                    <a:pt x="113404" y="29590"/>
                  </a:lnTo>
                  <a:lnTo>
                    <a:pt x="105758" y="18573"/>
                  </a:lnTo>
                  <a:lnTo>
                    <a:pt x="102423" y="15492"/>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89" name="Google Shape;2189;gebf947c4af_8_1062"/>
            <p:cNvSpPr/>
            <p:nvPr/>
          </p:nvSpPr>
          <p:spPr>
            <a:xfrm>
              <a:off x="1472723" y="3428965"/>
              <a:ext cx="1023619" cy="440690"/>
            </a:xfrm>
            <a:custGeom>
              <a:rect b="b" l="l" r="r" t="t"/>
              <a:pathLst>
                <a:path extrusionOk="0" h="440689" w="1023619">
                  <a:moveTo>
                    <a:pt x="160477" y="22580"/>
                  </a:moveTo>
                  <a:lnTo>
                    <a:pt x="144284" y="22580"/>
                  </a:lnTo>
                  <a:lnTo>
                    <a:pt x="144284" y="41275"/>
                  </a:lnTo>
                  <a:lnTo>
                    <a:pt x="130700" y="45005"/>
                  </a:lnTo>
                  <a:lnTo>
                    <a:pt x="101516" y="72411"/>
                  </a:lnTo>
                  <a:lnTo>
                    <a:pt x="95732" y="163728"/>
                  </a:lnTo>
                  <a:lnTo>
                    <a:pt x="348678" y="196596"/>
                  </a:lnTo>
                  <a:lnTo>
                    <a:pt x="348678" y="319709"/>
                  </a:lnTo>
                  <a:lnTo>
                    <a:pt x="435254" y="319709"/>
                  </a:lnTo>
                  <a:lnTo>
                    <a:pt x="424275" y="327464"/>
                  </a:lnTo>
                  <a:lnTo>
                    <a:pt x="414163" y="336123"/>
                  </a:lnTo>
                  <a:lnTo>
                    <a:pt x="389438" y="366779"/>
                  </a:lnTo>
                  <a:lnTo>
                    <a:pt x="373981" y="402902"/>
                  </a:lnTo>
                  <a:lnTo>
                    <a:pt x="369369" y="429035"/>
                  </a:lnTo>
                  <a:lnTo>
                    <a:pt x="391464" y="440410"/>
                  </a:lnTo>
                  <a:lnTo>
                    <a:pt x="392781" y="426038"/>
                  </a:lnTo>
                  <a:lnTo>
                    <a:pt x="395721" y="412222"/>
                  </a:lnTo>
                  <a:lnTo>
                    <a:pt x="413272" y="375058"/>
                  </a:lnTo>
                  <a:lnTo>
                    <a:pt x="441805" y="346299"/>
                  </a:lnTo>
                  <a:lnTo>
                    <a:pt x="478603" y="328490"/>
                  </a:lnTo>
                  <a:lnTo>
                    <a:pt x="506384" y="323958"/>
                  </a:lnTo>
                  <a:lnTo>
                    <a:pt x="593195" y="323958"/>
                  </a:lnTo>
                  <a:lnTo>
                    <a:pt x="588645" y="320832"/>
                  </a:lnTo>
                  <a:lnTo>
                    <a:pt x="674890" y="320319"/>
                  </a:lnTo>
                  <a:lnTo>
                    <a:pt x="674890" y="297230"/>
                  </a:lnTo>
                  <a:lnTo>
                    <a:pt x="371132" y="297230"/>
                  </a:lnTo>
                  <a:lnTo>
                    <a:pt x="371132" y="176784"/>
                  </a:lnTo>
                  <a:lnTo>
                    <a:pt x="118313" y="143916"/>
                  </a:lnTo>
                  <a:lnTo>
                    <a:pt x="118313" y="119824"/>
                  </a:lnTo>
                  <a:lnTo>
                    <a:pt x="927849" y="119824"/>
                  </a:lnTo>
                  <a:lnTo>
                    <a:pt x="927849" y="96735"/>
                  </a:lnTo>
                  <a:lnTo>
                    <a:pt x="112039" y="96735"/>
                  </a:lnTo>
                  <a:lnTo>
                    <a:pt x="114841" y="82749"/>
                  </a:lnTo>
                  <a:lnTo>
                    <a:pt x="122009" y="70977"/>
                  </a:lnTo>
                  <a:lnTo>
                    <a:pt x="132636" y="62312"/>
                  </a:lnTo>
                  <a:lnTo>
                    <a:pt x="145813" y="57645"/>
                  </a:lnTo>
                  <a:lnTo>
                    <a:pt x="152438" y="57086"/>
                  </a:lnTo>
                  <a:lnTo>
                    <a:pt x="191995" y="57086"/>
                  </a:lnTo>
                  <a:lnTo>
                    <a:pt x="183828" y="50124"/>
                  </a:lnTo>
                  <a:lnTo>
                    <a:pt x="171519" y="43975"/>
                  </a:lnTo>
                  <a:lnTo>
                    <a:pt x="160477" y="22580"/>
                  </a:lnTo>
                  <a:close/>
                </a:path>
                <a:path extrusionOk="0" h="440689" w="1023619">
                  <a:moveTo>
                    <a:pt x="593195" y="323958"/>
                  </a:moveTo>
                  <a:lnTo>
                    <a:pt x="506384" y="323958"/>
                  </a:lnTo>
                  <a:lnTo>
                    <a:pt x="522195" y="325193"/>
                  </a:lnTo>
                  <a:lnTo>
                    <a:pt x="537221" y="327951"/>
                  </a:lnTo>
                  <a:lnTo>
                    <a:pt x="576931" y="344474"/>
                  </a:lnTo>
                  <a:lnTo>
                    <a:pt x="607198" y="371505"/>
                  </a:lnTo>
                  <a:lnTo>
                    <a:pt x="626239" y="406643"/>
                  </a:lnTo>
                  <a:lnTo>
                    <a:pt x="631815" y="433389"/>
                  </a:lnTo>
                  <a:lnTo>
                    <a:pt x="654824" y="440410"/>
                  </a:lnTo>
                  <a:lnTo>
                    <a:pt x="649355" y="401721"/>
                  </a:lnTo>
                  <a:lnTo>
                    <a:pt x="633712" y="366248"/>
                  </a:lnTo>
                  <a:lnTo>
                    <a:pt x="606901" y="334704"/>
                  </a:lnTo>
                  <a:lnTo>
                    <a:pt x="597432" y="326869"/>
                  </a:lnTo>
                  <a:lnTo>
                    <a:pt x="593195" y="323958"/>
                  </a:lnTo>
                  <a:close/>
                </a:path>
                <a:path extrusionOk="0" h="440689" w="1023619">
                  <a:moveTo>
                    <a:pt x="927849" y="119824"/>
                  </a:moveTo>
                  <a:lnTo>
                    <a:pt x="905395" y="119824"/>
                  </a:lnTo>
                  <a:lnTo>
                    <a:pt x="905268" y="144043"/>
                  </a:lnTo>
                  <a:lnTo>
                    <a:pt x="651814" y="176911"/>
                  </a:lnTo>
                  <a:lnTo>
                    <a:pt x="651814" y="297230"/>
                  </a:lnTo>
                  <a:lnTo>
                    <a:pt x="674890" y="297230"/>
                  </a:lnTo>
                  <a:lnTo>
                    <a:pt x="674890" y="196596"/>
                  </a:lnTo>
                  <a:lnTo>
                    <a:pt x="927849" y="163728"/>
                  </a:lnTo>
                  <a:lnTo>
                    <a:pt x="927849" y="119824"/>
                  </a:lnTo>
                  <a:close/>
                </a:path>
                <a:path extrusionOk="0" h="440689" w="1023619">
                  <a:moveTo>
                    <a:pt x="191995" y="57086"/>
                  </a:moveTo>
                  <a:lnTo>
                    <a:pt x="152438" y="57086"/>
                  </a:lnTo>
                  <a:lnTo>
                    <a:pt x="166492" y="59592"/>
                  </a:lnTo>
                  <a:lnTo>
                    <a:pt x="178408" y="66528"/>
                  </a:lnTo>
                  <a:lnTo>
                    <a:pt x="187272" y="76995"/>
                  </a:lnTo>
                  <a:lnTo>
                    <a:pt x="192168" y="90095"/>
                  </a:lnTo>
                  <a:lnTo>
                    <a:pt x="112039" y="96735"/>
                  </a:lnTo>
                  <a:lnTo>
                    <a:pt x="830745" y="96735"/>
                  </a:lnTo>
                  <a:lnTo>
                    <a:pt x="209156" y="96608"/>
                  </a:lnTo>
                  <a:lnTo>
                    <a:pt x="207229" y="82634"/>
                  </a:lnTo>
                  <a:lnTo>
                    <a:pt x="202094" y="69921"/>
                  </a:lnTo>
                  <a:lnTo>
                    <a:pt x="194156" y="58928"/>
                  </a:lnTo>
                  <a:lnTo>
                    <a:pt x="191995" y="57086"/>
                  </a:lnTo>
                  <a:close/>
                </a:path>
                <a:path extrusionOk="0" h="440689" w="1023619">
                  <a:moveTo>
                    <a:pt x="910523" y="56974"/>
                  </a:moveTo>
                  <a:lnTo>
                    <a:pt x="863890" y="56974"/>
                  </a:lnTo>
                  <a:lnTo>
                    <a:pt x="880335" y="58753"/>
                  </a:lnTo>
                  <a:lnTo>
                    <a:pt x="893650" y="64400"/>
                  </a:lnTo>
                  <a:lnTo>
                    <a:pt x="903508" y="73197"/>
                  </a:lnTo>
                  <a:lnTo>
                    <a:pt x="909579" y="84427"/>
                  </a:lnTo>
                  <a:lnTo>
                    <a:pt x="911415" y="96735"/>
                  </a:lnTo>
                  <a:lnTo>
                    <a:pt x="927849" y="96735"/>
                  </a:lnTo>
                  <a:lnTo>
                    <a:pt x="925908" y="82634"/>
                  </a:lnTo>
                  <a:lnTo>
                    <a:pt x="920760" y="69921"/>
                  </a:lnTo>
                  <a:lnTo>
                    <a:pt x="912812" y="58928"/>
                  </a:lnTo>
                  <a:lnTo>
                    <a:pt x="910523" y="56974"/>
                  </a:lnTo>
                  <a:close/>
                </a:path>
                <a:path extrusionOk="0" h="440689" w="1023619">
                  <a:moveTo>
                    <a:pt x="879297" y="22580"/>
                  </a:moveTo>
                  <a:lnTo>
                    <a:pt x="863104" y="22580"/>
                  </a:lnTo>
                  <a:lnTo>
                    <a:pt x="863104" y="41275"/>
                  </a:lnTo>
                  <a:lnTo>
                    <a:pt x="849479" y="45005"/>
                  </a:lnTo>
                  <a:lnTo>
                    <a:pt x="837551" y="51747"/>
                  </a:lnTo>
                  <a:lnTo>
                    <a:pt x="827695" y="61037"/>
                  </a:lnTo>
                  <a:lnTo>
                    <a:pt x="820311" y="72411"/>
                  </a:lnTo>
                  <a:lnTo>
                    <a:pt x="815807" y="85400"/>
                  </a:lnTo>
                  <a:lnTo>
                    <a:pt x="209156" y="96608"/>
                  </a:lnTo>
                  <a:lnTo>
                    <a:pt x="830767" y="96608"/>
                  </a:lnTo>
                  <a:lnTo>
                    <a:pt x="833273" y="82634"/>
                  </a:lnTo>
                  <a:lnTo>
                    <a:pt x="840248" y="70698"/>
                  </a:lnTo>
                  <a:lnTo>
                    <a:pt x="850758" y="61839"/>
                  </a:lnTo>
                  <a:lnTo>
                    <a:pt x="863890" y="56974"/>
                  </a:lnTo>
                  <a:lnTo>
                    <a:pt x="910523" y="56974"/>
                  </a:lnTo>
                  <a:lnTo>
                    <a:pt x="902534" y="50153"/>
                  </a:lnTo>
                  <a:lnTo>
                    <a:pt x="890231" y="43975"/>
                  </a:lnTo>
                  <a:lnTo>
                    <a:pt x="879297" y="22580"/>
                  </a:lnTo>
                  <a:close/>
                </a:path>
                <a:path extrusionOk="0" h="440689" w="1023619">
                  <a:moveTo>
                    <a:pt x="304761" y="0"/>
                  </a:moveTo>
                  <a:lnTo>
                    <a:pt x="0" y="0"/>
                  </a:lnTo>
                  <a:lnTo>
                    <a:pt x="0" y="22580"/>
                  </a:lnTo>
                  <a:lnTo>
                    <a:pt x="304761" y="22580"/>
                  </a:lnTo>
                  <a:lnTo>
                    <a:pt x="304761" y="0"/>
                  </a:lnTo>
                  <a:close/>
                </a:path>
                <a:path extrusionOk="0" h="440689" w="1023619">
                  <a:moveTo>
                    <a:pt x="1023594" y="0"/>
                  </a:moveTo>
                  <a:lnTo>
                    <a:pt x="718693" y="0"/>
                  </a:lnTo>
                  <a:lnTo>
                    <a:pt x="718693" y="22580"/>
                  </a:lnTo>
                  <a:lnTo>
                    <a:pt x="1023594" y="22580"/>
                  </a:lnTo>
                  <a:lnTo>
                    <a:pt x="1023594"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90" name="Google Shape;2190;gebf947c4af_8_1062"/>
            <p:cNvSpPr/>
            <p:nvPr/>
          </p:nvSpPr>
          <p:spPr>
            <a:xfrm>
              <a:off x="2073349" y="3568229"/>
              <a:ext cx="30480" cy="30480"/>
            </a:xfrm>
            <a:custGeom>
              <a:rect b="b" l="l" r="r" t="t"/>
              <a:pathLst>
                <a:path extrusionOk="0" h="30479" w="30480">
                  <a:moveTo>
                    <a:pt x="23368" y="0"/>
                  </a:moveTo>
                  <a:lnTo>
                    <a:pt x="6743" y="0"/>
                  </a:lnTo>
                  <a:lnTo>
                    <a:pt x="0" y="6743"/>
                  </a:lnTo>
                  <a:lnTo>
                    <a:pt x="0" y="23380"/>
                  </a:lnTo>
                  <a:lnTo>
                    <a:pt x="6743" y="30111"/>
                  </a:lnTo>
                  <a:lnTo>
                    <a:pt x="23368" y="30111"/>
                  </a:lnTo>
                  <a:lnTo>
                    <a:pt x="30111" y="23380"/>
                  </a:lnTo>
                  <a:lnTo>
                    <a:pt x="30111" y="6743"/>
                  </a:lnTo>
                  <a:lnTo>
                    <a:pt x="23368"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91" name="Google Shape;2191;gebf947c4af_8_1062"/>
            <p:cNvSpPr/>
            <p:nvPr/>
          </p:nvSpPr>
          <p:spPr>
            <a:xfrm>
              <a:off x="1984518" y="3612965"/>
              <a:ext cx="34925" cy="67945"/>
            </a:xfrm>
            <a:custGeom>
              <a:rect b="b" l="l" r="r" t="t"/>
              <a:pathLst>
                <a:path extrusionOk="0" h="67945" w="34925">
                  <a:moveTo>
                    <a:pt x="12429" y="0"/>
                  </a:moveTo>
                  <a:lnTo>
                    <a:pt x="0" y="13987"/>
                  </a:lnTo>
                  <a:lnTo>
                    <a:pt x="12827" y="19036"/>
                  </a:lnTo>
                  <a:lnTo>
                    <a:pt x="18768" y="31395"/>
                  </a:lnTo>
                  <a:lnTo>
                    <a:pt x="14107" y="45030"/>
                  </a:lnTo>
                  <a:lnTo>
                    <a:pt x="2505" y="51451"/>
                  </a:lnTo>
                  <a:lnTo>
                    <a:pt x="0" y="67937"/>
                  </a:lnTo>
                  <a:lnTo>
                    <a:pt x="13951" y="65037"/>
                  </a:lnTo>
                  <a:lnTo>
                    <a:pt x="25226" y="57153"/>
                  </a:lnTo>
                  <a:lnTo>
                    <a:pt x="32599" y="45509"/>
                  </a:lnTo>
                  <a:lnTo>
                    <a:pt x="34886" y="32554"/>
                  </a:lnTo>
                  <a:lnTo>
                    <a:pt x="31948" y="18627"/>
                  </a:lnTo>
                  <a:lnTo>
                    <a:pt x="24059" y="7373"/>
                  </a:lnTo>
                  <a:lnTo>
                    <a:pt x="12429"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92" name="Google Shape;2192;gebf947c4af_8_1062"/>
            <p:cNvSpPr/>
            <p:nvPr/>
          </p:nvSpPr>
          <p:spPr>
            <a:xfrm>
              <a:off x="1952664" y="3840197"/>
              <a:ext cx="67310" cy="68580"/>
            </a:xfrm>
            <a:custGeom>
              <a:rect b="b" l="l" r="r" t="t"/>
              <a:pathLst>
                <a:path extrusionOk="0" h="68579" w="67310">
                  <a:moveTo>
                    <a:pt x="24216" y="0"/>
                  </a:moveTo>
                  <a:lnTo>
                    <a:pt x="13792" y="5091"/>
                  </a:lnTo>
                  <a:lnTo>
                    <a:pt x="5736" y="14430"/>
                  </a:lnTo>
                  <a:lnTo>
                    <a:pt x="865" y="28024"/>
                  </a:lnTo>
                  <a:lnTo>
                    <a:pt x="0" y="45886"/>
                  </a:lnTo>
                  <a:lnTo>
                    <a:pt x="7325" y="57568"/>
                  </a:lnTo>
                  <a:lnTo>
                    <a:pt x="18577" y="65493"/>
                  </a:lnTo>
                  <a:lnTo>
                    <a:pt x="32510" y="68412"/>
                  </a:lnTo>
                  <a:lnTo>
                    <a:pt x="35038" y="68321"/>
                  </a:lnTo>
                  <a:lnTo>
                    <a:pt x="47643" y="64816"/>
                  </a:lnTo>
                  <a:lnTo>
                    <a:pt x="57820" y="56639"/>
                  </a:lnTo>
                  <a:lnTo>
                    <a:pt x="64556" y="44347"/>
                  </a:lnTo>
                  <a:lnTo>
                    <a:pt x="66839" y="28502"/>
                  </a:lnTo>
                  <a:lnTo>
                    <a:pt x="62598" y="16874"/>
                  </a:lnTo>
                  <a:lnTo>
                    <a:pt x="53907" y="7636"/>
                  </a:lnTo>
                  <a:lnTo>
                    <a:pt x="41027" y="1706"/>
                  </a:lnTo>
                  <a:lnTo>
                    <a:pt x="24216"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93" name="Google Shape;2193;gebf947c4af_8_1062"/>
            <p:cNvSpPr/>
            <p:nvPr/>
          </p:nvSpPr>
          <p:spPr>
            <a:xfrm>
              <a:off x="1836197" y="3996884"/>
              <a:ext cx="299085" cy="83820"/>
            </a:xfrm>
            <a:custGeom>
              <a:rect b="b" l="l" r="r" t="t"/>
              <a:pathLst>
                <a:path extrusionOk="0" h="83820" w="299085">
                  <a:moveTo>
                    <a:pt x="15513" y="622"/>
                  </a:moveTo>
                  <a:lnTo>
                    <a:pt x="8541" y="622"/>
                  </a:lnTo>
                  <a:lnTo>
                    <a:pt x="5391" y="1993"/>
                  </a:lnTo>
                  <a:lnTo>
                    <a:pt x="2368" y="5457"/>
                  </a:lnTo>
                  <a:lnTo>
                    <a:pt x="0" y="14931"/>
                  </a:lnTo>
                  <a:lnTo>
                    <a:pt x="7213" y="26922"/>
                  </a:lnTo>
                  <a:lnTo>
                    <a:pt x="38108" y="51109"/>
                  </a:lnTo>
                  <a:lnTo>
                    <a:pt x="72570" y="68794"/>
                  </a:lnTo>
                  <a:lnTo>
                    <a:pt x="109795" y="79646"/>
                  </a:lnTo>
                  <a:lnTo>
                    <a:pt x="148978" y="83337"/>
                  </a:lnTo>
                  <a:lnTo>
                    <a:pt x="154758" y="83258"/>
                  </a:lnTo>
                  <a:lnTo>
                    <a:pt x="193703" y="78508"/>
                  </a:lnTo>
                  <a:lnTo>
                    <a:pt x="230576" y="66644"/>
                  </a:lnTo>
                  <a:lnTo>
                    <a:pt x="250303" y="56759"/>
                  </a:lnTo>
                  <a:lnTo>
                    <a:pt x="137638" y="56759"/>
                  </a:lnTo>
                  <a:lnTo>
                    <a:pt x="124656" y="55482"/>
                  </a:lnTo>
                  <a:lnTo>
                    <a:pt x="87055" y="46201"/>
                  </a:lnTo>
                  <a:lnTo>
                    <a:pt x="52287" y="29087"/>
                  </a:lnTo>
                  <a:lnTo>
                    <a:pt x="21406" y="4572"/>
                  </a:lnTo>
                  <a:lnTo>
                    <a:pt x="18853" y="2032"/>
                  </a:lnTo>
                  <a:lnTo>
                    <a:pt x="15513" y="622"/>
                  </a:lnTo>
                  <a:close/>
                </a:path>
                <a:path extrusionOk="0" h="83820" w="299085">
                  <a:moveTo>
                    <a:pt x="288995" y="0"/>
                  </a:moveTo>
                  <a:lnTo>
                    <a:pt x="282023" y="0"/>
                  </a:lnTo>
                  <a:lnTo>
                    <a:pt x="278886" y="1371"/>
                  </a:lnTo>
                  <a:lnTo>
                    <a:pt x="270099" y="10110"/>
                  </a:lnTo>
                  <a:lnTo>
                    <a:pt x="260731" y="18049"/>
                  </a:lnTo>
                  <a:lnTo>
                    <a:pt x="218133" y="42695"/>
                  </a:lnTo>
                  <a:lnTo>
                    <a:pt x="180491" y="53314"/>
                  </a:lnTo>
                  <a:lnTo>
                    <a:pt x="137638" y="56759"/>
                  </a:lnTo>
                  <a:lnTo>
                    <a:pt x="250303" y="56759"/>
                  </a:lnTo>
                  <a:lnTo>
                    <a:pt x="285241" y="31961"/>
                  </a:lnTo>
                  <a:lnTo>
                    <a:pt x="298520" y="17411"/>
                  </a:lnTo>
                  <a:lnTo>
                    <a:pt x="298520" y="9448"/>
                  </a:lnTo>
                  <a:lnTo>
                    <a:pt x="297377" y="6426"/>
                  </a:lnTo>
                  <a:lnTo>
                    <a:pt x="292335" y="1397"/>
                  </a:lnTo>
                  <a:lnTo>
                    <a:pt x="288995"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94" name="Google Shape;2194;gebf947c4af_8_1062"/>
            <p:cNvSpPr/>
            <p:nvPr/>
          </p:nvSpPr>
          <p:spPr>
            <a:xfrm>
              <a:off x="1771003" y="4060202"/>
              <a:ext cx="427355" cy="109855"/>
            </a:xfrm>
            <a:custGeom>
              <a:rect b="b" l="l" r="r" t="t"/>
              <a:pathLst>
                <a:path extrusionOk="0" h="109854" w="427355">
                  <a:moveTo>
                    <a:pt x="15671" y="901"/>
                  </a:moveTo>
                  <a:lnTo>
                    <a:pt x="8978" y="901"/>
                  </a:lnTo>
                  <a:lnTo>
                    <a:pt x="6057" y="2159"/>
                  </a:lnTo>
                  <a:lnTo>
                    <a:pt x="1562" y="7162"/>
                  </a:lnTo>
                  <a:lnTo>
                    <a:pt x="127" y="10744"/>
                  </a:lnTo>
                  <a:lnTo>
                    <a:pt x="0" y="17627"/>
                  </a:lnTo>
                  <a:lnTo>
                    <a:pt x="1168" y="20434"/>
                  </a:lnTo>
                  <a:lnTo>
                    <a:pt x="32232" y="47855"/>
                  </a:lnTo>
                  <a:lnTo>
                    <a:pt x="64571" y="69663"/>
                  </a:lnTo>
                  <a:lnTo>
                    <a:pt x="99262" y="86906"/>
                  </a:lnTo>
                  <a:lnTo>
                    <a:pt x="135919" y="99421"/>
                  </a:lnTo>
                  <a:lnTo>
                    <a:pt x="174153" y="107048"/>
                  </a:lnTo>
                  <a:lnTo>
                    <a:pt x="213575" y="109626"/>
                  </a:lnTo>
                  <a:lnTo>
                    <a:pt x="225391" y="109397"/>
                  </a:lnTo>
                  <a:lnTo>
                    <a:pt x="264503" y="105301"/>
                  </a:lnTo>
                  <a:lnTo>
                    <a:pt x="302310" y="96204"/>
                  </a:lnTo>
                  <a:lnTo>
                    <a:pt x="334674" y="83906"/>
                  </a:lnTo>
                  <a:lnTo>
                    <a:pt x="208850" y="83906"/>
                  </a:lnTo>
                  <a:lnTo>
                    <a:pt x="195741" y="83368"/>
                  </a:lnTo>
                  <a:lnTo>
                    <a:pt x="157121" y="78061"/>
                  </a:lnTo>
                  <a:lnTo>
                    <a:pt x="119920" y="67362"/>
                  </a:lnTo>
                  <a:lnTo>
                    <a:pt x="84603" y="51463"/>
                  </a:lnTo>
                  <a:lnTo>
                    <a:pt x="51634" y="30554"/>
                  </a:lnTo>
                  <a:lnTo>
                    <a:pt x="21475" y="4826"/>
                  </a:lnTo>
                  <a:lnTo>
                    <a:pt x="18961" y="2298"/>
                  </a:lnTo>
                  <a:lnTo>
                    <a:pt x="15671" y="901"/>
                  </a:lnTo>
                  <a:close/>
                </a:path>
                <a:path extrusionOk="0" h="109854" w="427355">
                  <a:moveTo>
                    <a:pt x="417677" y="0"/>
                  </a:moveTo>
                  <a:lnTo>
                    <a:pt x="410908" y="0"/>
                  </a:lnTo>
                  <a:lnTo>
                    <a:pt x="408051" y="1295"/>
                  </a:lnTo>
                  <a:lnTo>
                    <a:pt x="398808" y="10540"/>
                  </a:lnTo>
                  <a:lnTo>
                    <a:pt x="389125" y="19178"/>
                  </a:lnTo>
                  <a:lnTo>
                    <a:pt x="358083" y="42011"/>
                  </a:lnTo>
                  <a:lnTo>
                    <a:pt x="324262" y="60083"/>
                  </a:lnTo>
                  <a:lnTo>
                    <a:pt x="287936" y="73211"/>
                  </a:lnTo>
                  <a:lnTo>
                    <a:pt x="249374" y="81213"/>
                  </a:lnTo>
                  <a:lnTo>
                    <a:pt x="208850" y="83906"/>
                  </a:lnTo>
                  <a:lnTo>
                    <a:pt x="334674" y="83906"/>
                  </a:lnTo>
                  <a:lnTo>
                    <a:pt x="372455" y="63648"/>
                  </a:lnTo>
                  <a:lnTo>
                    <a:pt x="404017" y="40512"/>
                  </a:lnTo>
                  <a:lnTo>
                    <a:pt x="426974" y="9169"/>
                  </a:lnTo>
                  <a:lnTo>
                    <a:pt x="425932" y="6362"/>
                  </a:lnTo>
                  <a:lnTo>
                    <a:pt x="420979" y="1397"/>
                  </a:lnTo>
                  <a:lnTo>
                    <a:pt x="417677"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95" name="Google Shape;2195;gebf947c4af_8_1062"/>
            <p:cNvSpPr/>
            <p:nvPr/>
          </p:nvSpPr>
          <p:spPr>
            <a:xfrm>
              <a:off x="1896965" y="3935147"/>
              <a:ext cx="177165" cy="58419"/>
            </a:xfrm>
            <a:custGeom>
              <a:rect b="b" l="l" r="r" t="t"/>
              <a:pathLst>
                <a:path extrusionOk="0" h="58420" w="177164">
                  <a:moveTo>
                    <a:pt x="16865" y="546"/>
                  </a:moveTo>
                  <a:lnTo>
                    <a:pt x="9690" y="546"/>
                  </a:lnTo>
                  <a:lnTo>
                    <a:pt x="6413" y="1955"/>
                  </a:lnTo>
                  <a:lnTo>
                    <a:pt x="4038" y="4571"/>
                  </a:lnTo>
                  <a:lnTo>
                    <a:pt x="1435" y="7175"/>
                  </a:lnTo>
                  <a:lnTo>
                    <a:pt x="0" y="10718"/>
                  </a:lnTo>
                  <a:lnTo>
                    <a:pt x="177" y="17627"/>
                  </a:lnTo>
                  <a:lnTo>
                    <a:pt x="1549" y="20662"/>
                  </a:lnTo>
                  <a:lnTo>
                    <a:pt x="38035" y="46763"/>
                  </a:lnTo>
                  <a:lnTo>
                    <a:pt x="75341" y="57161"/>
                  </a:lnTo>
                  <a:lnTo>
                    <a:pt x="88518" y="57873"/>
                  </a:lnTo>
                  <a:lnTo>
                    <a:pt x="91169" y="57845"/>
                  </a:lnTo>
                  <a:lnTo>
                    <a:pt x="129458" y="50715"/>
                  </a:lnTo>
                  <a:lnTo>
                    <a:pt x="163184" y="31703"/>
                  </a:lnTo>
                  <a:lnTo>
                    <a:pt x="164292" y="30709"/>
                  </a:lnTo>
                  <a:lnTo>
                    <a:pt x="81004" y="30709"/>
                  </a:lnTo>
                  <a:lnTo>
                    <a:pt x="68018" y="28743"/>
                  </a:lnTo>
                  <a:lnTo>
                    <a:pt x="55587" y="25035"/>
                  </a:lnTo>
                  <a:lnTo>
                    <a:pt x="43864" y="19651"/>
                  </a:lnTo>
                  <a:lnTo>
                    <a:pt x="33006" y="12660"/>
                  </a:lnTo>
                  <a:lnTo>
                    <a:pt x="23164" y="4127"/>
                  </a:lnTo>
                  <a:lnTo>
                    <a:pt x="20345" y="1816"/>
                  </a:lnTo>
                  <a:lnTo>
                    <a:pt x="16865" y="546"/>
                  </a:lnTo>
                  <a:close/>
                </a:path>
                <a:path extrusionOk="0" h="58420" w="177164">
                  <a:moveTo>
                    <a:pt x="167106" y="0"/>
                  </a:moveTo>
                  <a:lnTo>
                    <a:pt x="160147" y="0"/>
                  </a:lnTo>
                  <a:lnTo>
                    <a:pt x="156997" y="1384"/>
                  </a:lnTo>
                  <a:lnTo>
                    <a:pt x="153061" y="5534"/>
                  </a:lnTo>
                  <a:lnTo>
                    <a:pt x="143933" y="13133"/>
                  </a:lnTo>
                  <a:lnTo>
                    <a:pt x="96192" y="30094"/>
                  </a:lnTo>
                  <a:lnTo>
                    <a:pt x="81004" y="30709"/>
                  </a:lnTo>
                  <a:lnTo>
                    <a:pt x="164292" y="30709"/>
                  </a:lnTo>
                  <a:lnTo>
                    <a:pt x="172999" y="22898"/>
                  </a:lnTo>
                  <a:lnTo>
                    <a:pt x="175488" y="20421"/>
                  </a:lnTo>
                  <a:lnTo>
                    <a:pt x="176556" y="17627"/>
                  </a:lnTo>
                  <a:lnTo>
                    <a:pt x="176644" y="9448"/>
                  </a:lnTo>
                  <a:lnTo>
                    <a:pt x="175488" y="6451"/>
                  </a:lnTo>
                  <a:lnTo>
                    <a:pt x="170459" y="1422"/>
                  </a:lnTo>
                  <a:lnTo>
                    <a:pt x="167106"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2196" name="Google Shape;2196;gebf947c4af_8_1062"/>
          <p:cNvGrpSpPr/>
          <p:nvPr/>
        </p:nvGrpSpPr>
        <p:grpSpPr>
          <a:xfrm>
            <a:off x="2895110" y="2583814"/>
            <a:ext cx="378376" cy="696581"/>
            <a:chOff x="1714343" y="2513927"/>
            <a:chExt cx="540385" cy="746125"/>
          </a:xfrm>
        </p:grpSpPr>
        <p:sp>
          <p:nvSpPr>
            <p:cNvPr id="2197" name="Google Shape;2197;gebf947c4af_8_1062"/>
            <p:cNvSpPr/>
            <p:nvPr/>
          </p:nvSpPr>
          <p:spPr>
            <a:xfrm>
              <a:off x="1714343" y="2513927"/>
              <a:ext cx="540385" cy="746125"/>
            </a:xfrm>
            <a:custGeom>
              <a:rect b="b" l="l" r="r" t="t"/>
              <a:pathLst>
                <a:path extrusionOk="0" h="746125" w="540385">
                  <a:moveTo>
                    <a:pt x="5232" y="0"/>
                  </a:moveTo>
                  <a:lnTo>
                    <a:pt x="0" y="5232"/>
                  </a:lnTo>
                  <a:lnTo>
                    <a:pt x="0" y="740575"/>
                  </a:lnTo>
                  <a:lnTo>
                    <a:pt x="5232" y="745794"/>
                  </a:lnTo>
                  <a:lnTo>
                    <a:pt x="535127" y="745794"/>
                  </a:lnTo>
                  <a:lnTo>
                    <a:pt x="540346" y="740575"/>
                  </a:lnTo>
                  <a:lnTo>
                    <a:pt x="540344" y="722502"/>
                  </a:lnTo>
                  <a:lnTo>
                    <a:pt x="23291" y="722502"/>
                  </a:lnTo>
                  <a:lnTo>
                    <a:pt x="23291" y="23291"/>
                  </a:lnTo>
                  <a:lnTo>
                    <a:pt x="436966" y="23291"/>
                  </a:lnTo>
                  <a:lnTo>
                    <a:pt x="417194" y="3517"/>
                  </a:lnTo>
                  <a:lnTo>
                    <a:pt x="410514" y="139"/>
                  </a:lnTo>
                  <a:lnTo>
                    <a:pt x="5232" y="0"/>
                  </a:lnTo>
                  <a:close/>
                </a:path>
                <a:path extrusionOk="0" h="746125" w="540385">
                  <a:moveTo>
                    <a:pt x="436966" y="23291"/>
                  </a:moveTo>
                  <a:lnTo>
                    <a:pt x="397217" y="23291"/>
                  </a:lnTo>
                  <a:lnTo>
                    <a:pt x="397217" y="137921"/>
                  </a:lnTo>
                  <a:lnTo>
                    <a:pt x="402437" y="143141"/>
                  </a:lnTo>
                  <a:lnTo>
                    <a:pt x="517067" y="143141"/>
                  </a:lnTo>
                  <a:lnTo>
                    <a:pt x="517067" y="722502"/>
                  </a:lnTo>
                  <a:lnTo>
                    <a:pt x="540344" y="722502"/>
                  </a:lnTo>
                  <a:lnTo>
                    <a:pt x="540257" y="130086"/>
                  </a:lnTo>
                  <a:lnTo>
                    <a:pt x="533527" y="119862"/>
                  </a:lnTo>
                  <a:lnTo>
                    <a:pt x="420496" y="119862"/>
                  </a:lnTo>
                  <a:lnTo>
                    <a:pt x="420496" y="39750"/>
                  </a:lnTo>
                  <a:lnTo>
                    <a:pt x="453424" y="39750"/>
                  </a:lnTo>
                  <a:lnTo>
                    <a:pt x="436966" y="23291"/>
                  </a:lnTo>
                  <a:close/>
                </a:path>
                <a:path extrusionOk="0" h="746125" w="540385">
                  <a:moveTo>
                    <a:pt x="453424" y="39750"/>
                  </a:moveTo>
                  <a:lnTo>
                    <a:pt x="420496" y="39750"/>
                  </a:lnTo>
                  <a:lnTo>
                    <a:pt x="500583" y="119862"/>
                  </a:lnTo>
                  <a:lnTo>
                    <a:pt x="533527" y="119862"/>
                  </a:lnTo>
                  <a:lnTo>
                    <a:pt x="453424" y="3975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98" name="Google Shape;2198;gebf947c4af_8_1062"/>
            <p:cNvSpPr/>
            <p:nvPr/>
          </p:nvSpPr>
          <p:spPr>
            <a:xfrm>
              <a:off x="1826738" y="3024785"/>
              <a:ext cx="139065" cy="27305"/>
            </a:xfrm>
            <a:custGeom>
              <a:rect b="b" l="l" r="r" t="t"/>
              <a:pathLst>
                <a:path extrusionOk="0" h="27305" w="139064">
                  <a:moveTo>
                    <a:pt x="133349" y="0"/>
                  </a:moveTo>
                  <a:lnTo>
                    <a:pt x="5473" y="0"/>
                  </a:lnTo>
                  <a:lnTo>
                    <a:pt x="0" y="5816"/>
                  </a:lnTo>
                  <a:lnTo>
                    <a:pt x="0" y="21628"/>
                  </a:lnTo>
                  <a:lnTo>
                    <a:pt x="5245" y="26873"/>
                  </a:lnTo>
                  <a:lnTo>
                    <a:pt x="133591" y="26873"/>
                  </a:lnTo>
                  <a:lnTo>
                    <a:pt x="138836" y="21628"/>
                  </a:lnTo>
                  <a:lnTo>
                    <a:pt x="138836" y="5816"/>
                  </a:lnTo>
                  <a:lnTo>
                    <a:pt x="133349"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199" name="Google Shape;2199;gebf947c4af_8_1062"/>
            <p:cNvSpPr/>
            <p:nvPr/>
          </p:nvSpPr>
          <p:spPr>
            <a:xfrm>
              <a:off x="1826738" y="3100465"/>
              <a:ext cx="139065" cy="27305"/>
            </a:xfrm>
            <a:custGeom>
              <a:rect b="b" l="l" r="r" t="t"/>
              <a:pathLst>
                <a:path extrusionOk="0" h="27305" w="139064">
                  <a:moveTo>
                    <a:pt x="133349" y="0"/>
                  </a:moveTo>
                  <a:lnTo>
                    <a:pt x="5473" y="0"/>
                  </a:lnTo>
                  <a:lnTo>
                    <a:pt x="0" y="5803"/>
                  </a:lnTo>
                  <a:lnTo>
                    <a:pt x="0" y="21628"/>
                  </a:lnTo>
                  <a:lnTo>
                    <a:pt x="5245" y="26873"/>
                  </a:lnTo>
                  <a:lnTo>
                    <a:pt x="133591" y="26873"/>
                  </a:lnTo>
                  <a:lnTo>
                    <a:pt x="138836" y="21628"/>
                  </a:lnTo>
                  <a:lnTo>
                    <a:pt x="138836" y="5803"/>
                  </a:lnTo>
                  <a:lnTo>
                    <a:pt x="133349"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00" name="Google Shape;2200;gebf947c4af_8_1062"/>
            <p:cNvSpPr/>
            <p:nvPr/>
          </p:nvSpPr>
          <p:spPr>
            <a:xfrm>
              <a:off x="1826738" y="2962543"/>
              <a:ext cx="313055" cy="0"/>
            </a:xfrm>
            <a:custGeom>
              <a:rect b="b" l="l" r="r" t="t"/>
              <a:pathLst>
                <a:path extrusionOk="0" h="120000" w="313055">
                  <a:moveTo>
                    <a:pt x="0" y="0"/>
                  </a:moveTo>
                  <a:lnTo>
                    <a:pt x="312889" y="0"/>
                  </a:lnTo>
                </a:path>
              </a:pathLst>
            </a:custGeom>
            <a:noFill/>
            <a:ln cap="flat" cmpd="sng" w="28150">
              <a:solidFill>
                <a:srgbClr val="000000"/>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01" name="Google Shape;2201;gebf947c4af_8_1062"/>
            <p:cNvSpPr/>
            <p:nvPr/>
          </p:nvSpPr>
          <p:spPr>
            <a:xfrm>
              <a:off x="2000780" y="3024785"/>
              <a:ext cx="139065" cy="27305"/>
            </a:xfrm>
            <a:custGeom>
              <a:rect b="b" l="l" r="r" t="t"/>
              <a:pathLst>
                <a:path extrusionOk="0" h="27305" w="139064">
                  <a:moveTo>
                    <a:pt x="133362" y="0"/>
                  </a:moveTo>
                  <a:lnTo>
                    <a:pt x="5486" y="0"/>
                  </a:lnTo>
                  <a:lnTo>
                    <a:pt x="0" y="5816"/>
                  </a:lnTo>
                  <a:lnTo>
                    <a:pt x="0" y="21628"/>
                  </a:lnTo>
                  <a:lnTo>
                    <a:pt x="5245" y="26873"/>
                  </a:lnTo>
                  <a:lnTo>
                    <a:pt x="133603" y="26873"/>
                  </a:lnTo>
                  <a:lnTo>
                    <a:pt x="138849" y="21628"/>
                  </a:lnTo>
                  <a:lnTo>
                    <a:pt x="138849" y="5816"/>
                  </a:lnTo>
                  <a:lnTo>
                    <a:pt x="133362"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02" name="Google Shape;2202;gebf947c4af_8_1062"/>
            <p:cNvSpPr/>
            <p:nvPr/>
          </p:nvSpPr>
          <p:spPr>
            <a:xfrm>
              <a:off x="2000780" y="3100465"/>
              <a:ext cx="139065" cy="27305"/>
            </a:xfrm>
            <a:custGeom>
              <a:rect b="b" l="l" r="r" t="t"/>
              <a:pathLst>
                <a:path extrusionOk="0" h="27305" w="139064">
                  <a:moveTo>
                    <a:pt x="133362" y="0"/>
                  </a:moveTo>
                  <a:lnTo>
                    <a:pt x="5486" y="0"/>
                  </a:lnTo>
                  <a:lnTo>
                    <a:pt x="0" y="5803"/>
                  </a:lnTo>
                  <a:lnTo>
                    <a:pt x="0" y="21628"/>
                  </a:lnTo>
                  <a:lnTo>
                    <a:pt x="5245" y="26873"/>
                  </a:lnTo>
                  <a:lnTo>
                    <a:pt x="133603" y="26873"/>
                  </a:lnTo>
                  <a:lnTo>
                    <a:pt x="138849" y="21628"/>
                  </a:lnTo>
                  <a:lnTo>
                    <a:pt x="138849" y="5803"/>
                  </a:lnTo>
                  <a:lnTo>
                    <a:pt x="133362"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03" name="Google Shape;2203;gebf947c4af_8_1062"/>
            <p:cNvSpPr/>
            <p:nvPr/>
          </p:nvSpPr>
          <p:spPr>
            <a:xfrm>
              <a:off x="1813520" y="2633369"/>
              <a:ext cx="338455" cy="257810"/>
            </a:xfrm>
            <a:custGeom>
              <a:rect b="b" l="l" r="r" t="t"/>
              <a:pathLst>
                <a:path extrusionOk="0" h="257810" w="338455">
                  <a:moveTo>
                    <a:pt x="74218" y="182740"/>
                  </a:moveTo>
                  <a:lnTo>
                    <a:pt x="0" y="182740"/>
                  </a:lnTo>
                  <a:lnTo>
                    <a:pt x="0" y="257263"/>
                  </a:lnTo>
                  <a:lnTo>
                    <a:pt x="74218" y="257263"/>
                  </a:lnTo>
                  <a:lnTo>
                    <a:pt x="74218" y="182740"/>
                  </a:lnTo>
                  <a:close/>
                </a:path>
                <a:path extrusionOk="0" h="257810" w="338455">
                  <a:moveTo>
                    <a:pt x="206336" y="182740"/>
                  </a:moveTo>
                  <a:lnTo>
                    <a:pt x="132118" y="182740"/>
                  </a:lnTo>
                  <a:lnTo>
                    <a:pt x="132118" y="257263"/>
                  </a:lnTo>
                  <a:lnTo>
                    <a:pt x="206336" y="257263"/>
                  </a:lnTo>
                  <a:lnTo>
                    <a:pt x="206336" y="182740"/>
                  </a:lnTo>
                  <a:close/>
                </a:path>
                <a:path extrusionOk="0" h="257810" w="338455">
                  <a:moveTo>
                    <a:pt x="338442" y="182740"/>
                  </a:moveTo>
                  <a:lnTo>
                    <a:pt x="264248" y="182740"/>
                  </a:lnTo>
                  <a:lnTo>
                    <a:pt x="264248" y="257263"/>
                  </a:lnTo>
                  <a:lnTo>
                    <a:pt x="338442" y="257263"/>
                  </a:lnTo>
                  <a:lnTo>
                    <a:pt x="338442" y="182740"/>
                  </a:lnTo>
                  <a:close/>
                </a:path>
                <a:path extrusionOk="0" h="257810" w="338455">
                  <a:moveTo>
                    <a:pt x="305841" y="120484"/>
                  </a:moveTo>
                  <a:lnTo>
                    <a:pt x="32626" y="120484"/>
                  </a:lnTo>
                  <a:lnTo>
                    <a:pt x="28968" y="124167"/>
                  </a:lnTo>
                  <a:lnTo>
                    <a:pt x="28968" y="182740"/>
                  </a:lnTo>
                  <a:lnTo>
                    <a:pt x="45300" y="182740"/>
                  </a:lnTo>
                  <a:lnTo>
                    <a:pt x="45300" y="136880"/>
                  </a:lnTo>
                  <a:lnTo>
                    <a:pt x="309501" y="136880"/>
                  </a:lnTo>
                  <a:lnTo>
                    <a:pt x="309499" y="124167"/>
                  </a:lnTo>
                  <a:lnTo>
                    <a:pt x="305841" y="120484"/>
                  </a:lnTo>
                  <a:close/>
                </a:path>
                <a:path extrusionOk="0" h="257810" w="338455">
                  <a:moveTo>
                    <a:pt x="177406" y="136880"/>
                  </a:moveTo>
                  <a:lnTo>
                    <a:pt x="161061" y="136880"/>
                  </a:lnTo>
                  <a:lnTo>
                    <a:pt x="161061" y="182740"/>
                  </a:lnTo>
                  <a:lnTo>
                    <a:pt x="177406" y="182740"/>
                  </a:lnTo>
                  <a:lnTo>
                    <a:pt x="177406" y="136880"/>
                  </a:lnTo>
                  <a:close/>
                </a:path>
                <a:path extrusionOk="0" h="257810" w="338455">
                  <a:moveTo>
                    <a:pt x="309501" y="136880"/>
                  </a:moveTo>
                  <a:lnTo>
                    <a:pt x="293166" y="136880"/>
                  </a:lnTo>
                  <a:lnTo>
                    <a:pt x="293166" y="182740"/>
                  </a:lnTo>
                  <a:lnTo>
                    <a:pt x="309511" y="182740"/>
                  </a:lnTo>
                  <a:lnTo>
                    <a:pt x="309501" y="136880"/>
                  </a:lnTo>
                  <a:close/>
                </a:path>
                <a:path extrusionOk="0" h="257810" w="338455">
                  <a:moveTo>
                    <a:pt x="177406" y="74498"/>
                  </a:moveTo>
                  <a:lnTo>
                    <a:pt x="161061" y="74498"/>
                  </a:lnTo>
                  <a:lnTo>
                    <a:pt x="161061" y="120484"/>
                  </a:lnTo>
                  <a:lnTo>
                    <a:pt x="177406" y="120484"/>
                  </a:lnTo>
                  <a:lnTo>
                    <a:pt x="177406" y="74498"/>
                  </a:lnTo>
                  <a:close/>
                </a:path>
                <a:path extrusionOk="0" h="257810" w="338455">
                  <a:moveTo>
                    <a:pt x="206336" y="0"/>
                  </a:moveTo>
                  <a:lnTo>
                    <a:pt x="132118" y="0"/>
                  </a:lnTo>
                  <a:lnTo>
                    <a:pt x="132118" y="74498"/>
                  </a:lnTo>
                  <a:lnTo>
                    <a:pt x="206336" y="74498"/>
                  </a:lnTo>
                  <a:lnTo>
                    <a:pt x="206336" y="0"/>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pic>
        <p:nvPicPr>
          <p:cNvPr id="2204" name="Google Shape;2204;gebf947c4af_8_1062"/>
          <p:cNvPicPr preferRelativeResize="0"/>
          <p:nvPr/>
        </p:nvPicPr>
        <p:blipFill rotWithShape="1">
          <a:blip r:embed="rId3">
            <a:alphaModFix/>
          </a:blip>
          <a:srcRect b="0" l="0" r="0" t="0"/>
          <a:stretch/>
        </p:blipFill>
        <p:spPr>
          <a:xfrm>
            <a:off x="568554" y="3369664"/>
            <a:ext cx="583904" cy="583904"/>
          </a:xfrm>
          <a:prstGeom prst="rect">
            <a:avLst/>
          </a:prstGeom>
          <a:noFill/>
          <a:ln>
            <a:noFill/>
          </a:ln>
        </p:spPr>
      </p:pic>
      <p:pic>
        <p:nvPicPr>
          <p:cNvPr id="2205" name="Google Shape;2205;gebf947c4af_8_1062"/>
          <p:cNvPicPr preferRelativeResize="0"/>
          <p:nvPr/>
        </p:nvPicPr>
        <p:blipFill rotWithShape="1">
          <a:blip r:embed="rId4">
            <a:alphaModFix/>
          </a:blip>
          <a:srcRect b="0" l="0" r="0" t="0"/>
          <a:stretch/>
        </p:blipFill>
        <p:spPr>
          <a:xfrm>
            <a:off x="1215686" y="2537218"/>
            <a:ext cx="464146" cy="528483"/>
          </a:xfrm>
          <a:prstGeom prst="rect">
            <a:avLst/>
          </a:prstGeom>
          <a:noFill/>
          <a:ln>
            <a:noFill/>
          </a:ln>
        </p:spPr>
      </p:pic>
      <p:pic>
        <p:nvPicPr>
          <p:cNvPr id="2206" name="Google Shape;2206;gebf947c4af_8_1062"/>
          <p:cNvPicPr preferRelativeResize="0"/>
          <p:nvPr/>
        </p:nvPicPr>
        <p:blipFill rotWithShape="1">
          <a:blip r:embed="rId5">
            <a:alphaModFix/>
          </a:blip>
          <a:srcRect b="0" l="0" r="0" t="0"/>
          <a:stretch/>
        </p:blipFill>
        <p:spPr>
          <a:xfrm>
            <a:off x="2623254" y="5058307"/>
            <a:ext cx="1179874" cy="1206894"/>
          </a:xfrm>
          <a:prstGeom prst="rect">
            <a:avLst/>
          </a:prstGeom>
          <a:noFill/>
          <a:ln>
            <a:noFill/>
          </a:ln>
        </p:spPr>
      </p:pic>
      <p:grpSp>
        <p:nvGrpSpPr>
          <p:cNvPr id="2207" name="Google Shape;2207;gebf947c4af_8_1062"/>
          <p:cNvGrpSpPr/>
          <p:nvPr/>
        </p:nvGrpSpPr>
        <p:grpSpPr>
          <a:xfrm>
            <a:off x="2881595" y="5336290"/>
            <a:ext cx="548838" cy="722555"/>
            <a:chOff x="3049395" y="3134538"/>
            <a:chExt cx="943527" cy="931628"/>
          </a:xfrm>
        </p:grpSpPr>
        <p:sp>
          <p:nvSpPr>
            <p:cNvPr id="2208" name="Google Shape;2208;gebf947c4af_8_1062"/>
            <p:cNvSpPr/>
            <p:nvPr/>
          </p:nvSpPr>
          <p:spPr>
            <a:xfrm>
              <a:off x="3049395" y="3134538"/>
              <a:ext cx="514496" cy="432828"/>
            </a:xfrm>
            <a:custGeom>
              <a:rect b="b" l="l" r="r" t="t"/>
              <a:pathLst>
                <a:path extrusionOk="0" h="432828" w="514496">
                  <a:moveTo>
                    <a:pt x="37281" y="432829"/>
                  </a:moveTo>
                  <a:cubicBezTo>
                    <a:pt x="17075" y="432829"/>
                    <a:pt x="0" y="415760"/>
                    <a:pt x="0" y="395554"/>
                  </a:cubicBezTo>
                  <a:lnTo>
                    <a:pt x="0" y="37287"/>
                  </a:lnTo>
                  <a:cubicBezTo>
                    <a:pt x="0" y="17774"/>
                    <a:pt x="18713" y="0"/>
                    <a:pt x="39256" y="0"/>
                  </a:cubicBezTo>
                  <a:lnTo>
                    <a:pt x="197612" y="0"/>
                  </a:lnTo>
                  <a:cubicBezTo>
                    <a:pt x="212572" y="0"/>
                    <a:pt x="225298" y="8534"/>
                    <a:pt x="231648" y="22816"/>
                  </a:cubicBezTo>
                  <a:lnTo>
                    <a:pt x="236360" y="32271"/>
                  </a:lnTo>
                  <a:lnTo>
                    <a:pt x="237306" y="33217"/>
                  </a:lnTo>
                  <a:cubicBezTo>
                    <a:pt x="239992" y="35903"/>
                    <a:pt x="243675" y="39586"/>
                    <a:pt x="249079" y="39586"/>
                  </a:cubicBezTo>
                  <a:lnTo>
                    <a:pt x="441084" y="39586"/>
                  </a:lnTo>
                  <a:cubicBezTo>
                    <a:pt x="462725" y="39586"/>
                    <a:pt x="480339" y="56305"/>
                    <a:pt x="480339" y="76860"/>
                  </a:cubicBezTo>
                  <a:lnTo>
                    <a:pt x="480339" y="172695"/>
                  </a:lnTo>
                  <a:lnTo>
                    <a:pt x="486969" y="174015"/>
                  </a:lnTo>
                  <a:cubicBezTo>
                    <a:pt x="493643" y="175355"/>
                    <a:pt x="500031" y="179153"/>
                    <a:pt x="506501" y="185636"/>
                  </a:cubicBezTo>
                  <a:cubicBezTo>
                    <a:pt x="512464" y="191592"/>
                    <a:pt x="515664" y="202717"/>
                    <a:pt x="514103" y="212090"/>
                  </a:cubicBezTo>
                  <a:lnTo>
                    <a:pt x="513988" y="212770"/>
                  </a:lnTo>
                  <a:lnTo>
                    <a:pt x="513988" y="214719"/>
                  </a:lnTo>
                  <a:lnTo>
                    <a:pt x="482441" y="396126"/>
                  </a:lnTo>
                  <a:cubicBezTo>
                    <a:pt x="478879" y="417424"/>
                    <a:pt x="461499" y="432829"/>
                    <a:pt x="441078" y="432829"/>
                  </a:cubicBezTo>
                  <a:lnTo>
                    <a:pt x="37281" y="432829"/>
                  </a:lnTo>
                  <a:close/>
                  <a:moveTo>
                    <a:pt x="27953" y="403822"/>
                  </a:moveTo>
                  <a:cubicBezTo>
                    <a:pt x="29661" y="407594"/>
                    <a:pt x="33522" y="409734"/>
                    <a:pt x="37287" y="409734"/>
                  </a:cubicBezTo>
                  <a:lnTo>
                    <a:pt x="441090" y="409734"/>
                  </a:lnTo>
                  <a:cubicBezTo>
                    <a:pt x="449027" y="409734"/>
                    <a:pt x="458552" y="403003"/>
                    <a:pt x="459200" y="394488"/>
                  </a:cubicBezTo>
                  <a:lnTo>
                    <a:pt x="490899" y="212173"/>
                  </a:lnTo>
                  <a:lnTo>
                    <a:pt x="490899" y="204108"/>
                  </a:lnTo>
                  <a:lnTo>
                    <a:pt x="488499" y="201682"/>
                  </a:lnTo>
                  <a:cubicBezTo>
                    <a:pt x="485508" y="198691"/>
                    <a:pt x="483571" y="197288"/>
                    <a:pt x="478701" y="197288"/>
                  </a:cubicBezTo>
                  <a:lnTo>
                    <a:pt x="74905" y="197288"/>
                  </a:lnTo>
                  <a:cubicBezTo>
                    <a:pt x="66961" y="197288"/>
                    <a:pt x="57423" y="204019"/>
                    <a:pt x="56794" y="212547"/>
                  </a:cubicBezTo>
                  <a:lnTo>
                    <a:pt x="24486" y="400342"/>
                  </a:lnTo>
                  <a:lnTo>
                    <a:pt x="27953" y="403822"/>
                  </a:lnTo>
                  <a:close/>
                  <a:moveTo>
                    <a:pt x="37281" y="23095"/>
                  </a:moveTo>
                  <a:cubicBezTo>
                    <a:pt x="32296" y="23095"/>
                    <a:pt x="28118" y="26867"/>
                    <a:pt x="23552" y="31426"/>
                  </a:cubicBezTo>
                  <a:lnTo>
                    <a:pt x="21133" y="33839"/>
                  </a:lnTo>
                  <a:lnTo>
                    <a:pt x="21114" y="37281"/>
                  </a:lnTo>
                  <a:lnTo>
                    <a:pt x="21114" y="218389"/>
                  </a:lnTo>
                  <a:lnTo>
                    <a:pt x="35960" y="198603"/>
                  </a:lnTo>
                  <a:cubicBezTo>
                    <a:pt x="41478" y="191249"/>
                    <a:pt x="46673" y="184315"/>
                    <a:pt x="52838" y="181235"/>
                  </a:cubicBezTo>
                  <a:lnTo>
                    <a:pt x="57404" y="178962"/>
                  </a:lnTo>
                  <a:lnTo>
                    <a:pt x="57404" y="122396"/>
                  </a:lnTo>
                  <a:cubicBezTo>
                    <a:pt x="57404" y="109106"/>
                    <a:pt x="69513" y="96996"/>
                    <a:pt x="82804" y="96996"/>
                  </a:cubicBezTo>
                  <a:lnTo>
                    <a:pt x="393573" y="96996"/>
                  </a:lnTo>
                  <a:cubicBezTo>
                    <a:pt x="406864" y="96996"/>
                    <a:pt x="418973" y="109106"/>
                    <a:pt x="418973" y="122396"/>
                  </a:cubicBezTo>
                  <a:lnTo>
                    <a:pt x="418973" y="174187"/>
                  </a:lnTo>
                  <a:lnTo>
                    <a:pt x="455270" y="174187"/>
                  </a:lnTo>
                  <a:lnTo>
                    <a:pt x="455270" y="76867"/>
                  </a:lnTo>
                  <a:cubicBezTo>
                    <a:pt x="455270" y="68383"/>
                    <a:pt x="449567" y="62687"/>
                    <a:pt x="441084" y="62687"/>
                  </a:cubicBezTo>
                  <a:lnTo>
                    <a:pt x="249079" y="62687"/>
                  </a:lnTo>
                  <a:cubicBezTo>
                    <a:pt x="234823" y="62687"/>
                    <a:pt x="219615" y="52959"/>
                    <a:pt x="212909" y="39541"/>
                  </a:cubicBezTo>
                  <a:cubicBezTo>
                    <a:pt x="212611" y="38938"/>
                    <a:pt x="212319" y="38221"/>
                    <a:pt x="212001" y="37465"/>
                  </a:cubicBezTo>
                  <a:cubicBezTo>
                    <a:pt x="210033" y="32810"/>
                    <a:pt x="205937" y="23095"/>
                    <a:pt x="195637" y="23095"/>
                  </a:cubicBezTo>
                  <a:lnTo>
                    <a:pt x="37281" y="23095"/>
                  </a:lnTo>
                  <a:close/>
                  <a:moveTo>
                    <a:pt x="82480" y="174187"/>
                  </a:moveTo>
                  <a:lnTo>
                    <a:pt x="397859" y="174187"/>
                  </a:lnTo>
                  <a:lnTo>
                    <a:pt x="397859" y="118110"/>
                  </a:lnTo>
                  <a:lnTo>
                    <a:pt x="82480" y="118110"/>
                  </a:lnTo>
                  <a:lnTo>
                    <a:pt x="82480" y="174187"/>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09" name="Google Shape;2209;gebf947c4af_8_1062"/>
            <p:cNvSpPr/>
            <p:nvPr/>
          </p:nvSpPr>
          <p:spPr>
            <a:xfrm>
              <a:off x="3478922" y="3633344"/>
              <a:ext cx="514000" cy="432822"/>
            </a:xfrm>
            <a:custGeom>
              <a:rect b="b" l="l" r="r" t="t"/>
              <a:pathLst>
                <a:path extrusionOk="0" h="432822" w="514000">
                  <a:moveTo>
                    <a:pt x="37281" y="432822"/>
                  </a:moveTo>
                  <a:cubicBezTo>
                    <a:pt x="17075" y="432822"/>
                    <a:pt x="0" y="415754"/>
                    <a:pt x="0" y="395548"/>
                  </a:cubicBezTo>
                  <a:lnTo>
                    <a:pt x="0" y="37274"/>
                  </a:lnTo>
                  <a:cubicBezTo>
                    <a:pt x="0" y="17069"/>
                    <a:pt x="17069" y="0"/>
                    <a:pt x="37281" y="0"/>
                  </a:cubicBezTo>
                  <a:lnTo>
                    <a:pt x="195637" y="0"/>
                  </a:lnTo>
                  <a:cubicBezTo>
                    <a:pt x="209385" y="0"/>
                    <a:pt x="222803" y="9093"/>
                    <a:pt x="229826" y="23152"/>
                  </a:cubicBezTo>
                  <a:lnTo>
                    <a:pt x="234391" y="32277"/>
                  </a:lnTo>
                  <a:lnTo>
                    <a:pt x="235338" y="33230"/>
                  </a:lnTo>
                  <a:cubicBezTo>
                    <a:pt x="238049" y="35928"/>
                    <a:pt x="241726" y="39592"/>
                    <a:pt x="247104" y="39592"/>
                  </a:cubicBezTo>
                  <a:lnTo>
                    <a:pt x="439109" y="39592"/>
                  </a:lnTo>
                  <a:cubicBezTo>
                    <a:pt x="459315" y="39592"/>
                    <a:pt x="476383" y="56667"/>
                    <a:pt x="476383" y="76879"/>
                  </a:cubicBezTo>
                  <a:lnTo>
                    <a:pt x="476383" y="174682"/>
                  </a:lnTo>
                  <a:lnTo>
                    <a:pt x="483019" y="176009"/>
                  </a:lnTo>
                  <a:cubicBezTo>
                    <a:pt x="489591" y="177324"/>
                    <a:pt x="495878" y="181013"/>
                    <a:pt x="502228" y="187280"/>
                  </a:cubicBezTo>
                  <a:cubicBezTo>
                    <a:pt x="507771" y="194348"/>
                    <a:pt x="511728" y="203416"/>
                    <a:pt x="514001" y="214281"/>
                  </a:cubicBezTo>
                  <a:lnTo>
                    <a:pt x="514001" y="214712"/>
                  </a:lnTo>
                  <a:lnTo>
                    <a:pt x="482454" y="396113"/>
                  </a:lnTo>
                  <a:cubicBezTo>
                    <a:pt x="479076" y="416382"/>
                    <a:pt x="460521" y="432816"/>
                    <a:pt x="441090" y="432816"/>
                  </a:cubicBezTo>
                  <a:lnTo>
                    <a:pt x="37281" y="432816"/>
                  </a:lnTo>
                  <a:close/>
                  <a:moveTo>
                    <a:pt x="20517" y="402317"/>
                  </a:moveTo>
                  <a:lnTo>
                    <a:pt x="25514" y="407314"/>
                  </a:lnTo>
                  <a:cubicBezTo>
                    <a:pt x="28505" y="410305"/>
                    <a:pt x="30442" y="411715"/>
                    <a:pt x="35306" y="411715"/>
                  </a:cubicBezTo>
                  <a:lnTo>
                    <a:pt x="439103" y="411715"/>
                  </a:lnTo>
                  <a:cubicBezTo>
                    <a:pt x="447040" y="411715"/>
                    <a:pt x="456578" y="404984"/>
                    <a:pt x="457213" y="396462"/>
                  </a:cubicBezTo>
                  <a:lnTo>
                    <a:pt x="488918" y="214160"/>
                  </a:lnTo>
                  <a:lnTo>
                    <a:pt x="488918" y="206089"/>
                  </a:lnTo>
                  <a:lnTo>
                    <a:pt x="486505" y="203657"/>
                  </a:lnTo>
                  <a:cubicBezTo>
                    <a:pt x="483521" y="200673"/>
                    <a:pt x="481578" y="199269"/>
                    <a:pt x="476714" y="199269"/>
                  </a:cubicBezTo>
                  <a:lnTo>
                    <a:pt x="70942" y="199269"/>
                  </a:lnTo>
                  <a:cubicBezTo>
                    <a:pt x="62998" y="199269"/>
                    <a:pt x="53461" y="206007"/>
                    <a:pt x="52826" y="214535"/>
                  </a:cubicBezTo>
                  <a:lnTo>
                    <a:pt x="20517" y="402317"/>
                  </a:lnTo>
                  <a:close/>
                  <a:moveTo>
                    <a:pt x="37281" y="25070"/>
                  </a:moveTo>
                  <a:cubicBezTo>
                    <a:pt x="28067" y="25070"/>
                    <a:pt x="21114" y="31172"/>
                    <a:pt x="21114" y="39256"/>
                  </a:cubicBezTo>
                  <a:lnTo>
                    <a:pt x="21114" y="218396"/>
                  </a:lnTo>
                  <a:lnTo>
                    <a:pt x="35966" y="198603"/>
                  </a:lnTo>
                  <a:cubicBezTo>
                    <a:pt x="41472" y="191262"/>
                    <a:pt x="46666" y="184328"/>
                    <a:pt x="52851" y="181235"/>
                  </a:cubicBezTo>
                  <a:lnTo>
                    <a:pt x="57410" y="178956"/>
                  </a:lnTo>
                  <a:lnTo>
                    <a:pt x="57410" y="122396"/>
                  </a:lnTo>
                  <a:cubicBezTo>
                    <a:pt x="57410" y="109093"/>
                    <a:pt x="69520" y="96990"/>
                    <a:pt x="82810" y="96990"/>
                  </a:cubicBezTo>
                  <a:lnTo>
                    <a:pt x="391592" y="96990"/>
                  </a:lnTo>
                  <a:cubicBezTo>
                    <a:pt x="404889" y="96990"/>
                    <a:pt x="416992" y="109093"/>
                    <a:pt x="416992" y="122396"/>
                  </a:cubicBezTo>
                  <a:lnTo>
                    <a:pt x="416992" y="176168"/>
                  </a:lnTo>
                  <a:lnTo>
                    <a:pt x="453282" y="176168"/>
                  </a:lnTo>
                  <a:lnTo>
                    <a:pt x="453282" y="78848"/>
                  </a:lnTo>
                  <a:cubicBezTo>
                    <a:pt x="453282" y="70358"/>
                    <a:pt x="447580" y="64662"/>
                    <a:pt x="439096" y="64662"/>
                  </a:cubicBezTo>
                  <a:lnTo>
                    <a:pt x="247091" y="64662"/>
                  </a:lnTo>
                  <a:cubicBezTo>
                    <a:pt x="233356" y="64662"/>
                    <a:pt x="219939" y="55581"/>
                    <a:pt x="212909" y="41510"/>
                  </a:cubicBezTo>
                  <a:lnTo>
                    <a:pt x="209429" y="34550"/>
                  </a:lnTo>
                  <a:cubicBezTo>
                    <a:pt x="207702" y="28689"/>
                    <a:pt x="200673" y="25070"/>
                    <a:pt x="195631" y="25070"/>
                  </a:cubicBezTo>
                  <a:lnTo>
                    <a:pt x="37281" y="25070"/>
                  </a:lnTo>
                  <a:close/>
                  <a:moveTo>
                    <a:pt x="80505" y="176162"/>
                  </a:moveTo>
                  <a:lnTo>
                    <a:pt x="395891" y="176162"/>
                  </a:lnTo>
                  <a:lnTo>
                    <a:pt x="395891" y="120085"/>
                  </a:lnTo>
                  <a:lnTo>
                    <a:pt x="80505" y="120085"/>
                  </a:lnTo>
                  <a:lnTo>
                    <a:pt x="80505" y="176162"/>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10" name="Google Shape;2210;gebf947c4af_8_1062"/>
            <p:cNvSpPr/>
            <p:nvPr/>
          </p:nvSpPr>
          <p:spPr>
            <a:xfrm>
              <a:off x="3613536" y="3293409"/>
              <a:ext cx="238848" cy="341255"/>
            </a:xfrm>
            <a:custGeom>
              <a:rect b="b" l="l" r="r" t="t"/>
              <a:pathLst>
                <a:path extrusionOk="0" h="341255" w="238848">
                  <a:moveTo>
                    <a:pt x="227292" y="341256"/>
                  </a:moveTo>
                  <a:cubicBezTo>
                    <a:pt x="219951" y="341256"/>
                    <a:pt x="215747" y="337052"/>
                    <a:pt x="215747" y="329711"/>
                  </a:cubicBezTo>
                  <a:lnTo>
                    <a:pt x="215747" y="98120"/>
                  </a:lnTo>
                  <a:cubicBezTo>
                    <a:pt x="215747" y="84639"/>
                    <a:pt x="205029" y="70079"/>
                    <a:pt x="187706" y="70079"/>
                  </a:cubicBezTo>
                  <a:lnTo>
                    <a:pt x="46183" y="70079"/>
                  </a:lnTo>
                  <a:lnTo>
                    <a:pt x="82156" y="97066"/>
                  </a:lnTo>
                  <a:lnTo>
                    <a:pt x="82524" y="97282"/>
                  </a:lnTo>
                  <a:cubicBezTo>
                    <a:pt x="84525" y="98476"/>
                    <a:pt x="85801" y="100400"/>
                    <a:pt x="86309" y="102965"/>
                  </a:cubicBezTo>
                  <a:cubicBezTo>
                    <a:pt x="86970" y="106325"/>
                    <a:pt x="86093" y="110351"/>
                    <a:pt x="84125" y="112960"/>
                  </a:cubicBezTo>
                  <a:lnTo>
                    <a:pt x="83864" y="113309"/>
                  </a:lnTo>
                  <a:lnTo>
                    <a:pt x="83655" y="113678"/>
                  </a:lnTo>
                  <a:cubicBezTo>
                    <a:pt x="81559" y="117164"/>
                    <a:pt x="77724" y="117685"/>
                    <a:pt x="75616" y="117685"/>
                  </a:cubicBezTo>
                  <a:lnTo>
                    <a:pt x="75616" y="117685"/>
                  </a:lnTo>
                  <a:cubicBezTo>
                    <a:pt x="72834" y="117685"/>
                    <a:pt x="69958" y="116789"/>
                    <a:pt x="67957" y="115278"/>
                  </a:cubicBezTo>
                  <a:lnTo>
                    <a:pt x="4438" y="67640"/>
                  </a:lnTo>
                  <a:lnTo>
                    <a:pt x="4248" y="67513"/>
                  </a:lnTo>
                  <a:cubicBezTo>
                    <a:pt x="2419" y="66294"/>
                    <a:pt x="0" y="64053"/>
                    <a:pt x="0" y="58547"/>
                  </a:cubicBezTo>
                  <a:cubicBezTo>
                    <a:pt x="0" y="55918"/>
                    <a:pt x="2000" y="52178"/>
                    <a:pt x="5118" y="48927"/>
                  </a:cubicBezTo>
                  <a:lnTo>
                    <a:pt x="67957" y="1803"/>
                  </a:lnTo>
                  <a:cubicBezTo>
                    <a:pt x="69507" y="641"/>
                    <a:pt x="71767" y="0"/>
                    <a:pt x="74307" y="0"/>
                  </a:cubicBezTo>
                  <a:cubicBezTo>
                    <a:pt x="78334" y="0"/>
                    <a:pt x="82283" y="1645"/>
                    <a:pt x="84125" y="4102"/>
                  </a:cubicBezTo>
                  <a:cubicBezTo>
                    <a:pt x="87357" y="8427"/>
                    <a:pt x="86131" y="17037"/>
                    <a:pt x="81813" y="20276"/>
                  </a:cubicBezTo>
                  <a:lnTo>
                    <a:pt x="46183" y="46996"/>
                  </a:lnTo>
                  <a:lnTo>
                    <a:pt x="187712" y="46996"/>
                  </a:lnTo>
                  <a:cubicBezTo>
                    <a:pt x="215906" y="46996"/>
                    <a:pt x="238849" y="69939"/>
                    <a:pt x="238849" y="98127"/>
                  </a:cubicBezTo>
                  <a:lnTo>
                    <a:pt x="238849" y="329717"/>
                  </a:lnTo>
                  <a:cubicBezTo>
                    <a:pt x="238842" y="337052"/>
                    <a:pt x="234632" y="341256"/>
                    <a:pt x="227292" y="341256"/>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11" name="Google Shape;2211;gebf947c4af_8_1062"/>
            <p:cNvSpPr/>
            <p:nvPr/>
          </p:nvSpPr>
          <p:spPr>
            <a:xfrm>
              <a:off x="3199833" y="3635325"/>
              <a:ext cx="238848" cy="341267"/>
            </a:xfrm>
            <a:custGeom>
              <a:rect b="b" l="l" r="r" t="t"/>
              <a:pathLst>
                <a:path extrusionOk="0" h="341267" w="238848">
                  <a:moveTo>
                    <a:pt x="164548" y="341268"/>
                  </a:moveTo>
                  <a:cubicBezTo>
                    <a:pt x="160522" y="341268"/>
                    <a:pt x="156566" y="339617"/>
                    <a:pt x="154730" y="337160"/>
                  </a:cubicBezTo>
                  <a:cubicBezTo>
                    <a:pt x="151498" y="332842"/>
                    <a:pt x="152724" y="324237"/>
                    <a:pt x="157042" y="320999"/>
                  </a:cubicBezTo>
                  <a:lnTo>
                    <a:pt x="192665" y="294272"/>
                  </a:lnTo>
                  <a:lnTo>
                    <a:pt x="51143" y="294272"/>
                  </a:lnTo>
                  <a:cubicBezTo>
                    <a:pt x="22949" y="294272"/>
                    <a:pt x="0" y="271342"/>
                    <a:pt x="0" y="243135"/>
                  </a:cubicBezTo>
                  <a:lnTo>
                    <a:pt x="0" y="11544"/>
                  </a:lnTo>
                  <a:cubicBezTo>
                    <a:pt x="0" y="4216"/>
                    <a:pt x="4223" y="0"/>
                    <a:pt x="11551" y="0"/>
                  </a:cubicBezTo>
                  <a:cubicBezTo>
                    <a:pt x="18891" y="0"/>
                    <a:pt x="23095" y="4216"/>
                    <a:pt x="23095" y="11544"/>
                  </a:cubicBezTo>
                  <a:lnTo>
                    <a:pt x="23095" y="243135"/>
                  </a:lnTo>
                  <a:cubicBezTo>
                    <a:pt x="23095" y="256629"/>
                    <a:pt x="33814" y="271177"/>
                    <a:pt x="51137" y="271177"/>
                  </a:cubicBezTo>
                  <a:lnTo>
                    <a:pt x="192665" y="271177"/>
                  </a:lnTo>
                  <a:lnTo>
                    <a:pt x="156692" y="244202"/>
                  </a:lnTo>
                  <a:lnTo>
                    <a:pt x="156331" y="243980"/>
                  </a:lnTo>
                  <a:cubicBezTo>
                    <a:pt x="154324" y="242779"/>
                    <a:pt x="153048" y="240868"/>
                    <a:pt x="152540" y="238296"/>
                  </a:cubicBezTo>
                  <a:cubicBezTo>
                    <a:pt x="151879" y="234937"/>
                    <a:pt x="152755" y="230905"/>
                    <a:pt x="154724" y="228289"/>
                  </a:cubicBezTo>
                  <a:lnTo>
                    <a:pt x="154978" y="227952"/>
                  </a:lnTo>
                  <a:lnTo>
                    <a:pt x="155194" y="227578"/>
                  </a:lnTo>
                  <a:cubicBezTo>
                    <a:pt x="157283" y="224091"/>
                    <a:pt x="161125" y="223571"/>
                    <a:pt x="163227" y="223571"/>
                  </a:cubicBezTo>
                  <a:cubicBezTo>
                    <a:pt x="166014" y="223571"/>
                    <a:pt x="168885" y="224479"/>
                    <a:pt x="170891" y="225977"/>
                  </a:cubicBezTo>
                  <a:lnTo>
                    <a:pt x="234607" y="273748"/>
                  </a:lnTo>
                  <a:cubicBezTo>
                    <a:pt x="236429" y="274961"/>
                    <a:pt x="238849" y="277209"/>
                    <a:pt x="238849" y="282727"/>
                  </a:cubicBezTo>
                  <a:cubicBezTo>
                    <a:pt x="238849" y="285343"/>
                    <a:pt x="236861" y="289071"/>
                    <a:pt x="233731" y="292335"/>
                  </a:cubicBezTo>
                  <a:lnTo>
                    <a:pt x="170891" y="339452"/>
                  </a:lnTo>
                  <a:cubicBezTo>
                    <a:pt x="169335" y="340627"/>
                    <a:pt x="167087" y="341268"/>
                    <a:pt x="164548" y="341268"/>
                  </a:cubicBezTo>
                  <a:lnTo>
                    <a:pt x="164548" y="341268"/>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2212" name="Google Shape;2212;gebf947c4af_8_1062"/>
          <p:cNvGrpSpPr/>
          <p:nvPr/>
        </p:nvGrpSpPr>
        <p:grpSpPr>
          <a:xfrm>
            <a:off x="5373935" y="3049061"/>
            <a:ext cx="1548762" cy="2097615"/>
            <a:chOff x="7632240" y="3006907"/>
            <a:chExt cx="2211896" cy="2246813"/>
          </a:xfrm>
        </p:grpSpPr>
        <p:grpSp>
          <p:nvGrpSpPr>
            <p:cNvPr id="2213" name="Google Shape;2213;gebf947c4af_8_1062"/>
            <p:cNvGrpSpPr/>
            <p:nvPr/>
          </p:nvGrpSpPr>
          <p:grpSpPr>
            <a:xfrm>
              <a:off x="7632240" y="3006907"/>
              <a:ext cx="2211896" cy="2246813"/>
              <a:chOff x="7157446" y="3318452"/>
              <a:chExt cx="1368018" cy="1389614"/>
            </a:xfrm>
          </p:grpSpPr>
          <p:grpSp>
            <p:nvGrpSpPr>
              <p:cNvPr id="2214" name="Google Shape;2214;gebf947c4af_8_1062"/>
              <p:cNvGrpSpPr/>
              <p:nvPr/>
            </p:nvGrpSpPr>
            <p:grpSpPr>
              <a:xfrm>
                <a:off x="7157446" y="3318452"/>
                <a:ext cx="1368018" cy="1368018"/>
                <a:chOff x="7157446" y="3318452"/>
                <a:chExt cx="1368018" cy="1368018"/>
              </a:xfrm>
            </p:grpSpPr>
            <p:sp>
              <p:nvSpPr>
                <p:cNvPr id="2215" name="Google Shape;2215;gebf947c4af_8_1062"/>
                <p:cNvSpPr/>
                <p:nvPr/>
              </p:nvSpPr>
              <p:spPr>
                <a:xfrm>
                  <a:off x="7157446" y="3318452"/>
                  <a:ext cx="1368018" cy="1368018"/>
                </a:xfrm>
                <a:custGeom>
                  <a:rect b="b" l="l" r="r" t="t"/>
                  <a:pathLst>
                    <a:path extrusionOk="0" h="1368018" w="1368018">
                      <a:moveTo>
                        <a:pt x="1368019" y="684009"/>
                      </a:moveTo>
                      <a:cubicBezTo>
                        <a:pt x="1368019" y="1061777"/>
                        <a:pt x="1061778" y="1368019"/>
                        <a:pt x="684009" y="1368019"/>
                      </a:cubicBezTo>
                      <a:cubicBezTo>
                        <a:pt x="306242" y="1368019"/>
                        <a:pt x="0" y="1061777"/>
                        <a:pt x="0" y="684009"/>
                      </a:cubicBezTo>
                      <a:cubicBezTo>
                        <a:pt x="0" y="306241"/>
                        <a:pt x="306241" y="0"/>
                        <a:pt x="684009" y="0"/>
                      </a:cubicBezTo>
                      <a:cubicBezTo>
                        <a:pt x="1061777" y="0"/>
                        <a:pt x="1368019" y="306241"/>
                        <a:pt x="1368019" y="684009"/>
                      </a:cubicBezTo>
                      <a:close/>
                    </a:path>
                  </a:pathLst>
                </a:custGeom>
                <a:solidFill>
                  <a:srgbClr val="1EFEC9"/>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1" i="0" sz="1800" u="none" cap="none" strike="noStrike">
                    <a:solidFill>
                      <a:srgbClr val="000000"/>
                    </a:solidFill>
                    <a:latin typeface="Calibri"/>
                    <a:ea typeface="Calibri"/>
                    <a:cs typeface="Calibri"/>
                    <a:sym typeface="Calibri"/>
                  </a:endParaRPr>
                </a:p>
              </p:txBody>
            </p:sp>
            <p:sp>
              <p:nvSpPr>
                <p:cNvPr id="2216" name="Google Shape;2216;gebf947c4af_8_1062"/>
                <p:cNvSpPr/>
                <p:nvPr/>
              </p:nvSpPr>
              <p:spPr>
                <a:xfrm>
                  <a:off x="7279667" y="3440692"/>
                  <a:ext cx="1123567" cy="1123566"/>
                </a:xfrm>
                <a:custGeom>
                  <a:rect b="b" l="l" r="r" t="t"/>
                  <a:pathLst>
                    <a:path extrusionOk="0" h="1123566" w="1123567">
                      <a:moveTo>
                        <a:pt x="1122782" y="591183"/>
                      </a:moveTo>
                      <a:cubicBezTo>
                        <a:pt x="1106542" y="901040"/>
                        <a:pt x="842205" y="1139022"/>
                        <a:pt x="532375" y="1122782"/>
                      </a:cubicBezTo>
                      <a:cubicBezTo>
                        <a:pt x="222556" y="1106542"/>
                        <a:pt x="-15465" y="842223"/>
                        <a:pt x="785" y="532366"/>
                      </a:cubicBezTo>
                      <a:cubicBezTo>
                        <a:pt x="17016" y="222555"/>
                        <a:pt x="281382" y="-15465"/>
                        <a:pt x="591202" y="785"/>
                      </a:cubicBezTo>
                      <a:cubicBezTo>
                        <a:pt x="901031" y="17025"/>
                        <a:pt x="1139042" y="281382"/>
                        <a:pt x="1122782" y="591183"/>
                      </a:cubicBezTo>
                      <a:close/>
                    </a:path>
                  </a:pathLst>
                </a:custGeom>
                <a:solidFill>
                  <a:srgbClr val="01CC9B"/>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1" i="0" sz="1800" u="none" cap="none" strike="noStrike">
                    <a:solidFill>
                      <a:srgbClr val="000000"/>
                    </a:solidFill>
                    <a:latin typeface="Calibri"/>
                    <a:ea typeface="Calibri"/>
                    <a:cs typeface="Calibri"/>
                    <a:sym typeface="Calibri"/>
                  </a:endParaRPr>
                </a:p>
              </p:txBody>
            </p:sp>
          </p:grpSp>
          <p:sp>
            <p:nvSpPr>
              <p:cNvPr id="2217" name="Google Shape;2217;gebf947c4af_8_1062"/>
              <p:cNvSpPr/>
              <p:nvPr/>
            </p:nvSpPr>
            <p:spPr>
              <a:xfrm>
                <a:off x="8212874" y="4516707"/>
                <a:ext cx="175315" cy="191359"/>
              </a:xfrm>
              <a:custGeom>
                <a:rect b="b" l="l" r="r" t="t"/>
                <a:pathLst>
                  <a:path extrusionOk="0" h="191359" w="175315">
                    <a:moveTo>
                      <a:pt x="157410" y="190233"/>
                    </a:moveTo>
                    <a:lnTo>
                      <a:pt x="0" y="120358"/>
                    </a:lnTo>
                    <a:cubicBezTo>
                      <a:pt x="23393" y="107356"/>
                      <a:pt x="46205" y="92755"/>
                      <a:pt x="68332" y="76638"/>
                    </a:cubicBezTo>
                    <a:cubicBezTo>
                      <a:pt x="100412" y="53273"/>
                      <a:pt x="129968" y="27603"/>
                      <a:pt x="156581" y="0"/>
                    </a:cubicBezTo>
                    <a:lnTo>
                      <a:pt x="175231" y="177279"/>
                    </a:lnTo>
                    <a:cubicBezTo>
                      <a:pt x="176326" y="187071"/>
                      <a:pt x="166525" y="194224"/>
                      <a:pt x="157410" y="190233"/>
                    </a:cubicBezTo>
                    <a:close/>
                  </a:path>
                </a:pathLst>
              </a:custGeom>
              <a:solidFill>
                <a:srgbClr val="01CC9B"/>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1" i="0" sz="1800" u="none" cap="none" strike="noStrike">
                  <a:solidFill>
                    <a:srgbClr val="000000"/>
                  </a:solidFill>
                  <a:latin typeface="Calibri"/>
                  <a:ea typeface="Calibri"/>
                  <a:cs typeface="Calibri"/>
                  <a:sym typeface="Calibri"/>
                </a:endParaRPr>
              </a:p>
            </p:txBody>
          </p:sp>
        </p:grpSp>
        <p:sp>
          <p:nvSpPr>
            <p:cNvPr id="2218" name="Google Shape;2218;gebf947c4af_8_1062"/>
            <p:cNvSpPr/>
            <p:nvPr/>
          </p:nvSpPr>
          <p:spPr>
            <a:xfrm>
              <a:off x="7743794" y="3468428"/>
              <a:ext cx="1960094" cy="1153838"/>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600"/>
                <a:buFont typeface="Roboto"/>
                <a:buNone/>
              </a:pPr>
              <a:r>
                <a:rPr b="1" i="0" lang="en-AU" sz="1600" u="none" cap="none" strike="noStrike">
                  <a:solidFill>
                    <a:srgbClr val="FFFFFF"/>
                  </a:solidFill>
                  <a:latin typeface="Roboto"/>
                  <a:ea typeface="Roboto"/>
                  <a:cs typeface="Roboto"/>
                  <a:sym typeface="Roboto"/>
                </a:rPr>
                <a:t>Reconcile inconsistencies and identify gaps</a:t>
              </a:r>
              <a:endParaRPr/>
            </a:p>
          </p:txBody>
        </p:sp>
      </p:grpSp>
      <p:pic>
        <p:nvPicPr>
          <p:cNvPr id="2219" name="Google Shape;2219;gebf947c4af_8_1062"/>
          <p:cNvPicPr preferRelativeResize="0"/>
          <p:nvPr/>
        </p:nvPicPr>
        <p:blipFill rotWithShape="1">
          <a:blip r:embed="rId6">
            <a:alphaModFix/>
          </a:blip>
          <a:srcRect b="0" l="0" r="0" t="0"/>
          <a:stretch/>
        </p:blipFill>
        <p:spPr>
          <a:xfrm>
            <a:off x="5317838" y="4333537"/>
            <a:ext cx="1435553" cy="1444366"/>
          </a:xfrm>
          <a:prstGeom prst="rect">
            <a:avLst/>
          </a:prstGeom>
          <a:noFill/>
          <a:ln>
            <a:noFill/>
          </a:ln>
        </p:spPr>
      </p:pic>
      <p:grpSp>
        <p:nvGrpSpPr>
          <p:cNvPr id="2220" name="Google Shape;2220;gebf947c4af_8_1062"/>
          <p:cNvGrpSpPr/>
          <p:nvPr/>
        </p:nvGrpSpPr>
        <p:grpSpPr>
          <a:xfrm>
            <a:off x="5778887" y="4859382"/>
            <a:ext cx="423238" cy="694550"/>
            <a:chOff x="6967111" y="3171435"/>
            <a:chExt cx="643635" cy="792173"/>
          </a:xfrm>
        </p:grpSpPr>
        <p:sp>
          <p:nvSpPr>
            <p:cNvPr id="2221" name="Google Shape;2221;gebf947c4af_8_1062"/>
            <p:cNvSpPr/>
            <p:nvPr/>
          </p:nvSpPr>
          <p:spPr>
            <a:xfrm>
              <a:off x="6967111" y="3171435"/>
              <a:ext cx="643635" cy="792173"/>
            </a:xfrm>
            <a:custGeom>
              <a:rect b="b" l="l" r="r" t="t"/>
              <a:pathLst>
                <a:path extrusionOk="0" h="792173" w="643635">
                  <a:moveTo>
                    <a:pt x="643191" y="133176"/>
                  </a:moveTo>
                  <a:cubicBezTo>
                    <a:pt x="642620" y="130750"/>
                    <a:pt x="641286" y="128565"/>
                    <a:pt x="639445" y="126876"/>
                  </a:cubicBezTo>
                  <a:lnTo>
                    <a:pt x="498792" y="3109"/>
                  </a:lnTo>
                  <a:cubicBezTo>
                    <a:pt x="496506" y="1121"/>
                    <a:pt x="493585" y="22"/>
                    <a:pt x="490601" y="22"/>
                  </a:cubicBezTo>
                  <a:lnTo>
                    <a:pt x="40513" y="22"/>
                  </a:lnTo>
                  <a:cubicBezTo>
                    <a:pt x="18923" y="-701"/>
                    <a:pt x="762" y="16253"/>
                    <a:pt x="64" y="37887"/>
                  </a:cubicBezTo>
                  <a:cubicBezTo>
                    <a:pt x="64" y="38154"/>
                    <a:pt x="0" y="38421"/>
                    <a:pt x="0" y="38694"/>
                  </a:cubicBezTo>
                  <a:lnTo>
                    <a:pt x="0" y="756555"/>
                  </a:lnTo>
                  <a:cubicBezTo>
                    <a:pt x="0" y="775847"/>
                    <a:pt x="18605" y="792140"/>
                    <a:pt x="40513" y="792140"/>
                  </a:cubicBezTo>
                  <a:lnTo>
                    <a:pt x="603123" y="792140"/>
                  </a:lnTo>
                  <a:cubicBezTo>
                    <a:pt x="624522" y="793011"/>
                    <a:pt x="642620" y="776418"/>
                    <a:pt x="643636" y="755012"/>
                  </a:cubicBezTo>
                  <a:lnTo>
                    <a:pt x="643636" y="136160"/>
                  </a:lnTo>
                  <a:cubicBezTo>
                    <a:pt x="643636" y="135163"/>
                    <a:pt x="643509" y="134154"/>
                    <a:pt x="643191" y="133176"/>
                  </a:cubicBezTo>
                  <a:close/>
                  <a:moveTo>
                    <a:pt x="597027" y="123797"/>
                  </a:moveTo>
                  <a:lnTo>
                    <a:pt x="512445" y="123797"/>
                  </a:lnTo>
                  <a:cubicBezTo>
                    <a:pt x="503047" y="123797"/>
                    <a:pt x="495109" y="118126"/>
                    <a:pt x="495109" y="111420"/>
                  </a:cubicBezTo>
                  <a:lnTo>
                    <a:pt x="495109" y="38827"/>
                  </a:lnTo>
                  <a:lnTo>
                    <a:pt x="597027" y="123797"/>
                  </a:lnTo>
                  <a:close/>
                  <a:moveTo>
                    <a:pt x="603123" y="767401"/>
                  </a:moveTo>
                  <a:lnTo>
                    <a:pt x="40513" y="767401"/>
                  </a:lnTo>
                  <a:cubicBezTo>
                    <a:pt x="31814" y="767401"/>
                    <a:pt x="24764" y="761470"/>
                    <a:pt x="24764" y="756568"/>
                  </a:cubicBezTo>
                  <a:lnTo>
                    <a:pt x="24764" y="38700"/>
                  </a:lnTo>
                  <a:cubicBezTo>
                    <a:pt x="25146" y="30648"/>
                    <a:pt x="31940" y="24400"/>
                    <a:pt x="40005" y="24743"/>
                  </a:cubicBezTo>
                  <a:cubicBezTo>
                    <a:pt x="40195" y="24749"/>
                    <a:pt x="40386" y="24762"/>
                    <a:pt x="40513" y="24775"/>
                  </a:cubicBezTo>
                  <a:lnTo>
                    <a:pt x="470344" y="24775"/>
                  </a:lnTo>
                  <a:lnTo>
                    <a:pt x="470344" y="111414"/>
                  </a:lnTo>
                  <a:cubicBezTo>
                    <a:pt x="470344" y="131893"/>
                    <a:pt x="489267" y="148543"/>
                    <a:pt x="512445" y="148543"/>
                  </a:cubicBezTo>
                  <a:lnTo>
                    <a:pt x="618871" y="148543"/>
                  </a:lnTo>
                  <a:lnTo>
                    <a:pt x="618871" y="755018"/>
                  </a:lnTo>
                  <a:cubicBezTo>
                    <a:pt x="617727" y="762676"/>
                    <a:pt x="610806" y="768106"/>
                    <a:pt x="603123" y="767401"/>
                  </a:cubicBezTo>
                  <a:lnTo>
                    <a:pt x="603123" y="76740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22" name="Google Shape;2222;gebf947c4af_8_1062"/>
            <p:cNvSpPr/>
            <p:nvPr/>
          </p:nvSpPr>
          <p:spPr>
            <a:xfrm>
              <a:off x="7041405" y="3251912"/>
              <a:ext cx="297053" cy="24752"/>
            </a:xfrm>
            <a:custGeom>
              <a:rect b="b" l="l" r="r" t="t"/>
              <a:pathLst>
                <a:path extrusionOk="0" h="24752" w="297053">
                  <a:moveTo>
                    <a:pt x="12382" y="24752"/>
                  </a:moveTo>
                  <a:lnTo>
                    <a:pt x="284670" y="24752"/>
                  </a:lnTo>
                  <a:cubicBezTo>
                    <a:pt x="291529" y="24752"/>
                    <a:pt x="297053" y="19215"/>
                    <a:pt x="297053" y="12376"/>
                  </a:cubicBezTo>
                  <a:cubicBezTo>
                    <a:pt x="297053" y="5537"/>
                    <a:pt x="291529" y="0"/>
                    <a:pt x="284670" y="0"/>
                  </a:cubicBezTo>
                  <a:lnTo>
                    <a:pt x="12382" y="0"/>
                  </a:lnTo>
                  <a:cubicBezTo>
                    <a:pt x="5524" y="0"/>
                    <a:pt x="0" y="5537"/>
                    <a:pt x="0" y="12376"/>
                  </a:cubicBezTo>
                  <a:cubicBezTo>
                    <a:pt x="0" y="19215"/>
                    <a:pt x="5524" y="24752"/>
                    <a:pt x="12382" y="24752"/>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23" name="Google Shape;2223;gebf947c4af_8_1062"/>
            <p:cNvSpPr/>
            <p:nvPr/>
          </p:nvSpPr>
          <p:spPr>
            <a:xfrm>
              <a:off x="7041406" y="3623214"/>
              <a:ext cx="86612" cy="61770"/>
            </a:xfrm>
            <a:custGeom>
              <a:rect b="b" l="l" r="r" t="t"/>
              <a:pathLst>
                <a:path extrusionOk="0" h="61770" w="86612">
                  <a:moveTo>
                    <a:pt x="66420" y="2783"/>
                  </a:moveTo>
                  <a:lnTo>
                    <a:pt x="30607" y="31980"/>
                  </a:lnTo>
                  <a:lnTo>
                    <a:pt x="22034" y="21210"/>
                  </a:lnTo>
                  <a:cubicBezTo>
                    <a:pt x="17843" y="15845"/>
                    <a:pt x="10032" y="14943"/>
                    <a:pt x="4698" y="19185"/>
                  </a:cubicBezTo>
                  <a:cubicBezTo>
                    <a:pt x="-636" y="23427"/>
                    <a:pt x="-1588" y="31206"/>
                    <a:pt x="2667" y="36565"/>
                  </a:cubicBezTo>
                  <a:lnTo>
                    <a:pt x="18986" y="57196"/>
                  </a:lnTo>
                  <a:cubicBezTo>
                    <a:pt x="23368" y="62447"/>
                    <a:pt x="31114" y="63305"/>
                    <a:pt x="36512" y="59107"/>
                  </a:cubicBezTo>
                  <a:lnTo>
                    <a:pt x="82042" y="21972"/>
                  </a:lnTo>
                  <a:cubicBezTo>
                    <a:pt x="87375" y="17654"/>
                    <a:pt x="88137" y="9869"/>
                    <a:pt x="83819" y="4561"/>
                  </a:cubicBezTo>
                  <a:cubicBezTo>
                    <a:pt x="79501" y="-741"/>
                    <a:pt x="71755" y="-1535"/>
                    <a:pt x="66420" y="2783"/>
                  </a:cubicBezTo>
                  <a:lnTo>
                    <a:pt x="66420" y="2783"/>
                  </a:lnTo>
                  <a:lnTo>
                    <a:pt x="66420" y="2783"/>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24" name="Google Shape;2224;gebf947c4af_8_1062"/>
            <p:cNvSpPr/>
            <p:nvPr/>
          </p:nvSpPr>
          <p:spPr>
            <a:xfrm>
              <a:off x="7041406" y="3722236"/>
              <a:ext cx="86612" cy="61799"/>
            </a:xfrm>
            <a:custGeom>
              <a:rect b="b" l="l" r="r" t="t"/>
              <a:pathLst>
                <a:path extrusionOk="0" h="61799" w="86612">
                  <a:moveTo>
                    <a:pt x="66420" y="2783"/>
                  </a:moveTo>
                  <a:lnTo>
                    <a:pt x="30607" y="31980"/>
                  </a:lnTo>
                  <a:lnTo>
                    <a:pt x="22034" y="21204"/>
                  </a:lnTo>
                  <a:cubicBezTo>
                    <a:pt x="17843" y="15845"/>
                    <a:pt x="10032" y="14943"/>
                    <a:pt x="4698" y="19178"/>
                  </a:cubicBezTo>
                  <a:cubicBezTo>
                    <a:pt x="-636" y="23414"/>
                    <a:pt x="-1588" y="31206"/>
                    <a:pt x="2667" y="36558"/>
                  </a:cubicBezTo>
                  <a:lnTo>
                    <a:pt x="2667" y="36558"/>
                  </a:lnTo>
                  <a:lnTo>
                    <a:pt x="18986" y="57183"/>
                  </a:lnTo>
                  <a:cubicBezTo>
                    <a:pt x="23304" y="62492"/>
                    <a:pt x="31114" y="63343"/>
                    <a:pt x="36512" y="59107"/>
                  </a:cubicBezTo>
                  <a:lnTo>
                    <a:pt x="82042" y="21972"/>
                  </a:lnTo>
                  <a:cubicBezTo>
                    <a:pt x="87375" y="17654"/>
                    <a:pt x="88137" y="9863"/>
                    <a:pt x="83819" y="4561"/>
                  </a:cubicBezTo>
                  <a:cubicBezTo>
                    <a:pt x="79501" y="-741"/>
                    <a:pt x="71755" y="-1535"/>
                    <a:pt x="66420" y="2783"/>
                  </a:cubicBezTo>
                  <a:lnTo>
                    <a:pt x="66420" y="2783"/>
                  </a:lnTo>
                  <a:lnTo>
                    <a:pt x="66420" y="2783"/>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25" name="Google Shape;2225;gebf947c4af_8_1062"/>
            <p:cNvSpPr/>
            <p:nvPr/>
          </p:nvSpPr>
          <p:spPr>
            <a:xfrm>
              <a:off x="7165167" y="3821246"/>
              <a:ext cx="371284" cy="24752"/>
            </a:xfrm>
            <a:custGeom>
              <a:rect b="b" l="l" r="r" t="t"/>
              <a:pathLst>
                <a:path extrusionOk="0" h="24752" w="371284">
                  <a:moveTo>
                    <a:pt x="358966" y="0"/>
                  </a:moveTo>
                  <a:lnTo>
                    <a:pt x="12383" y="0"/>
                  </a:lnTo>
                  <a:cubicBezTo>
                    <a:pt x="5524" y="0"/>
                    <a:pt x="0" y="5543"/>
                    <a:pt x="0" y="12376"/>
                  </a:cubicBezTo>
                  <a:cubicBezTo>
                    <a:pt x="0" y="19209"/>
                    <a:pt x="5524" y="24752"/>
                    <a:pt x="12383" y="24752"/>
                  </a:cubicBezTo>
                  <a:lnTo>
                    <a:pt x="358966" y="24752"/>
                  </a:lnTo>
                  <a:cubicBezTo>
                    <a:pt x="365760" y="24752"/>
                    <a:pt x="371284" y="19209"/>
                    <a:pt x="371284" y="12376"/>
                  </a:cubicBezTo>
                  <a:cubicBezTo>
                    <a:pt x="371284" y="5543"/>
                    <a:pt x="365760" y="0"/>
                    <a:pt x="358966" y="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26" name="Google Shape;2226;gebf947c4af_8_1062"/>
            <p:cNvSpPr/>
            <p:nvPr/>
          </p:nvSpPr>
          <p:spPr>
            <a:xfrm>
              <a:off x="7041406" y="3821253"/>
              <a:ext cx="86612" cy="61850"/>
            </a:xfrm>
            <a:custGeom>
              <a:rect b="b" l="l" r="r" t="t"/>
              <a:pathLst>
                <a:path extrusionOk="0" h="61850" w="86612">
                  <a:moveTo>
                    <a:pt x="66420" y="2787"/>
                  </a:moveTo>
                  <a:lnTo>
                    <a:pt x="30607" y="31978"/>
                  </a:lnTo>
                  <a:lnTo>
                    <a:pt x="22034" y="21208"/>
                  </a:lnTo>
                  <a:cubicBezTo>
                    <a:pt x="17843" y="15849"/>
                    <a:pt x="10032" y="14935"/>
                    <a:pt x="4698" y="19176"/>
                  </a:cubicBezTo>
                  <a:cubicBezTo>
                    <a:pt x="-636" y="23418"/>
                    <a:pt x="-1588" y="31197"/>
                    <a:pt x="2667" y="36556"/>
                  </a:cubicBezTo>
                  <a:lnTo>
                    <a:pt x="2667" y="36556"/>
                  </a:lnTo>
                  <a:lnTo>
                    <a:pt x="18986" y="57187"/>
                  </a:lnTo>
                  <a:cubicBezTo>
                    <a:pt x="23304" y="62560"/>
                    <a:pt x="31114" y="63410"/>
                    <a:pt x="36512" y="59111"/>
                  </a:cubicBezTo>
                  <a:lnTo>
                    <a:pt x="82042" y="21976"/>
                  </a:lnTo>
                  <a:cubicBezTo>
                    <a:pt x="87375" y="17659"/>
                    <a:pt x="88137" y="9861"/>
                    <a:pt x="83819" y="4565"/>
                  </a:cubicBezTo>
                  <a:cubicBezTo>
                    <a:pt x="79501" y="-750"/>
                    <a:pt x="71755" y="-1531"/>
                    <a:pt x="66420" y="2787"/>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27" name="Google Shape;2227;gebf947c4af_8_1062"/>
            <p:cNvSpPr/>
            <p:nvPr/>
          </p:nvSpPr>
          <p:spPr>
            <a:xfrm>
              <a:off x="7165167" y="3722244"/>
              <a:ext cx="190309" cy="24739"/>
            </a:xfrm>
            <a:custGeom>
              <a:rect b="b" l="l" r="r" t="t"/>
              <a:pathLst>
                <a:path extrusionOk="0" h="24739" w="190309">
                  <a:moveTo>
                    <a:pt x="12383" y="24740"/>
                  </a:moveTo>
                  <a:lnTo>
                    <a:pt x="190309" y="24740"/>
                  </a:lnTo>
                  <a:lnTo>
                    <a:pt x="165545" y="0"/>
                  </a:lnTo>
                  <a:lnTo>
                    <a:pt x="12383" y="0"/>
                  </a:lnTo>
                  <a:cubicBezTo>
                    <a:pt x="5524" y="0"/>
                    <a:pt x="0" y="5531"/>
                    <a:pt x="0" y="12376"/>
                  </a:cubicBezTo>
                  <a:cubicBezTo>
                    <a:pt x="0" y="19196"/>
                    <a:pt x="5524" y="24740"/>
                    <a:pt x="12383" y="2474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28" name="Google Shape;2228;gebf947c4af_8_1062"/>
            <p:cNvSpPr/>
            <p:nvPr/>
          </p:nvSpPr>
          <p:spPr>
            <a:xfrm>
              <a:off x="7497589" y="3722237"/>
              <a:ext cx="38861" cy="24739"/>
            </a:xfrm>
            <a:custGeom>
              <a:rect b="b" l="l" r="r" t="t"/>
              <a:pathLst>
                <a:path extrusionOk="0" h="24739" w="38861">
                  <a:moveTo>
                    <a:pt x="26543" y="0"/>
                  </a:moveTo>
                  <a:lnTo>
                    <a:pt x="0" y="0"/>
                  </a:lnTo>
                  <a:cubicBezTo>
                    <a:pt x="2223" y="8083"/>
                    <a:pt x="2349" y="16605"/>
                    <a:pt x="254" y="24740"/>
                  </a:cubicBezTo>
                  <a:lnTo>
                    <a:pt x="26543" y="24740"/>
                  </a:lnTo>
                  <a:cubicBezTo>
                    <a:pt x="33338" y="24740"/>
                    <a:pt x="38862" y="19196"/>
                    <a:pt x="38862" y="12376"/>
                  </a:cubicBezTo>
                  <a:cubicBezTo>
                    <a:pt x="38862" y="5531"/>
                    <a:pt x="33338" y="0"/>
                    <a:pt x="26543" y="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29" name="Google Shape;2229;gebf947c4af_8_1062"/>
            <p:cNvSpPr/>
            <p:nvPr/>
          </p:nvSpPr>
          <p:spPr>
            <a:xfrm>
              <a:off x="7408054" y="3623222"/>
              <a:ext cx="128396" cy="24752"/>
            </a:xfrm>
            <a:custGeom>
              <a:rect b="b" l="l" r="r" t="t"/>
              <a:pathLst>
                <a:path extrusionOk="0" h="24752" w="128396">
                  <a:moveTo>
                    <a:pt x="116078" y="0"/>
                  </a:moveTo>
                  <a:lnTo>
                    <a:pt x="0" y="0"/>
                  </a:lnTo>
                  <a:lnTo>
                    <a:pt x="24765" y="24752"/>
                  </a:lnTo>
                  <a:lnTo>
                    <a:pt x="116078" y="24752"/>
                  </a:lnTo>
                  <a:cubicBezTo>
                    <a:pt x="122872" y="24752"/>
                    <a:pt x="128397" y="19209"/>
                    <a:pt x="128397" y="12376"/>
                  </a:cubicBezTo>
                  <a:cubicBezTo>
                    <a:pt x="128397" y="5537"/>
                    <a:pt x="122872" y="0"/>
                    <a:pt x="116078" y="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30" name="Google Shape;2230;gebf947c4af_8_1062"/>
            <p:cNvSpPr/>
            <p:nvPr/>
          </p:nvSpPr>
          <p:spPr>
            <a:xfrm>
              <a:off x="7165167" y="3623183"/>
              <a:ext cx="91313" cy="24790"/>
            </a:xfrm>
            <a:custGeom>
              <a:rect b="b" l="l" r="r" t="t"/>
              <a:pathLst>
                <a:path extrusionOk="0" h="24790" w="91313">
                  <a:moveTo>
                    <a:pt x="12383" y="24791"/>
                  </a:moveTo>
                  <a:lnTo>
                    <a:pt x="91313" y="24791"/>
                  </a:lnTo>
                  <a:cubicBezTo>
                    <a:pt x="84074" y="18066"/>
                    <a:pt x="78740" y="9526"/>
                    <a:pt x="76009" y="39"/>
                  </a:cubicBezTo>
                  <a:lnTo>
                    <a:pt x="13907" y="39"/>
                  </a:lnTo>
                  <a:cubicBezTo>
                    <a:pt x="6795" y="-508"/>
                    <a:pt x="571" y="4814"/>
                    <a:pt x="0" y="11932"/>
                  </a:cubicBezTo>
                  <a:cubicBezTo>
                    <a:pt x="0" y="12091"/>
                    <a:pt x="0" y="12256"/>
                    <a:pt x="0" y="12415"/>
                  </a:cubicBezTo>
                  <a:cubicBezTo>
                    <a:pt x="0" y="19247"/>
                    <a:pt x="5524" y="24791"/>
                    <a:pt x="12383" y="24791"/>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31" name="Google Shape;2231;gebf947c4af_8_1062"/>
            <p:cNvSpPr/>
            <p:nvPr/>
          </p:nvSpPr>
          <p:spPr>
            <a:xfrm>
              <a:off x="7299470" y="3524200"/>
              <a:ext cx="236981" cy="24752"/>
            </a:xfrm>
            <a:custGeom>
              <a:rect b="b" l="l" r="r" t="t"/>
              <a:pathLst>
                <a:path extrusionOk="0" h="24752" w="236981">
                  <a:moveTo>
                    <a:pt x="224663" y="0"/>
                  </a:moveTo>
                  <a:lnTo>
                    <a:pt x="9271" y="0"/>
                  </a:lnTo>
                  <a:cubicBezTo>
                    <a:pt x="6604" y="6598"/>
                    <a:pt x="3556" y="13005"/>
                    <a:pt x="0" y="19183"/>
                  </a:cubicBezTo>
                  <a:cubicBezTo>
                    <a:pt x="2477" y="18790"/>
                    <a:pt x="5017" y="18586"/>
                    <a:pt x="7493" y="18567"/>
                  </a:cubicBezTo>
                  <a:cubicBezTo>
                    <a:pt x="15939" y="18555"/>
                    <a:pt x="24193" y="20682"/>
                    <a:pt x="31559" y="24752"/>
                  </a:cubicBezTo>
                  <a:lnTo>
                    <a:pt x="224663" y="24752"/>
                  </a:lnTo>
                  <a:cubicBezTo>
                    <a:pt x="231457" y="24752"/>
                    <a:pt x="236982" y="19209"/>
                    <a:pt x="236982" y="12376"/>
                  </a:cubicBezTo>
                  <a:cubicBezTo>
                    <a:pt x="236982" y="5543"/>
                    <a:pt x="231457" y="0"/>
                    <a:pt x="224663" y="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32" name="Google Shape;2232;gebf947c4af_8_1062"/>
            <p:cNvSpPr/>
            <p:nvPr/>
          </p:nvSpPr>
          <p:spPr>
            <a:xfrm>
              <a:off x="7316868" y="3425191"/>
              <a:ext cx="219582" cy="24745"/>
            </a:xfrm>
            <a:custGeom>
              <a:rect b="b" l="l" r="r" t="t"/>
              <a:pathLst>
                <a:path extrusionOk="0" h="24745" w="219582">
                  <a:moveTo>
                    <a:pt x="207264" y="0"/>
                  </a:moveTo>
                  <a:lnTo>
                    <a:pt x="0" y="0"/>
                  </a:lnTo>
                  <a:cubicBezTo>
                    <a:pt x="1842" y="8134"/>
                    <a:pt x="3048" y="16421"/>
                    <a:pt x="3619" y="24746"/>
                  </a:cubicBezTo>
                  <a:lnTo>
                    <a:pt x="207264" y="24746"/>
                  </a:lnTo>
                  <a:cubicBezTo>
                    <a:pt x="214058" y="24746"/>
                    <a:pt x="219583" y="19202"/>
                    <a:pt x="219583" y="12370"/>
                  </a:cubicBezTo>
                  <a:cubicBezTo>
                    <a:pt x="219583" y="5537"/>
                    <a:pt x="214058" y="0"/>
                    <a:pt x="207264" y="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33" name="Google Shape;2233;gebf947c4af_8_1062"/>
            <p:cNvSpPr/>
            <p:nvPr/>
          </p:nvSpPr>
          <p:spPr>
            <a:xfrm>
              <a:off x="7230445" y="3313793"/>
              <a:ext cx="157480" cy="24752"/>
            </a:xfrm>
            <a:custGeom>
              <a:rect b="b" l="l" r="r" t="t"/>
              <a:pathLst>
                <a:path extrusionOk="0" h="24752" w="157480">
                  <a:moveTo>
                    <a:pt x="35751" y="24752"/>
                  </a:moveTo>
                  <a:lnTo>
                    <a:pt x="145097" y="24752"/>
                  </a:lnTo>
                  <a:cubicBezTo>
                    <a:pt x="151955" y="24752"/>
                    <a:pt x="157480" y="19209"/>
                    <a:pt x="157480" y="12376"/>
                  </a:cubicBezTo>
                  <a:cubicBezTo>
                    <a:pt x="157480" y="5537"/>
                    <a:pt x="151955" y="0"/>
                    <a:pt x="145097" y="0"/>
                  </a:cubicBezTo>
                  <a:lnTo>
                    <a:pt x="0" y="0"/>
                  </a:lnTo>
                  <a:cubicBezTo>
                    <a:pt x="12954" y="6661"/>
                    <a:pt x="24955" y="14980"/>
                    <a:pt x="35751" y="24752"/>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34" name="Google Shape;2234;gebf947c4af_8_1062"/>
            <p:cNvSpPr/>
            <p:nvPr/>
          </p:nvSpPr>
          <p:spPr>
            <a:xfrm>
              <a:off x="7041405" y="3313792"/>
              <a:ext cx="37210" cy="22250"/>
            </a:xfrm>
            <a:custGeom>
              <a:rect b="b" l="l" r="r" t="t"/>
              <a:pathLst>
                <a:path extrusionOk="0" h="22250" w="37210">
                  <a:moveTo>
                    <a:pt x="4953" y="22251"/>
                  </a:moveTo>
                  <a:cubicBezTo>
                    <a:pt x="14795" y="13551"/>
                    <a:pt x="25591" y="6077"/>
                    <a:pt x="37211" y="0"/>
                  </a:cubicBezTo>
                  <a:lnTo>
                    <a:pt x="12382" y="0"/>
                  </a:lnTo>
                  <a:cubicBezTo>
                    <a:pt x="5524" y="-19"/>
                    <a:pt x="0" y="5493"/>
                    <a:pt x="0" y="12306"/>
                  </a:cubicBezTo>
                  <a:cubicBezTo>
                    <a:pt x="0" y="16231"/>
                    <a:pt x="1842" y="19920"/>
                    <a:pt x="4953" y="22251"/>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35" name="Google Shape;2235;gebf947c4af_8_1062"/>
            <p:cNvSpPr/>
            <p:nvPr/>
          </p:nvSpPr>
          <p:spPr>
            <a:xfrm>
              <a:off x="7016242" y="3319590"/>
              <a:ext cx="458343" cy="458344"/>
            </a:xfrm>
            <a:custGeom>
              <a:rect b="b" l="l" r="r" t="t"/>
              <a:pathLst>
                <a:path extrusionOk="0" h="458345" w="458343">
                  <a:moveTo>
                    <a:pt x="255414" y="272913"/>
                  </a:moveTo>
                  <a:lnTo>
                    <a:pt x="255287" y="273085"/>
                  </a:lnTo>
                  <a:cubicBezTo>
                    <a:pt x="245507" y="282832"/>
                    <a:pt x="245507" y="298643"/>
                    <a:pt x="255223" y="308410"/>
                  </a:cubicBezTo>
                  <a:cubicBezTo>
                    <a:pt x="255223" y="308410"/>
                    <a:pt x="255223" y="308410"/>
                    <a:pt x="255287" y="308410"/>
                  </a:cubicBezTo>
                  <a:lnTo>
                    <a:pt x="397845" y="451030"/>
                  </a:lnTo>
                  <a:cubicBezTo>
                    <a:pt x="407623" y="460784"/>
                    <a:pt x="423435" y="460784"/>
                    <a:pt x="433214" y="451030"/>
                  </a:cubicBezTo>
                  <a:lnTo>
                    <a:pt x="451058" y="433200"/>
                  </a:lnTo>
                  <a:lnTo>
                    <a:pt x="451058" y="433200"/>
                  </a:lnTo>
                  <a:cubicBezTo>
                    <a:pt x="460773" y="423446"/>
                    <a:pt x="460773" y="407641"/>
                    <a:pt x="451058" y="397875"/>
                  </a:cubicBezTo>
                  <a:lnTo>
                    <a:pt x="451058" y="397875"/>
                  </a:lnTo>
                  <a:lnTo>
                    <a:pt x="308436" y="255254"/>
                  </a:lnTo>
                  <a:cubicBezTo>
                    <a:pt x="298658" y="245507"/>
                    <a:pt x="282845" y="245507"/>
                    <a:pt x="273067" y="255254"/>
                  </a:cubicBezTo>
                  <a:lnTo>
                    <a:pt x="272940" y="255412"/>
                  </a:lnTo>
                  <a:lnTo>
                    <a:pt x="246396" y="228895"/>
                  </a:lnTo>
                  <a:cubicBezTo>
                    <a:pt x="295800" y="169821"/>
                    <a:pt x="287989" y="81886"/>
                    <a:pt x="228870" y="32483"/>
                  </a:cubicBezTo>
                  <a:cubicBezTo>
                    <a:pt x="169816" y="-16926"/>
                    <a:pt x="81869" y="-9084"/>
                    <a:pt x="32465" y="49977"/>
                  </a:cubicBezTo>
                  <a:cubicBezTo>
                    <a:pt x="-16938" y="109051"/>
                    <a:pt x="-9064" y="196992"/>
                    <a:pt x="49991" y="246402"/>
                  </a:cubicBezTo>
                  <a:cubicBezTo>
                    <a:pt x="101744" y="289702"/>
                    <a:pt x="177119" y="289702"/>
                    <a:pt x="228870" y="246402"/>
                  </a:cubicBezTo>
                  <a:lnTo>
                    <a:pt x="255414" y="272913"/>
                  </a:lnTo>
                  <a:close/>
                  <a:moveTo>
                    <a:pt x="290910" y="272748"/>
                  </a:moveTo>
                  <a:lnTo>
                    <a:pt x="433532" y="415375"/>
                  </a:lnTo>
                  <a:cubicBezTo>
                    <a:pt x="433595" y="415471"/>
                    <a:pt x="433595" y="415598"/>
                    <a:pt x="433532" y="415693"/>
                  </a:cubicBezTo>
                  <a:lnTo>
                    <a:pt x="415370" y="433524"/>
                  </a:lnTo>
                  <a:lnTo>
                    <a:pt x="272749" y="290585"/>
                  </a:lnTo>
                  <a:lnTo>
                    <a:pt x="290910" y="272748"/>
                  </a:lnTo>
                  <a:close/>
                  <a:moveTo>
                    <a:pt x="139653" y="254123"/>
                  </a:moveTo>
                  <a:cubicBezTo>
                    <a:pt x="76408" y="254123"/>
                    <a:pt x="25163" y="202866"/>
                    <a:pt x="25163" y="139639"/>
                  </a:cubicBezTo>
                  <a:cubicBezTo>
                    <a:pt x="25163" y="76406"/>
                    <a:pt x="76408" y="25149"/>
                    <a:pt x="139653" y="25149"/>
                  </a:cubicBezTo>
                  <a:cubicBezTo>
                    <a:pt x="202836" y="25149"/>
                    <a:pt x="254144" y="76406"/>
                    <a:pt x="254144" y="139639"/>
                  </a:cubicBezTo>
                  <a:cubicBezTo>
                    <a:pt x="254081" y="202834"/>
                    <a:pt x="202836" y="254054"/>
                    <a:pt x="139653" y="254123"/>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36" name="Google Shape;2236;gebf947c4af_8_1062"/>
            <p:cNvSpPr/>
            <p:nvPr/>
          </p:nvSpPr>
          <p:spPr>
            <a:xfrm>
              <a:off x="7109460" y="3425184"/>
              <a:ext cx="111405" cy="74158"/>
            </a:xfrm>
            <a:custGeom>
              <a:rect b="b" l="l" r="r" t="t"/>
              <a:pathLst>
                <a:path extrusionOk="0" h="74158" w="111405">
                  <a:moveTo>
                    <a:pt x="108920" y="4959"/>
                  </a:moveTo>
                  <a:cubicBezTo>
                    <a:pt x="104793" y="-514"/>
                    <a:pt x="97046" y="-1625"/>
                    <a:pt x="91585" y="2470"/>
                  </a:cubicBezTo>
                  <a:lnTo>
                    <a:pt x="36277" y="43936"/>
                  </a:lnTo>
                  <a:lnTo>
                    <a:pt x="22878" y="22701"/>
                  </a:lnTo>
                  <a:cubicBezTo>
                    <a:pt x="19195" y="16916"/>
                    <a:pt x="11575" y="15196"/>
                    <a:pt x="5796" y="18840"/>
                  </a:cubicBezTo>
                  <a:cubicBezTo>
                    <a:pt x="18" y="22492"/>
                    <a:pt x="-1760" y="30137"/>
                    <a:pt x="1923" y="35916"/>
                  </a:cubicBezTo>
                  <a:lnTo>
                    <a:pt x="22497" y="68485"/>
                  </a:lnTo>
                  <a:cubicBezTo>
                    <a:pt x="26307" y="74295"/>
                    <a:pt x="34117" y="75914"/>
                    <a:pt x="39959" y="72073"/>
                  </a:cubicBezTo>
                  <a:cubicBezTo>
                    <a:pt x="40087" y="71977"/>
                    <a:pt x="40214" y="71882"/>
                    <a:pt x="40341" y="71780"/>
                  </a:cubicBezTo>
                  <a:lnTo>
                    <a:pt x="106444" y="22270"/>
                  </a:lnTo>
                  <a:cubicBezTo>
                    <a:pt x="111905" y="18186"/>
                    <a:pt x="113048" y="10427"/>
                    <a:pt x="108920" y="4959"/>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2237" name="Google Shape;2237;gebf947c4af_8_1062"/>
          <p:cNvGrpSpPr/>
          <p:nvPr/>
        </p:nvGrpSpPr>
        <p:grpSpPr>
          <a:xfrm>
            <a:off x="3657099" y="2692602"/>
            <a:ext cx="1743200" cy="3132660"/>
            <a:chOff x="4827839" y="2356929"/>
            <a:chExt cx="2489587" cy="3355478"/>
          </a:xfrm>
        </p:grpSpPr>
        <p:grpSp>
          <p:nvGrpSpPr>
            <p:cNvPr id="2238" name="Google Shape;2238;gebf947c4af_8_1062"/>
            <p:cNvGrpSpPr/>
            <p:nvPr/>
          </p:nvGrpSpPr>
          <p:grpSpPr>
            <a:xfrm>
              <a:off x="4827839" y="3480572"/>
              <a:ext cx="2211858" cy="2231835"/>
              <a:chOff x="5364809" y="3808959"/>
              <a:chExt cx="2211858" cy="2231835"/>
            </a:xfrm>
          </p:grpSpPr>
          <p:grpSp>
            <p:nvGrpSpPr>
              <p:cNvPr id="2239" name="Google Shape;2239;gebf947c4af_8_1062"/>
              <p:cNvGrpSpPr/>
              <p:nvPr/>
            </p:nvGrpSpPr>
            <p:grpSpPr>
              <a:xfrm>
                <a:off x="5364809" y="3808959"/>
                <a:ext cx="2211858" cy="2231835"/>
                <a:chOff x="5517235" y="3903992"/>
                <a:chExt cx="1367995" cy="1380351"/>
              </a:xfrm>
            </p:grpSpPr>
            <p:grpSp>
              <p:nvGrpSpPr>
                <p:cNvPr id="2240" name="Google Shape;2240;gebf947c4af_8_1062"/>
                <p:cNvGrpSpPr/>
                <p:nvPr/>
              </p:nvGrpSpPr>
              <p:grpSpPr>
                <a:xfrm>
                  <a:off x="5517235" y="3916397"/>
                  <a:ext cx="1367995" cy="1367946"/>
                  <a:chOff x="5517235" y="3916397"/>
                  <a:chExt cx="1367995" cy="1367946"/>
                </a:xfrm>
              </p:grpSpPr>
              <p:sp>
                <p:nvSpPr>
                  <p:cNvPr id="2241" name="Google Shape;2241;gebf947c4af_8_1062"/>
                  <p:cNvSpPr/>
                  <p:nvPr/>
                </p:nvSpPr>
                <p:spPr>
                  <a:xfrm>
                    <a:off x="5517235" y="3916397"/>
                    <a:ext cx="1367995" cy="1367946"/>
                  </a:xfrm>
                  <a:custGeom>
                    <a:rect b="b" l="l" r="r" t="t"/>
                    <a:pathLst>
                      <a:path extrusionOk="0" h="1367946" w="1367995">
                        <a:moveTo>
                          <a:pt x="120764" y="296025"/>
                        </a:moveTo>
                        <a:cubicBezTo>
                          <a:pt x="335010" y="-15043"/>
                          <a:pt x="760882" y="-93510"/>
                          <a:pt x="1071969" y="120736"/>
                        </a:cubicBezTo>
                        <a:cubicBezTo>
                          <a:pt x="1383036" y="334973"/>
                          <a:pt x="1461504" y="760854"/>
                          <a:pt x="1247267" y="1071922"/>
                        </a:cubicBezTo>
                        <a:cubicBezTo>
                          <a:pt x="1033012" y="1382989"/>
                          <a:pt x="607120" y="1461466"/>
                          <a:pt x="296062" y="1247191"/>
                        </a:cubicBezTo>
                        <a:cubicBezTo>
                          <a:pt x="-15043" y="1032955"/>
                          <a:pt x="-93529" y="607102"/>
                          <a:pt x="120764" y="296025"/>
                        </a:cubicBezTo>
                        <a:close/>
                      </a:path>
                    </a:pathLst>
                  </a:custGeom>
                  <a:solidFill>
                    <a:srgbClr val="4ACDEC"/>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42" name="Google Shape;2242;gebf947c4af_8_1062"/>
                  <p:cNvSpPr/>
                  <p:nvPr/>
                </p:nvSpPr>
                <p:spPr>
                  <a:xfrm>
                    <a:off x="5639466" y="4038638"/>
                    <a:ext cx="1123530" cy="1123530"/>
                  </a:xfrm>
                  <a:custGeom>
                    <a:rect b="b" l="l" r="r" t="t"/>
                    <a:pathLst>
                      <a:path extrusionOk="0" h="1123530" w="1123530">
                        <a:moveTo>
                          <a:pt x="1123531" y="561765"/>
                        </a:moveTo>
                        <a:cubicBezTo>
                          <a:pt x="1123531" y="872020"/>
                          <a:pt x="872020" y="1123531"/>
                          <a:pt x="561766" y="1123531"/>
                        </a:cubicBezTo>
                        <a:cubicBezTo>
                          <a:pt x="251511" y="1123531"/>
                          <a:pt x="0" y="872020"/>
                          <a:pt x="0" y="561765"/>
                        </a:cubicBezTo>
                        <a:cubicBezTo>
                          <a:pt x="0" y="251511"/>
                          <a:pt x="251511" y="0"/>
                          <a:pt x="561766" y="0"/>
                        </a:cubicBezTo>
                        <a:cubicBezTo>
                          <a:pt x="872020" y="0"/>
                          <a:pt x="1123531" y="251511"/>
                          <a:pt x="1123531" y="561765"/>
                        </a:cubicBezTo>
                        <a:close/>
                      </a:path>
                    </a:pathLst>
                  </a:custGeom>
                  <a:solidFill>
                    <a:srgbClr val="14A0C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2243" name="Google Shape;2243;gebf947c4af_8_1062"/>
                <p:cNvSpPr/>
                <p:nvPr/>
              </p:nvSpPr>
              <p:spPr>
                <a:xfrm>
                  <a:off x="5649404" y="3903992"/>
                  <a:ext cx="176437" cy="191195"/>
                </a:xfrm>
                <a:custGeom>
                  <a:rect b="b" l="l" r="r" t="t"/>
                  <a:pathLst>
                    <a:path extrusionOk="0" h="191195" w="176437">
                      <a:moveTo>
                        <a:pt x="17675" y="1020"/>
                      </a:moveTo>
                      <a:lnTo>
                        <a:pt x="176438" y="67752"/>
                      </a:lnTo>
                      <a:cubicBezTo>
                        <a:pt x="153330" y="81201"/>
                        <a:pt x="130803" y="96270"/>
                        <a:pt x="109010" y="112833"/>
                      </a:cubicBezTo>
                      <a:cubicBezTo>
                        <a:pt x="77406" y="136789"/>
                        <a:pt x="48384" y="163097"/>
                        <a:pt x="22333" y="191196"/>
                      </a:cubicBezTo>
                      <a:lnTo>
                        <a:pt x="120" y="14335"/>
                      </a:lnTo>
                      <a:cubicBezTo>
                        <a:pt x="-1194" y="4572"/>
                        <a:pt x="8483" y="-2781"/>
                        <a:pt x="17675" y="1020"/>
                      </a:cubicBezTo>
                      <a:close/>
                    </a:path>
                  </a:pathLst>
                </a:custGeom>
                <a:solidFill>
                  <a:srgbClr val="14A0C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2244" name="Google Shape;2244;gebf947c4af_8_1062"/>
              <p:cNvSpPr/>
              <p:nvPr/>
            </p:nvSpPr>
            <p:spPr>
              <a:xfrm>
                <a:off x="5643135" y="4338439"/>
                <a:ext cx="1723219" cy="1153838"/>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1600"/>
                  <a:buFont typeface="Roboto"/>
                  <a:buNone/>
                </a:pPr>
                <a:r>
                  <a:rPr b="1" i="0" lang="en-AU" sz="1600" u="none" cap="none" strike="noStrike">
                    <a:solidFill>
                      <a:srgbClr val="FFFFFF"/>
                    </a:solidFill>
                    <a:latin typeface="Roboto"/>
                    <a:ea typeface="Roboto"/>
                    <a:cs typeface="Roboto"/>
                    <a:sym typeface="Roboto"/>
                  </a:rPr>
                  <a:t>Apply Big Data, data science, and machine learning</a:t>
                </a:r>
                <a:endParaRPr/>
              </a:p>
            </p:txBody>
          </p:sp>
        </p:grpSp>
        <p:grpSp>
          <p:nvGrpSpPr>
            <p:cNvPr id="2245" name="Google Shape;2245;gebf947c4af_8_1062"/>
            <p:cNvGrpSpPr/>
            <p:nvPr/>
          </p:nvGrpSpPr>
          <p:grpSpPr>
            <a:xfrm>
              <a:off x="5267436" y="2356929"/>
              <a:ext cx="2049990" cy="2062566"/>
              <a:chOff x="5267436" y="2356929"/>
              <a:chExt cx="2049990" cy="2062566"/>
            </a:xfrm>
          </p:grpSpPr>
          <p:pic>
            <p:nvPicPr>
              <p:cNvPr id="2246" name="Google Shape;2246;gebf947c4af_8_1062"/>
              <p:cNvPicPr preferRelativeResize="0"/>
              <p:nvPr/>
            </p:nvPicPr>
            <p:blipFill rotWithShape="1">
              <a:blip r:embed="rId7">
                <a:alphaModFix/>
              </a:blip>
              <a:srcRect b="0" l="0" r="0" t="0"/>
              <a:stretch/>
            </p:blipFill>
            <p:spPr>
              <a:xfrm>
                <a:off x="5267436" y="2356929"/>
                <a:ext cx="2049990" cy="2062566"/>
              </a:xfrm>
              <a:prstGeom prst="rect">
                <a:avLst/>
              </a:prstGeom>
              <a:noFill/>
              <a:ln>
                <a:noFill/>
              </a:ln>
            </p:spPr>
          </p:pic>
          <p:grpSp>
            <p:nvGrpSpPr>
              <p:cNvPr id="2247" name="Google Shape;2247;gebf947c4af_8_1062"/>
              <p:cNvGrpSpPr/>
              <p:nvPr/>
            </p:nvGrpSpPr>
            <p:grpSpPr>
              <a:xfrm>
                <a:off x="5922185" y="2899529"/>
                <a:ext cx="815334" cy="814873"/>
                <a:chOff x="5086831" y="3194533"/>
                <a:chExt cx="890239" cy="889736"/>
              </a:xfrm>
            </p:grpSpPr>
            <p:sp>
              <p:nvSpPr>
                <p:cNvPr id="2248" name="Google Shape;2248;gebf947c4af_8_1062"/>
                <p:cNvSpPr/>
                <p:nvPr/>
              </p:nvSpPr>
              <p:spPr>
                <a:xfrm>
                  <a:off x="5385433" y="3403531"/>
                  <a:ext cx="202984" cy="83546"/>
                </a:xfrm>
                <a:custGeom>
                  <a:rect b="b" l="l" r="r" t="t"/>
                  <a:pathLst>
                    <a:path extrusionOk="0" h="83546" w="202984">
                      <a:moveTo>
                        <a:pt x="11913" y="83547"/>
                      </a:moveTo>
                      <a:cubicBezTo>
                        <a:pt x="5347" y="83547"/>
                        <a:pt x="0" y="78200"/>
                        <a:pt x="0" y="71628"/>
                      </a:cubicBezTo>
                      <a:lnTo>
                        <a:pt x="0" y="11912"/>
                      </a:lnTo>
                      <a:cubicBezTo>
                        <a:pt x="0" y="5347"/>
                        <a:pt x="5347" y="0"/>
                        <a:pt x="11913" y="0"/>
                      </a:cubicBezTo>
                      <a:lnTo>
                        <a:pt x="191072" y="0"/>
                      </a:lnTo>
                      <a:cubicBezTo>
                        <a:pt x="197638" y="0"/>
                        <a:pt x="202984" y="5347"/>
                        <a:pt x="202984" y="11912"/>
                      </a:cubicBezTo>
                      <a:lnTo>
                        <a:pt x="202984" y="71628"/>
                      </a:lnTo>
                      <a:cubicBezTo>
                        <a:pt x="202984" y="78200"/>
                        <a:pt x="197638" y="83547"/>
                        <a:pt x="191072" y="83547"/>
                      </a:cubicBezTo>
                      <a:lnTo>
                        <a:pt x="11913" y="83547"/>
                      </a:lnTo>
                      <a:close/>
                      <a:moveTo>
                        <a:pt x="23819" y="59722"/>
                      </a:moveTo>
                      <a:lnTo>
                        <a:pt x="179146" y="59722"/>
                      </a:lnTo>
                      <a:lnTo>
                        <a:pt x="179146" y="23825"/>
                      </a:lnTo>
                      <a:lnTo>
                        <a:pt x="23819" y="23825"/>
                      </a:lnTo>
                      <a:lnTo>
                        <a:pt x="23819" y="59722"/>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49" name="Google Shape;2249;gebf947c4af_8_1062"/>
                <p:cNvSpPr/>
                <p:nvPr/>
              </p:nvSpPr>
              <p:spPr>
                <a:xfrm>
                  <a:off x="5325712" y="3463252"/>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50" name="Google Shape;2250;gebf947c4af_8_1062"/>
                <p:cNvSpPr/>
                <p:nvPr/>
              </p:nvSpPr>
              <p:spPr>
                <a:xfrm>
                  <a:off x="5280919" y="3463252"/>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51" name="Google Shape;2251;gebf947c4af_8_1062"/>
                <p:cNvSpPr/>
                <p:nvPr/>
              </p:nvSpPr>
              <p:spPr>
                <a:xfrm>
                  <a:off x="5236132" y="3463252"/>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52" name="Google Shape;2252;gebf947c4af_8_1062"/>
                <p:cNvSpPr/>
                <p:nvPr/>
              </p:nvSpPr>
              <p:spPr>
                <a:xfrm>
                  <a:off x="5191346" y="3463252"/>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53" name="Google Shape;2253;gebf947c4af_8_1062"/>
                <p:cNvSpPr/>
                <p:nvPr/>
              </p:nvSpPr>
              <p:spPr>
                <a:xfrm>
                  <a:off x="5146553" y="3463252"/>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54" name="Google Shape;2254;gebf947c4af_8_1062"/>
                <p:cNvSpPr/>
                <p:nvPr/>
              </p:nvSpPr>
              <p:spPr>
                <a:xfrm>
                  <a:off x="5325712" y="3403531"/>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55" name="Google Shape;2255;gebf947c4af_8_1062"/>
                <p:cNvSpPr/>
                <p:nvPr/>
              </p:nvSpPr>
              <p:spPr>
                <a:xfrm>
                  <a:off x="5280919" y="3403531"/>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56" name="Google Shape;2256;gebf947c4af_8_1062"/>
                <p:cNvSpPr/>
                <p:nvPr/>
              </p:nvSpPr>
              <p:spPr>
                <a:xfrm>
                  <a:off x="5236132" y="3403531"/>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57" name="Google Shape;2257;gebf947c4af_8_1062"/>
                <p:cNvSpPr/>
                <p:nvPr/>
              </p:nvSpPr>
              <p:spPr>
                <a:xfrm>
                  <a:off x="5191346" y="3403531"/>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58" name="Google Shape;2258;gebf947c4af_8_1062"/>
                <p:cNvSpPr/>
                <p:nvPr/>
              </p:nvSpPr>
              <p:spPr>
                <a:xfrm>
                  <a:off x="5146553" y="3403531"/>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59" name="Google Shape;2259;gebf947c4af_8_1062"/>
                <p:cNvSpPr/>
                <p:nvPr/>
              </p:nvSpPr>
              <p:spPr>
                <a:xfrm>
                  <a:off x="5325712" y="3642405"/>
                  <a:ext cx="23825" cy="23831"/>
                </a:xfrm>
                <a:custGeom>
                  <a:rect b="b" l="l" r="r" t="t"/>
                  <a:pathLst>
                    <a:path extrusionOk="0" h="23831" w="23825">
                      <a:moveTo>
                        <a:pt x="0" y="0"/>
                      </a:moveTo>
                      <a:lnTo>
                        <a:pt x="23825" y="0"/>
                      </a:lnTo>
                      <a:lnTo>
                        <a:pt x="23825" y="23831"/>
                      </a:lnTo>
                      <a:lnTo>
                        <a:pt x="0" y="2383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60" name="Google Shape;2260;gebf947c4af_8_1062"/>
                <p:cNvSpPr/>
                <p:nvPr/>
              </p:nvSpPr>
              <p:spPr>
                <a:xfrm>
                  <a:off x="5280919" y="3642405"/>
                  <a:ext cx="23825" cy="23831"/>
                </a:xfrm>
                <a:custGeom>
                  <a:rect b="b" l="l" r="r" t="t"/>
                  <a:pathLst>
                    <a:path extrusionOk="0" h="23831" w="23825">
                      <a:moveTo>
                        <a:pt x="0" y="0"/>
                      </a:moveTo>
                      <a:lnTo>
                        <a:pt x="23825" y="0"/>
                      </a:lnTo>
                      <a:lnTo>
                        <a:pt x="23825" y="23831"/>
                      </a:lnTo>
                      <a:lnTo>
                        <a:pt x="0" y="2383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61" name="Google Shape;2261;gebf947c4af_8_1062"/>
                <p:cNvSpPr/>
                <p:nvPr/>
              </p:nvSpPr>
              <p:spPr>
                <a:xfrm>
                  <a:off x="5236132" y="3642405"/>
                  <a:ext cx="23825" cy="23831"/>
                </a:xfrm>
                <a:custGeom>
                  <a:rect b="b" l="l" r="r" t="t"/>
                  <a:pathLst>
                    <a:path extrusionOk="0" h="23831" w="23825">
                      <a:moveTo>
                        <a:pt x="0" y="0"/>
                      </a:moveTo>
                      <a:lnTo>
                        <a:pt x="23825" y="0"/>
                      </a:lnTo>
                      <a:lnTo>
                        <a:pt x="23825" y="23831"/>
                      </a:lnTo>
                      <a:lnTo>
                        <a:pt x="0" y="2383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62" name="Google Shape;2262;gebf947c4af_8_1062"/>
                <p:cNvSpPr/>
                <p:nvPr/>
              </p:nvSpPr>
              <p:spPr>
                <a:xfrm>
                  <a:off x="5191346" y="3642405"/>
                  <a:ext cx="23825" cy="23831"/>
                </a:xfrm>
                <a:custGeom>
                  <a:rect b="b" l="l" r="r" t="t"/>
                  <a:pathLst>
                    <a:path extrusionOk="0" h="23831" w="23825">
                      <a:moveTo>
                        <a:pt x="0" y="0"/>
                      </a:moveTo>
                      <a:lnTo>
                        <a:pt x="23825" y="0"/>
                      </a:lnTo>
                      <a:lnTo>
                        <a:pt x="23825" y="23831"/>
                      </a:lnTo>
                      <a:lnTo>
                        <a:pt x="0" y="2383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63" name="Google Shape;2263;gebf947c4af_8_1062"/>
                <p:cNvSpPr/>
                <p:nvPr/>
              </p:nvSpPr>
              <p:spPr>
                <a:xfrm>
                  <a:off x="5146553" y="3642405"/>
                  <a:ext cx="23825" cy="23831"/>
                </a:xfrm>
                <a:custGeom>
                  <a:rect b="b" l="l" r="r" t="t"/>
                  <a:pathLst>
                    <a:path extrusionOk="0" h="23831" w="23825">
                      <a:moveTo>
                        <a:pt x="0" y="0"/>
                      </a:moveTo>
                      <a:lnTo>
                        <a:pt x="23825" y="0"/>
                      </a:lnTo>
                      <a:lnTo>
                        <a:pt x="23825" y="23831"/>
                      </a:lnTo>
                      <a:lnTo>
                        <a:pt x="0" y="23831"/>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64" name="Google Shape;2264;gebf947c4af_8_1062"/>
                <p:cNvSpPr/>
                <p:nvPr/>
              </p:nvSpPr>
              <p:spPr>
                <a:xfrm>
                  <a:off x="5325712" y="3582696"/>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65" name="Google Shape;2265;gebf947c4af_8_1062"/>
                <p:cNvSpPr/>
                <p:nvPr/>
              </p:nvSpPr>
              <p:spPr>
                <a:xfrm>
                  <a:off x="5280919" y="3582696"/>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66" name="Google Shape;2266;gebf947c4af_8_1062"/>
                <p:cNvSpPr/>
                <p:nvPr/>
              </p:nvSpPr>
              <p:spPr>
                <a:xfrm>
                  <a:off x="5236132" y="3582696"/>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67" name="Google Shape;2267;gebf947c4af_8_1062"/>
                <p:cNvSpPr/>
                <p:nvPr/>
              </p:nvSpPr>
              <p:spPr>
                <a:xfrm>
                  <a:off x="5191346" y="3582696"/>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68" name="Google Shape;2268;gebf947c4af_8_1062"/>
                <p:cNvSpPr/>
                <p:nvPr/>
              </p:nvSpPr>
              <p:spPr>
                <a:xfrm>
                  <a:off x="5146553" y="3582696"/>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69" name="Google Shape;2269;gebf947c4af_8_1062"/>
                <p:cNvSpPr/>
                <p:nvPr/>
              </p:nvSpPr>
              <p:spPr>
                <a:xfrm>
                  <a:off x="5325712" y="3821570"/>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70" name="Google Shape;2270;gebf947c4af_8_1062"/>
                <p:cNvSpPr/>
                <p:nvPr/>
              </p:nvSpPr>
              <p:spPr>
                <a:xfrm>
                  <a:off x="5280919" y="3821570"/>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71" name="Google Shape;2271;gebf947c4af_8_1062"/>
                <p:cNvSpPr/>
                <p:nvPr/>
              </p:nvSpPr>
              <p:spPr>
                <a:xfrm>
                  <a:off x="5236132" y="3821570"/>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72" name="Google Shape;2272;gebf947c4af_8_1062"/>
                <p:cNvSpPr/>
                <p:nvPr/>
              </p:nvSpPr>
              <p:spPr>
                <a:xfrm>
                  <a:off x="5191346" y="3821570"/>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73" name="Google Shape;2273;gebf947c4af_8_1062"/>
                <p:cNvSpPr/>
                <p:nvPr/>
              </p:nvSpPr>
              <p:spPr>
                <a:xfrm>
                  <a:off x="5146553" y="3821570"/>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74" name="Google Shape;2274;gebf947c4af_8_1062"/>
                <p:cNvSpPr/>
                <p:nvPr/>
              </p:nvSpPr>
              <p:spPr>
                <a:xfrm>
                  <a:off x="5325712" y="3761855"/>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75" name="Google Shape;2275;gebf947c4af_8_1062"/>
                <p:cNvSpPr/>
                <p:nvPr/>
              </p:nvSpPr>
              <p:spPr>
                <a:xfrm>
                  <a:off x="5280919" y="3761855"/>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76" name="Google Shape;2276;gebf947c4af_8_1062"/>
                <p:cNvSpPr/>
                <p:nvPr/>
              </p:nvSpPr>
              <p:spPr>
                <a:xfrm>
                  <a:off x="5236132" y="3761855"/>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77" name="Google Shape;2277;gebf947c4af_8_1062"/>
                <p:cNvSpPr/>
                <p:nvPr/>
              </p:nvSpPr>
              <p:spPr>
                <a:xfrm>
                  <a:off x="5191346" y="3761855"/>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78" name="Google Shape;2278;gebf947c4af_8_1062"/>
                <p:cNvSpPr/>
                <p:nvPr/>
              </p:nvSpPr>
              <p:spPr>
                <a:xfrm>
                  <a:off x="5146553" y="3761855"/>
                  <a:ext cx="23825" cy="23825"/>
                </a:xfrm>
                <a:custGeom>
                  <a:rect b="b" l="l" r="r" t="t"/>
                  <a:pathLst>
                    <a:path extrusionOk="0" h="23825" w="23825">
                      <a:moveTo>
                        <a:pt x="0" y="0"/>
                      </a:moveTo>
                      <a:lnTo>
                        <a:pt x="23825" y="0"/>
                      </a:lnTo>
                      <a:lnTo>
                        <a:pt x="23825" y="23825"/>
                      </a:lnTo>
                      <a:lnTo>
                        <a:pt x="0" y="23825"/>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79" name="Google Shape;2279;gebf947c4af_8_1062"/>
                <p:cNvSpPr/>
                <p:nvPr/>
              </p:nvSpPr>
              <p:spPr>
                <a:xfrm>
                  <a:off x="5385433" y="3761855"/>
                  <a:ext cx="202984" cy="83540"/>
                </a:xfrm>
                <a:custGeom>
                  <a:rect b="b" l="l" r="r" t="t"/>
                  <a:pathLst>
                    <a:path extrusionOk="0" h="83540" w="202984">
                      <a:moveTo>
                        <a:pt x="11913" y="83541"/>
                      </a:moveTo>
                      <a:cubicBezTo>
                        <a:pt x="5347" y="83541"/>
                        <a:pt x="0" y="78194"/>
                        <a:pt x="0" y="71622"/>
                      </a:cubicBezTo>
                      <a:lnTo>
                        <a:pt x="0" y="11906"/>
                      </a:lnTo>
                      <a:cubicBezTo>
                        <a:pt x="0" y="5340"/>
                        <a:pt x="5347" y="0"/>
                        <a:pt x="11913" y="0"/>
                      </a:cubicBezTo>
                      <a:lnTo>
                        <a:pt x="191072" y="0"/>
                      </a:lnTo>
                      <a:cubicBezTo>
                        <a:pt x="197638" y="0"/>
                        <a:pt x="202984" y="5340"/>
                        <a:pt x="202984" y="11906"/>
                      </a:cubicBezTo>
                      <a:lnTo>
                        <a:pt x="202984" y="71622"/>
                      </a:lnTo>
                      <a:cubicBezTo>
                        <a:pt x="202984" y="78194"/>
                        <a:pt x="197638" y="83541"/>
                        <a:pt x="191072" y="83541"/>
                      </a:cubicBezTo>
                      <a:lnTo>
                        <a:pt x="11913" y="83541"/>
                      </a:lnTo>
                      <a:close/>
                      <a:moveTo>
                        <a:pt x="23819" y="59716"/>
                      </a:moveTo>
                      <a:lnTo>
                        <a:pt x="179146" y="59716"/>
                      </a:lnTo>
                      <a:lnTo>
                        <a:pt x="179146" y="23825"/>
                      </a:lnTo>
                      <a:lnTo>
                        <a:pt x="23819" y="23825"/>
                      </a:lnTo>
                      <a:lnTo>
                        <a:pt x="23819" y="59716"/>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80" name="Google Shape;2280;gebf947c4af_8_1062"/>
                <p:cNvSpPr/>
                <p:nvPr/>
              </p:nvSpPr>
              <p:spPr>
                <a:xfrm>
                  <a:off x="5086831" y="3194533"/>
                  <a:ext cx="890239" cy="889736"/>
                </a:xfrm>
                <a:custGeom>
                  <a:rect b="b" l="l" r="r" t="t"/>
                  <a:pathLst>
                    <a:path extrusionOk="0" h="889736" w="890239">
                      <a:moveTo>
                        <a:pt x="280607" y="889737"/>
                      </a:moveTo>
                      <a:cubicBezTo>
                        <a:pt x="254813" y="889737"/>
                        <a:pt x="232347" y="872255"/>
                        <a:pt x="225978" y="847224"/>
                      </a:cubicBezTo>
                      <a:lnTo>
                        <a:pt x="225400" y="844950"/>
                      </a:lnTo>
                      <a:lnTo>
                        <a:pt x="11913" y="844950"/>
                      </a:lnTo>
                      <a:cubicBezTo>
                        <a:pt x="5341" y="844950"/>
                        <a:pt x="0" y="839603"/>
                        <a:pt x="0" y="833038"/>
                      </a:cubicBezTo>
                      <a:cubicBezTo>
                        <a:pt x="0" y="826472"/>
                        <a:pt x="5341" y="821125"/>
                        <a:pt x="11913" y="821125"/>
                      </a:cubicBezTo>
                      <a:lnTo>
                        <a:pt x="225381" y="821125"/>
                      </a:lnTo>
                      <a:lnTo>
                        <a:pt x="225971" y="818877"/>
                      </a:lnTo>
                      <a:cubicBezTo>
                        <a:pt x="231147" y="799059"/>
                        <a:pt x="246672" y="783533"/>
                        <a:pt x="266484" y="778358"/>
                      </a:cubicBezTo>
                      <a:lnTo>
                        <a:pt x="268732" y="777761"/>
                      </a:lnTo>
                      <a:lnTo>
                        <a:pt x="268732" y="710578"/>
                      </a:lnTo>
                      <a:lnTo>
                        <a:pt x="71628" y="710578"/>
                      </a:lnTo>
                      <a:cubicBezTo>
                        <a:pt x="32131" y="710578"/>
                        <a:pt x="0" y="678440"/>
                        <a:pt x="0" y="638944"/>
                      </a:cubicBezTo>
                      <a:lnTo>
                        <a:pt x="0" y="579228"/>
                      </a:lnTo>
                      <a:cubicBezTo>
                        <a:pt x="89" y="556730"/>
                        <a:pt x="10960" y="535305"/>
                        <a:pt x="29077" y="521945"/>
                      </a:cubicBezTo>
                      <a:lnTo>
                        <a:pt x="32373" y="519512"/>
                      </a:lnTo>
                      <a:lnTo>
                        <a:pt x="29077" y="517087"/>
                      </a:lnTo>
                      <a:cubicBezTo>
                        <a:pt x="10954" y="503720"/>
                        <a:pt x="89" y="482295"/>
                        <a:pt x="0" y="459784"/>
                      </a:cubicBezTo>
                      <a:lnTo>
                        <a:pt x="0" y="400082"/>
                      </a:lnTo>
                      <a:cubicBezTo>
                        <a:pt x="89" y="377577"/>
                        <a:pt x="10960" y="356153"/>
                        <a:pt x="29077" y="342786"/>
                      </a:cubicBezTo>
                      <a:lnTo>
                        <a:pt x="32373" y="340360"/>
                      </a:lnTo>
                      <a:lnTo>
                        <a:pt x="29077" y="337934"/>
                      </a:lnTo>
                      <a:cubicBezTo>
                        <a:pt x="10954" y="324574"/>
                        <a:pt x="89" y="303143"/>
                        <a:pt x="0" y="280626"/>
                      </a:cubicBezTo>
                      <a:lnTo>
                        <a:pt x="0" y="219132"/>
                      </a:lnTo>
                      <a:cubicBezTo>
                        <a:pt x="-25" y="208864"/>
                        <a:pt x="2248" y="198520"/>
                        <a:pt x="6585" y="189205"/>
                      </a:cubicBezTo>
                      <a:lnTo>
                        <a:pt x="74676" y="41542"/>
                      </a:lnTo>
                      <a:cubicBezTo>
                        <a:pt x="86398" y="16351"/>
                        <a:pt x="111932" y="45"/>
                        <a:pt x="139726" y="0"/>
                      </a:cubicBezTo>
                      <a:lnTo>
                        <a:pt x="421596" y="0"/>
                      </a:lnTo>
                      <a:cubicBezTo>
                        <a:pt x="449384" y="45"/>
                        <a:pt x="474917" y="16358"/>
                        <a:pt x="486652" y="41548"/>
                      </a:cubicBezTo>
                      <a:lnTo>
                        <a:pt x="554717" y="189052"/>
                      </a:lnTo>
                      <a:cubicBezTo>
                        <a:pt x="559042" y="198419"/>
                        <a:pt x="561321" y="208826"/>
                        <a:pt x="561309" y="219132"/>
                      </a:cubicBezTo>
                      <a:lnTo>
                        <a:pt x="561309" y="264497"/>
                      </a:lnTo>
                      <a:lnTo>
                        <a:pt x="566052" y="261176"/>
                      </a:lnTo>
                      <a:cubicBezTo>
                        <a:pt x="600857" y="236817"/>
                        <a:pt x="641693" y="223952"/>
                        <a:pt x="684175" y="223952"/>
                      </a:cubicBezTo>
                      <a:cubicBezTo>
                        <a:pt x="726650" y="223952"/>
                        <a:pt x="767493" y="236817"/>
                        <a:pt x="802297" y="261176"/>
                      </a:cubicBezTo>
                      <a:cubicBezTo>
                        <a:pt x="847376" y="292729"/>
                        <a:pt x="877463" y="339941"/>
                        <a:pt x="887051" y="394132"/>
                      </a:cubicBezTo>
                      <a:cubicBezTo>
                        <a:pt x="896614" y="448316"/>
                        <a:pt x="884504" y="502990"/>
                        <a:pt x="852951" y="548069"/>
                      </a:cubicBezTo>
                      <a:cubicBezTo>
                        <a:pt x="814432" y="603111"/>
                        <a:pt x="751269" y="635972"/>
                        <a:pt x="683997" y="635972"/>
                      </a:cubicBezTo>
                      <a:cubicBezTo>
                        <a:pt x="641661" y="635972"/>
                        <a:pt x="600876" y="623094"/>
                        <a:pt x="566058" y="598729"/>
                      </a:cubicBezTo>
                      <a:lnTo>
                        <a:pt x="561315" y="595408"/>
                      </a:lnTo>
                      <a:lnTo>
                        <a:pt x="561315" y="638969"/>
                      </a:lnTo>
                      <a:cubicBezTo>
                        <a:pt x="561315" y="678472"/>
                        <a:pt x="529178" y="710603"/>
                        <a:pt x="489687" y="710603"/>
                      </a:cubicBezTo>
                      <a:lnTo>
                        <a:pt x="292577" y="710603"/>
                      </a:lnTo>
                      <a:lnTo>
                        <a:pt x="292577" y="777786"/>
                      </a:lnTo>
                      <a:lnTo>
                        <a:pt x="294831" y="778383"/>
                      </a:lnTo>
                      <a:cubicBezTo>
                        <a:pt x="314636" y="783552"/>
                        <a:pt x="330162" y="799084"/>
                        <a:pt x="335350" y="818902"/>
                      </a:cubicBezTo>
                      <a:lnTo>
                        <a:pt x="335941" y="821150"/>
                      </a:lnTo>
                      <a:lnTo>
                        <a:pt x="554914" y="821150"/>
                      </a:lnTo>
                      <a:cubicBezTo>
                        <a:pt x="561487" y="821150"/>
                        <a:pt x="566833" y="826497"/>
                        <a:pt x="566833" y="833063"/>
                      </a:cubicBezTo>
                      <a:cubicBezTo>
                        <a:pt x="566833" y="839629"/>
                        <a:pt x="561487" y="844976"/>
                        <a:pt x="554914" y="844976"/>
                      </a:cubicBezTo>
                      <a:lnTo>
                        <a:pt x="335922" y="844976"/>
                      </a:lnTo>
                      <a:lnTo>
                        <a:pt x="335344" y="847249"/>
                      </a:lnTo>
                      <a:cubicBezTo>
                        <a:pt x="330245" y="867283"/>
                        <a:pt x="314624" y="882904"/>
                        <a:pt x="294583" y="888009"/>
                      </a:cubicBezTo>
                      <a:cubicBezTo>
                        <a:pt x="289992" y="889146"/>
                        <a:pt x="285287" y="889737"/>
                        <a:pt x="280607" y="889737"/>
                      </a:cubicBezTo>
                      <a:close/>
                      <a:moveTo>
                        <a:pt x="280651" y="800164"/>
                      </a:moveTo>
                      <a:cubicBezTo>
                        <a:pt x="262528" y="800164"/>
                        <a:pt x="247777" y="814908"/>
                        <a:pt x="247777" y="833038"/>
                      </a:cubicBezTo>
                      <a:cubicBezTo>
                        <a:pt x="247777" y="851167"/>
                        <a:pt x="262528" y="865918"/>
                        <a:pt x="280651" y="865918"/>
                      </a:cubicBezTo>
                      <a:cubicBezTo>
                        <a:pt x="298774" y="865918"/>
                        <a:pt x="313525" y="851167"/>
                        <a:pt x="313525" y="833038"/>
                      </a:cubicBezTo>
                      <a:cubicBezTo>
                        <a:pt x="313525" y="814908"/>
                        <a:pt x="298780" y="800164"/>
                        <a:pt x="280651" y="800164"/>
                      </a:cubicBezTo>
                      <a:close/>
                      <a:moveTo>
                        <a:pt x="71622" y="531419"/>
                      </a:moveTo>
                      <a:cubicBezTo>
                        <a:pt x="45346" y="531501"/>
                        <a:pt x="23908" y="552945"/>
                        <a:pt x="23832" y="579209"/>
                      </a:cubicBezTo>
                      <a:lnTo>
                        <a:pt x="23832" y="638937"/>
                      </a:lnTo>
                      <a:cubicBezTo>
                        <a:pt x="23908" y="665220"/>
                        <a:pt x="45346" y="686664"/>
                        <a:pt x="71622" y="686746"/>
                      </a:cubicBezTo>
                      <a:lnTo>
                        <a:pt x="489668" y="686746"/>
                      </a:lnTo>
                      <a:cubicBezTo>
                        <a:pt x="515957" y="686657"/>
                        <a:pt x="537401" y="665213"/>
                        <a:pt x="537471" y="638950"/>
                      </a:cubicBezTo>
                      <a:lnTo>
                        <a:pt x="537471" y="579222"/>
                      </a:lnTo>
                      <a:cubicBezTo>
                        <a:pt x="537445" y="577850"/>
                        <a:pt x="537337" y="576516"/>
                        <a:pt x="537153" y="575215"/>
                      </a:cubicBezTo>
                      <a:lnTo>
                        <a:pt x="537014" y="574249"/>
                      </a:lnTo>
                      <a:lnTo>
                        <a:pt x="536334" y="573545"/>
                      </a:lnTo>
                      <a:cubicBezTo>
                        <a:pt x="525304" y="562146"/>
                        <a:pt x="515601" y="549472"/>
                        <a:pt x="507493" y="535877"/>
                      </a:cubicBezTo>
                      <a:lnTo>
                        <a:pt x="506965" y="534988"/>
                      </a:lnTo>
                      <a:lnTo>
                        <a:pt x="506007" y="534607"/>
                      </a:lnTo>
                      <a:cubicBezTo>
                        <a:pt x="500806" y="532562"/>
                        <a:pt x="495319" y="531495"/>
                        <a:pt x="489712" y="531413"/>
                      </a:cubicBezTo>
                      <a:lnTo>
                        <a:pt x="71622" y="531413"/>
                      </a:lnTo>
                      <a:close/>
                      <a:moveTo>
                        <a:pt x="683749" y="247745"/>
                      </a:moveTo>
                      <a:cubicBezTo>
                        <a:pt x="583387" y="247834"/>
                        <a:pt x="501663" y="329552"/>
                        <a:pt x="501580" y="429920"/>
                      </a:cubicBezTo>
                      <a:cubicBezTo>
                        <a:pt x="501580" y="530377"/>
                        <a:pt x="583305" y="612096"/>
                        <a:pt x="683749" y="612096"/>
                      </a:cubicBezTo>
                      <a:cubicBezTo>
                        <a:pt x="784193" y="612096"/>
                        <a:pt x="865925" y="530377"/>
                        <a:pt x="865925" y="429920"/>
                      </a:cubicBezTo>
                      <a:cubicBezTo>
                        <a:pt x="865937" y="329470"/>
                        <a:pt x="784206" y="247745"/>
                        <a:pt x="683749" y="247745"/>
                      </a:cubicBezTo>
                      <a:lnTo>
                        <a:pt x="683749" y="247745"/>
                      </a:lnTo>
                      <a:close/>
                      <a:moveTo>
                        <a:pt x="71622" y="352260"/>
                      </a:moveTo>
                      <a:cubicBezTo>
                        <a:pt x="45346" y="352342"/>
                        <a:pt x="23908" y="373787"/>
                        <a:pt x="23832" y="400056"/>
                      </a:cubicBezTo>
                      <a:lnTo>
                        <a:pt x="23832" y="459784"/>
                      </a:lnTo>
                      <a:cubicBezTo>
                        <a:pt x="23908" y="486067"/>
                        <a:pt x="45346" y="507511"/>
                        <a:pt x="71622" y="507594"/>
                      </a:cubicBezTo>
                      <a:lnTo>
                        <a:pt x="493192" y="507594"/>
                      </a:lnTo>
                      <a:lnTo>
                        <a:pt x="491579" y="503479"/>
                      </a:lnTo>
                      <a:cubicBezTo>
                        <a:pt x="487858" y="493947"/>
                        <a:pt x="484835" y="484048"/>
                        <a:pt x="482607" y="474059"/>
                      </a:cubicBezTo>
                      <a:lnTo>
                        <a:pt x="482080" y="471697"/>
                      </a:lnTo>
                      <a:lnTo>
                        <a:pt x="310503" y="471697"/>
                      </a:lnTo>
                      <a:cubicBezTo>
                        <a:pt x="303937" y="471697"/>
                        <a:pt x="298590" y="466357"/>
                        <a:pt x="298590" y="459784"/>
                      </a:cubicBezTo>
                      <a:lnTo>
                        <a:pt x="298590" y="400069"/>
                      </a:lnTo>
                      <a:cubicBezTo>
                        <a:pt x="298590" y="393497"/>
                        <a:pt x="303937" y="388157"/>
                        <a:pt x="310503" y="388157"/>
                      </a:cubicBezTo>
                      <a:lnTo>
                        <a:pt x="482080" y="388157"/>
                      </a:lnTo>
                      <a:lnTo>
                        <a:pt x="482607" y="385794"/>
                      </a:lnTo>
                      <a:cubicBezTo>
                        <a:pt x="484842" y="375806"/>
                        <a:pt x="487858" y="365900"/>
                        <a:pt x="491579" y="356369"/>
                      </a:cubicBezTo>
                      <a:lnTo>
                        <a:pt x="493192" y="352260"/>
                      </a:lnTo>
                      <a:lnTo>
                        <a:pt x="71622" y="352260"/>
                      </a:lnTo>
                      <a:close/>
                      <a:moveTo>
                        <a:pt x="322422" y="447872"/>
                      </a:moveTo>
                      <a:lnTo>
                        <a:pt x="477749" y="447872"/>
                      </a:lnTo>
                      <a:lnTo>
                        <a:pt x="477749" y="411988"/>
                      </a:lnTo>
                      <a:lnTo>
                        <a:pt x="322422" y="411988"/>
                      </a:lnTo>
                      <a:lnTo>
                        <a:pt x="322422" y="447872"/>
                      </a:lnTo>
                      <a:close/>
                      <a:moveTo>
                        <a:pt x="71622" y="173107"/>
                      </a:moveTo>
                      <a:cubicBezTo>
                        <a:pt x="45346" y="173190"/>
                        <a:pt x="23908" y="194628"/>
                        <a:pt x="23832" y="220897"/>
                      </a:cubicBezTo>
                      <a:lnTo>
                        <a:pt x="23832" y="280626"/>
                      </a:lnTo>
                      <a:cubicBezTo>
                        <a:pt x="23908" y="306921"/>
                        <a:pt x="45352" y="328365"/>
                        <a:pt x="71622" y="328435"/>
                      </a:cubicBezTo>
                      <a:lnTo>
                        <a:pt x="489668" y="328435"/>
                      </a:lnTo>
                      <a:cubicBezTo>
                        <a:pt x="495313" y="328359"/>
                        <a:pt x="500793" y="327279"/>
                        <a:pt x="506000" y="325241"/>
                      </a:cubicBezTo>
                      <a:lnTo>
                        <a:pt x="506959" y="324860"/>
                      </a:lnTo>
                      <a:lnTo>
                        <a:pt x="507486" y="323964"/>
                      </a:lnTo>
                      <a:cubicBezTo>
                        <a:pt x="515601" y="310375"/>
                        <a:pt x="525304" y="297707"/>
                        <a:pt x="536328" y="286309"/>
                      </a:cubicBezTo>
                      <a:lnTo>
                        <a:pt x="537007" y="285604"/>
                      </a:lnTo>
                      <a:lnTo>
                        <a:pt x="537147" y="284639"/>
                      </a:lnTo>
                      <a:cubicBezTo>
                        <a:pt x="537337" y="283324"/>
                        <a:pt x="537439" y="281997"/>
                        <a:pt x="537464" y="280676"/>
                      </a:cubicBezTo>
                      <a:lnTo>
                        <a:pt x="537464" y="220904"/>
                      </a:lnTo>
                      <a:cubicBezTo>
                        <a:pt x="537395" y="194621"/>
                        <a:pt x="515951" y="173177"/>
                        <a:pt x="489668" y="173101"/>
                      </a:cubicBezTo>
                      <a:lnTo>
                        <a:pt x="71622" y="173101"/>
                      </a:lnTo>
                      <a:close/>
                      <a:moveTo>
                        <a:pt x="489674" y="149276"/>
                      </a:moveTo>
                      <a:cubicBezTo>
                        <a:pt x="495008" y="149295"/>
                        <a:pt x="500336" y="149962"/>
                        <a:pt x="505505" y="151270"/>
                      </a:cubicBezTo>
                      <a:lnTo>
                        <a:pt x="511633" y="152826"/>
                      </a:lnTo>
                      <a:lnTo>
                        <a:pt x="464947" y="51537"/>
                      </a:lnTo>
                      <a:cubicBezTo>
                        <a:pt x="457149" y="34703"/>
                        <a:pt x="440138" y="23813"/>
                        <a:pt x="421602" y="23800"/>
                      </a:cubicBezTo>
                      <a:lnTo>
                        <a:pt x="139719" y="23800"/>
                      </a:lnTo>
                      <a:cubicBezTo>
                        <a:pt x="121171" y="23813"/>
                        <a:pt x="104159" y="34697"/>
                        <a:pt x="96374" y="51530"/>
                      </a:cubicBezTo>
                      <a:lnTo>
                        <a:pt x="49683" y="152826"/>
                      </a:lnTo>
                      <a:lnTo>
                        <a:pt x="55810" y="151270"/>
                      </a:lnTo>
                      <a:cubicBezTo>
                        <a:pt x="60973" y="149962"/>
                        <a:pt x="66307" y="149289"/>
                        <a:pt x="71647" y="149276"/>
                      </a:cubicBezTo>
                      <a:lnTo>
                        <a:pt x="71641" y="149276"/>
                      </a:lnTo>
                      <a:lnTo>
                        <a:pt x="489674" y="149276"/>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81" name="Google Shape;2281;gebf947c4af_8_1062"/>
                <p:cNvSpPr/>
                <p:nvPr/>
              </p:nvSpPr>
              <p:spPr>
                <a:xfrm>
                  <a:off x="5758674" y="3493116"/>
                  <a:ext cx="23825" cy="173120"/>
                </a:xfrm>
                <a:custGeom>
                  <a:rect b="b" l="l" r="r" t="t"/>
                  <a:pathLst>
                    <a:path extrusionOk="0" h="173120" w="23825">
                      <a:moveTo>
                        <a:pt x="11913" y="173120"/>
                      </a:moveTo>
                      <a:cubicBezTo>
                        <a:pt x="5340" y="173120"/>
                        <a:pt x="0" y="167780"/>
                        <a:pt x="0" y="161208"/>
                      </a:cubicBezTo>
                      <a:lnTo>
                        <a:pt x="0" y="11906"/>
                      </a:lnTo>
                      <a:cubicBezTo>
                        <a:pt x="0" y="5340"/>
                        <a:pt x="5340" y="0"/>
                        <a:pt x="11913" y="0"/>
                      </a:cubicBezTo>
                      <a:cubicBezTo>
                        <a:pt x="18479" y="0"/>
                        <a:pt x="23825" y="5340"/>
                        <a:pt x="23825" y="11906"/>
                      </a:cubicBezTo>
                      <a:lnTo>
                        <a:pt x="23825" y="161208"/>
                      </a:lnTo>
                      <a:cubicBezTo>
                        <a:pt x="23831" y="167780"/>
                        <a:pt x="18485" y="173120"/>
                        <a:pt x="11913" y="173120"/>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82" name="Google Shape;2282;gebf947c4af_8_1062"/>
                <p:cNvSpPr/>
                <p:nvPr/>
              </p:nvSpPr>
              <p:spPr>
                <a:xfrm>
                  <a:off x="5758674" y="3702133"/>
                  <a:ext cx="23825" cy="38747"/>
                </a:xfrm>
                <a:custGeom>
                  <a:rect b="b" l="l" r="r" t="t"/>
                  <a:pathLst>
                    <a:path extrusionOk="0" h="38747" w="23825">
                      <a:moveTo>
                        <a:pt x="11913" y="38748"/>
                      </a:moveTo>
                      <a:cubicBezTo>
                        <a:pt x="5340" y="38748"/>
                        <a:pt x="0" y="33401"/>
                        <a:pt x="0" y="26841"/>
                      </a:cubicBezTo>
                      <a:lnTo>
                        <a:pt x="0" y="11906"/>
                      </a:lnTo>
                      <a:cubicBezTo>
                        <a:pt x="0" y="5340"/>
                        <a:pt x="5340" y="0"/>
                        <a:pt x="11913" y="0"/>
                      </a:cubicBezTo>
                      <a:cubicBezTo>
                        <a:pt x="18479" y="0"/>
                        <a:pt x="23825" y="5340"/>
                        <a:pt x="23825" y="11906"/>
                      </a:cubicBezTo>
                      <a:lnTo>
                        <a:pt x="23825" y="26841"/>
                      </a:lnTo>
                      <a:cubicBezTo>
                        <a:pt x="23831" y="33401"/>
                        <a:pt x="18485" y="38748"/>
                        <a:pt x="11913" y="38748"/>
                      </a:cubicBez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grpSp>
      <p:pic>
        <p:nvPicPr>
          <p:cNvPr id="2283" name="Google Shape;2283;gebf947c4af_8_1062"/>
          <p:cNvPicPr preferRelativeResize="0"/>
          <p:nvPr/>
        </p:nvPicPr>
        <p:blipFill rotWithShape="1">
          <a:blip r:embed="rId8">
            <a:alphaModFix/>
          </a:blip>
          <a:srcRect b="0" l="0" r="0" t="0"/>
          <a:stretch/>
        </p:blipFill>
        <p:spPr>
          <a:xfrm>
            <a:off x="7181259" y="2933739"/>
            <a:ext cx="1435559" cy="1444366"/>
          </a:xfrm>
          <a:prstGeom prst="rect">
            <a:avLst/>
          </a:prstGeom>
          <a:noFill/>
          <a:ln>
            <a:noFill/>
          </a:ln>
        </p:spPr>
      </p:pic>
      <p:grpSp>
        <p:nvGrpSpPr>
          <p:cNvPr id="2284" name="Google Shape;2284;gebf947c4af_8_1062"/>
          <p:cNvGrpSpPr/>
          <p:nvPr/>
        </p:nvGrpSpPr>
        <p:grpSpPr>
          <a:xfrm>
            <a:off x="7557191" y="3311674"/>
            <a:ext cx="605713" cy="932856"/>
            <a:chOff x="8814870" y="3042013"/>
            <a:chExt cx="938888" cy="1084484"/>
          </a:xfrm>
        </p:grpSpPr>
        <p:sp>
          <p:nvSpPr>
            <p:cNvPr id="2285" name="Google Shape;2285;gebf947c4af_8_1062"/>
            <p:cNvSpPr/>
            <p:nvPr/>
          </p:nvSpPr>
          <p:spPr>
            <a:xfrm>
              <a:off x="8814870" y="3475286"/>
              <a:ext cx="938888" cy="651211"/>
            </a:xfrm>
            <a:custGeom>
              <a:rect b="b" l="l" r="r" t="t"/>
              <a:pathLst>
                <a:path extrusionOk="0" h="651211" w="938888">
                  <a:moveTo>
                    <a:pt x="276951" y="252235"/>
                  </a:moveTo>
                  <a:lnTo>
                    <a:pt x="297081" y="273405"/>
                  </a:lnTo>
                  <a:lnTo>
                    <a:pt x="324830" y="264027"/>
                  </a:lnTo>
                  <a:cubicBezTo>
                    <a:pt x="330355" y="262153"/>
                    <a:pt x="336323" y="265119"/>
                    <a:pt x="338229" y="270650"/>
                  </a:cubicBezTo>
                  <a:lnTo>
                    <a:pt x="338356" y="271145"/>
                  </a:lnTo>
                  <a:lnTo>
                    <a:pt x="338356" y="271145"/>
                  </a:lnTo>
                  <a:lnTo>
                    <a:pt x="346356" y="299288"/>
                  </a:lnTo>
                  <a:lnTo>
                    <a:pt x="375185" y="303841"/>
                  </a:lnTo>
                  <a:cubicBezTo>
                    <a:pt x="380964" y="304743"/>
                    <a:pt x="384901" y="310128"/>
                    <a:pt x="384012" y="315894"/>
                  </a:cubicBezTo>
                  <a:lnTo>
                    <a:pt x="383948" y="316427"/>
                  </a:lnTo>
                  <a:lnTo>
                    <a:pt x="383948" y="316427"/>
                  </a:lnTo>
                  <a:lnTo>
                    <a:pt x="377980" y="345072"/>
                  </a:lnTo>
                  <a:lnTo>
                    <a:pt x="401411" y="362515"/>
                  </a:lnTo>
                  <a:cubicBezTo>
                    <a:pt x="406110" y="366001"/>
                    <a:pt x="407062" y="372618"/>
                    <a:pt x="403633" y="377304"/>
                  </a:cubicBezTo>
                  <a:cubicBezTo>
                    <a:pt x="403443" y="377539"/>
                    <a:pt x="403253" y="377780"/>
                    <a:pt x="403062" y="378009"/>
                  </a:cubicBezTo>
                  <a:lnTo>
                    <a:pt x="384647" y="400304"/>
                  </a:lnTo>
                  <a:lnTo>
                    <a:pt x="397347" y="426682"/>
                  </a:lnTo>
                  <a:cubicBezTo>
                    <a:pt x="399823" y="431952"/>
                    <a:pt x="397601" y="438245"/>
                    <a:pt x="392331" y="440760"/>
                  </a:cubicBezTo>
                  <a:lnTo>
                    <a:pt x="391886" y="440963"/>
                  </a:lnTo>
                  <a:lnTo>
                    <a:pt x="364962" y="452317"/>
                  </a:lnTo>
                  <a:lnTo>
                    <a:pt x="363882" y="481552"/>
                  </a:lnTo>
                  <a:cubicBezTo>
                    <a:pt x="363692" y="487375"/>
                    <a:pt x="358803" y="491934"/>
                    <a:pt x="352960" y="491737"/>
                  </a:cubicBezTo>
                  <a:lnTo>
                    <a:pt x="352453" y="491699"/>
                  </a:lnTo>
                  <a:lnTo>
                    <a:pt x="352453" y="491737"/>
                  </a:lnTo>
                  <a:lnTo>
                    <a:pt x="323305" y="489255"/>
                  </a:lnTo>
                  <a:lnTo>
                    <a:pt x="308828" y="514629"/>
                  </a:lnTo>
                  <a:cubicBezTo>
                    <a:pt x="305907" y="519703"/>
                    <a:pt x="299430" y="521462"/>
                    <a:pt x="294350" y="518560"/>
                  </a:cubicBezTo>
                  <a:cubicBezTo>
                    <a:pt x="293969" y="518338"/>
                    <a:pt x="293588" y="518077"/>
                    <a:pt x="293207" y="517804"/>
                  </a:cubicBezTo>
                  <a:lnTo>
                    <a:pt x="269268" y="502526"/>
                  </a:lnTo>
                  <a:lnTo>
                    <a:pt x="244630" y="518274"/>
                  </a:lnTo>
                  <a:cubicBezTo>
                    <a:pt x="239676" y="521405"/>
                    <a:pt x="233199" y="519963"/>
                    <a:pt x="230024" y="515042"/>
                  </a:cubicBezTo>
                  <a:lnTo>
                    <a:pt x="229770" y="514617"/>
                  </a:lnTo>
                  <a:lnTo>
                    <a:pt x="229707" y="514629"/>
                  </a:lnTo>
                  <a:lnTo>
                    <a:pt x="215229" y="489255"/>
                  </a:lnTo>
                  <a:lnTo>
                    <a:pt x="186082" y="491737"/>
                  </a:lnTo>
                  <a:cubicBezTo>
                    <a:pt x="180241" y="492214"/>
                    <a:pt x="175097" y="487883"/>
                    <a:pt x="174653" y="482054"/>
                  </a:cubicBezTo>
                  <a:cubicBezTo>
                    <a:pt x="174653" y="481622"/>
                    <a:pt x="174589" y="481197"/>
                    <a:pt x="174653" y="480771"/>
                  </a:cubicBezTo>
                  <a:lnTo>
                    <a:pt x="173573" y="452329"/>
                  </a:lnTo>
                  <a:lnTo>
                    <a:pt x="146649" y="440982"/>
                  </a:lnTo>
                  <a:cubicBezTo>
                    <a:pt x="141251" y="438721"/>
                    <a:pt x="138775" y="432524"/>
                    <a:pt x="140997" y="427152"/>
                  </a:cubicBezTo>
                  <a:lnTo>
                    <a:pt x="153888" y="400310"/>
                  </a:lnTo>
                  <a:lnTo>
                    <a:pt x="135282" y="377723"/>
                  </a:lnTo>
                  <a:cubicBezTo>
                    <a:pt x="131536" y="373215"/>
                    <a:pt x="132234" y="366560"/>
                    <a:pt x="136743" y="362858"/>
                  </a:cubicBezTo>
                  <a:lnTo>
                    <a:pt x="137124" y="362528"/>
                  </a:lnTo>
                  <a:lnTo>
                    <a:pt x="160556" y="345072"/>
                  </a:lnTo>
                  <a:lnTo>
                    <a:pt x="154586" y="316427"/>
                  </a:lnTo>
                  <a:cubicBezTo>
                    <a:pt x="153380" y="310712"/>
                    <a:pt x="157063" y="305117"/>
                    <a:pt x="162778" y="303924"/>
                  </a:cubicBezTo>
                  <a:cubicBezTo>
                    <a:pt x="163159" y="303847"/>
                    <a:pt x="163476" y="303790"/>
                    <a:pt x="163857" y="303765"/>
                  </a:cubicBezTo>
                  <a:lnTo>
                    <a:pt x="192179" y="299288"/>
                  </a:lnTo>
                  <a:lnTo>
                    <a:pt x="200180" y="271145"/>
                  </a:lnTo>
                  <a:cubicBezTo>
                    <a:pt x="201767" y="265519"/>
                    <a:pt x="207609" y="262255"/>
                    <a:pt x="213260" y="263861"/>
                  </a:cubicBezTo>
                  <a:cubicBezTo>
                    <a:pt x="213578" y="263957"/>
                    <a:pt x="213895" y="264065"/>
                    <a:pt x="214213" y="264179"/>
                  </a:cubicBezTo>
                  <a:lnTo>
                    <a:pt x="241455" y="273405"/>
                  </a:lnTo>
                  <a:lnTo>
                    <a:pt x="261584" y="252235"/>
                  </a:lnTo>
                  <a:cubicBezTo>
                    <a:pt x="265648" y="248005"/>
                    <a:pt x="272316" y="247840"/>
                    <a:pt x="276570" y="251866"/>
                  </a:cubicBezTo>
                  <a:lnTo>
                    <a:pt x="276951" y="252235"/>
                  </a:lnTo>
                  <a:lnTo>
                    <a:pt x="276951" y="252235"/>
                  </a:lnTo>
                  <a:close/>
                  <a:moveTo>
                    <a:pt x="286412" y="292881"/>
                  </a:moveTo>
                  <a:lnTo>
                    <a:pt x="269268" y="274853"/>
                  </a:lnTo>
                  <a:lnTo>
                    <a:pt x="252440" y="292570"/>
                  </a:lnTo>
                  <a:cubicBezTo>
                    <a:pt x="249646" y="295681"/>
                    <a:pt x="245265" y="297021"/>
                    <a:pt x="241073" y="295611"/>
                  </a:cubicBezTo>
                  <a:lnTo>
                    <a:pt x="217515" y="287623"/>
                  </a:lnTo>
                  <a:lnTo>
                    <a:pt x="210657" y="311563"/>
                  </a:lnTo>
                  <a:lnTo>
                    <a:pt x="210657" y="311563"/>
                  </a:lnTo>
                  <a:cubicBezTo>
                    <a:pt x="209578" y="315398"/>
                    <a:pt x="206339" y="318446"/>
                    <a:pt x="202084" y="319107"/>
                  </a:cubicBezTo>
                  <a:lnTo>
                    <a:pt x="177573" y="322974"/>
                  </a:lnTo>
                  <a:lnTo>
                    <a:pt x="182654" y="347370"/>
                  </a:lnTo>
                  <a:cubicBezTo>
                    <a:pt x="183479" y="351275"/>
                    <a:pt x="182018" y="355467"/>
                    <a:pt x="178590" y="358006"/>
                  </a:cubicBezTo>
                  <a:lnTo>
                    <a:pt x="158650" y="372872"/>
                  </a:lnTo>
                  <a:lnTo>
                    <a:pt x="174462" y="392100"/>
                  </a:lnTo>
                  <a:cubicBezTo>
                    <a:pt x="177002" y="395167"/>
                    <a:pt x="177637" y="399536"/>
                    <a:pt x="175859" y="403352"/>
                  </a:cubicBezTo>
                  <a:lnTo>
                    <a:pt x="165064" y="425825"/>
                  </a:lnTo>
                  <a:lnTo>
                    <a:pt x="187606" y="435318"/>
                  </a:lnTo>
                  <a:cubicBezTo>
                    <a:pt x="191480" y="436772"/>
                    <a:pt x="194337" y="440449"/>
                    <a:pt x="194465" y="444836"/>
                  </a:cubicBezTo>
                  <a:lnTo>
                    <a:pt x="195354" y="469690"/>
                  </a:lnTo>
                  <a:lnTo>
                    <a:pt x="220245" y="467576"/>
                  </a:lnTo>
                  <a:cubicBezTo>
                    <a:pt x="224182" y="467258"/>
                    <a:pt x="228183" y="469195"/>
                    <a:pt x="230279" y="472878"/>
                  </a:cubicBezTo>
                  <a:lnTo>
                    <a:pt x="242597" y="494506"/>
                  </a:lnTo>
                  <a:lnTo>
                    <a:pt x="263425" y="481222"/>
                  </a:lnTo>
                  <a:cubicBezTo>
                    <a:pt x="266791" y="478974"/>
                    <a:pt x="271299" y="478796"/>
                    <a:pt x="274919" y="481108"/>
                  </a:cubicBezTo>
                  <a:lnTo>
                    <a:pt x="295937" y="494500"/>
                  </a:lnTo>
                  <a:lnTo>
                    <a:pt x="308066" y="473221"/>
                  </a:lnTo>
                  <a:cubicBezTo>
                    <a:pt x="309971" y="469557"/>
                    <a:pt x="313971" y="467201"/>
                    <a:pt x="318353" y="467563"/>
                  </a:cubicBezTo>
                  <a:lnTo>
                    <a:pt x="343181" y="469678"/>
                  </a:lnTo>
                  <a:lnTo>
                    <a:pt x="344070" y="444824"/>
                  </a:lnTo>
                  <a:cubicBezTo>
                    <a:pt x="344197" y="440855"/>
                    <a:pt x="346610" y="437121"/>
                    <a:pt x="350547" y="435470"/>
                  </a:cubicBezTo>
                  <a:lnTo>
                    <a:pt x="373471" y="425812"/>
                  </a:lnTo>
                  <a:lnTo>
                    <a:pt x="362930" y="403695"/>
                  </a:lnTo>
                  <a:cubicBezTo>
                    <a:pt x="360961" y="400056"/>
                    <a:pt x="361343" y="395459"/>
                    <a:pt x="364073" y="392081"/>
                  </a:cubicBezTo>
                  <a:lnTo>
                    <a:pt x="379948" y="372859"/>
                  </a:lnTo>
                  <a:lnTo>
                    <a:pt x="360263" y="358229"/>
                  </a:lnTo>
                  <a:cubicBezTo>
                    <a:pt x="356897" y="355886"/>
                    <a:pt x="354993" y="351656"/>
                    <a:pt x="355881" y="347357"/>
                  </a:cubicBezTo>
                  <a:lnTo>
                    <a:pt x="361025" y="322961"/>
                  </a:lnTo>
                  <a:lnTo>
                    <a:pt x="337276" y="319215"/>
                  </a:lnTo>
                  <a:cubicBezTo>
                    <a:pt x="332958" y="318884"/>
                    <a:pt x="329148" y="315932"/>
                    <a:pt x="327878" y="311550"/>
                  </a:cubicBezTo>
                  <a:lnTo>
                    <a:pt x="321020" y="287610"/>
                  </a:lnTo>
                  <a:lnTo>
                    <a:pt x="297525" y="295599"/>
                  </a:lnTo>
                  <a:cubicBezTo>
                    <a:pt x="293715" y="296882"/>
                    <a:pt x="289333" y="295954"/>
                    <a:pt x="286412" y="292881"/>
                  </a:cubicBezTo>
                  <a:lnTo>
                    <a:pt x="286412" y="292881"/>
                  </a:lnTo>
                  <a:close/>
                  <a:moveTo>
                    <a:pt x="298223" y="323736"/>
                  </a:moveTo>
                  <a:cubicBezTo>
                    <a:pt x="299684" y="321221"/>
                    <a:pt x="302922" y="320351"/>
                    <a:pt x="305462" y="321812"/>
                  </a:cubicBezTo>
                  <a:cubicBezTo>
                    <a:pt x="308003" y="323272"/>
                    <a:pt x="308828" y="326511"/>
                    <a:pt x="307368" y="329038"/>
                  </a:cubicBezTo>
                  <a:lnTo>
                    <a:pt x="240311" y="445167"/>
                  </a:lnTo>
                  <a:cubicBezTo>
                    <a:pt x="238851" y="447694"/>
                    <a:pt x="235612" y="448551"/>
                    <a:pt x="233072" y="447091"/>
                  </a:cubicBezTo>
                  <a:cubicBezTo>
                    <a:pt x="230596" y="445630"/>
                    <a:pt x="229707" y="442398"/>
                    <a:pt x="231168" y="439871"/>
                  </a:cubicBezTo>
                  <a:lnTo>
                    <a:pt x="298223" y="323736"/>
                  </a:lnTo>
                  <a:close/>
                  <a:moveTo>
                    <a:pt x="299493" y="386759"/>
                  </a:moveTo>
                  <a:cubicBezTo>
                    <a:pt x="306986" y="386759"/>
                    <a:pt x="313844" y="389807"/>
                    <a:pt x="318734" y="394748"/>
                  </a:cubicBezTo>
                  <a:lnTo>
                    <a:pt x="319179" y="395199"/>
                  </a:lnTo>
                  <a:cubicBezTo>
                    <a:pt x="323878" y="400095"/>
                    <a:pt x="326735" y="406730"/>
                    <a:pt x="326735" y="414014"/>
                  </a:cubicBezTo>
                  <a:cubicBezTo>
                    <a:pt x="326735" y="421506"/>
                    <a:pt x="323687" y="428314"/>
                    <a:pt x="318734" y="433260"/>
                  </a:cubicBezTo>
                  <a:lnTo>
                    <a:pt x="318734" y="433279"/>
                  </a:lnTo>
                  <a:cubicBezTo>
                    <a:pt x="313780" y="438207"/>
                    <a:pt x="306986" y="441261"/>
                    <a:pt x="299493" y="441261"/>
                  </a:cubicBezTo>
                  <a:cubicBezTo>
                    <a:pt x="291937" y="441261"/>
                    <a:pt x="285143" y="438214"/>
                    <a:pt x="280190" y="433279"/>
                  </a:cubicBezTo>
                  <a:lnTo>
                    <a:pt x="279808" y="432829"/>
                  </a:lnTo>
                  <a:cubicBezTo>
                    <a:pt x="275109" y="427933"/>
                    <a:pt x="272252" y="421297"/>
                    <a:pt x="272252" y="414014"/>
                  </a:cubicBezTo>
                  <a:cubicBezTo>
                    <a:pt x="272252" y="406508"/>
                    <a:pt x="275300" y="399701"/>
                    <a:pt x="280253" y="394760"/>
                  </a:cubicBezTo>
                  <a:lnTo>
                    <a:pt x="280190" y="394748"/>
                  </a:lnTo>
                  <a:cubicBezTo>
                    <a:pt x="285143" y="389807"/>
                    <a:pt x="291937" y="386759"/>
                    <a:pt x="299493" y="386759"/>
                  </a:cubicBezTo>
                  <a:close/>
                  <a:moveTo>
                    <a:pt x="308765" y="404736"/>
                  </a:moveTo>
                  <a:cubicBezTo>
                    <a:pt x="306415" y="402355"/>
                    <a:pt x="303113" y="400888"/>
                    <a:pt x="299493" y="400888"/>
                  </a:cubicBezTo>
                  <a:cubicBezTo>
                    <a:pt x="295874" y="400888"/>
                    <a:pt x="292572" y="402355"/>
                    <a:pt x="290222" y="404736"/>
                  </a:cubicBezTo>
                  <a:lnTo>
                    <a:pt x="290159" y="404711"/>
                  </a:lnTo>
                  <a:lnTo>
                    <a:pt x="290159" y="404736"/>
                  </a:lnTo>
                  <a:cubicBezTo>
                    <a:pt x="287809" y="407079"/>
                    <a:pt x="286349" y="410369"/>
                    <a:pt x="286349" y="414014"/>
                  </a:cubicBezTo>
                  <a:cubicBezTo>
                    <a:pt x="286349" y="417506"/>
                    <a:pt x="287682" y="420669"/>
                    <a:pt x="289905" y="423005"/>
                  </a:cubicBezTo>
                  <a:lnTo>
                    <a:pt x="290222" y="423285"/>
                  </a:lnTo>
                  <a:cubicBezTo>
                    <a:pt x="292572" y="425660"/>
                    <a:pt x="295874" y="427120"/>
                    <a:pt x="299493" y="427120"/>
                  </a:cubicBezTo>
                  <a:cubicBezTo>
                    <a:pt x="303113" y="427120"/>
                    <a:pt x="306415" y="425660"/>
                    <a:pt x="308765" y="423285"/>
                  </a:cubicBezTo>
                  <a:lnTo>
                    <a:pt x="308765" y="423304"/>
                  </a:lnTo>
                  <a:lnTo>
                    <a:pt x="308765" y="423285"/>
                  </a:lnTo>
                  <a:cubicBezTo>
                    <a:pt x="311178" y="420935"/>
                    <a:pt x="312574" y="417652"/>
                    <a:pt x="312574" y="414014"/>
                  </a:cubicBezTo>
                  <a:cubicBezTo>
                    <a:pt x="312574" y="410515"/>
                    <a:pt x="311241" y="407352"/>
                    <a:pt x="309082" y="405022"/>
                  </a:cubicBezTo>
                  <a:lnTo>
                    <a:pt x="308765" y="404736"/>
                  </a:lnTo>
                  <a:lnTo>
                    <a:pt x="308765" y="404736"/>
                  </a:lnTo>
                  <a:close/>
                  <a:moveTo>
                    <a:pt x="239042" y="327641"/>
                  </a:moveTo>
                  <a:cubicBezTo>
                    <a:pt x="246598" y="327641"/>
                    <a:pt x="253393" y="330689"/>
                    <a:pt x="258282" y="335623"/>
                  </a:cubicBezTo>
                  <a:lnTo>
                    <a:pt x="258345" y="335668"/>
                  </a:lnTo>
                  <a:cubicBezTo>
                    <a:pt x="263298" y="340601"/>
                    <a:pt x="266346" y="347415"/>
                    <a:pt x="266346" y="354889"/>
                  </a:cubicBezTo>
                  <a:cubicBezTo>
                    <a:pt x="266346" y="362382"/>
                    <a:pt x="263298" y="369189"/>
                    <a:pt x="258345" y="374129"/>
                  </a:cubicBezTo>
                  <a:lnTo>
                    <a:pt x="258282" y="374174"/>
                  </a:lnTo>
                  <a:cubicBezTo>
                    <a:pt x="253329" y="379095"/>
                    <a:pt x="246534" y="382137"/>
                    <a:pt x="239042" y="382137"/>
                  </a:cubicBezTo>
                  <a:cubicBezTo>
                    <a:pt x="231548" y="382137"/>
                    <a:pt x="224754" y="379089"/>
                    <a:pt x="219801" y="374155"/>
                  </a:cubicBezTo>
                  <a:lnTo>
                    <a:pt x="219420" y="373710"/>
                  </a:lnTo>
                  <a:cubicBezTo>
                    <a:pt x="214721" y="368808"/>
                    <a:pt x="211863" y="362172"/>
                    <a:pt x="211863" y="354889"/>
                  </a:cubicBezTo>
                  <a:cubicBezTo>
                    <a:pt x="211863" y="347396"/>
                    <a:pt x="214911" y="340595"/>
                    <a:pt x="219801" y="335648"/>
                  </a:cubicBezTo>
                  <a:lnTo>
                    <a:pt x="219865" y="335610"/>
                  </a:lnTo>
                  <a:cubicBezTo>
                    <a:pt x="224818" y="330689"/>
                    <a:pt x="231612" y="327641"/>
                    <a:pt x="239042" y="327641"/>
                  </a:cubicBezTo>
                  <a:lnTo>
                    <a:pt x="239042" y="327641"/>
                  </a:lnTo>
                  <a:close/>
                  <a:moveTo>
                    <a:pt x="248376" y="345586"/>
                  </a:moveTo>
                  <a:cubicBezTo>
                    <a:pt x="246026" y="343230"/>
                    <a:pt x="242724" y="341770"/>
                    <a:pt x="239042" y="341770"/>
                  </a:cubicBezTo>
                  <a:cubicBezTo>
                    <a:pt x="235422" y="341770"/>
                    <a:pt x="232120" y="343224"/>
                    <a:pt x="229770" y="345586"/>
                  </a:cubicBezTo>
                  <a:lnTo>
                    <a:pt x="229770" y="345611"/>
                  </a:lnTo>
                  <a:cubicBezTo>
                    <a:pt x="227421" y="347967"/>
                    <a:pt x="225960" y="351256"/>
                    <a:pt x="225960" y="354889"/>
                  </a:cubicBezTo>
                  <a:cubicBezTo>
                    <a:pt x="225960" y="358387"/>
                    <a:pt x="227294" y="361550"/>
                    <a:pt x="229517" y="363881"/>
                  </a:cubicBezTo>
                  <a:lnTo>
                    <a:pt x="229770" y="364166"/>
                  </a:lnTo>
                  <a:cubicBezTo>
                    <a:pt x="232183" y="366535"/>
                    <a:pt x="235422" y="368008"/>
                    <a:pt x="239042" y="368008"/>
                  </a:cubicBezTo>
                  <a:cubicBezTo>
                    <a:pt x="242724" y="368008"/>
                    <a:pt x="246026" y="366547"/>
                    <a:pt x="248376" y="364185"/>
                  </a:cubicBezTo>
                  <a:lnTo>
                    <a:pt x="248376" y="364160"/>
                  </a:lnTo>
                  <a:cubicBezTo>
                    <a:pt x="250725" y="361804"/>
                    <a:pt x="252186" y="358527"/>
                    <a:pt x="252186" y="354882"/>
                  </a:cubicBezTo>
                  <a:cubicBezTo>
                    <a:pt x="252186" y="351250"/>
                    <a:pt x="250725" y="347961"/>
                    <a:pt x="248376" y="345605"/>
                  </a:cubicBezTo>
                  <a:lnTo>
                    <a:pt x="248376" y="345586"/>
                  </a:lnTo>
                  <a:lnTo>
                    <a:pt x="248376" y="345586"/>
                  </a:lnTo>
                  <a:close/>
                  <a:moveTo>
                    <a:pt x="691923" y="530308"/>
                  </a:moveTo>
                  <a:cubicBezTo>
                    <a:pt x="689130" y="530968"/>
                    <a:pt x="686272" y="529203"/>
                    <a:pt x="685573" y="526358"/>
                  </a:cubicBezTo>
                  <a:cubicBezTo>
                    <a:pt x="684938" y="523513"/>
                    <a:pt x="686717" y="520662"/>
                    <a:pt x="689510" y="520002"/>
                  </a:cubicBezTo>
                  <a:lnTo>
                    <a:pt x="765710" y="502069"/>
                  </a:lnTo>
                  <a:cubicBezTo>
                    <a:pt x="768568" y="501409"/>
                    <a:pt x="771425" y="503180"/>
                    <a:pt x="772060" y="506025"/>
                  </a:cubicBezTo>
                  <a:cubicBezTo>
                    <a:pt x="772759" y="508864"/>
                    <a:pt x="770981" y="511715"/>
                    <a:pt x="768123" y="512388"/>
                  </a:cubicBezTo>
                  <a:lnTo>
                    <a:pt x="691923" y="530308"/>
                  </a:lnTo>
                  <a:close/>
                  <a:moveTo>
                    <a:pt x="691860" y="480339"/>
                  </a:moveTo>
                  <a:cubicBezTo>
                    <a:pt x="689003" y="480949"/>
                    <a:pt x="686145" y="479120"/>
                    <a:pt x="685573" y="476269"/>
                  </a:cubicBezTo>
                  <a:cubicBezTo>
                    <a:pt x="684938" y="473405"/>
                    <a:pt x="686780" y="470598"/>
                    <a:pt x="689637" y="469995"/>
                  </a:cubicBezTo>
                  <a:lnTo>
                    <a:pt x="795492" y="447249"/>
                  </a:lnTo>
                  <a:cubicBezTo>
                    <a:pt x="798349" y="446640"/>
                    <a:pt x="801143" y="448469"/>
                    <a:pt x="801779" y="451326"/>
                  </a:cubicBezTo>
                  <a:cubicBezTo>
                    <a:pt x="802350" y="454184"/>
                    <a:pt x="800508" y="456997"/>
                    <a:pt x="797715" y="457600"/>
                  </a:cubicBezTo>
                  <a:lnTo>
                    <a:pt x="691860" y="480339"/>
                  </a:lnTo>
                  <a:close/>
                  <a:moveTo>
                    <a:pt x="93245" y="21196"/>
                  </a:moveTo>
                  <a:lnTo>
                    <a:pt x="26824" y="139649"/>
                  </a:lnTo>
                  <a:lnTo>
                    <a:pt x="88610" y="152794"/>
                  </a:lnTo>
                  <a:cubicBezTo>
                    <a:pt x="89055" y="152864"/>
                    <a:pt x="89499" y="152952"/>
                    <a:pt x="89880" y="153079"/>
                  </a:cubicBezTo>
                  <a:lnTo>
                    <a:pt x="370359" y="212795"/>
                  </a:lnTo>
                  <a:lnTo>
                    <a:pt x="453354" y="21190"/>
                  </a:lnTo>
                  <a:lnTo>
                    <a:pt x="93245" y="21190"/>
                  </a:lnTo>
                  <a:lnTo>
                    <a:pt x="93245" y="21196"/>
                  </a:lnTo>
                  <a:close/>
                  <a:moveTo>
                    <a:pt x="1361" y="141827"/>
                  </a:moveTo>
                  <a:lnTo>
                    <a:pt x="77497" y="5937"/>
                  </a:lnTo>
                  <a:cubicBezTo>
                    <a:pt x="79275" y="2426"/>
                    <a:pt x="82895" y="0"/>
                    <a:pt x="87022" y="0"/>
                  </a:cubicBezTo>
                  <a:lnTo>
                    <a:pt x="469419" y="0"/>
                  </a:lnTo>
                  <a:lnTo>
                    <a:pt x="851817" y="0"/>
                  </a:lnTo>
                  <a:cubicBezTo>
                    <a:pt x="856007" y="0"/>
                    <a:pt x="859627" y="2426"/>
                    <a:pt x="861342" y="5937"/>
                  </a:cubicBezTo>
                  <a:lnTo>
                    <a:pt x="937542" y="141827"/>
                  </a:lnTo>
                  <a:cubicBezTo>
                    <a:pt x="940399" y="146920"/>
                    <a:pt x="938557" y="153372"/>
                    <a:pt x="933478" y="156223"/>
                  </a:cubicBezTo>
                  <a:cubicBezTo>
                    <a:pt x="932398" y="156832"/>
                    <a:pt x="931318" y="157213"/>
                    <a:pt x="930175" y="157416"/>
                  </a:cubicBezTo>
                  <a:lnTo>
                    <a:pt x="862421" y="171844"/>
                  </a:lnTo>
                  <a:lnTo>
                    <a:pt x="862421" y="542182"/>
                  </a:lnTo>
                  <a:lnTo>
                    <a:pt x="862421" y="542182"/>
                  </a:lnTo>
                  <a:cubicBezTo>
                    <a:pt x="862421" y="546894"/>
                    <a:pt x="859246" y="551199"/>
                    <a:pt x="854420" y="552405"/>
                  </a:cubicBezTo>
                  <a:lnTo>
                    <a:pt x="473039" y="650583"/>
                  </a:lnTo>
                  <a:cubicBezTo>
                    <a:pt x="471896" y="650983"/>
                    <a:pt x="470690" y="651211"/>
                    <a:pt x="469419" y="651211"/>
                  </a:cubicBezTo>
                  <a:cubicBezTo>
                    <a:pt x="468213" y="651211"/>
                    <a:pt x="466943" y="650989"/>
                    <a:pt x="465863" y="650583"/>
                  </a:cubicBezTo>
                  <a:lnTo>
                    <a:pt x="84419" y="552405"/>
                  </a:lnTo>
                  <a:cubicBezTo>
                    <a:pt x="79656" y="551199"/>
                    <a:pt x="76481" y="546894"/>
                    <a:pt x="76481" y="542182"/>
                  </a:cubicBezTo>
                  <a:lnTo>
                    <a:pt x="76418" y="542182"/>
                  </a:lnTo>
                  <a:lnTo>
                    <a:pt x="76418" y="171844"/>
                  </a:lnTo>
                  <a:lnTo>
                    <a:pt x="8727" y="157416"/>
                  </a:lnTo>
                  <a:cubicBezTo>
                    <a:pt x="7584" y="157219"/>
                    <a:pt x="6441" y="156832"/>
                    <a:pt x="5425" y="156223"/>
                  </a:cubicBezTo>
                  <a:cubicBezTo>
                    <a:pt x="281" y="153372"/>
                    <a:pt x="-1496" y="146914"/>
                    <a:pt x="1361" y="141827"/>
                  </a:cubicBezTo>
                  <a:lnTo>
                    <a:pt x="1361" y="141827"/>
                  </a:lnTo>
                  <a:close/>
                  <a:moveTo>
                    <a:pt x="458879" y="61601"/>
                  </a:moveTo>
                  <a:lnTo>
                    <a:pt x="386552" y="228416"/>
                  </a:lnTo>
                  <a:cubicBezTo>
                    <a:pt x="384837" y="233381"/>
                    <a:pt x="379631" y="236410"/>
                    <a:pt x="374360" y="235286"/>
                  </a:cubicBezTo>
                  <a:lnTo>
                    <a:pt x="97627" y="176365"/>
                  </a:lnTo>
                  <a:lnTo>
                    <a:pt x="97627" y="534016"/>
                  </a:lnTo>
                  <a:lnTo>
                    <a:pt x="458879" y="626999"/>
                  </a:lnTo>
                  <a:lnTo>
                    <a:pt x="458879" y="61601"/>
                  </a:lnTo>
                  <a:close/>
                  <a:moveTo>
                    <a:pt x="841275" y="176359"/>
                  </a:moveTo>
                  <a:lnTo>
                    <a:pt x="564479" y="235280"/>
                  </a:lnTo>
                  <a:cubicBezTo>
                    <a:pt x="559208" y="236404"/>
                    <a:pt x="554065" y="233375"/>
                    <a:pt x="552350" y="228409"/>
                  </a:cubicBezTo>
                  <a:lnTo>
                    <a:pt x="480024" y="61595"/>
                  </a:lnTo>
                  <a:lnTo>
                    <a:pt x="480024" y="626980"/>
                  </a:lnTo>
                  <a:lnTo>
                    <a:pt x="841275" y="534003"/>
                  </a:lnTo>
                  <a:lnTo>
                    <a:pt x="841275" y="176359"/>
                  </a:lnTo>
                  <a:close/>
                  <a:moveTo>
                    <a:pt x="912078" y="139649"/>
                  </a:moveTo>
                  <a:lnTo>
                    <a:pt x="845657" y="21196"/>
                  </a:lnTo>
                  <a:lnTo>
                    <a:pt x="485548" y="21196"/>
                  </a:lnTo>
                  <a:lnTo>
                    <a:pt x="568543" y="212801"/>
                  </a:lnTo>
                  <a:lnTo>
                    <a:pt x="848959" y="153086"/>
                  </a:lnTo>
                  <a:cubicBezTo>
                    <a:pt x="849404" y="152959"/>
                    <a:pt x="849848" y="152870"/>
                    <a:pt x="850293" y="152800"/>
                  </a:cubicBezTo>
                  <a:lnTo>
                    <a:pt x="912078" y="139649"/>
                  </a:lnTo>
                  <a:lnTo>
                    <a:pt x="912078" y="139649"/>
                  </a:lnTo>
                  <a:close/>
                </a:path>
              </a:pathLst>
            </a:custGeom>
            <a:solidFill>
              <a:srgbClr val="000000"/>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286" name="Google Shape;2286;gebf947c4af_8_1062"/>
            <p:cNvSpPr/>
            <p:nvPr/>
          </p:nvSpPr>
          <p:spPr>
            <a:xfrm>
              <a:off x="9153416" y="3042013"/>
              <a:ext cx="261778" cy="325964"/>
            </a:xfrm>
            <a:custGeom>
              <a:rect b="b" l="l" r="r" t="t"/>
              <a:pathLst>
                <a:path extrusionOk="0" h="325964" w="261778">
                  <a:moveTo>
                    <a:pt x="123253" y="7626"/>
                  </a:moveTo>
                  <a:cubicBezTo>
                    <a:pt x="123253" y="3410"/>
                    <a:pt x="126683" y="0"/>
                    <a:pt x="130873" y="0"/>
                  </a:cubicBezTo>
                  <a:cubicBezTo>
                    <a:pt x="135128" y="0"/>
                    <a:pt x="138494" y="3410"/>
                    <a:pt x="138494" y="7626"/>
                  </a:cubicBezTo>
                  <a:lnTo>
                    <a:pt x="138494" y="301098"/>
                  </a:lnTo>
                  <a:lnTo>
                    <a:pt x="249047" y="200615"/>
                  </a:lnTo>
                  <a:cubicBezTo>
                    <a:pt x="252159" y="197783"/>
                    <a:pt x="256985" y="198012"/>
                    <a:pt x="259778" y="201123"/>
                  </a:cubicBezTo>
                  <a:cubicBezTo>
                    <a:pt x="262636" y="204235"/>
                    <a:pt x="262382" y="209055"/>
                    <a:pt x="259334" y="211880"/>
                  </a:cubicBezTo>
                  <a:lnTo>
                    <a:pt x="136335" y="323666"/>
                  </a:lnTo>
                  <a:cubicBezTo>
                    <a:pt x="134937" y="325082"/>
                    <a:pt x="133033" y="325965"/>
                    <a:pt x="130873" y="325965"/>
                  </a:cubicBezTo>
                  <a:cubicBezTo>
                    <a:pt x="128778" y="325965"/>
                    <a:pt x="126810" y="325082"/>
                    <a:pt x="125412" y="323666"/>
                  </a:cubicBezTo>
                  <a:lnTo>
                    <a:pt x="2476" y="211880"/>
                  </a:lnTo>
                  <a:cubicBezTo>
                    <a:pt x="-635" y="209055"/>
                    <a:pt x="-826" y="204235"/>
                    <a:pt x="1969" y="201123"/>
                  </a:cubicBezTo>
                  <a:cubicBezTo>
                    <a:pt x="4826" y="198018"/>
                    <a:pt x="9652" y="197790"/>
                    <a:pt x="12763" y="200615"/>
                  </a:cubicBezTo>
                  <a:lnTo>
                    <a:pt x="123253" y="301098"/>
                  </a:lnTo>
                  <a:lnTo>
                    <a:pt x="123253" y="7626"/>
                  </a:lnTo>
                  <a:lnTo>
                    <a:pt x="123253" y="7626"/>
                  </a:lnTo>
                  <a:close/>
                </a:path>
              </a:pathLst>
            </a:custGeom>
            <a:solidFill>
              <a:srgbClr val="000000"/>
            </a:solidFill>
            <a:ln cap="rnd" cmpd="sng" w="57675">
              <a:solidFill>
                <a:srgbClr val="00000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2287" name="Google Shape;2287;gebf947c4af_8_1062"/>
          <p:cNvSpPr txBox="1"/>
          <p:nvPr>
            <p:ph type="title"/>
          </p:nvPr>
        </p:nvSpPr>
        <p:spPr>
          <a:xfrm>
            <a:off x="574664" y="-75982"/>
            <a:ext cx="7832736" cy="1232664"/>
          </a:xfrm>
          <a:prstGeom prst="rect">
            <a:avLst/>
          </a:prstGeom>
          <a:noFill/>
          <a:ln>
            <a:noFill/>
          </a:ln>
        </p:spPr>
        <p:txBody>
          <a:bodyPr anchorCtr="0" anchor="b" bIns="45700" lIns="0" spcFirstLastPara="1" rIns="90000" wrap="square" tIns="45700">
            <a:normAutofit/>
          </a:bodyPr>
          <a:lstStyle/>
          <a:p>
            <a:pPr indent="0" lvl="0" marL="0" rtl="0" algn="l">
              <a:spcBef>
                <a:spcPts val="0"/>
              </a:spcBef>
              <a:spcAft>
                <a:spcPts val="0"/>
              </a:spcAft>
              <a:buClr>
                <a:srgbClr val="00B0F0"/>
              </a:buClr>
              <a:buSzPts val="2700"/>
              <a:buFont typeface="Roboto"/>
              <a:buNone/>
            </a:pPr>
            <a:r>
              <a:rPr b="1" lang="en-AU" sz="2700">
                <a:solidFill>
                  <a:srgbClr val="00B0F0"/>
                </a:solidFill>
                <a:latin typeface="Roboto"/>
                <a:ea typeface="Roboto"/>
                <a:cs typeface="Roboto"/>
                <a:sym typeface="Roboto"/>
              </a:rPr>
              <a:t>How will IMEO answer the methane emissions data problem?</a:t>
            </a:r>
            <a:br>
              <a:rPr b="1" lang="en-AU" sz="2700">
                <a:solidFill>
                  <a:srgbClr val="00B0F0"/>
                </a:solidFill>
                <a:latin typeface="Roboto"/>
                <a:ea typeface="Roboto"/>
                <a:cs typeface="Roboto"/>
                <a:sym typeface="Roboto"/>
              </a:rPr>
            </a:br>
            <a:endParaRPr b="1" sz="2700">
              <a:solidFill>
                <a:srgbClr val="00B0F0"/>
              </a:solidFill>
              <a:latin typeface="Roboto"/>
              <a:ea typeface="Roboto"/>
              <a:cs typeface="Roboto"/>
              <a:sym typeface="Roboto"/>
            </a:endParaRPr>
          </a:p>
        </p:txBody>
      </p:sp>
      <p:cxnSp>
        <p:nvCxnSpPr>
          <p:cNvPr id="2288" name="Google Shape;2288;gebf947c4af_8_1062"/>
          <p:cNvCxnSpPr/>
          <p:nvPr/>
        </p:nvCxnSpPr>
        <p:spPr>
          <a:xfrm>
            <a:off x="574664" y="867271"/>
            <a:ext cx="704258" cy="0"/>
          </a:xfrm>
          <a:prstGeom prst="straightConnector1">
            <a:avLst/>
          </a:prstGeom>
          <a:noFill/>
          <a:ln cap="flat" cmpd="sng" w="76200">
            <a:solidFill>
              <a:srgbClr val="00B0F0"/>
            </a:solidFill>
            <a:prstDash val="solid"/>
            <a:round/>
            <a:headEnd len="sm" w="sm" type="none"/>
            <a:tailEnd len="sm" w="sm" type="none"/>
          </a:ln>
        </p:spPr>
      </p:cxnSp>
      <p:pic>
        <p:nvPicPr>
          <p:cNvPr descr="Text, logo&#10;&#10;Description automatically generated" id="2289" name="Google Shape;2289;gebf947c4af_8_1062"/>
          <p:cNvPicPr preferRelativeResize="0"/>
          <p:nvPr/>
        </p:nvPicPr>
        <p:blipFill rotWithShape="1">
          <a:blip r:embed="rId9">
            <a:alphaModFix amt="50000"/>
          </a:blip>
          <a:srcRect b="0" l="0" r="0" t="0"/>
          <a:stretch/>
        </p:blipFill>
        <p:spPr>
          <a:xfrm>
            <a:off x="7840313" y="176644"/>
            <a:ext cx="1229706" cy="597369"/>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4" name="Shape 2294"/>
        <p:cNvGrpSpPr/>
        <p:nvPr/>
      </p:nvGrpSpPr>
      <p:grpSpPr>
        <a:xfrm>
          <a:off x="0" y="0"/>
          <a:ext cx="0" cy="0"/>
          <a:chOff x="0" y="0"/>
          <a:chExt cx="0" cy="0"/>
        </a:xfrm>
      </p:grpSpPr>
      <p:pic>
        <p:nvPicPr>
          <p:cNvPr descr="Ein Bild, das draußen, Himmel, Sonnenuntergang, Wolken enthält.&#10;&#10;Automatisch generierte Beschreibung" id="2295" name="Google Shape;2295;gebf947c4af_8_1188"/>
          <p:cNvPicPr preferRelativeResize="0"/>
          <p:nvPr/>
        </p:nvPicPr>
        <p:blipFill rotWithShape="1">
          <a:blip r:embed="rId3">
            <a:alphaModFix/>
          </a:blip>
          <a:srcRect b="5053" l="0" r="0" t="12564"/>
          <a:stretch/>
        </p:blipFill>
        <p:spPr>
          <a:xfrm>
            <a:off x="-2846" y="0"/>
            <a:ext cx="9149693" cy="5649897"/>
          </a:xfrm>
          <a:prstGeom prst="rect">
            <a:avLst/>
          </a:prstGeom>
          <a:noFill/>
          <a:ln>
            <a:noFill/>
          </a:ln>
        </p:spPr>
      </p:pic>
      <p:sp>
        <p:nvSpPr>
          <p:cNvPr id="2296" name="Google Shape;2296;gebf947c4af_8_1188"/>
          <p:cNvSpPr txBox="1"/>
          <p:nvPr>
            <p:ph type="ctrTitle"/>
          </p:nvPr>
        </p:nvSpPr>
        <p:spPr>
          <a:xfrm>
            <a:off x="505047" y="2690476"/>
            <a:ext cx="6858000" cy="2387600"/>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Clr>
                <a:schemeClr val="lt1"/>
              </a:buClr>
              <a:buSzPts val="4400"/>
              <a:buFont typeface="Roboto"/>
              <a:buNone/>
            </a:pPr>
            <a:r>
              <a:rPr b="1" lang="en-AU">
                <a:solidFill>
                  <a:schemeClr val="lt1"/>
                </a:solidFill>
                <a:latin typeface="Roboto"/>
                <a:ea typeface="Roboto"/>
                <a:cs typeface="Roboto"/>
                <a:sym typeface="Roboto"/>
              </a:rPr>
              <a:t>Thank you</a:t>
            </a:r>
            <a:br>
              <a:rPr b="1" lang="en-AU">
                <a:solidFill>
                  <a:schemeClr val="lt1"/>
                </a:solidFill>
                <a:latin typeface="Roboto"/>
                <a:ea typeface="Roboto"/>
                <a:cs typeface="Roboto"/>
                <a:sym typeface="Roboto"/>
              </a:rPr>
            </a:br>
            <a:endParaRPr b="1">
              <a:solidFill>
                <a:schemeClr val="lt1"/>
              </a:solidFill>
              <a:highlight>
                <a:srgbClr val="FFFF00"/>
              </a:highlight>
              <a:latin typeface="Roboto"/>
              <a:ea typeface="Roboto"/>
              <a:cs typeface="Roboto"/>
              <a:sym typeface="Roboto"/>
            </a:endParaRPr>
          </a:p>
        </p:txBody>
      </p:sp>
      <p:sp>
        <p:nvSpPr>
          <p:cNvPr id="2297" name="Google Shape;2297;gebf947c4af_8_1188"/>
          <p:cNvSpPr txBox="1"/>
          <p:nvPr>
            <p:ph idx="1" type="subTitle"/>
          </p:nvPr>
        </p:nvSpPr>
        <p:spPr>
          <a:xfrm>
            <a:off x="547577" y="411527"/>
            <a:ext cx="6858000" cy="1368398"/>
          </a:xfrm>
          <a:prstGeom prst="rect">
            <a:avLst/>
          </a:prstGeom>
          <a:noFill/>
          <a:ln>
            <a:noFill/>
          </a:ln>
        </p:spPr>
        <p:txBody>
          <a:bodyPr anchorCtr="0" anchor="t" bIns="45700" lIns="91425" spcFirstLastPara="1" rIns="91425" wrap="square" tIns="45700">
            <a:normAutofit/>
          </a:bodyPr>
          <a:lstStyle/>
          <a:p>
            <a:pPr indent="0" lvl="0" marL="0" rtl="0" algn="l">
              <a:spcBef>
                <a:spcPts val="0"/>
              </a:spcBef>
              <a:spcAft>
                <a:spcPts val="0"/>
              </a:spcAft>
              <a:buClr>
                <a:schemeClr val="lt1"/>
              </a:buClr>
              <a:buSzPts val="3200"/>
              <a:buNone/>
            </a:pPr>
            <a:r>
              <a:rPr lang="en-AU">
                <a:solidFill>
                  <a:schemeClr val="lt1"/>
                </a:solidFill>
                <a:latin typeface="Roboto Light"/>
                <a:ea typeface="Roboto Light"/>
                <a:cs typeface="Roboto Light"/>
                <a:sym typeface="Roboto Light"/>
              </a:rPr>
              <a:t>September 2021</a:t>
            </a:r>
            <a:endParaRPr/>
          </a:p>
          <a:p>
            <a:pPr indent="0" lvl="0" marL="0" rtl="0" algn="l">
              <a:spcBef>
                <a:spcPts val="640"/>
              </a:spcBef>
              <a:spcAft>
                <a:spcPts val="0"/>
              </a:spcAft>
              <a:buClr>
                <a:srgbClr val="888888"/>
              </a:buClr>
              <a:buSzPts val="3200"/>
              <a:buNone/>
            </a:pPr>
            <a:r>
              <a:t/>
            </a:r>
            <a:endParaRPr/>
          </a:p>
        </p:txBody>
      </p:sp>
      <p:pic>
        <p:nvPicPr>
          <p:cNvPr descr="Text, logo&#10;&#10;Description automatically generated" id="2298" name="Google Shape;2298;gebf947c4af_8_1188"/>
          <p:cNvPicPr preferRelativeResize="0"/>
          <p:nvPr/>
        </p:nvPicPr>
        <p:blipFill rotWithShape="1">
          <a:blip r:embed="rId4">
            <a:alphaModFix amt="50000"/>
          </a:blip>
          <a:srcRect b="0" l="0" r="0" t="0"/>
          <a:stretch/>
        </p:blipFill>
        <p:spPr>
          <a:xfrm>
            <a:off x="7840313" y="5861827"/>
            <a:ext cx="1229706" cy="597369"/>
          </a:xfrm>
          <a:prstGeom prst="rect">
            <a:avLst/>
          </a:prstGeom>
          <a:noFill/>
          <a:ln>
            <a:noFill/>
          </a:ln>
        </p:spPr>
      </p:pic>
    </p:spTree>
  </p:cSld>
  <p:clrMapOvr>
    <a:masterClrMapping/>
  </p:clrMapOvr>
  <mc:AlternateContent>
    <mc:Choice Requires="p14">
      <p:transition spd="slow" p14:dur="700">
        <p:fade/>
      </p:transition>
    </mc:Choice>
    <mc:Fallback>
      <p:transition spd="slow">
        <p:fade/>
      </p:transition>
    </mc:Fallback>
  </mc:AlternateContent>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2" name="Shape 2302"/>
        <p:cNvGrpSpPr/>
        <p:nvPr/>
      </p:nvGrpSpPr>
      <p:grpSpPr>
        <a:xfrm>
          <a:off x="0" y="0"/>
          <a:ext cx="0" cy="0"/>
          <a:chOff x="0" y="0"/>
          <a:chExt cx="0" cy="0"/>
        </a:xfrm>
      </p:grpSpPr>
      <p:sp>
        <p:nvSpPr>
          <p:cNvPr id="2303" name="Google Shape;2303;gebf947c4af_8_1196"/>
          <p:cNvSpPr txBox="1"/>
          <p:nvPr>
            <p:ph idx="12" type="sldNum"/>
          </p:nvPr>
        </p:nvSpPr>
        <p:spPr>
          <a:xfrm>
            <a:off x="6457950" y="6356350"/>
            <a:ext cx="2057400" cy="365125"/>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888888"/>
              </a:buClr>
              <a:buSzPts val="1200"/>
              <a:buFont typeface="Calibri"/>
              <a:buNone/>
            </a:pPr>
            <a:fld id="{00000000-1234-1234-1234-123412341234}" type="slidenum">
              <a:rPr b="0" i="0" lang="en-AU" sz="1200" u="none" cap="none" strike="noStrike">
                <a:solidFill>
                  <a:srgbClr val="888888"/>
                </a:solidFill>
                <a:latin typeface="Calibri"/>
                <a:ea typeface="Calibri"/>
                <a:cs typeface="Calibri"/>
                <a:sym typeface="Calibri"/>
              </a:rPr>
              <a:t>‹#›</a:t>
            </a:fld>
            <a:endParaRPr b="0" i="0" sz="1200" u="none" cap="none" strike="noStrike">
              <a:solidFill>
                <a:srgbClr val="888888"/>
              </a:solidFill>
              <a:latin typeface="Calibri"/>
              <a:ea typeface="Calibri"/>
              <a:cs typeface="Calibri"/>
              <a:sym typeface="Calibri"/>
            </a:endParaRPr>
          </a:p>
        </p:txBody>
      </p:sp>
      <p:sp>
        <p:nvSpPr>
          <p:cNvPr id="2304" name="Google Shape;2304;gebf947c4af_8_1196"/>
          <p:cNvSpPr txBox="1"/>
          <p:nvPr>
            <p:ph type="title"/>
          </p:nvPr>
        </p:nvSpPr>
        <p:spPr>
          <a:xfrm>
            <a:off x="450278" y="372984"/>
            <a:ext cx="7356413" cy="769175"/>
          </a:xfrm>
          <a:prstGeom prst="rect">
            <a:avLst/>
          </a:prstGeom>
          <a:noFill/>
          <a:ln>
            <a:noFill/>
          </a:ln>
        </p:spPr>
        <p:txBody>
          <a:bodyPr anchorCtr="0" anchor="b" bIns="45700" lIns="0" spcFirstLastPara="1" rIns="90000" wrap="square" tIns="45700">
            <a:normAutofit/>
          </a:bodyPr>
          <a:lstStyle/>
          <a:p>
            <a:pPr indent="0" lvl="0" marL="0" rtl="0" algn="l">
              <a:lnSpc>
                <a:spcPct val="90000"/>
              </a:lnSpc>
              <a:spcBef>
                <a:spcPts val="0"/>
              </a:spcBef>
              <a:spcAft>
                <a:spcPts val="0"/>
              </a:spcAft>
              <a:buClr>
                <a:srgbClr val="00B0F0"/>
              </a:buClr>
              <a:buSzPts val="2400"/>
              <a:buFont typeface="Roboto"/>
              <a:buNone/>
            </a:pPr>
            <a:r>
              <a:rPr b="1" lang="en-AU" sz="2400">
                <a:solidFill>
                  <a:srgbClr val="00B0F0"/>
                </a:solidFill>
                <a:latin typeface="Roboto"/>
                <a:ea typeface="Roboto"/>
                <a:cs typeface="Roboto"/>
                <a:sym typeface="Roboto"/>
              </a:rPr>
              <a:t>The oil and gas sector has the greatest potential for methane mitigation at no net cost</a:t>
            </a:r>
            <a:endParaRPr sz="2000">
              <a:solidFill>
                <a:srgbClr val="00B0F0"/>
              </a:solidFill>
              <a:latin typeface="Roboto"/>
              <a:ea typeface="Roboto"/>
              <a:cs typeface="Roboto"/>
              <a:sym typeface="Roboto"/>
            </a:endParaRPr>
          </a:p>
        </p:txBody>
      </p:sp>
      <p:cxnSp>
        <p:nvCxnSpPr>
          <p:cNvPr id="2305" name="Google Shape;2305;gebf947c4af_8_1196"/>
          <p:cNvCxnSpPr/>
          <p:nvPr/>
        </p:nvCxnSpPr>
        <p:spPr>
          <a:xfrm>
            <a:off x="450278" y="1375702"/>
            <a:ext cx="878792" cy="0"/>
          </a:xfrm>
          <a:prstGeom prst="straightConnector1">
            <a:avLst/>
          </a:prstGeom>
          <a:noFill/>
          <a:ln cap="flat" cmpd="sng" w="76200">
            <a:solidFill>
              <a:srgbClr val="00B0F0"/>
            </a:solidFill>
            <a:prstDash val="solid"/>
            <a:miter lim="800000"/>
            <a:headEnd len="sm" w="sm" type="none"/>
            <a:tailEnd len="sm" w="sm" type="none"/>
          </a:ln>
        </p:spPr>
      </p:cxnSp>
      <p:cxnSp>
        <p:nvCxnSpPr>
          <p:cNvPr id="2306" name="Google Shape;2306;gebf947c4af_8_1196"/>
          <p:cNvCxnSpPr/>
          <p:nvPr/>
        </p:nvCxnSpPr>
        <p:spPr>
          <a:xfrm>
            <a:off x="1448514" y="2490096"/>
            <a:ext cx="5099561" cy="1"/>
          </a:xfrm>
          <a:prstGeom prst="straightConnector1">
            <a:avLst/>
          </a:prstGeom>
          <a:noFill/>
          <a:ln cap="rnd" cmpd="sng" w="15875">
            <a:solidFill>
              <a:srgbClr val="7F7F7F"/>
            </a:solidFill>
            <a:prstDash val="dot"/>
            <a:miter lim="800000"/>
            <a:headEnd len="sm" w="sm" type="none"/>
            <a:tailEnd len="sm" w="sm" type="none"/>
          </a:ln>
        </p:spPr>
      </p:cxnSp>
      <p:cxnSp>
        <p:nvCxnSpPr>
          <p:cNvPr id="2307" name="Google Shape;2307;gebf947c4af_8_1196"/>
          <p:cNvCxnSpPr/>
          <p:nvPr/>
        </p:nvCxnSpPr>
        <p:spPr>
          <a:xfrm>
            <a:off x="1448514" y="2739706"/>
            <a:ext cx="5099561" cy="1"/>
          </a:xfrm>
          <a:prstGeom prst="straightConnector1">
            <a:avLst/>
          </a:prstGeom>
          <a:noFill/>
          <a:ln cap="rnd" cmpd="sng" w="15875">
            <a:solidFill>
              <a:srgbClr val="7F7F7F"/>
            </a:solidFill>
            <a:prstDash val="dot"/>
            <a:miter lim="800000"/>
            <a:headEnd len="sm" w="sm" type="none"/>
            <a:tailEnd len="sm" w="sm" type="none"/>
          </a:ln>
        </p:spPr>
      </p:cxnSp>
      <p:cxnSp>
        <p:nvCxnSpPr>
          <p:cNvPr id="2308" name="Google Shape;2308;gebf947c4af_8_1196"/>
          <p:cNvCxnSpPr/>
          <p:nvPr/>
        </p:nvCxnSpPr>
        <p:spPr>
          <a:xfrm>
            <a:off x="1448514" y="2989316"/>
            <a:ext cx="5099561" cy="1"/>
          </a:xfrm>
          <a:prstGeom prst="straightConnector1">
            <a:avLst/>
          </a:prstGeom>
          <a:noFill/>
          <a:ln cap="rnd" cmpd="sng" w="15875">
            <a:solidFill>
              <a:srgbClr val="7F7F7F"/>
            </a:solidFill>
            <a:prstDash val="dot"/>
            <a:miter lim="800000"/>
            <a:headEnd len="sm" w="sm" type="none"/>
            <a:tailEnd len="sm" w="sm" type="none"/>
          </a:ln>
        </p:spPr>
      </p:cxnSp>
      <p:cxnSp>
        <p:nvCxnSpPr>
          <p:cNvPr id="2309" name="Google Shape;2309;gebf947c4af_8_1196"/>
          <p:cNvCxnSpPr/>
          <p:nvPr/>
        </p:nvCxnSpPr>
        <p:spPr>
          <a:xfrm>
            <a:off x="1307196" y="2813578"/>
            <a:ext cx="5099561" cy="1"/>
          </a:xfrm>
          <a:prstGeom prst="straightConnector1">
            <a:avLst/>
          </a:prstGeom>
          <a:noFill/>
          <a:ln cap="rnd" cmpd="sng" w="15875">
            <a:solidFill>
              <a:srgbClr val="7F7F7F"/>
            </a:solidFill>
            <a:prstDash val="dot"/>
            <a:miter lim="800000"/>
            <a:headEnd len="sm" w="sm" type="none"/>
            <a:tailEnd len="sm" w="sm" type="none"/>
          </a:ln>
        </p:spPr>
      </p:cxnSp>
      <p:cxnSp>
        <p:nvCxnSpPr>
          <p:cNvPr id="2310" name="Google Shape;2310;gebf947c4af_8_1196"/>
          <p:cNvCxnSpPr/>
          <p:nvPr/>
        </p:nvCxnSpPr>
        <p:spPr>
          <a:xfrm>
            <a:off x="1448514" y="3488536"/>
            <a:ext cx="5099561" cy="1"/>
          </a:xfrm>
          <a:prstGeom prst="straightConnector1">
            <a:avLst/>
          </a:prstGeom>
          <a:noFill/>
          <a:ln cap="rnd" cmpd="sng" w="15875">
            <a:solidFill>
              <a:srgbClr val="7F7F7F"/>
            </a:solidFill>
            <a:prstDash val="dot"/>
            <a:miter lim="800000"/>
            <a:headEnd len="sm" w="sm" type="none"/>
            <a:tailEnd len="sm" w="sm" type="none"/>
          </a:ln>
        </p:spPr>
      </p:cxnSp>
      <p:cxnSp>
        <p:nvCxnSpPr>
          <p:cNvPr id="2311" name="Google Shape;2311;gebf947c4af_8_1196"/>
          <p:cNvCxnSpPr/>
          <p:nvPr/>
        </p:nvCxnSpPr>
        <p:spPr>
          <a:xfrm>
            <a:off x="1448514" y="3987756"/>
            <a:ext cx="5099561" cy="1"/>
          </a:xfrm>
          <a:prstGeom prst="straightConnector1">
            <a:avLst/>
          </a:prstGeom>
          <a:noFill/>
          <a:ln cap="rnd" cmpd="sng" w="15875">
            <a:solidFill>
              <a:srgbClr val="7F7F7F"/>
            </a:solidFill>
            <a:prstDash val="dot"/>
            <a:miter lim="800000"/>
            <a:headEnd len="sm" w="sm" type="none"/>
            <a:tailEnd len="sm" w="sm" type="none"/>
          </a:ln>
        </p:spPr>
      </p:cxnSp>
      <p:cxnSp>
        <p:nvCxnSpPr>
          <p:cNvPr id="2312" name="Google Shape;2312;gebf947c4af_8_1196"/>
          <p:cNvCxnSpPr/>
          <p:nvPr/>
        </p:nvCxnSpPr>
        <p:spPr>
          <a:xfrm>
            <a:off x="1448514" y="4237366"/>
            <a:ext cx="5099561" cy="1"/>
          </a:xfrm>
          <a:prstGeom prst="straightConnector1">
            <a:avLst/>
          </a:prstGeom>
          <a:noFill/>
          <a:ln cap="rnd" cmpd="sng" w="15875">
            <a:solidFill>
              <a:srgbClr val="7F7F7F"/>
            </a:solidFill>
            <a:prstDash val="dot"/>
            <a:miter lim="800000"/>
            <a:headEnd len="sm" w="sm" type="none"/>
            <a:tailEnd len="sm" w="sm" type="none"/>
          </a:ln>
        </p:spPr>
      </p:cxnSp>
      <p:cxnSp>
        <p:nvCxnSpPr>
          <p:cNvPr id="2313" name="Google Shape;2313;gebf947c4af_8_1196"/>
          <p:cNvCxnSpPr/>
          <p:nvPr/>
        </p:nvCxnSpPr>
        <p:spPr>
          <a:xfrm>
            <a:off x="1448514" y="4486976"/>
            <a:ext cx="5099561" cy="1"/>
          </a:xfrm>
          <a:prstGeom prst="straightConnector1">
            <a:avLst/>
          </a:prstGeom>
          <a:noFill/>
          <a:ln cap="rnd" cmpd="sng" w="15875">
            <a:solidFill>
              <a:srgbClr val="7F7F7F"/>
            </a:solidFill>
            <a:prstDash val="dot"/>
            <a:miter lim="800000"/>
            <a:headEnd len="sm" w="sm" type="none"/>
            <a:tailEnd len="sm" w="sm" type="none"/>
          </a:ln>
        </p:spPr>
      </p:cxnSp>
      <p:cxnSp>
        <p:nvCxnSpPr>
          <p:cNvPr id="2314" name="Google Shape;2314;gebf947c4af_8_1196"/>
          <p:cNvCxnSpPr/>
          <p:nvPr/>
        </p:nvCxnSpPr>
        <p:spPr>
          <a:xfrm>
            <a:off x="1448514" y="4736586"/>
            <a:ext cx="5099561" cy="1"/>
          </a:xfrm>
          <a:prstGeom prst="straightConnector1">
            <a:avLst/>
          </a:prstGeom>
          <a:noFill/>
          <a:ln cap="rnd" cmpd="sng" w="15875">
            <a:solidFill>
              <a:srgbClr val="7F7F7F"/>
            </a:solidFill>
            <a:prstDash val="dot"/>
            <a:miter lim="800000"/>
            <a:headEnd len="sm" w="sm" type="none"/>
            <a:tailEnd len="sm" w="sm" type="none"/>
          </a:ln>
        </p:spPr>
      </p:cxnSp>
      <p:cxnSp>
        <p:nvCxnSpPr>
          <p:cNvPr id="2315" name="Google Shape;2315;gebf947c4af_8_1196"/>
          <p:cNvCxnSpPr/>
          <p:nvPr/>
        </p:nvCxnSpPr>
        <p:spPr>
          <a:xfrm>
            <a:off x="1448514" y="4986198"/>
            <a:ext cx="5099561" cy="1"/>
          </a:xfrm>
          <a:prstGeom prst="straightConnector1">
            <a:avLst/>
          </a:prstGeom>
          <a:noFill/>
          <a:ln cap="rnd" cmpd="sng" w="15875">
            <a:solidFill>
              <a:srgbClr val="7F7F7F"/>
            </a:solidFill>
            <a:prstDash val="dot"/>
            <a:miter lim="800000"/>
            <a:headEnd len="sm" w="sm" type="none"/>
            <a:tailEnd len="sm" w="sm" type="none"/>
          </a:ln>
        </p:spPr>
      </p:cxnSp>
      <p:sp>
        <p:nvSpPr>
          <p:cNvPr id="2316" name="Google Shape;2316;gebf947c4af_8_1196"/>
          <p:cNvSpPr txBox="1"/>
          <p:nvPr/>
        </p:nvSpPr>
        <p:spPr>
          <a:xfrm>
            <a:off x="411688" y="6048369"/>
            <a:ext cx="8495335" cy="348339"/>
          </a:xfrm>
          <a:prstGeom prst="rect">
            <a:avLst/>
          </a:prstGeom>
          <a:no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Clr>
                <a:srgbClr val="000000"/>
              </a:buClr>
              <a:buSzPts val="1800"/>
              <a:buFont typeface="Arial"/>
              <a:buNone/>
            </a:pPr>
            <a:r>
              <a:rPr b="1" i="0" lang="en-AU" sz="1800" u="none" cap="none" strike="noStrike">
                <a:solidFill>
                  <a:srgbClr val="000000"/>
                </a:solidFill>
                <a:latin typeface="Roboto"/>
                <a:ea typeface="Roboto"/>
                <a:cs typeface="Roboto"/>
                <a:sym typeface="Roboto"/>
              </a:rPr>
              <a:t>Based on prices seen in recent years, about 40% of total emissions (30 Mt CH</a:t>
            </a:r>
            <a:r>
              <a:rPr b="1" baseline="-25000" i="0" lang="en-AU" sz="1800" u="none" cap="none" strike="noStrike">
                <a:solidFill>
                  <a:srgbClr val="000000"/>
                </a:solidFill>
                <a:latin typeface="Roboto"/>
                <a:ea typeface="Roboto"/>
                <a:cs typeface="Roboto"/>
                <a:sym typeface="Roboto"/>
              </a:rPr>
              <a:t>4</a:t>
            </a:r>
            <a:r>
              <a:rPr b="1" i="0" lang="en-AU" sz="1800" u="none" cap="none" strike="noStrike">
                <a:solidFill>
                  <a:srgbClr val="000000"/>
                </a:solidFill>
                <a:latin typeface="Roboto"/>
                <a:ea typeface="Roboto"/>
                <a:cs typeface="Roboto"/>
                <a:sym typeface="Roboto"/>
              </a:rPr>
              <a:t>) could be abated at no net cost</a:t>
            </a:r>
            <a:endParaRPr/>
          </a:p>
          <a:p>
            <a:pPr indent="-114300" lvl="0" marL="228600" marR="0" rtl="0" algn="l">
              <a:lnSpc>
                <a:spcPct val="90000"/>
              </a:lnSpc>
              <a:spcBef>
                <a:spcPts val="1000"/>
              </a:spcBef>
              <a:spcAft>
                <a:spcPts val="0"/>
              </a:spcAft>
              <a:buClr>
                <a:schemeClr val="dk1"/>
              </a:buClr>
              <a:buSzPts val="1800"/>
              <a:buFont typeface="Arial"/>
              <a:buNone/>
            </a:pPr>
            <a:r>
              <a:t/>
            </a:r>
            <a:endParaRPr b="1" i="0" sz="1800" u="none" cap="none" strike="noStrike">
              <a:solidFill>
                <a:srgbClr val="000000"/>
              </a:solidFill>
              <a:latin typeface="Roboto"/>
              <a:ea typeface="Roboto"/>
              <a:cs typeface="Roboto"/>
              <a:sym typeface="Roboto"/>
            </a:endParaRPr>
          </a:p>
        </p:txBody>
      </p:sp>
      <p:grpSp>
        <p:nvGrpSpPr>
          <p:cNvPr id="2317" name="Google Shape;2317;gebf947c4af_8_1196"/>
          <p:cNvGrpSpPr/>
          <p:nvPr/>
        </p:nvGrpSpPr>
        <p:grpSpPr>
          <a:xfrm>
            <a:off x="1305832" y="1883127"/>
            <a:ext cx="5038127" cy="3574196"/>
            <a:chOff x="1077913" y="1011238"/>
            <a:chExt cx="5370513" cy="2857500"/>
          </a:xfrm>
        </p:grpSpPr>
        <p:sp>
          <p:nvSpPr>
            <p:cNvPr id="2318" name="Google Shape;2318;gebf947c4af_8_1196"/>
            <p:cNvSpPr/>
            <p:nvPr/>
          </p:nvSpPr>
          <p:spPr>
            <a:xfrm>
              <a:off x="1077913" y="1011238"/>
              <a:ext cx="5370513" cy="2792413"/>
            </a:xfrm>
            <a:custGeom>
              <a:rect b="b" l="l" r="r" t="t"/>
              <a:pathLst>
                <a:path extrusionOk="0" h="1759" w="3383">
                  <a:moveTo>
                    <a:pt x="0" y="899"/>
                  </a:move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6" y="899"/>
                  </a:lnTo>
                  <a:lnTo>
                    <a:pt x="6" y="899"/>
                  </a:lnTo>
                  <a:lnTo>
                    <a:pt x="6" y="899"/>
                  </a:lnTo>
                  <a:lnTo>
                    <a:pt x="6" y="899"/>
                  </a:lnTo>
                  <a:lnTo>
                    <a:pt x="6" y="899"/>
                  </a:lnTo>
                  <a:lnTo>
                    <a:pt x="6" y="899"/>
                  </a:lnTo>
                  <a:lnTo>
                    <a:pt x="6" y="899"/>
                  </a:lnTo>
                  <a:lnTo>
                    <a:pt x="6" y="899"/>
                  </a:lnTo>
                  <a:lnTo>
                    <a:pt x="7" y="899"/>
                  </a:lnTo>
                  <a:lnTo>
                    <a:pt x="7" y="899"/>
                  </a:lnTo>
                  <a:lnTo>
                    <a:pt x="8" y="899"/>
                  </a:lnTo>
                  <a:lnTo>
                    <a:pt x="8" y="899"/>
                  </a:lnTo>
                  <a:lnTo>
                    <a:pt x="9" y="899"/>
                  </a:lnTo>
                  <a:lnTo>
                    <a:pt x="9" y="899"/>
                  </a:lnTo>
                  <a:lnTo>
                    <a:pt x="9" y="899"/>
                  </a:lnTo>
                  <a:lnTo>
                    <a:pt x="9" y="899"/>
                  </a:lnTo>
                  <a:lnTo>
                    <a:pt x="9" y="899"/>
                  </a:lnTo>
                  <a:lnTo>
                    <a:pt x="9" y="899"/>
                  </a:lnTo>
                  <a:lnTo>
                    <a:pt x="9" y="899"/>
                  </a:lnTo>
                  <a:lnTo>
                    <a:pt x="9"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2" y="899"/>
                  </a:lnTo>
                  <a:lnTo>
                    <a:pt x="12" y="899"/>
                  </a:lnTo>
                  <a:lnTo>
                    <a:pt x="15" y="899"/>
                  </a:lnTo>
                  <a:lnTo>
                    <a:pt x="15" y="899"/>
                  </a:lnTo>
                  <a:lnTo>
                    <a:pt x="15" y="899"/>
                  </a:lnTo>
                  <a:lnTo>
                    <a:pt x="15" y="899"/>
                  </a:lnTo>
                  <a:lnTo>
                    <a:pt x="15" y="899"/>
                  </a:lnTo>
                  <a:lnTo>
                    <a:pt x="15" y="899"/>
                  </a:lnTo>
                  <a:lnTo>
                    <a:pt x="15" y="899"/>
                  </a:lnTo>
                  <a:lnTo>
                    <a:pt x="15" y="899"/>
                  </a:lnTo>
                  <a:lnTo>
                    <a:pt x="16" y="899"/>
                  </a:lnTo>
                  <a:lnTo>
                    <a:pt x="16" y="899"/>
                  </a:lnTo>
                  <a:lnTo>
                    <a:pt x="17" y="899"/>
                  </a:lnTo>
                  <a:lnTo>
                    <a:pt x="17" y="899"/>
                  </a:lnTo>
                  <a:lnTo>
                    <a:pt x="17" y="899"/>
                  </a:lnTo>
                  <a:lnTo>
                    <a:pt x="17" y="899"/>
                  </a:lnTo>
                  <a:lnTo>
                    <a:pt x="17" y="899"/>
                  </a:lnTo>
                  <a:lnTo>
                    <a:pt x="17" y="899"/>
                  </a:lnTo>
                  <a:lnTo>
                    <a:pt x="17" y="899"/>
                  </a:lnTo>
                  <a:lnTo>
                    <a:pt x="17"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9" y="899"/>
                  </a:lnTo>
                  <a:lnTo>
                    <a:pt x="19"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1" y="899"/>
                  </a:lnTo>
                  <a:lnTo>
                    <a:pt x="21" y="899"/>
                  </a:lnTo>
                  <a:lnTo>
                    <a:pt x="21" y="899"/>
                  </a:lnTo>
                  <a:lnTo>
                    <a:pt x="21" y="899"/>
                  </a:lnTo>
                  <a:lnTo>
                    <a:pt x="21" y="899"/>
                  </a:lnTo>
                  <a:lnTo>
                    <a:pt x="21" y="899"/>
                  </a:lnTo>
                  <a:lnTo>
                    <a:pt x="21" y="899"/>
                  </a:lnTo>
                  <a:lnTo>
                    <a:pt x="21" y="1759"/>
                  </a:lnTo>
                  <a:lnTo>
                    <a:pt x="23" y="175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4" y="899"/>
                  </a:lnTo>
                  <a:lnTo>
                    <a:pt x="24" y="899"/>
                  </a:lnTo>
                  <a:lnTo>
                    <a:pt x="24" y="899"/>
                  </a:lnTo>
                  <a:lnTo>
                    <a:pt x="24" y="899"/>
                  </a:lnTo>
                  <a:lnTo>
                    <a:pt x="24" y="899"/>
                  </a:lnTo>
                  <a:lnTo>
                    <a:pt x="24" y="899"/>
                  </a:lnTo>
                  <a:lnTo>
                    <a:pt x="24" y="899"/>
                  </a:lnTo>
                  <a:lnTo>
                    <a:pt x="24" y="899"/>
                  </a:lnTo>
                  <a:lnTo>
                    <a:pt x="25" y="899"/>
                  </a:lnTo>
                  <a:lnTo>
                    <a:pt x="25" y="899"/>
                  </a:lnTo>
                  <a:lnTo>
                    <a:pt x="25" y="899"/>
                  </a:lnTo>
                  <a:lnTo>
                    <a:pt x="25" y="899"/>
                  </a:lnTo>
                  <a:lnTo>
                    <a:pt x="25" y="899"/>
                  </a:lnTo>
                  <a:lnTo>
                    <a:pt x="25" y="899"/>
                  </a:lnTo>
                  <a:lnTo>
                    <a:pt x="25" y="899"/>
                  </a:lnTo>
                  <a:lnTo>
                    <a:pt x="25" y="899"/>
                  </a:lnTo>
                  <a:lnTo>
                    <a:pt x="27" y="899"/>
                  </a:lnTo>
                  <a:lnTo>
                    <a:pt x="27" y="899"/>
                  </a:lnTo>
                  <a:lnTo>
                    <a:pt x="28" y="899"/>
                  </a:lnTo>
                  <a:lnTo>
                    <a:pt x="28" y="899"/>
                  </a:lnTo>
                  <a:lnTo>
                    <a:pt x="28" y="899"/>
                  </a:lnTo>
                  <a:lnTo>
                    <a:pt x="28" y="899"/>
                  </a:lnTo>
                  <a:lnTo>
                    <a:pt x="29" y="899"/>
                  </a:lnTo>
                  <a:lnTo>
                    <a:pt x="29" y="899"/>
                  </a:lnTo>
                  <a:lnTo>
                    <a:pt x="30" y="899"/>
                  </a:lnTo>
                  <a:lnTo>
                    <a:pt x="30" y="899"/>
                  </a:lnTo>
                  <a:lnTo>
                    <a:pt x="30" y="899"/>
                  </a:lnTo>
                  <a:lnTo>
                    <a:pt x="30" y="899"/>
                  </a:lnTo>
                  <a:lnTo>
                    <a:pt x="30" y="899"/>
                  </a:lnTo>
                  <a:lnTo>
                    <a:pt x="30" y="899"/>
                  </a:lnTo>
                  <a:lnTo>
                    <a:pt x="30" y="899"/>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6" y="899"/>
                  </a:lnTo>
                  <a:lnTo>
                    <a:pt x="36" y="899"/>
                  </a:lnTo>
                  <a:lnTo>
                    <a:pt x="36" y="899"/>
                  </a:lnTo>
                  <a:lnTo>
                    <a:pt x="36" y="899"/>
                  </a:lnTo>
                  <a:lnTo>
                    <a:pt x="36" y="899"/>
                  </a:lnTo>
                  <a:lnTo>
                    <a:pt x="36" y="899"/>
                  </a:lnTo>
                  <a:lnTo>
                    <a:pt x="37" y="899"/>
                  </a:lnTo>
                  <a:lnTo>
                    <a:pt x="37" y="899"/>
                  </a:lnTo>
                  <a:lnTo>
                    <a:pt x="37" y="899"/>
                  </a:lnTo>
                  <a:lnTo>
                    <a:pt x="37" y="899"/>
                  </a:lnTo>
                  <a:lnTo>
                    <a:pt x="38" y="899"/>
                  </a:lnTo>
                  <a:lnTo>
                    <a:pt x="38" y="899"/>
                  </a:lnTo>
                  <a:lnTo>
                    <a:pt x="38" y="899"/>
                  </a:lnTo>
                  <a:lnTo>
                    <a:pt x="38" y="899"/>
                  </a:lnTo>
                  <a:lnTo>
                    <a:pt x="38" y="899"/>
                  </a:lnTo>
                  <a:lnTo>
                    <a:pt x="38" y="899"/>
                  </a:lnTo>
                  <a:lnTo>
                    <a:pt x="38" y="899"/>
                  </a:lnTo>
                  <a:lnTo>
                    <a:pt x="38"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1" y="899"/>
                  </a:lnTo>
                  <a:lnTo>
                    <a:pt x="41" y="899"/>
                  </a:lnTo>
                  <a:lnTo>
                    <a:pt x="41" y="899"/>
                  </a:lnTo>
                  <a:lnTo>
                    <a:pt x="41" y="899"/>
                  </a:lnTo>
                  <a:lnTo>
                    <a:pt x="41" y="899"/>
                  </a:lnTo>
                  <a:lnTo>
                    <a:pt x="41" y="899"/>
                  </a:lnTo>
                  <a:lnTo>
                    <a:pt x="41" y="899"/>
                  </a:lnTo>
                  <a:lnTo>
                    <a:pt x="41" y="899"/>
                  </a:lnTo>
                  <a:lnTo>
                    <a:pt x="41" y="899"/>
                  </a:lnTo>
                  <a:lnTo>
                    <a:pt x="41" y="899"/>
                  </a:lnTo>
                  <a:lnTo>
                    <a:pt x="42" y="899"/>
                  </a:lnTo>
                  <a:lnTo>
                    <a:pt x="42" y="899"/>
                  </a:lnTo>
                  <a:lnTo>
                    <a:pt x="42" y="899"/>
                  </a:lnTo>
                  <a:lnTo>
                    <a:pt x="42"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6" y="899"/>
                  </a:lnTo>
                  <a:lnTo>
                    <a:pt x="46" y="899"/>
                  </a:lnTo>
                  <a:lnTo>
                    <a:pt x="46" y="899"/>
                  </a:lnTo>
                  <a:lnTo>
                    <a:pt x="46" y="899"/>
                  </a:lnTo>
                  <a:lnTo>
                    <a:pt x="46" y="899"/>
                  </a:lnTo>
                  <a:lnTo>
                    <a:pt x="46" y="899"/>
                  </a:lnTo>
                  <a:lnTo>
                    <a:pt x="46" y="899"/>
                  </a:lnTo>
                  <a:lnTo>
                    <a:pt x="46" y="899"/>
                  </a:lnTo>
                  <a:lnTo>
                    <a:pt x="46" y="899"/>
                  </a:lnTo>
                  <a:lnTo>
                    <a:pt x="46" y="899"/>
                  </a:lnTo>
                  <a:lnTo>
                    <a:pt x="47" y="899"/>
                  </a:lnTo>
                  <a:lnTo>
                    <a:pt x="47" y="899"/>
                  </a:lnTo>
                  <a:lnTo>
                    <a:pt x="50" y="899"/>
                  </a:lnTo>
                  <a:lnTo>
                    <a:pt x="50"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6" y="899"/>
                  </a:lnTo>
                  <a:lnTo>
                    <a:pt x="56" y="899"/>
                  </a:lnTo>
                  <a:lnTo>
                    <a:pt x="56" y="899"/>
                  </a:lnTo>
                  <a:lnTo>
                    <a:pt x="56" y="899"/>
                  </a:lnTo>
                  <a:lnTo>
                    <a:pt x="58" y="899"/>
                  </a:lnTo>
                  <a:lnTo>
                    <a:pt x="58" y="899"/>
                  </a:lnTo>
                  <a:lnTo>
                    <a:pt x="60" y="899"/>
                  </a:lnTo>
                  <a:lnTo>
                    <a:pt x="60" y="899"/>
                  </a:lnTo>
                  <a:lnTo>
                    <a:pt x="62" y="899"/>
                  </a:lnTo>
                  <a:lnTo>
                    <a:pt x="62" y="899"/>
                  </a:lnTo>
                  <a:lnTo>
                    <a:pt x="62" y="899"/>
                  </a:lnTo>
                  <a:lnTo>
                    <a:pt x="62" y="899"/>
                  </a:lnTo>
                  <a:lnTo>
                    <a:pt x="62" y="899"/>
                  </a:lnTo>
                  <a:lnTo>
                    <a:pt x="62" y="899"/>
                  </a:lnTo>
                  <a:lnTo>
                    <a:pt x="62" y="899"/>
                  </a:lnTo>
                  <a:lnTo>
                    <a:pt x="62" y="899"/>
                  </a:lnTo>
                  <a:lnTo>
                    <a:pt x="63" y="899"/>
                  </a:lnTo>
                  <a:lnTo>
                    <a:pt x="63"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5" y="899"/>
                  </a:lnTo>
                  <a:lnTo>
                    <a:pt x="65" y="899"/>
                  </a:lnTo>
                  <a:lnTo>
                    <a:pt x="65" y="899"/>
                  </a:lnTo>
                  <a:lnTo>
                    <a:pt x="65" y="899"/>
                  </a:lnTo>
                  <a:lnTo>
                    <a:pt x="65" y="899"/>
                  </a:lnTo>
                  <a:lnTo>
                    <a:pt x="65" y="899"/>
                  </a:lnTo>
                  <a:lnTo>
                    <a:pt x="65" y="899"/>
                  </a:lnTo>
                  <a:lnTo>
                    <a:pt x="65" y="899"/>
                  </a:lnTo>
                  <a:lnTo>
                    <a:pt x="66" y="899"/>
                  </a:lnTo>
                  <a:lnTo>
                    <a:pt x="66" y="899"/>
                  </a:lnTo>
                  <a:lnTo>
                    <a:pt x="67" y="899"/>
                  </a:lnTo>
                  <a:lnTo>
                    <a:pt x="67" y="899"/>
                  </a:lnTo>
                  <a:lnTo>
                    <a:pt x="67" y="899"/>
                  </a:lnTo>
                  <a:lnTo>
                    <a:pt x="67" y="899"/>
                  </a:lnTo>
                  <a:lnTo>
                    <a:pt x="67" y="899"/>
                  </a:lnTo>
                  <a:lnTo>
                    <a:pt x="67" y="899"/>
                  </a:lnTo>
                  <a:lnTo>
                    <a:pt x="67" y="899"/>
                  </a:lnTo>
                  <a:lnTo>
                    <a:pt x="67" y="899"/>
                  </a:lnTo>
                  <a:lnTo>
                    <a:pt x="67" y="899"/>
                  </a:lnTo>
                  <a:lnTo>
                    <a:pt x="67" y="899"/>
                  </a:lnTo>
                  <a:lnTo>
                    <a:pt x="68" y="899"/>
                  </a:lnTo>
                  <a:lnTo>
                    <a:pt x="68" y="899"/>
                  </a:lnTo>
                  <a:lnTo>
                    <a:pt x="68" y="899"/>
                  </a:lnTo>
                  <a:lnTo>
                    <a:pt x="68" y="899"/>
                  </a:lnTo>
                  <a:lnTo>
                    <a:pt x="69" y="899"/>
                  </a:lnTo>
                  <a:lnTo>
                    <a:pt x="69" y="899"/>
                  </a:lnTo>
                  <a:lnTo>
                    <a:pt x="70" y="899"/>
                  </a:lnTo>
                  <a:lnTo>
                    <a:pt x="70" y="899"/>
                  </a:lnTo>
                  <a:lnTo>
                    <a:pt x="70" y="899"/>
                  </a:lnTo>
                  <a:lnTo>
                    <a:pt x="70" y="899"/>
                  </a:lnTo>
                  <a:lnTo>
                    <a:pt x="70" y="899"/>
                  </a:lnTo>
                  <a:lnTo>
                    <a:pt x="70" y="899"/>
                  </a:lnTo>
                  <a:lnTo>
                    <a:pt x="70" y="899"/>
                  </a:lnTo>
                  <a:lnTo>
                    <a:pt x="70" y="899"/>
                  </a:lnTo>
                  <a:lnTo>
                    <a:pt x="70" y="899"/>
                  </a:lnTo>
                  <a:lnTo>
                    <a:pt x="70" y="899"/>
                  </a:lnTo>
                  <a:lnTo>
                    <a:pt x="70" y="899"/>
                  </a:lnTo>
                  <a:lnTo>
                    <a:pt x="70" y="899"/>
                  </a:lnTo>
                  <a:lnTo>
                    <a:pt x="72" y="899"/>
                  </a:lnTo>
                  <a:lnTo>
                    <a:pt x="72" y="899"/>
                  </a:lnTo>
                  <a:lnTo>
                    <a:pt x="76" y="899"/>
                  </a:lnTo>
                  <a:lnTo>
                    <a:pt x="76" y="899"/>
                  </a:lnTo>
                  <a:lnTo>
                    <a:pt x="81" y="899"/>
                  </a:lnTo>
                  <a:lnTo>
                    <a:pt x="81" y="899"/>
                  </a:lnTo>
                  <a:lnTo>
                    <a:pt x="81" y="899"/>
                  </a:lnTo>
                  <a:lnTo>
                    <a:pt x="81" y="899"/>
                  </a:lnTo>
                  <a:lnTo>
                    <a:pt x="81" y="899"/>
                  </a:lnTo>
                  <a:lnTo>
                    <a:pt x="81" y="899"/>
                  </a:lnTo>
                  <a:lnTo>
                    <a:pt x="81" y="899"/>
                  </a:lnTo>
                  <a:lnTo>
                    <a:pt x="81" y="899"/>
                  </a:lnTo>
                  <a:lnTo>
                    <a:pt x="83" y="899"/>
                  </a:lnTo>
                  <a:lnTo>
                    <a:pt x="83" y="899"/>
                  </a:lnTo>
                  <a:lnTo>
                    <a:pt x="85" y="899"/>
                  </a:lnTo>
                  <a:lnTo>
                    <a:pt x="85" y="899"/>
                  </a:lnTo>
                  <a:lnTo>
                    <a:pt x="86" y="899"/>
                  </a:lnTo>
                  <a:lnTo>
                    <a:pt x="86" y="899"/>
                  </a:lnTo>
                  <a:lnTo>
                    <a:pt x="86" y="899"/>
                  </a:lnTo>
                  <a:lnTo>
                    <a:pt x="86" y="899"/>
                  </a:lnTo>
                  <a:lnTo>
                    <a:pt x="86" y="899"/>
                  </a:lnTo>
                  <a:lnTo>
                    <a:pt x="86" y="899"/>
                  </a:lnTo>
                  <a:lnTo>
                    <a:pt x="86" y="899"/>
                  </a:lnTo>
                  <a:lnTo>
                    <a:pt x="86" y="899"/>
                  </a:lnTo>
                  <a:lnTo>
                    <a:pt x="86" y="899"/>
                  </a:lnTo>
                  <a:lnTo>
                    <a:pt x="86" y="899"/>
                  </a:lnTo>
                  <a:lnTo>
                    <a:pt x="86" y="899"/>
                  </a:lnTo>
                  <a:lnTo>
                    <a:pt x="86"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8" y="899"/>
                  </a:lnTo>
                  <a:lnTo>
                    <a:pt x="88" y="899"/>
                  </a:lnTo>
                  <a:lnTo>
                    <a:pt x="88" y="899"/>
                  </a:lnTo>
                  <a:lnTo>
                    <a:pt x="88" y="899"/>
                  </a:lnTo>
                  <a:lnTo>
                    <a:pt x="88" y="899"/>
                  </a:lnTo>
                  <a:lnTo>
                    <a:pt x="88" y="899"/>
                  </a:lnTo>
                  <a:lnTo>
                    <a:pt x="88" y="899"/>
                  </a:lnTo>
                  <a:lnTo>
                    <a:pt x="88" y="899"/>
                  </a:lnTo>
                  <a:lnTo>
                    <a:pt x="88" y="899"/>
                  </a:lnTo>
                  <a:lnTo>
                    <a:pt x="88" y="899"/>
                  </a:lnTo>
                  <a:lnTo>
                    <a:pt x="88" y="899"/>
                  </a:lnTo>
                  <a:lnTo>
                    <a:pt x="88" y="899"/>
                  </a:lnTo>
                  <a:lnTo>
                    <a:pt x="89" y="899"/>
                  </a:lnTo>
                  <a:lnTo>
                    <a:pt x="89" y="899"/>
                  </a:lnTo>
                  <a:lnTo>
                    <a:pt x="89" y="899"/>
                  </a:lnTo>
                  <a:lnTo>
                    <a:pt x="89" y="899"/>
                  </a:lnTo>
                  <a:lnTo>
                    <a:pt x="89" y="899"/>
                  </a:lnTo>
                  <a:lnTo>
                    <a:pt x="89" y="899"/>
                  </a:lnTo>
                  <a:lnTo>
                    <a:pt x="89" y="899"/>
                  </a:lnTo>
                  <a:lnTo>
                    <a:pt x="89" y="899"/>
                  </a:lnTo>
                  <a:lnTo>
                    <a:pt x="89" y="899"/>
                  </a:lnTo>
                  <a:lnTo>
                    <a:pt x="89" y="899"/>
                  </a:lnTo>
                  <a:lnTo>
                    <a:pt x="92" y="899"/>
                  </a:lnTo>
                  <a:lnTo>
                    <a:pt x="92" y="899"/>
                  </a:lnTo>
                  <a:lnTo>
                    <a:pt x="93" y="899"/>
                  </a:lnTo>
                  <a:lnTo>
                    <a:pt x="93" y="899"/>
                  </a:lnTo>
                  <a:lnTo>
                    <a:pt x="93" y="899"/>
                  </a:lnTo>
                  <a:lnTo>
                    <a:pt x="93" y="899"/>
                  </a:lnTo>
                  <a:lnTo>
                    <a:pt x="94" y="899"/>
                  </a:lnTo>
                  <a:lnTo>
                    <a:pt x="94" y="899"/>
                  </a:lnTo>
                  <a:lnTo>
                    <a:pt x="101" y="899"/>
                  </a:lnTo>
                  <a:lnTo>
                    <a:pt x="101" y="899"/>
                  </a:lnTo>
                  <a:lnTo>
                    <a:pt x="102" y="899"/>
                  </a:lnTo>
                  <a:lnTo>
                    <a:pt x="102" y="899"/>
                  </a:lnTo>
                  <a:lnTo>
                    <a:pt x="103" y="899"/>
                  </a:lnTo>
                  <a:lnTo>
                    <a:pt x="103" y="899"/>
                  </a:lnTo>
                  <a:lnTo>
                    <a:pt x="103" y="899"/>
                  </a:lnTo>
                  <a:lnTo>
                    <a:pt x="103" y="899"/>
                  </a:lnTo>
                  <a:lnTo>
                    <a:pt x="103" y="899"/>
                  </a:lnTo>
                  <a:lnTo>
                    <a:pt x="103" y="899"/>
                  </a:lnTo>
                  <a:lnTo>
                    <a:pt x="103" y="899"/>
                  </a:lnTo>
                  <a:lnTo>
                    <a:pt x="103" y="899"/>
                  </a:lnTo>
                  <a:lnTo>
                    <a:pt x="104" y="899"/>
                  </a:lnTo>
                  <a:lnTo>
                    <a:pt x="104" y="899"/>
                  </a:lnTo>
                  <a:lnTo>
                    <a:pt x="106" y="899"/>
                  </a:lnTo>
                  <a:lnTo>
                    <a:pt x="106" y="899"/>
                  </a:lnTo>
                  <a:lnTo>
                    <a:pt x="107" y="899"/>
                  </a:lnTo>
                  <a:lnTo>
                    <a:pt x="107" y="899"/>
                  </a:lnTo>
                  <a:lnTo>
                    <a:pt x="107" y="899"/>
                  </a:lnTo>
                  <a:lnTo>
                    <a:pt x="107" y="899"/>
                  </a:lnTo>
                  <a:lnTo>
                    <a:pt x="108" y="899"/>
                  </a:lnTo>
                  <a:lnTo>
                    <a:pt x="108" y="899"/>
                  </a:lnTo>
                  <a:lnTo>
                    <a:pt x="110" y="899"/>
                  </a:lnTo>
                  <a:lnTo>
                    <a:pt x="110" y="899"/>
                  </a:lnTo>
                  <a:lnTo>
                    <a:pt x="112" y="899"/>
                  </a:lnTo>
                  <a:lnTo>
                    <a:pt x="112" y="899"/>
                  </a:lnTo>
                  <a:lnTo>
                    <a:pt x="115" y="899"/>
                  </a:lnTo>
                  <a:lnTo>
                    <a:pt x="115"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7" y="899"/>
                  </a:lnTo>
                  <a:lnTo>
                    <a:pt x="117"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3" y="899"/>
                  </a:lnTo>
                  <a:lnTo>
                    <a:pt x="123" y="899"/>
                  </a:lnTo>
                  <a:lnTo>
                    <a:pt x="123" y="899"/>
                  </a:lnTo>
                  <a:lnTo>
                    <a:pt x="123" y="899"/>
                  </a:lnTo>
                  <a:lnTo>
                    <a:pt x="123" y="899"/>
                  </a:lnTo>
                  <a:lnTo>
                    <a:pt x="123" y="899"/>
                  </a:lnTo>
                  <a:lnTo>
                    <a:pt x="123" y="899"/>
                  </a:lnTo>
                  <a:lnTo>
                    <a:pt x="123" y="899"/>
                  </a:lnTo>
                  <a:lnTo>
                    <a:pt x="123" y="899"/>
                  </a:lnTo>
                  <a:lnTo>
                    <a:pt x="123" y="899"/>
                  </a:lnTo>
                  <a:lnTo>
                    <a:pt x="123" y="899"/>
                  </a:lnTo>
                  <a:lnTo>
                    <a:pt x="123"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6" y="899"/>
                  </a:lnTo>
                  <a:lnTo>
                    <a:pt x="126" y="899"/>
                  </a:lnTo>
                  <a:lnTo>
                    <a:pt x="126" y="899"/>
                  </a:lnTo>
                  <a:lnTo>
                    <a:pt x="126"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8" y="899"/>
                  </a:lnTo>
                  <a:lnTo>
                    <a:pt x="128" y="899"/>
                  </a:lnTo>
                  <a:lnTo>
                    <a:pt x="128" y="899"/>
                  </a:lnTo>
                  <a:lnTo>
                    <a:pt x="128" y="899"/>
                  </a:lnTo>
                  <a:lnTo>
                    <a:pt x="129" y="899"/>
                  </a:lnTo>
                  <a:lnTo>
                    <a:pt x="129" y="899"/>
                  </a:lnTo>
                  <a:lnTo>
                    <a:pt x="131" y="899"/>
                  </a:lnTo>
                  <a:lnTo>
                    <a:pt x="131" y="899"/>
                  </a:lnTo>
                  <a:lnTo>
                    <a:pt x="131" y="899"/>
                  </a:lnTo>
                  <a:lnTo>
                    <a:pt x="131" y="899"/>
                  </a:lnTo>
                  <a:lnTo>
                    <a:pt x="133" y="899"/>
                  </a:lnTo>
                  <a:lnTo>
                    <a:pt x="133" y="899"/>
                  </a:lnTo>
                  <a:lnTo>
                    <a:pt x="135" y="899"/>
                  </a:lnTo>
                  <a:lnTo>
                    <a:pt x="135" y="899"/>
                  </a:lnTo>
                  <a:lnTo>
                    <a:pt x="135" y="899"/>
                  </a:lnTo>
                  <a:lnTo>
                    <a:pt x="135" y="899"/>
                  </a:lnTo>
                  <a:lnTo>
                    <a:pt x="135" y="899"/>
                  </a:lnTo>
                  <a:lnTo>
                    <a:pt x="135" y="899"/>
                  </a:lnTo>
                  <a:lnTo>
                    <a:pt x="135" y="899"/>
                  </a:lnTo>
                  <a:lnTo>
                    <a:pt x="135" y="899"/>
                  </a:lnTo>
                  <a:lnTo>
                    <a:pt x="135" y="899"/>
                  </a:lnTo>
                  <a:lnTo>
                    <a:pt x="135"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8" y="899"/>
                  </a:lnTo>
                  <a:lnTo>
                    <a:pt x="138" y="899"/>
                  </a:lnTo>
                  <a:lnTo>
                    <a:pt x="138" y="899"/>
                  </a:lnTo>
                  <a:lnTo>
                    <a:pt x="138" y="899"/>
                  </a:lnTo>
                  <a:lnTo>
                    <a:pt x="138" y="899"/>
                  </a:lnTo>
                  <a:lnTo>
                    <a:pt x="138" y="899"/>
                  </a:lnTo>
                  <a:lnTo>
                    <a:pt x="138" y="899"/>
                  </a:lnTo>
                  <a:lnTo>
                    <a:pt x="138" y="899"/>
                  </a:lnTo>
                  <a:lnTo>
                    <a:pt x="138" y="899"/>
                  </a:lnTo>
                  <a:lnTo>
                    <a:pt x="138"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2" y="899"/>
                  </a:lnTo>
                  <a:lnTo>
                    <a:pt x="142" y="899"/>
                  </a:lnTo>
                  <a:lnTo>
                    <a:pt x="142" y="899"/>
                  </a:lnTo>
                  <a:lnTo>
                    <a:pt x="142" y="899"/>
                  </a:lnTo>
                  <a:lnTo>
                    <a:pt x="142" y="899"/>
                  </a:lnTo>
                  <a:lnTo>
                    <a:pt x="142" y="899"/>
                  </a:lnTo>
                  <a:lnTo>
                    <a:pt x="143" y="899"/>
                  </a:lnTo>
                  <a:lnTo>
                    <a:pt x="143" y="899"/>
                  </a:lnTo>
                  <a:lnTo>
                    <a:pt x="144" y="899"/>
                  </a:lnTo>
                  <a:lnTo>
                    <a:pt x="144" y="899"/>
                  </a:lnTo>
                  <a:lnTo>
                    <a:pt x="147" y="899"/>
                  </a:lnTo>
                  <a:lnTo>
                    <a:pt x="147" y="899"/>
                  </a:lnTo>
                  <a:lnTo>
                    <a:pt x="147" y="899"/>
                  </a:lnTo>
                  <a:lnTo>
                    <a:pt x="147" y="899"/>
                  </a:lnTo>
                  <a:lnTo>
                    <a:pt x="147" y="899"/>
                  </a:lnTo>
                  <a:lnTo>
                    <a:pt x="147" y="899"/>
                  </a:lnTo>
                  <a:lnTo>
                    <a:pt x="147" y="899"/>
                  </a:lnTo>
                  <a:lnTo>
                    <a:pt x="147"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9" y="899"/>
                  </a:lnTo>
                  <a:lnTo>
                    <a:pt x="149"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2" y="899"/>
                  </a:lnTo>
                  <a:lnTo>
                    <a:pt x="152" y="899"/>
                  </a:lnTo>
                  <a:lnTo>
                    <a:pt x="152" y="899"/>
                  </a:lnTo>
                  <a:lnTo>
                    <a:pt x="152" y="899"/>
                  </a:lnTo>
                  <a:lnTo>
                    <a:pt x="152" y="899"/>
                  </a:lnTo>
                  <a:lnTo>
                    <a:pt x="152" y="1434"/>
                  </a:lnTo>
                  <a:lnTo>
                    <a:pt x="160" y="1434"/>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7" y="899"/>
                  </a:lnTo>
                  <a:lnTo>
                    <a:pt x="167"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5" y="899"/>
                  </a:lnTo>
                  <a:lnTo>
                    <a:pt x="205" y="899"/>
                  </a:lnTo>
                  <a:lnTo>
                    <a:pt x="206" y="899"/>
                  </a:lnTo>
                  <a:lnTo>
                    <a:pt x="206" y="899"/>
                  </a:lnTo>
                  <a:lnTo>
                    <a:pt x="207" y="899"/>
                  </a:lnTo>
                  <a:lnTo>
                    <a:pt x="207" y="899"/>
                  </a:lnTo>
                  <a:lnTo>
                    <a:pt x="207" y="899"/>
                  </a:lnTo>
                  <a:lnTo>
                    <a:pt x="207" y="899"/>
                  </a:lnTo>
                  <a:lnTo>
                    <a:pt x="207" y="899"/>
                  </a:lnTo>
                  <a:lnTo>
                    <a:pt x="207" y="899"/>
                  </a:lnTo>
                  <a:lnTo>
                    <a:pt x="209" y="899"/>
                  </a:lnTo>
                  <a:lnTo>
                    <a:pt x="209" y="899"/>
                  </a:lnTo>
                  <a:lnTo>
                    <a:pt x="209" y="899"/>
                  </a:lnTo>
                  <a:lnTo>
                    <a:pt x="209" y="899"/>
                  </a:lnTo>
                  <a:lnTo>
                    <a:pt x="209" y="899"/>
                  </a:lnTo>
                  <a:lnTo>
                    <a:pt x="209" y="899"/>
                  </a:lnTo>
                  <a:lnTo>
                    <a:pt x="209" y="899"/>
                  </a:lnTo>
                  <a:lnTo>
                    <a:pt x="209" y="899"/>
                  </a:lnTo>
                  <a:lnTo>
                    <a:pt x="209" y="899"/>
                  </a:lnTo>
                  <a:lnTo>
                    <a:pt x="209" y="899"/>
                  </a:lnTo>
                  <a:lnTo>
                    <a:pt x="210" y="899"/>
                  </a:lnTo>
                  <a:lnTo>
                    <a:pt x="210" y="899"/>
                  </a:lnTo>
                  <a:lnTo>
                    <a:pt x="211" y="899"/>
                  </a:lnTo>
                  <a:lnTo>
                    <a:pt x="211" y="899"/>
                  </a:lnTo>
                  <a:lnTo>
                    <a:pt x="213" y="899"/>
                  </a:lnTo>
                  <a:lnTo>
                    <a:pt x="213" y="899"/>
                  </a:lnTo>
                  <a:lnTo>
                    <a:pt x="217" y="899"/>
                  </a:lnTo>
                  <a:lnTo>
                    <a:pt x="217"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20" y="899"/>
                  </a:lnTo>
                  <a:lnTo>
                    <a:pt x="220" y="899"/>
                  </a:lnTo>
                  <a:lnTo>
                    <a:pt x="220" y="899"/>
                  </a:lnTo>
                  <a:lnTo>
                    <a:pt x="220" y="899"/>
                  </a:lnTo>
                  <a:lnTo>
                    <a:pt x="220" y="899"/>
                  </a:lnTo>
                  <a:lnTo>
                    <a:pt x="220" y="899"/>
                  </a:lnTo>
                  <a:lnTo>
                    <a:pt x="220" y="899"/>
                  </a:lnTo>
                  <a:lnTo>
                    <a:pt x="220" y="899"/>
                  </a:lnTo>
                  <a:lnTo>
                    <a:pt x="220" y="899"/>
                  </a:lnTo>
                  <a:lnTo>
                    <a:pt x="220" y="899"/>
                  </a:lnTo>
                  <a:lnTo>
                    <a:pt x="221" y="899"/>
                  </a:lnTo>
                  <a:lnTo>
                    <a:pt x="221" y="899"/>
                  </a:lnTo>
                  <a:lnTo>
                    <a:pt x="221" y="899"/>
                  </a:lnTo>
                  <a:lnTo>
                    <a:pt x="221" y="899"/>
                  </a:lnTo>
                  <a:lnTo>
                    <a:pt x="222" y="899"/>
                  </a:lnTo>
                  <a:lnTo>
                    <a:pt x="222" y="899"/>
                  </a:lnTo>
                  <a:lnTo>
                    <a:pt x="222" y="899"/>
                  </a:lnTo>
                  <a:lnTo>
                    <a:pt x="222" y="899"/>
                  </a:lnTo>
                  <a:lnTo>
                    <a:pt x="223" y="899"/>
                  </a:lnTo>
                  <a:lnTo>
                    <a:pt x="223" y="899"/>
                  </a:lnTo>
                  <a:lnTo>
                    <a:pt x="224" y="899"/>
                  </a:lnTo>
                  <a:lnTo>
                    <a:pt x="224" y="899"/>
                  </a:lnTo>
                  <a:lnTo>
                    <a:pt x="226" y="899"/>
                  </a:lnTo>
                  <a:lnTo>
                    <a:pt x="226" y="899"/>
                  </a:lnTo>
                  <a:lnTo>
                    <a:pt x="228" y="899"/>
                  </a:lnTo>
                  <a:lnTo>
                    <a:pt x="228" y="899"/>
                  </a:lnTo>
                  <a:lnTo>
                    <a:pt x="233" y="899"/>
                  </a:lnTo>
                  <a:lnTo>
                    <a:pt x="233" y="899"/>
                  </a:lnTo>
                  <a:lnTo>
                    <a:pt x="233" y="899"/>
                  </a:lnTo>
                  <a:lnTo>
                    <a:pt x="233" y="1413"/>
                  </a:lnTo>
                  <a:lnTo>
                    <a:pt x="236" y="1413"/>
                  </a:lnTo>
                  <a:lnTo>
                    <a:pt x="236" y="899"/>
                  </a:lnTo>
                  <a:lnTo>
                    <a:pt x="236" y="899"/>
                  </a:lnTo>
                  <a:lnTo>
                    <a:pt x="236" y="899"/>
                  </a:lnTo>
                  <a:lnTo>
                    <a:pt x="236" y="899"/>
                  </a:lnTo>
                  <a:lnTo>
                    <a:pt x="236" y="899"/>
                  </a:lnTo>
                  <a:lnTo>
                    <a:pt x="236" y="899"/>
                  </a:lnTo>
                  <a:lnTo>
                    <a:pt x="236" y="899"/>
                  </a:lnTo>
                  <a:lnTo>
                    <a:pt x="236" y="899"/>
                  </a:lnTo>
                  <a:lnTo>
                    <a:pt x="236" y="899"/>
                  </a:lnTo>
                  <a:lnTo>
                    <a:pt x="236" y="899"/>
                  </a:lnTo>
                  <a:lnTo>
                    <a:pt x="236"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8" y="899"/>
                  </a:lnTo>
                  <a:lnTo>
                    <a:pt x="238" y="899"/>
                  </a:lnTo>
                  <a:lnTo>
                    <a:pt x="238" y="899"/>
                  </a:lnTo>
                  <a:lnTo>
                    <a:pt x="238" y="899"/>
                  </a:lnTo>
                  <a:lnTo>
                    <a:pt x="238" y="899"/>
                  </a:lnTo>
                  <a:lnTo>
                    <a:pt x="238" y="899"/>
                  </a:lnTo>
                  <a:lnTo>
                    <a:pt x="238" y="899"/>
                  </a:lnTo>
                  <a:lnTo>
                    <a:pt x="238" y="899"/>
                  </a:lnTo>
                  <a:lnTo>
                    <a:pt x="238" y="899"/>
                  </a:lnTo>
                  <a:lnTo>
                    <a:pt x="238"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40" y="899"/>
                  </a:lnTo>
                  <a:lnTo>
                    <a:pt x="240" y="899"/>
                  </a:lnTo>
                  <a:lnTo>
                    <a:pt x="240" y="899"/>
                  </a:lnTo>
                  <a:lnTo>
                    <a:pt x="240" y="899"/>
                  </a:lnTo>
                  <a:lnTo>
                    <a:pt x="241" y="899"/>
                  </a:lnTo>
                  <a:lnTo>
                    <a:pt x="241" y="899"/>
                  </a:lnTo>
                  <a:lnTo>
                    <a:pt x="243" y="899"/>
                  </a:lnTo>
                  <a:lnTo>
                    <a:pt x="243"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66" y="899"/>
                  </a:lnTo>
                  <a:lnTo>
                    <a:pt x="266" y="899"/>
                  </a:lnTo>
                  <a:lnTo>
                    <a:pt x="266" y="899"/>
                  </a:lnTo>
                  <a:lnTo>
                    <a:pt x="266" y="899"/>
                  </a:lnTo>
                  <a:lnTo>
                    <a:pt x="266" y="899"/>
                  </a:lnTo>
                  <a:lnTo>
                    <a:pt x="266" y="899"/>
                  </a:lnTo>
                  <a:lnTo>
                    <a:pt x="266" y="899"/>
                  </a:lnTo>
                  <a:lnTo>
                    <a:pt x="266" y="899"/>
                  </a:lnTo>
                  <a:lnTo>
                    <a:pt x="266" y="899"/>
                  </a:lnTo>
                  <a:lnTo>
                    <a:pt x="266" y="899"/>
                  </a:lnTo>
                  <a:lnTo>
                    <a:pt x="268" y="899"/>
                  </a:lnTo>
                  <a:lnTo>
                    <a:pt x="268" y="899"/>
                  </a:lnTo>
                  <a:lnTo>
                    <a:pt x="274" y="899"/>
                  </a:lnTo>
                  <a:lnTo>
                    <a:pt x="274" y="899"/>
                  </a:lnTo>
                  <a:lnTo>
                    <a:pt x="280" y="899"/>
                  </a:lnTo>
                  <a:lnTo>
                    <a:pt x="280" y="899"/>
                  </a:lnTo>
                  <a:lnTo>
                    <a:pt x="286" y="899"/>
                  </a:lnTo>
                  <a:lnTo>
                    <a:pt x="286"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9" y="899"/>
                  </a:lnTo>
                  <a:lnTo>
                    <a:pt x="289" y="899"/>
                  </a:lnTo>
                  <a:lnTo>
                    <a:pt x="290" y="899"/>
                  </a:lnTo>
                  <a:lnTo>
                    <a:pt x="290"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7" y="899"/>
                  </a:lnTo>
                  <a:lnTo>
                    <a:pt x="297" y="899"/>
                  </a:lnTo>
                  <a:lnTo>
                    <a:pt x="299" y="899"/>
                  </a:lnTo>
                  <a:lnTo>
                    <a:pt x="299" y="899"/>
                  </a:lnTo>
                  <a:lnTo>
                    <a:pt x="301" y="899"/>
                  </a:lnTo>
                  <a:lnTo>
                    <a:pt x="301" y="899"/>
                  </a:lnTo>
                  <a:lnTo>
                    <a:pt x="307" y="899"/>
                  </a:lnTo>
                  <a:lnTo>
                    <a:pt x="307" y="899"/>
                  </a:lnTo>
                  <a:lnTo>
                    <a:pt x="307" y="899"/>
                  </a:lnTo>
                  <a:lnTo>
                    <a:pt x="307" y="899"/>
                  </a:lnTo>
                  <a:lnTo>
                    <a:pt x="308" y="899"/>
                  </a:lnTo>
                  <a:lnTo>
                    <a:pt x="308" y="899"/>
                  </a:lnTo>
                  <a:lnTo>
                    <a:pt x="309" y="899"/>
                  </a:lnTo>
                  <a:lnTo>
                    <a:pt x="309" y="899"/>
                  </a:lnTo>
                  <a:lnTo>
                    <a:pt x="309" y="899"/>
                  </a:lnTo>
                  <a:lnTo>
                    <a:pt x="309" y="899"/>
                  </a:lnTo>
                  <a:lnTo>
                    <a:pt x="309" y="899"/>
                  </a:lnTo>
                  <a:lnTo>
                    <a:pt x="309" y="899"/>
                  </a:lnTo>
                  <a:lnTo>
                    <a:pt x="309" y="899"/>
                  </a:lnTo>
                  <a:lnTo>
                    <a:pt x="309" y="899"/>
                  </a:lnTo>
                  <a:lnTo>
                    <a:pt x="309" y="899"/>
                  </a:lnTo>
                  <a:lnTo>
                    <a:pt x="309" y="899"/>
                  </a:lnTo>
                  <a:lnTo>
                    <a:pt x="310" y="899"/>
                  </a:lnTo>
                  <a:lnTo>
                    <a:pt x="310" y="899"/>
                  </a:lnTo>
                  <a:lnTo>
                    <a:pt x="322" y="899"/>
                  </a:lnTo>
                  <a:lnTo>
                    <a:pt x="322" y="899"/>
                  </a:lnTo>
                  <a:lnTo>
                    <a:pt x="322" y="899"/>
                  </a:lnTo>
                  <a:lnTo>
                    <a:pt x="322" y="899"/>
                  </a:lnTo>
                  <a:lnTo>
                    <a:pt x="322" y="899"/>
                  </a:lnTo>
                  <a:lnTo>
                    <a:pt x="322" y="899"/>
                  </a:lnTo>
                  <a:lnTo>
                    <a:pt x="322" y="899"/>
                  </a:lnTo>
                  <a:lnTo>
                    <a:pt x="322"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9" y="899"/>
                  </a:lnTo>
                  <a:lnTo>
                    <a:pt x="329" y="899"/>
                  </a:lnTo>
                  <a:lnTo>
                    <a:pt x="330" y="899"/>
                  </a:lnTo>
                  <a:lnTo>
                    <a:pt x="330" y="899"/>
                  </a:lnTo>
                  <a:lnTo>
                    <a:pt x="331" y="899"/>
                  </a:lnTo>
                  <a:lnTo>
                    <a:pt x="331" y="899"/>
                  </a:lnTo>
                  <a:lnTo>
                    <a:pt x="332" y="899"/>
                  </a:lnTo>
                  <a:lnTo>
                    <a:pt x="332" y="899"/>
                  </a:lnTo>
                  <a:lnTo>
                    <a:pt x="333" y="899"/>
                  </a:lnTo>
                  <a:lnTo>
                    <a:pt x="333"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7" y="899"/>
                  </a:lnTo>
                  <a:lnTo>
                    <a:pt x="337" y="899"/>
                  </a:lnTo>
                  <a:lnTo>
                    <a:pt x="337" y="899"/>
                  </a:lnTo>
                  <a:lnTo>
                    <a:pt x="337" y="899"/>
                  </a:lnTo>
                  <a:lnTo>
                    <a:pt x="337" y="899"/>
                  </a:lnTo>
                  <a:lnTo>
                    <a:pt x="337" y="899"/>
                  </a:lnTo>
                  <a:lnTo>
                    <a:pt x="337" y="899"/>
                  </a:lnTo>
                  <a:lnTo>
                    <a:pt x="337"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40" y="899"/>
                  </a:lnTo>
                  <a:lnTo>
                    <a:pt x="340" y="899"/>
                  </a:lnTo>
                  <a:lnTo>
                    <a:pt x="341" y="899"/>
                  </a:lnTo>
                  <a:lnTo>
                    <a:pt x="341"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6" y="899"/>
                  </a:lnTo>
                  <a:lnTo>
                    <a:pt x="346" y="899"/>
                  </a:lnTo>
                  <a:lnTo>
                    <a:pt x="346" y="899"/>
                  </a:lnTo>
                  <a:lnTo>
                    <a:pt x="346" y="899"/>
                  </a:lnTo>
                  <a:lnTo>
                    <a:pt x="346" y="899"/>
                  </a:lnTo>
                  <a:lnTo>
                    <a:pt x="346" y="899"/>
                  </a:lnTo>
                  <a:lnTo>
                    <a:pt x="347" y="899"/>
                  </a:lnTo>
                  <a:lnTo>
                    <a:pt x="347" y="899"/>
                  </a:lnTo>
                  <a:lnTo>
                    <a:pt x="347" y="899"/>
                  </a:lnTo>
                  <a:lnTo>
                    <a:pt x="347" y="899"/>
                  </a:lnTo>
                  <a:lnTo>
                    <a:pt x="348" y="899"/>
                  </a:lnTo>
                  <a:lnTo>
                    <a:pt x="348" y="899"/>
                  </a:lnTo>
                  <a:lnTo>
                    <a:pt x="350" y="899"/>
                  </a:lnTo>
                  <a:lnTo>
                    <a:pt x="350" y="899"/>
                  </a:lnTo>
                  <a:lnTo>
                    <a:pt x="350" y="899"/>
                  </a:lnTo>
                  <a:lnTo>
                    <a:pt x="350" y="899"/>
                  </a:lnTo>
                  <a:lnTo>
                    <a:pt x="350" y="899"/>
                  </a:lnTo>
                  <a:lnTo>
                    <a:pt x="350"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2" y="899"/>
                  </a:lnTo>
                  <a:lnTo>
                    <a:pt x="352" y="899"/>
                  </a:lnTo>
                  <a:lnTo>
                    <a:pt x="352" y="899"/>
                  </a:lnTo>
                  <a:lnTo>
                    <a:pt x="352" y="899"/>
                  </a:lnTo>
                  <a:lnTo>
                    <a:pt x="354" y="899"/>
                  </a:lnTo>
                  <a:lnTo>
                    <a:pt x="354" y="899"/>
                  </a:lnTo>
                  <a:lnTo>
                    <a:pt x="358" y="899"/>
                  </a:lnTo>
                  <a:lnTo>
                    <a:pt x="358"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8" y="899"/>
                  </a:lnTo>
                  <a:lnTo>
                    <a:pt x="378" y="899"/>
                  </a:lnTo>
                  <a:lnTo>
                    <a:pt x="378" y="899"/>
                  </a:lnTo>
                  <a:lnTo>
                    <a:pt x="378" y="899"/>
                  </a:lnTo>
                  <a:lnTo>
                    <a:pt x="378" y="899"/>
                  </a:lnTo>
                  <a:lnTo>
                    <a:pt x="378" y="899"/>
                  </a:lnTo>
                  <a:lnTo>
                    <a:pt x="378" y="899"/>
                  </a:lnTo>
                  <a:lnTo>
                    <a:pt x="378" y="899"/>
                  </a:lnTo>
                  <a:lnTo>
                    <a:pt x="379" y="899"/>
                  </a:lnTo>
                  <a:lnTo>
                    <a:pt x="379" y="899"/>
                  </a:lnTo>
                  <a:lnTo>
                    <a:pt x="380" y="899"/>
                  </a:lnTo>
                  <a:lnTo>
                    <a:pt x="380" y="899"/>
                  </a:lnTo>
                  <a:lnTo>
                    <a:pt x="381" y="899"/>
                  </a:lnTo>
                  <a:lnTo>
                    <a:pt x="381"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4" y="899"/>
                  </a:lnTo>
                  <a:lnTo>
                    <a:pt x="384" y="899"/>
                  </a:lnTo>
                  <a:lnTo>
                    <a:pt x="387" y="899"/>
                  </a:lnTo>
                  <a:lnTo>
                    <a:pt x="387"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9" y="899"/>
                  </a:lnTo>
                  <a:lnTo>
                    <a:pt x="399" y="899"/>
                  </a:lnTo>
                  <a:lnTo>
                    <a:pt x="399" y="899"/>
                  </a:lnTo>
                  <a:lnTo>
                    <a:pt x="399" y="899"/>
                  </a:lnTo>
                  <a:lnTo>
                    <a:pt x="399" y="899"/>
                  </a:lnTo>
                  <a:lnTo>
                    <a:pt x="399" y="899"/>
                  </a:lnTo>
                  <a:lnTo>
                    <a:pt x="400" y="899"/>
                  </a:lnTo>
                  <a:lnTo>
                    <a:pt x="400" y="899"/>
                  </a:lnTo>
                  <a:lnTo>
                    <a:pt x="400" y="899"/>
                  </a:lnTo>
                  <a:lnTo>
                    <a:pt x="400" y="899"/>
                  </a:lnTo>
                  <a:lnTo>
                    <a:pt x="400" y="899"/>
                  </a:lnTo>
                  <a:lnTo>
                    <a:pt x="400"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3" y="899"/>
                  </a:lnTo>
                  <a:lnTo>
                    <a:pt x="403" y="899"/>
                  </a:lnTo>
                  <a:lnTo>
                    <a:pt x="404" y="899"/>
                  </a:lnTo>
                  <a:lnTo>
                    <a:pt x="404" y="899"/>
                  </a:lnTo>
                  <a:lnTo>
                    <a:pt x="405" y="899"/>
                  </a:lnTo>
                  <a:lnTo>
                    <a:pt x="405" y="899"/>
                  </a:lnTo>
                  <a:lnTo>
                    <a:pt x="405" y="899"/>
                  </a:lnTo>
                  <a:lnTo>
                    <a:pt x="405" y="899"/>
                  </a:lnTo>
                  <a:lnTo>
                    <a:pt x="405" y="899"/>
                  </a:lnTo>
                  <a:lnTo>
                    <a:pt x="405" y="899"/>
                  </a:lnTo>
                  <a:lnTo>
                    <a:pt x="406" y="899"/>
                  </a:lnTo>
                  <a:lnTo>
                    <a:pt x="406" y="899"/>
                  </a:lnTo>
                  <a:lnTo>
                    <a:pt x="407" y="899"/>
                  </a:lnTo>
                  <a:lnTo>
                    <a:pt x="407" y="899"/>
                  </a:lnTo>
                  <a:lnTo>
                    <a:pt x="409" y="899"/>
                  </a:lnTo>
                  <a:lnTo>
                    <a:pt x="409" y="899"/>
                  </a:lnTo>
                  <a:lnTo>
                    <a:pt x="410" y="899"/>
                  </a:lnTo>
                  <a:lnTo>
                    <a:pt x="410" y="899"/>
                  </a:lnTo>
                  <a:lnTo>
                    <a:pt x="412" y="899"/>
                  </a:lnTo>
                  <a:lnTo>
                    <a:pt x="412" y="899"/>
                  </a:lnTo>
                  <a:lnTo>
                    <a:pt x="413" y="899"/>
                  </a:lnTo>
                  <a:lnTo>
                    <a:pt x="413" y="899"/>
                  </a:lnTo>
                  <a:lnTo>
                    <a:pt x="415" y="899"/>
                  </a:lnTo>
                  <a:lnTo>
                    <a:pt x="415" y="899"/>
                  </a:lnTo>
                  <a:lnTo>
                    <a:pt x="418" y="899"/>
                  </a:lnTo>
                  <a:lnTo>
                    <a:pt x="418" y="899"/>
                  </a:lnTo>
                  <a:lnTo>
                    <a:pt x="424" y="899"/>
                  </a:lnTo>
                  <a:lnTo>
                    <a:pt x="424"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1" y="899"/>
                  </a:lnTo>
                  <a:lnTo>
                    <a:pt x="431" y="899"/>
                  </a:lnTo>
                  <a:lnTo>
                    <a:pt x="433" y="899"/>
                  </a:lnTo>
                  <a:lnTo>
                    <a:pt x="433" y="899"/>
                  </a:lnTo>
                  <a:lnTo>
                    <a:pt x="436" y="899"/>
                  </a:lnTo>
                  <a:lnTo>
                    <a:pt x="436" y="899"/>
                  </a:lnTo>
                  <a:lnTo>
                    <a:pt x="439" y="899"/>
                  </a:lnTo>
                  <a:lnTo>
                    <a:pt x="439" y="899"/>
                  </a:lnTo>
                  <a:lnTo>
                    <a:pt x="447" y="899"/>
                  </a:lnTo>
                  <a:lnTo>
                    <a:pt x="447" y="899"/>
                  </a:lnTo>
                  <a:lnTo>
                    <a:pt x="447" y="899"/>
                  </a:lnTo>
                  <a:lnTo>
                    <a:pt x="447"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9" y="899"/>
                  </a:lnTo>
                  <a:lnTo>
                    <a:pt x="449" y="899"/>
                  </a:lnTo>
                  <a:lnTo>
                    <a:pt x="450" y="899"/>
                  </a:lnTo>
                  <a:lnTo>
                    <a:pt x="450" y="899"/>
                  </a:lnTo>
                  <a:lnTo>
                    <a:pt x="451" y="899"/>
                  </a:lnTo>
                  <a:lnTo>
                    <a:pt x="451"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9" y="899"/>
                  </a:lnTo>
                  <a:lnTo>
                    <a:pt x="459" y="899"/>
                  </a:lnTo>
                  <a:lnTo>
                    <a:pt x="460" y="899"/>
                  </a:lnTo>
                  <a:lnTo>
                    <a:pt x="460" y="899"/>
                  </a:lnTo>
                  <a:lnTo>
                    <a:pt x="460" y="899"/>
                  </a:lnTo>
                  <a:lnTo>
                    <a:pt x="460" y="899"/>
                  </a:lnTo>
                  <a:lnTo>
                    <a:pt x="461" y="899"/>
                  </a:lnTo>
                  <a:lnTo>
                    <a:pt x="461" y="899"/>
                  </a:lnTo>
                  <a:lnTo>
                    <a:pt x="462" y="899"/>
                  </a:lnTo>
                  <a:lnTo>
                    <a:pt x="462" y="899"/>
                  </a:lnTo>
                  <a:lnTo>
                    <a:pt x="463" y="899"/>
                  </a:lnTo>
                  <a:lnTo>
                    <a:pt x="463" y="899"/>
                  </a:lnTo>
                  <a:lnTo>
                    <a:pt x="464" y="899"/>
                  </a:lnTo>
                  <a:lnTo>
                    <a:pt x="464" y="899"/>
                  </a:lnTo>
                  <a:lnTo>
                    <a:pt x="470" y="899"/>
                  </a:lnTo>
                  <a:lnTo>
                    <a:pt x="470" y="899"/>
                  </a:lnTo>
                  <a:lnTo>
                    <a:pt x="470" y="899"/>
                  </a:lnTo>
                  <a:lnTo>
                    <a:pt x="470" y="899"/>
                  </a:lnTo>
                  <a:lnTo>
                    <a:pt x="470" y="899"/>
                  </a:lnTo>
                  <a:lnTo>
                    <a:pt x="470" y="899"/>
                  </a:lnTo>
                  <a:lnTo>
                    <a:pt x="471" y="899"/>
                  </a:lnTo>
                  <a:lnTo>
                    <a:pt x="471" y="899"/>
                  </a:lnTo>
                  <a:lnTo>
                    <a:pt x="471" y="899"/>
                  </a:lnTo>
                  <a:lnTo>
                    <a:pt x="471" y="899"/>
                  </a:lnTo>
                  <a:lnTo>
                    <a:pt x="471" y="899"/>
                  </a:lnTo>
                  <a:lnTo>
                    <a:pt x="471" y="899"/>
                  </a:lnTo>
                  <a:lnTo>
                    <a:pt x="471" y="899"/>
                  </a:lnTo>
                  <a:lnTo>
                    <a:pt x="471" y="899"/>
                  </a:lnTo>
                  <a:lnTo>
                    <a:pt x="472" y="899"/>
                  </a:lnTo>
                  <a:lnTo>
                    <a:pt x="472" y="899"/>
                  </a:lnTo>
                  <a:lnTo>
                    <a:pt x="472" y="899"/>
                  </a:lnTo>
                  <a:lnTo>
                    <a:pt x="472" y="899"/>
                  </a:lnTo>
                  <a:lnTo>
                    <a:pt x="474" y="899"/>
                  </a:lnTo>
                  <a:lnTo>
                    <a:pt x="474" y="899"/>
                  </a:lnTo>
                  <a:lnTo>
                    <a:pt x="475" y="899"/>
                  </a:lnTo>
                  <a:lnTo>
                    <a:pt x="475" y="899"/>
                  </a:lnTo>
                  <a:lnTo>
                    <a:pt x="477" y="899"/>
                  </a:lnTo>
                  <a:lnTo>
                    <a:pt x="477" y="899"/>
                  </a:lnTo>
                  <a:lnTo>
                    <a:pt x="477" y="899"/>
                  </a:lnTo>
                  <a:lnTo>
                    <a:pt x="477" y="899"/>
                  </a:lnTo>
                  <a:lnTo>
                    <a:pt x="477" y="899"/>
                  </a:lnTo>
                  <a:lnTo>
                    <a:pt x="477" y="899"/>
                  </a:lnTo>
                  <a:lnTo>
                    <a:pt x="510" y="899"/>
                  </a:lnTo>
                  <a:lnTo>
                    <a:pt x="510" y="899"/>
                  </a:lnTo>
                  <a:lnTo>
                    <a:pt x="510" y="899"/>
                  </a:lnTo>
                  <a:lnTo>
                    <a:pt x="510" y="899"/>
                  </a:lnTo>
                  <a:lnTo>
                    <a:pt x="510" y="899"/>
                  </a:lnTo>
                  <a:lnTo>
                    <a:pt x="510"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2" y="899"/>
                  </a:lnTo>
                  <a:lnTo>
                    <a:pt x="512" y="899"/>
                  </a:lnTo>
                  <a:lnTo>
                    <a:pt x="514" y="899"/>
                  </a:lnTo>
                  <a:lnTo>
                    <a:pt x="514"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20" y="899"/>
                  </a:lnTo>
                  <a:lnTo>
                    <a:pt x="520" y="899"/>
                  </a:lnTo>
                  <a:lnTo>
                    <a:pt x="520" y="899"/>
                  </a:lnTo>
                  <a:lnTo>
                    <a:pt x="520" y="899"/>
                  </a:lnTo>
                  <a:lnTo>
                    <a:pt x="521" y="899"/>
                  </a:lnTo>
                  <a:lnTo>
                    <a:pt x="521" y="899"/>
                  </a:lnTo>
                  <a:lnTo>
                    <a:pt x="522" y="899"/>
                  </a:lnTo>
                  <a:lnTo>
                    <a:pt x="522"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8" y="899"/>
                  </a:lnTo>
                  <a:lnTo>
                    <a:pt x="528" y="899"/>
                  </a:lnTo>
                  <a:lnTo>
                    <a:pt x="529" y="899"/>
                  </a:lnTo>
                  <a:lnTo>
                    <a:pt x="529" y="899"/>
                  </a:lnTo>
                  <a:lnTo>
                    <a:pt x="529" y="899"/>
                  </a:lnTo>
                  <a:lnTo>
                    <a:pt x="529" y="899"/>
                  </a:lnTo>
                  <a:lnTo>
                    <a:pt x="530" y="899"/>
                  </a:lnTo>
                  <a:lnTo>
                    <a:pt x="530" y="899"/>
                  </a:lnTo>
                  <a:lnTo>
                    <a:pt x="530" y="899"/>
                  </a:lnTo>
                  <a:lnTo>
                    <a:pt x="530" y="899"/>
                  </a:lnTo>
                  <a:lnTo>
                    <a:pt x="530" y="899"/>
                  </a:lnTo>
                  <a:lnTo>
                    <a:pt x="530" y="899"/>
                  </a:lnTo>
                  <a:lnTo>
                    <a:pt x="530" y="899"/>
                  </a:lnTo>
                  <a:lnTo>
                    <a:pt x="530" y="899"/>
                  </a:lnTo>
                  <a:lnTo>
                    <a:pt x="530" y="899"/>
                  </a:lnTo>
                  <a:lnTo>
                    <a:pt x="530" y="899"/>
                  </a:lnTo>
                  <a:lnTo>
                    <a:pt x="531" y="899"/>
                  </a:lnTo>
                  <a:lnTo>
                    <a:pt x="531" y="899"/>
                  </a:lnTo>
                  <a:lnTo>
                    <a:pt x="531" y="899"/>
                  </a:lnTo>
                  <a:lnTo>
                    <a:pt x="531" y="899"/>
                  </a:lnTo>
                  <a:lnTo>
                    <a:pt x="532" y="899"/>
                  </a:lnTo>
                  <a:lnTo>
                    <a:pt x="532" y="899"/>
                  </a:lnTo>
                  <a:lnTo>
                    <a:pt x="532" y="899"/>
                  </a:lnTo>
                  <a:lnTo>
                    <a:pt x="532" y="899"/>
                  </a:lnTo>
                  <a:lnTo>
                    <a:pt x="533" y="899"/>
                  </a:lnTo>
                  <a:lnTo>
                    <a:pt x="533" y="899"/>
                  </a:lnTo>
                  <a:lnTo>
                    <a:pt x="534" y="899"/>
                  </a:lnTo>
                  <a:lnTo>
                    <a:pt x="534" y="899"/>
                  </a:lnTo>
                  <a:lnTo>
                    <a:pt x="538" y="899"/>
                  </a:lnTo>
                  <a:lnTo>
                    <a:pt x="53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50" y="899"/>
                  </a:lnTo>
                  <a:lnTo>
                    <a:pt x="550" y="899"/>
                  </a:lnTo>
                  <a:lnTo>
                    <a:pt x="551" y="899"/>
                  </a:lnTo>
                  <a:lnTo>
                    <a:pt x="551" y="899"/>
                  </a:lnTo>
                  <a:lnTo>
                    <a:pt x="554" y="899"/>
                  </a:lnTo>
                  <a:lnTo>
                    <a:pt x="554" y="899"/>
                  </a:lnTo>
                  <a:lnTo>
                    <a:pt x="554" y="899"/>
                  </a:lnTo>
                  <a:lnTo>
                    <a:pt x="554"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4" y="899"/>
                  </a:lnTo>
                  <a:lnTo>
                    <a:pt x="574" y="899"/>
                  </a:lnTo>
                  <a:lnTo>
                    <a:pt x="576" y="899"/>
                  </a:lnTo>
                  <a:lnTo>
                    <a:pt x="576" y="899"/>
                  </a:lnTo>
                  <a:lnTo>
                    <a:pt x="579" y="899"/>
                  </a:lnTo>
                  <a:lnTo>
                    <a:pt x="579" y="899"/>
                  </a:lnTo>
                  <a:lnTo>
                    <a:pt x="580" y="899"/>
                  </a:lnTo>
                  <a:lnTo>
                    <a:pt x="580" y="899"/>
                  </a:lnTo>
                  <a:lnTo>
                    <a:pt x="581" y="899"/>
                  </a:lnTo>
                  <a:lnTo>
                    <a:pt x="581" y="899"/>
                  </a:lnTo>
                  <a:lnTo>
                    <a:pt x="582" y="899"/>
                  </a:lnTo>
                  <a:lnTo>
                    <a:pt x="582" y="899"/>
                  </a:lnTo>
                  <a:lnTo>
                    <a:pt x="582" y="899"/>
                  </a:lnTo>
                  <a:lnTo>
                    <a:pt x="582" y="899"/>
                  </a:lnTo>
                  <a:lnTo>
                    <a:pt x="582" y="899"/>
                  </a:lnTo>
                  <a:lnTo>
                    <a:pt x="582" y="899"/>
                  </a:lnTo>
                  <a:lnTo>
                    <a:pt x="582" y="899"/>
                  </a:lnTo>
                  <a:lnTo>
                    <a:pt x="582"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7" y="899"/>
                  </a:lnTo>
                  <a:lnTo>
                    <a:pt x="587" y="899"/>
                  </a:lnTo>
                  <a:lnTo>
                    <a:pt x="587" y="899"/>
                  </a:lnTo>
                  <a:lnTo>
                    <a:pt x="587" y="899"/>
                  </a:lnTo>
                  <a:lnTo>
                    <a:pt x="587" y="899"/>
                  </a:lnTo>
                  <a:lnTo>
                    <a:pt x="587" y="899"/>
                  </a:lnTo>
                  <a:lnTo>
                    <a:pt x="588" y="899"/>
                  </a:lnTo>
                  <a:lnTo>
                    <a:pt x="588" y="899"/>
                  </a:lnTo>
                  <a:lnTo>
                    <a:pt x="588" y="899"/>
                  </a:lnTo>
                  <a:lnTo>
                    <a:pt x="588" y="899"/>
                  </a:lnTo>
                  <a:lnTo>
                    <a:pt x="589" y="899"/>
                  </a:lnTo>
                  <a:lnTo>
                    <a:pt x="589" y="899"/>
                  </a:lnTo>
                  <a:lnTo>
                    <a:pt x="590" y="899"/>
                  </a:lnTo>
                  <a:lnTo>
                    <a:pt x="590" y="899"/>
                  </a:lnTo>
                  <a:lnTo>
                    <a:pt x="591" y="899"/>
                  </a:lnTo>
                  <a:lnTo>
                    <a:pt x="591" y="899"/>
                  </a:lnTo>
                  <a:lnTo>
                    <a:pt x="592" y="899"/>
                  </a:lnTo>
                  <a:lnTo>
                    <a:pt x="592" y="899"/>
                  </a:lnTo>
                  <a:lnTo>
                    <a:pt x="594" y="899"/>
                  </a:lnTo>
                  <a:lnTo>
                    <a:pt x="594" y="899"/>
                  </a:lnTo>
                  <a:lnTo>
                    <a:pt x="595" y="899"/>
                  </a:lnTo>
                  <a:lnTo>
                    <a:pt x="595" y="899"/>
                  </a:lnTo>
                  <a:lnTo>
                    <a:pt x="595" y="899"/>
                  </a:lnTo>
                  <a:lnTo>
                    <a:pt x="595" y="899"/>
                  </a:lnTo>
                  <a:lnTo>
                    <a:pt x="596" y="899"/>
                  </a:lnTo>
                  <a:lnTo>
                    <a:pt x="596" y="899"/>
                  </a:lnTo>
                  <a:lnTo>
                    <a:pt x="597" y="899"/>
                  </a:lnTo>
                  <a:lnTo>
                    <a:pt x="597" y="899"/>
                  </a:lnTo>
                  <a:lnTo>
                    <a:pt x="598" y="899"/>
                  </a:lnTo>
                  <a:lnTo>
                    <a:pt x="598"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600" y="899"/>
                  </a:lnTo>
                  <a:lnTo>
                    <a:pt x="600" y="899"/>
                  </a:lnTo>
                  <a:lnTo>
                    <a:pt x="602" y="899"/>
                  </a:lnTo>
                  <a:lnTo>
                    <a:pt x="602" y="899"/>
                  </a:lnTo>
                  <a:lnTo>
                    <a:pt x="605" y="899"/>
                  </a:lnTo>
                  <a:lnTo>
                    <a:pt x="605" y="899"/>
                  </a:lnTo>
                  <a:lnTo>
                    <a:pt x="605" y="899"/>
                  </a:lnTo>
                  <a:lnTo>
                    <a:pt x="605" y="899"/>
                  </a:lnTo>
                  <a:lnTo>
                    <a:pt x="605" y="899"/>
                  </a:lnTo>
                  <a:lnTo>
                    <a:pt x="605"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7" y="899"/>
                  </a:lnTo>
                  <a:lnTo>
                    <a:pt x="607" y="899"/>
                  </a:lnTo>
                  <a:lnTo>
                    <a:pt x="607" y="899"/>
                  </a:lnTo>
                  <a:lnTo>
                    <a:pt x="607" y="899"/>
                  </a:lnTo>
                  <a:lnTo>
                    <a:pt x="607" y="899"/>
                  </a:lnTo>
                  <a:lnTo>
                    <a:pt x="607" y="899"/>
                  </a:lnTo>
                  <a:lnTo>
                    <a:pt x="607" y="899"/>
                  </a:lnTo>
                  <a:lnTo>
                    <a:pt x="607" y="899"/>
                  </a:lnTo>
                  <a:lnTo>
                    <a:pt x="608" y="899"/>
                  </a:lnTo>
                  <a:lnTo>
                    <a:pt x="608" y="899"/>
                  </a:lnTo>
                  <a:lnTo>
                    <a:pt x="610" y="899"/>
                  </a:lnTo>
                  <a:lnTo>
                    <a:pt x="610" y="899"/>
                  </a:lnTo>
                  <a:lnTo>
                    <a:pt x="612" y="899"/>
                  </a:lnTo>
                  <a:lnTo>
                    <a:pt x="612" y="899"/>
                  </a:lnTo>
                  <a:lnTo>
                    <a:pt x="616" y="899"/>
                  </a:lnTo>
                  <a:lnTo>
                    <a:pt x="616" y="899"/>
                  </a:lnTo>
                  <a:lnTo>
                    <a:pt x="629" y="899"/>
                  </a:lnTo>
                  <a:lnTo>
                    <a:pt x="62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50" y="899"/>
                  </a:lnTo>
                  <a:lnTo>
                    <a:pt x="650" y="899"/>
                  </a:lnTo>
                  <a:lnTo>
                    <a:pt x="651" y="899"/>
                  </a:lnTo>
                  <a:lnTo>
                    <a:pt x="651" y="899"/>
                  </a:lnTo>
                  <a:lnTo>
                    <a:pt x="653" y="899"/>
                  </a:lnTo>
                  <a:lnTo>
                    <a:pt x="653" y="899"/>
                  </a:lnTo>
                  <a:lnTo>
                    <a:pt x="663" y="899"/>
                  </a:lnTo>
                  <a:lnTo>
                    <a:pt x="663" y="899"/>
                  </a:lnTo>
                  <a:lnTo>
                    <a:pt x="663" y="899"/>
                  </a:lnTo>
                  <a:lnTo>
                    <a:pt x="663" y="899"/>
                  </a:lnTo>
                  <a:lnTo>
                    <a:pt x="673" y="899"/>
                  </a:lnTo>
                  <a:lnTo>
                    <a:pt x="673" y="899"/>
                  </a:lnTo>
                  <a:lnTo>
                    <a:pt x="673" y="899"/>
                  </a:lnTo>
                  <a:lnTo>
                    <a:pt x="673" y="899"/>
                  </a:lnTo>
                  <a:lnTo>
                    <a:pt x="673" y="899"/>
                  </a:lnTo>
                  <a:lnTo>
                    <a:pt x="673" y="899"/>
                  </a:lnTo>
                  <a:lnTo>
                    <a:pt x="673" y="899"/>
                  </a:lnTo>
                  <a:lnTo>
                    <a:pt x="673" y="899"/>
                  </a:lnTo>
                  <a:lnTo>
                    <a:pt x="674" y="899"/>
                  </a:lnTo>
                  <a:lnTo>
                    <a:pt x="674" y="899"/>
                  </a:lnTo>
                  <a:lnTo>
                    <a:pt x="674" y="899"/>
                  </a:lnTo>
                  <a:lnTo>
                    <a:pt x="674" y="899"/>
                  </a:lnTo>
                  <a:lnTo>
                    <a:pt x="675" y="899"/>
                  </a:lnTo>
                  <a:lnTo>
                    <a:pt x="675"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9" y="899"/>
                  </a:lnTo>
                  <a:lnTo>
                    <a:pt x="679"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726" y="899"/>
                  </a:lnTo>
                  <a:lnTo>
                    <a:pt x="726" y="899"/>
                  </a:lnTo>
                  <a:lnTo>
                    <a:pt x="726" y="899"/>
                  </a:lnTo>
                  <a:lnTo>
                    <a:pt x="726" y="899"/>
                  </a:lnTo>
                  <a:lnTo>
                    <a:pt x="726" y="899"/>
                  </a:lnTo>
                  <a:lnTo>
                    <a:pt x="726" y="899"/>
                  </a:lnTo>
                  <a:lnTo>
                    <a:pt x="728" y="899"/>
                  </a:lnTo>
                  <a:lnTo>
                    <a:pt x="728" y="899"/>
                  </a:lnTo>
                  <a:lnTo>
                    <a:pt x="732" y="899"/>
                  </a:lnTo>
                  <a:lnTo>
                    <a:pt x="732"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7" y="899"/>
                  </a:lnTo>
                  <a:lnTo>
                    <a:pt x="737" y="899"/>
                  </a:lnTo>
                  <a:lnTo>
                    <a:pt x="737" y="899"/>
                  </a:lnTo>
                  <a:lnTo>
                    <a:pt x="737" y="899"/>
                  </a:lnTo>
                  <a:lnTo>
                    <a:pt x="737" y="899"/>
                  </a:lnTo>
                  <a:lnTo>
                    <a:pt x="737" y="899"/>
                  </a:lnTo>
                  <a:lnTo>
                    <a:pt x="737" y="899"/>
                  </a:lnTo>
                  <a:lnTo>
                    <a:pt x="737" y="899"/>
                  </a:lnTo>
                  <a:lnTo>
                    <a:pt x="743" y="899"/>
                  </a:lnTo>
                  <a:lnTo>
                    <a:pt x="743"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3" y="899"/>
                  </a:lnTo>
                  <a:lnTo>
                    <a:pt x="753" y="899"/>
                  </a:lnTo>
                  <a:lnTo>
                    <a:pt x="753" y="899"/>
                  </a:lnTo>
                  <a:lnTo>
                    <a:pt x="753" y="899"/>
                  </a:lnTo>
                  <a:lnTo>
                    <a:pt x="754" y="899"/>
                  </a:lnTo>
                  <a:lnTo>
                    <a:pt x="754" y="899"/>
                  </a:lnTo>
                  <a:lnTo>
                    <a:pt x="754" y="899"/>
                  </a:lnTo>
                  <a:lnTo>
                    <a:pt x="754" y="899"/>
                  </a:lnTo>
                  <a:lnTo>
                    <a:pt x="754" y="899"/>
                  </a:lnTo>
                  <a:lnTo>
                    <a:pt x="754" y="899"/>
                  </a:lnTo>
                  <a:lnTo>
                    <a:pt x="755" y="899"/>
                  </a:lnTo>
                  <a:lnTo>
                    <a:pt x="755" y="899"/>
                  </a:lnTo>
                  <a:lnTo>
                    <a:pt x="756" y="899"/>
                  </a:lnTo>
                  <a:lnTo>
                    <a:pt x="756" y="899"/>
                  </a:lnTo>
                  <a:lnTo>
                    <a:pt x="756" y="899"/>
                  </a:lnTo>
                  <a:lnTo>
                    <a:pt x="756" y="899"/>
                  </a:lnTo>
                  <a:lnTo>
                    <a:pt x="757" y="899"/>
                  </a:lnTo>
                  <a:lnTo>
                    <a:pt x="757" y="899"/>
                  </a:lnTo>
                  <a:lnTo>
                    <a:pt x="758" y="899"/>
                  </a:lnTo>
                  <a:lnTo>
                    <a:pt x="758" y="899"/>
                  </a:lnTo>
                  <a:lnTo>
                    <a:pt x="759" y="899"/>
                  </a:lnTo>
                  <a:lnTo>
                    <a:pt x="759" y="899"/>
                  </a:lnTo>
                  <a:lnTo>
                    <a:pt x="760" y="899"/>
                  </a:lnTo>
                  <a:lnTo>
                    <a:pt x="760" y="899"/>
                  </a:lnTo>
                  <a:lnTo>
                    <a:pt x="763" y="899"/>
                  </a:lnTo>
                  <a:lnTo>
                    <a:pt x="763"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8" y="899"/>
                  </a:lnTo>
                  <a:lnTo>
                    <a:pt x="768" y="899"/>
                  </a:lnTo>
                  <a:lnTo>
                    <a:pt x="768" y="899"/>
                  </a:lnTo>
                  <a:lnTo>
                    <a:pt x="768" y="899"/>
                  </a:lnTo>
                  <a:lnTo>
                    <a:pt x="768" y="899"/>
                  </a:lnTo>
                  <a:lnTo>
                    <a:pt x="768" y="899"/>
                  </a:lnTo>
                  <a:lnTo>
                    <a:pt x="777" y="899"/>
                  </a:lnTo>
                  <a:lnTo>
                    <a:pt x="777" y="899"/>
                  </a:lnTo>
                  <a:lnTo>
                    <a:pt x="777" y="899"/>
                  </a:lnTo>
                  <a:lnTo>
                    <a:pt x="777" y="899"/>
                  </a:lnTo>
                  <a:lnTo>
                    <a:pt x="777" y="899"/>
                  </a:lnTo>
                  <a:lnTo>
                    <a:pt x="777" y="899"/>
                  </a:lnTo>
                  <a:lnTo>
                    <a:pt x="777" y="899"/>
                  </a:lnTo>
                  <a:lnTo>
                    <a:pt x="777" y="899"/>
                  </a:lnTo>
                  <a:lnTo>
                    <a:pt x="778" y="899"/>
                  </a:lnTo>
                  <a:lnTo>
                    <a:pt x="778" y="899"/>
                  </a:lnTo>
                  <a:lnTo>
                    <a:pt x="778" y="899"/>
                  </a:lnTo>
                  <a:lnTo>
                    <a:pt x="778" y="899"/>
                  </a:lnTo>
                  <a:lnTo>
                    <a:pt x="778" y="899"/>
                  </a:lnTo>
                  <a:lnTo>
                    <a:pt x="778" y="899"/>
                  </a:lnTo>
                  <a:lnTo>
                    <a:pt x="778" y="899"/>
                  </a:lnTo>
                  <a:lnTo>
                    <a:pt x="778" y="899"/>
                  </a:lnTo>
                  <a:lnTo>
                    <a:pt x="779" y="899"/>
                  </a:lnTo>
                  <a:lnTo>
                    <a:pt x="779" y="899"/>
                  </a:lnTo>
                  <a:lnTo>
                    <a:pt x="781" y="899"/>
                  </a:lnTo>
                  <a:lnTo>
                    <a:pt x="781" y="899"/>
                  </a:lnTo>
                  <a:lnTo>
                    <a:pt x="782" y="899"/>
                  </a:lnTo>
                  <a:lnTo>
                    <a:pt x="782" y="899"/>
                  </a:lnTo>
                  <a:lnTo>
                    <a:pt x="786" y="899"/>
                  </a:lnTo>
                  <a:lnTo>
                    <a:pt x="786" y="899"/>
                  </a:lnTo>
                  <a:lnTo>
                    <a:pt x="792" y="899"/>
                  </a:lnTo>
                  <a:lnTo>
                    <a:pt x="792" y="899"/>
                  </a:lnTo>
                  <a:lnTo>
                    <a:pt x="792" y="899"/>
                  </a:lnTo>
                  <a:lnTo>
                    <a:pt x="792" y="899"/>
                  </a:lnTo>
                  <a:lnTo>
                    <a:pt x="792" y="899"/>
                  </a:lnTo>
                  <a:lnTo>
                    <a:pt x="792"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4" y="899"/>
                  </a:lnTo>
                  <a:lnTo>
                    <a:pt x="794" y="899"/>
                  </a:lnTo>
                  <a:lnTo>
                    <a:pt x="794" y="899"/>
                  </a:lnTo>
                  <a:lnTo>
                    <a:pt x="794" y="899"/>
                  </a:lnTo>
                  <a:lnTo>
                    <a:pt x="795" y="899"/>
                  </a:lnTo>
                  <a:lnTo>
                    <a:pt x="795"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2" y="899"/>
                  </a:lnTo>
                  <a:lnTo>
                    <a:pt x="802" y="899"/>
                  </a:lnTo>
                  <a:lnTo>
                    <a:pt x="802" y="899"/>
                  </a:lnTo>
                  <a:lnTo>
                    <a:pt x="802" y="899"/>
                  </a:lnTo>
                  <a:lnTo>
                    <a:pt x="802" y="899"/>
                  </a:lnTo>
                  <a:lnTo>
                    <a:pt x="802" y="899"/>
                  </a:lnTo>
                  <a:lnTo>
                    <a:pt x="802" y="899"/>
                  </a:lnTo>
                  <a:lnTo>
                    <a:pt x="802" y="899"/>
                  </a:lnTo>
                  <a:lnTo>
                    <a:pt x="803" y="899"/>
                  </a:lnTo>
                  <a:lnTo>
                    <a:pt x="803" y="899"/>
                  </a:lnTo>
                  <a:lnTo>
                    <a:pt x="804" y="899"/>
                  </a:lnTo>
                  <a:lnTo>
                    <a:pt x="804" y="899"/>
                  </a:lnTo>
                  <a:lnTo>
                    <a:pt x="805" y="899"/>
                  </a:lnTo>
                  <a:lnTo>
                    <a:pt x="805" y="899"/>
                  </a:lnTo>
                  <a:lnTo>
                    <a:pt x="806" y="899"/>
                  </a:lnTo>
                  <a:lnTo>
                    <a:pt x="806" y="899"/>
                  </a:lnTo>
                  <a:lnTo>
                    <a:pt x="808" y="899"/>
                  </a:lnTo>
                  <a:lnTo>
                    <a:pt x="808" y="899"/>
                  </a:lnTo>
                  <a:lnTo>
                    <a:pt x="810" y="899"/>
                  </a:lnTo>
                  <a:lnTo>
                    <a:pt x="810" y="899"/>
                  </a:lnTo>
                  <a:lnTo>
                    <a:pt x="811" y="899"/>
                  </a:lnTo>
                  <a:lnTo>
                    <a:pt x="811" y="899"/>
                  </a:lnTo>
                  <a:lnTo>
                    <a:pt x="813" y="899"/>
                  </a:lnTo>
                  <a:lnTo>
                    <a:pt x="813" y="899"/>
                  </a:lnTo>
                  <a:lnTo>
                    <a:pt x="819" y="899"/>
                  </a:lnTo>
                  <a:lnTo>
                    <a:pt x="819" y="899"/>
                  </a:lnTo>
                  <a:lnTo>
                    <a:pt x="827" y="899"/>
                  </a:lnTo>
                  <a:lnTo>
                    <a:pt x="827" y="899"/>
                  </a:lnTo>
                  <a:lnTo>
                    <a:pt x="827" y="899"/>
                  </a:lnTo>
                  <a:lnTo>
                    <a:pt x="827" y="899"/>
                  </a:lnTo>
                  <a:lnTo>
                    <a:pt x="827" y="899"/>
                  </a:lnTo>
                  <a:lnTo>
                    <a:pt x="827"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9" y="899"/>
                  </a:lnTo>
                  <a:lnTo>
                    <a:pt x="829" y="899"/>
                  </a:lnTo>
                  <a:lnTo>
                    <a:pt x="835" y="899"/>
                  </a:lnTo>
                  <a:lnTo>
                    <a:pt x="835" y="899"/>
                  </a:lnTo>
                  <a:lnTo>
                    <a:pt x="835" y="899"/>
                  </a:lnTo>
                  <a:lnTo>
                    <a:pt x="835" y="899"/>
                  </a:lnTo>
                  <a:lnTo>
                    <a:pt x="835" y="899"/>
                  </a:lnTo>
                  <a:lnTo>
                    <a:pt x="835"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7" y="899"/>
                  </a:lnTo>
                  <a:lnTo>
                    <a:pt x="837" y="899"/>
                  </a:lnTo>
                  <a:lnTo>
                    <a:pt x="838" y="899"/>
                  </a:lnTo>
                  <a:lnTo>
                    <a:pt x="838"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6" y="899"/>
                  </a:lnTo>
                  <a:lnTo>
                    <a:pt x="846"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8" y="899"/>
                  </a:lnTo>
                  <a:lnTo>
                    <a:pt x="848" y="899"/>
                  </a:lnTo>
                  <a:lnTo>
                    <a:pt x="848" y="899"/>
                  </a:lnTo>
                  <a:lnTo>
                    <a:pt x="848" y="899"/>
                  </a:lnTo>
                  <a:lnTo>
                    <a:pt x="848" y="899"/>
                  </a:lnTo>
                  <a:lnTo>
                    <a:pt x="848" y="899"/>
                  </a:lnTo>
                  <a:lnTo>
                    <a:pt x="848" y="899"/>
                  </a:lnTo>
                  <a:lnTo>
                    <a:pt x="848" y="899"/>
                  </a:lnTo>
                  <a:lnTo>
                    <a:pt x="849" y="899"/>
                  </a:lnTo>
                  <a:lnTo>
                    <a:pt x="849" y="899"/>
                  </a:lnTo>
                  <a:lnTo>
                    <a:pt x="850" y="899"/>
                  </a:lnTo>
                  <a:lnTo>
                    <a:pt x="850"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2" y="899"/>
                  </a:lnTo>
                  <a:lnTo>
                    <a:pt x="852"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3" y="899"/>
                  </a:lnTo>
                  <a:lnTo>
                    <a:pt x="883" y="899"/>
                  </a:lnTo>
                  <a:lnTo>
                    <a:pt x="883" y="899"/>
                  </a:lnTo>
                  <a:lnTo>
                    <a:pt x="883" y="899"/>
                  </a:lnTo>
                  <a:lnTo>
                    <a:pt x="883" y="899"/>
                  </a:lnTo>
                  <a:lnTo>
                    <a:pt x="883" y="899"/>
                  </a:lnTo>
                  <a:lnTo>
                    <a:pt x="883" y="899"/>
                  </a:lnTo>
                  <a:lnTo>
                    <a:pt x="883" y="899"/>
                  </a:lnTo>
                  <a:lnTo>
                    <a:pt x="883" y="899"/>
                  </a:lnTo>
                  <a:lnTo>
                    <a:pt x="883" y="899"/>
                  </a:lnTo>
                  <a:lnTo>
                    <a:pt x="884" y="899"/>
                  </a:lnTo>
                  <a:lnTo>
                    <a:pt x="884" y="899"/>
                  </a:lnTo>
                  <a:lnTo>
                    <a:pt x="884" y="899"/>
                  </a:lnTo>
                  <a:lnTo>
                    <a:pt x="884" y="899"/>
                  </a:lnTo>
                  <a:lnTo>
                    <a:pt x="885" y="899"/>
                  </a:lnTo>
                  <a:lnTo>
                    <a:pt x="885"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7" y="899"/>
                  </a:lnTo>
                  <a:lnTo>
                    <a:pt x="887" y="899"/>
                  </a:lnTo>
                  <a:lnTo>
                    <a:pt x="887" y="899"/>
                  </a:lnTo>
                  <a:lnTo>
                    <a:pt x="887" y="899"/>
                  </a:lnTo>
                  <a:lnTo>
                    <a:pt x="887" y="899"/>
                  </a:lnTo>
                  <a:lnTo>
                    <a:pt x="887" y="899"/>
                  </a:lnTo>
                  <a:lnTo>
                    <a:pt x="887" y="899"/>
                  </a:lnTo>
                  <a:lnTo>
                    <a:pt x="887"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9" y="899"/>
                  </a:lnTo>
                  <a:lnTo>
                    <a:pt x="889" y="899"/>
                  </a:lnTo>
                  <a:lnTo>
                    <a:pt x="889" y="899"/>
                  </a:lnTo>
                  <a:lnTo>
                    <a:pt x="889" y="899"/>
                  </a:lnTo>
                  <a:lnTo>
                    <a:pt x="889" y="899"/>
                  </a:lnTo>
                  <a:lnTo>
                    <a:pt x="889" y="899"/>
                  </a:lnTo>
                  <a:lnTo>
                    <a:pt x="890" y="899"/>
                  </a:lnTo>
                  <a:lnTo>
                    <a:pt x="890" y="899"/>
                  </a:lnTo>
                  <a:lnTo>
                    <a:pt x="890" y="899"/>
                  </a:lnTo>
                  <a:lnTo>
                    <a:pt x="890" y="899"/>
                  </a:lnTo>
                  <a:lnTo>
                    <a:pt x="891" y="899"/>
                  </a:lnTo>
                  <a:lnTo>
                    <a:pt x="891" y="899"/>
                  </a:lnTo>
                  <a:lnTo>
                    <a:pt x="891" y="899"/>
                  </a:lnTo>
                  <a:lnTo>
                    <a:pt x="891" y="899"/>
                  </a:lnTo>
                  <a:lnTo>
                    <a:pt x="892" y="899"/>
                  </a:lnTo>
                  <a:lnTo>
                    <a:pt x="892" y="899"/>
                  </a:lnTo>
                  <a:lnTo>
                    <a:pt x="892" y="899"/>
                  </a:lnTo>
                  <a:lnTo>
                    <a:pt x="892" y="899"/>
                  </a:lnTo>
                  <a:lnTo>
                    <a:pt x="893" y="899"/>
                  </a:lnTo>
                  <a:lnTo>
                    <a:pt x="893" y="899"/>
                  </a:lnTo>
                  <a:lnTo>
                    <a:pt x="894" y="899"/>
                  </a:lnTo>
                  <a:lnTo>
                    <a:pt x="894" y="899"/>
                  </a:lnTo>
                  <a:lnTo>
                    <a:pt x="896" y="899"/>
                  </a:lnTo>
                  <a:lnTo>
                    <a:pt x="896" y="899"/>
                  </a:lnTo>
                  <a:lnTo>
                    <a:pt x="899" y="899"/>
                  </a:lnTo>
                  <a:lnTo>
                    <a:pt x="899" y="899"/>
                  </a:lnTo>
                  <a:lnTo>
                    <a:pt x="899" y="899"/>
                  </a:lnTo>
                  <a:lnTo>
                    <a:pt x="899" y="899"/>
                  </a:lnTo>
                  <a:lnTo>
                    <a:pt x="899" y="899"/>
                  </a:lnTo>
                  <a:lnTo>
                    <a:pt x="899" y="899"/>
                  </a:lnTo>
                  <a:lnTo>
                    <a:pt x="899" y="899"/>
                  </a:lnTo>
                  <a:lnTo>
                    <a:pt x="899" y="899"/>
                  </a:lnTo>
                  <a:lnTo>
                    <a:pt x="899" y="899"/>
                  </a:lnTo>
                  <a:lnTo>
                    <a:pt x="899" y="899"/>
                  </a:lnTo>
                  <a:lnTo>
                    <a:pt x="900" y="899"/>
                  </a:lnTo>
                  <a:lnTo>
                    <a:pt x="900" y="899"/>
                  </a:lnTo>
                  <a:lnTo>
                    <a:pt x="900" y="899"/>
                  </a:lnTo>
                  <a:lnTo>
                    <a:pt x="900" y="899"/>
                  </a:lnTo>
                  <a:lnTo>
                    <a:pt x="902" y="899"/>
                  </a:lnTo>
                  <a:lnTo>
                    <a:pt x="902" y="899"/>
                  </a:lnTo>
                  <a:lnTo>
                    <a:pt x="907" y="899"/>
                  </a:lnTo>
                  <a:lnTo>
                    <a:pt x="907" y="899"/>
                  </a:lnTo>
                  <a:lnTo>
                    <a:pt x="909" y="899"/>
                  </a:lnTo>
                  <a:lnTo>
                    <a:pt x="909" y="899"/>
                  </a:lnTo>
                  <a:lnTo>
                    <a:pt x="910" y="899"/>
                  </a:lnTo>
                  <a:lnTo>
                    <a:pt x="910" y="899"/>
                  </a:lnTo>
                  <a:lnTo>
                    <a:pt x="910" y="899"/>
                  </a:lnTo>
                  <a:lnTo>
                    <a:pt x="910"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4" y="899"/>
                  </a:lnTo>
                  <a:lnTo>
                    <a:pt x="914" y="899"/>
                  </a:lnTo>
                  <a:lnTo>
                    <a:pt x="914" y="899"/>
                  </a:lnTo>
                  <a:lnTo>
                    <a:pt x="914" y="899"/>
                  </a:lnTo>
                  <a:lnTo>
                    <a:pt x="914" y="899"/>
                  </a:lnTo>
                  <a:lnTo>
                    <a:pt x="914" y="899"/>
                  </a:lnTo>
                  <a:lnTo>
                    <a:pt x="915" y="899"/>
                  </a:lnTo>
                  <a:lnTo>
                    <a:pt x="915" y="899"/>
                  </a:lnTo>
                  <a:lnTo>
                    <a:pt x="915" y="899"/>
                  </a:lnTo>
                  <a:lnTo>
                    <a:pt x="915" y="899"/>
                  </a:lnTo>
                  <a:lnTo>
                    <a:pt x="916" y="899"/>
                  </a:lnTo>
                  <a:lnTo>
                    <a:pt x="916" y="899"/>
                  </a:lnTo>
                  <a:lnTo>
                    <a:pt x="917" y="899"/>
                  </a:lnTo>
                  <a:lnTo>
                    <a:pt x="917" y="899"/>
                  </a:lnTo>
                  <a:lnTo>
                    <a:pt x="918" y="899"/>
                  </a:lnTo>
                  <a:lnTo>
                    <a:pt x="918" y="899"/>
                  </a:lnTo>
                  <a:lnTo>
                    <a:pt x="920" y="899"/>
                  </a:lnTo>
                  <a:lnTo>
                    <a:pt x="920" y="899"/>
                  </a:lnTo>
                  <a:lnTo>
                    <a:pt x="923" y="899"/>
                  </a:lnTo>
                  <a:lnTo>
                    <a:pt x="923" y="899"/>
                  </a:lnTo>
                  <a:lnTo>
                    <a:pt x="928" y="899"/>
                  </a:lnTo>
                  <a:lnTo>
                    <a:pt x="928" y="899"/>
                  </a:lnTo>
                  <a:lnTo>
                    <a:pt x="929" y="899"/>
                  </a:lnTo>
                  <a:lnTo>
                    <a:pt x="929" y="899"/>
                  </a:lnTo>
                  <a:lnTo>
                    <a:pt x="931" y="899"/>
                  </a:lnTo>
                  <a:lnTo>
                    <a:pt x="931"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3" y="899"/>
                  </a:lnTo>
                  <a:lnTo>
                    <a:pt x="933" y="899"/>
                  </a:lnTo>
                  <a:lnTo>
                    <a:pt x="933" y="899"/>
                  </a:lnTo>
                  <a:lnTo>
                    <a:pt x="933" y="899"/>
                  </a:lnTo>
                  <a:lnTo>
                    <a:pt x="933" y="899"/>
                  </a:lnTo>
                  <a:lnTo>
                    <a:pt x="933" y="899"/>
                  </a:lnTo>
                  <a:lnTo>
                    <a:pt x="933" y="899"/>
                  </a:lnTo>
                  <a:lnTo>
                    <a:pt x="933" y="899"/>
                  </a:lnTo>
                  <a:lnTo>
                    <a:pt x="934" y="899"/>
                  </a:lnTo>
                  <a:lnTo>
                    <a:pt x="934" y="899"/>
                  </a:lnTo>
                  <a:lnTo>
                    <a:pt x="935" y="899"/>
                  </a:lnTo>
                  <a:lnTo>
                    <a:pt x="935" y="899"/>
                  </a:lnTo>
                  <a:lnTo>
                    <a:pt x="935" y="899"/>
                  </a:lnTo>
                  <a:lnTo>
                    <a:pt x="935" y="899"/>
                  </a:lnTo>
                  <a:lnTo>
                    <a:pt x="935" y="899"/>
                  </a:lnTo>
                  <a:lnTo>
                    <a:pt x="935" y="899"/>
                  </a:lnTo>
                  <a:lnTo>
                    <a:pt x="936" y="899"/>
                  </a:lnTo>
                  <a:lnTo>
                    <a:pt x="936" y="899"/>
                  </a:lnTo>
                  <a:lnTo>
                    <a:pt x="936" y="899"/>
                  </a:lnTo>
                  <a:lnTo>
                    <a:pt x="936" y="899"/>
                  </a:lnTo>
                  <a:lnTo>
                    <a:pt x="938" y="899"/>
                  </a:lnTo>
                  <a:lnTo>
                    <a:pt x="938" y="899"/>
                  </a:lnTo>
                  <a:lnTo>
                    <a:pt x="943" y="899"/>
                  </a:lnTo>
                  <a:lnTo>
                    <a:pt x="943" y="899"/>
                  </a:lnTo>
                  <a:lnTo>
                    <a:pt x="943" y="899"/>
                  </a:lnTo>
                  <a:lnTo>
                    <a:pt x="943" y="899"/>
                  </a:lnTo>
                  <a:lnTo>
                    <a:pt x="943" y="899"/>
                  </a:lnTo>
                  <a:lnTo>
                    <a:pt x="943" y="899"/>
                  </a:lnTo>
                  <a:lnTo>
                    <a:pt x="943" y="899"/>
                  </a:lnTo>
                  <a:lnTo>
                    <a:pt x="943" y="899"/>
                  </a:lnTo>
                  <a:lnTo>
                    <a:pt x="943" y="899"/>
                  </a:lnTo>
                  <a:lnTo>
                    <a:pt x="943" y="899"/>
                  </a:lnTo>
                  <a:lnTo>
                    <a:pt x="944" y="899"/>
                  </a:lnTo>
                  <a:lnTo>
                    <a:pt x="944" y="899"/>
                  </a:lnTo>
                  <a:lnTo>
                    <a:pt x="945" y="899"/>
                  </a:lnTo>
                  <a:lnTo>
                    <a:pt x="945" y="899"/>
                  </a:lnTo>
                  <a:lnTo>
                    <a:pt x="945" y="899"/>
                  </a:lnTo>
                  <a:lnTo>
                    <a:pt x="945" y="899"/>
                  </a:lnTo>
                  <a:lnTo>
                    <a:pt x="946" y="899"/>
                  </a:lnTo>
                  <a:lnTo>
                    <a:pt x="946" y="899"/>
                  </a:lnTo>
                  <a:lnTo>
                    <a:pt x="946" y="899"/>
                  </a:lnTo>
                  <a:lnTo>
                    <a:pt x="946" y="899"/>
                  </a:lnTo>
                  <a:lnTo>
                    <a:pt x="946" y="899"/>
                  </a:lnTo>
                  <a:lnTo>
                    <a:pt x="946" y="899"/>
                  </a:lnTo>
                  <a:lnTo>
                    <a:pt x="946" y="899"/>
                  </a:lnTo>
                  <a:lnTo>
                    <a:pt x="946"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50" y="899"/>
                  </a:lnTo>
                  <a:lnTo>
                    <a:pt x="950" y="899"/>
                  </a:lnTo>
                  <a:lnTo>
                    <a:pt x="950" y="899"/>
                  </a:lnTo>
                  <a:lnTo>
                    <a:pt x="950" y="899"/>
                  </a:lnTo>
                  <a:lnTo>
                    <a:pt x="950" y="899"/>
                  </a:lnTo>
                  <a:lnTo>
                    <a:pt x="950"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2" y="899"/>
                  </a:lnTo>
                  <a:lnTo>
                    <a:pt x="952" y="899"/>
                  </a:lnTo>
                  <a:lnTo>
                    <a:pt x="952" y="899"/>
                  </a:lnTo>
                  <a:lnTo>
                    <a:pt x="952"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7" y="899"/>
                  </a:lnTo>
                  <a:lnTo>
                    <a:pt x="957" y="899"/>
                  </a:lnTo>
                  <a:lnTo>
                    <a:pt x="957" y="899"/>
                  </a:lnTo>
                  <a:lnTo>
                    <a:pt x="957" y="899"/>
                  </a:lnTo>
                  <a:lnTo>
                    <a:pt x="958" y="899"/>
                  </a:lnTo>
                  <a:lnTo>
                    <a:pt x="958" y="899"/>
                  </a:lnTo>
                  <a:lnTo>
                    <a:pt x="965" y="899"/>
                  </a:lnTo>
                  <a:lnTo>
                    <a:pt x="965" y="899"/>
                  </a:lnTo>
                  <a:lnTo>
                    <a:pt x="989" y="899"/>
                  </a:lnTo>
                  <a:lnTo>
                    <a:pt x="989" y="899"/>
                  </a:lnTo>
                  <a:lnTo>
                    <a:pt x="989" y="899"/>
                  </a:lnTo>
                  <a:lnTo>
                    <a:pt x="989" y="899"/>
                  </a:lnTo>
                  <a:lnTo>
                    <a:pt x="989" y="899"/>
                  </a:lnTo>
                  <a:lnTo>
                    <a:pt x="989" y="899"/>
                  </a:lnTo>
                  <a:lnTo>
                    <a:pt x="989" y="899"/>
                  </a:lnTo>
                  <a:lnTo>
                    <a:pt x="989" y="899"/>
                  </a:lnTo>
                  <a:lnTo>
                    <a:pt x="989" y="899"/>
                  </a:lnTo>
                  <a:lnTo>
                    <a:pt x="989" y="899"/>
                  </a:lnTo>
                  <a:lnTo>
                    <a:pt x="989" y="899"/>
                  </a:lnTo>
                  <a:lnTo>
                    <a:pt x="989" y="899"/>
                  </a:lnTo>
                  <a:lnTo>
                    <a:pt x="990" y="899"/>
                  </a:lnTo>
                  <a:lnTo>
                    <a:pt x="990" y="899"/>
                  </a:lnTo>
                  <a:lnTo>
                    <a:pt x="991" y="899"/>
                  </a:lnTo>
                  <a:lnTo>
                    <a:pt x="991"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3" y="899"/>
                  </a:lnTo>
                  <a:lnTo>
                    <a:pt x="1003"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6" y="899"/>
                  </a:lnTo>
                  <a:lnTo>
                    <a:pt x="1006" y="899"/>
                  </a:lnTo>
                  <a:lnTo>
                    <a:pt x="1006" y="899"/>
                  </a:lnTo>
                  <a:lnTo>
                    <a:pt x="1006" y="899"/>
                  </a:lnTo>
                  <a:lnTo>
                    <a:pt x="1007" y="899"/>
                  </a:lnTo>
                  <a:lnTo>
                    <a:pt x="1007" y="899"/>
                  </a:lnTo>
                  <a:lnTo>
                    <a:pt x="1008" y="899"/>
                  </a:lnTo>
                  <a:lnTo>
                    <a:pt x="1008" y="899"/>
                  </a:lnTo>
                  <a:lnTo>
                    <a:pt x="1009" y="899"/>
                  </a:lnTo>
                  <a:lnTo>
                    <a:pt x="1009" y="899"/>
                  </a:lnTo>
                  <a:lnTo>
                    <a:pt x="1010" y="899"/>
                  </a:lnTo>
                  <a:lnTo>
                    <a:pt x="1010" y="899"/>
                  </a:lnTo>
                  <a:lnTo>
                    <a:pt x="1011" y="899"/>
                  </a:lnTo>
                  <a:lnTo>
                    <a:pt x="1011" y="899"/>
                  </a:lnTo>
                  <a:lnTo>
                    <a:pt x="1013" y="899"/>
                  </a:lnTo>
                  <a:lnTo>
                    <a:pt x="1013" y="899"/>
                  </a:lnTo>
                  <a:lnTo>
                    <a:pt x="1015" y="899"/>
                  </a:lnTo>
                  <a:lnTo>
                    <a:pt x="1015" y="899"/>
                  </a:lnTo>
                  <a:lnTo>
                    <a:pt x="1017" y="899"/>
                  </a:lnTo>
                  <a:lnTo>
                    <a:pt x="1017" y="899"/>
                  </a:lnTo>
                  <a:lnTo>
                    <a:pt x="1020" y="899"/>
                  </a:lnTo>
                  <a:lnTo>
                    <a:pt x="1020" y="899"/>
                  </a:lnTo>
                  <a:lnTo>
                    <a:pt x="1023" y="899"/>
                  </a:lnTo>
                  <a:lnTo>
                    <a:pt x="1023" y="899"/>
                  </a:lnTo>
                  <a:lnTo>
                    <a:pt x="1028" y="899"/>
                  </a:lnTo>
                  <a:lnTo>
                    <a:pt x="1028"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8" y="899"/>
                  </a:lnTo>
                  <a:lnTo>
                    <a:pt x="1038" y="899"/>
                  </a:lnTo>
                  <a:lnTo>
                    <a:pt x="1039" y="899"/>
                  </a:lnTo>
                  <a:lnTo>
                    <a:pt x="1039" y="899"/>
                  </a:lnTo>
                  <a:lnTo>
                    <a:pt x="1045" y="899"/>
                  </a:lnTo>
                  <a:lnTo>
                    <a:pt x="1045" y="899"/>
                  </a:lnTo>
                  <a:lnTo>
                    <a:pt x="1052" y="899"/>
                  </a:lnTo>
                  <a:lnTo>
                    <a:pt x="1052" y="899"/>
                  </a:lnTo>
                  <a:lnTo>
                    <a:pt x="1061" y="899"/>
                  </a:lnTo>
                  <a:lnTo>
                    <a:pt x="1061" y="899"/>
                  </a:lnTo>
                  <a:lnTo>
                    <a:pt x="1061" y="899"/>
                  </a:lnTo>
                  <a:lnTo>
                    <a:pt x="1061" y="899"/>
                  </a:lnTo>
                  <a:lnTo>
                    <a:pt x="1061" y="899"/>
                  </a:lnTo>
                  <a:lnTo>
                    <a:pt x="1061" y="899"/>
                  </a:lnTo>
                  <a:lnTo>
                    <a:pt x="1062" y="899"/>
                  </a:lnTo>
                  <a:lnTo>
                    <a:pt x="1062" y="899"/>
                  </a:lnTo>
                  <a:lnTo>
                    <a:pt x="1067" y="899"/>
                  </a:lnTo>
                  <a:lnTo>
                    <a:pt x="1067" y="899"/>
                  </a:lnTo>
                  <a:lnTo>
                    <a:pt x="1067" y="899"/>
                  </a:lnTo>
                  <a:lnTo>
                    <a:pt x="1067" y="899"/>
                  </a:lnTo>
                  <a:lnTo>
                    <a:pt x="1067" y="899"/>
                  </a:lnTo>
                  <a:lnTo>
                    <a:pt x="1067"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71" y="899"/>
                  </a:lnTo>
                  <a:lnTo>
                    <a:pt x="1071" y="899"/>
                  </a:lnTo>
                  <a:lnTo>
                    <a:pt x="1074" y="899"/>
                  </a:lnTo>
                  <a:lnTo>
                    <a:pt x="1074" y="899"/>
                  </a:lnTo>
                  <a:lnTo>
                    <a:pt x="1077" y="899"/>
                  </a:lnTo>
                  <a:lnTo>
                    <a:pt x="1077" y="899"/>
                  </a:lnTo>
                  <a:lnTo>
                    <a:pt x="1101" y="899"/>
                  </a:lnTo>
                  <a:lnTo>
                    <a:pt x="1101" y="899"/>
                  </a:lnTo>
                  <a:lnTo>
                    <a:pt x="1101" y="899"/>
                  </a:lnTo>
                  <a:lnTo>
                    <a:pt x="1101" y="899"/>
                  </a:lnTo>
                  <a:lnTo>
                    <a:pt x="1102" y="899"/>
                  </a:lnTo>
                  <a:lnTo>
                    <a:pt x="1102" y="899"/>
                  </a:lnTo>
                  <a:lnTo>
                    <a:pt x="1102" y="899"/>
                  </a:lnTo>
                  <a:lnTo>
                    <a:pt x="1102" y="899"/>
                  </a:lnTo>
                  <a:lnTo>
                    <a:pt x="1102" y="899"/>
                  </a:lnTo>
                  <a:lnTo>
                    <a:pt x="1102" y="899"/>
                  </a:lnTo>
                  <a:lnTo>
                    <a:pt x="1104" y="899"/>
                  </a:lnTo>
                  <a:lnTo>
                    <a:pt x="1104"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30" y="899"/>
                  </a:lnTo>
                  <a:lnTo>
                    <a:pt x="1130" y="899"/>
                  </a:lnTo>
                  <a:lnTo>
                    <a:pt x="1130" y="899"/>
                  </a:lnTo>
                  <a:lnTo>
                    <a:pt x="1130" y="899"/>
                  </a:lnTo>
                  <a:lnTo>
                    <a:pt x="1130" y="899"/>
                  </a:lnTo>
                  <a:lnTo>
                    <a:pt x="1130" y="899"/>
                  </a:lnTo>
                  <a:lnTo>
                    <a:pt x="1131" y="899"/>
                  </a:lnTo>
                  <a:lnTo>
                    <a:pt x="1131" y="899"/>
                  </a:lnTo>
                  <a:lnTo>
                    <a:pt x="1132" y="899"/>
                  </a:lnTo>
                  <a:lnTo>
                    <a:pt x="1132" y="899"/>
                  </a:lnTo>
                  <a:lnTo>
                    <a:pt x="1134" y="899"/>
                  </a:lnTo>
                  <a:lnTo>
                    <a:pt x="1134" y="899"/>
                  </a:lnTo>
                  <a:lnTo>
                    <a:pt x="1135" y="899"/>
                  </a:lnTo>
                  <a:lnTo>
                    <a:pt x="1135" y="899"/>
                  </a:lnTo>
                  <a:lnTo>
                    <a:pt x="1137" y="899"/>
                  </a:lnTo>
                  <a:lnTo>
                    <a:pt x="1137" y="899"/>
                  </a:lnTo>
                  <a:lnTo>
                    <a:pt x="1138" y="899"/>
                  </a:lnTo>
                  <a:lnTo>
                    <a:pt x="1138" y="899"/>
                  </a:lnTo>
                  <a:lnTo>
                    <a:pt x="1141" y="899"/>
                  </a:lnTo>
                  <a:lnTo>
                    <a:pt x="1141" y="899"/>
                  </a:lnTo>
                  <a:lnTo>
                    <a:pt x="1144" y="899"/>
                  </a:lnTo>
                  <a:lnTo>
                    <a:pt x="1144" y="899"/>
                  </a:lnTo>
                  <a:lnTo>
                    <a:pt x="1147" y="899"/>
                  </a:lnTo>
                  <a:lnTo>
                    <a:pt x="1147" y="899"/>
                  </a:lnTo>
                  <a:lnTo>
                    <a:pt x="1150" y="899"/>
                  </a:lnTo>
                  <a:lnTo>
                    <a:pt x="1150" y="899"/>
                  </a:lnTo>
                  <a:lnTo>
                    <a:pt x="1179" y="899"/>
                  </a:lnTo>
                  <a:lnTo>
                    <a:pt x="1179" y="899"/>
                  </a:lnTo>
                  <a:lnTo>
                    <a:pt x="1179" y="899"/>
                  </a:lnTo>
                  <a:lnTo>
                    <a:pt x="1179" y="899"/>
                  </a:lnTo>
                  <a:lnTo>
                    <a:pt x="1179" y="899"/>
                  </a:lnTo>
                  <a:lnTo>
                    <a:pt x="1179" y="899"/>
                  </a:lnTo>
                  <a:lnTo>
                    <a:pt x="1179" y="899"/>
                  </a:lnTo>
                  <a:lnTo>
                    <a:pt x="1179" y="899"/>
                  </a:lnTo>
                  <a:lnTo>
                    <a:pt x="1180" y="899"/>
                  </a:lnTo>
                  <a:lnTo>
                    <a:pt x="1180"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2" y="899"/>
                  </a:lnTo>
                  <a:lnTo>
                    <a:pt x="1182" y="899"/>
                  </a:lnTo>
                  <a:lnTo>
                    <a:pt x="1182" y="899"/>
                  </a:lnTo>
                  <a:lnTo>
                    <a:pt x="1182" y="899"/>
                  </a:lnTo>
                  <a:lnTo>
                    <a:pt x="1182" y="899"/>
                  </a:lnTo>
                  <a:lnTo>
                    <a:pt x="1182" y="899"/>
                  </a:lnTo>
                  <a:lnTo>
                    <a:pt x="1183" y="899"/>
                  </a:lnTo>
                  <a:lnTo>
                    <a:pt x="1183" y="899"/>
                  </a:lnTo>
                  <a:lnTo>
                    <a:pt x="1184" y="899"/>
                  </a:lnTo>
                  <a:lnTo>
                    <a:pt x="1184" y="899"/>
                  </a:lnTo>
                  <a:lnTo>
                    <a:pt x="1185" y="899"/>
                  </a:lnTo>
                  <a:lnTo>
                    <a:pt x="1185" y="899"/>
                  </a:lnTo>
                  <a:lnTo>
                    <a:pt x="1186" y="899"/>
                  </a:lnTo>
                  <a:lnTo>
                    <a:pt x="1186" y="899"/>
                  </a:lnTo>
                  <a:lnTo>
                    <a:pt x="1190" y="899"/>
                  </a:lnTo>
                  <a:lnTo>
                    <a:pt x="1190" y="899"/>
                  </a:lnTo>
                  <a:lnTo>
                    <a:pt x="1195" y="899"/>
                  </a:lnTo>
                  <a:lnTo>
                    <a:pt x="1195" y="899"/>
                  </a:lnTo>
                  <a:lnTo>
                    <a:pt x="1202" y="899"/>
                  </a:lnTo>
                  <a:lnTo>
                    <a:pt x="1202" y="899"/>
                  </a:lnTo>
                  <a:lnTo>
                    <a:pt x="1213" y="899"/>
                  </a:lnTo>
                  <a:lnTo>
                    <a:pt x="121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4" y="899"/>
                  </a:lnTo>
                  <a:lnTo>
                    <a:pt x="1224" y="899"/>
                  </a:lnTo>
                  <a:lnTo>
                    <a:pt x="1224" y="899"/>
                  </a:lnTo>
                  <a:lnTo>
                    <a:pt x="1224" y="899"/>
                  </a:lnTo>
                  <a:lnTo>
                    <a:pt x="1224" y="899"/>
                  </a:lnTo>
                  <a:lnTo>
                    <a:pt x="1224"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6" y="899"/>
                  </a:lnTo>
                  <a:lnTo>
                    <a:pt x="1226" y="899"/>
                  </a:lnTo>
                  <a:lnTo>
                    <a:pt x="1232" y="899"/>
                  </a:lnTo>
                  <a:lnTo>
                    <a:pt x="1232" y="899"/>
                  </a:lnTo>
                  <a:lnTo>
                    <a:pt x="1238" y="899"/>
                  </a:lnTo>
                  <a:lnTo>
                    <a:pt x="1238" y="899"/>
                  </a:lnTo>
                  <a:lnTo>
                    <a:pt x="1249" y="899"/>
                  </a:lnTo>
                  <a:lnTo>
                    <a:pt x="1249" y="899"/>
                  </a:lnTo>
                  <a:lnTo>
                    <a:pt x="1249" y="899"/>
                  </a:lnTo>
                  <a:lnTo>
                    <a:pt x="1249" y="899"/>
                  </a:lnTo>
                  <a:lnTo>
                    <a:pt x="1249" y="899"/>
                  </a:lnTo>
                  <a:lnTo>
                    <a:pt x="1249" y="899"/>
                  </a:lnTo>
                  <a:lnTo>
                    <a:pt x="1249" y="899"/>
                  </a:lnTo>
                  <a:lnTo>
                    <a:pt x="1249" y="899"/>
                  </a:lnTo>
                  <a:lnTo>
                    <a:pt x="1249" y="899"/>
                  </a:lnTo>
                  <a:lnTo>
                    <a:pt x="1249" y="899"/>
                  </a:lnTo>
                  <a:lnTo>
                    <a:pt x="1250" y="899"/>
                  </a:lnTo>
                  <a:lnTo>
                    <a:pt x="1250" y="899"/>
                  </a:lnTo>
                  <a:lnTo>
                    <a:pt x="1250" y="899"/>
                  </a:lnTo>
                  <a:lnTo>
                    <a:pt x="1250" y="899"/>
                  </a:lnTo>
                  <a:lnTo>
                    <a:pt x="1250" y="899"/>
                  </a:lnTo>
                  <a:lnTo>
                    <a:pt x="1250" y="899"/>
                  </a:lnTo>
                  <a:lnTo>
                    <a:pt x="1250" y="899"/>
                  </a:lnTo>
                  <a:lnTo>
                    <a:pt x="1250" y="899"/>
                  </a:lnTo>
                  <a:lnTo>
                    <a:pt x="1251" y="899"/>
                  </a:lnTo>
                  <a:lnTo>
                    <a:pt x="1251" y="899"/>
                  </a:lnTo>
                  <a:lnTo>
                    <a:pt x="1251" y="899"/>
                  </a:lnTo>
                  <a:lnTo>
                    <a:pt x="1251" y="899"/>
                  </a:lnTo>
                  <a:lnTo>
                    <a:pt x="1252" y="899"/>
                  </a:lnTo>
                  <a:lnTo>
                    <a:pt x="1252" y="899"/>
                  </a:lnTo>
                  <a:lnTo>
                    <a:pt x="1253" y="899"/>
                  </a:lnTo>
                  <a:lnTo>
                    <a:pt x="1253" y="899"/>
                  </a:lnTo>
                  <a:lnTo>
                    <a:pt x="1255" y="899"/>
                  </a:lnTo>
                  <a:lnTo>
                    <a:pt x="1255" y="899"/>
                  </a:lnTo>
                  <a:lnTo>
                    <a:pt x="1259" y="899"/>
                  </a:lnTo>
                  <a:lnTo>
                    <a:pt x="1259" y="899"/>
                  </a:lnTo>
                  <a:lnTo>
                    <a:pt x="1263" y="899"/>
                  </a:lnTo>
                  <a:lnTo>
                    <a:pt x="1263" y="899"/>
                  </a:lnTo>
                  <a:lnTo>
                    <a:pt x="1270" y="899"/>
                  </a:lnTo>
                  <a:lnTo>
                    <a:pt x="1270"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9" y="899"/>
                  </a:lnTo>
                  <a:lnTo>
                    <a:pt x="1319"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3" y="899"/>
                  </a:lnTo>
                  <a:lnTo>
                    <a:pt x="1323"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7" y="899"/>
                  </a:lnTo>
                  <a:lnTo>
                    <a:pt x="1327" y="1116"/>
                  </a:lnTo>
                  <a:lnTo>
                    <a:pt x="1327" y="1116"/>
                  </a:lnTo>
                  <a:lnTo>
                    <a:pt x="1327" y="1116"/>
                  </a:lnTo>
                  <a:lnTo>
                    <a:pt x="1327" y="1116"/>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30" y="899"/>
                  </a:lnTo>
                  <a:lnTo>
                    <a:pt x="1330" y="899"/>
                  </a:lnTo>
                  <a:lnTo>
                    <a:pt x="1330" y="899"/>
                  </a:lnTo>
                  <a:lnTo>
                    <a:pt x="1330" y="899"/>
                  </a:lnTo>
                  <a:lnTo>
                    <a:pt x="1330" y="899"/>
                  </a:lnTo>
                  <a:lnTo>
                    <a:pt x="1330" y="899"/>
                  </a:lnTo>
                  <a:lnTo>
                    <a:pt x="1330" y="899"/>
                  </a:lnTo>
                  <a:lnTo>
                    <a:pt x="1330" y="899"/>
                  </a:lnTo>
                  <a:lnTo>
                    <a:pt x="1331" y="899"/>
                  </a:lnTo>
                  <a:lnTo>
                    <a:pt x="1331" y="899"/>
                  </a:lnTo>
                  <a:lnTo>
                    <a:pt x="1331" y="899"/>
                  </a:lnTo>
                  <a:lnTo>
                    <a:pt x="1331" y="899"/>
                  </a:lnTo>
                  <a:lnTo>
                    <a:pt x="1331" y="899"/>
                  </a:lnTo>
                  <a:lnTo>
                    <a:pt x="1331" y="899"/>
                  </a:lnTo>
                  <a:lnTo>
                    <a:pt x="1332" y="899"/>
                  </a:lnTo>
                  <a:lnTo>
                    <a:pt x="1332" y="899"/>
                  </a:lnTo>
                  <a:lnTo>
                    <a:pt x="1332" y="899"/>
                  </a:lnTo>
                  <a:lnTo>
                    <a:pt x="1332" y="899"/>
                  </a:lnTo>
                  <a:lnTo>
                    <a:pt x="1333" y="899"/>
                  </a:lnTo>
                  <a:lnTo>
                    <a:pt x="1333" y="899"/>
                  </a:lnTo>
                  <a:lnTo>
                    <a:pt x="1333" y="899"/>
                  </a:lnTo>
                  <a:lnTo>
                    <a:pt x="1333" y="899"/>
                  </a:lnTo>
                  <a:lnTo>
                    <a:pt x="1334" y="899"/>
                  </a:lnTo>
                  <a:lnTo>
                    <a:pt x="1334" y="899"/>
                  </a:lnTo>
                  <a:lnTo>
                    <a:pt x="1335" y="899"/>
                  </a:lnTo>
                  <a:lnTo>
                    <a:pt x="1335"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8" y="899"/>
                  </a:lnTo>
                  <a:lnTo>
                    <a:pt x="1338" y="899"/>
                  </a:lnTo>
                  <a:lnTo>
                    <a:pt x="1338" y="899"/>
                  </a:lnTo>
                  <a:lnTo>
                    <a:pt x="1338" y="899"/>
                  </a:lnTo>
                  <a:lnTo>
                    <a:pt x="1338" y="899"/>
                  </a:lnTo>
                  <a:lnTo>
                    <a:pt x="1338" y="899"/>
                  </a:lnTo>
                  <a:lnTo>
                    <a:pt x="1338" y="899"/>
                  </a:lnTo>
                  <a:lnTo>
                    <a:pt x="1338" y="899"/>
                  </a:lnTo>
                  <a:lnTo>
                    <a:pt x="1339" y="899"/>
                  </a:lnTo>
                  <a:lnTo>
                    <a:pt x="1339" y="899"/>
                  </a:lnTo>
                  <a:lnTo>
                    <a:pt x="1340" y="899"/>
                  </a:lnTo>
                  <a:lnTo>
                    <a:pt x="1340" y="899"/>
                  </a:lnTo>
                  <a:lnTo>
                    <a:pt x="1341" y="899"/>
                  </a:lnTo>
                  <a:lnTo>
                    <a:pt x="1341" y="899"/>
                  </a:lnTo>
                  <a:lnTo>
                    <a:pt x="1343" y="899"/>
                  </a:lnTo>
                  <a:lnTo>
                    <a:pt x="1343"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5" y="899"/>
                  </a:lnTo>
                  <a:lnTo>
                    <a:pt x="1355" y="899"/>
                  </a:lnTo>
                  <a:lnTo>
                    <a:pt x="1355" y="899"/>
                  </a:lnTo>
                  <a:lnTo>
                    <a:pt x="1355" y="899"/>
                  </a:lnTo>
                  <a:lnTo>
                    <a:pt x="1356" y="899"/>
                  </a:lnTo>
                  <a:lnTo>
                    <a:pt x="1356" y="899"/>
                  </a:lnTo>
                  <a:lnTo>
                    <a:pt x="1356" y="899"/>
                  </a:lnTo>
                  <a:lnTo>
                    <a:pt x="1356"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60" y="899"/>
                  </a:lnTo>
                  <a:lnTo>
                    <a:pt x="1360" y="899"/>
                  </a:lnTo>
                  <a:lnTo>
                    <a:pt x="1361" y="899"/>
                  </a:lnTo>
                  <a:lnTo>
                    <a:pt x="1361" y="899"/>
                  </a:lnTo>
                  <a:lnTo>
                    <a:pt x="1363" y="899"/>
                  </a:lnTo>
                  <a:lnTo>
                    <a:pt x="1363" y="1092"/>
                  </a:lnTo>
                  <a:lnTo>
                    <a:pt x="1363" y="1092"/>
                  </a:lnTo>
                  <a:lnTo>
                    <a:pt x="1363" y="1092"/>
                  </a:lnTo>
                  <a:lnTo>
                    <a:pt x="1364" y="1092"/>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5" y="899"/>
                  </a:lnTo>
                  <a:lnTo>
                    <a:pt x="1365" y="899"/>
                  </a:lnTo>
                  <a:lnTo>
                    <a:pt x="1365" y="899"/>
                  </a:lnTo>
                  <a:lnTo>
                    <a:pt x="1365" y="899"/>
                  </a:lnTo>
                  <a:lnTo>
                    <a:pt x="1365" y="899"/>
                  </a:lnTo>
                  <a:lnTo>
                    <a:pt x="1365" y="899"/>
                  </a:lnTo>
                  <a:lnTo>
                    <a:pt x="1365" y="899"/>
                  </a:lnTo>
                  <a:lnTo>
                    <a:pt x="1365"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1088"/>
                  </a:lnTo>
                  <a:lnTo>
                    <a:pt x="1366" y="1088"/>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7" y="899"/>
                  </a:lnTo>
                  <a:lnTo>
                    <a:pt x="1367"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70" y="899"/>
                  </a:lnTo>
                  <a:lnTo>
                    <a:pt x="1370" y="899"/>
                  </a:lnTo>
                  <a:lnTo>
                    <a:pt x="1375" y="899"/>
                  </a:lnTo>
                  <a:lnTo>
                    <a:pt x="1375" y="899"/>
                  </a:lnTo>
                  <a:lnTo>
                    <a:pt x="1375" y="899"/>
                  </a:lnTo>
                  <a:lnTo>
                    <a:pt x="1375" y="899"/>
                  </a:lnTo>
                  <a:lnTo>
                    <a:pt x="1375" y="899"/>
                  </a:lnTo>
                  <a:lnTo>
                    <a:pt x="1375" y="899"/>
                  </a:lnTo>
                  <a:lnTo>
                    <a:pt x="1380" y="899"/>
                  </a:lnTo>
                  <a:lnTo>
                    <a:pt x="1380" y="899"/>
                  </a:lnTo>
                  <a:lnTo>
                    <a:pt x="1381" y="899"/>
                  </a:lnTo>
                  <a:lnTo>
                    <a:pt x="1381" y="899"/>
                  </a:lnTo>
                  <a:lnTo>
                    <a:pt x="1382" y="899"/>
                  </a:lnTo>
                  <a:lnTo>
                    <a:pt x="1382" y="899"/>
                  </a:lnTo>
                  <a:lnTo>
                    <a:pt x="1385" y="899"/>
                  </a:lnTo>
                  <a:lnTo>
                    <a:pt x="1385" y="899"/>
                  </a:lnTo>
                  <a:lnTo>
                    <a:pt x="1385" y="899"/>
                  </a:lnTo>
                  <a:lnTo>
                    <a:pt x="1385" y="899"/>
                  </a:lnTo>
                  <a:lnTo>
                    <a:pt x="1385" y="899"/>
                  </a:lnTo>
                  <a:lnTo>
                    <a:pt x="1385" y="899"/>
                  </a:lnTo>
                  <a:lnTo>
                    <a:pt x="1386" y="899"/>
                  </a:lnTo>
                  <a:lnTo>
                    <a:pt x="1386" y="899"/>
                  </a:lnTo>
                  <a:lnTo>
                    <a:pt x="1387" y="899"/>
                  </a:lnTo>
                  <a:lnTo>
                    <a:pt x="1387" y="899"/>
                  </a:lnTo>
                  <a:lnTo>
                    <a:pt x="1387" y="899"/>
                  </a:lnTo>
                  <a:lnTo>
                    <a:pt x="1387" y="899"/>
                  </a:lnTo>
                  <a:lnTo>
                    <a:pt x="1387" y="899"/>
                  </a:lnTo>
                  <a:lnTo>
                    <a:pt x="1387" y="899"/>
                  </a:lnTo>
                  <a:lnTo>
                    <a:pt x="1387" y="899"/>
                  </a:lnTo>
                  <a:lnTo>
                    <a:pt x="1387" y="899"/>
                  </a:lnTo>
                  <a:lnTo>
                    <a:pt x="1388" y="899"/>
                  </a:lnTo>
                  <a:lnTo>
                    <a:pt x="1388" y="899"/>
                  </a:lnTo>
                  <a:lnTo>
                    <a:pt x="1388" y="899"/>
                  </a:lnTo>
                  <a:lnTo>
                    <a:pt x="1388" y="899"/>
                  </a:lnTo>
                  <a:lnTo>
                    <a:pt x="1388" y="899"/>
                  </a:lnTo>
                  <a:lnTo>
                    <a:pt x="1388" y="899"/>
                  </a:lnTo>
                  <a:lnTo>
                    <a:pt x="1388" y="899"/>
                  </a:lnTo>
                  <a:lnTo>
                    <a:pt x="1388" y="899"/>
                  </a:lnTo>
                  <a:lnTo>
                    <a:pt x="1388" y="899"/>
                  </a:lnTo>
                  <a:lnTo>
                    <a:pt x="1388" y="899"/>
                  </a:lnTo>
                  <a:lnTo>
                    <a:pt x="1388" y="899"/>
                  </a:lnTo>
                  <a:lnTo>
                    <a:pt x="1388" y="899"/>
                  </a:lnTo>
                  <a:lnTo>
                    <a:pt x="1389" y="899"/>
                  </a:lnTo>
                  <a:lnTo>
                    <a:pt x="1389" y="899"/>
                  </a:lnTo>
                  <a:lnTo>
                    <a:pt x="1389" y="899"/>
                  </a:lnTo>
                  <a:lnTo>
                    <a:pt x="1389" y="899"/>
                  </a:lnTo>
                  <a:lnTo>
                    <a:pt x="1390" y="899"/>
                  </a:lnTo>
                  <a:lnTo>
                    <a:pt x="1390" y="899"/>
                  </a:lnTo>
                  <a:lnTo>
                    <a:pt x="1390" y="899"/>
                  </a:lnTo>
                  <a:lnTo>
                    <a:pt x="1390" y="899"/>
                  </a:lnTo>
                  <a:lnTo>
                    <a:pt x="1390" y="899"/>
                  </a:lnTo>
                  <a:lnTo>
                    <a:pt x="1390" y="899"/>
                  </a:lnTo>
                  <a:lnTo>
                    <a:pt x="1390" y="899"/>
                  </a:lnTo>
                  <a:lnTo>
                    <a:pt x="1390" y="899"/>
                  </a:lnTo>
                  <a:lnTo>
                    <a:pt x="1390" y="899"/>
                  </a:lnTo>
                  <a:lnTo>
                    <a:pt x="1390"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2" y="899"/>
                  </a:lnTo>
                  <a:lnTo>
                    <a:pt x="1392" y="899"/>
                  </a:lnTo>
                  <a:lnTo>
                    <a:pt x="1396" y="899"/>
                  </a:lnTo>
                  <a:lnTo>
                    <a:pt x="1396" y="899"/>
                  </a:lnTo>
                  <a:lnTo>
                    <a:pt x="1396" y="899"/>
                  </a:lnTo>
                  <a:lnTo>
                    <a:pt x="1396" y="899"/>
                  </a:lnTo>
                  <a:lnTo>
                    <a:pt x="1397" y="899"/>
                  </a:lnTo>
                  <a:lnTo>
                    <a:pt x="1397" y="899"/>
                  </a:lnTo>
                  <a:lnTo>
                    <a:pt x="1399" y="899"/>
                  </a:lnTo>
                  <a:lnTo>
                    <a:pt x="1399" y="899"/>
                  </a:lnTo>
                  <a:lnTo>
                    <a:pt x="1399" y="899"/>
                  </a:lnTo>
                  <a:lnTo>
                    <a:pt x="1399" y="899"/>
                  </a:lnTo>
                  <a:lnTo>
                    <a:pt x="1399" y="899"/>
                  </a:lnTo>
                  <a:lnTo>
                    <a:pt x="1399" y="899"/>
                  </a:lnTo>
                  <a:lnTo>
                    <a:pt x="1399" y="899"/>
                  </a:lnTo>
                  <a:lnTo>
                    <a:pt x="1399" y="899"/>
                  </a:lnTo>
                  <a:lnTo>
                    <a:pt x="1403" y="899"/>
                  </a:lnTo>
                  <a:lnTo>
                    <a:pt x="1403" y="899"/>
                  </a:lnTo>
                  <a:lnTo>
                    <a:pt x="1403" y="899"/>
                  </a:lnTo>
                  <a:lnTo>
                    <a:pt x="1403"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6" y="899"/>
                  </a:lnTo>
                  <a:lnTo>
                    <a:pt x="1406" y="899"/>
                  </a:lnTo>
                  <a:lnTo>
                    <a:pt x="1406" y="899"/>
                  </a:lnTo>
                  <a:lnTo>
                    <a:pt x="1406" y="899"/>
                  </a:lnTo>
                  <a:lnTo>
                    <a:pt x="1407" y="899"/>
                  </a:lnTo>
                  <a:lnTo>
                    <a:pt x="1407"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3" y="899"/>
                  </a:lnTo>
                  <a:lnTo>
                    <a:pt x="1413" y="899"/>
                  </a:lnTo>
                  <a:lnTo>
                    <a:pt x="1413" y="899"/>
                  </a:lnTo>
                  <a:lnTo>
                    <a:pt x="1413" y="899"/>
                  </a:lnTo>
                  <a:lnTo>
                    <a:pt x="1413" y="899"/>
                  </a:lnTo>
                  <a:lnTo>
                    <a:pt x="1413" y="899"/>
                  </a:lnTo>
                  <a:lnTo>
                    <a:pt x="1414" y="899"/>
                  </a:lnTo>
                  <a:lnTo>
                    <a:pt x="1414" y="899"/>
                  </a:lnTo>
                  <a:lnTo>
                    <a:pt x="1421" y="899"/>
                  </a:lnTo>
                  <a:lnTo>
                    <a:pt x="1421" y="899"/>
                  </a:lnTo>
                  <a:lnTo>
                    <a:pt x="1422" y="899"/>
                  </a:lnTo>
                  <a:lnTo>
                    <a:pt x="1422" y="899"/>
                  </a:lnTo>
                  <a:lnTo>
                    <a:pt x="1423" y="899"/>
                  </a:lnTo>
                  <a:lnTo>
                    <a:pt x="1423" y="899"/>
                  </a:lnTo>
                  <a:lnTo>
                    <a:pt x="1425" y="899"/>
                  </a:lnTo>
                  <a:lnTo>
                    <a:pt x="1425" y="899"/>
                  </a:lnTo>
                  <a:lnTo>
                    <a:pt x="1432" y="899"/>
                  </a:lnTo>
                  <a:lnTo>
                    <a:pt x="1432" y="899"/>
                  </a:lnTo>
                  <a:lnTo>
                    <a:pt x="1432" y="899"/>
                  </a:lnTo>
                  <a:lnTo>
                    <a:pt x="1432" y="899"/>
                  </a:lnTo>
                  <a:lnTo>
                    <a:pt x="1432" y="899"/>
                  </a:lnTo>
                  <a:lnTo>
                    <a:pt x="1432"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6" y="899"/>
                  </a:lnTo>
                  <a:lnTo>
                    <a:pt x="1436" y="899"/>
                  </a:lnTo>
                  <a:lnTo>
                    <a:pt x="1437" y="899"/>
                  </a:lnTo>
                  <a:lnTo>
                    <a:pt x="1437" y="899"/>
                  </a:lnTo>
                  <a:lnTo>
                    <a:pt x="1438" y="899"/>
                  </a:lnTo>
                  <a:lnTo>
                    <a:pt x="1438" y="899"/>
                  </a:lnTo>
                  <a:lnTo>
                    <a:pt x="1438" y="899"/>
                  </a:lnTo>
                  <a:lnTo>
                    <a:pt x="1438" y="899"/>
                  </a:lnTo>
                  <a:lnTo>
                    <a:pt x="1438" y="899"/>
                  </a:lnTo>
                  <a:lnTo>
                    <a:pt x="1438" y="899"/>
                  </a:lnTo>
                  <a:lnTo>
                    <a:pt x="1438" y="899"/>
                  </a:lnTo>
                  <a:lnTo>
                    <a:pt x="1438" y="899"/>
                  </a:lnTo>
                  <a:lnTo>
                    <a:pt x="1439" y="899"/>
                  </a:lnTo>
                  <a:lnTo>
                    <a:pt x="1439" y="899"/>
                  </a:lnTo>
                  <a:lnTo>
                    <a:pt x="1441" y="899"/>
                  </a:lnTo>
                  <a:lnTo>
                    <a:pt x="1441" y="899"/>
                  </a:lnTo>
                  <a:lnTo>
                    <a:pt x="1453" y="899"/>
                  </a:lnTo>
                  <a:lnTo>
                    <a:pt x="1453" y="899"/>
                  </a:lnTo>
                  <a:lnTo>
                    <a:pt x="1453" y="899"/>
                  </a:lnTo>
                  <a:lnTo>
                    <a:pt x="1453" y="899"/>
                  </a:lnTo>
                  <a:lnTo>
                    <a:pt x="1453" y="899"/>
                  </a:lnTo>
                  <a:lnTo>
                    <a:pt x="1453" y="899"/>
                  </a:lnTo>
                  <a:lnTo>
                    <a:pt x="1454" y="899"/>
                  </a:lnTo>
                  <a:lnTo>
                    <a:pt x="1454" y="899"/>
                  </a:lnTo>
                  <a:lnTo>
                    <a:pt x="1455" y="899"/>
                  </a:lnTo>
                  <a:lnTo>
                    <a:pt x="1455" y="899"/>
                  </a:lnTo>
                  <a:lnTo>
                    <a:pt x="1455" y="899"/>
                  </a:lnTo>
                  <a:lnTo>
                    <a:pt x="1455" y="899"/>
                  </a:lnTo>
                  <a:lnTo>
                    <a:pt x="1455" y="899"/>
                  </a:lnTo>
                  <a:lnTo>
                    <a:pt x="1455" y="899"/>
                  </a:lnTo>
                  <a:lnTo>
                    <a:pt x="1455" y="899"/>
                  </a:lnTo>
                  <a:lnTo>
                    <a:pt x="1455" y="899"/>
                  </a:lnTo>
                  <a:lnTo>
                    <a:pt x="1456" y="899"/>
                  </a:lnTo>
                  <a:lnTo>
                    <a:pt x="1456" y="899"/>
                  </a:lnTo>
                  <a:lnTo>
                    <a:pt x="1457" y="899"/>
                  </a:lnTo>
                  <a:lnTo>
                    <a:pt x="1457" y="899"/>
                  </a:lnTo>
                  <a:lnTo>
                    <a:pt x="1457" y="899"/>
                  </a:lnTo>
                  <a:lnTo>
                    <a:pt x="1457" y="899"/>
                  </a:lnTo>
                  <a:lnTo>
                    <a:pt x="1474" y="899"/>
                  </a:lnTo>
                  <a:lnTo>
                    <a:pt x="1474" y="899"/>
                  </a:lnTo>
                  <a:lnTo>
                    <a:pt x="1474" y="899"/>
                  </a:lnTo>
                  <a:lnTo>
                    <a:pt x="1474" y="899"/>
                  </a:lnTo>
                  <a:lnTo>
                    <a:pt x="1474" y="899"/>
                  </a:lnTo>
                  <a:lnTo>
                    <a:pt x="1474" y="899"/>
                  </a:lnTo>
                  <a:lnTo>
                    <a:pt x="1475" y="899"/>
                  </a:lnTo>
                  <a:lnTo>
                    <a:pt x="1475" y="899"/>
                  </a:lnTo>
                  <a:lnTo>
                    <a:pt x="1475" y="899"/>
                  </a:lnTo>
                  <a:lnTo>
                    <a:pt x="1475" y="899"/>
                  </a:lnTo>
                  <a:lnTo>
                    <a:pt x="1475" y="899"/>
                  </a:lnTo>
                  <a:lnTo>
                    <a:pt x="1475" y="899"/>
                  </a:lnTo>
                  <a:lnTo>
                    <a:pt x="1476" y="899"/>
                  </a:lnTo>
                  <a:lnTo>
                    <a:pt x="1476" y="899"/>
                  </a:lnTo>
                  <a:lnTo>
                    <a:pt x="1476" y="899"/>
                  </a:lnTo>
                  <a:lnTo>
                    <a:pt x="1476" y="899"/>
                  </a:lnTo>
                  <a:lnTo>
                    <a:pt x="1478" y="899"/>
                  </a:lnTo>
                  <a:lnTo>
                    <a:pt x="1478" y="899"/>
                  </a:lnTo>
                  <a:lnTo>
                    <a:pt x="1478" y="899"/>
                  </a:lnTo>
                  <a:lnTo>
                    <a:pt x="1478" y="899"/>
                  </a:lnTo>
                  <a:lnTo>
                    <a:pt x="1478" y="899"/>
                  </a:lnTo>
                  <a:lnTo>
                    <a:pt x="1478" y="899"/>
                  </a:lnTo>
                  <a:lnTo>
                    <a:pt x="1478" y="899"/>
                  </a:lnTo>
                  <a:lnTo>
                    <a:pt x="1478" y="899"/>
                  </a:lnTo>
                  <a:lnTo>
                    <a:pt x="1478" y="899"/>
                  </a:lnTo>
                  <a:lnTo>
                    <a:pt x="1478" y="899"/>
                  </a:lnTo>
                  <a:lnTo>
                    <a:pt x="1479" y="899"/>
                  </a:lnTo>
                  <a:lnTo>
                    <a:pt x="1479"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5" y="899"/>
                  </a:lnTo>
                  <a:lnTo>
                    <a:pt x="1485" y="899"/>
                  </a:lnTo>
                  <a:lnTo>
                    <a:pt x="1485" y="899"/>
                  </a:lnTo>
                  <a:lnTo>
                    <a:pt x="1485" y="899"/>
                  </a:lnTo>
                  <a:lnTo>
                    <a:pt x="1485" y="899"/>
                  </a:lnTo>
                  <a:lnTo>
                    <a:pt x="1485" y="899"/>
                  </a:lnTo>
                  <a:lnTo>
                    <a:pt x="1486" y="899"/>
                  </a:lnTo>
                  <a:lnTo>
                    <a:pt x="1486" y="899"/>
                  </a:lnTo>
                  <a:lnTo>
                    <a:pt x="1487" y="899"/>
                  </a:lnTo>
                  <a:lnTo>
                    <a:pt x="1487" y="899"/>
                  </a:lnTo>
                  <a:lnTo>
                    <a:pt x="1489" y="899"/>
                  </a:lnTo>
                  <a:lnTo>
                    <a:pt x="1489" y="899"/>
                  </a:lnTo>
                  <a:lnTo>
                    <a:pt x="1495" y="899"/>
                  </a:lnTo>
                  <a:lnTo>
                    <a:pt x="1495" y="899"/>
                  </a:lnTo>
                  <a:lnTo>
                    <a:pt x="1507" y="899"/>
                  </a:lnTo>
                  <a:lnTo>
                    <a:pt x="1507" y="899"/>
                  </a:lnTo>
                  <a:lnTo>
                    <a:pt x="1535" y="899"/>
                  </a:lnTo>
                  <a:lnTo>
                    <a:pt x="1535" y="899"/>
                  </a:lnTo>
                  <a:lnTo>
                    <a:pt x="1535" y="899"/>
                  </a:lnTo>
                  <a:lnTo>
                    <a:pt x="1535" y="899"/>
                  </a:lnTo>
                  <a:lnTo>
                    <a:pt x="1535" y="899"/>
                  </a:lnTo>
                  <a:lnTo>
                    <a:pt x="1535" y="899"/>
                  </a:lnTo>
                  <a:lnTo>
                    <a:pt x="1536" y="899"/>
                  </a:lnTo>
                  <a:lnTo>
                    <a:pt x="1536" y="899"/>
                  </a:lnTo>
                  <a:lnTo>
                    <a:pt x="1536" y="899"/>
                  </a:lnTo>
                  <a:lnTo>
                    <a:pt x="1536" y="899"/>
                  </a:lnTo>
                  <a:lnTo>
                    <a:pt x="1537" y="899"/>
                  </a:lnTo>
                  <a:lnTo>
                    <a:pt x="1537" y="899"/>
                  </a:lnTo>
                  <a:lnTo>
                    <a:pt x="1538" y="899"/>
                  </a:lnTo>
                  <a:lnTo>
                    <a:pt x="1538" y="899"/>
                  </a:lnTo>
                  <a:lnTo>
                    <a:pt x="1539" y="899"/>
                  </a:lnTo>
                  <a:lnTo>
                    <a:pt x="1539" y="899"/>
                  </a:lnTo>
                  <a:lnTo>
                    <a:pt x="1541" y="899"/>
                  </a:lnTo>
                  <a:lnTo>
                    <a:pt x="1541" y="899"/>
                  </a:lnTo>
                  <a:lnTo>
                    <a:pt x="1544" y="899"/>
                  </a:lnTo>
                  <a:lnTo>
                    <a:pt x="1544" y="899"/>
                  </a:lnTo>
                  <a:lnTo>
                    <a:pt x="1549" y="899"/>
                  </a:lnTo>
                  <a:lnTo>
                    <a:pt x="1549" y="899"/>
                  </a:lnTo>
                  <a:lnTo>
                    <a:pt x="1558" y="899"/>
                  </a:lnTo>
                  <a:lnTo>
                    <a:pt x="1558" y="899"/>
                  </a:lnTo>
                  <a:lnTo>
                    <a:pt x="1576" y="899"/>
                  </a:lnTo>
                  <a:lnTo>
                    <a:pt x="1576" y="899"/>
                  </a:lnTo>
                  <a:lnTo>
                    <a:pt x="1626" y="899"/>
                  </a:lnTo>
                  <a:lnTo>
                    <a:pt x="1626" y="899"/>
                  </a:lnTo>
                  <a:lnTo>
                    <a:pt x="1628" y="899"/>
                  </a:lnTo>
                  <a:lnTo>
                    <a:pt x="1628" y="899"/>
                  </a:lnTo>
                  <a:lnTo>
                    <a:pt x="1631" y="899"/>
                  </a:lnTo>
                  <a:lnTo>
                    <a:pt x="1631" y="899"/>
                  </a:lnTo>
                  <a:lnTo>
                    <a:pt x="1637" y="899"/>
                  </a:lnTo>
                  <a:lnTo>
                    <a:pt x="1637"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81" y="899"/>
                  </a:lnTo>
                  <a:lnTo>
                    <a:pt x="1681" y="899"/>
                  </a:lnTo>
                  <a:lnTo>
                    <a:pt x="1683" y="899"/>
                  </a:lnTo>
                  <a:lnTo>
                    <a:pt x="1683" y="899"/>
                  </a:lnTo>
                  <a:lnTo>
                    <a:pt x="1687" y="899"/>
                  </a:lnTo>
                  <a:lnTo>
                    <a:pt x="1687" y="899"/>
                  </a:lnTo>
                  <a:lnTo>
                    <a:pt x="1695" y="899"/>
                  </a:lnTo>
                  <a:lnTo>
                    <a:pt x="1695" y="899"/>
                  </a:lnTo>
                  <a:lnTo>
                    <a:pt x="1695" y="899"/>
                  </a:lnTo>
                  <a:lnTo>
                    <a:pt x="1695" y="899"/>
                  </a:lnTo>
                  <a:lnTo>
                    <a:pt x="1698" y="899"/>
                  </a:lnTo>
                  <a:lnTo>
                    <a:pt x="1698" y="899"/>
                  </a:lnTo>
                  <a:lnTo>
                    <a:pt x="1698" y="899"/>
                  </a:lnTo>
                  <a:lnTo>
                    <a:pt x="1698"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700" y="899"/>
                  </a:lnTo>
                  <a:lnTo>
                    <a:pt x="1700" y="899"/>
                  </a:lnTo>
                  <a:lnTo>
                    <a:pt x="1700" y="899"/>
                  </a:lnTo>
                  <a:lnTo>
                    <a:pt x="1700" y="899"/>
                  </a:lnTo>
                  <a:lnTo>
                    <a:pt x="1700" y="899"/>
                  </a:lnTo>
                  <a:lnTo>
                    <a:pt x="1700" y="899"/>
                  </a:lnTo>
                  <a:lnTo>
                    <a:pt x="1700" y="899"/>
                  </a:lnTo>
                  <a:lnTo>
                    <a:pt x="1700" y="899"/>
                  </a:lnTo>
                  <a:lnTo>
                    <a:pt x="1702" y="899"/>
                  </a:lnTo>
                  <a:lnTo>
                    <a:pt x="1702" y="899"/>
                  </a:lnTo>
                  <a:lnTo>
                    <a:pt x="1702" y="899"/>
                  </a:lnTo>
                  <a:lnTo>
                    <a:pt x="1702" y="899"/>
                  </a:lnTo>
                  <a:lnTo>
                    <a:pt x="1702" y="899"/>
                  </a:lnTo>
                  <a:lnTo>
                    <a:pt x="1702" y="899"/>
                  </a:lnTo>
                  <a:lnTo>
                    <a:pt x="1702" y="899"/>
                  </a:lnTo>
                  <a:lnTo>
                    <a:pt x="1702" y="899"/>
                  </a:lnTo>
                  <a:lnTo>
                    <a:pt x="1702" y="899"/>
                  </a:lnTo>
                  <a:lnTo>
                    <a:pt x="1702" y="899"/>
                  </a:lnTo>
                  <a:lnTo>
                    <a:pt x="1703" y="899"/>
                  </a:lnTo>
                  <a:lnTo>
                    <a:pt x="1703" y="899"/>
                  </a:lnTo>
                  <a:lnTo>
                    <a:pt x="1703" y="899"/>
                  </a:lnTo>
                  <a:lnTo>
                    <a:pt x="1703" y="899"/>
                  </a:lnTo>
                  <a:lnTo>
                    <a:pt x="1706" y="899"/>
                  </a:lnTo>
                  <a:lnTo>
                    <a:pt x="1706" y="899"/>
                  </a:lnTo>
                  <a:lnTo>
                    <a:pt x="1706" y="899"/>
                  </a:lnTo>
                  <a:lnTo>
                    <a:pt x="1706" y="899"/>
                  </a:lnTo>
                  <a:lnTo>
                    <a:pt x="1737" y="899"/>
                  </a:lnTo>
                  <a:lnTo>
                    <a:pt x="1737"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2" y="899"/>
                  </a:lnTo>
                  <a:lnTo>
                    <a:pt x="1802" y="899"/>
                  </a:lnTo>
                  <a:lnTo>
                    <a:pt x="1802" y="899"/>
                  </a:lnTo>
                  <a:lnTo>
                    <a:pt x="1802" y="899"/>
                  </a:lnTo>
                  <a:lnTo>
                    <a:pt x="1803" y="899"/>
                  </a:lnTo>
                  <a:lnTo>
                    <a:pt x="1803" y="899"/>
                  </a:lnTo>
                  <a:lnTo>
                    <a:pt x="1804" y="899"/>
                  </a:lnTo>
                  <a:lnTo>
                    <a:pt x="1804" y="899"/>
                  </a:lnTo>
                  <a:lnTo>
                    <a:pt x="1808" y="899"/>
                  </a:lnTo>
                  <a:lnTo>
                    <a:pt x="1808" y="899"/>
                  </a:lnTo>
                  <a:lnTo>
                    <a:pt x="1814" y="899"/>
                  </a:lnTo>
                  <a:lnTo>
                    <a:pt x="1814" y="899"/>
                  </a:lnTo>
                  <a:lnTo>
                    <a:pt x="1814" y="899"/>
                  </a:lnTo>
                  <a:lnTo>
                    <a:pt x="1814" y="899"/>
                  </a:lnTo>
                  <a:lnTo>
                    <a:pt x="1814" y="899"/>
                  </a:lnTo>
                  <a:lnTo>
                    <a:pt x="1814" y="899"/>
                  </a:lnTo>
                  <a:lnTo>
                    <a:pt x="1814" y="899"/>
                  </a:lnTo>
                  <a:lnTo>
                    <a:pt x="1814" y="899"/>
                  </a:lnTo>
                  <a:lnTo>
                    <a:pt x="1815" y="899"/>
                  </a:lnTo>
                  <a:lnTo>
                    <a:pt x="1815" y="899"/>
                  </a:lnTo>
                  <a:lnTo>
                    <a:pt x="1817" y="899"/>
                  </a:lnTo>
                  <a:lnTo>
                    <a:pt x="1817" y="899"/>
                  </a:lnTo>
                  <a:lnTo>
                    <a:pt x="1817" y="899"/>
                  </a:lnTo>
                  <a:lnTo>
                    <a:pt x="1817" y="899"/>
                  </a:lnTo>
                  <a:lnTo>
                    <a:pt x="1820" y="899"/>
                  </a:lnTo>
                  <a:lnTo>
                    <a:pt x="1820" y="899"/>
                  </a:lnTo>
                  <a:lnTo>
                    <a:pt x="1844" y="899"/>
                  </a:lnTo>
                  <a:lnTo>
                    <a:pt x="1844" y="899"/>
                  </a:lnTo>
                  <a:lnTo>
                    <a:pt x="1845" y="899"/>
                  </a:lnTo>
                  <a:lnTo>
                    <a:pt x="1845" y="963"/>
                  </a:lnTo>
                  <a:lnTo>
                    <a:pt x="1845" y="963"/>
                  </a:lnTo>
                  <a:lnTo>
                    <a:pt x="1845" y="963"/>
                  </a:lnTo>
                  <a:lnTo>
                    <a:pt x="1846" y="963"/>
                  </a:lnTo>
                  <a:lnTo>
                    <a:pt x="1846" y="963"/>
                  </a:lnTo>
                  <a:lnTo>
                    <a:pt x="1847" y="963"/>
                  </a:lnTo>
                  <a:lnTo>
                    <a:pt x="1847" y="963"/>
                  </a:lnTo>
                  <a:lnTo>
                    <a:pt x="1852" y="963"/>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3" y="899"/>
                  </a:lnTo>
                  <a:lnTo>
                    <a:pt x="1853" y="899"/>
                  </a:lnTo>
                  <a:lnTo>
                    <a:pt x="1853" y="899"/>
                  </a:lnTo>
                  <a:lnTo>
                    <a:pt x="1853" y="899"/>
                  </a:lnTo>
                  <a:lnTo>
                    <a:pt x="1854" y="899"/>
                  </a:lnTo>
                  <a:lnTo>
                    <a:pt x="1854" y="899"/>
                  </a:lnTo>
                  <a:lnTo>
                    <a:pt x="1855" y="899"/>
                  </a:lnTo>
                  <a:lnTo>
                    <a:pt x="1855"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1" y="899"/>
                  </a:lnTo>
                  <a:lnTo>
                    <a:pt x="1861" y="899"/>
                  </a:lnTo>
                  <a:lnTo>
                    <a:pt x="1863" y="899"/>
                  </a:lnTo>
                  <a:lnTo>
                    <a:pt x="1863" y="899"/>
                  </a:lnTo>
                  <a:lnTo>
                    <a:pt x="1868" y="899"/>
                  </a:lnTo>
                  <a:lnTo>
                    <a:pt x="1868" y="948"/>
                  </a:lnTo>
                  <a:lnTo>
                    <a:pt x="1870" y="948"/>
                  </a:lnTo>
                  <a:lnTo>
                    <a:pt x="1870" y="899"/>
                  </a:lnTo>
                  <a:lnTo>
                    <a:pt x="1870" y="899"/>
                  </a:lnTo>
                  <a:lnTo>
                    <a:pt x="1870" y="899"/>
                  </a:lnTo>
                  <a:lnTo>
                    <a:pt x="1870" y="899"/>
                  </a:lnTo>
                  <a:lnTo>
                    <a:pt x="1870" y="899"/>
                  </a:lnTo>
                  <a:lnTo>
                    <a:pt x="1870" y="899"/>
                  </a:lnTo>
                  <a:lnTo>
                    <a:pt x="1870" y="899"/>
                  </a:lnTo>
                  <a:lnTo>
                    <a:pt x="1870" y="899"/>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1" y="899"/>
                  </a:lnTo>
                  <a:lnTo>
                    <a:pt x="1891" y="939"/>
                  </a:lnTo>
                  <a:lnTo>
                    <a:pt x="1891" y="939"/>
                  </a:lnTo>
                  <a:lnTo>
                    <a:pt x="1891" y="939"/>
                  </a:lnTo>
                  <a:lnTo>
                    <a:pt x="1894" y="939"/>
                  </a:lnTo>
                  <a:lnTo>
                    <a:pt x="1894" y="939"/>
                  </a:lnTo>
                  <a:lnTo>
                    <a:pt x="1895" y="939"/>
                  </a:lnTo>
                  <a:lnTo>
                    <a:pt x="1895" y="939"/>
                  </a:lnTo>
                  <a:lnTo>
                    <a:pt x="1901" y="939"/>
                  </a:lnTo>
                  <a:lnTo>
                    <a:pt x="1901" y="899"/>
                  </a:lnTo>
                  <a:lnTo>
                    <a:pt x="1901" y="899"/>
                  </a:lnTo>
                  <a:lnTo>
                    <a:pt x="1901" y="899"/>
                  </a:lnTo>
                  <a:lnTo>
                    <a:pt x="1901" y="899"/>
                  </a:lnTo>
                  <a:lnTo>
                    <a:pt x="1901" y="899"/>
                  </a:lnTo>
                  <a:lnTo>
                    <a:pt x="1901" y="899"/>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899"/>
                  </a:lnTo>
                  <a:lnTo>
                    <a:pt x="1903" y="899"/>
                  </a:lnTo>
                  <a:lnTo>
                    <a:pt x="1903" y="899"/>
                  </a:lnTo>
                  <a:lnTo>
                    <a:pt x="1903" y="899"/>
                  </a:lnTo>
                  <a:lnTo>
                    <a:pt x="1903" y="899"/>
                  </a:lnTo>
                  <a:lnTo>
                    <a:pt x="1903" y="899"/>
                  </a:lnTo>
                  <a:lnTo>
                    <a:pt x="1903" y="899"/>
                  </a:lnTo>
                  <a:lnTo>
                    <a:pt x="1903" y="899"/>
                  </a:lnTo>
                  <a:lnTo>
                    <a:pt x="1903"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5" y="899"/>
                  </a:lnTo>
                  <a:lnTo>
                    <a:pt x="1905" y="899"/>
                  </a:lnTo>
                  <a:lnTo>
                    <a:pt x="1906" y="899"/>
                  </a:lnTo>
                  <a:lnTo>
                    <a:pt x="1906" y="899"/>
                  </a:lnTo>
                  <a:lnTo>
                    <a:pt x="1907" y="899"/>
                  </a:lnTo>
                  <a:lnTo>
                    <a:pt x="1907" y="899"/>
                  </a:lnTo>
                  <a:lnTo>
                    <a:pt x="1907" y="899"/>
                  </a:lnTo>
                  <a:lnTo>
                    <a:pt x="1907" y="899"/>
                  </a:lnTo>
                  <a:lnTo>
                    <a:pt x="1909" y="899"/>
                  </a:lnTo>
                  <a:lnTo>
                    <a:pt x="1909" y="899"/>
                  </a:lnTo>
                  <a:lnTo>
                    <a:pt x="1910" y="899"/>
                  </a:lnTo>
                  <a:lnTo>
                    <a:pt x="1910" y="899"/>
                  </a:lnTo>
                  <a:lnTo>
                    <a:pt x="1912" y="899"/>
                  </a:lnTo>
                  <a:lnTo>
                    <a:pt x="1912" y="899"/>
                  </a:lnTo>
                  <a:lnTo>
                    <a:pt x="1926" y="899"/>
                  </a:lnTo>
                  <a:lnTo>
                    <a:pt x="1926" y="899"/>
                  </a:lnTo>
                  <a:lnTo>
                    <a:pt x="1927" y="899"/>
                  </a:lnTo>
                  <a:lnTo>
                    <a:pt x="1927" y="899"/>
                  </a:lnTo>
                  <a:lnTo>
                    <a:pt x="1929" y="899"/>
                  </a:lnTo>
                  <a:lnTo>
                    <a:pt x="1929" y="899"/>
                  </a:lnTo>
                  <a:lnTo>
                    <a:pt x="1936" y="899"/>
                  </a:lnTo>
                  <a:lnTo>
                    <a:pt x="1936" y="899"/>
                  </a:lnTo>
                  <a:lnTo>
                    <a:pt x="1943" y="899"/>
                  </a:lnTo>
                  <a:lnTo>
                    <a:pt x="1943" y="899"/>
                  </a:lnTo>
                  <a:lnTo>
                    <a:pt x="1943" y="899"/>
                  </a:lnTo>
                  <a:lnTo>
                    <a:pt x="1943"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5" y="899"/>
                  </a:lnTo>
                  <a:lnTo>
                    <a:pt x="1955" y="899"/>
                  </a:lnTo>
                  <a:lnTo>
                    <a:pt x="1958" y="899"/>
                  </a:lnTo>
                  <a:lnTo>
                    <a:pt x="1958" y="899"/>
                  </a:lnTo>
                  <a:lnTo>
                    <a:pt x="1963" y="899"/>
                  </a:lnTo>
                  <a:lnTo>
                    <a:pt x="1963" y="899"/>
                  </a:lnTo>
                  <a:lnTo>
                    <a:pt x="1968" y="899"/>
                  </a:lnTo>
                  <a:lnTo>
                    <a:pt x="1968" y="899"/>
                  </a:lnTo>
                  <a:lnTo>
                    <a:pt x="2021" y="899"/>
                  </a:lnTo>
                  <a:lnTo>
                    <a:pt x="2021" y="899"/>
                  </a:lnTo>
                  <a:lnTo>
                    <a:pt x="2032" y="899"/>
                  </a:lnTo>
                  <a:lnTo>
                    <a:pt x="2032"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9"/>
                  </a:lnTo>
                  <a:lnTo>
                    <a:pt x="2058" y="899"/>
                  </a:lnTo>
                  <a:lnTo>
                    <a:pt x="2058" y="899"/>
                  </a:lnTo>
                  <a:lnTo>
                    <a:pt x="2058" y="899"/>
                  </a:lnTo>
                  <a:lnTo>
                    <a:pt x="2058" y="899"/>
                  </a:lnTo>
                  <a:lnTo>
                    <a:pt x="2058" y="899"/>
                  </a:lnTo>
                  <a:lnTo>
                    <a:pt x="2058"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60" y="899"/>
                  </a:lnTo>
                  <a:lnTo>
                    <a:pt x="2060" y="899"/>
                  </a:lnTo>
                  <a:lnTo>
                    <a:pt x="2060" y="899"/>
                  </a:lnTo>
                  <a:lnTo>
                    <a:pt x="2060" y="899"/>
                  </a:lnTo>
                  <a:lnTo>
                    <a:pt x="2061" y="899"/>
                  </a:lnTo>
                  <a:lnTo>
                    <a:pt x="2061" y="899"/>
                  </a:lnTo>
                  <a:lnTo>
                    <a:pt x="2064" y="899"/>
                  </a:lnTo>
                  <a:lnTo>
                    <a:pt x="2064"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8" y="899"/>
                  </a:lnTo>
                  <a:lnTo>
                    <a:pt x="2078" y="899"/>
                  </a:lnTo>
                  <a:lnTo>
                    <a:pt x="2078" y="899"/>
                  </a:lnTo>
                  <a:lnTo>
                    <a:pt x="2078" y="899"/>
                  </a:lnTo>
                  <a:lnTo>
                    <a:pt x="2078" y="899"/>
                  </a:lnTo>
                  <a:lnTo>
                    <a:pt x="2078" y="899"/>
                  </a:lnTo>
                  <a:lnTo>
                    <a:pt x="2078" y="899"/>
                  </a:lnTo>
                  <a:lnTo>
                    <a:pt x="2078" y="899"/>
                  </a:lnTo>
                  <a:lnTo>
                    <a:pt x="2079" y="899"/>
                  </a:lnTo>
                  <a:lnTo>
                    <a:pt x="2079"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2" y="899"/>
                  </a:lnTo>
                  <a:lnTo>
                    <a:pt x="2082" y="899"/>
                  </a:lnTo>
                  <a:lnTo>
                    <a:pt x="2082" y="899"/>
                  </a:lnTo>
                  <a:lnTo>
                    <a:pt x="2082" y="899"/>
                  </a:lnTo>
                  <a:lnTo>
                    <a:pt x="2083" y="899"/>
                  </a:lnTo>
                  <a:lnTo>
                    <a:pt x="2083" y="899"/>
                  </a:lnTo>
                  <a:lnTo>
                    <a:pt x="2085" y="899"/>
                  </a:lnTo>
                  <a:lnTo>
                    <a:pt x="2085" y="899"/>
                  </a:lnTo>
                  <a:lnTo>
                    <a:pt x="2085" y="899"/>
                  </a:lnTo>
                  <a:lnTo>
                    <a:pt x="2085" y="899"/>
                  </a:lnTo>
                  <a:lnTo>
                    <a:pt x="2085" y="899"/>
                  </a:lnTo>
                  <a:lnTo>
                    <a:pt x="2085" y="899"/>
                  </a:lnTo>
                  <a:lnTo>
                    <a:pt x="2086" y="899"/>
                  </a:lnTo>
                  <a:lnTo>
                    <a:pt x="2086" y="899"/>
                  </a:lnTo>
                  <a:lnTo>
                    <a:pt x="2086" y="899"/>
                  </a:lnTo>
                  <a:lnTo>
                    <a:pt x="2086" y="884"/>
                  </a:lnTo>
                  <a:lnTo>
                    <a:pt x="2087" y="884"/>
                  </a:lnTo>
                  <a:lnTo>
                    <a:pt x="2087" y="884"/>
                  </a:lnTo>
                  <a:lnTo>
                    <a:pt x="2088" y="884"/>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90" y="899"/>
                  </a:lnTo>
                  <a:lnTo>
                    <a:pt x="2090" y="899"/>
                  </a:lnTo>
                  <a:lnTo>
                    <a:pt x="2090" y="899"/>
                  </a:lnTo>
                  <a:lnTo>
                    <a:pt x="2090" y="899"/>
                  </a:lnTo>
                  <a:lnTo>
                    <a:pt x="2090" y="899"/>
                  </a:lnTo>
                  <a:lnTo>
                    <a:pt x="2090" y="899"/>
                  </a:lnTo>
                  <a:lnTo>
                    <a:pt x="2090" y="899"/>
                  </a:lnTo>
                  <a:lnTo>
                    <a:pt x="2090" y="899"/>
                  </a:lnTo>
                  <a:lnTo>
                    <a:pt x="2090" y="899"/>
                  </a:lnTo>
                  <a:lnTo>
                    <a:pt x="2090"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6" y="899"/>
                  </a:lnTo>
                  <a:lnTo>
                    <a:pt x="2136" y="899"/>
                  </a:lnTo>
                  <a:lnTo>
                    <a:pt x="2138" y="899"/>
                  </a:lnTo>
                  <a:lnTo>
                    <a:pt x="2138" y="899"/>
                  </a:lnTo>
                  <a:lnTo>
                    <a:pt x="2138" y="899"/>
                  </a:lnTo>
                  <a:lnTo>
                    <a:pt x="2138" y="899"/>
                  </a:lnTo>
                  <a:lnTo>
                    <a:pt x="2141" y="899"/>
                  </a:lnTo>
                  <a:lnTo>
                    <a:pt x="2141"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5" y="899"/>
                  </a:lnTo>
                  <a:lnTo>
                    <a:pt x="2145" y="899"/>
                  </a:lnTo>
                  <a:lnTo>
                    <a:pt x="2147" y="899"/>
                  </a:lnTo>
                  <a:lnTo>
                    <a:pt x="2147"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3" y="899"/>
                  </a:lnTo>
                  <a:lnTo>
                    <a:pt x="2153" y="899"/>
                  </a:lnTo>
                  <a:lnTo>
                    <a:pt x="2153" y="899"/>
                  </a:lnTo>
                  <a:lnTo>
                    <a:pt x="2153"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5" y="899"/>
                  </a:lnTo>
                  <a:lnTo>
                    <a:pt x="2155" y="899"/>
                  </a:lnTo>
                  <a:lnTo>
                    <a:pt x="2155" y="899"/>
                  </a:lnTo>
                  <a:lnTo>
                    <a:pt x="2155" y="899"/>
                  </a:lnTo>
                  <a:lnTo>
                    <a:pt x="2158" y="899"/>
                  </a:lnTo>
                  <a:lnTo>
                    <a:pt x="2158" y="899"/>
                  </a:lnTo>
                  <a:lnTo>
                    <a:pt x="2175" y="899"/>
                  </a:lnTo>
                  <a:lnTo>
                    <a:pt x="2175" y="899"/>
                  </a:lnTo>
                  <a:lnTo>
                    <a:pt x="2175" y="899"/>
                  </a:lnTo>
                  <a:lnTo>
                    <a:pt x="2175" y="899"/>
                  </a:lnTo>
                  <a:lnTo>
                    <a:pt x="2175" y="899"/>
                  </a:lnTo>
                  <a:lnTo>
                    <a:pt x="2175" y="899"/>
                  </a:lnTo>
                  <a:lnTo>
                    <a:pt x="2175" y="899"/>
                  </a:lnTo>
                  <a:lnTo>
                    <a:pt x="2175" y="899"/>
                  </a:lnTo>
                  <a:lnTo>
                    <a:pt x="2175" y="899"/>
                  </a:lnTo>
                  <a:lnTo>
                    <a:pt x="2175" y="899"/>
                  </a:lnTo>
                  <a:lnTo>
                    <a:pt x="2176" y="899"/>
                  </a:lnTo>
                  <a:lnTo>
                    <a:pt x="2176" y="899"/>
                  </a:lnTo>
                  <a:lnTo>
                    <a:pt x="2178" y="899"/>
                  </a:lnTo>
                  <a:lnTo>
                    <a:pt x="2178" y="899"/>
                  </a:lnTo>
                  <a:lnTo>
                    <a:pt x="2182" y="899"/>
                  </a:lnTo>
                  <a:lnTo>
                    <a:pt x="2182" y="899"/>
                  </a:lnTo>
                  <a:lnTo>
                    <a:pt x="2182" y="899"/>
                  </a:lnTo>
                  <a:lnTo>
                    <a:pt x="2182" y="899"/>
                  </a:lnTo>
                  <a:lnTo>
                    <a:pt x="2182" y="899"/>
                  </a:lnTo>
                  <a:lnTo>
                    <a:pt x="2182" y="899"/>
                  </a:lnTo>
                  <a:lnTo>
                    <a:pt x="2182" y="899"/>
                  </a:lnTo>
                  <a:lnTo>
                    <a:pt x="2182"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44"/>
                  </a:lnTo>
                  <a:lnTo>
                    <a:pt x="2186" y="844"/>
                  </a:lnTo>
                  <a:lnTo>
                    <a:pt x="2186" y="899"/>
                  </a:lnTo>
                  <a:lnTo>
                    <a:pt x="2186" y="899"/>
                  </a:lnTo>
                  <a:lnTo>
                    <a:pt x="2186" y="899"/>
                  </a:lnTo>
                  <a:lnTo>
                    <a:pt x="2186" y="899"/>
                  </a:lnTo>
                  <a:lnTo>
                    <a:pt x="2186" y="899"/>
                  </a:lnTo>
                  <a:lnTo>
                    <a:pt x="2186" y="899"/>
                  </a:lnTo>
                  <a:lnTo>
                    <a:pt x="2186" y="899"/>
                  </a:lnTo>
                  <a:lnTo>
                    <a:pt x="2186" y="899"/>
                  </a:lnTo>
                  <a:lnTo>
                    <a:pt x="2186"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8" y="899"/>
                  </a:lnTo>
                  <a:lnTo>
                    <a:pt x="2188" y="899"/>
                  </a:lnTo>
                  <a:lnTo>
                    <a:pt x="2190" y="899"/>
                  </a:lnTo>
                  <a:lnTo>
                    <a:pt x="2190" y="899"/>
                  </a:lnTo>
                  <a:lnTo>
                    <a:pt x="2193" y="899"/>
                  </a:lnTo>
                  <a:lnTo>
                    <a:pt x="2193"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5" y="899"/>
                  </a:lnTo>
                  <a:lnTo>
                    <a:pt x="2215" y="899"/>
                  </a:lnTo>
                  <a:lnTo>
                    <a:pt x="2215" y="899"/>
                  </a:lnTo>
                  <a:lnTo>
                    <a:pt x="2215" y="899"/>
                  </a:lnTo>
                  <a:lnTo>
                    <a:pt x="2215" y="899"/>
                  </a:lnTo>
                  <a:lnTo>
                    <a:pt x="2215" y="899"/>
                  </a:lnTo>
                  <a:lnTo>
                    <a:pt x="2216" y="899"/>
                  </a:lnTo>
                  <a:lnTo>
                    <a:pt x="2216"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8" y="899"/>
                  </a:lnTo>
                  <a:lnTo>
                    <a:pt x="2218" y="899"/>
                  </a:lnTo>
                  <a:lnTo>
                    <a:pt x="2218" y="899"/>
                  </a:lnTo>
                  <a:lnTo>
                    <a:pt x="2218" y="899"/>
                  </a:lnTo>
                  <a:lnTo>
                    <a:pt x="2218" y="899"/>
                  </a:lnTo>
                  <a:lnTo>
                    <a:pt x="2218" y="899"/>
                  </a:lnTo>
                  <a:lnTo>
                    <a:pt x="2218" y="899"/>
                  </a:lnTo>
                  <a:lnTo>
                    <a:pt x="2218"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33" y="899"/>
                  </a:lnTo>
                  <a:lnTo>
                    <a:pt x="2233"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40" y="899"/>
                  </a:lnTo>
                  <a:lnTo>
                    <a:pt x="2240" y="899"/>
                  </a:lnTo>
                  <a:lnTo>
                    <a:pt x="2240" y="899"/>
                  </a:lnTo>
                  <a:lnTo>
                    <a:pt x="2240" y="899"/>
                  </a:lnTo>
                  <a:lnTo>
                    <a:pt x="2240" y="899"/>
                  </a:lnTo>
                  <a:lnTo>
                    <a:pt x="2240" y="899"/>
                  </a:lnTo>
                  <a:lnTo>
                    <a:pt x="2241" y="899"/>
                  </a:lnTo>
                  <a:lnTo>
                    <a:pt x="2241" y="899"/>
                  </a:lnTo>
                  <a:lnTo>
                    <a:pt x="2241" y="899"/>
                  </a:lnTo>
                  <a:lnTo>
                    <a:pt x="2241" y="899"/>
                  </a:lnTo>
                  <a:lnTo>
                    <a:pt x="2243" y="899"/>
                  </a:lnTo>
                  <a:lnTo>
                    <a:pt x="2243" y="899"/>
                  </a:lnTo>
                  <a:lnTo>
                    <a:pt x="2249" y="899"/>
                  </a:lnTo>
                  <a:lnTo>
                    <a:pt x="2249" y="899"/>
                  </a:lnTo>
                  <a:lnTo>
                    <a:pt x="2265" y="899"/>
                  </a:lnTo>
                  <a:lnTo>
                    <a:pt x="2265" y="813"/>
                  </a:lnTo>
                  <a:lnTo>
                    <a:pt x="2266" y="813"/>
                  </a:lnTo>
                  <a:lnTo>
                    <a:pt x="2266" y="899"/>
                  </a:lnTo>
                  <a:lnTo>
                    <a:pt x="2266" y="899"/>
                  </a:lnTo>
                  <a:lnTo>
                    <a:pt x="2266" y="899"/>
                  </a:lnTo>
                  <a:lnTo>
                    <a:pt x="2266" y="899"/>
                  </a:lnTo>
                  <a:lnTo>
                    <a:pt x="2266" y="899"/>
                  </a:lnTo>
                  <a:lnTo>
                    <a:pt x="2266" y="899"/>
                  </a:lnTo>
                  <a:lnTo>
                    <a:pt x="2266" y="899"/>
                  </a:lnTo>
                  <a:lnTo>
                    <a:pt x="2266" y="899"/>
                  </a:lnTo>
                  <a:lnTo>
                    <a:pt x="2266" y="899"/>
                  </a:lnTo>
                  <a:lnTo>
                    <a:pt x="2267" y="899"/>
                  </a:lnTo>
                  <a:lnTo>
                    <a:pt x="2267" y="899"/>
                  </a:lnTo>
                  <a:lnTo>
                    <a:pt x="2267" y="899"/>
                  </a:lnTo>
                  <a:lnTo>
                    <a:pt x="2267" y="899"/>
                  </a:lnTo>
                  <a:lnTo>
                    <a:pt x="2269" y="899"/>
                  </a:lnTo>
                  <a:lnTo>
                    <a:pt x="2269" y="899"/>
                  </a:lnTo>
                  <a:lnTo>
                    <a:pt x="2273" y="899"/>
                  </a:lnTo>
                  <a:lnTo>
                    <a:pt x="2273" y="899"/>
                  </a:lnTo>
                  <a:lnTo>
                    <a:pt x="2273" y="899"/>
                  </a:lnTo>
                  <a:lnTo>
                    <a:pt x="2273" y="899"/>
                  </a:lnTo>
                  <a:lnTo>
                    <a:pt x="2273" y="899"/>
                  </a:lnTo>
                  <a:lnTo>
                    <a:pt x="2273" y="899"/>
                  </a:lnTo>
                  <a:lnTo>
                    <a:pt x="2273" y="899"/>
                  </a:lnTo>
                  <a:lnTo>
                    <a:pt x="2273" y="899"/>
                  </a:lnTo>
                  <a:lnTo>
                    <a:pt x="2273" y="899"/>
                  </a:lnTo>
                  <a:lnTo>
                    <a:pt x="2273" y="899"/>
                  </a:lnTo>
                  <a:lnTo>
                    <a:pt x="2275" y="899"/>
                  </a:lnTo>
                  <a:lnTo>
                    <a:pt x="2275" y="899"/>
                  </a:lnTo>
                  <a:lnTo>
                    <a:pt x="2277" y="899"/>
                  </a:lnTo>
                  <a:lnTo>
                    <a:pt x="2277" y="899"/>
                  </a:lnTo>
                  <a:lnTo>
                    <a:pt x="2277" y="899"/>
                  </a:lnTo>
                  <a:lnTo>
                    <a:pt x="2277" y="899"/>
                  </a:lnTo>
                  <a:lnTo>
                    <a:pt x="2277" y="899"/>
                  </a:lnTo>
                  <a:lnTo>
                    <a:pt x="2277" y="899"/>
                  </a:lnTo>
                  <a:lnTo>
                    <a:pt x="2278" y="899"/>
                  </a:lnTo>
                  <a:lnTo>
                    <a:pt x="2278" y="899"/>
                  </a:lnTo>
                  <a:lnTo>
                    <a:pt x="2278" y="899"/>
                  </a:lnTo>
                  <a:lnTo>
                    <a:pt x="2278" y="899"/>
                  </a:lnTo>
                  <a:lnTo>
                    <a:pt x="2279" y="899"/>
                  </a:lnTo>
                  <a:lnTo>
                    <a:pt x="2279" y="899"/>
                  </a:lnTo>
                  <a:lnTo>
                    <a:pt x="2279" y="899"/>
                  </a:lnTo>
                  <a:lnTo>
                    <a:pt x="2279" y="899"/>
                  </a:lnTo>
                  <a:lnTo>
                    <a:pt x="2280" y="899"/>
                  </a:lnTo>
                  <a:lnTo>
                    <a:pt x="2280" y="899"/>
                  </a:lnTo>
                  <a:lnTo>
                    <a:pt x="2282" y="899"/>
                  </a:lnTo>
                  <a:lnTo>
                    <a:pt x="2282" y="899"/>
                  </a:lnTo>
                  <a:lnTo>
                    <a:pt x="2283" y="899"/>
                  </a:lnTo>
                  <a:lnTo>
                    <a:pt x="2283" y="899"/>
                  </a:lnTo>
                  <a:lnTo>
                    <a:pt x="2285" y="899"/>
                  </a:lnTo>
                  <a:lnTo>
                    <a:pt x="2285" y="899"/>
                  </a:lnTo>
                  <a:lnTo>
                    <a:pt x="2288" y="899"/>
                  </a:lnTo>
                  <a:lnTo>
                    <a:pt x="2288" y="899"/>
                  </a:lnTo>
                  <a:lnTo>
                    <a:pt x="2292" y="899"/>
                  </a:lnTo>
                  <a:lnTo>
                    <a:pt x="2292" y="899"/>
                  </a:lnTo>
                  <a:lnTo>
                    <a:pt x="2293" y="899"/>
                  </a:lnTo>
                  <a:lnTo>
                    <a:pt x="2293" y="899"/>
                  </a:lnTo>
                  <a:lnTo>
                    <a:pt x="2294" y="899"/>
                  </a:lnTo>
                  <a:lnTo>
                    <a:pt x="2294"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9" y="899"/>
                  </a:lnTo>
                  <a:lnTo>
                    <a:pt x="2299" y="899"/>
                  </a:lnTo>
                  <a:lnTo>
                    <a:pt x="2308" y="899"/>
                  </a:lnTo>
                  <a:lnTo>
                    <a:pt x="2308" y="899"/>
                  </a:lnTo>
                  <a:lnTo>
                    <a:pt x="2311" y="899"/>
                  </a:lnTo>
                  <a:lnTo>
                    <a:pt x="2311" y="899"/>
                  </a:lnTo>
                  <a:lnTo>
                    <a:pt x="2350" y="899"/>
                  </a:lnTo>
                  <a:lnTo>
                    <a:pt x="2350" y="899"/>
                  </a:lnTo>
                  <a:lnTo>
                    <a:pt x="2350" y="899"/>
                  </a:lnTo>
                  <a:lnTo>
                    <a:pt x="2350" y="899"/>
                  </a:lnTo>
                  <a:lnTo>
                    <a:pt x="2351" y="899"/>
                  </a:lnTo>
                  <a:lnTo>
                    <a:pt x="2351" y="899"/>
                  </a:lnTo>
                  <a:lnTo>
                    <a:pt x="2365" y="899"/>
                  </a:lnTo>
                  <a:lnTo>
                    <a:pt x="2365" y="899"/>
                  </a:lnTo>
                  <a:lnTo>
                    <a:pt x="2365" y="899"/>
                  </a:lnTo>
                  <a:lnTo>
                    <a:pt x="2365" y="899"/>
                  </a:lnTo>
                  <a:lnTo>
                    <a:pt x="2365" y="899"/>
                  </a:lnTo>
                  <a:lnTo>
                    <a:pt x="2365" y="899"/>
                  </a:lnTo>
                  <a:lnTo>
                    <a:pt x="2365" y="899"/>
                  </a:lnTo>
                  <a:lnTo>
                    <a:pt x="2365" y="899"/>
                  </a:lnTo>
                  <a:lnTo>
                    <a:pt x="2366" y="899"/>
                  </a:lnTo>
                  <a:lnTo>
                    <a:pt x="2366" y="899"/>
                  </a:lnTo>
                  <a:lnTo>
                    <a:pt x="2367" y="899"/>
                  </a:lnTo>
                  <a:lnTo>
                    <a:pt x="2367" y="899"/>
                  </a:lnTo>
                  <a:lnTo>
                    <a:pt x="2369" y="899"/>
                  </a:lnTo>
                  <a:lnTo>
                    <a:pt x="2369" y="899"/>
                  </a:lnTo>
                  <a:lnTo>
                    <a:pt x="2371" y="899"/>
                  </a:lnTo>
                  <a:lnTo>
                    <a:pt x="2371" y="899"/>
                  </a:lnTo>
                  <a:lnTo>
                    <a:pt x="2382" y="899"/>
                  </a:lnTo>
                  <a:lnTo>
                    <a:pt x="2382"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11" y="899"/>
                  </a:lnTo>
                  <a:lnTo>
                    <a:pt x="2411" y="899"/>
                  </a:lnTo>
                  <a:lnTo>
                    <a:pt x="2413" y="899"/>
                  </a:lnTo>
                  <a:lnTo>
                    <a:pt x="2413" y="899"/>
                  </a:lnTo>
                  <a:lnTo>
                    <a:pt x="2417" y="899"/>
                  </a:lnTo>
                  <a:lnTo>
                    <a:pt x="2417" y="899"/>
                  </a:lnTo>
                  <a:lnTo>
                    <a:pt x="2422" y="899"/>
                  </a:lnTo>
                  <a:lnTo>
                    <a:pt x="2422" y="899"/>
                  </a:lnTo>
                  <a:lnTo>
                    <a:pt x="2428" y="899"/>
                  </a:lnTo>
                  <a:lnTo>
                    <a:pt x="2428" y="899"/>
                  </a:lnTo>
                  <a:lnTo>
                    <a:pt x="2439" y="899"/>
                  </a:lnTo>
                  <a:lnTo>
                    <a:pt x="2439"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2" y="899"/>
                  </a:lnTo>
                  <a:lnTo>
                    <a:pt x="2452" y="899"/>
                  </a:lnTo>
                  <a:lnTo>
                    <a:pt x="2452" y="899"/>
                  </a:lnTo>
                  <a:lnTo>
                    <a:pt x="2452" y="899"/>
                  </a:lnTo>
                  <a:lnTo>
                    <a:pt x="2453" y="899"/>
                  </a:lnTo>
                  <a:lnTo>
                    <a:pt x="2453" y="899"/>
                  </a:lnTo>
                  <a:lnTo>
                    <a:pt x="2453" y="899"/>
                  </a:lnTo>
                  <a:lnTo>
                    <a:pt x="2453" y="899"/>
                  </a:lnTo>
                  <a:lnTo>
                    <a:pt x="2454" y="899"/>
                  </a:lnTo>
                  <a:lnTo>
                    <a:pt x="2454" y="899"/>
                  </a:lnTo>
                  <a:lnTo>
                    <a:pt x="2456" y="899"/>
                  </a:lnTo>
                  <a:lnTo>
                    <a:pt x="2456" y="899"/>
                  </a:lnTo>
                  <a:lnTo>
                    <a:pt x="2457" y="899"/>
                  </a:lnTo>
                  <a:lnTo>
                    <a:pt x="2457" y="899"/>
                  </a:lnTo>
                  <a:lnTo>
                    <a:pt x="2468" y="899"/>
                  </a:lnTo>
                  <a:lnTo>
                    <a:pt x="2468" y="899"/>
                  </a:lnTo>
                  <a:lnTo>
                    <a:pt x="2468" y="899"/>
                  </a:lnTo>
                  <a:lnTo>
                    <a:pt x="2468" y="899"/>
                  </a:lnTo>
                  <a:lnTo>
                    <a:pt x="2469" y="899"/>
                  </a:lnTo>
                  <a:lnTo>
                    <a:pt x="2469" y="899"/>
                  </a:lnTo>
                  <a:lnTo>
                    <a:pt x="2469" y="899"/>
                  </a:lnTo>
                  <a:lnTo>
                    <a:pt x="2469" y="899"/>
                  </a:lnTo>
                  <a:lnTo>
                    <a:pt x="2471" y="899"/>
                  </a:lnTo>
                  <a:lnTo>
                    <a:pt x="2471" y="899"/>
                  </a:lnTo>
                  <a:lnTo>
                    <a:pt x="2471" y="899"/>
                  </a:lnTo>
                  <a:lnTo>
                    <a:pt x="2471" y="899"/>
                  </a:lnTo>
                  <a:lnTo>
                    <a:pt x="2471" y="899"/>
                  </a:lnTo>
                  <a:lnTo>
                    <a:pt x="2471" y="899"/>
                  </a:lnTo>
                  <a:lnTo>
                    <a:pt x="2472" y="899"/>
                  </a:lnTo>
                  <a:lnTo>
                    <a:pt x="2472" y="899"/>
                  </a:lnTo>
                  <a:lnTo>
                    <a:pt x="2472" y="899"/>
                  </a:lnTo>
                  <a:lnTo>
                    <a:pt x="2472" y="899"/>
                  </a:lnTo>
                  <a:lnTo>
                    <a:pt x="2474" y="899"/>
                  </a:lnTo>
                  <a:lnTo>
                    <a:pt x="2474" y="899"/>
                  </a:lnTo>
                  <a:lnTo>
                    <a:pt x="2476" y="899"/>
                  </a:lnTo>
                  <a:lnTo>
                    <a:pt x="2476" y="899"/>
                  </a:lnTo>
                  <a:lnTo>
                    <a:pt x="2481" y="899"/>
                  </a:lnTo>
                  <a:lnTo>
                    <a:pt x="2481"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9" y="899"/>
                  </a:lnTo>
                  <a:lnTo>
                    <a:pt x="2489" y="899"/>
                  </a:lnTo>
                  <a:lnTo>
                    <a:pt x="2490" y="899"/>
                  </a:lnTo>
                  <a:lnTo>
                    <a:pt x="2490" y="899"/>
                  </a:lnTo>
                  <a:lnTo>
                    <a:pt x="2492" y="899"/>
                  </a:lnTo>
                  <a:lnTo>
                    <a:pt x="2492" y="899"/>
                  </a:lnTo>
                  <a:lnTo>
                    <a:pt x="2493" y="899"/>
                  </a:lnTo>
                  <a:lnTo>
                    <a:pt x="2493" y="899"/>
                  </a:lnTo>
                  <a:lnTo>
                    <a:pt x="2495" y="899"/>
                  </a:lnTo>
                  <a:lnTo>
                    <a:pt x="2495" y="899"/>
                  </a:lnTo>
                  <a:lnTo>
                    <a:pt x="2496" y="899"/>
                  </a:lnTo>
                  <a:lnTo>
                    <a:pt x="2496" y="899"/>
                  </a:lnTo>
                  <a:lnTo>
                    <a:pt x="2499" y="899"/>
                  </a:lnTo>
                  <a:lnTo>
                    <a:pt x="2499" y="899"/>
                  </a:lnTo>
                  <a:lnTo>
                    <a:pt x="2503" y="899"/>
                  </a:lnTo>
                  <a:lnTo>
                    <a:pt x="2503" y="899"/>
                  </a:lnTo>
                  <a:lnTo>
                    <a:pt x="2514" y="899"/>
                  </a:lnTo>
                  <a:lnTo>
                    <a:pt x="2514" y="899"/>
                  </a:lnTo>
                  <a:lnTo>
                    <a:pt x="2524" y="899"/>
                  </a:lnTo>
                  <a:lnTo>
                    <a:pt x="2524"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7" y="899"/>
                  </a:lnTo>
                  <a:lnTo>
                    <a:pt x="2527"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4" y="899"/>
                  </a:lnTo>
                  <a:lnTo>
                    <a:pt x="2534" y="899"/>
                  </a:lnTo>
                  <a:lnTo>
                    <a:pt x="2537" y="899"/>
                  </a:lnTo>
                  <a:lnTo>
                    <a:pt x="2537" y="899"/>
                  </a:lnTo>
                  <a:lnTo>
                    <a:pt x="2541" y="899"/>
                  </a:lnTo>
                  <a:lnTo>
                    <a:pt x="2541"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1" y="899"/>
                  </a:lnTo>
                  <a:lnTo>
                    <a:pt x="2591" y="899"/>
                  </a:lnTo>
                  <a:lnTo>
                    <a:pt x="2591" y="899"/>
                  </a:lnTo>
                  <a:lnTo>
                    <a:pt x="2591" y="899"/>
                  </a:lnTo>
                  <a:lnTo>
                    <a:pt x="2591" y="899"/>
                  </a:lnTo>
                  <a:lnTo>
                    <a:pt x="2591" y="899"/>
                  </a:lnTo>
                  <a:lnTo>
                    <a:pt x="2591" y="899"/>
                  </a:lnTo>
                  <a:lnTo>
                    <a:pt x="2591" y="899"/>
                  </a:lnTo>
                  <a:lnTo>
                    <a:pt x="2592" y="899"/>
                  </a:lnTo>
                  <a:lnTo>
                    <a:pt x="2592" y="899"/>
                  </a:lnTo>
                  <a:lnTo>
                    <a:pt x="2593" y="899"/>
                  </a:lnTo>
                  <a:lnTo>
                    <a:pt x="2593" y="899"/>
                  </a:lnTo>
                  <a:lnTo>
                    <a:pt x="2596" y="899"/>
                  </a:lnTo>
                  <a:lnTo>
                    <a:pt x="2596" y="899"/>
                  </a:lnTo>
                  <a:lnTo>
                    <a:pt x="2599" y="899"/>
                  </a:lnTo>
                  <a:lnTo>
                    <a:pt x="2599" y="899"/>
                  </a:lnTo>
                  <a:lnTo>
                    <a:pt x="2604" y="899"/>
                  </a:lnTo>
                  <a:lnTo>
                    <a:pt x="2604" y="899"/>
                  </a:lnTo>
                  <a:lnTo>
                    <a:pt x="2604" y="899"/>
                  </a:lnTo>
                  <a:lnTo>
                    <a:pt x="2604" y="899"/>
                  </a:lnTo>
                  <a:lnTo>
                    <a:pt x="2605" y="899"/>
                  </a:lnTo>
                  <a:lnTo>
                    <a:pt x="2605" y="899"/>
                  </a:lnTo>
                  <a:lnTo>
                    <a:pt x="2605" y="899"/>
                  </a:lnTo>
                  <a:lnTo>
                    <a:pt x="2605" y="899"/>
                  </a:lnTo>
                  <a:lnTo>
                    <a:pt x="2605" y="899"/>
                  </a:lnTo>
                  <a:lnTo>
                    <a:pt x="2605"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9" y="899"/>
                  </a:lnTo>
                  <a:lnTo>
                    <a:pt x="2609" y="899"/>
                  </a:lnTo>
                  <a:lnTo>
                    <a:pt x="2612" y="899"/>
                  </a:lnTo>
                  <a:lnTo>
                    <a:pt x="2612" y="899"/>
                  </a:lnTo>
                  <a:lnTo>
                    <a:pt x="2612" y="899"/>
                  </a:lnTo>
                  <a:lnTo>
                    <a:pt x="2612" y="899"/>
                  </a:lnTo>
                  <a:lnTo>
                    <a:pt x="2613" y="899"/>
                  </a:lnTo>
                  <a:lnTo>
                    <a:pt x="2613"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1" y="899"/>
                  </a:lnTo>
                  <a:lnTo>
                    <a:pt x="2631"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9" y="899"/>
                  </a:lnTo>
                  <a:lnTo>
                    <a:pt x="2639" y="899"/>
                  </a:lnTo>
                  <a:lnTo>
                    <a:pt x="2639" y="899"/>
                  </a:lnTo>
                  <a:lnTo>
                    <a:pt x="2639"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6" y="899"/>
                  </a:lnTo>
                  <a:lnTo>
                    <a:pt x="2646" y="899"/>
                  </a:lnTo>
                  <a:lnTo>
                    <a:pt x="2647" y="899"/>
                  </a:lnTo>
                  <a:lnTo>
                    <a:pt x="2647" y="899"/>
                  </a:lnTo>
                  <a:lnTo>
                    <a:pt x="2647" y="899"/>
                  </a:lnTo>
                  <a:lnTo>
                    <a:pt x="2647" y="899"/>
                  </a:lnTo>
                  <a:lnTo>
                    <a:pt x="2648" y="899"/>
                  </a:lnTo>
                  <a:lnTo>
                    <a:pt x="2648" y="899"/>
                  </a:lnTo>
                  <a:lnTo>
                    <a:pt x="2649" y="899"/>
                  </a:lnTo>
                  <a:lnTo>
                    <a:pt x="2649"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3" y="899"/>
                  </a:lnTo>
                  <a:lnTo>
                    <a:pt x="2653"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8" y="899"/>
                  </a:lnTo>
                  <a:lnTo>
                    <a:pt x="2658" y="899"/>
                  </a:lnTo>
                  <a:lnTo>
                    <a:pt x="2658" y="899"/>
                  </a:lnTo>
                  <a:lnTo>
                    <a:pt x="2658" y="899"/>
                  </a:lnTo>
                  <a:lnTo>
                    <a:pt x="2658" y="899"/>
                  </a:lnTo>
                  <a:lnTo>
                    <a:pt x="2658" y="899"/>
                  </a:lnTo>
                  <a:lnTo>
                    <a:pt x="2658" y="899"/>
                  </a:lnTo>
                  <a:lnTo>
                    <a:pt x="2658"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1" y="899"/>
                  </a:lnTo>
                  <a:lnTo>
                    <a:pt x="2661" y="899"/>
                  </a:lnTo>
                  <a:lnTo>
                    <a:pt x="2661" y="899"/>
                  </a:lnTo>
                  <a:lnTo>
                    <a:pt x="2661" y="899"/>
                  </a:lnTo>
                  <a:lnTo>
                    <a:pt x="2661" y="899"/>
                  </a:lnTo>
                  <a:lnTo>
                    <a:pt x="2661" y="899"/>
                  </a:lnTo>
                  <a:lnTo>
                    <a:pt x="2661" y="899"/>
                  </a:lnTo>
                  <a:lnTo>
                    <a:pt x="2661" y="899"/>
                  </a:lnTo>
                  <a:lnTo>
                    <a:pt x="2662" y="899"/>
                  </a:lnTo>
                  <a:lnTo>
                    <a:pt x="2662" y="899"/>
                  </a:lnTo>
                  <a:lnTo>
                    <a:pt x="2662" y="899"/>
                  </a:lnTo>
                  <a:lnTo>
                    <a:pt x="2662" y="899"/>
                  </a:lnTo>
                  <a:lnTo>
                    <a:pt x="2663" y="899"/>
                  </a:lnTo>
                  <a:lnTo>
                    <a:pt x="2663" y="899"/>
                  </a:lnTo>
                  <a:lnTo>
                    <a:pt x="2665" y="899"/>
                  </a:lnTo>
                  <a:lnTo>
                    <a:pt x="2665" y="899"/>
                  </a:lnTo>
                  <a:lnTo>
                    <a:pt x="2681" y="899"/>
                  </a:lnTo>
                  <a:lnTo>
                    <a:pt x="2681" y="899"/>
                  </a:lnTo>
                  <a:lnTo>
                    <a:pt x="2682" y="899"/>
                  </a:lnTo>
                  <a:lnTo>
                    <a:pt x="2682"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4" y="899"/>
                  </a:lnTo>
                  <a:lnTo>
                    <a:pt x="2684" y="899"/>
                  </a:lnTo>
                  <a:lnTo>
                    <a:pt x="2684" y="899"/>
                  </a:lnTo>
                  <a:lnTo>
                    <a:pt x="2684" y="899"/>
                  </a:lnTo>
                  <a:lnTo>
                    <a:pt x="2684" y="899"/>
                  </a:lnTo>
                  <a:lnTo>
                    <a:pt x="2684"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9" y="899"/>
                  </a:lnTo>
                  <a:lnTo>
                    <a:pt x="2689"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4" y="899"/>
                  </a:lnTo>
                  <a:lnTo>
                    <a:pt x="2694" y="899"/>
                  </a:lnTo>
                  <a:lnTo>
                    <a:pt x="2697" y="899"/>
                  </a:lnTo>
                  <a:lnTo>
                    <a:pt x="2697" y="899"/>
                  </a:lnTo>
                  <a:lnTo>
                    <a:pt x="2702" y="899"/>
                  </a:lnTo>
                  <a:lnTo>
                    <a:pt x="2702" y="899"/>
                  </a:lnTo>
                  <a:lnTo>
                    <a:pt x="2702" y="899"/>
                  </a:lnTo>
                  <a:lnTo>
                    <a:pt x="2702" y="899"/>
                  </a:lnTo>
                  <a:lnTo>
                    <a:pt x="2707" y="899"/>
                  </a:lnTo>
                  <a:lnTo>
                    <a:pt x="2707" y="899"/>
                  </a:lnTo>
                  <a:lnTo>
                    <a:pt x="2712" y="899"/>
                  </a:lnTo>
                  <a:lnTo>
                    <a:pt x="2712" y="899"/>
                  </a:lnTo>
                  <a:lnTo>
                    <a:pt x="2712" y="899"/>
                  </a:lnTo>
                  <a:lnTo>
                    <a:pt x="2712"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4" y="899"/>
                  </a:lnTo>
                  <a:lnTo>
                    <a:pt x="2714" y="899"/>
                  </a:lnTo>
                  <a:lnTo>
                    <a:pt x="2716" y="899"/>
                  </a:lnTo>
                  <a:lnTo>
                    <a:pt x="2716"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6" y="899"/>
                  </a:lnTo>
                  <a:lnTo>
                    <a:pt x="2736" y="899"/>
                  </a:lnTo>
                  <a:lnTo>
                    <a:pt x="2748" y="899"/>
                  </a:lnTo>
                  <a:lnTo>
                    <a:pt x="2748" y="899"/>
                  </a:lnTo>
                  <a:lnTo>
                    <a:pt x="2752" y="899"/>
                  </a:lnTo>
                  <a:lnTo>
                    <a:pt x="2752" y="899"/>
                  </a:lnTo>
                  <a:lnTo>
                    <a:pt x="2775" y="899"/>
                  </a:lnTo>
                  <a:lnTo>
                    <a:pt x="2775" y="899"/>
                  </a:lnTo>
                  <a:lnTo>
                    <a:pt x="2775" y="899"/>
                  </a:lnTo>
                  <a:lnTo>
                    <a:pt x="2775" y="899"/>
                  </a:lnTo>
                  <a:lnTo>
                    <a:pt x="2775" y="899"/>
                  </a:lnTo>
                  <a:lnTo>
                    <a:pt x="2775" y="899"/>
                  </a:lnTo>
                  <a:lnTo>
                    <a:pt x="2775" y="899"/>
                  </a:lnTo>
                  <a:lnTo>
                    <a:pt x="2775"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91" y="899"/>
                  </a:lnTo>
                  <a:lnTo>
                    <a:pt x="2791" y="899"/>
                  </a:lnTo>
                  <a:lnTo>
                    <a:pt x="2792" y="899"/>
                  </a:lnTo>
                  <a:lnTo>
                    <a:pt x="2792"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5" y="899"/>
                  </a:lnTo>
                  <a:lnTo>
                    <a:pt x="2795" y="899"/>
                  </a:lnTo>
                  <a:lnTo>
                    <a:pt x="2798" y="899"/>
                  </a:lnTo>
                  <a:lnTo>
                    <a:pt x="2798" y="899"/>
                  </a:lnTo>
                  <a:lnTo>
                    <a:pt x="2799" y="899"/>
                  </a:lnTo>
                  <a:lnTo>
                    <a:pt x="2799" y="899"/>
                  </a:lnTo>
                  <a:lnTo>
                    <a:pt x="2837" y="899"/>
                  </a:lnTo>
                  <a:lnTo>
                    <a:pt x="2837" y="899"/>
                  </a:lnTo>
                  <a:lnTo>
                    <a:pt x="2837" y="899"/>
                  </a:lnTo>
                  <a:lnTo>
                    <a:pt x="2837" y="899"/>
                  </a:lnTo>
                  <a:lnTo>
                    <a:pt x="2837" y="899"/>
                  </a:lnTo>
                  <a:lnTo>
                    <a:pt x="2837" y="899"/>
                  </a:lnTo>
                  <a:lnTo>
                    <a:pt x="2840" y="899"/>
                  </a:lnTo>
                  <a:lnTo>
                    <a:pt x="2840" y="899"/>
                  </a:lnTo>
                  <a:lnTo>
                    <a:pt x="2842" y="899"/>
                  </a:lnTo>
                  <a:lnTo>
                    <a:pt x="2842" y="899"/>
                  </a:lnTo>
                  <a:lnTo>
                    <a:pt x="2842" y="899"/>
                  </a:lnTo>
                  <a:lnTo>
                    <a:pt x="2842" y="899"/>
                  </a:lnTo>
                  <a:lnTo>
                    <a:pt x="2842" y="899"/>
                  </a:lnTo>
                  <a:lnTo>
                    <a:pt x="2842" y="899"/>
                  </a:lnTo>
                  <a:lnTo>
                    <a:pt x="2843" y="899"/>
                  </a:lnTo>
                  <a:lnTo>
                    <a:pt x="2843" y="899"/>
                  </a:lnTo>
                  <a:lnTo>
                    <a:pt x="2844" y="899"/>
                  </a:lnTo>
                  <a:lnTo>
                    <a:pt x="2844" y="899"/>
                  </a:lnTo>
                  <a:lnTo>
                    <a:pt x="2848" y="899"/>
                  </a:lnTo>
                  <a:lnTo>
                    <a:pt x="2848" y="899"/>
                  </a:lnTo>
                  <a:lnTo>
                    <a:pt x="2853" y="899"/>
                  </a:lnTo>
                  <a:lnTo>
                    <a:pt x="2853" y="899"/>
                  </a:lnTo>
                  <a:lnTo>
                    <a:pt x="2855" y="899"/>
                  </a:lnTo>
                  <a:lnTo>
                    <a:pt x="2855" y="899"/>
                  </a:lnTo>
                  <a:lnTo>
                    <a:pt x="2856" y="899"/>
                  </a:lnTo>
                  <a:lnTo>
                    <a:pt x="2856" y="899"/>
                  </a:lnTo>
                  <a:lnTo>
                    <a:pt x="2866" y="899"/>
                  </a:lnTo>
                  <a:lnTo>
                    <a:pt x="2866" y="899"/>
                  </a:lnTo>
                  <a:lnTo>
                    <a:pt x="2891" y="899"/>
                  </a:lnTo>
                  <a:lnTo>
                    <a:pt x="2891" y="899"/>
                  </a:lnTo>
                  <a:lnTo>
                    <a:pt x="2895" y="899"/>
                  </a:lnTo>
                  <a:lnTo>
                    <a:pt x="2895"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9" y="899"/>
                  </a:lnTo>
                  <a:lnTo>
                    <a:pt x="2899" y="899"/>
                  </a:lnTo>
                  <a:lnTo>
                    <a:pt x="2900" y="899"/>
                  </a:lnTo>
                  <a:lnTo>
                    <a:pt x="2900" y="899"/>
                  </a:lnTo>
                  <a:lnTo>
                    <a:pt x="2901" y="899"/>
                  </a:lnTo>
                  <a:lnTo>
                    <a:pt x="2901" y="899"/>
                  </a:lnTo>
                  <a:lnTo>
                    <a:pt x="2902" y="899"/>
                  </a:lnTo>
                  <a:lnTo>
                    <a:pt x="2902" y="899"/>
                  </a:lnTo>
                  <a:lnTo>
                    <a:pt x="2903" y="899"/>
                  </a:lnTo>
                  <a:lnTo>
                    <a:pt x="2903"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6" y="899"/>
                  </a:lnTo>
                  <a:lnTo>
                    <a:pt x="2906" y="899"/>
                  </a:lnTo>
                  <a:lnTo>
                    <a:pt x="2909" y="899"/>
                  </a:lnTo>
                  <a:lnTo>
                    <a:pt x="2909" y="899"/>
                  </a:lnTo>
                  <a:lnTo>
                    <a:pt x="2913" y="899"/>
                  </a:lnTo>
                  <a:lnTo>
                    <a:pt x="2913" y="577"/>
                  </a:lnTo>
                  <a:lnTo>
                    <a:pt x="2917" y="577"/>
                  </a:lnTo>
                  <a:lnTo>
                    <a:pt x="2917" y="899"/>
                  </a:lnTo>
                  <a:lnTo>
                    <a:pt x="2917" y="899"/>
                  </a:lnTo>
                  <a:lnTo>
                    <a:pt x="2917" y="899"/>
                  </a:lnTo>
                  <a:lnTo>
                    <a:pt x="2918" y="899"/>
                  </a:lnTo>
                  <a:lnTo>
                    <a:pt x="2918" y="899"/>
                  </a:lnTo>
                  <a:lnTo>
                    <a:pt x="2938" y="899"/>
                  </a:lnTo>
                  <a:lnTo>
                    <a:pt x="2938" y="899"/>
                  </a:lnTo>
                  <a:lnTo>
                    <a:pt x="2938" y="899"/>
                  </a:lnTo>
                  <a:lnTo>
                    <a:pt x="2938" y="899"/>
                  </a:lnTo>
                  <a:lnTo>
                    <a:pt x="2939" y="899"/>
                  </a:lnTo>
                  <a:lnTo>
                    <a:pt x="2939"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4" y="899"/>
                  </a:lnTo>
                  <a:lnTo>
                    <a:pt x="2944" y="899"/>
                  </a:lnTo>
                  <a:lnTo>
                    <a:pt x="2945" y="899"/>
                  </a:lnTo>
                  <a:lnTo>
                    <a:pt x="2945" y="899"/>
                  </a:lnTo>
                  <a:lnTo>
                    <a:pt x="2947" y="899"/>
                  </a:lnTo>
                  <a:lnTo>
                    <a:pt x="2947"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51" y="899"/>
                  </a:lnTo>
                  <a:lnTo>
                    <a:pt x="2951" y="899"/>
                  </a:lnTo>
                  <a:lnTo>
                    <a:pt x="2951" y="899"/>
                  </a:lnTo>
                  <a:lnTo>
                    <a:pt x="2951" y="899"/>
                  </a:lnTo>
                  <a:lnTo>
                    <a:pt x="2951" y="899"/>
                  </a:lnTo>
                  <a:lnTo>
                    <a:pt x="2951" y="899"/>
                  </a:lnTo>
                  <a:lnTo>
                    <a:pt x="2952" y="899"/>
                  </a:lnTo>
                  <a:lnTo>
                    <a:pt x="2952" y="899"/>
                  </a:lnTo>
                  <a:lnTo>
                    <a:pt x="2953" y="899"/>
                  </a:lnTo>
                  <a:lnTo>
                    <a:pt x="2953" y="899"/>
                  </a:lnTo>
                  <a:lnTo>
                    <a:pt x="2962" y="899"/>
                  </a:lnTo>
                  <a:lnTo>
                    <a:pt x="2962" y="899"/>
                  </a:lnTo>
                  <a:lnTo>
                    <a:pt x="2962" y="899"/>
                  </a:lnTo>
                  <a:lnTo>
                    <a:pt x="2962" y="539"/>
                  </a:lnTo>
                  <a:lnTo>
                    <a:pt x="2962" y="53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4" y="899"/>
                  </a:lnTo>
                  <a:lnTo>
                    <a:pt x="2964"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7" y="899"/>
                  </a:lnTo>
                  <a:lnTo>
                    <a:pt x="2967" y="899"/>
                  </a:lnTo>
                  <a:lnTo>
                    <a:pt x="2967" y="899"/>
                  </a:lnTo>
                  <a:lnTo>
                    <a:pt x="2967" y="899"/>
                  </a:lnTo>
                  <a:lnTo>
                    <a:pt x="2967" y="899"/>
                  </a:lnTo>
                  <a:lnTo>
                    <a:pt x="2967" y="899"/>
                  </a:lnTo>
                  <a:lnTo>
                    <a:pt x="2968" y="899"/>
                  </a:lnTo>
                  <a:lnTo>
                    <a:pt x="2968" y="899"/>
                  </a:lnTo>
                  <a:lnTo>
                    <a:pt x="2972" y="899"/>
                  </a:lnTo>
                  <a:lnTo>
                    <a:pt x="2972" y="899"/>
                  </a:lnTo>
                  <a:lnTo>
                    <a:pt x="2972" y="899"/>
                  </a:lnTo>
                  <a:lnTo>
                    <a:pt x="2972" y="899"/>
                  </a:lnTo>
                  <a:lnTo>
                    <a:pt x="3045" y="899"/>
                  </a:lnTo>
                  <a:lnTo>
                    <a:pt x="3045" y="899"/>
                  </a:lnTo>
                  <a:lnTo>
                    <a:pt x="3045" y="899"/>
                  </a:lnTo>
                  <a:lnTo>
                    <a:pt x="3045" y="899"/>
                  </a:lnTo>
                  <a:lnTo>
                    <a:pt x="3046" y="899"/>
                  </a:lnTo>
                  <a:lnTo>
                    <a:pt x="3046" y="899"/>
                  </a:lnTo>
                  <a:lnTo>
                    <a:pt x="3046" y="899"/>
                  </a:lnTo>
                  <a:lnTo>
                    <a:pt x="3046" y="899"/>
                  </a:lnTo>
                  <a:lnTo>
                    <a:pt x="3046" y="899"/>
                  </a:lnTo>
                  <a:lnTo>
                    <a:pt x="3046"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8" y="899"/>
                  </a:lnTo>
                  <a:lnTo>
                    <a:pt x="3048" y="899"/>
                  </a:lnTo>
                  <a:lnTo>
                    <a:pt x="3048" y="899"/>
                  </a:lnTo>
                  <a:lnTo>
                    <a:pt x="3048" y="899"/>
                  </a:lnTo>
                  <a:lnTo>
                    <a:pt x="3048" y="899"/>
                  </a:lnTo>
                  <a:lnTo>
                    <a:pt x="3048" y="899"/>
                  </a:lnTo>
                  <a:lnTo>
                    <a:pt x="3048" y="899"/>
                  </a:lnTo>
                  <a:lnTo>
                    <a:pt x="3048" y="899"/>
                  </a:lnTo>
                  <a:lnTo>
                    <a:pt x="3049" y="899"/>
                  </a:lnTo>
                  <a:lnTo>
                    <a:pt x="3049" y="899"/>
                  </a:lnTo>
                  <a:lnTo>
                    <a:pt x="3050" y="899"/>
                  </a:lnTo>
                  <a:lnTo>
                    <a:pt x="3050" y="899"/>
                  </a:lnTo>
                  <a:lnTo>
                    <a:pt x="3057" y="899"/>
                  </a:lnTo>
                  <a:lnTo>
                    <a:pt x="3057" y="899"/>
                  </a:lnTo>
                  <a:lnTo>
                    <a:pt x="3057" y="899"/>
                  </a:lnTo>
                  <a:lnTo>
                    <a:pt x="3057" y="899"/>
                  </a:lnTo>
                  <a:lnTo>
                    <a:pt x="3058" y="899"/>
                  </a:lnTo>
                  <a:lnTo>
                    <a:pt x="3058" y="899"/>
                  </a:lnTo>
                  <a:lnTo>
                    <a:pt x="3058" y="899"/>
                  </a:lnTo>
                  <a:lnTo>
                    <a:pt x="3058" y="899"/>
                  </a:lnTo>
                  <a:lnTo>
                    <a:pt x="3060" y="899"/>
                  </a:lnTo>
                  <a:lnTo>
                    <a:pt x="3060"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76" y="899"/>
                  </a:lnTo>
                  <a:lnTo>
                    <a:pt x="3076" y="899"/>
                  </a:lnTo>
                  <a:lnTo>
                    <a:pt x="3101" y="899"/>
                  </a:lnTo>
                  <a:lnTo>
                    <a:pt x="3101" y="899"/>
                  </a:lnTo>
                  <a:lnTo>
                    <a:pt x="3156" y="899"/>
                  </a:lnTo>
                  <a:lnTo>
                    <a:pt x="3156" y="899"/>
                  </a:lnTo>
                  <a:lnTo>
                    <a:pt x="3156" y="899"/>
                  </a:lnTo>
                  <a:lnTo>
                    <a:pt x="3156" y="899"/>
                  </a:lnTo>
                  <a:lnTo>
                    <a:pt x="3157" y="899"/>
                  </a:lnTo>
                  <a:lnTo>
                    <a:pt x="3157" y="899"/>
                  </a:lnTo>
                  <a:lnTo>
                    <a:pt x="3157" y="899"/>
                  </a:lnTo>
                  <a:lnTo>
                    <a:pt x="3157" y="899"/>
                  </a:lnTo>
                  <a:lnTo>
                    <a:pt x="3159" y="899"/>
                  </a:lnTo>
                  <a:lnTo>
                    <a:pt x="3159" y="899"/>
                  </a:lnTo>
                  <a:lnTo>
                    <a:pt x="3169" y="899"/>
                  </a:lnTo>
                  <a:lnTo>
                    <a:pt x="3169" y="899"/>
                  </a:lnTo>
                  <a:lnTo>
                    <a:pt x="3169" y="899"/>
                  </a:lnTo>
                  <a:lnTo>
                    <a:pt x="3169" y="899"/>
                  </a:lnTo>
                  <a:lnTo>
                    <a:pt x="3169" y="899"/>
                  </a:lnTo>
                  <a:lnTo>
                    <a:pt x="3169" y="899"/>
                  </a:lnTo>
                  <a:lnTo>
                    <a:pt x="3169" y="899"/>
                  </a:lnTo>
                  <a:lnTo>
                    <a:pt x="3169" y="899"/>
                  </a:lnTo>
                  <a:lnTo>
                    <a:pt x="3169" y="899"/>
                  </a:lnTo>
                  <a:lnTo>
                    <a:pt x="3169" y="899"/>
                  </a:lnTo>
                  <a:lnTo>
                    <a:pt x="3169" y="899"/>
                  </a:lnTo>
                  <a:lnTo>
                    <a:pt x="3169" y="899"/>
                  </a:lnTo>
                  <a:lnTo>
                    <a:pt x="3171" y="899"/>
                  </a:lnTo>
                  <a:lnTo>
                    <a:pt x="3171" y="899"/>
                  </a:lnTo>
                  <a:lnTo>
                    <a:pt x="3172" y="899"/>
                  </a:lnTo>
                  <a:lnTo>
                    <a:pt x="3172" y="899"/>
                  </a:lnTo>
                  <a:lnTo>
                    <a:pt x="3175" y="89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6" y="899"/>
                  </a:lnTo>
                  <a:lnTo>
                    <a:pt x="3186" y="899"/>
                  </a:lnTo>
                  <a:lnTo>
                    <a:pt x="3186" y="899"/>
                  </a:lnTo>
                  <a:lnTo>
                    <a:pt x="3186" y="899"/>
                  </a:lnTo>
                  <a:lnTo>
                    <a:pt x="3186" y="899"/>
                  </a:lnTo>
                  <a:lnTo>
                    <a:pt x="3186" y="899"/>
                  </a:lnTo>
                  <a:lnTo>
                    <a:pt x="3186" y="899"/>
                  </a:lnTo>
                  <a:lnTo>
                    <a:pt x="3186" y="899"/>
                  </a:lnTo>
                  <a:lnTo>
                    <a:pt x="3186" y="899"/>
                  </a:lnTo>
                  <a:lnTo>
                    <a:pt x="3186" y="899"/>
                  </a:lnTo>
                  <a:lnTo>
                    <a:pt x="3187" y="899"/>
                  </a:lnTo>
                  <a:lnTo>
                    <a:pt x="3187" y="899"/>
                  </a:lnTo>
                  <a:lnTo>
                    <a:pt x="3187" y="899"/>
                  </a:lnTo>
                  <a:lnTo>
                    <a:pt x="3187" y="899"/>
                  </a:lnTo>
                  <a:lnTo>
                    <a:pt x="3187" y="899"/>
                  </a:lnTo>
                  <a:lnTo>
                    <a:pt x="3187" y="899"/>
                  </a:lnTo>
                  <a:lnTo>
                    <a:pt x="3187" y="899"/>
                  </a:lnTo>
                  <a:lnTo>
                    <a:pt x="3187" y="899"/>
                  </a:lnTo>
                  <a:lnTo>
                    <a:pt x="3188" y="899"/>
                  </a:lnTo>
                  <a:lnTo>
                    <a:pt x="3188" y="440"/>
                  </a:lnTo>
                  <a:lnTo>
                    <a:pt x="3189" y="440"/>
                  </a:lnTo>
                  <a:lnTo>
                    <a:pt x="3189" y="440"/>
                  </a:lnTo>
                  <a:lnTo>
                    <a:pt x="3189" y="440"/>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434"/>
                  </a:lnTo>
                  <a:lnTo>
                    <a:pt x="3189" y="434"/>
                  </a:lnTo>
                  <a:lnTo>
                    <a:pt x="3189" y="899"/>
                  </a:lnTo>
                  <a:lnTo>
                    <a:pt x="3189" y="899"/>
                  </a:lnTo>
                  <a:lnTo>
                    <a:pt x="3189" y="899"/>
                  </a:lnTo>
                  <a:lnTo>
                    <a:pt x="3189" y="899"/>
                  </a:lnTo>
                  <a:lnTo>
                    <a:pt x="3189" y="899"/>
                  </a:lnTo>
                  <a:lnTo>
                    <a:pt x="3189" y="899"/>
                  </a:lnTo>
                  <a:lnTo>
                    <a:pt x="3189" y="899"/>
                  </a:lnTo>
                  <a:lnTo>
                    <a:pt x="3190" y="899"/>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899"/>
                  </a:lnTo>
                  <a:lnTo>
                    <a:pt x="3192" y="899"/>
                  </a:lnTo>
                  <a:lnTo>
                    <a:pt x="3192" y="899"/>
                  </a:lnTo>
                  <a:lnTo>
                    <a:pt x="3192" y="899"/>
                  </a:lnTo>
                  <a:lnTo>
                    <a:pt x="3192" y="899"/>
                  </a:lnTo>
                  <a:lnTo>
                    <a:pt x="3192" y="899"/>
                  </a:lnTo>
                  <a:lnTo>
                    <a:pt x="3192" y="899"/>
                  </a:lnTo>
                  <a:lnTo>
                    <a:pt x="3192" y="899"/>
                  </a:lnTo>
                  <a:lnTo>
                    <a:pt x="3192" y="404"/>
                  </a:lnTo>
                  <a:lnTo>
                    <a:pt x="3192" y="404"/>
                  </a:lnTo>
                  <a:lnTo>
                    <a:pt x="3192" y="899"/>
                  </a:lnTo>
                  <a:lnTo>
                    <a:pt x="3192" y="899"/>
                  </a:lnTo>
                  <a:lnTo>
                    <a:pt x="3192"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4" y="899"/>
                  </a:lnTo>
                  <a:lnTo>
                    <a:pt x="3194" y="899"/>
                  </a:lnTo>
                  <a:lnTo>
                    <a:pt x="3194" y="899"/>
                  </a:lnTo>
                  <a:lnTo>
                    <a:pt x="3194" y="899"/>
                  </a:lnTo>
                  <a:lnTo>
                    <a:pt x="3194" y="899"/>
                  </a:lnTo>
                  <a:lnTo>
                    <a:pt x="3194" y="899"/>
                  </a:lnTo>
                  <a:lnTo>
                    <a:pt x="3194" y="899"/>
                  </a:lnTo>
                  <a:lnTo>
                    <a:pt x="3194" y="899"/>
                  </a:lnTo>
                  <a:lnTo>
                    <a:pt x="3195" y="899"/>
                  </a:lnTo>
                  <a:lnTo>
                    <a:pt x="3195" y="899"/>
                  </a:lnTo>
                  <a:lnTo>
                    <a:pt x="3196" y="899"/>
                  </a:lnTo>
                  <a:lnTo>
                    <a:pt x="3196" y="899"/>
                  </a:lnTo>
                  <a:lnTo>
                    <a:pt x="3197" y="899"/>
                  </a:lnTo>
                  <a:lnTo>
                    <a:pt x="3197" y="899"/>
                  </a:lnTo>
                  <a:lnTo>
                    <a:pt x="3201" y="899"/>
                  </a:lnTo>
                  <a:lnTo>
                    <a:pt x="3201" y="385"/>
                  </a:lnTo>
                  <a:lnTo>
                    <a:pt x="3202" y="385"/>
                  </a:lnTo>
                  <a:lnTo>
                    <a:pt x="3202" y="384"/>
                  </a:lnTo>
                  <a:lnTo>
                    <a:pt x="3202" y="384"/>
                  </a:lnTo>
                  <a:lnTo>
                    <a:pt x="3202" y="384"/>
                  </a:lnTo>
                  <a:lnTo>
                    <a:pt x="3203" y="384"/>
                  </a:lnTo>
                  <a:lnTo>
                    <a:pt x="3203" y="899"/>
                  </a:lnTo>
                  <a:lnTo>
                    <a:pt x="3216" y="899"/>
                  </a:lnTo>
                  <a:lnTo>
                    <a:pt x="3216" y="375"/>
                  </a:lnTo>
                  <a:lnTo>
                    <a:pt x="3216" y="375"/>
                  </a:lnTo>
                  <a:lnTo>
                    <a:pt x="3216" y="899"/>
                  </a:lnTo>
                  <a:lnTo>
                    <a:pt x="3216" y="899"/>
                  </a:lnTo>
                  <a:lnTo>
                    <a:pt x="3216" y="899"/>
                  </a:lnTo>
                  <a:lnTo>
                    <a:pt x="3216" y="899"/>
                  </a:lnTo>
                  <a:lnTo>
                    <a:pt x="3216" y="899"/>
                  </a:lnTo>
                  <a:lnTo>
                    <a:pt x="3216" y="899"/>
                  </a:lnTo>
                  <a:lnTo>
                    <a:pt x="3216" y="364"/>
                  </a:lnTo>
                  <a:lnTo>
                    <a:pt x="3216" y="364"/>
                  </a:lnTo>
                  <a:lnTo>
                    <a:pt x="3216" y="364"/>
                  </a:lnTo>
                  <a:lnTo>
                    <a:pt x="3216" y="364"/>
                  </a:lnTo>
                  <a:lnTo>
                    <a:pt x="3216" y="361"/>
                  </a:lnTo>
                  <a:lnTo>
                    <a:pt x="3216" y="361"/>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350"/>
                  </a:lnTo>
                  <a:lnTo>
                    <a:pt x="3216" y="350"/>
                  </a:lnTo>
                  <a:lnTo>
                    <a:pt x="3216" y="350"/>
                  </a:lnTo>
                  <a:lnTo>
                    <a:pt x="3216" y="350"/>
                  </a:lnTo>
                  <a:lnTo>
                    <a:pt x="3216" y="350"/>
                  </a:lnTo>
                  <a:lnTo>
                    <a:pt x="3217" y="350"/>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8" y="899"/>
                  </a:lnTo>
                  <a:lnTo>
                    <a:pt x="3218" y="899"/>
                  </a:lnTo>
                  <a:lnTo>
                    <a:pt x="3218" y="899"/>
                  </a:lnTo>
                  <a:lnTo>
                    <a:pt x="3218" y="899"/>
                  </a:lnTo>
                  <a:lnTo>
                    <a:pt x="3218" y="899"/>
                  </a:lnTo>
                  <a:lnTo>
                    <a:pt x="3218" y="899"/>
                  </a:lnTo>
                  <a:lnTo>
                    <a:pt x="3218" y="899"/>
                  </a:lnTo>
                  <a:lnTo>
                    <a:pt x="3218" y="899"/>
                  </a:lnTo>
                  <a:lnTo>
                    <a:pt x="3218" y="899"/>
                  </a:lnTo>
                  <a:lnTo>
                    <a:pt x="3218" y="899"/>
                  </a:lnTo>
                  <a:lnTo>
                    <a:pt x="3218" y="899"/>
                  </a:lnTo>
                  <a:lnTo>
                    <a:pt x="3218"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5" y="899"/>
                  </a:lnTo>
                  <a:lnTo>
                    <a:pt x="3245" y="899"/>
                  </a:lnTo>
                  <a:lnTo>
                    <a:pt x="3245" y="899"/>
                  </a:lnTo>
                  <a:lnTo>
                    <a:pt x="3245" y="899"/>
                  </a:lnTo>
                  <a:lnTo>
                    <a:pt x="3245" y="899"/>
                  </a:lnTo>
                  <a:lnTo>
                    <a:pt x="3245" y="899"/>
                  </a:lnTo>
                  <a:lnTo>
                    <a:pt x="3246" y="899"/>
                  </a:lnTo>
                  <a:lnTo>
                    <a:pt x="3246" y="899"/>
                  </a:lnTo>
                  <a:lnTo>
                    <a:pt x="3246" y="899"/>
                  </a:lnTo>
                  <a:lnTo>
                    <a:pt x="3246" y="899"/>
                  </a:lnTo>
                  <a:lnTo>
                    <a:pt x="3247" y="899"/>
                  </a:lnTo>
                  <a:lnTo>
                    <a:pt x="3247" y="899"/>
                  </a:lnTo>
                  <a:lnTo>
                    <a:pt x="3247" y="899"/>
                  </a:lnTo>
                  <a:lnTo>
                    <a:pt x="3247"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50" y="899"/>
                  </a:lnTo>
                  <a:lnTo>
                    <a:pt x="3250" y="899"/>
                  </a:lnTo>
                  <a:lnTo>
                    <a:pt x="3250" y="899"/>
                  </a:lnTo>
                  <a:lnTo>
                    <a:pt x="3250" y="221"/>
                  </a:lnTo>
                  <a:lnTo>
                    <a:pt x="3251" y="221"/>
                  </a:lnTo>
                  <a:lnTo>
                    <a:pt x="3251" y="899"/>
                  </a:lnTo>
                  <a:lnTo>
                    <a:pt x="3251" y="899"/>
                  </a:lnTo>
                  <a:lnTo>
                    <a:pt x="3251"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72" y="899"/>
                  </a:lnTo>
                  <a:lnTo>
                    <a:pt x="3272" y="899"/>
                  </a:lnTo>
                  <a:lnTo>
                    <a:pt x="3272" y="899"/>
                  </a:lnTo>
                  <a:lnTo>
                    <a:pt x="3272"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4" y="899"/>
                  </a:lnTo>
                  <a:lnTo>
                    <a:pt x="3274" y="899"/>
                  </a:lnTo>
                  <a:lnTo>
                    <a:pt x="3274" y="899"/>
                  </a:lnTo>
                  <a:lnTo>
                    <a:pt x="3274" y="899"/>
                  </a:lnTo>
                  <a:lnTo>
                    <a:pt x="3277" y="899"/>
                  </a:lnTo>
                  <a:lnTo>
                    <a:pt x="3277" y="899"/>
                  </a:lnTo>
                  <a:lnTo>
                    <a:pt x="3277" y="899"/>
                  </a:lnTo>
                  <a:lnTo>
                    <a:pt x="3277" y="899"/>
                  </a:lnTo>
                  <a:lnTo>
                    <a:pt x="3295" y="899"/>
                  </a:lnTo>
                  <a:lnTo>
                    <a:pt x="3295" y="899"/>
                  </a:lnTo>
                  <a:lnTo>
                    <a:pt x="3295" y="899"/>
                  </a:lnTo>
                  <a:lnTo>
                    <a:pt x="3295" y="899"/>
                  </a:lnTo>
                  <a:lnTo>
                    <a:pt x="3296" y="899"/>
                  </a:lnTo>
                  <a:lnTo>
                    <a:pt x="3296" y="899"/>
                  </a:lnTo>
                  <a:lnTo>
                    <a:pt x="3296" y="899"/>
                  </a:lnTo>
                  <a:lnTo>
                    <a:pt x="3296" y="899"/>
                  </a:lnTo>
                  <a:lnTo>
                    <a:pt x="3297" y="899"/>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899"/>
                  </a:lnTo>
                  <a:lnTo>
                    <a:pt x="3301" y="899"/>
                  </a:lnTo>
                  <a:lnTo>
                    <a:pt x="3301" y="899"/>
                  </a:lnTo>
                  <a:lnTo>
                    <a:pt x="3301" y="899"/>
                  </a:lnTo>
                  <a:lnTo>
                    <a:pt x="3301" y="899"/>
                  </a:lnTo>
                  <a:lnTo>
                    <a:pt x="3315" y="899"/>
                  </a:lnTo>
                  <a:lnTo>
                    <a:pt x="3315" y="0"/>
                  </a:lnTo>
                  <a:lnTo>
                    <a:pt x="3315" y="0"/>
                  </a:lnTo>
                  <a:lnTo>
                    <a:pt x="3315" y="0"/>
                  </a:lnTo>
                  <a:lnTo>
                    <a:pt x="3315" y="0"/>
                  </a:lnTo>
                  <a:lnTo>
                    <a:pt x="3315" y="899"/>
                  </a:lnTo>
                  <a:lnTo>
                    <a:pt x="3315" y="899"/>
                  </a:lnTo>
                  <a:lnTo>
                    <a:pt x="3315" y="899"/>
                  </a:lnTo>
                  <a:lnTo>
                    <a:pt x="3315" y="899"/>
                  </a:lnTo>
                  <a:lnTo>
                    <a:pt x="3315" y="899"/>
                  </a:lnTo>
                  <a:lnTo>
                    <a:pt x="3315" y="899"/>
                  </a:lnTo>
                  <a:lnTo>
                    <a:pt x="3315" y="899"/>
                  </a:lnTo>
                  <a:lnTo>
                    <a:pt x="3315" y="899"/>
                  </a:lnTo>
                  <a:lnTo>
                    <a:pt x="3315" y="899"/>
                  </a:lnTo>
                  <a:lnTo>
                    <a:pt x="3316" y="899"/>
                  </a:lnTo>
                  <a:lnTo>
                    <a:pt x="3316" y="899"/>
                  </a:lnTo>
                  <a:lnTo>
                    <a:pt x="3316" y="899"/>
                  </a:lnTo>
                  <a:lnTo>
                    <a:pt x="3316" y="899"/>
                  </a:lnTo>
                  <a:lnTo>
                    <a:pt x="3316" y="899"/>
                  </a:lnTo>
                  <a:lnTo>
                    <a:pt x="3316" y="899"/>
                  </a:lnTo>
                  <a:lnTo>
                    <a:pt x="3316" y="899"/>
                  </a:lnTo>
                  <a:lnTo>
                    <a:pt x="3316" y="899"/>
                  </a:lnTo>
                  <a:lnTo>
                    <a:pt x="3316" y="899"/>
                  </a:lnTo>
                  <a:lnTo>
                    <a:pt x="3316" y="899"/>
                  </a:lnTo>
                  <a:lnTo>
                    <a:pt x="3316" y="899"/>
                  </a:lnTo>
                  <a:lnTo>
                    <a:pt x="3316" y="899"/>
                  </a:lnTo>
                  <a:lnTo>
                    <a:pt x="3317" y="899"/>
                  </a:lnTo>
                  <a:lnTo>
                    <a:pt x="3317" y="0"/>
                  </a:lnTo>
                  <a:lnTo>
                    <a:pt x="3317" y="0"/>
                  </a:lnTo>
                  <a:lnTo>
                    <a:pt x="3317" y="0"/>
                  </a:lnTo>
                  <a:lnTo>
                    <a:pt x="3338" y="0"/>
                  </a:lnTo>
                  <a:lnTo>
                    <a:pt x="3338" y="0"/>
                  </a:lnTo>
                  <a:lnTo>
                    <a:pt x="3340" y="0"/>
                  </a:lnTo>
                  <a:lnTo>
                    <a:pt x="3340" y="0"/>
                  </a:lnTo>
                  <a:lnTo>
                    <a:pt x="3340" y="0"/>
                  </a:lnTo>
                  <a:lnTo>
                    <a:pt x="3340" y="899"/>
                  </a:lnTo>
                  <a:lnTo>
                    <a:pt x="3340" y="899"/>
                  </a:lnTo>
                  <a:lnTo>
                    <a:pt x="3340" y="899"/>
                  </a:lnTo>
                  <a:lnTo>
                    <a:pt x="3340" y="899"/>
                  </a:lnTo>
                  <a:lnTo>
                    <a:pt x="3340" y="899"/>
                  </a:lnTo>
                  <a:lnTo>
                    <a:pt x="3340" y="899"/>
                  </a:lnTo>
                  <a:lnTo>
                    <a:pt x="3340" y="899"/>
                  </a:lnTo>
                  <a:lnTo>
                    <a:pt x="3340" y="899"/>
                  </a:lnTo>
                  <a:lnTo>
                    <a:pt x="3340" y="899"/>
                  </a:lnTo>
                  <a:lnTo>
                    <a:pt x="3340" y="899"/>
                  </a:lnTo>
                  <a:lnTo>
                    <a:pt x="3340" y="899"/>
                  </a:lnTo>
                  <a:lnTo>
                    <a:pt x="3341" y="899"/>
                  </a:lnTo>
                  <a:lnTo>
                    <a:pt x="3341" y="899"/>
                  </a:lnTo>
                  <a:lnTo>
                    <a:pt x="3341" y="899"/>
                  </a:lnTo>
                  <a:lnTo>
                    <a:pt x="3341" y="899"/>
                  </a:lnTo>
                  <a:lnTo>
                    <a:pt x="3353" y="899"/>
                  </a:lnTo>
                  <a:lnTo>
                    <a:pt x="3353" y="899"/>
                  </a:lnTo>
                  <a:lnTo>
                    <a:pt x="3353" y="899"/>
                  </a:lnTo>
                  <a:lnTo>
                    <a:pt x="3353" y="899"/>
                  </a:lnTo>
                  <a:lnTo>
                    <a:pt x="3354" y="899"/>
                  </a:lnTo>
                  <a:lnTo>
                    <a:pt x="3354" y="899"/>
                  </a:lnTo>
                  <a:lnTo>
                    <a:pt x="3354" y="899"/>
                  </a:lnTo>
                  <a:lnTo>
                    <a:pt x="3354" y="0"/>
                  </a:lnTo>
                  <a:lnTo>
                    <a:pt x="3355" y="0"/>
                  </a:lnTo>
                  <a:lnTo>
                    <a:pt x="3355" y="0"/>
                  </a:lnTo>
                  <a:lnTo>
                    <a:pt x="3372" y="0"/>
                  </a:lnTo>
                  <a:lnTo>
                    <a:pt x="3372" y="0"/>
                  </a:lnTo>
                  <a:lnTo>
                    <a:pt x="3372" y="0"/>
                  </a:lnTo>
                  <a:lnTo>
                    <a:pt x="3372" y="899"/>
                  </a:lnTo>
                  <a:lnTo>
                    <a:pt x="3372" y="899"/>
                  </a:lnTo>
                  <a:lnTo>
                    <a:pt x="3372" y="899"/>
                  </a:lnTo>
                  <a:lnTo>
                    <a:pt x="3372" y="899"/>
                  </a:lnTo>
                  <a:lnTo>
                    <a:pt x="3372" y="899"/>
                  </a:lnTo>
                  <a:lnTo>
                    <a:pt x="3372" y="899"/>
                  </a:lnTo>
                  <a:lnTo>
                    <a:pt x="3372" y="899"/>
                  </a:lnTo>
                  <a:lnTo>
                    <a:pt x="3372" y="899"/>
                  </a:lnTo>
                  <a:lnTo>
                    <a:pt x="3372" y="899"/>
                  </a:lnTo>
                  <a:lnTo>
                    <a:pt x="3372" y="899"/>
                  </a:lnTo>
                  <a:lnTo>
                    <a:pt x="3372" y="899"/>
                  </a:lnTo>
                  <a:lnTo>
                    <a:pt x="3383" y="899"/>
                  </a:lnTo>
                  <a:lnTo>
                    <a:pt x="3383" y="0"/>
                  </a:lnTo>
                  <a:lnTo>
                    <a:pt x="3383" y="0"/>
                  </a:lnTo>
                  <a:lnTo>
                    <a:pt x="3383" y="0"/>
                  </a:lnTo>
                  <a:lnTo>
                    <a:pt x="3383" y="0"/>
                  </a:lnTo>
                  <a:lnTo>
                    <a:pt x="3383" y="899"/>
                  </a:lnTo>
                  <a:lnTo>
                    <a:pt x="3383" y="899"/>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83" y="899"/>
                  </a:lnTo>
                  <a:lnTo>
                    <a:pt x="3372" y="899"/>
                  </a:lnTo>
                  <a:lnTo>
                    <a:pt x="3372" y="899"/>
                  </a:lnTo>
                  <a:lnTo>
                    <a:pt x="3372" y="899"/>
                  </a:lnTo>
                  <a:lnTo>
                    <a:pt x="3372" y="899"/>
                  </a:lnTo>
                  <a:lnTo>
                    <a:pt x="3372" y="899"/>
                  </a:lnTo>
                  <a:lnTo>
                    <a:pt x="3372" y="899"/>
                  </a:lnTo>
                  <a:lnTo>
                    <a:pt x="3372" y="899"/>
                  </a:lnTo>
                  <a:lnTo>
                    <a:pt x="3372" y="899"/>
                  </a:lnTo>
                  <a:lnTo>
                    <a:pt x="3372" y="899"/>
                  </a:lnTo>
                  <a:lnTo>
                    <a:pt x="3372" y="899"/>
                  </a:lnTo>
                  <a:lnTo>
                    <a:pt x="3372" y="899"/>
                  </a:lnTo>
                  <a:lnTo>
                    <a:pt x="3372" y="899"/>
                  </a:lnTo>
                  <a:lnTo>
                    <a:pt x="3372" y="899"/>
                  </a:lnTo>
                  <a:lnTo>
                    <a:pt x="3372" y="899"/>
                  </a:lnTo>
                  <a:lnTo>
                    <a:pt x="3355" y="899"/>
                  </a:lnTo>
                  <a:lnTo>
                    <a:pt x="3355" y="899"/>
                  </a:lnTo>
                  <a:lnTo>
                    <a:pt x="3354" y="899"/>
                  </a:lnTo>
                  <a:lnTo>
                    <a:pt x="3354" y="899"/>
                  </a:lnTo>
                  <a:lnTo>
                    <a:pt x="3354" y="899"/>
                  </a:lnTo>
                  <a:lnTo>
                    <a:pt x="3354" y="899"/>
                  </a:lnTo>
                  <a:lnTo>
                    <a:pt x="3353" y="899"/>
                  </a:lnTo>
                  <a:lnTo>
                    <a:pt x="3353" y="899"/>
                  </a:lnTo>
                  <a:lnTo>
                    <a:pt x="3353" y="899"/>
                  </a:lnTo>
                  <a:lnTo>
                    <a:pt x="3353" y="899"/>
                  </a:lnTo>
                  <a:lnTo>
                    <a:pt x="3341" y="899"/>
                  </a:lnTo>
                  <a:lnTo>
                    <a:pt x="3341" y="899"/>
                  </a:lnTo>
                  <a:lnTo>
                    <a:pt x="3341" y="899"/>
                  </a:lnTo>
                  <a:lnTo>
                    <a:pt x="3341" y="899"/>
                  </a:lnTo>
                  <a:lnTo>
                    <a:pt x="3340" y="899"/>
                  </a:lnTo>
                  <a:lnTo>
                    <a:pt x="3340" y="899"/>
                  </a:lnTo>
                  <a:lnTo>
                    <a:pt x="3340" y="899"/>
                  </a:lnTo>
                  <a:lnTo>
                    <a:pt x="3340" y="899"/>
                  </a:lnTo>
                  <a:lnTo>
                    <a:pt x="3340" y="899"/>
                  </a:lnTo>
                  <a:lnTo>
                    <a:pt x="3340" y="899"/>
                  </a:lnTo>
                  <a:lnTo>
                    <a:pt x="3340" y="899"/>
                  </a:lnTo>
                  <a:lnTo>
                    <a:pt x="3340" y="899"/>
                  </a:lnTo>
                  <a:lnTo>
                    <a:pt x="3340" y="899"/>
                  </a:lnTo>
                  <a:lnTo>
                    <a:pt x="3340" y="899"/>
                  </a:lnTo>
                  <a:lnTo>
                    <a:pt x="3340" y="899"/>
                  </a:lnTo>
                  <a:lnTo>
                    <a:pt x="3340" y="899"/>
                  </a:lnTo>
                  <a:lnTo>
                    <a:pt x="3340" y="899"/>
                  </a:lnTo>
                  <a:lnTo>
                    <a:pt x="3340" y="899"/>
                  </a:lnTo>
                  <a:lnTo>
                    <a:pt x="3338" y="899"/>
                  </a:lnTo>
                  <a:lnTo>
                    <a:pt x="3338" y="899"/>
                  </a:lnTo>
                  <a:lnTo>
                    <a:pt x="3317" y="899"/>
                  </a:lnTo>
                  <a:lnTo>
                    <a:pt x="3317" y="899"/>
                  </a:lnTo>
                  <a:lnTo>
                    <a:pt x="3317" y="899"/>
                  </a:lnTo>
                  <a:lnTo>
                    <a:pt x="3317" y="899"/>
                  </a:lnTo>
                  <a:lnTo>
                    <a:pt x="3316" y="899"/>
                  </a:lnTo>
                  <a:lnTo>
                    <a:pt x="3316" y="899"/>
                  </a:lnTo>
                  <a:lnTo>
                    <a:pt x="3316" y="899"/>
                  </a:lnTo>
                  <a:lnTo>
                    <a:pt x="3316" y="899"/>
                  </a:lnTo>
                  <a:lnTo>
                    <a:pt x="3316" y="899"/>
                  </a:lnTo>
                  <a:lnTo>
                    <a:pt x="3316" y="899"/>
                  </a:lnTo>
                  <a:lnTo>
                    <a:pt x="3316" y="899"/>
                  </a:lnTo>
                  <a:lnTo>
                    <a:pt x="3316" y="899"/>
                  </a:lnTo>
                  <a:lnTo>
                    <a:pt x="3316" y="899"/>
                  </a:lnTo>
                  <a:lnTo>
                    <a:pt x="3316" y="899"/>
                  </a:lnTo>
                  <a:lnTo>
                    <a:pt x="3316" y="899"/>
                  </a:lnTo>
                  <a:lnTo>
                    <a:pt x="3316" y="899"/>
                  </a:lnTo>
                  <a:lnTo>
                    <a:pt x="3315" y="899"/>
                  </a:lnTo>
                  <a:lnTo>
                    <a:pt x="3315" y="899"/>
                  </a:lnTo>
                  <a:lnTo>
                    <a:pt x="3315" y="899"/>
                  </a:lnTo>
                  <a:lnTo>
                    <a:pt x="3315" y="899"/>
                  </a:lnTo>
                  <a:lnTo>
                    <a:pt x="3315" y="899"/>
                  </a:lnTo>
                  <a:lnTo>
                    <a:pt x="3315" y="899"/>
                  </a:lnTo>
                  <a:lnTo>
                    <a:pt x="3315" y="899"/>
                  </a:lnTo>
                  <a:lnTo>
                    <a:pt x="3315" y="899"/>
                  </a:lnTo>
                  <a:lnTo>
                    <a:pt x="3315" y="899"/>
                  </a:lnTo>
                  <a:lnTo>
                    <a:pt x="3315" y="899"/>
                  </a:lnTo>
                  <a:lnTo>
                    <a:pt x="3315" y="899"/>
                  </a:lnTo>
                  <a:lnTo>
                    <a:pt x="3315" y="899"/>
                  </a:lnTo>
                  <a:lnTo>
                    <a:pt x="3315" y="899"/>
                  </a:lnTo>
                  <a:lnTo>
                    <a:pt x="3315" y="899"/>
                  </a:lnTo>
                  <a:lnTo>
                    <a:pt x="3301" y="899"/>
                  </a:lnTo>
                  <a:lnTo>
                    <a:pt x="3301" y="899"/>
                  </a:lnTo>
                  <a:lnTo>
                    <a:pt x="3301" y="899"/>
                  </a:lnTo>
                  <a:lnTo>
                    <a:pt x="3301" y="899"/>
                  </a:lnTo>
                  <a:lnTo>
                    <a:pt x="3301" y="899"/>
                  </a:lnTo>
                  <a:lnTo>
                    <a:pt x="3301" y="899"/>
                  </a:lnTo>
                  <a:lnTo>
                    <a:pt x="3301" y="899"/>
                  </a:lnTo>
                  <a:lnTo>
                    <a:pt x="3301" y="899"/>
                  </a:lnTo>
                  <a:lnTo>
                    <a:pt x="3299" y="899"/>
                  </a:lnTo>
                  <a:lnTo>
                    <a:pt x="3299" y="899"/>
                  </a:lnTo>
                  <a:lnTo>
                    <a:pt x="3299" y="899"/>
                  </a:lnTo>
                  <a:lnTo>
                    <a:pt x="3299" y="899"/>
                  </a:lnTo>
                  <a:lnTo>
                    <a:pt x="3299" y="899"/>
                  </a:lnTo>
                  <a:lnTo>
                    <a:pt x="3299" y="899"/>
                  </a:lnTo>
                  <a:lnTo>
                    <a:pt x="3298" y="899"/>
                  </a:lnTo>
                  <a:lnTo>
                    <a:pt x="3298" y="899"/>
                  </a:lnTo>
                  <a:lnTo>
                    <a:pt x="3297" y="899"/>
                  </a:lnTo>
                  <a:lnTo>
                    <a:pt x="3297" y="899"/>
                  </a:lnTo>
                  <a:lnTo>
                    <a:pt x="3296" y="899"/>
                  </a:lnTo>
                  <a:lnTo>
                    <a:pt x="3296" y="899"/>
                  </a:lnTo>
                  <a:lnTo>
                    <a:pt x="3296" y="899"/>
                  </a:lnTo>
                  <a:lnTo>
                    <a:pt x="3296" y="899"/>
                  </a:lnTo>
                  <a:lnTo>
                    <a:pt x="3295" y="899"/>
                  </a:lnTo>
                  <a:lnTo>
                    <a:pt x="3295" y="899"/>
                  </a:lnTo>
                  <a:lnTo>
                    <a:pt x="3295" y="899"/>
                  </a:lnTo>
                  <a:lnTo>
                    <a:pt x="3295" y="899"/>
                  </a:lnTo>
                  <a:lnTo>
                    <a:pt x="3277" y="899"/>
                  </a:lnTo>
                  <a:lnTo>
                    <a:pt x="3277" y="899"/>
                  </a:lnTo>
                  <a:lnTo>
                    <a:pt x="3277" y="899"/>
                  </a:lnTo>
                  <a:lnTo>
                    <a:pt x="3277" y="899"/>
                  </a:lnTo>
                  <a:lnTo>
                    <a:pt x="3274" y="899"/>
                  </a:lnTo>
                  <a:lnTo>
                    <a:pt x="3274" y="899"/>
                  </a:lnTo>
                  <a:lnTo>
                    <a:pt x="3274" y="899"/>
                  </a:lnTo>
                  <a:lnTo>
                    <a:pt x="3274"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2" y="899"/>
                  </a:lnTo>
                  <a:lnTo>
                    <a:pt x="3272" y="899"/>
                  </a:lnTo>
                  <a:lnTo>
                    <a:pt x="3272" y="899"/>
                  </a:lnTo>
                  <a:lnTo>
                    <a:pt x="3272"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1" y="899"/>
                  </a:lnTo>
                  <a:lnTo>
                    <a:pt x="3251" y="899"/>
                  </a:lnTo>
                  <a:lnTo>
                    <a:pt x="3251" y="899"/>
                  </a:lnTo>
                  <a:lnTo>
                    <a:pt x="3251" y="899"/>
                  </a:lnTo>
                  <a:lnTo>
                    <a:pt x="3250" y="899"/>
                  </a:lnTo>
                  <a:lnTo>
                    <a:pt x="3250" y="899"/>
                  </a:lnTo>
                  <a:lnTo>
                    <a:pt x="3250" y="899"/>
                  </a:lnTo>
                  <a:lnTo>
                    <a:pt x="3250"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7" y="899"/>
                  </a:lnTo>
                  <a:lnTo>
                    <a:pt x="3247" y="899"/>
                  </a:lnTo>
                  <a:lnTo>
                    <a:pt x="3247" y="899"/>
                  </a:lnTo>
                  <a:lnTo>
                    <a:pt x="3247" y="899"/>
                  </a:lnTo>
                  <a:lnTo>
                    <a:pt x="3246" y="899"/>
                  </a:lnTo>
                  <a:lnTo>
                    <a:pt x="3246" y="899"/>
                  </a:lnTo>
                  <a:lnTo>
                    <a:pt x="3246" y="899"/>
                  </a:lnTo>
                  <a:lnTo>
                    <a:pt x="3246" y="899"/>
                  </a:lnTo>
                  <a:lnTo>
                    <a:pt x="3245" y="899"/>
                  </a:lnTo>
                  <a:lnTo>
                    <a:pt x="3245" y="899"/>
                  </a:lnTo>
                  <a:lnTo>
                    <a:pt x="3245" y="899"/>
                  </a:lnTo>
                  <a:lnTo>
                    <a:pt x="3245" y="899"/>
                  </a:lnTo>
                  <a:lnTo>
                    <a:pt x="3245" y="899"/>
                  </a:lnTo>
                  <a:lnTo>
                    <a:pt x="3245"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18" y="899"/>
                  </a:lnTo>
                  <a:lnTo>
                    <a:pt x="3218" y="899"/>
                  </a:lnTo>
                  <a:lnTo>
                    <a:pt x="3218" y="899"/>
                  </a:lnTo>
                  <a:lnTo>
                    <a:pt x="3218" y="899"/>
                  </a:lnTo>
                  <a:lnTo>
                    <a:pt x="3218" y="899"/>
                  </a:lnTo>
                  <a:lnTo>
                    <a:pt x="3218" y="899"/>
                  </a:lnTo>
                  <a:lnTo>
                    <a:pt x="3218" y="899"/>
                  </a:lnTo>
                  <a:lnTo>
                    <a:pt x="3218" y="899"/>
                  </a:lnTo>
                  <a:lnTo>
                    <a:pt x="3218" y="899"/>
                  </a:lnTo>
                  <a:lnTo>
                    <a:pt x="3218" y="899"/>
                  </a:lnTo>
                  <a:lnTo>
                    <a:pt x="3218" y="899"/>
                  </a:lnTo>
                  <a:lnTo>
                    <a:pt x="3218"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03" y="899"/>
                  </a:lnTo>
                  <a:lnTo>
                    <a:pt x="3203" y="899"/>
                  </a:lnTo>
                  <a:lnTo>
                    <a:pt x="3202" y="899"/>
                  </a:lnTo>
                  <a:lnTo>
                    <a:pt x="3202" y="899"/>
                  </a:lnTo>
                  <a:lnTo>
                    <a:pt x="3202" y="899"/>
                  </a:lnTo>
                  <a:lnTo>
                    <a:pt x="3202" y="899"/>
                  </a:lnTo>
                  <a:lnTo>
                    <a:pt x="3201" y="899"/>
                  </a:lnTo>
                  <a:lnTo>
                    <a:pt x="3201" y="899"/>
                  </a:lnTo>
                  <a:lnTo>
                    <a:pt x="3197" y="899"/>
                  </a:lnTo>
                  <a:lnTo>
                    <a:pt x="3197" y="899"/>
                  </a:lnTo>
                  <a:lnTo>
                    <a:pt x="3196" y="899"/>
                  </a:lnTo>
                  <a:lnTo>
                    <a:pt x="3196" y="899"/>
                  </a:lnTo>
                  <a:lnTo>
                    <a:pt x="3195" y="899"/>
                  </a:lnTo>
                  <a:lnTo>
                    <a:pt x="3195" y="899"/>
                  </a:lnTo>
                  <a:lnTo>
                    <a:pt x="3194" y="899"/>
                  </a:lnTo>
                  <a:lnTo>
                    <a:pt x="3194" y="899"/>
                  </a:lnTo>
                  <a:lnTo>
                    <a:pt x="3194" y="899"/>
                  </a:lnTo>
                  <a:lnTo>
                    <a:pt x="3194" y="899"/>
                  </a:lnTo>
                  <a:lnTo>
                    <a:pt x="3194" y="899"/>
                  </a:lnTo>
                  <a:lnTo>
                    <a:pt x="3194" y="899"/>
                  </a:lnTo>
                  <a:lnTo>
                    <a:pt x="3194" y="899"/>
                  </a:lnTo>
                  <a:lnTo>
                    <a:pt x="3194"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2" y="899"/>
                  </a:lnTo>
                  <a:lnTo>
                    <a:pt x="3192" y="899"/>
                  </a:lnTo>
                  <a:lnTo>
                    <a:pt x="3192" y="899"/>
                  </a:lnTo>
                  <a:lnTo>
                    <a:pt x="3192" y="899"/>
                  </a:lnTo>
                  <a:lnTo>
                    <a:pt x="3192" y="899"/>
                  </a:lnTo>
                  <a:lnTo>
                    <a:pt x="3192" y="899"/>
                  </a:lnTo>
                  <a:lnTo>
                    <a:pt x="3192" y="899"/>
                  </a:lnTo>
                  <a:lnTo>
                    <a:pt x="3192" y="899"/>
                  </a:lnTo>
                  <a:lnTo>
                    <a:pt x="3192" y="899"/>
                  </a:lnTo>
                  <a:lnTo>
                    <a:pt x="3192" y="899"/>
                  </a:lnTo>
                  <a:lnTo>
                    <a:pt x="3192" y="899"/>
                  </a:lnTo>
                  <a:lnTo>
                    <a:pt x="3192" y="899"/>
                  </a:lnTo>
                  <a:lnTo>
                    <a:pt x="3192" y="899"/>
                  </a:lnTo>
                  <a:lnTo>
                    <a:pt x="3192" y="899"/>
                  </a:lnTo>
                  <a:lnTo>
                    <a:pt x="3191" y="899"/>
                  </a:lnTo>
                  <a:lnTo>
                    <a:pt x="3191" y="899"/>
                  </a:lnTo>
                  <a:lnTo>
                    <a:pt x="3191" y="899"/>
                  </a:lnTo>
                  <a:lnTo>
                    <a:pt x="3191" y="899"/>
                  </a:lnTo>
                  <a:lnTo>
                    <a:pt x="3190" y="899"/>
                  </a:lnTo>
                  <a:lnTo>
                    <a:pt x="3190" y="899"/>
                  </a:lnTo>
                  <a:lnTo>
                    <a:pt x="3190" y="899"/>
                  </a:lnTo>
                  <a:lnTo>
                    <a:pt x="3190" y="899"/>
                  </a:lnTo>
                  <a:lnTo>
                    <a:pt x="3190" y="899"/>
                  </a:lnTo>
                  <a:lnTo>
                    <a:pt x="3190"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8" y="899"/>
                  </a:lnTo>
                  <a:lnTo>
                    <a:pt x="3188" y="899"/>
                  </a:lnTo>
                  <a:lnTo>
                    <a:pt x="3187" y="899"/>
                  </a:lnTo>
                  <a:lnTo>
                    <a:pt x="3187" y="899"/>
                  </a:lnTo>
                  <a:lnTo>
                    <a:pt x="3187" y="899"/>
                  </a:lnTo>
                  <a:lnTo>
                    <a:pt x="3187" y="899"/>
                  </a:lnTo>
                  <a:lnTo>
                    <a:pt x="3187" y="899"/>
                  </a:lnTo>
                  <a:lnTo>
                    <a:pt x="3187" y="899"/>
                  </a:lnTo>
                  <a:lnTo>
                    <a:pt x="3187" y="899"/>
                  </a:lnTo>
                  <a:lnTo>
                    <a:pt x="3187" y="899"/>
                  </a:lnTo>
                  <a:lnTo>
                    <a:pt x="3186" y="899"/>
                  </a:lnTo>
                  <a:lnTo>
                    <a:pt x="3186" y="899"/>
                  </a:lnTo>
                  <a:lnTo>
                    <a:pt x="3186" y="899"/>
                  </a:lnTo>
                  <a:lnTo>
                    <a:pt x="3186" y="899"/>
                  </a:lnTo>
                  <a:lnTo>
                    <a:pt x="3186" y="899"/>
                  </a:lnTo>
                  <a:lnTo>
                    <a:pt x="3186" y="899"/>
                  </a:lnTo>
                  <a:lnTo>
                    <a:pt x="3186" y="899"/>
                  </a:lnTo>
                  <a:lnTo>
                    <a:pt x="3186" y="899"/>
                  </a:lnTo>
                  <a:lnTo>
                    <a:pt x="3186" y="899"/>
                  </a:lnTo>
                  <a:lnTo>
                    <a:pt x="3186"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2" y="899"/>
                  </a:lnTo>
                  <a:lnTo>
                    <a:pt x="3182" y="899"/>
                  </a:lnTo>
                  <a:lnTo>
                    <a:pt x="3178" y="899"/>
                  </a:lnTo>
                  <a:lnTo>
                    <a:pt x="3178" y="899"/>
                  </a:lnTo>
                  <a:lnTo>
                    <a:pt x="3176" y="899"/>
                  </a:lnTo>
                  <a:lnTo>
                    <a:pt x="3176" y="899"/>
                  </a:lnTo>
                  <a:lnTo>
                    <a:pt x="3176" y="899"/>
                  </a:lnTo>
                  <a:lnTo>
                    <a:pt x="3176" y="899"/>
                  </a:lnTo>
                  <a:lnTo>
                    <a:pt x="3176" y="899"/>
                  </a:lnTo>
                  <a:lnTo>
                    <a:pt x="3176" y="899"/>
                  </a:lnTo>
                  <a:lnTo>
                    <a:pt x="3175" y="899"/>
                  </a:lnTo>
                  <a:lnTo>
                    <a:pt x="3175" y="899"/>
                  </a:lnTo>
                  <a:lnTo>
                    <a:pt x="3175" y="899"/>
                  </a:lnTo>
                  <a:lnTo>
                    <a:pt x="3175" y="899"/>
                  </a:lnTo>
                  <a:lnTo>
                    <a:pt x="3175" y="899"/>
                  </a:lnTo>
                  <a:lnTo>
                    <a:pt x="3175" y="899"/>
                  </a:lnTo>
                  <a:lnTo>
                    <a:pt x="3175" y="899"/>
                  </a:lnTo>
                  <a:lnTo>
                    <a:pt x="3175" y="899"/>
                  </a:lnTo>
                  <a:lnTo>
                    <a:pt x="3172" y="899"/>
                  </a:lnTo>
                  <a:lnTo>
                    <a:pt x="3172" y="899"/>
                  </a:lnTo>
                  <a:lnTo>
                    <a:pt x="3171" y="899"/>
                  </a:lnTo>
                  <a:lnTo>
                    <a:pt x="3171" y="899"/>
                  </a:lnTo>
                  <a:lnTo>
                    <a:pt x="3169" y="899"/>
                  </a:lnTo>
                  <a:lnTo>
                    <a:pt x="3169" y="899"/>
                  </a:lnTo>
                  <a:lnTo>
                    <a:pt x="3169" y="899"/>
                  </a:lnTo>
                  <a:lnTo>
                    <a:pt x="3169" y="899"/>
                  </a:lnTo>
                  <a:lnTo>
                    <a:pt x="3169" y="899"/>
                  </a:lnTo>
                  <a:lnTo>
                    <a:pt x="3169" y="899"/>
                  </a:lnTo>
                  <a:lnTo>
                    <a:pt x="3169" y="899"/>
                  </a:lnTo>
                  <a:lnTo>
                    <a:pt x="3169" y="899"/>
                  </a:lnTo>
                  <a:lnTo>
                    <a:pt x="3169" y="899"/>
                  </a:lnTo>
                  <a:lnTo>
                    <a:pt x="3169" y="899"/>
                  </a:lnTo>
                  <a:lnTo>
                    <a:pt x="3169" y="899"/>
                  </a:lnTo>
                  <a:lnTo>
                    <a:pt x="3169" y="899"/>
                  </a:lnTo>
                  <a:lnTo>
                    <a:pt x="3159" y="899"/>
                  </a:lnTo>
                  <a:lnTo>
                    <a:pt x="3159" y="899"/>
                  </a:lnTo>
                  <a:lnTo>
                    <a:pt x="3157" y="899"/>
                  </a:lnTo>
                  <a:lnTo>
                    <a:pt x="3157" y="899"/>
                  </a:lnTo>
                  <a:lnTo>
                    <a:pt x="3157" y="899"/>
                  </a:lnTo>
                  <a:lnTo>
                    <a:pt x="3157" y="899"/>
                  </a:lnTo>
                  <a:lnTo>
                    <a:pt x="3156" y="899"/>
                  </a:lnTo>
                  <a:lnTo>
                    <a:pt x="3156" y="899"/>
                  </a:lnTo>
                  <a:lnTo>
                    <a:pt x="3156" y="899"/>
                  </a:lnTo>
                  <a:lnTo>
                    <a:pt x="3156" y="899"/>
                  </a:lnTo>
                  <a:lnTo>
                    <a:pt x="3101" y="899"/>
                  </a:lnTo>
                  <a:lnTo>
                    <a:pt x="3101" y="899"/>
                  </a:lnTo>
                  <a:lnTo>
                    <a:pt x="3076" y="899"/>
                  </a:lnTo>
                  <a:lnTo>
                    <a:pt x="3076"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60" y="899"/>
                  </a:lnTo>
                  <a:lnTo>
                    <a:pt x="3060" y="899"/>
                  </a:lnTo>
                  <a:lnTo>
                    <a:pt x="3058" y="899"/>
                  </a:lnTo>
                  <a:lnTo>
                    <a:pt x="3058" y="899"/>
                  </a:lnTo>
                  <a:lnTo>
                    <a:pt x="3058" y="899"/>
                  </a:lnTo>
                  <a:lnTo>
                    <a:pt x="3058" y="899"/>
                  </a:lnTo>
                  <a:lnTo>
                    <a:pt x="3057" y="899"/>
                  </a:lnTo>
                  <a:lnTo>
                    <a:pt x="3057" y="899"/>
                  </a:lnTo>
                  <a:lnTo>
                    <a:pt x="3057" y="899"/>
                  </a:lnTo>
                  <a:lnTo>
                    <a:pt x="3057" y="899"/>
                  </a:lnTo>
                  <a:lnTo>
                    <a:pt x="3050" y="899"/>
                  </a:lnTo>
                  <a:lnTo>
                    <a:pt x="3050" y="899"/>
                  </a:lnTo>
                  <a:lnTo>
                    <a:pt x="3049" y="899"/>
                  </a:lnTo>
                  <a:lnTo>
                    <a:pt x="3049" y="899"/>
                  </a:lnTo>
                  <a:lnTo>
                    <a:pt x="3048" y="899"/>
                  </a:lnTo>
                  <a:lnTo>
                    <a:pt x="3048" y="899"/>
                  </a:lnTo>
                  <a:lnTo>
                    <a:pt x="3048" y="899"/>
                  </a:lnTo>
                  <a:lnTo>
                    <a:pt x="3048" y="899"/>
                  </a:lnTo>
                  <a:lnTo>
                    <a:pt x="3048" y="899"/>
                  </a:lnTo>
                  <a:lnTo>
                    <a:pt x="3048" y="899"/>
                  </a:lnTo>
                  <a:lnTo>
                    <a:pt x="3048" y="899"/>
                  </a:lnTo>
                  <a:lnTo>
                    <a:pt x="3048"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6" y="899"/>
                  </a:lnTo>
                  <a:lnTo>
                    <a:pt x="3046" y="899"/>
                  </a:lnTo>
                  <a:lnTo>
                    <a:pt x="3046" y="899"/>
                  </a:lnTo>
                  <a:lnTo>
                    <a:pt x="3046" y="899"/>
                  </a:lnTo>
                  <a:lnTo>
                    <a:pt x="3046" y="899"/>
                  </a:lnTo>
                  <a:lnTo>
                    <a:pt x="3046" y="899"/>
                  </a:lnTo>
                  <a:lnTo>
                    <a:pt x="3045" y="899"/>
                  </a:lnTo>
                  <a:lnTo>
                    <a:pt x="3045" y="899"/>
                  </a:lnTo>
                  <a:lnTo>
                    <a:pt x="3045" y="899"/>
                  </a:lnTo>
                  <a:lnTo>
                    <a:pt x="3045" y="899"/>
                  </a:lnTo>
                  <a:lnTo>
                    <a:pt x="2972" y="899"/>
                  </a:lnTo>
                  <a:lnTo>
                    <a:pt x="2972" y="899"/>
                  </a:lnTo>
                  <a:lnTo>
                    <a:pt x="2972" y="899"/>
                  </a:lnTo>
                  <a:lnTo>
                    <a:pt x="2972" y="899"/>
                  </a:lnTo>
                  <a:lnTo>
                    <a:pt x="2968" y="899"/>
                  </a:lnTo>
                  <a:lnTo>
                    <a:pt x="2968" y="899"/>
                  </a:lnTo>
                  <a:lnTo>
                    <a:pt x="2967" y="899"/>
                  </a:lnTo>
                  <a:lnTo>
                    <a:pt x="2967" y="899"/>
                  </a:lnTo>
                  <a:lnTo>
                    <a:pt x="2967" y="899"/>
                  </a:lnTo>
                  <a:lnTo>
                    <a:pt x="2967" y="899"/>
                  </a:lnTo>
                  <a:lnTo>
                    <a:pt x="2967" y="899"/>
                  </a:lnTo>
                  <a:lnTo>
                    <a:pt x="2967"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4" y="899"/>
                  </a:lnTo>
                  <a:lnTo>
                    <a:pt x="2964"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53" y="899"/>
                  </a:lnTo>
                  <a:lnTo>
                    <a:pt x="2953" y="899"/>
                  </a:lnTo>
                  <a:lnTo>
                    <a:pt x="2952" y="899"/>
                  </a:lnTo>
                  <a:lnTo>
                    <a:pt x="2952" y="899"/>
                  </a:lnTo>
                  <a:lnTo>
                    <a:pt x="2951" y="899"/>
                  </a:lnTo>
                  <a:lnTo>
                    <a:pt x="2951" y="899"/>
                  </a:lnTo>
                  <a:lnTo>
                    <a:pt x="2951" y="899"/>
                  </a:lnTo>
                  <a:lnTo>
                    <a:pt x="2951" y="899"/>
                  </a:lnTo>
                  <a:lnTo>
                    <a:pt x="2951" y="899"/>
                  </a:lnTo>
                  <a:lnTo>
                    <a:pt x="2951"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47" y="899"/>
                  </a:lnTo>
                  <a:lnTo>
                    <a:pt x="2947" y="899"/>
                  </a:lnTo>
                  <a:lnTo>
                    <a:pt x="2945" y="899"/>
                  </a:lnTo>
                  <a:lnTo>
                    <a:pt x="2945" y="899"/>
                  </a:lnTo>
                  <a:lnTo>
                    <a:pt x="2944" y="899"/>
                  </a:lnTo>
                  <a:lnTo>
                    <a:pt x="2944"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39" y="899"/>
                  </a:lnTo>
                  <a:lnTo>
                    <a:pt x="2939" y="899"/>
                  </a:lnTo>
                  <a:lnTo>
                    <a:pt x="2938" y="899"/>
                  </a:lnTo>
                  <a:lnTo>
                    <a:pt x="2938" y="899"/>
                  </a:lnTo>
                  <a:lnTo>
                    <a:pt x="2938" y="899"/>
                  </a:lnTo>
                  <a:lnTo>
                    <a:pt x="2938" y="899"/>
                  </a:lnTo>
                  <a:lnTo>
                    <a:pt x="2918" y="899"/>
                  </a:lnTo>
                  <a:lnTo>
                    <a:pt x="2918" y="899"/>
                  </a:lnTo>
                  <a:lnTo>
                    <a:pt x="2917" y="899"/>
                  </a:lnTo>
                  <a:lnTo>
                    <a:pt x="2917" y="899"/>
                  </a:lnTo>
                  <a:lnTo>
                    <a:pt x="2917" y="899"/>
                  </a:lnTo>
                  <a:lnTo>
                    <a:pt x="2917" y="899"/>
                  </a:lnTo>
                  <a:lnTo>
                    <a:pt x="2913" y="899"/>
                  </a:lnTo>
                  <a:lnTo>
                    <a:pt x="2913" y="899"/>
                  </a:lnTo>
                  <a:lnTo>
                    <a:pt x="2909" y="899"/>
                  </a:lnTo>
                  <a:lnTo>
                    <a:pt x="2909" y="899"/>
                  </a:lnTo>
                  <a:lnTo>
                    <a:pt x="2906" y="899"/>
                  </a:lnTo>
                  <a:lnTo>
                    <a:pt x="2906"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3" y="899"/>
                  </a:lnTo>
                  <a:lnTo>
                    <a:pt x="2903" y="899"/>
                  </a:lnTo>
                  <a:lnTo>
                    <a:pt x="2902" y="899"/>
                  </a:lnTo>
                  <a:lnTo>
                    <a:pt x="2902" y="899"/>
                  </a:lnTo>
                  <a:lnTo>
                    <a:pt x="2901" y="899"/>
                  </a:lnTo>
                  <a:lnTo>
                    <a:pt x="2901" y="899"/>
                  </a:lnTo>
                  <a:lnTo>
                    <a:pt x="2900" y="899"/>
                  </a:lnTo>
                  <a:lnTo>
                    <a:pt x="2900" y="899"/>
                  </a:lnTo>
                  <a:lnTo>
                    <a:pt x="2899" y="899"/>
                  </a:lnTo>
                  <a:lnTo>
                    <a:pt x="2899"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5" y="899"/>
                  </a:lnTo>
                  <a:lnTo>
                    <a:pt x="2895" y="899"/>
                  </a:lnTo>
                  <a:lnTo>
                    <a:pt x="2891" y="899"/>
                  </a:lnTo>
                  <a:lnTo>
                    <a:pt x="2891" y="899"/>
                  </a:lnTo>
                  <a:lnTo>
                    <a:pt x="2866" y="899"/>
                  </a:lnTo>
                  <a:lnTo>
                    <a:pt x="2866" y="899"/>
                  </a:lnTo>
                  <a:lnTo>
                    <a:pt x="2856" y="899"/>
                  </a:lnTo>
                  <a:lnTo>
                    <a:pt x="2856" y="899"/>
                  </a:lnTo>
                  <a:lnTo>
                    <a:pt x="2855" y="899"/>
                  </a:lnTo>
                  <a:lnTo>
                    <a:pt x="2855" y="899"/>
                  </a:lnTo>
                  <a:lnTo>
                    <a:pt x="2853" y="899"/>
                  </a:lnTo>
                  <a:lnTo>
                    <a:pt x="2853" y="899"/>
                  </a:lnTo>
                  <a:lnTo>
                    <a:pt x="2848" y="899"/>
                  </a:lnTo>
                  <a:lnTo>
                    <a:pt x="2848" y="899"/>
                  </a:lnTo>
                  <a:lnTo>
                    <a:pt x="2844" y="899"/>
                  </a:lnTo>
                  <a:lnTo>
                    <a:pt x="2844" y="899"/>
                  </a:lnTo>
                  <a:lnTo>
                    <a:pt x="2843" y="899"/>
                  </a:lnTo>
                  <a:lnTo>
                    <a:pt x="2843" y="899"/>
                  </a:lnTo>
                  <a:lnTo>
                    <a:pt x="2842" y="899"/>
                  </a:lnTo>
                  <a:lnTo>
                    <a:pt x="2842" y="899"/>
                  </a:lnTo>
                  <a:lnTo>
                    <a:pt x="2842" y="899"/>
                  </a:lnTo>
                  <a:lnTo>
                    <a:pt x="2842" y="899"/>
                  </a:lnTo>
                  <a:lnTo>
                    <a:pt x="2842" y="899"/>
                  </a:lnTo>
                  <a:lnTo>
                    <a:pt x="2842" y="899"/>
                  </a:lnTo>
                  <a:lnTo>
                    <a:pt x="2840" y="899"/>
                  </a:lnTo>
                  <a:lnTo>
                    <a:pt x="2840" y="899"/>
                  </a:lnTo>
                  <a:lnTo>
                    <a:pt x="2837" y="899"/>
                  </a:lnTo>
                  <a:lnTo>
                    <a:pt x="2837" y="899"/>
                  </a:lnTo>
                  <a:lnTo>
                    <a:pt x="2837" y="899"/>
                  </a:lnTo>
                  <a:lnTo>
                    <a:pt x="2837" y="899"/>
                  </a:lnTo>
                  <a:lnTo>
                    <a:pt x="2837" y="899"/>
                  </a:lnTo>
                  <a:lnTo>
                    <a:pt x="2837" y="899"/>
                  </a:lnTo>
                  <a:lnTo>
                    <a:pt x="2799" y="899"/>
                  </a:lnTo>
                  <a:lnTo>
                    <a:pt x="2799" y="899"/>
                  </a:lnTo>
                  <a:lnTo>
                    <a:pt x="2798" y="899"/>
                  </a:lnTo>
                  <a:lnTo>
                    <a:pt x="2798" y="899"/>
                  </a:lnTo>
                  <a:lnTo>
                    <a:pt x="2795" y="899"/>
                  </a:lnTo>
                  <a:lnTo>
                    <a:pt x="2795"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2" y="899"/>
                  </a:lnTo>
                  <a:lnTo>
                    <a:pt x="2792" y="899"/>
                  </a:lnTo>
                  <a:lnTo>
                    <a:pt x="2791" y="899"/>
                  </a:lnTo>
                  <a:lnTo>
                    <a:pt x="2791"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75" y="899"/>
                  </a:lnTo>
                  <a:lnTo>
                    <a:pt x="2775" y="899"/>
                  </a:lnTo>
                  <a:lnTo>
                    <a:pt x="2775" y="899"/>
                  </a:lnTo>
                  <a:lnTo>
                    <a:pt x="2775" y="899"/>
                  </a:lnTo>
                  <a:lnTo>
                    <a:pt x="2775" y="899"/>
                  </a:lnTo>
                  <a:lnTo>
                    <a:pt x="2775" y="899"/>
                  </a:lnTo>
                  <a:lnTo>
                    <a:pt x="2775" y="899"/>
                  </a:lnTo>
                  <a:lnTo>
                    <a:pt x="2775" y="899"/>
                  </a:lnTo>
                  <a:lnTo>
                    <a:pt x="2752" y="899"/>
                  </a:lnTo>
                  <a:lnTo>
                    <a:pt x="2752" y="899"/>
                  </a:lnTo>
                  <a:lnTo>
                    <a:pt x="2748" y="899"/>
                  </a:lnTo>
                  <a:lnTo>
                    <a:pt x="2748" y="899"/>
                  </a:lnTo>
                  <a:lnTo>
                    <a:pt x="2736" y="899"/>
                  </a:lnTo>
                  <a:lnTo>
                    <a:pt x="2736"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16" y="899"/>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2" y="899"/>
                  </a:lnTo>
                  <a:lnTo>
                    <a:pt x="2712" y="899"/>
                  </a:lnTo>
                  <a:lnTo>
                    <a:pt x="2712" y="899"/>
                  </a:lnTo>
                  <a:lnTo>
                    <a:pt x="2712" y="899"/>
                  </a:lnTo>
                  <a:lnTo>
                    <a:pt x="2707" y="899"/>
                  </a:lnTo>
                  <a:lnTo>
                    <a:pt x="2707" y="899"/>
                  </a:lnTo>
                  <a:lnTo>
                    <a:pt x="2702" y="899"/>
                  </a:lnTo>
                  <a:lnTo>
                    <a:pt x="2702" y="899"/>
                  </a:lnTo>
                  <a:lnTo>
                    <a:pt x="2702" y="899"/>
                  </a:lnTo>
                  <a:lnTo>
                    <a:pt x="2702" y="899"/>
                  </a:lnTo>
                  <a:lnTo>
                    <a:pt x="2697" y="899"/>
                  </a:lnTo>
                  <a:lnTo>
                    <a:pt x="2697" y="899"/>
                  </a:lnTo>
                  <a:lnTo>
                    <a:pt x="2694" y="899"/>
                  </a:lnTo>
                  <a:lnTo>
                    <a:pt x="2694"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89" y="899"/>
                  </a:lnTo>
                  <a:lnTo>
                    <a:pt x="2689"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4" y="899"/>
                  </a:lnTo>
                  <a:lnTo>
                    <a:pt x="2684" y="899"/>
                  </a:lnTo>
                  <a:lnTo>
                    <a:pt x="2684" y="899"/>
                  </a:lnTo>
                  <a:lnTo>
                    <a:pt x="2684" y="899"/>
                  </a:lnTo>
                  <a:lnTo>
                    <a:pt x="2684" y="899"/>
                  </a:lnTo>
                  <a:lnTo>
                    <a:pt x="2684"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2" y="899"/>
                  </a:lnTo>
                  <a:lnTo>
                    <a:pt x="2682" y="899"/>
                  </a:lnTo>
                  <a:lnTo>
                    <a:pt x="2681" y="899"/>
                  </a:lnTo>
                  <a:lnTo>
                    <a:pt x="2681" y="899"/>
                  </a:lnTo>
                  <a:lnTo>
                    <a:pt x="2665" y="899"/>
                  </a:lnTo>
                  <a:lnTo>
                    <a:pt x="2665" y="899"/>
                  </a:lnTo>
                  <a:lnTo>
                    <a:pt x="2663" y="899"/>
                  </a:lnTo>
                  <a:lnTo>
                    <a:pt x="2663" y="899"/>
                  </a:lnTo>
                  <a:lnTo>
                    <a:pt x="2662" y="899"/>
                  </a:lnTo>
                  <a:lnTo>
                    <a:pt x="2662" y="899"/>
                  </a:lnTo>
                  <a:lnTo>
                    <a:pt x="2662" y="899"/>
                  </a:lnTo>
                  <a:lnTo>
                    <a:pt x="2662" y="899"/>
                  </a:lnTo>
                  <a:lnTo>
                    <a:pt x="2661" y="899"/>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58" y="899"/>
                  </a:lnTo>
                  <a:lnTo>
                    <a:pt x="2658" y="899"/>
                  </a:lnTo>
                  <a:lnTo>
                    <a:pt x="2658" y="899"/>
                  </a:lnTo>
                  <a:lnTo>
                    <a:pt x="2658" y="899"/>
                  </a:lnTo>
                  <a:lnTo>
                    <a:pt x="2658" y="899"/>
                  </a:lnTo>
                  <a:lnTo>
                    <a:pt x="2658" y="899"/>
                  </a:lnTo>
                  <a:lnTo>
                    <a:pt x="2658" y="899"/>
                  </a:lnTo>
                  <a:lnTo>
                    <a:pt x="2658"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3" y="899"/>
                  </a:lnTo>
                  <a:lnTo>
                    <a:pt x="2653"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49" y="899"/>
                  </a:lnTo>
                  <a:lnTo>
                    <a:pt x="2649" y="899"/>
                  </a:lnTo>
                  <a:lnTo>
                    <a:pt x="2648" y="899"/>
                  </a:lnTo>
                  <a:lnTo>
                    <a:pt x="2648" y="899"/>
                  </a:lnTo>
                  <a:lnTo>
                    <a:pt x="2647" y="899"/>
                  </a:lnTo>
                  <a:lnTo>
                    <a:pt x="2647" y="899"/>
                  </a:lnTo>
                  <a:lnTo>
                    <a:pt x="2647" y="899"/>
                  </a:lnTo>
                  <a:lnTo>
                    <a:pt x="2647" y="899"/>
                  </a:lnTo>
                  <a:lnTo>
                    <a:pt x="2646" y="899"/>
                  </a:lnTo>
                  <a:lnTo>
                    <a:pt x="2646"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39" y="899"/>
                  </a:lnTo>
                  <a:lnTo>
                    <a:pt x="2639" y="899"/>
                  </a:lnTo>
                  <a:lnTo>
                    <a:pt x="2639" y="899"/>
                  </a:lnTo>
                  <a:lnTo>
                    <a:pt x="2639"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1" y="899"/>
                  </a:lnTo>
                  <a:lnTo>
                    <a:pt x="2631"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13" y="899"/>
                  </a:lnTo>
                  <a:lnTo>
                    <a:pt x="2613" y="899"/>
                  </a:lnTo>
                  <a:lnTo>
                    <a:pt x="2612" y="899"/>
                  </a:lnTo>
                  <a:lnTo>
                    <a:pt x="2612" y="899"/>
                  </a:lnTo>
                  <a:lnTo>
                    <a:pt x="2612" y="899"/>
                  </a:lnTo>
                  <a:lnTo>
                    <a:pt x="2612" y="899"/>
                  </a:lnTo>
                  <a:lnTo>
                    <a:pt x="2609" y="899"/>
                  </a:lnTo>
                  <a:lnTo>
                    <a:pt x="2609"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5" y="899"/>
                  </a:lnTo>
                  <a:lnTo>
                    <a:pt x="2605" y="899"/>
                  </a:lnTo>
                  <a:lnTo>
                    <a:pt x="2605" y="899"/>
                  </a:lnTo>
                  <a:lnTo>
                    <a:pt x="2605" y="899"/>
                  </a:lnTo>
                  <a:lnTo>
                    <a:pt x="2605" y="899"/>
                  </a:lnTo>
                  <a:lnTo>
                    <a:pt x="2605" y="899"/>
                  </a:lnTo>
                  <a:lnTo>
                    <a:pt x="2604" y="899"/>
                  </a:lnTo>
                  <a:lnTo>
                    <a:pt x="2604" y="899"/>
                  </a:lnTo>
                  <a:lnTo>
                    <a:pt x="2604" y="899"/>
                  </a:lnTo>
                  <a:lnTo>
                    <a:pt x="2604" y="899"/>
                  </a:lnTo>
                  <a:lnTo>
                    <a:pt x="2599" y="899"/>
                  </a:lnTo>
                  <a:lnTo>
                    <a:pt x="2599" y="899"/>
                  </a:lnTo>
                  <a:lnTo>
                    <a:pt x="2596" y="899"/>
                  </a:lnTo>
                  <a:lnTo>
                    <a:pt x="2596" y="899"/>
                  </a:lnTo>
                  <a:lnTo>
                    <a:pt x="2593" y="899"/>
                  </a:lnTo>
                  <a:lnTo>
                    <a:pt x="2593" y="899"/>
                  </a:lnTo>
                  <a:lnTo>
                    <a:pt x="2592" y="899"/>
                  </a:lnTo>
                  <a:lnTo>
                    <a:pt x="2592" y="899"/>
                  </a:lnTo>
                  <a:lnTo>
                    <a:pt x="2591" y="899"/>
                  </a:lnTo>
                  <a:lnTo>
                    <a:pt x="2591" y="899"/>
                  </a:lnTo>
                  <a:lnTo>
                    <a:pt x="2591" y="899"/>
                  </a:lnTo>
                  <a:lnTo>
                    <a:pt x="2591" y="899"/>
                  </a:lnTo>
                  <a:lnTo>
                    <a:pt x="2591" y="899"/>
                  </a:lnTo>
                  <a:lnTo>
                    <a:pt x="2591" y="899"/>
                  </a:lnTo>
                  <a:lnTo>
                    <a:pt x="2591" y="899"/>
                  </a:lnTo>
                  <a:lnTo>
                    <a:pt x="2591"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41" y="899"/>
                  </a:lnTo>
                  <a:lnTo>
                    <a:pt x="2541" y="899"/>
                  </a:lnTo>
                  <a:lnTo>
                    <a:pt x="2537" y="899"/>
                  </a:lnTo>
                  <a:lnTo>
                    <a:pt x="2537" y="899"/>
                  </a:lnTo>
                  <a:lnTo>
                    <a:pt x="2534" y="899"/>
                  </a:lnTo>
                  <a:lnTo>
                    <a:pt x="2534"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27" y="899"/>
                  </a:lnTo>
                  <a:lnTo>
                    <a:pt x="2527"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4" y="899"/>
                  </a:lnTo>
                  <a:lnTo>
                    <a:pt x="2524" y="899"/>
                  </a:lnTo>
                  <a:lnTo>
                    <a:pt x="2514" y="899"/>
                  </a:lnTo>
                  <a:lnTo>
                    <a:pt x="2514" y="899"/>
                  </a:lnTo>
                  <a:lnTo>
                    <a:pt x="2503" y="899"/>
                  </a:lnTo>
                  <a:lnTo>
                    <a:pt x="2503" y="899"/>
                  </a:lnTo>
                  <a:lnTo>
                    <a:pt x="2499" y="899"/>
                  </a:lnTo>
                  <a:lnTo>
                    <a:pt x="2499" y="899"/>
                  </a:lnTo>
                  <a:lnTo>
                    <a:pt x="2496" y="899"/>
                  </a:lnTo>
                  <a:lnTo>
                    <a:pt x="2496" y="899"/>
                  </a:lnTo>
                  <a:lnTo>
                    <a:pt x="2495" y="899"/>
                  </a:lnTo>
                  <a:lnTo>
                    <a:pt x="2495" y="899"/>
                  </a:lnTo>
                  <a:lnTo>
                    <a:pt x="2493" y="899"/>
                  </a:lnTo>
                  <a:lnTo>
                    <a:pt x="2493" y="899"/>
                  </a:lnTo>
                  <a:lnTo>
                    <a:pt x="2492" y="899"/>
                  </a:lnTo>
                  <a:lnTo>
                    <a:pt x="2492" y="899"/>
                  </a:lnTo>
                  <a:lnTo>
                    <a:pt x="2490" y="899"/>
                  </a:lnTo>
                  <a:lnTo>
                    <a:pt x="2490" y="899"/>
                  </a:lnTo>
                  <a:lnTo>
                    <a:pt x="2489" y="899"/>
                  </a:lnTo>
                  <a:lnTo>
                    <a:pt x="2489"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1" y="899"/>
                  </a:lnTo>
                  <a:lnTo>
                    <a:pt x="2481" y="899"/>
                  </a:lnTo>
                  <a:lnTo>
                    <a:pt x="2476" y="899"/>
                  </a:lnTo>
                  <a:lnTo>
                    <a:pt x="2476" y="899"/>
                  </a:lnTo>
                  <a:lnTo>
                    <a:pt x="2474" y="899"/>
                  </a:lnTo>
                  <a:lnTo>
                    <a:pt x="2474" y="899"/>
                  </a:lnTo>
                  <a:lnTo>
                    <a:pt x="2472" y="899"/>
                  </a:lnTo>
                  <a:lnTo>
                    <a:pt x="2472" y="899"/>
                  </a:lnTo>
                  <a:lnTo>
                    <a:pt x="2472" y="899"/>
                  </a:lnTo>
                  <a:lnTo>
                    <a:pt x="2472" y="899"/>
                  </a:lnTo>
                  <a:lnTo>
                    <a:pt x="2471" y="899"/>
                  </a:lnTo>
                  <a:lnTo>
                    <a:pt x="2471" y="899"/>
                  </a:lnTo>
                  <a:lnTo>
                    <a:pt x="2471" y="899"/>
                  </a:lnTo>
                  <a:lnTo>
                    <a:pt x="2471" y="899"/>
                  </a:lnTo>
                  <a:lnTo>
                    <a:pt x="2471" y="899"/>
                  </a:lnTo>
                  <a:lnTo>
                    <a:pt x="2471" y="899"/>
                  </a:lnTo>
                  <a:lnTo>
                    <a:pt x="2469" y="899"/>
                  </a:lnTo>
                  <a:lnTo>
                    <a:pt x="2469" y="899"/>
                  </a:lnTo>
                  <a:lnTo>
                    <a:pt x="2469" y="899"/>
                  </a:lnTo>
                  <a:lnTo>
                    <a:pt x="2469" y="899"/>
                  </a:lnTo>
                  <a:lnTo>
                    <a:pt x="2468" y="899"/>
                  </a:lnTo>
                  <a:lnTo>
                    <a:pt x="2468" y="899"/>
                  </a:lnTo>
                  <a:lnTo>
                    <a:pt x="2468" y="899"/>
                  </a:lnTo>
                  <a:lnTo>
                    <a:pt x="2468" y="899"/>
                  </a:lnTo>
                  <a:lnTo>
                    <a:pt x="2457" y="899"/>
                  </a:lnTo>
                  <a:lnTo>
                    <a:pt x="2457" y="899"/>
                  </a:lnTo>
                  <a:lnTo>
                    <a:pt x="2456" y="899"/>
                  </a:lnTo>
                  <a:lnTo>
                    <a:pt x="2456" y="899"/>
                  </a:lnTo>
                  <a:lnTo>
                    <a:pt x="2454" y="899"/>
                  </a:lnTo>
                  <a:lnTo>
                    <a:pt x="2454" y="899"/>
                  </a:lnTo>
                  <a:lnTo>
                    <a:pt x="2453" y="899"/>
                  </a:lnTo>
                  <a:lnTo>
                    <a:pt x="2453" y="899"/>
                  </a:lnTo>
                  <a:lnTo>
                    <a:pt x="2453" y="899"/>
                  </a:lnTo>
                  <a:lnTo>
                    <a:pt x="2453" y="899"/>
                  </a:lnTo>
                  <a:lnTo>
                    <a:pt x="2452" y="899"/>
                  </a:lnTo>
                  <a:lnTo>
                    <a:pt x="2452" y="899"/>
                  </a:lnTo>
                  <a:lnTo>
                    <a:pt x="2452" y="899"/>
                  </a:lnTo>
                  <a:lnTo>
                    <a:pt x="2452"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39" y="899"/>
                  </a:lnTo>
                  <a:lnTo>
                    <a:pt x="2439" y="899"/>
                  </a:lnTo>
                  <a:lnTo>
                    <a:pt x="2428" y="899"/>
                  </a:lnTo>
                  <a:lnTo>
                    <a:pt x="2428" y="899"/>
                  </a:lnTo>
                  <a:lnTo>
                    <a:pt x="2422" y="899"/>
                  </a:lnTo>
                  <a:lnTo>
                    <a:pt x="2422" y="899"/>
                  </a:lnTo>
                  <a:lnTo>
                    <a:pt x="2417" y="899"/>
                  </a:lnTo>
                  <a:lnTo>
                    <a:pt x="2417" y="899"/>
                  </a:lnTo>
                  <a:lnTo>
                    <a:pt x="2413" y="899"/>
                  </a:lnTo>
                  <a:lnTo>
                    <a:pt x="2413" y="899"/>
                  </a:lnTo>
                  <a:lnTo>
                    <a:pt x="2411" y="899"/>
                  </a:lnTo>
                  <a:lnTo>
                    <a:pt x="2411"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382" y="899"/>
                  </a:lnTo>
                  <a:lnTo>
                    <a:pt x="2382" y="899"/>
                  </a:lnTo>
                  <a:lnTo>
                    <a:pt x="2371" y="899"/>
                  </a:lnTo>
                  <a:lnTo>
                    <a:pt x="2371" y="899"/>
                  </a:lnTo>
                  <a:lnTo>
                    <a:pt x="2369" y="899"/>
                  </a:lnTo>
                  <a:lnTo>
                    <a:pt x="2369" y="899"/>
                  </a:lnTo>
                  <a:lnTo>
                    <a:pt x="2367" y="899"/>
                  </a:lnTo>
                  <a:lnTo>
                    <a:pt x="2367" y="899"/>
                  </a:lnTo>
                  <a:lnTo>
                    <a:pt x="2366" y="899"/>
                  </a:lnTo>
                  <a:lnTo>
                    <a:pt x="2366" y="899"/>
                  </a:lnTo>
                  <a:lnTo>
                    <a:pt x="2365" y="899"/>
                  </a:lnTo>
                  <a:lnTo>
                    <a:pt x="2365" y="899"/>
                  </a:lnTo>
                  <a:lnTo>
                    <a:pt x="2365" y="899"/>
                  </a:lnTo>
                  <a:lnTo>
                    <a:pt x="2365" y="899"/>
                  </a:lnTo>
                  <a:lnTo>
                    <a:pt x="2365" y="899"/>
                  </a:lnTo>
                  <a:lnTo>
                    <a:pt x="2365" y="899"/>
                  </a:lnTo>
                  <a:lnTo>
                    <a:pt x="2365" y="899"/>
                  </a:lnTo>
                  <a:lnTo>
                    <a:pt x="2365" y="899"/>
                  </a:lnTo>
                  <a:lnTo>
                    <a:pt x="2351" y="899"/>
                  </a:lnTo>
                  <a:lnTo>
                    <a:pt x="2351" y="899"/>
                  </a:lnTo>
                  <a:lnTo>
                    <a:pt x="2350" y="899"/>
                  </a:lnTo>
                  <a:lnTo>
                    <a:pt x="2350" y="899"/>
                  </a:lnTo>
                  <a:lnTo>
                    <a:pt x="2350" y="899"/>
                  </a:lnTo>
                  <a:lnTo>
                    <a:pt x="2350" y="899"/>
                  </a:lnTo>
                  <a:lnTo>
                    <a:pt x="2311" y="899"/>
                  </a:lnTo>
                  <a:lnTo>
                    <a:pt x="2311" y="899"/>
                  </a:lnTo>
                  <a:lnTo>
                    <a:pt x="2308" y="899"/>
                  </a:lnTo>
                  <a:lnTo>
                    <a:pt x="2308" y="899"/>
                  </a:lnTo>
                  <a:lnTo>
                    <a:pt x="2299" y="899"/>
                  </a:lnTo>
                  <a:lnTo>
                    <a:pt x="2299"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4" y="899"/>
                  </a:lnTo>
                  <a:lnTo>
                    <a:pt x="2294" y="899"/>
                  </a:lnTo>
                  <a:lnTo>
                    <a:pt x="2293" y="899"/>
                  </a:lnTo>
                  <a:lnTo>
                    <a:pt x="2293" y="899"/>
                  </a:lnTo>
                  <a:lnTo>
                    <a:pt x="2292" y="899"/>
                  </a:lnTo>
                  <a:lnTo>
                    <a:pt x="2292" y="899"/>
                  </a:lnTo>
                  <a:lnTo>
                    <a:pt x="2288" y="899"/>
                  </a:lnTo>
                  <a:lnTo>
                    <a:pt x="2288" y="899"/>
                  </a:lnTo>
                  <a:lnTo>
                    <a:pt x="2285" y="899"/>
                  </a:lnTo>
                  <a:lnTo>
                    <a:pt x="2285" y="899"/>
                  </a:lnTo>
                  <a:lnTo>
                    <a:pt x="2283" y="899"/>
                  </a:lnTo>
                  <a:lnTo>
                    <a:pt x="2283" y="899"/>
                  </a:lnTo>
                  <a:lnTo>
                    <a:pt x="2282" y="899"/>
                  </a:lnTo>
                  <a:lnTo>
                    <a:pt x="2282" y="899"/>
                  </a:lnTo>
                  <a:lnTo>
                    <a:pt x="2280" y="899"/>
                  </a:lnTo>
                  <a:lnTo>
                    <a:pt x="2280" y="899"/>
                  </a:lnTo>
                  <a:lnTo>
                    <a:pt x="2279" y="899"/>
                  </a:lnTo>
                  <a:lnTo>
                    <a:pt x="2279" y="899"/>
                  </a:lnTo>
                  <a:lnTo>
                    <a:pt x="2279" y="899"/>
                  </a:lnTo>
                  <a:lnTo>
                    <a:pt x="2279" y="899"/>
                  </a:lnTo>
                  <a:lnTo>
                    <a:pt x="2278" y="899"/>
                  </a:lnTo>
                  <a:lnTo>
                    <a:pt x="2278" y="899"/>
                  </a:lnTo>
                  <a:lnTo>
                    <a:pt x="2278" y="899"/>
                  </a:lnTo>
                  <a:lnTo>
                    <a:pt x="2278" y="899"/>
                  </a:lnTo>
                  <a:lnTo>
                    <a:pt x="2277" y="899"/>
                  </a:lnTo>
                  <a:lnTo>
                    <a:pt x="2277" y="899"/>
                  </a:lnTo>
                  <a:lnTo>
                    <a:pt x="2277" y="899"/>
                  </a:lnTo>
                  <a:lnTo>
                    <a:pt x="2277" y="899"/>
                  </a:lnTo>
                  <a:lnTo>
                    <a:pt x="2277" y="899"/>
                  </a:lnTo>
                  <a:lnTo>
                    <a:pt x="2277" y="899"/>
                  </a:lnTo>
                  <a:lnTo>
                    <a:pt x="2275" y="899"/>
                  </a:lnTo>
                  <a:lnTo>
                    <a:pt x="2275" y="899"/>
                  </a:lnTo>
                  <a:lnTo>
                    <a:pt x="2273" y="899"/>
                  </a:lnTo>
                  <a:lnTo>
                    <a:pt x="2273" y="899"/>
                  </a:lnTo>
                  <a:lnTo>
                    <a:pt x="2273" y="899"/>
                  </a:lnTo>
                  <a:lnTo>
                    <a:pt x="2273" y="899"/>
                  </a:lnTo>
                  <a:lnTo>
                    <a:pt x="2273" y="899"/>
                  </a:lnTo>
                  <a:lnTo>
                    <a:pt x="2273" y="899"/>
                  </a:lnTo>
                  <a:lnTo>
                    <a:pt x="2273" y="899"/>
                  </a:lnTo>
                  <a:lnTo>
                    <a:pt x="2273" y="899"/>
                  </a:lnTo>
                  <a:lnTo>
                    <a:pt x="2273" y="899"/>
                  </a:lnTo>
                  <a:lnTo>
                    <a:pt x="2273" y="899"/>
                  </a:lnTo>
                  <a:lnTo>
                    <a:pt x="2269" y="899"/>
                  </a:lnTo>
                  <a:lnTo>
                    <a:pt x="2269" y="899"/>
                  </a:lnTo>
                  <a:lnTo>
                    <a:pt x="2267" y="899"/>
                  </a:lnTo>
                  <a:lnTo>
                    <a:pt x="2267" y="899"/>
                  </a:lnTo>
                  <a:lnTo>
                    <a:pt x="2267" y="899"/>
                  </a:lnTo>
                  <a:lnTo>
                    <a:pt x="2267" y="899"/>
                  </a:lnTo>
                  <a:lnTo>
                    <a:pt x="2266" y="899"/>
                  </a:lnTo>
                  <a:lnTo>
                    <a:pt x="2266" y="899"/>
                  </a:lnTo>
                  <a:lnTo>
                    <a:pt x="2266" y="899"/>
                  </a:lnTo>
                  <a:lnTo>
                    <a:pt x="2266" y="899"/>
                  </a:lnTo>
                  <a:lnTo>
                    <a:pt x="2266" y="899"/>
                  </a:lnTo>
                  <a:lnTo>
                    <a:pt x="2266" y="899"/>
                  </a:lnTo>
                  <a:lnTo>
                    <a:pt x="2266" y="899"/>
                  </a:lnTo>
                  <a:lnTo>
                    <a:pt x="2266" y="899"/>
                  </a:lnTo>
                  <a:lnTo>
                    <a:pt x="2266" y="899"/>
                  </a:lnTo>
                  <a:lnTo>
                    <a:pt x="2266" y="899"/>
                  </a:lnTo>
                  <a:lnTo>
                    <a:pt x="2265" y="899"/>
                  </a:lnTo>
                  <a:lnTo>
                    <a:pt x="2265" y="899"/>
                  </a:lnTo>
                  <a:lnTo>
                    <a:pt x="2249" y="899"/>
                  </a:lnTo>
                  <a:lnTo>
                    <a:pt x="2249" y="899"/>
                  </a:lnTo>
                  <a:lnTo>
                    <a:pt x="2243" y="899"/>
                  </a:lnTo>
                  <a:lnTo>
                    <a:pt x="2243" y="899"/>
                  </a:lnTo>
                  <a:lnTo>
                    <a:pt x="2241" y="899"/>
                  </a:lnTo>
                  <a:lnTo>
                    <a:pt x="2241" y="899"/>
                  </a:lnTo>
                  <a:lnTo>
                    <a:pt x="2241" y="899"/>
                  </a:lnTo>
                  <a:lnTo>
                    <a:pt x="2241" y="899"/>
                  </a:lnTo>
                  <a:lnTo>
                    <a:pt x="2240" y="899"/>
                  </a:lnTo>
                  <a:lnTo>
                    <a:pt x="2240" y="899"/>
                  </a:lnTo>
                  <a:lnTo>
                    <a:pt x="2240" y="899"/>
                  </a:lnTo>
                  <a:lnTo>
                    <a:pt x="2240" y="899"/>
                  </a:lnTo>
                  <a:lnTo>
                    <a:pt x="2240" y="899"/>
                  </a:lnTo>
                  <a:lnTo>
                    <a:pt x="2240"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3" y="899"/>
                  </a:lnTo>
                  <a:lnTo>
                    <a:pt x="2233"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18" y="899"/>
                  </a:lnTo>
                  <a:lnTo>
                    <a:pt x="2218" y="899"/>
                  </a:lnTo>
                  <a:lnTo>
                    <a:pt x="2218" y="899"/>
                  </a:lnTo>
                  <a:lnTo>
                    <a:pt x="2218" y="899"/>
                  </a:lnTo>
                  <a:lnTo>
                    <a:pt x="2218" y="899"/>
                  </a:lnTo>
                  <a:lnTo>
                    <a:pt x="2218" y="899"/>
                  </a:lnTo>
                  <a:lnTo>
                    <a:pt x="2218" y="899"/>
                  </a:lnTo>
                  <a:lnTo>
                    <a:pt x="2218"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6" y="899"/>
                  </a:lnTo>
                  <a:lnTo>
                    <a:pt x="2216" y="899"/>
                  </a:lnTo>
                  <a:lnTo>
                    <a:pt x="2215" y="899"/>
                  </a:lnTo>
                  <a:lnTo>
                    <a:pt x="2215" y="899"/>
                  </a:lnTo>
                  <a:lnTo>
                    <a:pt x="2215" y="899"/>
                  </a:lnTo>
                  <a:lnTo>
                    <a:pt x="2215" y="899"/>
                  </a:lnTo>
                  <a:lnTo>
                    <a:pt x="2215" y="899"/>
                  </a:lnTo>
                  <a:lnTo>
                    <a:pt x="2215"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193" y="899"/>
                  </a:lnTo>
                  <a:lnTo>
                    <a:pt x="2193" y="899"/>
                  </a:lnTo>
                  <a:lnTo>
                    <a:pt x="2190" y="899"/>
                  </a:lnTo>
                  <a:lnTo>
                    <a:pt x="2190" y="899"/>
                  </a:lnTo>
                  <a:lnTo>
                    <a:pt x="2188" y="899"/>
                  </a:lnTo>
                  <a:lnTo>
                    <a:pt x="2188"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6" y="899"/>
                  </a:lnTo>
                  <a:lnTo>
                    <a:pt x="2186" y="899"/>
                  </a:lnTo>
                  <a:lnTo>
                    <a:pt x="2186" y="899"/>
                  </a:lnTo>
                  <a:lnTo>
                    <a:pt x="2186" y="899"/>
                  </a:lnTo>
                  <a:lnTo>
                    <a:pt x="2186" y="899"/>
                  </a:lnTo>
                  <a:lnTo>
                    <a:pt x="2186" y="899"/>
                  </a:lnTo>
                  <a:lnTo>
                    <a:pt x="2186" y="899"/>
                  </a:lnTo>
                  <a:lnTo>
                    <a:pt x="2186" y="899"/>
                  </a:lnTo>
                  <a:lnTo>
                    <a:pt x="2186" y="899"/>
                  </a:lnTo>
                  <a:lnTo>
                    <a:pt x="2186"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2" y="899"/>
                  </a:lnTo>
                  <a:lnTo>
                    <a:pt x="2182" y="899"/>
                  </a:lnTo>
                  <a:lnTo>
                    <a:pt x="2182" y="899"/>
                  </a:lnTo>
                  <a:lnTo>
                    <a:pt x="2182" y="899"/>
                  </a:lnTo>
                  <a:lnTo>
                    <a:pt x="2182" y="899"/>
                  </a:lnTo>
                  <a:lnTo>
                    <a:pt x="2182" y="899"/>
                  </a:lnTo>
                  <a:lnTo>
                    <a:pt x="2182" y="899"/>
                  </a:lnTo>
                  <a:lnTo>
                    <a:pt x="2182" y="899"/>
                  </a:lnTo>
                  <a:lnTo>
                    <a:pt x="2178" y="899"/>
                  </a:lnTo>
                  <a:lnTo>
                    <a:pt x="2178" y="899"/>
                  </a:lnTo>
                  <a:lnTo>
                    <a:pt x="2176" y="899"/>
                  </a:lnTo>
                  <a:lnTo>
                    <a:pt x="2176" y="899"/>
                  </a:lnTo>
                  <a:lnTo>
                    <a:pt x="2175" y="899"/>
                  </a:lnTo>
                  <a:lnTo>
                    <a:pt x="2175" y="899"/>
                  </a:lnTo>
                  <a:lnTo>
                    <a:pt x="2175" y="899"/>
                  </a:lnTo>
                  <a:lnTo>
                    <a:pt x="2175" y="899"/>
                  </a:lnTo>
                  <a:lnTo>
                    <a:pt x="2175" y="899"/>
                  </a:lnTo>
                  <a:lnTo>
                    <a:pt x="2175" y="899"/>
                  </a:lnTo>
                  <a:lnTo>
                    <a:pt x="2175" y="899"/>
                  </a:lnTo>
                  <a:lnTo>
                    <a:pt x="2175" y="899"/>
                  </a:lnTo>
                  <a:lnTo>
                    <a:pt x="2175" y="899"/>
                  </a:lnTo>
                  <a:lnTo>
                    <a:pt x="2175" y="899"/>
                  </a:lnTo>
                  <a:lnTo>
                    <a:pt x="2158" y="899"/>
                  </a:lnTo>
                  <a:lnTo>
                    <a:pt x="2158" y="899"/>
                  </a:lnTo>
                  <a:lnTo>
                    <a:pt x="2155" y="899"/>
                  </a:lnTo>
                  <a:lnTo>
                    <a:pt x="2155" y="899"/>
                  </a:lnTo>
                  <a:lnTo>
                    <a:pt x="2155" y="899"/>
                  </a:lnTo>
                  <a:lnTo>
                    <a:pt x="2155"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3" y="899"/>
                  </a:lnTo>
                  <a:lnTo>
                    <a:pt x="2153" y="899"/>
                  </a:lnTo>
                  <a:lnTo>
                    <a:pt x="2153" y="899"/>
                  </a:lnTo>
                  <a:lnTo>
                    <a:pt x="2153"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7" y="899"/>
                  </a:lnTo>
                  <a:lnTo>
                    <a:pt x="2147" y="899"/>
                  </a:lnTo>
                  <a:lnTo>
                    <a:pt x="2145" y="899"/>
                  </a:lnTo>
                  <a:lnTo>
                    <a:pt x="2145"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1" y="899"/>
                  </a:lnTo>
                  <a:lnTo>
                    <a:pt x="2141" y="899"/>
                  </a:lnTo>
                  <a:lnTo>
                    <a:pt x="2138" y="899"/>
                  </a:lnTo>
                  <a:lnTo>
                    <a:pt x="2138" y="899"/>
                  </a:lnTo>
                  <a:lnTo>
                    <a:pt x="2138" y="899"/>
                  </a:lnTo>
                  <a:lnTo>
                    <a:pt x="2138" y="899"/>
                  </a:lnTo>
                  <a:lnTo>
                    <a:pt x="2136" y="899"/>
                  </a:lnTo>
                  <a:lnTo>
                    <a:pt x="2136"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090" y="899"/>
                  </a:lnTo>
                  <a:lnTo>
                    <a:pt x="2090" y="899"/>
                  </a:lnTo>
                  <a:lnTo>
                    <a:pt x="2090" y="899"/>
                  </a:lnTo>
                  <a:lnTo>
                    <a:pt x="2090" y="899"/>
                  </a:lnTo>
                  <a:lnTo>
                    <a:pt x="2090" y="899"/>
                  </a:lnTo>
                  <a:lnTo>
                    <a:pt x="2090" y="899"/>
                  </a:lnTo>
                  <a:lnTo>
                    <a:pt x="2090" y="899"/>
                  </a:lnTo>
                  <a:lnTo>
                    <a:pt x="2090" y="899"/>
                  </a:lnTo>
                  <a:lnTo>
                    <a:pt x="2090" y="899"/>
                  </a:lnTo>
                  <a:lnTo>
                    <a:pt x="2090"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7" y="899"/>
                  </a:lnTo>
                  <a:lnTo>
                    <a:pt x="2087" y="899"/>
                  </a:lnTo>
                  <a:lnTo>
                    <a:pt x="2086" y="899"/>
                  </a:lnTo>
                  <a:lnTo>
                    <a:pt x="2086" y="899"/>
                  </a:lnTo>
                  <a:lnTo>
                    <a:pt x="2086" y="899"/>
                  </a:lnTo>
                  <a:lnTo>
                    <a:pt x="2086" y="899"/>
                  </a:lnTo>
                  <a:lnTo>
                    <a:pt x="2085" y="899"/>
                  </a:lnTo>
                  <a:lnTo>
                    <a:pt x="2085" y="899"/>
                  </a:lnTo>
                  <a:lnTo>
                    <a:pt x="2085" y="899"/>
                  </a:lnTo>
                  <a:lnTo>
                    <a:pt x="2085" y="899"/>
                  </a:lnTo>
                  <a:lnTo>
                    <a:pt x="2085" y="899"/>
                  </a:lnTo>
                  <a:lnTo>
                    <a:pt x="2085" y="899"/>
                  </a:lnTo>
                  <a:lnTo>
                    <a:pt x="2083" y="899"/>
                  </a:lnTo>
                  <a:lnTo>
                    <a:pt x="2083" y="899"/>
                  </a:lnTo>
                  <a:lnTo>
                    <a:pt x="2082" y="899"/>
                  </a:lnTo>
                  <a:lnTo>
                    <a:pt x="2082" y="899"/>
                  </a:lnTo>
                  <a:lnTo>
                    <a:pt x="2082" y="899"/>
                  </a:lnTo>
                  <a:lnTo>
                    <a:pt x="2082"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79" y="899"/>
                  </a:lnTo>
                  <a:lnTo>
                    <a:pt x="2079" y="899"/>
                  </a:lnTo>
                  <a:lnTo>
                    <a:pt x="2078" y="899"/>
                  </a:lnTo>
                  <a:lnTo>
                    <a:pt x="2078" y="899"/>
                  </a:lnTo>
                  <a:lnTo>
                    <a:pt x="2078" y="899"/>
                  </a:lnTo>
                  <a:lnTo>
                    <a:pt x="2078" y="899"/>
                  </a:lnTo>
                  <a:lnTo>
                    <a:pt x="2078" y="899"/>
                  </a:lnTo>
                  <a:lnTo>
                    <a:pt x="2078" y="899"/>
                  </a:lnTo>
                  <a:lnTo>
                    <a:pt x="2078" y="899"/>
                  </a:lnTo>
                  <a:lnTo>
                    <a:pt x="2078"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64" y="899"/>
                  </a:lnTo>
                  <a:lnTo>
                    <a:pt x="2064" y="899"/>
                  </a:lnTo>
                  <a:lnTo>
                    <a:pt x="2061" y="899"/>
                  </a:lnTo>
                  <a:lnTo>
                    <a:pt x="2061" y="899"/>
                  </a:lnTo>
                  <a:lnTo>
                    <a:pt x="2060" y="899"/>
                  </a:lnTo>
                  <a:lnTo>
                    <a:pt x="2060" y="899"/>
                  </a:lnTo>
                  <a:lnTo>
                    <a:pt x="2060" y="899"/>
                  </a:lnTo>
                  <a:lnTo>
                    <a:pt x="2060"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8" y="899"/>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32" y="899"/>
                  </a:lnTo>
                  <a:lnTo>
                    <a:pt x="2032" y="899"/>
                  </a:lnTo>
                  <a:lnTo>
                    <a:pt x="2021" y="899"/>
                  </a:lnTo>
                  <a:lnTo>
                    <a:pt x="2021" y="899"/>
                  </a:lnTo>
                  <a:lnTo>
                    <a:pt x="1968" y="899"/>
                  </a:lnTo>
                  <a:lnTo>
                    <a:pt x="1968" y="899"/>
                  </a:lnTo>
                  <a:lnTo>
                    <a:pt x="1963" y="899"/>
                  </a:lnTo>
                  <a:lnTo>
                    <a:pt x="1963" y="899"/>
                  </a:lnTo>
                  <a:lnTo>
                    <a:pt x="1958" y="899"/>
                  </a:lnTo>
                  <a:lnTo>
                    <a:pt x="1958" y="899"/>
                  </a:lnTo>
                  <a:lnTo>
                    <a:pt x="1955" y="899"/>
                  </a:lnTo>
                  <a:lnTo>
                    <a:pt x="1955"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3" y="899"/>
                  </a:lnTo>
                  <a:lnTo>
                    <a:pt x="1943" y="899"/>
                  </a:lnTo>
                  <a:lnTo>
                    <a:pt x="1943" y="899"/>
                  </a:lnTo>
                  <a:lnTo>
                    <a:pt x="1943" y="899"/>
                  </a:lnTo>
                  <a:lnTo>
                    <a:pt x="1936" y="899"/>
                  </a:lnTo>
                  <a:lnTo>
                    <a:pt x="1936" y="899"/>
                  </a:lnTo>
                  <a:lnTo>
                    <a:pt x="1929" y="899"/>
                  </a:lnTo>
                  <a:lnTo>
                    <a:pt x="1929" y="899"/>
                  </a:lnTo>
                  <a:lnTo>
                    <a:pt x="1927" y="899"/>
                  </a:lnTo>
                  <a:lnTo>
                    <a:pt x="1927" y="899"/>
                  </a:lnTo>
                  <a:lnTo>
                    <a:pt x="1926" y="899"/>
                  </a:lnTo>
                  <a:lnTo>
                    <a:pt x="1926" y="899"/>
                  </a:lnTo>
                  <a:lnTo>
                    <a:pt x="1912" y="899"/>
                  </a:lnTo>
                  <a:lnTo>
                    <a:pt x="1912" y="899"/>
                  </a:lnTo>
                  <a:lnTo>
                    <a:pt x="1910" y="899"/>
                  </a:lnTo>
                  <a:lnTo>
                    <a:pt x="1910" y="899"/>
                  </a:lnTo>
                  <a:lnTo>
                    <a:pt x="1909" y="899"/>
                  </a:lnTo>
                  <a:lnTo>
                    <a:pt x="1909" y="899"/>
                  </a:lnTo>
                  <a:lnTo>
                    <a:pt x="1907" y="899"/>
                  </a:lnTo>
                  <a:lnTo>
                    <a:pt x="1907" y="899"/>
                  </a:lnTo>
                  <a:lnTo>
                    <a:pt x="1907" y="899"/>
                  </a:lnTo>
                  <a:lnTo>
                    <a:pt x="1907" y="899"/>
                  </a:lnTo>
                  <a:lnTo>
                    <a:pt x="1906" y="899"/>
                  </a:lnTo>
                  <a:lnTo>
                    <a:pt x="1906" y="899"/>
                  </a:lnTo>
                  <a:lnTo>
                    <a:pt x="1905" y="899"/>
                  </a:lnTo>
                  <a:lnTo>
                    <a:pt x="1905"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3" y="899"/>
                  </a:lnTo>
                  <a:lnTo>
                    <a:pt x="1903" y="899"/>
                  </a:lnTo>
                  <a:lnTo>
                    <a:pt x="1903" y="899"/>
                  </a:lnTo>
                  <a:lnTo>
                    <a:pt x="1903" y="899"/>
                  </a:lnTo>
                  <a:lnTo>
                    <a:pt x="1903" y="899"/>
                  </a:lnTo>
                  <a:lnTo>
                    <a:pt x="1903" y="899"/>
                  </a:lnTo>
                  <a:lnTo>
                    <a:pt x="1903" y="899"/>
                  </a:lnTo>
                  <a:lnTo>
                    <a:pt x="1903" y="899"/>
                  </a:lnTo>
                  <a:lnTo>
                    <a:pt x="1902" y="899"/>
                  </a:lnTo>
                  <a:lnTo>
                    <a:pt x="1902"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901" y="899"/>
                  </a:lnTo>
                  <a:lnTo>
                    <a:pt x="1895" y="899"/>
                  </a:lnTo>
                  <a:lnTo>
                    <a:pt x="1895" y="899"/>
                  </a:lnTo>
                  <a:lnTo>
                    <a:pt x="1894" y="899"/>
                  </a:lnTo>
                  <a:lnTo>
                    <a:pt x="1894" y="899"/>
                  </a:lnTo>
                  <a:lnTo>
                    <a:pt x="1891" y="899"/>
                  </a:lnTo>
                  <a:lnTo>
                    <a:pt x="1891" y="899"/>
                  </a:lnTo>
                  <a:lnTo>
                    <a:pt x="1891" y="899"/>
                  </a:lnTo>
                  <a:lnTo>
                    <a:pt x="1891"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76" y="899"/>
                  </a:lnTo>
                  <a:lnTo>
                    <a:pt x="1876" y="899"/>
                  </a:lnTo>
                  <a:lnTo>
                    <a:pt x="1874" y="899"/>
                  </a:lnTo>
                  <a:lnTo>
                    <a:pt x="1874" y="899"/>
                  </a:lnTo>
                  <a:lnTo>
                    <a:pt x="1873" y="899"/>
                  </a:lnTo>
                  <a:lnTo>
                    <a:pt x="1873" y="899"/>
                  </a:lnTo>
                  <a:lnTo>
                    <a:pt x="1872" y="899"/>
                  </a:lnTo>
                  <a:lnTo>
                    <a:pt x="1872" y="899"/>
                  </a:lnTo>
                  <a:lnTo>
                    <a:pt x="1871" y="899"/>
                  </a:lnTo>
                  <a:lnTo>
                    <a:pt x="1871" y="899"/>
                  </a:lnTo>
                  <a:lnTo>
                    <a:pt x="1871" y="899"/>
                  </a:lnTo>
                  <a:lnTo>
                    <a:pt x="1871" y="899"/>
                  </a:lnTo>
                  <a:lnTo>
                    <a:pt x="1870" y="899"/>
                  </a:lnTo>
                  <a:lnTo>
                    <a:pt x="1870" y="899"/>
                  </a:lnTo>
                  <a:lnTo>
                    <a:pt x="1870" y="899"/>
                  </a:lnTo>
                  <a:lnTo>
                    <a:pt x="1870" y="899"/>
                  </a:lnTo>
                  <a:lnTo>
                    <a:pt x="1870" y="899"/>
                  </a:lnTo>
                  <a:lnTo>
                    <a:pt x="1870" y="899"/>
                  </a:lnTo>
                  <a:lnTo>
                    <a:pt x="1870" y="899"/>
                  </a:lnTo>
                  <a:lnTo>
                    <a:pt x="1870" y="899"/>
                  </a:lnTo>
                  <a:lnTo>
                    <a:pt x="1870" y="899"/>
                  </a:lnTo>
                  <a:lnTo>
                    <a:pt x="1870" y="899"/>
                  </a:lnTo>
                  <a:lnTo>
                    <a:pt x="1870" y="899"/>
                  </a:lnTo>
                  <a:lnTo>
                    <a:pt x="1870" y="899"/>
                  </a:lnTo>
                  <a:lnTo>
                    <a:pt x="1870" y="899"/>
                  </a:lnTo>
                  <a:lnTo>
                    <a:pt x="1870" y="899"/>
                  </a:lnTo>
                  <a:lnTo>
                    <a:pt x="1870" y="899"/>
                  </a:lnTo>
                  <a:lnTo>
                    <a:pt x="1870" y="899"/>
                  </a:lnTo>
                  <a:lnTo>
                    <a:pt x="1868" y="899"/>
                  </a:lnTo>
                  <a:lnTo>
                    <a:pt x="1868" y="899"/>
                  </a:lnTo>
                  <a:lnTo>
                    <a:pt x="1863" y="899"/>
                  </a:lnTo>
                  <a:lnTo>
                    <a:pt x="1863" y="899"/>
                  </a:lnTo>
                  <a:lnTo>
                    <a:pt x="1861" y="899"/>
                  </a:lnTo>
                  <a:lnTo>
                    <a:pt x="1861"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55" y="899"/>
                  </a:lnTo>
                  <a:lnTo>
                    <a:pt x="1855" y="899"/>
                  </a:lnTo>
                  <a:lnTo>
                    <a:pt x="1854" y="899"/>
                  </a:lnTo>
                  <a:lnTo>
                    <a:pt x="1854" y="899"/>
                  </a:lnTo>
                  <a:lnTo>
                    <a:pt x="1853" y="899"/>
                  </a:lnTo>
                  <a:lnTo>
                    <a:pt x="1853" y="899"/>
                  </a:lnTo>
                  <a:lnTo>
                    <a:pt x="1853" y="899"/>
                  </a:lnTo>
                  <a:lnTo>
                    <a:pt x="1853"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47" y="899"/>
                  </a:lnTo>
                  <a:lnTo>
                    <a:pt x="1847" y="899"/>
                  </a:lnTo>
                  <a:lnTo>
                    <a:pt x="1846" y="899"/>
                  </a:lnTo>
                  <a:lnTo>
                    <a:pt x="1846" y="899"/>
                  </a:lnTo>
                  <a:lnTo>
                    <a:pt x="1845" y="899"/>
                  </a:lnTo>
                  <a:lnTo>
                    <a:pt x="1845" y="899"/>
                  </a:lnTo>
                  <a:lnTo>
                    <a:pt x="1845" y="899"/>
                  </a:lnTo>
                  <a:lnTo>
                    <a:pt x="1845" y="899"/>
                  </a:lnTo>
                  <a:lnTo>
                    <a:pt x="1844" y="899"/>
                  </a:lnTo>
                  <a:lnTo>
                    <a:pt x="1844" y="899"/>
                  </a:lnTo>
                  <a:lnTo>
                    <a:pt x="1820" y="899"/>
                  </a:lnTo>
                  <a:lnTo>
                    <a:pt x="1820" y="899"/>
                  </a:lnTo>
                  <a:lnTo>
                    <a:pt x="1817" y="899"/>
                  </a:lnTo>
                  <a:lnTo>
                    <a:pt x="1817" y="899"/>
                  </a:lnTo>
                  <a:lnTo>
                    <a:pt x="1817" y="899"/>
                  </a:lnTo>
                  <a:lnTo>
                    <a:pt x="1817" y="899"/>
                  </a:lnTo>
                  <a:lnTo>
                    <a:pt x="1815" y="899"/>
                  </a:lnTo>
                  <a:lnTo>
                    <a:pt x="1815" y="899"/>
                  </a:lnTo>
                  <a:lnTo>
                    <a:pt x="1814" y="899"/>
                  </a:lnTo>
                  <a:lnTo>
                    <a:pt x="1814" y="899"/>
                  </a:lnTo>
                  <a:lnTo>
                    <a:pt x="1814" y="899"/>
                  </a:lnTo>
                  <a:lnTo>
                    <a:pt x="1814" y="899"/>
                  </a:lnTo>
                  <a:lnTo>
                    <a:pt x="1814" y="899"/>
                  </a:lnTo>
                  <a:lnTo>
                    <a:pt x="1814" y="899"/>
                  </a:lnTo>
                  <a:lnTo>
                    <a:pt x="1814" y="899"/>
                  </a:lnTo>
                  <a:lnTo>
                    <a:pt x="1814" y="899"/>
                  </a:lnTo>
                  <a:lnTo>
                    <a:pt x="1808" y="899"/>
                  </a:lnTo>
                  <a:lnTo>
                    <a:pt x="1808" y="899"/>
                  </a:lnTo>
                  <a:lnTo>
                    <a:pt x="1804" y="899"/>
                  </a:lnTo>
                  <a:lnTo>
                    <a:pt x="1804" y="899"/>
                  </a:lnTo>
                  <a:lnTo>
                    <a:pt x="1803" y="899"/>
                  </a:lnTo>
                  <a:lnTo>
                    <a:pt x="1803" y="899"/>
                  </a:lnTo>
                  <a:lnTo>
                    <a:pt x="1802" y="899"/>
                  </a:lnTo>
                  <a:lnTo>
                    <a:pt x="1802" y="899"/>
                  </a:lnTo>
                  <a:lnTo>
                    <a:pt x="1802" y="899"/>
                  </a:lnTo>
                  <a:lnTo>
                    <a:pt x="1802"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37" y="899"/>
                  </a:lnTo>
                  <a:lnTo>
                    <a:pt x="1737" y="899"/>
                  </a:lnTo>
                  <a:lnTo>
                    <a:pt x="1706" y="899"/>
                  </a:lnTo>
                  <a:lnTo>
                    <a:pt x="1706" y="899"/>
                  </a:lnTo>
                  <a:lnTo>
                    <a:pt x="1706" y="899"/>
                  </a:lnTo>
                  <a:lnTo>
                    <a:pt x="1706" y="899"/>
                  </a:lnTo>
                  <a:lnTo>
                    <a:pt x="1703" y="899"/>
                  </a:lnTo>
                  <a:lnTo>
                    <a:pt x="1703" y="899"/>
                  </a:lnTo>
                  <a:lnTo>
                    <a:pt x="1703" y="899"/>
                  </a:lnTo>
                  <a:lnTo>
                    <a:pt x="1703" y="899"/>
                  </a:lnTo>
                  <a:lnTo>
                    <a:pt x="1702" y="899"/>
                  </a:lnTo>
                  <a:lnTo>
                    <a:pt x="1702" y="899"/>
                  </a:lnTo>
                  <a:lnTo>
                    <a:pt x="1702" y="899"/>
                  </a:lnTo>
                  <a:lnTo>
                    <a:pt x="1702" y="899"/>
                  </a:lnTo>
                  <a:lnTo>
                    <a:pt x="1702" y="899"/>
                  </a:lnTo>
                  <a:lnTo>
                    <a:pt x="1702" y="899"/>
                  </a:lnTo>
                  <a:lnTo>
                    <a:pt x="1702" y="899"/>
                  </a:lnTo>
                  <a:lnTo>
                    <a:pt x="1702" y="899"/>
                  </a:lnTo>
                  <a:lnTo>
                    <a:pt x="1702" y="899"/>
                  </a:lnTo>
                  <a:lnTo>
                    <a:pt x="1702" y="899"/>
                  </a:lnTo>
                  <a:lnTo>
                    <a:pt x="1700" y="899"/>
                  </a:lnTo>
                  <a:lnTo>
                    <a:pt x="1700" y="899"/>
                  </a:lnTo>
                  <a:lnTo>
                    <a:pt x="1700" y="899"/>
                  </a:lnTo>
                  <a:lnTo>
                    <a:pt x="1700" y="899"/>
                  </a:lnTo>
                  <a:lnTo>
                    <a:pt x="1700" y="899"/>
                  </a:lnTo>
                  <a:lnTo>
                    <a:pt x="1700" y="899"/>
                  </a:lnTo>
                  <a:lnTo>
                    <a:pt x="1700" y="899"/>
                  </a:lnTo>
                  <a:lnTo>
                    <a:pt x="1700"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8" y="899"/>
                  </a:lnTo>
                  <a:lnTo>
                    <a:pt x="1698" y="899"/>
                  </a:lnTo>
                  <a:lnTo>
                    <a:pt x="1698" y="899"/>
                  </a:lnTo>
                  <a:lnTo>
                    <a:pt x="1698" y="899"/>
                  </a:lnTo>
                  <a:lnTo>
                    <a:pt x="1695" y="899"/>
                  </a:lnTo>
                  <a:lnTo>
                    <a:pt x="1695" y="899"/>
                  </a:lnTo>
                  <a:lnTo>
                    <a:pt x="1695" y="899"/>
                  </a:lnTo>
                  <a:lnTo>
                    <a:pt x="1695" y="899"/>
                  </a:lnTo>
                  <a:lnTo>
                    <a:pt x="1687" y="899"/>
                  </a:lnTo>
                  <a:lnTo>
                    <a:pt x="1687" y="899"/>
                  </a:lnTo>
                  <a:lnTo>
                    <a:pt x="1683" y="899"/>
                  </a:lnTo>
                  <a:lnTo>
                    <a:pt x="1683" y="899"/>
                  </a:lnTo>
                  <a:lnTo>
                    <a:pt x="1681" y="899"/>
                  </a:lnTo>
                  <a:lnTo>
                    <a:pt x="1681"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37" y="899"/>
                  </a:lnTo>
                  <a:lnTo>
                    <a:pt x="1637" y="899"/>
                  </a:lnTo>
                  <a:lnTo>
                    <a:pt x="1631" y="899"/>
                  </a:lnTo>
                  <a:lnTo>
                    <a:pt x="1631" y="899"/>
                  </a:lnTo>
                  <a:lnTo>
                    <a:pt x="1628" y="899"/>
                  </a:lnTo>
                  <a:lnTo>
                    <a:pt x="1628" y="899"/>
                  </a:lnTo>
                  <a:lnTo>
                    <a:pt x="1626" y="899"/>
                  </a:lnTo>
                  <a:lnTo>
                    <a:pt x="1626" y="899"/>
                  </a:lnTo>
                  <a:lnTo>
                    <a:pt x="1576" y="899"/>
                  </a:lnTo>
                  <a:lnTo>
                    <a:pt x="1576" y="899"/>
                  </a:lnTo>
                  <a:lnTo>
                    <a:pt x="1558" y="899"/>
                  </a:lnTo>
                  <a:lnTo>
                    <a:pt x="1558" y="899"/>
                  </a:lnTo>
                  <a:lnTo>
                    <a:pt x="1549" y="899"/>
                  </a:lnTo>
                  <a:lnTo>
                    <a:pt x="1549" y="899"/>
                  </a:lnTo>
                  <a:lnTo>
                    <a:pt x="1544" y="899"/>
                  </a:lnTo>
                  <a:lnTo>
                    <a:pt x="1544" y="899"/>
                  </a:lnTo>
                  <a:lnTo>
                    <a:pt x="1541" y="899"/>
                  </a:lnTo>
                  <a:lnTo>
                    <a:pt x="1541" y="899"/>
                  </a:lnTo>
                  <a:lnTo>
                    <a:pt x="1539" y="899"/>
                  </a:lnTo>
                  <a:lnTo>
                    <a:pt x="1539" y="899"/>
                  </a:lnTo>
                  <a:lnTo>
                    <a:pt x="1538" y="899"/>
                  </a:lnTo>
                  <a:lnTo>
                    <a:pt x="1538" y="899"/>
                  </a:lnTo>
                  <a:lnTo>
                    <a:pt x="1537" y="899"/>
                  </a:lnTo>
                  <a:lnTo>
                    <a:pt x="1537" y="899"/>
                  </a:lnTo>
                  <a:lnTo>
                    <a:pt x="1536" y="899"/>
                  </a:lnTo>
                  <a:lnTo>
                    <a:pt x="1536" y="899"/>
                  </a:lnTo>
                  <a:lnTo>
                    <a:pt x="1536" y="899"/>
                  </a:lnTo>
                  <a:lnTo>
                    <a:pt x="1536" y="899"/>
                  </a:lnTo>
                  <a:lnTo>
                    <a:pt x="1535" y="899"/>
                  </a:lnTo>
                  <a:lnTo>
                    <a:pt x="1535" y="899"/>
                  </a:lnTo>
                  <a:lnTo>
                    <a:pt x="1535" y="899"/>
                  </a:lnTo>
                  <a:lnTo>
                    <a:pt x="1535" y="899"/>
                  </a:lnTo>
                  <a:lnTo>
                    <a:pt x="1535" y="899"/>
                  </a:lnTo>
                  <a:lnTo>
                    <a:pt x="1535" y="899"/>
                  </a:lnTo>
                  <a:lnTo>
                    <a:pt x="1507" y="899"/>
                  </a:lnTo>
                  <a:lnTo>
                    <a:pt x="1507" y="899"/>
                  </a:lnTo>
                  <a:lnTo>
                    <a:pt x="1495" y="899"/>
                  </a:lnTo>
                  <a:lnTo>
                    <a:pt x="1495" y="899"/>
                  </a:lnTo>
                  <a:lnTo>
                    <a:pt x="1489" y="899"/>
                  </a:lnTo>
                  <a:lnTo>
                    <a:pt x="1489" y="899"/>
                  </a:lnTo>
                  <a:lnTo>
                    <a:pt x="1487" y="899"/>
                  </a:lnTo>
                  <a:lnTo>
                    <a:pt x="1487" y="899"/>
                  </a:lnTo>
                  <a:lnTo>
                    <a:pt x="1486" y="899"/>
                  </a:lnTo>
                  <a:lnTo>
                    <a:pt x="1486" y="899"/>
                  </a:lnTo>
                  <a:lnTo>
                    <a:pt x="1485" y="899"/>
                  </a:lnTo>
                  <a:lnTo>
                    <a:pt x="1485" y="899"/>
                  </a:lnTo>
                  <a:lnTo>
                    <a:pt x="1485" y="899"/>
                  </a:lnTo>
                  <a:lnTo>
                    <a:pt x="1485" y="899"/>
                  </a:lnTo>
                  <a:lnTo>
                    <a:pt x="1485" y="899"/>
                  </a:lnTo>
                  <a:lnTo>
                    <a:pt x="1485"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79" y="899"/>
                  </a:lnTo>
                  <a:lnTo>
                    <a:pt x="1479" y="899"/>
                  </a:lnTo>
                  <a:lnTo>
                    <a:pt x="1478" y="899"/>
                  </a:lnTo>
                  <a:lnTo>
                    <a:pt x="1478" y="899"/>
                  </a:lnTo>
                  <a:lnTo>
                    <a:pt x="1478" y="899"/>
                  </a:lnTo>
                  <a:lnTo>
                    <a:pt x="1478" y="899"/>
                  </a:lnTo>
                  <a:lnTo>
                    <a:pt x="1478" y="899"/>
                  </a:lnTo>
                  <a:lnTo>
                    <a:pt x="1478" y="899"/>
                  </a:lnTo>
                  <a:lnTo>
                    <a:pt x="1478" y="899"/>
                  </a:lnTo>
                  <a:lnTo>
                    <a:pt x="1478" y="899"/>
                  </a:lnTo>
                  <a:lnTo>
                    <a:pt x="1478" y="899"/>
                  </a:lnTo>
                  <a:lnTo>
                    <a:pt x="1478" y="899"/>
                  </a:lnTo>
                  <a:lnTo>
                    <a:pt x="1476" y="899"/>
                  </a:lnTo>
                  <a:lnTo>
                    <a:pt x="1476" y="899"/>
                  </a:lnTo>
                  <a:lnTo>
                    <a:pt x="1476" y="899"/>
                  </a:lnTo>
                  <a:lnTo>
                    <a:pt x="1476" y="899"/>
                  </a:lnTo>
                  <a:lnTo>
                    <a:pt x="1475" y="899"/>
                  </a:lnTo>
                  <a:lnTo>
                    <a:pt x="1475" y="899"/>
                  </a:lnTo>
                  <a:lnTo>
                    <a:pt x="1475" y="899"/>
                  </a:lnTo>
                  <a:lnTo>
                    <a:pt x="1475" y="899"/>
                  </a:lnTo>
                  <a:lnTo>
                    <a:pt x="1475" y="899"/>
                  </a:lnTo>
                  <a:lnTo>
                    <a:pt x="1475" y="899"/>
                  </a:lnTo>
                  <a:lnTo>
                    <a:pt x="1474" y="899"/>
                  </a:lnTo>
                  <a:lnTo>
                    <a:pt x="1474" y="899"/>
                  </a:lnTo>
                  <a:lnTo>
                    <a:pt x="1474" y="899"/>
                  </a:lnTo>
                  <a:lnTo>
                    <a:pt x="1474" y="899"/>
                  </a:lnTo>
                  <a:lnTo>
                    <a:pt x="1474" y="899"/>
                  </a:lnTo>
                  <a:lnTo>
                    <a:pt x="1474" y="899"/>
                  </a:lnTo>
                  <a:lnTo>
                    <a:pt x="1457" y="899"/>
                  </a:lnTo>
                  <a:lnTo>
                    <a:pt x="1457" y="899"/>
                  </a:lnTo>
                  <a:lnTo>
                    <a:pt x="1457" y="899"/>
                  </a:lnTo>
                  <a:lnTo>
                    <a:pt x="1457" y="899"/>
                  </a:lnTo>
                  <a:lnTo>
                    <a:pt x="1456" y="899"/>
                  </a:lnTo>
                  <a:lnTo>
                    <a:pt x="1456" y="899"/>
                  </a:lnTo>
                  <a:lnTo>
                    <a:pt x="1455" y="899"/>
                  </a:lnTo>
                  <a:lnTo>
                    <a:pt x="1455" y="899"/>
                  </a:lnTo>
                  <a:lnTo>
                    <a:pt x="1455" y="899"/>
                  </a:lnTo>
                  <a:lnTo>
                    <a:pt x="1455" y="899"/>
                  </a:lnTo>
                  <a:lnTo>
                    <a:pt x="1455" y="899"/>
                  </a:lnTo>
                  <a:lnTo>
                    <a:pt x="1455" y="899"/>
                  </a:lnTo>
                  <a:lnTo>
                    <a:pt x="1455" y="899"/>
                  </a:lnTo>
                  <a:lnTo>
                    <a:pt x="1455" y="899"/>
                  </a:lnTo>
                  <a:lnTo>
                    <a:pt x="1454" y="899"/>
                  </a:lnTo>
                  <a:lnTo>
                    <a:pt x="1454" y="899"/>
                  </a:lnTo>
                  <a:lnTo>
                    <a:pt x="1453" y="899"/>
                  </a:lnTo>
                  <a:lnTo>
                    <a:pt x="1453" y="899"/>
                  </a:lnTo>
                  <a:lnTo>
                    <a:pt x="1453" y="899"/>
                  </a:lnTo>
                  <a:lnTo>
                    <a:pt x="1453" y="899"/>
                  </a:lnTo>
                  <a:lnTo>
                    <a:pt x="1453" y="899"/>
                  </a:lnTo>
                  <a:lnTo>
                    <a:pt x="1453" y="899"/>
                  </a:lnTo>
                  <a:lnTo>
                    <a:pt x="1441" y="899"/>
                  </a:lnTo>
                  <a:lnTo>
                    <a:pt x="1441" y="899"/>
                  </a:lnTo>
                  <a:lnTo>
                    <a:pt x="1439" y="899"/>
                  </a:lnTo>
                  <a:lnTo>
                    <a:pt x="1439" y="899"/>
                  </a:lnTo>
                  <a:lnTo>
                    <a:pt x="1438" y="899"/>
                  </a:lnTo>
                  <a:lnTo>
                    <a:pt x="1438" y="899"/>
                  </a:lnTo>
                  <a:lnTo>
                    <a:pt x="1438" y="899"/>
                  </a:lnTo>
                  <a:lnTo>
                    <a:pt x="1438" y="899"/>
                  </a:lnTo>
                  <a:lnTo>
                    <a:pt x="1438" y="899"/>
                  </a:lnTo>
                  <a:lnTo>
                    <a:pt x="1438" y="899"/>
                  </a:lnTo>
                  <a:lnTo>
                    <a:pt x="1438" y="899"/>
                  </a:lnTo>
                  <a:lnTo>
                    <a:pt x="1438" y="899"/>
                  </a:lnTo>
                  <a:lnTo>
                    <a:pt x="1437" y="899"/>
                  </a:lnTo>
                  <a:lnTo>
                    <a:pt x="1437" y="899"/>
                  </a:lnTo>
                  <a:lnTo>
                    <a:pt x="1436" y="899"/>
                  </a:lnTo>
                  <a:lnTo>
                    <a:pt x="1436"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2" y="899"/>
                  </a:lnTo>
                  <a:lnTo>
                    <a:pt x="1432" y="899"/>
                  </a:lnTo>
                  <a:lnTo>
                    <a:pt x="1432" y="899"/>
                  </a:lnTo>
                  <a:lnTo>
                    <a:pt x="1432" y="899"/>
                  </a:lnTo>
                  <a:lnTo>
                    <a:pt x="1432" y="899"/>
                  </a:lnTo>
                  <a:lnTo>
                    <a:pt x="1432" y="899"/>
                  </a:lnTo>
                  <a:lnTo>
                    <a:pt x="1425" y="899"/>
                  </a:lnTo>
                  <a:lnTo>
                    <a:pt x="1425" y="899"/>
                  </a:lnTo>
                  <a:lnTo>
                    <a:pt x="1423" y="899"/>
                  </a:lnTo>
                  <a:lnTo>
                    <a:pt x="1423" y="899"/>
                  </a:lnTo>
                  <a:lnTo>
                    <a:pt x="1422" y="899"/>
                  </a:lnTo>
                  <a:lnTo>
                    <a:pt x="1422" y="899"/>
                  </a:lnTo>
                  <a:lnTo>
                    <a:pt x="1421" y="899"/>
                  </a:lnTo>
                  <a:lnTo>
                    <a:pt x="1421" y="899"/>
                  </a:lnTo>
                  <a:lnTo>
                    <a:pt x="1414" y="899"/>
                  </a:lnTo>
                  <a:lnTo>
                    <a:pt x="1414" y="899"/>
                  </a:lnTo>
                  <a:lnTo>
                    <a:pt x="1413" y="899"/>
                  </a:lnTo>
                  <a:lnTo>
                    <a:pt x="1413" y="899"/>
                  </a:lnTo>
                  <a:lnTo>
                    <a:pt x="1413" y="899"/>
                  </a:lnTo>
                  <a:lnTo>
                    <a:pt x="1413" y="899"/>
                  </a:lnTo>
                  <a:lnTo>
                    <a:pt x="1413" y="899"/>
                  </a:lnTo>
                  <a:lnTo>
                    <a:pt x="1413"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7" y="899"/>
                  </a:lnTo>
                  <a:lnTo>
                    <a:pt x="1407" y="899"/>
                  </a:lnTo>
                  <a:lnTo>
                    <a:pt x="1406" y="899"/>
                  </a:lnTo>
                  <a:lnTo>
                    <a:pt x="1406" y="899"/>
                  </a:lnTo>
                  <a:lnTo>
                    <a:pt x="1406" y="899"/>
                  </a:lnTo>
                  <a:lnTo>
                    <a:pt x="1406"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3" y="899"/>
                  </a:lnTo>
                  <a:lnTo>
                    <a:pt x="1403" y="899"/>
                  </a:lnTo>
                  <a:lnTo>
                    <a:pt x="1403" y="899"/>
                  </a:lnTo>
                  <a:lnTo>
                    <a:pt x="1403" y="899"/>
                  </a:lnTo>
                  <a:lnTo>
                    <a:pt x="1399" y="899"/>
                  </a:lnTo>
                  <a:lnTo>
                    <a:pt x="1399" y="899"/>
                  </a:lnTo>
                  <a:lnTo>
                    <a:pt x="1399" y="899"/>
                  </a:lnTo>
                  <a:lnTo>
                    <a:pt x="1399" y="899"/>
                  </a:lnTo>
                  <a:lnTo>
                    <a:pt x="1399" y="899"/>
                  </a:lnTo>
                  <a:lnTo>
                    <a:pt x="1399" y="899"/>
                  </a:lnTo>
                  <a:lnTo>
                    <a:pt x="1399" y="899"/>
                  </a:lnTo>
                  <a:lnTo>
                    <a:pt x="1399" y="899"/>
                  </a:lnTo>
                  <a:lnTo>
                    <a:pt x="1397" y="899"/>
                  </a:lnTo>
                  <a:lnTo>
                    <a:pt x="1397" y="899"/>
                  </a:lnTo>
                  <a:lnTo>
                    <a:pt x="1396" y="899"/>
                  </a:lnTo>
                  <a:lnTo>
                    <a:pt x="1396" y="899"/>
                  </a:lnTo>
                  <a:lnTo>
                    <a:pt x="1396" y="899"/>
                  </a:lnTo>
                  <a:lnTo>
                    <a:pt x="1396" y="899"/>
                  </a:lnTo>
                  <a:lnTo>
                    <a:pt x="1392" y="899"/>
                  </a:lnTo>
                  <a:lnTo>
                    <a:pt x="1392"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0" y="899"/>
                  </a:lnTo>
                  <a:lnTo>
                    <a:pt x="1390" y="899"/>
                  </a:lnTo>
                  <a:lnTo>
                    <a:pt x="1390" y="899"/>
                  </a:lnTo>
                  <a:lnTo>
                    <a:pt x="1390" y="899"/>
                  </a:lnTo>
                  <a:lnTo>
                    <a:pt x="1390" y="899"/>
                  </a:lnTo>
                  <a:lnTo>
                    <a:pt x="1390" y="899"/>
                  </a:lnTo>
                  <a:lnTo>
                    <a:pt x="1390" y="899"/>
                  </a:lnTo>
                  <a:lnTo>
                    <a:pt x="1390" y="899"/>
                  </a:lnTo>
                  <a:lnTo>
                    <a:pt x="1390" y="899"/>
                  </a:lnTo>
                  <a:lnTo>
                    <a:pt x="1390" y="899"/>
                  </a:lnTo>
                  <a:lnTo>
                    <a:pt x="1389" y="899"/>
                  </a:lnTo>
                  <a:lnTo>
                    <a:pt x="1389" y="899"/>
                  </a:lnTo>
                  <a:lnTo>
                    <a:pt x="1389" y="899"/>
                  </a:lnTo>
                  <a:lnTo>
                    <a:pt x="1389" y="899"/>
                  </a:lnTo>
                  <a:lnTo>
                    <a:pt x="1388" y="899"/>
                  </a:lnTo>
                  <a:lnTo>
                    <a:pt x="1388" y="899"/>
                  </a:lnTo>
                  <a:lnTo>
                    <a:pt x="1388" y="899"/>
                  </a:lnTo>
                  <a:lnTo>
                    <a:pt x="1388" y="899"/>
                  </a:lnTo>
                  <a:lnTo>
                    <a:pt x="1388" y="899"/>
                  </a:lnTo>
                  <a:lnTo>
                    <a:pt x="1388" y="899"/>
                  </a:lnTo>
                  <a:lnTo>
                    <a:pt x="1388" y="899"/>
                  </a:lnTo>
                  <a:lnTo>
                    <a:pt x="1388" y="899"/>
                  </a:lnTo>
                  <a:lnTo>
                    <a:pt x="1388" y="899"/>
                  </a:lnTo>
                  <a:lnTo>
                    <a:pt x="1388" y="899"/>
                  </a:lnTo>
                  <a:lnTo>
                    <a:pt x="1388" y="899"/>
                  </a:lnTo>
                  <a:lnTo>
                    <a:pt x="1388" y="899"/>
                  </a:lnTo>
                  <a:lnTo>
                    <a:pt x="1387" y="899"/>
                  </a:lnTo>
                  <a:lnTo>
                    <a:pt x="1387" y="899"/>
                  </a:lnTo>
                  <a:lnTo>
                    <a:pt x="1387" y="899"/>
                  </a:lnTo>
                  <a:lnTo>
                    <a:pt x="1387" y="899"/>
                  </a:lnTo>
                  <a:lnTo>
                    <a:pt x="1387" y="899"/>
                  </a:lnTo>
                  <a:lnTo>
                    <a:pt x="1387" y="899"/>
                  </a:lnTo>
                  <a:lnTo>
                    <a:pt x="1387" y="899"/>
                  </a:lnTo>
                  <a:lnTo>
                    <a:pt x="1387" y="899"/>
                  </a:lnTo>
                  <a:lnTo>
                    <a:pt x="1386" y="899"/>
                  </a:lnTo>
                  <a:lnTo>
                    <a:pt x="1386" y="899"/>
                  </a:lnTo>
                  <a:lnTo>
                    <a:pt x="1385" y="899"/>
                  </a:lnTo>
                  <a:lnTo>
                    <a:pt x="1385" y="899"/>
                  </a:lnTo>
                  <a:lnTo>
                    <a:pt x="1385" y="899"/>
                  </a:lnTo>
                  <a:lnTo>
                    <a:pt x="1385" y="899"/>
                  </a:lnTo>
                  <a:lnTo>
                    <a:pt x="1385" y="899"/>
                  </a:lnTo>
                  <a:lnTo>
                    <a:pt x="1385" y="899"/>
                  </a:lnTo>
                  <a:lnTo>
                    <a:pt x="1382" y="899"/>
                  </a:lnTo>
                  <a:lnTo>
                    <a:pt x="1382" y="899"/>
                  </a:lnTo>
                  <a:lnTo>
                    <a:pt x="1381" y="899"/>
                  </a:lnTo>
                  <a:lnTo>
                    <a:pt x="1381" y="899"/>
                  </a:lnTo>
                  <a:lnTo>
                    <a:pt x="1380" y="899"/>
                  </a:lnTo>
                  <a:lnTo>
                    <a:pt x="1380" y="899"/>
                  </a:lnTo>
                  <a:lnTo>
                    <a:pt x="1375" y="899"/>
                  </a:lnTo>
                  <a:lnTo>
                    <a:pt x="1375" y="899"/>
                  </a:lnTo>
                  <a:lnTo>
                    <a:pt x="1375" y="899"/>
                  </a:lnTo>
                  <a:lnTo>
                    <a:pt x="1375" y="899"/>
                  </a:lnTo>
                  <a:lnTo>
                    <a:pt x="1375" y="899"/>
                  </a:lnTo>
                  <a:lnTo>
                    <a:pt x="1375" y="899"/>
                  </a:lnTo>
                  <a:lnTo>
                    <a:pt x="1370" y="899"/>
                  </a:lnTo>
                  <a:lnTo>
                    <a:pt x="1370"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7" y="899"/>
                  </a:lnTo>
                  <a:lnTo>
                    <a:pt x="1367"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5" y="899"/>
                  </a:lnTo>
                  <a:lnTo>
                    <a:pt x="1365" y="899"/>
                  </a:lnTo>
                  <a:lnTo>
                    <a:pt x="1365" y="899"/>
                  </a:lnTo>
                  <a:lnTo>
                    <a:pt x="1365" y="899"/>
                  </a:lnTo>
                  <a:lnTo>
                    <a:pt x="1365" y="899"/>
                  </a:lnTo>
                  <a:lnTo>
                    <a:pt x="1365" y="899"/>
                  </a:lnTo>
                  <a:lnTo>
                    <a:pt x="1365" y="899"/>
                  </a:lnTo>
                  <a:lnTo>
                    <a:pt x="1365"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3" y="899"/>
                  </a:lnTo>
                  <a:lnTo>
                    <a:pt x="1363" y="899"/>
                  </a:lnTo>
                  <a:lnTo>
                    <a:pt x="1363" y="899"/>
                  </a:lnTo>
                  <a:lnTo>
                    <a:pt x="1363" y="899"/>
                  </a:lnTo>
                  <a:lnTo>
                    <a:pt x="1361" y="899"/>
                  </a:lnTo>
                  <a:lnTo>
                    <a:pt x="1361" y="899"/>
                  </a:lnTo>
                  <a:lnTo>
                    <a:pt x="1360" y="899"/>
                  </a:lnTo>
                  <a:lnTo>
                    <a:pt x="1360"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6" y="899"/>
                  </a:lnTo>
                  <a:lnTo>
                    <a:pt x="1356" y="899"/>
                  </a:lnTo>
                  <a:lnTo>
                    <a:pt x="1356" y="899"/>
                  </a:lnTo>
                  <a:lnTo>
                    <a:pt x="1356" y="899"/>
                  </a:lnTo>
                  <a:lnTo>
                    <a:pt x="1355" y="899"/>
                  </a:lnTo>
                  <a:lnTo>
                    <a:pt x="1355" y="899"/>
                  </a:lnTo>
                  <a:lnTo>
                    <a:pt x="1355" y="899"/>
                  </a:lnTo>
                  <a:lnTo>
                    <a:pt x="1355"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43" y="899"/>
                  </a:lnTo>
                  <a:lnTo>
                    <a:pt x="1343" y="899"/>
                  </a:lnTo>
                  <a:lnTo>
                    <a:pt x="1341" y="899"/>
                  </a:lnTo>
                  <a:lnTo>
                    <a:pt x="1341" y="899"/>
                  </a:lnTo>
                  <a:lnTo>
                    <a:pt x="1340" y="899"/>
                  </a:lnTo>
                  <a:lnTo>
                    <a:pt x="1340" y="899"/>
                  </a:lnTo>
                  <a:lnTo>
                    <a:pt x="1339" y="899"/>
                  </a:lnTo>
                  <a:lnTo>
                    <a:pt x="1339" y="899"/>
                  </a:lnTo>
                  <a:lnTo>
                    <a:pt x="1338" y="899"/>
                  </a:lnTo>
                  <a:lnTo>
                    <a:pt x="1338" y="899"/>
                  </a:lnTo>
                  <a:lnTo>
                    <a:pt x="1338" y="899"/>
                  </a:lnTo>
                  <a:lnTo>
                    <a:pt x="1338" y="899"/>
                  </a:lnTo>
                  <a:lnTo>
                    <a:pt x="1338" y="899"/>
                  </a:lnTo>
                  <a:lnTo>
                    <a:pt x="1338" y="899"/>
                  </a:lnTo>
                  <a:lnTo>
                    <a:pt x="1338" y="899"/>
                  </a:lnTo>
                  <a:lnTo>
                    <a:pt x="1338"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5" y="899"/>
                  </a:lnTo>
                  <a:lnTo>
                    <a:pt x="1335" y="899"/>
                  </a:lnTo>
                  <a:lnTo>
                    <a:pt x="1334" y="899"/>
                  </a:lnTo>
                  <a:lnTo>
                    <a:pt x="1334" y="899"/>
                  </a:lnTo>
                  <a:lnTo>
                    <a:pt x="1333" y="899"/>
                  </a:lnTo>
                  <a:lnTo>
                    <a:pt x="1333" y="899"/>
                  </a:lnTo>
                  <a:lnTo>
                    <a:pt x="1333" y="899"/>
                  </a:lnTo>
                  <a:lnTo>
                    <a:pt x="1333" y="899"/>
                  </a:lnTo>
                  <a:lnTo>
                    <a:pt x="1332" y="899"/>
                  </a:lnTo>
                  <a:lnTo>
                    <a:pt x="1332" y="899"/>
                  </a:lnTo>
                  <a:lnTo>
                    <a:pt x="1332" y="899"/>
                  </a:lnTo>
                  <a:lnTo>
                    <a:pt x="1332" y="899"/>
                  </a:lnTo>
                  <a:lnTo>
                    <a:pt x="1331" y="899"/>
                  </a:lnTo>
                  <a:lnTo>
                    <a:pt x="1331" y="899"/>
                  </a:lnTo>
                  <a:lnTo>
                    <a:pt x="1331" y="899"/>
                  </a:lnTo>
                  <a:lnTo>
                    <a:pt x="1331" y="899"/>
                  </a:lnTo>
                  <a:lnTo>
                    <a:pt x="1331" y="899"/>
                  </a:lnTo>
                  <a:lnTo>
                    <a:pt x="1331" y="899"/>
                  </a:lnTo>
                  <a:lnTo>
                    <a:pt x="1330" y="899"/>
                  </a:lnTo>
                  <a:lnTo>
                    <a:pt x="1330" y="899"/>
                  </a:lnTo>
                  <a:lnTo>
                    <a:pt x="1330" y="899"/>
                  </a:lnTo>
                  <a:lnTo>
                    <a:pt x="1330" y="899"/>
                  </a:lnTo>
                  <a:lnTo>
                    <a:pt x="1330" y="899"/>
                  </a:lnTo>
                  <a:lnTo>
                    <a:pt x="1330" y="899"/>
                  </a:lnTo>
                  <a:lnTo>
                    <a:pt x="1330" y="899"/>
                  </a:lnTo>
                  <a:lnTo>
                    <a:pt x="1330"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3" y="899"/>
                  </a:lnTo>
                  <a:lnTo>
                    <a:pt x="1323"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19" y="899"/>
                  </a:lnTo>
                  <a:lnTo>
                    <a:pt x="1319"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270" y="899"/>
                  </a:lnTo>
                  <a:lnTo>
                    <a:pt x="1270" y="899"/>
                  </a:lnTo>
                  <a:lnTo>
                    <a:pt x="1263" y="899"/>
                  </a:lnTo>
                  <a:lnTo>
                    <a:pt x="1263" y="899"/>
                  </a:lnTo>
                  <a:lnTo>
                    <a:pt x="1259" y="899"/>
                  </a:lnTo>
                  <a:lnTo>
                    <a:pt x="1259" y="899"/>
                  </a:lnTo>
                  <a:lnTo>
                    <a:pt x="1255" y="899"/>
                  </a:lnTo>
                  <a:lnTo>
                    <a:pt x="1255" y="899"/>
                  </a:lnTo>
                  <a:lnTo>
                    <a:pt x="1253" y="899"/>
                  </a:lnTo>
                  <a:lnTo>
                    <a:pt x="1253" y="899"/>
                  </a:lnTo>
                  <a:lnTo>
                    <a:pt x="1252" y="899"/>
                  </a:lnTo>
                  <a:lnTo>
                    <a:pt x="1252" y="899"/>
                  </a:lnTo>
                  <a:lnTo>
                    <a:pt x="1251" y="899"/>
                  </a:lnTo>
                  <a:lnTo>
                    <a:pt x="1251" y="899"/>
                  </a:lnTo>
                  <a:lnTo>
                    <a:pt x="1251" y="899"/>
                  </a:lnTo>
                  <a:lnTo>
                    <a:pt x="1251" y="899"/>
                  </a:lnTo>
                  <a:lnTo>
                    <a:pt x="1250" y="899"/>
                  </a:lnTo>
                  <a:lnTo>
                    <a:pt x="1250" y="899"/>
                  </a:lnTo>
                  <a:lnTo>
                    <a:pt x="1250" y="899"/>
                  </a:lnTo>
                  <a:lnTo>
                    <a:pt x="1250" y="899"/>
                  </a:lnTo>
                  <a:lnTo>
                    <a:pt x="1250" y="899"/>
                  </a:lnTo>
                  <a:lnTo>
                    <a:pt x="1250" y="899"/>
                  </a:lnTo>
                  <a:lnTo>
                    <a:pt x="1250" y="899"/>
                  </a:lnTo>
                  <a:lnTo>
                    <a:pt x="1250" y="899"/>
                  </a:lnTo>
                  <a:lnTo>
                    <a:pt x="1249" y="899"/>
                  </a:lnTo>
                  <a:lnTo>
                    <a:pt x="1249" y="899"/>
                  </a:lnTo>
                  <a:lnTo>
                    <a:pt x="1249" y="899"/>
                  </a:lnTo>
                  <a:lnTo>
                    <a:pt x="1249" y="899"/>
                  </a:lnTo>
                  <a:lnTo>
                    <a:pt x="1249" y="899"/>
                  </a:lnTo>
                  <a:lnTo>
                    <a:pt x="1249" y="899"/>
                  </a:lnTo>
                  <a:lnTo>
                    <a:pt x="1249" y="899"/>
                  </a:lnTo>
                  <a:lnTo>
                    <a:pt x="1249" y="899"/>
                  </a:lnTo>
                  <a:lnTo>
                    <a:pt x="1249" y="899"/>
                  </a:lnTo>
                  <a:lnTo>
                    <a:pt x="1249" y="899"/>
                  </a:lnTo>
                  <a:lnTo>
                    <a:pt x="1238" y="899"/>
                  </a:lnTo>
                  <a:lnTo>
                    <a:pt x="1238" y="899"/>
                  </a:lnTo>
                  <a:lnTo>
                    <a:pt x="1232" y="899"/>
                  </a:lnTo>
                  <a:lnTo>
                    <a:pt x="1232" y="899"/>
                  </a:lnTo>
                  <a:lnTo>
                    <a:pt x="1226" y="899"/>
                  </a:lnTo>
                  <a:lnTo>
                    <a:pt x="1226"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4" y="899"/>
                  </a:lnTo>
                  <a:lnTo>
                    <a:pt x="1224" y="899"/>
                  </a:lnTo>
                  <a:lnTo>
                    <a:pt x="1224" y="899"/>
                  </a:lnTo>
                  <a:lnTo>
                    <a:pt x="1224" y="899"/>
                  </a:lnTo>
                  <a:lnTo>
                    <a:pt x="1224" y="899"/>
                  </a:lnTo>
                  <a:lnTo>
                    <a:pt x="1224"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13" y="899"/>
                  </a:lnTo>
                  <a:lnTo>
                    <a:pt x="1213" y="899"/>
                  </a:lnTo>
                  <a:lnTo>
                    <a:pt x="1202" y="899"/>
                  </a:lnTo>
                  <a:lnTo>
                    <a:pt x="1202" y="899"/>
                  </a:lnTo>
                  <a:lnTo>
                    <a:pt x="1195" y="899"/>
                  </a:lnTo>
                  <a:lnTo>
                    <a:pt x="1195" y="899"/>
                  </a:lnTo>
                  <a:lnTo>
                    <a:pt x="1190" y="899"/>
                  </a:lnTo>
                  <a:lnTo>
                    <a:pt x="1190" y="899"/>
                  </a:lnTo>
                  <a:lnTo>
                    <a:pt x="1186" y="899"/>
                  </a:lnTo>
                  <a:lnTo>
                    <a:pt x="1186" y="899"/>
                  </a:lnTo>
                  <a:lnTo>
                    <a:pt x="1185" y="899"/>
                  </a:lnTo>
                  <a:lnTo>
                    <a:pt x="1185" y="899"/>
                  </a:lnTo>
                  <a:lnTo>
                    <a:pt x="1184" y="899"/>
                  </a:lnTo>
                  <a:lnTo>
                    <a:pt x="1184" y="899"/>
                  </a:lnTo>
                  <a:lnTo>
                    <a:pt x="1183" y="899"/>
                  </a:lnTo>
                  <a:lnTo>
                    <a:pt x="1183" y="899"/>
                  </a:lnTo>
                  <a:lnTo>
                    <a:pt x="1182" y="899"/>
                  </a:lnTo>
                  <a:lnTo>
                    <a:pt x="1182" y="899"/>
                  </a:lnTo>
                  <a:lnTo>
                    <a:pt x="1182" y="899"/>
                  </a:lnTo>
                  <a:lnTo>
                    <a:pt x="1182" y="899"/>
                  </a:lnTo>
                  <a:lnTo>
                    <a:pt x="1182" y="899"/>
                  </a:lnTo>
                  <a:lnTo>
                    <a:pt x="1182"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0" y="899"/>
                  </a:lnTo>
                  <a:lnTo>
                    <a:pt x="1180" y="899"/>
                  </a:lnTo>
                  <a:lnTo>
                    <a:pt x="1179" y="899"/>
                  </a:lnTo>
                  <a:lnTo>
                    <a:pt x="1179" y="899"/>
                  </a:lnTo>
                  <a:lnTo>
                    <a:pt x="1179" y="899"/>
                  </a:lnTo>
                  <a:lnTo>
                    <a:pt x="1179" y="899"/>
                  </a:lnTo>
                  <a:lnTo>
                    <a:pt x="1179" y="899"/>
                  </a:lnTo>
                  <a:lnTo>
                    <a:pt x="1179" y="899"/>
                  </a:lnTo>
                  <a:lnTo>
                    <a:pt x="1179" y="899"/>
                  </a:lnTo>
                  <a:lnTo>
                    <a:pt x="1179" y="899"/>
                  </a:lnTo>
                  <a:lnTo>
                    <a:pt x="1150" y="899"/>
                  </a:lnTo>
                  <a:lnTo>
                    <a:pt x="1150" y="899"/>
                  </a:lnTo>
                  <a:lnTo>
                    <a:pt x="1147" y="899"/>
                  </a:lnTo>
                  <a:lnTo>
                    <a:pt x="1147" y="899"/>
                  </a:lnTo>
                  <a:lnTo>
                    <a:pt x="1144" y="899"/>
                  </a:lnTo>
                  <a:lnTo>
                    <a:pt x="1144" y="899"/>
                  </a:lnTo>
                  <a:lnTo>
                    <a:pt x="1141" y="899"/>
                  </a:lnTo>
                  <a:lnTo>
                    <a:pt x="1141" y="899"/>
                  </a:lnTo>
                  <a:lnTo>
                    <a:pt x="1138" y="899"/>
                  </a:lnTo>
                  <a:lnTo>
                    <a:pt x="1138" y="899"/>
                  </a:lnTo>
                  <a:lnTo>
                    <a:pt x="1137" y="899"/>
                  </a:lnTo>
                  <a:lnTo>
                    <a:pt x="1137" y="899"/>
                  </a:lnTo>
                  <a:lnTo>
                    <a:pt x="1135" y="899"/>
                  </a:lnTo>
                  <a:lnTo>
                    <a:pt x="1135" y="899"/>
                  </a:lnTo>
                  <a:lnTo>
                    <a:pt x="1134" y="899"/>
                  </a:lnTo>
                  <a:lnTo>
                    <a:pt x="1134" y="899"/>
                  </a:lnTo>
                  <a:lnTo>
                    <a:pt x="1132" y="899"/>
                  </a:lnTo>
                  <a:lnTo>
                    <a:pt x="1132" y="899"/>
                  </a:lnTo>
                  <a:lnTo>
                    <a:pt x="1131" y="899"/>
                  </a:lnTo>
                  <a:lnTo>
                    <a:pt x="1131" y="899"/>
                  </a:lnTo>
                  <a:lnTo>
                    <a:pt x="1130" y="899"/>
                  </a:lnTo>
                  <a:lnTo>
                    <a:pt x="1130" y="899"/>
                  </a:lnTo>
                  <a:lnTo>
                    <a:pt x="1130" y="899"/>
                  </a:lnTo>
                  <a:lnTo>
                    <a:pt x="1130" y="899"/>
                  </a:lnTo>
                  <a:lnTo>
                    <a:pt x="1130" y="899"/>
                  </a:lnTo>
                  <a:lnTo>
                    <a:pt x="1130"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04" y="899"/>
                  </a:lnTo>
                  <a:lnTo>
                    <a:pt x="1104" y="899"/>
                  </a:lnTo>
                  <a:lnTo>
                    <a:pt x="1102" y="899"/>
                  </a:lnTo>
                  <a:lnTo>
                    <a:pt x="1102" y="899"/>
                  </a:lnTo>
                  <a:lnTo>
                    <a:pt x="1102" y="899"/>
                  </a:lnTo>
                  <a:lnTo>
                    <a:pt x="1102" y="899"/>
                  </a:lnTo>
                  <a:lnTo>
                    <a:pt x="1102" y="899"/>
                  </a:lnTo>
                  <a:lnTo>
                    <a:pt x="1102" y="899"/>
                  </a:lnTo>
                  <a:lnTo>
                    <a:pt x="1101" y="899"/>
                  </a:lnTo>
                  <a:lnTo>
                    <a:pt x="1101" y="899"/>
                  </a:lnTo>
                  <a:lnTo>
                    <a:pt x="1101" y="899"/>
                  </a:lnTo>
                  <a:lnTo>
                    <a:pt x="1101" y="899"/>
                  </a:lnTo>
                  <a:lnTo>
                    <a:pt x="1077" y="899"/>
                  </a:lnTo>
                  <a:lnTo>
                    <a:pt x="1077" y="899"/>
                  </a:lnTo>
                  <a:lnTo>
                    <a:pt x="1074" y="899"/>
                  </a:lnTo>
                  <a:lnTo>
                    <a:pt x="1074" y="899"/>
                  </a:lnTo>
                  <a:lnTo>
                    <a:pt x="1071" y="899"/>
                  </a:lnTo>
                  <a:lnTo>
                    <a:pt x="1071"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7" y="899"/>
                  </a:lnTo>
                  <a:lnTo>
                    <a:pt x="1067" y="899"/>
                  </a:lnTo>
                  <a:lnTo>
                    <a:pt x="1067" y="899"/>
                  </a:lnTo>
                  <a:lnTo>
                    <a:pt x="1067" y="899"/>
                  </a:lnTo>
                  <a:lnTo>
                    <a:pt x="1067" y="899"/>
                  </a:lnTo>
                  <a:lnTo>
                    <a:pt x="1067" y="899"/>
                  </a:lnTo>
                  <a:lnTo>
                    <a:pt x="1062" y="899"/>
                  </a:lnTo>
                  <a:lnTo>
                    <a:pt x="1062" y="899"/>
                  </a:lnTo>
                  <a:lnTo>
                    <a:pt x="1061" y="899"/>
                  </a:lnTo>
                  <a:lnTo>
                    <a:pt x="1061" y="899"/>
                  </a:lnTo>
                  <a:lnTo>
                    <a:pt x="1061" y="899"/>
                  </a:lnTo>
                  <a:lnTo>
                    <a:pt x="1061" y="899"/>
                  </a:lnTo>
                  <a:lnTo>
                    <a:pt x="1061" y="899"/>
                  </a:lnTo>
                  <a:lnTo>
                    <a:pt x="1061" y="899"/>
                  </a:lnTo>
                  <a:lnTo>
                    <a:pt x="1052" y="899"/>
                  </a:lnTo>
                  <a:lnTo>
                    <a:pt x="1052" y="899"/>
                  </a:lnTo>
                  <a:lnTo>
                    <a:pt x="1045" y="899"/>
                  </a:lnTo>
                  <a:lnTo>
                    <a:pt x="1045" y="899"/>
                  </a:lnTo>
                  <a:lnTo>
                    <a:pt x="1039" y="899"/>
                  </a:lnTo>
                  <a:lnTo>
                    <a:pt x="1039" y="899"/>
                  </a:lnTo>
                  <a:lnTo>
                    <a:pt x="1038" y="899"/>
                  </a:lnTo>
                  <a:lnTo>
                    <a:pt x="1038"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28" y="899"/>
                  </a:lnTo>
                  <a:lnTo>
                    <a:pt x="1028" y="899"/>
                  </a:lnTo>
                  <a:lnTo>
                    <a:pt x="1023" y="899"/>
                  </a:lnTo>
                  <a:lnTo>
                    <a:pt x="1023" y="899"/>
                  </a:lnTo>
                  <a:lnTo>
                    <a:pt x="1020" y="899"/>
                  </a:lnTo>
                  <a:lnTo>
                    <a:pt x="1020" y="899"/>
                  </a:lnTo>
                  <a:lnTo>
                    <a:pt x="1017" y="899"/>
                  </a:lnTo>
                  <a:lnTo>
                    <a:pt x="1017" y="899"/>
                  </a:lnTo>
                  <a:lnTo>
                    <a:pt x="1015" y="899"/>
                  </a:lnTo>
                  <a:lnTo>
                    <a:pt x="1015" y="899"/>
                  </a:lnTo>
                  <a:lnTo>
                    <a:pt x="1013" y="899"/>
                  </a:lnTo>
                  <a:lnTo>
                    <a:pt x="1013" y="899"/>
                  </a:lnTo>
                  <a:lnTo>
                    <a:pt x="1011" y="899"/>
                  </a:lnTo>
                  <a:lnTo>
                    <a:pt x="1011" y="899"/>
                  </a:lnTo>
                  <a:lnTo>
                    <a:pt x="1010" y="899"/>
                  </a:lnTo>
                  <a:lnTo>
                    <a:pt x="1010" y="899"/>
                  </a:lnTo>
                  <a:lnTo>
                    <a:pt x="1009" y="899"/>
                  </a:lnTo>
                  <a:lnTo>
                    <a:pt x="1009" y="899"/>
                  </a:lnTo>
                  <a:lnTo>
                    <a:pt x="1008" y="899"/>
                  </a:lnTo>
                  <a:lnTo>
                    <a:pt x="1008" y="899"/>
                  </a:lnTo>
                  <a:lnTo>
                    <a:pt x="1007" y="899"/>
                  </a:lnTo>
                  <a:lnTo>
                    <a:pt x="1007" y="899"/>
                  </a:lnTo>
                  <a:lnTo>
                    <a:pt x="1006" y="899"/>
                  </a:lnTo>
                  <a:lnTo>
                    <a:pt x="1006" y="899"/>
                  </a:lnTo>
                  <a:lnTo>
                    <a:pt x="1006" y="899"/>
                  </a:lnTo>
                  <a:lnTo>
                    <a:pt x="1006"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3" y="899"/>
                  </a:lnTo>
                  <a:lnTo>
                    <a:pt x="1003"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991" y="899"/>
                  </a:lnTo>
                  <a:lnTo>
                    <a:pt x="991" y="899"/>
                  </a:lnTo>
                  <a:lnTo>
                    <a:pt x="990" y="899"/>
                  </a:lnTo>
                  <a:lnTo>
                    <a:pt x="990" y="899"/>
                  </a:lnTo>
                  <a:lnTo>
                    <a:pt x="989" y="899"/>
                  </a:lnTo>
                  <a:lnTo>
                    <a:pt x="989" y="899"/>
                  </a:lnTo>
                  <a:lnTo>
                    <a:pt x="989" y="899"/>
                  </a:lnTo>
                  <a:lnTo>
                    <a:pt x="989" y="899"/>
                  </a:lnTo>
                  <a:lnTo>
                    <a:pt x="989" y="899"/>
                  </a:lnTo>
                  <a:lnTo>
                    <a:pt x="989" y="899"/>
                  </a:lnTo>
                  <a:lnTo>
                    <a:pt x="989" y="899"/>
                  </a:lnTo>
                  <a:lnTo>
                    <a:pt x="989" y="899"/>
                  </a:lnTo>
                  <a:lnTo>
                    <a:pt x="989" y="899"/>
                  </a:lnTo>
                  <a:lnTo>
                    <a:pt x="989" y="899"/>
                  </a:lnTo>
                  <a:lnTo>
                    <a:pt x="989" y="899"/>
                  </a:lnTo>
                  <a:lnTo>
                    <a:pt x="989" y="899"/>
                  </a:lnTo>
                  <a:lnTo>
                    <a:pt x="965" y="899"/>
                  </a:lnTo>
                  <a:lnTo>
                    <a:pt x="965" y="899"/>
                  </a:lnTo>
                  <a:lnTo>
                    <a:pt x="958" y="899"/>
                  </a:lnTo>
                  <a:lnTo>
                    <a:pt x="958" y="899"/>
                  </a:lnTo>
                  <a:lnTo>
                    <a:pt x="957" y="899"/>
                  </a:lnTo>
                  <a:lnTo>
                    <a:pt x="957" y="899"/>
                  </a:lnTo>
                  <a:lnTo>
                    <a:pt x="957" y="899"/>
                  </a:lnTo>
                  <a:lnTo>
                    <a:pt x="957"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2" y="899"/>
                  </a:lnTo>
                  <a:lnTo>
                    <a:pt x="952" y="899"/>
                  </a:lnTo>
                  <a:lnTo>
                    <a:pt x="952" y="899"/>
                  </a:lnTo>
                  <a:lnTo>
                    <a:pt x="952"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0" y="899"/>
                  </a:lnTo>
                  <a:lnTo>
                    <a:pt x="950" y="899"/>
                  </a:lnTo>
                  <a:lnTo>
                    <a:pt x="950" y="899"/>
                  </a:lnTo>
                  <a:lnTo>
                    <a:pt x="950" y="899"/>
                  </a:lnTo>
                  <a:lnTo>
                    <a:pt x="950" y="899"/>
                  </a:lnTo>
                  <a:lnTo>
                    <a:pt x="950"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6" y="899"/>
                  </a:lnTo>
                  <a:lnTo>
                    <a:pt x="946" y="899"/>
                  </a:lnTo>
                  <a:lnTo>
                    <a:pt x="946" y="899"/>
                  </a:lnTo>
                  <a:lnTo>
                    <a:pt x="946" y="899"/>
                  </a:lnTo>
                  <a:lnTo>
                    <a:pt x="946" y="899"/>
                  </a:lnTo>
                  <a:lnTo>
                    <a:pt x="946" y="899"/>
                  </a:lnTo>
                  <a:lnTo>
                    <a:pt x="946" y="899"/>
                  </a:lnTo>
                  <a:lnTo>
                    <a:pt x="946" y="899"/>
                  </a:lnTo>
                  <a:lnTo>
                    <a:pt x="945" y="899"/>
                  </a:lnTo>
                  <a:lnTo>
                    <a:pt x="945" y="899"/>
                  </a:lnTo>
                  <a:lnTo>
                    <a:pt x="945" y="899"/>
                  </a:lnTo>
                  <a:lnTo>
                    <a:pt x="945" y="899"/>
                  </a:lnTo>
                  <a:lnTo>
                    <a:pt x="944" y="899"/>
                  </a:lnTo>
                  <a:lnTo>
                    <a:pt x="944" y="899"/>
                  </a:lnTo>
                  <a:lnTo>
                    <a:pt x="943" y="899"/>
                  </a:lnTo>
                  <a:lnTo>
                    <a:pt x="943" y="899"/>
                  </a:lnTo>
                  <a:lnTo>
                    <a:pt x="943" y="899"/>
                  </a:lnTo>
                  <a:lnTo>
                    <a:pt x="943" y="899"/>
                  </a:lnTo>
                  <a:lnTo>
                    <a:pt x="943" y="899"/>
                  </a:lnTo>
                  <a:lnTo>
                    <a:pt x="943" y="899"/>
                  </a:lnTo>
                  <a:lnTo>
                    <a:pt x="943" y="899"/>
                  </a:lnTo>
                  <a:lnTo>
                    <a:pt x="943" y="899"/>
                  </a:lnTo>
                  <a:lnTo>
                    <a:pt x="943" y="899"/>
                  </a:lnTo>
                  <a:lnTo>
                    <a:pt x="943" y="899"/>
                  </a:lnTo>
                  <a:lnTo>
                    <a:pt x="938" y="899"/>
                  </a:lnTo>
                  <a:lnTo>
                    <a:pt x="938" y="899"/>
                  </a:lnTo>
                  <a:lnTo>
                    <a:pt x="936" y="899"/>
                  </a:lnTo>
                  <a:lnTo>
                    <a:pt x="936" y="899"/>
                  </a:lnTo>
                  <a:lnTo>
                    <a:pt x="936" y="899"/>
                  </a:lnTo>
                  <a:lnTo>
                    <a:pt x="936" y="899"/>
                  </a:lnTo>
                  <a:lnTo>
                    <a:pt x="935" y="899"/>
                  </a:lnTo>
                  <a:lnTo>
                    <a:pt x="935" y="899"/>
                  </a:lnTo>
                  <a:lnTo>
                    <a:pt x="935" y="899"/>
                  </a:lnTo>
                  <a:lnTo>
                    <a:pt x="935" y="899"/>
                  </a:lnTo>
                  <a:lnTo>
                    <a:pt x="935" y="899"/>
                  </a:lnTo>
                  <a:lnTo>
                    <a:pt x="935" y="899"/>
                  </a:lnTo>
                  <a:lnTo>
                    <a:pt x="934" y="899"/>
                  </a:lnTo>
                  <a:lnTo>
                    <a:pt x="934" y="899"/>
                  </a:lnTo>
                  <a:lnTo>
                    <a:pt x="933" y="899"/>
                  </a:lnTo>
                  <a:lnTo>
                    <a:pt x="933" y="899"/>
                  </a:lnTo>
                  <a:lnTo>
                    <a:pt x="933" y="899"/>
                  </a:lnTo>
                  <a:lnTo>
                    <a:pt x="933" y="899"/>
                  </a:lnTo>
                  <a:lnTo>
                    <a:pt x="933" y="899"/>
                  </a:lnTo>
                  <a:lnTo>
                    <a:pt x="933" y="899"/>
                  </a:lnTo>
                  <a:lnTo>
                    <a:pt x="933" y="899"/>
                  </a:lnTo>
                  <a:lnTo>
                    <a:pt x="933"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1" y="899"/>
                  </a:lnTo>
                  <a:lnTo>
                    <a:pt x="931" y="899"/>
                  </a:lnTo>
                  <a:lnTo>
                    <a:pt x="929" y="899"/>
                  </a:lnTo>
                  <a:lnTo>
                    <a:pt x="929" y="899"/>
                  </a:lnTo>
                  <a:lnTo>
                    <a:pt x="928" y="899"/>
                  </a:lnTo>
                  <a:lnTo>
                    <a:pt x="928" y="899"/>
                  </a:lnTo>
                  <a:lnTo>
                    <a:pt x="923" y="899"/>
                  </a:lnTo>
                  <a:lnTo>
                    <a:pt x="923" y="899"/>
                  </a:lnTo>
                  <a:lnTo>
                    <a:pt x="920" y="899"/>
                  </a:lnTo>
                  <a:lnTo>
                    <a:pt x="920" y="899"/>
                  </a:lnTo>
                  <a:lnTo>
                    <a:pt x="918" y="899"/>
                  </a:lnTo>
                  <a:lnTo>
                    <a:pt x="918" y="899"/>
                  </a:lnTo>
                  <a:lnTo>
                    <a:pt x="917" y="899"/>
                  </a:lnTo>
                  <a:lnTo>
                    <a:pt x="917" y="899"/>
                  </a:lnTo>
                  <a:lnTo>
                    <a:pt x="916" y="899"/>
                  </a:lnTo>
                  <a:lnTo>
                    <a:pt x="916" y="899"/>
                  </a:lnTo>
                  <a:lnTo>
                    <a:pt x="915" y="899"/>
                  </a:lnTo>
                  <a:lnTo>
                    <a:pt x="915" y="899"/>
                  </a:lnTo>
                  <a:lnTo>
                    <a:pt x="915" y="899"/>
                  </a:lnTo>
                  <a:lnTo>
                    <a:pt x="915" y="899"/>
                  </a:lnTo>
                  <a:lnTo>
                    <a:pt x="914" y="899"/>
                  </a:lnTo>
                  <a:lnTo>
                    <a:pt x="914" y="899"/>
                  </a:lnTo>
                  <a:lnTo>
                    <a:pt x="914" y="899"/>
                  </a:lnTo>
                  <a:lnTo>
                    <a:pt x="914" y="899"/>
                  </a:lnTo>
                  <a:lnTo>
                    <a:pt x="914" y="899"/>
                  </a:lnTo>
                  <a:lnTo>
                    <a:pt x="914"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0" y="899"/>
                  </a:lnTo>
                  <a:lnTo>
                    <a:pt x="910" y="899"/>
                  </a:lnTo>
                  <a:lnTo>
                    <a:pt x="910" y="899"/>
                  </a:lnTo>
                  <a:lnTo>
                    <a:pt x="910" y="899"/>
                  </a:lnTo>
                  <a:lnTo>
                    <a:pt x="909" y="899"/>
                  </a:lnTo>
                  <a:lnTo>
                    <a:pt x="909" y="899"/>
                  </a:lnTo>
                  <a:lnTo>
                    <a:pt x="907" y="899"/>
                  </a:lnTo>
                  <a:lnTo>
                    <a:pt x="907" y="899"/>
                  </a:lnTo>
                  <a:lnTo>
                    <a:pt x="902" y="899"/>
                  </a:lnTo>
                  <a:lnTo>
                    <a:pt x="902" y="899"/>
                  </a:lnTo>
                  <a:lnTo>
                    <a:pt x="900" y="899"/>
                  </a:lnTo>
                  <a:lnTo>
                    <a:pt x="900" y="899"/>
                  </a:lnTo>
                  <a:lnTo>
                    <a:pt x="900" y="899"/>
                  </a:lnTo>
                  <a:lnTo>
                    <a:pt x="900" y="899"/>
                  </a:lnTo>
                  <a:lnTo>
                    <a:pt x="899" y="899"/>
                  </a:lnTo>
                  <a:lnTo>
                    <a:pt x="899" y="899"/>
                  </a:lnTo>
                  <a:lnTo>
                    <a:pt x="899" y="899"/>
                  </a:lnTo>
                  <a:lnTo>
                    <a:pt x="899" y="899"/>
                  </a:lnTo>
                  <a:lnTo>
                    <a:pt x="899" y="899"/>
                  </a:lnTo>
                  <a:lnTo>
                    <a:pt x="899" y="899"/>
                  </a:lnTo>
                  <a:lnTo>
                    <a:pt x="899" y="899"/>
                  </a:lnTo>
                  <a:lnTo>
                    <a:pt x="899" y="899"/>
                  </a:lnTo>
                  <a:lnTo>
                    <a:pt x="899" y="899"/>
                  </a:lnTo>
                  <a:lnTo>
                    <a:pt x="899" y="899"/>
                  </a:lnTo>
                  <a:lnTo>
                    <a:pt x="896" y="899"/>
                  </a:lnTo>
                  <a:lnTo>
                    <a:pt x="896" y="899"/>
                  </a:lnTo>
                  <a:lnTo>
                    <a:pt x="894" y="899"/>
                  </a:lnTo>
                  <a:lnTo>
                    <a:pt x="894" y="899"/>
                  </a:lnTo>
                  <a:lnTo>
                    <a:pt x="893" y="899"/>
                  </a:lnTo>
                  <a:lnTo>
                    <a:pt x="893" y="899"/>
                  </a:lnTo>
                  <a:lnTo>
                    <a:pt x="892" y="899"/>
                  </a:lnTo>
                  <a:lnTo>
                    <a:pt x="892" y="899"/>
                  </a:lnTo>
                  <a:lnTo>
                    <a:pt x="892" y="899"/>
                  </a:lnTo>
                  <a:lnTo>
                    <a:pt x="892" y="899"/>
                  </a:lnTo>
                  <a:lnTo>
                    <a:pt x="891" y="899"/>
                  </a:lnTo>
                  <a:lnTo>
                    <a:pt x="891" y="899"/>
                  </a:lnTo>
                  <a:lnTo>
                    <a:pt x="891" y="899"/>
                  </a:lnTo>
                  <a:lnTo>
                    <a:pt x="891" y="899"/>
                  </a:lnTo>
                  <a:lnTo>
                    <a:pt x="890" y="899"/>
                  </a:lnTo>
                  <a:lnTo>
                    <a:pt x="890" y="899"/>
                  </a:lnTo>
                  <a:lnTo>
                    <a:pt x="890" y="899"/>
                  </a:lnTo>
                  <a:lnTo>
                    <a:pt x="890" y="899"/>
                  </a:lnTo>
                  <a:lnTo>
                    <a:pt x="889" y="899"/>
                  </a:lnTo>
                  <a:lnTo>
                    <a:pt x="889" y="899"/>
                  </a:lnTo>
                  <a:lnTo>
                    <a:pt x="889" y="899"/>
                  </a:lnTo>
                  <a:lnTo>
                    <a:pt x="889" y="899"/>
                  </a:lnTo>
                  <a:lnTo>
                    <a:pt x="889" y="899"/>
                  </a:lnTo>
                  <a:lnTo>
                    <a:pt x="889"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7" y="899"/>
                  </a:lnTo>
                  <a:lnTo>
                    <a:pt x="887" y="899"/>
                  </a:lnTo>
                  <a:lnTo>
                    <a:pt x="887" y="899"/>
                  </a:lnTo>
                  <a:lnTo>
                    <a:pt x="887" y="899"/>
                  </a:lnTo>
                  <a:lnTo>
                    <a:pt x="887" y="899"/>
                  </a:lnTo>
                  <a:lnTo>
                    <a:pt x="887" y="899"/>
                  </a:lnTo>
                  <a:lnTo>
                    <a:pt x="887" y="899"/>
                  </a:lnTo>
                  <a:lnTo>
                    <a:pt x="887"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5" y="899"/>
                  </a:lnTo>
                  <a:lnTo>
                    <a:pt x="885" y="899"/>
                  </a:lnTo>
                  <a:lnTo>
                    <a:pt x="884" y="899"/>
                  </a:lnTo>
                  <a:lnTo>
                    <a:pt x="884" y="899"/>
                  </a:lnTo>
                  <a:lnTo>
                    <a:pt x="884" y="899"/>
                  </a:lnTo>
                  <a:lnTo>
                    <a:pt x="884" y="899"/>
                  </a:lnTo>
                  <a:lnTo>
                    <a:pt x="883" y="899"/>
                  </a:lnTo>
                  <a:lnTo>
                    <a:pt x="883" y="899"/>
                  </a:lnTo>
                  <a:lnTo>
                    <a:pt x="883" y="899"/>
                  </a:lnTo>
                  <a:lnTo>
                    <a:pt x="883" y="899"/>
                  </a:lnTo>
                  <a:lnTo>
                    <a:pt x="883" y="899"/>
                  </a:lnTo>
                  <a:lnTo>
                    <a:pt x="883" y="899"/>
                  </a:lnTo>
                  <a:lnTo>
                    <a:pt x="883" y="899"/>
                  </a:lnTo>
                  <a:lnTo>
                    <a:pt x="883" y="899"/>
                  </a:lnTo>
                  <a:lnTo>
                    <a:pt x="883" y="899"/>
                  </a:lnTo>
                  <a:lnTo>
                    <a:pt x="883"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52" y="899"/>
                  </a:lnTo>
                  <a:lnTo>
                    <a:pt x="852"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0" y="899"/>
                  </a:lnTo>
                  <a:lnTo>
                    <a:pt x="850" y="899"/>
                  </a:lnTo>
                  <a:lnTo>
                    <a:pt x="849" y="899"/>
                  </a:lnTo>
                  <a:lnTo>
                    <a:pt x="849" y="899"/>
                  </a:lnTo>
                  <a:lnTo>
                    <a:pt x="848" y="899"/>
                  </a:lnTo>
                  <a:lnTo>
                    <a:pt x="848" y="899"/>
                  </a:lnTo>
                  <a:lnTo>
                    <a:pt x="848" y="899"/>
                  </a:lnTo>
                  <a:lnTo>
                    <a:pt x="848" y="899"/>
                  </a:lnTo>
                  <a:lnTo>
                    <a:pt x="848" y="899"/>
                  </a:lnTo>
                  <a:lnTo>
                    <a:pt x="848" y="899"/>
                  </a:lnTo>
                  <a:lnTo>
                    <a:pt x="848" y="899"/>
                  </a:lnTo>
                  <a:lnTo>
                    <a:pt x="848"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6" y="899"/>
                  </a:lnTo>
                  <a:lnTo>
                    <a:pt x="846"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38" y="899"/>
                  </a:lnTo>
                  <a:lnTo>
                    <a:pt x="838" y="899"/>
                  </a:lnTo>
                  <a:lnTo>
                    <a:pt x="837" y="899"/>
                  </a:lnTo>
                  <a:lnTo>
                    <a:pt x="837"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5" y="899"/>
                  </a:lnTo>
                  <a:lnTo>
                    <a:pt x="835" y="899"/>
                  </a:lnTo>
                  <a:lnTo>
                    <a:pt x="835" y="899"/>
                  </a:lnTo>
                  <a:lnTo>
                    <a:pt x="835" y="899"/>
                  </a:lnTo>
                  <a:lnTo>
                    <a:pt x="835" y="899"/>
                  </a:lnTo>
                  <a:lnTo>
                    <a:pt x="835" y="899"/>
                  </a:lnTo>
                  <a:lnTo>
                    <a:pt x="829" y="899"/>
                  </a:lnTo>
                  <a:lnTo>
                    <a:pt x="829"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7" y="899"/>
                  </a:lnTo>
                  <a:lnTo>
                    <a:pt x="827" y="899"/>
                  </a:lnTo>
                  <a:lnTo>
                    <a:pt x="827" y="899"/>
                  </a:lnTo>
                  <a:lnTo>
                    <a:pt x="827" y="899"/>
                  </a:lnTo>
                  <a:lnTo>
                    <a:pt x="827" y="899"/>
                  </a:lnTo>
                  <a:lnTo>
                    <a:pt x="827" y="899"/>
                  </a:lnTo>
                  <a:lnTo>
                    <a:pt x="819" y="899"/>
                  </a:lnTo>
                  <a:lnTo>
                    <a:pt x="819" y="899"/>
                  </a:lnTo>
                  <a:lnTo>
                    <a:pt x="813" y="899"/>
                  </a:lnTo>
                  <a:lnTo>
                    <a:pt x="813" y="899"/>
                  </a:lnTo>
                  <a:lnTo>
                    <a:pt x="811" y="899"/>
                  </a:lnTo>
                  <a:lnTo>
                    <a:pt x="811" y="899"/>
                  </a:lnTo>
                  <a:lnTo>
                    <a:pt x="810" y="899"/>
                  </a:lnTo>
                  <a:lnTo>
                    <a:pt x="810" y="899"/>
                  </a:lnTo>
                  <a:lnTo>
                    <a:pt x="808" y="899"/>
                  </a:lnTo>
                  <a:lnTo>
                    <a:pt x="808" y="899"/>
                  </a:lnTo>
                  <a:lnTo>
                    <a:pt x="806" y="899"/>
                  </a:lnTo>
                  <a:lnTo>
                    <a:pt x="806" y="899"/>
                  </a:lnTo>
                  <a:lnTo>
                    <a:pt x="805" y="899"/>
                  </a:lnTo>
                  <a:lnTo>
                    <a:pt x="805" y="899"/>
                  </a:lnTo>
                  <a:lnTo>
                    <a:pt x="804" y="899"/>
                  </a:lnTo>
                  <a:lnTo>
                    <a:pt x="804" y="899"/>
                  </a:lnTo>
                  <a:lnTo>
                    <a:pt x="803" y="899"/>
                  </a:lnTo>
                  <a:lnTo>
                    <a:pt x="803" y="899"/>
                  </a:lnTo>
                  <a:lnTo>
                    <a:pt x="802" y="899"/>
                  </a:lnTo>
                  <a:lnTo>
                    <a:pt x="802" y="899"/>
                  </a:lnTo>
                  <a:lnTo>
                    <a:pt x="802" y="899"/>
                  </a:lnTo>
                  <a:lnTo>
                    <a:pt x="802" y="899"/>
                  </a:lnTo>
                  <a:lnTo>
                    <a:pt x="802" y="899"/>
                  </a:lnTo>
                  <a:lnTo>
                    <a:pt x="802" y="899"/>
                  </a:lnTo>
                  <a:lnTo>
                    <a:pt x="802" y="899"/>
                  </a:lnTo>
                  <a:lnTo>
                    <a:pt x="802"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795" y="899"/>
                  </a:lnTo>
                  <a:lnTo>
                    <a:pt x="795" y="899"/>
                  </a:lnTo>
                  <a:lnTo>
                    <a:pt x="794" y="899"/>
                  </a:lnTo>
                  <a:lnTo>
                    <a:pt x="794" y="899"/>
                  </a:lnTo>
                  <a:lnTo>
                    <a:pt x="794" y="899"/>
                  </a:lnTo>
                  <a:lnTo>
                    <a:pt x="794"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2" y="899"/>
                  </a:lnTo>
                  <a:lnTo>
                    <a:pt x="792" y="899"/>
                  </a:lnTo>
                  <a:lnTo>
                    <a:pt x="792" y="899"/>
                  </a:lnTo>
                  <a:lnTo>
                    <a:pt x="792" y="899"/>
                  </a:lnTo>
                  <a:lnTo>
                    <a:pt x="792" y="899"/>
                  </a:lnTo>
                  <a:lnTo>
                    <a:pt x="792" y="899"/>
                  </a:lnTo>
                  <a:lnTo>
                    <a:pt x="786" y="899"/>
                  </a:lnTo>
                  <a:lnTo>
                    <a:pt x="786" y="899"/>
                  </a:lnTo>
                  <a:lnTo>
                    <a:pt x="782" y="899"/>
                  </a:lnTo>
                  <a:lnTo>
                    <a:pt x="782" y="899"/>
                  </a:lnTo>
                  <a:lnTo>
                    <a:pt x="781" y="899"/>
                  </a:lnTo>
                  <a:lnTo>
                    <a:pt x="781" y="899"/>
                  </a:lnTo>
                  <a:lnTo>
                    <a:pt x="779" y="899"/>
                  </a:lnTo>
                  <a:lnTo>
                    <a:pt x="779" y="899"/>
                  </a:lnTo>
                  <a:lnTo>
                    <a:pt x="778" y="899"/>
                  </a:lnTo>
                  <a:lnTo>
                    <a:pt x="778" y="899"/>
                  </a:lnTo>
                  <a:lnTo>
                    <a:pt x="778" y="899"/>
                  </a:lnTo>
                  <a:lnTo>
                    <a:pt x="778" y="899"/>
                  </a:lnTo>
                  <a:lnTo>
                    <a:pt x="778" y="899"/>
                  </a:lnTo>
                  <a:lnTo>
                    <a:pt x="778" y="899"/>
                  </a:lnTo>
                  <a:lnTo>
                    <a:pt x="778" y="899"/>
                  </a:lnTo>
                  <a:lnTo>
                    <a:pt x="778" y="899"/>
                  </a:lnTo>
                  <a:lnTo>
                    <a:pt x="777" y="899"/>
                  </a:lnTo>
                  <a:lnTo>
                    <a:pt x="777" y="899"/>
                  </a:lnTo>
                  <a:lnTo>
                    <a:pt x="777" y="899"/>
                  </a:lnTo>
                  <a:lnTo>
                    <a:pt x="777" y="899"/>
                  </a:lnTo>
                  <a:lnTo>
                    <a:pt x="777" y="899"/>
                  </a:lnTo>
                  <a:lnTo>
                    <a:pt x="777" y="899"/>
                  </a:lnTo>
                  <a:lnTo>
                    <a:pt x="777" y="899"/>
                  </a:lnTo>
                  <a:lnTo>
                    <a:pt x="777" y="899"/>
                  </a:lnTo>
                  <a:lnTo>
                    <a:pt x="768" y="899"/>
                  </a:lnTo>
                  <a:lnTo>
                    <a:pt x="768" y="899"/>
                  </a:lnTo>
                  <a:lnTo>
                    <a:pt x="768" y="899"/>
                  </a:lnTo>
                  <a:lnTo>
                    <a:pt x="768" y="899"/>
                  </a:lnTo>
                  <a:lnTo>
                    <a:pt x="768" y="899"/>
                  </a:lnTo>
                  <a:lnTo>
                    <a:pt x="768"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3" y="899"/>
                  </a:lnTo>
                  <a:lnTo>
                    <a:pt x="763" y="899"/>
                  </a:lnTo>
                  <a:lnTo>
                    <a:pt x="760" y="899"/>
                  </a:lnTo>
                  <a:lnTo>
                    <a:pt x="760" y="899"/>
                  </a:lnTo>
                  <a:lnTo>
                    <a:pt x="759" y="899"/>
                  </a:lnTo>
                  <a:lnTo>
                    <a:pt x="759" y="899"/>
                  </a:lnTo>
                  <a:lnTo>
                    <a:pt x="758" y="899"/>
                  </a:lnTo>
                  <a:lnTo>
                    <a:pt x="758" y="899"/>
                  </a:lnTo>
                  <a:lnTo>
                    <a:pt x="757" y="899"/>
                  </a:lnTo>
                  <a:lnTo>
                    <a:pt x="757" y="899"/>
                  </a:lnTo>
                  <a:lnTo>
                    <a:pt x="756" y="899"/>
                  </a:lnTo>
                  <a:lnTo>
                    <a:pt x="756" y="899"/>
                  </a:lnTo>
                  <a:lnTo>
                    <a:pt x="756" y="899"/>
                  </a:lnTo>
                  <a:lnTo>
                    <a:pt x="756" y="899"/>
                  </a:lnTo>
                  <a:lnTo>
                    <a:pt x="755" y="899"/>
                  </a:lnTo>
                  <a:lnTo>
                    <a:pt x="755" y="899"/>
                  </a:lnTo>
                  <a:lnTo>
                    <a:pt x="754" y="899"/>
                  </a:lnTo>
                  <a:lnTo>
                    <a:pt x="754" y="899"/>
                  </a:lnTo>
                  <a:lnTo>
                    <a:pt x="754" y="899"/>
                  </a:lnTo>
                  <a:lnTo>
                    <a:pt x="754" y="899"/>
                  </a:lnTo>
                  <a:lnTo>
                    <a:pt x="754" y="899"/>
                  </a:lnTo>
                  <a:lnTo>
                    <a:pt x="754" y="899"/>
                  </a:lnTo>
                  <a:lnTo>
                    <a:pt x="753" y="899"/>
                  </a:lnTo>
                  <a:lnTo>
                    <a:pt x="753" y="899"/>
                  </a:lnTo>
                  <a:lnTo>
                    <a:pt x="753" y="899"/>
                  </a:lnTo>
                  <a:lnTo>
                    <a:pt x="753"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43" y="899"/>
                  </a:lnTo>
                  <a:lnTo>
                    <a:pt x="743" y="899"/>
                  </a:lnTo>
                  <a:lnTo>
                    <a:pt x="737" y="899"/>
                  </a:lnTo>
                  <a:lnTo>
                    <a:pt x="737" y="899"/>
                  </a:lnTo>
                  <a:lnTo>
                    <a:pt x="737" y="899"/>
                  </a:lnTo>
                  <a:lnTo>
                    <a:pt x="737" y="899"/>
                  </a:lnTo>
                  <a:lnTo>
                    <a:pt x="737" y="899"/>
                  </a:lnTo>
                  <a:lnTo>
                    <a:pt x="737" y="899"/>
                  </a:lnTo>
                  <a:lnTo>
                    <a:pt x="737" y="899"/>
                  </a:lnTo>
                  <a:lnTo>
                    <a:pt x="737"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2" y="899"/>
                  </a:lnTo>
                  <a:lnTo>
                    <a:pt x="732" y="899"/>
                  </a:lnTo>
                  <a:lnTo>
                    <a:pt x="728" y="899"/>
                  </a:lnTo>
                  <a:lnTo>
                    <a:pt x="728" y="899"/>
                  </a:lnTo>
                  <a:lnTo>
                    <a:pt x="726" y="899"/>
                  </a:lnTo>
                  <a:lnTo>
                    <a:pt x="726" y="899"/>
                  </a:lnTo>
                  <a:lnTo>
                    <a:pt x="726" y="899"/>
                  </a:lnTo>
                  <a:lnTo>
                    <a:pt x="726" y="899"/>
                  </a:lnTo>
                  <a:lnTo>
                    <a:pt x="726" y="899"/>
                  </a:lnTo>
                  <a:lnTo>
                    <a:pt x="726"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79" y="899"/>
                  </a:lnTo>
                  <a:lnTo>
                    <a:pt x="679"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5" y="899"/>
                  </a:lnTo>
                  <a:lnTo>
                    <a:pt x="675" y="899"/>
                  </a:lnTo>
                  <a:lnTo>
                    <a:pt x="674" y="899"/>
                  </a:lnTo>
                  <a:lnTo>
                    <a:pt x="674" y="899"/>
                  </a:lnTo>
                  <a:lnTo>
                    <a:pt x="674" y="899"/>
                  </a:lnTo>
                  <a:lnTo>
                    <a:pt x="674" y="899"/>
                  </a:lnTo>
                  <a:lnTo>
                    <a:pt x="673" y="899"/>
                  </a:lnTo>
                  <a:lnTo>
                    <a:pt x="673" y="899"/>
                  </a:lnTo>
                  <a:lnTo>
                    <a:pt x="673" y="899"/>
                  </a:lnTo>
                  <a:lnTo>
                    <a:pt x="673" y="899"/>
                  </a:lnTo>
                  <a:lnTo>
                    <a:pt x="673" y="899"/>
                  </a:lnTo>
                  <a:lnTo>
                    <a:pt x="673" y="899"/>
                  </a:lnTo>
                  <a:lnTo>
                    <a:pt x="673" y="899"/>
                  </a:lnTo>
                  <a:lnTo>
                    <a:pt x="673" y="899"/>
                  </a:lnTo>
                  <a:lnTo>
                    <a:pt x="663" y="899"/>
                  </a:lnTo>
                  <a:lnTo>
                    <a:pt x="663" y="899"/>
                  </a:lnTo>
                  <a:lnTo>
                    <a:pt x="663" y="899"/>
                  </a:lnTo>
                  <a:lnTo>
                    <a:pt x="663" y="899"/>
                  </a:lnTo>
                  <a:lnTo>
                    <a:pt x="653" y="899"/>
                  </a:lnTo>
                  <a:lnTo>
                    <a:pt x="653" y="899"/>
                  </a:lnTo>
                  <a:lnTo>
                    <a:pt x="651" y="899"/>
                  </a:lnTo>
                  <a:lnTo>
                    <a:pt x="651" y="899"/>
                  </a:lnTo>
                  <a:lnTo>
                    <a:pt x="650" y="899"/>
                  </a:lnTo>
                  <a:lnTo>
                    <a:pt x="650"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29" y="899"/>
                  </a:lnTo>
                  <a:lnTo>
                    <a:pt x="629" y="899"/>
                  </a:lnTo>
                  <a:lnTo>
                    <a:pt x="616" y="899"/>
                  </a:lnTo>
                  <a:lnTo>
                    <a:pt x="616" y="899"/>
                  </a:lnTo>
                  <a:lnTo>
                    <a:pt x="612" y="899"/>
                  </a:lnTo>
                  <a:lnTo>
                    <a:pt x="612" y="899"/>
                  </a:lnTo>
                  <a:lnTo>
                    <a:pt x="610" y="899"/>
                  </a:lnTo>
                  <a:lnTo>
                    <a:pt x="610" y="899"/>
                  </a:lnTo>
                  <a:lnTo>
                    <a:pt x="608" y="899"/>
                  </a:lnTo>
                  <a:lnTo>
                    <a:pt x="608" y="899"/>
                  </a:lnTo>
                  <a:lnTo>
                    <a:pt x="607" y="899"/>
                  </a:lnTo>
                  <a:lnTo>
                    <a:pt x="607" y="899"/>
                  </a:lnTo>
                  <a:lnTo>
                    <a:pt x="607" y="899"/>
                  </a:lnTo>
                  <a:lnTo>
                    <a:pt x="607" y="899"/>
                  </a:lnTo>
                  <a:lnTo>
                    <a:pt x="607" y="899"/>
                  </a:lnTo>
                  <a:lnTo>
                    <a:pt x="607" y="899"/>
                  </a:lnTo>
                  <a:lnTo>
                    <a:pt x="607" y="899"/>
                  </a:lnTo>
                  <a:lnTo>
                    <a:pt x="607"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5" y="899"/>
                  </a:lnTo>
                  <a:lnTo>
                    <a:pt x="605" y="899"/>
                  </a:lnTo>
                  <a:lnTo>
                    <a:pt x="605" y="899"/>
                  </a:lnTo>
                  <a:lnTo>
                    <a:pt x="605" y="899"/>
                  </a:lnTo>
                  <a:lnTo>
                    <a:pt x="605" y="899"/>
                  </a:lnTo>
                  <a:lnTo>
                    <a:pt x="605" y="899"/>
                  </a:lnTo>
                  <a:lnTo>
                    <a:pt x="602" y="899"/>
                  </a:lnTo>
                  <a:lnTo>
                    <a:pt x="602" y="899"/>
                  </a:lnTo>
                  <a:lnTo>
                    <a:pt x="600" y="899"/>
                  </a:lnTo>
                  <a:lnTo>
                    <a:pt x="600"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8" y="899"/>
                  </a:lnTo>
                  <a:lnTo>
                    <a:pt x="598" y="899"/>
                  </a:lnTo>
                  <a:lnTo>
                    <a:pt x="597" y="899"/>
                  </a:lnTo>
                  <a:lnTo>
                    <a:pt x="597" y="899"/>
                  </a:lnTo>
                  <a:lnTo>
                    <a:pt x="596" y="899"/>
                  </a:lnTo>
                  <a:lnTo>
                    <a:pt x="596" y="899"/>
                  </a:lnTo>
                  <a:lnTo>
                    <a:pt x="595" y="899"/>
                  </a:lnTo>
                  <a:lnTo>
                    <a:pt x="595" y="899"/>
                  </a:lnTo>
                  <a:lnTo>
                    <a:pt x="595" y="899"/>
                  </a:lnTo>
                  <a:lnTo>
                    <a:pt x="595" y="899"/>
                  </a:lnTo>
                  <a:lnTo>
                    <a:pt x="594" y="899"/>
                  </a:lnTo>
                  <a:lnTo>
                    <a:pt x="594" y="899"/>
                  </a:lnTo>
                  <a:lnTo>
                    <a:pt x="592" y="899"/>
                  </a:lnTo>
                  <a:lnTo>
                    <a:pt x="592" y="899"/>
                  </a:lnTo>
                  <a:lnTo>
                    <a:pt x="591" y="899"/>
                  </a:lnTo>
                  <a:lnTo>
                    <a:pt x="591" y="899"/>
                  </a:lnTo>
                  <a:lnTo>
                    <a:pt x="590" y="899"/>
                  </a:lnTo>
                  <a:lnTo>
                    <a:pt x="590" y="899"/>
                  </a:lnTo>
                  <a:lnTo>
                    <a:pt x="589" y="899"/>
                  </a:lnTo>
                  <a:lnTo>
                    <a:pt x="589" y="899"/>
                  </a:lnTo>
                  <a:lnTo>
                    <a:pt x="588" y="899"/>
                  </a:lnTo>
                  <a:lnTo>
                    <a:pt x="588" y="899"/>
                  </a:lnTo>
                  <a:lnTo>
                    <a:pt x="588" y="899"/>
                  </a:lnTo>
                  <a:lnTo>
                    <a:pt x="588" y="899"/>
                  </a:lnTo>
                  <a:lnTo>
                    <a:pt x="587" y="899"/>
                  </a:lnTo>
                  <a:lnTo>
                    <a:pt x="587" y="899"/>
                  </a:lnTo>
                  <a:lnTo>
                    <a:pt x="587" y="899"/>
                  </a:lnTo>
                  <a:lnTo>
                    <a:pt x="587" y="899"/>
                  </a:lnTo>
                  <a:lnTo>
                    <a:pt x="587" y="899"/>
                  </a:lnTo>
                  <a:lnTo>
                    <a:pt x="587"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2" y="899"/>
                  </a:lnTo>
                  <a:lnTo>
                    <a:pt x="582" y="899"/>
                  </a:lnTo>
                  <a:lnTo>
                    <a:pt x="582" y="899"/>
                  </a:lnTo>
                  <a:lnTo>
                    <a:pt x="582" y="899"/>
                  </a:lnTo>
                  <a:lnTo>
                    <a:pt x="582" y="899"/>
                  </a:lnTo>
                  <a:lnTo>
                    <a:pt x="582" y="899"/>
                  </a:lnTo>
                  <a:lnTo>
                    <a:pt x="582" y="899"/>
                  </a:lnTo>
                  <a:lnTo>
                    <a:pt x="582" y="899"/>
                  </a:lnTo>
                  <a:lnTo>
                    <a:pt x="581" y="899"/>
                  </a:lnTo>
                  <a:lnTo>
                    <a:pt x="581" y="899"/>
                  </a:lnTo>
                  <a:lnTo>
                    <a:pt x="580" y="899"/>
                  </a:lnTo>
                  <a:lnTo>
                    <a:pt x="580" y="899"/>
                  </a:lnTo>
                  <a:lnTo>
                    <a:pt x="579" y="899"/>
                  </a:lnTo>
                  <a:lnTo>
                    <a:pt x="579" y="899"/>
                  </a:lnTo>
                  <a:lnTo>
                    <a:pt x="576" y="899"/>
                  </a:lnTo>
                  <a:lnTo>
                    <a:pt x="576" y="899"/>
                  </a:lnTo>
                  <a:lnTo>
                    <a:pt x="574" y="899"/>
                  </a:lnTo>
                  <a:lnTo>
                    <a:pt x="574"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54" y="899"/>
                  </a:lnTo>
                  <a:lnTo>
                    <a:pt x="554" y="899"/>
                  </a:lnTo>
                  <a:lnTo>
                    <a:pt x="554" y="899"/>
                  </a:lnTo>
                  <a:lnTo>
                    <a:pt x="554" y="899"/>
                  </a:lnTo>
                  <a:lnTo>
                    <a:pt x="551" y="899"/>
                  </a:lnTo>
                  <a:lnTo>
                    <a:pt x="551" y="899"/>
                  </a:lnTo>
                  <a:lnTo>
                    <a:pt x="550" y="899"/>
                  </a:lnTo>
                  <a:lnTo>
                    <a:pt x="550"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38" y="899"/>
                  </a:lnTo>
                  <a:lnTo>
                    <a:pt x="538" y="899"/>
                  </a:lnTo>
                  <a:lnTo>
                    <a:pt x="534" y="899"/>
                  </a:lnTo>
                  <a:lnTo>
                    <a:pt x="534" y="899"/>
                  </a:lnTo>
                  <a:lnTo>
                    <a:pt x="533" y="899"/>
                  </a:lnTo>
                  <a:lnTo>
                    <a:pt x="533" y="899"/>
                  </a:lnTo>
                  <a:lnTo>
                    <a:pt x="532" y="899"/>
                  </a:lnTo>
                  <a:lnTo>
                    <a:pt x="532" y="899"/>
                  </a:lnTo>
                  <a:lnTo>
                    <a:pt x="532" y="899"/>
                  </a:lnTo>
                  <a:lnTo>
                    <a:pt x="532" y="899"/>
                  </a:lnTo>
                  <a:lnTo>
                    <a:pt x="531" y="899"/>
                  </a:lnTo>
                  <a:lnTo>
                    <a:pt x="531" y="899"/>
                  </a:lnTo>
                  <a:lnTo>
                    <a:pt x="531" y="899"/>
                  </a:lnTo>
                  <a:lnTo>
                    <a:pt x="531" y="899"/>
                  </a:lnTo>
                  <a:lnTo>
                    <a:pt x="530" y="899"/>
                  </a:lnTo>
                  <a:lnTo>
                    <a:pt x="530" y="899"/>
                  </a:lnTo>
                  <a:lnTo>
                    <a:pt x="530" y="899"/>
                  </a:lnTo>
                  <a:lnTo>
                    <a:pt x="530" y="899"/>
                  </a:lnTo>
                  <a:lnTo>
                    <a:pt x="530" y="899"/>
                  </a:lnTo>
                  <a:lnTo>
                    <a:pt x="530" y="899"/>
                  </a:lnTo>
                  <a:lnTo>
                    <a:pt x="530" y="899"/>
                  </a:lnTo>
                  <a:lnTo>
                    <a:pt x="530" y="899"/>
                  </a:lnTo>
                  <a:lnTo>
                    <a:pt x="530" y="899"/>
                  </a:lnTo>
                  <a:lnTo>
                    <a:pt x="530" y="899"/>
                  </a:lnTo>
                  <a:lnTo>
                    <a:pt x="529" y="899"/>
                  </a:lnTo>
                  <a:lnTo>
                    <a:pt x="529" y="899"/>
                  </a:lnTo>
                  <a:lnTo>
                    <a:pt x="529" y="899"/>
                  </a:lnTo>
                  <a:lnTo>
                    <a:pt x="529" y="899"/>
                  </a:lnTo>
                  <a:lnTo>
                    <a:pt x="528" y="899"/>
                  </a:lnTo>
                  <a:lnTo>
                    <a:pt x="528"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2" y="899"/>
                  </a:lnTo>
                  <a:lnTo>
                    <a:pt x="522" y="899"/>
                  </a:lnTo>
                  <a:lnTo>
                    <a:pt x="521" y="899"/>
                  </a:lnTo>
                  <a:lnTo>
                    <a:pt x="521" y="899"/>
                  </a:lnTo>
                  <a:lnTo>
                    <a:pt x="520" y="899"/>
                  </a:lnTo>
                  <a:lnTo>
                    <a:pt x="520" y="899"/>
                  </a:lnTo>
                  <a:lnTo>
                    <a:pt x="520" y="899"/>
                  </a:lnTo>
                  <a:lnTo>
                    <a:pt x="520"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4" y="899"/>
                  </a:lnTo>
                  <a:lnTo>
                    <a:pt x="514" y="899"/>
                  </a:lnTo>
                  <a:lnTo>
                    <a:pt x="512" y="899"/>
                  </a:lnTo>
                  <a:lnTo>
                    <a:pt x="512"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0" y="899"/>
                  </a:lnTo>
                  <a:lnTo>
                    <a:pt x="510" y="899"/>
                  </a:lnTo>
                  <a:lnTo>
                    <a:pt x="510" y="899"/>
                  </a:lnTo>
                  <a:lnTo>
                    <a:pt x="510" y="899"/>
                  </a:lnTo>
                  <a:lnTo>
                    <a:pt x="510" y="899"/>
                  </a:lnTo>
                  <a:lnTo>
                    <a:pt x="510" y="899"/>
                  </a:lnTo>
                  <a:lnTo>
                    <a:pt x="477" y="899"/>
                  </a:lnTo>
                  <a:lnTo>
                    <a:pt x="477" y="899"/>
                  </a:lnTo>
                  <a:lnTo>
                    <a:pt x="477" y="899"/>
                  </a:lnTo>
                  <a:lnTo>
                    <a:pt x="477" y="899"/>
                  </a:lnTo>
                  <a:lnTo>
                    <a:pt x="477" y="899"/>
                  </a:lnTo>
                  <a:lnTo>
                    <a:pt x="477" y="899"/>
                  </a:lnTo>
                  <a:lnTo>
                    <a:pt x="475" y="899"/>
                  </a:lnTo>
                  <a:lnTo>
                    <a:pt x="475" y="899"/>
                  </a:lnTo>
                  <a:lnTo>
                    <a:pt x="474" y="899"/>
                  </a:lnTo>
                  <a:lnTo>
                    <a:pt x="474" y="899"/>
                  </a:lnTo>
                  <a:lnTo>
                    <a:pt x="472" y="899"/>
                  </a:lnTo>
                  <a:lnTo>
                    <a:pt x="472" y="899"/>
                  </a:lnTo>
                  <a:lnTo>
                    <a:pt x="472" y="899"/>
                  </a:lnTo>
                  <a:lnTo>
                    <a:pt x="472" y="899"/>
                  </a:lnTo>
                  <a:lnTo>
                    <a:pt x="471" y="899"/>
                  </a:lnTo>
                  <a:lnTo>
                    <a:pt x="471" y="899"/>
                  </a:lnTo>
                  <a:lnTo>
                    <a:pt x="471" y="899"/>
                  </a:lnTo>
                  <a:lnTo>
                    <a:pt x="471" y="899"/>
                  </a:lnTo>
                  <a:lnTo>
                    <a:pt x="471" y="899"/>
                  </a:lnTo>
                  <a:lnTo>
                    <a:pt x="471" y="899"/>
                  </a:lnTo>
                  <a:lnTo>
                    <a:pt x="471" y="899"/>
                  </a:lnTo>
                  <a:lnTo>
                    <a:pt x="471" y="899"/>
                  </a:lnTo>
                  <a:lnTo>
                    <a:pt x="470" y="899"/>
                  </a:lnTo>
                  <a:lnTo>
                    <a:pt x="470" y="899"/>
                  </a:lnTo>
                  <a:lnTo>
                    <a:pt x="470" y="899"/>
                  </a:lnTo>
                  <a:lnTo>
                    <a:pt x="470" y="899"/>
                  </a:lnTo>
                  <a:lnTo>
                    <a:pt x="470" y="899"/>
                  </a:lnTo>
                  <a:lnTo>
                    <a:pt x="470" y="899"/>
                  </a:lnTo>
                  <a:lnTo>
                    <a:pt x="464" y="899"/>
                  </a:lnTo>
                  <a:lnTo>
                    <a:pt x="464" y="899"/>
                  </a:lnTo>
                  <a:lnTo>
                    <a:pt x="463" y="899"/>
                  </a:lnTo>
                  <a:lnTo>
                    <a:pt x="463" y="899"/>
                  </a:lnTo>
                  <a:lnTo>
                    <a:pt x="462" y="899"/>
                  </a:lnTo>
                  <a:lnTo>
                    <a:pt x="462" y="899"/>
                  </a:lnTo>
                  <a:lnTo>
                    <a:pt x="461" y="899"/>
                  </a:lnTo>
                  <a:lnTo>
                    <a:pt x="461" y="899"/>
                  </a:lnTo>
                  <a:lnTo>
                    <a:pt x="460" y="899"/>
                  </a:lnTo>
                  <a:lnTo>
                    <a:pt x="460" y="899"/>
                  </a:lnTo>
                  <a:lnTo>
                    <a:pt x="460" y="899"/>
                  </a:lnTo>
                  <a:lnTo>
                    <a:pt x="460" y="899"/>
                  </a:lnTo>
                  <a:lnTo>
                    <a:pt x="459" y="899"/>
                  </a:lnTo>
                  <a:lnTo>
                    <a:pt x="459"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1" y="899"/>
                  </a:lnTo>
                  <a:lnTo>
                    <a:pt x="451" y="899"/>
                  </a:lnTo>
                  <a:lnTo>
                    <a:pt x="450" y="899"/>
                  </a:lnTo>
                  <a:lnTo>
                    <a:pt x="450" y="899"/>
                  </a:lnTo>
                  <a:lnTo>
                    <a:pt x="449" y="899"/>
                  </a:lnTo>
                  <a:lnTo>
                    <a:pt x="449"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7" y="899"/>
                  </a:lnTo>
                  <a:lnTo>
                    <a:pt x="447" y="899"/>
                  </a:lnTo>
                  <a:lnTo>
                    <a:pt x="447" y="899"/>
                  </a:lnTo>
                  <a:lnTo>
                    <a:pt x="447" y="899"/>
                  </a:lnTo>
                  <a:lnTo>
                    <a:pt x="439" y="899"/>
                  </a:lnTo>
                  <a:lnTo>
                    <a:pt x="439" y="899"/>
                  </a:lnTo>
                  <a:lnTo>
                    <a:pt x="436" y="899"/>
                  </a:lnTo>
                  <a:lnTo>
                    <a:pt x="436" y="899"/>
                  </a:lnTo>
                  <a:lnTo>
                    <a:pt x="433" y="899"/>
                  </a:lnTo>
                  <a:lnTo>
                    <a:pt x="433" y="899"/>
                  </a:lnTo>
                  <a:lnTo>
                    <a:pt x="431" y="899"/>
                  </a:lnTo>
                  <a:lnTo>
                    <a:pt x="431"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24" y="899"/>
                  </a:lnTo>
                  <a:lnTo>
                    <a:pt x="424" y="899"/>
                  </a:lnTo>
                  <a:lnTo>
                    <a:pt x="418" y="899"/>
                  </a:lnTo>
                  <a:lnTo>
                    <a:pt x="418" y="899"/>
                  </a:lnTo>
                  <a:lnTo>
                    <a:pt x="415" y="899"/>
                  </a:lnTo>
                  <a:lnTo>
                    <a:pt x="415" y="899"/>
                  </a:lnTo>
                  <a:lnTo>
                    <a:pt x="413" y="899"/>
                  </a:lnTo>
                  <a:lnTo>
                    <a:pt x="413" y="899"/>
                  </a:lnTo>
                  <a:lnTo>
                    <a:pt x="412" y="899"/>
                  </a:lnTo>
                  <a:lnTo>
                    <a:pt x="412" y="899"/>
                  </a:lnTo>
                  <a:lnTo>
                    <a:pt x="410" y="899"/>
                  </a:lnTo>
                  <a:lnTo>
                    <a:pt x="410" y="899"/>
                  </a:lnTo>
                  <a:lnTo>
                    <a:pt x="409" y="899"/>
                  </a:lnTo>
                  <a:lnTo>
                    <a:pt x="409" y="899"/>
                  </a:lnTo>
                  <a:lnTo>
                    <a:pt x="407" y="899"/>
                  </a:lnTo>
                  <a:lnTo>
                    <a:pt x="407" y="899"/>
                  </a:lnTo>
                  <a:lnTo>
                    <a:pt x="406" y="899"/>
                  </a:lnTo>
                  <a:lnTo>
                    <a:pt x="406" y="899"/>
                  </a:lnTo>
                  <a:lnTo>
                    <a:pt x="405" y="899"/>
                  </a:lnTo>
                  <a:lnTo>
                    <a:pt x="405" y="899"/>
                  </a:lnTo>
                  <a:lnTo>
                    <a:pt x="405" y="899"/>
                  </a:lnTo>
                  <a:lnTo>
                    <a:pt x="405" y="899"/>
                  </a:lnTo>
                  <a:lnTo>
                    <a:pt x="405" y="899"/>
                  </a:lnTo>
                  <a:lnTo>
                    <a:pt x="405" y="899"/>
                  </a:lnTo>
                  <a:lnTo>
                    <a:pt x="404" y="899"/>
                  </a:lnTo>
                  <a:lnTo>
                    <a:pt x="404" y="899"/>
                  </a:lnTo>
                  <a:lnTo>
                    <a:pt x="403" y="899"/>
                  </a:lnTo>
                  <a:lnTo>
                    <a:pt x="403"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0" y="899"/>
                  </a:lnTo>
                  <a:lnTo>
                    <a:pt x="400" y="899"/>
                  </a:lnTo>
                  <a:lnTo>
                    <a:pt x="400" y="899"/>
                  </a:lnTo>
                  <a:lnTo>
                    <a:pt x="400" y="899"/>
                  </a:lnTo>
                  <a:lnTo>
                    <a:pt x="400" y="899"/>
                  </a:lnTo>
                  <a:lnTo>
                    <a:pt x="400" y="899"/>
                  </a:lnTo>
                  <a:lnTo>
                    <a:pt x="399" y="899"/>
                  </a:lnTo>
                  <a:lnTo>
                    <a:pt x="399" y="899"/>
                  </a:lnTo>
                  <a:lnTo>
                    <a:pt x="399" y="899"/>
                  </a:lnTo>
                  <a:lnTo>
                    <a:pt x="399" y="899"/>
                  </a:lnTo>
                  <a:lnTo>
                    <a:pt x="399" y="899"/>
                  </a:lnTo>
                  <a:lnTo>
                    <a:pt x="399"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87" y="899"/>
                  </a:lnTo>
                  <a:lnTo>
                    <a:pt x="387" y="899"/>
                  </a:lnTo>
                  <a:lnTo>
                    <a:pt x="384" y="899"/>
                  </a:lnTo>
                  <a:lnTo>
                    <a:pt x="384"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1" y="899"/>
                  </a:lnTo>
                  <a:lnTo>
                    <a:pt x="381" y="899"/>
                  </a:lnTo>
                  <a:lnTo>
                    <a:pt x="380" y="899"/>
                  </a:lnTo>
                  <a:lnTo>
                    <a:pt x="380" y="899"/>
                  </a:lnTo>
                  <a:lnTo>
                    <a:pt x="379" y="899"/>
                  </a:lnTo>
                  <a:lnTo>
                    <a:pt x="379" y="899"/>
                  </a:lnTo>
                  <a:lnTo>
                    <a:pt x="378" y="899"/>
                  </a:lnTo>
                  <a:lnTo>
                    <a:pt x="378" y="899"/>
                  </a:lnTo>
                  <a:lnTo>
                    <a:pt x="378" y="899"/>
                  </a:lnTo>
                  <a:lnTo>
                    <a:pt x="378" y="899"/>
                  </a:lnTo>
                  <a:lnTo>
                    <a:pt x="378" y="899"/>
                  </a:lnTo>
                  <a:lnTo>
                    <a:pt x="378" y="899"/>
                  </a:lnTo>
                  <a:lnTo>
                    <a:pt x="378" y="899"/>
                  </a:lnTo>
                  <a:lnTo>
                    <a:pt x="378"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58" y="899"/>
                  </a:lnTo>
                  <a:lnTo>
                    <a:pt x="358" y="899"/>
                  </a:lnTo>
                  <a:lnTo>
                    <a:pt x="354" y="899"/>
                  </a:lnTo>
                  <a:lnTo>
                    <a:pt x="354" y="899"/>
                  </a:lnTo>
                  <a:lnTo>
                    <a:pt x="352" y="899"/>
                  </a:lnTo>
                  <a:lnTo>
                    <a:pt x="352" y="899"/>
                  </a:lnTo>
                  <a:lnTo>
                    <a:pt x="352" y="899"/>
                  </a:lnTo>
                  <a:lnTo>
                    <a:pt x="352"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0" y="899"/>
                  </a:lnTo>
                  <a:lnTo>
                    <a:pt x="350" y="899"/>
                  </a:lnTo>
                  <a:lnTo>
                    <a:pt x="350" y="899"/>
                  </a:lnTo>
                  <a:lnTo>
                    <a:pt x="350" y="899"/>
                  </a:lnTo>
                  <a:lnTo>
                    <a:pt x="350" y="899"/>
                  </a:lnTo>
                  <a:lnTo>
                    <a:pt x="350" y="899"/>
                  </a:lnTo>
                  <a:lnTo>
                    <a:pt x="348" y="899"/>
                  </a:lnTo>
                  <a:lnTo>
                    <a:pt x="348" y="899"/>
                  </a:lnTo>
                  <a:lnTo>
                    <a:pt x="347" y="899"/>
                  </a:lnTo>
                  <a:lnTo>
                    <a:pt x="347" y="899"/>
                  </a:lnTo>
                  <a:lnTo>
                    <a:pt x="347" y="899"/>
                  </a:lnTo>
                  <a:lnTo>
                    <a:pt x="347" y="899"/>
                  </a:lnTo>
                  <a:lnTo>
                    <a:pt x="346" y="899"/>
                  </a:lnTo>
                  <a:lnTo>
                    <a:pt x="346" y="899"/>
                  </a:lnTo>
                  <a:lnTo>
                    <a:pt x="346" y="899"/>
                  </a:lnTo>
                  <a:lnTo>
                    <a:pt x="346" y="899"/>
                  </a:lnTo>
                  <a:lnTo>
                    <a:pt x="346" y="899"/>
                  </a:lnTo>
                  <a:lnTo>
                    <a:pt x="346"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1" y="899"/>
                  </a:lnTo>
                  <a:lnTo>
                    <a:pt x="341" y="899"/>
                  </a:lnTo>
                  <a:lnTo>
                    <a:pt x="340" y="899"/>
                  </a:lnTo>
                  <a:lnTo>
                    <a:pt x="340"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7" y="899"/>
                  </a:lnTo>
                  <a:lnTo>
                    <a:pt x="337" y="899"/>
                  </a:lnTo>
                  <a:lnTo>
                    <a:pt x="337" y="899"/>
                  </a:lnTo>
                  <a:lnTo>
                    <a:pt x="337" y="899"/>
                  </a:lnTo>
                  <a:lnTo>
                    <a:pt x="337" y="899"/>
                  </a:lnTo>
                  <a:lnTo>
                    <a:pt x="337" y="899"/>
                  </a:lnTo>
                  <a:lnTo>
                    <a:pt x="337" y="899"/>
                  </a:lnTo>
                  <a:lnTo>
                    <a:pt x="337"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3" y="899"/>
                  </a:lnTo>
                  <a:lnTo>
                    <a:pt x="333" y="899"/>
                  </a:lnTo>
                  <a:lnTo>
                    <a:pt x="332" y="899"/>
                  </a:lnTo>
                  <a:lnTo>
                    <a:pt x="332" y="899"/>
                  </a:lnTo>
                  <a:lnTo>
                    <a:pt x="331" y="899"/>
                  </a:lnTo>
                  <a:lnTo>
                    <a:pt x="331" y="899"/>
                  </a:lnTo>
                  <a:lnTo>
                    <a:pt x="330" y="899"/>
                  </a:lnTo>
                  <a:lnTo>
                    <a:pt x="330" y="899"/>
                  </a:lnTo>
                  <a:lnTo>
                    <a:pt x="329" y="899"/>
                  </a:lnTo>
                  <a:lnTo>
                    <a:pt x="329"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2" y="899"/>
                  </a:lnTo>
                  <a:lnTo>
                    <a:pt x="322" y="899"/>
                  </a:lnTo>
                  <a:lnTo>
                    <a:pt x="322" y="899"/>
                  </a:lnTo>
                  <a:lnTo>
                    <a:pt x="322" y="899"/>
                  </a:lnTo>
                  <a:lnTo>
                    <a:pt x="322" y="899"/>
                  </a:lnTo>
                  <a:lnTo>
                    <a:pt x="322" y="899"/>
                  </a:lnTo>
                  <a:lnTo>
                    <a:pt x="322" y="899"/>
                  </a:lnTo>
                  <a:lnTo>
                    <a:pt x="322" y="899"/>
                  </a:lnTo>
                  <a:lnTo>
                    <a:pt x="310" y="899"/>
                  </a:lnTo>
                  <a:lnTo>
                    <a:pt x="310" y="899"/>
                  </a:lnTo>
                  <a:lnTo>
                    <a:pt x="309" y="899"/>
                  </a:lnTo>
                  <a:lnTo>
                    <a:pt x="309" y="899"/>
                  </a:lnTo>
                  <a:lnTo>
                    <a:pt x="309" y="899"/>
                  </a:lnTo>
                  <a:lnTo>
                    <a:pt x="309" y="899"/>
                  </a:lnTo>
                  <a:lnTo>
                    <a:pt x="309" y="899"/>
                  </a:lnTo>
                  <a:lnTo>
                    <a:pt x="309" y="899"/>
                  </a:lnTo>
                  <a:lnTo>
                    <a:pt x="309" y="899"/>
                  </a:lnTo>
                  <a:lnTo>
                    <a:pt x="309" y="899"/>
                  </a:lnTo>
                  <a:lnTo>
                    <a:pt x="309" y="899"/>
                  </a:lnTo>
                  <a:lnTo>
                    <a:pt x="309" y="899"/>
                  </a:lnTo>
                  <a:lnTo>
                    <a:pt x="308" y="899"/>
                  </a:lnTo>
                  <a:lnTo>
                    <a:pt x="308" y="899"/>
                  </a:lnTo>
                  <a:lnTo>
                    <a:pt x="307" y="899"/>
                  </a:lnTo>
                  <a:lnTo>
                    <a:pt x="307" y="899"/>
                  </a:lnTo>
                  <a:lnTo>
                    <a:pt x="307" y="899"/>
                  </a:lnTo>
                  <a:lnTo>
                    <a:pt x="307" y="899"/>
                  </a:lnTo>
                  <a:lnTo>
                    <a:pt x="301" y="899"/>
                  </a:lnTo>
                  <a:lnTo>
                    <a:pt x="301" y="899"/>
                  </a:lnTo>
                  <a:lnTo>
                    <a:pt x="299" y="899"/>
                  </a:lnTo>
                  <a:lnTo>
                    <a:pt x="299" y="899"/>
                  </a:lnTo>
                  <a:lnTo>
                    <a:pt x="297" y="899"/>
                  </a:lnTo>
                  <a:lnTo>
                    <a:pt x="297"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0" y="899"/>
                  </a:lnTo>
                  <a:lnTo>
                    <a:pt x="290" y="899"/>
                  </a:lnTo>
                  <a:lnTo>
                    <a:pt x="289" y="899"/>
                  </a:lnTo>
                  <a:lnTo>
                    <a:pt x="289"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6" y="899"/>
                  </a:lnTo>
                  <a:lnTo>
                    <a:pt x="286" y="899"/>
                  </a:lnTo>
                  <a:lnTo>
                    <a:pt x="280" y="899"/>
                  </a:lnTo>
                  <a:lnTo>
                    <a:pt x="280" y="899"/>
                  </a:lnTo>
                  <a:lnTo>
                    <a:pt x="274" y="899"/>
                  </a:lnTo>
                  <a:lnTo>
                    <a:pt x="274" y="899"/>
                  </a:lnTo>
                  <a:lnTo>
                    <a:pt x="268" y="899"/>
                  </a:lnTo>
                  <a:lnTo>
                    <a:pt x="268" y="899"/>
                  </a:lnTo>
                  <a:lnTo>
                    <a:pt x="266" y="899"/>
                  </a:lnTo>
                  <a:lnTo>
                    <a:pt x="266" y="899"/>
                  </a:lnTo>
                  <a:lnTo>
                    <a:pt x="266" y="899"/>
                  </a:lnTo>
                  <a:lnTo>
                    <a:pt x="266" y="899"/>
                  </a:lnTo>
                  <a:lnTo>
                    <a:pt x="266" y="899"/>
                  </a:lnTo>
                  <a:lnTo>
                    <a:pt x="266" y="899"/>
                  </a:lnTo>
                  <a:lnTo>
                    <a:pt x="266" y="899"/>
                  </a:lnTo>
                  <a:lnTo>
                    <a:pt x="266" y="899"/>
                  </a:lnTo>
                  <a:lnTo>
                    <a:pt x="266" y="899"/>
                  </a:lnTo>
                  <a:lnTo>
                    <a:pt x="266"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3" y="899"/>
                  </a:lnTo>
                  <a:lnTo>
                    <a:pt x="243" y="899"/>
                  </a:lnTo>
                  <a:lnTo>
                    <a:pt x="241" y="899"/>
                  </a:lnTo>
                  <a:lnTo>
                    <a:pt x="241" y="899"/>
                  </a:lnTo>
                  <a:lnTo>
                    <a:pt x="240" y="899"/>
                  </a:lnTo>
                  <a:lnTo>
                    <a:pt x="240" y="899"/>
                  </a:lnTo>
                  <a:lnTo>
                    <a:pt x="240" y="899"/>
                  </a:lnTo>
                  <a:lnTo>
                    <a:pt x="240"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8" y="899"/>
                  </a:lnTo>
                  <a:lnTo>
                    <a:pt x="238" y="899"/>
                  </a:lnTo>
                  <a:lnTo>
                    <a:pt x="238" y="899"/>
                  </a:lnTo>
                  <a:lnTo>
                    <a:pt x="238" y="899"/>
                  </a:lnTo>
                  <a:lnTo>
                    <a:pt x="238" y="899"/>
                  </a:lnTo>
                  <a:lnTo>
                    <a:pt x="238" y="899"/>
                  </a:lnTo>
                  <a:lnTo>
                    <a:pt x="238" y="899"/>
                  </a:lnTo>
                  <a:lnTo>
                    <a:pt x="238" y="899"/>
                  </a:lnTo>
                  <a:lnTo>
                    <a:pt x="238" y="899"/>
                  </a:lnTo>
                  <a:lnTo>
                    <a:pt x="238"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6" y="899"/>
                  </a:lnTo>
                  <a:lnTo>
                    <a:pt x="236" y="899"/>
                  </a:lnTo>
                  <a:lnTo>
                    <a:pt x="236" y="899"/>
                  </a:lnTo>
                  <a:lnTo>
                    <a:pt x="236" y="899"/>
                  </a:lnTo>
                  <a:lnTo>
                    <a:pt x="236" y="899"/>
                  </a:lnTo>
                  <a:lnTo>
                    <a:pt x="236" y="899"/>
                  </a:lnTo>
                  <a:lnTo>
                    <a:pt x="236" y="899"/>
                  </a:lnTo>
                  <a:lnTo>
                    <a:pt x="236" y="899"/>
                  </a:lnTo>
                  <a:lnTo>
                    <a:pt x="236" y="899"/>
                  </a:lnTo>
                  <a:lnTo>
                    <a:pt x="236" y="899"/>
                  </a:lnTo>
                  <a:lnTo>
                    <a:pt x="236" y="899"/>
                  </a:lnTo>
                  <a:lnTo>
                    <a:pt x="236" y="899"/>
                  </a:lnTo>
                  <a:lnTo>
                    <a:pt x="233" y="899"/>
                  </a:lnTo>
                  <a:lnTo>
                    <a:pt x="233" y="899"/>
                  </a:lnTo>
                  <a:lnTo>
                    <a:pt x="233" y="899"/>
                  </a:lnTo>
                  <a:lnTo>
                    <a:pt x="233" y="899"/>
                  </a:lnTo>
                  <a:lnTo>
                    <a:pt x="228" y="899"/>
                  </a:lnTo>
                  <a:lnTo>
                    <a:pt x="228" y="899"/>
                  </a:lnTo>
                  <a:lnTo>
                    <a:pt x="226" y="899"/>
                  </a:lnTo>
                  <a:lnTo>
                    <a:pt x="226" y="899"/>
                  </a:lnTo>
                  <a:lnTo>
                    <a:pt x="224" y="899"/>
                  </a:lnTo>
                  <a:lnTo>
                    <a:pt x="224" y="899"/>
                  </a:lnTo>
                  <a:lnTo>
                    <a:pt x="223" y="899"/>
                  </a:lnTo>
                  <a:lnTo>
                    <a:pt x="223" y="899"/>
                  </a:lnTo>
                  <a:lnTo>
                    <a:pt x="222" y="899"/>
                  </a:lnTo>
                  <a:lnTo>
                    <a:pt x="222" y="899"/>
                  </a:lnTo>
                  <a:lnTo>
                    <a:pt x="222" y="899"/>
                  </a:lnTo>
                  <a:lnTo>
                    <a:pt x="222" y="899"/>
                  </a:lnTo>
                  <a:lnTo>
                    <a:pt x="221" y="899"/>
                  </a:lnTo>
                  <a:lnTo>
                    <a:pt x="221" y="899"/>
                  </a:lnTo>
                  <a:lnTo>
                    <a:pt x="221" y="899"/>
                  </a:lnTo>
                  <a:lnTo>
                    <a:pt x="221" y="899"/>
                  </a:lnTo>
                  <a:lnTo>
                    <a:pt x="220" y="899"/>
                  </a:lnTo>
                  <a:lnTo>
                    <a:pt x="220" y="899"/>
                  </a:lnTo>
                  <a:lnTo>
                    <a:pt x="220" y="899"/>
                  </a:lnTo>
                  <a:lnTo>
                    <a:pt x="220" y="899"/>
                  </a:lnTo>
                  <a:lnTo>
                    <a:pt x="220" y="899"/>
                  </a:lnTo>
                  <a:lnTo>
                    <a:pt x="220" y="899"/>
                  </a:lnTo>
                  <a:lnTo>
                    <a:pt x="220" y="899"/>
                  </a:lnTo>
                  <a:lnTo>
                    <a:pt x="220" y="899"/>
                  </a:lnTo>
                  <a:lnTo>
                    <a:pt x="220" y="899"/>
                  </a:lnTo>
                  <a:lnTo>
                    <a:pt x="220"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7" y="899"/>
                  </a:lnTo>
                  <a:lnTo>
                    <a:pt x="217" y="899"/>
                  </a:lnTo>
                  <a:lnTo>
                    <a:pt x="213" y="899"/>
                  </a:lnTo>
                  <a:lnTo>
                    <a:pt x="213" y="899"/>
                  </a:lnTo>
                  <a:lnTo>
                    <a:pt x="211" y="899"/>
                  </a:lnTo>
                  <a:lnTo>
                    <a:pt x="211" y="899"/>
                  </a:lnTo>
                  <a:lnTo>
                    <a:pt x="210" y="899"/>
                  </a:lnTo>
                  <a:lnTo>
                    <a:pt x="210" y="899"/>
                  </a:lnTo>
                  <a:lnTo>
                    <a:pt x="209" y="899"/>
                  </a:lnTo>
                  <a:lnTo>
                    <a:pt x="209" y="899"/>
                  </a:lnTo>
                  <a:lnTo>
                    <a:pt x="209" y="899"/>
                  </a:lnTo>
                  <a:lnTo>
                    <a:pt x="209" y="899"/>
                  </a:lnTo>
                  <a:lnTo>
                    <a:pt x="209" y="899"/>
                  </a:lnTo>
                  <a:lnTo>
                    <a:pt x="209" y="899"/>
                  </a:lnTo>
                  <a:lnTo>
                    <a:pt x="209" y="899"/>
                  </a:lnTo>
                  <a:lnTo>
                    <a:pt x="209" y="899"/>
                  </a:lnTo>
                  <a:lnTo>
                    <a:pt x="209" y="899"/>
                  </a:lnTo>
                  <a:lnTo>
                    <a:pt x="209" y="899"/>
                  </a:lnTo>
                  <a:lnTo>
                    <a:pt x="207" y="899"/>
                  </a:lnTo>
                  <a:lnTo>
                    <a:pt x="207" y="899"/>
                  </a:lnTo>
                  <a:lnTo>
                    <a:pt x="207" y="899"/>
                  </a:lnTo>
                  <a:lnTo>
                    <a:pt x="207" y="899"/>
                  </a:lnTo>
                  <a:lnTo>
                    <a:pt x="207" y="899"/>
                  </a:lnTo>
                  <a:lnTo>
                    <a:pt x="207" y="899"/>
                  </a:lnTo>
                  <a:lnTo>
                    <a:pt x="206" y="899"/>
                  </a:lnTo>
                  <a:lnTo>
                    <a:pt x="206" y="899"/>
                  </a:lnTo>
                  <a:lnTo>
                    <a:pt x="205" y="899"/>
                  </a:lnTo>
                  <a:lnTo>
                    <a:pt x="205"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167" y="899"/>
                  </a:lnTo>
                  <a:lnTo>
                    <a:pt x="167" y="899"/>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899"/>
                  </a:lnTo>
                  <a:lnTo>
                    <a:pt x="152" y="899"/>
                  </a:lnTo>
                  <a:lnTo>
                    <a:pt x="152" y="899"/>
                  </a:lnTo>
                  <a:lnTo>
                    <a:pt x="152" y="899"/>
                  </a:lnTo>
                  <a:lnTo>
                    <a:pt x="152" y="899"/>
                  </a:lnTo>
                  <a:lnTo>
                    <a:pt x="152" y="899"/>
                  </a:lnTo>
                  <a:lnTo>
                    <a:pt x="152"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49" y="899"/>
                  </a:lnTo>
                  <a:lnTo>
                    <a:pt x="149"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7" y="899"/>
                  </a:lnTo>
                  <a:lnTo>
                    <a:pt x="147" y="899"/>
                  </a:lnTo>
                  <a:lnTo>
                    <a:pt x="147" y="899"/>
                  </a:lnTo>
                  <a:lnTo>
                    <a:pt x="147" y="899"/>
                  </a:lnTo>
                  <a:lnTo>
                    <a:pt x="147" y="899"/>
                  </a:lnTo>
                  <a:lnTo>
                    <a:pt x="147" y="899"/>
                  </a:lnTo>
                  <a:lnTo>
                    <a:pt x="147" y="899"/>
                  </a:lnTo>
                  <a:lnTo>
                    <a:pt x="147" y="899"/>
                  </a:lnTo>
                  <a:lnTo>
                    <a:pt x="144" y="899"/>
                  </a:lnTo>
                  <a:lnTo>
                    <a:pt x="144" y="899"/>
                  </a:lnTo>
                  <a:lnTo>
                    <a:pt x="143" y="899"/>
                  </a:lnTo>
                  <a:lnTo>
                    <a:pt x="143" y="899"/>
                  </a:lnTo>
                  <a:lnTo>
                    <a:pt x="142" y="899"/>
                  </a:lnTo>
                  <a:lnTo>
                    <a:pt x="142" y="899"/>
                  </a:lnTo>
                  <a:lnTo>
                    <a:pt x="142" y="899"/>
                  </a:lnTo>
                  <a:lnTo>
                    <a:pt x="142" y="899"/>
                  </a:lnTo>
                  <a:lnTo>
                    <a:pt x="142" y="899"/>
                  </a:lnTo>
                  <a:lnTo>
                    <a:pt x="142"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8" y="899"/>
                  </a:lnTo>
                  <a:lnTo>
                    <a:pt x="138" y="899"/>
                  </a:lnTo>
                  <a:lnTo>
                    <a:pt x="138" y="899"/>
                  </a:lnTo>
                  <a:lnTo>
                    <a:pt x="138" y="899"/>
                  </a:lnTo>
                  <a:lnTo>
                    <a:pt x="138" y="899"/>
                  </a:lnTo>
                  <a:lnTo>
                    <a:pt x="138" y="899"/>
                  </a:lnTo>
                  <a:lnTo>
                    <a:pt x="138" y="899"/>
                  </a:lnTo>
                  <a:lnTo>
                    <a:pt x="138" y="899"/>
                  </a:lnTo>
                  <a:lnTo>
                    <a:pt x="138" y="899"/>
                  </a:lnTo>
                  <a:lnTo>
                    <a:pt x="138"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5" y="899"/>
                  </a:lnTo>
                  <a:lnTo>
                    <a:pt x="135" y="899"/>
                  </a:lnTo>
                  <a:lnTo>
                    <a:pt x="135" y="899"/>
                  </a:lnTo>
                  <a:lnTo>
                    <a:pt x="135" y="899"/>
                  </a:lnTo>
                  <a:lnTo>
                    <a:pt x="135" y="899"/>
                  </a:lnTo>
                  <a:lnTo>
                    <a:pt x="135" y="899"/>
                  </a:lnTo>
                  <a:lnTo>
                    <a:pt x="135" y="899"/>
                  </a:lnTo>
                  <a:lnTo>
                    <a:pt x="135" y="899"/>
                  </a:lnTo>
                  <a:lnTo>
                    <a:pt x="135" y="899"/>
                  </a:lnTo>
                  <a:lnTo>
                    <a:pt x="135" y="899"/>
                  </a:lnTo>
                  <a:lnTo>
                    <a:pt x="133" y="899"/>
                  </a:lnTo>
                  <a:lnTo>
                    <a:pt x="133" y="899"/>
                  </a:lnTo>
                  <a:lnTo>
                    <a:pt x="131" y="899"/>
                  </a:lnTo>
                  <a:lnTo>
                    <a:pt x="131" y="899"/>
                  </a:lnTo>
                  <a:lnTo>
                    <a:pt x="131" y="899"/>
                  </a:lnTo>
                  <a:lnTo>
                    <a:pt x="131" y="899"/>
                  </a:lnTo>
                  <a:lnTo>
                    <a:pt x="129" y="899"/>
                  </a:lnTo>
                  <a:lnTo>
                    <a:pt x="129" y="899"/>
                  </a:lnTo>
                  <a:lnTo>
                    <a:pt x="128" y="899"/>
                  </a:lnTo>
                  <a:lnTo>
                    <a:pt x="128" y="899"/>
                  </a:lnTo>
                  <a:lnTo>
                    <a:pt x="128" y="899"/>
                  </a:lnTo>
                  <a:lnTo>
                    <a:pt x="128"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6" y="899"/>
                  </a:lnTo>
                  <a:lnTo>
                    <a:pt x="126" y="899"/>
                  </a:lnTo>
                  <a:lnTo>
                    <a:pt x="126" y="899"/>
                  </a:lnTo>
                  <a:lnTo>
                    <a:pt x="126"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3" y="899"/>
                  </a:lnTo>
                  <a:lnTo>
                    <a:pt x="123" y="899"/>
                  </a:lnTo>
                  <a:lnTo>
                    <a:pt x="123" y="899"/>
                  </a:lnTo>
                  <a:lnTo>
                    <a:pt x="123" y="899"/>
                  </a:lnTo>
                  <a:lnTo>
                    <a:pt x="123" y="899"/>
                  </a:lnTo>
                  <a:lnTo>
                    <a:pt x="123" y="899"/>
                  </a:lnTo>
                  <a:lnTo>
                    <a:pt x="123" y="899"/>
                  </a:lnTo>
                  <a:lnTo>
                    <a:pt x="123" y="899"/>
                  </a:lnTo>
                  <a:lnTo>
                    <a:pt x="123" y="899"/>
                  </a:lnTo>
                  <a:lnTo>
                    <a:pt x="123" y="899"/>
                  </a:lnTo>
                  <a:lnTo>
                    <a:pt x="123" y="899"/>
                  </a:lnTo>
                  <a:lnTo>
                    <a:pt x="123"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7" y="899"/>
                  </a:lnTo>
                  <a:lnTo>
                    <a:pt x="117"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5" y="899"/>
                  </a:lnTo>
                  <a:lnTo>
                    <a:pt x="115" y="899"/>
                  </a:lnTo>
                  <a:lnTo>
                    <a:pt x="112" y="899"/>
                  </a:lnTo>
                  <a:lnTo>
                    <a:pt x="112" y="899"/>
                  </a:lnTo>
                  <a:lnTo>
                    <a:pt x="110" y="899"/>
                  </a:lnTo>
                  <a:lnTo>
                    <a:pt x="110" y="899"/>
                  </a:lnTo>
                  <a:lnTo>
                    <a:pt x="108" y="899"/>
                  </a:lnTo>
                  <a:lnTo>
                    <a:pt x="108" y="899"/>
                  </a:lnTo>
                  <a:lnTo>
                    <a:pt x="107" y="899"/>
                  </a:lnTo>
                  <a:lnTo>
                    <a:pt x="107" y="899"/>
                  </a:lnTo>
                  <a:lnTo>
                    <a:pt x="107" y="899"/>
                  </a:lnTo>
                  <a:lnTo>
                    <a:pt x="107" y="899"/>
                  </a:lnTo>
                  <a:lnTo>
                    <a:pt x="106" y="899"/>
                  </a:lnTo>
                  <a:lnTo>
                    <a:pt x="106" y="899"/>
                  </a:lnTo>
                  <a:lnTo>
                    <a:pt x="104" y="899"/>
                  </a:lnTo>
                  <a:lnTo>
                    <a:pt x="104" y="899"/>
                  </a:lnTo>
                  <a:lnTo>
                    <a:pt x="103" y="899"/>
                  </a:lnTo>
                  <a:lnTo>
                    <a:pt x="103" y="899"/>
                  </a:lnTo>
                  <a:lnTo>
                    <a:pt x="103" y="899"/>
                  </a:lnTo>
                  <a:lnTo>
                    <a:pt x="103" y="899"/>
                  </a:lnTo>
                  <a:lnTo>
                    <a:pt x="103" y="899"/>
                  </a:lnTo>
                  <a:lnTo>
                    <a:pt x="103" y="899"/>
                  </a:lnTo>
                  <a:lnTo>
                    <a:pt x="103" y="899"/>
                  </a:lnTo>
                  <a:lnTo>
                    <a:pt x="103" y="899"/>
                  </a:lnTo>
                  <a:lnTo>
                    <a:pt x="102" y="899"/>
                  </a:lnTo>
                  <a:lnTo>
                    <a:pt x="102" y="899"/>
                  </a:lnTo>
                  <a:lnTo>
                    <a:pt x="101" y="899"/>
                  </a:lnTo>
                  <a:lnTo>
                    <a:pt x="101" y="899"/>
                  </a:lnTo>
                  <a:lnTo>
                    <a:pt x="94" y="899"/>
                  </a:lnTo>
                  <a:lnTo>
                    <a:pt x="94" y="899"/>
                  </a:lnTo>
                  <a:lnTo>
                    <a:pt x="93" y="899"/>
                  </a:lnTo>
                  <a:lnTo>
                    <a:pt x="93" y="899"/>
                  </a:lnTo>
                  <a:lnTo>
                    <a:pt x="93" y="899"/>
                  </a:lnTo>
                  <a:lnTo>
                    <a:pt x="93" y="899"/>
                  </a:lnTo>
                  <a:lnTo>
                    <a:pt x="92" y="899"/>
                  </a:lnTo>
                  <a:lnTo>
                    <a:pt x="92" y="899"/>
                  </a:lnTo>
                  <a:lnTo>
                    <a:pt x="89" y="899"/>
                  </a:lnTo>
                  <a:lnTo>
                    <a:pt x="89" y="899"/>
                  </a:lnTo>
                  <a:lnTo>
                    <a:pt x="89" y="899"/>
                  </a:lnTo>
                  <a:lnTo>
                    <a:pt x="89" y="899"/>
                  </a:lnTo>
                  <a:lnTo>
                    <a:pt x="89" y="899"/>
                  </a:lnTo>
                  <a:lnTo>
                    <a:pt x="89" y="899"/>
                  </a:lnTo>
                  <a:lnTo>
                    <a:pt x="89" y="899"/>
                  </a:lnTo>
                  <a:lnTo>
                    <a:pt x="89" y="899"/>
                  </a:lnTo>
                  <a:lnTo>
                    <a:pt x="89" y="899"/>
                  </a:lnTo>
                  <a:lnTo>
                    <a:pt x="89" y="899"/>
                  </a:lnTo>
                  <a:lnTo>
                    <a:pt x="88" y="899"/>
                  </a:lnTo>
                  <a:lnTo>
                    <a:pt x="88" y="899"/>
                  </a:lnTo>
                  <a:lnTo>
                    <a:pt x="88" y="899"/>
                  </a:lnTo>
                  <a:lnTo>
                    <a:pt x="88" y="899"/>
                  </a:lnTo>
                  <a:lnTo>
                    <a:pt x="88" y="899"/>
                  </a:lnTo>
                  <a:lnTo>
                    <a:pt x="88" y="899"/>
                  </a:lnTo>
                  <a:lnTo>
                    <a:pt x="88" y="899"/>
                  </a:lnTo>
                  <a:lnTo>
                    <a:pt x="88" y="899"/>
                  </a:lnTo>
                  <a:lnTo>
                    <a:pt x="88" y="899"/>
                  </a:lnTo>
                  <a:lnTo>
                    <a:pt x="88" y="899"/>
                  </a:lnTo>
                  <a:lnTo>
                    <a:pt x="88" y="899"/>
                  </a:lnTo>
                  <a:lnTo>
                    <a:pt x="88"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6" y="899"/>
                  </a:lnTo>
                  <a:lnTo>
                    <a:pt x="86" y="899"/>
                  </a:lnTo>
                  <a:lnTo>
                    <a:pt x="86" y="899"/>
                  </a:lnTo>
                  <a:lnTo>
                    <a:pt x="86" y="899"/>
                  </a:lnTo>
                  <a:lnTo>
                    <a:pt x="86" y="899"/>
                  </a:lnTo>
                  <a:lnTo>
                    <a:pt x="86" y="899"/>
                  </a:lnTo>
                  <a:lnTo>
                    <a:pt x="86" y="899"/>
                  </a:lnTo>
                  <a:lnTo>
                    <a:pt x="86" y="899"/>
                  </a:lnTo>
                  <a:lnTo>
                    <a:pt x="86" y="899"/>
                  </a:lnTo>
                  <a:lnTo>
                    <a:pt x="86" y="899"/>
                  </a:lnTo>
                  <a:lnTo>
                    <a:pt x="86" y="899"/>
                  </a:lnTo>
                  <a:lnTo>
                    <a:pt x="86" y="899"/>
                  </a:lnTo>
                  <a:lnTo>
                    <a:pt x="85" y="899"/>
                  </a:lnTo>
                  <a:lnTo>
                    <a:pt x="85" y="899"/>
                  </a:lnTo>
                  <a:lnTo>
                    <a:pt x="83" y="899"/>
                  </a:lnTo>
                  <a:lnTo>
                    <a:pt x="83" y="899"/>
                  </a:lnTo>
                  <a:lnTo>
                    <a:pt x="81" y="899"/>
                  </a:lnTo>
                  <a:lnTo>
                    <a:pt x="81" y="899"/>
                  </a:lnTo>
                  <a:lnTo>
                    <a:pt x="81" y="899"/>
                  </a:lnTo>
                  <a:lnTo>
                    <a:pt x="81" y="899"/>
                  </a:lnTo>
                  <a:lnTo>
                    <a:pt x="81" y="899"/>
                  </a:lnTo>
                  <a:lnTo>
                    <a:pt x="81" y="899"/>
                  </a:lnTo>
                  <a:lnTo>
                    <a:pt x="81" y="899"/>
                  </a:lnTo>
                  <a:lnTo>
                    <a:pt x="81" y="899"/>
                  </a:lnTo>
                  <a:lnTo>
                    <a:pt x="76" y="899"/>
                  </a:lnTo>
                  <a:lnTo>
                    <a:pt x="76" y="899"/>
                  </a:lnTo>
                  <a:lnTo>
                    <a:pt x="72" y="899"/>
                  </a:lnTo>
                  <a:lnTo>
                    <a:pt x="72" y="899"/>
                  </a:lnTo>
                  <a:lnTo>
                    <a:pt x="70" y="899"/>
                  </a:lnTo>
                  <a:lnTo>
                    <a:pt x="70" y="899"/>
                  </a:lnTo>
                  <a:lnTo>
                    <a:pt x="70" y="899"/>
                  </a:lnTo>
                  <a:lnTo>
                    <a:pt x="70" y="899"/>
                  </a:lnTo>
                  <a:lnTo>
                    <a:pt x="70" y="899"/>
                  </a:lnTo>
                  <a:lnTo>
                    <a:pt x="70" y="899"/>
                  </a:lnTo>
                  <a:lnTo>
                    <a:pt x="70" y="899"/>
                  </a:lnTo>
                  <a:lnTo>
                    <a:pt x="70" y="899"/>
                  </a:lnTo>
                  <a:lnTo>
                    <a:pt x="70" y="899"/>
                  </a:lnTo>
                  <a:lnTo>
                    <a:pt x="70" y="899"/>
                  </a:lnTo>
                  <a:lnTo>
                    <a:pt x="70" y="899"/>
                  </a:lnTo>
                  <a:lnTo>
                    <a:pt x="70" y="899"/>
                  </a:lnTo>
                  <a:lnTo>
                    <a:pt x="69" y="899"/>
                  </a:lnTo>
                  <a:lnTo>
                    <a:pt x="69" y="899"/>
                  </a:lnTo>
                  <a:lnTo>
                    <a:pt x="68" y="899"/>
                  </a:lnTo>
                  <a:lnTo>
                    <a:pt x="68" y="899"/>
                  </a:lnTo>
                  <a:lnTo>
                    <a:pt x="68" y="899"/>
                  </a:lnTo>
                  <a:lnTo>
                    <a:pt x="68" y="899"/>
                  </a:lnTo>
                  <a:lnTo>
                    <a:pt x="67" y="899"/>
                  </a:lnTo>
                  <a:lnTo>
                    <a:pt x="67" y="899"/>
                  </a:lnTo>
                  <a:lnTo>
                    <a:pt x="67" y="899"/>
                  </a:lnTo>
                  <a:lnTo>
                    <a:pt x="67" y="899"/>
                  </a:lnTo>
                  <a:lnTo>
                    <a:pt x="67" y="899"/>
                  </a:lnTo>
                  <a:lnTo>
                    <a:pt x="67" y="899"/>
                  </a:lnTo>
                  <a:lnTo>
                    <a:pt x="67" y="899"/>
                  </a:lnTo>
                  <a:lnTo>
                    <a:pt x="67" y="899"/>
                  </a:lnTo>
                  <a:lnTo>
                    <a:pt x="67" y="899"/>
                  </a:lnTo>
                  <a:lnTo>
                    <a:pt x="67" y="899"/>
                  </a:lnTo>
                  <a:lnTo>
                    <a:pt x="66" y="899"/>
                  </a:lnTo>
                  <a:lnTo>
                    <a:pt x="66" y="899"/>
                  </a:lnTo>
                  <a:lnTo>
                    <a:pt x="65" y="899"/>
                  </a:lnTo>
                  <a:lnTo>
                    <a:pt x="65" y="899"/>
                  </a:lnTo>
                  <a:lnTo>
                    <a:pt x="65" y="899"/>
                  </a:lnTo>
                  <a:lnTo>
                    <a:pt x="65" y="899"/>
                  </a:lnTo>
                  <a:lnTo>
                    <a:pt x="65" y="899"/>
                  </a:lnTo>
                  <a:lnTo>
                    <a:pt x="65" y="899"/>
                  </a:lnTo>
                  <a:lnTo>
                    <a:pt x="65" y="899"/>
                  </a:lnTo>
                  <a:lnTo>
                    <a:pt x="65"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3" y="899"/>
                  </a:lnTo>
                  <a:lnTo>
                    <a:pt x="63" y="899"/>
                  </a:lnTo>
                  <a:lnTo>
                    <a:pt x="62" y="899"/>
                  </a:lnTo>
                  <a:lnTo>
                    <a:pt x="62" y="899"/>
                  </a:lnTo>
                  <a:lnTo>
                    <a:pt x="62" y="899"/>
                  </a:lnTo>
                  <a:lnTo>
                    <a:pt x="62" y="899"/>
                  </a:lnTo>
                  <a:lnTo>
                    <a:pt x="62" y="899"/>
                  </a:lnTo>
                  <a:lnTo>
                    <a:pt x="62" y="899"/>
                  </a:lnTo>
                  <a:lnTo>
                    <a:pt x="62" y="899"/>
                  </a:lnTo>
                  <a:lnTo>
                    <a:pt x="62" y="899"/>
                  </a:lnTo>
                  <a:lnTo>
                    <a:pt x="60" y="899"/>
                  </a:lnTo>
                  <a:lnTo>
                    <a:pt x="60" y="899"/>
                  </a:lnTo>
                  <a:lnTo>
                    <a:pt x="58" y="899"/>
                  </a:lnTo>
                  <a:lnTo>
                    <a:pt x="58" y="899"/>
                  </a:lnTo>
                  <a:lnTo>
                    <a:pt x="56" y="899"/>
                  </a:lnTo>
                  <a:lnTo>
                    <a:pt x="56" y="899"/>
                  </a:lnTo>
                  <a:lnTo>
                    <a:pt x="56" y="899"/>
                  </a:lnTo>
                  <a:lnTo>
                    <a:pt x="56"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0" y="899"/>
                  </a:lnTo>
                  <a:lnTo>
                    <a:pt x="50" y="899"/>
                  </a:lnTo>
                  <a:lnTo>
                    <a:pt x="47" y="899"/>
                  </a:lnTo>
                  <a:lnTo>
                    <a:pt x="47" y="899"/>
                  </a:lnTo>
                  <a:lnTo>
                    <a:pt x="46" y="899"/>
                  </a:lnTo>
                  <a:lnTo>
                    <a:pt x="46" y="899"/>
                  </a:lnTo>
                  <a:lnTo>
                    <a:pt x="46" y="899"/>
                  </a:lnTo>
                  <a:lnTo>
                    <a:pt x="46" y="899"/>
                  </a:lnTo>
                  <a:lnTo>
                    <a:pt x="46" y="899"/>
                  </a:lnTo>
                  <a:lnTo>
                    <a:pt x="46" y="899"/>
                  </a:lnTo>
                  <a:lnTo>
                    <a:pt x="46" y="899"/>
                  </a:lnTo>
                  <a:lnTo>
                    <a:pt x="46" y="899"/>
                  </a:lnTo>
                  <a:lnTo>
                    <a:pt x="46" y="899"/>
                  </a:lnTo>
                  <a:lnTo>
                    <a:pt x="46"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2" y="899"/>
                  </a:lnTo>
                  <a:lnTo>
                    <a:pt x="42" y="899"/>
                  </a:lnTo>
                  <a:lnTo>
                    <a:pt x="42" y="899"/>
                  </a:lnTo>
                  <a:lnTo>
                    <a:pt x="42" y="899"/>
                  </a:lnTo>
                  <a:lnTo>
                    <a:pt x="41" y="899"/>
                  </a:lnTo>
                  <a:lnTo>
                    <a:pt x="41" y="899"/>
                  </a:lnTo>
                  <a:lnTo>
                    <a:pt x="41" y="899"/>
                  </a:lnTo>
                  <a:lnTo>
                    <a:pt x="41" y="899"/>
                  </a:lnTo>
                  <a:lnTo>
                    <a:pt x="41" y="899"/>
                  </a:lnTo>
                  <a:lnTo>
                    <a:pt x="41" y="899"/>
                  </a:lnTo>
                  <a:lnTo>
                    <a:pt x="41" y="899"/>
                  </a:lnTo>
                  <a:lnTo>
                    <a:pt x="41" y="899"/>
                  </a:lnTo>
                  <a:lnTo>
                    <a:pt x="41" y="899"/>
                  </a:lnTo>
                  <a:lnTo>
                    <a:pt x="41"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8" y="899"/>
                  </a:lnTo>
                  <a:lnTo>
                    <a:pt x="38" y="899"/>
                  </a:lnTo>
                  <a:lnTo>
                    <a:pt x="38" y="899"/>
                  </a:lnTo>
                  <a:lnTo>
                    <a:pt x="38" y="899"/>
                  </a:lnTo>
                  <a:lnTo>
                    <a:pt x="38" y="899"/>
                  </a:lnTo>
                  <a:lnTo>
                    <a:pt x="38" y="899"/>
                  </a:lnTo>
                  <a:lnTo>
                    <a:pt x="38" y="899"/>
                  </a:lnTo>
                  <a:lnTo>
                    <a:pt x="38" y="899"/>
                  </a:lnTo>
                  <a:lnTo>
                    <a:pt x="37" y="899"/>
                  </a:lnTo>
                  <a:lnTo>
                    <a:pt x="37" y="899"/>
                  </a:lnTo>
                  <a:lnTo>
                    <a:pt x="37" y="899"/>
                  </a:lnTo>
                  <a:lnTo>
                    <a:pt x="37" y="899"/>
                  </a:lnTo>
                  <a:lnTo>
                    <a:pt x="36" y="899"/>
                  </a:lnTo>
                  <a:lnTo>
                    <a:pt x="36" y="899"/>
                  </a:lnTo>
                  <a:lnTo>
                    <a:pt x="36" y="899"/>
                  </a:lnTo>
                  <a:lnTo>
                    <a:pt x="36" y="899"/>
                  </a:lnTo>
                  <a:lnTo>
                    <a:pt x="36" y="899"/>
                  </a:lnTo>
                  <a:lnTo>
                    <a:pt x="36"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2" y="899"/>
                  </a:lnTo>
                  <a:lnTo>
                    <a:pt x="32" y="899"/>
                  </a:lnTo>
                  <a:lnTo>
                    <a:pt x="32" y="899"/>
                  </a:lnTo>
                  <a:lnTo>
                    <a:pt x="32" y="899"/>
                  </a:lnTo>
                  <a:lnTo>
                    <a:pt x="31" y="899"/>
                  </a:lnTo>
                  <a:lnTo>
                    <a:pt x="31" y="899"/>
                  </a:lnTo>
                  <a:lnTo>
                    <a:pt x="31" y="899"/>
                  </a:lnTo>
                  <a:lnTo>
                    <a:pt x="31" y="899"/>
                  </a:lnTo>
                  <a:lnTo>
                    <a:pt x="31" y="899"/>
                  </a:lnTo>
                  <a:lnTo>
                    <a:pt x="31" y="899"/>
                  </a:lnTo>
                  <a:lnTo>
                    <a:pt x="30" y="899"/>
                  </a:lnTo>
                  <a:lnTo>
                    <a:pt x="30" y="899"/>
                  </a:lnTo>
                  <a:lnTo>
                    <a:pt x="30" y="899"/>
                  </a:lnTo>
                  <a:lnTo>
                    <a:pt x="30" y="899"/>
                  </a:lnTo>
                  <a:lnTo>
                    <a:pt x="30" y="899"/>
                  </a:lnTo>
                  <a:lnTo>
                    <a:pt x="30" y="899"/>
                  </a:lnTo>
                  <a:lnTo>
                    <a:pt x="30" y="899"/>
                  </a:lnTo>
                  <a:lnTo>
                    <a:pt x="30" y="899"/>
                  </a:lnTo>
                  <a:lnTo>
                    <a:pt x="29" y="899"/>
                  </a:lnTo>
                  <a:lnTo>
                    <a:pt x="29" y="899"/>
                  </a:lnTo>
                  <a:lnTo>
                    <a:pt x="28" y="899"/>
                  </a:lnTo>
                  <a:lnTo>
                    <a:pt x="28" y="899"/>
                  </a:lnTo>
                  <a:lnTo>
                    <a:pt x="28" y="899"/>
                  </a:lnTo>
                  <a:lnTo>
                    <a:pt x="28" y="899"/>
                  </a:lnTo>
                  <a:lnTo>
                    <a:pt x="27" y="899"/>
                  </a:lnTo>
                  <a:lnTo>
                    <a:pt x="27" y="899"/>
                  </a:lnTo>
                  <a:lnTo>
                    <a:pt x="25" y="899"/>
                  </a:lnTo>
                  <a:lnTo>
                    <a:pt x="25" y="899"/>
                  </a:lnTo>
                  <a:lnTo>
                    <a:pt x="25" y="899"/>
                  </a:lnTo>
                  <a:lnTo>
                    <a:pt x="25" y="899"/>
                  </a:lnTo>
                  <a:lnTo>
                    <a:pt x="25" y="899"/>
                  </a:lnTo>
                  <a:lnTo>
                    <a:pt x="25" y="899"/>
                  </a:lnTo>
                  <a:lnTo>
                    <a:pt x="25" y="899"/>
                  </a:lnTo>
                  <a:lnTo>
                    <a:pt x="25" y="899"/>
                  </a:lnTo>
                  <a:lnTo>
                    <a:pt x="24" y="899"/>
                  </a:lnTo>
                  <a:lnTo>
                    <a:pt x="24" y="899"/>
                  </a:lnTo>
                  <a:lnTo>
                    <a:pt x="24" y="899"/>
                  </a:lnTo>
                  <a:lnTo>
                    <a:pt x="24" y="899"/>
                  </a:lnTo>
                  <a:lnTo>
                    <a:pt x="24" y="899"/>
                  </a:lnTo>
                  <a:lnTo>
                    <a:pt x="24" y="899"/>
                  </a:lnTo>
                  <a:lnTo>
                    <a:pt x="24" y="899"/>
                  </a:lnTo>
                  <a:lnTo>
                    <a:pt x="24"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1" y="899"/>
                  </a:lnTo>
                  <a:lnTo>
                    <a:pt x="21" y="899"/>
                  </a:lnTo>
                  <a:lnTo>
                    <a:pt x="21" y="899"/>
                  </a:lnTo>
                  <a:lnTo>
                    <a:pt x="21" y="899"/>
                  </a:lnTo>
                  <a:lnTo>
                    <a:pt x="21" y="899"/>
                  </a:lnTo>
                  <a:lnTo>
                    <a:pt x="21" y="899"/>
                  </a:lnTo>
                  <a:lnTo>
                    <a:pt x="21" y="899"/>
                  </a:lnTo>
                  <a:lnTo>
                    <a:pt x="21"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19" y="899"/>
                  </a:lnTo>
                  <a:lnTo>
                    <a:pt x="19"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7" y="899"/>
                  </a:lnTo>
                  <a:lnTo>
                    <a:pt x="17" y="899"/>
                  </a:lnTo>
                  <a:lnTo>
                    <a:pt x="17" y="899"/>
                  </a:lnTo>
                  <a:lnTo>
                    <a:pt x="17" y="899"/>
                  </a:lnTo>
                  <a:lnTo>
                    <a:pt x="17" y="899"/>
                  </a:lnTo>
                  <a:lnTo>
                    <a:pt x="17" y="899"/>
                  </a:lnTo>
                  <a:lnTo>
                    <a:pt x="17" y="899"/>
                  </a:lnTo>
                  <a:lnTo>
                    <a:pt x="17" y="899"/>
                  </a:lnTo>
                  <a:lnTo>
                    <a:pt x="16" y="899"/>
                  </a:lnTo>
                  <a:lnTo>
                    <a:pt x="16" y="899"/>
                  </a:lnTo>
                  <a:lnTo>
                    <a:pt x="15" y="899"/>
                  </a:lnTo>
                  <a:lnTo>
                    <a:pt x="15" y="899"/>
                  </a:lnTo>
                  <a:lnTo>
                    <a:pt x="15" y="899"/>
                  </a:lnTo>
                  <a:lnTo>
                    <a:pt x="15" y="899"/>
                  </a:lnTo>
                  <a:lnTo>
                    <a:pt x="15" y="899"/>
                  </a:lnTo>
                  <a:lnTo>
                    <a:pt x="15" y="899"/>
                  </a:lnTo>
                  <a:lnTo>
                    <a:pt x="15" y="899"/>
                  </a:lnTo>
                  <a:lnTo>
                    <a:pt x="15" y="899"/>
                  </a:lnTo>
                  <a:lnTo>
                    <a:pt x="12" y="899"/>
                  </a:lnTo>
                  <a:lnTo>
                    <a:pt x="12"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9" y="899"/>
                  </a:lnTo>
                  <a:lnTo>
                    <a:pt x="9" y="899"/>
                  </a:lnTo>
                  <a:lnTo>
                    <a:pt x="9" y="899"/>
                  </a:lnTo>
                  <a:lnTo>
                    <a:pt x="9" y="899"/>
                  </a:lnTo>
                  <a:lnTo>
                    <a:pt x="9" y="899"/>
                  </a:lnTo>
                  <a:lnTo>
                    <a:pt x="9" y="899"/>
                  </a:lnTo>
                  <a:lnTo>
                    <a:pt x="9" y="899"/>
                  </a:lnTo>
                  <a:lnTo>
                    <a:pt x="9" y="899"/>
                  </a:lnTo>
                  <a:lnTo>
                    <a:pt x="8" y="899"/>
                  </a:lnTo>
                  <a:lnTo>
                    <a:pt x="8" y="899"/>
                  </a:lnTo>
                  <a:lnTo>
                    <a:pt x="7" y="899"/>
                  </a:lnTo>
                  <a:lnTo>
                    <a:pt x="7" y="899"/>
                  </a:lnTo>
                  <a:lnTo>
                    <a:pt x="6" y="899"/>
                  </a:lnTo>
                  <a:lnTo>
                    <a:pt x="6" y="899"/>
                  </a:lnTo>
                  <a:lnTo>
                    <a:pt x="6" y="899"/>
                  </a:lnTo>
                  <a:lnTo>
                    <a:pt x="6" y="899"/>
                  </a:lnTo>
                  <a:lnTo>
                    <a:pt x="6" y="899"/>
                  </a:lnTo>
                  <a:lnTo>
                    <a:pt x="6" y="899"/>
                  </a:lnTo>
                  <a:lnTo>
                    <a:pt x="6" y="899"/>
                  </a:lnTo>
                  <a:lnTo>
                    <a:pt x="6"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close/>
                </a:path>
              </a:pathLst>
            </a:custGeom>
            <a:solidFill>
              <a:srgbClr val="AFAFA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319" name="Google Shape;2319;gebf947c4af_8_1196"/>
            <p:cNvSpPr/>
            <p:nvPr/>
          </p:nvSpPr>
          <p:spPr>
            <a:xfrm>
              <a:off x="1077913" y="1011238"/>
              <a:ext cx="5370513" cy="2792413"/>
            </a:xfrm>
            <a:custGeom>
              <a:rect b="b" l="l" r="r" t="t"/>
              <a:pathLst>
                <a:path extrusionOk="0" h="1759" w="3383">
                  <a:moveTo>
                    <a:pt x="0" y="899"/>
                  </a:move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6" y="899"/>
                  </a:lnTo>
                  <a:lnTo>
                    <a:pt x="6" y="899"/>
                  </a:lnTo>
                  <a:lnTo>
                    <a:pt x="6" y="899"/>
                  </a:lnTo>
                  <a:lnTo>
                    <a:pt x="6" y="899"/>
                  </a:lnTo>
                  <a:lnTo>
                    <a:pt x="6" y="899"/>
                  </a:lnTo>
                  <a:lnTo>
                    <a:pt x="6" y="899"/>
                  </a:lnTo>
                  <a:lnTo>
                    <a:pt x="6" y="899"/>
                  </a:lnTo>
                  <a:lnTo>
                    <a:pt x="6" y="899"/>
                  </a:lnTo>
                  <a:lnTo>
                    <a:pt x="7" y="899"/>
                  </a:lnTo>
                  <a:lnTo>
                    <a:pt x="7" y="899"/>
                  </a:lnTo>
                  <a:lnTo>
                    <a:pt x="8" y="899"/>
                  </a:lnTo>
                  <a:lnTo>
                    <a:pt x="8" y="899"/>
                  </a:lnTo>
                  <a:lnTo>
                    <a:pt x="9" y="899"/>
                  </a:lnTo>
                  <a:lnTo>
                    <a:pt x="9" y="899"/>
                  </a:lnTo>
                  <a:lnTo>
                    <a:pt x="9" y="899"/>
                  </a:lnTo>
                  <a:lnTo>
                    <a:pt x="9" y="899"/>
                  </a:lnTo>
                  <a:lnTo>
                    <a:pt x="9" y="899"/>
                  </a:lnTo>
                  <a:lnTo>
                    <a:pt x="9" y="899"/>
                  </a:lnTo>
                  <a:lnTo>
                    <a:pt x="9" y="899"/>
                  </a:lnTo>
                  <a:lnTo>
                    <a:pt x="9"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2" y="899"/>
                  </a:lnTo>
                  <a:lnTo>
                    <a:pt x="12" y="899"/>
                  </a:lnTo>
                  <a:lnTo>
                    <a:pt x="15" y="899"/>
                  </a:lnTo>
                  <a:lnTo>
                    <a:pt x="15" y="899"/>
                  </a:lnTo>
                  <a:lnTo>
                    <a:pt x="15" y="899"/>
                  </a:lnTo>
                  <a:lnTo>
                    <a:pt x="15" y="899"/>
                  </a:lnTo>
                  <a:lnTo>
                    <a:pt x="15" y="899"/>
                  </a:lnTo>
                  <a:lnTo>
                    <a:pt x="15" y="899"/>
                  </a:lnTo>
                  <a:lnTo>
                    <a:pt x="15" y="899"/>
                  </a:lnTo>
                  <a:lnTo>
                    <a:pt x="15" y="899"/>
                  </a:lnTo>
                  <a:lnTo>
                    <a:pt x="16" y="899"/>
                  </a:lnTo>
                  <a:lnTo>
                    <a:pt x="16" y="899"/>
                  </a:lnTo>
                  <a:lnTo>
                    <a:pt x="17" y="899"/>
                  </a:lnTo>
                  <a:lnTo>
                    <a:pt x="17" y="899"/>
                  </a:lnTo>
                  <a:lnTo>
                    <a:pt x="17" y="899"/>
                  </a:lnTo>
                  <a:lnTo>
                    <a:pt x="17" y="899"/>
                  </a:lnTo>
                  <a:lnTo>
                    <a:pt x="17" y="899"/>
                  </a:lnTo>
                  <a:lnTo>
                    <a:pt x="17" y="899"/>
                  </a:lnTo>
                  <a:lnTo>
                    <a:pt x="17" y="899"/>
                  </a:lnTo>
                  <a:lnTo>
                    <a:pt x="17"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9" y="899"/>
                  </a:lnTo>
                  <a:lnTo>
                    <a:pt x="19"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1" y="899"/>
                  </a:lnTo>
                  <a:lnTo>
                    <a:pt x="21" y="899"/>
                  </a:lnTo>
                  <a:lnTo>
                    <a:pt x="21" y="899"/>
                  </a:lnTo>
                  <a:lnTo>
                    <a:pt x="21" y="899"/>
                  </a:lnTo>
                  <a:lnTo>
                    <a:pt x="21" y="899"/>
                  </a:lnTo>
                  <a:lnTo>
                    <a:pt x="21" y="899"/>
                  </a:lnTo>
                  <a:lnTo>
                    <a:pt x="21" y="899"/>
                  </a:lnTo>
                  <a:lnTo>
                    <a:pt x="21" y="1759"/>
                  </a:lnTo>
                  <a:lnTo>
                    <a:pt x="23" y="175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4" y="899"/>
                  </a:lnTo>
                  <a:lnTo>
                    <a:pt x="24" y="899"/>
                  </a:lnTo>
                  <a:lnTo>
                    <a:pt x="24" y="899"/>
                  </a:lnTo>
                  <a:lnTo>
                    <a:pt x="24" y="899"/>
                  </a:lnTo>
                  <a:lnTo>
                    <a:pt x="24" y="899"/>
                  </a:lnTo>
                  <a:lnTo>
                    <a:pt x="24" y="899"/>
                  </a:lnTo>
                  <a:lnTo>
                    <a:pt x="24" y="899"/>
                  </a:lnTo>
                  <a:lnTo>
                    <a:pt x="24" y="899"/>
                  </a:lnTo>
                  <a:lnTo>
                    <a:pt x="25" y="899"/>
                  </a:lnTo>
                  <a:lnTo>
                    <a:pt x="25" y="899"/>
                  </a:lnTo>
                  <a:lnTo>
                    <a:pt x="25" y="899"/>
                  </a:lnTo>
                  <a:lnTo>
                    <a:pt x="25" y="899"/>
                  </a:lnTo>
                  <a:lnTo>
                    <a:pt x="25" y="899"/>
                  </a:lnTo>
                  <a:lnTo>
                    <a:pt x="25" y="899"/>
                  </a:lnTo>
                  <a:lnTo>
                    <a:pt x="25" y="899"/>
                  </a:lnTo>
                  <a:lnTo>
                    <a:pt x="25" y="899"/>
                  </a:lnTo>
                  <a:lnTo>
                    <a:pt x="27" y="899"/>
                  </a:lnTo>
                  <a:lnTo>
                    <a:pt x="27" y="899"/>
                  </a:lnTo>
                  <a:lnTo>
                    <a:pt x="28" y="899"/>
                  </a:lnTo>
                  <a:lnTo>
                    <a:pt x="28" y="899"/>
                  </a:lnTo>
                  <a:lnTo>
                    <a:pt x="28" y="899"/>
                  </a:lnTo>
                  <a:lnTo>
                    <a:pt x="28" y="899"/>
                  </a:lnTo>
                  <a:lnTo>
                    <a:pt x="29" y="899"/>
                  </a:lnTo>
                  <a:lnTo>
                    <a:pt x="29" y="899"/>
                  </a:lnTo>
                  <a:lnTo>
                    <a:pt x="30" y="899"/>
                  </a:lnTo>
                  <a:lnTo>
                    <a:pt x="30" y="899"/>
                  </a:lnTo>
                  <a:lnTo>
                    <a:pt x="30" y="899"/>
                  </a:lnTo>
                  <a:lnTo>
                    <a:pt x="30" y="899"/>
                  </a:lnTo>
                  <a:lnTo>
                    <a:pt x="30" y="899"/>
                  </a:lnTo>
                  <a:lnTo>
                    <a:pt x="30" y="899"/>
                  </a:lnTo>
                  <a:lnTo>
                    <a:pt x="30" y="899"/>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6" y="899"/>
                  </a:lnTo>
                  <a:lnTo>
                    <a:pt x="36" y="899"/>
                  </a:lnTo>
                  <a:lnTo>
                    <a:pt x="36" y="899"/>
                  </a:lnTo>
                  <a:lnTo>
                    <a:pt x="36" y="899"/>
                  </a:lnTo>
                  <a:lnTo>
                    <a:pt x="36" y="899"/>
                  </a:lnTo>
                  <a:lnTo>
                    <a:pt x="36" y="899"/>
                  </a:lnTo>
                  <a:lnTo>
                    <a:pt x="37" y="899"/>
                  </a:lnTo>
                  <a:lnTo>
                    <a:pt x="37" y="899"/>
                  </a:lnTo>
                  <a:lnTo>
                    <a:pt x="37" y="899"/>
                  </a:lnTo>
                  <a:lnTo>
                    <a:pt x="37" y="899"/>
                  </a:lnTo>
                  <a:lnTo>
                    <a:pt x="38" y="899"/>
                  </a:lnTo>
                  <a:lnTo>
                    <a:pt x="38" y="899"/>
                  </a:lnTo>
                  <a:lnTo>
                    <a:pt x="38" y="899"/>
                  </a:lnTo>
                  <a:lnTo>
                    <a:pt x="38" y="899"/>
                  </a:lnTo>
                  <a:lnTo>
                    <a:pt x="38" y="899"/>
                  </a:lnTo>
                  <a:lnTo>
                    <a:pt x="38" y="899"/>
                  </a:lnTo>
                  <a:lnTo>
                    <a:pt x="38" y="899"/>
                  </a:lnTo>
                  <a:lnTo>
                    <a:pt x="38"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1" y="899"/>
                  </a:lnTo>
                  <a:lnTo>
                    <a:pt x="41" y="899"/>
                  </a:lnTo>
                  <a:lnTo>
                    <a:pt x="41" y="899"/>
                  </a:lnTo>
                  <a:lnTo>
                    <a:pt x="41" y="899"/>
                  </a:lnTo>
                  <a:lnTo>
                    <a:pt x="41" y="899"/>
                  </a:lnTo>
                  <a:lnTo>
                    <a:pt x="41" y="899"/>
                  </a:lnTo>
                  <a:lnTo>
                    <a:pt x="41" y="899"/>
                  </a:lnTo>
                  <a:lnTo>
                    <a:pt x="41" y="899"/>
                  </a:lnTo>
                  <a:lnTo>
                    <a:pt x="41" y="899"/>
                  </a:lnTo>
                  <a:lnTo>
                    <a:pt x="41" y="899"/>
                  </a:lnTo>
                  <a:lnTo>
                    <a:pt x="42" y="899"/>
                  </a:lnTo>
                  <a:lnTo>
                    <a:pt x="42" y="899"/>
                  </a:lnTo>
                  <a:lnTo>
                    <a:pt x="42" y="899"/>
                  </a:lnTo>
                  <a:lnTo>
                    <a:pt x="42"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6" y="899"/>
                  </a:lnTo>
                  <a:lnTo>
                    <a:pt x="46" y="899"/>
                  </a:lnTo>
                  <a:lnTo>
                    <a:pt x="46" y="899"/>
                  </a:lnTo>
                  <a:lnTo>
                    <a:pt x="46" y="1644"/>
                  </a:lnTo>
                  <a:lnTo>
                    <a:pt x="46" y="1644"/>
                  </a:lnTo>
                  <a:lnTo>
                    <a:pt x="46" y="899"/>
                  </a:lnTo>
                  <a:lnTo>
                    <a:pt x="46" y="899"/>
                  </a:lnTo>
                  <a:lnTo>
                    <a:pt x="46" y="899"/>
                  </a:lnTo>
                  <a:lnTo>
                    <a:pt x="46" y="899"/>
                  </a:lnTo>
                  <a:lnTo>
                    <a:pt x="46" y="899"/>
                  </a:lnTo>
                  <a:lnTo>
                    <a:pt x="47" y="899"/>
                  </a:lnTo>
                  <a:lnTo>
                    <a:pt x="47" y="899"/>
                  </a:lnTo>
                  <a:lnTo>
                    <a:pt x="50" y="899"/>
                  </a:lnTo>
                  <a:lnTo>
                    <a:pt x="50" y="1644"/>
                  </a:lnTo>
                  <a:lnTo>
                    <a:pt x="55" y="1644"/>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6" y="1638"/>
                  </a:lnTo>
                  <a:lnTo>
                    <a:pt x="56" y="1638"/>
                  </a:lnTo>
                  <a:lnTo>
                    <a:pt x="56" y="1638"/>
                  </a:lnTo>
                  <a:lnTo>
                    <a:pt x="56" y="1638"/>
                  </a:lnTo>
                  <a:lnTo>
                    <a:pt x="58" y="1638"/>
                  </a:lnTo>
                  <a:lnTo>
                    <a:pt x="58" y="1638"/>
                  </a:lnTo>
                  <a:lnTo>
                    <a:pt x="60" y="1638"/>
                  </a:lnTo>
                  <a:lnTo>
                    <a:pt x="60" y="1638"/>
                  </a:lnTo>
                  <a:lnTo>
                    <a:pt x="62" y="1638"/>
                  </a:lnTo>
                  <a:lnTo>
                    <a:pt x="62" y="899"/>
                  </a:lnTo>
                  <a:lnTo>
                    <a:pt x="62" y="899"/>
                  </a:lnTo>
                  <a:lnTo>
                    <a:pt x="62" y="899"/>
                  </a:lnTo>
                  <a:lnTo>
                    <a:pt x="62" y="899"/>
                  </a:lnTo>
                  <a:lnTo>
                    <a:pt x="62" y="899"/>
                  </a:lnTo>
                  <a:lnTo>
                    <a:pt x="62" y="899"/>
                  </a:lnTo>
                  <a:lnTo>
                    <a:pt x="62" y="899"/>
                  </a:lnTo>
                  <a:lnTo>
                    <a:pt x="63" y="899"/>
                  </a:lnTo>
                  <a:lnTo>
                    <a:pt x="63"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5" y="899"/>
                  </a:lnTo>
                  <a:lnTo>
                    <a:pt x="65" y="899"/>
                  </a:lnTo>
                  <a:lnTo>
                    <a:pt x="65" y="899"/>
                  </a:lnTo>
                  <a:lnTo>
                    <a:pt x="65" y="899"/>
                  </a:lnTo>
                  <a:lnTo>
                    <a:pt x="65" y="899"/>
                  </a:lnTo>
                  <a:lnTo>
                    <a:pt x="65" y="899"/>
                  </a:lnTo>
                  <a:lnTo>
                    <a:pt x="65" y="899"/>
                  </a:lnTo>
                  <a:lnTo>
                    <a:pt x="65" y="899"/>
                  </a:lnTo>
                  <a:lnTo>
                    <a:pt x="66" y="899"/>
                  </a:lnTo>
                  <a:lnTo>
                    <a:pt x="66" y="899"/>
                  </a:lnTo>
                  <a:lnTo>
                    <a:pt x="67" y="899"/>
                  </a:lnTo>
                  <a:lnTo>
                    <a:pt x="67" y="899"/>
                  </a:lnTo>
                  <a:lnTo>
                    <a:pt x="67" y="899"/>
                  </a:lnTo>
                  <a:lnTo>
                    <a:pt x="67" y="899"/>
                  </a:lnTo>
                  <a:lnTo>
                    <a:pt x="67" y="899"/>
                  </a:lnTo>
                  <a:lnTo>
                    <a:pt x="67" y="899"/>
                  </a:lnTo>
                  <a:lnTo>
                    <a:pt x="67" y="899"/>
                  </a:lnTo>
                  <a:lnTo>
                    <a:pt x="67" y="899"/>
                  </a:lnTo>
                  <a:lnTo>
                    <a:pt x="67" y="899"/>
                  </a:lnTo>
                  <a:lnTo>
                    <a:pt x="67" y="899"/>
                  </a:lnTo>
                  <a:lnTo>
                    <a:pt x="68" y="899"/>
                  </a:lnTo>
                  <a:lnTo>
                    <a:pt x="68" y="899"/>
                  </a:lnTo>
                  <a:lnTo>
                    <a:pt x="68" y="899"/>
                  </a:lnTo>
                  <a:lnTo>
                    <a:pt x="68" y="899"/>
                  </a:lnTo>
                  <a:lnTo>
                    <a:pt x="69" y="899"/>
                  </a:lnTo>
                  <a:lnTo>
                    <a:pt x="69" y="899"/>
                  </a:lnTo>
                  <a:lnTo>
                    <a:pt x="70" y="899"/>
                  </a:lnTo>
                  <a:lnTo>
                    <a:pt x="70" y="899"/>
                  </a:lnTo>
                  <a:lnTo>
                    <a:pt x="70" y="899"/>
                  </a:lnTo>
                  <a:lnTo>
                    <a:pt x="70" y="899"/>
                  </a:lnTo>
                  <a:lnTo>
                    <a:pt x="70" y="899"/>
                  </a:lnTo>
                  <a:lnTo>
                    <a:pt x="70" y="899"/>
                  </a:lnTo>
                  <a:lnTo>
                    <a:pt x="70" y="899"/>
                  </a:lnTo>
                  <a:lnTo>
                    <a:pt x="70" y="899"/>
                  </a:lnTo>
                  <a:lnTo>
                    <a:pt x="70" y="899"/>
                  </a:lnTo>
                  <a:lnTo>
                    <a:pt x="70" y="899"/>
                  </a:lnTo>
                  <a:lnTo>
                    <a:pt x="70" y="899"/>
                  </a:lnTo>
                  <a:lnTo>
                    <a:pt x="70" y="899"/>
                  </a:lnTo>
                  <a:lnTo>
                    <a:pt x="72" y="899"/>
                  </a:lnTo>
                  <a:lnTo>
                    <a:pt x="72" y="899"/>
                  </a:lnTo>
                  <a:lnTo>
                    <a:pt x="76" y="899"/>
                  </a:lnTo>
                  <a:lnTo>
                    <a:pt x="76" y="899"/>
                  </a:lnTo>
                  <a:lnTo>
                    <a:pt x="81" y="899"/>
                  </a:lnTo>
                  <a:lnTo>
                    <a:pt x="81" y="899"/>
                  </a:lnTo>
                  <a:lnTo>
                    <a:pt x="81" y="899"/>
                  </a:lnTo>
                  <a:lnTo>
                    <a:pt x="81" y="899"/>
                  </a:lnTo>
                  <a:lnTo>
                    <a:pt x="81" y="899"/>
                  </a:lnTo>
                  <a:lnTo>
                    <a:pt x="81" y="899"/>
                  </a:lnTo>
                  <a:lnTo>
                    <a:pt x="81" y="899"/>
                  </a:lnTo>
                  <a:lnTo>
                    <a:pt x="81" y="899"/>
                  </a:lnTo>
                  <a:lnTo>
                    <a:pt x="83" y="899"/>
                  </a:lnTo>
                  <a:lnTo>
                    <a:pt x="83" y="899"/>
                  </a:lnTo>
                  <a:lnTo>
                    <a:pt x="85" y="899"/>
                  </a:lnTo>
                  <a:lnTo>
                    <a:pt x="85" y="899"/>
                  </a:lnTo>
                  <a:lnTo>
                    <a:pt x="86" y="899"/>
                  </a:lnTo>
                  <a:lnTo>
                    <a:pt x="86" y="899"/>
                  </a:lnTo>
                  <a:lnTo>
                    <a:pt x="86" y="899"/>
                  </a:lnTo>
                  <a:lnTo>
                    <a:pt x="86" y="899"/>
                  </a:lnTo>
                  <a:lnTo>
                    <a:pt x="86" y="899"/>
                  </a:lnTo>
                  <a:lnTo>
                    <a:pt x="86" y="899"/>
                  </a:lnTo>
                  <a:lnTo>
                    <a:pt x="86" y="899"/>
                  </a:lnTo>
                  <a:lnTo>
                    <a:pt x="86" y="899"/>
                  </a:lnTo>
                  <a:lnTo>
                    <a:pt x="86" y="899"/>
                  </a:lnTo>
                  <a:lnTo>
                    <a:pt x="86" y="899"/>
                  </a:lnTo>
                  <a:lnTo>
                    <a:pt x="86" y="899"/>
                  </a:lnTo>
                  <a:lnTo>
                    <a:pt x="86"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8" y="899"/>
                  </a:lnTo>
                  <a:lnTo>
                    <a:pt x="88" y="899"/>
                  </a:lnTo>
                  <a:lnTo>
                    <a:pt x="88" y="899"/>
                  </a:lnTo>
                  <a:lnTo>
                    <a:pt x="88" y="899"/>
                  </a:lnTo>
                  <a:lnTo>
                    <a:pt x="88" y="899"/>
                  </a:lnTo>
                  <a:lnTo>
                    <a:pt x="88" y="899"/>
                  </a:lnTo>
                  <a:lnTo>
                    <a:pt x="88" y="899"/>
                  </a:lnTo>
                  <a:lnTo>
                    <a:pt x="88" y="899"/>
                  </a:lnTo>
                  <a:lnTo>
                    <a:pt x="88" y="899"/>
                  </a:lnTo>
                  <a:lnTo>
                    <a:pt x="88" y="899"/>
                  </a:lnTo>
                  <a:lnTo>
                    <a:pt x="88" y="899"/>
                  </a:lnTo>
                  <a:lnTo>
                    <a:pt x="88" y="899"/>
                  </a:lnTo>
                  <a:lnTo>
                    <a:pt x="89" y="899"/>
                  </a:lnTo>
                  <a:lnTo>
                    <a:pt x="89" y="899"/>
                  </a:lnTo>
                  <a:lnTo>
                    <a:pt x="89" y="899"/>
                  </a:lnTo>
                  <a:lnTo>
                    <a:pt x="89" y="899"/>
                  </a:lnTo>
                  <a:lnTo>
                    <a:pt x="89" y="899"/>
                  </a:lnTo>
                  <a:lnTo>
                    <a:pt x="89" y="899"/>
                  </a:lnTo>
                  <a:lnTo>
                    <a:pt x="89" y="899"/>
                  </a:lnTo>
                  <a:lnTo>
                    <a:pt x="89" y="899"/>
                  </a:lnTo>
                  <a:lnTo>
                    <a:pt x="89" y="899"/>
                  </a:lnTo>
                  <a:lnTo>
                    <a:pt x="89" y="899"/>
                  </a:lnTo>
                  <a:lnTo>
                    <a:pt x="92" y="899"/>
                  </a:lnTo>
                  <a:lnTo>
                    <a:pt x="92" y="899"/>
                  </a:lnTo>
                  <a:lnTo>
                    <a:pt x="93" y="899"/>
                  </a:lnTo>
                  <a:lnTo>
                    <a:pt x="93" y="1544"/>
                  </a:lnTo>
                  <a:lnTo>
                    <a:pt x="93" y="1544"/>
                  </a:lnTo>
                  <a:lnTo>
                    <a:pt x="93" y="899"/>
                  </a:lnTo>
                  <a:lnTo>
                    <a:pt x="94" y="899"/>
                  </a:lnTo>
                  <a:lnTo>
                    <a:pt x="94" y="1544"/>
                  </a:lnTo>
                  <a:lnTo>
                    <a:pt x="101" y="1544"/>
                  </a:lnTo>
                  <a:lnTo>
                    <a:pt x="101" y="899"/>
                  </a:lnTo>
                  <a:lnTo>
                    <a:pt x="102" y="899"/>
                  </a:lnTo>
                  <a:lnTo>
                    <a:pt x="102" y="899"/>
                  </a:lnTo>
                  <a:lnTo>
                    <a:pt x="103" y="899"/>
                  </a:lnTo>
                  <a:lnTo>
                    <a:pt x="103" y="899"/>
                  </a:lnTo>
                  <a:lnTo>
                    <a:pt x="103" y="899"/>
                  </a:lnTo>
                  <a:lnTo>
                    <a:pt x="103" y="899"/>
                  </a:lnTo>
                  <a:lnTo>
                    <a:pt x="103" y="899"/>
                  </a:lnTo>
                  <a:lnTo>
                    <a:pt x="103" y="899"/>
                  </a:lnTo>
                  <a:lnTo>
                    <a:pt x="103" y="899"/>
                  </a:lnTo>
                  <a:lnTo>
                    <a:pt x="103" y="899"/>
                  </a:lnTo>
                  <a:lnTo>
                    <a:pt x="104" y="899"/>
                  </a:lnTo>
                  <a:lnTo>
                    <a:pt x="104" y="899"/>
                  </a:lnTo>
                  <a:lnTo>
                    <a:pt x="106" y="899"/>
                  </a:lnTo>
                  <a:lnTo>
                    <a:pt x="106" y="899"/>
                  </a:lnTo>
                  <a:lnTo>
                    <a:pt x="107" y="899"/>
                  </a:lnTo>
                  <a:lnTo>
                    <a:pt x="107" y="1532"/>
                  </a:lnTo>
                  <a:lnTo>
                    <a:pt x="107" y="1532"/>
                  </a:lnTo>
                  <a:lnTo>
                    <a:pt x="107" y="899"/>
                  </a:lnTo>
                  <a:lnTo>
                    <a:pt x="108" y="899"/>
                  </a:lnTo>
                  <a:lnTo>
                    <a:pt x="108" y="899"/>
                  </a:lnTo>
                  <a:lnTo>
                    <a:pt x="110" y="899"/>
                  </a:lnTo>
                  <a:lnTo>
                    <a:pt x="110" y="899"/>
                  </a:lnTo>
                  <a:lnTo>
                    <a:pt x="112" y="899"/>
                  </a:lnTo>
                  <a:lnTo>
                    <a:pt x="112" y="1532"/>
                  </a:lnTo>
                  <a:lnTo>
                    <a:pt x="115" y="1532"/>
                  </a:lnTo>
                  <a:lnTo>
                    <a:pt x="115"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7" y="899"/>
                  </a:lnTo>
                  <a:lnTo>
                    <a:pt x="117"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3" y="899"/>
                  </a:lnTo>
                  <a:lnTo>
                    <a:pt x="123" y="899"/>
                  </a:lnTo>
                  <a:lnTo>
                    <a:pt x="123" y="899"/>
                  </a:lnTo>
                  <a:lnTo>
                    <a:pt x="123" y="899"/>
                  </a:lnTo>
                  <a:lnTo>
                    <a:pt x="123" y="899"/>
                  </a:lnTo>
                  <a:lnTo>
                    <a:pt x="123" y="899"/>
                  </a:lnTo>
                  <a:lnTo>
                    <a:pt x="123" y="899"/>
                  </a:lnTo>
                  <a:lnTo>
                    <a:pt x="123" y="899"/>
                  </a:lnTo>
                  <a:lnTo>
                    <a:pt x="123" y="899"/>
                  </a:lnTo>
                  <a:lnTo>
                    <a:pt x="123" y="1510"/>
                  </a:lnTo>
                  <a:lnTo>
                    <a:pt x="123" y="1510"/>
                  </a:lnTo>
                  <a:lnTo>
                    <a:pt x="123" y="1510"/>
                  </a:lnTo>
                  <a:lnTo>
                    <a:pt x="125" y="1510"/>
                  </a:lnTo>
                  <a:lnTo>
                    <a:pt x="125" y="1510"/>
                  </a:lnTo>
                  <a:lnTo>
                    <a:pt x="125" y="1510"/>
                  </a:lnTo>
                  <a:lnTo>
                    <a:pt x="125" y="1510"/>
                  </a:lnTo>
                  <a:lnTo>
                    <a:pt x="125" y="1510"/>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6" y="899"/>
                  </a:lnTo>
                  <a:lnTo>
                    <a:pt x="126" y="899"/>
                  </a:lnTo>
                  <a:lnTo>
                    <a:pt x="126" y="899"/>
                  </a:lnTo>
                  <a:lnTo>
                    <a:pt x="126" y="899"/>
                  </a:lnTo>
                  <a:lnTo>
                    <a:pt x="127" y="899"/>
                  </a:lnTo>
                  <a:lnTo>
                    <a:pt x="127" y="899"/>
                  </a:lnTo>
                  <a:lnTo>
                    <a:pt x="127" y="899"/>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8" y="1498"/>
                  </a:lnTo>
                  <a:lnTo>
                    <a:pt x="128" y="1498"/>
                  </a:lnTo>
                  <a:lnTo>
                    <a:pt x="128" y="1498"/>
                  </a:lnTo>
                  <a:lnTo>
                    <a:pt x="128" y="1498"/>
                  </a:lnTo>
                  <a:lnTo>
                    <a:pt x="129" y="1498"/>
                  </a:lnTo>
                  <a:lnTo>
                    <a:pt x="129" y="1498"/>
                  </a:lnTo>
                  <a:lnTo>
                    <a:pt x="131" y="1498"/>
                  </a:lnTo>
                  <a:lnTo>
                    <a:pt x="131" y="899"/>
                  </a:lnTo>
                  <a:lnTo>
                    <a:pt x="131" y="899"/>
                  </a:lnTo>
                  <a:lnTo>
                    <a:pt x="131" y="899"/>
                  </a:lnTo>
                  <a:lnTo>
                    <a:pt x="133" y="899"/>
                  </a:lnTo>
                  <a:lnTo>
                    <a:pt x="133" y="899"/>
                  </a:lnTo>
                  <a:lnTo>
                    <a:pt x="135" y="899"/>
                  </a:lnTo>
                  <a:lnTo>
                    <a:pt x="135" y="899"/>
                  </a:lnTo>
                  <a:lnTo>
                    <a:pt x="135" y="899"/>
                  </a:lnTo>
                  <a:lnTo>
                    <a:pt x="135" y="899"/>
                  </a:lnTo>
                  <a:lnTo>
                    <a:pt x="135" y="899"/>
                  </a:lnTo>
                  <a:lnTo>
                    <a:pt x="135" y="899"/>
                  </a:lnTo>
                  <a:lnTo>
                    <a:pt x="135" y="899"/>
                  </a:lnTo>
                  <a:lnTo>
                    <a:pt x="135" y="899"/>
                  </a:lnTo>
                  <a:lnTo>
                    <a:pt x="135" y="899"/>
                  </a:lnTo>
                  <a:lnTo>
                    <a:pt x="135"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8" y="899"/>
                  </a:lnTo>
                  <a:lnTo>
                    <a:pt x="138" y="899"/>
                  </a:lnTo>
                  <a:lnTo>
                    <a:pt x="138" y="899"/>
                  </a:lnTo>
                  <a:lnTo>
                    <a:pt x="138" y="899"/>
                  </a:lnTo>
                  <a:lnTo>
                    <a:pt x="138" y="899"/>
                  </a:lnTo>
                  <a:lnTo>
                    <a:pt x="138" y="899"/>
                  </a:lnTo>
                  <a:lnTo>
                    <a:pt x="138" y="899"/>
                  </a:lnTo>
                  <a:lnTo>
                    <a:pt x="138" y="899"/>
                  </a:lnTo>
                  <a:lnTo>
                    <a:pt x="138" y="899"/>
                  </a:lnTo>
                  <a:lnTo>
                    <a:pt x="138"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2" y="899"/>
                  </a:lnTo>
                  <a:lnTo>
                    <a:pt x="142" y="899"/>
                  </a:lnTo>
                  <a:lnTo>
                    <a:pt x="142" y="899"/>
                  </a:lnTo>
                  <a:lnTo>
                    <a:pt x="142" y="899"/>
                  </a:lnTo>
                  <a:lnTo>
                    <a:pt x="142" y="899"/>
                  </a:lnTo>
                  <a:lnTo>
                    <a:pt x="142" y="899"/>
                  </a:lnTo>
                  <a:lnTo>
                    <a:pt x="143" y="899"/>
                  </a:lnTo>
                  <a:lnTo>
                    <a:pt x="143" y="899"/>
                  </a:lnTo>
                  <a:lnTo>
                    <a:pt x="144" y="899"/>
                  </a:lnTo>
                  <a:lnTo>
                    <a:pt x="144" y="899"/>
                  </a:lnTo>
                  <a:lnTo>
                    <a:pt x="147" y="899"/>
                  </a:lnTo>
                  <a:lnTo>
                    <a:pt x="147" y="899"/>
                  </a:lnTo>
                  <a:lnTo>
                    <a:pt x="147" y="899"/>
                  </a:lnTo>
                  <a:lnTo>
                    <a:pt x="147" y="899"/>
                  </a:lnTo>
                  <a:lnTo>
                    <a:pt x="147" y="899"/>
                  </a:lnTo>
                  <a:lnTo>
                    <a:pt x="147" y="899"/>
                  </a:lnTo>
                  <a:lnTo>
                    <a:pt x="147" y="899"/>
                  </a:lnTo>
                  <a:lnTo>
                    <a:pt x="147"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9" y="899"/>
                  </a:lnTo>
                  <a:lnTo>
                    <a:pt x="149"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2" y="899"/>
                  </a:lnTo>
                  <a:lnTo>
                    <a:pt x="152" y="899"/>
                  </a:lnTo>
                  <a:lnTo>
                    <a:pt x="152" y="899"/>
                  </a:lnTo>
                  <a:lnTo>
                    <a:pt x="152" y="899"/>
                  </a:lnTo>
                  <a:lnTo>
                    <a:pt x="152" y="899"/>
                  </a:lnTo>
                  <a:lnTo>
                    <a:pt x="152" y="1434"/>
                  </a:lnTo>
                  <a:lnTo>
                    <a:pt x="160" y="1434"/>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7" y="899"/>
                  </a:lnTo>
                  <a:lnTo>
                    <a:pt x="167"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5" y="899"/>
                  </a:lnTo>
                  <a:lnTo>
                    <a:pt x="205" y="899"/>
                  </a:lnTo>
                  <a:lnTo>
                    <a:pt x="206" y="899"/>
                  </a:lnTo>
                  <a:lnTo>
                    <a:pt x="206" y="899"/>
                  </a:lnTo>
                  <a:lnTo>
                    <a:pt x="207" y="899"/>
                  </a:lnTo>
                  <a:lnTo>
                    <a:pt x="207" y="899"/>
                  </a:lnTo>
                  <a:lnTo>
                    <a:pt x="207" y="899"/>
                  </a:lnTo>
                  <a:lnTo>
                    <a:pt x="207" y="1420"/>
                  </a:lnTo>
                  <a:lnTo>
                    <a:pt x="207" y="1420"/>
                  </a:lnTo>
                  <a:lnTo>
                    <a:pt x="207" y="1420"/>
                  </a:lnTo>
                  <a:lnTo>
                    <a:pt x="209" y="1420"/>
                  </a:lnTo>
                  <a:lnTo>
                    <a:pt x="209" y="899"/>
                  </a:lnTo>
                  <a:lnTo>
                    <a:pt x="209" y="899"/>
                  </a:lnTo>
                  <a:lnTo>
                    <a:pt x="209" y="1420"/>
                  </a:lnTo>
                  <a:lnTo>
                    <a:pt x="209" y="1420"/>
                  </a:lnTo>
                  <a:lnTo>
                    <a:pt x="209" y="1420"/>
                  </a:lnTo>
                  <a:lnTo>
                    <a:pt x="209" y="1420"/>
                  </a:lnTo>
                  <a:lnTo>
                    <a:pt x="209" y="899"/>
                  </a:lnTo>
                  <a:lnTo>
                    <a:pt x="209" y="899"/>
                  </a:lnTo>
                  <a:lnTo>
                    <a:pt x="209" y="899"/>
                  </a:lnTo>
                  <a:lnTo>
                    <a:pt x="210" y="899"/>
                  </a:lnTo>
                  <a:lnTo>
                    <a:pt x="210" y="899"/>
                  </a:lnTo>
                  <a:lnTo>
                    <a:pt x="211" y="899"/>
                  </a:lnTo>
                  <a:lnTo>
                    <a:pt x="211" y="1420"/>
                  </a:lnTo>
                  <a:lnTo>
                    <a:pt x="213" y="1420"/>
                  </a:lnTo>
                  <a:lnTo>
                    <a:pt x="213" y="1420"/>
                  </a:lnTo>
                  <a:lnTo>
                    <a:pt x="217" y="1420"/>
                  </a:lnTo>
                  <a:lnTo>
                    <a:pt x="217"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20" y="899"/>
                  </a:lnTo>
                  <a:lnTo>
                    <a:pt x="220" y="899"/>
                  </a:lnTo>
                  <a:lnTo>
                    <a:pt x="220" y="899"/>
                  </a:lnTo>
                  <a:lnTo>
                    <a:pt x="220" y="899"/>
                  </a:lnTo>
                  <a:lnTo>
                    <a:pt x="220" y="899"/>
                  </a:lnTo>
                  <a:lnTo>
                    <a:pt x="220" y="899"/>
                  </a:lnTo>
                  <a:lnTo>
                    <a:pt x="220" y="899"/>
                  </a:lnTo>
                  <a:lnTo>
                    <a:pt x="220" y="899"/>
                  </a:lnTo>
                  <a:lnTo>
                    <a:pt x="220" y="899"/>
                  </a:lnTo>
                  <a:lnTo>
                    <a:pt x="220" y="899"/>
                  </a:lnTo>
                  <a:lnTo>
                    <a:pt x="221" y="899"/>
                  </a:lnTo>
                  <a:lnTo>
                    <a:pt x="221" y="899"/>
                  </a:lnTo>
                  <a:lnTo>
                    <a:pt x="221" y="899"/>
                  </a:lnTo>
                  <a:lnTo>
                    <a:pt x="221" y="899"/>
                  </a:lnTo>
                  <a:lnTo>
                    <a:pt x="222" y="899"/>
                  </a:lnTo>
                  <a:lnTo>
                    <a:pt x="222" y="899"/>
                  </a:lnTo>
                  <a:lnTo>
                    <a:pt x="222" y="899"/>
                  </a:lnTo>
                  <a:lnTo>
                    <a:pt x="222" y="899"/>
                  </a:lnTo>
                  <a:lnTo>
                    <a:pt x="223" y="899"/>
                  </a:lnTo>
                  <a:lnTo>
                    <a:pt x="223" y="899"/>
                  </a:lnTo>
                  <a:lnTo>
                    <a:pt x="224" y="899"/>
                  </a:lnTo>
                  <a:lnTo>
                    <a:pt x="224" y="899"/>
                  </a:lnTo>
                  <a:lnTo>
                    <a:pt x="226" y="899"/>
                  </a:lnTo>
                  <a:lnTo>
                    <a:pt x="226" y="899"/>
                  </a:lnTo>
                  <a:lnTo>
                    <a:pt x="228" y="899"/>
                  </a:lnTo>
                  <a:lnTo>
                    <a:pt x="228" y="899"/>
                  </a:lnTo>
                  <a:lnTo>
                    <a:pt x="233" y="899"/>
                  </a:lnTo>
                  <a:lnTo>
                    <a:pt x="233" y="899"/>
                  </a:lnTo>
                  <a:lnTo>
                    <a:pt x="233" y="899"/>
                  </a:lnTo>
                  <a:lnTo>
                    <a:pt x="233" y="1413"/>
                  </a:lnTo>
                  <a:lnTo>
                    <a:pt x="236" y="1413"/>
                  </a:lnTo>
                  <a:lnTo>
                    <a:pt x="236" y="899"/>
                  </a:lnTo>
                  <a:lnTo>
                    <a:pt x="236" y="899"/>
                  </a:lnTo>
                  <a:lnTo>
                    <a:pt x="236" y="899"/>
                  </a:lnTo>
                  <a:lnTo>
                    <a:pt x="236" y="899"/>
                  </a:lnTo>
                  <a:lnTo>
                    <a:pt x="236" y="899"/>
                  </a:lnTo>
                  <a:lnTo>
                    <a:pt x="236" y="899"/>
                  </a:lnTo>
                  <a:lnTo>
                    <a:pt x="236" y="899"/>
                  </a:lnTo>
                  <a:lnTo>
                    <a:pt x="236" y="899"/>
                  </a:lnTo>
                  <a:lnTo>
                    <a:pt x="236" y="899"/>
                  </a:lnTo>
                  <a:lnTo>
                    <a:pt x="236" y="899"/>
                  </a:lnTo>
                  <a:lnTo>
                    <a:pt x="236"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8" y="899"/>
                  </a:lnTo>
                  <a:lnTo>
                    <a:pt x="238" y="899"/>
                  </a:lnTo>
                  <a:lnTo>
                    <a:pt x="238" y="899"/>
                  </a:lnTo>
                  <a:lnTo>
                    <a:pt x="238" y="899"/>
                  </a:lnTo>
                  <a:lnTo>
                    <a:pt x="238" y="899"/>
                  </a:lnTo>
                  <a:lnTo>
                    <a:pt x="238" y="899"/>
                  </a:lnTo>
                  <a:lnTo>
                    <a:pt x="238" y="899"/>
                  </a:lnTo>
                  <a:lnTo>
                    <a:pt x="238" y="899"/>
                  </a:lnTo>
                  <a:lnTo>
                    <a:pt x="238" y="899"/>
                  </a:lnTo>
                  <a:lnTo>
                    <a:pt x="238" y="899"/>
                  </a:lnTo>
                  <a:lnTo>
                    <a:pt x="239" y="899"/>
                  </a:lnTo>
                  <a:lnTo>
                    <a:pt x="239" y="899"/>
                  </a:lnTo>
                  <a:lnTo>
                    <a:pt x="239" y="899"/>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899"/>
                  </a:lnTo>
                  <a:lnTo>
                    <a:pt x="239" y="899"/>
                  </a:lnTo>
                  <a:lnTo>
                    <a:pt x="239" y="899"/>
                  </a:lnTo>
                  <a:lnTo>
                    <a:pt x="239" y="899"/>
                  </a:lnTo>
                  <a:lnTo>
                    <a:pt x="239" y="1406"/>
                  </a:lnTo>
                  <a:lnTo>
                    <a:pt x="239" y="1406"/>
                  </a:lnTo>
                  <a:lnTo>
                    <a:pt x="239" y="1406"/>
                  </a:lnTo>
                  <a:lnTo>
                    <a:pt x="239" y="1406"/>
                  </a:lnTo>
                  <a:lnTo>
                    <a:pt x="239" y="1406"/>
                  </a:lnTo>
                  <a:lnTo>
                    <a:pt x="239" y="1406"/>
                  </a:lnTo>
                  <a:lnTo>
                    <a:pt x="239" y="1406"/>
                  </a:lnTo>
                  <a:lnTo>
                    <a:pt x="240" y="1406"/>
                  </a:lnTo>
                  <a:lnTo>
                    <a:pt x="240" y="1406"/>
                  </a:lnTo>
                  <a:lnTo>
                    <a:pt x="240" y="1406"/>
                  </a:lnTo>
                  <a:lnTo>
                    <a:pt x="240" y="1406"/>
                  </a:lnTo>
                  <a:lnTo>
                    <a:pt x="241" y="1406"/>
                  </a:lnTo>
                  <a:lnTo>
                    <a:pt x="241" y="899"/>
                  </a:lnTo>
                  <a:lnTo>
                    <a:pt x="243" y="899"/>
                  </a:lnTo>
                  <a:lnTo>
                    <a:pt x="243"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1404"/>
                  </a:lnTo>
                  <a:lnTo>
                    <a:pt x="247" y="1404"/>
                  </a:lnTo>
                  <a:lnTo>
                    <a:pt x="247" y="1404"/>
                  </a:lnTo>
                  <a:lnTo>
                    <a:pt x="266" y="1404"/>
                  </a:lnTo>
                  <a:lnTo>
                    <a:pt x="266" y="899"/>
                  </a:lnTo>
                  <a:lnTo>
                    <a:pt x="266" y="899"/>
                  </a:lnTo>
                  <a:lnTo>
                    <a:pt x="266" y="899"/>
                  </a:lnTo>
                  <a:lnTo>
                    <a:pt x="266" y="899"/>
                  </a:lnTo>
                  <a:lnTo>
                    <a:pt x="266" y="899"/>
                  </a:lnTo>
                  <a:lnTo>
                    <a:pt x="266" y="899"/>
                  </a:lnTo>
                  <a:lnTo>
                    <a:pt x="266" y="899"/>
                  </a:lnTo>
                  <a:lnTo>
                    <a:pt x="266" y="899"/>
                  </a:lnTo>
                  <a:lnTo>
                    <a:pt x="266" y="899"/>
                  </a:lnTo>
                  <a:lnTo>
                    <a:pt x="268" y="899"/>
                  </a:lnTo>
                  <a:lnTo>
                    <a:pt x="268" y="899"/>
                  </a:lnTo>
                  <a:lnTo>
                    <a:pt x="274" y="899"/>
                  </a:lnTo>
                  <a:lnTo>
                    <a:pt x="274" y="899"/>
                  </a:lnTo>
                  <a:lnTo>
                    <a:pt x="280" y="899"/>
                  </a:lnTo>
                  <a:lnTo>
                    <a:pt x="280" y="899"/>
                  </a:lnTo>
                  <a:lnTo>
                    <a:pt x="286" y="899"/>
                  </a:lnTo>
                  <a:lnTo>
                    <a:pt x="286"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9" y="899"/>
                  </a:lnTo>
                  <a:lnTo>
                    <a:pt x="289" y="899"/>
                  </a:lnTo>
                  <a:lnTo>
                    <a:pt x="290" y="899"/>
                  </a:lnTo>
                  <a:lnTo>
                    <a:pt x="290"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7" y="899"/>
                  </a:lnTo>
                  <a:lnTo>
                    <a:pt x="297" y="899"/>
                  </a:lnTo>
                  <a:lnTo>
                    <a:pt x="299" y="899"/>
                  </a:lnTo>
                  <a:lnTo>
                    <a:pt x="299" y="899"/>
                  </a:lnTo>
                  <a:lnTo>
                    <a:pt x="301" y="899"/>
                  </a:lnTo>
                  <a:lnTo>
                    <a:pt x="301" y="899"/>
                  </a:lnTo>
                  <a:lnTo>
                    <a:pt x="307" y="899"/>
                  </a:lnTo>
                  <a:lnTo>
                    <a:pt x="307" y="899"/>
                  </a:lnTo>
                  <a:lnTo>
                    <a:pt x="307" y="899"/>
                  </a:lnTo>
                  <a:lnTo>
                    <a:pt x="307" y="899"/>
                  </a:lnTo>
                  <a:lnTo>
                    <a:pt x="308" y="899"/>
                  </a:lnTo>
                  <a:lnTo>
                    <a:pt x="308" y="899"/>
                  </a:lnTo>
                  <a:lnTo>
                    <a:pt x="309" y="899"/>
                  </a:lnTo>
                  <a:lnTo>
                    <a:pt x="309" y="899"/>
                  </a:lnTo>
                  <a:lnTo>
                    <a:pt x="309" y="899"/>
                  </a:lnTo>
                  <a:lnTo>
                    <a:pt x="309" y="899"/>
                  </a:lnTo>
                  <a:lnTo>
                    <a:pt x="309" y="899"/>
                  </a:lnTo>
                  <a:lnTo>
                    <a:pt x="309" y="899"/>
                  </a:lnTo>
                  <a:lnTo>
                    <a:pt x="309" y="899"/>
                  </a:lnTo>
                  <a:lnTo>
                    <a:pt x="309" y="899"/>
                  </a:lnTo>
                  <a:lnTo>
                    <a:pt x="309" y="899"/>
                  </a:lnTo>
                  <a:lnTo>
                    <a:pt x="309" y="899"/>
                  </a:lnTo>
                  <a:lnTo>
                    <a:pt x="310" y="899"/>
                  </a:lnTo>
                  <a:lnTo>
                    <a:pt x="310" y="1372"/>
                  </a:lnTo>
                  <a:lnTo>
                    <a:pt x="322" y="1372"/>
                  </a:lnTo>
                  <a:lnTo>
                    <a:pt x="322" y="899"/>
                  </a:lnTo>
                  <a:lnTo>
                    <a:pt x="322" y="899"/>
                  </a:lnTo>
                  <a:lnTo>
                    <a:pt x="322" y="899"/>
                  </a:lnTo>
                  <a:lnTo>
                    <a:pt x="322" y="899"/>
                  </a:lnTo>
                  <a:lnTo>
                    <a:pt x="322" y="899"/>
                  </a:lnTo>
                  <a:lnTo>
                    <a:pt x="322" y="899"/>
                  </a:lnTo>
                  <a:lnTo>
                    <a:pt x="322" y="1371"/>
                  </a:lnTo>
                  <a:lnTo>
                    <a:pt x="326" y="1371"/>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9" y="899"/>
                  </a:lnTo>
                  <a:lnTo>
                    <a:pt x="329" y="899"/>
                  </a:lnTo>
                  <a:lnTo>
                    <a:pt x="330" y="899"/>
                  </a:lnTo>
                  <a:lnTo>
                    <a:pt x="330" y="899"/>
                  </a:lnTo>
                  <a:lnTo>
                    <a:pt x="331" y="899"/>
                  </a:lnTo>
                  <a:lnTo>
                    <a:pt x="331" y="899"/>
                  </a:lnTo>
                  <a:lnTo>
                    <a:pt x="332" y="899"/>
                  </a:lnTo>
                  <a:lnTo>
                    <a:pt x="332" y="899"/>
                  </a:lnTo>
                  <a:lnTo>
                    <a:pt x="333" y="899"/>
                  </a:lnTo>
                  <a:lnTo>
                    <a:pt x="333"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7" y="899"/>
                  </a:lnTo>
                  <a:lnTo>
                    <a:pt x="337" y="899"/>
                  </a:lnTo>
                  <a:lnTo>
                    <a:pt x="337" y="899"/>
                  </a:lnTo>
                  <a:lnTo>
                    <a:pt x="337" y="899"/>
                  </a:lnTo>
                  <a:lnTo>
                    <a:pt x="337" y="899"/>
                  </a:lnTo>
                  <a:lnTo>
                    <a:pt x="337" y="899"/>
                  </a:lnTo>
                  <a:lnTo>
                    <a:pt x="337" y="899"/>
                  </a:lnTo>
                  <a:lnTo>
                    <a:pt x="337"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40" y="899"/>
                  </a:lnTo>
                  <a:lnTo>
                    <a:pt x="340" y="899"/>
                  </a:lnTo>
                  <a:lnTo>
                    <a:pt x="341" y="899"/>
                  </a:lnTo>
                  <a:lnTo>
                    <a:pt x="341"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1359"/>
                  </a:lnTo>
                  <a:lnTo>
                    <a:pt x="342" y="1359"/>
                  </a:lnTo>
                  <a:lnTo>
                    <a:pt x="342" y="1359"/>
                  </a:lnTo>
                  <a:lnTo>
                    <a:pt x="344" y="1359"/>
                  </a:lnTo>
                  <a:lnTo>
                    <a:pt x="344" y="1359"/>
                  </a:lnTo>
                  <a:lnTo>
                    <a:pt x="344" y="135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6" y="899"/>
                  </a:lnTo>
                  <a:lnTo>
                    <a:pt x="346" y="899"/>
                  </a:lnTo>
                  <a:lnTo>
                    <a:pt x="346" y="899"/>
                  </a:lnTo>
                  <a:lnTo>
                    <a:pt x="346" y="899"/>
                  </a:lnTo>
                  <a:lnTo>
                    <a:pt x="346" y="899"/>
                  </a:lnTo>
                  <a:lnTo>
                    <a:pt x="346" y="899"/>
                  </a:lnTo>
                  <a:lnTo>
                    <a:pt x="347" y="899"/>
                  </a:lnTo>
                  <a:lnTo>
                    <a:pt x="347" y="899"/>
                  </a:lnTo>
                  <a:lnTo>
                    <a:pt x="347" y="899"/>
                  </a:lnTo>
                  <a:lnTo>
                    <a:pt x="347" y="899"/>
                  </a:lnTo>
                  <a:lnTo>
                    <a:pt x="348" y="899"/>
                  </a:lnTo>
                  <a:lnTo>
                    <a:pt x="348" y="899"/>
                  </a:lnTo>
                  <a:lnTo>
                    <a:pt x="350" y="899"/>
                  </a:lnTo>
                  <a:lnTo>
                    <a:pt x="350" y="899"/>
                  </a:lnTo>
                  <a:lnTo>
                    <a:pt x="350" y="899"/>
                  </a:lnTo>
                  <a:lnTo>
                    <a:pt x="350" y="899"/>
                  </a:lnTo>
                  <a:lnTo>
                    <a:pt x="350" y="899"/>
                  </a:lnTo>
                  <a:lnTo>
                    <a:pt x="350"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2" y="899"/>
                  </a:lnTo>
                  <a:lnTo>
                    <a:pt x="352" y="899"/>
                  </a:lnTo>
                  <a:lnTo>
                    <a:pt x="352" y="899"/>
                  </a:lnTo>
                  <a:lnTo>
                    <a:pt x="352" y="899"/>
                  </a:lnTo>
                  <a:lnTo>
                    <a:pt x="354" y="899"/>
                  </a:lnTo>
                  <a:lnTo>
                    <a:pt x="354" y="899"/>
                  </a:lnTo>
                  <a:lnTo>
                    <a:pt x="358" y="899"/>
                  </a:lnTo>
                  <a:lnTo>
                    <a:pt x="358"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8" y="899"/>
                  </a:lnTo>
                  <a:lnTo>
                    <a:pt x="378" y="899"/>
                  </a:lnTo>
                  <a:lnTo>
                    <a:pt x="378" y="899"/>
                  </a:lnTo>
                  <a:lnTo>
                    <a:pt x="378" y="899"/>
                  </a:lnTo>
                  <a:lnTo>
                    <a:pt x="378" y="899"/>
                  </a:lnTo>
                  <a:lnTo>
                    <a:pt x="378" y="899"/>
                  </a:lnTo>
                  <a:lnTo>
                    <a:pt x="378" y="899"/>
                  </a:lnTo>
                  <a:lnTo>
                    <a:pt x="378" y="899"/>
                  </a:lnTo>
                  <a:lnTo>
                    <a:pt x="379" y="899"/>
                  </a:lnTo>
                  <a:lnTo>
                    <a:pt x="379" y="899"/>
                  </a:lnTo>
                  <a:lnTo>
                    <a:pt x="380" y="899"/>
                  </a:lnTo>
                  <a:lnTo>
                    <a:pt x="380" y="899"/>
                  </a:lnTo>
                  <a:lnTo>
                    <a:pt x="381" y="899"/>
                  </a:lnTo>
                  <a:lnTo>
                    <a:pt x="381"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4" y="899"/>
                  </a:lnTo>
                  <a:lnTo>
                    <a:pt x="384" y="899"/>
                  </a:lnTo>
                  <a:lnTo>
                    <a:pt x="387" y="899"/>
                  </a:lnTo>
                  <a:lnTo>
                    <a:pt x="387"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9" y="899"/>
                  </a:lnTo>
                  <a:lnTo>
                    <a:pt x="399" y="899"/>
                  </a:lnTo>
                  <a:lnTo>
                    <a:pt x="399" y="899"/>
                  </a:lnTo>
                  <a:lnTo>
                    <a:pt x="399" y="899"/>
                  </a:lnTo>
                  <a:lnTo>
                    <a:pt x="399" y="899"/>
                  </a:lnTo>
                  <a:lnTo>
                    <a:pt x="399" y="1333"/>
                  </a:lnTo>
                  <a:lnTo>
                    <a:pt x="400" y="1333"/>
                  </a:lnTo>
                  <a:lnTo>
                    <a:pt x="400" y="899"/>
                  </a:lnTo>
                  <a:lnTo>
                    <a:pt x="400" y="899"/>
                  </a:lnTo>
                  <a:lnTo>
                    <a:pt x="400" y="899"/>
                  </a:lnTo>
                  <a:lnTo>
                    <a:pt x="400" y="899"/>
                  </a:lnTo>
                  <a:lnTo>
                    <a:pt x="400"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3" y="899"/>
                  </a:lnTo>
                  <a:lnTo>
                    <a:pt x="403" y="899"/>
                  </a:lnTo>
                  <a:lnTo>
                    <a:pt x="404" y="899"/>
                  </a:lnTo>
                  <a:lnTo>
                    <a:pt x="404" y="899"/>
                  </a:lnTo>
                  <a:lnTo>
                    <a:pt x="405" y="899"/>
                  </a:lnTo>
                  <a:lnTo>
                    <a:pt x="405" y="899"/>
                  </a:lnTo>
                  <a:lnTo>
                    <a:pt x="405" y="899"/>
                  </a:lnTo>
                  <a:lnTo>
                    <a:pt x="405" y="899"/>
                  </a:lnTo>
                  <a:lnTo>
                    <a:pt x="405" y="899"/>
                  </a:lnTo>
                  <a:lnTo>
                    <a:pt x="405" y="899"/>
                  </a:lnTo>
                  <a:lnTo>
                    <a:pt x="406" y="899"/>
                  </a:lnTo>
                  <a:lnTo>
                    <a:pt x="406" y="899"/>
                  </a:lnTo>
                  <a:lnTo>
                    <a:pt x="407" y="899"/>
                  </a:lnTo>
                  <a:lnTo>
                    <a:pt x="407" y="899"/>
                  </a:lnTo>
                  <a:lnTo>
                    <a:pt x="409" y="899"/>
                  </a:lnTo>
                  <a:lnTo>
                    <a:pt x="409" y="899"/>
                  </a:lnTo>
                  <a:lnTo>
                    <a:pt x="410" y="899"/>
                  </a:lnTo>
                  <a:lnTo>
                    <a:pt x="410" y="899"/>
                  </a:lnTo>
                  <a:lnTo>
                    <a:pt x="412" y="899"/>
                  </a:lnTo>
                  <a:lnTo>
                    <a:pt x="412" y="899"/>
                  </a:lnTo>
                  <a:lnTo>
                    <a:pt x="413" y="899"/>
                  </a:lnTo>
                  <a:lnTo>
                    <a:pt x="413" y="899"/>
                  </a:lnTo>
                  <a:lnTo>
                    <a:pt x="415" y="899"/>
                  </a:lnTo>
                  <a:lnTo>
                    <a:pt x="415" y="899"/>
                  </a:lnTo>
                  <a:lnTo>
                    <a:pt x="418" y="899"/>
                  </a:lnTo>
                  <a:lnTo>
                    <a:pt x="418" y="899"/>
                  </a:lnTo>
                  <a:lnTo>
                    <a:pt x="424" y="899"/>
                  </a:lnTo>
                  <a:lnTo>
                    <a:pt x="424"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1" y="899"/>
                  </a:lnTo>
                  <a:lnTo>
                    <a:pt x="431" y="899"/>
                  </a:lnTo>
                  <a:lnTo>
                    <a:pt x="433" y="899"/>
                  </a:lnTo>
                  <a:lnTo>
                    <a:pt x="433" y="899"/>
                  </a:lnTo>
                  <a:lnTo>
                    <a:pt x="436" y="899"/>
                  </a:lnTo>
                  <a:lnTo>
                    <a:pt x="436" y="899"/>
                  </a:lnTo>
                  <a:lnTo>
                    <a:pt x="439" y="899"/>
                  </a:lnTo>
                  <a:lnTo>
                    <a:pt x="439" y="899"/>
                  </a:lnTo>
                  <a:lnTo>
                    <a:pt x="447" y="899"/>
                  </a:lnTo>
                  <a:lnTo>
                    <a:pt x="447" y="899"/>
                  </a:lnTo>
                  <a:lnTo>
                    <a:pt x="447" y="899"/>
                  </a:lnTo>
                  <a:lnTo>
                    <a:pt x="447"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9" y="899"/>
                  </a:lnTo>
                  <a:lnTo>
                    <a:pt x="449" y="899"/>
                  </a:lnTo>
                  <a:lnTo>
                    <a:pt x="450" y="899"/>
                  </a:lnTo>
                  <a:lnTo>
                    <a:pt x="450" y="899"/>
                  </a:lnTo>
                  <a:lnTo>
                    <a:pt x="451" y="899"/>
                  </a:lnTo>
                  <a:lnTo>
                    <a:pt x="451" y="899"/>
                  </a:lnTo>
                  <a:lnTo>
                    <a:pt x="453" y="899"/>
                  </a:lnTo>
                  <a:lnTo>
                    <a:pt x="453" y="899"/>
                  </a:lnTo>
                  <a:lnTo>
                    <a:pt x="453" y="899"/>
                  </a:lnTo>
                  <a:lnTo>
                    <a:pt x="453" y="899"/>
                  </a:lnTo>
                  <a:lnTo>
                    <a:pt x="453" y="899"/>
                  </a:lnTo>
                  <a:lnTo>
                    <a:pt x="453" y="899"/>
                  </a:lnTo>
                  <a:lnTo>
                    <a:pt x="453" y="899"/>
                  </a:lnTo>
                  <a:lnTo>
                    <a:pt x="453" y="899"/>
                  </a:lnTo>
                  <a:lnTo>
                    <a:pt x="453" y="899"/>
                  </a:lnTo>
                  <a:lnTo>
                    <a:pt x="453" y="1324"/>
                  </a:lnTo>
                  <a:lnTo>
                    <a:pt x="453" y="1324"/>
                  </a:lnTo>
                  <a:lnTo>
                    <a:pt x="453" y="899"/>
                  </a:lnTo>
                  <a:lnTo>
                    <a:pt x="453" y="899"/>
                  </a:lnTo>
                  <a:lnTo>
                    <a:pt x="453" y="1324"/>
                  </a:lnTo>
                  <a:lnTo>
                    <a:pt x="456" y="1324"/>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9" y="899"/>
                  </a:lnTo>
                  <a:lnTo>
                    <a:pt x="459" y="899"/>
                  </a:lnTo>
                  <a:lnTo>
                    <a:pt x="460" y="899"/>
                  </a:lnTo>
                  <a:lnTo>
                    <a:pt x="460" y="899"/>
                  </a:lnTo>
                  <a:lnTo>
                    <a:pt x="460" y="899"/>
                  </a:lnTo>
                  <a:lnTo>
                    <a:pt x="460" y="899"/>
                  </a:lnTo>
                  <a:lnTo>
                    <a:pt x="461" y="899"/>
                  </a:lnTo>
                  <a:lnTo>
                    <a:pt x="461" y="899"/>
                  </a:lnTo>
                  <a:lnTo>
                    <a:pt x="462" y="899"/>
                  </a:lnTo>
                  <a:lnTo>
                    <a:pt x="462" y="899"/>
                  </a:lnTo>
                  <a:lnTo>
                    <a:pt x="463" y="899"/>
                  </a:lnTo>
                  <a:lnTo>
                    <a:pt x="463" y="899"/>
                  </a:lnTo>
                  <a:lnTo>
                    <a:pt x="464" y="899"/>
                  </a:lnTo>
                  <a:lnTo>
                    <a:pt x="464" y="899"/>
                  </a:lnTo>
                  <a:lnTo>
                    <a:pt x="470" y="899"/>
                  </a:lnTo>
                  <a:lnTo>
                    <a:pt x="470" y="899"/>
                  </a:lnTo>
                  <a:lnTo>
                    <a:pt x="470" y="899"/>
                  </a:lnTo>
                  <a:lnTo>
                    <a:pt x="470" y="899"/>
                  </a:lnTo>
                  <a:lnTo>
                    <a:pt x="470" y="899"/>
                  </a:lnTo>
                  <a:lnTo>
                    <a:pt x="470" y="899"/>
                  </a:lnTo>
                  <a:lnTo>
                    <a:pt x="471" y="899"/>
                  </a:lnTo>
                  <a:lnTo>
                    <a:pt x="471" y="899"/>
                  </a:lnTo>
                  <a:lnTo>
                    <a:pt x="471" y="899"/>
                  </a:lnTo>
                  <a:lnTo>
                    <a:pt x="471" y="899"/>
                  </a:lnTo>
                  <a:lnTo>
                    <a:pt x="471" y="899"/>
                  </a:lnTo>
                  <a:lnTo>
                    <a:pt x="471" y="899"/>
                  </a:lnTo>
                  <a:lnTo>
                    <a:pt x="471" y="899"/>
                  </a:lnTo>
                  <a:lnTo>
                    <a:pt x="471" y="899"/>
                  </a:lnTo>
                  <a:lnTo>
                    <a:pt x="472" y="899"/>
                  </a:lnTo>
                  <a:lnTo>
                    <a:pt x="472" y="899"/>
                  </a:lnTo>
                  <a:lnTo>
                    <a:pt x="472" y="899"/>
                  </a:lnTo>
                  <a:lnTo>
                    <a:pt x="472" y="899"/>
                  </a:lnTo>
                  <a:lnTo>
                    <a:pt x="474" y="899"/>
                  </a:lnTo>
                  <a:lnTo>
                    <a:pt x="474" y="899"/>
                  </a:lnTo>
                  <a:lnTo>
                    <a:pt x="475" y="899"/>
                  </a:lnTo>
                  <a:lnTo>
                    <a:pt x="475" y="899"/>
                  </a:lnTo>
                  <a:lnTo>
                    <a:pt x="477" y="899"/>
                  </a:lnTo>
                  <a:lnTo>
                    <a:pt x="477" y="899"/>
                  </a:lnTo>
                  <a:lnTo>
                    <a:pt x="477" y="899"/>
                  </a:lnTo>
                  <a:lnTo>
                    <a:pt x="477" y="899"/>
                  </a:lnTo>
                  <a:lnTo>
                    <a:pt x="477" y="899"/>
                  </a:lnTo>
                  <a:lnTo>
                    <a:pt x="477" y="899"/>
                  </a:lnTo>
                  <a:lnTo>
                    <a:pt x="510" y="899"/>
                  </a:lnTo>
                  <a:lnTo>
                    <a:pt x="510" y="899"/>
                  </a:lnTo>
                  <a:lnTo>
                    <a:pt x="510" y="899"/>
                  </a:lnTo>
                  <a:lnTo>
                    <a:pt x="510" y="899"/>
                  </a:lnTo>
                  <a:lnTo>
                    <a:pt x="510" y="899"/>
                  </a:lnTo>
                  <a:lnTo>
                    <a:pt x="510"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2" y="899"/>
                  </a:lnTo>
                  <a:lnTo>
                    <a:pt x="512" y="899"/>
                  </a:lnTo>
                  <a:lnTo>
                    <a:pt x="514" y="899"/>
                  </a:lnTo>
                  <a:lnTo>
                    <a:pt x="514"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20" y="899"/>
                  </a:lnTo>
                  <a:lnTo>
                    <a:pt x="520" y="899"/>
                  </a:lnTo>
                  <a:lnTo>
                    <a:pt x="520" y="899"/>
                  </a:lnTo>
                  <a:lnTo>
                    <a:pt x="520" y="899"/>
                  </a:lnTo>
                  <a:lnTo>
                    <a:pt x="521" y="899"/>
                  </a:lnTo>
                  <a:lnTo>
                    <a:pt x="521" y="899"/>
                  </a:lnTo>
                  <a:lnTo>
                    <a:pt x="522" y="899"/>
                  </a:lnTo>
                  <a:lnTo>
                    <a:pt x="522"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8" y="899"/>
                  </a:lnTo>
                  <a:lnTo>
                    <a:pt x="528" y="899"/>
                  </a:lnTo>
                  <a:lnTo>
                    <a:pt x="529" y="899"/>
                  </a:lnTo>
                  <a:lnTo>
                    <a:pt x="529" y="899"/>
                  </a:lnTo>
                  <a:lnTo>
                    <a:pt x="529" y="899"/>
                  </a:lnTo>
                  <a:lnTo>
                    <a:pt x="529" y="899"/>
                  </a:lnTo>
                  <a:lnTo>
                    <a:pt x="530" y="899"/>
                  </a:lnTo>
                  <a:lnTo>
                    <a:pt x="530" y="899"/>
                  </a:lnTo>
                  <a:lnTo>
                    <a:pt x="530" y="899"/>
                  </a:lnTo>
                  <a:lnTo>
                    <a:pt x="530" y="899"/>
                  </a:lnTo>
                  <a:lnTo>
                    <a:pt x="530" y="899"/>
                  </a:lnTo>
                  <a:lnTo>
                    <a:pt x="530" y="899"/>
                  </a:lnTo>
                  <a:lnTo>
                    <a:pt x="530" y="899"/>
                  </a:lnTo>
                  <a:lnTo>
                    <a:pt x="530" y="899"/>
                  </a:lnTo>
                  <a:lnTo>
                    <a:pt x="530" y="899"/>
                  </a:lnTo>
                  <a:lnTo>
                    <a:pt x="530" y="899"/>
                  </a:lnTo>
                  <a:lnTo>
                    <a:pt x="531" y="899"/>
                  </a:lnTo>
                  <a:lnTo>
                    <a:pt x="531" y="899"/>
                  </a:lnTo>
                  <a:lnTo>
                    <a:pt x="531" y="899"/>
                  </a:lnTo>
                  <a:lnTo>
                    <a:pt x="531" y="899"/>
                  </a:lnTo>
                  <a:lnTo>
                    <a:pt x="532" y="899"/>
                  </a:lnTo>
                  <a:lnTo>
                    <a:pt x="532" y="899"/>
                  </a:lnTo>
                  <a:lnTo>
                    <a:pt x="532" y="899"/>
                  </a:lnTo>
                  <a:lnTo>
                    <a:pt x="532" y="899"/>
                  </a:lnTo>
                  <a:lnTo>
                    <a:pt x="533" y="899"/>
                  </a:lnTo>
                  <a:lnTo>
                    <a:pt x="533" y="899"/>
                  </a:lnTo>
                  <a:lnTo>
                    <a:pt x="534" y="899"/>
                  </a:lnTo>
                  <a:lnTo>
                    <a:pt x="534" y="899"/>
                  </a:lnTo>
                  <a:lnTo>
                    <a:pt x="538" y="899"/>
                  </a:lnTo>
                  <a:lnTo>
                    <a:pt x="53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50" y="899"/>
                  </a:lnTo>
                  <a:lnTo>
                    <a:pt x="550" y="899"/>
                  </a:lnTo>
                  <a:lnTo>
                    <a:pt x="551" y="899"/>
                  </a:lnTo>
                  <a:lnTo>
                    <a:pt x="551" y="899"/>
                  </a:lnTo>
                  <a:lnTo>
                    <a:pt x="554" y="899"/>
                  </a:lnTo>
                  <a:lnTo>
                    <a:pt x="554" y="899"/>
                  </a:lnTo>
                  <a:lnTo>
                    <a:pt x="554" y="899"/>
                  </a:lnTo>
                  <a:lnTo>
                    <a:pt x="554"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4" y="899"/>
                  </a:lnTo>
                  <a:lnTo>
                    <a:pt x="574" y="899"/>
                  </a:lnTo>
                  <a:lnTo>
                    <a:pt x="576" y="899"/>
                  </a:lnTo>
                  <a:lnTo>
                    <a:pt x="576" y="899"/>
                  </a:lnTo>
                  <a:lnTo>
                    <a:pt x="579" y="899"/>
                  </a:lnTo>
                  <a:lnTo>
                    <a:pt x="579" y="1292"/>
                  </a:lnTo>
                  <a:lnTo>
                    <a:pt x="580" y="1292"/>
                  </a:lnTo>
                  <a:lnTo>
                    <a:pt x="580" y="899"/>
                  </a:lnTo>
                  <a:lnTo>
                    <a:pt x="581" y="899"/>
                  </a:lnTo>
                  <a:lnTo>
                    <a:pt x="581" y="899"/>
                  </a:lnTo>
                  <a:lnTo>
                    <a:pt x="582" y="899"/>
                  </a:lnTo>
                  <a:lnTo>
                    <a:pt x="582" y="899"/>
                  </a:lnTo>
                  <a:lnTo>
                    <a:pt x="582" y="899"/>
                  </a:lnTo>
                  <a:lnTo>
                    <a:pt x="582" y="899"/>
                  </a:lnTo>
                  <a:lnTo>
                    <a:pt x="582" y="899"/>
                  </a:lnTo>
                  <a:lnTo>
                    <a:pt x="582" y="899"/>
                  </a:lnTo>
                  <a:lnTo>
                    <a:pt x="582" y="899"/>
                  </a:lnTo>
                  <a:lnTo>
                    <a:pt x="582"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7" y="899"/>
                  </a:lnTo>
                  <a:lnTo>
                    <a:pt x="587" y="899"/>
                  </a:lnTo>
                  <a:lnTo>
                    <a:pt x="587" y="899"/>
                  </a:lnTo>
                  <a:lnTo>
                    <a:pt x="587" y="899"/>
                  </a:lnTo>
                  <a:lnTo>
                    <a:pt x="587" y="899"/>
                  </a:lnTo>
                  <a:lnTo>
                    <a:pt x="587" y="899"/>
                  </a:lnTo>
                  <a:lnTo>
                    <a:pt x="588" y="899"/>
                  </a:lnTo>
                  <a:lnTo>
                    <a:pt x="588" y="899"/>
                  </a:lnTo>
                  <a:lnTo>
                    <a:pt x="588" y="899"/>
                  </a:lnTo>
                  <a:lnTo>
                    <a:pt x="588" y="899"/>
                  </a:lnTo>
                  <a:lnTo>
                    <a:pt x="589" y="899"/>
                  </a:lnTo>
                  <a:lnTo>
                    <a:pt x="589" y="899"/>
                  </a:lnTo>
                  <a:lnTo>
                    <a:pt x="590" y="899"/>
                  </a:lnTo>
                  <a:lnTo>
                    <a:pt x="590" y="899"/>
                  </a:lnTo>
                  <a:lnTo>
                    <a:pt x="591" y="899"/>
                  </a:lnTo>
                  <a:lnTo>
                    <a:pt x="591" y="899"/>
                  </a:lnTo>
                  <a:lnTo>
                    <a:pt x="592" y="899"/>
                  </a:lnTo>
                  <a:lnTo>
                    <a:pt x="592" y="899"/>
                  </a:lnTo>
                  <a:lnTo>
                    <a:pt x="594" y="899"/>
                  </a:lnTo>
                  <a:lnTo>
                    <a:pt x="594" y="899"/>
                  </a:lnTo>
                  <a:lnTo>
                    <a:pt x="595" y="899"/>
                  </a:lnTo>
                  <a:lnTo>
                    <a:pt x="595" y="899"/>
                  </a:lnTo>
                  <a:lnTo>
                    <a:pt x="595" y="899"/>
                  </a:lnTo>
                  <a:lnTo>
                    <a:pt x="595" y="899"/>
                  </a:lnTo>
                  <a:lnTo>
                    <a:pt x="596" y="899"/>
                  </a:lnTo>
                  <a:lnTo>
                    <a:pt x="596" y="899"/>
                  </a:lnTo>
                  <a:lnTo>
                    <a:pt x="597" y="899"/>
                  </a:lnTo>
                  <a:lnTo>
                    <a:pt x="597" y="899"/>
                  </a:lnTo>
                  <a:lnTo>
                    <a:pt x="598" y="899"/>
                  </a:lnTo>
                  <a:lnTo>
                    <a:pt x="598"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600" y="899"/>
                  </a:lnTo>
                  <a:lnTo>
                    <a:pt x="600" y="899"/>
                  </a:lnTo>
                  <a:lnTo>
                    <a:pt x="602" y="899"/>
                  </a:lnTo>
                  <a:lnTo>
                    <a:pt x="602" y="899"/>
                  </a:lnTo>
                  <a:lnTo>
                    <a:pt x="605" y="899"/>
                  </a:lnTo>
                  <a:lnTo>
                    <a:pt x="605" y="899"/>
                  </a:lnTo>
                  <a:lnTo>
                    <a:pt x="605" y="899"/>
                  </a:lnTo>
                  <a:lnTo>
                    <a:pt x="605" y="899"/>
                  </a:lnTo>
                  <a:lnTo>
                    <a:pt x="605" y="899"/>
                  </a:lnTo>
                  <a:lnTo>
                    <a:pt x="605"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7" y="899"/>
                  </a:lnTo>
                  <a:lnTo>
                    <a:pt x="607" y="899"/>
                  </a:lnTo>
                  <a:lnTo>
                    <a:pt x="607" y="899"/>
                  </a:lnTo>
                  <a:lnTo>
                    <a:pt x="607" y="899"/>
                  </a:lnTo>
                  <a:lnTo>
                    <a:pt x="607" y="899"/>
                  </a:lnTo>
                  <a:lnTo>
                    <a:pt x="607" y="899"/>
                  </a:lnTo>
                  <a:lnTo>
                    <a:pt x="607" y="899"/>
                  </a:lnTo>
                  <a:lnTo>
                    <a:pt x="607" y="899"/>
                  </a:lnTo>
                  <a:lnTo>
                    <a:pt x="608" y="899"/>
                  </a:lnTo>
                  <a:lnTo>
                    <a:pt x="608" y="899"/>
                  </a:lnTo>
                  <a:lnTo>
                    <a:pt x="610" y="899"/>
                  </a:lnTo>
                  <a:lnTo>
                    <a:pt x="610" y="899"/>
                  </a:lnTo>
                  <a:lnTo>
                    <a:pt x="612" y="899"/>
                  </a:lnTo>
                  <a:lnTo>
                    <a:pt x="612" y="899"/>
                  </a:lnTo>
                  <a:lnTo>
                    <a:pt x="616" y="899"/>
                  </a:lnTo>
                  <a:lnTo>
                    <a:pt x="616" y="899"/>
                  </a:lnTo>
                  <a:lnTo>
                    <a:pt x="629" y="899"/>
                  </a:lnTo>
                  <a:lnTo>
                    <a:pt x="62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50" y="899"/>
                  </a:lnTo>
                  <a:lnTo>
                    <a:pt x="650" y="899"/>
                  </a:lnTo>
                  <a:lnTo>
                    <a:pt x="651" y="899"/>
                  </a:lnTo>
                  <a:lnTo>
                    <a:pt x="651" y="899"/>
                  </a:lnTo>
                  <a:lnTo>
                    <a:pt x="653" y="899"/>
                  </a:lnTo>
                  <a:lnTo>
                    <a:pt x="653" y="899"/>
                  </a:lnTo>
                  <a:lnTo>
                    <a:pt x="663" y="899"/>
                  </a:lnTo>
                  <a:lnTo>
                    <a:pt x="663" y="899"/>
                  </a:lnTo>
                  <a:lnTo>
                    <a:pt x="663" y="899"/>
                  </a:lnTo>
                  <a:lnTo>
                    <a:pt x="663" y="899"/>
                  </a:lnTo>
                  <a:lnTo>
                    <a:pt x="673" y="899"/>
                  </a:lnTo>
                  <a:lnTo>
                    <a:pt x="673" y="1276"/>
                  </a:lnTo>
                  <a:lnTo>
                    <a:pt x="673" y="1276"/>
                  </a:lnTo>
                  <a:lnTo>
                    <a:pt x="673" y="1276"/>
                  </a:lnTo>
                  <a:lnTo>
                    <a:pt x="673" y="1276"/>
                  </a:lnTo>
                  <a:lnTo>
                    <a:pt x="673" y="899"/>
                  </a:lnTo>
                  <a:lnTo>
                    <a:pt x="673" y="899"/>
                  </a:lnTo>
                  <a:lnTo>
                    <a:pt x="673" y="899"/>
                  </a:lnTo>
                  <a:lnTo>
                    <a:pt x="674" y="899"/>
                  </a:lnTo>
                  <a:lnTo>
                    <a:pt x="674" y="899"/>
                  </a:lnTo>
                  <a:lnTo>
                    <a:pt x="674" y="899"/>
                  </a:lnTo>
                  <a:lnTo>
                    <a:pt x="674" y="1276"/>
                  </a:lnTo>
                  <a:lnTo>
                    <a:pt x="675" y="1276"/>
                  </a:lnTo>
                  <a:lnTo>
                    <a:pt x="675" y="1276"/>
                  </a:lnTo>
                  <a:lnTo>
                    <a:pt x="677" y="1276"/>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1273"/>
                  </a:lnTo>
                  <a:lnTo>
                    <a:pt x="677" y="1273"/>
                  </a:lnTo>
                  <a:lnTo>
                    <a:pt x="677" y="1273"/>
                  </a:lnTo>
                  <a:lnTo>
                    <a:pt x="679" y="1273"/>
                  </a:lnTo>
                  <a:lnTo>
                    <a:pt x="679"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1269"/>
                  </a:lnTo>
                  <a:lnTo>
                    <a:pt x="726" y="1269"/>
                  </a:lnTo>
                  <a:lnTo>
                    <a:pt x="726" y="1266"/>
                  </a:lnTo>
                  <a:lnTo>
                    <a:pt x="726" y="1266"/>
                  </a:lnTo>
                  <a:lnTo>
                    <a:pt x="726" y="899"/>
                  </a:lnTo>
                  <a:lnTo>
                    <a:pt x="726" y="899"/>
                  </a:lnTo>
                  <a:lnTo>
                    <a:pt x="726" y="1266"/>
                  </a:lnTo>
                  <a:lnTo>
                    <a:pt x="728" y="1266"/>
                  </a:lnTo>
                  <a:lnTo>
                    <a:pt x="728" y="899"/>
                  </a:lnTo>
                  <a:lnTo>
                    <a:pt x="732" y="899"/>
                  </a:lnTo>
                  <a:lnTo>
                    <a:pt x="732"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7" y="899"/>
                  </a:lnTo>
                  <a:lnTo>
                    <a:pt x="737" y="899"/>
                  </a:lnTo>
                  <a:lnTo>
                    <a:pt x="737" y="899"/>
                  </a:lnTo>
                  <a:lnTo>
                    <a:pt x="737" y="899"/>
                  </a:lnTo>
                  <a:lnTo>
                    <a:pt x="737" y="899"/>
                  </a:lnTo>
                  <a:lnTo>
                    <a:pt x="737" y="899"/>
                  </a:lnTo>
                  <a:lnTo>
                    <a:pt x="737" y="899"/>
                  </a:lnTo>
                  <a:lnTo>
                    <a:pt x="737" y="899"/>
                  </a:lnTo>
                  <a:lnTo>
                    <a:pt x="743" y="899"/>
                  </a:lnTo>
                  <a:lnTo>
                    <a:pt x="743"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3" y="899"/>
                  </a:lnTo>
                  <a:lnTo>
                    <a:pt x="753" y="899"/>
                  </a:lnTo>
                  <a:lnTo>
                    <a:pt x="753" y="899"/>
                  </a:lnTo>
                  <a:lnTo>
                    <a:pt x="753" y="899"/>
                  </a:lnTo>
                  <a:lnTo>
                    <a:pt x="754" y="899"/>
                  </a:lnTo>
                  <a:lnTo>
                    <a:pt x="754" y="899"/>
                  </a:lnTo>
                  <a:lnTo>
                    <a:pt x="754" y="899"/>
                  </a:lnTo>
                  <a:lnTo>
                    <a:pt x="754" y="899"/>
                  </a:lnTo>
                  <a:lnTo>
                    <a:pt x="754" y="899"/>
                  </a:lnTo>
                  <a:lnTo>
                    <a:pt x="754" y="899"/>
                  </a:lnTo>
                  <a:lnTo>
                    <a:pt x="755" y="899"/>
                  </a:lnTo>
                  <a:lnTo>
                    <a:pt x="755" y="899"/>
                  </a:lnTo>
                  <a:lnTo>
                    <a:pt x="756" y="899"/>
                  </a:lnTo>
                  <a:lnTo>
                    <a:pt x="756" y="899"/>
                  </a:lnTo>
                  <a:lnTo>
                    <a:pt x="756" y="899"/>
                  </a:lnTo>
                  <a:lnTo>
                    <a:pt x="756" y="899"/>
                  </a:lnTo>
                  <a:lnTo>
                    <a:pt x="757" y="899"/>
                  </a:lnTo>
                  <a:lnTo>
                    <a:pt x="757" y="899"/>
                  </a:lnTo>
                  <a:lnTo>
                    <a:pt x="758" y="899"/>
                  </a:lnTo>
                  <a:lnTo>
                    <a:pt x="758" y="899"/>
                  </a:lnTo>
                  <a:lnTo>
                    <a:pt x="759" y="899"/>
                  </a:lnTo>
                  <a:lnTo>
                    <a:pt x="759" y="899"/>
                  </a:lnTo>
                  <a:lnTo>
                    <a:pt x="760" y="899"/>
                  </a:lnTo>
                  <a:lnTo>
                    <a:pt x="760" y="899"/>
                  </a:lnTo>
                  <a:lnTo>
                    <a:pt x="763" y="899"/>
                  </a:lnTo>
                  <a:lnTo>
                    <a:pt x="763"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8" y="899"/>
                  </a:lnTo>
                  <a:lnTo>
                    <a:pt x="768" y="899"/>
                  </a:lnTo>
                  <a:lnTo>
                    <a:pt x="768" y="899"/>
                  </a:lnTo>
                  <a:lnTo>
                    <a:pt x="768" y="1253"/>
                  </a:lnTo>
                  <a:lnTo>
                    <a:pt x="768" y="1253"/>
                  </a:lnTo>
                  <a:lnTo>
                    <a:pt x="768" y="1253"/>
                  </a:lnTo>
                  <a:lnTo>
                    <a:pt x="777" y="1253"/>
                  </a:lnTo>
                  <a:lnTo>
                    <a:pt x="777" y="899"/>
                  </a:lnTo>
                  <a:lnTo>
                    <a:pt x="777" y="899"/>
                  </a:lnTo>
                  <a:lnTo>
                    <a:pt x="777" y="899"/>
                  </a:lnTo>
                  <a:lnTo>
                    <a:pt x="777" y="899"/>
                  </a:lnTo>
                  <a:lnTo>
                    <a:pt x="777" y="899"/>
                  </a:lnTo>
                  <a:lnTo>
                    <a:pt x="777" y="899"/>
                  </a:lnTo>
                  <a:lnTo>
                    <a:pt x="777" y="899"/>
                  </a:lnTo>
                  <a:lnTo>
                    <a:pt x="778" y="899"/>
                  </a:lnTo>
                  <a:lnTo>
                    <a:pt x="778" y="899"/>
                  </a:lnTo>
                  <a:lnTo>
                    <a:pt x="778" y="899"/>
                  </a:lnTo>
                  <a:lnTo>
                    <a:pt x="778" y="899"/>
                  </a:lnTo>
                  <a:lnTo>
                    <a:pt x="778" y="899"/>
                  </a:lnTo>
                  <a:lnTo>
                    <a:pt x="778" y="899"/>
                  </a:lnTo>
                  <a:lnTo>
                    <a:pt x="778" y="899"/>
                  </a:lnTo>
                  <a:lnTo>
                    <a:pt x="778" y="899"/>
                  </a:lnTo>
                  <a:lnTo>
                    <a:pt x="779" y="899"/>
                  </a:lnTo>
                  <a:lnTo>
                    <a:pt x="779" y="899"/>
                  </a:lnTo>
                  <a:lnTo>
                    <a:pt x="781" y="899"/>
                  </a:lnTo>
                  <a:lnTo>
                    <a:pt x="781" y="899"/>
                  </a:lnTo>
                  <a:lnTo>
                    <a:pt x="782" y="899"/>
                  </a:lnTo>
                  <a:lnTo>
                    <a:pt x="782" y="899"/>
                  </a:lnTo>
                  <a:lnTo>
                    <a:pt x="786" y="899"/>
                  </a:lnTo>
                  <a:lnTo>
                    <a:pt x="786" y="899"/>
                  </a:lnTo>
                  <a:lnTo>
                    <a:pt x="792" y="899"/>
                  </a:lnTo>
                  <a:lnTo>
                    <a:pt x="792" y="1250"/>
                  </a:lnTo>
                  <a:lnTo>
                    <a:pt x="792" y="1250"/>
                  </a:lnTo>
                  <a:lnTo>
                    <a:pt x="792" y="1250"/>
                  </a:lnTo>
                  <a:lnTo>
                    <a:pt x="792" y="1250"/>
                  </a:lnTo>
                  <a:lnTo>
                    <a:pt x="792"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4" y="899"/>
                  </a:lnTo>
                  <a:lnTo>
                    <a:pt x="794" y="899"/>
                  </a:lnTo>
                  <a:lnTo>
                    <a:pt x="794" y="899"/>
                  </a:lnTo>
                  <a:lnTo>
                    <a:pt x="794" y="899"/>
                  </a:lnTo>
                  <a:lnTo>
                    <a:pt x="795" y="899"/>
                  </a:lnTo>
                  <a:lnTo>
                    <a:pt x="795"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2" y="899"/>
                  </a:lnTo>
                  <a:lnTo>
                    <a:pt x="802" y="899"/>
                  </a:lnTo>
                  <a:lnTo>
                    <a:pt x="802" y="899"/>
                  </a:lnTo>
                  <a:lnTo>
                    <a:pt x="802" y="899"/>
                  </a:lnTo>
                  <a:lnTo>
                    <a:pt x="802" y="899"/>
                  </a:lnTo>
                  <a:lnTo>
                    <a:pt x="802" y="899"/>
                  </a:lnTo>
                  <a:lnTo>
                    <a:pt x="802" y="899"/>
                  </a:lnTo>
                  <a:lnTo>
                    <a:pt x="802" y="899"/>
                  </a:lnTo>
                  <a:lnTo>
                    <a:pt x="803" y="899"/>
                  </a:lnTo>
                  <a:lnTo>
                    <a:pt x="803" y="899"/>
                  </a:lnTo>
                  <a:lnTo>
                    <a:pt x="804" y="899"/>
                  </a:lnTo>
                  <a:lnTo>
                    <a:pt x="804" y="899"/>
                  </a:lnTo>
                  <a:lnTo>
                    <a:pt x="805" y="899"/>
                  </a:lnTo>
                  <a:lnTo>
                    <a:pt x="805" y="899"/>
                  </a:lnTo>
                  <a:lnTo>
                    <a:pt x="806" y="899"/>
                  </a:lnTo>
                  <a:lnTo>
                    <a:pt x="806" y="899"/>
                  </a:lnTo>
                  <a:lnTo>
                    <a:pt x="808" y="899"/>
                  </a:lnTo>
                  <a:lnTo>
                    <a:pt x="808" y="899"/>
                  </a:lnTo>
                  <a:lnTo>
                    <a:pt x="810" y="899"/>
                  </a:lnTo>
                  <a:lnTo>
                    <a:pt x="810" y="899"/>
                  </a:lnTo>
                  <a:lnTo>
                    <a:pt x="811" y="899"/>
                  </a:lnTo>
                  <a:lnTo>
                    <a:pt x="811" y="899"/>
                  </a:lnTo>
                  <a:lnTo>
                    <a:pt x="813" y="899"/>
                  </a:lnTo>
                  <a:lnTo>
                    <a:pt x="813" y="899"/>
                  </a:lnTo>
                  <a:lnTo>
                    <a:pt x="819" y="899"/>
                  </a:lnTo>
                  <a:lnTo>
                    <a:pt x="819" y="899"/>
                  </a:lnTo>
                  <a:lnTo>
                    <a:pt x="827" y="899"/>
                  </a:lnTo>
                  <a:lnTo>
                    <a:pt x="827" y="899"/>
                  </a:lnTo>
                  <a:lnTo>
                    <a:pt x="827" y="899"/>
                  </a:lnTo>
                  <a:lnTo>
                    <a:pt x="827" y="899"/>
                  </a:lnTo>
                  <a:lnTo>
                    <a:pt x="827" y="899"/>
                  </a:lnTo>
                  <a:lnTo>
                    <a:pt x="827"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1240"/>
                  </a:lnTo>
                  <a:lnTo>
                    <a:pt x="828" y="1240"/>
                  </a:lnTo>
                  <a:lnTo>
                    <a:pt x="828" y="899"/>
                  </a:lnTo>
                  <a:lnTo>
                    <a:pt x="828" y="899"/>
                  </a:lnTo>
                  <a:lnTo>
                    <a:pt x="828" y="1240"/>
                  </a:lnTo>
                  <a:lnTo>
                    <a:pt x="829" y="1240"/>
                  </a:lnTo>
                  <a:lnTo>
                    <a:pt x="829" y="899"/>
                  </a:lnTo>
                  <a:lnTo>
                    <a:pt x="835" y="899"/>
                  </a:lnTo>
                  <a:lnTo>
                    <a:pt x="835" y="899"/>
                  </a:lnTo>
                  <a:lnTo>
                    <a:pt x="835" y="899"/>
                  </a:lnTo>
                  <a:lnTo>
                    <a:pt x="835" y="899"/>
                  </a:lnTo>
                  <a:lnTo>
                    <a:pt x="835" y="899"/>
                  </a:lnTo>
                  <a:lnTo>
                    <a:pt x="835"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7" y="899"/>
                  </a:lnTo>
                  <a:lnTo>
                    <a:pt x="837" y="899"/>
                  </a:lnTo>
                  <a:lnTo>
                    <a:pt x="838" y="899"/>
                  </a:lnTo>
                  <a:lnTo>
                    <a:pt x="838"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6" y="899"/>
                  </a:lnTo>
                  <a:lnTo>
                    <a:pt x="846"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1220"/>
                  </a:lnTo>
                  <a:lnTo>
                    <a:pt x="847" y="1220"/>
                  </a:lnTo>
                  <a:lnTo>
                    <a:pt x="847" y="1220"/>
                  </a:lnTo>
                  <a:lnTo>
                    <a:pt x="847" y="1220"/>
                  </a:lnTo>
                  <a:lnTo>
                    <a:pt x="847" y="1220"/>
                  </a:lnTo>
                  <a:lnTo>
                    <a:pt x="847" y="1220"/>
                  </a:lnTo>
                  <a:lnTo>
                    <a:pt x="847" y="899"/>
                  </a:lnTo>
                  <a:lnTo>
                    <a:pt x="847" y="899"/>
                  </a:lnTo>
                  <a:lnTo>
                    <a:pt x="847" y="1220"/>
                  </a:lnTo>
                  <a:lnTo>
                    <a:pt x="847" y="1220"/>
                  </a:lnTo>
                  <a:lnTo>
                    <a:pt x="847" y="1220"/>
                  </a:lnTo>
                  <a:lnTo>
                    <a:pt x="847" y="1220"/>
                  </a:lnTo>
                  <a:lnTo>
                    <a:pt x="847" y="1220"/>
                  </a:lnTo>
                  <a:lnTo>
                    <a:pt x="847" y="1220"/>
                  </a:lnTo>
                  <a:lnTo>
                    <a:pt x="847" y="899"/>
                  </a:lnTo>
                  <a:lnTo>
                    <a:pt x="847" y="899"/>
                  </a:lnTo>
                  <a:lnTo>
                    <a:pt x="847" y="899"/>
                  </a:lnTo>
                  <a:lnTo>
                    <a:pt x="847" y="899"/>
                  </a:lnTo>
                  <a:lnTo>
                    <a:pt x="847" y="1220"/>
                  </a:lnTo>
                  <a:lnTo>
                    <a:pt x="847" y="1220"/>
                  </a:lnTo>
                  <a:lnTo>
                    <a:pt x="847" y="899"/>
                  </a:lnTo>
                  <a:lnTo>
                    <a:pt x="847" y="899"/>
                  </a:lnTo>
                  <a:lnTo>
                    <a:pt x="847" y="899"/>
                  </a:lnTo>
                  <a:lnTo>
                    <a:pt x="847" y="899"/>
                  </a:lnTo>
                  <a:lnTo>
                    <a:pt x="847" y="899"/>
                  </a:lnTo>
                  <a:lnTo>
                    <a:pt x="847" y="899"/>
                  </a:lnTo>
                  <a:lnTo>
                    <a:pt x="847" y="899"/>
                  </a:lnTo>
                  <a:lnTo>
                    <a:pt x="848" y="899"/>
                  </a:lnTo>
                  <a:lnTo>
                    <a:pt x="848" y="1220"/>
                  </a:lnTo>
                  <a:lnTo>
                    <a:pt x="848" y="1220"/>
                  </a:lnTo>
                  <a:lnTo>
                    <a:pt x="848" y="1220"/>
                  </a:lnTo>
                  <a:lnTo>
                    <a:pt x="848" y="1220"/>
                  </a:lnTo>
                  <a:lnTo>
                    <a:pt x="848" y="899"/>
                  </a:lnTo>
                  <a:lnTo>
                    <a:pt x="848" y="899"/>
                  </a:lnTo>
                  <a:lnTo>
                    <a:pt x="848" y="1220"/>
                  </a:lnTo>
                  <a:lnTo>
                    <a:pt x="849" y="1220"/>
                  </a:lnTo>
                  <a:lnTo>
                    <a:pt x="849" y="1220"/>
                  </a:lnTo>
                  <a:lnTo>
                    <a:pt x="850" y="1220"/>
                  </a:lnTo>
                  <a:lnTo>
                    <a:pt x="850"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2" y="899"/>
                  </a:lnTo>
                  <a:lnTo>
                    <a:pt x="852"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3" y="899"/>
                  </a:lnTo>
                  <a:lnTo>
                    <a:pt x="883" y="899"/>
                  </a:lnTo>
                  <a:lnTo>
                    <a:pt x="883" y="899"/>
                  </a:lnTo>
                  <a:lnTo>
                    <a:pt x="883" y="899"/>
                  </a:lnTo>
                  <a:lnTo>
                    <a:pt x="883" y="899"/>
                  </a:lnTo>
                  <a:lnTo>
                    <a:pt x="883" y="899"/>
                  </a:lnTo>
                  <a:lnTo>
                    <a:pt x="883" y="899"/>
                  </a:lnTo>
                  <a:lnTo>
                    <a:pt x="883" y="899"/>
                  </a:lnTo>
                  <a:lnTo>
                    <a:pt x="883" y="899"/>
                  </a:lnTo>
                  <a:lnTo>
                    <a:pt x="883" y="899"/>
                  </a:lnTo>
                  <a:lnTo>
                    <a:pt x="884" y="899"/>
                  </a:lnTo>
                  <a:lnTo>
                    <a:pt x="884" y="899"/>
                  </a:lnTo>
                  <a:lnTo>
                    <a:pt x="884" y="899"/>
                  </a:lnTo>
                  <a:lnTo>
                    <a:pt x="884" y="899"/>
                  </a:lnTo>
                  <a:lnTo>
                    <a:pt x="885" y="899"/>
                  </a:lnTo>
                  <a:lnTo>
                    <a:pt x="885"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7" y="899"/>
                  </a:lnTo>
                  <a:lnTo>
                    <a:pt x="887" y="899"/>
                  </a:lnTo>
                  <a:lnTo>
                    <a:pt x="887" y="899"/>
                  </a:lnTo>
                  <a:lnTo>
                    <a:pt x="887" y="899"/>
                  </a:lnTo>
                  <a:lnTo>
                    <a:pt x="887" y="899"/>
                  </a:lnTo>
                  <a:lnTo>
                    <a:pt x="887" y="899"/>
                  </a:lnTo>
                  <a:lnTo>
                    <a:pt x="887" y="899"/>
                  </a:lnTo>
                  <a:lnTo>
                    <a:pt x="887"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9" y="899"/>
                  </a:lnTo>
                  <a:lnTo>
                    <a:pt x="889" y="899"/>
                  </a:lnTo>
                  <a:lnTo>
                    <a:pt x="889" y="899"/>
                  </a:lnTo>
                  <a:lnTo>
                    <a:pt x="889" y="899"/>
                  </a:lnTo>
                  <a:lnTo>
                    <a:pt x="889" y="899"/>
                  </a:lnTo>
                  <a:lnTo>
                    <a:pt x="889" y="899"/>
                  </a:lnTo>
                  <a:lnTo>
                    <a:pt x="890" y="899"/>
                  </a:lnTo>
                  <a:lnTo>
                    <a:pt x="890" y="899"/>
                  </a:lnTo>
                  <a:lnTo>
                    <a:pt x="890" y="899"/>
                  </a:lnTo>
                  <a:lnTo>
                    <a:pt x="890" y="899"/>
                  </a:lnTo>
                  <a:lnTo>
                    <a:pt x="891" y="899"/>
                  </a:lnTo>
                  <a:lnTo>
                    <a:pt x="891" y="899"/>
                  </a:lnTo>
                  <a:lnTo>
                    <a:pt x="891" y="899"/>
                  </a:lnTo>
                  <a:lnTo>
                    <a:pt x="891" y="899"/>
                  </a:lnTo>
                  <a:lnTo>
                    <a:pt x="892" y="899"/>
                  </a:lnTo>
                  <a:lnTo>
                    <a:pt x="892" y="899"/>
                  </a:lnTo>
                  <a:lnTo>
                    <a:pt x="892" y="899"/>
                  </a:lnTo>
                  <a:lnTo>
                    <a:pt x="892" y="899"/>
                  </a:lnTo>
                  <a:lnTo>
                    <a:pt x="893" y="899"/>
                  </a:lnTo>
                  <a:lnTo>
                    <a:pt x="893" y="899"/>
                  </a:lnTo>
                  <a:lnTo>
                    <a:pt x="894" y="899"/>
                  </a:lnTo>
                  <a:lnTo>
                    <a:pt x="894" y="899"/>
                  </a:lnTo>
                  <a:lnTo>
                    <a:pt x="896" y="899"/>
                  </a:lnTo>
                  <a:lnTo>
                    <a:pt x="896" y="899"/>
                  </a:lnTo>
                  <a:lnTo>
                    <a:pt x="899" y="899"/>
                  </a:lnTo>
                  <a:lnTo>
                    <a:pt x="899" y="899"/>
                  </a:lnTo>
                  <a:lnTo>
                    <a:pt x="899" y="899"/>
                  </a:lnTo>
                  <a:lnTo>
                    <a:pt x="899" y="899"/>
                  </a:lnTo>
                  <a:lnTo>
                    <a:pt x="899" y="899"/>
                  </a:lnTo>
                  <a:lnTo>
                    <a:pt x="899" y="899"/>
                  </a:lnTo>
                  <a:lnTo>
                    <a:pt x="899" y="899"/>
                  </a:lnTo>
                  <a:lnTo>
                    <a:pt x="899" y="899"/>
                  </a:lnTo>
                  <a:lnTo>
                    <a:pt x="899" y="899"/>
                  </a:lnTo>
                  <a:lnTo>
                    <a:pt x="899" y="899"/>
                  </a:lnTo>
                  <a:lnTo>
                    <a:pt x="900" y="899"/>
                  </a:lnTo>
                  <a:lnTo>
                    <a:pt x="900" y="899"/>
                  </a:lnTo>
                  <a:lnTo>
                    <a:pt x="900" y="899"/>
                  </a:lnTo>
                  <a:lnTo>
                    <a:pt x="900" y="899"/>
                  </a:lnTo>
                  <a:lnTo>
                    <a:pt x="902" y="899"/>
                  </a:lnTo>
                  <a:lnTo>
                    <a:pt x="902" y="899"/>
                  </a:lnTo>
                  <a:lnTo>
                    <a:pt x="907" y="899"/>
                  </a:lnTo>
                  <a:lnTo>
                    <a:pt x="907" y="899"/>
                  </a:lnTo>
                  <a:lnTo>
                    <a:pt x="909" y="899"/>
                  </a:lnTo>
                  <a:lnTo>
                    <a:pt x="909" y="899"/>
                  </a:lnTo>
                  <a:lnTo>
                    <a:pt x="910" y="899"/>
                  </a:lnTo>
                  <a:lnTo>
                    <a:pt x="910" y="899"/>
                  </a:lnTo>
                  <a:lnTo>
                    <a:pt x="910" y="899"/>
                  </a:lnTo>
                  <a:lnTo>
                    <a:pt x="910"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4" y="899"/>
                  </a:lnTo>
                  <a:lnTo>
                    <a:pt x="914" y="899"/>
                  </a:lnTo>
                  <a:lnTo>
                    <a:pt x="914" y="899"/>
                  </a:lnTo>
                  <a:lnTo>
                    <a:pt x="914" y="899"/>
                  </a:lnTo>
                  <a:lnTo>
                    <a:pt x="914" y="899"/>
                  </a:lnTo>
                  <a:lnTo>
                    <a:pt x="914" y="899"/>
                  </a:lnTo>
                  <a:lnTo>
                    <a:pt x="915" y="899"/>
                  </a:lnTo>
                  <a:lnTo>
                    <a:pt x="915" y="899"/>
                  </a:lnTo>
                  <a:lnTo>
                    <a:pt x="915" y="899"/>
                  </a:lnTo>
                  <a:lnTo>
                    <a:pt x="915" y="899"/>
                  </a:lnTo>
                  <a:lnTo>
                    <a:pt x="916" y="899"/>
                  </a:lnTo>
                  <a:lnTo>
                    <a:pt x="916" y="899"/>
                  </a:lnTo>
                  <a:lnTo>
                    <a:pt x="917" y="899"/>
                  </a:lnTo>
                  <a:lnTo>
                    <a:pt x="917" y="899"/>
                  </a:lnTo>
                  <a:lnTo>
                    <a:pt x="918" y="899"/>
                  </a:lnTo>
                  <a:lnTo>
                    <a:pt x="918" y="899"/>
                  </a:lnTo>
                  <a:lnTo>
                    <a:pt x="920" y="899"/>
                  </a:lnTo>
                  <a:lnTo>
                    <a:pt x="920" y="899"/>
                  </a:lnTo>
                  <a:lnTo>
                    <a:pt x="923" y="899"/>
                  </a:lnTo>
                  <a:lnTo>
                    <a:pt x="923" y="899"/>
                  </a:lnTo>
                  <a:lnTo>
                    <a:pt x="928" y="899"/>
                  </a:lnTo>
                  <a:lnTo>
                    <a:pt x="928" y="899"/>
                  </a:lnTo>
                  <a:lnTo>
                    <a:pt x="929" y="899"/>
                  </a:lnTo>
                  <a:lnTo>
                    <a:pt x="929" y="899"/>
                  </a:lnTo>
                  <a:lnTo>
                    <a:pt x="931" y="899"/>
                  </a:lnTo>
                  <a:lnTo>
                    <a:pt x="931"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3" y="899"/>
                  </a:lnTo>
                  <a:lnTo>
                    <a:pt x="933" y="899"/>
                  </a:lnTo>
                  <a:lnTo>
                    <a:pt x="933" y="899"/>
                  </a:lnTo>
                  <a:lnTo>
                    <a:pt x="933" y="899"/>
                  </a:lnTo>
                  <a:lnTo>
                    <a:pt x="933" y="899"/>
                  </a:lnTo>
                  <a:lnTo>
                    <a:pt x="933" y="899"/>
                  </a:lnTo>
                  <a:lnTo>
                    <a:pt x="933" y="899"/>
                  </a:lnTo>
                  <a:lnTo>
                    <a:pt x="933" y="899"/>
                  </a:lnTo>
                  <a:lnTo>
                    <a:pt x="934" y="899"/>
                  </a:lnTo>
                  <a:lnTo>
                    <a:pt x="934" y="899"/>
                  </a:lnTo>
                  <a:lnTo>
                    <a:pt x="935" y="899"/>
                  </a:lnTo>
                  <a:lnTo>
                    <a:pt x="935" y="899"/>
                  </a:lnTo>
                  <a:lnTo>
                    <a:pt x="935" y="899"/>
                  </a:lnTo>
                  <a:lnTo>
                    <a:pt x="935" y="899"/>
                  </a:lnTo>
                  <a:lnTo>
                    <a:pt x="935" y="899"/>
                  </a:lnTo>
                  <a:lnTo>
                    <a:pt x="935" y="899"/>
                  </a:lnTo>
                  <a:lnTo>
                    <a:pt x="936" y="899"/>
                  </a:lnTo>
                  <a:lnTo>
                    <a:pt x="936" y="899"/>
                  </a:lnTo>
                  <a:lnTo>
                    <a:pt x="936" y="899"/>
                  </a:lnTo>
                  <a:lnTo>
                    <a:pt x="936" y="899"/>
                  </a:lnTo>
                  <a:lnTo>
                    <a:pt x="938" y="899"/>
                  </a:lnTo>
                  <a:lnTo>
                    <a:pt x="938" y="899"/>
                  </a:lnTo>
                  <a:lnTo>
                    <a:pt x="943" y="899"/>
                  </a:lnTo>
                  <a:lnTo>
                    <a:pt x="943" y="899"/>
                  </a:lnTo>
                  <a:lnTo>
                    <a:pt x="943" y="899"/>
                  </a:lnTo>
                  <a:lnTo>
                    <a:pt x="943" y="899"/>
                  </a:lnTo>
                  <a:lnTo>
                    <a:pt x="943" y="899"/>
                  </a:lnTo>
                  <a:lnTo>
                    <a:pt x="943" y="899"/>
                  </a:lnTo>
                  <a:lnTo>
                    <a:pt x="943" y="899"/>
                  </a:lnTo>
                  <a:lnTo>
                    <a:pt x="943" y="899"/>
                  </a:lnTo>
                  <a:lnTo>
                    <a:pt x="943" y="899"/>
                  </a:lnTo>
                  <a:lnTo>
                    <a:pt x="943" y="899"/>
                  </a:lnTo>
                  <a:lnTo>
                    <a:pt x="944" y="899"/>
                  </a:lnTo>
                  <a:lnTo>
                    <a:pt x="944" y="899"/>
                  </a:lnTo>
                  <a:lnTo>
                    <a:pt x="945" y="899"/>
                  </a:lnTo>
                  <a:lnTo>
                    <a:pt x="945" y="899"/>
                  </a:lnTo>
                  <a:lnTo>
                    <a:pt x="945" y="899"/>
                  </a:lnTo>
                  <a:lnTo>
                    <a:pt x="945" y="899"/>
                  </a:lnTo>
                  <a:lnTo>
                    <a:pt x="946" y="899"/>
                  </a:lnTo>
                  <a:lnTo>
                    <a:pt x="946" y="899"/>
                  </a:lnTo>
                  <a:lnTo>
                    <a:pt x="946" y="899"/>
                  </a:lnTo>
                  <a:lnTo>
                    <a:pt x="946" y="899"/>
                  </a:lnTo>
                  <a:lnTo>
                    <a:pt x="946" y="899"/>
                  </a:lnTo>
                  <a:lnTo>
                    <a:pt x="946" y="899"/>
                  </a:lnTo>
                  <a:lnTo>
                    <a:pt x="946" y="899"/>
                  </a:lnTo>
                  <a:lnTo>
                    <a:pt x="946"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50" y="899"/>
                  </a:lnTo>
                  <a:lnTo>
                    <a:pt x="950" y="899"/>
                  </a:lnTo>
                  <a:lnTo>
                    <a:pt x="950" y="899"/>
                  </a:lnTo>
                  <a:lnTo>
                    <a:pt x="950" y="899"/>
                  </a:lnTo>
                  <a:lnTo>
                    <a:pt x="950" y="899"/>
                  </a:lnTo>
                  <a:lnTo>
                    <a:pt x="950"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2" y="899"/>
                  </a:lnTo>
                  <a:lnTo>
                    <a:pt x="952" y="899"/>
                  </a:lnTo>
                  <a:lnTo>
                    <a:pt x="952" y="899"/>
                  </a:lnTo>
                  <a:lnTo>
                    <a:pt x="952"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1176"/>
                  </a:lnTo>
                  <a:lnTo>
                    <a:pt x="955" y="1176"/>
                  </a:lnTo>
                  <a:lnTo>
                    <a:pt x="955" y="1176"/>
                  </a:lnTo>
                  <a:lnTo>
                    <a:pt x="957" y="1176"/>
                  </a:lnTo>
                  <a:lnTo>
                    <a:pt x="957" y="899"/>
                  </a:lnTo>
                  <a:lnTo>
                    <a:pt x="957" y="899"/>
                  </a:lnTo>
                  <a:lnTo>
                    <a:pt x="957" y="899"/>
                  </a:lnTo>
                  <a:lnTo>
                    <a:pt x="958" y="899"/>
                  </a:lnTo>
                  <a:lnTo>
                    <a:pt x="958" y="899"/>
                  </a:lnTo>
                  <a:lnTo>
                    <a:pt x="965" y="899"/>
                  </a:lnTo>
                  <a:lnTo>
                    <a:pt x="965" y="899"/>
                  </a:lnTo>
                  <a:lnTo>
                    <a:pt x="989" y="899"/>
                  </a:lnTo>
                  <a:lnTo>
                    <a:pt x="989" y="899"/>
                  </a:lnTo>
                  <a:lnTo>
                    <a:pt x="989" y="899"/>
                  </a:lnTo>
                  <a:lnTo>
                    <a:pt x="989" y="899"/>
                  </a:lnTo>
                  <a:lnTo>
                    <a:pt x="989" y="899"/>
                  </a:lnTo>
                  <a:lnTo>
                    <a:pt x="989" y="899"/>
                  </a:lnTo>
                  <a:lnTo>
                    <a:pt x="989" y="899"/>
                  </a:lnTo>
                  <a:lnTo>
                    <a:pt x="989" y="899"/>
                  </a:lnTo>
                  <a:lnTo>
                    <a:pt x="989" y="899"/>
                  </a:lnTo>
                  <a:lnTo>
                    <a:pt x="989" y="1173"/>
                  </a:lnTo>
                  <a:lnTo>
                    <a:pt x="989" y="1173"/>
                  </a:lnTo>
                  <a:lnTo>
                    <a:pt x="989" y="899"/>
                  </a:lnTo>
                  <a:lnTo>
                    <a:pt x="990" y="899"/>
                  </a:lnTo>
                  <a:lnTo>
                    <a:pt x="990" y="1173"/>
                  </a:lnTo>
                  <a:lnTo>
                    <a:pt x="991" y="1173"/>
                  </a:lnTo>
                  <a:lnTo>
                    <a:pt x="991"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3" y="899"/>
                  </a:lnTo>
                  <a:lnTo>
                    <a:pt x="1003"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6" y="899"/>
                  </a:lnTo>
                  <a:lnTo>
                    <a:pt x="1006" y="899"/>
                  </a:lnTo>
                  <a:lnTo>
                    <a:pt x="1006" y="899"/>
                  </a:lnTo>
                  <a:lnTo>
                    <a:pt x="1006" y="899"/>
                  </a:lnTo>
                  <a:lnTo>
                    <a:pt x="1007" y="899"/>
                  </a:lnTo>
                  <a:lnTo>
                    <a:pt x="1007" y="899"/>
                  </a:lnTo>
                  <a:lnTo>
                    <a:pt x="1008" y="899"/>
                  </a:lnTo>
                  <a:lnTo>
                    <a:pt x="1008" y="899"/>
                  </a:lnTo>
                  <a:lnTo>
                    <a:pt x="1009" y="899"/>
                  </a:lnTo>
                  <a:lnTo>
                    <a:pt x="1009" y="899"/>
                  </a:lnTo>
                  <a:lnTo>
                    <a:pt x="1010" y="899"/>
                  </a:lnTo>
                  <a:lnTo>
                    <a:pt x="1010" y="899"/>
                  </a:lnTo>
                  <a:lnTo>
                    <a:pt x="1011" y="899"/>
                  </a:lnTo>
                  <a:lnTo>
                    <a:pt x="1011" y="899"/>
                  </a:lnTo>
                  <a:lnTo>
                    <a:pt x="1013" y="899"/>
                  </a:lnTo>
                  <a:lnTo>
                    <a:pt x="1013" y="899"/>
                  </a:lnTo>
                  <a:lnTo>
                    <a:pt x="1015" y="899"/>
                  </a:lnTo>
                  <a:lnTo>
                    <a:pt x="1015" y="899"/>
                  </a:lnTo>
                  <a:lnTo>
                    <a:pt x="1017" y="899"/>
                  </a:lnTo>
                  <a:lnTo>
                    <a:pt x="1017" y="899"/>
                  </a:lnTo>
                  <a:lnTo>
                    <a:pt x="1020" y="899"/>
                  </a:lnTo>
                  <a:lnTo>
                    <a:pt x="1020" y="899"/>
                  </a:lnTo>
                  <a:lnTo>
                    <a:pt x="1023" y="899"/>
                  </a:lnTo>
                  <a:lnTo>
                    <a:pt x="1023" y="899"/>
                  </a:lnTo>
                  <a:lnTo>
                    <a:pt x="1028" y="899"/>
                  </a:lnTo>
                  <a:lnTo>
                    <a:pt x="1028" y="899"/>
                  </a:lnTo>
                  <a:lnTo>
                    <a:pt x="1037" y="899"/>
                  </a:lnTo>
                  <a:lnTo>
                    <a:pt x="1037" y="899"/>
                  </a:lnTo>
                  <a:lnTo>
                    <a:pt x="1037" y="899"/>
                  </a:lnTo>
                  <a:lnTo>
                    <a:pt x="1037" y="899"/>
                  </a:lnTo>
                  <a:lnTo>
                    <a:pt x="1037" y="899"/>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8" y="1154"/>
                  </a:lnTo>
                  <a:lnTo>
                    <a:pt x="1038" y="1154"/>
                  </a:lnTo>
                  <a:lnTo>
                    <a:pt x="1039" y="1154"/>
                  </a:lnTo>
                  <a:lnTo>
                    <a:pt x="1039" y="1154"/>
                  </a:lnTo>
                  <a:lnTo>
                    <a:pt x="1045" y="1154"/>
                  </a:lnTo>
                  <a:lnTo>
                    <a:pt x="1045" y="1154"/>
                  </a:lnTo>
                  <a:lnTo>
                    <a:pt x="1052" y="1154"/>
                  </a:lnTo>
                  <a:lnTo>
                    <a:pt x="1052" y="1154"/>
                  </a:lnTo>
                  <a:lnTo>
                    <a:pt x="1061" y="1154"/>
                  </a:lnTo>
                  <a:lnTo>
                    <a:pt x="1061" y="899"/>
                  </a:lnTo>
                  <a:lnTo>
                    <a:pt x="1061" y="899"/>
                  </a:lnTo>
                  <a:lnTo>
                    <a:pt x="1061" y="899"/>
                  </a:lnTo>
                  <a:lnTo>
                    <a:pt x="1061" y="899"/>
                  </a:lnTo>
                  <a:lnTo>
                    <a:pt x="1061" y="899"/>
                  </a:lnTo>
                  <a:lnTo>
                    <a:pt x="1062" y="899"/>
                  </a:lnTo>
                  <a:lnTo>
                    <a:pt x="1062" y="899"/>
                  </a:lnTo>
                  <a:lnTo>
                    <a:pt x="1067" y="899"/>
                  </a:lnTo>
                  <a:lnTo>
                    <a:pt x="1067" y="899"/>
                  </a:lnTo>
                  <a:lnTo>
                    <a:pt x="1067" y="899"/>
                  </a:lnTo>
                  <a:lnTo>
                    <a:pt x="1067" y="899"/>
                  </a:lnTo>
                  <a:lnTo>
                    <a:pt x="1067" y="899"/>
                  </a:lnTo>
                  <a:lnTo>
                    <a:pt x="1067"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71" y="899"/>
                  </a:lnTo>
                  <a:lnTo>
                    <a:pt x="1071" y="899"/>
                  </a:lnTo>
                  <a:lnTo>
                    <a:pt x="1074" y="899"/>
                  </a:lnTo>
                  <a:lnTo>
                    <a:pt x="1074" y="899"/>
                  </a:lnTo>
                  <a:lnTo>
                    <a:pt x="1077" y="899"/>
                  </a:lnTo>
                  <a:lnTo>
                    <a:pt x="1077" y="899"/>
                  </a:lnTo>
                  <a:lnTo>
                    <a:pt x="1101" y="899"/>
                  </a:lnTo>
                  <a:lnTo>
                    <a:pt x="1101" y="899"/>
                  </a:lnTo>
                  <a:lnTo>
                    <a:pt x="1101" y="899"/>
                  </a:lnTo>
                  <a:lnTo>
                    <a:pt x="1101" y="899"/>
                  </a:lnTo>
                  <a:lnTo>
                    <a:pt x="1102" y="899"/>
                  </a:lnTo>
                  <a:lnTo>
                    <a:pt x="1102" y="899"/>
                  </a:lnTo>
                  <a:lnTo>
                    <a:pt x="1102" y="899"/>
                  </a:lnTo>
                  <a:lnTo>
                    <a:pt x="1102" y="899"/>
                  </a:lnTo>
                  <a:lnTo>
                    <a:pt x="1102" y="899"/>
                  </a:lnTo>
                  <a:lnTo>
                    <a:pt x="1102" y="899"/>
                  </a:lnTo>
                  <a:lnTo>
                    <a:pt x="1104" y="899"/>
                  </a:lnTo>
                  <a:lnTo>
                    <a:pt x="1104" y="899"/>
                  </a:lnTo>
                  <a:lnTo>
                    <a:pt x="1129" y="899"/>
                  </a:lnTo>
                  <a:lnTo>
                    <a:pt x="1129" y="899"/>
                  </a:lnTo>
                  <a:lnTo>
                    <a:pt x="1129" y="899"/>
                  </a:lnTo>
                  <a:lnTo>
                    <a:pt x="1129" y="1136"/>
                  </a:lnTo>
                  <a:lnTo>
                    <a:pt x="1129" y="1136"/>
                  </a:lnTo>
                  <a:lnTo>
                    <a:pt x="1129" y="899"/>
                  </a:lnTo>
                  <a:lnTo>
                    <a:pt x="1129" y="899"/>
                  </a:lnTo>
                  <a:lnTo>
                    <a:pt x="1129" y="899"/>
                  </a:lnTo>
                  <a:lnTo>
                    <a:pt x="1129" y="899"/>
                  </a:lnTo>
                  <a:lnTo>
                    <a:pt x="1129" y="1136"/>
                  </a:lnTo>
                  <a:lnTo>
                    <a:pt x="1129" y="1136"/>
                  </a:lnTo>
                  <a:lnTo>
                    <a:pt x="1129" y="1136"/>
                  </a:lnTo>
                  <a:lnTo>
                    <a:pt x="1129" y="1136"/>
                  </a:lnTo>
                  <a:lnTo>
                    <a:pt x="1129" y="1136"/>
                  </a:lnTo>
                  <a:lnTo>
                    <a:pt x="1129" y="1136"/>
                  </a:lnTo>
                  <a:lnTo>
                    <a:pt x="1129" y="899"/>
                  </a:lnTo>
                  <a:lnTo>
                    <a:pt x="1129" y="899"/>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899"/>
                  </a:lnTo>
                  <a:lnTo>
                    <a:pt x="1129" y="899"/>
                  </a:lnTo>
                  <a:lnTo>
                    <a:pt x="1129" y="899"/>
                  </a:lnTo>
                  <a:lnTo>
                    <a:pt x="1129" y="899"/>
                  </a:lnTo>
                  <a:lnTo>
                    <a:pt x="1129" y="899"/>
                  </a:lnTo>
                  <a:lnTo>
                    <a:pt x="1129" y="899"/>
                  </a:lnTo>
                  <a:lnTo>
                    <a:pt x="1129" y="899"/>
                  </a:lnTo>
                  <a:lnTo>
                    <a:pt x="1130" y="899"/>
                  </a:lnTo>
                  <a:lnTo>
                    <a:pt x="1130" y="899"/>
                  </a:lnTo>
                  <a:lnTo>
                    <a:pt x="1130" y="899"/>
                  </a:lnTo>
                  <a:lnTo>
                    <a:pt x="1130" y="899"/>
                  </a:lnTo>
                  <a:lnTo>
                    <a:pt x="1130" y="899"/>
                  </a:lnTo>
                  <a:lnTo>
                    <a:pt x="1130" y="1136"/>
                  </a:lnTo>
                  <a:lnTo>
                    <a:pt x="1131" y="1136"/>
                  </a:lnTo>
                  <a:lnTo>
                    <a:pt x="1131" y="1136"/>
                  </a:lnTo>
                  <a:lnTo>
                    <a:pt x="1132" y="1136"/>
                  </a:lnTo>
                  <a:lnTo>
                    <a:pt x="1132" y="1136"/>
                  </a:lnTo>
                  <a:lnTo>
                    <a:pt x="1134" y="1136"/>
                  </a:lnTo>
                  <a:lnTo>
                    <a:pt x="1134" y="1136"/>
                  </a:lnTo>
                  <a:lnTo>
                    <a:pt x="1135" y="1136"/>
                  </a:lnTo>
                  <a:lnTo>
                    <a:pt x="1135" y="899"/>
                  </a:lnTo>
                  <a:lnTo>
                    <a:pt x="1137" y="899"/>
                  </a:lnTo>
                  <a:lnTo>
                    <a:pt x="1137" y="1136"/>
                  </a:lnTo>
                  <a:lnTo>
                    <a:pt x="1138" y="1136"/>
                  </a:lnTo>
                  <a:lnTo>
                    <a:pt x="1138" y="1136"/>
                  </a:lnTo>
                  <a:lnTo>
                    <a:pt x="1141" y="1136"/>
                  </a:lnTo>
                  <a:lnTo>
                    <a:pt x="1141" y="1136"/>
                  </a:lnTo>
                  <a:lnTo>
                    <a:pt x="1144" y="1136"/>
                  </a:lnTo>
                  <a:lnTo>
                    <a:pt x="1144" y="1136"/>
                  </a:lnTo>
                  <a:lnTo>
                    <a:pt x="1147" y="1136"/>
                  </a:lnTo>
                  <a:lnTo>
                    <a:pt x="1147" y="899"/>
                  </a:lnTo>
                  <a:lnTo>
                    <a:pt x="1150" y="899"/>
                  </a:lnTo>
                  <a:lnTo>
                    <a:pt x="1150" y="1136"/>
                  </a:lnTo>
                  <a:lnTo>
                    <a:pt x="1179" y="1136"/>
                  </a:lnTo>
                  <a:lnTo>
                    <a:pt x="1179" y="899"/>
                  </a:lnTo>
                  <a:lnTo>
                    <a:pt x="1179" y="899"/>
                  </a:lnTo>
                  <a:lnTo>
                    <a:pt x="1179" y="899"/>
                  </a:lnTo>
                  <a:lnTo>
                    <a:pt x="1179" y="899"/>
                  </a:lnTo>
                  <a:lnTo>
                    <a:pt x="1179" y="899"/>
                  </a:lnTo>
                  <a:lnTo>
                    <a:pt x="1179" y="899"/>
                  </a:lnTo>
                  <a:lnTo>
                    <a:pt x="1179" y="899"/>
                  </a:lnTo>
                  <a:lnTo>
                    <a:pt x="1180" y="899"/>
                  </a:lnTo>
                  <a:lnTo>
                    <a:pt x="1180"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2" y="899"/>
                  </a:lnTo>
                  <a:lnTo>
                    <a:pt x="1182" y="899"/>
                  </a:lnTo>
                  <a:lnTo>
                    <a:pt x="1182" y="899"/>
                  </a:lnTo>
                  <a:lnTo>
                    <a:pt x="1182" y="899"/>
                  </a:lnTo>
                  <a:lnTo>
                    <a:pt x="1182" y="899"/>
                  </a:lnTo>
                  <a:lnTo>
                    <a:pt x="1182" y="899"/>
                  </a:lnTo>
                  <a:lnTo>
                    <a:pt x="1183" y="899"/>
                  </a:lnTo>
                  <a:lnTo>
                    <a:pt x="1183" y="899"/>
                  </a:lnTo>
                  <a:lnTo>
                    <a:pt x="1184" y="899"/>
                  </a:lnTo>
                  <a:lnTo>
                    <a:pt x="1184" y="899"/>
                  </a:lnTo>
                  <a:lnTo>
                    <a:pt x="1185" y="899"/>
                  </a:lnTo>
                  <a:lnTo>
                    <a:pt x="1185" y="899"/>
                  </a:lnTo>
                  <a:lnTo>
                    <a:pt x="1186" y="899"/>
                  </a:lnTo>
                  <a:lnTo>
                    <a:pt x="1186" y="899"/>
                  </a:lnTo>
                  <a:lnTo>
                    <a:pt x="1190" y="899"/>
                  </a:lnTo>
                  <a:lnTo>
                    <a:pt x="1190" y="899"/>
                  </a:lnTo>
                  <a:lnTo>
                    <a:pt x="1195" y="899"/>
                  </a:lnTo>
                  <a:lnTo>
                    <a:pt x="1195" y="899"/>
                  </a:lnTo>
                  <a:lnTo>
                    <a:pt x="1202" y="899"/>
                  </a:lnTo>
                  <a:lnTo>
                    <a:pt x="1202" y="899"/>
                  </a:lnTo>
                  <a:lnTo>
                    <a:pt x="1213" y="899"/>
                  </a:lnTo>
                  <a:lnTo>
                    <a:pt x="121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4" y="899"/>
                  </a:lnTo>
                  <a:lnTo>
                    <a:pt x="1224" y="899"/>
                  </a:lnTo>
                  <a:lnTo>
                    <a:pt x="1224" y="899"/>
                  </a:lnTo>
                  <a:lnTo>
                    <a:pt x="1224" y="899"/>
                  </a:lnTo>
                  <a:lnTo>
                    <a:pt x="1224" y="899"/>
                  </a:lnTo>
                  <a:lnTo>
                    <a:pt x="1224" y="899"/>
                  </a:lnTo>
                  <a:lnTo>
                    <a:pt x="1225" y="899"/>
                  </a:lnTo>
                  <a:lnTo>
                    <a:pt x="1225" y="899"/>
                  </a:lnTo>
                  <a:lnTo>
                    <a:pt x="1225" y="899"/>
                  </a:lnTo>
                  <a:lnTo>
                    <a:pt x="1225" y="899"/>
                  </a:lnTo>
                  <a:lnTo>
                    <a:pt x="1225" y="899"/>
                  </a:lnTo>
                  <a:lnTo>
                    <a:pt x="1225" y="899"/>
                  </a:lnTo>
                  <a:lnTo>
                    <a:pt x="1225" y="899"/>
                  </a:lnTo>
                  <a:lnTo>
                    <a:pt x="1225" y="899"/>
                  </a:lnTo>
                  <a:lnTo>
                    <a:pt x="1225" y="899"/>
                  </a:lnTo>
                  <a:lnTo>
                    <a:pt x="1225" y="1126"/>
                  </a:lnTo>
                  <a:lnTo>
                    <a:pt x="1225" y="1126"/>
                  </a:lnTo>
                  <a:lnTo>
                    <a:pt x="1225" y="1126"/>
                  </a:lnTo>
                  <a:lnTo>
                    <a:pt x="1225" y="1126"/>
                  </a:lnTo>
                  <a:lnTo>
                    <a:pt x="1225" y="1126"/>
                  </a:lnTo>
                  <a:lnTo>
                    <a:pt x="1225" y="1126"/>
                  </a:lnTo>
                  <a:lnTo>
                    <a:pt x="1225" y="1126"/>
                  </a:lnTo>
                  <a:lnTo>
                    <a:pt x="1225" y="1126"/>
                  </a:lnTo>
                  <a:lnTo>
                    <a:pt x="1225" y="1126"/>
                  </a:lnTo>
                  <a:lnTo>
                    <a:pt x="1226" y="1126"/>
                  </a:lnTo>
                  <a:lnTo>
                    <a:pt x="1226" y="1126"/>
                  </a:lnTo>
                  <a:lnTo>
                    <a:pt x="1232" y="1126"/>
                  </a:lnTo>
                  <a:lnTo>
                    <a:pt x="1232" y="1126"/>
                  </a:lnTo>
                  <a:lnTo>
                    <a:pt x="1238" y="1126"/>
                  </a:lnTo>
                  <a:lnTo>
                    <a:pt x="1238" y="1126"/>
                  </a:lnTo>
                  <a:lnTo>
                    <a:pt x="1249" y="1126"/>
                  </a:lnTo>
                  <a:lnTo>
                    <a:pt x="1249" y="899"/>
                  </a:lnTo>
                  <a:lnTo>
                    <a:pt x="1249" y="899"/>
                  </a:lnTo>
                  <a:lnTo>
                    <a:pt x="1249" y="899"/>
                  </a:lnTo>
                  <a:lnTo>
                    <a:pt x="1249" y="899"/>
                  </a:lnTo>
                  <a:lnTo>
                    <a:pt x="1249" y="899"/>
                  </a:lnTo>
                  <a:lnTo>
                    <a:pt x="1249" y="899"/>
                  </a:lnTo>
                  <a:lnTo>
                    <a:pt x="1249" y="899"/>
                  </a:lnTo>
                  <a:lnTo>
                    <a:pt x="1249" y="899"/>
                  </a:lnTo>
                  <a:lnTo>
                    <a:pt x="1249" y="899"/>
                  </a:lnTo>
                  <a:lnTo>
                    <a:pt x="1250" y="899"/>
                  </a:lnTo>
                  <a:lnTo>
                    <a:pt x="1250" y="899"/>
                  </a:lnTo>
                  <a:lnTo>
                    <a:pt x="1250" y="899"/>
                  </a:lnTo>
                  <a:lnTo>
                    <a:pt x="1250" y="899"/>
                  </a:lnTo>
                  <a:lnTo>
                    <a:pt x="1250" y="899"/>
                  </a:lnTo>
                  <a:lnTo>
                    <a:pt x="1250" y="899"/>
                  </a:lnTo>
                  <a:lnTo>
                    <a:pt x="1250" y="899"/>
                  </a:lnTo>
                  <a:lnTo>
                    <a:pt x="1250" y="899"/>
                  </a:lnTo>
                  <a:lnTo>
                    <a:pt x="1251" y="899"/>
                  </a:lnTo>
                  <a:lnTo>
                    <a:pt x="1251" y="899"/>
                  </a:lnTo>
                  <a:lnTo>
                    <a:pt x="1251" y="899"/>
                  </a:lnTo>
                  <a:lnTo>
                    <a:pt x="1251" y="899"/>
                  </a:lnTo>
                  <a:lnTo>
                    <a:pt x="1252" y="899"/>
                  </a:lnTo>
                  <a:lnTo>
                    <a:pt x="1252" y="899"/>
                  </a:lnTo>
                  <a:lnTo>
                    <a:pt x="1253" y="899"/>
                  </a:lnTo>
                  <a:lnTo>
                    <a:pt x="1253" y="899"/>
                  </a:lnTo>
                  <a:lnTo>
                    <a:pt x="1255" y="899"/>
                  </a:lnTo>
                  <a:lnTo>
                    <a:pt x="1255" y="899"/>
                  </a:lnTo>
                  <a:lnTo>
                    <a:pt x="1259" y="899"/>
                  </a:lnTo>
                  <a:lnTo>
                    <a:pt x="1259" y="899"/>
                  </a:lnTo>
                  <a:lnTo>
                    <a:pt x="1263" y="899"/>
                  </a:lnTo>
                  <a:lnTo>
                    <a:pt x="1263" y="899"/>
                  </a:lnTo>
                  <a:lnTo>
                    <a:pt x="1270" y="899"/>
                  </a:lnTo>
                  <a:lnTo>
                    <a:pt x="1270"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9" y="899"/>
                  </a:lnTo>
                  <a:lnTo>
                    <a:pt x="1319" y="899"/>
                  </a:lnTo>
                  <a:lnTo>
                    <a:pt x="1322" y="899"/>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3" y="1120"/>
                  </a:lnTo>
                  <a:lnTo>
                    <a:pt x="1323" y="1120"/>
                  </a:lnTo>
                  <a:lnTo>
                    <a:pt x="1325" y="1120"/>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7" y="899"/>
                  </a:lnTo>
                  <a:lnTo>
                    <a:pt x="1327" y="1116"/>
                  </a:lnTo>
                  <a:lnTo>
                    <a:pt x="1327" y="1116"/>
                  </a:lnTo>
                  <a:lnTo>
                    <a:pt x="1327" y="1116"/>
                  </a:lnTo>
                  <a:lnTo>
                    <a:pt x="1327" y="1116"/>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30" y="899"/>
                  </a:lnTo>
                  <a:lnTo>
                    <a:pt x="1330" y="899"/>
                  </a:lnTo>
                  <a:lnTo>
                    <a:pt x="1330" y="899"/>
                  </a:lnTo>
                  <a:lnTo>
                    <a:pt x="1330" y="899"/>
                  </a:lnTo>
                  <a:lnTo>
                    <a:pt x="1330" y="899"/>
                  </a:lnTo>
                  <a:lnTo>
                    <a:pt x="1330" y="899"/>
                  </a:lnTo>
                  <a:lnTo>
                    <a:pt x="1330" y="899"/>
                  </a:lnTo>
                  <a:lnTo>
                    <a:pt x="1330" y="899"/>
                  </a:lnTo>
                  <a:lnTo>
                    <a:pt x="1331" y="899"/>
                  </a:lnTo>
                  <a:lnTo>
                    <a:pt x="1331" y="899"/>
                  </a:lnTo>
                  <a:lnTo>
                    <a:pt x="1331" y="899"/>
                  </a:lnTo>
                  <a:lnTo>
                    <a:pt x="1331" y="899"/>
                  </a:lnTo>
                  <a:lnTo>
                    <a:pt x="1331" y="899"/>
                  </a:lnTo>
                  <a:lnTo>
                    <a:pt x="1331" y="899"/>
                  </a:lnTo>
                  <a:lnTo>
                    <a:pt x="1332" y="899"/>
                  </a:lnTo>
                  <a:lnTo>
                    <a:pt x="1332" y="899"/>
                  </a:lnTo>
                  <a:lnTo>
                    <a:pt x="1332" y="899"/>
                  </a:lnTo>
                  <a:lnTo>
                    <a:pt x="1332" y="899"/>
                  </a:lnTo>
                  <a:lnTo>
                    <a:pt x="1333" y="899"/>
                  </a:lnTo>
                  <a:lnTo>
                    <a:pt x="1333" y="899"/>
                  </a:lnTo>
                  <a:lnTo>
                    <a:pt x="1333" y="899"/>
                  </a:lnTo>
                  <a:lnTo>
                    <a:pt x="1333" y="899"/>
                  </a:lnTo>
                  <a:lnTo>
                    <a:pt x="1334" y="899"/>
                  </a:lnTo>
                  <a:lnTo>
                    <a:pt x="1334" y="899"/>
                  </a:lnTo>
                  <a:lnTo>
                    <a:pt x="1335" y="899"/>
                  </a:lnTo>
                  <a:lnTo>
                    <a:pt x="1335" y="899"/>
                  </a:lnTo>
                  <a:lnTo>
                    <a:pt x="1337" y="899"/>
                  </a:lnTo>
                  <a:lnTo>
                    <a:pt x="1337" y="899"/>
                  </a:lnTo>
                  <a:lnTo>
                    <a:pt x="1337" y="899"/>
                  </a:lnTo>
                  <a:lnTo>
                    <a:pt x="1337" y="899"/>
                  </a:lnTo>
                  <a:lnTo>
                    <a:pt x="1337" y="899"/>
                  </a:lnTo>
                  <a:lnTo>
                    <a:pt x="1337" y="899"/>
                  </a:lnTo>
                  <a:lnTo>
                    <a:pt x="1337" y="899"/>
                  </a:lnTo>
                  <a:lnTo>
                    <a:pt x="1337" y="899"/>
                  </a:lnTo>
                  <a:lnTo>
                    <a:pt x="1337" y="899"/>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8" y="1106"/>
                  </a:lnTo>
                  <a:lnTo>
                    <a:pt x="1338" y="899"/>
                  </a:lnTo>
                  <a:lnTo>
                    <a:pt x="1338" y="899"/>
                  </a:lnTo>
                  <a:lnTo>
                    <a:pt x="1338" y="1106"/>
                  </a:lnTo>
                  <a:lnTo>
                    <a:pt x="1338" y="1106"/>
                  </a:lnTo>
                  <a:lnTo>
                    <a:pt x="1338" y="899"/>
                  </a:lnTo>
                  <a:lnTo>
                    <a:pt x="1338" y="899"/>
                  </a:lnTo>
                  <a:lnTo>
                    <a:pt x="1338" y="1106"/>
                  </a:lnTo>
                  <a:lnTo>
                    <a:pt x="1339" y="1106"/>
                  </a:lnTo>
                  <a:lnTo>
                    <a:pt x="1339" y="1106"/>
                  </a:lnTo>
                  <a:lnTo>
                    <a:pt x="1340" y="1106"/>
                  </a:lnTo>
                  <a:lnTo>
                    <a:pt x="1340" y="1106"/>
                  </a:lnTo>
                  <a:lnTo>
                    <a:pt x="1341" y="1106"/>
                  </a:lnTo>
                  <a:lnTo>
                    <a:pt x="1341" y="1106"/>
                  </a:lnTo>
                  <a:lnTo>
                    <a:pt x="1343" y="1106"/>
                  </a:lnTo>
                  <a:lnTo>
                    <a:pt x="1343" y="1106"/>
                  </a:lnTo>
                  <a:lnTo>
                    <a:pt x="1354" y="1106"/>
                  </a:lnTo>
                  <a:lnTo>
                    <a:pt x="1354" y="1106"/>
                  </a:lnTo>
                  <a:lnTo>
                    <a:pt x="1354" y="1106"/>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5" y="899"/>
                  </a:lnTo>
                  <a:lnTo>
                    <a:pt x="1355" y="899"/>
                  </a:lnTo>
                  <a:lnTo>
                    <a:pt x="1355" y="899"/>
                  </a:lnTo>
                  <a:lnTo>
                    <a:pt x="1355" y="899"/>
                  </a:lnTo>
                  <a:lnTo>
                    <a:pt x="1356" y="899"/>
                  </a:lnTo>
                  <a:lnTo>
                    <a:pt x="1356" y="899"/>
                  </a:lnTo>
                  <a:lnTo>
                    <a:pt x="1356" y="899"/>
                  </a:lnTo>
                  <a:lnTo>
                    <a:pt x="1356" y="899"/>
                  </a:lnTo>
                  <a:lnTo>
                    <a:pt x="1359" y="8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899"/>
                  </a:lnTo>
                  <a:lnTo>
                    <a:pt x="1359" y="899"/>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899"/>
                  </a:lnTo>
                  <a:lnTo>
                    <a:pt x="1360" y="899"/>
                  </a:lnTo>
                  <a:lnTo>
                    <a:pt x="1360" y="1094"/>
                  </a:lnTo>
                  <a:lnTo>
                    <a:pt x="1361" y="1094"/>
                  </a:lnTo>
                  <a:lnTo>
                    <a:pt x="1361" y="1094"/>
                  </a:lnTo>
                  <a:lnTo>
                    <a:pt x="1363" y="1094"/>
                  </a:lnTo>
                  <a:lnTo>
                    <a:pt x="1363" y="1092"/>
                  </a:lnTo>
                  <a:lnTo>
                    <a:pt x="1363" y="1092"/>
                  </a:lnTo>
                  <a:lnTo>
                    <a:pt x="1363" y="1092"/>
                  </a:lnTo>
                  <a:lnTo>
                    <a:pt x="1364" y="1092"/>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5" y="899"/>
                  </a:lnTo>
                  <a:lnTo>
                    <a:pt x="1365" y="899"/>
                  </a:lnTo>
                  <a:lnTo>
                    <a:pt x="1365" y="899"/>
                  </a:lnTo>
                  <a:lnTo>
                    <a:pt x="1365" y="899"/>
                  </a:lnTo>
                  <a:lnTo>
                    <a:pt x="1365" y="899"/>
                  </a:lnTo>
                  <a:lnTo>
                    <a:pt x="1365" y="899"/>
                  </a:lnTo>
                  <a:lnTo>
                    <a:pt x="1365" y="899"/>
                  </a:lnTo>
                  <a:lnTo>
                    <a:pt x="1365"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1088"/>
                  </a:lnTo>
                  <a:lnTo>
                    <a:pt x="1366" y="1088"/>
                  </a:lnTo>
                  <a:lnTo>
                    <a:pt x="1366" y="899"/>
                  </a:lnTo>
                  <a:lnTo>
                    <a:pt x="1366" y="899"/>
                  </a:lnTo>
                  <a:lnTo>
                    <a:pt x="1366" y="1083"/>
                  </a:lnTo>
                  <a:lnTo>
                    <a:pt x="1366" y="1083"/>
                  </a:lnTo>
                  <a:lnTo>
                    <a:pt x="1366" y="899"/>
                  </a:lnTo>
                  <a:lnTo>
                    <a:pt x="1366" y="899"/>
                  </a:lnTo>
                  <a:lnTo>
                    <a:pt x="1366" y="899"/>
                  </a:lnTo>
                  <a:lnTo>
                    <a:pt x="1366" y="899"/>
                  </a:lnTo>
                  <a:lnTo>
                    <a:pt x="1366" y="1083"/>
                  </a:lnTo>
                  <a:lnTo>
                    <a:pt x="1366" y="1083"/>
                  </a:lnTo>
                  <a:lnTo>
                    <a:pt x="1366" y="899"/>
                  </a:lnTo>
                  <a:lnTo>
                    <a:pt x="1366" y="899"/>
                  </a:lnTo>
                  <a:lnTo>
                    <a:pt x="1366" y="899"/>
                  </a:lnTo>
                  <a:lnTo>
                    <a:pt x="1366" y="899"/>
                  </a:lnTo>
                  <a:lnTo>
                    <a:pt x="1366" y="899"/>
                  </a:lnTo>
                  <a:lnTo>
                    <a:pt x="1366" y="899"/>
                  </a:lnTo>
                  <a:lnTo>
                    <a:pt x="1366" y="1083"/>
                  </a:lnTo>
                  <a:lnTo>
                    <a:pt x="1366" y="1083"/>
                  </a:lnTo>
                  <a:lnTo>
                    <a:pt x="1366" y="899"/>
                  </a:lnTo>
                  <a:lnTo>
                    <a:pt x="1367" y="899"/>
                  </a:lnTo>
                  <a:lnTo>
                    <a:pt x="1367" y="1083"/>
                  </a:lnTo>
                  <a:lnTo>
                    <a:pt x="1368" y="1083"/>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1074"/>
                  </a:lnTo>
                  <a:lnTo>
                    <a:pt x="1369" y="1074"/>
                  </a:lnTo>
                  <a:lnTo>
                    <a:pt x="1369" y="1074"/>
                  </a:lnTo>
                  <a:lnTo>
                    <a:pt x="1370" y="1074"/>
                  </a:lnTo>
                  <a:lnTo>
                    <a:pt x="1370" y="899"/>
                  </a:lnTo>
                  <a:lnTo>
                    <a:pt x="1375" y="899"/>
                  </a:lnTo>
                  <a:lnTo>
                    <a:pt x="1375" y="899"/>
                  </a:lnTo>
                  <a:lnTo>
                    <a:pt x="1375" y="899"/>
                  </a:lnTo>
                  <a:lnTo>
                    <a:pt x="1375" y="899"/>
                  </a:lnTo>
                  <a:lnTo>
                    <a:pt x="1375" y="899"/>
                  </a:lnTo>
                  <a:lnTo>
                    <a:pt x="1375" y="899"/>
                  </a:lnTo>
                  <a:lnTo>
                    <a:pt x="1380" y="899"/>
                  </a:lnTo>
                  <a:lnTo>
                    <a:pt x="1380" y="899"/>
                  </a:lnTo>
                  <a:lnTo>
                    <a:pt x="1381" y="899"/>
                  </a:lnTo>
                  <a:lnTo>
                    <a:pt x="1381" y="899"/>
                  </a:lnTo>
                  <a:lnTo>
                    <a:pt x="1382" y="899"/>
                  </a:lnTo>
                  <a:lnTo>
                    <a:pt x="1382" y="899"/>
                  </a:lnTo>
                  <a:lnTo>
                    <a:pt x="1385" y="899"/>
                  </a:lnTo>
                  <a:lnTo>
                    <a:pt x="1385" y="899"/>
                  </a:lnTo>
                  <a:lnTo>
                    <a:pt x="1385" y="899"/>
                  </a:lnTo>
                  <a:lnTo>
                    <a:pt x="1385" y="899"/>
                  </a:lnTo>
                  <a:lnTo>
                    <a:pt x="1385" y="899"/>
                  </a:lnTo>
                  <a:lnTo>
                    <a:pt x="1385" y="899"/>
                  </a:lnTo>
                  <a:lnTo>
                    <a:pt x="1386" y="899"/>
                  </a:lnTo>
                  <a:lnTo>
                    <a:pt x="1386" y="899"/>
                  </a:lnTo>
                  <a:lnTo>
                    <a:pt x="1387" y="899"/>
                  </a:lnTo>
                  <a:lnTo>
                    <a:pt x="1387" y="899"/>
                  </a:lnTo>
                  <a:lnTo>
                    <a:pt x="1387" y="899"/>
                  </a:lnTo>
                  <a:lnTo>
                    <a:pt x="1387" y="899"/>
                  </a:lnTo>
                  <a:lnTo>
                    <a:pt x="1387" y="899"/>
                  </a:lnTo>
                  <a:lnTo>
                    <a:pt x="1387" y="899"/>
                  </a:lnTo>
                  <a:lnTo>
                    <a:pt x="1387" y="899"/>
                  </a:lnTo>
                  <a:lnTo>
                    <a:pt x="1387" y="899"/>
                  </a:lnTo>
                  <a:lnTo>
                    <a:pt x="1388" y="899"/>
                  </a:lnTo>
                  <a:lnTo>
                    <a:pt x="1388" y="899"/>
                  </a:lnTo>
                  <a:lnTo>
                    <a:pt x="1388" y="899"/>
                  </a:lnTo>
                  <a:lnTo>
                    <a:pt x="1388" y="899"/>
                  </a:lnTo>
                  <a:lnTo>
                    <a:pt x="1388" y="899"/>
                  </a:lnTo>
                  <a:lnTo>
                    <a:pt x="1388" y="899"/>
                  </a:lnTo>
                  <a:lnTo>
                    <a:pt x="1388" y="899"/>
                  </a:lnTo>
                  <a:lnTo>
                    <a:pt x="1388" y="899"/>
                  </a:lnTo>
                  <a:lnTo>
                    <a:pt x="1388" y="899"/>
                  </a:lnTo>
                  <a:lnTo>
                    <a:pt x="1388" y="1061"/>
                  </a:lnTo>
                  <a:lnTo>
                    <a:pt x="1388" y="1061"/>
                  </a:lnTo>
                  <a:lnTo>
                    <a:pt x="1388" y="899"/>
                  </a:lnTo>
                  <a:lnTo>
                    <a:pt x="1389" y="899"/>
                  </a:lnTo>
                  <a:lnTo>
                    <a:pt x="1389" y="1061"/>
                  </a:lnTo>
                  <a:lnTo>
                    <a:pt x="1389" y="1061"/>
                  </a:lnTo>
                  <a:lnTo>
                    <a:pt x="1389" y="899"/>
                  </a:lnTo>
                  <a:lnTo>
                    <a:pt x="1390" y="899"/>
                  </a:lnTo>
                  <a:lnTo>
                    <a:pt x="1390" y="899"/>
                  </a:lnTo>
                  <a:lnTo>
                    <a:pt x="1390" y="899"/>
                  </a:lnTo>
                  <a:lnTo>
                    <a:pt x="1390" y="899"/>
                  </a:lnTo>
                  <a:lnTo>
                    <a:pt x="1390" y="899"/>
                  </a:lnTo>
                  <a:lnTo>
                    <a:pt x="1390" y="1060"/>
                  </a:lnTo>
                  <a:lnTo>
                    <a:pt x="1390" y="1060"/>
                  </a:lnTo>
                  <a:lnTo>
                    <a:pt x="1390" y="899"/>
                  </a:lnTo>
                  <a:lnTo>
                    <a:pt x="1390" y="899"/>
                  </a:lnTo>
                  <a:lnTo>
                    <a:pt x="1390" y="1060"/>
                  </a:lnTo>
                  <a:lnTo>
                    <a:pt x="1391" y="1060"/>
                  </a:lnTo>
                  <a:lnTo>
                    <a:pt x="1391" y="1060"/>
                  </a:lnTo>
                  <a:lnTo>
                    <a:pt x="1391" y="1060"/>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2" y="899"/>
                  </a:lnTo>
                  <a:lnTo>
                    <a:pt x="1392" y="899"/>
                  </a:lnTo>
                  <a:lnTo>
                    <a:pt x="1396" y="899"/>
                  </a:lnTo>
                  <a:lnTo>
                    <a:pt x="1396" y="899"/>
                  </a:lnTo>
                  <a:lnTo>
                    <a:pt x="1396" y="899"/>
                  </a:lnTo>
                  <a:lnTo>
                    <a:pt x="1396" y="899"/>
                  </a:lnTo>
                  <a:lnTo>
                    <a:pt x="1397" y="899"/>
                  </a:lnTo>
                  <a:lnTo>
                    <a:pt x="1397" y="899"/>
                  </a:lnTo>
                  <a:lnTo>
                    <a:pt x="1399" y="899"/>
                  </a:lnTo>
                  <a:lnTo>
                    <a:pt x="1399" y="899"/>
                  </a:lnTo>
                  <a:lnTo>
                    <a:pt x="1399" y="899"/>
                  </a:lnTo>
                  <a:lnTo>
                    <a:pt x="1399" y="899"/>
                  </a:lnTo>
                  <a:lnTo>
                    <a:pt x="1399" y="899"/>
                  </a:lnTo>
                  <a:lnTo>
                    <a:pt x="1399" y="1056"/>
                  </a:lnTo>
                  <a:lnTo>
                    <a:pt x="1399" y="1056"/>
                  </a:lnTo>
                  <a:lnTo>
                    <a:pt x="1399" y="1056"/>
                  </a:lnTo>
                  <a:lnTo>
                    <a:pt x="1403" y="1056"/>
                  </a:lnTo>
                  <a:lnTo>
                    <a:pt x="1403" y="1056"/>
                  </a:lnTo>
                  <a:lnTo>
                    <a:pt x="1403" y="1056"/>
                  </a:lnTo>
                  <a:lnTo>
                    <a:pt x="1403"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6" y="899"/>
                  </a:lnTo>
                  <a:lnTo>
                    <a:pt x="1406" y="899"/>
                  </a:lnTo>
                  <a:lnTo>
                    <a:pt x="1406" y="899"/>
                  </a:lnTo>
                  <a:lnTo>
                    <a:pt x="1406" y="899"/>
                  </a:lnTo>
                  <a:lnTo>
                    <a:pt x="1407" y="899"/>
                  </a:lnTo>
                  <a:lnTo>
                    <a:pt x="1407"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3" y="899"/>
                  </a:lnTo>
                  <a:lnTo>
                    <a:pt x="1413" y="899"/>
                  </a:lnTo>
                  <a:lnTo>
                    <a:pt x="1413" y="899"/>
                  </a:lnTo>
                  <a:lnTo>
                    <a:pt x="1413" y="899"/>
                  </a:lnTo>
                  <a:lnTo>
                    <a:pt x="1413" y="899"/>
                  </a:lnTo>
                  <a:lnTo>
                    <a:pt x="1413" y="899"/>
                  </a:lnTo>
                  <a:lnTo>
                    <a:pt x="1414" y="899"/>
                  </a:lnTo>
                  <a:lnTo>
                    <a:pt x="1414" y="899"/>
                  </a:lnTo>
                  <a:lnTo>
                    <a:pt x="1421" y="899"/>
                  </a:lnTo>
                  <a:lnTo>
                    <a:pt x="1421" y="899"/>
                  </a:lnTo>
                  <a:lnTo>
                    <a:pt x="1422" y="899"/>
                  </a:lnTo>
                  <a:lnTo>
                    <a:pt x="1422" y="899"/>
                  </a:lnTo>
                  <a:lnTo>
                    <a:pt x="1423" y="899"/>
                  </a:lnTo>
                  <a:lnTo>
                    <a:pt x="1423" y="899"/>
                  </a:lnTo>
                  <a:lnTo>
                    <a:pt x="1425" y="899"/>
                  </a:lnTo>
                  <a:lnTo>
                    <a:pt x="1425" y="899"/>
                  </a:lnTo>
                  <a:lnTo>
                    <a:pt x="1432" y="899"/>
                  </a:lnTo>
                  <a:lnTo>
                    <a:pt x="1432" y="899"/>
                  </a:lnTo>
                  <a:lnTo>
                    <a:pt x="1432" y="899"/>
                  </a:lnTo>
                  <a:lnTo>
                    <a:pt x="1432" y="899"/>
                  </a:lnTo>
                  <a:lnTo>
                    <a:pt x="1432" y="899"/>
                  </a:lnTo>
                  <a:lnTo>
                    <a:pt x="1432" y="899"/>
                  </a:lnTo>
                  <a:lnTo>
                    <a:pt x="1434" y="899"/>
                  </a:lnTo>
                  <a:lnTo>
                    <a:pt x="1434" y="899"/>
                  </a:lnTo>
                  <a:lnTo>
                    <a:pt x="1434" y="899"/>
                  </a:lnTo>
                  <a:lnTo>
                    <a:pt x="1434"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6" y="1040"/>
                  </a:lnTo>
                  <a:lnTo>
                    <a:pt x="1436" y="899"/>
                  </a:lnTo>
                  <a:lnTo>
                    <a:pt x="1437" y="899"/>
                  </a:lnTo>
                  <a:lnTo>
                    <a:pt x="1437" y="899"/>
                  </a:lnTo>
                  <a:lnTo>
                    <a:pt x="1438" y="899"/>
                  </a:lnTo>
                  <a:lnTo>
                    <a:pt x="1438" y="899"/>
                  </a:lnTo>
                  <a:lnTo>
                    <a:pt x="1438" y="899"/>
                  </a:lnTo>
                  <a:lnTo>
                    <a:pt x="1438" y="899"/>
                  </a:lnTo>
                  <a:lnTo>
                    <a:pt x="1438" y="899"/>
                  </a:lnTo>
                  <a:lnTo>
                    <a:pt x="1438" y="899"/>
                  </a:lnTo>
                  <a:lnTo>
                    <a:pt x="1438" y="899"/>
                  </a:lnTo>
                  <a:lnTo>
                    <a:pt x="1438" y="899"/>
                  </a:lnTo>
                  <a:lnTo>
                    <a:pt x="1439" y="899"/>
                  </a:lnTo>
                  <a:lnTo>
                    <a:pt x="1439" y="899"/>
                  </a:lnTo>
                  <a:lnTo>
                    <a:pt x="1441" y="899"/>
                  </a:lnTo>
                  <a:lnTo>
                    <a:pt x="1441" y="899"/>
                  </a:lnTo>
                  <a:lnTo>
                    <a:pt x="1453" y="899"/>
                  </a:lnTo>
                  <a:lnTo>
                    <a:pt x="1453" y="899"/>
                  </a:lnTo>
                  <a:lnTo>
                    <a:pt x="1453" y="899"/>
                  </a:lnTo>
                  <a:lnTo>
                    <a:pt x="1453" y="899"/>
                  </a:lnTo>
                  <a:lnTo>
                    <a:pt x="1453" y="899"/>
                  </a:lnTo>
                  <a:lnTo>
                    <a:pt x="1453" y="899"/>
                  </a:lnTo>
                  <a:lnTo>
                    <a:pt x="1454" y="899"/>
                  </a:lnTo>
                  <a:lnTo>
                    <a:pt x="1454" y="899"/>
                  </a:lnTo>
                  <a:lnTo>
                    <a:pt x="1455" y="899"/>
                  </a:lnTo>
                  <a:lnTo>
                    <a:pt x="1455" y="899"/>
                  </a:lnTo>
                  <a:lnTo>
                    <a:pt x="1455" y="899"/>
                  </a:lnTo>
                  <a:lnTo>
                    <a:pt x="1455" y="899"/>
                  </a:lnTo>
                  <a:lnTo>
                    <a:pt x="1455" y="899"/>
                  </a:lnTo>
                  <a:lnTo>
                    <a:pt x="1455" y="899"/>
                  </a:lnTo>
                  <a:lnTo>
                    <a:pt x="1455" y="899"/>
                  </a:lnTo>
                  <a:lnTo>
                    <a:pt x="1455" y="899"/>
                  </a:lnTo>
                  <a:lnTo>
                    <a:pt x="1456" y="899"/>
                  </a:lnTo>
                  <a:lnTo>
                    <a:pt x="1456" y="899"/>
                  </a:lnTo>
                  <a:lnTo>
                    <a:pt x="1457" y="899"/>
                  </a:lnTo>
                  <a:lnTo>
                    <a:pt x="1457" y="899"/>
                  </a:lnTo>
                  <a:lnTo>
                    <a:pt x="1457" y="899"/>
                  </a:lnTo>
                  <a:lnTo>
                    <a:pt x="1457" y="899"/>
                  </a:lnTo>
                  <a:lnTo>
                    <a:pt x="1474" y="899"/>
                  </a:lnTo>
                  <a:lnTo>
                    <a:pt x="1474" y="899"/>
                  </a:lnTo>
                  <a:lnTo>
                    <a:pt x="1474" y="899"/>
                  </a:lnTo>
                  <a:lnTo>
                    <a:pt x="1474" y="899"/>
                  </a:lnTo>
                  <a:lnTo>
                    <a:pt x="1474" y="899"/>
                  </a:lnTo>
                  <a:lnTo>
                    <a:pt x="1474" y="899"/>
                  </a:lnTo>
                  <a:lnTo>
                    <a:pt x="1475" y="899"/>
                  </a:lnTo>
                  <a:lnTo>
                    <a:pt x="1475" y="899"/>
                  </a:lnTo>
                  <a:lnTo>
                    <a:pt x="1475" y="899"/>
                  </a:lnTo>
                  <a:lnTo>
                    <a:pt x="1475" y="899"/>
                  </a:lnTo>
                  <a:lnTo>
                    <a:pt x="1475" y="899"/>
                  </a:lnTo>
                  <a:lnTo>
                    <a:pt x="1475" y="899"/>
                  </a:lnTo>
                  <a:lnTo>
                    <a:pt x="1476" y="899"/>
                  </a:lnTo>
                  <a:lnTo>
                    <a:pt x="1476" y="899"/>
                  </a:lnTo>
                  <a:lnTo>
                    <a:pt x="1476" y="899"/>
                  </a:lnTo>
                  <a:lnTo>
                    <a:pt x="1476" y="899"/>
                  </a:lnTo>
                  <a:lnTo>
                    <a:pt x="1478" y="899"/>
                  </a:lnTo>
                  <a:lnTo>
                    <a:pt x="1478" y="899"/>
                  </a:lnTo>
                  <a:lnTo>
                    <a:pt x="1478" y="899"/>
                  </a:lnTo>
                  <a:lnTo>
                    <a:pt x="1478" y="899"/>
                  </a:lnTo>
                  <a:lnTo>
                    <a:pt x="1478" y="899"/>
                  </a:lnTo>
                  <a:lnTo>
                    <a:pt x="1478" y="899"/>
                  </a:lnTo>
                  <a:lnTo>
                    <a:pt x="1478" y="899"/>
                  </a:lnTo>
                  <a:lnTo>
                    <a:pt x="1478" y="899"/>
                  </a:lnTo>
                  <a:lnTo>
                    <a:pt x="1478" y="899"/>
                  </a:lnTo>
                  <a:lnTo>
                    <a:pt x="1478" y="899"/>
                  </a:lnTo>
                  <a:lnTo>
                    <a:pt x="1479" y="899"/>
                  </a:lnTo>
                  <a:lnTo>
                    <a:pt x="1479"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5" y="899"/>
                  </a:lnTo>
                  <a:lnTo>
                    <a:pt x="1485" y="899"/>
                  </a:lnTo>
                  <a:lnTo>
                    <a:pt x="1485" y="899"/>
                  </a:lnTo>
                  <a:lnTo>
                    <a:pt x="1485" y="899"/>
                  </a:lnTo>
                  <a:lnTo>
                    <a:pt x="1485" y="899"/>
                  </a:lnTo>
                  <a:lnTo>
                    <a:pt x="1485" y="899"/>
                  </a:lnTo>
                  <a:lnTo>
                    <a:pt x="1486" y="899"/>
                  </a:lnTo>
                  <a:lnTo>
                    <a:pt x="1486" y="899"/>
                  </a:lnTo>
                  <a:lnTo>
                    <a:pt x="1487" y="899"/>
                  </a:lnTo>
                  <a:lnTo>
                    <a:pt x="1487" y="899"/>
                  </a:lnTo>
                  <a:lnTo>
                    <a:pt x="1489" y="899"/>
                  </a:lnTo>
                  <a:lnTo>
                    <a:pt x="1489" y="899"/>
                  </a:lnTo>
                  <a:lnTo>
                    <a:pt x="1495" y="899"/>
                  </a:lnTo>
                  <a:lnTo>
                    <a:pt x="1495" y="899"/>
                  </a:lnTo>
                  <a:lnTo>
                    <a:pt x="1507" y="899"/>
                  </a:lnTo>
                  <a:lnTo>
                    <a:pt x="1507" y="899"/>
                  </a:lnTo>
                  <a:lnTo>
                    <a:pt x="1535" y="899"/>
                  </a:lnTo>
                  <a:lnTo>
                    <a:pt x="1535" y="899"/>
                  </a:lnTo>
                  <a:lnTo>
                    <a:pt x="1535" y="899"/>
                  </a:lnTo>
                  <a:lnTo>
                    <a:pt x="1535" y="899"/>
                  </a:lnTo>
                  <a:lnTo>
                    <a:pt x="1535" y="899"/>
                  </a:lnTo>
                  <a:lnTo>
                    <a:pt x="1535" y="899"/>
                  </a:lnTo>
                  <a:lnTo>
                    <a:pt x="1536" y="899"/>
                  </a:lnTo>
                  <a:lnTo>
                    <a:pt x="1536" y="899"/>
                  </a:lnTo>
                  <a:lnTo>
                    <a:pt x="1536" y="899"/>
                  </a:lnTo>
                  <a:lnTo>
                    <a:pt x="1536" y="899"/>
                  </a:lnTo>
                  <a:lnTo>
                    <a:pt x="1537" y="899"/>
                  </a:lnTo>
                  <a:lnTo>
                    <a:pt x="1537" y="899"/>
                  </a:lnTo>
                  <a:lnTo>
                    <a:pt x="1538" y="899"/>
                  </a:lnTo>
                  <a:lnTo>
                    <a:pt x="1538" y="899"/>
                  </a:lnTo>
                  <a:lnTo>
                    <a:pt x="1539" y="899"/>
                  </a:lnTo>
                  <a:lnTo>
                    <a:pt x="1539" y="899"/>
                  </a:lnTo>
                  <a:lnTo>
                    <a:pt x="1541" y="899"/>
                  </a:lnTo>
                  <a:lnTo>
                    <a:pt x="1541" y="899"/>
                  </a:lnTo>
                  <a:lnTo>
                    <a:pt x="1544" y="899"/>
                  </a:lnTo>
                  <a:lnTo>
                    <a:pt x="1544" y="899"/>
                  </a:lnTo>
                  <a:lnTo>
                    <a:pt x="1549" y="899"/>
                  </a:lnTo>
                  <a:lnTo>
                    <a:pt x="1549" y="899"/>
                  </a:lnTo>
                  <a:lnTo>
                    <a:pt x="1558" y="899"/>
                  </a:lnTo>
                  <a:lnTo>
                    <a:pt x="1558" y="899"/>
                  </a:lnTo>
                  <a:lnTo>
                    <a:pt x="1576" y="899"/>
                  </a:lnTo>
                  <a:lnTo>
                    <a:pt x="1576" y="899"/>
                  </a:lnTo>
                  <a:lnTo>
                    <a:pt x="1626" y="899"/>
                  </a:lnTo>
                  <a:lnTo>
                    <a:pt x="1626" y="899"/>
                  </a:lnTo>
                  <a:lnTo>
                    <a:pt x="1628" y="899"/>
                  </a:lnTo>
                  <a:lnTo>
                    <a:pt x="1628" y="899"/>
                  </a:lnTo>
                  <a:lnTo>
                    <a:pt x="1631" y="899"/>
                  </a:lnTo>
                  <a:lnTo>
                    <a:pt x="1631" y="899"/>
                  </a:lnTo>
                  <a:lnTo>
                    <a:pt x="1637" y="899"/>
                  </a:lnTo>
                  <a:lnTo>
                    <a:pt x="1637"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81" y="899"/>
                  </a:lnTo>
                  <a:lnTo>
                    <a:pt x="1681" y="899"/>
                  </a:lnTo>
                  <a:lnTo>
                    <a:pt x="1683" y="899"/>
                  </a:lnTo>
                  <a:lnTo>
                    <a:pt x="1683" y="899"/>
                  </a:lnTo>
                  <a:lnTo>
                    <a:pt x="1687" y="899"/>
                  </a:lnTo>
                  <a:lnTo>
                    <a:pt x="1687" y="899"/>
                  </a:lnTo>
                  <a:lnTo>
                    <a:pt x="1695" y="899"/>
                  </a:lnTo>
                  <a:lnTo>
                    <a:pt x="1695" y="899"/>
                  </a:lnTo>
                  <a:lnTo>
                    <a:pt x="1695" y="899"/>
                  </a:lnTo>
                  <a:lnTo>
                    <a:pt x="1695" y="899"/>
                  </a:lnTo>
                  <a:lnTo>
                    <a:pt x="1698" y="899"/>
                  </a:lnTo>
                  <a:lnTo>
                    <a:pt x="1698" y="899"/>
                  </a:lnTo>
                  <a:lnTo>
                    <a:pt x="1698" y="899"/>
                  </a:lnTo>
                  <a:lnTo>
                    <a:pt x="1698"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700" y="899"/>
                  </a:lnTo>
                  <a:lnTo>
                    <a:pt x="1700" y="996"/>
                  </a:lnTo>
                  <a:lnTo>
                    <a:pt x="1700" y="996"/>
                  </a:lnTo>
                  <a:lnTo>
                    <a:pt x="1700" y="996"/>
                  </a:lnTo>
                  <a:lnTo>
                    <a:pt x="1700" y="996"/>
                  </a:lnTo>
                  <a:lnTo>
                    <a:pt x="1700" y="996"/>
                  </a:lnTo>
                  <a:lnTo>
                    <a:pt x="1700" y="996"/>
                  </a:lnTo>
                  <a:lnTo>
                    <a:pt x="1700" y="996"/>
                  </a:lnTo>
                  <a:lnTo>
                    <a:pt x="1702" y="996"/>
                  </a:lnTo>
                  <a:lnTo>
                    <a:pt x="1702" y="993"/>
                  </a:lnTo>
                  <a:lnTo>
                    <a:pt x="1702" y="993"/>
                  </a:lnTo>
                  <a:lnTo>
                    <a:pt x="1702" y="993"/>
                  </a:lnTo>
                  <a:lnTo>
                    <a:pt x="1702" y="993"/>
                  </a:lnTo>
                  <a:lnTo>
                    <a:pt x="1702" y="993"/>
                  </a:lnTo>
                  <a:lnTo>
                    <a:pt x="1702" y="993"/>
                  </a:lnTo>
                  <a:lnTo>
                    <a:pt x="1702" y="899"/>
                  </a:lnTo>
                  <a:lnTo>
                    <a:pt x="1702" y="899"/>
                  </a:lnTo>
                  <a:lnTo>
                    <a:pt x="1702" y="993"/>
                  </a:lnTo>
                  <a:lnTo>
                    <a:pt x="1703" y="993"/>
                  </a:lnTo>
                  <a:lnTo>
                    <a:pt x="1703" y="993"/>
                  </a:lnTo>
                  <a:lnTo>
                    <a:pt x="1703" y="993"/>
                  </a:lnTo>
                  <a:lnTo>
                    <a:pt x="1703" y="993"/>
                  </a:lnTo>
                  <a:lnTo>
                    <a:pt x="1706" y="993"/>
                  </a:lnTo>
                  <a:lnTo>
                    <a:pt x="1706" y="899"/>
                  </a:lnTo>
                  <a:lnTo>
                    <a:pt x="1706" y="899"/>
                  </a:lnTo>
                  <a:lnTo>
                    <a:pt x="1706" y="899"/>
                  </a:lnTo>
                  <a:lnTo>
                    <a:pt x="1737" y="899"/>
                  </a:lnTo>
                  <a:lnTo>
                    <a:pt x="1737"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2" y="899"/>
                  </a:lnTo>
                  <a:lnTo>
                    <a:pt x="1802" y="899"/>
                  </a:lnTo>
                  <a:lnTo>
                    <a:pt x="1802" y="899"/>
                  </a:lnTo>
                  <a:lnTo>
                    <a:pt x="1802" y="899"/>
                  </a:lnTo>
                  <a:lnTo>
                    <a:pt x="1803" y="899"/>
                  </a:lnTo>
                  <a:lnTo>
                    <a:pt x="1803" y="899"/>
                  </a:lnTo>
                  <a:lnTo>
                    <a:pt x="1804" y="899"/>
                  </a:lnTo>
                  <a:lnTo>
                    <a:pt x="1804" y="899"/>
                  </a:lnTo>
                  <a:lnTo>
                    <a:pt x="1808" y="899"/>
                  </a:lnTo>
                  <a:lnTo>
                    <a:pt x="1808" y="899"/>
                  </a:lnTo>
                  <a:lnTo>
                    <a:pt x="1814" y="899"/>
                  </a:lnTo>
                  <a:lnTo>
                    <a:pt x="1814" y="899"/>
                  </a:lnTo>
                  <a:lnTo>
                    <a:pt x="1814" y="899"/>
                  </a:lnTo>
                  <a:lnTo>
                    <a:pt x="1814" y="899"/>
                  </a:lnTo>
                  <a:lnTo>
                    <a:pt x="1814" y="899"/>
                  </a:lnTo>
                  <a:lnTo>
                    <a:pt x="1814" y="899"/>
                  </a:lnTo>
                  <a:lnTo>
                    <a:pt x="1814" y="899"/>
                  </a:lnTo>
                  <a:lnTo>
                    <a:pt x="1814" y="899"/>
                  </a:lnTo>
                  <a:lnTo>
                    <a:pt x="1815" y="899"/>
                  </a:lnTo>
                  <a:lnTo>
                    <a:pt x="1815" y="899"/>
                  </a:lnTo>
                  <a:lnTo>
                    <a:pt x="1817" y="899"/>
                  </a:lnTo>
                  <a:lnTo>
                    <a:pt x="1817" y="899"/>
                  </a:lnTo>
                  <a:lnTo>
                    <a:pt x="1817" y="899"/>
                  </a:lnTo>
                  <a:lnTo>
                    <a:pt x="1817" y="899"/>
                  </a:lnTo>
                  <a:lnTo>
                    <a:pt x="1820" y="899"/>
                  </a:lnTo>
                  <a:lnTo>
                    <a:pt x="1820" y="899"/>
                  </a:lnTo>
                  <a:lnTo>
                    <a:pt x="1844" y="899"/>
                  </a:lnTo>
                  <a:lnTo>
                    <a:pt x="1844" y="899"/>
                  </a:lnTo>
                  <a:lnTo>
                    <a:pt x="1845" y="899"/>
                  </a:lnTo>
                  <a:lnTo>
                    <a:pt x="1845" y="963"/>
                  </a:lnTo>
                  <a:lnTo>
                    <a:pt x="1845" y="963"/>
                  </a:lnTo>
                  <a:lnTo>
                    <a:pt x="1845" y="963"/>
                  </a:lnTo>
                  <a:lnTo>
                    <a:pt x="1846" y="963"/>
                  </a:lnTo>
                  <a:lnTo>
                    <a:pt x="1846" y="963"/>
                  </a:lnTo>
                  <a:lnTo>
                    <a:pt x="1847" y="963"/>
                  </a:lnTo>
                  <a:lnTo>
                    <a:pt x="1847" y="963"/>
                  </a:lnTo>
                  <a:lnTo>
                    <a:pt x="1852" y="963"/>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954"/>
                  </a:lnTo>
                  <a:lnTo>
                    <a:pt x="1852" y="954"/>
                  </a:lnTo>
                  <a:lnTo>
                    <a:pt x="1852" y="954"/>
                  </a:lnTo>
                  <a:lnTo>
                    <a:pt x="1852" y="954"/>
                  </a:lnTo>
                  <a:lnTo>
                    <a:pt x="1852" y="954"/>
                  </a:lnTo>
                  <a:lnTo>
                    <a:pt x="1853" y="954"/>
                  </a:lnTo>
                  <a:lnTo>
                    <a:pt x="1853" y="954"/>
                  </a:lnTo>
                  <a:lnTo>
                    <a:pt x="1853" y="954"/>
                  </a:lnTo>
                  <a:lnTo>
                    <a:pt x="1853" y="952"/>
                  </a:lnTo>
                  <a:lnTo>
                    <a:pt x="1854" y="952"/>
                  </a:lnTo>
                  <a:lnTo>
                    <a:pt x="1854" y="899"/>
                  </a:lnTo>
                  <a:lnTo>
                    <a:pt x="1855" y="899"/>
                  </a:lnTo>
                  <a:lnTo>
                    <a:pt x="1855" y="952"/>
                  </a:lnTo>
                  <a:lnTo>
                    <a:pt x="1860" y="952"/>
                  </a:lnTo>
                  <a:lnTo>
                    <a:pt x="1860" y="899"/>
                  </a:lnTo>
                  <a:lnTo>
                    <a:pt x="1860" y="899"/>
                  </a:lnTo>
                  <a:lnTo>
                    <a:pt x="1860" y="948"/>
                  </a:lnTo>
                  <a:lnTo>
                    <a:pt x="1860" y="948"/>
                  </a:lnTo>
                  <a:lnTo>
                    <a:pt x="1860" y="948"/>
                  </a:lnTo>
                  <a:lnTo>
                    <a:pt x="1860" y="948"/>
                  </a:lnTo>
                  <a:lnTo>
                    <a:pt x="1860" y="948"/>
                  </a:lnTo>
                  <a:lnTo>
                    <a:pt x="1860" y="948"/>
                  </a:lnTo>
                  <a:lnTo>
                    <a:pt x="1860" y="899"/>
                  </a:lnTo>
                  <a:lnTo>
                    <a:pt x="1860" y="899"/>
                  </a:lnTo>
                  <a:lnTo>
                    <a:pt x="1860" y="948"/>
                  </a:lnTo>
                  <a:lnTo>
                    <a:pt x="1860" y="948"/>
                  </a:lnTo>
                  <a:lnTo>
                    <a:pt x="1860" y="948"/>
                  </a:lnTo>
                  <a:lnTo>
                    <a:pt x="1860" y="948"/>
                  </a:lnTo>
                  <a:lnTo>
                    <a:pt x="1860" y="948"/>
                  </a:lnTo>
                  <a:lnTo>
                    <a:pt x="1861" y="948"/>
                  </a:lnTo>
                  <a:lnTo>
                    <a:pt x="1861" y="948"/>
                  </a:lnTo>
                  <a:lnTo>
                    <a:pt x="1863" y="948"/>
                  </a:lnTo>
                  <a:lnTo>
                    <a:pt x="1863" y="948"/>
                  </a:lnTo>
                  <a:lnTo>
                    <a:pt x="1868" y="948"/>
                  </a:lnTo>
                  <a:lnTo>
                    <a:pt x="1868" y="948"/>
                  </a:lnTo>
                  <a:lnTo>
                    <a:pt x="1870" y="948"/>
                  </a:lnTo>
                  <a:lnTo>
                    <a:pt x="1870" y="899"/>
                  </a:lnTo>
                  <a:lnTo>
                    <a:pt x="1870" y="899"/>
                  </a:lnTo>
                  <a:lnTo>
                    <a:pt x="1870" y="899"/>
                  </a:lnTo>
                  <a:lnTo>
                    <a:pt x="1870" y="899"/>
                  </a:lnTo>
                  <a:lnTo>
                    <a:pt x="1870" y="899"/>
                  </a:lnTo>
                  <a:lnTo>
                    <a:pt x="1870" y="899"/>
                  </a:lnTo>
                  <a:lnTo>
                    <a:pt x="1870" y="899"/>
                  </a:lnTo>
                  <a:lnTo>
                    <a:pt x="1870" y="899"/>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941"/>
                  </a:lnTo>
                  <a:lnTo>
                    <a:pt x="1890" y="941"/>
                  </a:lnTo>
                  <a:lnTo>
                    <a:pt x="1890" y="941"/>
                  </a:lnTo>
                  <a:lnTo>
                    <a:pt x="1891" y="941"/>
                  </a:lnTo>
                  <a:lnTo>
                    <a:pt x="1891" y="939"/>
                  </a:lnTo>
                  <a:lnTo>
                    <a:pt x="1891" y="939"/>
                  </a:lnTo>
                  <a:lnTo>
                    <a:pt x="1891" y="939"/>
                  </a:lnTo>
                  <a:lnTo>
                    <a:pt x="1894" y="939"/>
                  </a:lnTo>
                  <a:lnTo>
                    <a:pt x="1894" y="939"/>
                  </a:lnTo>
                  <a:lnTo>
                    <a:pt x="1895" y="939"/>
                  </a:lnTo>
                  <a:lnTo>
                    <a:pt x="1895" y="939"/>
                  </a:lnTo>
                  <a:lnTo>
                    <a:pt x="1901" y="939"/>
                  </a:lnTo>
                  <a:lnTo>
                    <a:pt x="1901" y="899"/>
                  </a:lnTo>
                  <a:lnTo>
                    <a:pt x="1901" y="899"/>
                  </a:lnTo>
                  <a:lnTo>
                    <a:pt x="1901" y="899"/>
                  </a:lnTo>
                  <a:lnTo>
                    <a:pt x="1901" y="899"/>
                  </a:lnTo>
                  <a:lnTo>
                    <a:pt x="1901" y="899"/>
                  </a:lnTo>
                  <a:lnTo>
                    <a:pt x="1901" y="899"/>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899"/>
                  </a:lnTo>
                  <a:lnTo>
                    <a:pt x="1903" y="899"/>
                  </a:lnTo>
                  <a:lnTo>
                    <a:pt x="1903" y="934"/>
                  </a:lnTo>
                  <a:lnTo>
                    <a:pt x="1903" y="934"/>
                  </a:lnTo>
                  <a:lnTo>
                    <a:pt x="1903" y="934"/>
                  </a:lnTo>
                  <a:lnTo>
                    <a:pt x="1903" y="934"/>
                  </a:lnTo>
                  <a:lnTo>
                    <a:pt x="1903" y="934"/>
                  </a:lnTo>
                  <a:lnTo>
                    <a:pt x="1903" y="934"/>
                  </a:lnTo>
                  <a:lnTo>
                    <a:pt x="1903" y="934"/>
                  </a:lnTo>
                  <a:lnTo>
                    <a:pt x="1904" y="934"/>
                  </a:lnTo>
                  <a:lnTo>
                    <a:pt x="1904" y="934"/>
                  </a:lnTo>
                  <a:lnTo>
                    <a:pt x="1904" y="934"/>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5" y="932"/>
                  </a:lnTo>
                  <a:lnTo>
                    <a:pt x="1905" y="932"/>
                  </a:lnTo>
                  <a:lnTo>
                    <a:pt x="1906" y="932"/>
                  </a:lnTo>
                  <a:lnTo>
                    <a:pt x="1906" y="932"/>
                  </a:lnTo>
                  <a:lnTo>
                    <a:pt x="1907" y="932"/>
                  </a:lnTo>
                  <a:lnTo>
                    <a:pt x="1907" y="932"/>
                  </a:lnTo>
                  <a:lnTo>
                    <a:pt x="1907" y="932"/>
                  </a:lnTo>
                  <a:lnTo>
                    <a:pt x="1907" y="932"/>
                  </a:lnTo>
                  <a:lnTo>
                    <a:pt x="1909" y="932"/>
                  </a:lnTo>
                  <a:lnTo>
                    <a:pt x="1909" y="932"/>
                  </a:lnTo>
                  <a:lnTo>
                    <a:pt x="1910" y="932"/>
                  </a:lnTo>
                  <a:lnTo>
                    <a:pt x="1910" y="932"/>
                  </a:lnTo>
                  <a:lnTo>
                    <a:pt x="1912" y="932"/>
                  </a:lnTo>
                  <a:lnTo>
                    <a:pt x="1912" y="932"/>
                  </a:lnTo>
                  <a:lnTo>
                    <a:pt x="1926" y="932"/>
                  </a:lnTo>
                  <a:lnTo>
                    <a:pt x="1926" y="899"/>
                  </a:lnTo>
                  <a:lnTo>
                    <a:pt x="1927" y="899"/>
                  </a:lnTo>
                  <a:lnTo>
                    <a:pt x="1927" y="899"/>
                  </a:lnTo>
                  <a:lnTo>
                    <a:pt x="1929" y="899"/>
                  </a:lnTo>
                  <a:lnTo>
                    <a:pt x="1929" y="899"/>
                  </a:lnTo>
                  <a:lnTo>
                    <a:pt x="1936" y="899"/>
                  </a:lnTo>
                  <a:lnTo>
                    <a:pt x="1936" y="899"/>
                  </a:lnTo>
                  <a:lnTo>
                    <a:pt x="1943" y="899"/>
                  </a:lnTo>
                  <a:lnTo>
                    <a:pt x="1943" y="925"/>
                  </a:lnTo>
                  <a:lnTo>
                    <a:pt x="1943" y="925"/>
                  </a:lnTo>
                  <a:lnTo>
                    <a:pt x="1943" y="925"/>
                  </a:lnTo>
                  <a:lnTo>
                    <a:pt x="1944" y="925"/>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920"/>
                  </a:lnTo>
                  <a:lnTo>
                    <a:pt x="1944" y="920"/>
                  </a:lnTo>
                  <a:lnTo>
                    <a:pt x="1944" y="920"/>
                  </a:lnTo>
                  <a:lnTo>
                    <a:pt x="1945" y="920"/>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5" y="910"/>
                  </a:lnTo>
                  <a:lnTo>
                    <a:pt x="1955" y="910"/>
                  </a:lnTo>
                  <a:lnTo>
                    <a:pt x="1958" y="910"/>
                  </a:lnTo>
                  <a:lnTo>
                    <a:pt x="1958" y="899"/>
                  </a:lnTo>
                  <a:lnTo>
                    <a:pt x="1963" y="899"/>
                  </a:lnTo>
                  <a:lnTo>
                    <a:pt x="1963" y="910"/>
                  </a:lnTo>
                  <a:lnTo>
                    <a:pt x="1968" y="910"/>
                  </a:lnTo>
                  <a:lnTo>
                    <a:pt x="1968" y="899"/>
                  </a:lnTo>
                  <a:lnTo>
                    <a:pt x="2021" y="899"/>
                  </a:lnTo>
                  <a:lnTo>
                    <a:pt x="2021" y="899"/>
                  </a:lnTo>
                  <a:lnTo>
                    <a:pt x="2032" y="899"/>
                  </a:lnTo>
                  <a:lnTo>
                    <a:pt x="2032"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9"/>
                  </a:lnTo>
                  <a:lnTo>
                    <a:pt x="2058" y="899"/>
                  </a:lnTo>
                  <a:lnTo>
                    <a:pt x="2058" y="899"/>
                  </a:lnTo>
                  <a:lnTo>
                    <a:pt x="2058" y="899"/>
                  </a:lnTo>
                  <a:lnTo>
                    <a:pt x="2058" y="899"/>
                  </a:lnTo>
                  <a:lnTo>
                    <a:pt x="2058" y="899"/>
                  </a:lnTo>
                  <a:lnTo>
                    <a:pt x="2058" y="899"/>
                  </a:lnTo>
                  <a:lnTo>
                    <a:pt x="2059" y="899"/>
                  </a:lnTo>
                  <a:lnTo>
                    <a:pt x="2059" y="894"/>
                  </a:lnTo>
                  <a:lnTo>
                    <a:pt x="2059" y="894"/>
                  </a:lnTo>
                  <a:lnTo>
                    <a:pt x="2059" y="894"/>
                  </a:lnTo>
                  <a:lnTo>
                    <a:pt x="2059" y="894"/>
                  </a:lnTo>
                  <a:lnTo>
                    <a:pt x="2059" y="899"/>
                  </a:lnTo>
                  <a:lnTo>
                    <a:pt x="2059" y="899"/>
                  </a:lnTo>
                  <a:lnTo>
                    <a:pt x="2059" y="899"/>
                  </a:lnTo>
                  <a:lnTo>
                    <a:pt x="2059" y="899"/>
                  </a:lnTo>
                  <a:lnTo>
                    <a:pt x="2059" y="899"/>
                  </a:lnTo>
                  <a:lnTo>
                    <a:pt x="2059" y="899"/>
                  </a:lnTo>
                  <a:lnTo>
                    <a:pt x="2059" y="899"/>
                  </a:lnTo>
                  <a:lnTo>
                    <a:pt x="2059" y="899"/>
                  </a:lnTo>
                  <a:lnTo>
                    <a:pt x="2059" y="899"/>
                  </a:lnTo>
                  <a:lnTo>
                    <a:pt x="2060" y="899"/>
                  </a:lnTo>
                  <a:lnTo>
                    <a:pt x="2060" y="899"/>
                  </a:lnTo>
                  <a:lnTo>
                    <a:pt x="2060" y="899"/>
                  </a:lnTo>
                  <a:lnTo>
                    <a:pt x="2060" y="899"/>
                  </a:lnTo>
                  <a:lnTo>
                    <a:pt x="2061" y="899"/>
                  </a:lnTo>
                  <a:lnTo>
                    <a:pt x="2061" y="899"/>
                  </a:lnTo>
                  <a:lnTo>
                    <a:pt x="2064" y="899"/>
                  </a:lnTo>
                  <a:lnTo>
                    <a:pt x="2064"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8" y="899"/>
                  </a:lnTo>
                  <a:lnTo>
                    <a:pt x="2078" y="899"/>
                  </a:lnTo>
                  <a:lnTo>
                    <a:pt x="2078" y="899"/>
                  </a:lnTo>
                  <a:lnTo>
                    <a:pt x="2078" y="899"/>
                  </a:lnTo>
                  <a:lnTo>
                    <a:pt x="2078" y="899"/>
                  </a:lnTo>
                  <a:lnTo>
                    <a:pt x="2078" y="899"/>
                  </a:lnTo>
                  <a:lnTo>
                    <a:pt x="2078" y="899"/>
                  </a:lnTo>
                  <a:lnTo>
                    <a:pt x="2078" y="899"/>
                  </a:lnTo>
                  <a:lnTo>
                    <a:pt x="2079" y="899"/>
                  </a:lnTo>
                  <a:lnTo>
                    <a:pt x="2079"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2" y="899"/>
                  </a:lnTo>
                  <a:lnTo>
                    <a:pt x="2082" y="899"/>
                  </a:lnTo>
                  <a:lnTo>
                    <a:pt x="2082" y="899"/>
                  </a:lnTo>
                  <a:lnTo>
                    <a:pt x="2082" y="899"/>
                  </a:lnTo>
                  <a:lnTo>
                    <a:pt x="2083" y="899"/>
                  </a:lnTo>
                  <a:lnTo>
                    <a:pt x="2083" y="899"/>
                  </a:lnTo>
                  <a:lnTo>
                    <a:pt x="2085" y="899"/>
                  </a:lnTo>
                  <a:lnTo>
                    <a:pt x="2085" y="899"/>
                  </a:lnTo>
                  <a:lnTo>
                    <a:pt x="2085" y="899"/>
                  </a:lnTo>
                  <a:lnTo>
                    <a:pt x="2085" y="899"/>
                  </a:lnTo>
                  <a:lnTo>
                    <a:pt x="2085" y="899"/>
                  </a:lnTo>
                  <a:lnTo>
                    <a:pt x="2085" y="899"/>
                  </a:lnTo>
                  <a:lnTo>
                    <a:pt x="2086" y="899"/>
                  </a:lnTo>
                  <a:lnTo>
                    <a:pt x="2086" y="899"/>
                  </a:lnTo>
                  <a:lnTo>
                    <a:pt x="2086" y="899"/>
                  </a:lnTo>
                  <a:lnTo>
                    <a:pt x="2086" y="884"/>
                  </a:lnTo>
                  <a:lnTo>
                    <a:pt x="2087" y="884"/>
                  </a:lnTo>
                  <a:lnTo>
                    <a:pt x="2087" y="884"/>
                  </a:lnTo>
                  <a:lnTo>
                    <a:pt x="2088" y="884"/>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90" y="899"/>
                  </a:lnTo>
                  <a:lnTo>
                    <a:pt x="2090" y="899"/>
                  </a:lnTo>
                  <a:lnTo>
                    <a:pt x="2090" y="899"/>
                  </a:lnTo>
                  <a:lnTo>
                    <a:pt x="2090" y="899"/>
                  </a:lnTo>
                  <a:lnTo>
                    <a:pt x="2090" y="899"/>
                  </a:lnTo>
                  <a:lnTo>
                    <a:pt x="2090" y="899"/>
                  </a:lnTo>
                  <a:lnTo>
                    <a:pt x="2090" y="899"/>
                  </a:lnTo>
                  <a:lnTo>
                    <a:pt x="2090" y="899"/>
                  </a:lnTo>
                  <a:lnTo>
                    <a:pt x="2090" y="899"/>
                  </a:lnTo>
                  <a:lnTo>
                    <a:pt x="2090" y="899"/>
                  </a:lnTo>
                  <a:lnTo>
                    <a:pt x="2135" y="899"/>
                  </a:lnTo>
                  <a:lnTo>
                    <a:pt x="2135" y="899"/>
                  </a:lnTo>
                  <a:lnTo>
                    <a:pt x="2135" y="899"/>
                  </a:lnTo>
                  <a:lnTo>
                    <a:pt x="2135" y="899"/>
                  </a:lnTo>
                  <a:lnTo>
                    <a:pt x="2135" y="899"/>
                  </a:lnTo>
                  <a:lnTo>
                    <a:pt x="2135" y="899"/>
                  </a:lnTo>
                  <a:lnTo>
                    <a:pt x="2135" y="899"/>
                  </a:lnTo>
                  <a:lnTo>
                    <a:pt x="2135" y="882"/>
                  </a:lnTo>
                  <a:lnTo>
                    <a:pt x="2135" y="882"/>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6" y="899"/>
                  </a:lnTo>
                  <a:lnTo>
                    <a:pt x="2136" y="882"/>
                  </a:lnTo>
                  <a:lnTo>
                    <a:pt x="2138" y="882"/>
                  </a:lnTo>
                  <a:lnTo>
                    <a:pt x="2138" y="899"/>
                  </a:lnTo>
                  <a:lnTo>
                    <a:pt x="2138" y="899"/>
                  </a:lnTo>
                  <a:lnTo>
                    <a:pt x="2138" y="899"/>
                  </a:lnTo>
                  <a:lnTo>
                    <a:pt x="2141" y="899"/>
                  </a:lnTo>
                  <a:lnTo>
                    <a:pt x="2141" y="899"/>
                  </a:lnTo>
                  <a:lnTo>
                    <a:pt x="2144" y="899"/>
                  </a:lnTo>
                  <a:lnTo>
                    <a:pt x="2144" y="899"/>
                  </a:lnTo>
                  <a:lnTo>
                    <a:pt x="2144" y="899"/>
                  </a:lnTo>
                  <a:lnTo>
                    <a:pt x="2144" y="899"/>
                  </a:lnTo>
                  <a:lnTo>
                    <a:pt x="2144" y="899"/>
                  </a:lnTo>
                  <a:lnTo>
                    <a:pt x="2144" y="899"/>
                  </a:lnTo>
                  <a:lnTo>
                    <a:pt x="2144" y="899"/>
                  </a:lnTo>
                  <a:lnTo>
                    <a:pt x="2144" y="878"/>
                  </a:lnTo>
                  <a:lnTo>
                    <a:pt x="2144" y="878"/>
                  </a:lnTo>
                  <a:lnTo>
                    <a:pt x="2144" y="878"/>
                  </a:lnTo>
                  <a:lnTo>
                    <a:pt x="2144" y="878"/>
                  </a:lnTo>
                  <a:lnTo>
                    <a:pt x="2144" y="878"/>
                  </a:lnTo>
                  <a:lnTo>
                    <a:pt x="2144" y="878"/>
                  </a:lnTo>
                  <a:lnTo>
                    <a:pt x="2144" y="878"/>
                  </a:lnTo>
                  <a:lnTo>
                    <a:pt x="2145" y="878"/>
                  </a:lnTo>
                  <a:lnTo>
                    <a:pt x="2145" y="878"/>
                  </a:lnTo>
                  <a:lnTo>
                    <a:pt x="2147" y="878"/>
                  </a:lnTo>
                  <a:lnTo>
                    <a:pt x="2147" y="878"/>
                  </a:lnTo>
                  <a:lnTo>
                    <a:pt x="2149" y="878"/>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3" y="899"/>
                  </a:lnTo>
                  <a:lnTo>
                    <a:pt x="2153" y="899"/>
                  </a:lnTo>
                  <a:lnTo>
                    <a:pt x="2153" y="899"/>
                  </a:lnTo>
                  <a:lnTo>
                    <a:pt x="2153"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5" y="899"/>
                  </a:lnTo>
                  <a:lnTo>
                    <a:pt x="2155" y="899"/>
                  </a:lnTo>
                  <a:lnTo>
                    <a:pt x="2155" y="899"/>
                  </a:lnTo>
                  <a:lnTo>
                    <a:pt x="2155" y="899"/>
                  </a:lnTo>
                  <a:lnTo>
                    <a:pt x="2158" y="899"/>
                  </a:lnTo>
                  <a:lnTo>
                    <a:pt x="2158" y="899"/>
                  </a:lnTo>
                  <a:lnTo>
                    <a:pt x="2175" y="899"/>
                  </a:lnTo>
                  <a:lnTo>
                    <a:pt x="2175" y="899"/>
                  </a:lnTo>
                  <a:lnTo>
                    <a:pt x="2175" y="899"/>
                  </a:lnTo>
                  <a:lnTo>
                    <a:pt x="2175" y="899"/>
                  </a:lnTo>
                  <a:lnTo>
                    <a:pt x="2175" y="899"/>
                  </a:lnTo>
                  <a:lnTo>
                    <a:pt x="2175" y="899"/>
                  </a:lnTo>
                  <a:lnTo>
                    <a:pt x="2175" y="899"/>
                  </a:lnTo>
                  <a:lnTo>
                    <a:pt x="2175" y="862"/>
                  </a:lnTo>
                  <a:lnTo>
                    <a:pt x="2175" y="862"/>
                  </a:lnTo>
                  <a:lnTo>
                    <a:pt x="2175" y="899"/>
                  </a:lnTo>
                  <a:lnTo>
                    <a:pt x="2176" y="899"/>
                  </a:lnTo>
                  <a:lnTo>
                    <a:pt x="2176" y="862"/>
                  </a:lnTo>
                  <a:lnTo>
                    <a:pt x="2178" y="862"/>
                  </a:lnTo>
                  <a:lnTo>
                    <a:pt x="2178" y="899"/>
                  </a:lnTo>
                  <a:lnTo>
                    <a:pt x="2182" y="899"/>
                  </a:lnTo>
                  <a:lnTo>
                    <a:pt x="2182" y="899"/>
                  </a:lnTo>
                  <a:lnTo>
                    <a:pt x="2182" y="899"/>
                  </a:lnTo>
                  <a:lnTo>
                    <a:pt x="2182" y="899"/>
                  </a:lnTo>
                  <a:lnTo>
                    <a:pt x="2182" y="899"/>
                  </a:lnTo>
                  <a:lnTo>
                    <a:pt x="2182" y="899"/>
                  </a:lnTo>
                  <a:lnTo>
                    <a:pt x="2182" y="899"/>
                  </a:lnTo>
                  <a:lnTo>
                    <a:pt x="2182"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44"/>
                  </a:lnTo>
                  <a:lnTo>
                    <a:pt x="2186" y="844"/>
                  </a:lnTo>
                  <a:lnTo>
                    <a:pt x="2186" y="899"/>
                  </a:lnTo>
                  <a:lnTo>
                    <a:pt x="2186" y="899"/>
                  </a:lnTo>
                  <a:lnTo>
                    <a:pt x="2186" y="899"/>
                  </a:lnTo>
                  <a:lnTo>
                    <a:pt x="2186" y="899"/>
                  </a:lnTo>
                  <a:lnTo>
                    <a:pt x="2186" y="899"/>
                  </a:lnTo>
                  <a:lnTo>
                    <a:pt x="2186" y="899"/>
                  </a:lnTo>
                  <a:lnTo>
                    <a:pt x="2186" y="899"/>
                  </a:lnTo>
                  <a:lnTo>
                    <a:pt x="2186" y="899"/>
                  </a:lnTo>
                  <a:lnTo>
                    <a:pt x="2186" y="899"/>
                  </a:lnTo>
                  <a:lnTo>
                    <a:pt x="2187" y="899"/>
                  </a:lnTo>
                  <a:lnTo>
                    <a:pt x="2187" y="899"/>
                  </a:lnTo>
                  <a:lnTo>
                    <a:pt x="2187" y="899"/>
                  </a:lnTo>
                  <a:lnTo>
                    <a:pt x="2187" y="899"/>
                  </a:lnTo>
                  <a:lnTo>
                    <a:pt x="2187" y="899"/>
                  </a:lnTo>
                  <a:lnTo>
                    <a:pt x="2187" y="899"/>
                  </a:lnTo>
                  <a:lnTo>
                    <a:pt x="2187" y="899"/>
                  </a:lnTo>
                  <a:lnTo>
                    <a:pt x="2187" y="837"/>
                  </a:lnTo>
                  <a:lnTo>
                    <a:pt x="2187" y="837"/>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37"/>
                  </a:lnTo>
                  <a:lnTo>
                    <a:pt x="2187" y="837"/>
                  </a:lnTo>
                  <a:lnTo>
                    <a:pt x="2187" y="837"/>
                  </a:lnTo>
                  <a:lnTo>
                    <a:pt x="2187" y="837"/>
                  </a:lnTo>
                  <a:lnTo>
                    <a:pt x="2187" y="899"/>
                  </a:lnTo>
                  <a:lnTo>
                    <a:pt x="2187" y="899"/>
                  </a:lnTo>
                  <a:lnTo>
                    <a:pt x="2187" y="899"/>
                  </a:lnTo>
                  <a:lnTo>
                    <a:pt x="2188" y="899"/>
                  </a:lnTo>
                  <a:lnTo>
                    <a:pt x="2188" y="899"/>
                  </a:lnTo>
                  <a:lnTo>
                    <a:pt x="2190" y="899"/>
                  </a:lnTo>
                  <a:lnTo>
                    <a:pt x="2190" y="899"/>
                  </a:lnTo>
                  <a:lnTo>
                    <a:pt x="2193" y="899"/>
                  </a:lnTo>
                  <a:lnTo>
                    <a:pt x="2193"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5" y="899"/>
                  </a:lnTo>
                  <a:lnTo>
                    <a:pt x="2215" y="899"/>
                  </a:lnTo>
                  <a:lnTo>
                    <a:pt x="2215" y="899"/>
                  </a:lnTo>
                  <a:lnTo>
                    <a:pt x="2215" y="899"/>
                  </a:lnTo>
                  <a:lnTo>
                    <a:pt x="2215" y="899"/>
                  </a:lnTo>
                  <a:lnTo>
                    <a:pt x="2215" y="899"/>
                  </a:lnTo>
                  <a:lnTo>
                    <a:pt x="2216" y="899"/>
                  </a:lnTo>
                  <a:lnTo>
                    <a:pt x="2216"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27"/>
                  </a:lnTo>
                  <a:lnTo>
                    <a:pt x="2217" y="827"/>
                  </a:lnTo>
                  <a:lnTo>
                    <a:pt x="2217" y="827"/>
                  </a:lnTo>
                  <a:lnTo>
                    <a:pt x="2218" y="827"/>
                  </a:lnTo>
                  <a:lnTo>
                    <a:pt x="2218" y="827"/>
                  </a:lnTo>
                  <a:lnTo>
                    <a:pt x="2218" y="827"/>
                  </a:lnTo>
                  <a:lnTo>
                    <a:pt x="2218" y="899"/>
                  </a:lnTo>
                  <a:lnTo>
                    <a:pt x="2218" y="899"/>
                  </a:lnTo>
                  <a:lnTo>
                    <a:pt x="2218" y="899"/>
                  </a:lnTo>
                  <a:lnTo>
                    <a:pt x="2218" y="899"/>
                  </a:lnTo>
                  <a:lnTo>
                    <a:pt x="2218"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33" y="899"/>
                  </a:lnTo>
                  <a:lnTo>
                    <a:pt x="2233"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40" y="899"/>
                  </a:lnTo>
                  <a:lnTo>
                    <a:pt x="2240" y="899"/>
                  </a:lnTo>
                  <a:lnTo>
                    <a:pt x="2240" y="899"/>
                  </a:lnTo>
                  <a:lnTo>
                    <a:pt x="2240" y="899"/>
                  </a:lnTo>
                  <a:lnTo>
                    <a:pt x="2240" y="899"/>
                  </a:lnTo>
                  <a:lnTo>
                    <a:pt x="2240" y="899"/>
                  </a:lnTo>
                  <a:lnTo>
                    <a:pt x="2241" y="899"/>
                  </a:lnTo>
                  <a:lnTo>
                    <a:pt x="2241" y="899"/>
                  </a:lnTo>
                  <a:lnTo>
                    <a:pt x="2241" y="899"/>
                  </a:lnTo>
                  <a:lnTo>
                    <a:pt x="2241" y="899"/>
                  </a:lnTo>
                  <a:lnTo>
                    <a:pt x="2243" y="899"/>
                  </a:lnTo>
                  <a:lnTo>
                    <a:pt x="2243" y="899"/>
                  </a:lnTo>
                  <a:lnTo>
                    <a:pt x="2249" y="899"/>
                  </a:lnTo>
                  <a:lnTo>
                    <a:pt x="2249" y="899"/>
                  </a:lnTo>
                  <a:lnTo>
                    <a:pt x="2265" y="899"/>
                  </a:lnTo>
                  <a:lnTo>
                    <a:pt x="2265" y="813"/>
                  </a:lnTo>
                  <a:lnTo>
                    <a:pt x="2266" y="813"/>
                  </a:lnTo>
                  <a:lnTo>
                    <a:pt x="2266" y="812"/>
                  </a:lnTo>
                  <a:lnTo>
                    <a:pt x="2266" y="812"/>
                  </a:lnTo>
                  <a:lnTo>
                    <a:pt x="2266" y="812"/>
                  </a:lnTo>
                  <a:lnTo>
                    <a:pt x="2266" y="812"/>
                  </a:lnTo>
                  <a:lnTo>
                    <a:pt x="2266" y="812"/>
                  </a:lnTo>
                  <a:lnTo>
                    <a:pt x="2266" y="812"/>
                  </a:lnTo>
                  <a:lnTo>
                    <a:pt x="2266" y="812"/>
                  </a:lnTo>
                  <a:lnTo>
                    <a:pt x="2266" y="812"/>
                  </a:lnTo>
                  <a:lnTo>
                    <a:pt x="2266" y="812"/>
                  </a:lnTo>
                  <a:lnTo>
                    <a:pt x="2267" y="812"/>
                  </a:lnTo>
                  <a:lnTo>
                    <a:pt x="2267" y="812"/>
                  </a:lnTo>
                  <a:lnTo>
                    <a:pt x="2267" y="812"/>
                  </a:lnTo>
                  <a:lnTo>
                    <a:pt x="2267" y="812"/>
                  </a:lnTo>
                  <a:lnTo>
                    <a:pt x="2269" y="812"/>
                  </a:lnTo>
                  <a:lnTo>
                    <a:pt x="2269" y="812"/>
                  </a:lnTo>
                  <a:lnTo>
                    <a:pt x="2273" y="812"/>
                  </a:lnTo>
                  <a:lnTo>
                    <a:pt x="2273" y="899"/>
                  </a:lnTo>
                  <a:lnTo>
                    <a:pt x="2273" y="899"/>
                  </a:lnTo>
                  <a:lnTo>
                    <a:pt x="2273" y="899"/>
                  </a:lnTo>
                  <a:lnTo>
                    <a:pt x="2273" y="899"/>
                  </a:lnTo>
                  <a:lnTo>
                    <a:pt x="2273" y="899"/>
                  </a:lnTo>
                  <a:lnTo>
                    <a:pt x="2273" y="899"/>
                  </a:lnTo>
                  <a:lnTo>
                    <a:pt x="2273" y="899"/>
                  </a:lnTo>
                  <a:lnTo>
                    <a:pt x="2273" y="899"/>
                  </a:lnTo>
                  <a:lnTo>
                    <a:pt x="2273" y="899"/>
                  </a:lnTo>
                  <a:lnTo>
                    <a:pt x="2275" y="899"/>
                  </a:lnTo>
                  <a:lnTo>
                    <a:pt x="2275" y="899"/>
                  </a:lnTo>
                  <a:lnTo>
                    <a:pt x="2277" y="899"/>
                  </a:lnTo>
                  <a:lnTo>
                    <a:pt x="2277" y="899"/>
                  </a:lnTo>
                  <a:lnTo>
                    <a:pt x="2277" y="899"/>
                  </a:lnTo>
                  <a:lnTo>
                    <a:pt x="2277" y="899"/>
                  </a:lnTo>
                  <a:lnTo>
                    <a:pt x="2277" y="899"/>
                  </a:lnTo>
                  <a:lnTo>
                    <a:pt x="2277" y="899"/>
                  </a:lnTo>
                  <a:lnTo>
                    <a:pt x="2278" y="899"/>
                  </a:lnTo>
                  <a:lnTo>
                    <a:pt x="2278" y="899"/>
                  </a:lnTo>
                  <a:lnTo>
                    <a:pt x="2278" y="899"/>
                  </a:lnTo>
                  <a:lnTo>
                    <a:pt x="2278" y="899"/>
                  </a:lnTo>
                  <a:lnTo>
                    <a:pt x="2279" y="899"/>
                  </a:lnTo>
                  <a:lnTo>
                    <a:pt x="2279" y="899"/>
                  </a:lnTo>
                  <a:lnTo>
                    <a:pt x="2279" y="899"/>
                  </a:lnTo>
                  <a:lnTo>
                    <a:pt x="2279" y="899"/>
                  </a:lnTo>
                  <a:lnTo>
                    <a:pt x="2280" y="899"/>
                  </a:lnTo>
                  <a:lnTo>
                    <a:pt x="2280" y="899"/>
                  </a:lnTo>
                  <a:lnTo>
                    <a:pt x="2282" y="899"/>
                  </a:lnTo>
                  <a:lnTo>
                    <a:pt x="2282" y="899"/>
                  </a:lnTo>
                  <a:lnTo>
                    <a:pt x="2283" y="899"/>
                  </a:lnTo>
                  <a:lnTo>
                    <a:pt x="2283" y="899"/>
                  </a:lnTo>
                  <a:lnTo>
                    <a:pt x="2285" y="899"/>
                  </a:lnTo>
                  <a:lnTo>
                    <a:pt x="2285" y="899"/>
                  </a:lnTo>
                  <a:lnTo>
                    <a:pt x="2288" y="899"/>
                  </a:lnTo>
                  <a:lnTo>
                    <a:pt x="2288" y="899"/>
                  </a:lnTo>
                  <a:lnTo>
                    <a:pt x="2292" y="899"/>
                  </a:lnTo>
                  <a:lnTo>
                    <a:pt x="2292" y="899"/>
                  </a:lnTo>
                  <a:lnTo>
                    <a:pt x="2293" y="899"/>
                  </a:lnTo>
                  <a:lnTo>
                    <a:pt x="2293" y="899"/>
                  </a:lnTo>
                  <a:lnTo>
                    <a:pt x="2294" y="899"/>
                  </a:lnTo>
                  <a:lnTo>
                    <a:pt x="2294"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9" y="899"/>
                  </a:lnTo>
                  <a:lnTo>
                    <a:pt x="2299" y="899"/>
                  </a:lnTo>
                  <a:lnTo>
                    <a:pt x="2308" y="899"/>
                  </a:lnTo>
                  <a:lnTo>
                    <a:pt x="2308" y="899"/>
                  </a:lnTo>
                  <a:lnTo>
                    <a:pt x="2311" y="899"/>
                  </a:lnTo>
                  <a:lnTo>
                    <a:pt x="2311" y="899"/>
                  </a:lnTo>
                  <a:lnTo>
                    <a:pt x="2350" y="899"/>
                  </a:lnTo>
                  <a:lnTo>
                    <a:pt x="2350" y="899"/>
                  </a:lnTo>
                  <a:lnTo>
                    <a:pt x="2350" y="899"/>
                  </a:lnTo>
                  <a:lnTo>
                    <a:pt x="2350" y="899"/>
                  </a:lnTo>
                  <a:lnTo>
                    <a:pt x="2351" y="899"/>
                  </a:lnTo>
                  <a:lnTo>
                    <a:pt x="2351" y="899"/>
                  </a:lnTo>
                  <a:lnTo>
                    <a:pt x="2365" y="899"/>
                  </a:lnTo>
                  <a:lnTo>
                    <a:pt x="2365" y="899"/>
                  </a:lnTo>
                  <a:lnTo>
                    <a:pt x="2365" y="899"/>
                  </a:lnTo>
                  <a:lnTo>
                    <a:pt x="2365" y="899"/>
                  </a:lnTo>
                  <a:lnTo>
                    <a:pt x="2365" y="899"/>
                  </a:lnTo>
                  <a:lnTo>
                    <a:pt x="2365" y="899"/>
                  </a:lnTo>
                  <a:lnTo>
                    <a:pt x="2365" y="899"/>
                  </a:lnTo>
                  <a:lnTo>
                    <a:pt x="2365" y="899"/>
                  </a:lnTo>
                  <a:lnTo>
                    <a:pt x="2366" y="899"/>
                  </a:lnTo>
                  <a:lnTo>
                    <a:pt x="2366" y="899"/>
                  </a:lnTo>
                  <a:lnTo>
                    <a:pt x="2367" y="899"/>
                  </a:lnTo>
                  <a:lnTo>
                    <a:pt x="2367" y="899"/>
                  </a:lnTo>
                  <a:lnTo>
                    <a:pt x="2369" y="899"/>
                  </a:lnTo>
                  <a:lnTo>
                    <a:pt x="2369" y="899"/>
                  </a:lnTo>
                  <a:lnTo>
                    <a:pt x="2371" y="899"/>
                  </a:lnTo>
                  <a:lnTo>
                    <a:pt x="2371" y="899"/>
                  </a:lnTo>
                  <a:lnTo>
                    <a:pt x="2382" y="899"/>
                  </a:lnTo>
                  <a:lnTo>
                    <a:pt x="2382"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11" y="899"/>
                  </a:lnTo>
                  <a:lnTo>
                    <a:pt x="2411" y="899"/>
                  </a:lnTo>
                  <a:lnTo>
                    <a:pt x="2413" y="899"/>
                  </a:lnTo>
                  <a:lnTo>
                    <a:pt x="2413" y="899"/>
                  </a:lnTo>
                  <a:lnTo>
                    <a:pt x="2417" y="899"/>
                  </a:lnTo>
                  <a:lnTo>
                    <a:pt x="2417" y="899"/>
                  </a:lnTo>
                  <a:lnTo>
                    <a:pt x="2422" y="899"/>
                  </a:lnTo>
                  <a:lnTo>
                    <a:pt x="2422" y="899"/>
                  </a:lnTo>
                  <a:lnTo>
                    <a:pt x="2428" y="899"/>
                  </a:lnTo>
                  <a:lnTo>
                    <a:pt x="2428" y="899"/>
                  </a:lnTo>
                  <a:lnTo>
                    <a:pt x="2439" y="899"/>
                  </a:lnTo>
                  <a:lnTo>
                    <a:pt x="2439" y="899"/>
                  </a:lnTo>
                  <a:lnTo>
                    <a:pt x="2451" y="899"/>
                  </a:lnTo>
                  <a:lnTo>
                    <a:pt x="2451" y="899"/>
                  </a:lnTo>
                  <a:lnTo>
                    <a:pt x="2451" y="899"/>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2" y="795"/>
                  </a:lnTo>
                  <a:lnTo>
                    <a:pt x="2452" y="795"/>
                  </a:lnTo>
                  <a:lnTo>
                    <a:pt x="2452" y="795"/>
                  </a:lnTo>
                  <a:lnTo>
                    <a:pt x="2452" y="795"/>
                  </a:lnTo>
                  <a:lnTo>
                    <a:pt x="2453" y="795"/>
                  </a:lnTo>
                  <a:lnTo>
                    <a:pt x="2453" y="795"/>
                  </a:lnTo>
                  <a:lnTo>
                    <a:pt x="2453" y="795"/>
                  </a:lnTo>
                  <a:lnTo>
                    <a:pt x="2453" y="795"/>
                  </a:lnTo>
                  <a:lnTo>
                    <a:pt x="2454" y="795"/>
                  </a:lnTo>
                  <a:lnTo>
                    <a:pt x="2454" y="795"/>
                  </a:lnTo>
                  <a:lnTo>
                    <a:pt x="2456" y="795"/>
                  </a:lnTo>
                  <a:lnTo>
                    <a:pt x="2456" y="795"/>
                  </a:lnTo>
                  <a:lnTo>
                    <a:pt x="2457" y="795"/>
                  </a:lnTo>
                  <a:lnTo>
                    <a:pt x="2457" y="795"/>
                  </a:lnTo>
                  <a:lnTo>
                    <a:pt x="2468" y="795"/>
                  </a:lnTo>
                  <a:lnTo>
                    <a:pt x="2468" y="899"/>
                  </a:lnTo>
                  <a:lnTo>
                    <a:pt x="2468" y="899"/>
                  </a:lnTo>
                  <a:lnTo>
                    <a:pt x="2468" y="899"/>
                  </a:lnTo>
                  <a:lnTo>
                    <a:pt x="2469" y="899"/>
                  </a:lnTo>
                  <a:lnTo>
                    <a:pt x="2469" y="899"/>
                  </a:lnTo>
                  <a:lnTo>
                    <a:pt x="2469" y="899"/>
                  </a:lnTo>
                  <a:lnTo>
                    <a:pt x="2469" y="899"/>
                  </a:lnTo>
                  <a:lnTo>
                    <a:pt x="2471" y="899"/>
                  </a:lnTo>
                  <a:lnTo>
                    <a:pt x="2471" y="899"/>
                  </a:lnTo>
                  <a:lnTo>
                    <a:pt x="2471" y="899"/>
                  </a:lnTo>
                  <a:lnTo>
                    <a:pt x="2471" y="899"/>
                  </a:lnTo>
                  <a:lnTo>
                    <a:pt x="2471" y="899"/>
                  </a:lnTo>
                  <a:lnTo>
                    <a:pt x="2471" y="899"/>
                  </a:lnTo>
                  <a:lnTo>
                    <a:pt x="2472" y="899"/>
                  </a:lnTo>
                  <a:lnTo>
                    <a:pt x="2472" y="899"/>
                  </a:lnTo>
                  <a:lnTo>
                    <a:pt x="2472" y="899"/>
                  </a:lnTo>
                  <a:lnTo>
                    <a:pt x="2472" y="899"/>
                  </a:lnTo>
                  <a:lnTo>
                    <a:pt x="2474" y="899"/>
                  </a:lnTo>
                  <a:lnTo>
                    <a:pt x="2474" y="899"/>
                  </a:lnTo>
                  <a:lnTo>
                    <a:pt x="2476" y="899"/>
                  </a:lnTo>
                  <a:lnTo>
                    <a:pt x="2476" y="899"/>
                  </a:lnTo>
                  <a:lnTo>
                    <a:pt x="2481" y="899"/>
                  </a:lnTo>
                  <a:lnTo>
                    <a:pt x="2481"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9" y="899"/>
                  </a:lnTo>
                  <a:lnTo>
                    <a:pt x="2489" y="899"/>
                  </a:lnTo>
                  <a:lnTo>
                    <a:pt x="2490" y="899"/>
                  </a:lnTo>
                  <a:lnTo>
                    <a:pt x="2490" y="899"/>
                  </a:lnTo>
                  <a:lnTo>
                    <a:pt x="2492" y="899"/>
                  </a:lnTo>
                  <a:lnTo>
                    <a:pt x="2492" y="899"/>
                  </a:lnTo>
                  <a:lnTo>
                    <a:pt x="2493" y="899"/>
                  </a:lnTo>
                  <a:lnTo>
                    <a:pt x="2493" y="899"/>
                  </a:lnTo>
                  <a:lnTo>
                    <a:pt x="2495" y="899"/>
                  </a:lnTo>
                  <a:lnTo>
                    <a:pt x="2495" y="899"/>
                  </a:lnTo>
                  <a:lnTo>
                    <a:pt x="2496" y="899"/>
                  </a:lnTo>
                  <a:lnTo>
                    <a:pt x="2496" y="899"/>
                  </a:lnTo>
                  <a:lnTo>
                    <a:pt x="2499" y="899"/>
                  </a:lnTo>
                  <a:lnTo>
                    <a:pt x="2499" y="899"/>
                  </a:lnTo>
                  <a:lnTo>
                    <a:pt x="2503" y="899"/>
                  </a:lnTo>
                  <a:lnTo>
                    <a:pt x="2503" y="899"/>
                  </a:lnTo>
                  <a:lnTo>
                    <a:pt x="2514" y="899"/>
                  </a:lnTo>
                  <a:lnTo>
                    <a:pt x="2514" y="899"/>
                  </a:lnTo>
                  <a:lnTo>
                    <a:pt x="2524" y="899"/>
                  </a:lnTo>
                  <a:lnTo>
                    <a:pt x="2524"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7" y="899"/>
                  </a:lnTo>
                  <a:lnTo>
                    <a:pt x="2527"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2" y="899"/>
                  </a:lnTo>
                  <a:lnTo>
                    <a:pt x="2532" y="899"/>
                  </a:lnTo>
                  <a:lnTo>
                    <a:pt x="2532" y="899"/>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4" y="766"/>
                  </a:lnTo>
                  <a:lnTo>
                    <a:pt x="2534" y="766"/>
                  </a:lnTo>
                  <a:lnTo>
                    <a:pt x="2537" y="766"/>
                  </a:lnTo>
                  <a:lnTo>
                    <a:pt x="2537" y="766"/>
                  </a:lnTo>
                  <a:lnTo>
                    <a:pt x="2541" y="766"/>
                  </a:lnTo>
                  <a:lnTo>
                    <a:pt x="2541" y="766"/>
                  </a:lnTo>
                  <a:lnTo>
                    <a:pt x="2590" y="766"/>
                  </a:lnTo>
                  <a:lnTo>
                    <a:pt x="2590" y="766"/>
                  </a:lnTo>
                  <a:lnTo>
                    <a:pt x="2590" y="766"/>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1" y="765"/>
                  </a:lnTo>
                  <a:lnTo>
                    <a:pt x="2591" y="899"/>
                  </a:lnTo>
                  <a:lnTo>
                    <a:pt x="2591" y="899"/>
                  </a:lnTo>
                  <a:lnTo>
                    <a:pt x="2591" y="765"/>
                  </a:lnTo>
                  <a:lnTo>
                    <a:pt x="2591" y="765"/>
                  </a:lnTo>
                  <a:lnTo>
                    <a:pt x="2591" y="765"/>
                  </a:lnTo>
                  <a:lnTo>
                    <a:pt x="2591" y="765"/>
                  </a:lnTo>
                  <a:lnTo>
                    <a:pt x="2591" y="899"/>
                  </a:lnTo>
                  <a:lnTo>
                    <a:pt x="2592" y="899"/>
                  </a:lnTo>
                  <a:lnTo>
                    <a:pt x="2592" y="765"/>
                  </a:lnTo>
                  <a:lnTo>
                    <a:pt x="2593" y="765"/>
                  </a:lnTo>
                  <a:lnTo>
                    <a:pt x="2593" y="899"/>
                  </a:lnTo>
                  <a:lnTo>
                    <a:pt x="2596" y="899"/>
                  </a:lnTo>
                  <a:lnTo>
                    <a:pt x="2596" y="899"/>
                  </a:lnTo>
                  <a:lnTo>
                    <a:pt x="2599" y="899"/>
                  </a:lnTo>
                  <a:lnTo>
                    <a:pt x="2599" y="765"/>
                  </a:lnTo>
                  <a:lnTo>
                    <a:pt x="2604" y="765"/>
                  </a:lnTo>
                  <a:lnTo>
                    <a:pt x="2604" y="899"/>
                  </a:lnTo>
                  <a:lnTo>
                    <a:pt x="2604" y="899"/>
                  </a:lnTo>
                  <a:lnTo>
                    <a:pt x="2604" y="899"/>
                  </a:lnTo>
                  <a:lnTo>
                    <a:pt x="2605" y="899"/>
                  </a:lnTo>
                  <a:lnTo>
                    <a:pt x="2605" y="899"/>
                  </a:lnTo>
                  <a:lnTo>
                    <a:pt x="2605" y="899"/>
                  </a:lnTo>
                  <a:lnTo>
                    <a:pt x="2605" y="899"/>
                  </a:lnTo>
                  <a:lnTo>
                    <a:pt x="2605" y="899"/>
                  </a:lnTo>
                  <a:lnTo>
                    <a:pt x="2605"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762"/>
                  </a:lnTo>
                  <a:lnTo>
                    <a:pt x="2607" y="762"/>
                  </a:lnTo>
                  <a:lnTo>
                    <a:pt x="2607" y="899"/>
                  </a:lnTo>
                  <a:lnTo>
                    <a:pt x="2607" y="899"/>
                  </a:lnTo>
                  <a:lnTo>
                    <a:pt x="2607" y="899"/>
                  </a:lnTo>
                  <a:lnTo>
                    <a:pt x="2607" y="899"/>
                  </a:lnTo>
                  <a:lnTo>
                    <a:pt x="2607" y="762"/>
                  </a:lnTo>
                  <a:lnTo>
                    <a:pt x="2607" y="762"/>
                  </a:lnTo>
                  <a:lnTo>
                    <a:pt x="2607" y="899"/>
                  </a:lnTo>
                  <a:lnTo>
                    <a:pt x="2607" y="899"/>
                  </a:lnTo>
                  <a:lnTo>
                    <a:pt x="2607"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9" y="899"/>
                  </a:lnTo>
                  <a:lnTo>
                    <a:pt x="2609" y="899"/>
                  </a:lnTo>
                  <a:lnTo>
                    <a:pt x="2612" y="899"/>
                  </a:lnTo>
                  <a:lnTo>
                    <a:pt x="2612" y="760"/>
                  </a:lnTo>
                  <a:lnTo>
                    <a:pt x="2612" y="760"/>
                  </a:lnTo>
                  <a:lnTo>
                    <a:pt x="2612" y="760"/>
                  </a:lnTo>
                  <a:lnTo>
                    <a:pt x="2613" y="760"/>
                  </a:lnTo>
                  <a:lnTo>
                    <a:pt x="2613"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1" y="752"/>
                  </a:lnTo>
                  <a:lnTo>
                    <a:pt x="2631"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9" y="899"/>
                  </a:lnTo>
                  <a:lnTo>
                    <a:pt x="2639" y="899"/>
                  </a:lnTo>
                  <a:lnTo>
                    <a:pt x="2639" y="899"/>
                  </a:lnTo>
                  <a:lnTo>
                    <a:pt x="2639"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6" y="899"/>
                  </a:lnTo>
                  <a:lnTo>
                    <a:pt x="2646" y="899"/>
                  </a:lnTo>
                  <a:lnTo>
                    <a:pt x="2647" y="899"/>
                  </a:lnTo>
                  <a:lnTo>
                    <a:pt x="2647" y="899"/>
                  </a:lnTo>
                  <a:lnTo>
                    <a:pt x="2647" y="899"/>
                  </a:lnTo>
                  <a:lnTo>
                    <a:pt x="2647" y="899"/>
                  </a:lnTo>
                  <a:lnTo>
                    <a:pt x="2648" y="899"/>
                  </a:lnTo>
                  <a:lnTo>
                    <a:pt x="2648" y="899"/>
                  </a:lnTo>
                  <a:lnTo>
                    <a:pt x="2649" y="899"/>
                  </a:lnTo>
                  <a:lnTo>
                    <a:pt x="2649"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3" y="899"/>
                  </a:lnTo>
                  <a:lnTo>
                    <a:pt x="2653"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8" y="899"/>
                  </a:lnTo>
                  <a:lnTo>
                    <a:pt x="2658" y="899"/>
                  </a:lnTo>
                  <a:lnTo>
                    <a:pt x="2658" y="899"/>
                  </a:lnTo>
                  <a:lnTo>
                    <a:pt x="2658" y="899"/>
                  </a:lnTo>
                  <a:lnTo>
                    <a:pt x="2658" y="899"/>
                  </a:lnTo>
                  <a:lnTo>
                    <a:pt x="2658" y="899"/>
                  </a:lnTo>
                  <a:lnTo>
                    <a:pt x="2658" y="899"/>
                  </a:lnTo>
                  <a:lnTo>
                    <a:pt x="2658"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1" y="899"/>
                  </a:lnTo>
                  <a:lnTo>
                    <a:pt x="2661" y="899"/>
                  </a:lnTo>
                  <a:lnTo>
                    <a:pt x="2661" y="899"/>
                  </a:lnTo>
                  <a:lnTo>
                    <a:pt x="2661" y="899"/>
                  </a:lnTo>
                  <a:lnTo>
                    <a:pt x="2661" y="899"/>
                  </a:lnTo>
                  <a:lnTo>
                    <a:pt x="2661" y="899"/>
                  </a:lnTo>
                  <a:lnTo>
                    <a:pt x="2661" y="899"/>
                  </a:lnTo>
                  <a:lnTo>
                    <a:pt x="2661" y="899"/>
                  </a:lnTo>
                  <a:lnTo>
                    <a:pt x="2662" y="899"/>
                  </a:lnTo>
                  <a:lnTo>
                    <a:pt x="2662" y="899"/>
                  </a:lnTo>
                  <a:lnTo>
                    <a:pt x="2662" y="899"/>
                  </a:lnTo>
                  <a:lnTo>
                    <a:pt x="2662" y="899"/>
                  </a:lnTo>
                  <a:lnTo>
                    <a:pt x="2663" y="899"/>
                  </a:lnTo>
                  <a:lnTo>
                    <a:pt x="2663" y="899"/>
                  </a:lnTo>
                  <a:lnTo>
                    <a:pt x="2665" y="899"/>
                  </a:lnTo>
                  <a:lnTo>
                    <a:pt x="2665" y="899"/>
                  </a:lnTo>
                  <a:lnTo>
                    <a:pt x="2681" y="899"/>
                  </a:lnTo>
                  <a:lnTo>
                    <a:pt x="2681" y="899"/>
                  </a:lnTo>
                  <a:lnTo>
                    <a:pt x="2682" y="899"/>
                  </a:lnTo>
                  <a:lnTo>
                    <a:pt x="2682"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4" y="899"/>
                  </a:lnTo>
                  <a:lnTo>
                    <a:pt x="2684" y="899"/>
                  </a:lnTo>
                  <a:lnTo>
                    <a:pt x="2684" y="899"/>
                  </a:lnTo>
                  <a:lnTo>
                    <a:pt x="2684" y="708"/>
                  </a:lnTo>
                  <a:lnTo>
                    <a:pt x="2684" y="708"/>
                  </a:lnTo>
                  <a:lnTo>
                    <a:pt x="2684" y="708"/>
                  </a:lnTo>
                  <a:lnTo>
                    <a:pt x="2687" y="708"/>
                  </a:lnTo>
                  <a:lnTo>
                    <a:pt x="2687" y="899"/>
                  </a:lnTo>
                  <a:lnTo>
                    <a:pt x="2687" y="899"/>
                  </a:lnTo>
                  <a:lnTo>
                    <a:pt x="2687" y="899"/>
                  </a:lnTo>
                  <a:lnTo>
                    <a:pt x="2687" y="899"/>
                  </a:lnTo>
                  <a:lnTo>
                    <a:pt x="2687" y="899"/>
                  </a:lnTo>
                  <a:lnTo>
                    <a:pt x="2687" y="899"/>
                  </a:lnTo>
                  <a:lnTo>
                    <a:pt x="2687" y="899"/>
                  </a:lnTo>
                  <a:lnTo>
                    <a:pt x="2687" y="899"/>
                  </a:lnTo>
                  <a:lnTo>
                    <a:pt x="2687" y="694"/>
                  </a:lnTo>
                  <a:lnTo>
                    <a:pt x="2687" y="694"/>
                  </a:lnTo>
                  <a:lnTo>
                    <a:pt x="2687" y="694"/>
                  </a:lnTo>
                  <a:lnTo>
                    <a:pt x="2687" y="694"/>
                  </a:lnTo>
                  <a:lnTo>
                    <a:pt x="2687" y="694"/>
                  </a:lnTo>
                  <a:lnTo>
                    <a:pt x="2687" y="694"/>
                  </a:lnTo>
                  <a:lnTo>
                    <a:pt x="2687" y="694"/>
                  </a:lnTo>
                  <a:lnTo>
                    <a:pt x="2688" y="694"/>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9" y="899"/>
                  </a:lnTo>
                  <a:lnTo>
                    <a:pt x="2689"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2" y="899"/>
                  </a:lnTo>
                  <a:lnTo>
                    <a:pt x="2692" y="899"/>
                  </a:lnTo>
                  <a:lnTo>
                    <a:pt x="2692" y="899"/>
                  </a:lnTo>
                  <a:lnTo>
                    <a:pt x="2692" y="899"/>
                  </a:lnTo>
                  <a:lnTo>
                    <a:pt x="2692" y="899"/>
                  </a:lnTo>
                  <a:lnTo>
                    <a:pt x="2692" y="899"/>
                  </a:lnTo>
                  <a:lnTo>
                    <a:pt x="2692" y="899"/>
                  </a:lnTo>
                  <a:lnTo>
                    <a:pt x="2692" y="899"/>
                  </a:lnTo>
                  <a:lnTo>
                    <a:pt x="2692" y="899"/>
                  </a:lnTo>
                  <a:lnTo>
                    <a:pt x="2692" y="676"/>
                  </a:lnTo>
                  <a:lnTo>
                    <a:pt x="2692" y="676"/>
                  </a:lnTo>
                  <a:lnTo>
                    <a:pt x="2692" y="899"/>
                  </a:lnTo>
                  <a:lnTo>
                    <a:pt x="2692" y="899"/>
                  </a:lnTo>
                  <a:lnTo>
                    <a:pt x="2692" y="899"/>
                  </a:lnTo>
                  <a:lnTo>
                    <a:pt x="2693" y="899"/>
                  </a:lnTo>
                  <a:lnTo>
                    <a:pt x="2693" y="899"/>
                  </a:lnTo>
                  <a:lnTo>
                    <a:pt x="2693" y="899"/>
                  </a:lnTo>
                  <a:lnTo>
                    <a:pt x="2693" y="676"/>
                  </a:lnTo>
                  <a:lnTo>
                    <a:pt x="2693" y="676"/>
                  </a:lnTo>
                  <a:lnTo>
                    <a:pt x="2693" y="676"/>
                  </a:lnTo>
                  <a:lnTo>
                    <a:pt x="2693" y="676"/>
                  </a:lnTo>
                  <a:lnTo>
                    <a:pt x="2693" y="676"/>
                  </a:lnTo>
                  <a:lnTo>
                    <a:pt x="2693" y="676"/>
                  </a:lnTo>
                  <a:lnTo>
                    <a:pt x="2693" y="676"/>
                  </a:lnTo>
                  <a:lnTo>
                    <a:pt x="2693" y="676"/>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4" y="899"/>
                  </a:lnTo>
                  <a:lnTo>
                    <a:pt x="2694" y="899"/>
                  </a:lnTo>
                  <a:lnTo>
                    <a:pt x="2697" y="899"/>
                  </a:lnTo>
                  <a:lnTo>
                    <a:pt x="2697" y="899"/>
                  </a:lnTo>
                  <a:lnTo>
                    <a:pt x="2702" y="899"/>
                  </a:lnTo>
                  <a:lnTo>
                    <a:pt x="2702" y="899"/>
                  </a:lnTo>
                  <a:lnTo>
                    <a:pt x="2702" y="899"/>
                  </a:lnTo>
                  <a:lnTo>
                    <a:pt x="2702" y="899"/>
                  </a:lnTo>
                  <a:lnTo>
                    <a:pt x="2707" y="899"/>
                  </a:lnTo>
                  <a:lnTo>
                    <a:pt x="2707" y="899"/>
                  </a:lnTo>
                  <a:lnTo>
                    <a:pt x="2712" y="899"/>
                  </a:lnTo>
                  <a:lnTo>
                    <a:pt x="2712" y="899"/>
                  </a:lnTo>
                  <a:lnTo>
                    <a:pt x="2712" y="899"/>
                  </a:lnTo>
                  <a:lnTo>
                    <a:pt x="2712"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4" y="899"/>
                  </a:lnTo>
                  <a:lnTo>
                    <a:pt x="2714" y="899"/>
                  </a:lnTo>
                  <a:lnTo>
                    <a:pt x="2716" y="899"/>
                  </a:lnTo>
                  <a:lnTo>
                    <a:pt x="2716" y="899"/>
                  </a:lnTo>
                  <a:lnTo>
                    <a:pt x="2735" y="899"/>
                  </a:lnTo>
                  <a:lnTo>
                    <a:pt x="2735" y="899"/>
                  </a:lnTo>
                  <a:lnTo>
                    <a:pt x="2735" y="899"/>
                  </a:lnTo>
                  <a:lnTo>
                    <a:pt x="2735" y="657"/>
                  </a:lnTo>
                  <a:lnTo>
                    <a:pt x="2735" y="657"/>
                  </a:lnTo>
                  <a:lnTo>
                    <a:pt x="2735" y="657"/>
                  </a:lnTo>
                  <a:lnTo>
                    <a:pt x="2735" y="657"/>
                  </a:lnTo>
                  <a:lnTo>
                    <a:pt x="2735" y="657"/>
                  </a:lnTo>
                  <a:lnTo>
                    <a:pt x="2735" y="657"/>
                  </a:lnTo>
                  <a:lnTo>
                    <a:pt x="2735" y="657"/>
                  </a:lnTo>
                  <a:lnTo>
                    <a:pt x="2735" y="657"/>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6" y="899"/>
                  </a:lnTo>
                  <a:lnTo>
                    <a:pt x="2736" y="899"/>
                  </a:lnTo>
                  <a:lnTo>
                    <a:pt x="2748" y="899"/>
                  </a:lnTo>
                  <a:lnTo>
                    <a:pt x="2748" y="899"/>
                  </a:lnTo>
                  <a:lnTo>
                    <a:pt x="2752" y="899"/>
                  </a:lnTo>
                  <a:lnTo>
                    <a:pt x="2752" y="899"/>
                  </a:lnTo>
                  <a:lnTo>
                    <a:pt x="2775" y="899"/>
                  </a:lnTo>
                  <a:lnTo>
                    <a:pt x="2775" y="652"/>
                  </a:lnTo>
                  <a:lnTo>
                    <a:pt x="2775" y="652"/>
                  </a:lnTo>
                  <a:lnTo>
                    <a:pt x="2775" y="899"/>
                  </a:lnTo>
                  <a:lnTo>
                    <a:pt x="2775" y="899"/>
                  </a:lnTo>
                  <a:lnTo>
                    <a:pt x="2775" y="652"/>
                  </a:lnTo>
                  <a:lnTo>
                    <a:pt x="2775" y="652"/>
                  </a:lnTo>
                  <a:lnTo>
                    <a:pt x="2775"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91" y="899"/>
                  </a:lnTo>
                  <a:lnTo>
                    <a:pt x="2791" y="899"/>
                  </a:lnTo>
                  <a:lnTo>
                    <a:pt x="2792" y="899"/>
                  </a:lnTo>
                  <a:lnTo>
                    <a:pt x="2792"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5" y="899"/>
                  </a:lnTo>
                  <a:lnTo>
                    <a:pt x="2795" y="899"/>
                  </a:lnTo>
                  <a:lnTo>
                    <a:pt x="2798" y="899"/>
                  </a:lnTo>
                  <a:lnTo>
                    <a:pt x="2798" y="626"/>
                  </a:lnTo>
                  <a:lnTo>
                    <a:pt x="2799" y="626"/>
                  </a:lnTo>
                  <a:lnTo>
                    <a:pt x="2799" y="626"/>
                  </a:lnTo>
                  <a:lnTo>
                    <a:pt x="2837" y="626"/>
                  </a:lnTo>
                  <a:lnTo>
                    <a:pt x="2837" y="899"/>
                  </a:lnTo>
                  <a:lnTo>
                    <a:pt x="2837" y="899"/>
                  </a:lnTo>
                  <a:lnTo>
                    <a:pt x="2837" y="899"/>
                  </a:lnTo>
                  <a:lnTo>
                    <a:pt x="2837" y="899"/>
                  </a:lnTo>
                  <a:lnTo>
                    <a:pt x="2837" y="899"/>
                  </a:lnTo>
                  <a:lnTo>
                    <a:pt x="2840" y="899"/>
                  </a:lnTo>
                  <a:lnTo>
                    <a:pt x="2840" y="899"/>
                  </a:lnTo>
                  <a:lnTo>
                    <a:pt x="2842" y="899"/>
                  </a:lnTo>
                  <a:lnTo>
                    <a:pt x="2842" y="899"/>
                  </a:lnTo>
                  <a:lnTo>
                    <a:pt x="2842" y="899"/>
                  </a:lnTo>
                  <a:lnTo>
                    <a:pt x="2842" y="899"/>
                  </a:lnTo>
                  <a:lnTo>
                    <a:pt x="2842" y="899"/>
                  </a:lnTo>
                  <a:lnTo>
                    <a:pt x="2842" y="899"/>
                  </a:lnTo>
                  <a:lnTo>
                    <a:pt x="2843" y="899"/>
                  </a:lnTo>
                  <a:lnTo>
                    <a:pt x="2843" y="899"/>
                  </a:lnTo>
                  <a:lnTo>
                    <a:pt x="2844" y="899"/>
                  </a:lnTo>
                  <a:lnTo>
                    <a:pt x="2844" y="899"/>
                  </a:lnTo>
                  <a:lnTo>
                    <a:pt x="2848" y="899"/>
                  </a:lnTo>
                  <a:lnTo>
                    <a:pt x="2848" y="899"/>
                  </a:lnTo>
                  <a:lnTo>
                    <a:pt x="2853" y="899"/>
                  </a:lnTo>
                  <a:lnTo>
                    <a:pt x="2853" y="899"/>
                  </a:lnTo>
                  <a:lnTo>
                    <a:pt x="2855" y="899"/>
                  </a:lnTo>
                  <a:lnTo>
                    <a:pt x="2855" y="899"/>
                  </a:lnTo>
                  <a:lnTo>
                    <a:pt x="2856" y="899"/>
                  </a:lnTo>
                  <a:lnTo>
                    <a:pt x="2856" y="899"/>
                  </a:lnTo>
                  <a:lnTo>
                    <a:pt x="2866" y="899"/>
                  </a:lnTo>
                  <a:lnTo>
                    <a:pt x="2866" y="899"/>
                  </a:lnTo>
                  <a:lnTo>
                    <a:pt x="2891" y="899"/>
                  </a:lnTo>
                  <a:lnTo>
                    <a:pt x="2891" y="899"/>
                  </a:lnTo>
                  <a:lnTo>
                    <a:pt x="2895" y="899"/>
                  </a:lnTo>
                  <a:lnTo>
                    <a:pt x="2895"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9" y="899"/>
                  </a:lnTo>
                  <a:lnTo>
                    <a:pt x="2899" y="899"/>
                  </a:lnTo>
                  <a:lnTo>
                    <a:pt x="2900" y="899"/>
                  </a:lnTo>
                  <a:lnTo>
                    <a:pt x="2900" y="899"/>
                  </a:lnTo>
                  <a:lnTo>
                    <a:pt x="2901" y="899"/>
                  </a:lnTo>
                  <a:lnTo>
                    <a:pt x="2901" y="899"/>
                  </a:lnTo>
                  <a:lnTo>
                    <a:pt x="2902" y="899"/>
                  </a:lnTo>
                  <a:lnTo>
                    <a:pt x="2902" y="899"/>
                  </a:lnTo>
                  <a:lnTo>
                    <a:pt x="2903" y="899"/>
                  </a:lnTo>
                  <a:lnTo>
                    <a:pt x="2903"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6" y="899"/>
                  </a:lnTo>
                  <a:lnTo>
                    <a:pt x="2906" y="899"/>
                  </a:lnTo>
                  <a:lnTo>
                    <a:pt x="2909" y="899"/>
                  </a:lnTo>
                  <a:lnTo>
                    <a:pt x="2909" y="899"/>
                  </a:lnTo>
                  <a:lnTo>
                    <a:pt x="2913" y="899"/>
                  </a:lnTo>
                  <a:lnTo>
                    <a:pt x="2913" y="577"/>
                  </a:lnTo>
                  <a:lnTo>
                    <a:pt x="2917" y="577"/>
                  </a:lnTo>
                  <a:lnTo>
                    <a:pt x="2917" y="568"/>
                  </a:lnTo>
                  <a:lnTo>
                    <a:pt x="2917" y="568"/>
                  </a:lnTo>
                  <a:lnTo>
                    <a:pt x="2917" y="568"/>
                  </a:lnTo>
                  <a:lnTo>
                    <a:pt x="2918" y="568"/>
                  </a:lnTo>
                  <a:lnTo>
                    <a:pt x="2918" y="899"/>
                  </a:lnTo>
                  <a:lnTo>
                    <a:pt x="2938" y="899"/>
                  </a:lnTo>
                  <a:lnTo>
                    <a:pt x="2938" y="567"/>
                  </a:lnTo>
                  <a:lnTo>
                    <a:pt x="2938" y="567"/>
                  </a:lnTo>
                  <a:lnTo>
                    <a:pt x="2938" y="567"/>
                  </a:lnTo>
                  <a:lnTo>
                    <a:pt x="2939" y="567"/>
                  </a:lnTo>
                  <a:lnTo>
                    <a:pt x="2939" y="899"/>
                  </a:lnTo>
                  <a:lnTo>
                    <a:pt x="2943" y="899"/>
                  </a:lnTo>
                  <a:lnTo>
                    <a:pt x="2943" y="899"/>
                  </a:lnTo>
                  <a:lnTo>
                    <a:pt x="2943" y="899"/>
                  </a:lnTo>
                  <a:lnTo>
                    <a:pt x="2943" y="899"/>
                  </a:lnTo>
                  <a:lnTo>
                    <a:pt x="2943" y="899"/>
                  </a:lnTo>
                  <a:lnTo>
                    <a:pt x="2943" y="562"/>
                  </a:lnTo>
                  <a:lnTo>
                    <a:pt x="2943" y="562"/>
                  </a:lnTo>
                  <a:lnTo>
                    <a:pt x="2943" y="562"/>
                  </a:lnTo>
                  <a:lnTo>
                    <a:pt x="2943" y="562"/>
                  </a:lnTo>
                  <a:lnTo>
                    <a:pt x="2943" y="562"/>
                  </a:lnTo>
                  <a:lnTo>
                    <a:pt x="2943" y="562"/>
                  </a:lnTo>
                  <a:lnTo>
                    <a:pt x="2943" y="562"/>
                  </a:lnTo>
                  <a:lnTo>
                    <a:pt x="2943" y="562"/>
                  </a:lnTo>
                  <a:lnTo>
                    <a:pt x="2943" y="562"/>
                  </a:lnTo>
                  <a:lnTo>
                    <a:pt x="2944" y="562"/>
                  </a:lnTo>
                  <a:lnTo>
                    <a:pt x="2944" y="562"/>
                  </a:lnTo>
                  <a:lnTo>
                    <a:pt x="2945" y="562"/>
                  </a:lnTo>
                  <a:lnTo>
                    <a:pt x="2945" y="899"/>
                  </a:lnTo>
                  <a:lnTo>
                    <a:pt x="2947" y="899"/>
                  </a:lnTo>
                  <a:lnTo>
                    <a:pt x="2947"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51" y="899"/>
                  </a:lnTo>
                  <a:lnTo>
                    <a:pt x="2951" y="547"/>
                  </a:lnTo>
                  <a:lnTo>
                    <a:pt x="2951" y="547"/>
                  </a:lnTo>
                  <a:lnTo>
                    <a:pt x="2951" y="547"/>
                  </a:lnTo>
                  <a:lnTo>
                    <a:pt x="2951" y="547"/>
                  </a:lnTo>
                  <a:lnTo>
                    <a:pt x="2951" y="899"/>
                  </a:lnTo>
                  <a:lnTo>
                    <a:pt x="2952" y="899"/>
                  </a:lnTo>
                  <a:lnTo>
                    <a:pt x="2952" y="899"/>
                  </a:lnTo>
                  <a:lnTo>
                    <a:pt x="2953" y="899"/>
                  </a:lnTo>
                  <a:lnTo>
                    <a:pt x="2953" y="899"/>
                  </a:lnTo>
                  <a:lnTo>
                    <a:pt x="2962" y="899"/>
                  </a:lnTo>
                  <a:lnTo>
                    <a:pt x="2962" y="539"/>
                  </a:lnTo>
                  <a:lnTo>
                    <a:pt x="2962" y="539"/>
                  </a:lnTo>
                  <a:lnTo>
                    <a:pt x="2962" y="539"/>
                  </a:lnTo>
                  <a:lnTo>
                    <a:pt x="2962" y="539"/>
                  </a:lnTo>
                  <a:lnTo>
                    <a:pt x="2962" y="539"/>
                  </a:lnTo>
                  <a:lnTo>
                    <a:pt x="2962" y="539"/>
                  </a:lnTo>
                  <a:lnTo>
                    <a:pt x="2962" y="539"/>
                  </a:lnTo>
                  <a:lnTo>
                    <a:pt x="2962" y="539"/>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4" y="538"/>
                  </a:lnTo>
                  <a:lnTo>
                    <a:pt x="2964"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7" y="538"/>
                  </a:lnTo>
                  <a:lnTo>
                    <a:pt x="2967" y="538"/>
                  </a:lnTo>
                  <a:lnTo>
                    <a:pt x="2967" y="538"/>
                  </a:lnTo>
                  <a:lnTo>
                    <a:pt x="2967" y="538"/>
                  </a:lnTo>
                  <a:lnTo>
                    <a:pt x="2967" y="538"/>
                  </a:lnTo>
                  <a:lnTo>
                    <a:pt x="2967" y="538"/>
                  </a:lnTo>
                  <a:lnTo>
                    <a:pt x="2968" y="538"/>
                  </a:lnTo>
                  <a:lnTo>
                    <a:pt x="2968" y="538"/>
                  </a:lnTo>
                  <a:lnTo>
                    <a:pt x="2972" y="538"/>
                  </a:lnTo>
                  <a:lnTo>
                    <a:pt x="2972" y="899"/>
                  </a:lnTo>
                  <a:lnTo>
                    <a:pt x="2972" y="899"/>
                  </a:lnTo>
                  <a:lnTo>
                    <a:pt x="2972" y="899"/>
                  </a:lnTo>
                  <a:lnTo>
                    <a:pt x="3045" y="899"/>
                  </a:lnTo>
                  <a:lnTo>
                    <a:pt x="3045" y="899"/>
                  </a:lnTo>
                  <a:lnTo>
                    <a:pt x="3045" y="899"/>
                  </a:lnTo>
                  <a:lnTo>
                    <a:pt x="3045" y="899"/>
                  </a:lnTo>
                  <a:lnTo>
                    <a:pt x="3046" y="899"/>
                  </a:lnTo>
                  <a:lnTo>
                    <a:pt x="3046" y="899"/>
                  </a:lnTo>
                  <a:lnTo>
                    <a:pt x="3046" y="899"/>
                  </a:lnTo>
                  <a:lnTo>
                    <a:pt x="3046" y="522"/>
                  </a:lnTo>
                  <a:lnTo>
                    <a:pt x="3046" y="522"/>
                  </a:lnTo>
                  <a:lnTo>
                    <a:pt x="3046" y="522"/>
                  </a:lnTo>
                  <a:lnTo>
                    <a:pt x="3047" y="522"/>
                  </a:lnTo>
                  <a:lnTo>
                    <a:pt x="3047" y="522"/>
                  </a:lnTo>
                  <a:lnTo>
                    <a:pt x="3047" y="522"/>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8" y="521"/>
                  </a:lnTo>
                  <a:lnTo>
                    <a:pt x="3048" y="521"/>
                  </a:lnTo>
                  <a:lnTo>
                    <a:pt x="3048" y="521"/>
                  </a:lnTo>
                  <a:lnTo>
                    <a:pt x="3048" y="521"/>
                  </a:lnTo>
                  <a:lnTo>
                    <a:pt x="3048" y="521"/>
                  </a:lnTo>
                  <a:lnTo>
                    <a:pt x="3048" y="521"/>
                  </a:lnTo>
                  <a:lnTo>
                    <a:pt x="3048" y="521"/>
                  </a:lnTo>
                  <a:lnTo>
                    <a:pt x="3048" y="521"/>
                  </a:lnTo>
                  <a:lnTo>
                    <a:pt x="3049" y="521"/>
                  </a:lnTo>
                  <a:lnTo>
                    <a:pt x="3049" y="521"/>
                  </a:lnTo>
                  <a:lnTo>
                    <a:pt x="3050" y="521"/>
                  </a:lnTo>
                  <a:lnTo>
                    <a:pt x="3050" y="521"/>
                  </a:lnTo>
                  <a:lnTo>
                    <a:pt x="3057" y="521"/>
                  </a:lnTo>
                  <a:lnTo>
                    <a:pt x="3057" y="899"/>
                  </a:lnTo>
                  <a:lnTo>
                    <a:pt x="3057" y="899"/>
                  </a:lnTo>
                  <a:lnTo>
                    <a:pt x="3057" y="899"/>
                  </a:lnTo>
                  <a:lnTo>
                    <a:pt x="3058" y="899"/>
                  </a:lnTo>
                  <a:lnTo>
                    <a:pt x="3058" y="899"/>
                  </a:lnTo>
                  <a:lnTo>
                    <a:pt x="3058" y="899"/>
                  </a:lnTo>
                  <a:lnTo>
                    <a:pt x="3058" y="899"/>
                  </a:lnTo>
                  <a:lnTo>
                    <a:pt x="3060" y="899"/>
                  </a:lnTo>
                  <a:lnTo>
                    <a:pt x="3060"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76" y="899"/>
                  </a:lnTo>
                  <a:lnTo>
                    <a:pt x="3076" y="899"/>
                  </a:lnTo>
                  <a:lnTo>
                    <a:pt x="3101" y="899"/>
                  </a:lnTo>
                  <a:lnTo>
                    <a:pt x="3101" y="899"/>
                  </a:lnTo>
                  <a:lnTo>
                    <a:pt x="3156" y="899"/>
                  </a:lnTo>
                  <a:lnTo>
                    <a:pt x="3156" y="899"/>
                  </a:lnTo>
                  <a:lnTo>
                    <a:pt x="3156" y="899"/>
                  </a:lnTo>
                  <a:lnTo>
                    <a:pt x="3156" y="899"/>
                  </a:lnTo>
                  <a:lnTo>
                    <a:pt x="3157" y="899"/>
                  </a:lnTo>
                  <a:lnTo>
                    <a:pt x="3157" y="899"/>
                  </a:lnTo>
                  <a:lnTo>
                    <a:pt x="3157" y="899"/>
                  </a:lnTo>
                  <a:lnTo>
                    <a:pt x="3157" y="899"/>
                  </a:lnTo>
                  <a:lnTo>
                    <a:pt x="3159" y="899"/>
                  </a:lnTo>
                  <a:lnTo>
                    <a:pt x="3159" y="899"/>
                  </a:lnTo>
                  <a:lnTo>
                    <a:pt x="3169" y="899"/>
                  </a:lnTo>
                  <a:lnTo>
                    <a:pt x="3169" y="899"/>
                  </a:lnTo>
                  <a:lnTo>
                    <a:pt x="3169" y="899"/>
                  </a:lnTo>
                  <a:lnTo>
                    <a:pt x="3169" y="479"/>
                  </a:lnTo>
                  <a:lnTo>
                    <a:pt x="3169" y="479"/>
                  </a:lnTo>
                  <a:lnTo>
                    <a:pt x="3169" y="479"/>
                  </a:lnTo>
                  <a:lnTo>
                    <a:pt x="3169" y="479"/>
                  </a:lnTo>
                  <a:lnTo>
                    <a:pt x="3169" y="479"/>
                  </a:lnTo>
                  <a:lnTo>
                    <a:pt x="3169" y="479"/>
                  </a:lnTo>
                  <a:lnTo>
                    <a:pt x="3169" y="479"/>
                  </a:lnTo>
                  <a:lnTo>
                    <a:pt x="3169" y="479"/>
                  </a:lnTo>
                  <a:lnTo>
                    <a:pt x="3169" y="479"/>
                  </a:lnTo>
                  <a:lnTo>
                    <a:pt x="3171" y="479"/>
                  </a:lnTo>
                  <a:lnTo>
                    <a:pt x="3171" y="479"/>
                  </a:lnTo>
                  <a:lnTo>
                    <a:pt x="3172" y="479"/>
                  </a:lnTo>
                  <a:lnTo>
                    <a:pt x="3172" y="479"/>
                  </a:lnTo>
                  <a:lnTo>
                    <a:pt x="3175" y="47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899"/>
                  </a:lnTo>
                  <a:lnTo>
                    <a:pt x="3185" y="899"/>
                  </a:lnTo>
                  <a:lnTo>
                    <a:pt x="3185" y="899"/>
                  </a:lnTo>
                  <a:lnTo>
                    <a:pt x="3186" y="899"/>
                  </a:lnTo>
                  <a:lnTo>
                    <a:pt x="3186" y="899"/>
                  </a:lnTo>
                  <a:lnTo>
                    <a:pt x="3186" y="899"/>
                  </a:lnTo>
                  <a:lnTo>
                    <a:pt x="3186" y="455"/>
                  </a:lnTo>
                  <a:lnTo>
                    <a:pt x="3186" y="455"/>
                  </a:lnTo>
                  <a:lnTo>
                    <a:pt x="3186" y="455"/>
                  </a:lnTo>
                  <a:lnTo>
                    <a:pt x="3186" y="455"/>
                  </a:lnTo>
                  <a:lnTo>
                    <a:pt x="3186" y="454"/>
                  </a:lnTo>
                  <a:lnTo>
                    <a:pt x="3186" y="454"/>
                  </a:lnTo>
                  <a:lnTo>
                    <a:pt x="3186" y="454"/>
                  </a:lnTo>
                  <a:lnTo>
                    <a:pt x="3187" y="454"/>
                  </a:lnTo>
                  <a:lnTo>
                    <a:pt x="3187" y="445"/>
                  </a:lnTo>
                  <a:lnTo>
                    <a:pt x="3187" y="445"/>
                  </a:lnTo>
                  <a:lnTo>
                    <a:pt x="3187" y="445"/>
                  </a:lnTo>
                  <a:lnTo>
                    <a:pt x="3187" y="445"/>
                  </a:lnTo>
                  <a:lnTo>
                    <a:pt x="3187" y="445"/>
                  </a:lnTo>
                  <a:lnTo>
                    <a:pt x="3187" y="445"/>
                  </a:lnTo>
                  <a:lnTo>
                    <a:pt x="3187" y="445"/>
                  </a:lnTo>
                  <a:lnTo>
                    <a:pt x="3188" y="445"/>
                  </a:lnTo>
                  <a:lnTo>
                    <a:pt x="3188" y="440"/>
                  </a:lnTo>
                  <a:lnTo>
                    <a:pt x="3189" y="440"/>
                  </a:lnTo>
                  <a:lnTo>
                    <a:pt x="3189" y="440"/>
                  </a:lnTo>
                  <a:lnTo>
                    <a:pt x="3189" y="440"/>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434"/>
                  </a:lnTo>
                  <a:lnTo>
                    <a:pt x="3189" y="434"/>
                  </a:lnTo>
                  <a:lnTo>
                    <a:pt x="3189" y="430"/>
                  </a:lnTo>
                  <a:lnTo>
                    <a:pt x="3189" y="430"/>
                  </a:lnTo>
                  <a:lnTo>
                    <a:pt x="3189" y="899"/>
                  </a:lnTo>
                  <a:lnTo>
                    <a:pt x="3189" y="899"/>
                  </a:lnTo>
                  <a:lnTo>
                    <a:pt x="3189" y="899"/>
                  </a:lnTo>
                  <a:lnTo>
                    <a:pt x="3189" y="899"/>
                  </a:lnTo>
                  <a:lnTo>
                    <a:pt x="3189" y="430"/>
                  </a:lnTo>
                  <a:lnTo>
                    <a:pt x="3190" y="430"/>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899"/>
                  </a:lnTo>
                  <a:lnTo>
                    <a:pt x="3192" y="899"/>
                  </a:lnTo>
                  <a:lnTo>
                    <a:pt x="3192" y="899"/>
                  </a:lnTo>
                  <a:lnTo>
                    <a:pt x="3192" y="899"/>
                  </a:lnTo>
                  <a:lnTo>
                    <a:pt x="3192" y="899"/>
                  </a:lnTo>
                  <a:lnTo>
                    <a:pt x="3192" y="899"/>
                  </a:lnTo>
                  <a:lnTo>
                    <a:pt x="3192" y="899"/>
                  </a:lnTo>
                  <a:lnTo>
                    <a:pt x="3192" y="899"/>
                  </a:lnTo>
                  <a:lnTo>
                    <a:pt x="3192" y="404"/>
                  </a:lnTo>
                  <a:lnTo>
                    <a:pt x="3192" y="404"/>
                  </a:lnTo>
                  <a:lnTo>
                    <a:pt x="3192" y="402"/>
                  </a:lnTo>
                  <a:lnTo>
                    <a:pt x="3192" y="402"/>
                  </a:lnTo>
                  <a:lnTo>
                    <a:pt x="3192" y="402"/>
                  </a:lnTo>
                  <a:lnTo>
                    <a:pt x="3193" y="402"/>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4" y="899"/>
                  </a:lnTo>
                  <a:lnTo>
                    <a:pt x="3194" y="899"/>
                  </a:lnTo>
                  <a:lnTo>
                    <a:pt x="3194" y="899"/>
                  </a:lnTo>
                  <a:lnTo>
                    <a:pt x="3194" y="899"/>
                  </a:lnTo>
                  <a:lnTo>
                    <a:pt x="3194" y="899"/>
                  </a:lnTo>
                  <a:lnTo>
                    <a:pt x="3194" y="899"/>
                  </a:lnTo>
                  <a:lnTo>
                    <a:pt x="3194" y="899"/>
                  </a:lnTo>
                  <a:lnTo>
                    <a:pt x="3194" y="899"/>
                  </a:lnTo>
                  <a:lnTo>
                    <a:pt x="3195" y="899"/>
                  </a:lnTo>
                  <a:lnTo>
                    <a:pt x="3195" y="899"/>
                  </a:lnTo>
                  <a:lnTo>
                    <a:pt x="3196" y="899"/>
                  </a:lnTo>
                  <a:lnTo>
                    <a:pt x="3196" y="899"/>
                  </a:lnTo>
                  <a:lnTo>
                    <a:pt x="3197" y="899"/>
                  </a:lnTo>
                  <a:lnTo>
                    <a:pt x="3197" y="899"/>
                  </a:lnTo>
                  <a:lnTo>
                    <a:pt x="3201" y="899"/>
                  </a:lnTo>
                  <a:lnTo>
                    <a:pt x="3201" y="385"/>
                  </a:lnTo>
                  <a:lnTo>
                    <a:pt x="3202" y="385"/>
                  </a:lnTo>
                  <a:lnTo>
                    <a:pt x="3202" y="384"/>
                  </a:lnTo>
                  <a:lnTo>
                    <a:pt x="3202" y="384"/>
                  </a:lnTo>
                  <a:lnTo>
                    <a:pt x="3202" y="384"/>
                  </a:lnTo>
                  <a:lnTo>
                    <a:pt x="3203" y="384"/>
                  </a:lnTo>
                  <a:lnTo>
                    <a:pt x="3203" y="899"/>
                  </a:lnTo>
                  <a:lnTo>
                    <a:pt x="3216" y="899"/>
                  </a:lnTo>
                  <a:lnTo>
                    <a:pt x="3216" y="375"/>
                  </a:lnTo>
                  <a:lnTo>
                    <a:pt x="3216" y="375"/>
                  </a:lnTo>
                  <a:lnTo>
                    <a:pt x="3216" y="899"/>
                  </a:lnTo>
                  <a:lnTo>
                    <a:pt x="3216" y="899"/>
                  </a:lnTo>
                  <a:lnTo>
                    <a:pt x="3216" y="899"/>
                  </a:lnTo>
                  <a:lnTo>
                    <a:pt x="3216" y="899"/>
                  </a:lnTo>
                  <a:lnTo>
                    <a:pt x="3216" y="899"/>
                  </a:lnTo>
                  <a:lnTo>
                    <a:pt x="3216" y="899"/>
                  </a:lnTo>
                  <a:lnTo>
                    <a:pt x="3216" y="364"/>
                  </a:lnTo>
                  <a:lnTo>
                    <a:pt x="3216" y="364"/>
                  </a:lnTo>
                  <a:lnTo>
                    <a:pt x="3216" y="364"/>
                  </a:lnTo>
                  <a:lnTo>
                    <a:pt x="3216" y="364"/>
                  </a:lnTo>
                  <a:lnTo>
                    <a:pt x="3216" y="361"/>
                  </a:lnTo>
                  <a:lnTo>
                    <a:pt x="3216" y="361"/>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350"/>
                  </a:lnTo>
                  <a:lnTo>
                    <a:pt x="3216" y="350"/>
                  </a:lnTo>
                  <a:lnTo>
                    <a:pt x="3216" y="350"/>
                  </a:lnTo>
                  <a:lnTo>
                    <a:pt x="3216" y="350"/>
                  </a:lnTo>
                  <a:lnTo>
                    <a:pt x="3216" y="350"/>
                  </a:lnTo>
                  <a:lnTo>
                    <a:pt x="3217" y="350"/>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8" y="899"/>
                  </a:lnTo>
                  <a:lnTo>
                    <a:pt x="3218" y="899"/>
                  </a:lnTo>
                  <a:lnTo>
                    <a:pt x="3218" y="899"/>
                  </a:lnTo>
                  <a:lnTo>
                    <a:pt x="3218" y="899"/>
                  </a:lnTo>
                  <a:lnTo>
                    <a:pt x="3218" y="899"/>
                  </a:lnTo>
                  <a:lnTo>
                    <a:pt x="3218" y="899"/>
                  </a:lnTo>
                  <a:lnTo>
                    <a:pt x="3218" y="899"/>
                  </a:lnTo>
                  <a:lnTo>
                    <a:pt x="3218" y="899"/>
                  </a:lnTo>
                  <a:lnTo>
                    <a:pt x="3218" y="899"/>
                  </a:lnTo>
                  <a:lnTo>
                    <a:pt x="3218" y="324"/>
                  </a:lnTo>
                  <a:lnTo>
                    <a:pt x="3218" y="324"/>
                  </a:lnTo>
                  <a:lnTo>
                    <a:pt x="3218" y="324"/>
                  </a:lnTo>
                  <a:lnTo>
                    <a:pt x="3243" y="324"/>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321"/>
                  </a:lnTo>
                  <a:lnTo>
                    <a:pt x="3243" y="321"/>
                  </a:lnTo>
                  <a:lnTo>
                    <a:pt x="3243" y="321"/>
                  </a:lnTo>
                  <a:lnTo>
                    <a:pt x="3244" y="321"/>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5" y="899"/>
                  </a:lnTo>
                  <a:lnTo>
                    <a:pt x="3245" y="899"/>
                  </a:lnTo>
                  <a:lnTo>
                    <a:pt x="3245" y="899"/>
                  </a:lnTo>
                  <a:lnTo>
                    <a:pt x="3245" y="285"/>
                  </a:lnTo>
                  <a:lnTo>
                    <a:pt x="3245" y="285"/>
                  </a:lnTo>
                  <a:lnTo>
                    <a:pt x="3245" y="285"/>
                  </a:lnTo>
                  <a:lnTo>
                    <a:pt x="3246" y="285"/>
                  </a:lnTo>
                  <a:lnTo>
                    <a:pt x="3246" y="283"/>
                  </a:lnTo>
                  <a:lnTo>
                    <a:pt x="3246" y="283"/>
                  </a:lnTo>
                  <a:lnTo>
                    <a:pt x="3246" y="283"/>
                  </a:lnTo>
                  <a:lnTo>
                    <a:pt x="3247" y="283"/>
                  </a:lnTo>
                  <a:lnTo>
                    <a:pt x="3247" y="281"/>
                  </a:lnTo>
                  <a:lnTo>
                    <a:pt x="3247" y="281"/>
                  </a:lnTo>
                  <a:lnTo>
                    <a:pt x="3247" y="281"/>
                  </a:lnTo>
                  <a:lnTo>
                    <a:pt x="3248" y="281"/>
                  </a:lnTo>
                  <a:lnTo>
                    <a:pt x="3248" y="276"/>
                  </a:lnTo>
                  <a:lnTo>
                    <a:pt x="3248" y="276"/>
                  </a:lnTo>
                  <a:lnTo>
                    <a:pt x="3248" y="276"/>
                  </a:lnTo>
                  <a:lnTo>
                    <a:pt x="3248" y="276"/>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9" y="275"/>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50" y="899"/>
                  </a:lnTo>
                  <a:lnTo>
                    <a:pt x="3250" y="899"/>
                  </a:lnTo>
                  <a:lnTo>
                    <a:pt x="3250" y="899"/>
                  </a:lnTo>
                  <a:lnTo>
                    <a:pt x="3250" y="221"/>
                  </a:lnTo>
                  <a:lnTo>
                    <a:pt x="3251" y="221"/>
                  </a:lnTo>
                  <a:lnTo>
                    <a:pt x="3251" y="899"/>
                  </a:lnTo>
                  <a:lnTo>
                    <a:pt x="3251" y="899"/>
                  </a:lnTo>
                  <a:lnTo>
                    <a:pt x="3251"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204"/>
                  </a:lnTo>
                  <a:lnTo>
                    <a:pt x="3252" y="204"/>
                  </a:lnTo>
                  <a:lnTo>
                    <a:pt x="3252" y="204"/>
                  </a:lnTo>
                  <a:lnTo>
                    <a:pt x="3253" y="204"/>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183"/>
                  </a:lnTo>
                  <a:lnTo>
                    <a:pt x="3253" y="183"/>
                  </a:lnTo>
                  <a:lnTo>
                    <a:pt x="3253" y="899"/>
                  </a:lnTo>
                  <a:lnTo>
                    <a:pt x="3253" y="899"/>
                  </a:lnTo>
                  <a:lnTo>
                    <a:pt x="3253" y="899"/>
                  </a:lnTo>
                  <a:lnTo>
                    <a:pt x="3253" y="899"/>
                  </a:lnTo>
                  <a:lnTo>
                    <a:pt x="3253" y="899"/>
                  </a:lnTo>
                  <a:lnTo>
                    <a:pt x="3253" y="899"/>
                  </a:lnTo>
                  <a:lnTo>
                    <a:pt x="3253" y="137"/>
                  </a:lnTo>
                  <a:lnTo>
                    <a:pt x="3253" y="137"/>
                  </a:lnTo>
                  <a:lnTo>
                    <a:pt x="3253" y="133"/>
                  </a:lnTo>
                  <a:lnTo>
                    <a:pt x="3253" y="133"/>
                  </a:lnTo>
                  <a:lnTo>
                    <a:pt x="3253" y="133"/>
                  </a:lnTo>
                  <a:lnTo>
                    <a:pt x="3253" y="133"/>
                  </a:lnTo>
                  <a:lnTo>
                    <a:pt x="3253" y="133"/>
                  </a:lnTo>
                  <a:lnTo>
                    <a:pt x="3253" y="133"/>
                  </a:lnTo>
                  <a:lnTo>
                    <a:pt x="3253" y="133"/>
                  </a:lnTo>
                  <a:lnTo>
                    <a:pt x="3272" y="133"/>
                  </a:lnTo>
                  <a:lnTo>
                    <a:pt x="3272" y="101"/>
                  </a:lnTo>
                  <a:lnTo>
                    <a:pt x="3272" y="101"/>
                  </a:lnTo>
                  <a:lnTo>
                    <a:pt x="3272" y="101"/>
                  </a:lnTo>
                  <a:lnTo>
                    <a:pt x="3273" y="101"/>
                  </a:lnTo>
                  <a:lnTo>
                    <a:pt x="3273" y="101"/>
                  </a:lnTo>
                  <a:lnTo>
                    <a:pt x="3273" y="101"/>
                  </a:lnTo>
                  <a:lnTo>
                    <a:pt x="3273" y="87"/>
                  </a:lnTo>
                  <a:lnTo>
                    <a:pt x="3273" y="87"/>
                  </a:lnTo>
                  <a:lnTo>
                    <a:pt x="3273" y="87"/>
                  </a:lnTo>
                  <a:lnTo>
                    <a:pt x="3273" y="87"/>
                  </a:lnTo>
                  <a:lnTo>
                    <a:pt x="3273" y="87"/>
                  </a:lnTo>
                  <a:lnTo>
                    <a:pt x="3273" y="87"/>
                  </a:lnTo>
                  <a:lnTo>
                    <a:pt x="3273" y="87"/>
                  </a:lnTo>
                  <a:lnTo>
                    <a:pt x="3273" y="87"/>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4" y="83"/>
                  </a:lnTo>
                  <a:lnTo>
                    <a:pt x="3274" y="83"/>
                  </a:lnTo>
                  <a:lnTo>
                    <a:pt x="3274" y="83"/>
                  </a:lnTo>
                  <a:lnTo>
                    <a:pt x="3274" y="83"/>
                  </a:lnTo>
                  <a:lnTo>
                    <a:pt x="3277" y="83"/>
                  </a:lnTo>
                  <a:lnTo>
                    <a:pt x="3277" y="29"/>
                  </a:lnTo>
                  <a:lnTo>
                    <a:pt x="3277" y="29"/>
                  </a:lnTo>
                  <a:lnTo>
                    <a:pt x="3277" y="29"/>
                  </a:lnTo>
                  <a:lnTo>
                    <a:pt x="3295" y="29"/>
                  </a:lnTo>
                  <a:lnTo>
                    <a:pt x="3295" y="3"/>
                  </a:lnTo>
                  <a:lnTo>
                    <a:pt x="3295" y="3"/>
                  </a:lnTo>
                  <a:lnTo>
                    <a:pt x="3295" y="3"/>
                  </a:lnTo>
                  <a:lnTo>
                    <a:pt x="3296" y="3"/>
                  </a:lnTo>
                  <a:lnTo>
                    <a:pt x="3296" y="0"/>
                  </a:lnTo>
                  <a:lnTo>
                    <a:pt x="3296" y="0"/>
                  </a:lnTo>
                  <a:lnTo>
                    <a:pt x="3296" y="0"/>
                  </a:lnTo>
                  <a:lnTo>
                    <a:pt x="3297" y="0"/>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0"/>
                  </a:lnTo>
                  <a:lnTo>
                    <a:pt x="3301" y="0"/>
                  </a:lnTo>
                  <a:lnTo>
                    <a:pt x="3301" y="0"/>
                  </a:lnTo>
                  <a:lnTo>
                    <a:pt x="3301" y="0"/>
                  </a:lnTo>
                  <a:lnTo>
                    <a:pt x="3301"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7" y="0"/>
                  </a:lnTo>
                  <a:lnTo>
                    <a:pt x="3317" y="0"/>
                  </a:lnTo>
                  <a:lnTo>
                    <a:pt x="3317" y="0"/>
                  </a:lnTo>
                  <a:lnTo>
                    <a:pt x="3317" y="0"/>
                  </a:lnTo>
                  <a:lnTo>
                    <a:pt x="3338" y="0"/>
                  </a:lnTo>
                  <a:lnTo>
                    <a:pt x="3338"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1" y="0"/>
                  </a:lnTo>
                  <a:lnTo>
                    <a:pt x="3341" y="0"/>
                  </a:lnTo>
                  <a:lnTo>
                    <a:pt x="3341" y="0"/>
                  </a:lnTo>
                  <a:lnTo>
                    <a:pt x="3341" y="0"/>
                  </a:lnTo>
                  <a:lnTo>
                    <a:pt x="3353" y="0"/>
                  </a:lnTo>
                  <a:lnTo>
                    <a:pt x="3353" y="0"/>
                  </a:lnTo>
                  <a:lnTo>
                    <a:pt x="3353" y="0"/>
                  </a:lnTo>
                  <a:lnTo>
                    <a:pt x="3353" y="0"/>
                  </a:lnTo>
                  <a:lnTo>
                    <a:pt x="3354" y="0"/>
                  </a:lnTo>
                  <a:lnTo>
                    <a:pt x="3354" y="0"/>
                  </a:lnTo>
                  <a:lnTo>
                    <a:pt x="3354" y="0"/>
                  </a:lnTo>
                  <a:lnTo>
                    <a:pt x="3354" y="0"/>
                  </a:lnTo>
                  <a:lnTo>
                    <a:pt x="3355" y="0"/>
                  </a:lnTo>
                  <a:lnTo>
                    <a:pt x="3355"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899"/>
                  </a:lnTo>
                  <a:lnTo>
                    <a:pt x="3383" y="899"/>
                  </a:lnTo>
                  <a:lnTo>
                    <a:pt x="3383" y="0"/>
                  </a:lnTo>
                  <a:lnTo>
                    <a:pt x="3383" y="0"/>
                  </a:lnTo>
                  <a:lnTo>
                    <a:pt x="3383" y="0"/>
                  </a:lnTo>
                  <a:lnTo>
                    <a:pt x="3383" y="0"/>
                  </a:lnTo>
                  <a:lnTo>
                    <a:pt x="3383" y="899"/>
                  </a:lnTo>
                  <a:lnTo>
                    <a:pt x="3372" y="899"/>
                  </a:lnTo>
                  <a:lnTo>
                    <a:pt x="3372" y="899"/>
                  </a:lnTo>
                  <a:lnTo>
                    <a:pt x="3372" y="899"/>
                  </a:lnTo>
                  <a:lnTo>
                    <a:pt x="3372" y="899"/>
                  </a:lnTo>
                  <a:lnTo>
                    <a:pt x="3372" y="899"/>
                  </a:lnTo>
                  <a:lnTo>
                    <a:pt x="3372" y="899"/>
                  </a:lnTo>
                  <a:lnTo>
                    <a:pt x="3372" y="899"/>
                  </a:lnTo>
                  <a:lnTo>
                    <a:pt x="3372" y="899"/>
                  </a:lnTo>
                  <a:lnTo>
                    <a:pt x="3372" y="899"/>
                  </a:lnTo>
                  <a:lnTo>
                    <a:pt x="3372" y="899"/>
                  </a:lnTo>
                  <a:lnTo>
                    <a:pt x="3372" y="899"/>
                  </a:lnTo>
                  <a:lnTo>
                    <a:pt x="3372" y="0"/>
                  </a:lnTo>
                  <a:lnTo>
                    <a:pt x="3372" y="0"/>
                  </a:lnTo>
                  <a:lnTo>
                    <a:pt x="3372" y="0"/>
                  </a:lnTo>
                  <a:lnTo>
                    <a:pt x="3355" y="0"/>
                  </a:lnTo>
                  <a:lnTo>
                    <a:pt x="3355" y="0"/>
                  </a:lnTo>
                  <a:lnTo>
                    <a:pt x="3354" y="0"/>
                  </a:lnTo>
                  <a:lnTo>
                    <a:pt x="3354" y="899"/>
                  </a:lnTo>
                  <a:lnTo>
                    <a:pt x="3354" y="899"/>
                  </a:lnTo>
                  <a:lnTo>
                    <a:pt x="3354" y="899"/>
                  </a:lnTo>
                  <a:lnTo>
                    <a:pt x="3353" y="899"/>
                  </a:lnTo>
                  <a:lnTo>
                    <a:pt x="3353" y="899"/>
                  </a:lnTo>
                  <a:lnTo>
                    <a:pt x="3353" y="899"/>
                  </a:lnTo>
                  <a:lnTo>
                    <a:pt x="3353" y="899"/>
                  </a:lnTo>
                  <a:lnTo>
                    <a:pt x="3341" y="899"/>
                  </a:lnTo>
                  <a:lnTo>
                    <a:pt x="3341" y="899"/>
                  </a:lnTo>
                  <a:lnTo>
                    <a:pt x="3341" y="899"/>
                  </a:lnTo>
                  <a:lnTo>
                    <a:pt x="3341" y="899"/>
                  </a:lnTo>
                  <a:lnTo>
                    <a:pt x="3340" y="899"/>
                  </a:lnTo>
                  <a:lnTo>
                    <a:pt x="3340" y="899"/>
                  </a:lnTo>
                  <a:lnTo>
                    <a:pt x="3340" y="899"/>
                  </a:lnTo>
                  <a:lnTo>
                    <a:pt x="3340" y="899"/>
                  </a:lnTo>
                  <a:lnTo>
                    <a:pt x="3340" y="899"/>
                  </a:lnTo>
                  <a:lnTo>
                    <a:pt x="3340" y="899"/>
                  </a:lnTo>
                  <a:lnTo>
                    <a:pt x="3340" y="899"/>
                  </a:lnTo>
                  <a:lnTo>
                    <a:pt x="3340" y="899"/>
                  </a:lnTo>
                  <a:lnTo>
                    <a:pt x="3340" y="899"/>
                  </a:lnTo>
                  <a:lnTo>
                    <a:pt x="3340" y="899"/>
                  </a:lnTo>
                  <a:lnTo>
                    <a:pt x="3340" y="899"/>
                  </a:lnTo>
                  <a:lnTo>
                    <a:pt x="3340" y="0"/>
                  </a:lnTo>
                  <a:lnTo>
                    <a:pt x="3340" y="0"/>
                  </a:lnTo>
                  <a:lnTo>
                    <a:pt x="3340" y="0"/>
                  </a:lnTo>
                  <a:lnTo>
                    <a:pt x="3338" y="0"/>
                  </a:lnTo>
                  <a:lnTo>
                    <a:pt x="3338" y="0"/>
                  </a:lnTo>
                  <a:lnTo>
                    <a:pt x="3317" y="0"/>
                  </a:lnTo>
                  <a:lnTo>
                    <a:pt x="3317" y="0"/>
                  </a:lnTo>
                  <a:lnTo>
                    <a:pt x="3317" y="0"/>
                  </a:lnTo>
                  <a:lnTo>
                    <a:pt x="3317" y="899"/>
                  </a:lnTo>
                  <a:lnTo>
                    <a:pt x="3316" y="899"/>
                  </a:lnTo>
                  <a:lnTo>
                    <a:pt x="3316" y="899"/>
                  </a:lnTo>
                  <a:lnTo>
                    <a:pt x="3316" y="899"/>
                  </a:lnTo>
                  <a:lnTo>
                    <a:pt x="3316" y="899"/>
                  </a:lnTo>
                  <a:lnTo>
                    <a:pt x="3316" y="899"/>
                  </a:lnTo>
                  <a:lnTo>
                    <a:pt x="3316" y="899"/>
                  </a:lnTo>
                  <a:lnTo>
                    <a:pt x="3316" y="899"/>
                  </a:lnTo>
                  <a:lnTo>
                    <a:pt x="3316" y="899"/>
                  </a:lnTo>
                  <a:lnTo>
                    <a:pt x="3316" y="899"/>
                  </a:lnTo>
                  <a:lnTo>
                    <a:pt x="3316" y="899"/>
                  </a:lnTo>
                  <a:lnTo>
                    <a:pt x="3316" y="899"/>
                  </a:lnTo>
                  <a:lnTo>
                    <a:pt x="3316" y="899"/>
                  </a:lnTo>
                  <a:lnTo>
                    <a:pt x="3315" y="899"/>
                  </a:lnTo>
                  <a:lnTo>
                    <a:pt x="3315" y="899"/>
                  </a:lnTo>
                  <a:lnTo>
                    <a:pt x="3315" y="899"/>
                  </a:lnTo>
                  <a:lnTo>
                    <a:pt x="3315" y="899"/>
                  </a:lnTo>
                  <a:lnTo>
                    <a:pt x="3315" y="899"/>
                  </a:lnTo>
                  <a:lnTo>
                    <a:pt x="3315" y="899"/>
                  </a:lnTo>
                  <a:lnTo>
                    <a:pt x="3315" y="899"/>
                  </a:lnTo>
                  <a:lnTo>
                    <a:pt x="3315" y="899"/>
                  </a:lnTo>
                  <a:lnTo>
                    <a:pt x="3315" y="899"/>
                  </a:lnTo>
                  <a:lnTo>
                    <a:pt x="3315" y="0"/>
                  </a:lnTo>
                  <a:lnTo>
                    <a:pt x="3315" y="0"/>
                  </a:lnTo>
                  <a:lnTo>
                    <a:pt x="3315" y="0"/>
                  </a:lnTo>
                  <a:lnTo>
                    <a:pt x="3315" y="0"/>
                  </a:lnTo>
                  <a:lnTo>
                    <a:pt x="3315" y="899"/>
                  </a:lnTo>
                  <a:lnTo>
                    <a:pt x="3301" y="899"/>
                  </a:lnTo>
                  <a:lnTo>
                    <a:pt x="3301" y="899"/>
                  </a:lnTo>
                  <a:lnTo>
                    <a:pt x="3301" y="899"/>
                  </a:lnTo>
                  <a:lnTo>
                    <a:pt x="3301" y="899"/>
                  </a:lnTo>
                  <a:lnTo>
                    <a:pt x="3301" y="899"/>
                  </a:lnTo>
                  <a:lnTo>
                    <a:pt x="3301" y="0"/>
                  </a:lnTo>
                  <a:lnTo>
                    <a:pt x="3301" y="0"/>
                  </a:lnTo>
                  <a:lnTo>
                    <a:pt x="3301" y="0"/>
                  </a:lnTo>
                  <a:lnTo>
                    <a:pt x="3299" y="0"/>
                  </a:lnTo>
                  <a:lnTo>
                    <a:pt x="3299" y="0"/>
                  </a:lnTo>
                  <a:lnTo>
                    <a:pt x="3299" y="0"/>
                  </a:lnTo>
                  <a:lnTo>
                    <a:pt x="3299" y="0"/>
                  </a:lnTo>
                  <a:lnTo>
                    <a:pt x="3299" y="0"/>
                  </a:lnTo>
                  <a:lnTo>
                    <a:pt x="3299" y="0"/>
                  </a:lnTo>
                  <a:lnTo>
                    <a:pt x="3298" y="0"/>
                  </a:lnTo>
                  <a:lnTo>
                    <a:pt x="3298" y="0"/>
                  </a:lnTo>
                  <a:lnTo>
                    <a:pt x="3297" y="0"/>
                  </a:lnTo>
                  <a:lnTo>
                    <a:pt x="3297" y="899"/>
                  </a:lnTo>
                  <a:lnTo>
                    <a:pt x="3296" y="899"/>
                  </a:lnTo>
                  <a:lnTo>
                    <a:pt x="3296" y="899"/>
                  </a:lnTo>
                  <a:lnTo>
                    <a:pt x="3296" y="899"/>
                  </a:lnTo>
                  <a:lnTo>
                    <a:pt x="3296" y="899"/>
                  </a:lnTo>
                  <a:lnTo>
                    <a:pt x="3295" y="899"/>
                  </a:lnTo>
                  <a:lnTo>
                    <a:pt x="3295" y="899"/>
                  </a:lnTo>
                  <a:lnTo>
                    <a:pt x="3295" y="899"/>
                  </a:lnTo>
                  <a:lnTo>
                    <a:pt x="3295" y="899"/>
                  </a:lnTo>
                  <a:lnTo>
                    <a:pt x="3277" y="899"/>
                  </a:lnTo>
                  <a:lnTo>
                    <a:pt x="3277" y="899"/>
                  </a:lnTo>
                  <a:lnTo>
                    <a:pt x="3277" y="899"/>
                  </a:lnTo>
                  <a:lnTo>
                    <a:pt x="3277" y="899"/>
                  </a:lnTo>
                  <a:lnTo>
                    <a:pt x="3274" y="899"/>
                  </a:lnTo>
                  <a:lnTo>
                    <a:pt x="3274" y="899"/>
                  </a:lnTo>
                  <a:lnTo>
                    <a:pt x="3274" y="899"/>
                  </a:lnTo>
                  <a:lnTo>
                    <a:pt x="3274"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3" y="899"/>
                  </a:lnTo>
                  <a:lnTo>
                    <a:pt x="3272" y="899"/>
                  </a:lnTo>
                  <a:lnTo>
                    <a:pt x="3272" y="899"/>
                  </a:lnTo>
                  <a:lnTo>
                    <a:pt x="3272" y="899"/>
                  </a:lnTo>
                  <a:lnTo>
                    <a:pt x="3272"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1" y="899"/>
                  </a:lnTo>
                  <a:lnTo>
                    <a:pt x="3251" y="899"/>
                  </a:lnTo>
                  <a:lnTo>
                    <a:pt x="3251" y="899"/>
                  </a:lnTo>
                  <a:lnTo>
                    <a:pt x="3251" y="221"/>
                  </a:lnTo>
                  <a:lnTo>
                    <a:pt x="3250" y="221"/>
                  </a:lnTo>
                  <a:lnTo>
                    <a:pt x="3250" y="899"/>
                  </a:lnTo>
                  <a:lnTo>
                    <a:pt x="3250" y="899"/>
                  </a:lnTo>
                  <a:lnTo>
                    <a:pt x="3250"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8" y="899"/>
                  </a:lnTo>
                  <a:lnTo>
                    <a:pt x="3247" y="899"/>
                  </a:lnTo>
                  <a:lnTo>
                    <a:pt x="3247" y="899"/>
                  </a:lnTo>
                  <a:lnTo>
                    <a:pt x="3247" y="899"/>
                  </a:lnTo>
                  <a:lnTo>
                    <a:pt x="3247" y="899"/>
                  </a:lnTo>
                  <a:lnTo>
                    <a:pt x="3246" y="899"/>
                  </a:lnTo>
                  <a:lnTo>
                    <a:pt x="3246" y="899"/>
                  </a:lnTo>
                  <a:lnTo>
                    <a:pt x="3246" y="899"/>
                  </a:lnTo>
                  <a:lnTo>
                    <a:pt x="3246" y="899"/>
                  </a:lnTo>
                  <a:lnTo>
                    <a:pt x="3245" y="899"/>
                  </a:lnTo>
                  <a:lnTo>
                    <a:pt x="3245" y="899"/>
                  </a:lnTo>
                  <a:lnTo>
                    <a:pt x="3245" y="899"/>
                  </a:lnTo>
                  <a:lnTo>
                    <a:pt x="3245" y="899"/>
                  </a:lnTo>
                  <a:lnTo>
                    <a:pt x="3245" y="899"/>
                  </a:lnTo>
                  <a:lnTo>
                    <a:pt x="3245"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18" y="899"/>
                  </a:lnTo>
                  <a:lnTo>
                    <a:pt x="3218" y="899"/>
                  </a:lnTo>
                  <a:lnTo>
                    <a:pt x="3218" y="899"/>
                  </a:lnTo>
                  <a:lnTo>
                    <a:pt x="3218" y="899"/>
                  </a:lnTo>
                  <a:lnTo>
                    <a:pt x="3218" y="899"/>
                  </a:lnTo>
                  <a:lnTo>
                    <a:pt x="3218" y="899"/>
                  </a:lnTo>
                  <a:lnTo>
                    <a:pt x="3218" y="899"/>
                  </a:lnTo>
                  <a:lnTo>
                    <a:pt x="3218" y="899"/>
                  </a:lnTo>
                  <a:lnTo>
                    <a:pt x="3218" y="899"/>
                  </a:lnTo>
                  <a:lnTo>
                    <a:pt x="3218" y="899"/>
                  </a:lnTo>
                  <a:lnTo>
                    <a:pt x="3218" y="899"/>
                  </a:lnTo>
                  <a:lnTo>
                    <a:pt x="3218"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350"/>
                  </a:lnTo>
                  <a:lnTo>
                    <a:pt x="3216" y="350"/>
                  </a:lnTo>
                  <a:lnTo>
                    <a:pt x="3216" y="350"/>
                  </a:lnTo>
                  <a:lnTo>
                    <a:pt x="3216" y="350"/>
                  </a:lnTo>
                  <a:lnTo>
                    <a:pt x="3216" y="350"/>
                  </a:lnTo>
                  <a:lnTo>
                    <a:pt x="3216" y="350"/>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361"/>
                  </a:lnTo>
                  <a:lnTo>
                    <a:pt x="3216" y="361"/>
                  </a:lnTo>
                  <a:lnTo>
                    <a:pt x="3216" y="364"/>
                  </a:lnTo>
                  <a:lnTo>
                    <a:pt x="3216" y="364"/>
                  </a:lnTo>
                  <a:lnTo>
                    <a:pt x="3216" y="364"/>
                  </a:lnTo>
                  <a:lnTo>
                    <a:pt x="3216" y="364"/>
                  </a:lnTo>
                  <a:lnTo>
                    <a:pt x="3216" y="899"/>
                  </a:lnTo>
                  <a:lnTo>
                    <a:pt x="3216" y="899"/>
                  </a:lnTo>
                  <a:lnTo>
                    <a:pt x="3216" y="899"/>
                  </a:lnTo>
                  <a:lnTo>
                    <a:pt x="3216" y="899"/>
                  </a:lnTo>
                  <a:lnTo>
                    <a:pt x="3216" y="899"/>
                  </a:lnTo>
                  <a:lnTo>
                    <a:pt x="3216" y="899"/>
                  </a:lnTo>
                  <a:lnTo>
                    <a:pt x="3216" y="375"/>
                  </a:lnTo>
                  <a:lnTo>
                    <a:pt x="3216" y="375"/>
                  </a:lnTo>
                  <a:lnTo>
                    <a:pt x="3216" y="899"/>
                  </a:lnTo>
                  <a:lnTo>
                    <a:pt x="3203" y="899"/>
                  </a:lnTo>
                  <a:lnTo>
                    <a:pt x="3203" y="384"/>
                  </a:lnTo>
                  <a:lnTo>
                    <a:pt x="3202" y="384"/>
                  </a:lnTo>
                  <a:lnTo>
                    <a:pt x="3202" y="384"/>
                  </a:lnTo>
                  <a:lnTo>
                    <a:pt x="3202" y="384"/>
                  </a:lnTo>
                  <a:lnTo>
                    <a:pt x="3202" y="385"/>
                  </a:lnTo>
                  <a:lnTo>
                    <a:pt x="3201" y="385"/>
                  </a:lnTo>
                  <a:lnTo>
                    <a:pt x="3201" y="899"/>
                  </a:lnTo>
                  <a:lnTo>
                    <a:pt x="3197" y="899"/>
                  </a:lnTo>
                  <a:lnTo>
                    <a:pt x="3197" y="899"/>
                  </a:lnTo>
                  <a:lnTo>
                    <a:pt x="3196" y="899"/>
                  </a:lnTo>
                  <a:lnTo>
                    <a:pt x="3196" y="899"/>
                  </a:lnTo>
                  <a:lnTo>
                    <a:pt x="3195" y="899"/>
                  </a:lnTo>
                  <a:lnTo>
                    <a:pt x="3195" y="899"/>
                  </a:lnTo>
                  <a:lnTo>
                    <a:pt x="3194" y="899"/>
                  </a:lnTo>
                  <a:lnTo>
                    <a:pt x="3194" y="899"/>
                  </a:lnTo>
                  <a:lnTo>
                    <a:pt x="3194" y="899"/>
                  </a:lnTo>
                  <a:lnTo>
                    <a:pt x="3194" y="899"/>
                  </a:lnTo>
                  <a:lnTo>
                    <a:pt x="3194" y="899"/>
                  </a:lnTo>
                  <a:lnTo>
                    <a:pt x="3194" y="899"/>
                  </a:lnTo>
                  <a:lnTo>
                    <a:pt x="3194" y="899"/>
                  </a:lnTo>
                  <a:lnTo>
                    <a:pt x="3194"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2" y="899"/>
                  </a:lnTo>
                  <a:lnTo>
                    <a:pt x="3192" y="899"/>
                  </a:lnTo>
                  <a:lnTo>
                    <a:pt x="3192" y="899"/>
                  </a:lnTo>
                  <a:lnTo>
                    <a:pt x="3192" y="404"/>
                  </a:lnTo>
                  <a:lnTo>
                    <a:pt x="3192" y="404"/>
                  </a:lnTo>
                  <a:lnTo>
                    <a:pt x="3192" y="899"/>
                  </a:lnTo>
                  <a:lnTo>
                    <a:pt x="3192" y="899"/>
                  </a:lnTo>
                  <a:lnTo>
                    <a:pt x="3192" y="899"/>
                  </a:lnTo>
                  <a:lnTo>
                    <a:pt x="3192" y="899"/>
                  </a:lnTo>
                  <a:lnTo>
                    <a:pt x="3192" y="899"/>
                  </a:lnTo>
                  <a:lnTo>
                    <a:pt x="3192" y="899"/>
                  </a:lnTo>
                  <a:lnTo>
                    <a:pt x="3192" y="899"/>
                  </a:lnTo>
                  <a:lnTo>
                    <a:pt x="3192" y="899"/>
                  </a:lnTo>
                  <a:lnTo>
                    <a:pt x="3192" y="425"/>
                  </a:lnTo>
                  <a:lnTo>
                    <a:pt x="3191" y="425"/>
                  </a:lnTo>
                  <a:lnTo>
                    <a:pt x="3191" y="425"/>
                  </a:lnTo>
                  <a:lnTo>
                    <a:pt x="3191" y="425"/>
                  </a:lnTo>
                  <a:lnTo>
                    <a:pt x="3191" y="425"/>
                  </a:lnTo>
                  <a:lnTo>
                    <a:pt x="3190" y="425"/>
                  </a:lnTo>
                  <a:lnTo>
                    <a:pt x="3190" y="425"/>
                  </a:lnTo>
                  <a:lnTo>
                    <a:pt x="3190" y="425"/>
                  </a:lnTo>
                  <a:lnTo>
                    <a:pt x="3190" y="425"/>
                  </a:lnTo>
                  <a:lnTo>
                    <a:pt x="3190" y="425"/>
                  </a:lnTo>
                  <a:lnTo>
                    <a:pt x="3190" y="899"/>
                  </a:lnTo>
                  <a:lnTo>
                    <a:pt x="3189" y="899"/>
                  </a:lnTo>
                  <a:lnTo>
                    <a:pt x="3189" y="899"/>
                  </a:lnTo>
                  <a:lnTo>
                    <a:pt x="3189" y="899"/>
                  </a:lnTo>
                  <a:lnTo>
                    <a:pt x="3189" y="899"/>
                  </a:lnTo>
                  <a:lnTo>
                    <a:pt x="3189" y="899"/>
                  </a:lnTo>
                  <a:lnTo>
                    <a:pt x="3189" y="899"/>
                  </a:lnTo>
                  <a:lnTo>
                    <a:pt x="3189" y="899"/>
                  </a:lnTo>
                  <a:lnTo>
                    <a:pt x="3189" y="434"/>
                  </a:lnTo>
                  <a:lnTo>
                    <a:pt x="3189" y="434"/>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440"/>
                  </a:lnTo>
                  <a:lnTo>
                    <a:pt x="3189" y="440"/>
                  </a:lnTo>
                  <a:lnTo>
                    <a:pt x="3189" y="440"/>
                  </a:lnTo>
                  <a:lnTo>
                    <a:pt x="3188" y="440"/>
                  </a:lnTo>
                  <a:lnTo>
                    <a:pt x="3188" y="899"/>
                  </a:lnTo>
                  <a:lnTo>
                    <a:pt x="3187" y="899"/>
                  </a:lnTo>
                  <a:lnTo>
                    <a:pt x="3187" y="899"/>
                  </a:lnTo>
                  <a:lnTo>
                    <a:pt x="3187" y="899"/>
                  </a:lnTo>
                  <a:lnTo>
                    <a:pt x="3187" y="899"/>
                  </a:lnTo>
                  <a:lnTo>
                    <a:pt x="3187" y="899"/>
                  </a:lnTo>
                  <a:lnTo>
                    <a:pt x="3187" y="899"/>
                  </a:lnTo>
                  <a:lnTo>
                    <a:pt x="3187" y="899"/>
                  </a:lnTo>
                  <a:lnTo>
                    <a:pt x="3187" y="899"/>
                  </a:lnTo>
                  <a:lnTo>
                    <a:pt x="3186" y="899"/>
                  </a:lnTo>
                  <a:lnTo>
                    <a:pt x="3186" y="899"/>
                  </a:lnTo>
                  <a:lnTo>
                    <a:pt x="3186" y="899"/>
                  </a:lnTo>
                  <a:lnTo>
                    <a:pt x="3186" y="899"/>
                  </a:lnTo>
                  <a:lnTo>
                    <a:pt x="3186" y="899"/>
                  </a:lnTo>
                  <a:lnTo>
                    <a:pt x="3186" y="899"/>
                  </a:lnTo>
                  <a:lnTo>
                    <a:pt x="3186" y="899"/>
                  </a:lnTo>
                  <a:lnTo>
                    <a:pt x="3186" y="899"/>
                  </a:lnTo>
                  <a:lnTo>
                    <a:pt x="3186" y="899"/>
                  </a:lnTo>
                  <a:lnTo>
                    <a:pt x="3186"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89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2" y="469"/>
                  </a:lnTo>
                  <a:lnTo>
                    <a:pt x="3182" y="476"/>
                  </a:lnTo>
                  <a:lnTo>
                    <a:pt x="3178" y="476"/>
                  </a:lnTo>
                  <a:lnTo>
                    <a:pt x="3178" y="476"/>
                  </a:lnTo>
                  <a:lnTo>
                    <a:pt x="3176" y="476"/>
                  </a:lnTo>
                  <a:lnTo>
                    <a:pt x="3176" y="476"/>
                  </a:lnTo>
                  <a:lnTo>
                    <a:pt x="3176" y="476"/>
                  </a:lnTo>
                  <a:lnTo>
                    <a:pt x="3176" y="476"/>
                  </a:lnTo>
                  <a:lnTo>
                    <a:pt x="3176" y="476"/>
                  </a:lnTo>
                  <a:lnTo>
                    <a:pt x="3176" y="476"/>
                  </a:lnTo>
                  <a:lnTo>
                    <a:pt x="3175" y="476"/>
                  </a:lnTo>
                  <a:lnTo>
                    <a:pt x="3175" y="476"/>
                  </a:lnTo>
                  <a:lnTo>
                    <a:pt x="3175" y="476"/>
                  </a:lnTo>
                  <a:lnTo>
                    <a:pt x="3175" y="476"/>
                  </a:lnTo>
                  <a:lnTo>
                    <a:pt x="3175" y="476"/>
                  </a:lnTo>
                  <a:lnTo>
                    <a:pt x="3175" y="476"/>
                  </a:lnTo>
                  <a:lnTo>
                    <a:pt x="3175" y="476"/>
                  </a:lnTo>
                  <a:lnTo>
                    <a:pt x="3175" y="899"/>
                  </a:lnTo>
                  <a:lnTo>
                    <a:pt x="3172" y="899"/>
                  </a:lnTo>
                  <a:lnTo>
                    <a:pt x="3172" y="899"/>
                  </a:lnTo>
                  <a:lnTo>
                    <a:pt x="3171" y="899"/>
                  </a:lnTo>
                  <a:lnTo>
                    <a:pt x="3171" y="899"/>
                  </a:lnTo>
                  <a:lnTo>
                    <a:pt x="3169" y="899"/>
                  </a:lnTo>
                  <a:lnTo>
                    <a:pt x="3169" y="899"/>
                  </a:lnTo>
                  <a:lnTo>
                    <a:pt x="3169" y="899"/>
                  </a:lnTo>
                  <a:lnTo>
                    <a:pt x="3169" y="899"/>
                  </a:lnTo>
                  <a:lnTo>
                    <a:pt x="3169" y="899"/>
                  </a:lnTo>
                  <a:lnTo>
                    <a:pt x="3169" y="899"/>
                  </a:lnTo>
                  <a:lnTo>
                    <a:pt x="3169" y="899"/>
                  </a:lnTo>
                  <a:lnTo>
                    <a:pt x="3169" y="899"/>
                  </a:lnTo>
                  <a:lnTo>
                    <a:pt x="3169" y="899"/>
                  </a:lnTo>
                  <a:lnTo>
                    <a:pt x="3169" y="899"/>
                  </a:lnTo>
                  <a:lnTo>
                    <a:pt x="3169" y="899"/>
                  </a:lnTo>
                  <a:lnTo>
                    <a:pt x="3169" y="899"/>
                  </a:lnTo>
                  <a:lnTo>
                    <a:pt x="3159" y="899"/>
                  </a:lnTo>
                  <a:lnTo>
                    <a:pt x="3159" y="899"/>
                  </a:lnTo>
                  <a:lnTo>
                    <a:pt x="3157" y="899"/>
                  </a:lnTo>
                  <a:lnTo>
                    <a:pt x="3157" y="899"/>
                  </a:lnTo>
                  <a:lnTo>
                    <a:pt x="3157" y="899"/>
                  </a:lnTo>
                  <a:lnTo>
                    <a:pt x="3157" y="899"/>
                  </a:lnTo>
                  <a:lnTo>
                    <a:pt x="3156" y="899"/>
                  </a:lnTo>
                  <a:lnTo>
                    <a:pt x="3156" y="899"/>
                  </a:lnTo>
                  <a:lnTo>
                    <a:pt x="3156" y="899"/>
                  </a:lnTo>
                  <a:lnTo>
                    <a:pt x="3156" y="899"/>
                  </a:lnTo>
                  <a:lnTo>
                    <a:pt x="3101" y="899"/>
                  </a:lnTo>
                  <a:lnTo>
                    <a:pt x="3101" y="899"/>
                  </a:lnTo>
                  <a:lnTo>
                    <a:pt x="3076" y="899"/>
                  </a:lnTo>
                  <a:lnTo>
                    <a:pt x="3076"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60" y="899"/>
                  </a:lnTo>
                  <a:lnTo>
                    <a:pt x="3060" y="899"/>
                  </a:lnTo>
                  <a:lnTo>
                    <a:pt x="3058" y="899"/>
                  </a:lnTo>
                  <a:lnTo>
                    <a:pt x="3058" y="899"/>
                  </a:lnTo>
                  <a:lnTo>
                    <a:pt x="3058" y="899"/>
                  </a:lnTo>
                  <a:lnTo>
                    <a:pt x="3058" y="899"/>
                  </a:lnTo>
                  <a:lnTo>
                    <a:pt x="3057" y="899"/>
                  </a:lnTo>
                  <a:lnTo>
                    <a:pt x="3057" y="899"/>
                  </a:lnTo>
                  <a:lnTo>
                    <a:pt x="3057" y="899"/>
                  </a:lnTo>
                  <a:lnTo>
                    <a:pt x="3057" y="899"/>
                  </a:lnTo>
                  <a:lnTo>
                    <a:pt x="3050" y="899"/>
                  </a:lnTo>
                  <a:lnTo>
                    <a:pt x="3050" y="899"/>
                  </a:lnTo>
                  <a:lnTo>
                    <a:pt x="3049" y="899"/>
                  </a:lnTo>
                  <a:lnTo>
                    <a:pt x="3049" y="899"/>
                  </a:lnTo>
                  <a:lnTo>
                    <a:pt x="3048" y="899"/>
                  </a:lnTo>
                  <a:lnTo>
                    <a:pt x="3048" y="899"/>
                  </a:lnTo>
                  <a:lnTo>
                    <a:pt x="3048" y="899"/>
                  </a:lnTo>
                  <a:lnTo>
                    <a:pt x="3048" y="899"/>
                  </a:lnTo>
                  <a:lnTo>
                    <a:pt x="3048" y="899"/>
                  </a:lnTo>
                  <a:lnTo>
                    <a:pt x="3048" y="899"/>
                  </a:lnTo>
                  <a:lnTo>
                    <a:pt x="3048" y="899"/>
                  </a:lnTo>
                  <a:lnTo>
                    <a:pt x="3048"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7" y="899"/>
                  </a:lnTo>
                  <a:lnTo>
                    <a:pt x="3046" y="899"/>
                  </a:lnTo>
                  <a:lnTo>
                    <a:pt x="3046" y="899"/>
                  </a:lnTo>
                  <a:lnTo>
                    <a:pt x="3046" y="899"/>
                  </a:lnTo>
                  <a:lnTo>
                    <a:pt x="3046" y="899"/>
                  </a:lnTo>
                  <a:lnTo>
                    <a:pt x="3046" y="899"/>
                  </a:lnTo>
                  <a:lnTo>
                    <a:pt x="3046" y="899"/>
                  </a:lnTo>
                  <a:lnTo>
                    <a:pt x="3045" y="899"/>
                  </a:lnTo>
                  <a:lnTo>
                    <a:pt x="3045" y="899"/>
                  </a:lnTo>
                  <a:lnTo>
                    <a:pt x="3045" y="899"/>
                  </a:lnTo>
                  <a:lnTo>
                    <a:pt x="3045" y="899"/>
                  </a:lnTo>
                  <a:lnTo>
                    <a:pt x="2972" y="899"/>
                  </a:lnTo>
                  <a:lnTo>
                    <a:pt x="2972" y="899"/>
                  </a:lnTo>
                  <a:lnTo>
                    <a:pt x="2972" y="899"/>
                  </a:lnTo>
                  <a:lnTo>
                    <a:pt x="2972" y="899"/>
                  </a:lnTo>
                  <a:lnTo>
                    <a:pt x="2968" y="899"/>
                  </a:lnTo>
                  <a:lnTo>
                    <a:pt x="2968" y="899"/>
                  </a:lnTo>
                  <a:lnTo>
                    <a:pt x="2967" y="899"/>
                  </a:lnTo>
                  <a:lnTo>
                    <a:pt x="2967" y="899"/>
                  </a:lnTo>
                  <a:lnTo>
                    <a:pt x="2967" y="899"/>
                  </a:lnTo>
                  <a:lnTo>
                    <a:pt x="2967" y="899"/>
                  </a:lnTo>
                  <a:lnTo>
                    <a:pt x="2967" y="899"/>
                  </a:lnTo>
                  <a:lnTo>
                    <a:pt x="2967"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6" y="899"/>
                  </a:lnTo>
                  <a:lnTo>
                    <a:pt x="2964" y="899"/>
                  </a:lnTo>
                  <a:lnTo>
                    <a:pt x="2964"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899"/>
                  </a:lnTo>
                  <a:lnTo>
                    <a:pt x="2962" y="539"/>
                  </a:lnTo>
                  <a:lnTo>
                    <a:pt x="2962" y="539"/>
                  </a:lnTo>
                  <a:lnTo>
                    <a:pt x="2962" y="899"/>
                  </a:lnTo>
                  <a:lnTo>
                    <a:pt x="2962" y="899"/>
                  </a:lnTo>
                  <a:lnTo>
                    <a:pt x="2962" y="899"/>
                  </a:lnTo>
                  <a:lnTo>
                    <a:pt x="2953" y="899"/>
                  </a:lnTo>
                  <a:lnTo>
                    <a:pt x="2953" y="899"/>
                  </a:lnTo>
                  <a:lnTo>
                    <a:pt x="2952" y="899"/>
                  </a:lnTo>
                  <a:lnTo>
                    <a:pt x="2952" y="899"/>
                  </a:lnTo>
                  <a:lnTo>
                    <a:pt x="2951" y="899"/>
                  </a:lnTo>
                  <a:lnTo>
                    <a:pt x="2951" y="899"/>
                  </a:lnTo>
                  <a:lnTo>
                    <a:pt x="2951" y="899"/>
                  </a:lnTo>
                  <a:lnTo>
                    <a:pt x="2951" y="899"/>
                  </a:lnTo>
                  <a:lnTo>
                    <a:pt x="2951" y="899"/>
                  </a:lnTo>
                  <a:lnTo>
                    <a:pt x="2951"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47" y="899"/>
                  </a:lnTo>
                  <a:lnTo>
                    <a:pt x="2947" y="899"/>
                  </a:lnTo>
                  <a:lnTo>
                    <a:pt x="2945" y="899"/>
                  </a:lnTo>
                  <a:lnTo>
                    <a:pt x="2945" y="899"/>
                  </a:lnTo>
                  <a:lnTo>
                    <a:pt x="2944" y="899"/>
                  </a:lnTo>
                  <a:lnTo>
                    <a:pt x="2944"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43" y="899"/>
                  </a:lnTo>
                  <a:lnTo>
                    <a:pt x="2939" y="899"/>
                  </a:lnTo>
                  <a:lnTo>
                    <a:pt x="2939" y="899"/>
                  </a:lnTo>
                  <a:lnTo>
                    <a:pt x="2938" y="899"/>
                  </a:lnTo>
                  <a:lnTo>
                    <a:pt x="2938" y="899"/>
                  </a:lnTo>
                  <a:lnTo>
                    <a:pt x="2938" y="899"/>
                  </a:lnTo>
                  <a:lnTo>
                    <a:pt x="2938" y="899"/>
                  </a:lnTo>
                  <a:lnTo>
                    <a:pt x="2918" y="899"/>
                  </a:lnTo>
                  <a:lnTo>
                    <a:pt x="2918" y="899"/>
                  </a:lnTo>
                  <a:lnTo>
                    <a:pt x="2917" y="899"/>
                  </a:lnTo>
                  <a:lnTo>
                    <a:pt x="2917" y="899"/>
                  </a:lnTo>
                  <a:lnTo>
                    <a:pt x="2917" y="899"/>
                  </a:lnTo>
                  <a:lnTo>
                    <a:pt x="2917" y="577"/>
                  </a:lnTo>
                  <a:lnTo>
                    <a:pt x="2913" y="577"/>
                  </a:lnTo>
                  <a:lnTo>
                    <a:pt x="2913" y="899"/>
                  </a:lnTo>
                  <a:lnTo>
                    <a:pt x="2909" y="899"/>
                  </a:lnTo>
                  <a:lnTo>
                    <a:pt x="2909" y="899"/>
                  </a:lnTo>
                  <a:lnTo>
                    <a:pt x="2906" y="899"/>
                  </a:lnTo>
                  <a:lnTo>
                    <a:pt x="2906"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3" y="899"/>
                  </a:lnTo>
                  <a:lnTo>
                    <a:pt x="2903" y="899"/>
                  </a:lnTo>
                  <a:lnTo>
                    <a:pt x="2902" y="899"/>
                  </a:lnTo>
                  <a:lnTo>
                    <a:pt x="2902" y="899"/>
                  </a:lnTo>
                  <a:lnTo>
                    <a:pt x="2901" y="899"/>
                  </a:lnTo>
                  <a:lnTo>
                    <a:pt x="2901" y="899"/>
                  </a:lnTo>
                  <a:lnTo>
                    <a:pt x="2900" y="899"/>
                  </a:lnTo>
                  <a:lnTo>
                    <a:pt x="2900" y="899"/>
                  </a:lnTo>
                  <a:lnTo>
                    <a:pt x="2899" y="899"/>
                  </a:lnTo>
                  <a:lnTo>
                    <a:pt x="2899"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5" y="899"/>
                  </a:lnTo>
                  <a:lnTo>
                    <a:pt x="2895" y="899"/>
                  </a:lnTo>
                  <a:lnTo>
                    <a:pt x="2891" y="899"/>
                  </a:lnTo>
                  <a:lnTo>
                    <a:pt x="2891" y="899"/>
                  </a:lnTo>
                  <a:lnTo>
                    <a:pt x="2866" y="899"/>
                  </a:lnTo>
                  <a:lnTo>
                    <a:pt x="2866" y="899"/>
                  </a:lnTo>
                  <a:lnTo>
                    <a:pt x="2856" y="899"/>
                  </a:lnTo>
                  <a:lnTo>
                    <a:pt x="2856" y="899"/>
                  </a:lnTo>
                  <a:lnTo>
                    <a:pt x="2855" y="899"/>
                  </a:lnTo>
                  <a:lnTo>
                    <a:pt x="2855" y="899"/>
                  </a:lnTo>
                  <a:lnTo>
                    <a:pt x="2853" y="899"/>
                  </a:lnTo>
                  <a:lnTo>
                    <a:pt x="2853" y="899"/>
                  </a:lnTo>
                  <a:lnTo>
                    <a:pt x="2848" y="899"/>
                  </a:lnTo>
                  <a:lnTo>
                    <a:pt x="2848" y="899"/>
                  </a:lnTo>
                  <a:lnTo>
                    <a:pt x="2844" y="899"/>
                  </a:lnTo>
                  <a:lnTo>
                    <a:pt x="2844" y="899"/>
                  </a:lnTo>
                  <a:lnTo>
                    <a:pt x="2843" y="899"/>
                  </a:lnTo>
                  <a:lnTo>
                    <a:pt x="2843" y="899"/>
                  </a:lnTo>
                  <a:lnTo>
                    <a:pt x="2842" y="899"/>
                  </a:lnTo>
                  <a:lnTo>
                    <a:pt x="2842" y="899"/>
                  </a:lnTo>
                  <a:lnTo>
                    <a:pt x="2842" y="899"/>
                  </a:lnTo>
                  <a:lnTo>
                    <a:pt x="2842" y="899"/>
                  </a:lnTo>
                  <a:lnTo>
                    <a:pt x="2842" y="899"/>
                  </a:lnTo>
                  <a:lnTo>
                    <a:pt x="2842" y="899"/>
                  </a:lnTo>
                  <a:lnTo>
                    <a:pt x="2840" y="899"/>
                  </a:lnTo>
                  <a:lnTo>
                    <a:pt x="2840" y="899"/>
                  </a:lnTo>
                  <a:lnTo>
                    <a:pt x="2837" y="899"/>
                  </a:lnTo>
                  <a:lnTo>
                    <a:pt x="2837" y="899"/>
                  </a:lnTo>
                  <a:lnTo>
                    <a:pt x="2837" y="899"/>
                  </a:lnTo>
                  <a:lnTo>
                    <a:pt x="2837" y="899"/>
                  </a:lnTo>
                  <a:lnTo>
                    <a:pt x="2837" y="899"/>
                  </a:lnTo>
                  <a:lnTo>
                    <a:pt x="2837" y="899"/>
                  </a:lnTo>
                  <a:lnTo>
                    <a:pt x="2799" y="899"/>
                  </a:lnTo>
                  <a:lnTo>
                    <a:pt x="2799" y="899"/>
                  </a:lnTo>
                  <a:lnTo>
                    <a:pt x="2798" y="899"/>
                  </a:lnTo>
                  <a:lnTo>
                    <a:pt x="2798" y="899"/>
                  </a:lnTo>
                  <a:lnTo>
                    <a:pt x="2795" y="899"/>
                  </a:lnTo>
                  <a:lnTo>
                    <a:pt x="2795"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2" y="899"/>
                  </a:lnTo>
                  <a:lnTo>
                    <a:pt x="2792" y="899"/>
                  </a:lnTo>
                  <a:lnTo>
                    <a:pt x="2791" y="899"/>
                  </a:lnTo>
                  <a:lnTo>
                    <a:pt x="2791"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75" y="899"/>
                  </a:lnTo>
                  <a:lnTo>
                    <a:pt x="2775" y="899"/>
                  </a:lnTo>
                  <a:lnTo>
                    <a:pt x="2775" y="899"/>
                  </a:lnTo>
                  <a:lnTo>
                    <a:pt x="2775" y="899"/>
                  </a:lnTo>
                  <a:lnTo>
                    <a:pt x="2775" y="899"/>
                  </a:lnTo>
                  <a:lnTo>
                    <a:pt x="2775" y="899"/>
                  </a:lnTo>
                  <a:lnTo>
                    <a:pt x="2775" y="899"/>
                  </a:lnTo>
                  <a:lnTo>
                    <a:pt x="2775" y="899"/>
                  </a:lnTo>
                  <a:lnTo>
                    <a:pt x="2752" y="899"/>
                  </a:lnTo>
                  <a:lnTo>
                    <a:pt x="2752" y="899"/>
                  </a:lnTo>
                  <a:lnTo>
                    <a:pt x="2748" y="899"/>
                  </a:lnTo>
                  <a:lnTo>
                    <a:pt x="2748" y="899"/>
                  </a:lnTo>
                  <a:lnTo>
                    <a:pt x="2736" y="899"/>
                  </a:lnTo>
                  <a:lnTo>
                    <a:pt x="2736"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16" y="899"/>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2" y="899"/>
                  </a:lnTo>
                  <a:lnTo>
                    <a:pt x="2712" y="899"/>
                  </a:lnTo>
                  <a:lnTo>
                    <a:pt x="2712" y="899"/>
                  </a:lnTo>
                  <a:lnTo>
                    <a:pt x="2712" y="899"/>
                  </a:lnTo>
                  <a:lnTo>
                    <a:pt x="2707" y="899"/>
                  </a:lnTo>
                  <a:lnTo>
                    <a:pt x="2707" y="899"/>
                  </a:lnTo>
                  <a:lnTo>
                    <a:pt x="2702" y="899"/>
                  </a:lnTo>
                  <a:lnTo>
                    <a:pt x="2702" y="899"/>
                  </a:lnTo>
                  <a:lnTo>
                    <a:pt x="2702" y="899"/>
                  </a:lnTo>
                  <a:lnTo>
                    <a:pt x="2702" y="899"/>
                  </a:lnTo>
                  <a:lnTo>
                    <a:pt x="2697" y="899"/>
                  </a:lnTo>
                  <a:lnTo>
                    <a:pt x="2697" y="899"/>
                  </a:lnTo>
                  <a:lnTo>
                    <a:pt x="2694" y="899"/>
                  </a:lnTo>
                  <a:lnTo>
                    <a:pt x="2694"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2"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89" y="899"/>
                  </a:lnTo>
                  <a:lnTo>
                    <a:pt x="2689"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7" y="899"/>
                  </a:lnTo>
                  <a:lnTo>
                    <a:pt x="2684" y="899"/>
                  </a:lnTo>
                  <a:lnTo>
                    <a:pt x="2684" y="899"/>
                  </a:lnTo>
                  <a:lnTo>
                    <a:pt x="2684" y="899"/>
                  </a:lnTo>
                  <a:lnTo>
                    <a:pt x="2684" y="899"/>
                  </a:lnTo>
                  <a:lnTo>
                    <a:pt x="2684" y="899"/>
                  </a:lnTo>
                  <a:lnTo>
                    <a:pt x="2684"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2" y="899"/>
                  </a:lnTo>
                  <a:lnTo>
                    <a:pt x="2682" y="899"/>
                  </a:lnTo>
                  <a:lnTo>
                    <a:pt x="2681" y="899"/>
                  </a:lnTo>
                  <a:lnTo>
                    <a:pt x="2681" y="899"/>
                  </a:lnTo>
                  <a:lnTo>
                    <a:pt x="2665" y="899"/>
                  </a:lnTo>
                  <a:lnTo>
                    <a:pt x="2665" y="899"/>
                  </a:lnTo>
                  <a:lnTo>
                    <a:pt x="2663" y="899"/>
                  </a:lnTo>
                  <a:lnTo>
                    <a:pt x="2663" y="899"/>
                  </a:lnTo>
                  <a:lnTo>
                    <a:pt x="2662" y="899"/>
                  </a:lnTo>
                  <a:lnTo>
                    <a:pt x="2662" y="899"/>
                  </a:lnTo>
                  <a:lnTo>
                    <a:pt x="2662" y="899"/>
                  </a:lnTo>
                  <a:lnTo>
                    <a:pt x="2662" y="899"/>
                  </a:lnTo>
                  <a:lnTo>
                    <a:pt x="2661" y="899"/>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58" y="899"/>
                  </a:lnTo>
                  <a:lnTo>
                    <a:pt x="2658" y="899"/>
                  </a:lnTo>
                  <a:lnTo>
                    <a:pt x="2658" y="899"/>
                  </a:lnTo>
                  <a:lnTo>
                    <a:pt x="2658" y="899"/>
                  </a:lnTo>
                  <a:lnTo>
                    <a:pt x="2658" y="899"/>
                  </a:lnTo>
                  <a:lnTo>
                    <a:pt x="2658" y="899"/>
                  </a:lnTo>
                  <a:lnTo>
                    <a:pt x="2658" y="899"/>
                  </a:lnTo>
                  <a:lnTo>
                    <a:pt x="2658"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3" y="899"/>
                  </a:lnTo>
                  <a:lnTo>
                    <a:pt x="2653"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49" y="899"/>
                  </a:lnTo>
                  <a:lnTo>
                    <a:pt x="2649" y="899"/>
                  </a:lnTo>
                  <a:lnTo>
                    <a:pt x="2648" y="899"/>
                  </a:lnTo>
                  <a:lnTo>
                    <a:pt x="2648" y="899"/>
                  </a:lnTo>
                  <a:lnTo>
                    <a:pt x="2647" y="899"/>
                  </a:lnTo>
                  <a:lnTo>
                    <a:pt x="2647" y="899"/>
                  </a:lnTo>
                  <a:lnTo>
                    <a:pt x="2647" y="899"/>
                  </a:lnTo>
                  <a:lnTo>
                    <a:pt x="2647" y="899"/>
                  </a:lnTo>
                  <a:lnTo>
                    <a:pt x="2646" y="899"/>
                  </a:lnTo>
                  <a:lnTo>
                    <a:pt x="2646"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39" y="899"/>
                  </a:lnTo>
                  <a:lnTo>
                    <a:pt x="2639" y="899"/>
                  </a:lnTo>
                  <a:lnTo>
                    <a:pt x="2639" y="899"/>
                  </a:lnTo>
                  <a:lnTo>
                    <a:pt x="2639"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1" y="899"/>
                  </a:lnTo>
                  <a:lnTo>
                    <a:pt x="2631"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13" y="899"/>
                  </a:lnTo>
                  <a:lnTo>
                    <a:pt x="2613" y="899"/>
                  </a:lnTo>
                  <a:lnTo>
                    <a:pt x="2612" y="899"/>
                  </a:lnTo>
                  <a:lnTo>
                    <a:pt x="2612" y="899"/>
                  </a:lnTo>
                  <a:lnTo>
                    <a:pt x="2612" y="899"/>
                  </a:lnTo>
                  <a:lnTo>
                    <a:pt x="2612" y="899"/>
                  </a:lnTo>
                  <a:lnTo>
                    <a:pt x="2609" y="899"/>
                  </a:lnTo>
                  <a:lnTo>
                    <a:pt x="2609"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5" y="899"/>
                  </a:lnTo>
                  <a:lnTo>
                    <a:pt x="2605" y="899"/>
                  </a:lnTo>
                  <a:lnTo>
                    <a:pt x="2605" y="899"/>
                  </a:lnTo>
                  <a:lnTo>
                    <a:pt x="2605" y="899"/>
                  </a:lnTo>
                  <a:lnTo>
                    <a:pt x="2605" y="899"/>
                  </a:lnTo>
                  <a:lnTo>
                    <a:pt x="2605" y="899"/>
                  </a:lnTo>
                  <a:lnTo>
                    <a:pt x="2604" y="899"/>
                  </a:lnTo>
                  <a:lnTo>
                    <a:pt x="2604" y="899"/>
                  </a:lnTo>
                  <a:lnTo>
                    <a:pt x="2604" y="899"/>
                  </a:lnTo>
                  <a:lnTo>
                    <a:pt x="2604" y="899"/>
                  </a:lnTo>
                  <a:lnTo>
                    <a:pt x="2599" y="899"/>
                  </a:lnTo>
                  <a:lnTo>
                    <a:pt x="2599" y="899"/>
                  </a:lnTo>
                  <a:lnTo>
                    <a:pt x="2596" y="899"/>
                  </a:lnTo>
                  <a:lnTo>
                    <a:pt x="2596" y="899"/>
                  </a:lnTo>
                  <a:lnTo>
                    <a:pt x="2593" y="899"/>
                  </a:lnTo>
                  <a:lnTo>
                    <a:pt x="2593" y="899"/>
                  </a:lnTo>
                  <a:lnTo>
                    <a:pt x="2592" y="899"/>
                  </a:lnTo>
                  <a:lnTo>
                    <a:pt x="2592" y="899"/>
                  </a:lnTo>
                  <a:lnTo>
                    <a:pt x="2591" y="899"/>
                  </a:lnTo>
                  <a:lnTo>
                    <a:pt x="2591" y="899"/>
                  </a:lnTo>
                  <a:lnTo>
                    <a:pt x="2591" y="899"/>
                  </a:lnTo>
                  <a:lnTo>
                    <a:pt x="2591" y="899"/>
                  </a:lnTo>
                  <a:lnTo>
                    <a:pt x="2591" y="899"/>
                  </a:lnTo>
                  <a:lnTo>
                    <a:pt x="2591" y="899"/>
                  </a:lnTo>
                  <a:lnTo>
                    <a:pt x="2591" y="899"/>
                  </a:lnTo>
                  <a:lnTo>
                    <a:pt x="2591"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90" y="899"/>
                  </a:lnTo>
                  <a:lnTo>
                    <a:pt x="2541" y="899"/>
                  </a:lnTo>
                  <a:lnTo>
                    <a:pt x="2541" y="899"/>
                  </a:lnTo>
                  <a:lnTo>
                    <a:pt x="2537" y="899"/>
                  </a:lnTo>
                  <a:lnTo>
                    <a:pt x="2537" y="899"/>
                  </a:lnTo>
                  <a:lnTo>
                    <a:pt x="2534" y="899"/>
                  </a:lnTo>
                  <a:lnTo>
                    <a:pt x="2534"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2"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27" y="899"/>
                  </a:lnTo>
                  <a:lnTo>
                    <a:pt x="2527"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4" y="899"/>
                  </a:lnTo>
                  <a:lnTo>
                    <a:pt x="2524" y="899"/>
                  </a:lnTo>
                  <a:lnTo>
                    <a:pt x="2514" y="899"/>
                  </a:lnTo>
                  <a:lnTo>
                    <a:pt x="2514" y="899"/>
                  </a:lnTo>
                  <a:lnTo>
                    <a:pt x="2503" y="899"/>
                  </a:lnTo>
                  <a:lnTo>
                    <a:pt x="2503" y="899"/>
                  </a:lnTo>
                  <a:lnTo>
                    <a:pt x="2499" y="899"/>
                  </a:lnTo>
                  <a:lnTo>
                    <a:pt x="2499" y="899"/>
                  </a:lnTo>
                  <a:lnTo>
                    <a:pt x="2496" y="899"/>
                  </a:lnTo>
                  <a:lnTo>
                    <a:pt x="2496" y="899"/>
                  </a:lnTo>
                  <a:lnTo>
                    <a:pt x="2495" y="899"/>
                  </a:lnTo>
                  <a:lnTo>
                    <a:pt x="2495" y="899"/>
                  </a:lnTo>
                  <a:lnTo>
                    <a:pt x="2493" y="899"/>
                  </a:lnTo>
                  <a:lnTo>
                    <a:pt x="2493" y="899"/>
                  </a:lnTo>
                  <a:lnTo>
                    <a:pt x="2492" y="899"/>
                  </a:lnTo>
                  <a:lnTo>
                    <a:pt x="2492" y="899"/>
                  </a:lnTo>
                  <a:lnTo>
                    <a:pt x="2490" y="899"/>
                  </a:lnTo>
                  <a:lnTo>
                    <a:pt x="2490" y="899"/>
                  </a:lnTo>
                  <a:lnTo>
                    <a:pt x="2489" y="899"/>
                  </a:lnTo>
                  <a:lnTo>
                    <a:pt x="2489"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1" y="899"/>
                  </a:lnTo>
                  <a:lnTo>
                    <a:pt x="2481" y="899"/>
                  </a:lnTo>
                  <a:lnTo>
                    <a:pt x="2476" y="899"/>
                  </a:lnTo>
                  <a:lnTo>
                    <a:pt x="2476" y="899"/>
                  </a:lnTo>
                  <a:lnTo>
                    <a:pt x="2474" y="899"/>
                  </a:lnTo>
                  <a:lnTo>
                    <a:pt x="2474" y="899"/>
                  </a:lnTo>
                  <a:lnTo>
                    <a:pt x="2472" y="899"/>
                  </a:lnTo>
                  <a:lnTo>
                    <a:pt x="2472" y="899"/>
                  </a:lnTo>
                  <a:lnTo>
                    <a:pt x="2472" y="899"/>
                  </a:lnTo>
                  <a:lnTo>
                    <a:pt x="2472" y="899"/>
                  </a:lnTo>
                  <a:lnTo>
                    <a:pt x="2471" y="899"/>
                  </a:lnTo>
                  <a:lnTo>
                    <a:pt x="2471" y="899"/>
                  </a:lnTo>
                  <a:lnTo>
                    <a:pt x="2471" y="899"/>
                  </a:lnTo>
                  <a:lnTo>
                    <a:pt x="2471" y="899"/>
                  </a:lnTo>
                  <a:lnTo>
                    <a:pt x="2471" y="899"/>
                  </a:lnTo>
                  <a:lnTo>
                    <a:pt x="2471" y="899"/>
                  </a:lnTo>
                  <a:lnTo>
                    <a:pt x="2469" y="899"/>
                  </a:lnTo>
                  <a:lnTo>
                    <a:pt x="2469" y="899"/>
                  </a:lnTo>
                  <a:lnTo>
                    <a:pt x="2469" y="899"/>
                  </a:lnTo>
                  <a:lnTo>
                    <a:pt x="2469" y="899"/>
                  </a:lnTo>
                  <a:lnTo>
                    <a:pt x="2468" y="899"/>
                  </a:lnTo>
                  <a:lnTo>
                    <a:pt x="2468" y="899"/>
                  </a:lnTo>
                  <a:lnTo>
                    <a:pt x="2468" y="899"/>
                  </a:lnTo>
                  <a:lnTo>
                    <a:pt x="2468" y="899"/>
                  </a:lnTo>
                  <a:lnTo>
                    <a:pt x="2457" y="899"/>
                  </a:lnTo>
                  <a:lnTo>
                    <a:pt x="2457" y="899"/>
                  </a:lnTo>
                  <a:lnTo>
                    <a:pt x="2456" y="899"/>
                  </a:lnTo>
                  <a:lnTo>
                    <a:pt x="2456" y="899"/>
                  </a:lnTo>
                  <a:lnTo>
                    <a:pt x="2454" y="899"/>
                  </a:lnTo>
                  <a:lnTo>
                    <a:pt x="2454" y="899"/>
                  </a:lnTo>
                  <a:lnTo>
                    <a:pt x="2453" y="899"/>
                  </a:lnTo>
                  <a:lnTo>
                    <a:pt x="2453" y="899"/>
                  </a:lnTo>
                  <a:lnTo>
                    <a:pt x="2453" y="899"/>
                  </a:lnTo>
                  <a:lnTo>
                    <a:pt x="2453" y="899"/>
                  </a:lnTo>
                  <a:lnTo>
                    <a:pt x="2452" y="899"/>
                  </a:lnTo>
                  <a:lnTo>
                    <a:pt x="2452" y="899"/>
                  </a:lnTo>
                  <a:lnTo>
                    <a:pt x="2452" y="899"/>
                  </a:lnTo>
                  <a:lnTo>
                    <a:pt x="2452"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51" y="899"/>
                  </a:lnTo>
                  <a:lnTo>
                    <a:pt x="2439" y="899"/>
                  </a:lnTo>
                  <a:lnTo>
                    <a:pt x="2439" y="899"/>
                  </a:lnTo>
                  <a:lnTo>
                    <a:pt x="2428" y="899"/>
                  </a:lnTo>
                  <a:lnTo>
                    <a:pt x="2428" y="899"/>
                  </a:lnTo>
                  <a:lnTo>
                    <a:pt x="2422" y="899"/>
                  </a:lnTo>
                  <a:lnTo>
                    <a:pt x="2422" y="899"/>
                  </a:lnTo>
                  <a:lnTo>
                    <a:pt x="2417" y="899"/>
                  </a:lnTo>
                  <a:lnTo>
                    <a:pt x="2417" y="899"/>
                  </a:lnTo>
                  <a:lnTo>
                    <a:pt x="2413" y="899"/>
                  </a:lnTo>
                  <a:lnTo>
                    <a:pt x="2413" y="899"/>
                  </a:lnTo>
                  <a:lnTo>
                    <a:pt x="2411" y="899"/>
                  </a:lnTo>
                  <a:lnTo>
                    <a:pt x="2411"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382" y="899"/>
                  </a:lnTo>
                  <a:lnTo>
                    <a:pt x="2382" y="899"/>
                  </a:lnTo>
                  <a:lnTo>
                    <a:pt x="2371" y="899"/>
                  </a:lnTo>
                  <a:lnTo>
                    <a:pt x="2371" y="899"/>
                  </a:lnTo>
                  <a:lnTo>
                    <a:pt x="2369" y="899"/>
                  </a:lnTo>
                  <a:lnTo>
                    <a:pt x="2369" y="899"/>
                  </a:lnTo>
                  <a:lnTo>
                    <a:pt x="2367" y="899"/>
                  </a:lnTo>
                  <a:lnTo>
                    <a:pt x="2367" y="899"/>
                  </a:lnTo>
                  <a:lnTo>
                    <a:pt x="2366" y="899"/>
                  </a:lnTo>
                  <a:lnTo>
                    <a:pt x="2366" y="899"/>
                  </a:lnTo>
                  <a:lnTo>
                    <a:pt x="2365" y="899"/>
                  </a:lnTo>
                  <a:lnTo>
                    <a:pt x="2365" y="899"/>
                  </a:lnTo>
                  <a:lnTo>
                    <a:pt x="2365" y="899"/>
                  </a:lnTo>
                  <a:lnTo>
                    <a:pt x="2365" y="899"/>
                  </a:lnTo>
                  <a:lnTo>
                    <a:pt x="2365" y="899"/>
                  </a:lnTo>
                  <a:lnTo>
                    <a:pt x="2365" y="899"/>
                  </a:lnTo>
                  <a:lnTo>
                    <a:pt x="2365" y="899"/>
                  </a:lnTo>
                  <a:lnTo>
                    <a:pt x="2365" y="899"/>
                  </a:lnTo>
                  <a:lnTo>
                    <a:pt x="2351" y="899"/>
                  </a:lnTo>
                  <a:lnTo>
                    <a:pt x="2351" y="899"/>
                  </a:lnTo>
                  <a:lnTo>
                    <a:pt x="2350" y="899"/>
                  </a:lnTo>
                  <a:lnTo>
                    <a:pt x="2350" y="899"/>
                  </a:lnTo>
                  <a:lnTo>
                    <a:pt x="2350" y="899"/>
                  </a:lnTo>
                  <a:lnTo>
                    <a:pt x="2350" y="899"/>
                  </a:lnTo>
                  <a:lnTo>
                    <a:pt x="2311" y="899"/>
                  </a:lnTo>
                  <a:lnTo>
                    <a:pt x="2311" y="899"/>
                  </a:lnTo>
                  <a:lnTo>
                    <a:pt x="2308" y="899"/>
                  </a:lnTo>
                  <a:lnTo>
                    <a:pt x="2308" y="899"/>
                  </a:lnTo>
                  <a:lnTo>
                    <a:pt x="2299" y="899"/>
                  </a:lnTo>
                  <a:lnTo>
                    <a:pt x="2299"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4" y="899"/>
                  </a:lnTo>
                  <a:lnTo>
                    <a:pt x="2294" y="899"/>
                  </a:lnTo>
                  <a:lnTo>
                    <a:pt x="2293" y="899"/>
                  </a:lnTo>
                  <a:lnTo>
                    <a:pt x="2293" y="899"/>
                  </a:lnTo>
                  <a:lnTo>
                    <a:pt x="2292" y="899"/>
                  </a:lnTo>
                  <a:lnTo>
                    <a:pt x="2292" y="899"/>
                  </a:lnTo>
                  <a:lnTo>
                    <a:pt x="2288" y="899"/>
                  </a:lnTo>
                  <a:lnTo>
                    <a:pt x="2288" y="899"/>
                  </a:lnTo>
                  <a:lnTo>
                    <a:pt x="2285" y="899"/>
                  </a:lnTo>
                  <a:lnTo>
                    <a:pt x="2285" y="899"/>
                  </a:lnTo>
                  <a:lnTo>
                    <a:pt x="2283" y="899"/>
                  </a:lnTo>
                  <a:lnTo>
                    <a:pt x="2283" y="899"/>
                  </a:lnTo>
                  <a:lnTo>
                    <a:pt x="2282" y="899"/>
                  </a:lnTo>
                  <a:lnTo>
                    <a:pt x="2282" y="899"/>
                  </a:lnTo>
                  <a:lnTo>
                    <a:pt x="2280" y="899"/>
                  </a:lnTo>
                  <a:lnTo>
                    <a:pt x="2280" y="899"/>
                  </a:lnTo>
                  <a:lnTo>
                    <a:pt x="2279" y="899"/>
                  </a:lnTo>
                  <a:lnTo>
                    <a:pt x="2279" y="899"/>
                  </a:lnTo>
                  <a:lnTo>
                    <a:pt x="2279" y="899"/>
                  </a:lnTo>
                  <a:lnTo>
                    <a:pt x="2279" y="899"/>
                  </a:lnTo>
                  <a:lnTo>
                    <a:pt x="2278" y="899"/>
                  </a:lnTo>
                  <a:lnTo>
                    <a:pt x="2278" y="899"/>
                  </a:lnTo>
                  <a:lnTo>
                    <a:pt x="2278" y="899"/>
                  </a:lnTo>
                  <a:lnTo>
                    <a:pt x="2278" y="899"/>
                  </a:lnTo>
                  <a:lnTo>
                    <a:pt x="2277" y="899"/>
                  </a:lnTo>
                  <a:lnTo>
                    <a:pt x="2277" y="899"/>
                  </a:lnTo>
                  <a:lnTo>
                    <a:pt x="2277" y="899"/>
                  </a:lnTo>
                  <a:lnTo>
                    <a:pt x="2277" y="899"/>
                  </a:lnTo>
                  <a:lnTo>
                    <a:pt x="2277" y="899"/>
                  </a:lnTo>
                  <a:lnTo>
                    <a:pt x="2277" y="899"/>
                  </a:lnTo>
                  <a:lnTo>
                    <a:pt x="2275" y="899"/>
                  </a:lnTo>
                  <a:lnTo>
                    <a:pt x="2275" y="899"/>
                  </a:lnTo>
                  <a:lnTo>
                    <a:pt x="2273" y="899"/>
                  </a:lnTo>
                  <a:lnTo>
                    <a:pt x="2273" y="899"/>
                  </a:lnTo>
                  <a:lnTo>
                    <a:pt x="2273" y="899"/>
                  </a:lnTo>
                  <a:lnTo>
                    <a:pt x="2273" y="899"/>
                  </a:lnTo>
                  <a:lnTo>
                    <a:pt x="2273" y="899"/>
                  </a:lnTo>
                  <a:lnTo>
                    <a:pt x="2273" y="899"/>
                  </a:lnTo>
                  <a:lnTo>
                    <a:pt x="2273" y="899"/>
                  </a:lnTo>
                  <a:lnTo>
                    <a:pt x="2273" y="899"/>
                  </a:lnTo>
                  <a:lnTo>
                    <a:pt x="2273" y="899"/>
                  </a:lnTo>
                  <a:lnTo>
                    <a:pt x="2273" y="899"/>
                  </a:lnTo>
                  <a:lnTo>
                    <a:pt x="2269" y="899"/>
                  </a:lnTo>
                  <a:lnTo>
                    <a:pt x="2269" y="899"/>
                  </a:lnTo>
                  <a:lnTo>
                    <a:pt x="2267" y="899"/>
                  </a:lnTo>
                  <a:lnTo>
                    <a:pt x="2267" y="899"/>
                  </a:lnTo>
                  <a:lnTo>
                    <a:pt x="2267" y="899"/>
                  </a:lnTo>
                  <a:lnTo>
                    <a:pt x="2267" y="899"/>
                  </a:lnTo>
                  <a:lnTo>
                    <a:pt x="2266" y="899"/>
                  </a:lnTo>
                  <a:lnTo>
                    <a:pt x="2266" y="899"/>
                  </a:lnTo>
                  <a:lnTo>
                    <a:pt x="2266" y="899"/>
                  </a:lnTo>
                  <a:lnTo>
                    <a:pt x="2266" y="899"/>
                  </a:lnTo>
                  <a:lnTo>
                    <a:pt x="2266" y="899"/>
                  </a:lnTo>
                  <a:lnTo>
                    <a:pt x="2266" y="899"/>
                  </a:lnTo>
                  <a:lnTo>
                    <a:pt x="2266" y="899"/>
                  </a:lnTo>
                  <a:lnTo>
                    <a:pt x="2266" y="899"/>
                  </a:lnTo>
                  <a:lnTo>
                    <a:pt x="2266" y="899"/>
                  </a:lnTo>
                  <a:lnTo>
                    <a:pt x="2266" y="813"/>
                  </a:lnTo>
                  <a:lnTo>
                    <a:pt x="2265" y="813"/>
                  </a:lnTo>
                  <a:lnTo>
                    <a:pt x="2265" y="899"/>
                  </a:lnTo>
                  <a:lnTo>
                    <a:pt x="2249" y="899"/>
                  </a:lnTo>
                  <a:lnTo>
                    <a:pt x="2249" y="899"/>
                  </a:lnTo>
                  <a:lnTo>
                    <a:pt x="2243" y="899"/>
                  </a:lnTo>
                  <a:lnTo>
                    <a:pt x="2243" y="899"/>
                  </a:lnTo>
                  <a:lnTo>
                    <a:pt x="2241" y="899"/>
                  </a:lnTo>
                  <a:lnTo>
                    <a:pt x="2241" y="899"/>
                  </a:lnTo>
                  <a:lnTo>
                    <a:pt x="2241" y="899"/>
                  </a:lnTo>
                  <a:lnTo>
                    <a:pt x="2241" y="899"/>
                  </a:lnTo>
                  <a:lnTo>
                    <a:pt x="2240" y="899"/>
                  </a:lnTo>
                  <a:lnTo>
                    <a:pt x="2240" y="899"/>
                  </a:lnTo>
                  <a:lnTo>
                    <a:pt x="2240" y="899"/>
                  </a:lnTo>
                  <a:lnTo>
                    <a:pt x="2240" y="899"/>
                  </a:lnTo>
                  <a:lnTo>
                    <a:pt x="2240" y="899"/>
                  </a:lnTo>
                  <a:lnTo>
                    <a:pt x="2240"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3" y="899"/>
                  </a:lnTo>
                  <a:lnTo>
                    <a:pt x="2233"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18" y="899"/>
                  </a:lnTo>
                  <a:lnTo>
                    <a:pt x="2218" y="899"/>
                  </a:lnTo>
                  <a:lnTo>
                    <a:pt x="2218" y="899"/>
                  </a:lnTo>
                  <a:lnTo>
                    <a:pt x="2218" y="899"/>
                  </a:lnTo>
                  <a:lnTo>
                    <a:pt x="2218" y="899"/>
                  </a:lnTo>
                  <a:lnTo>
                    <a:pt x="2218" y="899"/>
                  </a:lnTo>
                  <a:lnTo>
                    <a:pt x="2218" y="899"/>
                  </a:lnTo>
                  <a:lnTo>
                    <a:pt x="2218"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6" y="899"/>
                  </a:lnTo>
                  <a:lnTo>
                    <a:pt x="2216" y="899"/>
                  </a:lnTo>
                  <a:lnTo>
                    <a:pt x="2215" y="899"/>
                  </a:lnTo>
                  <a:lnTo>
                    <a:pt x="2215" y="899"/>
                  </a:lnTo>
                  <a:lnTo>
                    <a:pt x="2215" y="899"/>
                  </a:lnTo>
                  <a:lnTo>
                    <a:pt x="2215" y="899"/>
                  </a:lnTo>
                  <a:lnTo>
                    <a:pt x="2215" y="899"/>
                  </a:lnTo>
                  <a:lnTo>
                    <a:pt x="2215"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193" y="899"/>
                  </a:lnTo>
                  <a:lnTo>
                    <a:pt x="2193" y="899"/>
                  </a:lnTo>
                  <a:lnTo>
                    <a:pt x="2190" y="899"/>
                  </a:lnTo>
                  <a:lnTo>
                    <a:pt x="2190" y="899"/>
                  </a:lnTo>
                  <a:lnTo>
                    <a:pt x="2188" y="899"/>
                  </a:lnTo>
                  <a:lnTo>
                    <a:pt x="2188"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6" y="899"/>
                  </a:lnTo>
                  <a:lnTo>
                    <a:pt x="2186" y="899"/>
                  </a:lnTo>
                  <a:lnTo>
                    <a:pt x="2186" y="899"/>
                  </a:lnTo>
                  <a:lnTo>
                    <a:pt x="2186" y="899"/>
                  </a:lnTo>
                  <a:lnTo>
                    <a:pt x="2186" y="899"/>
                  </a:lnTo>
                  <a:lnTo>
                    <a:pt x="2186" y="899"/>
                  </a:lnTo>
                  <a:lnTo>
                    <a:pt x="2186" y="899"/>
                  </a:lnTo>
                  <a:lnTo>
                    <a:pt x="2186" y="899"/>
                  </a:lnTo>
                  <a:lnTo>
                    <a:pt x="2186" y="899"/>
                  </a:lnTo>
                  <a:lnTo>
                    <a:pt x="2186" y="844"/>
                  </a:lnTo>
                  <a:lnTo>
                    <a:pt x="2185" y="844"/>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2" y="899"/>
                  </a:lnTo>
                  <a:lnTo>
                    <a:pt x="2182" y="899"/>
                  </a:lnTo>
                  <a:lnTo>
                    <a:pt x="2182" y="899"/>
                  </a:lnTo>
                  <a:lnTo>
                    <a:pt x="2182" y="899"/>
                  </a:lnTo>
                  <a:lnTo>
                    <a:pt x="2182" y="899"/>
                  </a:lnTo>
                  <a:lnTo>
                    <a:pt x="2182" y="899"/>
                  </a:lnTo>
                  <a:lnTo>
                    <a:pt x="2182" y="899"/>
                  </a:lnTo>
                  <a:lnTo>
                    <a:pt x="2182" y="899"/>
                  </a:lnTo>
                  <a:lnTo>
                    <a:pt x="2178" y="899"/>
                  </a:lnTo>
                  <a:lnTo>
                    <a:pt x="2178" y="899"/>
                  </a:lnTo>
                  <a:lnTo>
                    <a:pt x="2176" y="899"/>
                  </a:lnTo>
                  <a:lnTo>
                    <a:pt x="2176" y="899"/>
                  </a:lnTo>
                  <a:lnTo>
                    <a:pt x="2175" y="899"/>
                  </a:lnTo>
                  <a:lnTo>
                    <a:pt x="2175" y="899"/>
                  </a:lnTo>
                  <a:lnTo>
                    <a:pt x="2175" y="899"/>
                  </a:lnTo>
                  <a:lnTo>
                    <a:pt x="2175" y="899"/>
                  </a:lnTo>
                  <a:lnTo>
                    <a:pt x="2175" y="899"/>
                  </a:lnTo>
                  <a:lnTo>
                    <a:pt x="2175" y="899"/>
                  </a:lnTo>
                  <a:lnTo>
                    <a:pt x="2175" y="899"/>
                  </a:lnTo>
                  <a:lnTo>
                    <a:pt x="2175" y="899"/>
                  </a:lnTo>
                  <a:lnTo>
                    <a:pt x="2175" y="899"/>
                  </a:lnTo>
                  <a:lnTo>
                    <a:pt x="2175" y="899"/>
                  </a:lnTo>
                  <a:lnTo>
                    <a:pt x="2158" y="899"/>
                  </a:lnTo>
                  <a:lnTo>
                    <a:pt x="2158" y="899"/>
                  </a:lnTo>
                  <a:lnTo>
                    <a:pt x="2155" y="899"/>
                  </a:lnTo>
                  <a:lnTo>
                    <a:pt x="2155" y="899"/>
                  </a:lnTo>
                  <a:lnTo>
                    <a:pt x="2155" y="899"/>
                  </a:lnTo>
                  <a:lnTo>
                    <a:pt x="2155"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3" y="899"/>
                  </a:lnTo>
                  <a:lnTo>
                    <a:pt x="2153" y="899"/>
                  </a:lnTo>
                  <a:lnTo>
                    <a:pt x="2153" y="899"/>
                  </a:lnTo>
                  <a:lnTo>
                    <a:pt x="2153"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7" y="899"/>
                  </a:lnTo>
                  <a:lnTo>
                    <a:pt x="2147" y="899"/>
                  </a:lnTo>
                  <a:lnTo>
                    <a:pt x="2145" y="899"/>
                  </a:lnTo>
                  <a:lnTo>
                    <a:pt x="2145"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4" y="899"/>
                  </a:lnTo>
                  <a:lnTo>
                    <a:pt x="2141" y="899"/>
                  </a:lnTo>
                  <a:lnTo>
                    <a:pt x="2141" y="899"/>
                  </a:lnTo>
                  <a:lnTo>
                    <a:pt x="2138" y="899"/>
                  </a:lnTo>
                  <a:lnTo>
                    <a:pt x="2138" y="899"/>
                  </a:lnTo>
                  <a:lnTo>
                    <a:pt x="2138" y="899"/>
                  </a:lnTo>
                  <a:lnTo>
                    <a:pt x="2138" y="899"/>
                  </a:lnTo>
                  <a:lnTo>
                    <a:pt x="2136" y="899"/>
                  </a:lnTo>
                  <a:lnTo>
                    <a:pt x="2136"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090" y="899"/>
                  </a:lnTo>
                  <a:lnTo>
                    <a:pt x="2090" y="899"/>
                  </a:lnTo>
                  <a:lnTo>
                    <a:pt x="2090" y="899"/>
                  </a:lnTo>
                  <a:lnTo>
                    <a:pt x="2090" y="899"/>
                  </a:lnTo>
                  <a:lnTo>
                    <a:pt x="2090" y="899"/>
                  </a:lnTo>
                  <a:lnTo>
                    <a:pt x="2090" y="899"/>
                  </a:lnTo>
                  <a:lnTo>
                    <a:pt x="2090" y="899"/>
                  </a:lnTo>
                  <a:lnTo>
                    <a:pt x="2090" y="899"/>
                  </a:lnTo>
                  <a:lnTo>
                    <a:pt x="2090" y="899"/>
                  </a:lnTo>
                  <a:lnTo>
                    <a:pt x="2090"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84"/>
                  </a:lnTo>
                  <a:lnTo>
                    <a:pt x="2087" y="884"/>
                  </a:lnTo>
                  <a:lnTo>
                    <a:pt x="2087" y="884"/>
                  </a:lnTo>
                  <a:lnTo>
                    <a:pt x="2086" y="884"/>
                  </a:lnTo>
                  <a:lnTo>
                    <a:pt x="2086" y="899"/>
                  </a:lnTo>
                  <a:lnTo>
                    <a:pt x="2086" y="899"/>
                  </a:lnTo>
                  <a:lnTo>
                    <a:pt x="2086" y="899"/>
                  </a:lnTo>
                  <a:lnTo>
                    <a:pt x="2085" y="899"/>
                  </a:lnTo>
                  <a:lnTo>
                    <a:pt x="2085" y="899"/>
                  </a:lnTo>
                  <a:lnTo>
                    <a:pt x="2085" y="899"/>
                  </a:lnTo>
                  <a:lnTo>
                    <a:pt x="2085" y="899"/>
                  </a:lnTo>
                  <a:lnTo>
                    <a:pt x="2085" y="899"/>
                  </a:lnTo>
                  <a:lnTo>
                    <a:pt x="2085" y="899"/>
                  </a:lnTo>
                  <a:lnTo>
                    <a:pt x="2083" y="899"/>
                  </a:lnTo>
                  <a:lnTo>
                    <a:pt x="2083" y="899"/>
                  </a:lnTo>
                  <a:lnTo>
                    <a:pt x="2082" y="899"/>
                  </a:lnTo>
                  <a:lnTo>
                    <a:pt x="2082" y="899"/>
                  </a:lnTo>
                  <a:lnTo>
                    <a:pt x="2082" y="899"/>
                  </a:lnTo>
                  <a:lnTo>
                    <a:pt x="2082"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79" y="899"/>
                  </a:lnTo>
                  <a:lnTo>
                    <a:pt x="2079" y="899"/>
                  </a:lnTo>
                  <a:lnTo>
                    <a:pt x="2078" y="899"/>
                  </a:lnTo>
                  <a:lnTo>
                    <a:pt x="2078" y="899"/>
                  </a:lnTo>
                  <a:lnTo>
                    <a:pt x="2078" y="899"/>
                  </a:lnTo>
                  <a:lnTo>
                    <a:pt x="2078" y="899"/>
                  </a:lnTo>
                  <a:lnTo>
                    <a:pt x="2078" y="899"/>
                  </a:lnTo>
                  <a:lnTo>
                    <a:pt x="2078" y="899"/>
                  </a:lnTo>
                  <a:lnTo>
                    <a:pt x="2078" y="899"/>
                  </a:lnTo>
                  <a:lnTo>
                    <a:pt x="2078"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64" y="899"/>
                  </a:lnTo>
                  <a:lnTo>
                    <a:pt x="2064" y="899"/>
                  </a:lnTo>
                  <a:lnTo>
                    <a:pt x="2061" y="899"/>
                  </a:lnTo>
                  <a:lnTo>
                    <a:pt x="2061" y="899"/>
                  </a:lnTo>
                  <a:lnTo>
                    <a:pt x="2060" y="899"/>
                  </a:lnTo>
                  <a:lnTo>
                    <a:pt x="2060" y="899"/>
                  </a:lnTo>
                  <a:lnTo>
                    <a:pt x="2060" y="899"/>
                  </a:lnTo>
                  <a:lnTo>
                    <a:pt x="2060"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9" y="899"/>
                  </a:lnTo>
                  <a:lnTo>
                    <a:pt x="2058" y="899"/>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32" y="899"/>
                  </a:lnTo>
                  <a:lnTo>
                    <a:pt x="2032" y="899"/>
                  </a:lnTo>
                  <a:lnTo>
                    <a:pt x="2021" y="899"/>
                  </a:lnTo>
                  <a:lnTo>
                    <a:pt x="2021" y="899"/>
                  </a:lnTo>
                  <a:lnTo>
                    <a:pt x="1968" y="899"/>
                  </a:lnTo>
                  <a:lnTo>
                    <a:pt x="1968" y="899"/>
                  </a:lnTo>
                  <a:lnTo>
                    <a:pt x="1963" y="899"/>
                  </a:lnTo>
                  <a:lnTo>
                    <a:pt x="1963" y="899"/>
                  </a:lnTo>
                  <a:lnTo>
                    <a:pt x="1958" y="899"/>
                  </a:lnTo>
                  <a:lnTo>
                    <a:pt x="1958" y="899"/>
                  </a:lnTo>
                  <a:lnTo>
                    <a:pt x="1955" y="899"/>
                  </a:lnTo>
                  <a:lnTo>
                    <a:pt x="1955"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3" y="899"/>
                  </a:lnTo>
                  <a:lnTo>
                    <a:pt x="1943" y="899"/>
                  </a:lnTo>
                  <a:lnTo>
                    <a:pt x="1943" y="899"/>
                  </a:lnTo>
                  <a:lnTo>
                    <a:pt x="1943" y="899"/>
                  </a:lnTo>
                  <a:lnTo>
                    <a:pt x="1936" y="899"/>
                  </a:lnTo>
                  <a:lnTo>
                    <a:pt x="1936" y="899"/>
                  </a:lnTo>
                  <a:lnTo>
                    <a:pt x="1929" y="899"/>
                  </a:lnTo>
                  <a:lnTo>
                    <a:pt x="1929" y="899"/>
                  </a:lnTo>
                  <a:lnTo>
                    <a:pt x="1927" y="899"/>
                  </a:lnTo>
                  <a:lnTo>
                    <a:pt x="1927" y="899"/>
                  </a:lnTo>
                  <a:lnTo>
                    <a:pt x="1926" y="899"/>
                  </a:lnTo>
                  <a:lnTo>
                    <a:pt x="1926" y="899"/>
                  </a:lnTo>
                  <a:lnTo>
                    <a:pt x="1912" y="899"/>
                  </a:lnTo>
                  <a:lnTo>
                    <a:pt x="1912" y="899"/>
                  </a:lnTo>
                  <a:lnTo>
                    <a:pt x="1910" y="899"/>
                  </a:lnTo>
                  <a:lnTo>
                    <a:pt x="1910" y="899"/>
                  </a:lnTo>
                  <a:lnTo>
                    <a:pt x="1909" y="899"/>
                  </a:lnTo>
                  <a:lnTo>
                    <a:pt x="1909" y="899"/>
                  </a:lnTo>
                  <a:lnTo>
                    <a:pt x="1907" y="899"/>
                  </a:lnTo>
                  <a:lnTo>
                    <a:pt x="1907" y="899"/>
                  </a:lnTo>
                  <a:lnTo>
                    <a:pt x="1907" y="899"/>
                  </a:lnTo>
                  <a:lnTo>
                    <a:pt x="1907" y="899"/>
                  </a:lnTo>
                  <a:lnTo>
                    <a:pt x="1906" y="899"/>
                  </a:lnTo>
                  <a:lnTo>
                    <a:pt x="1906" y="899"/>
                  </a:lnTo>
                  <a:lnTo>
                    <a:pt x="1905" y="899"/>
                  </a:lnTo>
                  <a:lnTo>
                    <a:pt x="1905"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4" y="899"/>
                  </a:lnTo>
                  <a:lnTo>
                    <a:pt x="1903" y="899"/>
                  </a:lnTo>
                  <a:lnTo>
                    <a:pt x="1903" y="899"/>
                  </a:lnTo>
                  <a:lnTo>
                    <a:pt x="1903" y="899"/>
                  </a:lnTo>
                  <a:lnTo>
                    <a:pt x="1903" y="899"/>
                  </a:lnTo>
                  <a:lnTo>
                    <a:pt x="1903" y="899"/>
                  </a:lnTo>
                  <a:lnTo>
                    <a:pt x="1903" y="899"/>
                  </a:lnTo>
                  <a:lnTo>
                    <a:pt x="1903" y="899"/>
                  </a:lnTo>
                  <a:lnTo>
                    <a:pt x="1903" y="899"/>
                  </a:lnTo>
                  <a:lnTo>
                    <a:pt x="1902" y="899"/>
                  </a:lnTo>
                  <a:lnTo>
                    <a:pt x="1902"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899"/>
                  </a:lnTo>
                  <a:lnTo>
                    <a:pt x="1901" y="899"/>
                  </a:lnTo>
                  <a:lnTo>
                    <a:pt x="1901" y="899"/>
                  </a:lnTo>
                  <a:lnTo>
                    <a:pt x="1901" y="899"/>
                  </a:lnTo>
                  <a:lnTo>
                    <a:pt x="1901" y="899"/>
                  </a:lnTo>
                  <a:lnTo>
                    <a:pt x="1901" y="899"/>
                  </a:lnTo>
                  <a:lnTo>
                    <a:pt x="1901" y="939"/>
                  </a:lnTo>
                  <a:lnTo>
                    <a:pt x="1895" y="939"/>
                  </a:lnTo>
                  <a:lnTo>
                    <a:pt x="1895" y="939"/>
                  </a:lnTo>
                  <a:lnTo>
                    <a:pt x="1894" y="939"/>
                  </a:lnTo>
                  <a:lnTo>
                    <a:pt x="1894" y="939"/>
                  </a:lnTo>
                  <a:lnTo>
                    <a:pt x="1891" y="939"/>
                  </a:lnTo>
                  <a:lnTo>
                    <a:pt x="1891" y="939"/>
                  </a:lnTo>
                  <a:lnTo>
                    <a:pt x="1891" y="939"/>
                  </a:lnTo>
                  <a:lnTo>
                    <a:pt x="1891"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942"/>
                  </a:lnTo>
                  <a:lnTo>
                    <a:pt x="1890" y="942"/>
                  </a:lnTo>
                  <a:lnTo>
                    <a:pt x="1890" y="942"/>
                  </a:lnTo>
                  <a:lnTo>
                    <a:pt x="1876" y="942"/>
                  </a:lnTo>
                  <a:lnTo>
                    <a:pt x="1876" y="942"/>
                  </a:lnTo>
                  <a:lnTo>
                    <a:pt x="1874" y="942"/>
                  </a:lnTo>
                  <a:lnTo>
                    <a:pt x="1874" y="942"/>
                  </a:lnTo>
                  <a:lnTo>
                    <a:pt x="1873" y="942"/>
                  </a:lnTo>
                  <a:lnTo>
                    <a:pt x="1873" y="942"/>
                  </a:lnTo>
                  <a:lnTo>
                    <a:pt x="1872" y="942"/>
                  </a:lnTo>
                  <a:lnTo>
                    <a:pt x="1872" y="942"/>
                  </a:lnTo>
                  <a:lnTo>
                    <a:pt x="1871" y="942"/>
                  </a:lnTo>
                  <a:lnTo>
                    <a:pt x="1871" y="942"/>
                  </a:lnTo>
                  <a:lnTo>
                    <a:pt x="1871" y="942"/>
                  </a:lnTo>
                  <a:lnTo>
                    <a:pt x="1871" y="942"/>
                  </a:lnTo>
                  <a:lnTo>
                    <a:pt x="1870" y="942"/>
                  </a:lnTo>
                  <a:lnTo>
                    <a:pt x="1870" y="942"/>
                  </a:lnTo>
                  <a:lnTo>
                    <a:pt x="1870" y="942"/>
                  </a:lnTo>
                  <a:lnTo>
                    <a:pt x="1870" y="942"/>
                  </a:lnTo>
                  <a:lnTo>
                    <a:pt x="1870" y="942"/>
                  </a:lnTo>
                  <a:lnTo>
                    <a:pt x="1870" y="942"/>
                  </a:lnTo>
                  <a:lnTo>
                    <a:pt x="1870" y="942"/>
                  </a:lnTo>
                  <a:lnTo>
                    <a:pt x="1870" y="899"/>
                  </a:lnTo>
                  <a:lnTo>
                    <a:pt x="1870" y="899"/>
                  </a:lnTo>
                  <a:lnTo>
                    <a:pt x="1870" y="899"/>
                  </a:lnTo>
                  <a:lnTo>
                    <a:pt x="1870" y="899"/>
                  </a:lnTo>
                  <a:lnTo>
                    <a:pt x="1870" y="899"/>
                  </a:lnTo>
                  <a:lnTo>
                    <a:pt x="1870" y="899"/>
                  </a:lnTo>
                  <a:lnTo>
                    <a:pt x="1870" y="899"/>
                  </a:lnTo>
                  <a:lnTo>
                    <a:pt x="1870" y="899"/>
                  </a:lnTo>
                  <a:lnTo>
                    <a:pt x="1870" y="948"/>
                  </a:lnTo>
                  <a:lnTo>
                    <a:pt x="1868" y="948"/>
                  </a:lnTo>
                  <a:lnTo>
                    <a:pt x="1868" y="899"/>
                  </a:lnTo>
                  <a:lnTo>
                    <a:pt x="1863" y="899"/>
                  </a:lnTo>
                  <a:lnTo>
                    <a:pt x="1863" y="899"/>
                  </a:lnTo>
                  <a:lnTo>
                    <a:pt x="1861" y="899"/>
                  </a:lnTo>
                  <a:lnTo>
                    <a:pt x="1861"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60" y="899"/>
                  </a:lnTo>
                  <a:lnTo>
                    <a:pt x="1855" y="899"/>
                  </a:lnTo>
                  <a:lnTo>
                    <a:pt x="1855" y="899"/>
                  </a:lnTo>
                  <a:lnTo>
                    <a:pt x="1854" y="899"/>
                  </a:lnTo>
                  <a:lnTo>
                    <a:pt x="1854" y="899"/>
                  </a:lnTo>
                  <a:lnTo>
                    <a:pt x="1853" y="899"/>
                  </a:lnTo>
                  <a:lnTo>
                    <a:pt x="1853" y="899"/>
                  </a:lnTo>
                  <a:lnTo>
                    <a:pt x="1853" y="899"/>
                  </a:lnTo>
                  <a:lnTo>
                    <a:pt x="1853"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963"/>
                  </a:lnTo>
                  <a:lnTo>
                    <a:pt x="1847" y="963"/>
                  </a:lnTo>
                  <a:lnTo>
                    <a:pt x="1847" y="963"/>
                  </a:lnTo>
                  <a:lnTo>
                    <a:pt x="1846" y="963"/>
                  </a:lnTo>
                  <a:lnTo>
                    <a:pt x="1846" y="963"/>
                  </a:lnTo>
                  <a:lnTo>
                    <a:pt x="1845" y="963"/>
                  </a:lnTo>
                  <a:lnTo>
                    <a:pt x="1845" y="963"/>
                  </a:lnTo>
                  <a:lnTo>
                    <a:pt x="1845" y="963"/>
                  </a:lnTo>
                  <a:lnTo>
                    <a:pt x="1845" y="899"/>
                  </a:lnTo>
                  <a:lnTo>
                    <a:pt x="1844" y="899"/>
                  </a:lnTo>
                  <a:lnTo>
                    <a:pt x="1844" y="899"/>
                  </a:lnTo>
                  <a:lnTo>
                    <a:pt x="1820" y="899"/>
                  </a:lnTo>
                  <a:lnTo>
                    <a:pt x="1820" y="899"/>
                  </a:lnTo>
                  <a:lnTo>
                    <a:pt x="1817" y="899"/>
                  </a:lnTo>
                  <a:lnTo>
                    <a:pt x="1817" y="899"/>
                  </a:lnTo>
                  <a:lnTo>
                    <a:pt x="1817" y="899"/>
                  </a:lnTo>
                  <a:lnTo>
                    <a:pt x="1817" y="899"/>
                  </a:lnTo>
                  <a:lnTo>
                    <a:pt x="1815" y="899"/>
                  </a:lnTo>
                  <a:lnTo>
                    <a:pt x="1815" y="899"/>
                  </a:lnTo>
                  <a:lnTo>
                    <a:pt x="1814" y="899"/>
                  </a:lnTo>
                  <a:lnTo>
                    <a:pt x="1814" y="899"/>
                  </a:lnTo>
                  <a:lnTo>
                    <a:pt x="1814" y="899"/>
                  </a:lnTo>
                  <a:lnTo>
                    <a:pt x="1814" y="899"/>
                  </a:lnTo>
                  <a:lnTo>
                    <a:pt x="1814" y="899"/>
                  </a:lnTo>
                  <a:lnTo>
                    <a:pt x="1814" y="899"/>
                  </a:lnTo>
                  <a:lnTo>
                    <a:pt x="1814" y="899"/>
                  </a:lnTo>
                  <a:lnTo>
                    <a:pt x="1814" y="899"/>
                  </a:lnTo>
                  <a:lnTo>
                    <a:pt x="1808" y="899"/>
                  </a:lnTo>
                  <a:lnTo>
                    <a:pt x="1808" y="899"/>
                  </a:lnTo>
                  <a:lnTo>
                    <a:pt x="1804" y="899"/>
                  </a:lnTo>
                  <a:lnTo>
                    <a:pt x="1804" y="899"/>
                  </a:lnTo>
                  <a:lnTo>
                    <a:pt x="1803" y="899"/>
                  </a:lnTo>
                  <a:lnTo>
                    <a:pt x="1803" y="899"/>
                  </a:lnTo>
                  <a:lnTo>
                    <a:pt x="1802" y="899"/>
                  </a:lnTo>
                  <a:lnTo>
                    <a:pt x="1802" y="899"/>
                  </a:lnTo>
                  <a:lnTo>
                    <a:pt x="1802" y="899"/>
                  </a:lnTo>
                  <a:lnTo>
                    <a:pt x="1802"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37" y="899"/>
                  </a:lnTo>
                  <a:lnTo>
                    <a:pt x="1737" y="899"/>
                  </a:lnTo>
                  <a:lnTo>
                    <a:pt x="1706" y="899"/>
                  </a:lnTo>
                  <a:lnTo>
                    <a:pt x="1706" y="899"/>
                  </a:lnTo>
                  <a:lnTo>
                    <a:pt x="1706" y="899"/>
                  </a:lnTo>
                  <a:lnTo>
                    <a:pt x="1706" y="899"/>
                  </a:lnTo>
                  <a:lnTo>
                    <a:pt x="1703" y="899"/>
                  </a:lnTo>
                  <a:lnTo>
                    <a:pt x="1703" y="899"/>
                  </a:lnTo>
                  <a:lnTo>
                    <a:pt x="1703" y="899"/>
                  </a:lnTo>
                  <a:lnTo>
                    <a:pt x="1703" y="899"/>
                  </a:lnTo>
                  <a:lnTo>
                    <a:pt x="1702" y="899"/>
                  </a:lnTo>
                  <a:lnTo>
                    <a:pt x="1702" y="899"/>
                  </a:lnTo>
                  <a:lnTo>
                    <a:pt x="1702" y="899"/>
                  </a:lnTo>
                  <a:lnTo>
                    <a:pt x="1702" y="899"/>
                  </a:lnTo>
                  <a:lnTo>
                    <a:pt x="1702" y="899"/>
                  </a:lnTo>
                  <a:lnTo>
                    <a:pt x="1702" y="899"/>
                  </a:lnTo>
                  <a:lnTo>
                    <a:pt x="1702" y="899"/>
                  </a:lnTo>
                  <a:lnTo>
                    <a:pt x="1702" y="899"/>
                  </a:lnTo>
                  <a:lnTo>
                    <a:pt x="1702" y="899"/>
                  </a:lnTo>
                  <a:lnTo>
                    <a:pt x="1702" y="899"/>
                  </a:lnTo>
                  <a:lnTo>
                    <a:pt x="1700" y="899"/>
                  </a:lnTo>
                  <a:lnTo>
                    <a:pt x="1700" y="899"/>
                  </a:lnTo>
                  <a:lnTo>
                    <a:pt x="1700" y="899"/>
                  </a:lnTo>
                  <a:lnTo>
                    <a:pt x="1700" y="899"/>
                  </a:lnTo>
                  <a:lnTo>
                    <a:pt x="1700" y="899"/>
                  </a:lnTo>
                  <a:lnTo>
                    <a:pt x="1700" y="899"/>
                  </a:lnTo>
                  <a:lnTo>
                    <a:pt x="1700" y="899"/>
                  </a:lnTo>
                  <a:lnTo>
                    <a:pt x="1700"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8" y="899"/>
                  </a:lnTo>
                  <a:lnTo>
                    <a:pt x="1698" y="899"/>
                  </a:lnTo>
                  <a:lnTo>
                    <a:pt x="1698" y="899"/>
                  </a:lnTo>
                  <a:lnTo>
                    <a:pt x="1698" y="899"/>
                  </a:lnTo>
                  <a:lnTo>
                    <a:pt x="1695" y="899"/>
                  </a:lnTo>
                  <a:lnTo>
                    <a:pt x="1695" y="899"/>
                  </a:lnTo>
                  <a:lnTo>
                    <a:pt x="1695" y="899"/>
                  </a:lnTo>
                  <a:lnTo>
                    <a:pt x="1695" y="899"/>
                  </a:lnTo>
                  <a:lnTo>
                    <a:pt x="1687" y="899"/>
                  </a:lnTo>
                  <a:lnTo>
                    <a:pt x="1687" y="899"/>
                  </a:lnTo>
                  <a:lnTo>
                    <a:pt x="1683" y="899"/>
                  </a:lnTo>
                  <a:lnTo>
                    <a:pt x="1683" y="899"/>
                  </a:lnTo>
                  <a:lnTo>
                    <a:pt x="1681" y="899"/>
                  </a:lnTo>
                  <a:lnTo>
                    <a:pt x="1681"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37" y="899"/>
                  </a:lnTo>
                  <a:lnTo>
                    <a:pt x="1637" y="899"/>
                  </a:lnTo>
                  <a:lnTo>
                    <a:pt x="1631" y="899"/>
                  </a:lnTo>
                  <a:lnTo>
                    <a:pt x="1631" y="899"/>
                  </a:lnTo>
                  <a:lnTo>
                    <a:pt x="1628" y="899"/>
                  </a:lnTo>
                  <a:lnTo>
                    <a:pt x="1628" y="899"/>
                  </a:lnTo>
                  <a:lnTo>
                    <a:pt x="1626" y="899"/>
                  </a:lnTo>
                  <a:lnTo>
                    <a:pt x="1626" y="899"/>
                  </a:lnTo>
                  <a:lnTo>
                    <a:pt x="1576" y="899"/>
                  </a:lnTo>
                  <a:lnTo>
                    <a:pt x="1576" y="899"/>
                  </a:lnTo>
                  <a:lnTo>
                    <a:pt x="1558" y="899"/>
                  </a:lnTo>
                  <a:lnTo>
                    <a:pt x="1558" y="899"/>
                  </a:lnTo>
                  <a:lnTo>
                    <a:pt x="1549" y="899"/>
                  </a:lnTo>
                  <a:lnTo>
                    <a:pt x="1549" y="899"/>
                  </a:lnTo>
                  <a:lnTo>
                    <a:pt x="1544" y="899"/>
                  </a:lnTo>
                  <a:lnTo>
                    <a:pt x="1544" y="899"/>
                  </a:lnTo>
                  <a:lnTo>
                    <a:pt x="1541" y="899"/>
                  </a:lnTo>
                  <a:lnTo>
                    <a:pt x="1541" y="899"/>
                  </a:lnTo>
                  <a:lnTo>
                    <a:pt x="1539" y="899"/>
                  </a:lnTo>
                  <a:lnTo>
                    <a:pt x="1539" y="899"/>
                  </a:lnTo>
                  <a:lnTo>
                    <a:pt x="1538" y="899"/>
                  </a:lnTo>
                  <a:lnTo>
                    <a:pt x="1538" y="899"/>
                  </a:lnTo>
                  <a:lnTo>
                    <a:pt x="1537" y="899"/>
                  </a:lnTo>
                  <a:lnTo>
                    <a:pt x="1537" y="899"/>
                  </a:lnTo>
                  <a:lnTo>
                    <a:pt x="1536" y="899"/>
                  </a:lnTo>
                  <a:lnTo>
                    <a:pt x="1536" y="899"/>
                  </a:lnTo>
                  <a:lnTo>
                    <a:pt x="1536" y="899"/>
                  </a:lnTo>
                  <a:lnTo>
                    <a:pt x="1536" y="899"/>
                  </a:lnTo>
                  <a:lnTo>
                    <a:pt x="1535" y="899"/>
                  </a:lnTo>
                  <a:lnTo>
                    <a:pt x="1535" y="899"/>
                  </a:lnTo>
                  <a:lnTo>
                    <a:pt x="1535" y="899"/>
                  </a:lnTo>
                  <a:lnTo>
                    <a:pt x="1535" y="899"/>
                  </a:lnTo>
                  <a:lnTo>
                    <a:pt x="1535" y="899"/>
                  </a:lnTo>
                  <a:lnTo>
                    <a:pt x="1535" y="899"/>
                  </a:lnTo>
                  <a:lnTo>
                    <a:pt x="1507" y="899"/>
                  </a:lnTo>
                  <a:lnTo>
                    <a:pt x="1507" y="899"/>
                  </a:lnTo>
                  <a:lnTo>
                    <a:pt x="1495" y="899"/>
                  </a:lnTo>
                  <a:lnTo>
                    <a:pt x="1495" y="899"/>
                  </a:lnTo>
                  <a:lnTo>
                    <a:pt x="1489" y="899"/>
                  </a:lnTo>
                  <a:lnTo>
                    <a:pt x="1489" y="899"/>
                  </a:lnTo>
                  <a:lnTo>
                    <a:pt x="1487" y="899"/>
                  </a:lnTo>
                  <a:lnTo>
                    <a:pt x="1487" y="899"/>
                  </a:lnTo>
                  <a:lnTo>
                    <a:pt x="1486" y="899"/>
                  </a:lnTo>
                  <a:lnTo>
                    <a:pt x="1486" y="899"/>
                  </a:lnTo>
                  <a:lnTo>
                    <a:pt x="1485" y="899"/>
                  </a:lnTo>
                  <a:lnTo>
                    <a:pt x="1485" y="899"/>
                  </a:lnTo>
                  <a:lnTo>
                    <a:pt x="1485" y="899"/>
                  </a:lnTo>
                  <a:lnTo>
                    <a:pt x="1485" y="899"/>
                  </a:lnTo>
                  <a:lnTo>
                    <a:pt x="1485" y="899"/>
                  </a:lnTo>
                  <a:lnTo>
                    <a:pt x="1485"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79" y="899"/>
                  </a:lnTo>
                  <a:lnTo>
                    <a:pt x="1479" y="899"/>
                  </a:lnTo>
                  <a:lnTo>
                    <a:pt x="1478" y="899"/>
                  </a:lnTo>
                  <a:lnTo>
                    <a:pt x="1478" y="899"/>
                  </a:lnTo>
                  <a:lnTo>
                    <a:pt x="1478" y="899"/>
                  </a:lnTo>
                  <a:lnTo>
                    <a:pt x="1478" y="899"/>
                  </a:lnTo>
                  <a:lnTo>
                    <a:pt x="1478" y="899"/>
                  </a:lnTo>
                  <a:lnTo>
                    <a:pt x="1478" y="899"/>
                  </a:lnTo>
                  <a:lnTo>
                    <a:pt x="1478" y="899"/>
                  </a:lnTo>
                  <a:lnTo>
                    <a:pt x="1478" y="899"/>
                  </a:lnTo>
                  <a:lnTo>
                    <a:pt x="1478" y="899"/>
                  </a:lnTo>
                  <a:lnTo>
                    <a:pt x="1478" y="899"/>
                  </a:lnTo>
                  <a:lnTo>
                    <a:pt x="1476" y="899"/>
                  </a:lnTo>
                  <a:lnTo>
                    <a:pt x="1476" y="899"/>
                  </a:lnTo>
                  <a:lnTo>
                    <a:pt x="1476" y="899"/>
                  </a:lnTo>
                  <a:lnTo>
                    <a:pt x="1476" y="899"/>
                  </a:lnTo>
                  <a:lnTo>
                    <a:pt x="1475" y="899"/>
                  </a:lnTo>
                  <a:lnTo>
                    <a:pt x="1475" y="899"/>
                  </a:lnTo>
                  <a:lnTo>
                    <a:pt x="1475" y="899"/>
                  </a:lnTo>
                  <a:lnTo>
                    <a:pt x="1475" y="899"/>
                  </a:lnTo>
                  <a:lnTo>
                    <a:pt x="1475" y="899"/>
                  </a:lnTo>
                  <a:lnTo>
                    <a:pt x="1475" y="899"/>
                  </a:lnTo>
                  <a:lnTo>
                    <a:pt x="1474" y="899"/>
                  </a:lnTo>
                  <a:lnTo>
                    <a:pt x="1474" y="899"/>
                  </a:lnTo>
                  <a:lnTo>
                    <a:pt x="1474" y="899"/>
                  </a:lnTo>
                  <a:lnTo>
                    <a:pt x="1474" y="899"/>
                  </a:lnTo>
                  <a:lnTo>
                    <a:pt x="1474" y="899"/>
                  </a:lnTo>
                  <a:lnTo>
                    <a:pt x="1474" y="899"/>
                  </a:lnTo>
                  <a:lnTo>
                    <a:pt x="1457" y="899"/>
                  </a:lnTo>
                  <a:lnTo>
                    <a:pt x="1457" y="899"/>
                  </a:lnTo>
                  <a:lnTo>
                    <a:pt x="1457" y="899"/>
                  </a:lnTo>
                  <a:lnTo>
                    <a:pt x="1457" y="899"/>
                  </a:lnTo>
                  <a:lnTo>
                    <a:pt x="1456" y="899"/>
                  </a:lnTo>
                  <a:lnTo>
                    <a:pt x="1456" y="899"/>
                  </a:lnTo>
                  <a:lnTo>
                    <a:pt x="1455" y="899"/>
                  </a:lnTo>
                  <a:lnTo>
                    <a:pt x="1455" y="899"/>
                  </a:lnTo>
                  <a:lnTo>
                    <a:pt x="1455" y="899"/>
                  </a:lnTo>
                  <a:lnTo>
                    <a:pt x="1455" y="899"/>
                  </a:lnTo>
                  <a:lnTo>
                    <a:pt x="1455" y="899"/>
                  </a:lnTo>
                  <a:lnTo>
                    <a:pt x="1455" y="899"/>
                  </a:lnTo>
                  <a:lnTo>
                    <a:pt x="1455" y="899"/>
                  </a:lnTo>
                  <a:lnTo>
                    <a:pt x="1455" y="899"/>
                  </a:lnTo>
                  <a:lnTo>
                    <a:pt x="1454" y="899"/>
                  </a:lnTo>
                  <a:lnTo>
                    <a:pt x="1454" y="899"/>
                  </a:lnTo>
                  <a:lnTo>
                    <a:pt x="1453" y="899"/>
                  </a:lnTo>
                  <a:lnTo>
                    <a:pt x="1453" y="899"/>
                  </a:lnTo>
                  <a:lnTo>
                    <a:pt x="1453" y="899"/>
                  </a:lnTo>
                  <a:lnTo>
                    <a:pt x="1453" y="899"/>
                  </a:lnTo>
                  <a:lnTo>
                    <a:pt x="1453" y="899"/>
                  </a:lnTo>
                  <a:lnTo>
                    <a:pt x="1453" y="899"/>
                  </a:lnTo>
                  <a:lnTo>
                    <a:pt x="1441" y="899"/>
                  </a:lnTo>
                  <a:lnTo>
                    <a:pt x="1441" y="899"/>
                  </a:lnTo>
                  <a:lnTo>
                    <a:pt x="1439" y="899"/>
                  </a:lnTo>
                  <a:lnTo>
                    <a:pt x="1439" y="899"/>
                  </a:lnTo>
                  <a:lnTo>
                    <a:pt x="1438" y="899"/>
                  </a:lnTo>
                  <a:lnTo>
                    <a:pt x="1438" y="899"/>
                  </a:lnTo>
                  <a:lnTo>
                    <a:pt x="1438" y="899"/>
                  </a:lnTo>
                  <a:lnTo>
                    <a:pt x="1438" y="899"/>
                  </a:lnTo>
                  <a:lnTo>
                    <a:pt x="1438" y="899"/>
                  </a:lnTo>
                  <a:lnTo>
                    <a:pt x="1438" y="899"/>
                  </a:lnTo>
                  <a:lnTo>
                    <a:pt x="1438" y="899"/>
                  </a:lnTo>
                  <a:lnTo>
                    <a:pt x="1438" y="899"/>
                  </a:lnTo>
                  <a:lnTo>
                    <a:pt x="1437" y="899"/>
                  </a:lnTo>
                  <a:lnTo>
                    <a:pt x="1437" y="899"/>
                  </a:lnTo>
                  <a:lnTo>
                    <a:pt x="1436" y="899"/>
                  </a:lnTo>
                  <a:lnTo>
                    <a:pt x="1436"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2" y="899"/>
                  </a:lnTo>
                  <a:lnTo>
                    <a:pt x="1432" y="899"/>
                  </a:lnTo>
                  <a:lnTo>
                    <a:pt x="1432" y="899"/>
                  </a:lnTo>
                  <a:lnTo>
                    <a:pt x="1432" y="899"/>
                  </a:lnTo>
                  <a:lnTo>
                    <a:pt x="1432" y="899"/>
                  </a:lnTo>
                  <a:lnTo>
                    <a:pt x="1432" y="899"/>
                  </a:lnTo>
                  <a:lnTo>
                    <a:pt x="1425" y="899"/>
                  </a:lnTo>
                  <a:lnTo>
                    <a:pt x="1425" y="899"/>
                  </a:lnTo>
                  <a:lnTo>
                    <a:pt x="1423" y="899"/>
                  </a:lnTo>
                  <a:lnTo>
                    <a:pt x="1423" y="899"/>
                  </a:lnTo>
                  <a:lnTo>
                    <a:pt x="1422" y="899"/>
                  </a:lnTo>
                  <a:lnTo>
                    <a:pt x="1422" y="899"/>
                  </a:lnTo>
                  <a:lnTo>
                    <a:pt x="1421" y="899"/>
                  </a:lnTo>
                  <a:lnTo>
                    <a:pt x="1421" y="899"/>
                  </a:lnTo>
                  <a:lnTo>
                    <a:pt x="1414" y="899"/>
                  </a:lnTo>
                  <a:lnTo>
                    <a:pt x="1414" y="899"/>
                  </a:lnTo>
                  <a:lnTo>
                    <a:pt x="1413" y="899"/>
                  </a:lnTo>
                  <a:lnTo>
                    <a:pt x="1413" y="899"/>
                  </a:lnTo>
                  <a:lnTo>
                    <a:pt x="1413" y="899"/>
                  </a:lnTo>
                  <a:lnTo>
                    <a:pt x="1413" y="899"/>
                  </a:lnTo>
                  <a:lnTo>
                    <a:pt x="1413" y="899"/>
                  </a:lnTo>
                  <a:lnTo>
                    <a:pt x="1413"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7" y="899"/>
                  </a:lnTo>
                  <a:lnTo>
                    <a:pt x="1407" y="899"/>
                  </a:lnTo>
                  <a:lnTo>
                    <a:pt x="1406" y="899"/>
                  </a:lnTo>
                  <a:lnTo>
                    <a:pt x="1406" y="899"/>
                  </a:lnTo>
                  <a:lnTo>
                    <a:pt x="1406" y="899"/>
                  </a:lnTo>
                  <a:lnTo>
                    <a:pt x="1406"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3" y="899"/>
                  </a:lnTo>
                  <a:lnTo>
                    <a:pt x="1403" y="899"/>
                  </a:lnTo>
                  <a:lnTo>
                    <a:pt x="1403" y="899"/>
                  </a:lnTo>
                  <a:lnTo>
                    <a:pt x="1403" y="899"/>
                  </a:lnTo>
                  <a:lnTo>
                    <a:pt x="1399" y="899"/>
                  </a:lnTo>
                  <a:lnTo>
                    <a:pt x="1399" y="899"/>
                  </a:lnTo>
                  <a:lnTo>
                    <a:pt x="1399" y="899"/>
                  </a:lnTo>
                  <a:lnTo>
                    <a:pt x="1399" y="899"/>
                  </a:lnTo>
                  <a:lnTo>
                    <a:pt x="1399" y="899"/>
                  </a:lnTo>
                  <a:lnTo>
                    <a:pt x="1399" y="899"/>
                  </a:lnTo>
                  <a:lnTo>
                    <a:pt x="1399" y="899"/>
                  </a:lnTo>
                  <a:lnTo>
                    <a:pt x="1399" y="899"/>
                  </a:lnTo>
                  <a:lnTo>
                    <a:pt x="1397" y="899"/>
                  </a:lnTo>
                  <a:lnTo>
                    <a:pt x="1397" y="899"/>
                  </a:lnTo>
                  <a:lnTo>
                    <a:pt x="1396" y="899"/>
                  </a:lnTo>
                  <a:lnTo>
                    <a:pt x="1396" y="899"/>
                  </a:lnTo>
                  <a:lnTo>
                    <a:pt x="1396" y="899"/>
                  </a:lnTo>
                  <a:lnTo>
                    <a:pt x="1396" y="899"/>
                  </a:lnTo>
                  <a:lnTo>
                    <a:pt x="1392" y="899"/>
                  </a:lnTo>
                  <a:lnTo>
                    <a:pt x="1392"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0" y="899"/>
                  </a:lnTo>
                  <a:lnTo>
                    <a:pt x="1390" y="899"/>
                  </a:lnTo>
                  <a:lnTo>
                    <a:pt x="1390" y="899"/>
                  </a:lnTo>
                  <a:lnTo>
                    <a:pt x="1390" y="899"/>
                  </a:lnTo>
                  <a:lnTo>
                    <a:pt x="1390" y="899"/>
                  </a:lnTo>
                  <a:lnTo>
                    <a:pt x="1390" y="899"/>
                  </a:lnTo>
                  <a:lnTo>
                    <a:pt x="1390" y="899"/>
                  </a:lnTo>
                  <a:lnTo>
                    <a:pt x="1390" y="899"/>
                  </a:lnTo>
                  <a:lnTo>
                    <a:pt x="1390" y="899"/>
                  </a:lnTo>
                  <a:lnTo>
                    <a:pt x="1390" y="899"/>
                  </a:lnTo>
                  <a:lnTo>
                    <a:pt x="1389" y="899"/>
                  </a:lnTo>
                  <a:lnTo>
                    <a:pt x="1389" y="899"/>
                  </a:lnTo>
                  <a:lnTo>
                    <a:pt x="1389" y="899"/>
                  </a:lnTo>
                  <a:lnTo>
                    <a:pt x="1389" y="899"/>
                  </a:lnTo>
                  <a:lnTo>
                    <a:pt x="1388" y="899"/>
                  </a:lnTo>
                  <a:lnTo>
                    <a:pt x="1388" y="899"/>
                  </a:lnTo>
                  <a:lnTo>
                    <a:pt x="1388" y="899"/>
                  </a:lnTo>
                  <a:lnTo>
                    <a:pt x="1388" y="899"/>
                  </a:lnTo>
                  <a:lnTo>
                    <a:pt x="1388" y="899"/>
                  </a:lnTo>
                  <a:lnTo>
                    <a:pt x="1388" y="899"/>
                  </a:lnTo>
                  <a:lnTo>
                    <a:pt x="1388" y="899"/>
                  </a:lnTo>
                  <a:lnTo>
                    <a:pt x="1388" y="899"/>
                  </a:lnTo>
                  <a:lnTo>
                    <a:pt x="1388" y="899"/>
                  </a:lnTo>
                  <a:lnTo>
                    <a:pt x="1388" y="899"/>
                  </a:lnTo>
                  <a:lnTo>
                    <a:pt x="1388" y="899"/>
                  </a:lnTo>
                  <a:lnTo>
                    <a:pt x="1388" y="899"/>
                  </a:lnTo>
                  <a:lnTo>
                    <a:pt x="1387" y="899"/>
                  </a:lnTo>
                  <a:lnTo>
                    <a:pt x="1387" y="899"/>
                  </a:lnTo>
                  <a:lnTo>
                    <a:pt x="1387" y="899"/>
                  </a:lnTo>
                  <a:lnTo>
                    <a:pt x="1387" y="899"/>
                  </a:lnTo>
                  <a:lnTo>
                    <a:pt x="1387" y="899"/>
                  </a:lnTo>
                  <a:lnTo>
                    <a:pt x="1387" y="899"/>
                  </a:lnTo>
                  <a:lnTo>
                    <a:pt x="1387" y="899"/>
                  </a:lnTo>
                  <a:lnTo>
                    <a:pt x="1387" y="899"/>
                  </a:lnTo>
                  <a:lnTo>
                    <a:pt x="1386" y="899"/>
                  </a:lnTo>
                  <a:lnTo>
                    <a:pt x="1386" y="899"/>
                  </a:lnTo>
                  <a:lnTo>
                    <a:pt x="1385" y="899"/>
                  </a:lnTo>
                  <a:lnTo>
                    <a:pt x="1385" y="899"/>
                  </a:lnTo>
                  <a:lnTo>
                    <a:pt x="1385" y="899"/>
                  </a:lnTo>
                  <a:lnTo>
                    <a:pt x="1385" y="899"/>
                  </a:lnTo>
                  <a:lnTo>
                    <a:pt x="1385" y="899"/>
                  </a:lnTo>
                  <a:lnTo>
                    <a:pt x="1385" y="899"/>
                  </a:lnTo>
                  <a:lnTo>
                    <a:pt x="1382" y="899"/>
                  </a:lnTo>
                  <a:lnTo>
                    <a:pt x="1382" y="899"/>
                  </a:lnTo>
                  <a:lnTo>
                    <a:pt x="1381" y="899"/>
                  </a:lnTo>
                  <a:lnTo>
                    <a:pt x="1381" y="899"/>
                  </a:lnTo>
                  <a:lnTo>
                    <a:pt x="1380" y="899"/>
                  </a:lnTo>
                  <a:lnTo>
                    <a:pt x="1380" y="899"/>
                  </a:lnTo>
                  <a:lnTo>
                    <a:pt x="1375" y="899"/>
                  </a:lnTo>
                  <a:lnTo>
                    <a:pt x="1375" y="899"/>
                  </a:lnTo>
                  <a:lnTo>
                    <a:pt x="1375" y="899"/>
                  </a:lnTo>
                  <a:lnTo>
                    <a:pt x="1375" y="899"/>
                  </a:lnTo>
                  <a:lnTo>
                    <a:pt x="1375" y="899"/>
                  </a:lnTo>
                  <a:lnTo>
                    <a:pt x="1375" y="899"/>
                  </a:lnTo>
                  <a:lnTo>
                    <a:pt x="1370" y="899"/>
                  </a:lnTo>
                  <a:lnTo>
                    <a:pt x="1370"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7" y="899"/>
                  </a:lnTo>
                  <a:lnTo>
                    <a:pt x="1367"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1088"/>
                  </a:lnTo>
                  <a:lnTo>
                    <a:pt x="1366" y="1088"/>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5" y="899"/>
                  </a:lnTo>
                  <a:lnTo>
                    <a:pt x="1365" y="899"/>
                  </a:lnTo>
                  <a:lnTo>
                    <a:pt x="1365" y="899"/>
                  </a:lnTo>
                  <a:lnTo>
                    <a:pt x="1365" y="899"/>
                  </a:lnTo>
                  <a:lnTo>
                    <a:pt x="1365" y="899"/>
                  </a:lnTo>
                  <a:lnTo>
                    <a:pt x="1365" y="899"/>
                  </a:lnTo>
                  <a:lnTo>
                    <a:pt x="1365" y="899"/>
                  </a:lnTo>
                  <a:lnTo>
                    <a:pt x="1365"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1092"/>
                  </a:lnTo>
                  <a:lnTo>
                    <a:pt x="1363" y="1092"/>
                  </a:lnTo>
                  <a:lnTo>
                    <a:pt x="1363" y="1092"/>
                  </a:lnTo>
                  <a:lnTo>
                    <a:pt x="1363" y="1092"/>
                  </a:lnTo>
                  <a:lnTo>
                    <a:pt x="1363" y="899"/>
                  </a:lnTo>
                  <a:lnTo>
                    <a:pt x="1361" y="899"/>
                  </a:lnTo>
                  <a:lnTo>
                    <a:pt x="1361" y="899"/>
                  </a:lnTo>
                  <a:lnTo>
                    <a:pt x="1360" y="899"/>
                  </a:lnTo>
                  <a:lnTo>
                    <a:pt x="1360"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9" y="899"/>
                  </a:lnTo>
                  <a:lnTo>
                    <a:pt x="1356" y="899"/>
                  </a:lnTo>
                  <a:lnTo>
                    <a:pt x="1356" y="899"/>
                  </a:lnTo>
                  <a:lnTo>
                    <a:pt x="1356" y="899"/>
                  </a:lnTo>
                  <a:lnTo>
                    <a:pt x="1356" y="899"/>
                  </a:lnTo>
                  <a:lnTo>
                    <a:pt x="1355" y="899"/>
                  </a:lnTo>
                  <a:lnTo>
                    <a:pt x="1355" y="899"/>
                  </a:lnTo>
                  <a:lnTo>
                    <a:pt x="1355" y="899"/>
                  </a:lnTo>
                  <a:lnTo>
                    <a:pt x="1355"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43" y="899"/>
                  </a:lnTo>
                  <a:lnTo>
                    <a:pt x="1343" y="899"/>
                  </a:lnTo>
                  <a:lnTo>
                    <a:pt x="1341" y="899"/>
                  </a:lnTo>
                  <a:lnTo>
                    <a:pt x="1341" y="899"/>
                  </a:lnTo>
                  <a:lnTo>
                    <a:pt x="1340" y="899"/>
                  </a:lnTo>
                  <a:lnTo>
                    <a:pt x="1340" y="899"/>
                  </a:lnTo>
                  <a:lnTo>
                    <a:pt x="1339" y="899"/>
                  </a:lnTo>
                  <a:lnTo>
                    <a:pt x="1339" y="899"/>
                  </a:lnTo>
                  <a:lnTo>
                    <a:pt x="1338" y="899"/>
                  </a:lnTo>
                  <a:lnTo>
                    <a:pt x="1338" y="899"/>
                  </a:lnTo>
                  <a:lnTo>
                    <a:pt x="1338" y="899"/>
                  </a:lnTo>
                  <a:lnTo>
                    <a:pt x="1338" y="899"/>
                  </a:lnTo>
                  <a:lnTo>
                    <a:pt x="1338" y="899"/>
                  </a:lnTo>
                  <a:lnTo>
                    <a:pt x="1338" y="899"/>
                  </a:lnTo>
                  <a:lnTo>
                    <a:pt x="1338" y="899"/>
                  </a:lnTo>
                  <a:lnTo>
                    <a:pt x="1338"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7" y="899"/>
                  </a:lnTo>
                  <a:lnTo>
                    <a:pt x="1335" y="899"/>
                  </a:lnTo>
                  <a:lnTo>
                    <a:pt x="1335" y="899"/>
                  </a:lnTo>
                  <a:lnTo>
                    <a:pt x="1334" y="899"/>
                  </a:lnTo>
                  <a:lnTo>
                    <a:pt x="1334" y="899"/>
                  </a:lnTo>
                  <a:lnTo>
                    <a:pt x="1333" y="899"/>
                  </a:lnTo>
                  <a:lnTo>
                    <a:pt x="1333" y="899"/>
                  </a:lnTo>
                  <a:lnTo>
                    <a:pt x="1333" y="899"/>
                  </a:lnTo>
                  <a:lnTo>
                    <a:pt x="1333" y="899"/>
                  </a:lnTo>
                  <a:lnTo>
                    <a:pt x="1332" y="899"/>
                  </a:lnTo>
                  <a:lnTo>
                    <a:pt x="1332" y="899"/>
                  </a:lnTo>
                  <a:lnTo>
                    <a:pt x="1332" y="899"/>
                  </a:lnTo>
                  <a:lnTo>
                    <a:pt x="1332" y="899"/>
                  </a:lnTo>
                  <a:lnTo>
                    <a:pt x="1331" y="899"/>
                  </a:lnTo>
                  <a:lnTo>
                    <a:pt x="1331" y="899"/>
                  </a:lnTo>
                  <a:lnTo>
                    <a:pt x="1331" y="899"/>
                  </a:lnTo>
                  <a:lnTo>
                    <a:pt x="1331" y="899"/>
                  </a:lnTo>
                  <a:lnTo>
                    <a:pt x="1331" y="899"/>
                  </a:lnTo>
                  <a:lnTo>
                    <a:pt x="1331" y="899"/>
                  </a:lnTo>
                  <a:lnTo>
                    <a:pt x="1330" y="899"/>
                  </a:lnTo>
                  <a:lnTo>
                    <a:pt x="1330" y="899"/>
                  </a:lnTo>
                  <a:lnTo>
                    <a:pt x="1330" y="899"/>
                  </a:lnTo>
                  <a:lnTo>
                    <a:pt x="1330" y="899"/>
                  </a:lnTo>
                  <a:lnTo>
                    <a:pt x="1330" y="899"/>
                  </a:lnTo>
                  <a:lnTo>
                    <a:pt x="1330" y="899"/>
                  </a:lnTo>
                  <a:lnTo>
                    <a:pt x="1330" y="899"/>
                  </a:lnTo>
                  <a:lnTo>
                    <a:pt x="1330"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1116"/>
                  </a:lnTo>
                  <a:lnTo>
                    <a:pt x="1327" y="1116"/>
                  </a:lnTo>
                  <a:lnTo>
                    <a:pt x="1327" y="1116"/>
                  </a:lnTo>
                  <a:lnTo>
                    <a:pt x="1327" y="1116"/>
                  </a:lnTo>
                  <a:lnTo>
                    <a:pt x="1327"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3" y="899"/>
                  </a:lnTo>
                  <a:lnTo>
                    <a:pt x="1323"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22" y="899"/>
                  </a:lnTo>
                  <a:lnTo>
                    <a:pt x="1319" y="899"/>
                  </a:lnTo>
                  <a:lnTo>
                    <a:pt x="1319"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270" y="899"/>
                  </a:lnTo>
                  <a:lnTo>
                    <a:pt x="1270" y="899"/>
                  </a:lnTo>
                  <a:lnTo>
                    <a:pt x="1263" y="899"/>
                  </a:lnTo>
                  <a:lnTo>
                    <a:pt x="1263" y="899"/>
                  </a:lnTo>
                  <a:lnTo>
                    <a:pt x="1259" y="899"/>
                  </a:lnTo>
                  <a:lnTo>
                    <a:pt x="1259" y="899"/>
                  </a:lnTo>
                  <a:lnTo>
                    <a:pt x="1255" y="899"/>
                  </a:lnTo>
                  <a:lnTo>
                    <a:pt x="1255" y="899"/>
                  </a:lnTo>
                  <a:lnTo>
                    <a:pt x="1253" y="899"/>
                  </a:lnTo>
                  <a:lnTo>
                    <a:pt x="1253" y="899"/>
                  </a:lnTo>
                  <a:lnTo>
                    <a:pt x="1252" y="899"/>
                  </a:lnTo>
                  <a:lnTo>
                    <a:pt x="1252" y="899"/>
                  </a:lnTo>
                  <a:lnTo>
                    <a:pt x="1251" y="899"/>
                  </a:lnTo>
                  <a:lnTo>
                    <a:pt x="1251" y="899"/>
                  </a:lnTo>
                  <a:lnTo>
                    <a:pt x="1251" y="899"/>
                  </a:lnTo>
                  <a:lnTo>
                    <a:pt x="1251" y="899"/>
                  </a:lnTo>
                  <a:lnTo>
                    <a:pt x="1250" y="899"/>
                  </a:lnTo>
                  <a:lnTo>
                    <a:pt x="1250" y="899"/>
                  </a:lnTo>
                  <a:lnTo>
                    <a:pt x="1250" y="899"/>
                  </a:lnTo>
                  <a:lnTo>
                    <a:pt x="1250" y="899"/>
                  </a:lnTo>
                  <a:lnTo>
                    <a:pt x="1250" y="899"/>
                  </a:lnTo>
                  <a:lnTo>
                    <a:pt x="1250" y="899"/>
                  </a:lnTo>
                  <a:lnTo>
                    <a:pt x="1250" y="899"/>
                  </a:lnTo>
                  <a:lnTo>
                    <a:pt x="1250" y="899"/>
                  </a:lnTo>
                  <a:lnTo>
                    <a:pt x="1249" y="899"/>
                  </a:lnTo>
                  <a:lnTo>
                    <a:pt x="1249" y="899"/>
                  </a:lnTo>
                  <a:lnTo>
                    <a:pt x="1249" y="899"/>
                  </a:lnTo>
                  <a:lnTo>
                    <a:pt x="1249" y="899"/>
                  </a:lnTo>
                  <a:lnTo>
                    <a:pt x="1249" y="899"/>
                  </a:lnTo>
                  <a:lnTo>
                    <a:pt x="1249" y="899"/>
                  </a:lnTo>
                  <a:lnTo>
                    <a:pt x="1249" y="899"/>
                  </a:lnTo>
                  <a:lnTo>
                    <a:pt x="1249" y="899"/>
                  </a:lnTo>
                  <a:lnTo>
                    <a:pt x="1249" y="899"/>
                  </a:lnTo>
                  <a:lnTo>
                    <a:pt x="1249" y="899"/>
                  </a:lnTo>
                  <a:lnTo>
                    <a:pt x="1238" y="899"/>
                  </a:lnTo>
                  <a:lnTo>
                    <a:pt x="1238" y="899"/>
                  </a:lnTo>
                  <a:lnTo>
                    <a:pt x="1232" y="899"/>
                  </a:lnTo>
                  <a:lnTo>
                    <a:pt x="1232" y="899"/>
                  </a:lnTo>
                  <a:lnTo>
                    <a:pt x="1226" y="899"/>
                  </a:lnTo>
                  <a:lnTo>
                    <a:pt x="1226"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5" y="899"/>
                  </a:lnTo>
                  <a:lnTo>
                    <a:pt x="1224" y="899"/>
                  </a:lnTo>
                  <a:lnTo>
                    <a:pt x="1224" y="899"/>
                  </a:lnTo>
                  <a:lnTo>
                    <a:pt x="1224" y="899"/>
                  </a:lnTo>
                  <a:lnTo>
                    <a:pt x="1224" y="899"/>
                  </a:lnTo>
                  <a:lnTo>
                    <a:pt x="1224" y="899"/>
                  </a:lnTo>
                  <a:lnTo>
                    <a:pt x="1224"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13" y="899"/>
                  </a:lnTo>
                  <a:lnTo>
                    <a:pt x="1213" y="899"/>
                  </a:lnTo>
                  <a:lnTo>
                    <a:pt x="1202" y="899"/>
                  </a:lnTo>
                  <a:lnTo>
                    <a:pt x="1202" y="899"/>
                  </a:lnTo>
                  <a:lnTo>
                    <a:pt x="1195" y="899"/>
                  </a:lnTo>
                  <a:lnTo>
                    <a:pt x="1195" y="899"/>
                  </a:lnTo>
                  <a:lnTo>
                    <a:pt x="1190" y="899"/>
                  </a:lnTo>
                  <a:lnTo>
                    <a:pt x="1190" y="899"/>
                  </a:lnTo>
                  <a:lnTo>
                    <a:pt x="1186" y="899"/>
                  </a:lnTo>
                  <a:lnTo>
                    <a:pt x="1186" y="899"/>
                  </a:lnTo>
                  <a:lnTo>
                    <a:pt x="1185" y="899"/>
                  </a:lnTo>
                  <a:lnTo>
                    <a:pt x="1185" y="899"/>
                  </a:lnTo>
                  <a:lnTo>
                    <a:pt x="1184" y="899"/>
                  </a:lnTo>
                  <a:lnTo>
                    <a:pt x="1184" y="899"/>
                  </a:lnTo>
                  <a:lnTo>
                    <a:pt x="1183" y="899"/>
                  </a:lnTo>
                  <a:lnTo>
                    <a:pt x="1183" y="899"/>
                  </a:lnTo>
                  <a:lnTo>
                    <a:pt x="1182" y="899"/>
                  </a:lnTo>
                  <a:lnTo>
                    <a:pt x="1182" y="899"/>
                  </a:lnTo>
                  <a:lnTo>
                    <a:pt x="1182" y="899"/>
                  </a:lnTo>
                  <a:lnTo>
                    <a:pt x="1182" y="899"/>
                  </a:lnTo>
                  <a:lnTo>
                    <a:pt x="1182" y="899"/>
                  </a:lnTo>
                  <a:lnTo>
                    <a:pt x="1182"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0" y="899"/>
                  </a:lnTo>
                  <a:lnTo>
                    <a:pt x="1180" y="899"/>
                  </a:lnTo>
                  <a:lnTo>
                    <a:pt x="1179" y="899"/>
                  </a:lnTo>
                  <a:lnTo>
                    <a:pt x="1179" y="899"/>
                  </a:lnTo>
                  <a:lnTo>
                    <a:pt x="1179" y="899"/>
                  </a:lnTo>
                  <a:lnTo>
                    <a:pt x="1179" y="899"/>
                  </a:lnTo>
                  <a:lnTo>
                    <a:pt x="1179" y="899"/>
                  </a:lnTo>
                  <a:lnTo>
                    <a:pt x="1179" y="899"/>
                  </a:lnTo>
                  <a:lnTo>
                    <a:pt x="1179" y="899"/>
                  </a:lnTo>
                  <a:lnTo>
                    <a:pt x="1179" y="899"/>
                  </a:lnTo>
                  <a:lnTo>
                    <a:pt x="1150" y="899"/>
                  </a:lnTo>
                  <a:lnTo>
                    <a:pt x="1150" y="899"/>
                  </a:lnTo>
                  <a:lnTo>
                    <a:pt x="1147" y="899"/>
                  </a:lnTo>
                  <a:lnTo>
                    <a:pt x="1147" y="899"/>
                  </a:lnTo>
                  <a:lnTo>
                    <a:pt x="1144" y="899"/>
                  </a:lnTo>
                  <a:lnTo>
                    <a:pt x="1144" y="899"/>
                  </a:lnTo>
                  <a:lnTo>
                    <a:pt x="1141" y="899"/>
                  </a:lnTo>
                  <a:lnTo>
                    <a:pt x="1141" y="899"/>
                  </a:lnTo>
                  <a:lnTo>
                    <a:pt x="1138" y="899"/>
                  </a:lnTo>
                  <a:lnTo>
                    <a:pt x="1138" y="899"/>
                  </a:lnTo>
                  <a:lnTo>
                    <a:pt x="1137" y="899"/>
                  </a:lnTo>
                  <a:lnTo>
                    <a:pt x="1137" y="899"/>
                  </a:lnTo>
                  <a:lnTo>
                    <a:pt x="1135" y="899"/>
                  </a:lnTo>
                  <a:lnTo>
                    <a:pt x="1135" y="899"/>
                  </a:lnTo>
                  <a:lnTo>
                    <a:pt x="1134" y="899"/>
                  </a:lnTo>
                  <a:lnTo>
                    <a:pt x="1134" y="899"/>
                  </a:lnTo>
                  <a:lnTo>
                    <a:pt x="1132" y="899"/>
                  </a:lnTo>
                  <a:lnTo>
                    <a:pt x="1132" y="899"/>
                  </a:lnTo>
                  <a:lnTo>
                    <a:pt x="1131" y="899"/>
                  </a:lnTo>
                  <a:lnTo>
                    <a:pt x="1131" y="899"/>
                  </a:lnTo>
                  <a:lnTo>
                    <a:pt x="1130" y="899"/>
                  </a:lnTo>
                  <a:lnTo>
                    <a:pt x="1130" y="899"/>
                  </a:lnTo>
                  <a:lnTo>
                    <a:pt x="1130" y="899"/>
                  </a:lnTo>
                  <a:lnTo>
                    <a:pt x="1130" y="899"/>
                  </a:lnTo>
                  <a:lnTo>
                    <a:pt x="1130" y="899"/>
                  </a:lnTo>
                  <a:lnTo>
                    <a:pt x="1130"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29" y="899"/>
                  </a:lnTo>
                  <a:lnTo>
                    <a:pt x="1104" y="899"/>
                  </a:lnTo>
                  <a:lnTo>
                    <a:pt x="1104" y="899"/>
                  </a:lnTo>
                  <a:lnTo>
                    <a:pt x="1102" y="899"/>
                  </a:lnTo>
                  <a:lnTo>
                    <a:pt x="1102" y="899"/>
                  </a:lnTo>
                  <a:lnTo>
                    <a:pt x="1102" y="899"/>
                  </a:lnTo>
                  <a:lnTo>
                    <a:pt x="1102" y="899"/>
                  </a:lnTo>
                  <a:lnTo>
                    <a:pt x="1102" y="899"/>
                  </a:lnTo>
                  <a:lnTo>
                    <a:pt x="1102" y="899"/>
                  </a:lnTo>
                  <a:lnTo>
                    <a:pt x="1101" y="899"/>
                  </a:lnTo>
                  <a:lnTo>
                    <a:pt x="1101" y="899"/>
                  </a:lnTo>
                  <a:lnTo>
                    <a:pt x="1101" y="899"/>
                  </a:lnTo>
                  <a:lnTo>
                    <a:pt x="1101" y="899"/>
                  </a:lnTo>
                  <a:lnTo>
                    <a:pt x="1077" y="899"/>
                  </a:lnTo>
                  <a:lnTo>
                    <a:pt x="1077" y="899"/>
                  </a:lnTo>
                  <a:lnTo>
                    <a:pt x="1074" y="899"/>
                  </a:lnTo>
                  <a:lnTo>
                    <a:pt x="1074" y="899"/>
                  </a:lnTo>
                  <a:lnTo>
                    <a:pt x="1071" y="899"/>
                  </a:lnTo>
                  <a:lnTo>
                    <a:pt x="1071"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7" y="899"/>
                  </a:lnTo>
                  <a:lnTo>
                    <a:pt x="1067" y="899"/>
                  </a:lnTo>
                  <a:lnTo>
                    <a:pt x="1067" y="899"/>
                  </a:lnTo>
                  <a:lnTo>
                    <a:pt x="1067" y="899"/>
                  </a:lnTo>
                  <a:lnTo>
                    <a:pt x="1067" y="899"/>
                  </a:lnTo>
                  <a:lnTo>
                    <a:pt x="1067" y="899"/>
                  </a:lnTo>
                  <a:lnTo>
                    <a:pt x="1062" y="899"/>
                  </a:lnTo>
                  <a:lnTo>
                    <a:pt x="1062" y="899"/>
                  </a:lnTo>
                  <a:lnTo>
                    <a:pt x="1061" y="899"/>
                  </a:lnTo>
                  <a:lnTo>
                    <a:pt x="1061" y="899"/>
                  </a:lnTo>
                  <a:lnTo>
                    <a:pt x="1061" y="899"/>
                  </a:lnTo>
                  <a:lnTo>
                    <a:pt x="1061" y="899"/>
                  </a:lnTo>
                  <a:lnTo>
                    <a:pt x="1061" y="899"/>
                  </a:lnTo>
                  <a:lnTo>
                    <a:pt x="1061" y="899"/>
                  </a:lnTo>
                  <a:lnTo>
                    <a:pt x="1052" y="899"/>
                  </a:lnTo>
                  <a:lnTo>
                    <a:pt x="1052" y="899"/>
                  </a:lnTo>
                  <a:lnTo>
                    <a:pt x="1045" y="899"/>
                  </a:lnTo>
                  <a:lnTo>
                    <a:pt x="1045" y="899"/>
                  </a:lnTo>
                  <a:lnTo>
                    <a:pt x="1039" y="899"/>
                  </a:lnTo>
                  <a:lnTo>
                    <a:pt x="1039" y="899"/>
                  </a:lnTo>
                  <a:lnTo>
                    <a:pt x="1038" y="899"/>
                  </a:lnTo>
                  <a:lnTo>
                    <a:pt x="1038"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37" y="899"/>
                  </a:lnTo>
                  <a:lnTo>
                    <a:pt x="1028" y="899"/>
                  </a:lnTo>
                  <a:lnTo>
                    <a:pt x="1028" y="899"/>
                  </a:lnTo>
                  <a:lnTo>
                    <a:pt x="1023" y="899"/>
                  </a:lnTo>
                  <a:lnTo>
                    <a:pt x="1023" y="899"/>
                  </a:lnTo>
                  <a:lnTo>
                    <a:pt x="1020" y="899"/>
                  </a:lnTo>
                  <a:lnTo>
                    <a:pt x="1020" y="899"/>
                  </a:lnTo>
                  <a:lnTo>
                    <a:pt x="1017" y="899"/>
                  </a:lnTo>
                  <a:lnTo>
                    <a:pt x="1017" y="899"/>
                  </a:lnTo>
                  <a:lnTo>
                    <a:pt x="1015" y="899"/>
                  </a:lnTo>
                  <a:lnTo>
                    <a:pt x="1015" y="899"/>
                  </a:lnTo>
                  <a:lnTo>
                    <a:pt x="1013" y="899"/>
                  </a:lnTo>
                  <a:lnTo>
                    <a:pt x="1013" y="899"/>
                  </a:lnTo>
                  <a:lnTo>
                    <a:pt x="1011" y="899"/>
                  </a:lnTo>
                  <a:lnTo>
                    <a:pt x="1011" y="899"/>
                  </a:lnTo>
                  <a:lnTo>
                    <a:pt x="1010" y="899"/>
                  </a:lnTo>
                  <a:lnTo>
                    <a:pt x="1010" y="899"/>
                  </a:lnTo>
                  <a:lnTo>
                    <a:pt x="1009" y="899"/>
                  </a:lnTo>
                  <a:lnTo>
                    <a:pt x="1009" y="899"/>
                  </a:lnTo>
                  <a:lnTo>
                    <a:pt x="1008" y="899"/>
                  </a:lnTo>
                  <a:lnTo>
                    <a:pt x="1008" y="899"/>
                  </a:lnTo>
                  <a:lnTo>
                    <a:pt x="1007" y="899"/>
                  </a:lnTo>
                  <a:lnTo>
                    <a:pt x="1007" y="899"/>
                  </a:lnTo>
                  <a:lnTo>
                    <a:pt x="1006" y="899"/>
                  </a:lnTo>
                  <a:lnTo>
                    <a:pt x="1006" y="899"/>
                  </a:lnTo>
                  <a:lnTo>
                    <a:pt x="1006" y="899"/>
                  </a:lnTo>
                  <a:lnTo>
                    <a:pt x="1006"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3" y="899"/>
                  </a:lnTo>
                  <a:lnTo>
                    <a:pt x="1003"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991" y="899"/>
                  </a:lnTo>
                  <a:lnTo>
                    <a:pt x="991" y="899"/>
                  </a:lnTo>
                  <a:lnTo>
                    <a:pt x="990" y="899"/>
                  </a:lnTo>
                  <a:lnTo>
                    <a:pt x="990" y="899"/>
                  </a:lnTo>
                  <a:lnTo>
                    <a:pt x="989" y="899"/>
                  </a:lnTo>
                  <a:lnTo>
                    <a:pt x="989" y="899"/>
                  </a:lnTo>
                  <a:lnTo>
                    <a:pt x="989" y="899"/>
                  </a:lnTo>
                  <a:lnTo>
                    <a:pt x="989" y="899"/>
                  </a:lnTo>
                  <a:lnTo>
                    <a:pt x="989" y="899"/>
                  </a:lnTo>
                  <a:lnTo>
                    <a:pt x="989" y="899"/>
                  </a:lnTo>
                  <a:lnTo>
                    <a:pt x="989" y="899"/>
                  </a:lnTo>
                  <a:lnTo>
                    <a:pt x="989" y="899"/>
                  </a:lnTo>
                  <a:lnTo>
                    <a:pt x="989" y="899"/>
                  </a:lnTo>
                  <a:lnTo>
                    <a:pt x="989" y="899"/>
                  </a:lnTo>
                  <a:lnTo>
                    <a:pt x="989" y="899"/>
                  </a:lnTo>
                  <a:lnTo>
                    <a:pt x="989" y="899"/>
                  </a:lnTo>
                  <a:lnTo>
                    <a:pt x="965" y="899"/>
                  </a:lnTo>
                  <a:lnTo>
                    <a:pt x="965" y="899"/>
                  </a:lnTo>
                  <a:lnTo>
                    <a:pt x="958" y="899"/>
                  </a:lnTo>
                  <a:lnTo>
                    <a:pt x="958" y="899"/>
                  </a:lnTo>
                  <a:lnTo>
                    <a:pt x="957" y="899"/>
                  </a:lnTo>
                  <a:lnTo>
                    <a:pt x="957" y="899"/>
                  </a:lnTo>
                  <a:lnTo>
                    <a:pt x="957" y="899"/>
                  </a:lnTo>
                  <a:lnTo>
                    <a:pt x="957"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2" y="899"/>
                  </a:lnTo>
                  <a:lnTo>
                    <a:pt x="952" y="899"/>
                  </a:lnTo>
                  <a:lnTo>
                    <a:pt x="952" y="899"/>
                  </a:lnTo>
                  <a:lnTo>
                    <a:pt x="952"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0" y="899"/>
                  </a:lnTo>
                  <a:lnTo>
                    <a:pt x="950" y="899"/>
                  </a:lnTo>
                  <a:lnTo>
                    <a:pt x="950" y="899"/>
                  </a:lnTo>
                  <a:lnTo>
                    <a:pt x="950" y="899"/>
                  </a:lnTo>
                  <a:lnTo>
                    <a:pt x="950" y="899"/>
                  </a:lnTo>
                  <a:lnTo>
                    <a:pt x="950"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6" y="899"/>
                  </a:lnTo>
                  <a:lnTo>
                    <a:pt x="946" y="899"/>
                  </a:lnTo>
                  <a:lnTo>
                    <a:pt x="946" y="899"/>
                  </a:lnTo>
                  <a:lnTo>
                    <a:pt x="946" y="899"/>
                  </a:lnTo>
                  <a:lnTo>
                    <a:pt x="946" y="899"/>
                  </a:lnTo>
                  <a:lnTo>
                    <a:pt x="946" y="899"/>
                  </a:lnTo>
                  <a:lnTo>
                    <a:pt x="946" y="899"/>
                  </a:lnTo>
                  <a:lnTo>
                    <a:pt x="946" y="899"/>
                  </a:lnTo>
                  <a:lnTo>
                    <a:pt x="945" y="899"/>
                  </a:lnTo>
                  <a:lnTo>
                    <a:pt x="945" y="899"/>
                  </a:lnTo>
                  <a:lnTo>
                    <a:pt x="945" y="899"/>
                  </a:lnTo>
                  <a:lnTo>
                    <a:pt x="945" y="899"/>
                  </a:lnTo>
                  <a:lnTo>
                    <a:pt x="944" y="899"/>
                  </a:lnTo>
                  <a:lnTo>
                    <a:pt x="944" y="899"/>
                  </a:lnTo>
                  <a:lnTo>
                    <a:pt x="943" y="899"/>
                  </a:lnTo>
                  <a:lnTo>
                    <a:pt x="943" y="899"/>
                  </a:lnTo>
                  <a:lnTo>
                    <a:pt x="943" y="899"/>
                  </a:lnTo>
                  <a:lnTo>
                    <a:pt x="943" y="899"/>
                  </a:lnTo>
                  <a:lnTo>
                    <a:pt x="943" y="899"/>
                  </a:lnTo>
                  <a:lnTo>
                    <a:pt x="943" y="899"/>
                  </a:lnTo>
                  <a:lnTo>
                    <a:pt x="943" y="899"/>
                  </a:lnTo>
                  <a:lnTo>
                    <a:pt x="943" y="899"/>
                  </a:lnTo>
                  <a:lnTo>
                    <a:pt x="943" y="899"/>
                  </a:lnTo>
                  <a:lnTo>
                    <a:pt x="943" y="899"/>
                  </a:lnTo>
                  <a:lnTo>
                    <a:pt x="938" y="899"/>
                  </a:lnTo>
                  <a:lnTo>
                    <a:pt x="938" y="899"/>
                  </a:lnTo>
                  <a:lnTo>
                    <a:pt x="936" y="899"/>
                  </a:lnTo>
                  <a:lnTo>
                    <a:pt x="936" y="899"/>
                  </a:lnTo>
                  <a:lnTo>
                    <a:pt x="936" y="899"/>
                  </a:lnTo>
                  <a:lnTo>
                    <a:pt x="936" y="899"/>
                  </a:lnTo>
                  <a:lnTo>
                    <a:pt x="935" y="899"/>
                  </a:lnTo>
                  <a:lnTo>
                    <a:pt x="935" y="899"/>
                  </a:lnTo>
                  <a:lnTo>
                    <a:pt x="935" y="899"/>
                  </a:lnTo>
                  <a:lnTo>
                    <a:pt x="935" y="899"/>
                  </a:lnTo>
                  <a:lnTo>
                    <a:pt x="935" y="899"/>
                  </a:lnTo>
                  <a:lnTo>
                    <a:pt x="935" y="899"/>
                  </a:lnTo>
                  <a:lnTo>
                    <a:pt x="934" y="899"/>
                  </a:lnTo>
                  <a:lnTo>
                    <a:pt x="934" y="899"/>
                  </a:lnTo>
                  <a:lnTo>
                    <a:pt x="933" y="899"/>
                  </a:lnTo>
                  <a:lnTo>
                    <a:pt x="933" y="899"/>
                  </a:lnTo>
                  <a:lnTo>
                    <a:pt x="933" y="899"/>
                  </a:lnTo>
                  <a:lnTo>
                    <a:pt x="933" y="899"/>
                  </a:lnTo>
                  <a:lnTo>
                    <a:pt x="933" y="899"/>
                  </a:lnTo>
                  <a:lnTo>
                    <a:pt x="933" y="899"/>
                  </a:lnTo>
                  <a:lnTo>
                    <a:pt x="933" y="899"/>
                  </a:lnTo>
                  <a:lnTo>
                    <a:pt x="933"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1" y="899"/>
                  </a:lnTo>
                  <a:lnTo>
                    <a:pt x="931" y="899"/>
                  </a:lnTo>
                  <a:lnTo>
                    <a:pt x="929" y="899"/>
                  </a:lnTo>
                  <a:lnTo>
                    <a:pt x="929" y="899"/>
                  </a:lnTo>
                  <a:lnTo>
                    <a:pt x="928" y="899"/>
                  </a:lnTo>
                  <a:lnTo>
                    <a:pt x="928" y="899"/>
                  </a:lnTo>
                  <a:lnTo>
                    <a:pt x="923" y="899"/>
                  </a:lnTo>
                  <a:lnTo>
                    <a:pt x="923" y="899"/>
                  </a:lnTo>
                  <a:lnTo>
                    <a:pt x="920" y="899"/>
                  </a:lnTo>
                  <a:lnTo>
                    <a:pt x="920" y="899"/>
                  </a:lnTo>
                  <a:lnTo>
                    <a:pt x="918" y="899"/>
                  </a:lnTo>
                  <a:lnTo>
                    <a:pt x="918" y="899"/>
                  </a:lnTo>
                  <a:lnTo>
                    <a:pt x="917" y="899"/>
                  </a:lnTo>
                  <a:lnTo>
                    <a:pt x="917" y="899"/>
                  </a:lnTo>
                  <a:lnTo>
                    <a:pt x="916" y="899"/>
                  </a:lnTo>
                  <a:lnTo>
                    <a:pt x="916" y="899"/>
                  </a:lnTo>
                  <a:lnTo>
                    <a:pt x="915" y="899"/>
                  </a:lnTo>
                  <a:lnTo>
                    <a:pt x="915" y="899"/>
                  </a:lnTo>
                  <a:lnTo>
                    <a:pt x="915" y="899"/>
                  </a:lnTo>
                  <a:lnTo>
                    <a:pt x="915" y="899"/>
                  </a:lnTo>
                  <a:lnTo>
                    <a:pt x="914" y="899"/>
                  </a:lnTo>
                  <a:lnTo>
                    <a:pt x="914" y="899"/>
                  </a:lnTo>
                  <a:lnTo>
                    <a:pt x="914" y="899"/>
                  </a:lnTo>
                  <a:lnTo>
                    <a:pt x="914" y="899"/>
                  </a:lnTo>
                  <a:lnTo>
                    <a:pt x="914" y="899"/>
                  </a:lnTo>
                  <a:lnTo>
                    <a:pt x="914"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0" y="899"/>
                  </a:lnTo>
                  <a:lnTo>
                    <a:pt x="910" y="899"/>
                  </a:lnTo>
                  <a:lnTo>
                    <a:pt x="910" y="899"/>
                  </a:lnTo>
                  <a:lnTo>
                    <a:pt x="910" y="899"/>
                  </a:lnTo>
                  <a:lnTo>
                    <a:pt x="909" y="899"/>
                  </a:lnTo>
                  <a:lnTo>
                    <a:pt x="909" y="899"/>
                  </a:lnTo>
                  <a:lnTo>
                    <a:pt x="907" y="899"/>
                  </a:lnTo>
                  <a:lnTo>
                    <a:pt x="907" y="899"/>
                  </a:lnTo>
                  <a:lnTo>
                    <a:pt x="902" y="899"/>
                  </a:lnTo>
                  <a:lnTo>
                    <a:pt x="902" y="899"/>
                  </a:lnTo>
                  <a:lnTo>
                    <a:pt x="900" y="899"/>
                  </a:lnTo>
                  <a:lnTo>
                    <a:pt x="900" y="899"/>
                  </a:lnTo>
                  <a:lnTo>
                    <a:pt x="900" y="899"/>
                  </a:lnTo>
                  <a:lnTo>
                    <a:pt x="900" y="899"/>
                  </a:lnTo>
                  <a:lnTo>
                    <a:pt x="899" y="899"/>
                  </a:lnTo>
                  <a:lnTo>
                    <a:pt x="899" y="899"/>
                  </a:lnTo>
                  <a:lnTo>
                    <a:pt x="899" y="899"/>
                  </a:lnTo>
                  <a:lnTo>
                    <a:pt x="899" y="899"/>
                  </a:lnTo>
                  <a:lnTo>
                    <a:pt x="899" y="899"/>
                  </a:lnTo>
                  <a:lnTo>
                    <a:pt x="899" y="899"/>
                  </a:lnTo>
                  <a:lnTo>
                    <a:pt x="899" y="899"/>
                  </a:lnTo>
                  <a:lnTo>
                    <a:pt x="899" y="899"/>
                  </a:lnTo>
                  <a:lnTo>
                    <a:pt x="899" y="899"/>
                  </a:lnTo>
                  <a:lnTo>
                    <a:pt x="899" y="899"/>
                  </a:lnTo>
                  <a:lnTo>
                    <a:pt x="896" y="899"/>
                  </a:lnTo>
                  <a:lnTo>
                    <a:pt x="896" y="899"/>
                  </a:lnTo>
                  <a:lnTo>
                    <a:pt x="894" y="899"/>
                  </a:lnTo>
                  <a:lnTo>
                    <a:pt x="894" y="899"/>
                  </a:lnTo>
                  <a:lnTo>
                    <a:pt x="893" y="899"/>
                  </a:lnTo>
                  <a:lnTo>
                    <a:pt x="893" y="899"/>
                  </a:lnTo>
                  <a:lnTo>
                    <a:pt x="892" y="899"/>
                  </a:lnTo>
                  <a:lnTo>
                    <a:pt x="892" y="899"/>
                  </a:lnTo>
                  <a:lnTo>
                    <a:pt x="892" y="899"/>
                  </a:lnTo>
                  <a:lnTo>
                    <a:pt x="892" y="899"/>
                  </a:lnTo>
                  <a:lnTo>
                    <a:pt x="891" y="899"/>
                  </a:lnTo>
                  <a:lnTo>
                    <a:pt x="891" y="899"/>
                  </a:lnTo>
                  <a:lnTo>
                    <a:pt x="891" y="899"/>
                  </a:lnTo>
                  <a:lnTo>
                    <a:pt x="891" y="899"/>
                  </a:lnTo>
                  <a:lnTo>
                    <a:pt x="890" y="899"/>
                  </a:lnTo>
                  <a:lnTo>
                    <a:pt x="890" y="899"/>
                  </a:lnTo>
                  <a:lnTo>
                    <a:pt x="890" y="899"/>
                  </a:lnTo>
                  <a:lnTo>
                    <a:pt x="890" y="899"/>
                  </a:lnTo>
                  <a:lnTo>
                    <a:pt x="889" y="899"/>
                  </a:lnTo>
                  <a:lnTo>
                    <a:pt x="889" y="899"/>
                  </a:lnTo>
                  <a:lnTo>
                    <a:pt x="889" y="899"/>
                  </a:lnTo>
                  <a:lnTo>
                    <a:pt x="889" y="899"/>
                  </a:lnTo>
                  <a:lnTo>
                    <a:pt x="889" y="899"/>
                  </a:lnTo>
                  <a:lnTo>
                    <a:pt x="889"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7" y="899"/>
                  </a:lnTo>
                  <a:lnTo>
                    <a:pt x="887" y="899"/>
                  </a:lnTo>
                  <a:lnTo>
                    <a:pt x="887" y="899"/>
                  </a:lnTo>
                  <a:lnTo>
                    <a:pt x="887" y="899"/>
                  </a:lnTo>
                  <a:lnTo>
                    <a:pt x="887" y="899"/>
                  </a:lnTo>
                  <a:lnTo>
                    <a:pt x="887" y="899"/>
                  </a:lnTo>
                  <a:lnTo>
                    <a:pt x="887" y="899"/>
                  </a:lnTo>
                  <a:lnTo>
                    <a:pt x="887"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5" y="899"/>
                  </a:lnTo>
                  <a:lnTo>
                    <a:pt x="885" y="899"/>
                  </a:lnTo>
                  <a:lnTo>
                    <a:pt x="884" y="899"/>
                  </a:lnTo>
                  <a:lnTo>
                    <a:pt x="884" y="899"/>
                  </a:lnTo>
                  <a:lnTo>
                    <a:pt x="884" y="899"/>
                  </a:lnTo>
                  <a:lnTo>
                    <a:pt x="884" y="899"/>
                  </a:lnTo>
                  <a:lnTo>
                    <a:pt x="883" y="899"/>
                  </a:lnTo>
                  <a:lnTo>
                    <a:pt x="883" y="899"/>
                  </a:lnTo>
                  <a:lnTo>
                    <a:pt x="883" y="899"/>
                  </a:lnTo>
                  <a:lnTo>
                    <a:pt x="883" y="899"/>
                  </a:lnTo>
                  <a:lnTo>
                    <a:pt x="883" y="899"/>
                  </a:lnTo>
                  <a:lnTo>
                    <a:pt x="883" y="899"/>
                  </a:lnTo>
                  <a:lnTo>
                    <a:pt x="883" y="899"/>
                  </a:lnTo>
                  <a:lnTo>
                    <a:pt x="883" y="899"/>
                  </a:lnTo>
                  <a:lnTo>
                    <a:pt x="883" y="899"/>
                  </a:lnTo>
                  <a:lnTo>
                    <a:pt x="883"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52" y="899"/>
                  </a:lnTo>
                  <a:lnTo>
                    <a:pt x="852"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0" y="899"/>
                  </a:lnTo>
                  <a:lnTo>
                    <a:pt x="850" y="899"/>
                  </a:lnTo>
                  <a:lnTo>
                    <a:pt x="849" y="899"/>
                  </a:lnTo>
                  <a:lnTo>
                    <a:pt x="849" y="899"/>
                  </a:lnTo>
                  <a:lnTo>
                    <a:pt x="848" y="899"/>
                  </a:lnTo>
                  <a:lnTo>
                    <a:pt x="848" y="899"/>
                  </a:lnTo>
                  <a:lnTo>
                    <a:pt x="848" y="899"/>
                  </a:lnTo>
                  <a:lnTo>
                    <a:pt x="848" y="899"/>
                  </a:lnTo>
                  <a:lnTo>
                    <a:pt x="848" y="899"/>
                  </a:lnTo>
                  <a:lnTo>
                    <a:pt x="848" y="899"/>
                  </a:lnTo>
                  <a:lnTo>
                    <a:pt x="848" y="899"/>
                  </a:lnTo>
                  <a:lnTo>
                    <a:pt x="848"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6" y="899"/>
                  </a:lnTo>
                  <a:lnTo>
                    <a:pt x="846"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38" y="899"/>
                  </a:lnTo>
                  <a:lnTo>
                    <a:pt x="838" y="899"/>
                  </a:lnTo>
                  <a:lnTo>
                    <a:pt x="837" y="899"/>
                  </a:lnTo>
                  <a:lnTo>
                    <a:pt x="837"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5" y="899"/>
                  </a:lnTo>
                  <a:lnTo>
                    <a:pt x="835" y="899"/>
                  </a:lnTo>
                  <a:lnTo>
                    <a:pt x="835" y="899"/>
                  </a:lnTo>
                  <a:lnTo>
                    <a:pt x="835" y="899"/>
                  </a:lnTo>
                  <a:lnTo>
                    <a:pt x="835" y="899"/>
                  </a:lnTo>
                  <a:lnTo>
                    <a:pt x="835" y="899"/>
                  </a:lnTo>
                  <a:lnTo>
                    <a:pt x="829" y="899"/>
                  </a:lnTo>
                  <a:lnTo>
                    <a:pt x="829"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7" y="899"/>
                  </a:lnTo>
                  <a:lnTo>
                    <a:pt x="827" y="899"/>
                  </a:lnTo>
                  <a:lnTo>
                    <a:pt x="827" y="899"/>
                  </a:lnTo>
                  <a:lnTo>
                    <a:pt x="827" y="899"/>
                  </a:lnTo>
                  <a:lnTo>
                    <a:pt x="827" y="899"/>
                  </a:lnTo>
                  <a:lnTo>
                    <a:pt x="827" y="899"/>
                  </a:lnTo>
                  <a:lnTo>
                    <a:pt x="819" y="899"/>
                  </a:lnTo>
                  <a:lnTo>
                    <a:pt x="819" y="899"/>
                  </a:lnTo>
                  <a:lnTo>
                    <a:pt x="813" y="899"/>
                  </a:lnTo>
                  <a:lnTo>
                    <a:pt x="813" y="899"/>
                  </a:lnTo>
                  <a:lnTo>
                    <a:pt x="811" y="899"/>
                  </a:lnTo>
                  <a:lnTo>
                    <a:pt x="811" y="899"/>
                  </a:lnTo>
                  <a:lnTo>
                    <a:pt x="810" y="899"/>
                  </a:lnTo>
                  <a:lnTo>
                    <a:pt x="810" y="899"/>
                  </a:lnTo>
                  <a:lnTo>
                    <a:pt x="808" y="899"/>
                  </a:lnTo>
                  <a:lnTo>
                    <a:pt x="808" y="899"/>
                  </a:lnTo>
                  <a:lnTo>
                    <a:pt x="806" y="899"/>
                  </a:lnTo>
                  <a:lnTo>
                    <a:pt x="806" y="899"/>
                  </a:lnTo>
                  <a:lnTo>
                    <a:pt x="805" y="899"/>
                  </a:lnTo>
                  <a:lnTo>
                    <a:pt x="805" y="899"/>
                  </a:lnTo>
                  <a:lnTo>
                    <a:pt x="804" y="899"/>
                  </a:lnTo>
                  <a:lnTo>
                    <a:pt x="804" y="899"/>
                  </a:lnTo>
                  <a:lnTo>
                    <a:pt x="803" y="899"/>
                  </a:lnTo>
                  <a:lnTo>
                    <a:pt x="803" y="899"/>
                  </a:lnTo>
                  <a:lnTo>
                    <a:pt x="802" y="899"/>
                  </a:lnTo>
                  <a:lnTo>
                    <a:pt x="802" y="899"/>
                  </a:lnTo>
                  <a:lnTo>
                    <a:pt x="802" y="899"/>
                  </a:lnTo>
                  <a:lnTo>
                    <a:pt x="802" y="899"/>
                  </a:lnTo>
                  <a:lnTo>
                    <a:pt x="802" y="899"/>
                  </a:lnTo>
                  <a:lnTo>
                    <a:pt x="802" y="899"/>
                  </a:lnTo>
                  <a:lnTo>
                    <a:pt x="802" y="899"/>
                  </a:lnTo>
                  <a:lnTo>
                    <a:pt x="802"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795" y="899"/>
                  </a:lnTo>
                  <a:lnTo>
                    <a:pt x="795" y="899"/>
                  </a:lnTo>
                  <a:lnTo>
                    <a:pt x="794" y="899"/>
                  </a:lnTo>
                  <a:lnTo>
                    <a:pt x="794" y="899"/>
                  </a:lnTo>
                  <a:lnTo>
                    <a:pt x="794" y="899"/>
                  </a:lnTo>
                  <a:lnTo>
                    <a:pt x="794"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2" y="899"/>
                  </a:lnTo>
                  <a:lnTo>
                    <a:pt x="792" y="899"/>
                  </a:lnTo>
                  <a:lnTo>
                    <a:pt x="792" y="899"/>
                  </a:lnTo>
                  <a:lnTo>
                    <a:pt x="792" y="899"/>
                  </a:lnTo>
                  <a:lnTo>
                    <a:pt x="792" y="899"/>
                  </a:lnTo>
                  <a:lnTo>
                    <a:pt x="792" y="899"/>
                  </a:lnTo>
                  <a:lnTo>
                    <a:pt x="786" y="899"/>
                  </a:lnTo>
                  <a:lnTo>
                    <a:pt x="786" y="899"/>
                  </a:lnTo>
                  <a:lnTo>
                    <a:pt x="782" y="899"/>
                  </a:lnTo>
                  <a:lnTo>
                    <a:pt x="782" y="899"/>
                  </a:lnTo>
                  <a:lnTo>
                    <a:pt x="781" y="899"/>
                  </a:lnTo>
                  <a:lnTo>
                    <a:pt x="781" y="899"/>
                  </a:lnTo>
                  <a:lnTo>
                    <a:pt x="779" y="899"/>
                  </a:lnTo>
                  <a:lnTo>
                    <a:pt x="779" y="899"/>
                  </a:lnTo>
                  <a:lnTo>
                    <a:pt x="778" y="899"/>
                  </a:lnTo>
                  <a:lnTo>
                    <a:pt x="778" y="899"/>
                  </a:lnTo>
                  <a:lnTo>
                    <a:pt x="778" y="899"/>
                  </a:lnTo>
                  <a:lnTo>
                    <a:pt x="778" y="899"/>
                  </a:lnTo>
                  <a:lnTo>
                    <a:pt x="778" y="899"/>
                  </a:lnTo>
                  <a:lnTo>
                    <a:pt x="778" y="899"/>
                  </a:lnTo>
                  <a:lnTo>
                    <a:pt x="778" y="899"/>
                  </a:lnTo>
                  <a:lnTo>
                    <a:pt x="778" y="899"/>
                  </a:lnTo>
                  <a:lnTo>
                    <a:pt x="777" y="899"/>
                  </a:lnTo>
                  <a:lnTo>
                    <a:pt x="777" y="899"/>
                  </a:lnTo>
                  <a:lnTo>
                    <a:pt x="777" y="899"/>
                  </a:lnTo>
                  <a:lnTo>
                    <a:pt x="777" y="899"/>
                  </a:lnTo>
                  <a:lnTo>
                    <a:pt x="777" y="899"/>
                  </a:lnTo>
                  <a:lnTo>
                    <a:pt x="777" y="899"/>
                  </a:lnTo>
                  <a:lnTo>
                    <a:pt x="777" y="899"/>
                  </a:lnTo>
                  <a:lnTo>
                    <a:pt x="777" y="899"/>
                  </a:lnTo>
                  <a:lnTo>
                    <a:pt x="768" y="899"/>
                  </a:lnTo>
                  <a:lnTo>
                    <a:pt x="768" y="899"/>
                  </a:lnTo>
                  <a:lnTo>
                    <a:pt x="768" y="899"/>
                  </a:lnTo>
                  <a:lnTo>
                    <a:pt x="768" y="899"/>
                  </a:lnTo>
                  <a:lnTo>
                    <a:pt x="768" y="899"/>
                  </a:lnTo>
                  <a:lnTo>
                    <a:pt x="768"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3" y="899"/>
                  </a:lnTo>
                  <a:lnTo>
                    <a:pt x="763" y="899"/>
                  </a:lnTo>
                  <a:lnTo>
                    <a:pt x="760" y="899"/>
                  </a:lnTo>
                  <a:lnTo>
                    <a:pt x="760" y="899"/>
                  </a:lnTo>
                  <a:lnTo>
                    <a:pt x="759" y="899"/>
                  </a:lnTo>
                  <a:lnTo>
                    <a:pt x="759" y="899"/>
                  </a:lnTo>
                  <a:lnTo>
                    <a:pt x="758" y="899"/>
                  </a:lnTo>
                  <a:lnTo>
                    <a:pt x="758" y="899"/>
                  </a:lnTo>
                  <a:lnTo>
                    <a:pt x="757" y="899"/>
                  </a:lnTo>
                  <a:lnTo>
                    <a:pt x="757" y="899"/>
                  </a:lnTo>
                  <a:lnTo>
                    <a:pt x="756" y="899"/>
                  </a:lnTo>
                  <a:lnTo>
                    <a:pt x="756" y="899"/>
                  </a:lnTo>
                  <a:lnTo>
                    <a:pt x="756" y="899"/>
                  </a:lnTo>
                  <a:lnTo>
                    <a:pt x="756" y="899"/>
                  </a:lnTo>
                  <a:lnTo>
                    <a:pt x="755" y="899"/>
                  </a:lnTo>
                  <a:lnTo>
                    <a:pt x="755" y="899"/>
                  </a:lnTo>
                  <a:lnTo>
                    <a:pt x="754" y="899"/>
                  </a:lnTo>
                  <a:lnTo>
                    <a:pt x="754" y="899"/>
                  </a:lnTo>
                  <a:lnTo>
                    <a:pt x="754" y="899"/>
                  </a:lnTo>
                  <a:lnTo>
                    <a:pt x="754" y="899"/>
                  </a:lnTo>
                  <a:lnTo>
                    <a:pt x="754" y="899"/>
                  </a:lnTo>
                  <a:lnTo>
                    <a:pt x="754" y="899"/>
                  </a:lnTo>
                  <a:lnTo>
                    <a:pt x="753" y="899"/>
                  </a:lnTo>
                  <a:lnTo>
                    <a:pt x="753" y="899"/>
                  </a:lnTo>
                  <a:lnTo>
                    <a:pt x="753" y="899"/>
                  </a:lnTo>
                  <a:lnTo>
                    <a:pt x="753"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43" y="899"/>
                  </a:lnTo>
                  <a:lnTo>
                    <a:pt x="743" y="899"/>
                  </a:lnTo>
                  <a:lnTo>
                    <a:pt x="737" y="899"/>
                  </a:lnTo>
                  <a:lnTo>
                    <a:pt x="737" y="899"/>
                  </a:lnTo>
                  <a:lnTo>
                    <a:pt x="737" y="899"/>
                  </a:lnTo>
                  <a:lnTo>
                    <a:pt x="737" y="899"/>
                  </a:lnTo>
                  <a:lnTo>
                    <a:pt x="737" y="899"/>
                  </a:lnTo>
                  <a:lnTo>
                    <a:pt x="737" y="899"/>
                  </a:lnTo>
                  <a:lnTo>
                    <a:pt x="737" y="899"/>
                  </a:lnTo>
                  <a:lnTo>
                    <a:pt x="737"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2" y="899"/>
                  </a:lnTo>
                  <a:lnTo>
                    <a:pt x="732" y="899"/>
                  </a:lnTo>
                  <a:lnTo>
                    <a:pt x="728" y="899"/>
                  </a:lnTo>
                  <a:lnTo>
                    <a:pt x="728" y="899"/>
                  </a:lnTo>
                  <a:lnTo>
                    <a:pt x="726" y="899"/>
                  </a:lnTo>
                  <a:lnTo>
                    <a:pt x="726" y="899"/>
                  </a:lnTo>
                  <a:lnTo>
                    <a:pt x="726" y="899"/>
                  </a:lnTo>
                  <a:lnTo>
                    <a:pt x="726" y="899"/>
                  </a:lnTo>
                  <a:lnTo>
                    <a:pt x="726" y="899"/>
                  </a:lnTo>
                  <a:lnTo>
                    <a:pt x="726"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79" y="899"/>
                  </a:lnTo>
                  <a:lnTo>
                    <a:pt x="679"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5" y="899"/>
                  </a:lnTo>
                  <a:lnTo>
                    <a:pt x="675" y="899"/>
                  </a:lnTo>
                  <a:lnTo>
                    <a:pt x="674" y="899"/>
                  </a:lnTo>
                  <a:lnTo>
                    <a:pt x="674" y="899"/>
                  </a:lnTo>
                  <a:lnTo>
                    <a:pt x="674" y="899"/>
                  </a:lnTo>
                  <a:lnTo>
                    <a:pt x="674" y="899"/>
                  </a:lnTo>
                  <a:lnTo>
                    <a:pt x="673" y="899"/>
                  </a:lnTo>
                  <a:lnTo>
                    <a:pt x="673" y="899"/>
                  </a:lnTo>
                  <a:lnTo>
                    <a:pt x="673" y="899"/>
                  </a:lnTo>
                  <a:lnTo>
                    <a:pt x="673" y="899"/>
                  </a:lnTo>
                  <a:lnTo>
                    <a:pt x="673" y="899"/>
                  </a:lnTo>
                  <a:lnTo>
                    <a:pt x="673" y="899"/>
                  </a:lnTo>
                  <a:lnTo>
                    <a:pt x="673" y="899"/>
                  </a:lnTo>
                  <a:lnTo>
                    <a:pt x="673" y="899"/>
                  </a:lnTo>
                  <a:lnTo>
                    <a:pt x="663" y="899"/>
                  </a:lnTo>
                  <a:lnTo>
                    <a:pt x="663" y="899"/>
                  </a:lnTo>
                  <a:lnTo>
                    <a:pt x="663" y="899"/>
                  </a:lnTo>
                  <a:lnTo>
                    <a:pt x="663" y="899"/>
                  </a:lnTo>
                  <a:lnTo>
                    <a:pt x="653" y="899"/>
                  </a:lnTo>
                  <a:lnTo>
                    <a:pt x="653" y="899"/>
                  </a:lnTo>
                  <a:lnTo>
                    <a:pt x="651" y="899"/>
                  </a:lnTo>
                  <a:lnTo>
                    <a:pt x="651" y="899"/>
                  </a:lnTo>
                  <a:lnTo>
                    <a:pt x="650" y="899"/>
                  </a:lnTo>
                  <a:lnTo>
                    <a:pt x="650"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29" y="899"/>
                  </a:lnTo>
                  <a:lnTo>
                    <a:pt x="629" y="899"/>
                  </a:lnTo>
                  <a:lnTo>
                    <a:pt x="616" y="899"/>
                  </a:lnTo>
                  <a:lnTo>
                    <a:pt x="616" y="899"/>
                  </a:lnTo>
                  <a:lnTo>
                    <a:pt x="612" y="899"/>
                  </a:lnTo>
                  <a:lnTo>
                    <a:pt x="612" y="899"/>
                  </a:lnTo>
                  <a:lnTo>
                    <a:pt x="610" y="899"/>
                  </a:lnTo>
                  <a:lnTo>
                    <a:pt x="610" y="899"/>
                  </a:lnTo>
                  <a:lnTo>
                    <a:pt x="608" y="899"/>
                  </a:lnTo>
                  <a:lnTo>
                    <a:pt x="608" y="899"/>
                  </a:lnTo>
                  <a:lnTo>
                    <a:pt x="607" y="899"/>
                  </a:lnTo>
                  <a:lnTo>
                    <a:pt x="607" y="899"/>
                  </a:lnTo>
                  <a:lnTo>
                    <a:pt x="607" y="899"/>
                  </a:lnTo>
                  <a:lnTo>
                    <a:pt x="607" y="899"/>
                  </a:lnTo>
                  <a:lnTo>
                    <a:pt x="607" y="899"/>
                  </a:lnTo>
                  <a:lnTo>
                    <a:pt x="607" y="899"/>
                  </a:lnTo>
                  <a:lnTo>
                    <a:pt x="607" y="899"/>
                  </a:lnTo>
                  <a:lnTo>
                    <a:pt x="607"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5" y="899"/>
                  </a:lnTo>
                  <a:lnTo>
                    <a:pt x="605" y="899"/>
                  </a:lnTo>
                  <a:lnTo>
                    <a:pt x="605" y="899"/>
                  </a:lnTo>
                  <a:lnTo>
                    <a:pt x="605" y="899"/>
                  </a:lnTo>
                  <a:lnTo>
                    <a:pt x="605" y="899"/>
                  </a:lnTo>
                  <a:lnTo>
                    <a:pt x="605" y="899"/>
                  </a:lnTo>
                  <a:lnTo>
                    <a:pt x="602" y="899"/>
                  </a:lnTo>
                  <a:lnTo>
                    <a:pt x="602" y="899"/>
                  </a:lnTo>
                  <a:lnTo>
                    <a:pt x="600" y="899"/>
                  </a:lnTo>
                  <a:lnTo>
                    <a:pt x="600"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8" y="899"/>
                  </a:lnTo>
                  <a:lnTo>
                    <a:pt x="598" y="899"/>
                  </a:lnTo>
                  <a:lnTo>
                    <a:pt x="597" y="899"/>
                  </a:lnTo>
                  <a:lnTo>
                    <a:pt x="597" y="899"/>
                  </a:lnTo>
                  <a:lnTo>
                    <a:pt x="596" y="899"/>
                  </a:lnTo>
                  <a:lnTo>
                    <a:pt x="596" y="899"/>
                  </a:lnTo>
                  <a:lnTo>
                    <a:pt x="595" y="899"/>
                  </a:lnTo>
                  <a:lnTo>
                    <a:pt x="595" y="899"/>
                  </a:lnTo>
                  <a:lnTo>
                    <a:pt x="595" y="899"/>
                  </a:lnTo>
                  <a:lnTo>
                    <a:pt x="595" y="899"/>
                  </a:lnTo>
                  <a:lnTo>
                    <a:pt x="594" y="899"/>
                  </a:lnTo>
                  <a:lnTo>
                    <a:pt x="594" y="899"/>
                  </a:lnTo>
                  <a:lnTo>
                    <a:pt x="592" y="899"/>
                  </a:lnTo>
                  <a:lnTo>
                    <a:pt x="592" y="899"/>
                  </a:lnTo>
                  <a:lnTo>
                    <a:pt x="591" y="899"/>
                  </a:lnTo>
                  <a:lnTo>
                    <a:pt x="591" y="899"/>
                  </a:lnTo>
                  <a:lnTo>
                    <a:pt x="590" y="899"/>
                  </a:lnTo>
                  <a:lnTo>
                    <a:pt x="590" y="899"/>
                  </a:lnTo>
                  <a:lnTo>
                    <a:pt x="589" y="899"/>
                  </a:lnTo>
                  <a:lnTo>
                    <a:pt x="589" y="899"/>
                  </a:lnTo>
                  <a:lnTo>
                    <a:pt x="588" y="899"/>
                  </a:lnTo>
                  <a:lnTo>
                    <a:pt x="588" y="899"/>
                  </a:lnTo>
                  <a:lnTo>
                    <a:pt x="588" y="899"/>
                  </a:lnTo>
                  <a:lnTo>
                    <a:pt x="588" y="899"/>
                  </a:lnTo>
                  <a:lnTo>
                    <a:pt x="587" y="899"/>
                  </a:lnTo>
                  <a:lnTo>
                    <a:pt x="587" y="899"/>
                  </a:lnTo>
                  <a:lnTo>
                    <a:pt x="587" y="899"/>
                  </a:lnTo>
                  <a:lnTo>
                    <a:pt x="587" y="899"/>
                  </a:lnTo>
                  <a:lnTo>
                    <a:pt x="587" y="899"/>
                  </a:lnTo>
                  <a:lnTo>
                    <a:pt x="587"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2" y="899"/>
                  </a:lnTo>
                  <a:lnTo>
                    <a:pt x="582" y="899"/>
                  </a:lnTo>
                  <a:lnTo>
                    <a:pt x="582" y="899"/>
                  </a:lnTo>
                  <a:lnTo>
                    <a:pt x="582" y="899"/>
                  </a:lnTo>
                  <a:lnTo>
                    <a:pt x="582" y="899"/>
                  </a:lnTo>
                  <a:lnTo>
                    <a:pt x="582" y="899"/>
                  </a:lnTo>
                  <a:lnTo>
                    <a:pt x="582" y="899"/>
                  </a:lnTo>
                  <a:lnTo>
                    <a:pt x="582" y="899"/>
                  </a:lnTo>
                  <a:lnTo>
                    <a:pt x="581" y="899"/>
                  </a:lnTo>
                  <a:lnTo>
                    <a:pt x="581" y="899"/>
                  </a:lnTo>
                  <a:lnTo>
                    <a:pt x="580" y="899"/>
                  </a:lnTo>
                  <a:lnTo>
                    <a:pt x="580" y="899"/>
                  </a:lnTo>
                  <a:lnTo>
                    <a:pt x="579" y="899"/>
                  </a:lnTo>
                  <a:lnTo>
                    <a:pt x="579" y="899"/>
                  </a:lnTo>
                  <a:lnTo>
                    <a:pt x="576" y="899"/>
                  </a:lnTo>
                  <a:lnTo>
                    <a:pt x="576" y="899"/>
                  </a:lnTo>
                  <a:lnTo>
                    <a:pt x="574" y="899"/>
                  </a:lnTo>
                  <a:lnTo>
                    <a:pt x="574"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54" y="899"/>
                  </a:lnTo>
                  <a:lnTo>
                    <a:pt x="554" y="899"/>
                  </a:lnTo>
                  <a:lnTo>
                    <a:pt x="554" y="899"/>
                  </a:lnTo>
                  <a:lnTo>
                    <a:pt x="554" y="899"/>
                  </a:lnTo>
                  <a:lnTo>
                    <a:pt x="551" y="899"/>
                  </a:lnTo>
                  <a:lnTo>
                    <a:pt x="551" y="899"/>
                  </a:lnTo>
                  <a:lnTo>
                    <a:pt x="550" y="899"/>
                  </a:lnTo>
                  <a:lnTo>
                    <a:pt x="550"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38" y="899"/>
                  </a:lnTo>
                  <a:lnTo>
                    <a:pt x="538" y="899"/>
                  </a:lnTo>
                  <a:lnTo>
                    <a:pt x="534" y="899"/>
                  </a:lnTo>
                  <a:lnTo>
                    <a:pt x="534" y="899"/>
                  </a:lnTo>
                  <a:lnTo>
                    <a:pt x="533" y="899"/>
                  </a:lnTo>
                  <a:lnTo>
                    <a:pt x="533" y="899"/>
                  </a:lnTo>
                  <a:lnTo>
                    <a:pt x="532" y="899"/>
                  </a:lnTo>
                  <a:lnTo>
                    <a:pt x="532" y="899"/>
                  </a:lnTo>
                  <a:lnTo>
                    <a:pt x="532" y="899"/>
                  </a:lnTo>
                  <a:lnTo>
                    <a:pt x="532" y="899"/>
                  </a:lnTo>
                  <a:lnTo>
                    <a:pt x="531" y="899"/>
                  </a:lnTo>
                  <a:lnTo>
                    <a:pt x="531" y="899"/>
                  </a:lnTo>
                  <a:lnTo>
                    <a:pt x="531" y="899"/>
                  </a:lnTo>
                  <a:lnTo>
                    <a:pt x="531" y="899"/>
                  </a:lnTo>
                  <a:lnTo>
                    <a:pt x="530" y="899"/>
                  </a:lnTo>
                  <a:lnTo>
                    <a:pt x="530" y="899"/>
                  </a:lnTo>
                  <a:lnTo>
                    <a:pt x="530" y="899"/>
                  </a:lnTo>
                  <a:lnTo>
                    <a:pt x="530" y="899"/>
                  </a:lnTo>
                  <a:lnTo>
                    <a:pt x="530" y="899"/>
                  </a:lnTo>
                  <a:lnTo>
                    <a:pt x="530" y="899"/>
                  </a:lnTo>
                  <a:lnTo>
                    <a:pt x="530" y="899"/>
                  </a:lnTo>
                  <a:lnTo>
                    <a:pt x="530" y="899"/>
                  </a:lnTo>
                  <a:lnTo>
                    <a:pt x="530" y="899"/>
                  </a:lnTo>
                  <a:lnTo>
                    <a:pt x="530" y="899"/>
                  </a:lnTo>
                  <a:lnTo>
                    <a:pt x="529" y="899"/>
                  </a:lnTo>
                  <a:lnTo>
                    <a:pt x="529" y="899"/>
                  </a:lnTo>
                  <a:lnTo>
                    <a:pt x="529" y="899"/>
                  </a:lnTo>
                  <a:lnTo>
                    <a:pt x="529" y="899"/>
                  </a:lnTo>
                  <a:lnTo>
                    <a:pt x="528" y="899"/>
                  </a:lnTo>
                  <a:lnTo>
                    <a:pt x="528"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2" y="899"/>
                  </a:lnTo>
                  <a:lnTo>
                    <a:pt x="522" y="899"/>
                  </a:lnTo>
                  <a:lnTo>
                    <a:pt x="521" y="899"/>
                  </a:lnTo>
                  <a:lnTo>
                    <a:pt x="521" y="899"/>
                  </a:lnTo>
                  <a:lnTo>
                    <a:pt x="520" y="899"/>
                  </a:lnTo>
                  <a:lnTo>
                    <a:pt x="520" y="899"/>
                  </a:lnTo>
                  <a:lnTo>
                    <a:pt x="520" y="899"/>
                  </a:lnTo>
                  <a:lnTo>
                    <a:pt x="520"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4" y="899"/>
                  </a:lnTo>
                  <a:lnTo>
                    <a:pt x="514" y="899"/>
                  </a:lnTo>
                  <a:lnTo>
                    <a:pt x="512" y="899"/>
                  </a:lnTo>
                  <a:lnTo>
                    <a:pt x="512"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0" y="899"/>
                  </a:lnTo>
                  <a:lnTo>
                    <a:pt x="510" y="899"/>
                  </a:lnTo>
                  <a:lnTo>
                    <a:pt x="510" y="899"/>
                  </a:lnTo>
                  <a:lnTo>
                    <a:pt x="510" y="899"/>
                  </a:lnTo>
                  <a:lnTo>
                    <a:pt x="510" y="899"/>
                  </a:lnTo>
                  <a:lnTo>
                    <a:pt x="510" y="899"/>
                  </a:lnTo>
                  <a:lnTo>
                    <a:pt x="477" y="899"/>
                  </a:lnTo>
                  <a:lnTo>
                    <a:pt x="477" y="899"/>
                  </a:lnTo>
                  <a:lnTo>
                    <a:pt x="477" y="899"/>
                  </a:lnTo>
                  <a:lnTo>
                    <a:pt x="477" y="899"/>
                  </a:lnTo>
                  <a:lnTo>
                    <a:pt x="477" y="899"/>
                  </a:lnTo>
                  <a:lnTo>
                    <a:pt x="477" y="899"/>
                  </a:lnTo>
                  <a:lnTo>
                    <a:pt x="475" y="899"/>
                  </a:lnTo>
                  <a:lnTo>
                    <a:pt x="475" y="899"/>
                  </a:lnTo>
                  <a:lnTo>
                    <a:pt x="474" y="899"/>
                  </a:lnTo>
                  <a:lnTo>
                    <a:pt x="474" y="899"/>
                  </a:lnTo>
                  <a:lnTo>
                    <a:pt x="472" y="899"/>
                  </a:lnTo>
                  <a:lnTo>
                    <a:pt x="472" y="899"/>
                  </a:lnTo>
                  <a:lnTo>
                    <a:pt x="472" y="899"/>
                  </a:lnTo>
                  <a:lnTo>
                    <a:pt x="472" y="899"/>
                  </a:lnTo>
                  <a:lnTo>
                    <a:pt x="471" y="899"/>
                  </a:lnTo>
                  <a:lnTo>
                    <a:pt x="471" y="899"/>
                  </a:lnTo>
                  <a:lnTo>
                    <a:pt x="471" y="899"/>
                  </a:lnTo>
                  <a:lnTo>
                    <a:pt x="471" y="899"/>
                  </a:lnTo>
                  <a:lnTo>
                    <a:pt x="471" y="899"/>
                  </a:lnTo>
                  <a:lnTo>
                    <a:pt x="471" y="899"/>
                  </a:lnTo>
                  <a:lnTo>
                    <a:pt x="471" y="899"/>
                  </a:lnTo>
                  <a:lnTo>
                    <a:pt x="471" y="899"/>
                  </a:lnTo>
                  <a:lnTo>
                    <a:pt x="470" y="899"/>
                  </a:lnTo>
                  <a:lnTo>
                    <a:pt x="470" y="899"/>
                  </a:lnTo>
                  <a:lnTo>
                    <a:pt x="470" y="899"/>
                  </a:lnTo>
                  <a:lnTo>
                    <a:pt x="470" y="899"/>
                  </a:lnTo>
                  <a:lnTo>
                    <a:pt x="470" y="899"/>
                  </a:lnTo>
                  <a:lnTo>
                    <a:pt x="470" y="899"/>
                  </a:lnTo>
                  <a:lnTo>
                    <a:pt x="464" y="899"/>
                  </a:lnTo>
                  <a:lnTo>
                    <a:pt x="464" y="899"/>
                  </a:lnTo>
                  <a:lnTo>
                    <a:pt x="463" y="899"/>
                  </a:lnTo>
                  <a:lnTo>
                    <a:pt x="463" y="899"/>
                  </a:lnTo>
                  <a:lnTo>
                    <a:pt x="462" y="899"/>
                  </a:lnTo>
                  <a:lnTo>
                    <a:pt x="462" y="899"/>
                  </a:lnTo>
                  <a:lnTo>
                    <a:pt x="461" y="899"/>
                  </a:lnTo>
                  <a:lnTo>
                    <a:pt x="461" y="899"/>
                  </a:lnTo>
                  <a:lnTo>
                    <a:pt x="460" y="899"/>
                  </a:lnTo>
                  <a:lnTo>
                    <a:pt x="460" y="899"/>
                  </a:lnTo>
                  <a:lnTo>
                    <a:pt x="460" y="899"/>
                  </a:lnTo>
                  <a:lnTo>
                    <a:pt x="460" y="899"/>
                  </a:lnTo>
                  <a:lnTo>
                    <a:pt x="459" y="899"/>
                  </a:lnTo>
                  <a:lnTo>
                    <a:pt x="459"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3" y="899"/>
                  </a:lnTo>
                  <a:lnTo>
                    <a:pt x="451" y="899"/>
                  </a:lnTo>
                  <a:lnTo>
                    <a:pt x="451" y="899"/>
                  </a:lnTo>
                  <a:lnTo>
                    <a:pt x="450" y="899"/>
                  </a:lnTo>
                  <a:lnTo>
                    <a:pt x="450" y="899"/>
                  </a:lnTo>
                  <a:lnTo>
                    <a:pt x="449" y="899"/>
                  </a:lnTo>
                  <a:lnTo>
                    <a:pt x="449"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7" y="899"/>
                  </a:lnTo>
                  <a:lnTo>
                    <a:pt x="447" y="899"/>
                  </a:lnTo>
                  <a:lnTo>
                    <a:pt x="447" y="899"/>
                  </a:lnTo>
                  <a:lnTo>
                    <a:pt x="447" y="899"/>
                  </a:lnTo>
                  <a:lnTo>
                    <a:pt x="439" y="899"/>
                  </a:lnTo>
                  <a:lnTo>
                    <a:pt x="439" y="899"/>
                  </a:lnTo>
                  <a:lnTo>
                    <a:pt x="436" y="899"/>
                  </a:lnTo>
                  <a:lnTo>
                    <a:pt x="436" y="899"/>
                  </a:lnTo>
                  <a:lnTo>
                    <a:pt x="433" y="899"/>
                  </a:lnTo>
                  <a:lnTo>
                    <a:pt x="433" y="899"/>
                  </a:lnTo>
                  <a:lnTo>
                    <a:pt x="431" y="899"/>
                  </a:lnTo>
                  <a:lnTo>
                    <a:pt x="431"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24" y="899"/>
                  </a:lnTo>
                  <a:lnTo>
                    <a:pt x="424" y="899"/>
                  </a:lnTo>
                  <a:lnTo>
                    <a:pt x="418" y="899"/>
                  </a:lnTo>
                  <a:lnTo>
                    <a:pt x="418" y="899"/>
                  </a:lnTo>
                  <a:lnTo>
                    <a:pt x="415" y="899"/>
                  </a:lnTo>
                  <a:lnTo>
                    <a:pt x="415" y="899"/>
                  </a:lnTo>
                  <a:lnTo>
                    <a:pt x="413" y="899"/>
                  </a:lnTo>
                  <a:lnTo>
                    <a:pt x="413" y="899"/>
                  </a:lnTo>
                  <a:lnTo>
                    <a:pt x="412" y="899"/>
                  </a:lnTo>
                  <a:lnTo>
                    <a:pt x="412" y="899"/>
                  </a:lnTo>
                  <a:lnTo>
                    <a:pt x="410" y="899"/>
                  </a:lnTo>
                  <a:lnTo>
                    <a:pt x="410" y="899"/>
                  </a:lnTo>
                  <a:lnTo>
                    <a:pt x="409" y="899"/>
                  </a:lnTo>
                  <a:lnTo>
                    <a:pt x="409" y="899"/>
                  </a:lnTo>
                  <a:lnTo>
                    <a:pt x="407" y="899"/>
                  </a:lnTo>
                  <a:lnTo>
                    <a:pt x="407" y="899"/>
                  </a:lnTo>
                  <a:lnTo>
                    <a:pt x="406" y="899"/>
                  </a:lnTo>
                  <a:lnTo>
                    <a:pt x="406" y="899"/>
                  </a:lnTo>
                  <a:lnTo>
                    <a:pt x="405" y="899"/>
                  </a:lnTo>
                  <a:lnTo>
                    <a:pt x="405" y="899"/>
                  </a:lnTo>
                  <a:lnTo>
                    <a:pt x="405" y="899"/>
                  </a:lnTo>
                  <a:lnTo>
                    <a:pt x="405" y="899"/>
                  </a:lnTo>
                  <a:lnTo>
                    <a:pt x="405" y="899"/>
                  </a:lnTo>
                  <a:lnTo>
                    <a:pt x="405" y="899"/>
                  </a:lnTo>
                  <a:lnTo>
                    <a:pt x="404" y="899"/>
                  </a:lnTo>
                  <a:lnTo>
                    <a:pt x="404" y="899"/>
                  </a:lnTo>
                  <a:lnTo>
                    <a:pt x="403" y="899"/>
                  </a:lnTo>
                  <a:lnTo>
                    <a:pt x="403"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0" y="899"/>
                  </a:lnTo>
                  <a:lnTo>
                    <a:pt x="400" y="899"/>
                  </a:lnTo>
                  <a:lnTo>
                    <a:pt x="400" y="899"/>
                  </a:lnTo>
                  <a:lnTo>
                    <a:pt x="400" y="899"/>
                  </a:lnTo>
                  <a:lnTo>
                    <a:pt x="400" y="899"/>
                  </a:lnTo>
                  <a:lnTo>
                    <a:pt x="400" y="899"/>
                  </a:lnTo>
                  <a:lnTo>
                    <a:pt x="399" y="899"/>
                  </a:lnTo>
                  <a:lnTo>
                    <a:pt x="399" y="899"/>
                  </a:lnTo>
                  <a:lnTo>
                    <a:pt x="399" y="899"/>
                  </a:lnTo>
                  <a:lnTo>
                    <a:pt x="399" y="899"/>
                  </a:lnTo>
                  <a:lnTo>
                    <a:pt x="399" y="899"/>
                  </a:lnTo>
                  <a:lnTo>
                    <a:pt x="399"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87" y="899"/>
                  </a:lnTo>
                  <a:lnTo>
                    <a:pt x="387" y="899"/>
                  </a:lnTo>
                  <a:lnTo>
                    <a:pt x="384" y="899"/>
                  </a:lnTo>
                  <a:lnTo>
                    <a:pt x="384"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1" y="899"/>
                  </a:lnTo>
                  <a:lnTo>
                    <a:pt x="381" y="899"/>
                  </a:lnTo>
                  <a:lnTo>
                    <a:pt x="380" y="899"/>
                  </a:lnTo>
                  <a:lnTo>
                    <a:pt x="380" y="899"/>
                  </a:lnTo>
                  <a:lnTo>
                    <a:pt x="379" y="899"/>
                  </a:lnTo>
                  <a:lnTo>
                    <a:pt x="379" y="899"/>
                  </a:lnTo>
                  <a:lnTo>
                    <a:pt x="378" y="899"/>
                  </a:lnTo>
                  <a:lnTo>
                    <a:pt x="378" y="899"/>
                  </a:lnTo>
                  <a:lnTo>
                    <a:pt x="378" y="899"/>
                  </a:lnTo>
                  <a:lnTo>
                    <a:pt x="378" y="899"/>
                  </a:lnTo>
                  <a:lnTo>
                    <a:pt x="378" y="899"/>
                  </a:lnTo>
                  <a:lnTo>
                    <a:pt x="378" y="899"/>
                  </a:lnTo>
                  <a:lnTo>
                    <a:pt x="378" y="899"/>
                  </a:lnTo>
                  <a:lnTo>
                    <a:pt x="378"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58" y="899"/>
                  </a:lnTo>
                  <a:lnTo>
                    <a:pt x="358" y="899"/>
                  </a:lnTo>
                  <a:lnTo>
                    <a:pt x="354" y="899"/>
                  </a:lnTo>
                  <a:lnTo>
                    <a:pt x="354" y="899"/>
                  </a:lnTo>
                  <a:lnTo>
                    <a:pt x="352" y="899"/>
                  </a:lnTo>
                  <a:lnTo>
                    <a:pt x="352" y="899"/>
                  </a:lnTo>
                  <a:lnTo>
                    <a:pt x="352" y="899"/>
                  </a:lnTo>
                  <a:lnTo>
                    <a:pt x="352"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0" y="899"/>
                  </a:lnTo>
                  <a:lnTo>
                    <a:pt x="350" y="899"/>
                  </a:lnTo>
                  <a:lnTo>
                    <a:pt x="350" y="899"/>
                  </a:lnTo>
                  <a:lnTo>
                    <a:pt x="350" y="899"/>
                  </a:lnTo>
                  <a:lnTo>
                    <a:pt x="350" y="899"/>
                  </a:lnTo>
                  <a:lnTo>
                    <a:pt x="350" y="899"/>
                  </a:lnTo>
                  <a:lnTo>
                    <a:pt x="348" y="899"/>
                  </a:lnTo>
                  <a:lnTo>
                    <a:pt x="348" y="899"/>
                  </a:lnTo>
                  <a:lnTo>
                    <a:pt x="347" y="899"/>
                  </a:lnTo>
                  <a:lnTo>
                    <a:pt x="347" y="899"/>
                  </a:lnTo>
                  <a:lnTo>
                    <a:pt x="347" y="899"/>
                  </a:lnTo>
                  <a:lnTo>
                    <a:pt x="347" y="899"/>
                  </a:lnTo>
                  <a:lnTo>
                    <a:pt x="346" y="899"/>
                  </a:lnTo>
                  <a:lnTo>
                    <a:pt x="346" y="899"/>
                  </a:lnTo>
                  <a:lnTo>
                    <a:pt x="346" y="899"/>
                  </a:lnTo>
                  <a:lnTo>
                    <a:pt x="346" y="899"/>
                  </a:lnTo>
                  <a:lnTo>
                    <a:pt x="346" y="899"/>
                  </a:lnTo>
                  <a:lnTo>
                    <a:pt x="346"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1" y="899"/>
                  </a:lnTo>
                  <a:lnTo>
                    <a:pt x="341" y="899"/>
                  </a:lnTo>
                  <a:lnTo>
                    <a:pt x="340" y="899"/>
                  </a:lnTo>
                  <a:lnTo>
                    <a:pt x="340"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7" y="899"/>
                  </a:lnTo>
                  <a:lnTo>
                    <a:pt x="337" y="899"/>
                  </a:lnTo>
                  <a:lnTo>
                    <a:pt x="337" y="899"/>
                  </a:lnTo>
                  <a:lnTo>
                    <a:pt x="337" y="899"/>
                  </a:lnTo>
                  <a:lnTo>
                    <a:pt x="337" y="899"/>
                  </a:lnTo>
                  <a:lnTo>
                    <a:pt x="337" y="899"/>
                  </a:lnTo>
                  <a:lnTo>
                    <a:pt x="337" y="899"/>
                  </a:lnTo>
                  <a:lnTo>
                    <a:pt x="337"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3" y="899"/>
                  </a:lnTo>
                  <a:lnTo>
                    <a:pt x="333" y="899"/>
                  </a:lnTo>
                  <a:lnTo>
                    <a:pt x="332" y="899"/>
                  </a:lnTo>
                  <a:lnTo>
                    <a:pt x="332" y="899"/>
                  </a:lnTo>
                  <a:lnTo>
                    <a:pt x="331" y="899"/>
                  </a:lnTo>
                  <a:lnTo>
                    <a:pt x="331" y="899"/>
                  </a:lnTo>
                  <a:lnTo>
                    <a:pt x="330" y="899"/>
                  </a:lnTo>
                  <a:lnTo>
                    <a:pt x="330" y="899"/>
                  </a:lnTo>
                  <a:lnTo>
                    <a:pt x="329" y="899"/>
                  </a:lnTo>
                  <a:lnTo>
                    <a:pt x="329"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2" y="899"/>
                  </a:lnTo>
                  <a:lnTo>
                    <a:pt x="322" y="899"/>
                  </a:lnTo>
                  <a:lnTo>
                    <a:pt x="322" y="899"/>
                  </a:lnTo>
                  <a:lnTo>
                    <a:pt x="322" y="899"/>
                  </a:lnTo>
                  <a:lnTo>
                    <a:pt x="322" y="899"/>
                  </a:lnTo>
                  <a:lnTo>
                    <a:pt x="322" y="899"/>
                  </a:lnTo>
                  <a:lnTo>
                    <a:pt x="322" y="899"/>
                  </a:lnTo>
                  <a:lnTo>
                    <a:pt x="322" y="899"/>
                  </a:lnTo>
                  <a:lnTo>
                    <a:pt x="310" y="899"/>
                  </a:lnTo>
                  <a:lnTo>
                    <a:pt x="310" y="899"/>
                  </a:lnTo>
                  <a:lnTo>
                    <a:pt x="309" y="899"/>
                  </a:lnTo>
                  <a:lnTo>
                    <a:pt x="309" y="899"/>
                  </a:lnTo>
                  <a:lnTo>
                    <a:pt x="309" y="899"/>
                  </a:lnTo>
                  <a:lnTo>
                    <a:pt x="309" y="899"/>
                  </a:lnTo>
                  <a:lnTo>
                    <a:pt x="309" y="899"/>
                  </a:lnTo>
                  <a:lnTo>
                    <a:pt x="309" y="899"/>
                  </a:lnTo>
                  <a:lnTo>
                    <a:pt x="309" y="899"/>
                  </a:lnTo>
                  <a:lnTo>
                    <a:pt x="309" y="899"/>
                  </a:lnTo>
                  <a:lnTo>
                    <a:pt x="309" y="899"/>
                  </a:lnTo>
                  <a:lnTo>
                    <a:pt x="309" y="899"/>
                  </a:lnTo>
                  <a:lnTo>
                    <a:pt x="308" y="899"/>
                  </a:lnTo>
                  <a:lnTo>
                    <a:pt x="308" y="899"/>
                  </a:lnTo>
                  <a:lnTo>
                    <a:pt x="307" y="899"/>
                  </a:lnTo>
                  <a:lnTo>
                    <a:pt x="307" y="899"/>
                  </a:lnTo>
                  <a:lnTo>
                    <a:pt x="307" y="899"/>
                  </a:lnTo>
                  <a:lnTo>
                    <a:pt x="307" y="899"/>
                  </a:lnTo>
                  <a:lnTo>
                    <a:pt x="301" y="899"/>
                  </a:lnTo>
                  <a:lnTo>
                    <a:pt x="301" y="899"/>
                  </a:lnTo>
                  <a:lnTo>
                    <a:pt x="299" y="899"/>
                  </a:lnTo>
                  <a:lnTo>
                    <a:pt x="299" y="899"/>
                  </a:lnTo>
                  <a:lnTo>
                    <a:pt x="297" y="899"/>
                  </a:lnTo>
                  <a:lnTo>
                    <a:pt x="297"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0" y="899"/>
                  </a:lnTo>
                  <a:lnTo>
                    <a:pt x="290" y="899"/>
                  </a:lnTo>
                  <a:lnTo>
                    <a:pt x="289" y="899"/>
                  </a:lnTo>
                  <a:lnTo>
                    <a:pt x="289"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6" y="899"/>
                  </a:lnTo>
                  <a:lnTo>
                    <a:pt x="286" y="899"/>
                  </a:lnTo>
                  <a:lnTo>
                    <a:pt x="280" y="899"/>
                  </a:lnTo>
                  <a:lnTo>
                    <a:pt x="280" y="899"/>
                  </a:lnTo>
                  <a:lnTo>
                    <a:pt x="274" y="899"/>
                  </a:lnTo>
                  <a:lnTo>
                    <a:pt x="274" y="899"/>
                  </a:lnTo>
                  <a:lnTo>
                    <a:pt x="268" y="899"/>
                  </a:lnTo>
                  <a:lnTo>
                    <a:pt x="268" y="899"/>
                  </a:lnTo>
                  <a:lnTo>
                    <a:pt x="266" y="899"/>
                  </a:lnTo>
                  <a:lnTo>
                    <a:pt x="266" y="899"/>
                  </a:lnTo>
                  <a:lnTo>
                    <a:pt x="266" y="899"/>
                  </a:lnTo>
                  <a:lnTo>
                    <a:pt x="266" y="899"/>
                  </a:lnTo>
                  <a:lnTo>
                    <a:pt x="266" y="899"/>
                  </a:lnTo>
                  <a:lnTo>
                    <a:pt x="266" y="899"/>
                  </a:lnTo>
                  <a:lnTo>
                    <a:pt x="266" y="899"/>
                  </a:lnTo>
                  <a:lnTo>
                    <a:pt x="266" y="899"/>
                  </a:lnTo>
                  <a:lnTo>
                    <a:pt x="266" y="899"/>
                  </a:lnTo>
                  <a:lnTo>
                    <a:pt x="266"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3" y="899"/>
                  </a:lnTo>
                  <a:lnTo>
                    <a:pt x="243" y="899"/>
                  </a:lnTo>
                  <a:lnTo>
                    <a:pt x="241" y="899"/>
                  </a:lnTo>
                  <a:lnTo>
                    <a:pt x="241" y="899"/>
                  </a:lnTo>
                  <a:lnTo>
                    <a:pt x="240" y="899"/>
                  </a:lnTo>
                  <a:lnTo>
                    <a:pt x="240" y="899"/>
                  </a:lnTo>
                  <a:lnTo>
                    <a:pt x="240" y="899"/>
                  </a:lnTo>
                  <a:lnTo>
                    <a:pt x="240"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9" y="899"/>
                  </a:lnTo>
                  <a:lnTo>
                    <a:pt x="238" y="899"/>
                  </a:lnTo>
                  <a:lnTo>
                    <a:pt x="238" y="899"/>
                  </a:lnTo>
                  <a:lnTo>
                    <a:pt x="238" y="899"/>
                  </a:lnTo>
                  <a:lnTo>
                    <a:pt x="238" y="899"/>
                  </a:lnTo>
                  <a:lnTo>
                    <a:pt x="238" y="899"/>
                  </a:lnTo>
                  <a:lnTo>
                    <a:pt x="238" y="899"/>
                  </a:lnTo>
                  <a:lnTo>
                    <a:pt x="238" y="899"/>
                  </a:lnTo>
                  <a:lnTo>
                    <a:pt x="238" y="899"/>
                  </a:lnTo>
                  <a:lnTo>
                    <a:pt x="238" y="899"/>
                  </a:lnTo>
                  <a:lnTo>
                    <a:pt x="238"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6" y="899"/>
                  </a:lnTo>
                  <a:lnTo>
                    <a:pt x="236" y="899"/>
                  </a:lnTo>
                  <a:lnTo>
                    <a:pt x="236" y="899"/>
                  </a:lnTo>
                  <a:lnTo>
                    <a:pt x="236" y="899"/>
                  </a:lnTo>
                  <a:lnTo>
                    <a:pt x="236" y="899"/>
                  </a:lnTo>
                  <a:lnTo>
                    <a:pt x="236" y="899"/>
                  </a:lnTo>
                  <a:lnTo>
                    <a:pt x="236" y="899"/>
                  </a:lnTo>
                  <a:lnTo>
                    <a:pt x="236" y="899"/>
                  </a:lnTo>
                  <a:lnTo>
                    <a:pt x="236" y="899"/>
                  </a:lnTo>
                  <a:lnTo>
                    <a:pt x="236" y="899"/>
                  </a:lnTo>
                  <a:lnTo>
                    <a:pt x="236" y="899"/>
                  </a:lnTo>
                  <a:lnTo>
                    <a:pt x="236" y="1413"/>
                  </a:lnTo>
                  <a:lnTo>
                    <a:pt x="233" y="1413"/>
                  </a:lnTo>
                  <a:lnTo>
                    <a:pt x="233" y="899"/>
                  </a:lnTo>
                  <a:lnTo>
                    <a:pt x="233" y="899"/>
                  </a:lnTo>
                  <a:lnTo>
                    <a:pt x="233" y="899"/>
                  </a:lnTo>
                  <a:lnTo>
                    <a:pt x="228" y="899"/>
                  </a:lnTo>
                  <a:lnTo>
                    <a:pt x="228" y="899"/>
                  </a:lnTo>
                  <a:lnTo>
                    <a:pt x="226" y="899"/>
                  </a:lnTo>
                  <a:lnTo>
                    <a:pt x="226" y="899"/>
                  </a:lnTo>
                  <a:lnTo>
                    <a:pt x="224" y="899"/>
                  </a:lnTo>
                  <a:lnTo>
                    <a:pt x="224" y="899"/>
                  </a:lnTo>
                  <a:lnTo>
                    <a:pt x="223" y="899"/>
                  </a:lnTo>
                  <a:lnTo>
                    <a:pt x="223" y="899"/>
                  </a:lnTo>
                  <a:lnTo>
                    <a:pt x="222" y="899"/>
                  </a:lnTo>
                  <a:lnTo>
                    <a:pt x="222" y="899"/>
                  </a:lnTo>
                  <a:lnTo>
                    <a:pt x="222" y="899"/>
                  </a:lnTo>
                  <a:lnTo>
                    <a:pt x="222" y="899"/>
                  </a:lnTo>
                  <a:lnTo>
                    <a:pt x="221" y="899"/>
                  </a:lnTo>
                  <a:lnTo>
                    <a:pt x="221" y="899"/>
                  </a:lnTo>
                  <a:lnTo>
                    <a:pt x="221" y="899"/>
                  </a:lnTo>
                  <a:lnTo>
                    <a:pt x="221" y="899"/>
                  </a:lnTo>
                  <a:lnTo>
                    <a:pt x="220" y="899"/>
                  </a:lnTo>
                  <a:lnTo>
                    <a:pt x="220" y="899"/>
                  </a:lnTo>
                  <a:lnTo>
                    <a:pt x="220" y="899"/>
                  </a:lnTo>
                  <a:lnTo>
                    <a:pt x="220" y="899"/>
                  </a:lnTo>
                  <a:lnTo>
                    <a:pt x="220" y="899"/>
                  </a:lnTo>
                  <a:lnTo>
                    <a:pt x="220" y="899"/>
                  </a:lnTo>
                  <a:lnTo>
                    <a:pt x="220" y="899"/>
                  </a:lnTo>
                  <a:lnTo>
                    <a:pt x="220" y="899"/>
                  </a:lnTo>
                  <a:lnTo>
                    <a:pt x="220" y="899"/>
                  </a:lnTo>
                  <a:lnTo>
                    <a:pt x="220"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7" y="899"/>
                  </a:lnTo>
                  <a:lnTo>
                    <a:pt x="217" y="899"/>
                  </a:lnTo>
                  <a:lnTo>
                    <a:pt x="213" y="899"/>
                  </a:lnTo>
                  <a:lnTo>
                    <a:pt x="213" y="899"/>
                  </a:lnTo>
                  <a:lnTo>
                    <a:pt x="211" y="899"/>
                  </a:lnTo>
                  <a:lnTo>
                    <a:pt x="211" y="899"/>
                  </a:lnTo>
                  <a:lnTo>
                    <a:pt x="210" y="899"/>
                  </a:lnTo>
                  <a:lnTo>
                    <a:pt x="210" y="899"/>
                  </a:lnTo>
                  <a:lnTo>
                    <a:pt x="209" y="899"/>
                  </a:lnTo>
                  <a:lnTo>
                    <a:pt x="209" y="899"/>
                  </a:lnTo>
                  <a:lnTo>
                    <a:pt x="209" y="899"/>
                  </a:lnTo>
                  <a:lnTo>
                    <a:pt x="209" y="899"/>
                  </a:lnTo>
                  <a:lnTo>
                    <a:pt x="209" y="899"/>
                  </a:lnTo>
                  <a:lnTo>
                    <a:pt x="209" y="899"/>
                  </a:lnTo>
                  <a:lnTo>
                    <a:pt x="209" y="899"/>
                  </a:lnTo>
                  <a:lnTo>
                    <a:pt x="209" y="899"/>
                  </a:lnTo>
                  <a:lnTo>
                    <a:pt x="209" y="899"/>
                  </a:lnTo>
                  <a:lnTo>
                    <a:pt x="209" y="899"/>
                  </a:lnTo>
                  <a:lnTo>
                    <a:pt x="207" y="899"/>
                  </a:lnTo>
                  <a:lnTo>
                    <a:pt x="207" y="899"/>
                  </a:lnTo>
                  <a:lnTo>
                    <a:pt x="207" y="899"/>
                  </a:lnTo>
                  <a:lnTo>
                    <a:pt x="207" y="899"/>
                  </a:lnTo>
                  <a:lnTo>
                    <a:pt x="207" y="899"/>
                  </a:lnTo>
                  <a:lnTo>
                    <a:pt x="207" y="899"/>
                  </a:lnTo>
                  <a:lnTo>
                    <a:pt x="206" y="899"/>
                  </a:lnTo>
                  <a:lnTo>
                    <a:pt x="206" y="899"/>
                  </a:lnTo>
                  <a:lnTo>
                    <a:pt x="205" y="899"/>
                  </a:lnTo>
                  <a:lnTo>
                    <a:pt x="205"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167" y="899"/>
                  </a:lnTo>
                  <a:lnTo>
                    <a:pt x="167" y="899"/>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4"/>
                  </a:lnTo>
                  <a:lnTo>
                    <a:pt x="152" y="1434"/>
                  </a:lnTo>
                  <a:lnTo>
                    <a:pt x="152" y="899"/>
                  </a:lnTo>
                  <a:lnTo>
                    <a:pt x="152" y="899"/>
                  </a:lnTo>
                  <a:lnTo>
                    <a:pt x="152" y="899"/>
                  </a:lnTo>
                  <a:lnTo>
                    <a:pt x="152" y="899"/>
                  </a:lnTo>
                  <a:lnTo>
                    <a:pt x="152"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49" y="899"/>
                  </a:lnTo>
                  <a:lnTo>
                    <a:pt x="149"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7" y="899"/>
                  </a:lnTo>
                  <a:lnTo>
                    <a:pt x="147" y="899"/>
                  </a:lnTo>
                  <a:lnTo>
                    <a:pt x="147" y="899"/>
                  </a:lnTo>
                  <a:lnTo>
                    <a:pt x="147" y="899"/>
                  </a:lnTo>
                  <a:lnTo>
                    <a:pt x="147" y="899"/>
                  </a:lnTo>
                  <a:lnTo>
                    <a:pt x="147" y="899"/>
                  </a:lnTo>
                  <a:lnTo>
                    <a:pt x="147" y="899"/>
                  </a:lnTo>
                  <a:lnTo>
                    <a:pt x="147" y="899"/>
                  </a:lnTo>
                  <a:lnTo>
                    <a:pt x="144" y="899"/>
                  </a:lnTo>
                  <a:lnTo>
                    <a:pt x="144" y="899"/>
                  </a:lnTo>
                  <a:lnTo>
                    <a:pt x="143" y="899"/>
                  </a:lnTo>
                  <a:lnTo>
                    <a:pt x="143" y="899"/>
                  </a:lnTo>
                  <a:lnTo>
                    <a:pt x="142" y="899"/>
                  </a:lnTo>
                  <a:lnTo>
                    <a:pt x="142" y="899"/>
                  </a:lnTo>
                  <a:lnTo>
                    <a:pt x="142" y="899"/>
                  </a:lnTo>
                  <a:lnTo>
                    <a:pt x="142" y="899"/>
                  </a:lnTo>
                  <a:lnTo>
                    <a:pt x="142" y="899"/>
                  </a:lnTo>
                  <a:lnTo>
                    <a:pt x="142"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8" y="899"/>
                  </a:lnTo>
                  <a:lnTo>
                    <a:pt x="138" y="899"/>
                  </a:lnTo>
                  <a:lnTo>
                    <a:pt x="138" y="899"/>
                  </a:lnTo>
                  <a:lnTo>
                    <a:pt x="138" y="899"/>
                  </a:lnTo>
                  <a:lnTo>
                    <a:pt x="138" y="899"/>
                  </a:lnTo>
                  <a:lnTo>
                    <a:pt x="138" y="899"/>
                  </a:lnTo>
                  <a:lnTo>
                    <a:pt x="138" y="899"/>
                  </a:lnTo>
                  <a:lnTo>
                    <a:pt x="138" y="899"/>
                  </a:lnTo>
                  <a:lnTo>
                    <a:pt x="138" y="899"/>
                  </a:lnTo>
                  <a:lnTo>
                    <a:pt x="138"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5" y="899"/>
                  </a:lnTo>
                  <a:lnTo>
                    <a:pt x="135" y="899"/>
                  </a:lnTo>
                  <a:lnTo>
                    <a:pt x="135" y="899"/>
                  </a:lnTo>
                  <a:lnTo>
                    <a:pt x="135" y="899"/>
                  </a:lnTo>
                  <a:lnTo>
                    <a:pt x="135" y="899"/>
                  </a:lnTo>
                  <a:lnTo>
                    <a:pt x="135" y="899"/>
                  </a:lnTo>
                  <a:lnTo>
                    <a:pt x="135" y="899"/>
                  </a:lnTo>
                  <a:lnTo>
                    <a:pt x="135" y="899"/>
                  </a:lnTo>
                  <a:lnTo>
                    <a:pt x="135" y="899"/>
                  </a:lnTo>
                  <a:lnTo>
                    <a:pt x="135" y="899"/>
                  </a:lnTo>
                  <a:lnTo>
                    <a:pt x="133" y="899"/>
                  </a:lnTo>
                  <a:lnTo>
                    <a:pt x="133" y="899"/>
                  </a:lnTo>
                  <a:lnTo>
                    <a:pt x="131" y="899"/>
                  </a:lnTo>
                  <a:lnTo>
                    <a:pt x="131" y="899"/>
                  </a:lnTo>
                  <a:lnTo>
                    <a:pt x="131" y="899"/>
                  </a:lnTo>
                  <a:lnTo>
                    <a:pt x="131" y="899"/>
                  </a:lnTo>
                  <a:lnTo>
                    <a:pt x="129" y="899"/>
                  </a:lnTo>
                  <a:lnTo>
                    <a:pt x="129" y="899"/>
                  </a:lnTo>
                  <a:lnTo>
                    <a:pt x="128" y="899"/>
                  </a:lnTo>
                  <a:lnTo>
                    <a:pt x="128" y="899"/>
                  </a:lnTo>
                  <a:lnTo>
                    <a:pt x="128" y="899"/>
                  </a:lnTo>
                  <a:lnTo>
                    <a:pt x="128"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7" y="899"/>
                  </a:lnTo>
                  <a:lnTo>
                    <a:pt x="126" y="899"/>
                  </a:lnTo>
                  <a:lnTo>
                    <a:pt x="126" y="899"/>
                  </a:lnTo>
                  <a:lnTo>
                    <a:pt x="126" y="899"/>
                  </a:lnTo>
                  <a:lnTo>
                    <a:pt x="126"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3" y="899"/>
                  </a:lnTo>
                  <a:lnTo>
                    <a:pt x="123" y="899"/>
                  </a:lnTo>
                  <a:lnTo>
                    <a:pt x="123" y="899"/>
                  </a:lnTo>
                  <a:lnTo>
                    <a:pt x="123" y="899"/>
                  </a:lnTo>
                  <a:lnTo>
                    <a:pt x="123" y="899"/>
                  </a:lnTo>
                  <a:lnTo>
                    <a:pt x="123" y="899"/>
                  </a:lnTo>
                  <a:lnTo>
                    <a:pt x="123" y="899"/>
                  </a:lnTo>
                  <a:lnTo>
                    <a:pt x="123" y="899"/>
                  </a:lnTo>
                  <a:lnTo>
                    <a:pt x="123" y="899"/>
                  </a:lnTo>
                  <a:lnTo>
                    <a:pt x="123" y="899"/>
                  </a:lnTo>
                  <a:lnTo>
                    <a:pt x="123" y="899"/>
                  </a:lnTo>
                  <a:lnTo>
                    <a:pt x="123"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7" y="899"/>
                  </a:lnTo>
                  <a:lnTo>
                    <a:pt x="117"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5" y="899"/>
                  </a:lnTo>
                  <a:lnTo>
                    <a:pt x="115" y="899"/>
                  </a:lnTo>
                  <a:lnTo>
                    <a:pt x="112" y="899"/>
                  </a:lnTo>
                  <a:lnTo>
                    <a:pt x="112" y="899"/>
                  </a:lnTo>
                  <a:lnTo>
                    <a:pt x="110" y="899"/>
                  </a:lnTo>
                  <a:lnTo>
                    <a:pt x="110" y="899"/>
                  </a:lnTo>
                  <a:lnTo>
                    <a:pt x="108" y="899"/>
                  </a:lnTo>
                  <a:lnTo>
                    <a:pt x="108" y="899"/>
                  </a:lnTo>
                  <a:lnTo>
                    <a:pt x="107" y="899"/>
                  </a:lnTo>
                  <a:lnTo>
                    <a:pt x="107" y="899"/>
                  </a:lnTo>
                  <a:lnTo>
                    <a:pt x="107" y="899"/>
                  </a:lnTo>
                  <a:lnTo>
                    <a:pt x="107" y="899"/>
                  </a:lnTo>
                  <a:lnTo>
                    <a:pt x="106" y="899"/>
                  </a:lnTo>
                  <a:lnTo>
                    <a:pt x="106" y="899"/>
                  </a:lnTo>
                  <a:lnTo>
                    <a:pt x="104" y="899"/>
                  </a:lnTo>
                  <a:lnTo>
                    <a:pt x="104" y="899"/>
                  </a:lnTo>
                  <a:lnTo>
                    <a:pt x="103" y="899"/>
                  </a:lnTo>
                  <a:lnTo>
                    <a:pt x="103" y="899"/>
                  </a:lnTo>
                  <a:lnTo>
                    <a:pt x="103" y="899"/>
                  </a:lnTo>
                  <a:lnTo>
                    <a:pt x="103" y="899"/>
                  </a:lnTo>
                  <a:lnTo>
                    <a:pt x="103" y="899"/>
                  </a:lnTo>
                  <a:lnTo>
                    <a:pt x="103" y="899"/>
                  </a:lnTo>
                  <a:lnTo>
                    <a:pt x="103" y="899"/>
                  </a:lnTo>
                  <a:lnTo>
                    <a:pt x="103" y="899"/>
                  </a:lnTo>
                  <a:lnTo>
                    <a:pt x="102" y="899"/>
                  </a:lnTo>
                  <a:lnTo>
                    <a:pt x="102" y="899"/>
                  </a:lnTo>
                  <a:lnTo>
                    <a:pt x="101" y="899"/>
                  </a:lnTo>
                  <a:lnTo>
                    <a:pt x="101" y="899"/>
                  </a:lnTo>
                  <a:lnTo>
                    <a:pt x="94" y="899"/>
                  </a:lnTo>
                  <a:lnTo>
                    <a:pt x="94" y="899"/>
                  </a:lnTo>
                  <a:lnTo>
                    <a:pt x="93" y="899"/>
                  </a:lnTo>
                  <a:lnTo>
                    <a:pt x="93" y="899"/>
                  </a:lnTo>
                  <a:lnTo>
                    <a:pt x="93" y="899"/>
                  </a:lnTo>
                  <a:lnTo>
                    <a:pt x="93" y="899"/>
                  </a:lnTo>
                  <a:lnTo>
                    <a:pt x="92" y="899"/>
                  </a:lnTo>
                  <a:lnTo>
                    <a:pt x="92" y="899"/>
                  </a:lnTo>
                  <a:lnTo>
                    <a:pt x="89" y="899"/>
                  </a:lnTo>
                  <a:lnTo>
                    <a:pt x="89" y="899"/>
                  </a:lnTo>
                  <a:lnTo>
                    <a:pt x="89" y="899"/>
                  </a:lnTo>
                  <a:lnTo>
                    <a:pt x="89" y="899"/>
                  </a:lnTo>
                  <a:lnTo>
                    <a:pt x="89" y="899"/>
                  </a:lnTo>
                  <a:lnTo>
                    <a:pt x="89" y="899"/>
                  </a:lnTo>
                  <a:lnTo>
                    <a:pt x="89" y="899"/>
                  </a:lnTo>
                  <a:lnTo>
                    <a:pt x="89" y="899"/>
                  </a:lnTo>
                  <a:lnTo>
                    <a:pt x="89" y="899"/>
                  </a:lnTo>
                  <a:lnTo>
                    <a:pt x="89" y="899"/>
                  </a:lnTo>
                  <a:lnTo>
                    <a:pt x="88" y="899"/>
                  </a:lnTo>
                  <a:lnTo>
                    <a:pt x="88" y="899"/>
                  </a:lnTo>
                  <a:lnTo>
                    <a:pt x="88" y="899"/>
                  </a:lnTo>
                  <a:lnTo>
                    <a:pt x="88" y="899"/>
                  </a:lnTo>
                  <a:lnTo>
                    <a:pt x="88" y="899"/>
                  </a:lnTo>
                  <a:lnTo>
                    <a:pt x="88" y="899"/>
                  </a:lnTo>
                  <a:lnTo>
                    <a:pt x="88" y="899"/>
                  </a:lnTo>
                  <a:lnTo>
                    <a:pt x="88" y="899"/>
                  </a:lnTo>
                  <a:lnTo>
                    <a:pt x="88" y="899"/>
                  </a:lnTo>
                  <a:lnTo>
                    <a:pt x="88" y="899"/>
                  </a:lnTo>
                  <a:lnTo>
                    <a:pt x="88" y="899"/>
                  </a:lnTo>
                  <a:lnTo>
                    <a:pt x="88"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6" y="899"/>
                  </a:lnTo>
                  <a:lnTo>
                    <a:pt x="86" y="899"/>
                  </a:lnTo>
                  <a:lnTo>
                    <a:pt x="86" y="899"/>
                  </a:lnTo>
                  <a:lnTo>
                    <a:pt x="86" y="899"/>
                  </a:lnTo>
                  <a:lnTo>
                    <a:pt x="86" y="899"/>
                  </a:lnTo>
                  <a:lnTo>
                    <a:pt x="86" y="899"/>
                  </a:lnTo>
                  <a:lnTo>
                    <a:pt x="86" y="899"/>
                  </a:lnTo>
                  <a:lnTo>
                    <a:pt x="86" y="899"/>
                  </a:lnTo>
                  <a:lnTo>
                    <a:pt x="86" y="899"/>
                  </a:lnTo>
                  <a:lnTo>
                    <a:pt x="86" y="899"/>
                  </a:lnTo>
                  <a:lnTo>
                    <a:pt x="86" y="899"/>
                  </a:lnTo>
                  <a:lnTo>
                    <a:pt x="86" y="899"/>
                  </a:lnTo>
                  <a:lnTo>
                    <a:pt x="85" y="899"/>
                  </a:lnTo>
                  <a:lnTo>
                    <a:pt x="85" y="899"/>
                  </a:lnTo>
                  <a:lnTo>
                    <a:pt x="83" y="899"/>
                  </a:lnTo>
                  <a:lnTo>
                    <a:pt x="83" y="899"/>
                  </a:lnTo>
                  <a:lnTo>
                    <a:pt x="81" y="899"/>
                  </a:lnTo>
                  <a:lnTo>
                    <a:pt x="81" y="899"/>
                  </a:lnTo>
                  <a:lnTo>
                    <a:pt x="81" y="899"/>
                  </a:lnTo>
                  <a:lnTo>
                    <a:pt x="81" y="899"/>
                  </a:lnTo>
                  <a:lnTo>
                    <a:pt x="81" y="899"/>
                  </a:lnTo>
                  <a:lnTo>
                    <a:pt x="81" y="899"/>
                  </a:lnTo>
                  <a:lnTo>
                    <a:pt x="81" y="899"/>
                  </a:lnTo>
                  <a:lnTo>
                    <a:pt x="81" y="899"/>
                  </a:lnTo>
                  <a:lnTo>
                    <a:pt x="76" y="899"/>
                  </a:lnTo>
                  <a:lnTo>
                    <a:pt x="76" y="899"/>
                  </a:lnTo>
                  <a:lnTo>
                    <a:pt x="72" y="899"/>
                  </a:lnTo>
                  <a:lnTo>
                    <a:pt x="72" y="899"/>
                  </a:lnTo>
                  <a:lnTo>
                    <a:pt x="70" y="899"/>
                  </a:lnTo>
                  <a:lnTo>
                    <a:pt x="70" y="899"/>
                  </a:lnTo>
                  <a:lnTo>
                    <a:pt x="70" y="899"/>
                  </a:lnTo>
                  <a:lnTo>
                    <a:pt x="70" y="899"/>
                  </a:lnTo>
                  <a:lnTo>
                    <a:pt x="70" y="899"/>
                  </a:lnTo>
                  <a:lnTo>
                    <a:pt x="70" y="899"/>
                  </a:lnTo>
                  <a:lnTo>
                    <a:pt x="70" y="899"/>
                  </a:lnTo>
                  <a:lnTo>
                    <a:pt x="70" y="899"/>
                  </a:lnTo>
                  <a:lnTo>
                    <a:pt x="70" y="899"/>
                  </a:lnTo>
                  <a:lnTo>
                    <a:pt x="70" y="899"/>
                  </a:lnTo>
                  <a:lnTo>
                    <a:pt x="70" y="899"/>
                  </a:lnTo>
                  <a:lnTo>
                    <a:pt x="70" y="899"/>
                  </a:lnTo>
                  <a:lnTo>
                    <a:pt x="69" y="899"/>
                  </a:lnTo>
                  <a:lnTo>
                    <a:pt x="69" y="899"/>
                  </a:lnTo>
                  <a:lnTo>
                    <a:pt x="68" y="899"/>
                  </a:lnTo>
                  <a:lnTo>
                    <a:pt x="68" y="899"/>
                  </a:lnTo>
                  <a:lnTo>
                    <a:pt x="68" y="899"/>
                  </a:lnTo>
                  <a:lnTo>
                    <a:pt x="68" y="899"/>
                  </a:lnTo>
                  <a:lnTo>
                    <a:pt x="67" y="899"/>
                  </a:lnTo>
                  <a:lnTo>
                    <a:pt x="67" y="899"/>
                  </a:lnTo>
                  <a:lnTo>
                    <a:pt x="67" y="899"/>
                  </a:lnTo>
                  <a:lnTo>
                    <a:pt x="67" y="899"/>
                  </a:lnTo>
                  <a:lnTo>
                    <a:pt x="67" y="899"/>
                  </a:lnTo>
                  <a:lnTo>
                    <a:pt x="67" y="899"/>
                  </a:lnTo>
                  <a:lnTo>
                    <a:pt x="67" y="899"/>
                  </a:lnTo>
                  <a:lnTo>
                    <a:pt x="67" y="899"/>
                  </a:lnTo>
                  <a:lnTo>
                    <a:pt x="67" y="899"/>
                  </a:lnTo>
                  <a:lnTo>
                    <a:pt x="67" y="899"/>
                  </a:lnTo>
                  <a:lnTo>
                    <a:pt x="66" y="899"/>
                  </a:lnTo>
                  <a:lnTo>
                    <a:pt x="66" y="899"/>
                  </a:lnTo>
                  <a:lnTo>
                    <a:pt x="65" y="899"/>
                  </a:lnTo>
                  <a:lnTo>
                    <a:pt x="65" y="899"/>
                  </a:lnTo>
                  <a:lnTo>
                    <a:pt x="65" y="899"/>
                  </a:lnTo>
                  <a:lnTo>
                    <a:pt x="65" y="899"/>
                  </a:lnTo>
                  <a:lnTo>
                    <a:pt x="65" y="899"/>
                  </a:lnTo>
                  <a:lnTo>
                    <a:pt x="65" y="899"/>
                  </a:lnTo>
                  <a:lnTo>
                    <a:pt x="65" y="899"/>
                  </a:lnTo>
                  <a:lnTo>
                    <a:pt x="65"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3" y="899"/>
                  </a:lnTo>
                  <a:lnTo>
                    <a:pt x="63" y="899"/>
                  </a:lnTo>
                  <a:lnTo>
                    <a:pt x="62" y="899"/>
                  </a:lnTo>
                  <a:lnTo>
                    <a:pt x="62" y="899"/>
                  </a:lnTo>
                  <a:lnTo>
                    <a:pt x="62" y="899"/>
                  </a:lnTo>
                  <a:lnTo>
                    <a:pt x="62" y="899"/>
                  </a:lnTo>
                  <a:lnTo>
                    <a:pt x="62" y="899"/>
                  </a:lnTo>
                  <a:lnTo>
                    <a:pt x="62" y="899"/>
                  </a:lnTo>
                  <a:lnTo>
                    <a:pt x="62" y="899"/>
                  </a:lnTo>
                  <a:lnTo>
                    <a:pt x="62" y="899"/>
                  </a:lnTo>
                  <a:lnTo>
                    <a:pt x="60" y="899"/>
                  </a:lnTo>
                  <a:lnTo>
                    <a:pt x="60" y="899"/>
                  </a:lnTo>
                  <a:lnTo>
                    <a:pt x="58" y="899"/>
                  </a:lnTo>
                  <a:lnTo>
                    <a:pt x="58" y="899"/>
                  </a:lnTo>
                  <a:lnTo>
                    <a:pt x="56" y="899"/>
                  </a:lnTo>
                  <a:lnTo>
                    <a:pt x="56" y="899"/>
                  </a:lnTo>
                  <a:lnTo>
                    <a:pt x="56" y="899"/>
                  </a:lnTo>
                  <a:lnTo>
                    <a:pt x="56"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0" y="899"/>
                  </a:lnTo>
                  <a:lnTo>
                    <a:pt x="50" y="899"/>
                  </a:lnTo>
                  <a:lnTo>
                    <a:pt x="47" y="899"/>
                  </a:lnTo>
                  <a:lnTo>
                    <a:pt x="47" y="899"/>
                  </a:lnTo>
                  <a:lnTo>
                    <a:pt x="46" y="899"/>
                  </a:lnTo>
                  <a:lnTo>
                    <a:pt x="46" y="899"/>
                  </a:lnTo>
                  <a:lnTo>
                    <a:pt x="46" y="899"/>
                  </a:lnTo>
                  <a:lnTo>
                    <a:pt x="46" y="899"/>
                  </a:lnTo>
                  <a:lnTo>
                    <a:pt x="46" y="899"/>
                  </a:lnTo>
                  <a:lnTo>
                    <a:pt x="46" y="899"/>
                  </a:lnTo>
                  <a:lnTo>
                    <a:pt x="46" y="899"/>
                  </a:lnTo>
                  <a:lnTo>
                    <a:pt x="46" y="899"/>
                  </a:lnTo>
                  <a:lnTo>
                    <a:pt x="46" y="899"/>
                  </a:lnTo>
                  <a:lnTo>
                    <a:pt x="46"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2" y="899"/>
                  </a:lnTo>
                  <a:lnTo>
                    <a:pt x="42" y="899"/>
                  </a:lnTo>
                  <a:lnTo>
                    <a:pt x="42" y="899"/>
                  </a:lnTo>
                  <a:lnTo>
                    <a:pt x="42" y="899"/>
                  </a:lnTo>
                  <a:lnTo>
                    <a:pt x="41" y="899"/>
                  </a:lnTo>
                  <a:lnTo>
                    <a:pt x="41" y="899"/>
                  </a:lnTo>
                  <a:lnTo>
                    <a:pt x="41" y="899"/>
                  </a:lnTo>
                  <a:lnTo>
                    <a:pt x="41" y="899"/>
                  </a:lnTo>
                  <a:lnTo>
                    <a:pt x="41" y="899"/>
                  </a:lnTo>
                  <a:lnTo>
                    <a:pt x="41" y="899"/>
                  </a:lnTo>
                  <a:lnTo>
                    <a:pt x="41" y="899"/>
                  </a:lnTo>
                  <a:lnTo>
                    <a:pt x="41" y="899"/>
                  </a:lnTo>
                  <a:lnTo>
                    <a:pt x="41" y="899"/>
                  </a:lnTo>
                  <a:lnTo>
                    <a:pt x="41"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8" y="899"/>
                  </a:lnTo>
                  <a:lnTo>
                    <a:pt x="38" y="899"/>
                  </a:lnTo>
                  <a:lnTo>
                    <a:pt x="38" y="899"/>
                  </a:lnTo>
                  <a:lnTo>
                    <a:pt x="38" y="899"/>
                  </a:lnTo>
                  <a:lnTo>
                    <a:pt x="38" y="899"/>
                  </a:lnTo>
                  <a:lnTo>
                    <a:pt x="38" y="899"/>
                  </a:lnTo>
                  <a:lnTo>
                    <a:pt x="38" y="899"/>
                  </a:lnTo>
                  <a:lnTo>
                    <a:pt x="38" y="899"/>
                  </a:lnTo>
                  <a:lnTo>
                    <a:pt x="37" y="899"/>
                  </a:lnTo>
                  <a:lnTo>
                    <a:pt x="37" y="899"/>
                  </a:lnTo>
                  <a:lnTo>
                    <a:pt x="37" y="899"/>
                  </a:lnTo>
                  <a:lnTo>
                    <a:pt x="37" y="899"/>
                  </a:lnTo>
                  <a:lnTo>
                    <a:pt x="36" y="899"/>
                  </a:lnTo>
                  <a:lnTo>
                    <a:pt x="36" y="899"/>
                  </a:lnTo>
                  <a:lnTo>
                    <a:pt x="36" y="899"/>
                  </a:lnTo>
                  <a:lnTo>
                    <a:pt x="36" y="899"/>
                  </a:lnTo>
                  <a:lnTo>
                    <a:pt x="36" y="899"/>
                  </a:lnTo>
                  <a:lnTo>
                    <a:pt x="36"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1735"/>
                  </a:lnTo>
                  <a:lnTo>
                    <a:pt x="34" y="1735"/>
                  </a:lnTo>
                  <a:lnTo>
                    <a:pt x="34" y="1735"/>
                  </a:lnTo>
                  <a:lnTo>
                    <a:pt x="32" y="1735"/>
                  </a:lnTo>
                  <a:lnTo>
                    <a:pt x="32" y="1735"/>
                  </a:lnTo>
                  <a:lnTo>
                    <a:pt x="32" y="1735"/>
                  </a:lnTo>
                  <a:lnTo>
                    <a:pt x="32" y="1735"/>
                  </a:lnTo>
                  <a:lnTo>
                    <a:pt x="31" y="1735"/>
                  </a:lnTo>
                  <a:lnTo>
                    <a:pt x="31" y="1735"/>
                  </a:lnTo>
                  <a:lnTo>
                    <a:pt x="31" y="1735"/>
                  </a:lnTo>
                  <a:lnTo>
                    <a:pt x="31" y="1735"/>
                  </a:lnTo>
                  <a:lnTo>
                    <a:pt x="31" y="1735"/>
                  </a:lnTo>
                  <a:lnTo>
                    <a:pt x="31" y="1735"/>
                  </a:lnTo>
                  <a:lnTo>
                    <a:pt x="30" y="1735"/>
                  </a:lnTo>
                  <a:lnTo>
                    <a:pt x="30" y="899"/>
                  </a:lnTo>
                  <a:lnTo>
                    <a:pt x="30" y="899"/>
                  </a:lnTo>
                  <a:lnTo>
                    <a:pt x="30" y="899"/>
                  </a:lnTo>
                  <a:lnTo>
                    <a:pt x="30" y="899"/>
                  </a:lnTo>
                  <a:lnTo>
                    <a:pt x="30" y="899"/>
                  </a:lnTo>
                  <a:lnTo>
                    <a:pt x="30" y="899"/>
                  </a:lnTo>
                  <a:lnTo>
                    <a:pt x="30" y="899"/>
                  </a:lnTo>
                  <a:lnTo>
                    <a:pt x="29" y="899"/>
                  </a:lnTo>
                  <a:lnTo>
                    <a:pt x="29" y="899"/>
                  </a:lnTo>
                  <a:lnTo>
                    <a:pt x="28" y="899"/>
                  </a:lnTo>
                  <a:lnTo>
                    <a:pt x="28" y="899"/>
                  </a:lnTo>
                  <a:lnTo>
                    <a:pt x="28" y="899"/>
                  </a:lnTo>
                  <a:lnTo>
                    <a:pt x="28" y="899"/>
                  </a:lnTo>
                  <a:lnTo>
                    <a:pt x="27" y="899"/>
                  </a:lnTo>
                  <a:lnTo>
                    <a:pt x="27" y="899"/>
                  </a:lnTo>
                  <a:lnTo>
                    <a:pt x="25" y="899"/>
                  </a:lnTo>
                  <a:lnTo>
                    <a:pt x="25" y="899"/>
                  </a:lnTo>
                  <a:lnTo>
                    <a:pt x="25" y="899"/>
                  </a:lnTo>
                  <a:lnTo>
                    <a:pt x="25" y="899"/>
                  </a:lnTo>
                  <a:lnTo>
                    <a:pt x="25" y="899"/>
                  </a:lnTo>
                  <a:lnTo>
                    <a:pt x="25" y="899"/>
                  </a:lnTo>
                  <a:lnTo>
                    <a:pt x="25" y="899"/>
                  </a:lnTo>
                  <a:lnTo>
                    <a:pt x="25" y="899"/>
                  </a:lnTo>
                  <a:lnTo>
                    <a:pt x="24" y="899"/>
                  </a:lnTo>
                  <a:lnTo>
                    <a:pt x="24" y="899"/>
                  </a:lnTo>
                  <a:lnTo>
                    <a:pt x="24" y="899"/>
                  </a:lnTo>
                  <a:lnTo>
                    <a:pt x="24" y="899"/>
                  </a:lnTo>
                  <a:lnTo>
                    <a:pt x="24" y="899"/>
                  </a:lnTo>
                  <a:lnTo>
                    <a:pt x="24" y="899"/>
                  </a:lnTo>
                  <a:lnTo>
                    <a:pt x="24" y="899"/>
                  </a:lnTo>
                  <a:lnTo>
                    <a:pt x="24"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1759"/>
                  </a:lnTo>
                  <a:lnTo>
                    <a:pt x="21" y="1759"/>
                  </a:lnTo>
                  <a:lnTo>
                    <a:pt x="21" y="899"/>
                  </a:lnTo>
                  <a:lnTo>
                    <a:pt x="21" y="899"/>
                  </a:lnTo>
                  <a:lnTo>
                    <a:pt x="21" y="899"/>
                  </a:lnTo>
                  <a:lnTo>
                    <a:pt x="21" y="899"/>
                  </a:lnTo>
                  <a:lnTo>
                    <a:pt x="21" y="899"/>
                  </a:lnTo>
                  <a:lnTo>
                    <a:pt x="21" y="899"/>
                  </a:lnTo>
                  <a:lnTo>
                    <a:pt x="21"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19" y="899"/>
                  </a:lnTo>
                  <a:lnTo>
                    <a:pt x="19"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7" y="899"/>
                  </a:lnTo>
                  <a:lnTo>
                    <a:pt x="17" y="899"/>
                  </a:lnTo>
                  <a:lnTo>
                    <a:pt x="17" y="899"/>
                  </a:lnTo>
                  <a:lnTo>
                    <a:pt x="17" y="899"/>
                  </a:lnTo>
                  <a:lnTo>
                    <a:pt x="17" y="899"/>
                  </a:lnTo>
                  <a:lnTo>
                    <a:pt x="17" y="899"/>
                  </a:lnTo>
                  <a:lnTo>
                    <a:pt x="17" y="899"/>
                  </a:lnTo>
                  <a:lnTo>
                    <a:pt x="17" y="899"/>
                  </a:lnTo>
                  <a:lnTo>
                    <a:pt x="16" y="899"/>
                  </a:lnTo>
                  <a:lnTo>
                    <a:pt x="16" y="899"/>
                  </a:lnTo>
                  <a:lnTo>
                    <a:pt x="15" y="899"/>
                  </a:lnTo>
                  <a:lnTo>
                    <a:pt x="15" y="899"/>
                  </a:lnTo>
                  <a:lnTo>
                    <a:pt x="15" y="899"/>
                  </a:lnTo>
                  <a:lnTo>
                    <a:pt x="15" y="899"/>
                  </a:lnTo>
                  <a:lnTo>
                    <a:pt x="15" y="899"/>
                  </a:lnTo>
                  <a:lnTo>
                    <a:pt x="15" y="899"/>
                  </a:lnTo>
                  <a:lnTo>
                    <a:pt x="15" y="899"/>
                  </a:lnTo>
                  <a:lnTo>
                    <a:pt x="15" y="899"/>
                  </a:lnTo>
                  <a:lnTo>
                    <a:pt x="12" y="899"/>
                  </a:lnTo>
                  <a:lnTo>
                    <a:pt x="12"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9" y="899"/>
                  </a:lnTo>
                  <a:lnTo>
                    <a:pt x="9" y="899"/>
                  </a:lnTo>
                  <a:lnTo>
                    <a:pt x="9" y="899"/>
                  </a:lnTo>
                  <a:lnTo>
                    <a:pt x="9" y="899"/>
                  </a:lnTo>
                  <a:lnTo>
                    <a:pt x="9" y="899"/>
                  </a:lnTo>
                  <a:lnTo>
                    <a:pt x="9" y="899"/>
                  </a:lnTo>
                  <a:lnTo>
                    <a:pt x="9" y="899"/>
                  </a:lnTo>
                  <a:lnTo>
                    <a:pt x="9" y="899"/>
                  </a:lnTo>
                  <a:lnTo>
                    <a:pt x="8" y="899"/>
                  </a:lnTo>
                  <a:lnTo>
                    <a:pt x="8" y="899"/>
                  </a:lnTo>
                  <a:lnTo>
                    <a:pt x="7" y="899"/>
                  </a:lnTo>
                  <a:lnTo>
                    <a:pt x="7" y="899"/>
                  </a:lnTo>
                  <a:lnTo>
                    <a:pt x="6" y="899"/>
                  </a:lnTo>
                  <a:lnTo>
                    <a:pt x="6" y="899"/>
                  </a:lnTo>
                  <a:lnTo>
                    <a:pt x="6" y="899"/>
                  </a:lnTo>
                  <a:lnTo>
                    <a:pt x="6" y="899"/>
                  </a:lnTo>
                  <a:lnTo>
                    <a:pt x="6" y="899"/>
                  </a:lnTo>
                  <a:lnTo>
                    <a:pt x="6" y="899"/>
                  </a:lnTo>
                  <a:lnTo>
                    <a:pt x="6" y="899"/>
                  </a:lnTo>
                  <a:lnTo>
                    <a:pt x="6"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close/>
                </a:path>
              </a:pathLst>
            </a:custGeom>
            <a:solidFill>
              <a:srgbClr val="00ADA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320" name="Google Shape;2320;gebf947c4af_8_1196"/>
            <p:cNvSpPr/>
            <p:nvPr/>
          </p:nvSpPr>
          <p:spPr>
            <a:xfrm>
              <a:off x="1077913" y="1011238"/>
              <a:ext cx="5370513" cy="2857500"/>
            </a:xfrm>
            <a:custGeom>
              <a:rect b="b" l="l" r="r" t="t"/>
              <a:pathLst>
                <a:path extrusionOk="0" h="1800" w="3383">
                  <a:moveTo>
                    <a:pt x="0" y="899"/>
                  </a:move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1800"/>
                  </a:lnTo>
                  <a:lnTo>
                    <a:pt x="2" y="1800"/>
                  </a:lnTo>
                  <a:lnTo>
                    <a:pt x="2"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899"/>
                  </a:lnTo>
                  <a:lnTo>
                    <a:pt x="3" y="899"/>
                  </a:lnTo>
                  <a:lnTo>
                    <a:pt x="3" y="899"/>
                  </a:lnTo>
                  <a:lnTo>
                    <a:pt x="3" y="899"/>
                  </a:lnTo>
                  <a:lnTo>
                    <a:pt x="3"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1800"/>
                  </a:lnTo>
                  <a:lnTo>
                    <a:pt x="4" y="1800"/>
                  </a:lnTo>
                  <a:lnTo>
                    <a:pt x="4" y="1800"/>
                  </a:lnTo>
                  <a:lnTo>
                    <a:pt x="5" y="1800"/>
                  </a:lnTo>
                  <a:lnTo>
                    <a:pt x="5" y="899"/>
                  </a:lnTo>
                  <a:lnTo>
                    <a:pt x="5" y="899"/>
                  </a:lnTo>
                  <a:lnTo>
                    <a:pt x="5" y="899"/>
                  </a:lnTo>
                  <a:lnTo>
                    <a:pt x="5" y="899"/>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6" y="1800"/>
                  </a:lnTo>
                  <a:lnTo>
                    <a:pt x="6" y="1800"/>
                  </a:lnTo>
                  <a:lnTo>
                    <a:pt x="6" y="1800"/>
                  </a:lnTo>
                  <a:lnTo>
                    <a:pt x="6" y="1800"/>
                  </a:lnTo>
                  <a:lnTo>
                    <a:pt x="6" y="1800"/>
                  </a:lnTo>
                  <a:lnTo>
                    <a:pt x="6" y="1800"/>
                  </a:lnTo>
                  <a:lnTo>
                    <a:pt x="6" y="1800"/>
                  </a:lnTo>
                  <a:lnTo>
                    <a:pt x="6" y="1800"/>
                  </a:lnTo>
                  <a:lnTo>
                    <a:pt x="7" y="1800"/>
                  </a:lnTo>
                  <a:lnTo>
                    <a:pt x="7" y="1800"/>
                  </a:lnTo>
                  <a:lnTo>
                    <a:pt x="8" y="1800"/>
                  </a:lnTo>
                  <a:lnTo>
                    <a:pt x="8" y="1800"/>
                  </a:lnTo>
                  <a:lnTo>
                    <a:pt x="9" y="1800"/>
                  </a:lnTo>
                  <a:lnTo>
                    <a:pt x="9" y="1800"/>
                  </a:lnTo>
                  <a:lnTo>
                    <a:pt x="9" y="1800"/>
                  </a:lnTo>
                  <a:lnTo>
                    <a:pt x="9" y="1800"/>
                  </a:lnTo>
                  <a:lnTo>
                    <a:pt x="9" y="1800"/>
                  </a:lnTo>
                  <a:lnTo>
                    <a:pt x="9" y="1800"/>
                  </a:lnTo>
                  <a:lnTo>
                    <a:pt x="9" y="1800"/>
                  </a:lnTo>
                  <a:lnTo>
                    <a:pt x="9" y="1800"/>
                  </a:lnTo>
                  <a:lnTo>
                    <a:pt x="10" y="1800"/>
                  </a:lnTo>
                  <a:lnTo>
                    <a:pt x="10" y="899"/>
                  </a:lnTo>
                  <a:lnTo>
                    <a:pt x="10" y="899"/>
                  </a:lnTo>
                  <a:lnTo>
                    <a:pt x="10" y="899"/>
                  </a:lnTo>
                  <a:lnTo>
                    <a:pt x="10" y="899"/>
                  </a:lnTo>
                  <a:lnTo>
                    <a:pt x="10" y="899"/>
                  </a:lnTo>
                  <a:lnTo>
                    <a:pt x="10" y="899"/>
                  </a:lnTo>
                  <a:lnTo>
                    <a:pt x="10" y="899"/>
                  </a:lnTo>
                  <a:lnTo>
                    <a:pt x="10" y="899"/>
                  </a:lnTo>
                  <a:lnTo>
                    <a:pt x="10" y="899"/>
                  </a:lnTo>
                  <a:lnTo>
                    <a:pt x="10" y="899"/>
                  </a:lnTo>
                  <a:lnTo>
                    <a:pt x="10" y="1792"/>
                  </a:lnTo>
                  <a:lnTo>
                    <a:pt x="10" y="1792"/>
                  </a:lnTo>
                  <a:lnTo>
                    <a:pt x="10" y="1792"/>
                  </a:lnTo>
                  <a:lnTo>
                    <a:pt x="10" y="1792"/>
                  </a:lnTo>
                  <a:lnTo>
                    <a:pt x="10" y="1792"/>
                  </a:lnTo>
                  <a:lnTo>
                    <a:pt x="10" y="1792"/>
                  </a:lnTo>
                  <a:lnTo>
                    <a:pt x="10" y="899"/>
                  </a:lnTo>
                  <a:lnTo>
                    <a:pt x="10" y="899"/>
                  </a:lnTo>
                  <a:lnTo>
                    <a:pt x="10" y="899"/>
                  </a:lnTo>
                  <a:lnTo>
                    <a:pt x="11" y="89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899"/>
                  </a:lnTo>
                  <a:lnTo>
                    <a:pt x="11" y="899"/>
                  </a:lnTo>
                  <a:lnTo>
                    <a:pt x="11" y="899"/>
                  </a:lnTo>
                  <a:lnTo>
                    <a:pt x="12" y="899"/>
                  </a:lnTo>
                  <a:lnTo>
                    <a:pt x="12" y="899"/>
                  </a:lnTo>
                  <a:lnTo>
                    <a:pt x="15" y="899"/>
                  </a:lnTo>
                  <a:lnTo>
                    <a:pt x="15" y="899"/>
                  </a:lnTo>
                  <a:lnTo>
                    <a:pt x="15" y="899"/>
                  </a:lnTo>
                  <a:lnTo>
                    <a:pt x="15" y="899"/>
                  </a:lnTo>
                  <a:lnTo>
                    <a:pt x="15" y="899"/>
                  </a:lnTo>
                  <a:lnTo>
                    <a:pt x="15" y="899"/>
                  </a:lnTo>
                  <a:lnTo>
                    <a:pt x="15" y="899"/>
                  </a:lnTo>
                  <a:lnTo>
                    <a:pt x="15" y="899"/>
                  </a:lnTo>
                  <a:lnTo>
                    <a:pt x="16" y="899"/>
                  </a:lnTo>
                  <a:lnTo>
                    <a:pt x="16" y="899"/>
                  </a:lnTo>
                  <a:lnTo>
                    <a:pt x="17" y="899"/>
                  </a:lnTo>
                  <a:lnTo>
                    <a:pt x="17" y="1782"/>
                  </a:lnTo>
                  <a:lnTo>
                    <a:pt x="17" y="1782"/>
                  </a:lnTo>
                  <a:lnTo>
                    <a:pt x="17" y="1782"/>
                  </a:lnTo>
                  <a:lnTo>
                    <a:pt x="17" y="1782"/>
                  </a:lnTo>
                  <a:lnTo>
                    <a:pt x="17" y="899"/>
                  </a:lnTo>
                  <a:lnTo>
                    <a:pt x="17" y="899"/>
                  </a:lnTo>
                  <a:lnTo>
                    <a:pt x="17"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9" y="899"/>
                  </a:lnTo>
                  <a:lnTo>
                    <a:pt x="19"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899"/>
                  </a:lnTo>
                  <a:lnTo>
                    <a:pt x="21" y="899"/>
                  </a:lnTo>
                  <a:lnTo>
                    <a:pt x="21" y="1760"/>
                  </a:lnTo>
                  <a:lnTo>
                    <a:pt x="21" y="1760"/>
                  </a:lnTo>
                  <a:lnTo>
                    <a:pt x="21" y="1760"/>
                  </a:lnTo>
                  <a:lnTo>
                    <a:pt x="21" y="1760"/>
                  </a:lnTo>
                  <a:lnTo>
                    <a:pt x="21" y="1760"/>
                  </a:lnTo>
                  <a:lnTo>
                    <a:pt x="21" y="1760"/>
                  </a:lnTo>
                  <a:lnTo>
                    <a:pt x="21" y="1759"/>
                  </a:lnTo>
                  <a:lnTo>
                    <a:pt x="23" y="1759"/>
                  </a:lnTo>
                  <a:lnTo>
                    <a:pt x="23" y="1758"/>
                  </a:lnTo>
                  <a:lnTo>
                    <a:pt x="23" y="1758"/>
                  </a:lnTo>
                  <a:lnTo>
                    <a:pt x="23" y="1758"/>
                  </a:lnTo>
                  <a:lnTo>
                    <a:pt x="23" y="1758"/>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4" y="1753"/>
                  </a:lnTo>
                  <a:lnTo>
                    <a:pt x="24" y="1753"/>
                  </a:lnTo>
                  <a:lnTo>
                    <a:pt x="24" y="1753"/>
                  </a:lnTo>
                  <a:lnTo>
                    <a:pt x="24" y="1753"/>
                  </a:lnTo>
                  <a:lnTo>
                    <a:pt x="24" y="1753"/>
                  </a:lnTo>
                  <a:lnTo>
                    <a:pt x="24" y="1753"/>
                  </a:lnTo>
                  <a:lnTo>
                    <a:pt x="24" y="1753"/>
                  </a:lnTo>
                  <a:lnTo>
                    <a:pt x="24" y="1753"/>
                  </a:lnTo>
                  <a:lnTo>
                    <a:pt x="25" y="1753"/>
                  </a:lnTo>
                  <a:lnTo>
                    <a:pt x="25" y="1752"/>
                  </a:lnTo>
                  <a:lnTo>
                    <a:pt x="25" y="1752"/>
                  </a:lnTo>
                  <a:lnTo>
                    <a:pt x="25" y="1752"/>
                  </a:lnTo>
                  <a:lnTo>
                    <a:pt x="25" y="1752"/>
                  </a:lnTo>
                  <a:lnTo>
                    <a:pt x="25" y="1752"/>
                  </a:lnTo>
                  <a:lnTo>
                    <a:pt x="25" y="1752"/>
                  </a:lnTo>
                  <a:lnTo>
                    <a:pt x="25" y="1752"/>
                  </a:lnTo>
                  <a:lnTo>
                    <a:pt x="27" y="1752"/>
                  </a:lnTo>
                  <a:lnTo>
                    <a:pt x="27" y="1752"/>
                  </a:lnTo>
                  <a:lnTo>
                    <a:pt x="28" y="1752"/>
                  </a:lnTo>
                  <a:lnTo>
                    <a:pt x="28" y="1752"/>
                  </a:lnTo>
                  <a:lnTo>
                    <a:pt x="28" y="1752"/>
                  </a:lnTo>
                  <a:lnTo>
                    <a:pt x="28" y="899"/>
                  </a:lnTo>
                  <a:lnTo>
                    <a:pt x="29" y="899"/>
                  </a:lnTo>
                  <a:lnTo>
                    <a:pt x="29" y="899"/>
                  </a:lnTo>
                  <a:lnTo>
                    <a:pt x="30" y="899"/>
                  </a:lnTo>
                  <a:lnTo>
                    <a:pt x="30" y="899"/>
                  </a:lnTo>
                  <a:lnTo>
                    <a:pt x="30" y="899"/>
                  </a:lnTo>
                  <a:lnTo>
                    <a:pt x="30" y="899"/>
                  </a:lnTo>
                  <a:lnTo>
                    <a:pt x="30" y="899"/>
                  </a:lnTo>
                  <a:lnTo>
                    <a:pt x="30" y="899"/>
                  </a:lnTo>
                  <a:lnTo>
                    <a:pt x="30" y="899"/>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1724"/>
                  </a:lnTo>
                  <a:lnTo>
                    <a:pt x="34" y="1724"/>
                  </a:lnTo>
                  <a:lnTo>
                    <a:pt x="34" y="1724"/>
                  </a:lnTo>
                  <a:lnTo>
                    <a:pt x="34" y="1724"/>
                  </a:lnTo>
                  <a:lnTo>
                    <a:pt x="34" y="1724"/>
                  </a:lnTo>
                  <a:lnTo>
                    <a:pt x="34" y="1724"/>
                  </a:lnTo>
                  <a:lnTo>
                    <a:pt x="34" y="899"/>
                  </a:lnTo>
                  <a:lnTo>
                    <a:pt x="34" y="899"/>
                  </a:lnTo>
                  <a:lnTo>
                    <a:pt x="34" y="899"/>
                  </a:lnTo>
                  <a:lnTo>
                    <a:pt x="34" y="899"/>
                  </a:lnTo>
                  <a:lnTo>
                    <a:pt x="34" y="899"/>
                  </a:lnTo>
                  <a:lnTo>
                    <a:pt x="34" y="899"/>
                  </a:lnTo>
                  <a:lnTo>
                    <a:pt x="34" y="899"/>
                  </a:lnTo>
                  <a:lnTo>
                    <a:pt x="34" y="899"/>
                  </a:lnTo>
                  <a:lnTo>
                    <a:pt x="34" y="1716"/>
                  </a:lnTo>
                  <a:lnTo>
                    <a:pt x="34" y="1716"/>
                  </a:lnTo>
                  <a:lnTo>
                    <a:pt x="34" y="1716"/>
                  </a:lnTo>
                  <a:lnTo>
                    <a:pt x="34" y="1716"/>
                  </a:lnTo>
                  <a:lnTo>
                    <a:pt x="34" y="899"/>
                  </a:lnTo>
                  <a:lnTo>
                    <a:pt x="34" y="899"/>
                  </a:lnTo>
                  <a:lnTo>
                    <a:pt x="34" y="899"/>
                  </a:lnTo>
                  <a:lnTo>
                    <a:pt x="35" y="899"/>
                  </a:lnTo>
                  <a:lnTo>
                    <a:pt x="35" y="899"/>
                  </a:lnTo>
                  <a:lnTo>
                    <a:pt x="35" y="899"/>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6" y="1708"/>
                  </a:lnTo>
                  <a:lnTo>
                    <a:pt x="36" y="1708"/>
                  </a:lnTo>
                  <a:lnTo>
                    <a:pt x="36" y="1708"/>
                  </a:lnTo>
                  <a:lnTo>
                    <a:pt x="36" y="1708"/>
                  </a:lnTo>
                  <a:lnTo>
                    <a:pt x="36" y="1708"/>
                  </a:lnTo>
                  <a:lnTo>
                    <a:pt x="36" y="1708"/>
                  </a:lnTo>
                  <a:lnTo>
                    <a:pt x="37" y="1708"/>
                  </a:lnTo>
                  <a:lnTo>
                    <a:pt x="37" y="899"/>
                  </a:lnTo>
                  <a:lnTo>
                    <a:pt x="37" y="899"/>
                  </a:lnTo>
                  <a:lnTo>
                    <a:pt x="37" y="899"/>
                  </a:lnTo>
                  <a:lnTo>
                    <a:pt x="38" y="899"/>
                  </a:lnTo>
                  <a:lnTo>
                    <a:pt x="38" y="899"/>
                  </a:lnTo>
                  <a:lnTo>
                    <a:pt x="38" y="899"/>
                  </a:lnTo>
                  <a:lnTo>
                    <a:pt x="38" y="899"/>
                  </a:lnTo>
                  <a:lnTo>
                    <a:pt x="38" y="899"/>
                  </a:lnTo>
                  <a:lnTo>
                    <a:pt x="38" y="899"/>
                  </a:lnTo>
                  <a:lnTo>
                    <a:pt x="38" y="899"/>
                  </a:lnTo>
                  <a:lnTo>
                    <a:pt x="38" y="899"/>
                  </a:lnTo>
                  <a:lnTo>
                    <a:pt x="39" y="899"/>
                  </a:lnTo>
                  <a:lnTo>
                    <a:pt x="39" y="899"/>
                  </a:lnTo>
                  <a:lnTo>
                    <a:pt x="39" y="899"/>
                  </a:lnTo>
                  <a:lnTo>
                    <a:pt x="39" y="1698"/>
                  </a:lnTo>
                  <a:lnTo>
                    <a:pt x="39" y="1698"/>
                  </a:lnTo>
                  <a:lnTo>
                    <a:pt x="39" y="1698"/>
                  </a:lnTo>
                  <a:lnTo>
                    <a:pt x="39" y="1698"/>
                  </a:lnTo>
                  <a:lnTo>
                    <a:pt x="39" y="1697"/>
                  </a:lnTo>
                  <a:lnTo>
                    <a:pt x="39" y="1697"/>
                  </a:lnTo>
                  <a:lnTo>
                    <a:pt x="39" y="1697"/>
                  </a:lnTo>
                  <a:lnTo>
                    <a:pt x="39" y="1697"/>
                  </a:lnTo>
                  <a:lnTo>
                    <a:pt x="39" y="1697"/>
                  </a:lnTo>
                  <a:lnTo>
                    <a:pt x="39" y="1697"/>
                  </a:lnTo>
                  <a:lnTo>
                    <a:pt x="39" y="1697"/>
                  </a:lnTo>
                  <a:lnTo>
                    <a:pt x="39" y="1697"/>
                  </a:lnTo>
                  <a:lnTo>
                    <a:pt x="39" y="899"/>
                  </a:lnTo>
                  <a:lnTo>
                    <a:pt x="39" y="899"/>
                  </a:lnTo>
                  <a:lnTo>
                    <a:pt x="39" y="899"/>
                  </a:lnTo>
                  <a:lnTo>
                    <a:pt x="39" y="899"/>
                  </a:lnTo>
                  <a:lnTo>
                    <a:pt x="39" y="899"/>
                  </a:lnTo>
                  <a:lnTo>
                    <a:pt x="39" y="899"/>
                  </a:lnTo>
                  <a:lnTo>
                    <a:pt x="39" y="899"/>
                  </a:lnTo>
                  <a:lnTo>
                    <a:pt x="39" y="899"/>
                  </a:lnTo>
                  <a:lnTo>
                    <a:pt x="39"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40" y="899"/>
                  </a:lnTo>
                  <a:lnTo>
                    <a:pt x="40" y="899"/>
                  </a:lnTo>
                  <a:lnTo>
                    <a:pt x="40" y="899"/>
                  </a:lnTo>
                  <a:lnTo>
                    <a:pt x="40" y="899"/>
                  </a:lnTo>
                  <a:lnTo>
                    <a:pt x="40" y="899"/>
                  </a:lnTo>
                  <a:lnTo>
                    <a:pt x="40" y="899"/>
                  </a:lnTo>
                  <a:lnTo>
                    <a:pt x="40" y="899"/>
                  </a:lnTo>
                  <a:lnTo>
                    <a:pt x="40" y="899"/>
                  </a:lnTo>
                  <a:lnTo>
                    <a:pt x="41" y="899"/>
                  </a:lnTo>
                  <a:lnTo>
                    <a:pt x="41" y="899"/>
                  </a:lnTo>
                  <a:lnTo>
                    <a:pt x="41" y="899"/>
                  </a:lnTo>
                  <a:lnTo>
                    <a:pt x="41" y="899"/>
                  </a:lnTo>
                  <a:lnTo>
                    <a:pt x="41" y="899"/>
                  </a:lnTo>
                  <a:lnTo>
                    <a:pt x="41" y="1681"/>
                  </a:lnTo>
                  <a:lnTo>
                    <a:pt x="41" y="1681"/>
                  </a:lnTo>
                  <a:lnTo>
                    <a:pt x="41" y="1681"/>
                  </a:lnTo>
                  <a:lnTo>
                    <a:pt x="41" y="1681"/>
                  </a:lnTo>
                  <a:lnTo>
                    <a:pt x="41" y="1681"/>
                  </a:lnTo>
                  <a:lnTo>
                    <a:pt x="42" y="1681"/>
                  </a:lnTo>
                  <a:lnTo>
                    <a:pt x="42" y="899"/>
                  </a:lnTo>
                  <a:lnTo>
                    <a:pt x="42" y="899"/>
                  </a:lnTo>
                  <a:lnTo>
                    <a:pt x="42" y="899"/>
                  </a:lnTo>
                  <a:lnTo>
                    <a:pt x="43" y="899"/>
                  </a:lnTo>
                  <a:lnTo>
                    <a:pt x="43" y="899"/>
                  </a:lnTo>
                  <a:lnTo>
                    <a:pt x="43" y="899"/>
                  </a:lnTo>
                  <a:lnTo>
                    <a:pt x="43" y="899"/>
                  </a:lnTo>
                  <a:lnTo>
                    <a:pt x="43" y="899"/>
                  </a:lnTo>
                  <a:lnTo>
                    <a:pt x="43" y="1671"/>
                  </a:lnTo>
                  <a:lnTo>
                    <a:pt x="43" y="1671"/>
                  </a:lnTo>
                  <a:lnTo>
                    <a:pt x="43" y="1671"/>
                  </a:lnTo>
                  <a:lnTo>
                    <a:pt x="43" y="1671"/>
                  </a:lnTo>
                  <a:lnTo>
                    <a:pt x="43" y="1671"/>
                  </a:lnTo>
                  <a:lnTo>
                    <a:pt x="43" y="1671"/>
                  </a:lnTo>
                  <a:lnTo>
                    <a:pt x="43" y="1671"/>
                  </a:lnTo>
                  <a:lnTo>
                    <a:pt x="43" y="1671"/>
                  </a:lnTo>
                  <a:lnTo>
                    <a:pt x="43" y="899"/>
                  </a:lnTo>
                  <a:lnTo>
                    <a:pt x="43" y="899"/>
                  </a:lnTo>
                  <a:lnTo>
                    <a:pt x="43" y="1669"/>
                  </a:lnTo>
                  <a:lnTo>
                    <a:pt x="43" y="1669"/>
                  </a:lnTo>
                  <a:lnTo>
                    <a:pt x="43" y="899"/>
                  </a:lnTo>
                  <a:lnTo>
                    <a:pt x="43" y="899"/>
                  </a:lnTo>
                  <a:lnTo>
                    <a:pt x="43" y="899"/>
                  </a:lnTo>
                  <a:lnTo>
                    <a:pt x="43" y="899"/>
                  </a:lnTo>
                  <a:lnTo>
                    <a:pt x="43" y="899"/>
                  </a:lnTo>
                  <a:lnTo>
                    <a:pt x="44" y="899"/>
                  </a:lnTo>
                  <a:lnTo>
                    <a:pt x="44" y="899"/>
                  </a:lnTo>
                  <a:lnTo>
                    <a:pt x="44" y="899"/>
                  </a:lnTo>
                  <a:lnTo>
                    <a:pt x="44" y="899"/>
                  </a:lnTo>
                  <a:lnTo>
                    <a:pt x="44" y="899"/>
                  </a:lnTo>
                  <a:lnTo>
                    <a:pt x="44" y="1661"/>
                  </a:lnTo>
                  <a:lnTo>
                    <a:pt x="44" y="1661"/>
                  </a:lnTo>
                  <a:lnTo>
                    <a:pt x="44" y="1661"/>
                  </a:lnTo>
                  <a:lnTo>
                    <a:pt x="44" y="1661"/>
                  </a:lnTo>
                  <a:lnTo>
                    <a:pt x="44" y="899"/>
                  </a:lnTo>
                  <a:lnTo>
                    <a:pt x="44" y="899"/>
                  </a:lnTo>
                  <a:lnTo>
                    <a:pt x="44" y="899"/>
                  </a:lnTo>
                  <a:lnTo>
                    <a:pt x="44" y="899"/>
                  </a:lnTo>
                  <a:lnTo>
                    <a:pt x="44" y="899"/>
                  </a:lnTo>
                  <a:lnTo>
                    <a:pt x="44" y="899"/>
                  </a:lnTo>
                  <a:lnTo>
                    <a:pt x="44"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6" y="899"/>
                  </a:lnTo>
                  <a:lnTo>
                    <a:pt x="46" y="899"/>
                  </a:lnTo>
                  <a:lnTo>
                    <a:pt x="46" y="899"/>
                  </a:lnTo>
                  <a:lnTo>
                    <a:pt x="46" y="1644"/>
                  </a:lnTo>
                  <a:lnTo>
                    <a:pt x="46" y="1644"/>
                  </a:lnTo>
                  <a:lnTo>
                    <a:pt x="46" y="899"/>
                  </a:lnTo>
                  <a:lnTo>
                    <a:pt x="46" y="899"/>
                  </a:lnTo>
                  <a:lnTo>
                    <a:pt x="46" y="899"/>
                  </a:lnTo>
                  <a:lnTo>
                    <a:pt x="46" y="899"/>
                  </a:lnTo>
                  <a:lnTo>
                    <a:pt x="46" y="899"/>
                  </a:lnTo>
                  <a:lnTo>
                    <a:pt x="47" y="899"/>
                  </a:lnTo>
                  <a:lnTo>
                    <a:pt x="47" y="899"/>
                  </a:lnTo>
                  <a:lnTo>
                    <a:pt x="50" y="899"/>
                  </a:lnTo>
                  <a:lnTo>
                    <a:pt x="50" y="1644"/>
                  </a:lnTo>
                  <a:lnTo>
                    <a:pt x="55" y="1644"/>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6" y="1638"/>
                  </a:lnTo>
                  <a:lnTo>
                    <a:pt x="56" y="1638"/>
                  </a:lnTo>
                  <a:lnTo>
                    <a:pt x="56" y="1638"/>
                  </a:lnTo>
                  <a:lnTo>
                    <a:pt x="56" y="1638"/>
                  </a:lnTo>
                  <a:lnTo>
                    <a:pt x="58" y="1638"/>
                  </a:lnTo>
                  <a:lnTo>
                    <a:pt x="58" y="1638"/>
                  </a:lnTo>
                  <a:lnTo>
                    <a:pt x="60" y="1638"/>
                  </a:lnTo>
                  <a:lnTo>
                    <a:pt x="60" y="1638"/>
                  </a:lnTo>
                  <a:lnTo>
                    <a:pt x="62" y="1638"/>
                  </a:lnTo>
                  <a:lnTo>
                    <a:pt x="62" y="1636"/>
                  </a:lnTo>
                  <a:lnTo>
                    <a:pt x="62" y="1636"/>
                  </a:lnTo>
                  <a:lnTo>
                    <a:pt x="62" y="1636"/>
                  </a:lnTo>
                  <a:lnTo>
                    <a:pt x="62" y="1636"/>
                  </a:lnTo>
                  <a:lnTo>
                    <a:pt x="62" y="1636"/>
                  </a:lnTo>
                  <a:lnTo>
                    <a:pt x="62" y="1636"/>
                  </a:lnTo>
                  <a:lnTo>
                    <a:pt x="62" y="1636"/>
                  </a:lnTo>
                  <a:lnTo>
                    <a:pt x="63" y="1636"/>
                  </a:lnTo>
                  <a:lnTo>
                    <a:pt x="63" y="1636"/>
                  </a:lnTo>
                  <a:lnTo>
                    <a:pt x="64" y="1636"/>
                  </a:lnTo>
                  <a:lnTo>
                    <a:pt x="64" y="1636"/>
                  </a:lnTo>
                  <a:lnTo>
                    <a:pt x="64" y="1636"/>
                  </a:lnTo>
                  <a:lnTo>
                    <a:pt x="64" y="1636"/>
                  </a:lnTo>
                  <a:lnTo>
                    <a:pt x="64" y="1636"/>
                  </a:lnTo>
                  <a:lnTo>
                    <a:pt x="64" y="1631"/>
                  </a:lnTo>
                  <a:lnTo>
                    <a:pt x="64" y="1631"/>
                  </a:lnTo>
                  <a:lnTo>
                    <a:pt x="64" y="1631"/>
                  </a:lnTo>
                  <a:lnTo>
                    <a:pt x="64" y="1631"/>
                  </a:lnTo>
                  <a:lnTo>
                    <a:pt x="64" y="899"/>
                  </a:lnTo>
                  <a:lnTo>
                    <a:pt x="64" y="899"/>
                  </a:lnTo>
                  <a:lnTo>
                    <a:pt x="64" y="899"/>
                  </a:lnTo>
                  <a:lnTo>
                    <a:pt x="64" y="899"/>
                  </a:lnTo>
                  <a:lnTo>
                    <a:pt x="64" y="899"/>
                  </a:lnTo>
                  <a:lnTo>
                    <a:pt x="64" y="899"/>
                  </a:lnTo>
                  <a:lnTo>
                    <a:pt x="64" y="899"/>
                  </a:lnTo>
                  <a:lnTo>
                    <a:pt x="64" y="899"/>
                  </a:lnTo>
                  <a:lnTo>
                    <a:pt x="64" y="899"/>
                  </a:lnTo>
                  <a:lnTo>
                    <a:pt x="64" y="899"/>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5" y="1621"/>
                  </a:lnTo>
                  <a:lnTo>
                    <a:pt x="65" y="1621"/>
                  </a:lnTo>
                  <a:lnTo>
                    <a:pt x="65" y="1621"/>
                  </a:lnTo>
                  <a:lnTo>
                    <a:pt x="65" y="1621"/>
                  </a:lnTo>
                  <a:lnTo>
                    <a:pt x="65" y="1621"/>
                  </a:lnTo>
                  <a:lnTo>
                    <a:pt x="65" y="1620"/>
                  </a:lnTo>
                  <a:lnTo>
                    <a:pt x="65" y="1620"/>
                  </a:lnTo>
                  <a:lnTo>
                    <a:pt x="65" y="1620"/>
                  </a:lnTo>
                  <a:lnTo>
                    <a:pt x="66" y="1620"/>
                  </a:lnTo>
                  <a:lnTo>
                    <a:pt x="66" y="899"/>
                  </a:lnTo>
                  <a:lnTo>
                    <a:pt x="67" y="899"/>
                  </a:lnTo>
                  <a:lnTo>
                    <a:pt x="67" y="899"/>
                  </a:lnTo>
                  <a:lnTo>
                    <a:pt x="67" y="899"/>
                  </a:lnTo>
                  <a:lnTo>
                    <a:pt x="67" y="899"/>
                  </a:lnTo>
                  <a:lnTo>
                    <a:pt x="67" y="899"/>
                  </a:lnTo>
                  <a:lnTo>
                    <a:pt x="67" y="899"/>
                  </a:lnTo>
                  <a:lnTo>
                    <a:pt x="67" y="899"/>
                  </a:lnTo>
                  <a:lnTo>
                    <a:pt x="67" y="899"/>
                  </a:lnTo>
                  <a:lnTo>
                    <a:pt x="67" y="899"/>
                  </a:lnTo>
                  <a:lnTo>
                    <a:pt x="67" y="899"/>
                  </a:lnTo>
                  <a:lnTo>
                    <a:pt x="68" y="899"/>
                  </a:lnTo>
                  <a:lnTo>
                    <a:pt x="68" y="899"/>
                  </a:lnTo>
                  <a:lnTo>
                    <a:pt x="68" y="899"/>
                  </a:lnTo>
                  <a:lnTo>
                    <a:pt x="68" y="899"/>
                  </a:lnTo>
                  <a:lnTo>
                    <a:pt x="69" y="899"/>
                  </a:lnTo>
                  <a:lnTo>
                    <a:pt x="69" y="899"/>
                  </a:lnTo>
                  <a:lnTo>
                    <a:pt x="70" y="899"/>
                  </a:lnTo>
                  <a:lnTo>
                    <a:pt x="70" y="899"/>
                  </a:lnTo>
                  <a:lnTo>
                    <a:pt x="70" y="899"/>
                  </a:lnTo>
                  <a:lnTo>
                    <a:pt x="70" y="1591"/>
                  </a:lnTo>
                  <a:lnTo>
                    <a:pt x="70" y="1591"/>
                  </a:lnTo>
                  <a:lnTo>
                    <a:pt x="70" y="1591"/>
                  </a:lnTo>
                  <a:lnTo>
                    <a:pt x="70" y="1591"/>
                  </a:lnTo>
                  <a:lnTo>
                    <a:pt x="70" y="1591"/>
                  </a:lnTo>
                  <a:lnTo>
                    <a:pt x="70" y="1591"/>
                  </a:lnTo>
                  <a:lnTo>
                    <a:pt x="70" y="1591"/>
                  </a:lnTo>
                  <a:lnTo>
                    <a:pt x="70" y="1591"/>
                  </a:lnTo>
                  <a:lnTo>
                    <a:pt x="70" y="1586"/>
                  </a:lnTo>
                  <a:lnTo>
                    <a:pt x="72" y="1586"/>
                  </a:lnTo>
                  <a:lnTo>
                    <a:pt x="72" y="1586"/>
                  </a:lnTo>
                  <a:lnTo>
                    <a:pt x="76" y="1586"/>
                  </a:lnTo>
                  <a:lnTo>
                    <a:pt x="76" y="1586"/>
                  </a:lnTo>
                  <a:lnTo>
                    <a:pt x="81" y="1586"/>
                  </a:lnTo>
                  <a:lnTo>
                    <a:pt x="81" y="899"/>
                  </a:lnTo>
                  <a:lnTo>
                    <a:pt x="81" y="899"/>
                  </a:lnTo>
                  <a:lnTo>
                    <a:pt x="81" y="899"/>
                  </a:lnTo>
                  <a:lnTo>
                    <a:pt x="81" y="899"/>
                  </a:lnTo>
                  <a:lnTo>
                    <a:pt x="81" y="899"/>
                  </a:lnTo>
                  <a:lnTo>
                    <a:pt x="81" y="899"/>
                  </a:lnTo>
                  <a:lnTo>
                    <a:pt x="81" y="899"/>
                  </a:lnTo>
                  <a:lnTo>
                    <a:pt x="83" y="899"/>
                  </a:lnTo>
                  <a:lnTo>
                    <a:pt x="83" y="899"/>
                  </a:lnTo>
                  <a:lnTo>
                    <a:pt x="85" y="899"/>
                  </a:lnTo>
                  <a:lnTo>
                    <a:pt x="85" y="899"/>
                  </a:lnTo>
                  <a:lnTo>
                    <a:pt x="86" y="899"/>
                  </a:lnTo>
                  <a:lnTo>
                    <a:pt x="86" y="899"/>
                  </a:lnTo>
                  <a:lnTo>
                    <a:pt x="86" y="899"/>
                  </a:lnTo>
                  <a:lnTo>
                    <a:pt x="86" y="899"/>
                  </a:lnTo>
                  <a:lnTo>
                    <a:pt x="86" y="899"/>
                  </a:lnTo>
                  <a:lnTo>
                    <a:pt x="86" y="899"/>
                  </a:lnTo>
                  <a:lnTo>
                    <a:pt x="86" y="899"/>
                  </a:lnTo>
                  <a:lnTo>
                    <a:pt x="86" y="1568"/>
                  </a:lnTo>
                  <a:lnTo>
                    <a:pt x="86" y="1568"/>
                  </a:lnTo>
                  <a:lnTo>
                    <a:pt x="86" y="1568"/>
                  </a:lnTo>
                  <a:lnTo>
                    <a:pt x="86" y="1568"/>
                  </a:lnTo>
                  <a:lnTo>
                    <a:pt x="86" y="1568"/>
                  </a:lnTo>
                  <a:lnTo>
                    <a:pt x="87" y="1568"/>
                  </a:lnTo>
                  <a:lnTo>
                    <a:pt x="87" y="1568"/>
                  </a:lnTo>
                  <a:lnTo>
                    <a:pt x="87" y="1568"/>
                  </a:lnTo>
                  <a:lnTo>
                    <a:pt x="87" y="1567"/>
                  </a:lnTo>
                  <a:lnTo>
                    <a:pt x="87" y="1567"/>
                  </a:lnTo>
                  <a:lnTo>
                    <a:pt x="87" y="899"/>
                  </a:lnTo>
                  <a:lnTo>
                    <a:pt x="87" y="899"/>
                  </a:lnTo>
                  <a:lnTo>
                    <a:pt x="87" y="1567"/>
                  </a:lnTo>
                  <a:lnTo>
                    <a:pt x="87" y="1567"/>
                  </a:lnTo>
                  <a:lnTo>
                    <a:pt x="87" y="1567"/>
                  </a:lnTo>
                  <a:lnTo>
                    <a:pt x="87" y="1567"/>
                  </a:lnTo>
                  <a:lnTo>
                    <a:pt x="87" y="1564"/>
                  </a:lnTo>
                  <a:lnTo>
                    <a:pt x="87" y="1564"/>
                  </a:lnTo>
                  <a:lnTo>
                    <a:pt x="87" y="1564"/>
                  </a:lnTo>
                  <a:lnTo>
                    <a:pt x="88" y="1564"/>
                  </a:lnTo>
                  <a:lnTo>
                    <a:pt x="88" y="1561"/>
                  </a:lnTo>
                  <a:lnTo>
                    <a:pt x="88" y="1561"/>
                  </a:lnTo>
                  <a:lnTo>
                    <a:pt x="88" y="1561"/>
                  </a:lnTo>
                  <a:lnTo>
                    <a:pt x="88" y="1561"/>
                  </a:lnTo>
                  <a:lnTo>
                    <a:pt x="88" y="1561"/>
                  </a:lnTo>
                  <a:lnTo>
                    <a:pt x="88" y="1561"/>
                  </a:lnTo>
                  <a:lnTo>
                    <a:pt x="88" y="899"/>
                  </a:lnTo>
                  <a:lnTo>
                    <a:pt x="88" y="899"/>
                  </a:lnTo>
                  <a:lnTo>
                    <a:pt x="88" y="1561"/>
                  </a:lnTo>
                  <a:lnTo>
                    <a:pt x="88" y="1561"/>
                  </a:lnTo>
                  <a:lnTo>
                    <a:pt x="88" y="1561"/>
                  </a:lnTo>
                  <a:lnTo>
                    <a:pt x="89" y="1561"/>
                  </a:lnTo>
                  <a:lnTo>
                    <a:pt x="89" y="1561"/>
                  </a:lnTo>
                  <a:lnTo>
                    <a:pt x="89" y="1561"/>
                  </a:lnTo>
                  <a:lnTo>
                    <a:pt x="89" y="899"/>
                  </a:lnTo>
                  <a:lnTo>
                    <a:pt x="89" y="899"/>
                  </a:lnTo>
                  <a:lnTo>
                    <a:pt x="89" y="899"/>
                  </a:lnTo>
                  <a:lnTo>
                    <a:pt x="89" y="899"/>
                  </a:lnTo>
                  <a:lnTo>
                    <a:pt x="89" y="1557"/>
                  </a:lnTo>
                  <a:lnTo>
                    <a:pt x="89" y="1557"/>
                  </a:lnTo>
                  <a:lnTo>
                    <a:pt x="89" y="899"/>
                  </a:lnTo>
                  <a:lnTo>
                    <a:pt x="92" y="899"/>
                  </a:lnTo>
                  <a:lnTo>
                    <a:pt x="92" y="899"/>
                  </a:lnTo>
                  <a:lnTo>
                    <a:pt x="93" y="899"/>
                  </a:lnTo>
                  <a:lnTo>
                    <a:pt x="93" y="1544"/>
                  </a:lnTo>
                  <a:lnTo>
                    <a:pt x="93" y="1544"/>
                  </a:lnTo>
                  <a:lnTo>
                    <a:pt x="93" y="899"/>
                  </a:lnTo>
                  <a:lnTo>
                    <a:pt x="94" y="899"/>
                  </a:lnTo>
                  <a:lnTo>
                    <a:pt x="94" y="1544"/>
                  </a:lnTo>
                  <a:lnTo>
                    <a:pt x="101" y="1544"/>
                  </a:lnTo>
                  <a:lnTo>
                    <a:pt x="101" y="899"/>
                  </a:lnTo>
                  <a:lnTo>
                    <a:pt x="102" y="899"/>
                  </a:lnTo>
                  <a:lnTo>
                    <a:pt x="102" y="899"/>
                  </a:lnTo>
                  <a:lnTo>
                    <a:pt x="103" y="899"/>
                  </a:lnTo>
                  <a:lnTo>
                    <a:pt x="103" y="899"/>
                  </a:lnTo>
                  <a:lnTo>
                    <a:pt x="103" y="899"/>
                  </a:lnTo>
                  <a:lnTo>
                    <a:pt x="103" y="899"/>
                  </a:lnTo>
                  <a:lnTo>
                    <a:pt x="103" y="899"/>
                  </a:lnTo>
                  <a:lnTo>
                    <a:pt x="103" y="899"/>
                  </a:lnTo>
                  <a:lnTo>
                    <a:pt x="103" y="899"/>
                  </a:lnTo>
                  <a:lnTo>
                    <a:pt x="103" y="899"/>
                  </a:lnTo>
                  <a:lnTo>
                    <a:pt x="104" y="899"/>
                  </a:lnTo>
                  <a:lnTo>
                    <a:pt x="104" y="899"/>
                  </a:lnTo>
                  <a:lnTo>
                    <a:pt x="106" y="899"/>
                  </a:lnTo>
                  <a:lnTo>
                    <a:pt x="106" y="899"/>
                  </a:lnTo>
                  <a:lnTo>
                    <a:pt x="107" y="899"/>
                  </a:lnTo>
                  <a:lnTo>
                    <a:pt x="107" y="1532"/>
                  </a:lnTo>
                  <a:lnTo>
                    <a:pt x="107" y="1532"/>
                  </a:lnTo>
                  <a:lnTo>
                    <a:pt x="107" y="1532"/>
                  </a:lnTo>
                  <a:lnTo>
                    <a:pt x="108" y="1532"/>
                  </a:lnTo>
                  <a:lnTo>
                    <a:pt x="108" y="1532"/>
                  </a:lnTo>
                  <a:lnTo>
                    <a:pt x="110" y="1532"/>
                  </a:lnTo>
                  <a:lnTo>
                    <a:pt x="110" y="1532"/>
                  </a:lnTo>
                  <a:lnTo>
                    <a:pt x="112" y="1532"/>
                  </a:lnTo>
                  <a:lnTo>
                    <a:pt x="112" y="1532"/>
                  </a:lnTo>
                  <a:lnTo>
                    <a:pt x="115" y="1532"/>
                  </a:lnTo>
                  <a:lnTo>
                    <a:pt x="115" y="899"/>
                  </a:lnTo>
                  <a:lnTo>
                    <a:pt x="116" y="899"/>
                  </a:lnTo>
                  <a:lnTo>
                    <a:pt x="116" y="899"/>
                  </a:lnTo>
                  <a:lnTo>
                    <a:pt x="116" y="899"/>
                  </a:lnTo>
                  <a:lnTo>
                    <a:pt x="116" y="899"/>
                  </a:lnTo>
                  <a:lnTo>
                    <a:pt x="116" y="899"/>
                  </a:lnTo>
                  <a:lnTo>
                    <a:pt x="116" y="1529"/>
                  </a:lnTo>
                  <a:lnTo>
                    <a:pt x="116" y="1529"/>
                  </a:lnTo>
                  <a:lnTo>
                    <a:pt x="116" y="1529"/>
                  </a:lnTo>
                  <a:lnTo>
                    <a:pt x="116" y="152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7" y="899"/>
                  </a:lnTo>
                  <a:lnTo>
                    <a:pt x="117"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1516"/>
                  </a:lnTo>
                  <a:lnTo>
                    <a:pt x="119" y="1516"/>
                  </a:lnTo>
                  <a:lnTo>
                    <a:pt x="119" y="1516"/>
                  </a:lnTo>
                  <a:lnTo>
                    <a:pt x="119" y="1516"/>
                  </a:lnTo>
                  <a:lnTo>
                    <a:pt x="119" y="899"/>
                  </a:lnTo>
                  <a:lnTo>
                    <a:pt x="119" y="899"/>
                  </a:lnTo>
                  <a:lnTo>
                    <a:pt x="119" y="1516"/>
                  </a:lnTo>
                  <a:lnTo>
                    <a:pt x="121" y="1516"/>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3" y="899"/>
                  </a:lnTo>
                  <a:lnTo>
                    <a:pt x="123" y="899"/>
                  </a:lnTo>
                  <a:lnTo>
                    <a:pt x="123" y="899"/>
                  </a:lnTo>
                  <a:lnTo>
                    <a:pt x="123" y="899"/>
                  </a:lnTo>
                  <a:lnTo>
                    <a:pt x="123" y="899"/>
                  </a:lnTo>
                  <a:lnTo>
                    <a:pt x="123" y="899"/>
                  </a:lnTo>
                  <a:lnTo>
                    <a:pt x="123" y="899"/>
                  </a:lnTo>
                  <a:lnTo>
                    <a:pt x="123" y="899"/>
                  </a:lnTo>
                  <a:lnTo>
                    <a:pt x="123" y="899"/>
                  </a:lnTo>
                  <a:lnTo>
                    <a:pt x="123" y="1510"/>
                  </a:lnTo>
                  <a:lnTo>
                    <a:pt x="123" y="1510"/>
                  </a:lnTo>
                  <a:lnTo>
                    <a:pt x="123" y="1510"/>
                  </a:lnTo>
                  <a:lnTo>
                    <a:pt x="125" y="1510"/>
                  </a:lnTo>
                  <a:lnTo>
                    <a:pt x="125" y="1510"/>
                  </a:lnTo>
                  <a:lnTo>
                    <a:pt x="125" y="1510"/>
                  </a:lnTo>
                  <a:lnTo>
                    <a:pt x="125" y="1510"/>
                  </a:lnTo>
                  <a:lnTo>
                    <a:pt x="125" y="1510"/>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6" y="899"/>
                  </a:lnTo>
                  <a:lnTo>
                    <a:pt x="126" y="899"/>
                  </a:lnTo>
                  <a:lnTo>
                    <a:pt x="126" y="899"/>
                  </a:lnTo>
                  <a:lnTo>
                    <a:pt x="126" y="899"/>
                  </a:lnTo>
                  <a:lnTo>
                    <a:pt x="127" y="899"/>
                  </a:lnTo>
                  <a:lnTo>
                    <a:pt x="127" y="899"/>
                  </a:lnTo>
                  <a:lnTo>
                    <a:pt x="127" y="899"/>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8" y="1498"/>
                  </a:lnTo>
                  <a:lnTo>
                    <a:pt x="128" y="1498"/>
                  </a:lnTo>
                  <a:lnTo>
                    <a:pt x="128" y="1498"/>
                  </a:lnTo>
                  <a:lnTo>
                    <a:pt x="128" y="1498"/>
                  </a:lnTo>
                  <a:lnTo>
                    <a:pt x="129" y="1498"/>
                  </a:lnTo>
                  <a:lnTo>
                    <a:pt x="129" y="1498"/>
                  </a:lnTo>
                  <a:lnTo>
                    <a:pt x="131" y="1498"/>
                  </a:lnTo>
                  <a:lnTo>
                    <a:pt x="131" y="1496"/>
                  </a:lnTo>
                  <a:lnTo>
                    <a:pt x="131" y="1496"/>
                  </a:lnTo>
                  <a:lnTo>
                    <a:pt x="131" y="1496"/>
                  </a:lnTo>
                  <a:lnTo>
                    <a:pt x="133" y="1496"/>
                  </a:lnTo>
                  <a:lnTo>
                    <a:pt x="133" y="1496"/>
                  </a:lnTo>
                  <a:lnTo>
                    <a:pt x="135" y="1496"/>
                  </a:lnTo>
                  <a:lnTo>
                    <a:pt x="135" y="1492"/>
                  </a:lnTo>
                  <a:lnTo>
                    <a:pt x="135" y="1492"/>
                  </a:lnTo>
                  <a:lnTo>
                    <a:pt x="135" y="1492"/>
                  </a:lnTo>
                  <a:lnTo>
                    <a:pt x="135" y="1492"/>
                  </a:lnTo>
                  <a:lnTo>
                    <a:pt x="135" y="1492"/>
                  </a:lnTo>
                  <a:lnTo>
                    <a:pt x="135" y="1492"/>
                  </a:lnTo>
                  <a:lnTo>
                    <a:pt x="135" y="899"/>
                  </a:lnTo>
                  <a:lnTo>
                    <a:pt x="135" y="899"/>
                  </a:lnTo>
                  <a:lnTo>
                    <a:pt x="135" y="1492"/>
                  </a:lnTo>
                  <a:lnTo>
                    <a:pt x="136" y="1492"/>
                  </a:lnTo>
                  <a:lnTo>
                    <a:pt x="136" y="1492"/>
                  </a:lnTo>
                  <a:lnTo>
                    <a:pt x="136" y="1492"/>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7" y="899"/>
                  </a:lnTo>
                  <a:lnTo>
                    <a:pt x="137" y="899"/>
                  </a:lnTo>
                  <a:lnTo>
                    <a:pt x="137" y="899"/>
                  </a:lnTo>
                  <a:lnTo>
                    <a:pt x="137" y="899"/>
                  </a:lnTo>
                  <a:lnTo>
                    <a:pt x="137" y="899"/>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8" y="1480"/>
                  </a:lnTo>
                  <a:lnTo>
                    <a:pt x="138" y="1480"/>
                  </a:lnTo>
                  <a:lnTo>
                    <a:pt x="138" y="1480"/>
                  </a:lnTo>
                  <a:lnTo>
                    <a:pt x="138" y="1480"/>
                  </a:lnTo>
                  <a:lnTo>
                    <a:pt x="138" y="1480"/>
                  </a:lnTo>
                  <a:lnTo>
                    <a:pt x="138" y="1477"/>
                  </a:lnTo>
                  <a:lnTo>
                    <a:pt x="138" y="1477"/>
                  </a:lnTo>
                  <a:lnTo>
                    <a:pt x="138" y="1477"/>
                  </a:lnTo>
                  <a:lnTo>
                    <a:pt x="138" y="1477"/>
                  </a:lnTo>
                  <a:lnTo>
                    <a:pt x="138" y="1477"/>
                  </a:lnTo>
                  <a:lnTo>
                    <a:pt x="139" y="1477"/>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40" y="89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5"/>
                  </a:lnTo>
                  <a:lnTo>
                    <a:pt x="140" y="1465"/>
                  </a:lnTo>
                  <a:lnTo>
                    <a:pt x="140" y="1465"/>
                  </a:lnTo>
                  <a:lnTo>
                    <a:pt x="140" y="1465"/>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1453"/>
                  </a:lnTo>
                  <a:lnTo>
                    <a:pt x="141" y="1453"/>
                  </a:lnTo>
                  <a:lnTo>
                    <a:pt x="141" y="899"/>
                  </a:lnTo>
                  <a:lnTo>
                    <a:pt x="141" y="899"/>
                  </a:lnTo>
                  <a:lnTo>
                    <a:pt x="141" y="1453"/>
                  </a:lnTo>
                  <a:lnTo>
                    <a:pt x="141" y="1453"/>
                  </a:lnTo>
                  <a:lnTo>
                    <a:pt x="141" y="899"/>
                  </a:lnTo>
                  <a:lnTo>
                    <a:pt x="142" y="899"/>
                  </a:lnTo>
                  <a:lnTo>
                    <a:pt x="142" y="899"/>
                  </a:lnTo>
                  <a:lnTo>
                    <a:pt x="142" y="899"/>
                  </a:lnTo>
                  <a:lnTo>
                    <a:pt x="142" y="899"/>
                  </a:lnTo>
                  <a:lnTo>
                    <a:pt x="142" y="899"/>
                  </a:lnTo>
                  <a:lnTo>
                    <a:pt x="142" y="899"/>
                  </a:lnTo>
                  <a:lnTo>
                    <a:pt x="143" y="899"/>
                  </a:lnTo>
                  <a:lnTo>
                    <a:pt x="143" y="899"/>
                  </a:lnTo>
                  <a:lnTo>
                    <a:pt x="144" y="899"/>
                  </a:lnTo>
                  <a:lnTo>
                    <a:pt x="144" y="899"/>
                  </a:lnTo>
                  <a:lnTo>
                    <a:pt x="147" y="899"/>
                  </a:lnTo>
                  <a:lnTo>
                    <a:pt x="147" y="899"/>
                  </a:lnTo>
                  <a:lnTo>
                    <a:pt x="147" y="899"/>
                  </a:lnTo>
                  <a:lnTo>
                    <a:pt x="147" y="899"/>
                  </a:lnTo>
                  <a:lnTo>
                    <a:pt x="147" y="899"/>
                  </a:lnTo>
                  <a:lnTo>
                    <a:pt x="147" y="899"/>
                  </a:lnTo>
                  <a:lnTo>
                    <a:pt x="147" y="899"/>
                  </a:lnTo>
                  <a:lnTo>
                    <a:pt x="147" y="899"/>
                  </a:lnTo>
                  <a:lnTo>
                    <a:pt x="148" y="899"/>
                  </a:lnTo>
                  <a:lnTo>
                    <a:pt x="148" y="899"/>
                  </a:lnTo>
                  <a:lnTo>
                    <a:pt x="148" y="899"/>
                  </a:lnTo>
                  <a:lnTo>
                    <a:pt x="148" y="899"/>
                  </a:lnTo>
                  <a:lnTo>
                    <a:pt x="148" y="899"/>
                  </a:lnTo>
                  <a:lnTo>
                    <a:pt x="148" y="899"/>
                  </a:lnTo>
                  <a:lnTo>
                    <a:pt x="148" y="899"/>
                  </a:lnTo>
                  <a:lnTo>
                    <a:pt x="148" y="1447"/>
                  </a:lnTo>
                  <a:lnTo>
                    <a:pt x="148" y="1447"/>
                  </a:lnTo>
                  <a:lnTo>
                    <a:pt x="148" y="899"/>
                  </a:lnTo>
                  <a:lnTo>
                    <a:pt x="148" y="899"/>
                  </a:lnTo>
                  <a:lnTo>
                    <a:pt x="148"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9" y="1447"/>
                  </a:lnTo>
                  <a:lnTo>
                    <a:pt x="149" y="1447"/>
                  </a:lnTo>
                  <a:lnTo>
                    <a:pt x="150" y="1447"/>
                  </a:lnTo>
                  <a:lnTo>
                    <a:pt x="150" y="1444"/>
                  </a:lnTo>
                  <a:lnTo>
                    <a:pt x="150" y="1444"/>
                  </a:lnTo>
                  <a:lnTo>
                    <a:pt x="150" y="1444"/>
                  </a:lnTo>
                  <a:lnTo>
                    <a:pt x="150" y="1444"/>
                  </a:lnTo>
                  <a:lnTo>
                    <a:pt x="150" y="899"/>
                  </a:lnTo>
                  <a:lnTo>
                    <a:pt x="150" y="899"/>
                  </a:lnTo>
                  <a:lnTo>
                    <a:pt x="150" y="899"/>
                  </a:lnTo>
                  <a:lnTo>
                    <a:pt x="150" y="899"/>
                  </a:lnTo>
                  <a:lnTo>
                    <a:pt x="150" y="899"/>
                  </a:lnTo>
                  <a:lnTo>
                    <a:pt x="150" y="899"/>
                  </a:lnTo>
                  <a:lnTo>
                    <a:pt x="150" y="899"/>
                  </a:lnTo>
                  <a:lnTo>
                    <a:pt x="150" y="899"/>
                  </a:lnTo>
                  <a:lnTo>
                    <a:pt x="150"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2" y="899"/>
                  </a:lnTo>
                  <a:lnTo>
                    <a:pt x="152" y="899"/>
                  </a:lnTo>
                  <a:lnTo>
                    <a:pt x="152" y="899"/>
                  </a:lnTo>
                  <a:lnTo>
                    <a:pt x="152" y="899"/>
                  </a:lnTo>
                  <a:lnTo>
                    <a:pt x="152" y="899"/>
                  </a:lnTo>
                  <a:lnTo>
                    <a:pt x="152" y="1434"/>
                  </a:lnTo>
                  <a:lnTo>
                    <a:pt x="160" y="1434"/>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0"/>
                  </a:lnTo>
                  <a:lnTo>
                    <a:pt x="167" y="1430"/>
                  </a:lnTo>
                  <a:lnTo>
                    <a:pt x="167" y="1430"/>
                  </a:lnTo>
                  <a:lnTo>
                    <a:pt x="204" y="1430"/>
                  </a:lnTo>
                  <a:lnTo>
                    <a:pt x="204" y="1430"/>
                  </a:lnTo>
                  <a:lnTo>
                    <a:pt x="204" y="1430"/>
                  </a:lnTo>
                  <a:lnTo>
                    <a:pt x="204" y="899"/>
                  </a:lnTo>
                  <a:lnTo>
                    <a:pt x="204" y="899"/>
                  </a:lnTo>
                  <a:lnTo>
                    <a:pt x="204" y="899"/>
                  </a:lnTo>
                  <a:lnTo>
                    <a:pt x="204" y="899"/>
                  </a:lnTo>
                  <a:lnTo>
                    <a:pt x="204" y="899"/>
                  </a:lnTo>
                  <a:lnTo>
                    <a:pt x="204" y="899"/>
                  </a:lnTo>
                  <a:lnTo>
                    <a:pt x="204" y="899"/>
                  </a:lnTo>
                  <a:lnTo>
                    <a:pt x="204" y="899"/>
                  </a:lnTo>
                  <a:lnTo>
                    <a:pt x="204" y="1425"/>
                  </a:lnTo>
                  <a:lnTo>
                    <a:pt x="205" y="1425"/>
                  </a:lnTo>
                  <a:lnTo>
                    <a:pt x="205" y="1425"/>
                  </a:lnTo>
                  <a:lnTo>
                    <a:pt x="206" y="1425"/>
                  </a:lnTo>
                  <a:lnTo>
                    <a:pt x="206" y="1425"/>
                  </a:lnTo>
                  <a:lnTo>
                    <a:pt x="207" y="1425"/>
                  </a:lnTo>
                  <a:lnTo>
                    <a:pt x="207" y="899"/>
                  </a:lnTo>
                  <a:lnTo>
                    <a:pt x="207" y="899"/>
                  </a:lnTo>
                  <a:lnTo>
                    <a:pt x="207" y="1420"/>
                  </a:lnTo>
                  <a:lnTo>
                    <a:pt x="207" y="1420"/>
                  </a:lnTo>
                  <a:lnTo>
                    <a:pt x="207" y="1420"/>
                  </a:lnTo>
                  <a:lnTo>
                    <a:pt x="209" y="1420"/>
                  </a:lnTo>
                  <a:lnTo>
                    <a:pt x="209" y="899"/>
                  </a:lnTo>
                  <a:lnTo>
                    <a:pt x="209" y="899"/>
                  </a:lnTo>
                  <a:lnTo>
                    <a:pt x="209" y="1420"/>
                  </a:lnTo>
                  <a:lnTo>
                    <a:pt x="209" y="1420"/>
                  </a:lnTo>
                  <a:lnTo>
                    <a:pt x="209" y="1420"/>
                  </a:lnTo>
                  <a:lnTo>
                    <a:pt x="209" y="1420"/>
                  </a:lnTo>
                  <a:lnTo>
                    <a:pt x="209" y="899"/>
                  </a:lnTo>
                  <a:lnTo>
                    <a:pt x="209" y="899"/>
                  </a:lnTo>
                  <a:lnTo>
                    <a:pt x="209" y="899"/>
                  </a:lnTo>
                  <a:lnTo>
                    <a:pt x="210" y="899"/>
                  </a:lnTo>
                  <a:lnTo>
                    <a:pt x="210" y="899"/>
                  </a:lnTo>
                  <a:lnTo>
                    <a:pt x="211" y="899"/>
                  </a:lnTo>
                  <a:lnTo>
                    <a:pt x="211" y="1420"/>
                  </a:lnTo>
                  <a:lnTo>
                    <a:pt x="213" y="1420"/>
                  </a:lnTo>
                  <a:lnTo>
                    <a:pt x="213" y="1420"/>
                  </a:lnTo>
                  <a:lnTo>
                    <a:pt x="217" y="1420"/>
                  </a:lnTo>
                  <a:lnTo>
                    <a:pt x="217" y="899"/>
                  </a:lnTo>
                  <a:lnTo>
                    <a:pt x="219" y="899"/>
                  </a:lnTo>
                  <a:lnTo>
                    <a:pt x="219" y="899"/>
                  </a:lnTo>
                  <a:lnTo>
                    <a:pt x="219" y="899"/>
                  </a:lnTo>
                  <a:lnTo>
                    <a:pt x="219" y="899"/>
                  </a:lnTo>
                  <a:lnTo>
                    <a:pt x="219" y="899"/>
                  </a:lnTo>
                  <a:lnTo>
                    <a:pt x="219" y="899"/>
                  </a:lnTo>
                  <a:lnTo>
                    <a:pt x="219" y="899"/>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20" y="1414"/>
                  </a:lnTo>
                  <a:lnTo>
                    <a:pt x="220" y="1414"/>
                  </a:lnTo>
                  <a:lnTo>
                    <a:pt x="220" y="1414"/>
                  </a:lnTo>
                  <a:lnTo>
                    <a:pt x="220" y="1414"/>
                  </a:lnTo>
                  <a:lnTo>
                    <a:pt x="220" y="1414"/>
                  </a:lnTo>
                  <a:lnTo>
                    <a:pt x="220" y="1414"/>
                  </a:lnTo>
                  <a:lnTo>
                    <a:pt x="220" y="1414"/>
                  </a:lnTo>
                  <a:lnTo>
                    <a:pt x="220" y="1414"/>
                  </a:lnTo>
                  <a:lnTo>
                    <a:pt x="220" y="1414"/>
                  </a:lnTo>
                  <a:lnTo>
                    <a:pt x="220" y="899"/>
                  </a:lnTo>
                  <a:lnTo>
                    <a:pt x="221" y="899"/>
                  </a:lnTo>
                  <a:lnTo>
                    <a:pt x="221" y="1414"/>
                  </a:lnTo>
                  <a:lnTo>
                    <a:pt x="221" y="1414"/>
                  </a:lnTo>
                  <a:lnTo>
                    <a:pt x="221" y="1414"/>
                  </a:lnTo>
                  <a:lnTo>
                    <a:pt x="222" y="1414"/>
                  </a:lnTo>
                  <a:lnTo>
                    <a:pt x="222" y="1414"/>
                  </a:lnTo>
                  <a:lnTo>
                    <a:pt x="222" y="1414"/>
                  </a:lnTo>
                  <a:lnTo>
                    <a:pt x="222" y="1414"/>
                  </a:lnTo>
                  <a:lnTo>
                    <a:pt x="223" y="1414"/>
                  </a:lnTo>
                  <a:lnTo>
                    <a:pt x="223" y="1414"/>
                  </a:lnTo>
                  <a:lnTo>
                    <a:pt x="224" y="1414"/>
                  </a:lnTo>
                  <a:lnTo>
                    <a:pt x="224" y="1414"/>
                  </a:lnTo>
                  <a:lnTo>
                    <a:pt x="226" y="1414"/>
                  </a:lnTo>
                  <a:lnTo>
                    <a:pt x="226" y="1414"/>
                  </a:lnTo>
                  <a:lnTo>
                    <a:pt x="228" y="1414"/>
                  </a:lnTo>
                  <a:lnTo>
                    <a:pt x="228" y="1414"/>
                  </a:lnTo>
                  <a:lnTo>
                    <a:pt x="233" y="1414"/>
                  </a:lnTo>
                  <a:lnTo>
                    <a:pt x="233" y="1414"/>
                  </a:lnTo>
                  <a:lnTo>
                    <a:pt x="233" y="1414"/>
                  </a:lnTo>
                  <a:lnTo>
                    <a:pt x="233" y="1413"/>
                  </a:lnTo>
                  <a:lnTo>
                    <a:pt x="236" y="1413"/>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7" y="1412"/>
                  </a:lnTo>
                  <a:lnTo>
                    <a:pt x="237" y="899"/>
                  </a:lnTo>
                  <a:lnTo>
                    <a:pt x="237" y="899"/>
                  </a:lnTo>
                  <a:lnTo>
                    <a:pt x="237" y="1409"/>
                  </a:lnTo>
                  <a:lnTo>
                    <a:pt x="237" y="1409"/>
                  </a:lnTo>
                  <a:lnTo>
                    <a:pt x="237" y="1409"/>
                  </a:lnTo>
                  <a:lnTo>
                    <a:pt x="237" y="1409"/>
                  </a:lnTo>
                  <a:lnTo>
                    <a:pt x="237" y="1409"/>
                  </a:lnTo>
                  <a:lnTo>
                    <a:pt x="237" y="1409"/>
                  </a:lnTo>
                  <a:lnTo>
                    <a:pt x="237" y="899"/>
                  </a:lnTo>
                  <a:lnTo>
                    <a:pt x="237" y="899"/>
                  </a:lnTo>
                  <a:lnTo>
                    <a:pt x="237" y="1409"/>
                  </a:lnTo>
                  <a:lnTo>
                    <a:pt x="238" y="1409"/>
                  </a:lnTo>
                  <a:lnTo>
                    <a:pt x="238" y="1408"/>
                  </a:lnTo>
                  <a:lnTo>
                    <a:pt x="238" y="1408"/>
                  </a:lnTo>
                  <a:lnTo>
                    <a:pt x="238" y="1408"/>
                  </a:lnTo>
                  <a:lnTo>
                    <a:pt x="238" y="1408"/>
                  </a:lnTo>
                  <a:lnTo>
                    <a:pt x="238" y="1408"/>
                  </a:lnTo>
                  <a:lnTo>
                    <a:pt x="238" y="1408"/>
                  </a:lnTo>
                  <a:lnTo>
                    <a:pt x="238" y="1408"/>
                  </a:lnTo>
                  <a:lnTo>
                    <a:pt x="238" y="1408"/>
                  </a:lnTo>
                  <a:lnTo>
                    <a:pt x="238" y="1408"/>
                  </a:lnTo>
                  <a:lnTo>
                    <a:pt x="239" y="1408"/>
                  </a:lnTo>
                  <a:lnTo>
                    <a:pt x="239" y="1408"/>
                  </a:lnTo>
                  <a:lnTo>
                    <a:pt x="239" y="1408"/>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899"/>
                  </a:lnTo>
                  <a:lnTo>
                    <a:pt x="239" y="899"/>
                  </a:lnTo>
                  <a:lnTo>
                    <a:pt x="239" y="899"/>
                  </a:lnTo>
                  <a:lnTo>
                    <a:pt x="239" y="899"/>
                  </a:lnTo>
                  <a:lnTo>
                    <a:pt x="239" y="1406"/>
                  </a:lnTo>
                  <a:lnTo>
                    <a:pt x="239" y="1406"/>
                  </a:lnTo>
                  <a:lnTo>
                    <a:pt x="239" y="1406"/>
                  </a:lnTo>
                  <a:lnTo>
                    <a:pt x="239" y="1406"/>
                  </a:lnTo>
                  <a:lnTo>
                    <a:pt x="239" y="1406"/>
                  </a:lnTo>
                  <a:lnTo>
                    <a:pt x="239" y="1406"/>
                  </a:lnTo>
                  <a:lnTo>
                    <a:pt x="239" y="1406"/>
                  </a:lnTo>
                  <a:lnTo>
                    <a:pt x="240" y="1406"/>
                  </a:lnTo>
                  <a:lnTo>
                    <a:pt x="240" y="1406"/>
                  </a:lnTo>
                  <a:lnTo>
                    <a:pt x="240" y="1406"/>
                  </a:lnTo>
                  <a:lnTo>
                    <a:pt x="240" y="1406"/>
                  </a:lnTo>
                  <a:lnTo>
                    <a:pt x="241" y="1406"/>
                  </a:lnTo>
                  <a:lnTo>
                    <a:pt x="241" y="899"/>
                  </a:lnTo>
                  <a:lnTo>
                    <a:pt x="243" y="899"/>
                  </a:lnTo>
                  <a:lnTo>
                    <a:pt x="243" y="1406"/>
                  </a:lnTo>
                  <a:lnTo>
                    <a:pt x="247" y="1406"/>
                  </a:lnTo>
                  <a:lnTo>
                    <a:pt x="247" y="899"/>
                  </a:lnTo>
                  <a:lnTo>
                    <a:pt x="247" y="899"/>
                  </a:lnTo>
                  <a:lnTo>
                    <a:pt x="247" y="1404"/>
                  </a:lnTo>
                  <a:lnTo>
                    <a:pt x="247" y="1404"/>
                  </a:lnTo>
                  <a:lnTo>
                    <a:pt x="247" y="1404"/>
                  </a:lnTo>
                  <a:lnTo>
                    <a:pt x="247" y="1404"/>
                  </a:lnTo>
                  <a:lnTo>
                    <a:pt x="247" y="1404"/>
                  </a:lnTo>
                  <a:lnTo>
                    <a:pt x="247" y="1404"/>
                  </a:lnTo>
                  <a:lnTo>
                    <a:pt x="247" y="899"/>
                  </a:lnTo>
                  <a:lnTo>
                    <a:pt x="247" y="899"/>
                  </a:lnTo>
                  <a:lnTo>
                    <a:pt x="247" y="1404"/>
                  </a:lnTo>
                  <a:lnTo>
                    <a:pt x="247" y="1404"/>
                  </a:lnTo>
                  <a:lnTo>
                    <a:pt x="247" y="1404"/>
                  </a:lnTo>
                  <a:lnTo>
                    <a:pt x="266" y="1404"/>
                  </a:lnTo>
                  <a:lnTo>
                    <a:pt x="266" y="899"/>
                  </a:lnTo>
                  <a:lnTo>
                    <a:pt x="266" y="899"/>
                  </a:lnTo>
                  <a:lnTo>
                    <a:pt x="266" y="899"/>
                  </a:lnTo>
                  <a:lnTo>
                    <a:pt x="266" y="899"/>
                  </a:lnTo>
                  <a:lnTo>
                    <a:pt x="266" y="899"/>
                  </a:lnTo>
                  <a:lnTo>
                    <a:pt x="266" y="899"/>
                  </a:lnTo>
                  <a:lnTo>
                    <a:pt x="266" y="899"/>
                  </a:lnTo>
                  <a:lnTo>
                    <a:pt x="266" y="899"/>
                  </a:lnTo>
                  <a:lnTo>
                    <a:pt x="266" y="899"/>
                  </a:lnTo>
                  <a:lnTo>
                    <a:pt x="268" y="899"/>
                  </a:lnTo>
                  <a:lnTo>
                    <a:pt x="268" y="899"/>
                  </a:lnTo>
                  <a:lnTo>
                    <a:pt x="274" y="899"/>
                  </a:lnTo>
                  <a:lnTo>
                    <a:pt x="274" y="899"/>
                  </a:lnTo>
                  <a:lnTo>
                    <a:pt x="280" y="899"/>
                  </a:lnTo>
                  <a:lnTo>
                    <a:pt x="280" y="899"/>
                  </a:lnTo>
                  <a:lnTo>
                    <a:pt x="286" y="899"/>
                  </a:lnTo>
                  <a:lnTo>
                    <a:pt x="286"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9" y="899"/>
                  </a:lnTo>
                  <a:lnTo>
                    <a:pt x="289" y="899"/>
                  </a:lnTo>
                  <a:lnTo>
                    <a:pt x="290" y="899"/>
                  </a:lnTo>
                  <a:lnTo>
                    <a:pt x="290"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7" y="899"/>
                  </a:lnTo>
                  <a:lnTo>
                    <a:pt x="297" y="899"/>
                  </a:lnTo>
                  <a:lnTo>
                    <a:pt x="299" y="899"/>
                  </a:lnTo>
                  <a:lnTo>
                    <a:pt x="299" y="899"/>
                  </a:lnTo>
                  <a:lnTo>
                    <a:pt x="301" y="899"/>
                  </a:lnTo>
                  <a:lnTo>
                    <a:pt x="301" y="899"/>
                  </a:lnTo>
                  <a:lnTo>
                    <a:pt x="307" y="899"/>
                  </a:lnTo>
                  <a:lnTo>
                    <a:pt x="307" y="899"/>
                  </a:lnTo>
                  <a:lnTo>
                    <a:pt x="307" y="899"/>
                  </a:lnTo>
                  <a:lnTo>
                    <a:pt x="307" y="899"/>
                  </a:lnTo>
                  <a:lnTo>
                    <a:pt x="308" y="899"/>
                  </a:lnTo>
                  <a:lnTo>
                    <a:pt x="308" y="899"/>
                  </a:lnTo>
                  <a:lnTo>
                    <a:pt x="309" y="899"/>
                  </a:lnTo>
                  <a:lnTo>
                    <a:pt x="309" y="1380"/>
                  </a:lnTo>
                  <a:lnTo>
                    <a:pt x="309" y="1380"/>
                  </a:lnTo>
                  <a:lnTo>
                    <a:pt x="309" y="899"/>
                  </a:lnTo>
                  <a:lnTo>
                    <a:pt x="309" y="899"/>
                  </a:lnTo>
                  <a:lnTo>
                    <a:pt x="309" y="1380"/>
                  </a:lnTo>
                  <a:lnTo>
                    <a:pt x="309" y="1380"/>
                  </a:lnTo>
                  <a:lnTo>
                    <a:pt x="309" y="899"/>
                  </a:lnTo>
                  <a:lnTo>
                    <a:pt x="309" y="899"/>
                  </a:lnTo>
                  <a:lnTo>
                    <a:pt x="309" y="899"/>
                  </a:lnTo>
                  <a:lnTo>
                    <a:pt x="310" y="899"/>
                  </a:lnTo>
                  <a:lnTo>
                    <a:pt x="310" y="1372"/>
                  </a:lnTo>
                  <a:lnTo>
                    <a:pt x="322" y="1372"/>
                  </a:lnTo>
                  <a:lnTo>
                    <a:pt x="322" y="1371"/>
                  </a:lnTo>
                  <a:lnTo>
                    <a:pt x="322" y="1371"/>
                  </a:lnTo>
                  <a:lnTo>
                    <a:pt x="322" y="1371"/>
                  </a:lnTo>
                  <a:lnTo>
                    <a:pt x="322" y="1371"/>
                  </a:lnTo>
                  <a:lnTo>
                    <a:pt x="322" y="1371"/>
                  </a:lnTo>
                  <a:lnTo>
                    <a:pt x="322" y="1371"/>
                  </a:lnTo>
                  <a:lnTo>
                    <a:pt x="322" y="1371"/>
                  </a:lnTo>
                  <a:lnTo>
                    <a:pt x="326" y="1371"/>
                  </a:lnTo>
                  <a:lnTo>
                    <a:pt x="326" y="1370"/>
                  </a:lnTo>
                  <a:lnTo>
                    <a:pt x="326" y="1370"/>
                  </a:lnTo>
                  <a:lnTo>
                    <a:pt x="326" y="1370"/>
                  </a:lnTo>
                  <a:lnTo>
                    <a:pt x="326" y="1370"/>
                  </a:lnTo>
                  <a:lnTo>
                    <a:pt x="326" y="899"/>
                  </a:lnTo>
                  <a:lnTo>
                    <a:pt x="326" y="899"/>
                  </a:lnTo>
                  <a:lnTo>
                    <a:pt x="326" y="899"/>
                  </a:lnTo>
                  <a:lnTo>
                    <a:pt x="326" y="899"/>
                  </a:lnTo>
                  <a:lnTo>
                    <a:pt x="326" y="899"/>
                  </a:lnTo>
                  <a:lnTo>
                    <a:pt x="326" y="899"/>
                  </a:lnTo>
                  <a:lnTo>
                    <a:pt x="326"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899"/>
                  </a:lnTo>
                  <a:lnTo>
                    <a:pt x="327" y="899"/>
                  </a:lnTo>
                  <a:lnTo>
                    <a:pt x="327" y="899"/>
                  </a:lnTo>
                  <a:lnTo>
                    <a:pt x="327" y="899"/>
                  </a:lnTo>
                  <a:lnTo>
                    <a:pt x="327" y="1370"/>
                  </a:lnTo>
                  <a:lnTo>
                    <a:pt x="327" y="1370"/>
                  </a:lnTo>
                  <a:lnTo>
                    <a:pt x="327" y="1370"/>
                  </a:lnTo>
                  <a:lnTo>
                    <a:pt x="328" y="1370"/>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9" y="899"/>
                  </a:lnTo>
                  <a:lnTo>
                    <a:pt x="329" y="899"/>
                  </a:lnTo>
                  <a:lnTo>
                    <a:pt x="330" y="899"/>
                  </a:lnTo>
                  <a:lnTo>
                    <a:pt x="330" y="899"/>
                  </a:lnTo>
                  <a:lnTo>
                    <a:pt x="331" y="899"/>
                  </a:lnTo>
                  <a:lnTo>
                    <a:pt x="331" y="899"/>
                  </a:lnTo>
                  <a:lnTo>
                    <a:pt x="332" y="899"/>
                  </a:lnTo>
                  <a:lnTo>
                    <a:pt x="332" y="899"/>
                  </a:lnTo>
                  <a:lnTo>
                    <a:pt x="333" y="899"/>
                  </a:lnTo>
                  <a:lnTo>
                    <a:pt x="333" y="899"/>
                  </a:lnTo>
                  <a:lnTo>
                    <a:pt x="335" y="899"/>
                  </a:lnTo>
                  <a:lnTo>
                    <a:pt x="335" y="899"/>
                  </a:lnTo>
                  <a:lnTo>
                    <a:pt x="335" y="899"/>
                  </a:lnTo>
                  <a:lnTo>
                    <a:pt x="335" y="899"/>
                  </a:lnTo>
                  <a:lnTo>
                    <a:pt x="335" y="899"/>
                  </a:lnTo>
                  <a:lnTo>
                    <a:pt x="335" y="899"/>
                  </a:lnTo>
                  <a:lnTo>
                    <a:pt x="335" y="899"/>
                  </a:lnTo>
                  <a:lnTo>
                    <a:pt x="335" y="899"/>
                  </a:lnTo>
                  <a:lnTo>
                    <a:pt x="335" y="899"/>
                  </a:lnTo>
                  <a:lnTo>
                    <a:pt x="335" y="1366"/>
                  </a:lnTo>
                  <a:lnTo>
                    <a:pt x="335" y="1366"/>
                  </a:lnTo>
                  <a:lnTo>
                    <a:pt x="335" y="899"/>
                  </a:lnTo>
                  <a:lnTo>
                    <a:pt x="335" y="899"/>
                  </a:lnTo>
                  <a:lnTo>
                    <a:pt x="335" y="899"/>
                  </a:lnTo>
                  <a:lnTo>
                    <a:pt x="335" y="899"/>
                  </a:lnTo>
                  <a:lnTo>
                    <a:pt x="335" y="1366"/>
                  </a:lnTo>
                  <a:lnTo>
                    <a:pt x="335" y="1366"/>
                  </a:lnTo>
                  <a:lnTo>
                    <a:pt x="335" y="899"/>
                  </a:lnTo>
                  <a:lnTo>
                    <a:pt x="335" y="899"/>
                  </a:lnTo>
                  <a:lnTo>
                    <a:pt x="335" y="1366"/>
                  </a:lnTo>
                  <a:lnTo>
                    <a:pt x="335" y="1366"/>
                  </a:lnTo>
                  <a:lnTo>
                    <a:pt x="335" y="1366"/>
                  </a:lnTo>
                  <a:lnTo>
                    <a:pt x="335" y="1366"/>
                  </a:lnTo>
                  <a:lnTo>
                    <a:pt x="335" y="899"/>
                  </a:lnTo>
                  <a:lnTo>
                    <a:pt x="335" y="899"/>
                  </a:lnTo>
                  <a:lnTo>
                    <a:pt x="335" y="1366"/>
                  </a:lnTo>
                  <a:lnTo>
                    <a:pt x="335" y="1366"/>
                  </a:lnTo>
                  <a:lnTo>
                    <a:pt x="335" y="899"/>
                  </a:lnTo>
                  <a:lnTo>
                    <a:pt x="335" y="899"/>
                  </a:lnTo>
                  <a:lnTo>
                    <a:pt x="335" y="899"/>
                  </a:lnTo>
                  <a:lnTo>
                    <a:pt x="335" y="899"/>
                  </a:lnTo>
                  <a:lnTo>
                    <a:pt x="335" y="1366"/>
                  </a:lnTo>
                  <a:lnTo>
                    <a:pt x="335" y="1366"/>
                  </a:lnTo>
                  <a:lnTo>
                    <a:pt x="335" y="1366"/>
                  </a:lnTo>
                  <a:lnTo>
                    <a:pt x="335" y="1366"/>
                  </a:lnTo>
                  <a:lnTo>
                    <a:pt x="335" y="899"/>
                  </a:lnTo>
                  <a:lnTo>
                    <a:pt x="335" y="899"/>
                  </a:lnTo>
                  <a:lnTo>
                    <a:pt x="335" y="899"/>
                  </a:lnTo>
                  <a:lnTo>
                    <a:pt x="335" y="899"/>
                  </a:lnTo>
                  <a:lnTo>
                    <a:pt x="335"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7" y="899"/>
                  </a:lnTo>
                  <a:lnTo>
                    <a:pt x="337" y="899"/>
                  </a:lnTo>
                  <a:lnTo>
                    <a:pt x="337" y="899"/>
                  </a:lnTo>
                  <a:lnTo>
                    <a:pt x="337" y="899"/>
                  </a:lnTo>
                  <a:lnTo>
                    <a:pt x="337" y="899"/>
                  </a:lnTo>
                  <a:lnTo>
                    <a:pt x="337" y="899"/>
                  </a:lnTo>
                  <a:lnTo>
                    <a:pt x="337" y="899"/>
                  </a:lnTo>
                  <a:lnTo>
                    <a:pt x="337"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1363"/>
                  </a:lnTo>
                  <a:lnTo>
                    <a:pt x="338" y="1363"/>
                  </a:lnTo>
                  <a:lnTo>
                    <a:pt x="338" y="1363"/>
                  </a:lnTo>
                  <a:lnTo>
                    <a:pt x="338" y="1363"/>
                  </a:lnTo>
                  <a:lnTo>
                    <a:pt x="338"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40" y="899"/>
                  </a:lnTo>
                  <a:lnTo>
                    <a:pt x="340" y="899"/>
                  </a:lnTo>
                  <a:lnTo>
                    <a:pt x="341" y="899"/>
                  </a:lnTo>
                  <a:lnTo>
                    <a:pt x="341"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1359"/>
                  </a:lnTo>
                  <a:lnTo>
                    <a:pt x="342" y="1359"/>
                  </a:lnTo>
                  <a:lnTo>
                    <a:pt x="342" y="1359"/>
                  </a:lnTo>
                  <a:lnTo>
                    <a:pt x="344" y="1359"/>
                  </a:lnTo>
                  <a:lnTo>
                    <a:pt x="344" y="1359"/>
                  </a:lnTo>
                  <a:lnTo>
                    <a:pt x="344" y="135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899"/>
                  </a:lnTo>
                  <a:lnTo>
                    <a:pt x="344" y="899"/>
                  </a:lnTo>
                  <a:lnTo>
                    <a:pt x="344" y="899"/>
                  </a:lnTo>
                  <a:lnTo>
                    <a:pt x="344" y="899"/>
                  </a:lnTo>
                  <a:lnTo>
                    <a:pt x="344"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6" y="899"/>
                  </a:lnTo>
                  <a:lnTo>
                    <a:pt x="346" y="899"/>
                  </a:lnTo>
                  <a:lnTo>
                    <a:pt x="346" y="899"/>
                  </a:lnTo>
                  <a:lnTo>
                    <a:pt x="346" y="899"/>
                  </a:lnTo>
                  <a:lnTo>
                    <a:pt x="346" y="899"/>
                  </a:lnTo>
                  <a:lnTo>
                    <a:pt x="346" y="899"/>
                  </a:lnTo>
                  <a:lnTo>
                    <a:pt x="347" y="899"/>
                  </a:lnTo>
                  <a:lnTo>
                    <a:pt x="347" y="899"/>
                  </a:lnTo>
                  <a:lnTo>
                    <a:pt x="347" y="899"/>
                  </a:lnTo>
                  <a:lnTo>
                    <a:pt x="347" y="899"/>
                  </a:lnTo>
                  <a:lnTo>
                    <a:pt x="348" y="899"/>
                  </a:lnTo>
                  <a:lnTo>
                    <a:pt x="348" y="899"/>
                  </a:lnTo>
                  <a:lnTo>
                    <a:pt x="350" y="899"/>
                  </a:lnTo>
                  <a:lnTo>
                    <a:pt x="350" y="1353"/>
                  </a:lnTo>
                  <a:lnTo>
                    <a:pt x="350" y="1353"/>
                  </a:lnTo>
                  <a:lnTo>
                    <a:pt x="350" y="1353"/>
                  </a:lnTo>
                  <a:lnTo>
                    <a:pt x="350" y="1353"/>
                  </a:lnTo>
                  <a:lnTo>
                    <a:pt x="350" y="1353"/>
                  </a:lnTo>
                  <a:lnTo>
                    <a:pt x="351" y="1353"/>
                  </a:lnTo>
                  <a:lnTo>
                    <a:pt x="351" y="1353"/>
                  </a:lnTo>
                  <a:lnTo>
                    <a:pt x="351" y="1353"/>
                  </a:lnTo>
                  <a:lnTo>
                    <a:pt x="351" y="899"/>
                  </a:lnTo>
                  <a:lnTo>
                    <a:pt x="351" y="899"/>
                  </a:lnTo>
                  <a:lnTo>
                    <a:pt x="351" y="899"/>
                  </a:lnTo>
                  <a:lnTo>
                    <a:pt x="351" y="899"/>
                  </a:lnTo>
                  <a:lnTo>
                    <a:pt x="351" y="1351"/>
                  </a:lnTo>
                  <a:lnTo>
                    <a:pt x="351" y="1351"/>
                  </a:lnTo>
                  <a:lnTo>
                    <a:pt x="351" y="1351"/>
                  </a:lnTo>
                  <a:lnTo>
                    <a:pt x="351" y="1351"/>
                  </a:lnTo>
                  <a:lnTo>
                    <a:pt x="351" y="1351"/>
                  </a:lnTo>
                  <a:lnTo>
                    <a:pt x="351" y="1351"/>
                  </a:lnTo>
                  <a:lnTo>
                    <a:pt x="351" y="1351"/>
                  </a:lnTo>
                  <a:lnTo>
                    <a:pt x="352" y="1351"/>
                  </a:lnTo>
                  <a:lnTo>
                    <a:pt x="352" y="1351"/>
                  </a:lnTo>
                  <a:lnTo>
                    <a:pt x="352" y="1351"/>
                  </a:lnTo>
                  <a:lnTo>
                    <a:pt x="352" y="1351"/>
                  </a:lnTo>
                  <a:lnTo>
                    <a:pt x="354" y="1351"/>
                  </a:lnTo>
                  <a:lnTo>
                    <a:pt x="354" y="1351"/>
                  </a:lnTo>
                  <a:lnTo>
                    <a:pt x="358" y="1351"/>
                  </a:lnTo>
                  <a:lnTo>
                    <a:pt x="358" y="1351"/>
                  </a:lnTo>
                  <a:lnTo>
                    <a:pt x="377" y="1351"/>
                  </a:lnTo>
                  <a:lnTo>
                    <a:pt x="377" y="1349"/>
                  </a:lnTo>
                  <a:lnTo>
                    <a:pt x="377" y="1349"/>
                  </a:lnTo>
                  <a:lnTo>
                    <a:pt x="377" y="1349"/>
                  </a:lnTo>
                  <a:lnTo>
                    <a:pt x="377" y="134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1349"/>
                  </a:lnTo>
                  <a:lnTo>
                    <a:pt x="378" y="1349"/>
                  </a:lnTo>
                  <a:lnTo>
                    <a:pt x="378" y="1349"/>
                  </a:lnTo>
                  <a:lnTo>
                    <a:pt x="378" y="1349"/>
                  </a:lnTo>
                  <a:lnTo>
                    <a:pt x="378" y="1349"/>
                  </a:lnTo>
                  <a:lnTo>
                    <a:pt x="378" y="1349"/>
                  </a:lnTo>
                  <a:lnTo>
                    <a:pt x="378" y="899"/>
                  </a:lnTo>
                  <a:lnTo>
                    <a:pt x="378" y="899"/>
                  </a:lnTo>
                  <a:lnTo>
                    <a:pt x="378" y="899"/>
                  </a:lnTo>
                  <a:lnTo>
                    <a:pt x="379" y="899"/>
                  </a:lnTo>
                  <a:lnTo>
                    <a:pt x="379" y="1349"/>
                  </a:lnTo>
                  <a:lnTo>
                    <a:pt x="380" y="1349"/>
                  </a:lnTo>
                  <a:lnTo>
                    <a:pt x="380" y="1349"/>
                  </a:lnTo>
                  <a:lnTo>
                    <a:pt x="381" y="1349"/>
                  </a:lnTo>
                  <a:lnTo>
                    <a:pt x="381" y="899"/>
                  </a:lnTo>
                  <a:lnTo>
                    <a:pt x="382" y="899"/>
                  </a:lnTo>
                  <a:lnTo>
                    <a:pt x="382" y="899"/>
                  </a:lnTo>
                  <a:lnTo>
                    <a:pt x="382" y="899"/>
                  </a:lnTo>
                  <a:lnTo>
                    <a:pt x="382" y="1348"/>
                  </a:lnTo>
                  <a:lnTo>
                    <a:pt x="382" y="1348"/>
                  </a:lnTo>
                  <a:lnTo>
                    <a:pt x="382" y="1347"/>
                  </a:lnTo>
                  <a:lnTo>
                    <a:pt x="382" y="1347"/>
                  </a:lnTo>
                  <a:lnTo>
                    <a:pt x="382" y="1347"/>
                  </a:lnTo>
                  <a:lnTo>
                    <a:pt x="382" y="1347"/>
                  </a:lnTo>
                  <a:lnTo>
                    <a:pt x="382" y="1342"/>
                  </a:lnTo>
                  <a:lnTo>
                    <a:pt x="382" y="1342"/>
                  </a:lnTo>
                  <a:lnTo>
                    <a:pt x="382" y="1342"/>
                  </a:lnTo>
                  <a:lnTo>
                    <a:pt x="382" y="1342"/>
                  </a:lnTo>
                  <a:lnTo>
                    <a:pt x="382" y="1342"/>
                  </a:lnTo>
                  <a:lnTo>
                    <a:pt x="383" y="1342"/>
                  </a:lnTo>
                  <a:lnTo>
                    <a:pt x="383" y="1342"/>
                  </a:lnTo>
                  <a:lnTo>
                    <a:pt x="383" y="1342"/>
                  </a:lnTo>
                  <a:lnTo>
                    <a:pt x="383" y="1342"/>
                  </a:lnTo>
                  <a:lnTo>
                    <a:pt x="383" y="1342"/>
                  </a:lnTo>
                  <a:lnTo>
                    <a:pt x="383" y="1342"/>
                  </a:lnTo>
                  <a:lnTo>
                    <a:pt x="383" y="1342"/>
                  </a:lnTo>
                  <a:lnTo>
                    <a:pt x="383" y="899"/>
                  </a:lnTo>
                  <a:lnTo>
                    <a:pt x="383" y="899"/>
                  </a:lnTo>
                  <a:lnTo>
                    <a:pt x="383" y="899"/>
                  </a:lnTo>
                  <a:lnTo>
                    <a:pt x="383" y="899"/>
                  </a:lnTo>
                  <a:lnTo>
                    <a:pt x="383" y="899"/>
                  </a:lnTo>
                  <a:lnTo>
                    <a:pt x="383" y="899"/>
                  </a:lnTo>
                  <a:lnTo>
                    <a:pt x="383" y="899"/>
                  </a:lnTo>
                  <a:lnTo>
                    <a:pt x="383" y="899"/>
                  </a:lnTo>
                  <a:lnTo>
                    <a:pt x="383" y="899"/>
                  </a:lnTo>
                  <a:lnTo>
                    <a:pt x="384" y="899"/>
                  </a:lnTo>
                  <a:lnTo>
                    <a:pt x="384" y="899"/>
                  </a:lnTo>
                  <a:lnTo>
                    <a:pt x="387" y="899"/>
                  </a:lnTo>
                  <a:lnTo>
                    <a:pt x="387"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1334"/>
                  </a:lnTo>
                  <a:lnTo>
                    <a:pt x="398" y="1334"/>
                  </a:lnTo>
                  <a:lnTo>
                    <a:pt x="398" y="1334"/>
                  </a:lnTo>
                  <a:lnTo>
                    <a:pt x="398" y="1334"/>
                  </a:lnTo>
                  <a:lnTo>
                    <a:pt x="398" y="1334"/>
                  </a:lnTo>
                  <a:lnTo>
                    <a:pt x="399" y="1334"/>
                  </a:lnTo>
                  <a:lnTo>
                    <a:pt x="399" y="899"/>
                  </a:lnTo>
                  <a:lnTo>
                    <a:pt x="399" y="899"/>
                  </a:lnTo>
                  <a:lnTo>
                    <a:pt x="399" y="899"/>
                  </a:lnTo>
                  <a:lnTo>
                    <a:pt x="399" y="899"/>
                  </a:lnTo>
                  <a:lnTo>
                    <a:pt x="399" y="1333"/>
                  </a:lnTo>
                  <a:lnTo>
                    <a:pt x="400" y="1333"/>
                  </a:lnTo>
                  <a:lnTo>
                    <a:pt x="400" y="899"/>
                  </a:lnTo>
                  <a:lnTo>
                    <a:pt x="400" y="899"/>
                  </a:lnTo>
                  <a:lnTo>
                    <a:pt x="400" y="899"/>
                  </a:lnTo>
                  <a:lnTo>
                    <a:pt x="400" y="899"/>
                  </a:lnTo>
                  <a:lnTo>
                    <a:pt x="400" y="899"/>
                  </a:lnTo>
                  <a:lnTo>
                    <a:pt x="402" y="899"/>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3" y="1331"/>
                  </a:lnTo>
                  <a:lnTo>
                    <a:pt x="403" y="1331"/>
                  </a:lnTo>
                  <a:lnTo>
                    <a:pt x="404" y="1331"/>
                  </a:lnTo>
                  <a:lnTo>
                    <a:pt x="404" y="1331"/>
                  </a:lnTo>
                  <a:lnTo>
                    <a:pt x="405" y="1331"/>
                  </a:lnTo>
                  <a:lnTo>
                    <a:pt x="405" y="1331"/>
                  </a:lnTo>
                  <a:lnTo>
                    <a:pt x="405" y="1331"/>
                  </a:lnTo>
                  <a:lnTo>
                    <a:pt x="405" y="1331"/>
                  </a:lnTo>
                  <a:lnTo>
                    <a:pt x="405" y="1331"/>
                  </a:lnTo>
                  <a:lnTo>
                    <a:pt x="405" y="1331"/>
                  </a:lnTo>
                  <a:lnTo>
                    <a:pt x="406" y="1331"/>
                  </a:lnTo>
                  <a:lnTo>
                    <a:pt x="406" y="1331"/>
                  </a:lnTo>
                  <a:lnTo>
                    <a:pt x="407" y="1331"/>
                  </a:lnTo>
                  <a:lnTo>
                    <a:pt x="407" y="1331"/>
                  </a:lnTo>
                  <a:lnTo>
                    <a:pt x="409" y="1331"/>
                  </a:lnTo>
                  <a:lnTo>
                    <a:pt x="409" y="1331"/>
                  </a:lnTo>
                  <a:lnTo>
                    <a:pt x="410" y="1331"/>
                  </a:lnTo>
                  <a:lnTo>
                    <a:pt x="410" y="1331"/>
                  </a:lnTo>
                  <a:lnTo>
                    <a:pt x="412" y="1331"/>
                  </a:lnTo>
                  <a:lnTo>
                    <a:pt x="412" y="1331"/>
                  </a:lnTo>
                  <a:lnTo>
                    <a:pt x="413" y="1331"/>
                  </a:lnTo>
                  <a:lnTo>
                    <a:pt x="413" y="1331"/>
                  </a:lnTo>
                  <a:lnTo>
                    <a:pt x="415" y="1331"/>
                  </a:lnTo>
                  <a:lnTo>
                    <a:pt x="415" y="1331"/>
                  </a:lnTo>
                  <a:lnTo>
                    <a:pt x="418" y="1331"/>
                  </a:lnTo>
                  <a:lnTo>
                    <a:pt x="418" y="1331"/>
                  </a:lnTo>
                  <a:lnTo>
                    <a:pt x="424" y="1331"/>
                  </a:lnTo>
                  <a:lnTo>
                    <a:pt x="424" y="1331"/>
                  </a:lnTo>
                  <a:lnTo>
                    <a:pt x="430" y="1331"/>
                  </a:lnTo>
                  <a:lnTo>
                    <a:pt x="430" y="1331"/>
                  </a:lnTo>
                  <a:lnTo>
                    <a:pt x="430" y="1331"/>
                  </a:lnTo>
                  <a:lnTo>
                    <a:pt x="430" y="1330"/>
                  </a:lnTo>
                  <a:lnTo>
                    <a:pt x="430" y="1330"/>
                  </a:lnTo>
                  <a:lnTo>
                    <a:pt x="430" y="899"/>
                  </a:lnTo>
                  <a:lnTo>
                    <a:pt x="430" y="899"/>
                  </a:lnTo>
                  <a:lnTo>
                    <a:pt x="430" y="899"/>
                  </a:lnTo>
                  <a:lnTo>
                    <a:pt x="430" y="899"/>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1" y="1327"/>
                  </a:lnTo>
                  <a:lnTo>
                    <a:pt x="431" y="1327"/>
                  </a:lnTo>
                  <a:lnTo>
                    <a:pt x="433" y="1327"/>
                  </a:lnTo>
                  <a:lnTo>
                    <a:pt x="433" y="1327"/>
                  </a:lnTo>
                  <a:lnTo>
                    <a:pt x="436" y="1327"/>
                  </a:lnTo>
                  <a:lnTo>
                    <a:pt x="436" y="1327"/>
                  </a:lnTo>
                  <a:lnTo>
                    <a:pt x="439" y="1327"/>
                  </a:lnTo>
                  <a:lnTo>
                    <a:pt x="439" y="1327"/>
                  </a:lnTo>
                  <a:lnTo>
                    <a:pt x="447" y="1327"/>
                  </a:lnTo>
                  <a:lnTo>
                    <a:pt x="447" y="1325"/>
                  </a:lnTo>
                  <a:lnTo>
                    <a:pt x="447" y="1325"/>
                  </a:lnTo>
                  <a:lnTo>
                    <a:pt x="447"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9" y="1325"/>
                  </a:lnTo>
                  <a:lnTo>
                    <a:pt x="449" y="1325"/>
                  </a:lnTo>
                  <a:lnTo>
                    <a:pt x="450" y="1325"/>
                  </a:lnTo>
                  <a:lnTo>
                    <a:pt x="450" y="1325"/>
                  </a:lnTo>
                  <a:lnTo>
                    <a:pt x="451" y="1325"/>
                  </a:lnTo>
                  <a:lnTo>
                    <a:pt x="451" y="1325"/>
                  </a:lnTo>
                  <a:lnTo>
                    <a:pt x="453" y="1325"/>
                  </a:lnTo>
                  <a:lnTo>
                    <a:pt x="453" y="899"/>
                  </a:lnTo>
                  <a:lnTo>
                    <a:pt x="453" y="899"/>
                  </a:lnTo>
                  <a:lnTo>
                    <a:pt x="453" y="899"/>
                  </a:lnTo>
                  <a:lnTo>
                    <a:pt x="453" y="899"/>
                  </a:lnTo>
                  <a:lnTo>
                    <a:pt x="453" y="899"/>
                  </a:lnTo>
                  <a:lnTo>
                    <a:pt x="453" y="899"/>
                  </a:lnTo>
                  <a:lnTo>
                    <a:pt x="453" y="899"/>
                  </a:lnTo>
                  <a:lnTo>
                    <a:pt x="453" y="899"/>
                  </a:lnTo>
                  <a:lnTo>
                    <a:pt x="453" y="1324"/>
                  </a:lnTo>
                  <a:lnTo>
                    <a:pt x="453" y="1324"/>
                  </a:lnTo>
                  <a:lnTo>
                    <a:pt x="453" y="899"/>
                  </a:lnTo>
                  <a:lnTo>
                    <a:pt x="453" y="899"/>
                  </a:lnTo>
                  <a:lnTo>
                    <a:pt x="453" y="1324"/>
                  </a:lnTo>
                  <a:lnTo>
                    <a:pt x="456" y="1324"/>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8" y="899"/>
                  </a:lnTo>
                  <a:lnTo>
                    <a:pt x="458" y="1318"/>
                  </a:lnTo>
                  <a:lnTo>
                    <a:pt x="458" y="1318"/>
                  </a:lnTo>
                  <a:lnTo>
                    <a:pt x="458" y="899"/>
                  </a:lnTo>
                  <a:lnTo>
                    <a:pt x="458" y="899"/>
                  </a:lnTo>
                  <a:lnTo>
                    <a:pt x="458" y="899"/>
                  </a:lnTo>
                  <a:lnTo>
                    <a:pt x="458" y="899"/>
                  </a:lnTo>
                  <a:lnTo>
                    <a:pt x="458" y="1318"/>
                  </a:lnTo>
                  <a:lnTo>
                    <a:pt x="458" y="1318"/>
                  </a:lnTo>
                  <a:lnTo>
                    <a:pt x="458" y="899"/>
                  </a:lnTo>
                  <a:lnTo>
                    <a:pt x="458" y="899"/>
                  </a:lnTo>
                  <a:lnTo>
                    <a:pt x="458" y="1318"/>
                  </a:lnTo>
                  <a:lnTo>
                    <a:pt x="458" y="1318"/>
                  </a:lnTo>
                  <a:lnTo>
                    <a:pt x="458" y="899"/>
                  </a:lnTo>
                  <a:lnTo>
                    <a:pt x="458" y="899"/>
                  </a:lnTo>
                  <a:lnTo>
                    <a:pt x="458" y="899"/>
                  </a:lnTo>
                  <a:lnTo>
                    <a:pt x="458" y="899"/>
                  </a:lnTo>
                  <a:lnTo>
                    <a:pt x="458" y="899"/>
                  </a:lnTo>
                  <a:lnTo>
                    <a:pt x="459" y="899"/>
                  </a:lnTo>
                  <a:lnTo>
                    <a:pt x="459" y="899"/>
                  </a:lnTo>
                  <a:lnTo>
                    <a:pt x="460" y="899"/>
                  </a:lnTo>
                  <a:lnTo>
                    <a:pt x="460" y="899"/>
                  </a:lnTo>
                  <a:lnTo>
                    <a:pt x="460" y="899"/>
                  </a:lnTo>
                  <a:lnTo>
                    <a:pt x="460" y="899"/>
                  </a:lnTo>
                  <a:lnTo>
                    <a:pt x="461" y="899"/>
                  </a:lnTo>
                  <a:lnTo>
                    <a:pt x="461" y="899"/>
                  </a:lnTo>
                  <a:lnTo>
                    <a:pt x="462" y="899"/>
                  </a:lnTo>
                  <a:lnTo>
                    <a:pt x="462" y="899"/>
                  </a:lnTo>
                  <a:lnTo>
                    <a:pt x="463" y="899"/>
                  </a:lnTo>
                  <a:lnTo>
                    <a:pt x="463" y="899"/>
                  </a:lnTo>
                  <a:lnTo>
                    <a:pt x="464" y="899"/>
                  </a:lnTo>
                  <a:lnTo>
                    <a:pt x="464" y="899"/>
                  </a:lnTo>
                  <a:lnTo>
                    <a:pt x="470" y="899"/>
                  </a:lnTo>
                  <a:lnTo>
                    <a:pt x="470" y="899"/>
                  </a:lnTo>
                  <a:lnTo>
                    <a:pt x="470" y="899"/>
                  </a:lnTo>
                  <a:lnTo>
                    <a:pt x="470" y="1317"/>
                  </a:lnTo>
                  <a:lnTo>
                    <a:pt x="470" y="1317"/>
                  </a:lnTo>
                  <a:lnTo>
                    <a:pt x="470" y="1317"/>
                  </a:lnTo>
                  <a:lnTo>
                    <a:pt x="471" y="1317"/>
                  </a:lnTo>
                  <a:lnTo>
                    <a:pt x="471" y="1317"/>
                  </a:lnTo>
                  <a:lnTo>
                    <a:pt x="471" y="1317"/>
                  </a:lnTo>
                  <a:lnTo>
                    <a:pt x="471" y="1317"/>
                  </a:lnTo>
                  <a:lnTo>
                    <a:pt x="471" y="1317"/>
                  </a:lnTo>
                  <a:lnTo>
                    <a:pt x="471" y="1317"/>
                  </a:lnTo>
                  <a:lnTo>
                    <a:pt x="471" y="1317"/>
                  </a:lnTo>
                  <a:lnTo>
                    <a:pt x="471" y="899"/>
                  </a:lnTo>
                  <a:lnTo>
                    <a:pt x="472" y="899"/>
                  </a:lnTo>
                  <a:lnTo>
                    <a:pt x="472" y="1317"/>
                  </a:lnTo>
                  <a:lnTo>
                    <a:pt x="472" y="1317"/>
                  </a:lnTo>
                  <a:lnTo>
                    <a:pt x="472" y="899"/>
                  </a:lnTo>
                  <a:lnTo>
                    <a:pt x="474" y="899"/>
                  </a:lnTo>
                  <a:lnTo>
                    <a:pt x="474" y="899"/>
                  </a:lnTo>
                  <a:lnTo>
                    <a:pt x="475" y="899"/>
                  </a:lnTo>
                  <a:lnTo>
                    <a:pt x="475" y="899"/>
                  </a:lnTo>
                  <a:lnTo>
                    <a:pt x="477" y="899"/>
                  </a:lnTo>
                  <a:lnTo>
                    <a:pt x="477" y="899"/>
                  </a:lnTo>
                  <a:lnTo>
                    <a:pt x="477" y="899"/>
                  </a:lnTo>
                  <a:lnTo>
                    <a:pt x="477" y="899"/>
                  </a:lnTo>
                  <a:lnTo>
                    <a:pt x="477" y="899"/>
                  </a:lnTo>
                  <a:lnTo>
                    <a:pt x="477" y="1314"/>
                  </a:lnTo>
                  <a:lnTo>
                    <a:pt x="510" y="1314"/>
                  </a:lnTo>
                  <a:lnTo>
                    <a:pt x="510" y="1314"/>
                  </a:lnTo>
                  <a:lnTo>
                    <a:pt x="510" y="1314"/>
                  </a:lnTo>
                  <a:lnTo>
                    <a:pt x="510" y="1314"/>
                  </a:lnTo>
                  <a:lnTo>
                    <a:pt x="510" y="1314"/>
                  </a:lnTo>
                  <a:lnTo>
                    <a:pt x="510"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2" y="899"/>
                  </a:lnTo>
                  <a:lnTo>
                    <a:pt x="512" y="899"/>
                  </a:lnTo>
                  <a:lnTo>
                    <a:pt x="514" y="899"/>
                  </a:lnTo>
                  <a:lnTo>
                    <a:pt x="514"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20" y="899"/>
                  </a:lnTo>
                  <a:lnTo>
                    <a:pt x="520" y="899"/>
                  </a:lnTo>
                  <a:lnTo>
                    <a:pt x="520" y="899"/>
                  </a:lnTo>
                  <a:lnTo>
                    <a:pt x="520" y="899"/>
                  </a:lnTo>
                  <a:lnTo>
                    <a:pt x="521" y="899"/>
                  </a:lnTo>
                  <a:lnTo>
                    <a:pt x="521" y="899"/>
                  </a:lnTo>
                  <a:lnTo>
                    <a:pt x="522" y="899"/>
                  </a:lnTo>
                  <a:lnTo>
                    <a:pt x="522"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8" y="899"/>
                  </a:lnTo>
                  <a:lnTo>
                    <a:pt x="528" y="899"/>
                  </a:lnTo>
                  <a:lnTo>
                    <a:pt x="529" y="899"/>
                  </a:lnTo>
                  <a:lnTo>
                    <a:pt x="529" y="899"/>
                  </a:lnTo>
                  <a:lnTo>
                    <a:pt x="529" y="899"/>
                  </a:lnTo>
                  <a:lnTo>
                    <a:pt x="529" y="899"/>
                  </a:lnTo>
                  <a:lnTo>
                    <a:pt x="530" y="899"/>
                  </a:lnTo>
                  <a:lnTo>
                    <a:pt x="530" y="1298"/>
                  </a:lnTo>
                  <a:lnTo>
                    <a:pt x="530" y="1298"/>
                  </a:lnTo>
                  <a:lnTo>
                    <a:pt x="530" y="1298"/>
                  </a:lnTo>
                  <a:lnTo>
                    <a:pt x="530" y="1298"/>
                  </a:lnTo>
                  <a:lnTo>
                    <a:pt x="530" y="1298"/>
                  </a:lnTo>
                  <a:lnTo>
                    <a:pt x="530" y="1298"/>
                  </a:lnTo>
                  <a:lnTo>
                    <a:pt x="530" y="1298"/>
                  </a:lnTo>
                  <a:lnTo>
                    <a:pt x="530" y="1298"/>
                  </a:lnTo>
                  <a:lnTo>
                    <a:pt x="530" y="1298"/>
                  </a:lnTo>
                  <a:lnTo>
                    <a:pt x="531" y="1298"/>
                  </a:lnTo>
                  <a:lnTo>
                    <a:pt x="531" y="1298"/>
                  </a:lnTo>
                  <a:lnTo>
                    <a:pt x="531" y="1298"/>
                  </a:lnTo>
                  <a:lnTo>
                    <a:pt x="531" y="1298"/>
                  </a:lnTo>
                  <a:lnTo>
                    <a:pt x="532" y="1298"/>
                  </a:lnTo>
                  <a:lnTo>
                    <a:pt x="532" y="1298"/>
                  </a:lnTo>
                  <a:lnTo>
                    <a:pt x="532" y="1298"/>
                  </a:lnTo>
                  <a:lnTo>
                    <a:pt x="532" y="1298"/>
                  </a:lnTo>
                  <a:lnTo>
                    <a:pt x="533" y="1298"/>
                  </a:lnTo>
                  <a:lnTo>
                    <a:pt x="533" y="1298"/>
                  </a:lnTo>
                  <a:lnTo>
                    <a:pt x="534" y="1298"/>
                  </a:lnTo>
                  <a:lnTo>
                    <a:pt x="534" y="1298"/>
                  </a:lnTo>
                  <a:lnTo>
                    <a:pt x="538" y="1298"/>
                  </a:lnTo>
                  <a:lnTo>
                    <a:pt x="538" y="1298"/>
                  </a:lnTo>
                  <a:lnTo>
                    <a:pt x="548" y="1298"/>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899"/>
                  </a:lnTo>
                  <a:lnTo>
                    <a:pt x="548" y="899"/>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50" y="1294"/>
                  </a:lnTo>
                  <a:lnTo>
                    <a:pt x="550" y="1294"/>
                  </a:lnTo>
                  <a:lnTo>
                    <a:pt x="551" y="1294"/>
                  </a:lnTo>
                  <a:lnTo>
                    <a:pt x="551" y="1294"/>
                  </a:lnTo>
                  <a:lnTo>
                    <a:pt x="554" y="1294"/>
                  </a:lnTo>
                  <a:lnTo>
                    <a:pt x="554" y="899"/>
                  </a:lnTo>
                  <a:lnTo>
                    <a:pt x="554" y="899"/>
                  </a:lnTo>
                  <a:lnTo>
                    <a:pt x="554" y="899"/>
                  </a:lnTo>
                  <a:lnTo>
                    <a:pt x="573" y="899"/>
                  </a:lnTo>
                  <a:lnTo>
                    <a:pt x="573" y="1292"/>
                  </a:lnTo>
                  <a:lnTo>
                    <a:pt x="573" y="1292"/>
                  </a:lnTo>
                  <a:lnTo>
                    <a:pt x="573" y="1292"/>
                  </a:lnTo>
                  <a:lnTo>
                    <a:pt x="573" y="1292"/>
                  </a:lnTo>
                  <a:lnTo>
                    <a:pt x="573" y="1292"/>
                  </a:lnTo>
                  <a:lnTo>
                    <a:pt x="573" y="1292"/>
                  </a:lnTo>
                  <a:lnTo>
                    <a:pt x="573" y="1292"/>
                  </a:lnTo>
                  <a:lnTo>
                    <a:pt x="573" y="1292"/>
                  </a:lnTo>
                  <a:lnTo>
                    <a:pt x="573" y="899"/>
                  </a:lnTo>
                  <a:lnTo>
                    <a:pt x="573" y="899"/>
                  </a:lnTo>
                  <a:lnTo>
                    <a:pt x="573" y="1292"/>
                  </a:lnTo>
                  <a:lnTo>
                    <a:pt x="574" y="1292"/>
                  </a:lnTo>
                  <a:lnTo>
                    <a:pt x="574" y="1292"/>
                  </a:lnTo>
                  <a:lnTo>
                    <a:pt x="576" y="1292"/>
                  </a:lnTo>
                  <a:lnTo>
                    <a:pt x="576" y="899"/>
                  </a:lnTo>
                  <a:lnTo>
                    <a:pt x="579" y="899"/>
                  </a:lnTo>
                  <a:lnTo>
                    <a:pt x="579" y="1292"/>
                  </a:lnTo>
                  <a:lnTo>
                    <a:pt x="580" y="1292"/>
                  </a:lnTo>
                  <a:lnTo>
                    <a:pt x="580" y="899"/>
                  </a:lnTo>
                  <a:lnTo>
                    <a:pt x="581" y="899"/>
                  </a:lnTo>
                  <a:lnTo>
                    <a:pt x="581" y="899"/>
                  </a:lnTo>
                  <a:lnTo>
                    <a:pt x="582" y="899"/>
                  </a:lnTo>
                  <a:lnTo>
                    <a:pt x="582" y="899"/>
                  </a:lnTo>
                  <a:lnTo>
                    <a:pt x="582" y="899"/>
                  </a:lnTo>
                  <a:lnTo>
                    <a:pt x="582" y="899"/>
                  </a:lnTo>
                  <a:lnTo>
                    <a:pt x="582" y="899"/>
                  </a:lnTo>
                  <a:lnTo>
                    <a:pt x="582" y="899"/>
                  </a:lnTo>
                  <a:lnTo>
                    <a:pt x="582" y="899"/>
                  </a:lnTo>
                  <a:lnTo>
                    <a:pt x="582" y="899"/>
                  </a:lnTo>
                  <a:lnTo>
                    <a:pt x="586" y="899"/>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7" y="1290"/>
                  </a:lnTo>
                  <a:lnTo>
                    <a:pt x="587" y="1290"/>
                  </a:lnTo>
                  <a:lnTo>
                    <a:pt x="587" y="1290"/>
                  </a:lnTo>
                  <a:lnTo>
                    <a:pt x="587" y="1290"/>
                  </a:lnTo>
                  <a:lnTo>
                    <a:pt x="587" y="1290"/>
                  </a:lnTo>
                  <a:lnTo>
                    <a:pt x="587" y="899"/>
                  </a:lnTo>
                  <a:lnTo>
                    <a:pt x="588" y="899"/>
                  </a:lnTo>
                  <a:lnTo>
                    <a:pt x="588" y="1290"/>
                  </a:lnTo>
                  <a:lnTo>
                    <a:pt x="588" y="1290"/>
                  </a:lnTo>
                  <a:lnTo>
                    <a:pt x="588" y="1290"/>
                  </a:lnTo>
                  <a:lnTo>
                    <a:pt x="589" y="1290"/>
                  </a:lnTo>
                  <a:lnTo>
                    <a:pt x="589" y="1290"/>
                  </a:lnTo>
                  <a:lnTo>
                    <a:pt x="590" y="1290"/>
                  </a:lnTo>
                  <a:lnTo>
                    <a:pt x="590" y="1290"/>
                  </a:lnTo>
                  <a:lnTo>
                    <a:pt x="591" y="1290"/>
                  </a:lnTo>
                  <a:lnTo>
                    <a:pt x="591" y="899"/>
                  </a:lnTo>
                  <a:lnTo>
                    <a:pt x="592" y="899"/>
                  </a:lnTo>
                  <a:lnTo>
                    <a:pt x="592" y="899"/>
                  </a:lnTo>
                  <a:lnTo>
                    <a:pt x="594" y="899"/>
                  </a:lnTo>
                  <a:lnTo>
                    <a:pt x="594" y="899"/>
                  </a:lnTo>
                  <a:lnTo>
                    <a:pt x="595" y="899"/>
                  </a:lnTo>
                  <a:lnTo>
                    <a:pt x="595" y="899"/>
                  </a:lnTo>
                  <a:lnTo>
                    <a:pt x="595" y="899"/>
                  </a:lnTo>
                  <a:lnTo>
                    <a:pt x="595" y="899"/>
                  </a:lnTo>
                  <a:lnTo>
                    <a:pt x="596" y="899"/>
                  </a:lnTo>
                  <a:lnTo>
                    <a:pt x="596" y="899"/>
                  </a:lnTo>
                  <a:lnTo>
                    <a:pt x="597" y="899"/>
                  </a:lnTo>
                  <a:lnTo>
                    <a:pt x="597" y="899"/>
                  </a:lnTo>
                  <a:lnTo>
                    <a:pt x="598" y="899"/>
                  </a:lnTo>
                  <a:lnTo>
                    <a:pt x="598"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600" y="899"/>
                  </a:lnTo>
                  <a:lnTo>
                    <a:pt x="600" y="899"/>
                  </a:lnTo>
                  <a:lnTo>
                    <a:pt x="602" y="899"/>
                  </a:lnTo>
                  <a:lnTo>
                    <a:pt x="602" y="899"/>
                  </a:lnTo>
                  <a:lnTo>
                    <a:pt x="605" y="899"/>
                  </a:lnTo>
                  <a:lnTo>
                    <a:pt x="605" y="899"/>
                  </a:lnTo>
                  <a:lnTo>
                    <a:pt x="605" y="899"/>
                  </a:lnTo>
                  <a:lnTo>
                    <a:pt x="605" y="1284"/>
                  </a:lnTo>
                  <a:lnTo>
                    <a:pt x="605" y="1284"/>
                  </a:lnTo>
                  <a:lnTo>
                    <a:pt x="605" y="899"/>
                  </a:lnTo>
                  <a:lnTo>
                    <a:pt x="606" y="899"/>
                  </a:lnTo>
                  <a:lnTo>
                    <a:pt x="606" y="1282"/>
                  </a:lnTo>
                  <a:lnTo>
                    <a:pt x="606" y="1282"/>
                  </a:lnTo>
                  <a:lnTo>
                    <a:pt x="606" y="1282"/>
                  </a:lnTo>
                  <a:lnTo>
                    <a:pt x="606" y="1282"/>
                  </a:lnTo>
                  <a:lnTo>
                    <a:pt x="606" y="899"/>
                  </a:lnTo>
                  <a:lnTo>
                    <a:pt x="606" y="899"/>
                  </a:lnTo>
                  <a:lnTo>
                    <a:pt x="606" y="1282"/>
                  </a:lnTo>
                  <a:lnTo>
                    <a:pt x="606" y="1282"/>
                  </a:lnTo>
                  <a:lnTo>
                    <a:pt x="606" y="1282"/>
                  </a:lnTo>
                  <a:lnTo>
                    <a:pt x="606" y="1282"/>
                  </a:lnTo>
                  <a:lnTo>
                    <a:pt x="606" y="1282"/>
                  </a:lnTo>
                  <a:lnTo>
                    <a:pt x="606" y="1282"/>
                  </a:lnTo>
                  <a:lnTo>
                    <a:pt x="606" y="1281"/>
                  </a:lnTo>
                  <a:lnTo>
                    <a:pt x="606" y="1281"/>
                  </a:lnTo>
                  <a:lnTo>
                    <a:pt x="606" y="1281"/>
                  </a:lnTo>
                  <a:lnTo>
                    <a:pt x="606" y="1281"/>
                  </a:lnTo>
                  <a:lnTo>
                    <a:pt x="606" y="1281"/>
                  </a:lnTo>
                  <a:lnTo>
                    <a:pt x="606" y="1281"/>
                  </a:lnTo>
                  <a:lnTo>
                    <a:pt x="606" y="1281"/>
                  </a:lnTo>
                  <a:lnTo>
                    <a:pt x="606" y="1281"/>
                  </a:lnTo>
                  <a:lnTo>
                    <a:pt x="606" y="1281"/>
                  </a:lnTo>
                  <a:lnTo>
                    <a:pt x="607" y="1281"/>
                  </a:lnTo>
                  <a:lnTo>
                    <a:pt x="607" y="899"/>
                  </a:lnTo>
                  <a:lnTo>
                    <a:pt x="607" y="899"/>
                  </a:lnTo>
                  <a:lnTo>
                    <a:pt x="607" y="899"/>
                  </a:lnTo>
                  <a:lnTo>
                    <a:pt x="607" y="899"/>
                  </a:lnTo>
                  <a:lnTo>
                    <a:pt x="607" y="899"/>
                  </a:lnTo>
                  <a:lnTo>
                    <a:pt x="607" y="899"/>
                  </a:lnTo>
                  <a:lnTo>
                    <a:pt x="607" y="899"/>
                  </a:lnTo>
                  <a:lnTo>
                    <a:pt x="608" y="899"/>
                  </a:lnTo>
                  <a:lnTo>
                    <a:pt x="608" y="899"/>
                  </a:lnTo>
                  <a:lnTo>
                    <a:pt x="610" y="899"/>
                  </a:lnTo>
                  <a:lnTo>
                    <a:pt x="610" y="899"/>
                  </a:lnTo>
                  <a:lnTo>
                    <a:pt x="612" y="899"/>
                  </a:lnTo>
                  <a:lnTo>
                    <a:pt x="612" y="899"/>
                  </a:lnTo>
                  <a:lnTo>
                    <a:pt x="616" y="899"/>
                  </a:lnTo>
                  <a:lnTo>
                    <a:pt x="616" y="899"/>
                  </a:lnTo>
                  <a:lnTo>
                    <a:pt x="629" y="899"/>
                  </a:lnTo>
                  <a:lnTo>
                    <a:pt x="629" y="899"/>
                  </a:lnTo>
                  <a:lnTo>
                    <a:pt x="649" y="899"/>
                  </a:lnTo>
                  <a:lnTo>
                    <a:pt x="649" y="899"/>
                  </a:lnTo>
                  <a:lnTo>
                    <a:pt x="649" y="899"/>
                  </a:lnTo>
                  <a:lnTo>
                    <a:pt x="649" y="899"/>
                  </a:lnTo>
                  <a:lnTo>
                    <a:pt x="649" y="899"/>
                  </a:lnTo>
                  <a:lnTo>
                    <a:pt x="649" y="1278"/>
                  </a:lnTo>
                  <a:lnTo>
                    <a:pt x="649" y="1278"/>
                  </a:lnTo>
                  <a:lnTo>
                    <a:pt x="649" y="1278"/>
                  </a:lnTo>
                  <a:lnTo>
                    <a:pt x="649" y="1278"/>
                  </a:lnTo>
                  <a:lnTo>
                    <a:pt x="649" y="1278"/>
                  </a:lnTo>
                  <a:lnTo>
                    <a:pt x="649" y="1278"/>
                  </a:lnTo>
                  <a:lnTo>
                    <a:pt x="649" y="1278"/>
                  </a:lnTo>
                  <a:lnTo>
                    <a:pt x="649" y="1278"/>
                  </a:lnTo>
                  <a:lnTo>
                    <a:pt x="649" y="1278"/>
                  </a:lnTo>
                  <a:lnTo>
                    <a:pt x="650" y="1278"/>
                  </a:lnTo>
                  <a:lnTo>
                    <a:pt x="650" y="1278"/>
                  </a:lnTo>
                  <a:lnTo>
                    <a:pt x="651" y="1278"/>
                  </a:lnTo>
                  <a:lnTo>
                    <a:pt x="651" y="1278"/>
                  </a:lnTo>
                  <a:lnTo>
                    <a:pt x="653" y="1278"/>
                  </a:lnTo>
                  <a:lnTo>
                    <a:pt x="653" y="1278"/>
                  </a:lnTo>
                  <a:lnTo>
                    <a:pt x="663" y="1278"/>
                  </a:lnTo>
                  <a:lnTo>
                    <a:pt x="663" y="899"/>
                  </a:lnTo>
                  <a:lnTo>
                    <a:pt x="663" y="899"/>
                  </a:lnTo>
                  <a:lnTo>
                    <a:pt x="663" y="899"/>
                  </a:lnTo>
                  <a:lnTo>
                    <a:pt x="673" y="899"/>
                  </a:lnTo>
                  <a:lnTo>
                    <a:pt x="673" y="1276"/>
                  </a:lnTo>
                  <a:lnTo>
                    <a:pt x="673" y="1276"/>
                  </a:lnTo>
                  <a:lnTo>
                    <a:pt x="673" y="1276"/>
                  </a:lnTo>
                  <a:lnTo>
                    <a:pt x="673" y="1276"/>
                  </a:lnTo>
                  <a:lnTo>
                    <a:pt x="673" y="899"/>
                  </a:lnTo>
                  <a:lnTo>
                    <a:pt x="673" y="899"/>
                  </a:lnTo>
                  <a:lnTo>
                    <a:pt x="673" y="899"/>
                  </a:lnTo>
                  <a:lnTo>
                    <a:pt x="674" y="899"/>
                  </a:lnTo>
                  <a:lnTo>
                    <a:pt x="674" y="899"/>
                  </a:lnTo>
                  <a:lnTo>
                    <a:pt x="674" y="899"/>
                  </a:lnTo>
                  <a:lnTo>
                    <a:pt x="674" y="1276"/>
                  </a:lnTo>
                  <a:lnTo>
                    <a:pt x="675" y="1276"/>
                  </a:lnTo>
                  <a:lnTo>
                    <a:pt x="675" y="1276"/>
                  </a:lnTo>
                  <a:lnTo>
                    <a:pt x="677" y="1276"/>
                  </a:lnTo>
                  <a:lnTo>
                    <a:pt x="677" y="1276"/>
                  </a:lnTo>
                  <a:lnTo>
                    <a:pt x="677" y="1276"/>
                  </a:lnTo>
                  <a:lnTo>
                    <a:pt x="677" y="1276"/>
                  </a:lnTo>
                  <a:lnTo>
                    <a:pt x="677" y="1276"/>
                  </a:lnTo>
                  <a:lnTo>
                    <a:pt x="677" y="1276"/>
                  </a:lnTo>
                  <a:lnTo>
                    <a:pt x="677" y="1276"/>
                  </a:lnTo>
                  <a:lnTo>
                    <a:pt x="677" y="899"/>
                  </a:lnTo>
                  <a:lnTo>
                    <a:pt x="677" y="899"/>
                  </a:lnTo>
                  <a:lnTo>
                    <a:pt x="677" y="899"/>
                  </a:lnTo>
                  <a:lnTo>
                    <a:pt x="677" y="899"/>
                  </a:lnTo>
                  <a:lnTo>
                    <a:pt x="677" y="1275"/>
                  </a:lnTo>
                  <a:lnTo>
                    <a:pt x="677" y="1275"/>
                  </a:lnTo>
                  <a:lnTo>
                    <a:pt x="677" y="1275"/>
                  </a:lnTo>
                  <a:lnTo>
                    <a:pt x="677" y="1275"/>
                  </a:lnTo>
                  <a:lnTo>
                    <a:pt x="677" y="1275"/>
                  </a:lnTo>
                  <a:lnTo>
                    <a:pt x="677" y="1275"/>
                  </a:lnTo>
                  <a:lnTo>
                    <a:pt x="677" y="899"/>
                  </a:lnTo>
                  <a:lnTo>
                    <a:pt x="677" y="899"/>
                  </a:lnTo>
                  <a:lnTo>
                    <a:pt x="677" y="1273"/>
                  </a:lnTo>
                  <a:lnTo>
                    <a:pt x="677" y="1273"/>
                  </a:lnTo>
                  <a:lnTo>
                    <a:pt x="677" y="1273"/>
                  </a:lnTo>
                  <a:lnTo>
                    <a:pt x="679" y="1273"/>
                  </a:lnTo>
                  <a:lnTo>
                    <a:pt x="679"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1269"/>
                  </a:lnTo>
                  <a:lnTo>
                    <a:pt x="680" y="1269"/>
                  </a:lnTo>
                  <a:lnTo>
                    <a:pt x="680" y="1269"/>
                  </a:lnTo>
                  <a:lnTo>
                    <a:pt x="680" y="1269"/>
                  </a:lnTo>
                  <a:lnTo>
                    <a:pt x="680" y="1269"/>
                  </a:lnTo>
                  <a:lnTo>
                    <a:pt x="726" y="1269"/>
                  </a:lnTo>
                  <a:lnTo>
                    <a:pt x="726" y="1266"/>
                  </a:lnTo>
                  <a:lnTo>
                    <a:pt x="726" y="1266"/>
                  </a:lnTo>
                  <a:lnTo>
                    <a:pt x="726" y="899"/>
                  </a:lnTo>
                  <a:lnTo>
                    <a:pt x="726" y="899"/>
                  </a:lnTo>
                  <a:lnTo>
                    <a:pt x="726" y="1266"/>
                  </a:lnTo>
                  <a:lnTo>
                    <a:pt x="728" y="1266"/>
                  </a:lnTo>
                  <a:lnTo>
                    <a:pt x="728" y="899"/>
                  </a:lnTo>
                  <a:lnTo>
                    <a:pt x="732" y="899"/>
                  </a:lnTo>
                  <a:lnTo>
                    <a:pt x="732"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7" y="899"/>
                  </a:lnTo>
                  <a:lnTo>
                    <a:pt x="737" y="899"/>
                  </a:lnTo>
                  <a:lnTo>
                    <a:pt x="737" y="899"/>
                  </a:lnTo>
                  <a:lnTo>
                    <a:pt x="737" y="899"/>
                  </a:lnTo>
                  <a:lnTo>
                    <a:pt x="737" y="899"/>
                  </a:lnTo>
                  <a:lnTo>
                    <a:pt x="737" y="899"/>
                  </a:lnTo>
                  <a:lnTo>
                    <a:pt x="737" y="899"/>
                  </a:lnTo>
                  <a:lnTo>
                    <a:pt x="737" y="899"/>
                  </a:lnTo>
                  <a:lnTo>
                    <a:pt x="743" y="899"/>
                  </a:lnTo>
                  <a:lnTo>
                    <a:pt x="743" y="899"/>
                  </a:lnTo>
                  <a:lnTo>
                    <a:pt x="752" y="899"/>
                  </a:lnTo>
                  <a:lnTo>
                    <a:pt x="752" y="1259"/>
                  </a:lnTo>
                  <a:lnTo>
                    <a:pt x="752" y="1259"/>
                  </a:lnTo>
                  <a:lnTo>
                    <a:pt x="752" y="1259"/>
                  </a:lnTo>
                  <a:lnTo>
                    <a:pt x="752" y="1259"/>
                  </a:lnTo>
                  <a:lnTo>
                    <a:pt x="752" y="1259"/>
                  </a:lnTo>
                  <a:lnTo>
                    <a:pt x="752" y="1259"/>
                  </a:lnTo>
                  <a:lnTo>
                    <a:pt x="752" y="899"/>
                  </a:lnTo>
                  <a:lnTo>
                    <a:pt x="752" y="899"/>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3" y="1258"/>
                  </a:lnTo>
                  <a:lnTo>
                    <a:pt x="753" y="1258"/>
                  </a:lnTo>
                  <a:lnTo>
                    <a:pt x="753" y="1258"/>
                  </a:lnTo>
                  <a:lnTo>
                    <a:pt x="753" y="1258"/>
                  </a:lnTo>
                  <a:lnTo>
                    <a:pt x="754" y="1258"/>
                  </a:lnTo>
                  <a:lnTo>
                    <a:pt x="754" y="1258"/>
                  </a:lnTo>
                  <a:lnTo>
                    <a:pt x="754" y="1258"/>
                  </a:lnTo>
                  <a:lnTo>
                    <a:pt x="754" y="1258"/>
                  </a:lnTo>
                  <a:lnTo>
                    <a:pt x="754" y="1258"/>
                  </a:lnTo>
                  <a:lnTo>
                    <a:pt x="754" y="1258"/>
                  </a:lnTo>
                  <a:lnTo>
                    <a:pt x="755" y="1258"/>
                  </a:lnTo>
                  <a:lnTo>
                    <a:pt x="755" y="1258"/>
                  </a:lnTo>
                  <a:lnTo>
                    <a:pt x="756" y="1258"/>
                  </a:lnTo>
                  <a:lnTo>
                    <a:pt x="756" y="1258"/>
                  </a:lnTo>
                  <a:lnTo>
                    <a:pt x="756" y="1258"/>
                  </a:lnTo>
                  <a:lnTo>
                    <a:pt x="756" y="1258"/>
                  </a:lnTo>
                  <a:lnTo>
                    <a:pt x="757" y="1258"/>
                  </a:lnTo>
                  <a:lnTo>
                    <a:pt x="757" y="1258"/>
                  </a:lnTo>
                  <a:lnTo>
                    <a:pt x="758" y="1258"/>
                  </a:lnTo>
                  <a:lnTo>
                    <a:pt x="758" y="1258"/>
                  </a:lnTo>
                  <a:lnTo>
                    <a:pt x="759" y="1258"/>
                  </a:lnTo>
                  <a:lnTo>
                    <a:pt x="759" y="1258"/>
                  </a:lnTo>
                  <a:lnTo>
                    <a:pt x="760" y="1258"/>
                  </a:lnTo>
                  <a:lnTo>
                    <a:pt x="760" y="1258"/>
                  </a:lnTo>
                  <a:lnTo>
                    <a:pt x="763" y="1258"/>
                  </a:lnTo>
                  <a:lnTo>
                    <a:pt x="763" y="1258"/>
                  </a:lnTo>
                  <a:lnTo>
                    <a:pt x="766" y="1258"/>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8" y="899"/>
                  </a:lnTo>
                  <a:lnTo>
                    <a:pt x="768" y="899"/>
                  </a:lnTo>
                  <a:lnTo>
                    <a:pt x="768" y="899"/>
                  </a:lnTo>
                  <a:lnTo>
                    <a:pt x="768" y="1253"/>
                  </a:lnTo>
                  <a:lnTo>
                    <a:pt x="768" y="1253"/>
                  </a:lnTo>
                  <a:lnTo>
                    <a:pt x="768" y="1253"/>
                  </a:lnTo>
                  <a:lnTo>
                    <a:pt x="777" y="1253"/>
                  </a:lnTo>
                  <a:lnTo>
                    <a:pt x="777" y="1252"/>
                  </a:lnTo>
                  <a:lnTo>
                    <a:pt x="777" y="1252"/>
                  </a:lnTo>
                  <a:lnTo>
                    <a:pt x="777" y="1252"/>
                  </a:lnTo>
                  <a:lnTo>
                    <a:pt x="777" y="1252"/>
                  </a:lnTo>
                  <a:lnTo>
                    <a:pt x="777" y="899"/>
                  </a:lnTo>
                  <a:lnTo>
                    <a:pt x="777" y="899"/>
                  </a:lnTo>
                  <a:lnTo>
                    <a:pt x="777" y="1252"/>
                  </a:lnTo>
                  <a:lnTo>
                    <a:pt x="778" y="1252"/>
                  </a:lnTo>
                  <a:lnTo>
                    <a:pt x="778" y="1252"/>
                  </a:lnTo>
                  <a:lnTo>
                    <a:pt x="778" y="1252"/>
                  </a:lnTo>
                  <a:lnTo>
                    <a:pt x="778" y="1252"/>
                  </a:lnTo>
                  <a:lnTo>
                    <a:pt x="778" y="1252"/>
                  </a:lnTo>
                  <a:lnTo>
                    <a:pt x="778" y="1252"/>
                  </a:lnTo>
                  <a:lnTo>
                    <a:pt x="778" y="1252"/>
                  </a:lnTo>
                  <a:lnTo>
                    <a:pt x="778" y="1252"/>
                  </a:lnTo>
                  <a:lnTo>
                    <a:pt x="779" y="1252"/>
                  </a:lnTo>
                  <a:lnTo>
                    <a:pt x="779" y="1252"/>
                  </a:lnTo>
                  <a:lnTo>
                    <a:pt x="781" y="1252"/>
                  </a:lnTo>
                  <a:lnTo>
                    <a:pt x="781" y="1252"/>
                  </a:lnTo>
                  <a:lnTo>
                    <a:pt x="782" y="1252"/>
                  </a:lnTo>
                  <a:lnTo>
                    <a:pt x="782" y="1252"/>
                  </a:lnTo>
                  <a:lnTo>
                    <a:pt x="786" y="1252"/>
                  </a:lnTo>
                  <a:lnTo>
                    <a:pt x="786" y="899"/>
                  </a:lnTo>
                  <a:lnTo>
                    <a:pt x="792" y="899"/>
                  </a:lnTo>
                  <a:lnTo>
                    <a:pt x="792" y="1250"/>
                  </a:lnTo>
                  <a:lnTo>
                    <a:pt x="792" y="1250"/>
                  </a:lnTo>
                  <a:lnTo>
                    <a:pt x="792" y="1250"/>
                  </a:lnTo>
                  <a:lnTo>
                    <a:pt x="792" y="1250"/>
                  </a:lnTo>
                  <a:lnTo>
                    <a:pt x="792" y="899"/>
                  </a:lnTo>
                  <a:lnTo>
                    <a:pt x="793" y="899"/>
                  </a:lnTo>
                  <a:lnTo>
                    <a:pt x="793" y="899"/>
                  </a:lnTo>
                  <a:lnTo>
                    <a:pt x="793" y="899"/>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899"/>
                  </a:lnTo>
                  <a:lnTo>
                    <a:pt x="793" y="899"/>
                  </a:lnTo>
                  <a:lnTo>
                    <a:pt x="793" y="1248"/>
                  </a:lnTo>
                  <a:lnTo>
                    <a:pt x="793" y="1248"/>
                  </a:lnTo>
                  <a:lnTo>
                    <a:pt x="793" y="1248"/>
                  </a:lnTo>
                  <a:lnTo>
                    <a:pt x="793" y="1248"/>
                  </a:lnTo>
                  <a:lnTo>
                    <a:pt x="793" y="1248"/>
                  </a:lnTo>
                  <a:lnTo>
                    <a:pt x="794" y="1248"/>
                  </a:lnTo>
                  <a:lnTo>
                    <a:pt x="794" y="1248"/>
                  </a:lnTo>
                  <a:lnTo>
                    <a:pt x="794" y="1248"/>
                  </a:lnTo>
                  <a:lnTo>
                    <a:pt x="794" y="1248"/>
                  </a:lnTo>
                  <a:lnTo>
                    <a:pt x="795" y="1248"/>
                  </a:lnTo>
                  <a:lnTo>
                    <a:pt x="795" y="899"/>
                  </a:lnTo>
                  <a:lnTo>
                    <a:pt x="800" y="899"/>
                  </a:lnTo>
                  <a:lnTo>
                    <a:pt x="800" y="899"/>
                  </a:lnTo>
                  <a:lnTo>
                    <a:pt x="800" y="899"/>
                  </a:lnTo>
                  <a:lnTo>
                    <a:pt x="800" y="899"/>
                  </a:lnTo>
                  <a:lnTo>
                    <a:pt x="800" y="899"/>
                  </a:lnTo>
                  <a:lnTo>
                    <a:pt x="800" y="1246"/>
                  </a:lnTo>
                  <a:lnTo>
                    <a:pt x="800" y="1246"/>
                  </a:lnTo>
                  <a:lnTo>
                    <a:pt x="800" y="899"/>
                  </a:lnTo>
                  <a:lnTo>
                    <a:pt x="800" y="899"/>
                  </a:lnTo>
                  <a:lnTo>
                    <a:pt x="800" y="899"/>
                  </a:lnTo>
                  <a:lnTo>
                    <a:pt x="800" y="899"/>
                  </a:lnTo>
                  <a:lnTo>
                    <a:pt x="800"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2" y="899"/>
                  </a:lnTo>
                  <a:lnTo>
                    <a:pt x="802" y="899"/>
                  </a:lnTo>
                  <a:lnTo>
                    <a:pt x="802" y="899"/>
                  </a:lnTo>
                  <a:lnTo>
                    <a:pt x="802" y="899"/>
                  </a:lnTo>
                  <a:lnTo>
                    <a:pt x="802" y="899"/>
                  </a:lnTo>
                  <a:lnTo>
                    <a:pt x="802" y="899"/>
                  </a:lnTo>
                  <a:lnTo>
                    <a:pt x="802" y="899"/>
                  </a:lnTo>
                  <a:lnTo>
                    <a:pt x="802" y="899"/>
                  </a:lnTo>
                  <a:lnTo>
                    <a:pt x="803" y="899"/>
                  </a:lnTo>
                  <a:lnTo>
                    <a:pt x="803" y="899"/>
                  </a:lnTo>
                  <a:lnTo>
                    <a:pt x="804" y="899"/>
                  </a:lnTo>
                  <a:lnTo>
                    <a:pt x="804" y="899"/>
                  </a:lnTo>
                  <a:lnTo>
                    <a:pt x="805" y="899"/>
                  </a:lnTo>
                  <a:lnTo>
                    <a:pt x="805" y="899"/>
                  </a:lnTo>
                  <a:lnTo>
                    <a:pt x="806" y="899"/>
                  </a:lnTo>
                  <a:lnTo>
                    <a:pt x="806" y="899"/>
                  </a:lnTo>
                  <a:lnTo>
                    <a:pt x="808" y="899"/>
                  </a:lnTo>
                  <a:lnTo>
                    <a:pt x="808" y="899"/>
                  </a:lnTo>
                  <a:lnTo>
                    <a:pt x="810" y="899"/>
                  </a:lnTo>
                  <a:lnTo>
                    <a:pt x="810" y="899"/>
                  </a:lnTo>
                  <a:lnTo>
                    <a:pt x="811" y="899"/>
                  </a:lnTo>
                  <a:lnTo>
                    <a:pt x="811" y="899"/>
                  </a:lnTo>
                  <a:lnTo>
                    <a:pt x="813" y="899"/>
                  </a:lnTo>
                  <a:lnTo>
                    <a:pt x="813" y="899"/>
                  </a:lnTo>
                  <a:lnTo>
                    <a:pt x="819" y="899"/>
                  </a:lnTo>
                  <a:lnTo>
                    <a:pt x="819" y="899"/>
                  </a:lnTo>
                  <a:lnTo>
                    <a:pt x="827" y="899"/>
                  </a:lnTo>
                  <a:lnTo>
                    <a:pt x="827" y="899"/>
                  </a:lnTo>
                  <a:lnTo>
                    <a:pt x="827" y="899"/>
                  </a:lnTo>
                  <a:lnTo>
                    <a:pt x="827" y="899"/>
                  </a:lnTo>
                  <a:lnTo>
                    <a:pt x="827" y="899"/>
                  </a:lnTo>
                  <a:lnTo>
                    <a:pt x="827" y="899"/>
                  </a:lnTo>
                  <a:lnTo>
                    <a:pt x="828" y="899"/>
                  </a:lnTo>
                  <a:lnTo>
                    <a:pt x="828" y="899"/>
                  </a:lnTo>
                  <a:lnTo>
                    <a:pt x="828" y="899"/>
                  </a:lnTo>
                  <a:lnTo>
                    <a:pt x="828" y="1242"/>
                  </a:lnTo>
                  <a:lnTo>
                    <a:pt x="828" y="1242"/>
                  </a:lnTo>
                  <a:lnTo>
                    <a:pt x="828" y="1242"/>
                  </a:lnTo>
                  <a:lnTo>
                    <a:pt x="828" y="1242"/>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1240"/>
                  </a:lnTo>
                  <a:lnTo>
                    <a:pt x="828" y="1240"/>
                  </a:lnTo>
                  <a:lnTo>
                    <a:pt x="828" y="899"/>
                  </a:lnTo>
                  <a:lnTo>
                    <a:pt x="828" y="899"/>
                  </a:lnTo>
                  <a:lnTo>
                    <a:pt x="828" y="1240"/>
                  </a:lnTo>
                  <a:lnTo>
                    <a:pt x="829" y="1240"/>
                  </a:lnTo>
                  <a:lnTo>
                    <a:pt x="829" y="899"/>
                  </a:lnTo>
                  <a:lnTo>
                    <a:pt x="835" y="899"/>
                  </a:lnTo>
                  <a:lnTo>
                    <a:pt x="835" y="899"/>
                  </a:lnTo>
                  <a:lnTo>
                    <a:pt x="835" y="899"/>
                  </a:lnTo>
                  <a:lnTo>
                    <a:pt x="835" y="899"/>
                  </a:lnTo>
                  <a:lnTo>
                    <a:pt x="835" y="899"/>
                  </a:lnTo>
                  <a:lnTo>
                    <a:pt x="835" y="899"/>
                  </a:lnTo>
                  <a:lnTo>
                    <a:pt x="836" y="899"/>
                  </a:lnTo>
                  <a:lnTo>
                    <a:pt x="836" y="899"/>
                  </a:lnTo>
                  <a:lnTo>
                    <a:pt x="836" y="899"/>
                  </a:lnTo>
                  <a:lnTo>
                    <a:pt x="836" y="899"/>
                  </a:lnTo>
                  <a:lnTo>
                    <a:pt x="836" y="899"/>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7" y="1230"/>
                  </a:lnTo>
                  <a:lnTo>
                    <a:pt x="837" y="1230"/>
                  </a:lnTo>
                  <a:lnTo>
                    <a:pt x="838" y="1230"/>
                  </a:lnTo>
                  <a:lnTo>
                    <a:pt x="838" y="1230"/>
                  </a:lnTo>
                  <a:lnTo>
                    <a:pt x="845" y="1230"/>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6" y="899"/>
                  </a:lnTo>
                  <a:lnTo>
                    <a:pt x="846" y="899"/>
                  </a:lnTo>
                  <a:lnTo>
                    <a:pt x="847" y="899"/>
                  </a:lnTo>
                  <a:lnTo>
                    <a:pt x="847" y="899"/>
                  </a:lnTo>
                  <a:lnTo>
                    <a:pt x="847" y="899"/>
                  </a:lnTo>
                  <a:lnTo>
                    <a:pt x="847" y="899"/>
                  </a:lnTo>
                  <a:lnTo>
                    <a:pt x="847" y="899"/>
                  </a:lnTo>
                  <a:lnTo>
                    <a:pt x="847" y="899"/>
                  </a:lnTo>
                  <a:lnTo>
                    <a:pt x="847" y="899"/>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899"/>
                  </a:lnTo>
                  <a:lnTo>
                    <a:pt x="848" y="899"/>
                  </a:lnTo>
                  <a:lnTo>
                    <a:pt x="848" y="1220"/>
                  </a:lnTo>
                  <a:lnTo>
                    <a:pt x="848" y="1220"/>
                  </a:lnTo>
                  <a:lnTo>
                    <a:pt x="848" y="1220"/>
                  </a:lnTo>
                  <a:lnTo>
                    <a:pt x="848" y="1220"/>
                  </a:lnTo>
                  <a:lnTo>
                    <a:pt x="848" y="1220"/>
                  </a:lnTo>
                  <a:lnTo>
                    <a:pt x="848" y="1220"/>
                  </a:lnTo>
                  <a:lnTo>
                    <a:pt x="848" y="1220"/>
                  </a:lnTo>
                  <a:lnTo>
                    <a:pt x="849" y="1220"/>
                  </a:lnTo>
                  <a:lnTo>
                    <a:pt x="849" y="1220"/>
                  </a:lnTo>
                  <a:lnTo>
                    <a:pt x="850" y="1220"/>
                  </a:lnTo>
                  <a:lnTo>
                    <a:pt x="850" y="899"/>
                  </a:lnTo>
                  <a:lnTo>
                    <a:pt x="851" y="899"/>
                  </a:lnTo>
                  <a:lnTo>
                    <a:pt x="851" y="899"/>
                  </a:lnTo>
                  <a:lnTo>
                    <a:pt x="851" y="899"/>
                  </a:lnTo>
                  <a:lnTo>
                    <a:pt x="851" y="1219"/>
                  </a:lnTo>
                  <a:lnTo>
                    <a:pt x="851" y="1219"/>
                  </a:lnTo>
                  <a:lnTo>
                    <a:pt x="851" y="1219"/>
                  </a:lnTo>
                  <a:lnTo>
                    <a:pt x="851" y="1219"/>
                  </a:lnTo>
                  <a:lnTo>
                    <a:pt x="851" y="899"/>
                  </a:lnTo>
                  <a:lnTo>
                    <a:pt x="851" y="899"/>
                  </a:lnTo>
                  <a:lnTo>
                    <a:pt x="851" y="1218"/>
                  </a:lnTo>
                  <a:lnTo>
                    <a:pt x="851" y="1218"/>
                  </a:lnTo>
                  <a:lnTo>
                    <a:pt x="851" y="1218"/>
                  </a:lnTo>
                  <a:lnTo>
                    <a:pt x="851" y="1218"/>
                  </a:lnTo>
                  <a:lnTo>
                    <a:pt x="851" y="1218"/>
                  </a:lnTo>
                  <a:lnTo>
                    <a:pt x="852" y="1218"/>
                  </a:lnTo>
                  <a:lnTo>
                    <a:pt x="852" y="899"/>
                  </a:lnTo>
                  <a:lnTo>
                    <a:pt x="881" y="899"/>
                  </a:lnTo>
                  <a:lnTo>
                    <a:pt x="881" y="899"/>
                  </a:lnTo>
                  <a:lnTo>
                    <a:pt x="881" y="899"/>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899"/>
                  </a:lnTo>
                  <a:lnTo>
                    <a:pt x="881" y="899"/>
                  </a:lnTo>
                  <a:lnTo>
                    <a:pt x="881" y="899"/>
                  </a:lnTo>
                  <a:lnTo>
                    <a:pt x="882" y="899"/>
                  </a:lnTo>
                  <a:lnTo>
                    <a:pt x="882" y="899"/>
                  </a:lnTo>
                  <a:lnTo>
                    <a:pt x="882" y="899"/>
                  </a:lnTo>
                  <a:lnTo>
                    <a:pt x="882" y="899"/>
                  </a:lnTo>
                  <a:lnTo>
                    <a:pt x="882" y="899"/>
                  </a:lnTo>
                  <a:lnTo>
                    <a:pt x="882" y="899"/>
                  </a:lnTo>
                  <a:lnTo>
                    <a:pt x="882" y="899"/>
                  </a:lnTo>
                  <a:lnTo>
                    <a:pt x="882" y="899"/>
                  </a:lnTo>
                  <a:lnTo>
                    <a:pt x="882" y="899"/>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4" y="1214"/>
                  </a:lnTo>
                  <a:lnTo>
                    <a:pt x="884" y="1214"/>
                  </a:lnTo>
                  <a:lnTo>
                    <a:pt x="884" y="1214"/>
                  </a:lnTo>
                  <a:lnTo>
                    <a:pt x="884" y="1214"/>
                  </a:lnTo>
                  <a:lnTo>
                    <a:pt x="885" y="1214"/>
                  </a:lnTo>
                  <a:lnTo>
                    <a:pt x="885" y="1214"/>
                  </a:lnTo>
                  <a:lnTo>
                    <a:pt x="886" y="1214"/>
                  </a:lnTo>
                  <a:lnTo>
                    <a:pt x="886" y="1213"/>
                  </a:lnTo>
                  <a:lnTo>
                    <a:pt x="886" y="1213"/>
                  </a:lnTo>
                  <a:lnTo>
                    <a:pt x="886" y="1213"/>
                  </a:lnTo>
                  <a:lnTo>
                    <a:pt x="886" y="1213"/>
                  </a:lnTo>
                  <a:lnTo>
                    <a:pt x="886" y="1213"/>
                  </a:lnTo>
                  <a:lnTo>
                    <a:pt x="886" y="1213"/>
                  </a:lnTo>
                  <a:lnTo>
                    <a:pt x="886" y="899"/>
                  </a:lnTo>
                  <a:lnTo>
                    <a:pt x="886" y="899"/>
                  </a:lnTo>
                  <a:lnTo>
                    <a:pt x="886" y="1213"/>
                  </a:lnTo>
                  <a:lnTo>
                    <a:pt x="886" y="1213"/>
                  </a:lnTo>
                  <a:lnTo>
                    <a:pt x="886" y="1213"/>
                  </a:lnTo>
                  <a:lnTo>
                    <a:pt x="887" y="1213"/>
                  </a:lnTo>
                  <a:lnTo>
                    <a:pt x="887" y="899"/>
                  </a:lnTo>
                  <a:lnTo>
                    <a:pt x="887" y="899"/>
                  </a:lnTo>
                  <a:lnTo>
                    <a:pt x="887" y="899"/>
                  </a:lnTo>
                  <a:lnTo>
                    <a:pt x="887" y="899"/>
                  </a:lnTo>
                  <a:lnTo>
                    <a:pt x="887" y="899"/>
                  </a:lnTo>
                  <a:lnTo>
                    <a:pt x="887" y="899"/>
                  </a:lnTo>
                  <a:lnTo>
                    <a:pt x="887" y="899"/>
                  </a:lnTo>
                  <a:lnTo>
                    <a:pt x="888" y="899"/>
                  </a:lnTo>
                  <a:lnTo>
                    <a:pt x="888" y="899"/>
                  </a:lnTo>
                  <a:lnTo>
                    <a:pt x="888" y="899"/>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9" y="1210"/>
                  </a:lnTo>
                  <a:lnTo>
                    <a:pt x="889" y="1210"/>
                  </a:lnTo>
                  <a:lnTo>
                    <a:pt x="889" y="1210"/>
                  </a:lnTo>
                  <a:lnTo>
                    <a:pt x="889" y="1210"/>
                  </a:lnTo>
                  <a:lnTo>
                    <a:pt x="889" y="1210"/>
                  </a:lnTo>
                  <a:lnTo>
                    <a:pt x="889" y="1210"/>
                  </a:lnTo>
                  <a:lnTo>
                    <a:pt x="890" y="1210"/>
                  </a:lnTo>
                  <a:lnTo>
                    <a:pt x="890" y="1210"/>
                  </a:lnTo>
                  <a:lnTo>
                    <a:pt x="890" y="1210"/>
                  </a:lnTo>
                  <a:lnTo>
                    <a:pt x="890" y="1210"/>
                  </a:lnTo>
                  <a:lnTo>
                    <a:pt x="891" y="1210"/>
                  </a:lnTo>
                  <a:lnTo>
                    <a:pt x="891" y="1210"/>
                  </a:lnTo>
                  <a:lnTo>
                    <a:pt x="891" y="1210"/>
                  </a:lnTo>
                  <a:lnTo>
                    <a:pt x="891" y="1210"/>
                  </a:lnTo>
                  <a:lnTo>
                    <a:pt x="892" y="1210"/>
                  </a:lnTo>
                  <a:lnTo>
                    <a:pt x="892" y="1210"/>
                  </a:lnTo>
                  <a:lnTo>
                    <a:pt x="892" y="1210"/>
                  </a:lnTo>
                  <a:lnTo>
                    <a:pt x="892" y="1210"/>
                  </a:lnTo>
                  <a:lnTo>
                    <a:pt x="893" y="1210"/>
                  </a:lnTo>
                  <a:lnTo>
                    <a:pt x="893" y="1210"/>
                  </a:lnTo>
                  <a:lnTo>
                    <a:pt x="894" y="1210"/>
                  </a:lnTo>
                  <a:lnTo>
                    <a:pt x="894" y="1210"/>
                  </a:lnTo>
                  <a:lnTo>
                    <a:pt x="896" y="1210"/>
                  </a:lnTo>
                  <a:lnTo>
                    <a:pt x="896" y="1210"/>
                  </a:lnTo>
                  <a:lnTo>
                    <a:pt x="899" y="1210"/>
                  </a:lnTo>
                  <a:lnTo>
                    <a:pt x="899" y="899"/>
                  </a:lnTo>
                  <a:lnTo>
                    <a:pt x="899" y="899"/>
                  </a:lnTo>
                  <a:lnTo>
                    <a:pt x="899" y="899"/>
                  </a:lnTo>
                  <a:lnTo>
                    <a:pt x="899" y="899"/>
                  </a:lnTo>
                  <a:lnTo>
                    <a:pt x="899" y="899"/>
                  </a:lnTo>
                  <a:lnTo>
                    <a:pt x="899" y="899"/>
                  </a:lnTo>
                  <a:lnTo>
                    <a:pt x="899" y="899"/>
                  </a:lnTo>
                  <a:lnTo>
                    <a:pt x="899" y="899"/>
                  </a:lnTo>
                  <a:lnTo>
                    <a:pt x="899" y="899"/>
                  </a:lnTo>
                  <a:lnTo>
                    <a:pt x="900" y="899"/>
                  </a:lnTo>
                  <a:lnTo>
                    <a:pt x="900" y="899"/>
                  </a:lnTo>
                  <a:lnTo>
                    <a:pt x="900" y="899"/>
                  </a:lnTo>
                  <a:lnTo>
                    <a:pt x="900" y="899"/>
                  </a:lnTo>
                  <a:lnTo>
                    <a:pt x="902" y="899"/>
                  </a:lnTo>
                  <a:lnTo>
                    <a:pt x="902" y="899"/>
                  </a:lnTo>
                  <a:lnTo>
                    <a:pt x="907" y="899"/>
                  </a:lnTo>
                  <a:lnTo>
                    <a:pt x="907" y="899"/>
                  </a:lnTo>
                  <a:lnTo>
                    <a:pt x="909" y="899"/>
                  </a:lnTo>
                  <a:lnTo>
                    <a:pt x="909" y="899"/>
                  </a:lnTo>
                  <a:lnTo>
                    <a:pt x="910" y="899"/>
                  </a:lnTo>
                  <a:lnTo>
                    <a:pt x="910" y="899"/>
                  </a:lnTo>
                  <a:lnTo>
                    <a:pt x="910" y="899"/>
                  </a:lnTo>
                  <a:lnTo>
                    <a:pt x="910" y="899"/>
                  </a:lnTo>
                  <a:lnTo>
                    <a:pt x="912" y="899"/>
                  </a:lnTo>
                  <a:lnTo>
                    <a:pt x="912" y="899"/>
                  </a:lnTo>
                  <a:lnTo>
                    <a:pt x="912" y="899"/>
                  </a:lnTo>
                  <a:lnTo>
                    <a:pt x="912" y="1204"/>
                  </a:lnTo>
                  <a:lnTo>
                    <a:pt x="912" y="1204"/>
                  </a:lnTo>
                  <a:lnTo>
                    <a:pt x="912" y="899"/>
                  </a:lnTo>
                  <a:lnTo>
                    <a:pt x="912" y="899"/>
                  </a:lnTo>
                  <a:lnTo>
                    <a:pt x="912" y="1204"/>
                  </a:lnTo>
                  <a:lnTo>
                    <a:pt x="912" y="1204"/>
                  </a:lnTo>
                  <a:lnTo>
                    <a:pt x="912" y="899"/>
                  </a:lnTo>
                  <a:lnTo>
                    <a:pt x="912" y="899"/>
                  </a:lnTo>
                  <a:lnTo>
                    <a:pt x="912" y="899"/>
                  </a:lnTo>
                  <a:lnTo>
                    <a:pt x="913" y="899"/>
                  </a:lnTo>
                  <a:lnTo>
                    <a:pt x="913" y="899"/>
                  </a:lnTo>
                  <a:lnTo>
                    <a:pt x="913" y="899"/>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4" y="1201"/>
                  </a:lnTo>
                  <a:lnTo>
                    <a:pt x="914" y="1201"/>
                  </a:lnTo>
                  <a:lnTo>
                    <a:pt x="914" y="1201"/>
                  </a:lnTo>
                  <a:lnTo>
                    <a:pt x="914" y="1201"/>
                  </a:lnTo>
                  <a:lnTo>
                    <a:pt x="914" y="1201"/>
                  </a:lnTo>
                  <a:lnTo>
                    <a:pt x="914" y="1201"/>
                  </a:lnTo>
                  <a:lnTo>
                    <a:pt x="915" y="1201"/>
                  </a:lnTo>
                  <a:lnTo>
                    <a:pt x="915" y="1201"/>
                  </a:lnTo>
                  <a:lnTo>
                    <a:pt x="915" y="1201"/>
                  </a:lnTo>
                  <a:lnTo>
                    <a:pt x="915" y="1201"/>
                  </a:lnTo>
                  <a:lnTo>
                    <a:pt x="916" y="1201"/>
                  </a:lnTo>
                  <a:lnTo>
                    <a:pt x="916" y="1201"/>
                  </a:lnTo>
                  <a:lnTo>
                    <a:pt x="917" y="1201"/>
                  </a:lnTo>
                  <a:lnTo>
                    <a:pt x="917" y="1201"/>
                  </a:lnTo>
                  <a:lnTo>
                    <a:pt x="918" y="1201"/>
                  </a:lnTo>
                  <a:lnTo>
                    <a:pt x="918" y="1201"/>
                  </a:lnTo>
                  <a:lnTo>
                    <a:pt x="920" y="1201"/>
                  </a:lnTo>
                  <a:lnTo>
                    <a:pt x="920" y="1201"/>
                  </a:lnTo>
                  <a:lnTo>
                    <a:pt x="923" y="1201"/>
                  </a:lnTo>
                  <a:lnTo>
                    <a:pt x="923" y="1201"/>
                  </a:lnTo>
                  <a:lnTo>
                    <a:pt x="928" y="1201"/>
                  </a:lnTo>
                  <a:lnTo>
                    <a:pt x="928" y="899"/>
                  </a:lnTo>
                  <a:lnTo>
                    <a:pt x="929" y="899"/>
                  </a:lnTo>
                  <a:lnTo>
                    <a:pt x="929" y="899"/>
                  </a:lnTo>
                  <a:lnTo>
                    <a:pt x="931" y="899"/>
                  </a:lnTo>
                  <a:lnTo>
                    <a:pt x="931" y="899"/>
                  </a:lnTo>
                  <a:lnTo>
                    <a:pt x="932" y="899"/>
                  </a:lnTo>
                  <a:lnTo>
                    <a:pt x="932" y="899"/>
                  </a:lnTo>
                  <a:lnTo>
                    <a:pt x="932" y="899"/>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3" y="1196"/>
                  </a:lnTo>
                  <a:lnTo>
                    <a:pt x="933" y="1196"/>
                  </a:lnTo>
                  <a:lnTo>
                    <a:pt x="933" y="1196"/>
                  </a:lnTo>
                  <a:lnTo>
                    <a:pt x="933" y="1196"/>
                  </a:lnTo>
                  <a:lnTo>
                    <a:pt x="933" y="1196"/>
                  </a:lnTo>
                  <a:lnTo>
                    <a:pt x="933" y="1196"/>
                  </a:lnTo>
                  <a:lnTo>
                    <a:pt x="933" y="1196"/>
                  </a:lnTo>
                  <a:lnTo>
                    <a:pt x="933" y="899"/>
                  </a:lnTo>
                  <a:lnTo>
                    <a:pt x="934" y="899"/>
                  </a:lnTo>
                  <a:lnTo>
                    <a:pt x="934" y="899"/>
                  </a:lnTo>
                  <a:lnTo>
                    <a:pt x="935" y="899"/>
                  </a:lnTo>
                  <a:lnTo>
                    <a:pt x="935" y="899"/>
                  </a:lnTo>
                  <a:lnTo>
                    <a:pt x="935" y="899"/>
                  </a:lnTo>
                  <a:lnTo>
                    <a:pt x="935" y="899"/>
                  </a:lnTo>
                  <a:lnTo>
                    <a:pt x="935" y="899"/>
                  </a:lnTo>
                  <a:lnTo>
                    <a:pt x="935" y="899"/>
                  </a:lnTo>
                  <a:lnTo>
                    <a:pt x="936" y="899"/>
                  </a:lnTo>
                  <a:lnTo>
                    <a:pt x="936" y="899"/>
                  </a:lnTo>
                  <a:lnTo>
                    <a:pt x="936" y="899"/>
                  </a:lnTo>
                  <a:lnTo>
                    <a:pt x="936" y="899"/>
                  </a:lnTo>
                  <a:lnTo>
                    <a:pt x="938" y="899"/>
                  </a:lnTo>
                  <a:lnTo>
                    <a:pt x="938" y="899"/>
                  </a:lnTo>
                  <a:lnTo>
                    <a:pt x="943" y="899"/>
                  </a:lnTo>
                  <a:lnTo>
                    <a:pt x="943" y="1190"/>
                  </a:lnTo>
                  <a:lnTo>
                    <a:pt x="943" y="1190"/>
                  </a:lnTo>
                  <a:lnTo>
                    <a:pt x="943" y="1190"/>
                  </a:lnTo>
                  <a:lnTo>
                    <a:pt x="943" y="1190"/>
                  </a:lnTo>
                  <a:lnTo>
                    <a:pt x="943" y="1190"/>
                  </a:lnTo>
                  <a:lnTo>
                    <a:pt x="943" y="1190"/>
                  </a:lnTo>
                  <a:lnTo>
                    <a:pt x="943" y="1190"/>
                  </a:lnTo>
                  <a:lnTo>
                    <a:pt x="943" y="1190"/>
                  </a:lnTo>
                  <a:lnTo>
                    <a:pt x="943" y="1190"/>
                  </a:lnTo>
                  <a:lnTo>
                    <a:pt x="944" y="1190"/>
                  </a:lnTo>
                  <a:lnTo>
                    <a:pt x="944" y="1190"/>
                  </a:lnTo>
                  <a:lnTo>
                    <a:pt x="945" y="1190"/>
                  </a:lnTo>
                  <a:lnTo>
                    <a:pt x="945" y="1190"/>
                  </a:lnTo>
                  <a:lnTo>
                    <a:pt x="945" y="1190"/>
                  </a:lnTo>
                  <a:lnTo>
                    <a:pt x="945" y="1190"/>
                  </a:lnTo>
                  <a:lnTo>
                    <a:pt x="946" y="1190"/>
                  </a:lnTo>
                  <a:lnTo>
                    <a:pt x="946" y="1189"/>
                  </a:lnTo>
                  <a:lnTo>
                    <a:pt x="946" y="1189"/>
                  </a:lnTo>
                  <a:lnTo>
                    <a:pt x="946" y="1189"/>
                  </a:lnTo>
                  <a:lnTo>
                    <a:pt x="946" y="1189"/>
                  </a:lnTo>
                  <a:lnTo>
                    <a:pt x="946" y="1189"/>
                  </a:lnTo>
                  <a:lnTo>
                    <a:pt x="946" y="1189"/>
                  </a:lnTo>
                  <a:lnTo>
                    <a:pt x="946"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8" y="1189"/>
                  </a:lnTo>
                  <a:lnTo>
                    <a:pt x="948" y="1187"/>
                  </a:lnTo>
                  <a:lnTo>
                    <a:pt x="948" y="1187"/>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9" y="899"/>
                  </a:lnTo>
                  <a:lnTo>
                    <a:pt x="949" y="1185"/>
                  </a:lnTo>
                  <a:lnTo>
                    <a:pt x="949" y="1185"/>
                  </a:lnTo>
                  <a:lnTo>
                    <a:pt x="949" y="1185"/>
                  </a:lnTo>
                  <a:lnTo>
                    <a:pt x="949" y="1185"/>
                  </a:lnTo>
                  <a:lnTo>
                    <a:pt x="949" y="1185"/>
                  </a:lnTo>
                  <a:lnTo>
                    <a:pt x="949" y="1185"/>
                  </a:lnTo>
                  <a:lnTo>
                    <a:pt x="949" y="899"/>
                  </a:lnTo>
                  <a:lnTo>
                    <a:pt x="949" y="899"/>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50" y="1185"/>
                  </a:lnTo>
                  <a:lnTo>
                    <a:pt x="950" y="1185"/>
                  </a:lnTo>
                  <a:lnTo>
                    <a:pt x="950" y="1185"/>
                  </a:lnTo>
                  <a:lnTo>
                    <a:pt x="950" y="1185"/>
                  </a:lnTo>
                  <a:lnTo>
                    <a:pt x="950" y="1185"/>
                  </a:lnTo>
                  <a:lnTo>
                    <a:pt x="950" y="1185"/>
                  </a:lnTo>
                  <a:lnTo>
                    <a:pt x="951" y="1185"/>
                  </a:lnTo>
                  <a:lnTo>
                    <a:pt x="951" y="1185"/>
                  </a:lnTo>
                  <a:lnTo>
                    <a:pt x="951" y="1185"/>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2" y="899"/>
                  </a:lnTo>
                  <a:lnTo>
                    <a:pt x="952" y="899"/>
                  </a:lnTo>
                  <a:lnTo>
                    <a:pt x="952" y="899"/>
                  </a:lnTo>
                  <a:lnTo>
                    <a:pt x="952"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1176"/>
                  </a:lnTo>
                  <a:lnTo>
                    <a:pt x="955" y="1176"/>
                  </a:lnTo>
                  <a:lnTo>
                    <a:pt x="955" y="1176"/>
                  </a:lnTo>
                  <a:lnTo>
                    <a:pt x="955" y="1176"/>
                  </a:lnTo>
                  <a:lnTo>
                    <a:pt x="955" y="1176"/>
                  </a:lnTo>
                  <a:lnTo>
                    <a:pt x="957" y="1176"/>
                  </a:lnTo>
                  <a:lnTo>
                    <a:pt x="957" y="899"/>
                  </a:lnTo>
                  <a:lnTo>
                    <a:pt x="957" y="899"/>
                  </a:lnTo>
                  <a:lnTo>
                    <a:pt x="957" y="899"/>
                  </a:lnTo>
                  <a:lnTo>
                    <a:pt x="958" y="899"/>
                  </a:lnTo>
                  <a:lnTo>
                    <a:pt x="958" y="899"/>
                  </a:lnTo>
                  <a:lnTo>
                    <a:pt x="965" y="899"/>
                  </a:lnTo>
                  <a:lnTo>
                    <a:pt x="965" y="899"/>
                  </a:lnTo>
                  <a:lnTo>
                    <a:pt x="989" y="899"/>
                  </a:lnTo>
                  <a:lnTo>
                    <a:pt x="989"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90" y="899"/>
                  </a:lnTo>
                  <a:lnTo>
                    <a:pt x="990" y="1173"/>
                  </a:lnTo>
                  <a:lnTo>
                    <a:pt x="991" y="1173"/>
                  </a:lnTo>
                  <a:lnTo>
                    <a:pt x="991" y="899"/>
                  </a:lnTo>
                  <a:lnTo>
                    <a:pt x="1002" y="899"/>
                  </a:lnTo>
                  <a:lnTo>
                    <a:pt x="1002" y="1169"/>
                  </a:lnTo>
                  <a:lnTo>
                    <a:pt x="1002" y="1169"/>
                  </a:lnTo>
                  <a:lnTo>
                    <a:pt x="1002" y="1169"/>
                  </a:lnTo>
                  <a:lnTo>
                    <a:pt x="1002" y="1169"/>
                  </a:lnTo>
                  <a:lnTo>
                    <a:pt x="1002" y="1169"/>
                  </a:lnTo>
                  <a:lnTo>
                    <a:pt x="1002" y="1169"/>
                  </a:lnTo>
                  <a:lnTo>
                    <a:pt x="1002" y="1169"/>
                  </a:lnTo>
                  <a:lnTo>
                    <a:pt x="1002" y="1169"/>
                  </a:lnTo>
                  <a:lnTo>
                    <a:pt x="1002" y="1167"/>
                  </a:lnTo>
                  <a:lnTo>
                    <a:pt x="1002" y="1167"/>
                  </a:lnTo>
                  <a:lnTo>
                    <a:pt x="1002" y="1167"/>
                  </a:lnTo>
                  <a:lnTo>
                    <a:pt x="1002" y="1167"/>
                  </a:lnTo>
                  <a:lnTo>
                    <a:pt x="1002" y="899"/>
                  </a:lnTo>
                  <a:lnTo>
                    <a:pt x="1003" y="899"/>
                  </a:lnTo>
                  <a:lnTo>
                    <a:pt x="1003" y="1167"/>
                  </a:lnTo>
                  <a:lnTo>
                    <a:pt x="1004" y="1167"/>
                  </a:lnTo>
                  <a:lnTo>
                    <a:pt x="1004" y="1164"/>
                  </a:lnTo>
                  <a:lnTo>
                    <a:pt x="1004" y="1164"/>
                  </a:lnTo>
                  <a:lnTo>
                    <a:pt x="1004" y="1164"/>
                  </a:lnTo>
                  <a:lnTo>
                    <a:pt x="1004" y="1164"/>
                  </a:lnTo>
                  <a:lnTo>
                    <a:pt x="1004" y="899"/>
                  </a:lnTo>
                  <a:lnTo>
                    <a:pt x="1004" y="899"/>
                  </a:lnTo>
                  <a:lnTo>
                    <a:pt x="1004" y="899"/>
                  </a:lnTo>
                  <a:lnTo>
                    <a:pt x="1004" y="899"/>
                  </a:lnTo>
                  <a:lnTo>
                    <a:pt x="1004" y="899"/>
                  </a:lnTo>
                  <a:lnTo>
                    <a:pt x="1004" y="899"/>
                  </a:lnTo>
                  <a:lnTo>
                    <a:pt x="1004" y="899"/>
                  </a:lnTo>
                  <a:lnTo>
                    <a:pt x="1004" y="899"/>
                  </a:lnTo>
                  <a:lnTo>
                    <a:pt x="1004" y="1156"/>
                  </a:lnTo>
                  <a:lnTo>
                    <a:pt x="1004" y="1156"/>
                  </a:lnTo>
                  <a:lnTo>
                    <a:pt x="1004" y="1156"/>
                  </a:lnTo>
                  <a:lnTo>
                    <a:pt x="1004" y="1156"/>
                  </a:lnTo>
                  <a:lnTo>
                    <a:pt x="1004" y="1156"/>
                  </a:lnTo>
                  <a:lnTo>
                    <a:pt x="1004" y="1156"/>
                  </a:lnTo>
                  <a:lnTo>
                    <a:pt x="1004" y="1156"/>
                  </a:lnTo>
                  <a:lnTo>
                    <a:pt x="1005" y="1156"/>
                  </a:lnTo>
                  <a:lnTo>
                    <a:pt x="1005" y="1156"/>
                  </a:lnTo>
                  <a:lnTo>
                    <a:pt x="1005" y="1156"/>
                  </a:lnTo>
                  <a:lnTo>
                    <a:pt x="1005" y="1156"/>
                  </a:lnTo>
                  <a:lnTo>
                    <a:pt x="1005" y="1156"/>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899"/>
                  </a:lnTo>
                  <a:lnTo>
                    <a:pt x="1006" y="899"/>
                  </a:lnTo>
                  <a:lnTo>
                    <a:pt x="1006" y="899"/>
                  </a:lnTo>
                  <a:lnTo>
                    <a:pt x="1006" y="899"/>
                  </a:lnTo>
                  <a:lnTo>
                    <a:pt x="1006" y="899"/>
                  </a:lnTo>
                  <a:lnTo>
                    <a:pt x="1007" y="899"/>
                  </a:lnTo>
                  <a:lnTo>
                    <a:pt x="1007" y="899"/>
                  </a:lnTo>
                  <a:lnTo>
                    <a:pt x="1008" y="899"/>
                  </a:lnTo>
                  <a:lnTo>
                    <a:pt x="1008" y="899"/>
                  </a:lnTo>
                  <a:lnTo>
                    <a:pt x="1009" y="899"/>
                  </a:lnTo>
                  <a:lnTo>
                    <a:pt x="1009" y="899"/>
                  </a:lnTo>
                  <a:lnTo>
                    <a:pt x="1010" y="899"/>
                  </a:lnTo>
                  <a:lnTo>
                    <a:pt x="1010" y="899"/>
                  </a:lnTo>
                  <a:lnTo>
                    <a:pt x="1011" y="899"/>
                  </a:lnTo>
                  <a:lnTo>
                    <a:pt x="1011" y="899"/>
                  </a:lnTo>
                  <a:lnTo>
                    <a:pt x="1013" y="899"/>
                  </a:lnTo>
                  <a:lnTo>
                    <a:pt x="1013" y="899"/>
                  </a:lnTo>
                  <a:lnTo>
                    <a:pt x="1015" y="899"/>
                  </a:lnTo>
                  <a:lnTo>
                    <a:pt x="1015" y="899"/>
                  </a:lnTo>
                  <a:lnTo>
                    <a:pt x="1017" y="899"/>
                  </a:lnTo>
                  <a:lnTo>
                    <a:pt x="1017" y="899"/>
                  </a:lnTo>
                  <a:lnTo>
                    <a:pt x="1020" y="899"/>
                  </a:lnTo>
                  <a:lnTo>
                    <a:pt x="1020" y="899"/>
                  </a:lnTo>
                  <a:lnTo>
                    <a:pt x="1023" y="899"/>
                  </a:lnTo>
                  <a:lnTo>
                    <a:pt x="1023" y="899"/>
                  </a:lnTo>
                  <a:lnTo>
                    <a:pt x="1028" y="899"/>
                  </a:lnTo>
                  <a:lnTo>
                    <a:pt x="1028" y="899"/>
                  </a:lnTo>
                  <a:lnTo>
                    <a:pt x="1037" y="899"/>
                  </a:lnTo>
                  <a:lnTo>
                    <a:pt x="1037" y="899"/>
                  </a:lnTo>
                  <a:lnTo>
                    <a:pt x="1037" y="899"/>
                  </a:lnTo>
                  <a:lnTo>
                    <a:pt x="1037" y="899"/>
                  </a:lnTo>
                  <a:lnTo>
                    <a:pt x="1037" y="899"/>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8" y="1154"/>
                  </a:lnTo>
                  <a:lnTo>
                    <a:pt x="1038" y="1154"/>
                  </a:lnTo>
                  <a:lnTo>
                    <a:pt x="1039" y="1154"/>
                  </a:lnTo>
                  <a:lnTo>
                    <a:pt x="1039" y="1154"/>
                  </a:lnTo>
                  <a:lnTo>
                    <a:pt x="1045" y="1154"/>
                  </a:lnTo>
                  <a:lnTo>
                    <a:pt x="1045" y="1154"/>
                  </a:lnTo>
                  <a:lnTo>
                    <a:pt x="1052" y="1154"/>
                  </a:lnTo>
                  <a:lnTo>
                    <a:pt x="1052" y="1154"/>
                  </a:lnTo>
                  <a:lnTo>
                    <a:pt x="1061" y="1154"/>
                  </a:lnTo>
                  <a:lnTo>
                    <a:pt x="1061" y="899"/>
                  </a:lnTo>
                  <a:lnTo>
                    <a:pt x="1061" y="899"/>
                  </a:lnTo>
                  <a:lnTo>
                    <a:pt x="1061" y="899"/>
                  </a:lnTo>
                  <a:lnTo>
                    <a:pt x="1061" y="899"/>
                  </a:lnTo>
                  <a:lnTo>
                    <a:pt x="1061" y="899"/>
                  </a:lnTo>
                  <a:lnTo>
                    <a:pt x="1062" y="899"/>
                  </a:lnTo>
                  <a:lnTo>
                    <a:pt x="1062" y="899"/>
                  </a:lnTo>
                  <a:lnTo>
                    <a:pt x="1067" y="899"/>
                  </a:lnTo>
                  <a:lnTo>
                    <a:pt x="1067" y="899"/>
                  </a:lnTo>
                  <a:lnTo>
                    <a:pt x="1067" y="899"/>
                  </a:lnTo>
                  <a:lnTo>
                    <a:pt x="1067" y="899"/>
                  </a:lnTo>
                  <a:lnTo>
                    <a:pt x="1067" y="899"/>
                  </a:lnTo>
                  <a:lnTo>
                    <a:pt x="1067" y="899"/>
                  </a:lnTo>
                  <a:lnTo>
                    <a:pt x="1069" y="899"/>
                  </a:lnTo>
                  <a:lnTo>
                    <a:pt x="1069" y="1146"/>
                  </a:lnTo>
                  <a:lnTo>
                    <a:pt x="1069" y="1146"/>
                  </a:lnTo>
                  <a:lnTo>
                    <a:pt x="1069" y="1146"/>
                  </a:lnTo>
                  <a:lnTo>
                    <a:pt x="1069" y="1146"/>
                  </a:lnTo>
                  <a:lnTo>
                    <a:pt x="1069" y="899"/>
                  </a:lnTo>
                  <a:lnTo>
                    <a:pt x="1069" y="899"/>
                  </a:lnTo>
                  <a:lnTo>
                    <a:pt x="1069" y="899"/>
                  </a:lnTo>
                  <a:lnTo>
                    <a:pt x="1069" y="899"/>
                  </a:lnTo>
                  <a:lnTo>
                    <a:pt x="1069" y="899"/>
                  </a:lnTo>
                  <a:lnTo>
                    <a:pt x="1069" y="899"/>
                  </a:lnTo>
                  <a:lnTo>
                    <a:pt x="1069" y="899"/>
                  </a:lnTo>
                  <a:lnTo>
                    <a:pt x="1069" y="899"/>
                  </a:lnTo>
                  <a:lnTo>
                    <a:pt x="1069" y="899"/>
                  </a:lnTo>
                  <a:lnTo>
                    <a:pt x="1071" y="899"/>
                  </a:lnTo>
                  <a:lnTo>
                    <a:pt x="1071" y="899"/>
                  </a:lnTo>
                  <a:lnTo>
                    <a:pt x="1074" y="899"/>
                  </a:lnTo>
                  <a:lnTo>
                    <a:pt x="1074" y="899"/>
                  </a:lnTo>
                  <a:lnTo>
                    <a:pt x="1077" y="899"/>
                  </a:lnTo>
                  <a:lnTo>
                    <a:pt x="1077" y="899"/>
                  </a:lnTo>
                  <a:lnTo>
                    <a:pt x="1101" y="899"/>
                  </a:lnTo>
                  <a:lnTo>
                    <a:pt x="1101" y="899"/>
                  </a:lnTo>
                  <a:lnTo>
                    <a:pt x="1101" y="899"/>
                  </a:lnTo>
                  <a:lnTo>
                    <a:pt x="1101" y="899"/>
                  </a:lnTo>
                  <a:lnTo>
                    <a:pt x="1102" y="899"/>
                  </a:lnTo>
                  <a:lnTo>
                    <a:pt x="1102" y="899"/>
                  </a:lnTo>
                  <a:lnTo>
                    <a:pt x="1102" y="899"/>
                  </a:lnTo>
                  <a:lnTo>
                    <a:pt x="1102" y="899"/>
                  </a:lnTo>
                  <a:lnTo>
                    <a:pt x="1102" y="899"/>
                  </a:lnTo>
                  <a:lnTo>
                    <a:pt x="1102" y="899"/>
                  </a:lnTo>
                  <a:lnTo>
                    <a:pt x="1104" y="899"/>
                  </a:lnTo>
                  <a:lnTo>
                    <a:pt x="1104" y="899"/>
                  </a:lnTo>
                  <a:lnTo>
                    <a:pt x="1129" y="899"/>
                  </a:lnTo>
                  <a:lnTo>
                    <a:pt x="1129" y="899"/>
                  </a:lnTo>
                  <a:lnTo>
                    <a:pt x="1129" y="899"/>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30" y="1136"/>
                  </a:lnTo>
                  <a:lnTo>
                    <a:pt x="1130" y="1136"/>
                  </a:lnTo>
                  <a:lnTo>
                    <a:pt x="1130" y="1136"/>
                  </a:lnTo>
                  <a:lnTo>
                    <a:pt x="1130" y="1136"/>
                  </a:lnTo>
                  <a:lnTo>
                    <a:pt x="1130" y="1136"/>
                  </a:lnTo>
                  <a:lnTo>
                    <a:pt x="1130" y="1136"/>
                  </a:lnTo>
                  <a:lnTo>
                    <a:pt x="1131" y="1136"/>
                  </a:lnTo>
                  <a:lnTo>
                    <a:pt x="1131" y="1136"/>
                  </a:lnTo>
                  <a:lnTo>
                    <a:pt x="1132" y="1136"/>
                  </a:lnTo>
                  <a:lnTo>
                    <a:pt x="1132" y="1136"/>
                  </a:lnTo>
                  <a:lnTo>
                    <a:pt x="1134" y="1136"/>
                  </a:lnTo>
                  <a:lnTo>
                    <a:pt x="1134" y="1136"/>
                  </a:lnTo>
                  <a:lnTo>
                    <a:pt x="1135" y="1136"/>
                  </a:lnTo>
                  <a:lnTo>
                    <a:pt x="1135" y="1136"/>
                  </a:lnTo>
                  <a:lnTo>
                    <a:pt x="1137" y="1136"/>
                  </a:lnTo>
                  <a:lnTo>
                    <a:pt x="1137" y="1136"/>
                  </a:lnTo>
                  <a:lnTo>
                    <a:pt x="1138" y="1136"/>
                  </a:lnTo>
                  <a:lnTo>
                    <a:pt x="1138" y="1136"/>
                  </a:lnTo>
                  <a:lnTo>
                    <a:pt x="1141" y="1136"/>
                  </a:lnTo>
                  <a:lnTo>
                    <a:pt x="1141" y="1136"/>
                  </a:lnTo>
                  <a:lnTo>
                    <a:pt x="1144" y="1136"/>
                  </a:lnTo>
                  <a:lnTo>
                    <a:pt x="1144" y="1136"/>
                  </a:lnTo>
                  <a:lnTo>
                    <a:pt x="1147" y="1136"/>
                  </a:lnTo>
                  <a:lnTo>
                    <a:pt x="1147" y="1136"/>
                  </a:lnTo>
                  <a:lnTo>
                    <a:pt x="1150" y="1136"/>
                  </a:lnTo>
                  <a:lnTo>
                    <a:pt x="1150" y="1136"/>
                  </a:lnTo>
                  <a:lnTo>
                    <a:pt x="1179" y="1136"/>
                  </a:lnTo>
                  <a:lnTo>
                    <a:pt x="1179" y="899"/>
                  </a:lnTo>
                  <a:lnTo>
                    <a:pt x="1179" y="899"/>
                  </a:lnTo>
                  <a:lnTo>
                    <a:pt x="1179" y="899"/>
                  </a:lnTo>
                  <a:lnTo>
                    <a:pt x="1179" y="899"/>
                  </a:lnTo>
                  <a:lnTo>
                    <a:pt x="1179" y="899"/>
                  </a:lnTo>
                  <a:lnTo>
                    <a:pt x="1179" y="899"/>
                  </a:lnTo>
                  <a:lnTo>
                    <a:pt x="1179" y="899"/>
                  </a:lnTo>
                  <a:lnTo>
                    <a:pt x="1180" y="899"/>
                  </a:lnTo>
                  <a:lnTo>
                    <a:pt x="1180" y="899"/>
                  </a:lnTo>
                  <a:lnTo>
                    <a:pt x="1181" y="899"/>
                  </a:lnTo>
                  <a:lnTo>
                    <a:pt x="1181" y="899"/>
                  </a:lnTo>
                  <a:lnTo>
                    <a:pt x="1181" y="899"/>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899"/>
                  </a:lnTo>
                  <a:lnTo>
                    <a:pt x="1182" y="899"/>
                  </a:lnTo>
                  <a:lnTo>
                    <a:pt x="1182" y="1133"/>
                  </a:lnTo>
                  <a:lnTo>
                    <a:pt x="1182" y="1133"/>
                  </a:lnTo>
                  <a:lnTo>
                    <a:pt x="1182" y="899"/>
                  </a:lnTo>
                  <a:lnTo>
                    <a:pt x="1182" y="899"/>
                  </a:lnTo>
                  <a:lnTo>
                    <a:pt x="1182" y="1133"/>
                  </a:lnTo>
                  <a:lnTo>
                    <a:pt x="1183" y="1133"/>
                  </a:lnTo>
                  <a:lnTo>
                    <a:pt x="1183" y="1133"/>
                  </a:lnTo>
                  <a:lnTo>
                    <a:pt x="1184" y="1133"/>
                  </a:lnTo>
                  <a:lnTo>
                    <a:pt x="1184" y="899"/>
                  </a:lnTo>
                  <a:lnTo>
                    <a:pt x="1185" y="899"/>
                  </a:lnTo>
                  <a:lnTo>
                    <a:pt x="1185" y="899"/>
                  </a:lnTo>
                  <a:lnTo>
                    <a:pt x="1186" y="899"/>
                  </a:lnTo>
                  <a:lnTo>
                    <a:pt x="1186" y="899"/>
                  </a:lnTo>
                  <a:lnTo>
                    <a:pt x="1190" y="899"/>
                  </a:lnTo>
                  <a:lnTo>
                    <a:pt x="1190" y="1133"/>
                  </a:lnTo>
                  <a:lnTo>
                    <a:pt x="1195" y="1133"/>
                  </a:lnTo>
                  <a:lnTo>
                    <a:pt x="1195" y="899"/>
                  </a:lnTo>
                  <a:lnTo>
                    <a:pt x="1202" y="899"/>
                  </a:lnTo>
                  <a:lnTo>
                    <a:pt x="1202" y="899"/>
                  </a:lnTo>
                  <a:lnTo>
                    <a:pt x="1213" y="899"/>
                  </a:lnTo>
                  <a:lnTo>
                    <a:pt x="121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4" y="899"/>
                  </a:lnTo>
                  <a:lnTo>
                    <a:pt x="1224" y="899"/>
                  </a:lnTo>
                  <a:lnTo>
                    <a:pt x="1224" y="899"/>
                  </a:lnTo>
                  <a:lnTo>
                    <a:pt x="1224" y="899"/>
                  </a:lnTo>
                  <a:lnTo>
                    <a:pt x="1224" y="899"/>
                  </a:lnTo>
                  <a:lnTo>
                    <a:pt x="1224" y="899"/>
                  </a:lnTo>
                  <a:lnTo>
                    <a:pt x="1225" y="899"/>
                  </a:lnTo>
                  <a:lnTo>
                    <a:pt x="1225" y="1126"/>
                  </a:lnTo>
                  <a:lnTo>
                    <a:pt x="1225" y="1126"/>
                  </a:lnTo>
                  <a:lnTo>
                    <a:pt x="1225" y="1126"/>
                  </a:lnTo>
                  <a:lnTo>
                    <a:pt x="1225" y="1126"/>
                  </a:lnTo>
                  <a:lnTo>
                    <a:pt x="1225" y="1126"/>
                  </a:lnTo>
                  <a:lnTo>
                    <a:pt x="1225" y="1126"/>
                  </a:lnTo>
                  <a:lnTo>
                    <a:pt x="1225" y="899"/>
                  </a:lnTo>
                  <a:lnTo>
                    <a:pt x="1225" y="899"/>
                  </a:lnTo>
                  <a:lnTo>
                    <a:pt x="1225" y="1126"/>
                  </a:lnTo>
                  <a:lnTo>
                    <a:pt x="1225" y="1126"/>
                  </a:lnTo>
                  <a:lnTo>
                    <a:pt x="1225" y="1126"/>
                  </a:lnTo>
                  <a:lnTo>
                    <a:pt x="1225" y="1126"/>
                  </a:lnTo>
                  <a:lnTo>
                    <a:pt x="1225" y="1126"/>
                  </a:lnTo>
                  <a:lnTo>
                    <a:pt x="1225" y="1126"/>
                  </a:lnTo>
                  <a:lnTo>
                    <a:pt x="1225" y="1126"/>
                  </a:lnTo>
                  <a:lnTo>
                    <a:pt x="1225" y="1126"/>
                  </a:lnTo>
                  <a:lnTo>
                    <a:pt x="1225" y="1126"/>
                  </a:lnTo>
                  <a:lnTo>
                    <a:pt x="1226" y="1126"/>
                  </a:lnTo>
                  <a:lnTo>
                    <a:pt x="1226" y="1126"/>
                  </a:lnTo>
                  <a:lnTo>
                    <a:pt x="1232" y="1126"/>
                  </a:lnTo>
                  <a:lnTo>
                    <a:pt x="1232" y="1126"/>
                  </a:lnTo>
                  <a:lnTo>
                    <a:pt x="1238" y="1126"/>
                  </a:lnTo>
                  <a:lnTo>
                    <a:pt x="1238" y="1126"/>
                  </a:lnTo>
                  <a:lnTo>
                    <a:pt x="1249" y="1126"/>
                  </a:lnTo>
                  <a:lnTo>
                    <a:pt x="1249" y="899"/>
                  </a:lnTo>
                  <a:lnTo>
                    <a:pt x="1249" y="899"/>
                  </a:lnTo>
                  <a:lnTo>
                    <a:pt x="1249" y="1123"/>
                  </a:lnTo>
                  <a:lnTo>
                    <a:pt x="1249" y="1123"/>
                  </a:lnTo>
                  <a:lnTo>
                    <a:pt x="1249" y="899"/>
                  </a:lnTo>
                  <a:lnTo>
                    <a:pt x="1249" y="899"/>
                  </a:lnTo>
                  <a:lnTo>
                    <a:pt x="1249" y="899"/>
                  </a:lnTo>
                  <a:lnTo>
                    <a:pt x="1249" y="899"/>
                  </a:lnTo>
                  <a:lnTo>
                    <a:pt x="1249" y="899"/>
                  </a:lnTo>
                  <a:lnTo>
                    <a:pt x="1250" y="899"/>
                  </a:lnTo>
                  <a:lnTo>
                    <a:pt x="1250" y="899"/>
                  </a:lnTo>
                  <a:lnTo>
                    <a:pt x="1250" y="899"/>
                  </a:lnTo>
                  <a:lnTo>
                    <a:pt x="1250" y="899"/>
                  </a:lnTo>
                  <a:lnTo>
                    <a:pt x="1250" y="899"/>
                  </a:lnTo>
                  <a:lnTo>
                    <a:pt x="1250" y="899"/>
                  </a:lnTo>
                  <a:lnTo>
                    <a:pt x="1250" y="899"/>
                  </a:lnTo>
                  <a:lnTo>
                    <a:pt x="1250" y="899"/>
                  </a:lnTo>
                  <a:lnTo>
                    <a:pt x="1251" y="899"/>
                  </a:lnTo>
                  <a:lnTo>
                    <a:pt x="1251" y="899"/>
                  </a:lnTo>
                  <a:lnTo>
                    <a:pt x="1251" y="899"/>
                  </a:lnTo>
                  <a:lnTo>
                    <a:pt x="1251" y="899"/>
                  </a:lnTo>
                  <a:lnTo>
                    <a:pt x="1252" y="899"/>
                  </a:lnTo>
                  <a:lnTo>
                    <a:pt x="1252" y="899"/>
                  </a:lnTo>
                  <a:lnTo>
                    <a:pt x="1253" y="899"/>
                  </a:lnTo>
                  <a:lnTo>
                    <a:pt x="1253" y="899"/>
                  </a:lnTo>
                  <a:lnTo>
                    <a:pt x="1255" y="899"/>
                  </a:lnTo>
                  <a:lnTo>
                    <a:pt x="1255" y="899"/>
                  </a:lnTo>
                  <a:lnTo>
                    <a:pt x="1259" y="899"/>
                  </a:lnTo>
                  <a:lnTo>
                    <a:pt x="1259" y="899"/>
                  </a:lnTo>
                  <a:lnTo>
                    <a:pt x="1263" y="899"/>
                  </a:lnTo>
                  <a:lnTo>
                    <a:pt x="1263" y="1123"/>
                  </a:lnTo>
                  <a:lnTo>
                    <a:pt x="1270" y="1123"/>
                  </a:lnTo>
                  <a:lnTo>
                    <a:pt x="1270" y="1123"/>
                  </a:lnTo>
                  <a:lnTo>
                    <a:pt x="1318" y="1123"/>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9" y="1122"/>
                  </a:lnTo>
                  <a:lnTo>
                    <a:pt x="1319" y="899"/>
                  </a:lnTo>
                  <a:lnTo>
                    <a:pt x="1322" y="899"/>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3" y="1120"/>
                  </a:lnTo>
                  <a:lnTo>
                    <a:pt x="1323" y="1120"/>
                  </a:lnTo>
                  <a:lnTo>
                    <a:pt x="1325" y="1120"/>
                  </a:lnTo>
                  <a:lnTo>
                    <a:pt x="1325" y="1118"/>
                  </a:lnTo>
                  <a:lnTo>
                    <a:pt x="1325" y="1118"/>
                  </a:lnTo>
                  <a:lnTo>
                    <a:pt x="1325" y="1118"/>
                  </a:lnTo>
                  <a:lnTo>
                    <a:pt x="1325" y="1118"/>
                  </a:lnTo>
                  <a:lnTo>
                    <a:pt x="1325" y="899"/>
                  </a:lnTo>
                  <a:lnTo>
                    <a:pt x="1325" y="899"/>
                  </a:lnTo>
                  <a:lnTo>
                    <a:pt x="1325" y="1118"/>
                  </a:lnTo>
                  <a:lnTo>
                    <a:pt x="1325" y="1118"/>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6" y="899"/>
                  </a:lnTo>
                  <a:lnTo>
                    <a:pt x="1326" y="899"/>
                  </a:lnTo>
                  <a:lnTo>
                    <a:pt x="1326" y="899"/>
                  </a:lnTo>
                  <a:lnTo>
                    <a:pt x="1326" y="899"/>
                  </a:lnTo>
                  <a:lnTo>
                    <a:pt x="1326" y="899"/>
                  </a:lnTo>
                  <a:lnTo>
                    <a:pt x="1326" y="1117"/>
                  </a:lnTo>
                  <a:lnTo>
                    <a:pt x="1326" y="1117"/>
                  </a:lnTo>
                  <a:lnTo>
                    <a:pt x="1326" y="1117"/>
                  </a:lnTo>
                  <a:lnTo>
                    <a:pt x="1326" y="1117"/>
                  </a:lnTo>
                  <a:lnTo>
                    <a:pt x="1326" y="899"/>
                  </a:lnTo>
                  <a:lnTo>
                    <a:pt x="1326" y="899"/>
                  </a:lnTo>
                  <a:lnTo>
                    <a:pt x="1326" y="899"/>
                  </a:lnTo>
                  <a:lnTo>
                    <a:pt x="1326" y="899"/>
                  </a:lnTo>
                  <a:lnTo>
                    <a:pt x="1326" y="899"/>
                  </a:lnTo>
                  <a:lnTo>
                    <a:pt x="1326" y="899"/>
                  </a:lnTo>
                  <a:lnTo>
                    <a:pt x="1326" y="899"/>
                  </a:lnTo>
                  <a:lnTo>
                    <a:pt x="1327" y="899"/>
                  </a:lnTo>
                  <a:lnTo>
                    <a:pt x="1327" y="1116"/>
                  </a:lnTo>
                  <a:lnTo>
                    <a:pt x="1327" y="1116"/>
                  </a:lnTo>
                  <a:lnTo>
                    <a:pt x="1327" y="1116"/>
                  </a:lnTo>
                  <a:lnTo>
                    <a:pt x="1327" y="1116"/>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9" y="1115"/>
                  </a:lnTo>
                  <a:lnTo>
                    <a:pt x="1329" y="1115"/>
                  </a:lnTo>
                  <a:lnTo>
                    <a:pt x="1329" y="1115"/>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30" y="1114"/>
                  </a:lnTo>
                  <a:lnTo>
                    <a:pt x="1330" y="1114"/>
                  </a:lnTo>
                  <a:lnTo>
                    <a:pt x="1330" y="1114"/>
                  </a:lnTo>
                  <a:lnTo>
                    <a:pt x="1330" y="1114"/>
                  </a:lnTo>
                  <a:lnTo>
                    <a:pt x="1330" y="1114"/>
                  </a:lnTo>
                  <a:lnTo>
                    <a:pt x="1330" y="1114"/>
                  </a:lnTo>
                  <a:lnTo>
                    <a:pt x="1330" y="1114"/>
                  </a:lnTo>
                  <a:lnTo>
                    <a:pt x="1330" y="1114"/>
                  </a:lnTo>
                  <a:lnTo>
                    <a:pt x="1331" y="1114"/>
                  </a:lnTo>
                  <a:lnTo>
                    <a:pt x="1331" y="1114"/>
                  </a:lnTo>
                  <a:lnTo>
                    <a:pt x="1331" y="1114"/>
                  </a:lnTo>
                  <a:lnTo>
                    <a:pt x="1331" y="1114"/>
                  </a:lnTo>
                  <a:lnTo>
                    <a:pt x="1331" y="1114"/>
                  </a:lnTo>
                  <a:lnTo>
                    <a:pt x="1331" y="1114"/>
                  </a:lnTo>
                  <a:lnTo>
                    <a:pt x="1332" y="1114"/>
                  </a:lnTo>
                  <a:lnTo>
                    <a:pt x="1332" y="1114"/>
                  </a:lnTo>
                  <a:lnTo>
                    <a:pt x="1332" y="1114"/>
                  </a:lnTo>
                  <a:lnTo>
                    <a:pt x="1332" y="899"/>
                  </a:lnTo>
                  <a:lnTo>
                    <a:pt x="1333" y="899"/>
                  </a:lnTo>
                  <a:lnTo>
                    <a:pt x="1333" y="1114"/>
                  </a:lnTo>
                  <a:lnTo>
                    <a:pt x="1333" y="1114"/>
                  </a:lnTo>
                  <a:lnTo>
                    <a:pt x="1333" y="1114"/>
                  </a:lnTo>
                  <a:lnTo>
                    <a:pt x="1334" y="1114"/>
                  </a:lnTo>
                  <a:lnTo>
                    <a:pt x="1334" y="1114"/>
                  </a:lnTo>
                  <a:lnTo>
                    <a:pt x="1335" y="1114"/>
                  </a:lnTo>
                  <a:lnTo>
                    <a:pt x="1335" y="1114"/>
                  </a:lnTo>
                  <a:lnTo>
                    <a:pt x="1337" y="1114"/>
                  </a:lnTo>
                  <a:lnTo>
                    <a:pt x="1337" y="1113"/>
                  </a:lnTo>
                  <a:lnTo>
                    <a:pt x="1337" y="1113"/>
                  </a:lnTo>
                  <a:lnTo>
                    <a:pt x="1337" y="1113"/>
                  </a:lnTo>
                  <a:lnTo>
                    <a:pt x="1337" y="1113"/>
                  </a:lnTo>
                  <a:lnTo>
                    <a:pt x="1337" y="1113"/>
                  </a:lnTo>
                  <a:lnTo>
                    <a:pt x="1337" y="1113"/>
                  </a:lnTo>
                  <a:lnTo>
                    <a:pt x="1337" y="899"/>
                  </a:lnTo>
                  <a:lnTo>
                    <a:pt x="1337" y="899"/>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8" y="1106"/>
                  </a:lnTo>
                  <a:lnTo>
                    <a:pt x="1338" y="1106"/>
                  </a:lnTo>
                  <a:lnTo>
                    <a:pt x="1338" y="1106"/>
                  </a:lnTo>
                  <a:lnTo>
                    <a:pt x="1338" y="1106"/>
                  </a:lnTo>
                  <a:lnTo>
                    <a:pt x="1338" y="1106"/>
                  </a:lnTo>
                  <a:lnTo>
                    <a:pt x="1338" y="1106"/>
                  </a:lnTo>
                  <a:lnTo>
                    <a:pt x="1338" y="1106"/>
                  </a:lnTo>
                  <a:lnTo>
                    <a:pt x="1338" y="1106"/>
                  </a:lnTo>
                  <a:lnTo>
                    <a:pt x="1339" y="1106"/>
                  </a:lnTo>
                  <a:lnTo>
                    <a:pt x="1339" y="1106"/>
                  </a:lnTo>
                  <a:lnTo>
                    <a:pt x="1340" y="1106"/>
                  </a:lnTo>
                  <a:lnTo>
                    <a:pt x="1340" y="1106"/>
                  </a:lnTo>
                  <a:lnTo>
                    <a:pt x="1341" y="1106"/>
                  </a:lnTo>
                  <a:lnTo>
                    <a:pt x="1341" y="1106"/>
                  </a:lnTo>
                  <a:lnTo>
                    <a:pt x="1343" y="1106"/>
                  </a:lnTo>
                  <a:lnTo>
                    <a:pt x="1343" y="1106"/>
                  </a:lnTo>
                  <a:lnTo>
                    <a:pt x="1354" y="1106"/>
                  </a:lnTo>
                  <a:lnTo>
                    <a:pt x="1354" y="1106"/>
                  </a:lnTo>
                  <a:lnTo>
                    <a:pt x="1354" y="1106"/>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5" y="1099"/>
                  </a:lnTo>
                  <a:lnTo>
                    <a:pt x="1355" y="1099"/>
                  </a:lnTo>
                  <a:lnTo>
                    <a:pt x="1355" y="1099"/>
                  </a:lnTo>
                  <a:lnTo>
                    <a:pt x="1355" y="1099"/>
                  </a:lnTo>
                  <a:lnTo>
                    <a:pt x="1356" y="1099"/>
                  </a:lnTo>
                  <a:lnTo>
                    <a:pt x="1356" y="1099"/>
                  </a:lnTo>
                  <a:lnTo>
                    <a:pt x="1356" y="1099"/>
                  </a:lnTo>
                  <a:lnTo>
                    <a:pt x="1356" y="1099"/>
                  </a:lnTo>
                  <a:lnTo>
                    <a:pt x="1359" y="10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899"/>
                  </a:lnTo>
                  <a:lnTo>
                    <a:pt x="1359" y="899"/>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899"/>
                  </a:lnTo>
                  <a:lnTo>
                    <a:pt x="1360" y="899"/>
                  </a:lnTo>
                  <a:lnTo>
                    <a:pt x="1360" y="1094"/>
                  </a:lnTo>
                  <a:lnTo>
                    <a:pt x="1361" y="1094"/>
                  </a:lnTo>
                  <a:lnTo>
                    <a:pt x="1361" y="1094"/>
                  </a:lnTo>
                  <a:lnTo>
                    <a:pt x="1363" y="1094"/>
                  </a:lnTo>
                  <a:lnTo>
                    <a:pt x="1363" y="1092"/>
                  </a:lnTo>
                  <a:lnTo>
                    <a:pt x="1363" y="1092"/>
                  </a:lnTo>
                  <a:lnTo>
                    <a:pt x="1363" y="1092"/>
                  </a:lnTo>
                  <a:lnTo>
                    <a:pt x="1364" y="1092"/>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899"/>
                  </a:lnTo>
                  <a:lnTo>
                    <a:pt x="1364" y="899"/>
                  </a:lnTo>
                  <a:lnTo>
                    <a:pt x="1364" y="1091"/>
                  </a:lnTo>
                  <a:lnTo>
                    <a:pt x="1364" y="1091"/>
                  </a:lnTo>
                  <a:lnTo>
                    <a:pt x="1364" y="1091"/>
                  </a:lnTo>
                  <a:lnTo>
                    <a:pt x="1364" y="1091"/>
                  </a:lnTo>
                  <a:lnTo>
                    <a:pt x="1364" y="1091"/>
                  </a:lnTo>
                  <a:lnTo>
                    <a:pt x="1364" y="1091"/>
                  </a:lnTo>
                  <a:lnTo>
                    <a:pt x="1364" y="1091"/>
                  </a:lnTo>
                  <a:lnTo>
                    <a:pt x="1365" y="1091"/>
                  </a:lnTo>
                  <a:lnTo>
                    <a:pt x="1365" y="1091"/>
                  </a:lnTo>
                  <a:lnTo>
                    <a:pt x="1365" y="1091"/>
                  </a:lnTo>
                  <a:lnTo>
                    <a:pt x="1365" y="1091"/>
                  </a:lnTo>
                  <a:lnTo>
                    <a:pt x="1365" y="1091"/>
                  </a:lnTo>
                  <a:lnTo>
                    <a:pt x="1365" y="1091"/>
                  </a:lnTo>
                  <a:lnTo>
                    <a:pt x="1365" y="1091"/>
                  </a:lnTo>
                  <a:lnTo>
                    <a:pt x="1365" y="1091"/>
                  </a:lnTo>
                  <a:lnTo>
                    <a:pt x="1366" y="1091"/>
                  </a:lnTo>
                  <a:lnTo>
                    <a:pt x="1366" y="1091"/>
                  </a:lnTo>
                  <a:lnTo>
                    <a:pt x="1366" y="1091"/>
                  </a:lnTo>
                  <a:lnTo>
                    <a:pt x="1366" y="899"/>
                  </a:lnTo>
                  <a:lnTo>
                    <a:pt x="1366" y="899"/>
                  </a:lnTo>
                  <a:lnTo>
                    <a:pt x="1366" y="899"/>
                  </a:lnTo>
                  <a:lnTo>
                    <a:pt x="1366" y="899"/>
                  </a:lnTo>
                  <a:lnTo>
                    <a:pt x="1366" y="899"/>
                  </a:lnTo>
                  <a:lnTo>
                    <a:pt x="1366" y="899"/>
                  </a:lnTo>
                  <a:lnTo>
                    <a:pt x="1366" y="899"/>
                  </a:lnTo>
                  <a:lnTo>
                    <a:pt x="1366" y="899"/>
                  </a:lnTo>
                  <a:lnTo>
                    <a:pt x="1366" y="1088"/>
                  </a:lnTo>
                  <a:lnTo>
                    <a:pt x="1366" y="1088"/>
                  </a:lnTo>
                  <a:lnTo>
                    <a:pt x="1366" y="899"/>
                  </a:lnTo>
                  <a:lnTo>
                    <a:pt x="1366" y="899"/>
                  </a:lnTo>
                  <a:lnTo>
                    <a:pt x="1366" y="1083"/>
                  </a:lnTo>
                  <a:lnTo>
                    <a:pt x="1366" y="1083"/>
                  </a:lnTo>
                  <a:lnTo>
                    <a:pt x="1366" y="899"/>
                  </a:lnTo>
                  <a:lnTo>
                    <a:pt x="1366" y="899"/>
                  </a:lnTo>
                  <a:lnTo>
                    <a:pt x="1366" y="899"/>
                  </a:lnTo>
                  <a:lnTo>
                    <a:pt x="1366" y="899"/>
                  </a:lnTo>
                  <a:lnTo>
                    <a:pt x="1366" y="1083"/>
                  </a:lnTo>
                  <a:lnTo>
                    <a:pt x="1366" y="1083"/>
                  </a:lnTo>
                  <a:lnTo>
                    <a:pt x="1366" y="899"/>
                  </a:lnTo>
                  <a:lnTo>
                    <a:pt x="1366" y="899"/>
                  </a:lnTo>
                  <a:lnTo>
                    <a:pt x="1366" y="899"/>
                  </a:lnTo>
                  <a:lnTo>
                    <a:pt x="1366" y="899"/>
                  </a:lnTo>
                  <a:lnTo>
                    <a:pt x="1366" y="899"/>
                  </a:lnTo>
                  <a:lnTo>
                    <a:pt x="1366" y="899"/>
                  </a:lnTo>
                  <a:lnTo>
                    <a:pt x="1366" y="1083"/>
                  </a:lnTo>
                  <a:lnTo>
                    <a:pt x="1366" y="1083"/>
                  </a:lnTo>
                  <a:lnTo>
                    <a:pt x="1366" y="899"/>
                  </a:lnTo>
                  <a:lnTo>
                    <a:pt x="1367" y="899"/>
                  </a:lnTo>
                  <a:lnTo>
                    <a:pt x="1367" y="1083"/>
                  </a:lnTo>
                  <a:lnTo>
                    <a:pt x="1368" y="1083"/>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9" y="1082"/>
                  </a:lnTo>
                  <a:lnTo>
                    <a:pt x="1369" y="1082"/>
                  </a:lnTo>
                  <a:lnTo>
                    <a:pt x="1369" y="1082"/>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1074"/>
                  </a:lnTo>
                  <a:lnTo>
                    <a:pt x="1369" y="1074"/>
                  </a:lnTo>
                  <a:lnTo>
                    <a:pt x="1369" y="1074"/>
                  </a:lnTo>
                  <a:lnTo>
                    <a:pt x="1370" y="1074"/>
                  </a:lnTo>
                  <a:lnTo>
                    <a:pt x="1370" y="899"/>
                  </a:lnTo>
                  <a:lnTo>
                    <a:pt x="1375" y="899"/>
                  </a:lnTo>
                  <a:lnTo>
                    <a:pt x="1375" y="899"/>
                  </a:lnTo>
                  <a:lnTo>
                    <a:pt x="1375" y="899"/>
                  </a:lnTo>
                  <a:lnTo>
                    <a:pt x="1375" y="899"/>
                  </a:lnTo>
                  <a:lnTo>
                    <a:pt x="1375" y="899"/>
                  </a:lnTo>
                  <a:lnTo>
                    <a:pt x="1375" y="899"/>
                  </a:lnTo>
                  <a:lnTo>
                    <a:pt x="1380" y="899"/>
                  </a:lnTo>
                  <a:lnTo>
                    <a:pt x="1380" y="899"/>
                  </a:lnTo>
                  <a:lnTo>
                    <a:pt x="1381" y="899"/>
                  </a:lnTo>
                  <a:lnTo>
                    <a:pt x="1381" y="899"/>
                  </a:lnTo>
                  <a:lnTo>
                    <a:pt x="1382" y="899"/>
                  </a:lnTo>
                  <a:lnTo>
                    <a:pt x="1382" y="899"/>
                  </a:lnTo>
                  <a:lnTo>
                    <a:pt x="1385" y="899"/>
                  </a:lnTo>
                  <a:lnTo>
                    <a:pt x="1385" y="899"/>
                  </a:lnTo>
                  <a:lnTo>
                    <a:pt x="1385" y="899"/>
                  </a:lnTo>
                  <a:lnTo>
                    <a:pt x="1385" y="899"/>
                  </a:lnTo>
                  <a:lnTo>
                    <a:pt x="1385" y="899"/>
                  </a:lnTo>
                  <a:lnTo>
                    <a:pt x="1385" y="899"/>
                  </a:lnTo>
                  <a:lnTo>
                    <a:pt x="1386" y="899"/>
                  </a:lnTo>
                  <a:lnTo>
                    <a:pt x="1386" y="899"/>
                  </a:lnTo>
                  <a:lnTo>
                    <a:pt x="1387" y="899"/>
                  </a:lnTo>
                  <a:lnTo>
                    <a:pt x="1387" y="899"/>
                  </a:lnTo>
                  <a:lnTo>
                    <a:pt x="1387" y="899"/>
                  </a:lnTo>
                  <a:lnTo>
                    <a:pt x="1387" y="899"/>
                  </a:lnTo>
                  <a:lnTo>
                    <a:pt x="1387" y="899"/>
                  </a:lnTo>
                  <a:lnTo>
                    <a:pt x="1387" y="899"/>
                  </a:lnTo>
                  <a:lnTo>
                    <a:pt x="1387" y="899"/>
                  </a:lnTo>
                  <a:lnTo>
                    <a:pt x="1387" y="899"/>
                  </a:lnTo>
                  <a:lnTo>
                    <a:pt x="1388" y="899"/>
                  </a:lnTo>
                  <a:lnTo>
                    <a:pt x="1388" y="899"/>
                  </a:lnTo>
                  <a:lnTo>
                    <a:pt x="1388" y="899"/>
                  </a:lnTo>
                  <a:lnTo>
                    <a:pt x="1388" y="1063"/>
                  </a:lnTo>
                  <a:lnTo>
                    <a:pt x="1388" y="1063"/>
                  </a:lnTo>
                  <a:lnTo>
                    <a:pt x="1388" y="899"/>
                  </a:lnTo>
                  <a:lnTo>
                    <a:pt x="1388" y="899"/>
                  </a:lnTo>
                  <a:lnTo>
                    <a:pt x="1388" y="899"/>
                  </a:lnTo>
                  <a:lnTo>
                    <a:pt x="1388" y="899"/>
                  </a:lnTo>
                  <a:lnTo>
                    <a:pt x="1388" y="1061"/>
                  </a:lnTo>
                  <a:lnTo>
                    <a:pt x="1388" y="1061"/>
                  </a:lnTo>
                  <a:lnTo>
                    <a:pt x="1388" y="899"/>
                  </a:lnTo>
                  <a:lnTo>
                    <a:pt x="1389" y="899"/>
                  </a:lnTo>
                  <a:lnTo>
                    <a:pt x="1389" y="1061"/>
                  </a:lnTo>
                  <a:lnTo>
                    <a:pt x="1389" y="1061"/>
                  </a:lnTo>
                  <a:lnTo>
                    <a:pt x="1389" y="899"/>
                  </a:lnTo>
                  <a:lnTo>
                    <a:pt x="1390" y="899"/>
                  </a:lnTo>
                  <a:lnTo>
                    <a:pt x="1390" y="899"/>
                  </a:lnTo>
                  <a:lnTo>
                    <a:pt x="1390" y="899"/>
                  </a:lnTo>
                  <a:lnTo>
                    <a:pt x="1390" y="899"/>
                  </a:lnTo>
                  <a:lnTo>
                    <a:pt x="1390" y="899"/>
                  </a:lnTo>
                  <a:lnTo>
                    <a:pt x="1390" y="1060"/>
                  </a:lnTo>
                  <a:lnTo>
                    <a:pt x="1390" y="1060"/>
                  </a:lnTo>
                  <a:lnTo>
                    <a:pt x="1390" y="899"/>
                  </a:lnTo>
                  <a:lnTo>
                    <a:pt x="1390" y="899"/>
                  </a:lnTo>
                  <a:lnTo>
                    <a:pt x="1390" y="1060"/>
                  </a:lnTo>
                  <a:lnTo>
                    <a:pt x="1391" y="1060"/>
                  </a:lnTo>
                  <a:lnTo>
                    <a:pt x="1391" y="1060"/>
                  </a:lnTo>
                  <a:lnTo>
                    <a:pt x="1391" y="1060"/>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2" y="899"/>
                  </a:lnTo>
                  <a:lnTo>
                    <a:pt x="1392" y="899"/>
                  </a:lnTo>
                  <a:lnTo>
                    <a:pt x="1396" y="899"/>
                  </a:lnTo>
                  <a:lnTo>
                    <a:pt x="1396" y="899"/>
                  </a:lnTo>
                  <a:lnTo>
                    <a:pt x="1396" y="899"/>
                  </a:lnTo>
                  <a:lnTo>
                    <a:pt x="1396" y="899"/>
                  </a:lnTo>
                  <a:lnTo>
                    <a:pt x="1397" y="899"/>
                  </a:lnTo>
                  <a:lnTo>
                    <a:pt x="1397" y="899"/>
                  </a:lnTo>
                  <a:lnTo>
                    <a:pt x="1399" y="899"/>
                  </a:lnTo>
                  <a:lnTo>
                    <a:pt x="1399" y="899"/>
                  </a:lnTo>
                  <a:lnTo>
                    <a:pt x="1399" y="899"/>
                  </a:lnTo>
                  <a:lnTo>
                    <a:pt x="1399" y="899"/>
                  </a:lnTo>
                  <a:lnTo>
                    <a:pt x="1399" y="899"/>
                  </a:lnTo>
                  <a:lnTo>
                    <a:pt x="1399" y="1056"/>
                  </a:lnTo>
                  <a:lnTo>
                    <a:pt x="1399" y="1056"/>
                  </a:lnTo>
                  <a:lnTo>
                    <a:pt x="1399" y="1056"/>
                  </a:lnTo>
                  <a:lnTo>
                    <a:pt x="1403" y="1056"/>
                  </a:lnTo>
                  <a:lnTo>
                    <a:pt x="1403" y="1056"/>
                  </a:lnTo>
                  <a:lnTo>
                    <a:pt x="1403" y="1056"/>
                  </a:lnTo>
                  <a:lnTo>
                    <a:pt x="1403" y="899"/>
                  </a:lnTo>
                  <a:lnTo>
                    <a:pt x="1404" y="899"/>
                  </a:lnTo>
                  <a:lnTo>
                    <a:pt x="1404" y="899"/>
                  </a:lnTo>
                  <a:lnTo>
                    <a:pt x="1404" y="899"/>
                  </a:lnTo>
                  <a:lnTo>
                    <a:pt x="1404" y="899"/>
                  </a:lnTo>
                  <a:lnTo>
                    <a:pt x="1404" y="899"/>
                  </a:lnTo>
                  <a:lnTo>
                    <a:pt x="1404" y="899"/>
                  </a:lnTo>
                  <a:lnTo>
                    <a:pt x="1404" y="899"/>
                  </a:lnTo>
                  <a:lnTo>
                    <a:pt x="1404" y="899"/>
                  </a:lnTo>
                  <a:lnTo>
                    <a:pt x="1404" y="899"/>
                  </a:lnTo>
                  <a:lnTo>
                    <a:pt x="1404" y="1053"/>
                  </a:lnTo>
                  <a:lnTo>
                    <a:pt x="1404" y="1053"/>
                  </a:lnTo>
                  <a:lnTo>
                    <a:pt x="1404" y="1053"/>
                  </a:lnTo>
                  <a:lnTo>
                    <a:pt x="1404" y="1053"/>
                  </a:lnTo>
                  <a:lnTo>
                    <a:pt x="1404" y="1053"/>
                  </a:lnTo>
                  <a:lnTo>
                    <a:pt x="1404" y="1053"/>
                  </a:lnTo>
                  <a:lnTo>
                    <a:pt x="1404" y="1053"/>
                  </a:lnTo>
                  <a:lnTo>
                    <a:pt x="1404" y="1053"/>
                  </a:lnTo>
                  <a:lnTo>
                    <a:pt x="1404"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6" y="1053"/>
                  </a:lnTo>
                  <a:lnTo>
                    <a:pt x="1406" y="1053"/>
                  </a:lnTo>
                  <a:lnTo>
                    <a:pt x="1406" y="1053"/>
                  </a:lnTo>
                  <a:lnTo>
                    <a:pt x="1406" y="1053"/>
                  </a:lnTo>
                  <a:lnTo>
                    <a:pt x="1407" y="1053"/>
                  </a:lnTo>
                  <a:lnTo>
                    <a:pt x="1407" y="1053"/>
                  </a:lnTo>
                  <a:lnTo>
                    <a:pt x="1408" y="1053"/>
                  </a:lnTo>
                  <a:lnTo>
                    <a:pt x="1408" y="1053"/>
                  </a:lnTo>
                  <a:lnTo>
                    <a:pt x="1408" y="1053"/>
                  </a:lnTo>
                  <a:lnTo>
                    <a:pt x="1408" y="1053"/>
                  </a:lnTo>
                  <a:lnTo>
                    <a:pt x="1408" y="1053"/>
                  </a:lnTo>
                  <a:lnTo>
                    <a:pt x="1408" y="1052"/>
                  </a:lnTo>
                  <a:lnTo>
                    <a:pt x="1408" y="1052"/>
                  </a:lnTo>
                  <a:lnTo>
                    <a:pt x="1408" y="1050"/>
                  </a:lnTo>
                  <a:lnTo>
                    <a:pt x="1408" y="1050"/>
                  </a:lnTo>
                  <a:lnTo>
                    <a:pt x="1408" y="1050"/>
                  </a:lnTo>
                  <a:lnTo>
                    <a:pt x="1408" y="1050"/>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3" y="899"/>
                  </a:lnTo>
                  <a:lnTo>
                    <a:pt x="1413" y="899"/>
                  </a:lnTo>
                  <a:lnTo>
                    <a:pt x="1413" y="899"/>
                  </a:lnTo>
                  <a:lnTo>
                    <a:pt x="1413" y="899"/>
                  </a:lnTo>
                  <a:lnTo>
                    <a:pt x="1413" y="899"/>
                  </a:lnTo>
                  <a:lnTo>
                    <a:pt x="1413" y="899"/>
                  </a:lnTo>
                  <a:lnTo>
                    <a:pt x="1414" y="899"/>
                  </a:lnTo>
                  <a:lnTo>
                    <a:pt x="1414" y="899"/>
                  </a:lnTo>
                  <a:lnTo>
                    <a:pt x="1421" y="899"/>
                  </a:lnTo>
                  <a:lnTo>
                    <a:pt x="1421" y="1042"/>
                  </a:lnTo>
                  <a:lnTo>
                    <a:pt x="1422" y="1042"/>
                  </a:lnTo>
                  <a:lnTo>
                    <a:pt x="1422" y="1042"/>
                  </a:lnTo>
                  <a:lnTo>
                    <a:pt x="1423" y="1042"/>
                  </a:lnTo>
                  <a:lnTo>
                    <a:pt x="1423" y="1042"/>
                  </a:lnTo>
                  <a:lnTo>
                    <a:pt x="1425" y="1042"/>
                  </a:lnTo>
                  <a:lnTo>
                    <a:pt x="1425" y="1042"/>
                  </a:lnTo>
                  <a:lnTo>
                    <a:pt x="1432" y="1042"/>
                  </a:lnTo>
                  <a:lnTo>
                    <a:pt x="1432" y="899"/>
                  </a:lnTo>
                  <a:lnTo>
                    <a:pt x="1432" y="899"/>
                  </a:lnTo>
                  <a:lnTo>
                    <a:pt x="1432" y="899"/>
                  </a:lnTo>
                  <a:lnTo>
                    <a:pt x="1432" y="899"/>
                  </a:lnTo>
                  <a:lnTo>
                    <a:pt x="1432" y="899"/>
                  </a:lnTo>
                  <a:lnTo>
                    <a:pt x="1434" y="899"/>
                  </a:lnTo>
                  <a:lnTo>
                    <a:pt x="1434" y="899"/>
                  </a:lnTo>
                  <a:lnTo>
                    <a:pt x="1434" y="899"/>
                  </a:lnTo>
                  <a:lnTo>
                    <a:pt x="1434"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6" y="1040"/>
                  </a:lnTo>
                  <a:lnTo>
                    <a:pt x="1436" y="899"/>
                  </a:lnTo>
                  <a:lnTo>
                    <a:pt x="1437" y="899"/>
                  </a:lnTo>
                  <a:lnTo>
                    <a:pt x="1437" y="899"/>
                  </a:lnTo>
                  <a:lnTo>
                    <a:pt x="1438" y="899"/>
                  </a:lnTo>
                  <a:lnTo>
                    <a:pt x="1438" y="899"/>
                  </a:lnTo>
                  <a:lnTo>
                    <a:pt x="1438" y="899"/>
                  </a:lnTo>
                  <a:lnTo>
                    <a:pt x="1438" y="899"/>
                  </a:lnTo>
                  <a:lnTo>
                    <a:pt x="1438" y="899"/>
                  </a:lnTo>
                  <a:lnTo>
                    <a:pt x="1438" y="899"/>
                  </a:lnTo>
                  <a:lnTo>
                    <a:pt x="1438" y="899"/>
                  </a:lnTo>
                  <a:lnTo>
                    <a:pt x="1438" y="899"/>
                  </a:lnTo>
                  <a:lnTo>
                    <a:pt x="1439" y="899"/>
                  </a:lnTo>
                  <a:lnTo>
                    <a:pt x="1439" y="899"/>
                  </a:lnTo>
                  <a:lnTo>
                    <a:pt x="1441" y="899"/>
                  </a:lnTo>
                  <a:lnTo>
                    <a:pt x="1441" y="899"/>
                  </a:lnTo>
                  <a:lnTo>
                    <a:pt x="1453" y="899"/>
                  </a:lnTo>
                  <a:lnTo>
                    <a:pt x="1453" y="899"/>
                  </a:lnTo>
                  <a:lnTo>
                    <a:pt x="1453" y="899"/>
                  </a:lnTo>
                  <a:lnTo>
                    <a:pt x="1453" y="899"/>
                  </a:lnTo>
                  <a:lnTo>
                    <a:pt x="1453" y="899"/>
                  </a:lnTo>
                  <a:lnTo>
                    <a:pt x="1453" y="899"/>
                  </a:lnTo>
                  <a:lnTo>
                    <a:pt x="1454" y="899"/>
                  </a:lnTo>
                  <a:lnTo>
                    <a:pt x="1454" y="899"/>
                  </a:lnTo>
                  <a:lnTo>
                    <a:pt x="1455" y="899"/>
                  </a:lnTo>
                  <a:lnTo>
                    <a:pt x="1455" y="899"/>
                  </a:lnTo>
                  <a:lnTo>
                    <a:pt x="1455" y="899"/>
                  </a:lnTo>
                  <a:lnTo>
                    <a:pt x="1455" y="899"/>
                  </a:lnTo>
                  <a:lnTo>
                    <a:pt x="1455" y="899"/>
                  </a:lnTo>
                  <a:lnTo>
                    <a:pt x="1455" y="899"/>
                  </a:lnTo>
                  <a:lnTo>
                    <a:pt x="1455" y="899"/>
                  </a:lnTo>
                  <a:lnTo>
                    <a:pt x="1455" y="899"/>
                  </a:lnTo>
                  <a:lnTo>
                    <a:pt x="1456" y="899"/>
                  </a:lnTo>
                  <a:lnTo>
                    <a:pt x="1456" y="899"/>
                  </a:lnTo>
                  <a:lnTo>
                    <a:pt x="1457" y="899"/>
                  </a:lnTo>
                  <a:lnTo>
                    <a:pt x="1457" y="899"/>
                  </a:lnTo>
                  <a:lnTo>
                    <a:pt x="1457" y="899"/>
                  </a:lnTo>
                  <a:lnTo>
                    <a:pt x="1457" y="899"/>
                  </a:lnTo>
                  <a:lnTo>
                    <a:pt x="1474" y="899"/>
                  </a:lnTo>
                  <a:lnTo>
                    <a:pt x="1474" y="899"/>
                  </a:lnTo>
                  <a:lnTo>
                    <a:pt x="1474" y="899"/>
                  </a:lnTo>
                  <a:lnTo>
                    <a:pt x="1474" y="899"/>
                  </a:lnTo>
                  <a:lnTo>
                    <a:pt x="1474" y="899"/>
                  </a:lnTo>
                  <a:lnTo>
                    <a:pt x="1474" y="1033"/>
                  </a:lnTo>
                  <a:lnTo>
                    <a:pt x="1475" y="1033"/>
                  </a:lnTo>
                  <a:lnTo>
                    <a:pt x="1475" y="899"/>
                  </a:lnTo>
                  <a:lnTo>
                    <a:pt x="1475" y="899"/>
                  </a:lnTo>
                  <a:lnTo>
                    <a:pt x="1475" y="899"/>
                  </a:lnTo>
                  <a:lnTo>
                    <a:pt x="1475" y="899"/>
                  </a:lnTo>
                  <a:lnTo>
                    <a:pt x="1475" y="899"/>
                  </a:lnTo>
                  <a:lnTo>
                    <a:pt x="1476" y="899"/>
                  </a:lnTo>
                  <a:lnTo>
                    <a:pt x="1476" y="899"/>
                  </a:lnTo>
                  <a:lnTo>
                    <a:pt x="1476" y="899"/>
                  </a:lnTo>
                  <a:lnTo>
                    <a:pt x="1476" y="899"/>
                  </a:lnTo>
                  <a:lnTo>
                    <a:pt x="1478" y="899"/>
                  </a:lnTo>
                  <a:lnTo>
                    <a:pt x="1478" y="1029"/>
                  </a:lnTo>
                  <a:lnTo>
                    <a:pt x="1478" y="1029"/>
                  </a:lnTo>
                  <a:lnTo>
                    <a:pt x="1478" y="899"/>
                  </a:lnTo>
                  <a:lnTo>
                    <a:pt x="1478" y="899"/>
                  </a:lnTo>
                  <a:lnTo>
                    <a:pt x="1478" y="1029"/>
                  </a:lnTo>
                  <a:lnTo>
                    <a:pt x="1478" y="1029"/>
                  </a:lnTo>
                  <a:lnTo>
                    <a:pt x="1478" y="1029"/>
                  </a:lnTo>
                  <a:lnTo>
                    <a:pt x="1478" y="1029"/>
                  </a:lnTo>
                  <a:lnTo>
                    <a:pt x="1478" y="899"/>
                  </a:lnTo>
                  <a:lnTo>
                    <a:pt x="1479" y="899"/>
                  </a:lnTo>
                  <a:lnTo>
                    <a:pt x="1479" y="899"/>
                  </a:lnTo>
                  <a:lnTo>
                    <a:pt x="1482" y="899"/>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4" y="899"/>
                  </a:lnTo>
                  <a:lnTo>
                    <a:pt x="1484" y="899"/>
                  </a:lnTo>
                  <a:lnTo>
                    <a:pt x="1484" y="899"/>
                  </a:lnTo>
                  <a:lnTo>
                    <a:pt x="1484" y="899"/>
                  </a:lnTo>
                  <a:lnTo>
                    <a:pt x="1484" y="899"/>
                  </a:lnTo>
                  <a:lnTo>
                    <a:pt x="1484" y="899"/>
                  </a:lnTo>
                  <a:lnTo>
                    <a:pt x="1484" y="899"/>
                  </a:lnTo>
                  <a:lnTo>
                    <a:pt x="1484" y="899"/>
                  </a:lnTo>
                  <a:lnTo>
                    <a:pt x="1484" y="899"/>
                  </a:lnTo>
                  <a:lnTo>
                    <a:pt x="1484" y="1019"/>
                  </a:lnTo>
                  <a:lnTo>
                    <a:pt x="1484" y="1019"/>
                  </a:lnTo>
                  <a:lnTo>
                    <a:pt x="1484" y="1017"/>
                  </a:lnTo>
                  <a:lnTo>
                    <a:pt x="1484" y="1017"/>
                  </a:lnTo>
                  <a:lnTo>
                    <a:pt x="1484" y="1017"/>
                  </a:lnTo>
                  <a:lnTo>
                    <a:pt x="1484" y="1017"/>
                  </a:lnTo>
                  <a:lnTo>
                    <a:pt x="1484" y="899"/>
                  </a:lnTo>
                  <a:lnTo>
                    <a:pt x="1485" y="899"/>
                  </a:lnTo>
                  <a:lnTo>
                    <a:pt x="1485" y="899"/>
                  </a:lnTo>
                  <a:lnTo>
                    <a:pt x="1485" y="899"/>
                  </a:lnTo>
                  <a:lnTo>
                    <a:pt x="1485" y="899"/>
                  </a:lnTo>
                  <a:lnTo>
                    <a:pt x="1485" y="899"/>
                  </a:lnTo>
                  <a:lnTo>
                    <a:pt x="1485" y="899"/>
                  </a:lnTo>
                  <a:lnTo>
                    <a:pt x="1486" y="899"/>
                  </a:lnTo>
                  <a:lnTo>
                    <a:pt x="1486" y="899"/>
                  </a:lnTo>
                  <a:lnTo>
                    <a:pt x="1487" y="899"/>
                  </a:lnTo>
                  <a:lnTo>
                    <a:pt x="1487" y="899"/>
                  </a:lnTo>
                  <a:lnTo>
                    <a:pt x="1489" y="899"/>
                  </a:lnTo>
                  <a:lnTo>
                    <a:pt x="1489" y="899"/>
                  </a:lnTo>
                  <a:lnTo>
                    <a:pt x="1495" y="899"/>
                  </a:lnTo>
                  <a:lnTo>
                    <a:pt x="1495" y="899"/>
                  </a:lnTo>
                  <a:lnTo>
                    <a:pt x="1507" y="899"/>
                  </a:lnTo>
                  <a:lnTo>
                    <a:pt x="1507" y="899"/>
                  </a:lnTo>
                  <a:lnTo>
                    <a:pt x="1535" y="899"/>
                  </a:lnTo>
                  <a:lnTo>
                    <a:pt x="1535" y="899"/>
                  </a:lnTo>
                  <a:lnTo>
                    <a:pt x="1535" y="899"/>
                  </a:lnTo>
                  <a:lnTo>
                    <a:pt x="1535" y="899"/>
                  </a:lnTo>
                  <a:lnTo>
                    <a:pt x="1535" y="899"/>
                  </a:lnTo>
                  <a:lnTo>
                    <a:pt x="1535" y="899"/>
                  </a:lnTo>
                  <a:lnTo>
                    <a:pt x="1536" y="899"/>
                  </a:lnTo>
                  <a:lnTo>
                    <a:pt x="1536" y="899"/>
                  </a:lnTo>
                  <a:lnTo>
                    <a:pt x="1536" y="899"/>
                  </a:lnTo>
                  <a:lnTo>
                    <a:pt x="1536" y="899"/>
                  </a:lnTo>
                  <a:lnTo>
                    <a:pt x="1537" y="899"/>
                  </a:lnTo>
                  <a:lnTo>
                    <a:pt x="1537" y="899"/>
                  </a:lnTo>
                  <a:lnTo>
                    <a:pt x="1538" y="899"/>
                  </a:lnTo>
                  <a:lnTo>
                    <a:pt x="1538" y="899"/>
                  </a:lnTo>
                  <a:lnTo>
                    <a:pt x="1539" y="899"/>
                  </a:lnTo>
                  <a:lnTo>
                    <a:pt x="1539" y="899"/>
                  </a:lnTo>
                  <a:lnTo>
                    <a:pt x="1541" y="899"/>
                  </a:lnTo>
                  <a:lnTo>
                    <a:pt x="1541" y="899"/>
                  </a:lnTo>
                  <a:lnTo>
                    <a:pt x="1544" y="899"/>
                  </a:lnTo>
                  <a:lnTo>
                    <a:pt x="1544" y="899"/>
                  </a:lnTo>
                  <a:lnTo>
                    <a:pt x="1549" y="899"/>
                  </a:lnTo>
                  <a:lnTo>
                    <a:pt x="1549" y="899"/>
                  </a:lnTo>
                  <a:lnTo>
                    <a:pt x="1558" y="899"/>
                  </a:lnTo>
                  <a:lnTo>
                    <a:pt x="1558" y="899"/>
                  </a:lnTo>
                  <a:lnTo>
                    <a:pt x="1576" y="899"/>
                  </a:lnTo>
                  <a:lnTo>
                    <a:pt x="1576" y="899"/>
                  </a:lnTo>
                  <a:lnTo>
                    <a:pt x="1626" y="899"/>
                  </a:lnTo>
                  <a:lnTo>
                    <a:pt x="1626" y="1010"/>
                  </a:lnTo>
                  <a:lnTo>
                    <a:pt x="1628" y="1010"/>
                  </a:lnTo>
                  <a:lnTo>
                    <a:pt x="1628" y="1010"/>
                  </a:lnTo>
                  <a:lnTo>
                    <a:pt x="1631" y="1010"/>
                  </a:lnTo>
                  <a:lnTo>
                    <a:pt x="1631" y="1010"/>
                  </a:lnTo>
                  <a:lnTo>
                    <a:pt x="1637" y="1010"/>
                  </a:lnTo>
                  <a:lnTo>
                    <a:pt x="1637" y="1010"/>
                  </a:lnTo>
                  <a:lnTo>
                    <a:pt x="1679" y="1010"/>
                  </a:lnTo>
                  <a:lnTo>
                    <a:pt x="1679" y="1010"/>
                  </a:lnTo>
                  <a:lnTo>
                    <a:pt x="1679" y="1010"/>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81" y="1007"/>
                  </a:lnTo>
                  <a:lnTo>
                    <a:pt x="1681" y="1007"/>
                  </a:lnTo>
                  <a:lnTo>
                    <a:pt x="1683" y="1007"/>
                  </a:lnTo>
                  <a:lnTo>
                    <a:pt x="1683" y="899"/>
                  </a:lnTo>
                  <a:lnTo>
                    <a:pt x="1687" y="899"/>
                  </a:lnTo>
                  <a:lnTo>
                    <a:pt x="1687" y="899"/>
                  </a:lnTo>
                  <a:lnTo>
                    <a:pt x="1695" y="899"/>
                  </a:lnTo>
                  <a:lnTo>
                    <a:pt x="1695" y="899"/>
                  </a:lnTo>
                  <a:lnTo>
                    <a:pt x="1695" y="899"/>
                  </a:lnTo>
                  <a:lnTo>
                    <a:pt x="1695" y="899"/>
                  </a:lnTo>
                  <a:lnTo>
                    <a:pt x="1698" y="899"/>
                  </a:lnTo>
                  <a:lnTo>
                    <a:pt x="1698" y="1005"/>
                  </a:lnTo>
                  <a:lnTo>
                    <a:pt x="1698" y="1005"/>
                  </a:lnTo>
                  <a:lnTo>
                    <a:pt x="1698" y="1005"/>
                  </a:lnTo>
                  <a:lnTo>
                    <a:pt x="1699" y="1005"/>
                  </a:lnTo>
                  <a:lnTo>
                    <a:pt x="1699" y="899"/>
                  </a:lnTo>
                  <a:lnTo>
                    <a:pt x="1699" y="899"/>
                  </a:lnTo>
                  <a:lnTo>
                    <a:pt x="1699" y="899"/>
                  </a:lnTo>
                  <a:lnTo>
                    <a:pt x="1699" y="899"/>
                  </a:lnTo>
                  <a:lnTo>
                    <a:pt x="1699" y="899"/>
                  </a:lnTo>
                  <a:lnTo>
                    <a:pt x="1699" y="899"/>
                  </a:lnTo>
                  <a:lnTo>
                    <a:pt x="1699" y="999"/>
                  </a:lnTo>
                  <a:lnTo>
                    <a:pt x="1699" y="999"/>
                  </a:lnTo>
                  <a:lnTo>
                    <a:pt x="1699" y="999"/>
                  </a:lnTo>
                  <a:lnTo>
                    <a:pt x="1699" y="999"/>
                  </a:lnTo>
                  <a:lnTo>
                    <a:pt x="1699" y="999"/>
                  </a:lnTo>
                  <a:lnTo>
                    <a:pt x="1699" y="999"/>
                  </a:lnTo>
                  <a:lnTo>
                    <a:pt x="1699" y="899"/>
                  </a:lnTo>
                  <a:lnTo>
                    <a:pt x="1699" y="899"/>
                  </a:lnTo>
                  <a:lnTo>
                    <a:pt x="1699" y="899"/>
                  </a:lnTo>
                  <a:lnTo>
                    <a:pt x="1700" y="899"/>
                  </a:lnTo>
                  <a:lnTo>
                    <a:pt x="1700" y="996"/>
                  </a:lnTo>
                  <a:lnTo>
                    <a:pt x="1700" y="996"/>
                  </a:lnTo>
                  <a:lnTo>
                    <a:pt x="1700" y="996"/>
                  </a:lnTo>
                  <a:lnTo>
                    <a:pt x="1700" y="996"/>
                  </a:lnTo>
                  <a:lnTo>
                    <a:pt x="1700" y="996"/>
                  </a:lnTo>
                  <a:lnTo>
                    <a:pt x="1700" y="996"/>
                  </a:lnTo>
                  <a:lnTo>
                    <a:pt x="1700" y="996"/>
                  </a:lnTo>
                  <a:lnTo>
                    <a:pt x="1702" y="996"/>
                  </a:lnTo>
                  <a:lnTo>
                    <a:pt x="1702" y="993"/>
                  </a:lnTo>
                  <a:lnTo>
                    <a:pt x="1702" y="993"/>
                  </a:lnTo>
                  <a:lnTo>
                    <a:pt x="1702" y="993"/>
                  </a:lnTo>
                  <a:lnTo>
                    <a:pt x="1702" y="993"/>
                  </a:lnTo>
                  <a:lnTo>
                    <a:pt x="1702" y="993"/>
                  </a:lnTo>
                  <a:lnTo>
                    <a:pt x="1702" y="993"/>
                  </a:lnTo>
                  <a:lnTo>
                    <a:pt x="1702" y="899"/>
                  </a:lnTo>
                  <a:lnTo>
                    <a:pt x="1702" y="899"/>
                  </a:lnTo>
                  <a:lnTo>
                    <a:pt x="1702" y="993"/>
                  </a:lnTo>
                  <a:lnTo>
                    <a:pt x="1703" y="993"/>
                  </a:lnTo>
                  <a:lnTo>
                    <a:pt x="1703" y="993"/>
                  </a:lnTo>
                  <a:lnTo>
                    <a:pt x="1703" y="993"/>
                  </a:lnTo>
                  <a:lnTo>
                    <a:pt x="1703" y="993"/>
                  </a:lnTo>
                  <a:lnTo>
                    <a:pt x="1706" y="993"/>
                  </a:lnTo>
                  <a:lnTo>
                    <a:pt x="1706" y="899"/>
                  </a:lnTo>
                  <a:lnTo>
                    <a:pt x="1706" y="899"/>
                  </a:lnTo>
                  <a:lnTo>
                    <a:pt x="1706" y="899"/>
                  </a:lnTo>
                  <a:lnTo>
                    <a:pt x="1737" y="899"/>
                  </a:lnTo>
                  <a:lnTo>
                    <a:pt x="1737" y="899"/>
                  </a:lnTo>
                  <a:lnTo>
                    <a:pt x="1799" y="899"/>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800" y="987"/>
                  </a:lnTo>
                  <a:lnTo>
                    <a:pt x="1800" y="987"/>
                  </a:lnTo>
                  <a:lnTo>
                    <a:pt x="1800" y="987"/>
                  </a:lnTo>
                  <a:lnTo>
                    <a:pt x="1800" y="899"/>
                  </a:lnTo>
                  <a:lnTo>
                    <a:pt x="1800" y="899"/>
                  </a:lnTo>
                  <a:lnTo>
                    <a:pt x="1800" y="899"/>
                  </a:lnTo>
                  <a:lnTo>
                    <a:pt x="1800" y="899"/>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1" y="976"/>
                  </a:lnTo>
                  <a:lnTo>
                    <a:pt x="1801" y="976"/>
                  </a:lnTo>
                  <a:lnTo>
                    <a:pt x="1801" y="976"/>
                  </a:lnTo>
                  <a:lnTo>
                    <a:pt x="1801" y="976"/>
                  </a:lnTo>
                  <a:lnTo>
                    <a:pt x="1801" y="976"/>
                  </a:lnTo>
                  <a:lnTo>
                    <a:pt x="1801" y="899"/>
                  </a:lnTo>
                  <a:lnTo>
                    <a:pt x="1801" y="899"/>
                  </a:lnTo>
                  <a:lnTo>
                    <a:pt x="1801" y="899"/>
                  </a:lnTo>
                  <a:lnTo>
                    <a:pt x="1801" y="899"/>
                  </a:lnTo>
                  <a:lnTo>
                    <a:pt x="1801" y="899"/>
                  </a:lnTo>
                  <a:lnTo>
                    <a:pt x="1801" y="899"/>
                  </a:lnTo>
                  <a:lnTo>
                    <a:pt x="1801" y="899"/>
                  </a:lnTo>
                  <a:lnTo>
                    <a:pt x="1802" y="899"/>
                  </a:lnTo>
                  <a:lnTo>
                    <a:pt x="1802" y="899"/>
                  </a:lnTo>
                  <a:lnTo>
                    <a:pt x="1802" y="899"/>
                  </a:lnTo>
                  <a:lnTo>
                    <a:pt x="1802" y="899"/>
                  </a:lnTo>
                  <a:lnTo>
                    <a:pt x="1803" y="899"/>
                  </a:lnTo>
                  <a:lnTo>
                    <a:pt x="1803" y="899"/>
                  </a:lnTo>
                  <a:lnTo>
                    <a:pt x="1804" y="899"/>
                  </a:lnTo>
                  <a:lnTo>
                    <a:pt x="1804" y="899"/>
                  </a:lnTo>
                  <a:lnTo>
                    <a:pt x="1808" y="899"/>
                  </a:lnTo>
                  <a:lnTo>
                    <a:pt x="1808" y="899"/>
                  </a:lnTo>
                  <a:lnTo>
                    <a:pt x="1814" y="899"/>
                  </a:lnTo>
                  <a:lnTo>
                    <a:pt x="1814" y="899"/>
                  </a:lnTo>
                  <a:lnTo>
                    <a:pt x="1814" y="899"/>
                  </a:lnTo>
                  <a:lnTo>
                    <a:pt x="1814" y="970"/>
                  </a:lnTo>
                  <a:lnTo>
                    <a:pt x="1814" y="970"/>
                  </a:lnTo>
                  <a:lnTo>
                    <a:pt x="1814" y="970"/>
                  </a:lnTo>
                  <a:lnTo>
                    <a:pt x="1814" y="970"/>
                  </a:lnTo>
                  <a:lnTo>
                    <a:pt x="1814" y="970"/>
                  </a:lnTo>
                  <a:lnTo>
                    <a:pt x="1815" y="970"/>
                  </a:lnTo>
                  <a:lnTo>
                    <a:pt x="1815" y="899"/>
                  </a:lnTo>
                  <a:lnTo>
                    <a:pt x="1817" y="899"/>
                  </a:lnTo>
                  <a:lnTo>
                    <a:pt x="1817" y="966"/>
                  </a:lnTo>
                  <a:lnTo>
                    <a:pt x="1817" y="966"/>
                  </a:lnTo>
                  <a:lnTo>
                    <a:pt x="1817" y="966"/>
                  </a:lnTo>
                  <a:lnTo>
                    <a:pt x="1820" y="966"/>
                  </a:lnTo>
                  <a:lnTo>
                    <a:pt x="1820" y="966"/>
                  </a:lnTo>
                  <a:lnTo>
                    <a:pt x="1844" y="966"/>
                  </a:lnTo>
                  <a:lnTo>
                    <a:pt x="1844" y="899"/>
                  </a:lnTo>
                  <a:lnTo>
                    <a:pt x="1845" y="899"/>
                  </a:lnTo>
                  <a:lnTo>
                    <a:pt x="1845" y="963"/>
                  </a:lnTo>
                  <a:lnTo>
                    <a:pt x="1845" y="963"/>
                  </a:lnTo>
                  <a:lnTo>
                    <a:pt x="1845" y="963"/>
                  </a:lnTo>
                  <a:lnTo>
                    <a:pt x="1846" y="963"/>
                  </a:lnTo>
                  <a:lnTo>
                    <a:pt x="1846" y="963"/>
                  </a:lnTo>
                  <a:lnTo>
                    <a:pt x="1847" y="963"/>
                  </a:lnTo>
                  <a:lnTo>
                    <a:pt x="1847" y="963"/>
                  </a:lnTo>
                  <a:lnTo>
                    <a:pt x="1852" y="963"/>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956"/>
                  </a:lnTo>
                  <a:lnTo>
                    <a:pt x="1852" y="956"/>
                  </a:lnTo>
                  <a:lnTo>
                    <a:pt x="1852" y="954"/>
                  </a:lnTo>
                  <a:lnTo>
                    <a:pt x="1852" y="954"/>
                  </a:lnTo>
                  <a:lnTo>
                    <a:pt x="1852" y="954"/>
                  </a:lnTo>
                  <a:lnTo>
                    <a:pt x="1852" y="954"/>
                  </a:lnTo>
                  <a:lnTo>
                    <a:pt x="1852" y="954"/>
                  </a:lnTo>
                  <a:lnTo>
                    <a:pt x="1853" y="954"/>
                  </a:lnTo>
                  <a:lnTo>
                    <a:pt x="1853" y="954"/>
                  </a:lnTo>
                  <a:lnTo>
                    <a:pt x="1853" y="954"/>
                  </a:lnTo>
                  <a:lnTo>
                    <a:pt x="1853" y="952"/>
                  </a:lnTo>
                  <a:lnTo>
                    <a:pt x="1854" y="952"/>
                  </a:lnTo>
                  <a:lnTo>
                    <a:pt x="1854" y="899"/>
                  </a:lnTo>
                  <a:lnTo>
                    <a:pt x="1855" y="899"/>
                  </a:lnTo>
                  <a:lnTo>
                    <a:pt x="1855" y="952"/>
                  </a:lnTo>
                  <a:lnTo>
                    <a:pt x="1860" y="952"/>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1" y="948"/>
                  </a:lnTo>
                  <a:lnTo>
                    <a:pt x="1861" y="948"/>
                  </a:lnTo>
                  <a:lnTo>
                    <a:pt x="1863" y="948"/>
                  </a:lnTo>
                  <a:lnTo>
                    <a:pt x="1863" y="948"/>
                  </a:lnTo>
                  <a:lnTo>
                    <a:pt x="1868" y="948"/>
                  </a:lnTo>
                  <a:lnTo>
                    <a:pt x="1868" y="948"/>
                  </a:lnTo>
                  <a:lnTo>
                    <a:pt x="1870" y="948"/>
                  </a:lnTo>
                  <a:lnTo>
                    <a:pt x="1870" y="946"/>
                  </a:lnTo>
                  <a:lnTo>
                    <a:pt x="1870" y="946"/>
                  </a:lnTo>
                  <a:lnTo>
                    <a:pt x="1870" y="946"/>
                  </a:lnTo>
                  <a:lnTo>
                    <a:pt x="1870" y="946"/>
                  </a:lnTo>
                  <a:lnTo>
                    <a:pt x="1870" y="945"/>
                  </a:lnTo>
                  <a:lnTo>
                    <a:pt x="1870" y="945"/>
                  </a:lnTo>
                  <a:lnTo>
                    <a:pt x="1870" y="945"/>
                  </a:lnTo>
                  <a:lnTo>
                    <a:pt x="1870" y="945"/>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1"/>
                  </a:lnTo>
                  <a:lnTo>
                    <a:pt x="1890" y="941"/>
                  </a:lnTo>
                  <a:lnTo>
                    <a:pt x="1890" y="941"/>
                  </a:lnTo>
                  <a:lnTo>
                    <a:pt x="1891" y="941"/>
                  </a:lnTo>
                  <a:lnTo>
                    <a:pt x="1891" y="939"/>
                  </a:lnTo>
                  <a:lnTo>
                    <a:pt x="1891" y="939"/>
                  </a:lnTo>
                  <a:lnTo>
                    <a:pt x="1891" y="939"/>
                  </a:lnTo>
                  <a:lnTo>
                    <a:pt x="1894" y="939"/>
                  </a:lnTo>
                  <a:lnTo>
                    <a:pt x="1894" y="939"/>
                  </a:lnTo>
                  <a:lnTo>
                    <a:pt x="1895" y="939"/>
                  </a:lnTo>
                  <a:lnTo>
                    <a:pt x="1895" y="939"/>
                  </a:lnTo>
                  <a:lnTo>
                    <a:pt x="1901" y="939"/>
                  </a:lnTo>
                  <a:lnTo>
                    <a:pt x="1901" y="899"/>
                  </a:lnTo>
                  <a:lnTo>
                    <a:pt x="1901" y="899"/>
                  </a:lnTo>
                  <a:lnTo>
                    <a:pt x="1901" y="938"/>
                  </a:lnTo>
                  <a:lnTo>
                    <a:pt x="1901" y="938"/>
                  </a:lnTo>
                  <a:lnTo>
                    <a:pt x="1901" y="938"/>
                  </a:lnTo>
                  <a:lnTo>
                    <a:pt x="1901" y="938"/>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899"/>
                  </a:lnTo>
                  <a:lnTo>
                    <a:pt x="1903" y="899"/>
                  </a:lnTo>
                  <a:lnTo>
                    <a:pt x="1903" y="934"/>
                  </a:lnTo>
                  <a:lnTo>
                    <a:pt x="1903" y="934"/>
                  </a:lnTo>
                  <a:lnTo>
                    <a:pt x="1903" y="934"/>
                  </a:lnTo>
                  <a:lnTo>
                    <a:pt x="1903" y="934"/>
                  </a:lnTo>
                  <a:lnTo>
                    <a:pt x="1903" y="934"/>
                  </a:lnTo>
                  <a:lnTo>
                    <a:pt x="1903" y="934"/>
                  </a:lnTo>
                  <a:lnTo>
                    <a:pt x="1903" y="934"/>
                  </a:lnTo>
                  <a:lnTo>
                    <a:pt x="1904" y="934"/>
                  </a:lnTo>
                  <a:lnTo>
                    <a:pt x="1904" y="934"/>
                  </a:lnTo>
                  <a:lnTo>
                    <a:pt x="1904" y="934"/>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5" y="932"/>
                  </a:lnTo>
                  <a:lnTo>
                    <a:pt x="1905" y="932"/>
                  </a:lnTo>
                  <a:lnTo>
                    <a:pt x="1906" y="932"/>
                  </a:lnTo>
                  <a:lnTo>
                    <a:pt x="1906" y="932"/>
                  </a:lnTo>
                  <a:lnTo>
                    <a:pt x="1907" y="932"/>
                  </a:lnTo>
                  <a:lnTo>
                    <a:pt x="1907" y="932"/>
                  </a:lnTo>
                  <a:lnTo>
                    <a:pt x="1907" y="932"/>
                  </a:lnTo>
                  <a:lnTo>
                    <a:pt x="1907" y="932"/>
                  </a:lnTo>
                  <a:lnTo>
                    <a:pt x="1909" y="932"/>
                  </a:lnTo>
                  <a:lnTo>
                    <a:pt x="1909" y="932"/>
                  </a:lnTo>
                  <a:lnTo>
                    <a:pt x="1910" y="932"/>
                  </a:lnTo>
                  <a:lnTo>
                    <a:pt x="1910" y="932"/>
                  </a:lnTo>
                  <a:lnTo>
                    <a:pt x="1912" y="932"/>
                  </a:lnTo>
                  <a:lnTo>
                    <a:pt x="1912" y="932"/>
                  </a:lnTo>
                  <a:lnTo>
                    <a:pt x="1926" y="932"/>
                  </a:lnTo>
                  <a:lnTo>
                    <a:pt x="1926" y="899"/>
                  </a:lnTo>
                  <a:lnTo>
                    <a:pt x="1927" y="899"/>
                  </a:lnTo>
                  <a:lnTo>
                    <a:pt x="1927" y="899"/>
                  </a:lnTo>
                  <a:lnTo>
                    <a:pt x="1929" y="899"/>
                  </a:lnTo>
                  <a:lnTo>
                    <a:pt x="1929" y="899"/>
                  </a:lnTo>
                  <a:lnTo>
                    <a:pt x="1936" y="899"/>
                  </a:lnTo>
                  <a:lnTo>
                    <a:pt x="1936" y="899"/>
                  </a:lnTo>
                  <a:lnTo>
                    <a:pt x="1943" y="899"/>
                  </a:lnTo>
                  <a:lnTo>
                    <a:pt x="1943" y="925"/>
                  </a:lnTo>
                  <a:lnTo>
                    <a:pt x="1943" y="925"/>
                  </a:lnTo>
                  <a:lnTo>
                    <a:pt x="1943" y="925"/>
                  </a:lnTo>
                  <a:lnTo>
                    <a:pt x="1944" y="925"/>
                  </a:lnTo>
                  <a:lnTo>
                    <a:pt x="1944" y="924"/>
                  </a:lnTo>
                  <a:lnTo>
                    <a:pt x="1944" y="924"/>
                  </a:lnTo>
                  <a:lnTo>
                    <a:pt x="1944" y="924"/>
                  </a:lnTo>
                  <a:lnTo>
                    <a:pt x="1944" y="924"/>
                  </a:lnTo>
                  <a:lnTo>
                    <a:pt x="1944" y="899"/>
                  </a:lnTo>
                  <a:lnTo>
                    <a:pt x="1944" y="899"/>
                  </a:lnTo>
                  <a:lnTo>
                    <a:pt x="1944" y="899"/>
                  </a:lnTo>
                  <a:lnTo>
                    <a:pt x="1944" y="899"/>
                  </a:lnTo>
                  <a:lnTo>
                    <a:pt x="1944" y="899"/>
                  </a:lnTo>
                  <a:lnTo>
                    <a:pt x="1944" y="899"/>
                  </a:lnTo>
                  <a:lnTo>
                    <a:pt x="1944" y="899"/>
                  </a:lnTo>
                  <a:lnTo>
                    <a:pt x="1944" y="899"/>
                  </a:lnTo>
                  <a:lnTo>
                    <a:pt x="1944" y="920"/>
                  </a:lnTo>
                  <a:lnTo>
                    <a:pt x="1944" y="920"/>
                  </a:lnTo>
                  <a:lnTo>
                    <a:pt x="1944" y="920"/>
                  </a:lnTo>
                  <a:lnTo>
                    <a:pt x="1945" y="920"/>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8" y="899"/>
                  </a:lnTo>
                  <a:lnTo>
                    <a:pt x="1948" y="899"/>
                  </a:lnTo>
                  <a:lnTo>
                    <a:pt x="1948" y="899"/>
                  </a:lnTo>
                  <a:lnTo>
                    <a:pt x="1948" y="916"/>
                  </a:lnTo>
                  <a:lnTo>
                    <a:pt x="1948" y="916"/>
                  </a:lnTo>
                  <a:lnTo>
                    <a:pt x="1948" y="916"/>
                  </a:lnTo>
                  <a:lnTo>
                    <a:pt x="1948" y="916"/>
                  </a:lnTo>
                  <a:lnTo>
                    <a:pt x="1948" y="899"/>
                  </a:lnTo>
                  <a:lnTo>
                    <a:pt x="1948" y="899"/>
                  </a:lnTo>
                  <a:lnTo>
                    <a:pt x="1948" y="915"/>
                  </a:lnTo>
                  <a:lnTo>
                    <a:pt x="1948" y="915"/>
                  </a:lnTo>
                  <a:lnTo>
                    <a:pt x="1948" y="915"/>
                  </a:lnTo>
                  <a:lnTo>
                    <a:pt x="1948" y="915"/>
                  </a:lnTo>
                  <a:lnTo>
                    <a:pt x="1948" y="899"/>
                  </a:lnTo>
                  <a:lnTo>
                    <a:pt x="1948" y="899"/>
                  </a:lnTo>
                  <a:lnTo>
                    <a:pt x="1948" y="899"/>
                  </a:lnTo>
                  <a:lnTo>
                    <a:pt x="1948" y="899"/>
                  </a:lnTo>
                  <a:lnTo>
                    <a:pt x="1948" y="899"/>
                  </a:lnTo>
                  <a:lnTo>
                    <a:pt x="1948" y="899"/>
                  </a:lnTo>
                  <a:lnTo>
                    <a:pt x="1948" y="899"/>
                  </a:lnTo>
                  <a:lnTo>
                    <a:pt x="1948" y="899"/>
                  </a:lnTo>
                  <a:lnTo>
                    <a:pt x="1948" y="899"/>
                  </a:lnTo>
                  <a:lnTo>
                    <a:pt x="1951" y="899"/>
                  </a:lnTo>
                  <a:lnTo>
                    <a:pt x="1951" y="899"/>
                  </a:lnTo>
                  <a:lnTo>
                    <a:pt x="1951" y="899"/>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5" y="910"/>
                  </a:lnTo>
                  <a:lnTo>
                    <a:pt x="1955" y="910"/>
                  </a:lnTo>
                  <a:lnTo>
                    <a:pt x="1958" y="910"/>
                  </a:lnTo>
                  <a:lnTo>
                    <a:pt x="1958" y="899"/>
                  </a:lnTo>
                  <a:lnTo>
                    <a:pt x="1963" y="899"/>
                  </a:lnTo>
                  <a:lnTo>
                    <a:pt x="1963" y="910"/>
                  </a:lnTo>
                  <a:lnTo>
                    <a:pt x="1968" y="910"/>
                  </a:lnTo>
                  <a:lnTo>
                    <a:pt x="1968" y="899"/>
                  </a:lnTo>
                  <a:lnTo>
                    <a:pt x="2021" y="899"/>
                  </a:lnTo>
                  <a:lnTo>
                    <a:pt x="2021" y="899"/>
                  </a:lnTo>
                  <a:lnTo>
                    <a:pt x="2032" y="899"/>
                  </a:lnTo>
                  <a:lnTo>
                    <a:pt x="2032" y="899"/>
                  </a:lnTo>
                  <a:lnTo>
                    <a:pt x="2055" y="899"/>
                  </a:lnTo>
                  <a:lnTo>
                    <a:pt x="2055" y="899"/>
                  </a:lnTo>
                  <a:lnTo>
                    <a:pt x="2055" y="899"/>
                  </a:lnTo>
                  <a:lnTo>
                    <a:pt x="2055" y="899"/>
                  </a:lnTo>
                  <a:lnTo>
                    <a:pt x="2055" y="899"/>
                  </a:lnTo>
                  <a:lnTo>
                    <a:pt x="2055" y="899"/>
                  </a:lnTo>
                  <a:lnTo>
                    <a:pt x="2055" y="899"/>
                  </a:lnTo>
                  <a:lnTo>
                    <a:pt x="2055" y="899"/>
                  </a:lnTo>
                  <a:lnTo>
                    <a:pt x="2055" y="899"/>
                  </a:lnTo>
                  <a:lnTo>
                    <a:pt x="2055" y="907"/>
                  </a:lnTo>
                  <a:lnTo>
                    <a:pt x="2055" y="907"/>
                  </a:lnTo>
                  <a:lnTo>
                    <a:pt x="2055"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9"/>
                  </a:lnTo>
                  <a:lnTo>
                    <a:pt x="2058" y="899"/>
                  </a:lnTo>
                  <a:lnTo>
                    <a:pt x="2058" y="899"/>
                  </a:lnTo>
                  <a:lnTo>
                    <a:pt x="2058" y="899"/>
                  </a:lnTo>
                  <a:lnTo>
                    <a:pt x="2058" y="899"/>
                  </a:lnTo>
                  <a:lnTo>
                    <a:pt x="2058" y="899"/>
                  </a:lnTo>
                  <a:lnTo>
                    <a:pt x="2058" y="899"/>
                  </a:lnTo>
                  <a:lnTo>
                    <a:pt x="2059" y="899"/>
                  </a:lnTo>
                  <a:lnTo>
                    <a:pt x="2059" y="894"/>
                  </a:lnTo>
                  <a:lnTo>
                    <a:pt x="2059" y="894"/>
                  </a:lnTo>
                  <a:lnTo>
                    <a:pt x="2059" y="894"/>
                  </a:lnTo>
                  <a:lnTo>
                    <a:pt x="2059" y="894"/>
                  </a:lnTo>
                  <a:lnTo>
                    <a:pt x="2059" y="899"/>
                  </a:lnTo>
                  <a:lnTo>
                    <a:pt x="2059" y="899"/>
                  </a:lnTo>
                  <a:lnTo>
                    <a:pt x="2059" y="899"/>
                  </a:lnTo>
                  <a:lnTo>
                    <a:pt x="2059" y="899"/>
                  </a:lnTo>
                  <a:lnTo>
                    <a:pt x="2059" y="899"/>
                  </a:lnTo>
                  <a:lnTo>
                    <a:pt x="2059" y="899"/>
                  </a:lnTo>
                  <a:lnTo>
                    <a:pt x="2059" y="892"/>
                  </a:lnTo>
                  <a:lnTo>
                    <a:pt x="2059" y="892"/>
                  </a:lnTo>
                  <a:lnTo>
                    <a:pt x="2059" y="899"/>
                  </a:lnTo>
                  <a:lnTo>
                    <a:pt x="2060" y="899"/>
                  </a:lnTo>
                  <a:lnTo>
                    <a:pt x="2060" y="892"/>
                  </a:lnTo>
                  <a:lnTo>
                    <a:pt x="2060" y="892"/>
                  </a:lnTo>
                  <a:lnTo>
                    <a:pt x="2060" y="892"/>
                  </a:lnTo>
                  <a:lnTo>
                    <a:pt x="2061" y="892"/>
                  </a:lnTo>
                  <a:lnTo>
                    <a:pt x="2061" y="892"/>
                  </a:lnTo>
                  <a:lnTo>
                    <a:pt x="2064" y="892"/>
                  </a:lnTo>
                  <a:lnTo>
                    <a:pt x="2064"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8" y="899"/>
                  </a:lnTo>
                  <a:lnTo>
                    <a:pt x="2078" y="899"/>
                  </a:lnTo>
                  <a:lnTo>
                    <a:pt x="2078" y="899"/>
                  </a:lnTo>
                  <a:lnTo>
                    <a:pt x="2078" y="899"/>
                  </a:lnTo>
                  <a:lnTo>
                    <a:pt x="2078" y="899"/>
                  </a:lnTo>
                  <a:lnTo>
                    <a:pt x="2078" y="899"/>
                  </a:lnTo>
                  <a:lnTo>
                    <a:pt x="2078" y="899"/>
                  </a:lnTo>
                  <a:lnTo>
                    <a:pt x="2078" y="899"/>
                  </a:lnTo>
                  <a:lnTo>
                    <a:pt x="2079" y="899"/>
                  </a:lnTo>
                  <a:lnTo>
                    <a:pt x="2079"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2" y="899"/>
                  </a:lnTo>
                  <a:lnTo>
                    <a:pt x="2082" y="899"/>
                  </a:lnTo>
                  <a:lnTo>
                    <a:pt x="2082" y="899"/>
                  </a:lnTo>
                  <a:lnTo>
                    <a:pt x="2082" y="899"/>
                  </a:lnTo>
                  <a:lnTo>
                    <a:pt x="2083" y="899"/>
                  </a:lnTo>
                  <a:lnTo>
                    <a:pt x="2083" y="899"/>
                  </a:lnTo>
                  <a:lnTo>
                    <a:pt x="2085" y="899"/>
                  </a:lnTo>
                  <a:lnTo>
                    <a:pt x="2085" y="899"/>
                  </a:lnTo>
                  <a:lnTo>
                    <a:pt x="2085" y="899"/>
                  </a:lnTo>
                  <a:lnTo>
                    <a:pt x="2085" y="899"/>
                  </a:lnTo>
                  <a:lnTo>
                    <a:pt x="2085" y="899"/>
                  </a:lnTo>
                  <a:lnTo>
                    <a:pt x="2085" y="899"/>
                  </a:lnTo>
                  <a:lnTo>
                    <a:pt x="2086" y="899"/>
                  </a:lnTo>
                  <a:lnTo>
                    <a:pt x="2086" y="899"/>
                  </a:lnTo>
                  <a:lnTo>
                    <a:pt x="2086" y="899"/>
                  </a:lnTo>
                  <a:lnTo>
                    <a:pt x="2086" y="884"/>
                  </a:lnTo>
                  <a:lnTo>
                    <a:pt x="2087" y="884"/>
                  </a:lnTo>
                  <a:lnTo>
                    <a:pt x="2087" y="884"/>
                  </a:lnTo>
                  <a:lnTo>
                    <a:pt x="2088" y="884"/>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90" y="899"/>
                  </a:lnTo>
                  <a:lnTo>
                    <a:pt x="2090" y="899"/>
                  </a:lnTo>
                  <a:lnTo>
                    <a:pt x="2090" y="899"/>
                  </a:lnTo>
                  <a:lnTo>
                    <a:pt x="2090" y="899"/>
                  </a:lnTo>
                  <a:lnTo>
                    <a:pt x="2090" y="899"/>
                  </a:lnTo>
                  <a:lnTo>
                    <a:pt x="2090" y="899"/>
                  </a:lnTo>
                  <a:lnTo>
                    <a:pt x="2090" y="899"/>
                  </a:lnTo>
                  <a:lnTo>
                    <a:pt x="2090" y="899"/>
                  </a:lnTo>
                  <a:lnTo>
                    <a:pt x="2090" y="899"/>
                  </a:lnTo>
                  <a:lnTo>
                    <a:pt x="2090" y="899"/>
                  </a:lnTo>
                  <a:lnTo>
                    <a:pt x="2135" y="899"/>
                  </a:lnTo>
                  <a:lnTo>
                    <a:pt x="2135" y="899"/>
                  </a:lnTo>
                  <a:lnTo>
                    <a:pt x="2135" y="899"/>
                  </a:lnTo>
                  <a:lnTo>
                    <a:pt x="2135" y="899"/>
                  </a:lnTo>
                  <a:lnTo>
                    <a:pt x="2135" y="899"/>
                  </a:lnTo>
                  <a:lnTo>
                    <a:pt x="2135" y="899"/>
                  </a:lnTo>
                  <a:lnTo>
                    <a:pt x="2135" y="899"/>
                  </a:lnTo>
                  <a:lnTo>
                    <a:pt x="2135" y="882"/>
                  </a:lnTo>
                  <a:lnTo>
                    <a:pt x="2135" y="882"/>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6" y="899"/>
                  </a:lnTo>
                  <a:lnTo>
                    <a:pt x="2136" y="882"/>
                  </a:lnTo>
                  <a:lnTo>
                    <a:pt x="2138" y="882"/>
                  </a:lnTo>
                  <a:lnTo>
                    <a:pt x="2138" y="899"/>
                  </a:lnTo>
                  <a:lnTo>
                    <a:pt x="2138" y="899"/>
                  </a:lnTo>
                  <a:lnTo>
                    <a:pt x="2138" y="899"/>
                  </a:lnTo>
                  <a:lnTo>
                    <a:pt x="2141" y="899"/>
                  </a:lnTo>
                  <a:lnTo>
                    <a:pt x="2141" y="899"/>
                  </a:lnTo>
                  <a:lnTo>
                    <a:pt x="2144" y="899"/>
                  </a:lnTo>
                  <a:lnTo>
                    <a:pt x="2144" y="899"/>
                  </a:lnTo>
                  <a:lnTo>
                    <a:pt x="2144" y="899"/>
                  </a:lnTo>
                  <a:lnTo>
                    <a:pt x="2144" y="899"/>
                  </a:lnTo>
                  <a:lnTo>
                    <a:pt x="2144" y="899"/>
                  </a:lnTo>
                  <a:lnTo>
                    <a:pt x="2144" y="899"/>
                  </a:lnTo>
                  <a:lnTo>
                    <a:pt x="2144" y="899"/>
                  </a:lnTo>
                  <a:lnTo>
                    <a:pt x="2144" y="878"/>
                  </a:lnTo>
                  <a:lnTo>
                    <a:pt x="2144" y="878"/>
                  </a:lnTo>
                  <a:lnTo>
                    <a:pt x="2144" y="878"/>
                  </a:lnTo>
                  <a:lnTo>
                    <a:pt x="2144" y="878"/>
                  </a:lnTo>
                  <a:lnTo>
                    <a:pt x="2144" y="878"/>
                  </a:lnTo>
                  <a:lnTo>
                    <a:pt x="2144" y="878"/>
                  </a:lnTo>
                  <a:lnTo>
                    <a:pt x="2144" y="878"/>
                  </a:lnTo>
                  <a:lnTo>
                    <a:pt x="2145" y="878"/>
                  </a:lnTo>
                  <a:lnTo>
                    <a:pt x="2145" y="878"/>
                  </a:lnTo>
                  <a:lnTo>
                    <a:pt x="2147" y="878"/>
                  </a:lnTo>
                  <a:lnTo>
                    <a:pt x="2147" y="878"/>
                  </a:lnTo>
                  <a:lnTo>
                    <a:pt x="2149" y="878"/>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3" y="899"/>
                  </a:lnTo>
                  <a:lnTo>
                    <a:pt x="2153" y="899"/>
                  </a:lnTo>
                  <a:lnTo>
                    <a:pt x="2153" y="899"/>
                  </a:lnTo>
                  <a:lnTo>
                    <a:pt x="2153"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99"/>
                  </a:lnTo>
                  <a:lnTo>
                    <a:pt x="2154" y="899"/>
                  </a:lnTo>
                  <a:lnTo>
                    <a:pt x="2154" y="899"/>
                  </a:lnTo>
                  <a:lnTo>
                    <a:pt x="2154" y="899"/>
                  </a:lnTo>
                  <a:lnTo>
                    <a:pt x="2154" y="899"/>
                  </a:lnTo>
                  <a:lnTo>
                    <a:pt x="2154" y="899"/>
                  </a:lnTo>
                  <a:lnTo>
                    <a:pt x="2154" y="899"/>
                  </a:lnTo>
                  <a:lnTo>
                    <a:pt x="2154" y="899"/>
                  </a:lnTo>
                  <a:lnTo>
                    <a:pt x="2154" y="899"/>
                  </a:lnTo>
                  <a:lnTo>
                    <a:pt x="2155" y="899"/>
                  </a:lnTo>
                  <a:lnTo>
                    <a:pt x="2155" y="863"/>
                  </a:lnTo>
                  <a:lnTo>
                    <a:pt x="2155" y="863"/>
                  </a:lnTo>
                  <a:lnTo>
                    <a:pt x="2155" y="863"/>
                  </a:lnTo>
                  <a:lnTo>
                    <a:pt x="2158" y="863"/>
                  </a:lnTo>
                  <a:lnTo>
                    <a:pt x="2158" y="863"/>
                  </a:lnTo>
                  <a:lnTo>
                    <a:pt x="2175" y="863"/>
                  </a:lnTo>
                  <a:lnTo>
                    <a:pt x="2175" y="899"/>
                  </a:lnTo>
                  <a:lnTo>
                    <a:pt x="2175" y="899"/>
                  </a:lnTo>
                  <a:lnTo>
                    <a:pt x="2175" y="899"/>
                  </a:lnTo>
                  <a:lnTo>
                    <a:pt x="2175" y="899"/>
                  </a:lnTo>
                  <a:lnTo>
                    <a:pt x="2175" y="899"/>
                  </a:lnTo>
                  <a:lnTo>
                    <a:pt x="2175" y="899"/>
                  </a:lnTo>
                  <a:lnTo>
                    <a:pt x="2175" y="862"/>
                  </a:lnTo>
                  <a:lnTo>
                    <a:pt x="2175" y="862"/>
                  </a:lnTo>
                  <a:lnTo>
                    <a:pt x="2175" y="899"/>
                  </a:lnTo>
                  <a:lnTo>
                    <a:pt x="2176" y="899"/>
                  </a:lnTo>
                  <a:lnTo>
                    <a:pt x="2176" y="862"/>
                  </a:lnTo>
                  <a:lnTo>
                    <a:pt x="2178" y="862"/>
                  </a:lnTo>
                  <a:lnTo>
                    <a:pt x="2178" y="899"/>
                  </a:lnTo>
                  <a:lnTo>
                    <a:pt x="2182" y="899"/>
                  </a:lnTo>
                  <a:lnTo>
                    <a:pt x="2182" y="899"/>
                  </a:lnTo>
                  <a:lnTo>
                    <a:pt x="2182" y="899"/>
                  </a:lnTo>
                  <a:lnTo>
                    <a:pt x="2182" y="899"/>
                  </a:lnTo>
                  <a:lnTo>
                    <a:pt x="2182" y="899"/>
                  </a:lnTo>
                  <a:lnTo>
                    <a:pt x="2182" y="899"/>
                  </a:lnTo>
                  <a:lnTo>
                    <a:pt x="2182" y="899"/>
                  </a:lnTo>
                  <a:lnTo>
                    <a:pt x="2182"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51"/>
                  </a:lnTo>
                  <a:lnTo>
                    <a:pt x="2183" y="851"/>
                  </a:lnTo>
                  <a:lnTo>
                    <a:pt x="2183" y="851"/>
                  </a:lnTo>
                  <a:lnTo>
                    <a:pt x="2183" y="851"/>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44"/>
                  </a:lnTo>
                  <a:lnTo>
                    <a:pt x="2186" y="844"/>
                  </a:lnTo>
                  <a:lnTo>
                    <a:pt x="2186" y="899"/>
                  </a:lnTo>
                  <a:lnTo>
                    <a:pt x="2186" y="899"/>
                  </a:lnTo>
                  <a:lnTo>
                    <a:pt x="2186" y="899"/>
                  </a:lnTo>
                  <a:lnTo>
                    <a:pt x="2186" y="899"/>
                  </a:lnTo>
                  <a:lnTo>
                    <a:pt x="2186" y="899"/>
                  </a:lnTo>
                  <a:lnTo>
                    <a:pt x="2186" y="899"/>
                  </a:lnTo>
                  <a:lnTo>
                    <a:pt x="2186" y="899"/>
                  </a:lnTo>
                  <a:lnTo>
                    <a:pt x="2186" y="899"/>
                  </a:lnTo>
                  <a:lnTo>
                    <a:pt x="2186" y="899"/>
                  </a:lnTo>
                  <a:lnTo>
                    <a:pt x="2187" y="899"/>
                  </a:lnTo>
                  <a:lnTo>
                    <a:pt x="2187" y="899"/>
                  </a:lnTo>
                  <a:lnTo>
                    <a:pt x="2187" y="899"/>
                  </a:lnTo>
                  <a:lnTo>
                    <a:pt x="2187" y="899"/>
                  </a:lnTo>
                  <a:lnTo>
                    <a:pt x="2187" y="899"/>
                  </a:lnTo>
                  <a:lnTo>
                    <a:pt x="2187" y="899"/>
                  </a:lnTo>
                  <a:lnTo>
                    <a:pt x="2187" y="899"/>
                  </a:lnTo>
                  <a:lnTo>
                    <a:pt x="2187" y="837"/>
                  </a:lnTo>
                  <a:lnTo>
                    <a:pt x="2187" y="837"/>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37"/>
                  </a:lnTo>
                  <a:lnTo>
                    <a:pt x="2187" y="837"/>
                  </a:lnTo>
                  <a:lnTo>
                    <a:pt x="2187" y="837"/>
                  </a:lnTo>
                  <a:lnTo>
                    <a:pt x="2187" y="837"/>
                  </a:lnTo>
                  <a:lnTo>
                    <a:pt x="2187" y="837"/>
                  </a:lnTo>
                  <a:lnTo>
                    <a:pt x="2187" y="837"/>
                  </a:lnTo>
                  <a:lnTo>
                    <a:pt x="2187" y="837"/>
                  </a:lnTo>
                  <a:lnTo>
                    <a:pt x="2188" y="837"/>
                  </a:lnTo>
                  <a:lnTo>
                    <a:pt x="2188" y="837"/>
                  </a:lnTo>
                  <a:lnTo>
                    <a:pt x="2190" y="837"/>
                  </a:lnTo>
                  <a:lnTo>
                    <a:pt x="2190" y="837"/>
                  </a:lnTo>
                  <a:lnTo>
                    <a:pt x="2193" y="837"/>
                  </a:lnTo>
                  <a:lnTo>
                    <a:pt x="2193" y="837"/>
                  </a:lnTo>
                  <a:lnTo>
                    <a:pt x="2214" y="837"/>
                  </a:lnTo>
                  <a:lnTo>
                    <a:pt x="2214" y="837"/>
                  </a:lnTo>
                  <a:lnTo>
                    <a:pt x="2214" y="837"/>
                  </a:lnTo>
                  <a:lnTo>
                    <a:pt x="2214" y="837"/>
                  </a:lnTo>
                  <a:lnTo>
                    <a:pt x="2214" y="837"/>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5" y="899"/>
                  </a:lnTo>
                  <a:lnTo>
                    <a:pt x="2215" y="899"/>
                  </a:lnTo>
                  <a:lnTo>
                    <a:pt x="2215" y="899"/>
                  </a:lnTo>
                  <a:lnTo>
                    <a:pt x="2215" y="899"/>
                  </a:lnTo>
                  <a:lnTo>
                    <a:pt x="2215" y="899"/>
                  </a:lnTo>
                  <a:lnTo>
                    <a:pt x="2215" y="899"/>
                  </a:lnTo>
                  <a:lnTo>
                    <a:pt x="2216" y="899"/>
                  </a:lnTo>
                  <a:lnTo>
                    <a:pt x="2216"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27"/>
                  </a:lnTo>
                  <a:lnTo>
                    <a:pt x="2217" y="827"/>
                  </a:lnTo>
                  <a:lnTo>
                    <a:pt x="2217" y="827"/>
                  </a:lnTo>
                  <a:lnTo>
                    <a:pt x="2218" y="827"/>
                  </a:lnTo>
                  <a:lnTo>
                    <a:pt x="2218" y="827"/>
                  </a:lnTo>
                  <a:lnTo>
                    <a:pt x="2218" y="827"/>
                  </a:lnTo>
                  <a:lnTo>
                    <a:pt x="2218" y="825"/>
                  </a:lnTo>
                  <a:lnTo>
                    <a:pt x="2218" y="825"/>
                  </a:lnTo>
                  <a:lnTo>
                    <a:pt x="2218" y="899"/>
                  </a:lnTo>
                  <a:lnTo>
                    <a:pt x="2218" y="899"/>
                  </a:lnTo>
                  <a:lnTo>
                    <a:pt x="2218" y="899"/>
                  </a:lnTo>
                  <a:lnTo>
                    <a:pt x="2221" y="899"/>
                  </a:lnTo>
                  <a:lnTo>
                    <a:pt x="2221" y="899"/>
                  </a:lnTo>
                  <a:lnTo>
                    <a:pt x="2221" y="899"/>
                  </a:lnTo>
                  <a:lnTo>
                    <a:pt x="2221" y="899"/>
                  </a:lnTo>
                  <a:lnTo>
                    <a:pt x="2221" y="899"/>
                  </a:lnTo>
                  <a:lnTo>
                    <a:pt x="2221" y="899"/>
                  </a:lnTo>
                  <a:lnTo>
                    <a:pt x="2221" y="899"/>
                  </a:lnTo>
                  <a:lnTo>
                    <a:pt x="2221" y="899"/>
                  </a:lnTo>
                  <a:lnTo>
                    <a:pt x="2221" y="899"/>
                  </a:lnTo>
                  <a:lnTo>
                    <a:pt x="2221" y="820"/>
                  </a:lnTo>
                  <a:lnTo>
                    <a:pt x="2221" y="820"/>
                  </a:lnTo>
                  <a:lnTo>
                    <a:pt x="2221"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33" y="899"/>
                  </a:lnTo>
                  <a:lnTo>
                    <a:pt x="2233"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40" y="899"/>
                  </a:lnTo>
                  <a:lnTo>
                    <a:pt x="2240" y="899"/>
                  </a:lnTo>
                  <a:lnTo>
                    <a:pt x="2240" y="899"/>
                  </a:lnTo>
                  <a:lnTo>
                    <a:pt x="2240" y="899"/>
                  </a:lnTo>
                  <a:lnTo>
                    <a:pt x="2240" y="899"/>
                  </a:lnTo>
                  <a:lnTo>
                    <a:pt x="2240" y="899"/>
                  </a:lnTo>
                  <a:lnTo>
                    <a:pt x="2241" y="899"/>
                  </a:lnTo>
                  <a:lnTo>
                    <a:pt x="2241" y="899"/>
                  </a:lnTo>
                  <a:lnTo>
                    <a:pt x="2241" y="899"/>
                  </a:lnTo>
                  <a:lnTo>
                    <a:pt x="2241" y="899"/>
                  </a:lnTo>
                  <a:lnTo>
                    <a:pt x="2243" y="899"/>
                  </a:lnTo>
                  <a:lnTo>
                    <a:pt x="2243" y="899"/>
                  </a:lnTo>
                  <a:lnTo>
                    <a:pt x="2249" y="899"/>
                  </a:lnTo>
                  <a:lnTo>
                    <a:pt x="2249" y="899"/>
                  </a:lnTo>
                  <a:lnTo>
                    <a:pt x="2265" y="899"/>
                  </a:lnTo>
                  <a:lnTo>
                    <a:pt x="2265" y="813"/>
                  </a:lnTo>
                  <a:lnTo>
                    <a:pt x="2266" y="813"/>
                  </a:lnTo>
                  <a:lnTo>
                    <a:pt x="2266" y="812"/>
                  </a:lnTo>
                  <a:lnTo>
                    <a:pt x="2266" y="812"/>
                  </a:lnTo>
                  <a:lnTo>
                    <a:pt x="2266" y="812"/>
                  </a:lnTo>
                  <a:lnTo>
                    <a:pt x="2266" y="812"/>
                  </a:lnTo>
                  <a:lnTo>
                    <a:pt x="2266" y="812"/>
                  </a:lnTo>
                  <a:lnTo>
                    <a:pt x="2266" y="812"/>
                  </a:lnTo>
                  <a:lnTo>
                    <a:pt x="2266" y="812"/>
                  </a:lnTo>
                  <a:lnTo>
                    <a:pt x="2266" y="812"/>
                  </a:lnTo>
                  <a:lnTo>
                    <a:pt x="2266" y="812"/>
                  </a:lnTo>
                  <a:lnTo>
                    <a:pt x="2267" y="812"/>
                  </a:lnTo>
                  <a:lnTo>
                    <a:pt x="2267" y="812"/>
                  </a:lnTo>
                  <a:lnTo>
                    <a:pt x="2267" y="812"/>
                  </a:lnTo>
                  <a:lnTo>
                    <a:pt x="2267" y="812"/>
                  </a:lnTo>
                  <a:lnTo>
                    <a:pt x="2269" y="812"/>
                  </a:lnTo>
                  <a:lnTo>
                    <a:pt x="2269" y="812"/>
                  </a:lnTo>
                  <a:lnTo>
                    <a:pt x="2273" y="812"/>
                  </a:lnTo>
                  <a:lnTo>
                    <a:pt x="2273" y="899"/>
                  </a:lnTo>
                  <a:lnTo>
                    <a:pt x="2273" y="899"/>
                  </a:lnTo>
                  <a:lnTo>
                    <a:pt x="2273" y="899"/>
                  </a:lnTo>
                  <a:lnTo>
                    <a:pt x="2273" y="899"/>
                  </a:lnTo>
                  <a:lnTo>
                    <a:pt x="2273" y="899"/>
                  </a:lnTo>
                  <a:lnTo>
                    <a:pt x="2273" y="899"/>
                  </a:lnTo>
                  <a:lnTo>
                    <a:pt x="2273" y="899"/>
                  </a:lnTo>
                  <a:lnTo>
                    <a:pt x="2273" y="899"/>
                  </a:lnTo>
                  <a:lnTo>
                    <a:pt x="2273" y="899"/>
                  </a:lnTo>
                  <a:lnTo>
                    <a:pt x="2275" y="899"/>
                  </a:lnTo>
                  <a:lnTo>
                    <a:pt x="2275" y="899"/>
                  </a:lnTo>
                  <a:lnTo>
                    <a:pt x="2277" y="899"/>
                  </a:lnTo>
                  <a:lnTo>
                    <a:pt x="2277" y="899"/>
                  </a:lnTo>
                  <a:lnTo>
                    <a:pt x="2277" y="899"/>
                  </a:lnTo>
                  <a:lnTo>
                    <a:pt x="2277" y="899"/>
                  </a:lnTo>
                  <a:lnTo>
                    <a:pt x="2277" y="899"/>
                  </a:lnTo>
                  <a:lnTo>
                    <a:pt x="2277" y="899"/>
                  </a:lnTo>
                  <a:lnTo>
                    <a:pt x="2278" y="899"/>
                  </a:lnTo>
                  <a:lnTo>
                    <a:pt x="2278" y="899"/>
                  </a:lnTo>
                  <a:lnTo>
                    <a:pt x="2278" y="899"/>
                  </a:lnTo>
                  <a:lnTo>
                    <a:pt x="2278" y="899"/>
                  </a:lnTo>
                  <a:lnTo>
                    <a:pt x="2279" y="899"/>
                  </a:lnTo>
                  <a:lnTo>
                    <a:pt x="2279" y="899"/>
                  </a:lnTo>
                  <a:lnTo>
                    <a:pt x="2279" y="899"/>
                  </a:lnTo>
                  <a:lnTo>
                    <a:pt x="2279" y="899"/>
                  </a:lnTo>
                  <a:lnTo>
                    <a:pt x="2280" y="899"/>
                  </a:lnTo>
                  <a:lnTo>
                    <a:pt x="2280" y="899"/>
                  </a:lnTo>
                  <a:lnTo>
                    <a:pt x="2282" y="899"/>
                  </a:lnTo>
                  <a:lnTo>
                    <a:pt x="2282" y="899"/>
                  </a:lnTo>
                  <a:lnTo>
                    <a:pt x="2283" y="899"/>
                  </a:lnTo>
                  <a:lnTo>
                    <a:pt x="2283" y="899"/>
                  </a:lnTo>
                  <a:lnTo>
                    <a:pt x="2285" y="899"/>
                  </a:lnTo>
                  <a:lnTo>
                    <a:pt x="2285" y="899"/>
                  </a:lnTo>
                  <a:lnTo>
                    <a:pt x="2288" y="899"/>
                  </a:lnTo>
                  <a:lnTo>
                    <a:pt x="2288" y="899"/>
                  </a:lnTo>
                  <a:lnTo>
                    <a:pt x="2292" y="899"/>
                  </a:lnTo>
                  <a:lnTo>
                    <a:pt x="2292" y="899"/>
                  </a:lnTo>
                  <a:lnTo>
                    <a:pt x="2293" y="899"/>
                  </a:lnTo>
                  <a:lnTo>
                    <a:pt x="2293" y="899"/>
                  </a:lnTo>
                  <a:lnTo>
                    <a:pt x="2294" y="899"/>
                  </a:lnTo>
                  <a:lnTo>
                    <a:pt x="2294"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9" y="899"/>
                  </a:lnTo>
                  <a:lnTo>
                    <a:pt x="2299" y="899"/>
                  </a:lnTo>
                  <a:lnTo>
                    <a:pt x="2308" y="899"/>
                  </a:lnTo>
                  <a:lnTo>
                    <a:pt x="2308" y="899"/>
                  </a:lnTo>
                  <a:lnTo>
                    <a:pt x="2311" y="899"/>
                  </a:lnTo>
                  <a:lnTo>
                    <a:pt x="2311" y="899"/>
                  </a:lnTo>
                  <a:lnTo>
                    <a:pt x="2350" y="899"/>
                  </a:lnTo>
                  <a:lnTo>
                    <a:pt x="2350" y="899"/>
                  </a:lnTo>
                  <a:lnTo>
                    <a:pt x="2350" y="899"/>
                  </a:lnTo>
                  <a:lnTo>
                    <a:pt x="2350" y="899"/>
                  </a:lnTo>
                  <a:lnTo>
                    <a:pt x="2351" y="899"/>
                  </a:lnTo>
                  <a:lnTo>
                    <a:pt x="2351" y="899"/>
                  </a:lnTo>
                  <a:lnTo>
                    <a:pt x="2365" y="899"/>
                  </a:lnTo>
                  <a:lnTo>
                    <a:pt x="2365" y="899"/>
                  </a:lnTo>
                  <a:lnTo>
                    <a:pt x="2365" y="899"/>
                  </a:lnTo>
                  <a:lnTo>
                    <a:pt x="2365" y="899"/>
                  </a:lnTo>
                  <a:lnTo>
                    <a:pt x="2365" y="899"/>
                  </a:lnTo>
                  <a:lnTo>
                    <a:pt x="2365" y="899"/>
                  </a:lnTo>
                  <a:lnTo>
                    <a:pt x="2365" y="899"/>
                  </a:lnTo>
                  <a:lnTo>
                    <a:pt x="2365" y="899"/>
                  </a:lnTo>
                  <a:lnTo>
                    <a:pt x="2366" y="899"/>
                  </a:lnTo>
                  <a:lnTo>
                    <a:pt x="2366" y="899"/>
                  </a:lnTo>
                  <a:lnTo>
                    <a:pt x="2367" y="899"/>
                  </a:lnTo>
                  <a:lnTo>
                    <a:pt x="2367" y="899"/>
                  </a:lnTo>
                  <a:lnTo>
                    <a:pt x="2369" y="899"/>
                  </a:lnTo>
                  <a:lnTo>
                    <a:pt x="2369" y="899"/>
                  </a:lnTo>
                  <a:lnTo>
                    <a:pt x="2371" y="899"/>
                  </a:lnTo>
                  <a:lnTo>
                    <a:pt x="2371" y="899"/>
                  </a:lnTo>
                  <a:lnTo>
                    <a:pt x="2382" y="899"/>
                  </a:lnTo>
                  <a:lnTo>
                    <a:pt x="2382"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11" y="899"/>
                  </a:lnTo>
                  <a:lnTo>
                    <a:pt x="2411" y="899"/>
                  </a:lnTo>
                  <a:lnTo>
                    <a:pt x="2413" y="899"/>
                  </a:lnTo>
                  <a:lnTo>
                    <a:pt x="2413" y="899"/>
                  </a:lnTo>
                  <a:lnTo>
                    <a:pt x="2417" y="899"/>
                  </a:lnTo>
                  <a:lnTo>
                    <a:pt x="2417" y="899"/>
                  </a:lnTo>
                  <a:lnTo>
                    <a:pt x="2422" y="899"/>
                  </a:lnTo>
                  <a:lnTo>
                    <a:pt x="2422" y="899"/>
                  </a:lnTo>
                  <a:lnTo>
                    <a:pt x="2428" y="899"/>
                  </a:lnTo>
                  <a:lnTo>
                    <a:pt x="2428" y="899"/>
                  </a:lnTo>
                  <a:lnTo>
                    <a:pt x="2439" y="899"/>
                  </a:lnTo>
                  <a:lnTo>
                    <a:pt x="2439" y="899"/>
                  </a:lnTo>
                  <a:lnTo>
                    <a:pt x="2451" y="899"/>
                  </a:lnTo>
                  <a:lnTo>
                    <a:pt x="2451" y="899"/>
                  </a:lnTo>
                  <a:lnTo>
                    <a:pt x="2451" y="899"/>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2" y="795"/>
                  </a:lnTo>
                  <a:lnTo>
                    <a:pt x="2452" y="795"/>
                  </a:lnTo>
                  <a:lnTo>
                    <a:pt x="2452" y="795"/>
                  </a:lnTo>
                  <a:lnTo>
                    <a:pt x="2452" y="795"/>
                  </a:lnTo>
                  <a:lnTo>
                    <a:pt x="2453" y="795"/>
                  </a:lnTo>
                  <a:lnTo>
                    <a:pt x="2453" y="795"/>
                  </a:lnTo>
                  <a:lnTo>
                    <a:pt x="2453" y="795"/>
                  </a:lnTo>
                  <a:lnTo>
                    <a:pt x="2453" y="795"/>
                  </a:lnTo>
                  <a:lnTo>
                    <a:pt x="2454" y="795"/>
                  </a:lnTo>
                  <a:lnTo>
                    <a:pt x="2454" y="795"/>
                  </a:lnTo>
                  <a:lnTo>
                    <a:pt x="2456" y="795"/>
                  </a:lnTo>
                  <a:lnTo>
                    <a:pt x="2456" y="795"/>
                  </a:lnTo>
                  <a:lnTo>
                    <a:pt x="2457" y="795"/>
                  </a:lnTo>
                  <a:lnTo>
                    <a:pt x="2457" y="795"/>
                  </a:lnTo>
                  <a:lnTo>
                    <a:pt x="2468" y="795"/>
                  </a:lnTo>
                  <a:lnTo>
                    <a:pt x="2468" y="793"/>
                  </a:lnTo>
                  <a:lnTo>
                    <a:pt x="2468" y="793"/>
                  </a:lnTo>
                  <a:lnTo>
                    <a:pt x="2468" y="793"/>
                  </a:lnTo>
                  <a:lnTo>
                    <a:pt x="2469" y="793"/>
                  </a:lnTo>
                  <a:lnTo>
                    <a:pt x="2469" y="793"/>
                  </a:lnTo>
                  <a:lnTo>
                    <a:pt x="2469" y="793"/>
                  </a:lnTo>
                  <a:lnTo>
                    <a:pt x="2469" y="793"/>
                  </a:lnTo>
                  <a:lnTo>
                    <a:pt x="2471" y="793"/>
                  </a:lnTo>
                  <a:lnTo>
                    <a:pt x="2471" y="899"/>
                  </a:lnTo>
                  <a:lnTo>
                    <a:pt x="2471" y="899"/>
                  </a:lnTo>
                  <a:lnTo>
                    <a:pt x="2471" y="899"/>
                  </a:lnTo>
                  <a:lnTo>
                    <a:pt x="2471" y="899"/>
                  </a:lnTo>
                  <a:lnTo>
                    <a:pt x="2471" y="899"/>
                  </a:lnTo>
                  <a:lnTo>
                    <a:pt x="2472" y="899"/>
                  </a:lnTo>
                  <a:lnTo>
                    <a:pt x="2472" y="899"/>
                  </a:lnTo>
                  <a:lnTo>
                    <a:pt x="2472" y="899"/>
                  </a:lnTo>
                  <a:lnTo>
                    <a:pt x="2472" y="899"/>
                  </a:lnTo>
                  <a:lnTo>
                    <a:pt x="2474" y="899"/>
                  </a:lnTo>
                  <a:lnTo>
                    <a:pt x="2474" y="899"/>
                  </a:lnTo>
                  <a:lnTo>
                    <a:pt x="2476" y="899"/>
                  </a:lnTo>
                  <a:lnTo>
                    <a:pt x="2476" y="899"/>
                  </a:lnTo>
                  <a:lnTo>
                    <a:pt x="2481" y="899"/>
                  </a:lnTo>
                  <a:lnTo>
                    <a:pt x="2481"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9" y="899"/>
                  </a:lnTo>
                  <a:lnTo>
                    <a:pt x="2489" y="899"/>
                  </a:lnTo>
                  <a:lnTo>
                    <a:pt x="2490" y="899"/>
                  </a:lnTo>
                  <a:lnTo>
                    <a:pt x="2490" y="899"/>
                  </a:lnTo>
                  <a:lnTo>
                    <a:pt x="2492" y="899"/>
                  </a:lnTo>
                  <a:lnTo>
                    <a:pt x="2492" y="899"/>
                  </a:lnTo>
                  <a:lnTo>
                    <a:pt x="2493" y="899"/>
                  </a:lnTo>
                  <a:lnTo>
                    <a:pt x="2493" y="899"/>
                  </a:lnTo>
                  <a:lnTo>
                    <a:pt x="2495" y="899"/>
                  </a:lnTo>
                  <a:lnTo>
                    <a:pt x="2495" y="899"/>
                  </a:lnTo>
                  <a:lnTo>
                    <a:pt x="2496" y="899"/>
                  </a:lnTo>
                  <a:lnTo>
                    <a:pt x="2496" y="899"/>
                  </a:lnTo>
                  <a:lnTo>
                    <a:pt x="2499" y="899"/>
                  </a:lnTo>
                  <a:lnTo>
                    <a:pt x="2499" y="899"/>
                  </a:lnTo>
                  <a:lnTo>
                    <a:pt x="2503" y="899"/>
                  </a:lnTo>
                  <a:lnTo>
                    <a:pt x="2503" y="899"/>
                  </a:lnTo>
                  <a:lnTo>
                    <a:pt x="2514" y="899"/>
                  </a:lnTo>
                  <a:lnTo>
                    <a:pt x="2514" y="899"/>
                  </a:lnTo>
                  <a:lnTo>
                    <a:pt x="2524" y="899"/>
                  </a:lnTo>
                  <a:lnTo>
                    <a:pt x="2524" y="899"/>
                  </a:lnTo>
                  <a:lnTo>
                    <a:pt x="2526" y="899"/>
                  </a:lnTo>
                  <a:lnTo>
                    <a:pt x="2526" y="899"/>
                  </a:lnTo>
                  <a:lnTo>
                    <a:pt x="2526" y="899"/>
                  </a:lnTo>
                  <a:lnTo>
                    <a:pt x="2526" y="899"/>
                  </a:lnTo>
                  <a:lnTo>
                    <a:pt x="2526" y="899"/>
                  </a:lnTo>
                  <a:lnTo>
                    <a:pt x="2526" y="899"/>
                  </a:lnTo>
                  <a:lnTo>
                    <a:pt x="2526" y="899"/>
                  </a:lnTo>
                  <a:lnTo>
                    <a:pt x="2526" y="778"/>
                  </a:lnTo>
                  <a:lnTo>
                    <a:pt x="2526" y="778"/>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7" y="899"/>
                  </a:lnTo>
                  <a:lnTo>
                    <a:pt x="2527"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2" y="899"/>
                  </a:lnTo>
                  <a:lnTo>
                    <a:pt x="2532" y="899"/>
                  </a:lnTo>
                  <a:lnTo>
                    <a:pt x="2532" y="899"/>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4" y="766"/>
                  </a:lnTo>
                  <a:lnTo>
                    <a:pt x="2534" y="766"/>
                  </a:lnTo>
                  <a:lnTo>
                    <a:pt x="2537" y="766"/>
                  </a:lnTo>
                  <a:lnTo>
                    <a:pt x="2537" y="766"/>
                  </a:lnTo>
                  <a:lnTo>
                    <a:pt x="2541" y="766"/>
                  </a:lnTo>
                  <a:lnTo>
                    <a:pt x="2541" y="766"/>
                  </a:lnTo>
                  <a:lnTo>
                    <a:pt x="2590" y="766"/>
                  </a:lnTo>
                  <a:lnTo>
                    <a:pt x="2590" y="766"/>
                  </a:lnTo>
                  <a:lnTo>
                    <a:pt x="2590" y="766"/>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1" y="765"/>
                  </a:lnTo>
                  <a:lnTo>
                    <a:pt x="2591" y="899"/>
                  </a:lnTo>
                  <a:lnTo>
                    <a:pt x="2591" y="899"/>
                  </a:lnTo>
                  <a:lnTo>
                    <a:pt x="2591" y="765"/>
                  </a:lnTo>
                  <a:lnTo>
                    <a:pt x="2591" y="765"/>
                  </a:lnTo>
                  <a:lnTo>
                    <a:pt x="2591" y="765"/>
                  </a:lnTo>
                  <a:lnTo>
                    <a:pt x="2591" y="765"/>
                  </a:lnTo>
                  <a:lnTo>
                    <a:pt x="2591" y="899"/>
                  </a:lnTo>
                  <a:lnTo>
                    <a:pt x="2592" y="899"/>
                  </a:lnTo>
                  <a:lnTo>
                    <a:pt x="2592" y="765"/>
                  </a:lnTo>
                  <a:lnTo>
                    <a:pt x="2593" y="765"/>
                  </a:lnTo>
                  <a:lnTo>
                    <a:pt x="2593" y="899"/>
                  </a:lnTo>
                  <a:lnTo>
                    <a:pt x="2596" y="899"/>
                  </a:lnTo>
                  <a:lnTo>
                    <a:pt x="2596" y="899"/>
                  </a:lnTo>
                  <a:lnTo>
                    <a:pt x="2599" y="899"/>
                  </a:lnTo>
                  <a:lnTo>
                    <a:pt x="2599" y="765"/>
                  </a:lnTo>
                  <a:lnTo>
                    <a:pt x="2604" y="765"/>
                  </a:lnTo>
                  <a:lnTo>
                    <a:pt x="2604" y="899"/>
                  </a:lnTo>
                  <a:lnTo>
                    <a:pt x="2604" y="899"/>
                  </a:lnTo>
                  <a:lnTo>
                    <a:pt x="2604" y="899"/>
                  </a:lnTo>
                  <a:lnTo>
                    <a:pt x="2605" y="899"/>
                  </a:lnTo>
                  <a:lnTo>
                    <a:pt x="2605" y="899"/>
                  </a:lnTo>
                  <a:lnTo>
                    <a:pt x="2605" y="899"/>
                  </a:lnTo>
                  <a:lnTo>
                    <a:pt x="2605" y="899"/>
                  </a:lnTo>
                  <a:lnTo>
                    <a:pt x="2605" y="899"/>
                  </a:lnTo>
                  <a:lnTo>
                    <a:pt x="2605"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762"/>
                  </a:lnTo>
                  <a:lnTo>
                    <a:pt x="2607" y="762"/>
                  </a:lnTo>
                  <a:lnTo>
                    <a:pt x="2607" y="899"/>
                  </a:lnTo>
                  <a:lnTo>
                    <a:pt x="2607" y="899"/>
                  </a:lnTo>
                  <a:lnTo>
                    <a:pt x="2607" y="899"/>
                  </a:lnTo>
                  <a:lnTo>
                    <a:pt x="2607" y="899"/>
                  </a:lnTo>
                  <a:lnTo>
                    <a:pt x="2607" y="762"/>
                  </a:lnTo>
                  <a:lnTo>
                    <a:pt x="2607" y="762"/>
                  </a:lnTo>
                  <a:lnTo>
                    <a:pt x="2607" y="899"/>
                  </a:lnTo>
                  <a:lnTo>
                    <a:pt x="2607" y="899"/>
                  </a:lnTo>
                  <a:lnTo>
                    <a:pt x="2607"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9" y="899"/>
                  </a:lnTo>
                  <a:lnTo>
                    <a:pt x="2609" y="899"/>
                  </a:lnTo>
                  <a:lnTo>
                    <a:pt x="2612" y="899"/>
                  </a:lnTo>
                  <a:lnTo>
                    <a:pt x="2612" y="760"/>
                  </a:lnTo>
                  <a:lnTo>
                    <a:pt x="2612" y="760"/>
                  </a:lnTo>
                  <a:lnTo>
                    <a:pt x="2612" y="760"/>
                  </a:lnTo>
                  <a:lnTo>
                    <a:pt x="2613" y="760"/>
                  </a:lnTo>
                  <a:lnTo>
                    <a:pt x="2613" y="899"/>
                  </a:lnTo>
                  <a:lnTo>
                    <a:pt x="2630" y="899"/>
                  </a:lnTo>
                  <a:lnTo>
                    <a:pt x="2630" y="899"/>
                  </a:lnTo>
                  <a:lnTo>
                    <a:pt x="2630" y="899"/>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899"/>
                  </a:lnTo>
                  <a:lnTo>
                    <a:pt x="2630" y="899"/>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1" y="752"/>
                  </a:lnTo>
                  <a:lnTo>
                    <a:pt x="2631"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9" y="899"/>
                  </a:lnTo>
                  <a:lnTo>
                    <a:pt x="2639" y="899"/>
                  </a:lnTo>
                  <a:lnTo>
                    <a:pt x="2639" y="899"/>
                  </a:lnTo>
                  <a:lnTo>
                    <a:pt x="2639" y="899"/>
                  </a:lnTo>
                  <a:lnTo>
                    <a:pt x="2645" y="899"/>
                  </a:lnTo>
                  <a:lnTo>
                    <a:pt x="2645" y="899"/>
                  </a:lnTo>
                  <a:lnTo>
                    <a:pt x="2645" y="899"/>
                  </a:lnTo>
                  <a:lnTo>
                    <a:pt x="2645" y="748"/>
                  </a:lnTo>
                  <a:lnTo>
                    <a:pt x="2645" y="748"/>
                  </a:lnTo>
                  <a:lnTo>
                    <a:pt x="2645" y="748"/>
                  </a:lnTo>
                  <a:lnTo>
                    <a:pt x="2645" y="748"/>
                  </a:lnTo>
                  <a:lnTo>
                    <a:pt x="2645" y="899"/>
                  </a:lnTo>
                  <a:lnTo>
                    <a:pt x="2645" y="899"/>
                  </a:lnTo>
                  <a:lnTo>
                    <a:pt x="2645" y="899"/>
                  </a:lnTo>
                  <a:lnTo>
                    <a:pt x="2645" y="899"/>
                  </a:lnTo>
                  <a:lnTo>
                    <a:pt x="2645" y="744"/>
                  </a:lnTo>
                  <a:lnTo>
                    <a:pt x="2645" y="744"/>
                  </a:lnTo>
                  <a:lnTo>
                    <a:pt x="2645" y="744"/>
                  </a:lnTo>
                  <a:lnTo>
                    <a:pt x="2645" y="744"/>
                  </a:lnTo>
                  <a:lnTo>
                    <a:pt x="2645" y="899"/>
                  </a:lnTo>
                  <a:lnTo>
                    <a:pt x="2645" y="899"/>
                  </a:lnTo>
                  <a:lnTo>
                    <a:pt x="2645" y="744"/>
                  </a:lnTo>
                  <a:lnTo>
                    <a:pt x="2645" y="744"/>
                  </a:lnTo>
                  <a:lnTo>
                    <a:pt x="2645" y="899"/>
                  </a:lnTo>
                  <a:lnTo>
                    <a:pt x="2646" y="899"/>
                  </a:lnTo>
                  <a:lnTo>
                    <a:pt x="2646" y="899"/>
                  </a:lnTo>
                  <a:lnTo>
                    <a:pt x="2647" y="899"/>
                  </a:lnTo>
                  <a:lnTo>
                    <a:pt x="2647" y="899"/>
                  </a:lnTo>
                  <a:lnTo>
                    <a:pt x="2647" y="899"/>
                  </a:lnTo>
                  <a:lnTo>
                    <a:pt x="2647" y="899"/>
                  </a:lnTo>
                  <a:lnTo>
                    <a:pt x="2648" y="899"/>
                  </a:lnTo>
                  <a:lnTo>
                    <a:pt x="2648" y="899"/>
                  </a:lnTo>
                  <a:lnTo>
                    <a:pt x="2649" y="899"/>
                  </a:lnTo>
                  <a:lnTo>
                    <a:pt x="2649"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3" y="899"/>
                  </a:lnTo>
                  <a:lnTo>
                    <a:pt x="2653"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8" y="899"/>
                  </a:lnTo>
                  <a:lnTo>
                    <a:pt x="2658" y="899"/>
                  </a:lnTo>
                  <a:lnTo>
                    <a:pt x="2658" y="899"/>
                  </a:lnTo>
                  <a:lnTo>
                    <a:pt x="2658" y="899"/>
                  </a:lnTo>
                  <a:lnTo>
                    <a:pt x="2658" y="899"/>
                  </a:lnTo>
                  <a:lnTo>
                    <a:pt x="2658" y="899"/>
                  </a:lnTo>
                  <a:lnTo>
                    <a:pt x="2658" y="899"/>
                  </a:lnTo>
                  <a:lnTo>
                    <a:pt x="2658"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1" y="899"/>
                  </a:lnTo>
                  <a:lnTo>
                    <a:pt x="2661" y="899"/>
                  </a:lnTo>
                  <a:lnTo>
                    <a:pt x="2661" y="899"/>
                  </a:lnTo>
                  <a:lnTo>
                    <a:pt x="2661" y="899"/>
                  </a:lnTo>
                  <a:lnTo>
                    <a:pt x="2661" y="899"/>
                  </a:lnTo>
                  <a:lnTo>
                    <a:pt x="2661" y="899"/>
                  </a:lnTo>
                  <a:lnTo>
                    <a:pt x="2661" y="899"/>
                  </a:lnTo>
                  <a:lnTo>
                    <a:pt x="2661" y="899"/>
                  </a:lnTo>
                  <a:lnTo>
                    <a:pt x="2662" y="899"/>
                  </a:lnTo>
                  <a:lnTo>
                    <a:pt x="2662" y="721"/>
                  </a:lnTo>
                  <a:lnTo>
                    <a:pt x="2662" y="721"/>
                  </a:lnTo>
                  <a:lnTo>
                    <a:pt x="2662" y="721"/>
                  </a:lnTo>
                  <a:lnTo>
                    <a:pt x="2663" y="721"/>
                  </a:lnTo>
                  <a:lnTo>
                    <a:pt x="2663" y="721"/>
                  </a:lnTo>
                  <a:lnTo>
                    <a:pt x="2665" y="721"/>
                  </a:lnTo>
                  <a:lnTo>
                    <a:pt x="2665" y="721"/>
                  </a:lnTo>
                  <a:lnTo>
                    <a:pt x="2681" y="721"/>
                  </a:lnTo>
                  <a:lnTo>
                    <a:pt x="2681" y="899"/>
                  </a:lnTo>
                  <a:lnTo>
                    <a:pt x="2682" y="899"/>
                  </a:lnTo>
                  <a:lnTo>
                    <a:pt x="2682"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4" y="899"/>
                  </a:lnTo>
                  <a:lnTo>
                    <a:pt x="2684" y="899"/>
                  </a:lnTo>
                  <a:lnTo>
                    <a:pt x="2684" y="899"/>
                  </a:lnTo>
                  <a:lnTo>
                    <a:pt x="2684" y="708"/>
                  </a:lnTo>
                  <a:lnTo>
                    <a:pt x="2684" y="708"/>
                  </a:lnTo>
                  <a:lnTo>
                    <a:pt x="2684" y="708"/>
                  </a:lnTo>
                  <a:lnTo>
                    <a:pt x="2687" y="708"/>
                  </a:lnTo>
                  <a:lnTo>
                    <a:pt x="2687" y="899"/>
                  </a:lnTo>
                  <a:lnTo>
                    <a:pt x="2687" y="899"/>
                  </a:lnTo>
                  <a:lnTo>
                    <a:pt x="2687" y="899"/>
                  </a:lnTo>
                  <a:lnTo>
                    <a:pt x="2687" y="899"/>
                  </a:lnTo>
                  <a:lnTo>
                    <a:pt x="2687" y="899"/>
                  </a:lnTo>
                  <a:lnTo>
                    <a:pt x="2687" y="899"/>
                  </a:lnTo>
                  <a:lnTo>
                    <a:pt x="2687" y="899"/>
                  </a:lnTo>
                  <a:lnTo>
                    <a:pt x="2687" y="899"/>
                  </a:lnTo>
                  <a:lnTo>
                    <a:pt x="2687" y="694"/>
                  </a:lnTo>
                  <a:lnTo>
                    <a:pt x="2687" y="694"/>
                  </a:lnTo>
                  <a:lnTo>
                    <a:pt x="2687" y="694"/>
                  </a:lnTo>
                  <a:lnTo>
                    <a:pt x="2687" y="694"/>
                  </a:lnTo>
                  <a:lnTo>
                    <a:pt x="2687" y="694"/>
                  </a:lnTo>
                  <a:lnTo>
                    <a:pt x="2687" y="694"/>
                  </a:lnTo>
                  <a:lnTo>
                    <a:pt x="2687" y="694"/>
                  </a:lnTo>
                  <a:lnTo>
                    <a:pt x="2688" y="694"/>
                  </a:lnTo>
                  <a:lnTo>
                    <a:pt x="2688" y="899"/>
                  </a:lnTo>
                  <a:lnTo>
                    <a:pt x="2688" y="899"/>
                  </a:lnTo>
                  <a:lnTo>
                    <a:pt x="2688" y="899"/>
                  </a:lnTo>
                  <a:lnTo>
                    <a:pt x="2688" y="899"/>
                  </a:lnTo>
                  <a:lnTo>
                    <a:pt x="2688" y="899"/>
                  </a:lnTo>
                  <a:lnTo>
                    <a:pt x="2688" y="899"/>
                  </a:lnTo>
                  <a:lnTo>
                    <a:pt x="2688" y="899"/>
                  </a:lnTo>
                  <a:lnTo>
                    <a:pt x="2688" y="899"/>
                  </a:lnTo>
                  <a:lnTo>
                    <a:pt x="2688" y="686"/>
                  </a:lnTo>
                  <a:lnTo>
                    <a:pt x="2688" y="686"/>
                  </a:lnTo>
                  <a:lnTo>
                    <a:pt x="2688" y="682"/>
                  </a:lnTo>
                  <a:lnTo>
                    <a:pt x="2688" y="682"/>
                  </a:lnTo>
                  <a:lnTo>
                    <a:pt x="2688" y="682"/>
                  </a:lnTo>
                  <a:lnTo>
                    <a:pt x="2689" y="682"/>
                  </a:lnTo>
                  <a:lnTo>
                    <a:pt x="2689"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2" y="899"/>
                  </a:lnTo>
                  <a:lnTo>
                    <a:pt x="2692" y="899"/>
                  </a:lnTo>
                  <a:lnTo>
                    <a:pt x="2692" y="899"/>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899"/>
                  </a:lnTo>
                  <a:lnTo>
                    <a:pt x="2693" y="899"/>
                  </a:lnTo>
                  <a:lnTo>
                    <a:pt x="2693" y="899"/>
                  </a:lnTo>
                  <a:lnTo>
                    <a:pt x="2693" y="899"/>
                  </a:lnTo>
                  <a:lnTo>
                    <a:pt x="2693" y="899"/>
                  </a:lnTo>
                  <a:lnTo>
                    <a:pt x="2693" y="899"/>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899"/>
                  </a:lnTo>
                  <a:lnTo>
                    <a:pt x="2693" y="899"/>
                  </a:lnTo>
                  <a:lnTo>
                    <a:pt x="2693" y="899"/>
                  </a:lnTo>
                  <a:lnTo>
                    <a:pt x="2694" y="899"/>
                  </a:lnTo>
                  <a:lnTo>
                    <a:pt x="2694" y="899"/>
                  </a:lnTo>
                  <a:lnTo>
                    <a:pt x="2697" y="899"/>
                  </a:lnTo>
                  <a:lnTo>
                    <a:pt x="2697" y="899"/>
                  </a:lnTo>
                  <a:lnTo>
                    <a:pt x="2702" y="899"/>
                  </a:lnTo>
                  <a:lnTo>
                    <a:pt x="2702" y="899"/>
                  </a:lnTo>
                  <a:lnTo>
                    <a:pt x="2702" y="899"/>
                  </a:lnTo>
                  <a:lnTo>
                    <a:pt x="2702" y="899"/>
                  </a:lnTo>
                  <a:lnTo>
                    <a:pt x="2707" y="899"/>
                  </a:lnTo>
                  <a:lnTo>
                    <a:pt x="2707" y="899"/>
                  </a:lnTo>
                  <a:lnTo>
                    <a:pt x="2712" y="899"/>
                  </a:lnTo>
                  <a:lnTo>
                    <a:pt x="2712" y="899"/>
                  </a:lnTo>
                  <a:lnTo>
                    <a:pt x="2712" y="899"/>
                  </a:lnTo>
                  <a:lnTo>
                    <a:pt x="2712"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4" y="899"/>
                  </a:lnTo>
                  <a:lnTo>
                    <a:pt x="2714" y="899"/>
                  </a:lnTo>
                  <a:lnTo>
                    <a:pt x="2716" y="899"/>
                  </a:lnTo>
                  <a:lnTo>
                    <a:pt x="2716" y="899"/>
                  </a:lnTo>
                  <a:lnTo>
                    <a:pt x="2735" y="899"/>
                  </a:lnTo>
                  <a:lnTo>
                    <a:pt x="2735" y="899"/>
                  </a:lnTo>
                  <a:lnTo>
                    <a:pt x="2735" y="899"/>
                  </a:lnTo>
                  <a:lnTo>
                    <a:pt x="2735" y="657"/>
                  </a:lnTo>
                  <a:lnTo>
                    <a:pt x="2735" y="657"/>
                  </a:lnTo>
                  <a:lnTo>
                    <a:pt x="2735" y="657"/>
                  </a:lnTo>
                  <a:lnTo>
                    <a:pt x="2735" y="657"/>
                  </a:lnTo>
                  <a:lnTo>
                    <a:pt x="2735" y="657"/>
                  </a:lnTo>
                  <a:lnTo>
                    <a:pt x="2735" y="657"/>
                  </a:lnTo>
                  <a:lnTo>
                    <a:pt x="2735" y="657"/>
                  </a:lnTo>
                  <a:lnTo>
                    <a:pt x="2735" y="657"/>
                  </a:lnTo>
                  <a:lnTo>
                    <a:pt x="2735" y="899"/>
                  </a:lnTo>
                  <a:lnTo>
                    <a:pt x="2735" y="899"/>
                  </a:lnTo>
                  <a:lnTo>
                    <a:pt x="2735" y="899"/>
                  </a:lnTo>
                  <a:lnTo>
                    <a:pt x="2735" y="899"/>
                  </a:lnTo>
                  <a:lnTo>
                    <a:pt x="2735" y="899"/>
                  </a:lnTo>
                  <a:lnTo>
                    <a:pt x="2735" y="899"/>
                  </a:lnTo>
                  <a:lnTo>
                    <a:pt x="2735" y="899"/>
                  </a:lnTo>
                  <a:lnTo>
                    <a:pt x="2735" y="899"/>
                  </a:lnTo>
                  <a:lnTo>
                    <a:pt x="2735" y="654"/>
                  </a:lnTo>
                  <a:lnTo>
                    <a:pt x="2735" y="654"/>
                  </a:lnTo>
                  <a:lnTo>
                    <a:pt x="2735" y="654"/>
                  </a:lnTo>
                  <a:lnTo>
                    <a:pt x="2735" y="654"/>
                  </a:lnTo>
                  <a:lnTo>
                    <a:pt x="2735" y="654"/>
                  </a:lnTo>
                  <a:lnTo>
                    <a:pt x="2735" y="654"/>
                  </a:lnTo>
                  <a:lnTo>
                    <a:pt x="2735" y="899"/>
                  </a:lnTo>
                  <a:lnTo>
                    <a:pt x="2735" y="899"/>
                  </a:lnTo>
                  <a:lnTo>
                    <a:pt x="2735" y="654"/>
                  </a:lnTo>
                  <a:lnTo>
                    <a:pt x="2736" y="654"/>
                  </a:lnTo>
                  <a:lnTo>
                    <a:pt x="2736" y="654"/>
                  </a:lnTo>
                  <a:lnTo>
                    <a:pt x="2748" y="654"/>
                  </a:lnTo>
                  <a:lnTo>
                    <a:pt x="2748" y="899"/>
                  </a:lnTo>
                  <a:lnTo>
                    <a:pt x="2752" y="899"/>
                  </a:lnTo>
                  <a:lnTo>
                    <a:pt x="2752" y="899"/>
                  </a:lnTo>
                  <a:lnTo>
                    <a:pt x="2775" y="899"/>
                  </a:lnTo>
                  <a:lnTo>
                    <a:pt x="2775" y="652"/>
                  </a:lnTo>
                  <a:lnTo>
                    <a:pt x="2775" y="652"/>
                  </a:lnTo>
                  <a:lnTo>
                    <a:pt x="2775" y="899"/>
                  </a:lnTo>
                  <a:lnTo>
                    <a:pt x="2775" y="899"/>
                  </a:lnTo>
                  <a:lnTo>
                    <a:pt x="2775" y="652"/>
                  </a:lnTo>
                  <a:lnTo>
                    <a:pt x="2775" y="652"/>
                  </a:lnTo>
                  <a:lnTo>
                    <a:pt x="2775"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91" y="899"/>
                  </a:lnTo>
                  <a:lnTo>
                    <a:pt x="2791" y="899"/>
                  </a:lnTo>
                  <a:lnTo>
                    <a:pt x="2792" y="899"/>
                  </a:lnTo>
                  <a:lnTo>
                    <a:pt x="2792"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5" y="899"/>
                  </a:lnTo>
                  <a:lnTo>
                    <a:pt x="2795" y="899"/>
                  </a:lnTo>
                  <a:lnTo>
                    <a:pt x="2798" y="899"/>
                  </a:lnTo>
                  <a:lnTo>
                    <a:pt x="2798" y="626"/>
                  </a:lnTo>
                  <a:lnTo>
                    <a:pt x="2799" y="626"/>
                  </a:lnTo>
                  <a:lnTo>
                    <a:pt x="2799" y="626"/>
                  </a:lnTo>
                  <a:lnTo>
                    <a:pt x="2837" y="626"/>
                  </a:lnTo>
                  <a:lnTo>
                    <a:pt x="2837" y="899"/>
                  </a:lnTo>
                  <a:lnTo>
                    <a:pt x="2837" y="899"/>
                  </a:lnTo>
                  <a:lnTo>
                    <a:pt x="2837" y="623"/>
                  </a:lnTo>
                  <a:lnTo>
                    <a:pt x="2837" y="623"/>
                  </a:lnTo>
                  <a:lnTo>
                    <a:pt x="2837" y="899"/>
                  </a:lnTo>
                  <a:lnTo>
                    <a:pt x="2840" y="899"/>
                  </a:lnTo>
                  <a:lnTo>
                    <a:pt x="2840" y="899"/>
                  </a:lnTo>
                  <a:lnTo>
                    <a:pt x="2842" y="899"/>
                  </a:lnTo>
                  <a:lnTo>
                    <a:pt x="2842" y="899"/>
                  </a:lnTo>
                  <a:lnTo>
                    <a:pt x="2842" y="899"/>
                  </a:lnTo>
                  <a:lnTo>
                    <a:pt x="2842" y="899"/>
                  </a:lnTo>
                  <a:lnTo>
                    <a:pt x="2842" y="899"/>
                  </a:lnTo>
                  <a:lnTo>
                    <a:pt x="2842" y="899"/>
                  </a:lnTo>
                  <a:lnTo>
                    <a:pt x="2843" y="899"/>
                  </a:lnTo>
                  <a:lnTo>
                    <a:pt x="2843" y="899"/>
                  </a:lnTo>
                  <a:lnTo>
                    <a:pt x="2844" y="899"/>
                  </a:lnTo>
                  <a:lnTo>
                    <a:pt x="2844" y="899"/>
                  </a:lnTo>
                  <a:lnTo>
                    <a:pt x="2848" y="899"/>
                  </a:lnTo>
                  <a:lnTo>
                    <a:pt x="2848" y="899"/>
                  </a:lnTo>
                  <a:lnTo>
                    <a:pt x="2853" y="899"/>
                  </a:lnTo>
                  <a:lnTo>
                    <a:pt x="2853" y="899"/>
                  </a:lnTo>
                  <a:lnTo>
                    <a:pt x="2855" y="899"/>
                  </a:lnTo>
                  <a:lnTo>
                    <a:pt x="2855" y="899"/>
                  </a:lnTo>
                  <a:lnTo>
                    <a:pt x="2856" y="899"/>
                  </a:lnTo>
                  <a:lnTo>
                    <a:pt x="2856" y="899"/>
                  </a:lnTo>
                  <a:lnTo>
                    <a:pt x="2866" y="899"/>
                  </a:lnTo>
                  <a:lnTo>
                    <a:pt x="2866" y="899"/>
                  </a:lnTo>
                  <a:lnTo>
                    <a:pt x="2891" y="899"/>
                  </a:lnTo>
                  <a:lnTo>
                    <a:pt x="2891" y="899"/>
                  </a:lnTo>
                  <a:lnTo>
                    <a:pt x="2895" y="899"/>
                  </a:lnTo>
                  <a:lnTo>
                    <a:pt x="2895"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8" y="899"/>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3"/>
                  </a:lnTo>
                  <a:lnTo>
                    <a:pt x="2898" y="593"/>
                  </a:lnTo>
                  <a:lnTo>
                    <a:pt x="2898" y="593"/>
                  </a:lnTo>
                  <a:lnTo>
                    <a:pt x="2899" y="593"/>
                  </a:lnTo>
                  <a:lnTo>
                    <a:pt x="2899" y="899"/>
                  </a:lnTo>
                  <a:lnTo>
                    <a:pt x="2900" y="899"/>
                  </a:lnTo>
                  <a:lnTo>
                    <a:pt x="2900" y="899"/>
                  </a:lnTo>
                  <a:lnTo>
                    <a:pt x="2901" y="899"/>
                  </a:lnTo>
                  <a:lnTo>
                    <a:pt x="2901" y="593"/>
                  </a:lnTo>
                  <a:lnTo>
                    <a:pt x="2902" y="593"/>
                  </a:lnTo>
                  <a:lnTo>
                    <a:pt x="2902" y="899"/>
                  </a:lnTo>
                  <a:lnTo>
                    <a:pt x="2903" y="899"/>
                  </a:lnTo>
                  <a:lnTo>
                    <a:pt x="2903"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6" y="899"/>
                  </a:lnTo>
                  <a:lnTo>
                    <a:pt x="2906" y="899"/>
                  </a:lnTo>
                  <a:lnTo>
                    <a:pt x="2909" y="899"/>
                  </a:lnTo>
                  <a:lnTo>
                    <a:pt x="2909" y="899"/>
                  </a:lnTo>
                  <a:lnTo>
                    <a:pt x="2913" y="899"/>
                  </a:lnTo>
                  <a:lnTo>
                    <a:pt x="2913" y="577"/>
                  </a:lnTo>
                  <a:lnTo>
                    <a:pt x="2917" y="577"/>
                  </a:lnTo>
                  <a:lnTo>
                    <a:pt x="2917" y="568"/>
                  </a:lnTo>
                  <a:lnTo>
                    <a:pt x="2917" y="568"/>
                  </a:lnTo>
                  <a:lnTo>
                    <a:pt x="2917" y="568"/>
                  </a:lnTo>
                  <a:lnTo>
                    <a:pt x="2918" y="568"/>
                  </a:lnTo>
                  <a:lnTo>
                    <a:pt x="2918" y="899"/>
                  </a:lnTo>
                  <a:lnTo>
                    <a:pt x="2938" y="899"/>
                  </a:lnTo>
                  <a:lnTo>
                    <a:pt x="2938" y="567"/>
                  </a:lnTo>
                  <a:lnTo>
                    <a:pt x="2938" y="567"/>
                  </a:lnTo>
                  <a:lnTo>
                    <a:pt x="2938" y="567"/>
                  </a:lnTo>
                  <a:lnTo>
                    <a:pt x="2939" y="567"/>
                  </a:lnTo>
                  <a:lnTo>
                    <a:pt x="2939" y="899"/>
                  </a:lnTo>
                  <a:lnTo>
                    <a:pt x="2943" y="899"/>
                  </a:lnTo>
                  <a:lnTo>
                    <a:pt x="2943" y="899"/>
                  </a:lnTo>
                  <a:lnTo>
                    <a:pt x="2943" y="899"/>
                  </a:lnTo>
                  <a:lnTo>
                    <a:pt x="2943" y="565"/>
                  </a:lnTo>
                  <a:lnTo>
                    <a:pt x="2943" y="565"/>
                  </a:lnTo>
                  <a:lnTo>
                    <a:pt x="2943" y="562"/>
                  </a:lnTo>
                  <a:lnTo>
                    <a:pt x="2943" y="562"/>
                  </a:lnTo>
                  <a:lnTo>
                    <a:pt x="2943" y="562"/>
                  </a:lnTo>
                  <a:lnTo>
                    <a:pt x="2943" y="562"/>
                  </a:lnTo>
                  <a:lnTo>
                    <a:pt x="2943" y="562"/>
                  </a:lnTo>
                  <a:lnTo>
                    <a:pt x="2943" y="562"/>
                  </a:lnTo>
                  <a:lnTo>
                    <a:pt x="2943" y="562"/>
                  </a:lnTo>
                  <a:lnTo>
                    <a:pt x="2943" y="562"/>
                  </a:lnTo>
                  <a:lnTo>
                    <a:pt x="2943" y="562"/>
                  </a:lnTo>
                  <a:lnTo>
                    <a:pt x="2944" y="562"/>
                  </a:lnTo>
                  <a:lnTo>
                    <a:pt x="2944" y="562"/>
                  </a:lnTo>
                  <a:lnTo>
                    <a:pt x="2945" y="562"/>
                  </a:lnTo>
                  <a:lnTo>
                    <a:pt x="2945" y="899"/>
                  </a:lnTo>
                  <a:lnTo>
                    <a:pt x="2947" y="899"/>
                  </a:lnTo>
                  <a:lnTo>
                    <a:pt x="2947"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51" y="899"/>
                  </a:lnTo>
                  <a:lnTo>
                    <a:pt x="2951" y="547"/>
                  </a:lnTo>
                  <a:lnTo>
                    <a:pt x="2951" y="547"/>
                  </a:lnTo>
                  <a:lnTo>
                    <a:pt x="2951" y="547"/>
                  </a:lnTo>
                  <a:lnTo>
                    <a:pt x="2951" y="547"/>
                  </a:lnTo>
                  <a:lnTo>
                    <a:pt x="2951" y="899"/>
                  </a:lnTo>
                  <a:lnTo>
                    <a:pt x="2952" y="899"/>
                  </a:lnTo>
                  <a:lnTo>
                    <a:pt x="2952" y="899"/>
                  </a:lnTo>
                  <a:lnTo>
                    <a:pt x="2953" y="899"/>
                  </a:lnTo>
                  <a:lnTo>
                    <a:pt x="2953" y="899"/>
                  </a:lnTo>
                  <a:lnTo>
                    <a:pt x="2962" y="899"/>
                  </a:lnTo>
                  <a:lnTo>
                    <a:pt x="2962" y="539"/>
                  </a:lnTo>
                  <a:lnTo>
                    <a:pt x="2962" y="539"/>
                  </a:lnTo>
                  <a:lnTo>
                    <a:pt x="2962" y="539"/>
                  </a:lnTo>
                  <a:lnTo>
                    <a:pt x="2962" y="539"/>
                  </a:lnTo>
                  <a:lnTo>
                    <a:pt x="2962" y="539"/>
                  </a:lnTo>
                  <a:lnTo>
                    <a:pt x="2962" y="539"/>
                  </a:lnTo>
                  <a:lnTo>
                    <a:pt x="2962" y="539"/>
                  </a:lnTo>
                  <a:lnTo>
                    <a:pt x="2962" y="539"/>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4" y="538"/>
                  </a:lnTo>
                  <a:lnTo>
                    <a:pt x="2964"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7" y="538"/>
                  </a:lnTo>
                  <a:lnTo>
                    <a:pt x="2967" y="538"/>
                  </a:lnTo>
                  <a:lnTo>
                    <a:pt x="2967" y="538"/>
                  </a:lnTo>
                  <a:lnTo>
                    <a:pt x="2967" y="538"/>
                  </a:lnTo>
                  <a:lnTo>
                    <a:pt x="2967" y="538"/>
                  </a:lnTo>
                  <a:lnTo>
                    <a:pt x="2967" y="538"/>
                  </a:lnTo>
                  <a:lnTo>
                    <a:pt x="2968" y="538"/>
                  </a:lnTo>
                  <a:lnTo>
                    <a:pt x="2968" y="538"/>
                  </a:lnTo>
                  <a:lnTo>
                    <a:pt x="2972" y="538"/>
                  </a:lnTo>
                  <a:lnTo>
                    <a:pt x="2972" y="899"/>
                  </a:lnTo>
                  <a:lnTo>
                    <a:pt x="2972" y="899"/>
                  </a:lnTo>
                  <a:lnTo>
                    <a:pt x="2972" y="899"/>
                  </a:lnTo>
                  <a:lnTo>
                    <a:pt x="3045" y="899"/>
                  </a:lnTo>
                  <a:lnTo>
                    <a:pt x="3045" y="899"/>
                  </a:lnTo>
                  <a:lnTo>
                    <a:pt x="3045" y="899"/>
                  </a:lnTo>
                  <a:lnTo>
                    <a:pt x="3045" y="899"/>
                  </a:lnTo>
                  <a:lnTo>
                    <a:pt x="3046" y="899"/>
                  </a:lnTo>
                  <a:lnTo>
                    <a:pt x="3046" y="899"/>
                  </a:lnTo>
                  <a:lnTo>
                    <a:pt x="3046" y="899"/>
                  </a:lnTo>
                  <a:lnTo>
                    <a:pt x="3046" y="522"/>
                  </a:lnTo>
                  <a:lnTo>
                    <a:pt x="3046" y="522"/>
                  </a:lnTo>
                  <a:lnTo>
                    <a:pt x="3046" y="522"/>
                  </a:lnTo>
                  <a:lnTo>
                    <a:pt x="3047" y="522"/>
                  </a:lnTo>
                  <a:lnTo>
                    <a:pt x="3047" y="522"/>
                  </a:lnTo>
                  <a:lnTo>
                    <a:pt x="3047" y="522"/>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8" y="521"/>
                  </a:lnTo>
                  <a:lnTo>
                    <a:pt x="3048" y="521"/>
                  </a:lnTo>
                  <a:lnTo>
                    <a:pt x="3048" y="521"/>
                  </a:lnTo>
                  <a:lnTo>
                    <a:pt x="3048" y="521"/>
                  </a:lnTo>
                  <a:lnTo>
                    <a:pt x="3048" y="521"/>
                  </a:lnTo>
                  <a:lnTo>
                    <a:pt x="3048" y="521"/>
                  </a:lnTo>
                  <a:lnTo>
                    <a:pt x="3048" y="521"/>
                  </a:lnTo>
                  <a:lnTo>
                    <a:pt x="3048" y="521"/>
                  </a:lnTo>
                  <a:lnTo>
                    <a:pt x="3049" y="521"/>
                  </a:lnTo>
                  <a:lnTo>
                    <a:pt x="3049" y="521"/>
                  </a:lnTo>
                  <a:lnTo>
                    <a:pt x="3050" y="521"/>
                  </a:lnTo>
                  <a:lnTo>
                    <a:pt x="3050" y="521"/>
                  </a:lnTo>
                  <a:lnTo>
                    <a:pt x="3057" y="521"/>
                  </a:lnTo>
                  <a:lnTo>
                    <a:pt x="3057" y="520"/>
                  </a:lnTo>
                  <a:lnTo>
                    <a:pt x="3057" y="520"/>
                  </a:lnTo>
                  <a:lnTo>
                    <a:pt x="3057" y="520"/>
                  </a:lnTo>
                  <a:lnTo>
                    <a:pt x="3058" y="520"/>
                  </a:lnTo>
                  <a:lnTo>
                    <a:pt x="3058" y="899"/>
                  </a:lnTo>
                  <a:lnTo>
                    <a:pt x="3058" y="899"/>
                  </a:lnTo>
                  <a:lnTo>
                    <a:pt x="3058" y="899"/>
                  </a:lnTo>
                  <a:lnTo>
                    <a:pt x="3060" y="899"/>
                  </a:lnTo>
                  <a:lnTo>
                    <a:pt x="3060"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76" y="899"/>
                  </a:lnTo>
                  <a:lnTo>
                    <a:pt x="3076" y="899"/>
                  </a:lnTo>
                  <a:lnTo>
                    <a:pt x="3101" y="899"/>
                  </a:lnTo>
                  <a:lnTo>
                    <a:pt x="3101" y="899"/>
                  </a:lnTo>
                  <a:lnTo>
                    <a:pt x="3156" y="899"/>
                  </a:lnTo>
                  <a:lnTo>
                    <a:pt x="3156" y="899"/>
                  </a:lnTo>
                  <a:lnTo>
                    <a:pt x="3156" y="899"/>
                  </a:lnTo>
                  <a:lnTo>
                    <a:pt x="3156" y="488"/>
                  </a:lnTo>
                  <a:lnTo>
                    <a:pt x="3157" y="488"/>
                  </a:lnTo>
                  <a:lnTo>
                    <a:pt x="3157" y="488"/>
                  </a:lnTo>
                  <a:lnTo>
                    <a:pt x="3157" y="488"/>
                  </a:lnTo>
                  <a:lnTo>
                    <a:pt x="3157" y="488"/>
                  </a:lnTo>
                  <a:lnTo>
                    <a:pt x="3159" y="488"/>
                  </a:lnTo>
                  <a:lnTo>
                    <a:pt x="3159" y="488"/>
                  </a:lnTo>
                  <a:lnTo>
                    <a:pt x="3169" y="488"/>
                  </a:lnTo>
                  <a:lnTo>
                    <a:pt x="3169" y="488"/>
                  </a:lnTo>
                  <a:lnTo>
                    <a:pt x="3169" y="488"/>
                  </a:lnTo>
                  <a:lnTo>
                    <a:pt x="3169" y="479"/>
                  </a:lnTo>
                  <a:lnTo>
                    <a:pt x="3169" y="479"/>
                  </a:lnTo>
                  <a:lnTo>
                    <a:pt x="3169" y="479"/>
                  </a:lnTo>
                  <a:lnTo>
                    <a:pt x="3169" y="479"/>
                  </a:lnTo>
                  <a:lnTo>
                    <a:pt x="3169" y="479"/>
                  </a:lnTo>
                  <a:lnTo>
                    <a:pt x="3169" y="479"/>
                  </a:lnTo>
                  <a:lnTo>
                    <a:pt x="3169" y="479"/>
                  </a:lnTo>
                  <a:lnTo>
                    <a:pt x="3169" y="479"/>
                  </a:lnTo>
                  <a:lnTo>
                    <a:pt x="3169" y="479"/>
                  </a:lnTo>
                  <a:lnTo>
                    <a:pt x="3171" y="479"/>
                  </a:lnTo>
                  <a:lnTo>
                    <a:pt x="3171" y="479"/>
                  </a:lnTo>
                  <a:lnTo>
                    <a:pt x="3172" y="479"/>
                  </a:lnTo>
                  <a:lnTo>
                    <a:pt x="3172" y="479"/>
                  </a:lnTo>
                  <a:lnTo>
                    <a:pt x="3175" y="47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899"/>
                  </a:lnTo>
                  <a:lnTo>
                    <a:pt x="3185" y="899"/>
                  </a:lnTo>
                  <a:lnTo>
                    <a:pt x="3185" y="899"/>
                  </a:lnTo>
                  <a:lnTo>
                    <a:pt x="3186" y="899"/>
                  </a:lnTo>
                  <a:lnTo>
                    <a:pt x="3186" y="899"/>
                  </a:lnTo>
                  <a:lnTo>
                    <a:pt x="3186" y="899"/>
                  </a:lnTo>
                  <a:lnTo>
                    <a:pt x="3186" y="455"/>
                  </a:lnTo>
                  <a:lnTo>
                    <a:pt x="3186" y="455"/>
                  </a:lnTo>
                  <a:lnTo>
                    <a:pt x="3186" y="455"/>
                  </a:lnTo>
                  <a:lnTo>
                    <a:pt x="3186" y="455"/>
                  </a:lnTo>
                  <a:lnTo>
                    <a:pt x="3186" y="454"/>
                  </a:lnTo>
                  <a:lnTo>
                    <a:pt x="3186" y="454"/>
                  </a:lnTo>
                  <a:lnTo>
                    <a:pt x="3186" y="454"/>
                  </a:lnTo>
                  <a:lnTo>
                    <a:pt x="3187" y="454"/>
                  </a:lnTo>
                  <a:lnTo>
                    <a:pt x="3187" y="445"/>
                  </a:lnTo>
                  <a:lnTo>
                    <a:pt x="3187" y="445"/>
                  </a:lnTo>
                  <a:lnTo>
                    <a:pt x="3187" y="445"/>
                  </a:lnTo>
                  <a:lnTo>
                    <a:pt x="3187" y="445"/>
                  </a:lnTo>
                  <a:lnTo>
                    <a:pt x="3187" y="445"/>
                  </a:lnTo>
                  <a:lnTo>
                    <a:pt x="3187" y="445"/>
                  </a:lnTo>
                  <a:lnTo>
                    <a:pt x="3187" y="445"/>
                  </a:lnTo>
                  <a:lnTo>
                    <a:pt x="3188" y="445"/>
                  </a:lnTo>
                  <a:lnTo>
                    <a:pt x="3188" y="440"/>
                  </a:lnTo>
                  <a:lnTo>
                    <a:pt x="3189" y="440"/>
                  </a:lnTo>
                  <a:lnTo>
                    <a:pt x="3189" y="440"/>
                  </a:lnTo>
                  <a:lnTo>
                    <a:pt x="3189" y="440"/>
                  </a:lnTo>
                  <a:lnTo>
                    <a:pt x="3189" y="899"/>
                  </a:lnTo>
                  <a:lnTo>
                    <a:pt x="3189" y="899"/>
                  </a:lnTo>
                  <a:lnTo>
                    <a:pt x="3189" y="438"/>
                  </a:lnTo>
                  <a:lnTo>
                    <a:pt x="3189" y="438"/>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434"/>
                  </a:lnTo>
                  <a:lnTo>
                    <a:pt x="3189" y="434"/>
                  </a:lnTo>
                  <a:lnTo>
                    <a:pt x="3189" y="430"/>
                  </a:lnTo>
                  <a:lnTo>
                    <a:pt x="3189" y="430"/>
                  </a:lnTo>
                  <a:lnTo>
                    <a:pt x="3189" y="899"/>
                  </a:lnTo>
                  <a:lnTo>
                    <a:pt x="3189" y="899"/>
                  </a:lnTo>
                  <a:lnTo>
                    <a:pt x="3189" y="899"/>
                  </a:lnTo>
                  <a:lnTo>
                    <a:pt x="3189" y="899"/>
                  </a:lnTo>
                  <a:lnTo>
                    <a:pt x="3189" y="430"/>
                  </a:lnTo>
                  <a:lnTo>
                    <a:pt x="3190" y="430"/>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899"/>
                  </a:lnTo>
                  <a:lnTo>
                    <a:pt x="3192" y="899"/>
                  </a:lnTo>
                  <a:lnTo>
                    <a:pt x="3192" y="899"/>
                  </a:lnTo>
                  <a:lnTo>
                    <a:pt x="3192" y="899"/>
                  </a:lnTo>
                  <a:lnTo>
                    <a:pt x="3192" y="899"/>
                  </a:lnTo>
                  <a:lnTo>
                    <a:pt x="3192" y="899"/>
                  </a:lnTo>
                  <a:lnTo>
                    <a:pt x="3192" y="408"/>
                  </a:lnTo>
                  <a:lnTo>
                    <a:pt x="3192" y="408"/>
                  </a:lnTo>
                  <a:lnTo>
                    <a:pt x="3192" y="404"/>
                  </a:lnTo>
                  <a:lnTo>
                    <a:pt x="3192" y="404"/>
                  </a:lnTo>
                  <a:lnTo>
                    <a:pt x="3192" y="402"/>
                  </a:lnTo>
                  <a:lnTo>
                    <a:pt x="3192" y="402"/>
                  </a:lnTo>
                  <a:lnTo>
                    <a:pt x="3192" y="402"/>
                  </a:lnTo>
                  <a:lnTo>
                    <a:pt x="3193" y="402"/>
                  </a:lnTo>
                  <a:lnTo>
                    <a:pt x="3193" y="394"/>
                  </a:lnTo>
                  <a:lnTo>
                    <a:pt x="3193" y="394"/>
                  </a:lnTo>
                  <a:lnTo>
                    <a:pt x="3193" y="394"/>
                  </a:lnTo>
                  <a:lnTo>
                    <a:pt x="3193" y="394"/>
                  </a:lnTo>
                  <a:lnTo>
                    <a:pt x="3193" y="394"/>
                  </a:lnTo>
                  <a:lnTo>
                    <a:pt x="3193" y="394"/>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4" y="899"/>
                  </a:lnTo>
                  <a:lnTo>
                    <a:pt x="3194" y="899"/>
                  </a:lnTo>
                  <a:lnTo>
                    <a:pt x="3194" y="899"/>
                  </a:lnTo>
                  <a:lnTo>
                    <a:pt x="3194" y="899"/>
                  </a:lnTo>
                  <a:lnTo>
                    <a:pt x="3194" y="899"/>
                  </a:lnTo>
                  <a:lnTo>
                    <a:pt x="3194" y="899"/>
                  </a:lnTo>
                  <a:lnTo>
                    <a:pt x="3194" y="899"/>
                  </a:lnTo>
                  <a:lnTo>
                    <a:pt x="3194" y="899"/>
                  </a:lnTo>
                  <a:lnTo>
                    <a:pt x="3195" y="899"/>
                  </a:lnTo>
                  <a:lnTo>
                    <a:pt x="3195" y="899"/>
                  </a:lnTo>
                  <a:lnTo>
                    <a:pt x="3196" y="899"/>
                  </a:lnTo>
                  <a:lnTo>
                    <a:pt x="3196" y="899"/>
                  </a:lnTo>
                  <a:lnTo>
                    <a:pt x="3197" y="899"/>
                  </a:lnTo>
                  <a:lnTo>
                    <a:pt x="3197" y="899"/>
                  </a:lnTo>
                  <a:lnTo>
                    <a:pt x="3201" y="899"/>
                  </a:lnTo>
                  <a:lnTo>
                    <a:pt x="3201" y="385"/>
                  </a:lnTo>
                  <a:lnTo>
                    <a:pt x="3202" y="385"/>
                  </a:lnTo>
                  <a:lnTo>
                    <a:pt x="3202" y="384"/>
                  </a:lnTo>
                  <a:lnTo>
                    <a:pt x="3202" y="384"/>
                  </a:lnTo>
                  <a:lnTo>
                    <a:pt x="3202" y="384"/>
                  </a:lnTo>
                  <a:lnTo>
                    <a:pt x="3203" y="384"/>
                  </a:lnTo>
                  <a:lnTo>
                    <a:pt x="3203" y="899"/>
                  </a:lnTo>
                  <a:lnTo>
                    <a:pt x="3216" y="899"/>
                  </a:lnTo>
                  <a:lnTo>
                    <a:pt x="3216" y="375"/>
                  </a:lnTo>
                  <a:lnTo>
                    <a:pt x="3216" y="375"/>
                  </a:lnTo>
                  <a:lnTo>
                    <a:pt x="3216" y="899"/>
                  </a:lnTo>
                  <a:lnTo>
                    <a:pt x="3216" y="899"/>
                  </a:lnTo>
                  <a:lnTo>
                    <a:pt x="3216" y="899"/>
                  </a:lnTo>
                  <a:lnTo>
                    <a:pt x="3216" y="899"/>
                  </a:lnTo>
                  <a:lnTo>
                    <a:pt x="3216" y="899"/>
                  </a:lnTo>
                  <a:lnTo>
                    <a:pt x="3216" y="899"/>
                  </a:lnTo>
                  <a:lnTo>
                    <a:pt x="3216" y="364"/>
                  </a:lnTo>
                  <a:lnTo>
                    <a:pt x="3216" y="364"/>
                  </a:lnTo>
                  <a:lnTo>
                    <a:pt x="3216" y="364"/>
                  </a:lnTo>
                  <a:lnTo>
                    <a:pt x="3216" y="364"/>
                  </a:lnTo>
                  <a:lnTo>
                    <a:pt x="3216" y="361"/>
                  </a:lnTo>
                  <a:lnTo>
                    <a:pt x="3216" y="361"/>
                  </a:lnTo>
                  <a:lnTo>
                    <a:pt x="3216" y="357"/>
                  </a:lnTo>
                  <a:lnTo>
                    <a:pt x="3216" y="357"/>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350"/>
                  </a:lnTo>
                  <a:lnTo>
                    <a:pt x="3216" y="350"/>
                  </a:lnTo>
                  <a:lnTo>
                    <a:pt x="3216" y="350"/>
                  </a:lnTo>
                  <a:lnTo>
                    <a:pt x="3216" y="350"/>
                  </a:lnTo>
                  <a:lnTo>
                    <a:pt x="3216" y="350"/>
                  </a:lnTo>
                  <a:lnTo>
                    <a:pt x="3217" y="350"/>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8" y="899"/>
                  </a:lnTo>
                  <a:lnTo>
                    <a:pt x="3218" y="899"/>
                  </a:lnTo>
                  <a:lnTo>
                    <a:pt x="3218" y="899"/>
                  </a:lnTo>
                  <a:lnTo>
                    <a:pt x="3218" y="899"/>
                  </a:lnTo>
                  <a:lnTo>
                    <a:pt x="3218" y="899"/>
                  </a:lnTo>
                  <a:lnTo>
                    <a:pt x="3218" y="899"/>
                  </a:lnTo>
                  <a:lnTo>
                    <a:pt x="3218" y="899"/>
                  </a:lnTo>
                  <a:lnTo>
                    <a:pt x="3218" y="899"/>
                  </a:lnTo>
                  <a:lnTo>
                    <a:pt x="3218" y="899"/>
                  </a:lnTo>
                  <a:lnTo>
                    <a:pt x="3218" y="324"/>
                  </a:lnTo>
                  <a:lnTo>
                    <a:pt x="3218" y="324"/>
                  </a:lnTo>
                  <a:lnTo>
                    <a:pt x="3218" y="324"/>
                  </a:lnTo>
                  <a:lnTo>
                    <a:pt x="3243" y="324"/>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321"/>
                  </a:lnTo>
                  <a:lnTo>
                    <a:pt x="3243" y="321"/>
                  </a:lnTo>
                  <a:lnTo>
                    <a:pt x="3243" y="321"/>
                  </a:lnTo>
                  <a:lnTo>
                    <a:pt x="3244" y="321"/>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5" y="899"/>
                  </a:lnTo>
                  <a:lnTo>
                    <a:pt x="3245" y="899"/>
                  </a:lnTo>
                  <a:lnTo>
                    <a:pt x="3245" y="899"/>
                  </a:lnTo>
                  <a:lnTo>
                    <a:pt x="3245" y="285"/>
                  </a:lnTo>
                  <a:lnTo>
                    <a:pt x="3245" y="285"/>
                  </a:lnTo>
                  <a:lnTo>
                    <a:pt x="3245" y="285"/>
                  </a:lnTo>
                  <a:lnTo>
                    <a:pt x="3246" y="285"/>
                  </a:lnTo>
                  <a:lnTo>
                    <a:pt x="3246" y="283"/>
                  </a:lnTo>
                  <a:lnTo>
                    <a:pt x="3246" y="283"/>
                  </a:lnTo>
                  <a:lnTo>
                    <a:pt x="3246" y="283"/>
                  </a:lnTo>
                  <a:lnTo>
                    <a:pt x="3247" y="283"/>
                  </a:lnTo>
                  <a:lnTo>
                    <a:pt x="3247" y="281"/>
                  </a:lnTo>
                  <a:lnTo>
                    <a:pt x="3247" y="281"/>
                  </a:lnTo>
                  <a:lnTo>
                    <a:pt x="3247" y="281"/>
                  </a:lnTo>
                  <a:lnTo>
                    <a:pt x="3248" y="281"/>
                  </a:lnTo>
                  <a:lnTo>
                    <a:pt x="3248" y="276"/>
                  </a:lnTo>
                  <a:lnTo>
                    <a:pt x="3248" y="276"/>
                  </a:lnTo>
                  <a:lnTo>
                    <a:pt x="3248" y="276"/>
                  </a:lnTo>
                  <a:lnTo>
                    <a:pt x="3248" y="276"/>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9" y="275"/>
                  </a:lnTo>
                  <a:lnTo>
                    <a:pt x="3249" y="899"/>
                  </a:lnTo>
                  <a:lnTo>
                    <a:pt x="3249" y="899"/>
                  </a:lnTo>
                  <a:lnTo>
                    <a:pt x="3249" y="899"/>
                  </a:lnTo>
                  <a:lnTo>
                    <a:pt x="3249" y="899"/>
                  </a:lnTo>
                  <a:lnTo>
                    <a:pt x="3249" y="899"/>
                  </a:lnTo>
                  <a:lnTo>
                    <a:pt x="3249" y="899"/>
                  </a:lnTo>
                  <a:lnTo>
                    <a:pt x="3249" y="899"/>
                  </a:lnTo>
                  <a:lnTo>
                    <a:pt x="3249" y="899"/>
                  </a:lnTo>
                  <a:lnTo>
                    <a:pt x="3249" y="261"/>
                  </a:lnTo>
                  <a:lnTo>
                    <a:pt x="3249" y="261"/>
                  </a:lnTo>
                  <a:lnTo>
                    <a:pt x="3249" y="261"/>
                  </a:lnTo>
                  <a:lnTo>
                    <a:pt x="3249" y="261"/>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50" y="899"/>
                  </a:lnTo>
                  <a:lnTo>
                    <a:pt x="3250" y="899"/>
                  </a:lnTo>
                  <a:lnTo>
                    <a:pt x="3250" y="899"/>
                  </a:lnTo>
                  <a:lnTo>
                    <a:pt x="3250" y="221"/>
                  </a:lnTo>
                  <a:lnTo>
                    <a:pt x="3251" y="221"/>
                  </a:lnTo>
                  <a:lnTo>
                    <a:pt x="3251" y="899"/>
                  </a:lnTo>
                  <a:lnTo>
                    <a:pt x="3251" y="899"/>
                  </a:lnTo>
                  <a:lnTo>
                    <a:pt x="3251"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211"/>
                  </a:lnTo>
                  <a:lnTo>
                    <a:pt x="3252" y="211"/>
                  </a:lnTo>
                  <a:lnTo>
                    <a:pt x="3252" y="211"/>
                  </a:lnTo>
                  <a:lnTo>
                    <a:pt x="3252" y="211"/>
                  </a:lnTo>
                  <a:lnTo>
                    <a:pt x="3252" y="204"/>
                  </a:lnTo>
                  <a:lnTo>
                    <a:pt x="3252" y="204"/>
                  </a:lnTo>
                  <a:lnTo>
                    <a:pt x="3252" y="204"/>
                  </a:lnTo>
                  <a:lnTo>
                    <a:pt x="3253" y="204"/>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183"/>
                  </a:lnTo>
                  <a:lnTo>
                    <a:pt x="3253" y="183"/>
                  </a:lnTo>
                  <a:lnTo>
                    <a:pt x="3253" y="899"/>
                  </a:lnTo>
                  <a:lnTo>
                    <a:pt x="3253" y="899"/>
                  </a:lnTo>
                  <a:lnTo>
                    <a:pt x="3253" y="899"/>
                  </a:lnTo>
                  <a:lnTo>
                    <a:pt x="3253" y="899"/>
                  </a:lnTo>
                  <a:lnTo>
                    <a:pt x="3253" y="899"/>
                  </a:lnTo>
                  <a:lnTo>
                    <a:pt x="3253" y="899"/>
                  </a:lnTo>
                  <a:lnTo>
                    <a:pt x="3253" y="137"/>
                  </a:lnTo>
                  <a:lnTo>
                    <a:pt x="3253" y="137"/>
                  </a:lnTo>
                  <a:lnTo>
                    <a:pt x="3253" y="133"/>
                  </a:lnTo>
                  <a:lnTo>
                    <a:pt x="3253" y="133"/>
                  </a:lnTo>
                  <a:lnTo>
                    <a:pt x="3253" y="133"/>
                  </a:lnTo>
                  <a:lnTo>
                    <a:pt x="3253" y="133"/>
                  </a:lnTo>
                  <a:lnTo>
                    <a:pt x="3253" y="133"/>
                  </a:lnTo>
                  <a:lnTo>
                    <a:pt x="3253" y="133"/>
                  </a:lnTo>
                  <a:lnTo>
                    <a:pt x="3253" y="133"/>
                  </a:lnTo>
                  <a:lnTo>
                    <a:pt x="3272" y="133"/>
                  </a:lnTo>
                  <a:lnTo>
                    <a:pt x="3272" y="101"/>
                  </a:lnTo>
                  <a:lnTo>
                    <a:pt x="3272" y="101"/>
                  </a:lnTo>
                  <a:lnTo>
                    <a:pt x="3272" y="101"/>
                  </a:lnTo>
                  <a:lnTo>
                    <a:pt x="3273" y="101"/>
                  </a:lnTo>
                  <a:lnTo>
                    <a:pt x="3273" y="101"/>
                  </a:lnTo>
                  <a:lnTo>
                    <a:pt x="3273" y="101"/>
                  </a:lnTo>
                  <a:lnTo>
                    <a:pt x="3273" y="87"/>
                  </a:lnTo>
                  <a:lnTo>
                    <a:pt x="3273" y="87"/>
                  </a:lnTo>
                  <a:lnTo>
                    <a:pt x="3273" y="87"/>
                  </a:lnTo>
                  <a:lnTo>
                    <a:pt x="3273" y="87"/>
                  </a:lnTo>
                  <a:lnTo>
                    <a:pt x="3273" y="87"/>
                  </a:lnTo>
                  <a:lnTo>
                    <a:pt x="3273" y="87"/>
                  </a:lnTo>
                  <a:lnTo>
                    <a:pt x="3273" y="87"/>
                  </a:lnTo>
                  <a:lnTo>
                    <a:pt x="3273" y="87"/>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4" y="83"/>
                  </a:lnTo>
                  <a:lnTo>
                    <a:pt x="3274" y="83"/>
                  </a:lnTo>
                  <a:lnTo>
                    <a:pt x="3274" y="83"/>
                  </a:lnTo>
                  <a:lnTo>
                    <a:pt x="3274" y="83"/>
                  </a:lnTo>
                  <a:lnTo>
                    <a:pt x="3277" y="83"/>
                  </a:lnTo>
                  <a:lnTo>
                    <a:pt x="3277" y="29"/>
                  </a:lnTo>
                  <a:lnTo>
                    <a:pt x="3277" y="29"/>
                  </a:lnTo>
                  <a:lnTo>
                    <a:pt x="3277" y="29"/>
                  </a:lnTo>
                  <a:lnTo>
                    <a:pt x="3295" y="29"/>
                  </a:lnTo>
                  <a:lnTo>
                    <a:pt x="3295" y="3"/>
                  </a:lnTo>
                  <a:lnTo>
                    <a:pt x="3295" y="3"/>
                  </a:lnTo>
                  <a:lnTo>
                    <a:pt x="3295" y="3"/>
                  </a:lnTo>
                  <a:lnTo>
                    <a:pt x="3296" y="3"/>
                  </a:lnTo>
                  <a:lnTo>
                    <a:pt x="3296" y="0"/>
                  </a:lnTo>
                  <a:lnTo>
                    <a:pt x="3296" y="0"/>
                  </a:lnTo>
                  <a:lnTo>
                    <a:pt x="3296" y="0"/>
                  </a:lnTo>
                  <a:lnTo>
                    <a:pt x="3297" y="0"/>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0"/>
                  </a:lnTo>
                  <a:lnTo>
                    <a:pt x="3301" y="0"/>
                  </a:lnTo>
                  <a:lnTo>
                    <a:pt x="3301" y="0"/>
                  </a:lnTo>
                  <a:lnTo>
                    <a:pt x="3301" y="0"/>
                  </a:lnTo>
                  <a:lnTo>
                    <a:pt x="3301"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7" y="0"/>
                  </a:lnTo>
                  <a:lnTo>
                    <a:pt x="3317" y="0"/>
                  </a:lnTo>
                  <a:lnTo>
                    <a:pt x="3317" y="0"/>
                  </a:lnTo>
                  <a:lnTo>
                    <a:pt x="3317" y="0"/>
                  </a:lnTo>
                  <a:lnTo>
                    <a:pt x="3338" y="0"/>
                  </a:lnTo>
                  <a:lnTo>
                    <a:pt x="3338"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1" y="0"/>
                  </a:lnTo>
                  <a:lnTo>
                    <a:pt x="3341" y="0"/>
                  </a:lnTo>
                  <a:lnTo>
                    <a:pt x="3341" y="0"/>
                  </a:lnTo>
                  <a:lnTo>
                    <a:pt x="3341" y="0"/>
                  </a:lnTo>
                  <a:lnTo>
                    <a:pt x="3353" y="0"/>
                  </a:lnTo>
                  <a:lnTo>
                    <a:pt x="3353" y="0"/>
                  </a:lnTo>
                  <a:lnTo>
                    <a:pt x="3353" y="0"/>
                  </a:lnTo>
                  <a:lnTo>
                    <a:pt x="3353" y="0"/>
                  </a:lnTo>
                  <a:lnTo>
                    <a:pt x="3354" y="0"/>
                  </a:lnTo>
                  <a:lnTo>
                    <a:pt x="3354" y="0"/>
                  </a:lnTo>
                  <a:lnTo>
                    <a:pt x="3354" y="0"/>
                  </a:lnTo>
                  <a:lnTo>
                    <a:pt x="3354" y="0"/>
                  </a:lnTo>
                  <a:lnTo>
                    <a:pt x="3355" y="0"/>
                  </a:lnTo>
                  <a:lnTo>
                    <a:pt x="3355"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55" y="0"/>
                  </a:lnTo>
                  <a:lnTo>
                    <a:pt x="3355" y="0"/>
                  </a:lnTo>
                  <a:lnTo>
                    <a:pt x="3354" y="0"/>
                  </a:lnTo>
                  <a:lnTo>
                    <a:pt x="3354" y="0"/>
                  </a:lnTo>
                  <a:lnTo>
                    <a:pt x="3354" y="0"/>
                  </a:lnTo>
                  <a:lnTo>
                    <a:pt x="3354" y="0"/>
                  </a:lnTo>
                  <a:lnTo>
                    <a:pt x="3353" y="0"/>
                  </a:lnTo>
                  <a:lnTo>
                    <a:pt x="3353" y="0"/>
                  </a:lnTo>
                  <a:lnTo>
                    <a:pt x="3353" y="0"/>
                  </a:lnTo>
                  <a:lnTo>
                    <a:pt x="3353" y="0"/>
                  </a:lnTo>
                  <a:lnTo>
                    <a:pt x="3341" y="0"/>
                  </a:lnTo>
                  <a:lnTo>
                    <a:pt x="3341" y="0"/>
                  </a:lnTo>
                  <a:lnTo>
                    <a:pt x="3341" y="0"/>
                  </a:lnTo>
                  <a:lnTo>
                    <a:pt x="3341"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38" y="0"/>
                  </a:lnTo>
                  <a:lnTo>
                    <a:pt x="3338" y="0"/>
                  </a:lnTo>
                  <a:lnTo>
                    <a:pt x="3317" y="0"/>
                  </a:lnTo>
                  <a:lnTo>
                    <a:pt x="3317" y="0"/>
                  </a:lnTo>
                  <a:lnTo>
                    <a:pt x="3317" y="0"/>
                  </a:lnTo>
                  <a:lnTo>
                    <a:pt x="3317"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01" y="0"/>
                  </a:lnTo>
                  <a:lnTo>
                    <a:pt x="3301" y="0"/>
                  </a:lnTo>
                  <a:lnTo>
                    <a:pt x="3301" y="0"/>
                  </a:lnTo>
                  <a:lnTo>
                    <a:pt x="3301" y="0"/>
                  </a:lnTo>
                  <a:lnTo>
                    <a:pt x="3301" y="0"/>
                  </a:lnTo>
                  <a:lnTo>
                    <a:pt x="3301" y="0"/>
                  </a:lnTo>
                  <a:lnTo>
                    <a:pt x="3301" y="0"/>
                  </a:lnTo>
                  <a:lnTo>
                    <a:pt x="3301" y="0"/>
                  </a:lnTo>
                  <a:lnTo>
                    <a:pt x="3299" y="0"/>
                  </a:lnTo>
                  <a:lnTo>
                    <a:pt x="3299" y="0"/>
                  </a:lnTo>
                  <a:lnTo>
                    <a:pt x="3299" y="0"/>
                  </a:lnTo>
                  <a:lnTo>
                    <a:pt x="3299" y="0"/>
                  </a:lnTo>
                  <a:lnTo>
                    <a:pt x="3299" y="0"/>
                  </a:lnTo>
                  <a:lnTo>
                    <a:pt x="3299" y="0"/>
                  </a:lnTo>
                  <a:lnTo>
                    <a:pt x="3298" y="0"/>
                  </a:lnTo>
                  <a:lnTo>
                    <a:pt x="3298" y="0"/>
                  </a:lnTo>
                  <a:lnTo>
                    <a:pt x="3297" y="0"/>
                  </a:lnTo>
                  <a:lnTo>
                    <a:pt x="3297" y="0"/>
                  </a:lnTo>
                  <a:lnTo>
                    <a:pt x="3296" y="0"/>
                  </a:lnTo>
                  <a:lnTo>
                    <a:pt x="3296" y="0"/>
                  </a:lnTo>
                  <a:lnTo>
                    <a:pt x="3296" y="0"/>
                  </a:lnTo>
                  <a:lnTo>
                    <a:pt x="3296" y="3"/>
                  </a:lnTo>
                  <a:lnTo>
                    <a:pt x="3295" y="3"/>
                  </a:lnTo>
                  <a:lnTo>
                    <a:pt x="3295" y="3"/>
                  </a:lnTo>
                  <a:lnTo>
                    <a:pt x="3295" y="3"/>
                  </a:lnTo>
                  <a:lnTo>
                    <a:pt x="3295" y="29"/>
                  </a:lnTo>
                  <a:lnTo>
                    <a:pt x="3277" y="29"/>
                  </a:lnTo>
                  <a:lnTo>
                    <a:pt x="3277" y="29"/>
                  </a:lnTo>
                  <a:lnTo>
                    <a:pt x="3277" y="29"/>
                  </a:lnTo>
                  <a:lnTo>
                    <a:pt x="3277" y="83"/>
                  </a:lnTo>
                  <a:lnTo>
                    <a:pt x="3274" y="83"/>
                  </a:lnTo>
                  <a:lnTo>
                    <a:pt x="3274" y="83"/>
                  </a:lnTo>
                  <a:lnTo>
                    <a:pt x="3274" y="83"/>
                  </a:lnTo>
                  <a:lnTo>
                    <a:pt x="3274"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7"/>
                  </a:lnTo>
                  <a:lnTo>
                    <a:pt x="3273" y="87"/>
                  </a:lnTo>
                  <a:lnTo>
                    <a:pt x="3273" y="87"/>
                  </a:lnTo>
                  <a:lnTo>
                    <a:pt x="3273" y="87"/>
                  </a:lnTo>
                  <a:lnTo>
                    <a:pt x="3273" y="87"/>
                  </a:lnTo>
                  <a:lnTo>
                    <a:pt x="3273" y="87"/>
                  </a:lnTo>
                  <a:lnTo>
                    <a:pt x="3273" y="87"/>
                  </a:lnTo>
                  <a:lnTo>
                    <a:pt x="3273" y="87"/>
                  </a:lnTo>
                  <a:lnTo>
                    <a:pt x="3273" y="101"/>
                  </a:lnTo>
                  <a:lnTo>
                    <a:pt x="3273" y="101"/>
                  </a:lnTo>
                  <a:lnTo>
                    <a:pt x="3273" y="101"/>
                  </a:lnTo>
                  <a:lnTo>
                    <a:pt x="3272" y="101"/>
                  </a:lnTo>
                  <a:lnTo>
                    <a:pt x="3272" y="101"/>
                  </a:lnTo>
                  <a:lnTo>
                    <a:pt x="3272" y="101"/>
                  </a:lnTo>
                  <a:lnTo>
                    <a:pt x="3272" y="133"/>
                  </a:lnTo>
                  <a:lnTo>
                    <a:pt x="3253" y="133"/>
                  </a:lnTo>
                  <a:lnTo>
                    <a:pt x="3253" y="133"/>
                  </a:lnTo>
                  <a:lnTo>
                    <a:pt x="3253" y="133"/>
                  </a:lnTo>
                  <a:lnTo>
                    <a:pt x="3253" y="133"/>
                  </a:lnTo>
                  <a:lnTo>
                    <a:pt x="3253" y="133"/>
                  </a:lnTo>
                  <a:lnTo>
                    <a:pt x="3253" y="133"/>
                  </a:lnTo>
                  <a:lnTo>
                    <a:pt x="3253" y="133"/>
                  </a:lnTo>
                  <a:lnTo>
                    <a:pt x="3253" y="137"/>
                  </a:lnTo>
                  <a:lnTo>
                    <a:pt x="3253" y="137"/>
                  </a:lnTo>
                  <a:lnTo>
                    <a:pt x="3253" y="899"/>
                  </a:lnTo>
                  <a:lnTo>
                    <a:pt x="3253" y="899"/>
                  </a:lnTo>
                  <a:lnTo>
                    <a:pt x="3253" y="899"/>
                  </a:lnTo>
                  <a:lnTo>
                    <a:pt x="3253" y="899"/>
                  </a:lnTo>
                  <a:lnTo>
                    <a:pt x="3253" y="899"/>
                  </a:lnTo>
                  <a:lnTo>
                    <a:pt x="3253" y="899"/>
                  </a:lnTo>
                  <a:lnTo>
                    <a:pt x="3253" y="183"/>
                  </a:lnTo>
                  <a:lnTo>
                    <a:pt x="3253" y="183"/>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204"/>
                  </a:lnTo>
                  <a:lnTo>
                    <a:pt x="3252" y="204"/>
                  </a:lnTo>
                  <a:lnTo>
                    <a:pt x="3252" y="204"/>
                  </a:lnTo>
                  <a:lnTo>
                    <a:pt x="3252" y="204"/>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1" y="899"/>
                  </a:lnTo>
                  <a:lnTo>
                    <a:pt x="3251" y="899"/>
                  </a:lnTo>
                  <a:lnTo>
                    <a:pt x="3251" y="899"/>
                  </a:lnTo>
                  <a:lnTo>
                    <a:pt x="3251" y="221"/>
                  </a:lnTo>
                  <a:lnTo>
                    <a:pt x="3250" y="221"/>
                  </a:lnTo>
                  <a:lnTo>
                    <a:pt x="3250" y="899"/>
                  </a:lnTo>
                  <a:lnTo>
                    <a:pt x="3250" y="899"/>
                  </a:lnTo>
                  <a:lnTo>
                    <a:pt x="3250"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6"/>
                  </a:lnTo>
                  <a:lnTo>
                    <a:pt x="3248" y="276"/>
                  </a:lnTo>
                  <a:lnTo>
                    <a:pt x="3248" y="276"/>
                  </a:lnTo>
                  <a:lnTo>
                    <a:pt x="3248" y="276"/>
                  </a:lnTo>
                  <a:lnTo>
                    <a:pt x="3248" y="281"/>
                  </a:lnTo>
                  <a:lnTo>
                    <a:pt x="3247" y="281"/>
                  </a:lnTo>
                  <a:lnTo>
                    <a:pt x="3247" y="281"/>
                  </a:lnTo>
                  <a:lnTo>
                    <a:pt x="3247" y="281"/>
                  </a:lnTo>
                  <a:lnTo>
                    <a:pt x="3247" y="283"/>
                  </a:lnTo>
                  <a:lnTo>
                    <a:pt x="3246" y="283"/>
                  </a:lnTo>
                  <a:lnTo>
                    <a:pt x="3246" y="283"/>
                  </a:lnTo>
                  <a:lnTo>
                    <a:pt x="3246" y="283"/>
                  </a:lnTo>
                  <a:lnTo>
                    <a:pt x="3246" y="285"/>
                  </a:lnTo>
                  <a:lnTo>
                    <a:pt x="3245" y="285"/>
                  </a:lnTo>
                  <a:lnTo>
                    <a:pt x="3245" y="285"/>
                  </a:lnTo>
                  <a:lnTo>
                    <a:pt x="3245" y="285"/>
                  </a:lnTo>
                  <a:lnTo>
                    <a:pt x="3245" y="899"/>
                  </a:lnTo>
                  <a:lnTo>
                    <a:pt x="3245" y="899"/>
                  </a:lnTo>
                  <a:lnTo>
                    <a:pt x="3245"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321"/>
                  </a:lnTo>
                  <a:lnTo>
                    <a:pt x="3243" y="321"/>
                  </a:lnTo>
                  <a:lnTo>
                    <a:pt x="3243" y="321"/>
                  </a:lnTo>
                  <a:lnTo>
                    <a:pt x="3243" y="321"/>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324"/>
                  </a:lnTo>
                  <a:lnTo>
                    <a:pt x="3218" y="324"/>
                  </a:lnTo>
                  <a:lnTo>
                    <a:pt x="3218" y="324"/>
                  </a:lnTo>
                  <a:lnTo>
                    <a:pt x="3218" y="324"/>
                  </a:lnTo>
                  <a:lnTo>
                    <a:pt x="3218" y="899"/>
                  </a:lnTo>
                  <a:lnTo>
                    <a:pt x="3218" y="899"/>
                  </a:lnTo>
                  <a:lnTo>
                    <a:pt x="3218" y="899"/>
                  </a:lnTo>
                  <a:lnTo>
                    <a:pt x="3218" y="899"/>
                  </a:lnTo>
                  <a:lnTo>
                    <a:pt x="3218" y="899"/>
                  </a:lnTo>
                  <a:lnTo>
                    <a:pt x="3218" y="899"/>
                  </a:lnTo>
                  <a:lnTo>
                    <a:pt x="3218" y="899"/>
                  </a:lnTo>
                  <a:lnTo>
                    <a:pt x="3218" y="899"/>
                  </a:lnTo>
                  <a:lnTo>
                    <a:pt x="3218"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350"/>
                  </a:lnTo>
                  <a:lnTo>
                    <a:pt x="3216" y="350"/>
                  </a:lnTo>
                  <a:lnTo>
                    <a:pt x="3216" y="350"/>
                  </a:lnTo>
                  <a:lnTo>
                    <a:pt x="3216" y="350"/>
                  </a:lnTo>
                  <a:lnTo>
                    <a:pt x="3216" y="350"/>
                  </a:lnTo>
                  <a:lnTo>
                    <a:pt x="3216" y="350"/>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361"/>
                  </a:lnTo>
                  <a:lnTo>
                    <a:pt x="3216" y="361"/>
                  </a:lnTo>
                  <a:lnTo>
                    <a:pt x="3216" y="364"/>
                  </a:lnTo>
                  <a:lnTo>
                    <a:pt x="3216" y="364"/>
                  </a:lnTo>
                  <a:lnTo>
                    <a:pt x="3216" y="364"/>
                  </a:lnTo>
                  <a:lnTo>
                    <a:pt x="3216" y="364"/>
                  </a:lnTo>
                  <a:lnTo>
                    <a:pt x="3216" y="899"/>
                  </a:lnTo>
                  <a:lnTo>
                    <a:pt x="3216" y="899"/>
                  </a:lnTo>
                  <a:lnTo>
                    <a:pt x="3216" y="899"/>
                  </a:lnTo>
                  <a:lnTo>
                    <a:pt x="3216" y="899"/>
                  </a:lnTo>
                  <a:lnTo>
                    <a:pt x="3216" y="899"/>
                  </a:lnTo>
                  <a:lnTo>
                    <a:pt x="3216" y="899"/>
                  </a:lnTo>
                  <a:lnTo>
                    <a:pt x="3216" y="375"/>
                  </a:lnTo>
                  <a:lnTo>
                    <a:pt x="3216" y="375"/>
                  </a:lnTo>
                  <a:lnTo>
                    <a:pt x="3216" y="899"/>
                  </a:lnTo>
                  <a:lnTo>
                    <a:pt x="3203" y="899"/>
                  </a:lnTo>
                  <a:lnTo>
                    <a:pt x="3203" y="384"/>
                  </a:lnTo>
                  <a:lnTo>
                    <a:pt x="3202" y="384"/>
                  </a:lnTo>
                  <a:lnTo>
                    <a:pt x="3202" y="384"/>
                  </a:lnTo>
                  <a:lnTo>
                    <a:pt x="3202" y="384"/>
                  </a:lnTo>
                  <a:lnTo>
                    <a:pt x="3202" y="385"/>
                  </a:lnTo>
                  <a:lnTo>
                    <a:pt x="3201" y="385"/>
                  </a:lnTo>
                  <a:lnTo>
                    <a:pt x="3201" y="899"/>
                  </a:lnTo>
                  <a:lnTo>
                    <a:pt x="3197" y="899"/>
                  </a:lnTo>
                  <a:lnTo>
                    <a:pt x="3197" y="899"/>
                  </a:lnTo>
                  <a:lnTo>
                    <a:pt x="3196" y="899"/>
                  </a:lnTo>
                  <a:lnTo>
                    <a:pt x="3196" y="899"/>
                  </a:lnTo>
                  <a:lnTo>
                    <a:pt x="3195" y="899"/>
                  </a:lnTo>
                  <a:lnTo>
                    <a:pt x="3195" y="899"/>
                  </a:lnTo>
                  <a:lnTo>
                    <a:pt x="3194" y="899"/>
                  </a:lnTo>
                  <a:lnTo>
                    <a:pt x="3194" y="899"/>
                  </a:lnTo>
                  <a:lnTo>
                    <a:pt x="3194" y="899"/>
                  </a:lnTo>
                  <a:lnTo>
                    <a:pt x="3194" y="899"/>
                  </a:lnTo>
                  <a:lnTo>
                    <a:pt x="3194" y="899"/>
                  </a:lnTo>
                  <a:lnTo>
                    <a:pt x="3194" y="899"/>
                  </a:lnTo>
                  <a:lnTo>
                    <a:pt x="3194" y="899"/>
                  </a:lnTo>
                  <a:lnTo>
                    <a:pt x="3194"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402"/>
                  </a:lnTo>
                  <a:lnTo>
                    <a:pt x="3192" y="402"/>
                  </a:lnTo>
                  <a:lnTo>
                    <a:pt x="3192" y="402"/>
                  </a:lnTo>
                  <a:lnTo>
                    <a:pt x="3192" y="402"/>
                  </a:lnTo>
                  <a:lnTo>
                    <a:pt x="3192" y="404"/>
                  </a:lnTo>
                  <a:lnTo>
                    <a:pt x="3192" y="404"/>
                  </a:lnTo>
                  <a:lnTo>
                    <a:pt x="3192" y="899"/>
                  </a:lnTo>
                  <a:lnTo>
                    <a:pt x="3192" y="899"/>
                  </a:lnTo>
                  <a:lnTo>
                    <a:pt x="3192" y="899"/>
                  </a:lnTo>
                  <a:lnTo>
                    <a:pt x="3192" y="899"/>
                  </a:lnTo>
                  <a:lnTo>
                    <a:pt x="3192" y="899"/>
                  </a:lnTo>
                  <a:lnTo>
                    <a:pt x="3192" y="899"/>
                  </a:lnTo>
                  <a:lnTo>
                    <a:pt x="3192" y="899"/>
                  </a:lnTo>
                  <a:lnTo>
                    <a:pt x="3192" y="899"/>
                  </a:lnTo>
                  <a:lnTo>
                    <a:pt x="3192" y="425"/>
                  </a:lnTo>
                  <a:lnTo>
                    <a:pt x="3191" y="425"/>
                  </a:lnTo>
                  <a:lnTo>
                    <a:pt x="3191" y="425"/>
                  </a:lnTo>
                  <a:lnTo>
                    <a:pt x="3191" y="425"/>
                  </a:lnTo>
                  <a:lnTo>
                    <a:pt x="3191" y="425"/>
                  </a:lnTo>
                  <a:lnTo>
                    <a:pt x="3190" y="425"/>
                  </a:lnTo>
                  <a:lnTo>
                    <a:pt x="3190" y="425"/>
                  </a:lnTo>
                  <a:lnTo>
                    <a:pt x="3190" y="425"/>
                  </a:lnTo>
                  <a:lnTo>
                    <a:pt x="3190" y="425"/>
                  </a:lnTo>
                  <a:lnTo>
                    <a:pt x="3190" y="425"/>
                  </a:lnTo>
                  <a:lnTo>
                    <a:pt x="3190" y="430"/>
                  </a:lnTo>
                  <a:lnTo>
                    <a:pt x="3189" y="430"/>
                  </a:lnTo>
                  <a:lnTo>
                    <a:pt x="3189" y="899"/>
                  </a:lnTo>
                  <a:lnTo>
                    <a:pt x="3189" y="899"/>
                  </a:lnTo>
                  <a:lnTo>
                    <a:pt x="3189" y="899"/>
                  </a:lnTo>
                  <a:lnTo>
                    <a:pt x="3189" y="899"/>
                  </a:lnTo>
                  <a:lnTo>
                    <a:pt x="3189" y="430"/>
                  </a:lnTo>
                  <a:lnTo>
                    <a:pt x="3189" y="430"/>
                  </a:lnTo>
                  <a:lnTo>
                    <a:pt x="3189" y="434"/>
                  </a:lnTo>
                  <a:lnTo>
                    <a:pt x="3189" y="434"/>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440"/>
                  </a:lnTo>
                  <a:lnTo>
                    <a:pt x="3189" y="440"/>
                  </a:lnTo>
                  <a:lnTo>
                    <a:pt x="3189" y="440"/>
                  </a:lnTo>
                  <a:lnTo>
                    <a:pt x="3188" y="440"/>
                  </a:lnTo>
                  <a:lnTo>
                    <a:pt x="3188" y="445"/>
                  </a:lnTo>
                  <a:lnTo>
                    <a:pt x="3187" y="445"/>
                  </a:lnTo>
                  <a:lnTo>
                    <a:pt x="3187" y="445"/>
                  </a:lnTo>
                  <a:lnTo>
                    <a:pt x="3187" y="445"/>
                  </a:lnTo>
                  <a:lnTo>
                    <a:pt x="3187" y="445"/>
                  </a:lnTo>
                  <a:lnTo>
                    <a:pt x="3187" y="445"/>
                  </a:lnTo>
                  <a:lnTo>
                    <a:pt x="3187" y="445"/>
                  </a:lnTo>
                  <a:lnTo>
                    <a:pt x="3187" y="445"/>
                  </a:lnTo>
                  <a:lnTo>
                    <a:pt x="3187" y="454"/>
                  </a:lnTo>
                  <a:lnTo>
                    <a:pt x="3186" y="454"/>
                  </a:lnTo>
                  <a:lnTo>
                    <a:pt x="3186" y="454"/>
                  </a:lnTo>
                  <a:lnTo>
                    <a:pt x="3186" y="454"/>
                  </a:lnTo>
                  <a:lnTo>
                    <a:pt x="3186" y="455"/>
                  </a:lnTo>
                  <a:lnTo>
                    <a:pt x="3186" y="455"/>
                  </a:lnTo>
                  <a:lnTo>
                    <a:pt x="3186" y="455"/>
                  </a:lnTo>
                  <a:lnTo>
                    <a:pt x="3186" y="455"/>
                  </a:lnTo>
                  <a:lnTo>
                    <a:pt x="3186" y="899"/>
                  </a:lnTo>
                  <a:lnTo>
                    <a:pt x="3186" y="899"/>
                  </a:lnTo>
                  <a:lnTo>
                    <a:pt x="3186" y="899"/>
                  </a:lnTo>
                  <a:lnTo>
                    <a:pt x="3185" y="899"/>
                  </a:lnTo>
                  <a:lnTo>
                    <a:pt x="3185" y="899"/>
                  </a:lnTo>
                  <a:lnTo>
                    <a:pt x="3185" y="89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2" y="469"/>
                  </a:lnTo>
                  <a:lnTo>
                    <a:pt x="3182" y="476"/>
                  </a:lnTo>
                  <a:lnTo>
                    <a:pt x="3178" y="476"/>
                  </a:lnTo>
                  <a:lnTo>
                    <a:pt x="3178" y="476"/>
                  </a:lnTo>
                  <a:lnTo>
                    <a:pt x="3176" y="476"/>
                  </a:lnTo>
                  <a:lnTo>
                    <a:pt x="3176" y="476"/>
                  </a:lnTo>
                  <a:lnTo>
                    <a:pt x="3176" y="476"/>
                  </a:lnTo>
                  <a:lnTo>
                    <a:pt x="3176" y="476"/>
                  </a:lnTo>
                  <a:lnTo>
                    <a:pt x="3176" y="476"/>
                  </a:lnTo>
                  <a:lnTo>
                    <a:pt x="3176" y="476"/>
                  </a:lnTo>
                  <a:lnTo>
                    <a:pt x="3175" y="476"/>
                  </a:lnTo>
                  <a:lnTo>
                    <a:pt x="3175" y="476"/>
                  </a:lnTo>
                  <a:lnTo>
                    <a:pt x="3175" y="476"/>
                  </a:lnTo>
                  <a:lnTo>
                    <a:pt x="3175" y="476"/>
                  </a:lnTo>
                  <a:lnTo>
                    <a:pt x="3175" y="476"/>
                  </a:lnTo>
                  <a:lnTo>
                    <a:pt x="3175" y="476"/>
                  </a:lnTo>
                  <a:lnTo>
                    <a:pt x="3175" y="476"/>
                  </a:lnTo>
                  <a:lnTo>
                    <a:pt x="3175" y="479"/>
                  </a:lnTo>
                  <a:lnTo>
                    <a:pt x="3172" y="479"/>
                  </a:lnTo>
                  <a:lnTo>
                    <a:pt x="3172" y="479"/>
                  </a:lnTo>
                  <a:lnTo>
                    <a:pt x="3171" y="479"/>
                  </a:lnTo>
                  <a:lnTo>
                    <a:pt x="3171" y="479"/>
                  </a:lnTo>
                  <a:lnTo>
                    <a:pt x="3169" y="479"/>
                  </a:lnTo>
                  <a:lnTo>
                    <a:pt x="3169" y="479"/>
                  </a:lnTo>
                  <a:lnTo>
                    <a:pt x="3169" y="479"/>
                  </a:lnTo>
                  <a:lnTo>
                    <a:pt x="3169" y="479"/>
                  </a:lnTo>
                  <a:lnTo>
                    <a:pt x="3169" y="479"/>
                  </a:lnTo>
                  <a:lnTo>
                    <a:pt x="3169" y="479"/>
                  </a:lnTo>
                  <a:lnTo>
                    <a:pt x="3169" y="479"/>
                  </a:lnTo>
                  <a:lnTo>
                    <a:pt x="3169" y="479"/>
                  </a:lnTo>
                  <a:lnTo>
                    <a:pt x="3169" y="479"/>
                  </a:lnTo>
                  <a:lnTo>
                    <a:pt x="3169" y="899"/>
                  </a:lnTo>
                  <a:lnTo>
                    <a:pt x="3169" y="899"/>
                  </a:lnTo>
                  <a:lnTo>
                    <a:pt x="3169" y="899"/>
                  </a:lnTo>
                  <a:lnTo>
                    <a:pt x="3159" y="899"/>
                  </a:lnTo>
                  <a:lnTo>
                    <a:pt x="3159" y="899"/>
                  </a:lnTo>
                  <a:lnTo>
                    <a:pt x="3157" y="899"/>
                  </a:lnTo>
                  <a:lnTo>
                    <a:pt x="3157" y="899"/>
                  </a:lnTo>
                  <a:lnTo>
                    <a:pt x="3157" y="899"/>
                  </a:lnTo>
                  <a:lnTo>
                    <a:pt x="3157" y="899"/>
                  </a:lnTo>
                  <a:lnTo>
                    <a:pt x="3156" y="899"/>
                  </a:lnTo>
                  <a:lnTo>
                    <a:pt x="3156" y="899"/>
                  </a:lnTo>
                  <a:lnTo>
                    <a:pt x="3156" y="899"/>
                  </a:lnTo>
                  <a:lnTo>
                    <a:pt x="3156" y="899"/>
                  </a:lnTo>
                  <a:lnTo>
                    <a:pt x="3101" y="899"/>
                  </a:lnTo>
                  <a:lnTo>
                    <a:pt x="3101" y="899"/>
                  </a:lnTo>
                  <a:lnTo>
                    <a:pt x="3076" y="899"/>
                  </a:lnTo>
                  <a:lnTo>
                    <a:pt x="3076"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60" y="899"/>
                  </a:lnTo>
                  <a:lnTo>
                    <a:pt x="3060" y="899"/>
                  </a:lnTo>
                  <a:lnTo>
                    <a:pt x="3058" y="899"/>
                  </a:lnTo>
                  <a:lnTo>
                    <a:pt x="3058" y="899"/>
                  </a:lnTo>
                  <a:lnTo>
                    <a:pt x="3058" y="899"/>
                  </a:lnTo>
                  <a:lnTo>
                    <a:pt x="3058" y="899"/>
                  </a:lnTo>
                  <a:lnTo>
                    <a:pt x="3057" y="899"/>
                  </a:lnTo>
                  <a:lnTo>
                    <a:pt x="3057" y="899"/>
                  </a:lnTo>
                  <a:lnTo>
                    <a:pt x="3057" y="899"/>
                  </a:lnTo>
                  <a:lnTo>
                    <a:pt x="3057" y="521"/>
                  </a:lnTo>
                  <a:lnTo>
                    <a:pt x="3050" y="521"/>
                  </a:lnTo>
                  <a:lnTo>
                    <a:pt x="3050" y="521"/>
                  </a:lnTo>
                  <a:lnTo>
                    <a:pt x="3049" y="521"/>
                  </a:lnTo>
                  <a:lnTo>
                    <a:pt x="3049" y="521"/>
                  </a:lnTo>
                  <a:lnTo>
                    <a:pt x="3048" y="521"/>
                  </a:lnTo>
                  <a:lnTo>
                    <a:pt x="3048" y="521"/>
                  </a:lnTo>
                  <a:lnTo>
                    <a:pt x="3048" y="521"/>
                  </a:lnTo>
                  <a:lnTo>
                    <a:pt x="3048" y="521"/>
                  </a:lnTo>
                  <a:lnTo>
                    <a:pt x="3048" y="521"/>
                  </a:lnTo>
                  <a:lnTo>
                    <a:pt x="3048" y="521"/>
                  </a:lnTo>
                  <a:lnTo>
                    <a:pt x="3048" y="521"/>
                  </a:lnTo>
                  <a:lnTo>
                    <a:pt x="3048"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2"/>
                  </a:lnTo>
                  <a:lnTo>
                    <a:pt x="3047" y="522"/>
                  </a:lnTo>
                  <a:lnTo>
                    <a:pt x="3047" y="522"/>
                  </a:lnTo>
                  <a:lnTo>
                    <a:pt x="3046" y="522"/>
                  </a:lnTo>
                  <a:lnTo>
                    <a:pt x="3046" y="522"/>
                  </a:lnTo>
                  <a:lnTo>
                    <a:pt x="3046" y="522"/>
                  </a:lnTo>
                  <a:lnTo>
                    <a:pt x="3046" y="899"/>
                  </a:lnTo>
                  <a:lnTo>
                    <a:pt x="3046" y="899"/>
                  </a:lnTo>
                  <a:lnTo>
                    <a:pt x="3046" y="899"/>
                  </a:lnTo>
                  <a:lnTo>
                    <a:pt x="3045" y="899"/>
                  </a:lnTo>
                  <a:lnTo>
                    <a:pt x="3045" y="899"/>
                  </a:lnTo>
                  <a:lnTo>
                    <a:pt x="3045" y="899"/>
                  </a:lnTo>
                  <a:lnTo>
                    <a:pt x="3045" y="899"/>
                  </a:lnTo>
                  <a:lnTo>
                    <a:pt x="2972" y="899"/>
                  </a:lnTo>
                  <a:lnTo>
                    <a:pt x="2972" y="899"/>
                  </a:lnTo>
                  <a:lnTo>
                    <a:pt x="2972" y="899"/>
                  </a:lnTo>
                  <a:lnTo>
                    <a:pt x="2972" y="538"/>
                  </a:lnTo>
                  <a:lnTo>
                    <a:pt x="2968" y="538"/>
                  </a:lnTo>
                  <a:lnTo>
                    <a:pt x="2968" y="538"/>
                  </a:lnTo>
                  <a:lnTo>
                    <a:pt x="2967" y="538"/>
                  </a:lnTo>
                  <a:lnTo>
                    <a:pt x="2967" y="538"/>
                  </a:lnTo>
                  <a:lnTo>
                    <a:pt x="2967" y="538"/>
                  </a:lnTo>
                  <a:lnTo>
                    <a:pt x="2967" y="538"/>
                  </a:lnTo>
                  <a:lnTo>
                    <a:pt x="2967" y="538"/>
                  </a:lnTo>
                  <a:lnTo>
                    <a:pt x="2967"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4" y="538"/>
                  </a:lnTo>
                  <a:lnTo>
                    <a:pt x="2964"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9"/>
                  </a:lnTo>
                  <a:lnTo>
                    <a:pt x="2962" y="539"/>
                  </a:lnTo>
                  <a:lnTo>
                    <a:pt x="2962" y="539"/>
                  </a:lnTo>
                  <a:lnTo>
                    <a:pt x="2962" y="539"/>
                  </a:lnTo>
                  <a:lnTo>
                    <a:pt x="2962" y="539"/>
                  </a:lnTo>
                  <a:lnTo>
                    <a:pt x="2962" y="539"/>
                  </a:lnTo>
                  <a:lnTo>
                    <a:pt x="2962" y="539"/>
                  </a:lnTo>
                  <a:lnTo>
                    <a:pt x="2962" y="539"/>
                  </a:lnTo>
                  <a:lnTo>
                    <a:pt x="2962" y="899"/>
                  </a:lnTo>
                  <a:lnTo>
                    <a:pt x="2953" y="899"/>
                  </a:lnTo>
                  <a:lnTo>
                    <a:pt x="2953" y="899"/>
                  </a:lnTo>
                  <a:lnTo>
                    <a:pt x="2952" y="899"/>
                  </a:lnTo>
                  <a:lnTo>
                    <a:pt x="2952" y="899"/>
                  </a:lnTo>
                  <a:lnTo>
                    <a:pt x="2951" y="899"/>
                  </a:lnTo>
                  <a:lnTo>
                    <a:pt x="2951" y="547"/>
                  </a:lnTo>
                  <a:lnTo>
                    <a:pt x="2951" y="547"/>
                  </a:lnTo>
                  <a:lnTo>
                    <a:pt x="2951" y="547"/>
                  </a:lnTo>
                  <a:lnTo>
                    <a:pt x="2951" y="547"/>
                  </a:lnTo>
                  <a:lnTo>
                    <a:pt x="2951"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47" y="899"/>
                  </a:lnTo>
                  <a:lnTo>
                    <a:pt x="2947" y="899"/>
                  </a:lnTo>
                  <a:lnTo>
                    <a:pt x="2945" y="899"/>
                  </a:lnTo>
                  <a:lnTo>
                    <a:pt x="2945" y="562"/>
                  </a:lnTo>
                  <a:lnTo>
                    <a:pt x="2944" y="562"/>
                  </a:lnTo>
                  <a:lnTo>
                    <a:pt x="2944" y="562"/>
                  </a:lnTo>
                  <a:lnTo>
                    <a:pt x="2943" y="562"/>
                  </a:lnTo>
                  <a:lnTo>
                    <a:pt x="2943" y="562"/>
                  </a:lnTo>
                  <a:lnTo>
                    <a:pt x="2943" y="562"/>
                  </a:lnTo>
                  <a:lnTo>
                    <a:pt x="2943" y="562"/>
                  </a:lnTo>
                  <a:lnTo>
                    <a:pt x="2943" y="562"/>
                  </a:lnTo>
                  <a:lnTo>
                    <a:pt x="2943" y="562"/>
                  </a:lnTo>
                  <a:lnTo>
                    <a:pt x="2943" y="562"/>
                  </a:lnTo>
                  <a:lnTo>
                    <a:pt x="2943" y="562"/>
                  </a:lnTo>
                  <a:lnTo>
                    <a:pt x="2943" y="562"/>
                  </a:lnTo>
                  <a:lnTo>
                    <a:pt x="2943" y="899"/>
                  </a:lnTo>
                  <a:lnTo>
                    <a:pt x="2943" y="899"/>
                  </a:lnTo>
                  <a:lnTo>
                    <a:pt x="2943" y="899"/>
                  </a:lnTo>
                  <a:lnTo>
                    <a:pt x="2943" y="899"/>
                  </a:lnTo>
                  <a:lnTo>
                    <a:pt x="2943" y="899"/>
                  </a:lnTo>
                  <a:lnTo>
                    <a:pt x="2939" y="899"/>
                  </a:lnTo>
                  <a:lnTo>
                    <a:pt x="2939" y="567"/>
                  </a:lnTo>
                  <a:lnTo>
                    <a:pt x="2938" y="567"/>
                  </a:lnTo>
                  <a:lnTo>
                    <a:pt x="2938" y="567"/>
                  </a:lnTo>
                  <a:lnTo>
                    <a:pt x="2938" y="567"/>
                  </a:lnTo>
                  <a:lnTo>
                    <a:pt x="2938" y="899"/>
                  </a:lnTo>
                  <a:lnTo>
                    <a:pt x="2918" y="899"/>
                  </a:lnTo>
                  <a:lnTo>
                    <a:pt x="2918" y="568"/>
                  </a:lnTo>
                  <a:lnTo>
                    <a:pt x="2917" y="568"/>
                  </a:lnTo>
                  <a:lnTo>
                    <a:pt x="2917" y="568"/>
                  </a:lnTo>
                  <a:lnTo>
                    <a:pt x="2917" y="568"/>
                  </a:lnTo>
                  <a:lnTo>
                    <a:pt x="2917" y="577"/>
                  </a:lnTo>
                  <a:lnTo>
                    <a:pt x="2913" y="577"/>
                  </a:lnTo>
                  <a:lnTo>
                    <a:pt x="2913" y="899"/>
                  </a:lnTo>
                  <a:lnTo>
                    <a:pt x="2909" y="899"/>
                  </a:lnTo>
                  <a:lnTo>
                    <a:pt x="2909" y="899"/>
                  </a:lnTo>
                  <a:lnTo>
                    <a:pt x="2906" y="899"/>
                  </a:lnTo>
                  <a:lnTo>
                    <a:pt x="2906"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3" y="899"/>
                  </a:lnTo>
                  <a:lnTo>
                    <a:pt x="2903" y="899"/>
                  </a:lnTo>
                  <a:lnTo>
                    <a:pt x="2902" y="899"/>
                  </a:lnTo>
                  <a:lnTo>
                    <a:pt x="2902" y="899"/>
                  </a:lnTo>
                  <a:lnTo>
                    <a:pt x="2901" y="899"/>
                  </a:lnTo>
                  <a:lnTo>
                    <a:pt x="2901" y="899"/>
                  </a:lnTo>
                  <a:lnTo>
                    <a:pt x="2900" y="899"/>
                  </a:lnTo>
                  <a:lnTo>
                    <a:pt x="2900" y="899"/>
                  </a:lnTo>
                  <a:lnTo>
                    <a:pt x="2899" y="899"/>
                  </a:lnTo>
                  <a:lnTo>
                    <a:pt x="2899"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8"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5" y="899"/>
                  </a:lnTo>
                  <a:lnTo>
                    <a:pt x="2895" y="899"/>
                  </a:lnTo>
                  <a:lnTo>
                    <a:pt x="2891" y="899"/>
                  </a:lnTo>
                  <a:lnTo>
                    <a:pt x="2891" y="899"/>
                  </a:lnTo>
                  <a:lnTo>
                    <a:pt x="2866" y="899"/>
                  </a:lnTo>
                  <a:lnTo>
                    <a:pt x="2866" y="899"/>
                  </a:lnTo>
                  <a:lnTo>
                    <a:pt x="2856" y="899"/>
                  </a:lnTo>
                  <a:lnTo>
                    <a:pt x="2856" y="899"/>
                  </a:lnTo>
                  <a:lnTo>
                    <a:pt x="2855" y="899"/>
                  </a:lnTo>
                  <a:lnTo>
                    <a:pt x="2855" y="899"/>
                  </a:lnTo>
                  <a:lnTo>
                    <a:pt x="2853" y="899"/>
                  </a:lnTo>
                  <a:lnTo>
                    <a:pt x="2853" y="899"/>
                  </a:lnTo>
                  <a:lnTo>
                    <a:pt x="2848" y="899"/>
                  </a:lnTo>
                  <a:lnTo>
                    <a:pt x="2848" y="899"/>
                  </a:lnTo>
                  <a:lnTo>
                    <a:pt x="2844" y="899"/>
                  </a:lnTo>
                  <a:lnTo>
                    <a:pt x="2844" y="899"/>
                  </a:lnTo>
                  <a:lnTo>
                    <a:pt x="2843" y="899"/>
                  </a:lnTo>
                  <a:lnTo>
                    <a:pt x="2843" y="899"/>
                  </a:lnTo>
                  <a:lnTo>
                    <a:pt x="2842" y="899"/>
                  </a:lnTo>
                  <a:lnTo>
                    <a:pt x="2842" y="899"/>
                  </a:lnTo>
                  <a:lnTo>
                    <a:pt x="2842" y="899"/>
                  </a:lnTo>
                  <a:lnTo>
                    <a:pt x="2842" y="899"/>
                  </a:lnTo>
                  <a:lnTo>
                    <a:pt x="2842" y="899"/>
                  </a:lnTo>
                  <a:lnTo>
                    <a:pt x="2842" y="899"/>
                  </a:lnTo>
                  <a:lnTo>
                    <a:pt x="2840" y="899"/>
                  </a:lnTo>
                  <a:lnTo>
                    <a:pt x="2840" y="899"/>
                  </a:lnTo>
                  <a:lnTo>
                    <a:pt x="2837" y="899"/>
                  </a:lnTo>
                  <a:lnTo>
                    <a:pt x="2837" y="899"/>
                  </a:lnTo>
                  <a:lnTo>
                    <a:pt x="2837" y="899"/>
                  </a:lnTo>
                  <a:lnTo>
                    <a:pt x="2837" y="899"/>
                  </a:lnTo>
                  <a:lnTo>
                    <a:pt x="2837" y="899"/>
                  </a:lnTo>
                  <a:lnTo>
                    <a:pt x="2837" y="626"/>
                  </a:lnTo>
                  <a:lnTo>
                    <a:pt x="2799" y="626"/>
                  </a:lnTo>
                  <a:lnTo>
                    <a:pt x="2799" y="626"/>
                  </a:lnTo>
                  <a:lnTo>
                    <a:pt x="2798" y="626"/>
                  </a:lnTo>
                  <a:lnTo>
                    <a:pt x="2798" y="899"/>
                  </a:lnTo>
                  <a:lnTo>
                    <a:pt x="2795" y="899"/>
                  </a:lnTo>
                  <a:lnTo>
                    <a:pt x="2795"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2" y="899"/>
                  </a:lnTo>
                  <a:lnTo>
                    <a:pt x="2792" y="899"/>
                  </a:lnTo>
                  <a:lnTo>
                    <a:pt x="2791" y="899"/>
                  </a:lnTo>
                  <a:lnTo>
                    <a:pt x="2791"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75" y="899"/>
                  </a:lnTo>
                  <a:lnTo>
                    <a:pt x="2775" y="652"/>
                  </a:lnTo>
                  <a:lnTo>
                    <a:pt x="2775" y="652"/>
                  </a:lnTo>
                  <a:lnTo>
                    <a:pt x="2775" y="899"/>
                  </a:lnTo>
                  <a:lnTo>
                    <a:pt x="2775" y="899"/>
                  </a:lnTo>
                  <a:lnTo>
                    <a:pt x="2775" y="652"/>
                  </a:lnTo>
                  <a:lnTo>
                    <a:pt x="2775" y="652"/>
                  </a:lnTo>
                  <a:lnTo>
                    <a:pt x="2775" y="899"/>
                  </a:lnTo>
                  <a:lnTo>
                    <a:pt x="2752" y="899"/>
                  </a:lnTo>
                  <a:lnTo>
                    <a:pt x="2752" y="899"/>
                  </a:lnTo>
                  <a:lnTo>
                    <a:pt x="2748" y="899"/>
                  </a:lnTo>
                  <a:lnTo>
                    <a:pt x="2748" y="899"/>
                  </a:lnTo>
                  <a:lnTo>
                    <a:pt x="2736" y="899"/>
                  </a:lnTo>
                  <a:lnTo>
                    <a:pt x="2736"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899"/>
                  </a:lnTo>
                  <a:lnTo>
                    <a:pt x="2735" y="657"/>
                  </a:lnTo>
                  <a:lnTo>
                    <a:pt x="2735" y="657"/>
                  </a:lnTo>
                  <a:lnTo>
                    <a:pt x="2735" y="657"/>
                  </a:lnTo>
                  <a:lnTo>
                    <a:pt x="2735" y="657"/>
                  </a:lnTo>
                  <a:lnTo>
                    <a:pt x="2735" y="657"/>
                  </a:lnTo>
                  <a:lnTo>
                    <a:pt x="2735" y="657"/>
                  </a:lnTo>
                  <a:lnTo>
                    <a:pt x="2735" y="657"/>
                  </a:lnTo>
                  <a:lnTo>
                    <a:pt x="2735" y="657"/>
                  </a:lnTo>
                  <a:lnTo>
                    <a:pt x="2735" y="899"/>
                  </a:lnTo>
                  <a:lnTo>
                    <a:pt x="2735" y="899"/>
                  </a:lnTo>
                  <a:lnTo>
                    <a:pt x="2735" y="899"/>
                  </a:lnTo>
                  <a:lnTo>
                    <a:pt x="2716" y="899"/>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2" y="899"/>
                  </a:lnTo>
                  <a:lnTo>
                    <a:pt x="2712" y="899"/>
                  </a:lnTo>
                  <a:lnTo>
                    <a:pt x="2712" y="899"/>
                  </a:lnTo>
                  <a:lnTo>
                    <a:pt x="2712" y="899"/>
                  </a:lnTo>
                  <a:lnTo>
                    <a:pt x="2707" y="899"/>
                  </a:lnTo>
                  <a:lnTo>
                    <a:pt x="2707" y="899"/>
                  </a:lnTo>
                  <a:lnTo>
                    <a:pt x="2702" y="899"/>
                  </a:lnTo>
                  <a:lnTo>
                    <a:pt x="2702" y="899"/>
                  </a:lnTo>
                  <a:lnTo>
                    <a:pt x="2702" y="899"/>
                  </a:lnTo>
                  <a:lnTo>
                    <a:pt x="2702" y="899"/>
                  </a:lnTo>
                  <a:lnTo>
                    <a:pt x="2697" y="899"/>
                  </a:lnTo>
                  <a:lnTo>
                    <a:pt x="2697" y="899"/>
                  </a:lnTo>
                  <a:lnTo>
                    <a:pt x="2694" y="899"/>
                  </a:lnTo>
                  <a:lnTo>
                    <a:pt x="2694"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899"/>
                  </a:lnTo>
                  <a:lnTo>
                    <a:pt x="2693" y="676"/>
                  </a:lnTo>
                  <a:lnTo>
                    <a:pt x="2693" y="676"/>
                  </a:lnTo>
                  <a:lnTo>
                    <a:pt x="2693" y="676"/>
                  </a:lnTo>
                  <a:lnTo>
                    <a:pt x="2693" y="676"/>
                  </a:lnTo>
                  <a:lnTo>
                    <a:pt x="2693" y="676"/>
                  </a:lnTo>
                  <a:lnTo>
                    <a:pt x="2693" y="676"/>
                  </a:lnTo>
                  <a:lnTo>
                    <a:pt x="2693" y="676"/>
                  </a:lnTo>
                  <a:lnTo>
                    <a:pt x="2693" y="676"/>
                  </a:lnTo>
                  <a:lnTo>
                    <a:pt x="2693" y="899"/>
                  </a:lnTo>
                  <a:lnTo>
                    <a:pt x="2693" y="899"/>
                  </a:lnTo>
                  <a:lnTo>
                    <a:pt x="2693" y="899"/>
                  </a:lnTo>
                  <a:lnTo>
                    <a:pt x="2692" y="899"/>
                  </a:lnTo>
                  <a:lnTo>
                    <a:pt x="2692" y="899"/>
                  </a:lnTo>
                  <a:lnTo>
                    <a:pt x="2692" y="899"/>
                  </a:lnTo>
                  <a:lnTo>
                    <a:pt x="2692" y="676"/>
                  </a:lnTo>
                  <a:lnTo>
                    <a:pt x="2692" y="676"/>
                  </a:lnTo>
                  <a:lnTo>
                    <a:pt x="2692" y="899"/>
                  </a:lnTo>
                  <a:lnTo>
                    <a:pt x="2692" y="899"/>
                  </a:lnTo>
                  <a:lnTo>
                    <a:pt x="2692" y="899"/>
                  </a:lnTo>
                  <a:lnTo>
                    <a:pt x="2692" y="899"/>
                  </a:lnTo>
                  <a:lnTo>
                    <a:pt x="2692" y="899"/>
                  </a:lnTo>
                  <a:lnTo>
                    <a:pt x="2692" y="899"/>
                  </a:lnTo>
                  <a:lnTo>
                    <a:pt x="2692" y="899"/>
                  </a:lnTo>
                  <a:lnTo>
                    <a:pt x="2692" y="899"/>
                  </a:lnTo>
                  <a:lnTo>
                    <a:pt x="2692"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89" y="899"/>
                  </a:lnTo>
                  <a:lnTo>
                    <a:pt x="2689"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899"/>
                  </a:lnTo>
                  <a:lnTo>
                    <a:pt x="2688" y="694"/>
                  </a:lnTo>
                  <a:lnTo>
                    <a:pt x="2687" y="694"/>
                  </a:lnTo>
                  <a:lnTo>
                    <a:pt x="2687" y="694"/>
                  </a:lnTo>
                  <a:lnTo>
                    <a:pt x="2687" y="694"/>
                  </a:lnTo>
                  <a:lnTo>
                    <a:pt x="2687" y="694"/>
                  </a:lnTo>
                  <a:lnTo>
                    <a:pt x="2687" y="694"/>
                  </a:lnTo>
                  <a:lnTo>
                    <a:pt x="2687" y="694"/>
                  </a:lnTo>
                  <a:lnTo>
                    <a:pt x="2687" y="694"/>
                  </a:lnTo>
                  <a:lnTo>
                    <a:pt x="2687" y="899"/>
                  </a:lnTo>
                  <a:lnTo>
                    <a:pt x="2687" y="899"/>
                  </a:lnTo>
                  <a:lnTo>
                    <a:pt x="2687" y="899"/>
                  </a:lnTo>
                  <a:lnTo>
                    <a:pt x="2687" y="899"/>
                  </a:lnTo>
                  <a:lnTo>
                    <a:pt x="2687" y="899"/>
                  </a:lnTo>
                  <a:lnTo>
                    <a:pt x="2687" y="899"/>
                  </a:lnTo>
                  <a:lnTo>
                    <a:pt x="2687" y="899"/>
                  </a:lnTo>
                  <a:lnTo>
                    <a:pt x="2687" y="899"/>
                  </a:lnTo>
                  <a:lnTo>
                    <a:pt x="2687" y="708"/>
                  </a:lnTo>
                  <a:lnTo>
                    <a:pt x="2684" y="708"/>
                  </a:lnTo>
                  <a:lnTo>
                    <a:pt x="2684" y="708"/>
                  </a:lnTo>
                  <a:lnTo>
                    <a:pt x="2684" y="708"/>
                  </a:lnTo>
                  <a:lnTo>
                    <a:pt x="2684" y="899"/>
                  </a:lnTo>
                  <a:lnTo>
                    <a:pt x="2684" y="899"/>
                  </a:lnTo>
                  <a:lnTo>
                    <a:pt x="2684"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2" y="899"/>
                  </a:lnTo>
                  <a:lnTo>
                    <a:pt x="2682" y="899"/>
                  </a:lnTo>
                  <a:lnTo>
                    <a:pt x="2681" y="899"/>
                  </a:lnTo>
                  <a:lnTo>
                    <a:pt x="2681" y="899"/>
                  </a:lnTo>
                  <a:lnTo>
                    <a:pt x="2665" y="899"/>
                  </a:lnTo>
                  <a:lnTo>
                    <a:pt x="2665" y="899"/>
                  </a:lnTo>
                  <a:lnTo>
                    <a:pt x="2663" y="899"/>
                  </a:lnTo>
                  <a:lnTo>
                    <a:pt x="2663" y="899"/>
                  </a:lnTo>
                  <a:lnTo>
                    <a:pt x="2662" y="899"/>
                  </a:lnTo>
                  <a:lnTo>
                    <a:pt x="2662" y="899"/>
                  </a:lnTo>
                  <a:lnTo>
                    <a:pt x="2662" y="899"/>
                  </a:lnTo>
                  <a:lnTo>
                    <a:pt x="2662" y="899"/>
                  </a:lnTo>
                  <a:lnTo>
                    <a:pt x="2661" y="899"/>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58" y="899"/>
                  </a:lnTo>
                  <a:lnTo>
                    <a:pt x="2658" y="899"/>
                  </a:lnTo>
                  <a:lnTo>
                    <a:pt x="2658" y="899"/>
                  </a:lnTo>
                  <a:lnTo>
                    <a:pt x="2658" y="899"/>
                  </a:lnTo>
                  <a:lnTo>
                    <a:pt x="2658" y="899"/>
                  </a:lnTo>
                  <a:lnTo>
                    <a:pt x="2658" y="899"/>
                  </a:lnTo>
                  <a:lnTo>
                    <a:pt x="2658" y="899"/>
                  </a:lnTo>
                  <a:lnTo>
                    <a:pt x="2658"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3" y="899"/>
                  </a:lnTo>
                  <a:lnTo>
                    <a:pt x="2653"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49" y="899"/>
                  </a:lnTo>
                  <a:lnTo>
                    <a:pt x="2649" y="899"/>
                  </a:lnTo>
                  <a:lnTo>
                    <a:pt x="2648" y="899"/>
                  </a:lnTo>
                  <a:lnTo>
                    <a:pt x="2648" y="899"/>
                  </a:lnTo>
                  <a:lnTo>
                    <a:pt x="2647" y="899"/>
                  </a:lnTo>
                  <a:lnTo>
                    <a:pt x="2647" y="899"/>
                  </a:lnTo>
                  <a:lnTo>
                    <a:pt x="2647" y="899"/>
                  </a:lnTo>
                  <a:lnTo>
                    <a:pt x="2647" y="899"/>
                  </a:lnTo>
                  <a:lnTo>
                    <a:pt x="2646" y="899"/>
                  </a:lnTo>
                  <a:lnTo>
                    <a:pt x="2646"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45" y="899"/>
                  </a:lnTo>
                  <a:lnTo>
                    <a:pt x="2639" y="899"/>
                  </a:lnTo>
                  <a:lnTo>
                    <a:pt x="2639" y="899"/>
                  </a:lnTo>
                  <a:lnTo>
                    <a:pt x="2639" y="899"/>
                  </a:lnTo>
                  <a:lnTo>
                    <a:pt x="2639"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1" y="899"/>
                  </a:lnTo>
                  <a:lnTo>
                    <a:pt x="2631"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30" y="899"/>
                  </a:lnTo>
                  <a:lnTo>
                    <a:pt x="2613" y="899"/>
                  </a:lnTo>
                  <a:lnTo>
                    <a:pt x="2613" y="760"/>
                  </a:lnTo>
                  <a:lnTo>
                    <a:pt x="2612" y="760"/>
                  </a:lnTo>
                  <a:lnTo>
                    <a:pt x="2612" y="760"/>
                  </a:lnTo>
                  <a:lnTo>
                    <a:pt x="2612" y="760"/>
                  </a:lnTo>
                  <a:lnTo>
                    <a:pt x="2612" y="899"/>
                  </a:lnTo>
                  <a:lnTo>
                    <a:pt x="2609" y="899"/>
                  </a:lnTo>
                  <a:lnTo>
                    <a:pt x="2609"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7" y="899"/>
                  </a:lnTo>
                  <a:lnTo>
                    <a:pt x="2607" y="899"/>
                  </a:lnTo>
                  <a:lnTo>
                    <a:pt x="2607" y="899"/>
                  </a:lnTo>
                  <a:lnTo>
                    <a:pt x="2607" y="762"/>
                  </a:lnTo>
                  <a:lnTo>
                    <a:pt x="2607" y="762"/>
                  </a:lnTo>
                  <a:lnTo>
                    <a:pt x="2607" y="899"/>
                  </a:lnTo>
                  <a:lnTo>
                    <a:pt x="2607" y="899"/>
                  </a:lnTo>
                  <a:lnTo>
                    <a:pt x="2607" y="899"/>
                  </a:lnTo>
                  <a:lnTo>
                    <a:pt x="2607" y="899"/>
                  </a:lnTo>
                  <a:lnTo>
                    <a:pt x="2607" y="762"/>
                  </a:lnTo>
                  <a:lnTo>
                    <a:pt x="2607" y="762"/>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5" y="899"/>
                  </a:lnTo>
                  <a:lnTo>
                    <a:pt x="2605" y="899"/>
                  </a:lnTo>
                  <a:lnTo>
                    <a:pt x="2605" y="899"/>
                  </a:lnTo>
                  <a:lnTo>
                    <a:pt x="2605" y="899"/>
                  </a:lnTo>
                  <a:lnTo>
                    <a:pt x="2605" y="899"/>
                  </a:lnTo>
                  <a:lnTo>
                    <a:pt x="2605" y="899"/>
                  </a:lnTo>
                  <a:lnTo>
                    <a:pt x="2604" y="899"/>
                  </a:lnTo>
                  <a:lnTo>
                    <a:pt x="2604" y="899"/>
                  </a:lnTo>
                  <a:lnTo>
                    <a:pt x="2604" y="899"/>
                  </a:lnTo>
                  <a:lnTo>
                    <a:pt x="2604" y="765"/>
                  </a:lnTo>
                  <a:lnTo>
                    <a:pt x="2599" y="765"/>
                  </a:lnTo>
                  <a:lnTo>
                    <a:pt x="2599" y="899"/>
                  </a:lnTo>
                  <a:lnTo>
                    <a:pt x="2596" y="899"/>
                  </a:lnTo>
                  <a:lnTo>
                    <a:pt x="2596" y="899"/>
                  </a:lnTo>
                  <a:lnTo>
                    <a:pt x="2593" y="899"/>
                  </a:lnTo>
                  <a:lnTo>
                    <a:pt x="2593" y="765"/>
                  </a:lnTo>
                  <a:lnTo>
                    <a:pt x="2592" y="765"/>
                  </a:lnTo>
                  <a:lnTo>
                    <a:pt x="2592" y="899"/>
                  </a:lnTo>
                  <a:lnTo>
                    <a:pt x="2591" y="899"/>
                  </a:lnTo>
                  <a:lnTo>
                    <a:pt x="2591" y="765"/>
                  </a:lnTo>
                  <a:lnTo>
                    <a:pt x="2591" y="765"/>
                  </a:lnTo>
                  <a:lnTo>
                    <a:pt x="2591" y="765"/>
                  </a:lnTo>
                  <a:lnTo>
                    <a:pt x="2591" y="765"/>
                  </a:lnTo>
                  <a:lnTo>
                    <a:pt x="2591" y="899"/>
                  </a:lnTo>
                  <a:lnTo>
                    <a:pt x="2591" y="899"/>
                  </a:lnTo>
                  <a:lnTo>
                    <a:pt x="2591"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6"/>
                  </a:lnTo>
                  <a:lnTo>
                    <a:pt x="2590" y="766"/>
                  </a:lnTo>
                  <a:lnTo>
                    <a:pt x="2590" y="766"/>
                  </a:lnTo>
                  <a:lnTo>
                    <a:pt x="2541" y="766"/>
                  </a:lnTo>
                  <a:lnTo>
                    <a:pt x="2541" y="766"/>
                  </a:lnTo>
                  <a:lnTo>
                    <a:pt x="2537" y="766"/>
                  </a:lnTo>
                  <a:lnTo>
                    <a:pt x="2537" y="766"/>
                  </a:lnTo>
                  <a:lnTo>
                    <a:pt x="2534" y="766"/>
                  </a:lnTo>
                  <a:lnTo>
                    <a:pt x="2534"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899"/>
                  </a:lnTo>
                  <a:lnTo>
                    <a:pt x="2532" y="899"/>
                  </a:lnTo>
                  <a:lnTo>
                    <a:pt x="2532"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27" y="899"/>
                  </a:lnTo>
                  <a:lnTo>
                    <a:pt x="2527"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4" y="899"/>
                  </a:lnTo>
                  <a:lnTo>
                    <a:pt x="2524" y="899"/>
                  </a:lnTo>
                  <a:lnTo>
                    <a:pt x="2514" y="899"/>
                  </a:lnTo>
                  <a:lnTo>
                    <a:pt x="2514" y="899"/>
                  </a:lnTo>
                  <a:lnTo>
                    <a:pt x="2503" y="899"/>
                  </a:lnTo>
                  <a:lnTo>
                    <a:pt x="2503" y="899"/>
                  </a:lnTo>
                  <a:lnTo>
                    <a:pt x="2499" y="899"/>
                  </a:lnTo>
                  <a:lnTo>
                    <a:pt x="2499" y="899"/>
                  </a:lnTo>
                  <a:lnTo>
                    <a:pt x="2496" y="899"/>
                  </a:lnTo>
                  <a:lnTo>
                    <a:pt x="2496" y="899"/>
                  </a:lnTo>
                  <a:lnTo>
                    <a:pt x="2495" y="899"/>
                  </a:lnTo>
                  <a:lnTo>
                    <a:pt x="2495" y="899"/>
                  </a:lnTo>
                  <a:lnTo>
                    <a:pt x="2493" y="899"/>
                  </a:lnTo>
                  <a:lnTo>
                    <a:pt x="2493" y="899"/>
                  </a:lnTo>
                  <a:lnTo>
                    <a:pt x="2492" y="899"/>
                  </a:lnTo>
                  <a:lnTo>
                    <a:pt x="2492" y="899"/>
                  </a:lnTo>
                  <a:lnTo>
                    <a:pt x="2490" y="899"/>
                  </a:lnTo>
                  <a:lnTo>
                    <a:pt x="2490" y="899"/>
                  </a:lnTo>
                  <a:lnTo>
                    <a:pt x="2489" y="899"/>
                  </a:lnTo>
                  <a:lnTo>
                    <a:pt x="2489"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1" y="899"/>
                  </a:lnTo>
                  <a:lnTo>
                    <a:pt x="2481" y="899"/>
                  </a:lnTo>
                  <a:lnTo>
                    <a:pt x="2476" y="899"/>
                  </a:lnTo>
                  <a:lnTo>
                    <a:pt x="2476" y="899"/>
                  </a:lnTo>
                  <a:lnTo>
                    <a:pt x="2474" y="899"/>
                  </a:lnTo>
                  <a:lnTo>
                    <a:pt x="2474" y="899"/>
                  </a:lnTo>
                  <a:lnTo>
                    <a:pt x="2472" y="899"/>
                  </a:lnTo>
                  <a:lnTo>
                    <a:pt x="2472" y="899"/>
                  </a:lnTo>
                  <a:lnTo>
                    <a:pt x="2472" y="899"/>
                  </a:lnTo>
                  <a:lnTo>
                    <a:pt x="2472" y="899"/>
                  </a:lnTo>
                  <a:lnTo>
                    <a:pt x="2471" y="899"/>
                  </a:lnTo>
                  <a:lnTo>
                    <a:pt x="2471" y="899"/>
                  </a:lnTo>
                  <a:lnTo>
                    <a:pt x="2471" y="899"/>
                  </a:lnTo>
                  <a:lnTo>
                    <a:pt x="2471" y="899"/>
                  </a:lnTo>
                  <a:lnTo>
                    <a:pt x="2471" y="899"/>
                  </a:lnTo>
                  <a:lnTo>
                    <a:pt x="2471" y="899"/>
                  </a:lnTo>
                  <a:lnTo>
                    <a:pt x="2469" y="899"/>
                  </a:lnTo>
                  <a:lnTo>
                    <a:pt x="2469" y="899"/>
                  </a:lnTo>
                  <a:lnTo>
                    <a:pt x="2469" y="899"/>
                  </a:lnTo>
                  <a:lnTo>
                    <a:pt x="2469" y="899"/>
                  </a:lnTo>
                  <a:lnTo>
                    <a:pt x="2468" y="899"/>
                  </a:lnTo>
                  <a:lnTo>
                    <a:pt x="2468" y="899"/>
                  </a:lnTo>
                  <a:lnTo>
                    <a:pt x="2468" y="899"/>
                  </a:lnTo>
                  <a:lnTo>
                    <a:pt x="2468" y="795"/>
                  </a:lnTo>
                  <a:lnTo>
                    <a:pt x="2457" y="795"/>
                  </a:lnTo>
                  <a:lnTo>
                    <a:pt x="2457" y="795"/>
                  </a:lnTo>
                  <a:lnTo>
                    <a:pt x="2456" y="795"/>
                  </a:lnTo>
                  <a:lnTo>
                    <a:pt x="2456" y="795"/>
                  </a:lnTo>
                  <a:lnTo>
                    <a:pt x="2454" y="795"/>
                  </a:lnTo>
                  <a:lnTo>
                    <a:pt x="2454" y="795"/>
                  </a:lnTo>
                  <a:lnTo>
                    <a:pt x="2453" y="795"/>
                  </a:lnTo>
                  <a:lnTo>
                    <a:pt x="2453" y="795"/>
                  </a:lnTo>
                  <a:lnTo>
                    <a:pt x="2453" y="795"/>
                  </a:lnTo>
                  <a:lnTo>
                    <a:pt x="2453" y="795"/>
                  </a:lnTo>
                  <a:lnTo>
                    <a:pt x="2452" y="795"/>
                  </a:lnTo>
                  <a:lnTo>
                    <a:pt x="2452" y="795"/>
                  </a:lnTo>
                  <a:lnTo>
                    <a:pt x="2452" y="795"/>
                  </a:lnTo>
                  <a:lnTo>
                    <a:pt x="2452"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899"/>
                  </a:lnTo>
                  <a:lnTo>
                    <a:pt x="2451" y="899"/>
                  </a:lnTo>
                  <a:lnTo>
                    <a:pt x="2451" y="899"/>
                  </a:lnTo>
                  <a:lnTo>
                    <a:pt x="2439" y="899"/>
                  </a:lnTo>
                  <a:lnTo>
                    <a:pt x="2439" y="899"/>
                  </a:lnTo>
                  <a:lnTo>
                    <a:pt x="2428" y="899"/>
                  </a:lnTo>
                  <a:lnTo>
                    <a:pt x="2428" y="899"/>
                  </a:lnTo>
                  <a:lnTo>
                    <a:pt x="2422" y="899"/>
                  </a:lnTo>
                  <a:lnTo>
                    <a:pt x="2422" y="899"/>
                  </a:lnTo>
                  <a:lnTo>
                    <a:pt x="2417" y="899"/>
                  </a:lnTo>
                  <a:lnTo>
                    <a:pt x="2417" y="899"/>
                  </a:lnTo>
                  <a:lnTo>
                    <a:pt x="2413" y="899"/>
                  </a:lnTo>
                  <a:lnTo>
                    <a:pt x="2413" y="899"/>
                  </a:lnTo>
                  <a:lnTo>
                    <a:pt x="2411" y="899"/>
                  </a:lnTo>
                  <a:lnTo>
                    <a:pt x="2411"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382" y="899"/>
                  </a:lnTo>
                  <a:lnTo>
                    <a:pt x="2382" y="899"/>
                  </a:lnTo>
                  <a:lnTo>
                    <a:pt x="2371" y="899"/>
                  </a:lnTo>
                  <a:lnTo>
                    <a:pt x="2371" y="899"/>
                  </a:lnTo>
                  <a:lnTo>
                    <a:pt x="2369" y="899"/>
                  </a:lnTo>
                  <a:lnTo>
                    <a:pt x="2369" y="899"/>
                  </a:lnTo>
                  <a:lnTo>
                    <a:pt x="2367" y="899"/>
                  </a:lnTo>
                  <a:lnTo>
                    <a:pt x="2367" y="899"/>
                  </a:lnTo>
                  <a:lnTo>
                    <a:pt x="2366" y="899"/>
                  </a:lnTo>
                  <a:lnTo>
                    <a:pt x="2366" y="899"/>
                  </a:lnTo>
                  <a:lnTo>
                    <a:pt x="2365" y="899"/>
                  </a:lnTo>
                  <a:lnTo>
                    <a:pt x="2365" y="899"/>
                  </a:lnTo>
                  <a:lnTo>
                    <a:pt x="2365" y="899"/>
                  </a:lnTo>
                  <a:lnTo>
                    <a:pt x="2365" y="899"/>
                  </a:lnTo>
                  <a:lnTo>
                    <a:pt x="2365" y="899"/>
                  </a:lnTo>
                  <a:lnTo>
                    <a:pt x="2365" y="899"/>
                  </a:lnTo>
                  <a:lnTo>
                    <a:pt x="2365" y="899"/>
                  </a:lnTo>
                  <a:lnTo>
                    <a:pt x="2365" y="899"/>
                  </a:lnTo>
                  <a:lnTo>
                    <a:pt x="2351" y="899"/>
                  </a:lnTo>
                  <a:lnTo>
                    <a:pt x="2351" y="899"/>
                  </a:lnTo>
                  <a:lnTo>
                    <a:pt x="2350" y="899"/>
                  </a:lnTo>
                  <a:lnTo>
                    <a:pt x="2350" y="899"/>
                  </a:lnTo>
                  <a:lnTo>
                    <a:pt x="2350" y="899"/>
                  </a:lnTo>
                  <a:lnTo>
                    <a:pt x="2350" y="899"/>
                  </a:lnTo>
                  <a:lnTo>
                    <a:pt x="2311" y="899"/>
                  </a:lnTo>
                  <a:lnTo>
                    <a:pt x="2311" y="899"/>
                  </a:lnTo>
                  <a:lnTo>
                    <a:pt x="2308" y="899"/>
                  </a:lnTo>
                  <a:lnTo>
                    <a:pt x="2308" y="899"/>
                  </a:lnTo>
                  <a:lnTo>
                    <a:pt x="2299" y="899"/>
                  </a:lnTo>
                  <a:lnTo>
                    <a:pt x="2299"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4" y="899"/>
                  </a:lnTo>
                  <a:lnTo>
                    <a:pt x="2294" y="899"/>
                  </a:lnTo>
                  <a:lnTo>
                    <a:pt x="2293" y="899"/>
                  </a:lnTo>
                  <a:lnTo>
                    <a:pt x="2293" y="899"/>
                  </a:lnTo>
                  <a:lnTo>
                    <a:pt x="2292" y="899"/>
                  </a:lnTo>
                  <a:lnTo>
                    <a:pt x="2292" y="899"/>
                  </a:lnTo>
                  <a:lnTo>
                    <a:pt x="2288" y="899"/>
                  </a:lnTo>
                  <a:lnTo>
                    <a:pt x="2288" y="899"/>
                  </a:lnTo>
                  <a:lnTo>
                    <a:pt x="2285" y="899"/>
                  </a:lnTo>
                  <a:lnTo>
                    <a:pt x="2285" y="899"/>
                  </a:lnTo>
                  <a:lnTo>
                    <a:pt x="2283" y="899"/>
                  </a:lnTo>
                  <a:lnTo>
                    <a:pt x="2283" y="899"/>
                  </a:lnTo>
                  <a:lnTo>
                    <a:pt x="2282" y="899"/>
                  </a:lnTo>
                  <a:lnTo>
                    <a:pt x="2282" y="899"/>
                  </a:lnTo>
                  <a:lnTo>
                    <a:pt x="2280" y="899"/>
                  </a:lnTo>
                  <a:lnTo>
                    <a:pt x="2280" y="899"/>
                  </a:lnTo>
                  <a:lnTo>
                    <a:pt x="2279" y="899"/>
                  </a:lnTo>
                  <a:lnTo>
                    <a:pt x="2279" y="899"/>
                  </a:lnTo>
                  <a:lnTo>
                    <a:pt x="2279" y="899"/>
                  </a:lnTo>
                  <a:lnTo>
                    <a:pt x="2279" y="899"/>
                  </a:lnTo>
                  <a:lnTo>
                    <a:pt x="2278" y="899"/>
                  </a:lnTo>
                  <a:lnTo>
                    <a:pt x="2278" y="899"/>
                  </a:lnTo>
                  <a:lnTo>
                    <a:pt x="2278" y="899"/>
                  </a:lnTo>
                  <a:lnTo>
                    <a:pt x="2278" y="899"/>
                  </a:lnTo>
                  <a:lnTo>
                    <a:pt x="2277" y="899"/>
                  </a:lnTo>
                  <a:lnTo>
                    <a:pt x="2277" y="899"/>
                  </a:lnTo>
                  <a:lnTo>
                    <a:pt x="2277" y="899"/>
                  </a:lnTo>
                  <a:lnTo>
                    <a:pt x="2277" y="899"/>
                  </a:lnTo>
                  <a:lnTo>
                    <a:pt x="2277" y="899"/>
                  </a:lnTo>
                  <a:lnTo>
                    <a:pt x="2277" y="899"/>
                  </a:lnTo>
                  <a:lnTo>
                    <a:pt x="2275" y="899"/>
                  </a:lnTo>
                  <a:lnTo>
                    <a:pt x="2275" y="899"/>
                  </a:lnTo>
                  <a:lnTo>
                    <a:pt x="2273" y="899"/>
                  </a:lnTo>
                  <a:lnTo>
                    <a:pt x="2273" y="899"/>
                  </a:lnTo>
                  <a:lnTo>
                    <a:pt x="2273" y="899"/>
                  </a:lnTo>
                  <a:lnTo>
                    <a:pt x="2273" y="899"/>
                  </a:lnTo>
                  <a:lnTo>
                    <a:pt x="2273" y="899"/>
                  </a:lnTo>
                  <a:lnTo>
                    <a:pt x="2273" y="899"/>
                  </a:lnTo>
                  <a:lnTo>
                    <a:pt x="2273" y="899"/>
                  </a:lnTo>
                  <a:lnTo>
                    <a:pt x="2273" y="899"/>
                  </a:lnTo>
                  <a:lnTo>
                    <a:pt x="2273" y="899"/>
                  </a:lnTo>
                  <a:lnTo>
                    <a:pt x="2273" y="812"/>
                  </a:lnTo>
                  <a:lnTo>
                    <a:pt x="2269" y="812"/>
                  </a:lnTo>
                  <a:lnTo>
                    <a:pt x="2269" y="812"/>
                  </a:lnTo>
                  <a:lnTo>
                    <a:pt x="2267" y="812"/>
                  </a:lnTo>
                  <a:lnTo>
                    <a:pt x="2267" y="812"/>
                  </a:lnTo>
                  <a:lnTo>
                    <a:pt x="2267" y="812"/>
                  </a:lnTo>
                  <a:lnTo>
                    <a:pt x="2267" y="812"/>
                  </a:lnTo>
                  <a:lnTo>
                    <a:pt x="2266" y="812"/>
                  </a:lnTo>
                  <a:lnTo>
                    <a:pt x="2266" y="812"/>
                  </a:lnTo>
                  <a:lnTo>
                    <a:pt x="2266" y="812"/>
                  </a:lnTo>
                  <a:lnTo>
                    <a:pt x="2266" y="812"/>
                  </a:lnTo>
                  <a:lnTo>
                    <a:pt x="2266" y="812"/>
                  </a:lnTo>
                  <a:lnTo>
                    <a:pt x="2266" y="812"/>
                  </a:lnTo>
                  <a:lnTo>
                    <a:pt x="2266" y="812"/>
                  </a:lnTo>
                  <a:lnTo>
                    <a:pt x="2266" y="812"/>
                  </a:lnTo>
                  <a:lnTo>
                    <a:pt x="2266" y="812"/>
                  </a:lnTo>
                  <a:lnTo>
                    <a:pt x="2266" y="813"/>
                  </a:lnTo>
                  <a:lnTo>
                    <a:pt x="2265" y="813"/>
                  </a:lnTo>
                  <a:lnTo>
                    <a:pt x="2265" y="899"/>
                  </a:lnTo>
                  <a:lnTo>
                    <a:pt x="2249" y="899"/>
                  </a:lnTo>
                  <a:lnTo>
                    <a:pt x="2249" y="899"/>
                  </a:lnTo>
                  <a:lnTo>
                    <a:pt x="2243" y="899"/>
                  </a:lnTo>
                  <a:lnTo>
                    <a:pt x="2243" y="899"/>
                  </a:lnTo>
                  <a:lnTo>
                    <a:pt x="2241" y="899"/>
                  </a:lnTo>
                  <a:lnTo>
                    <a:pt x="2241" y="899"/>
                  </a:lnTo>
                  <a:lnTo>
                    <a:pt x="2241" y="899"/>
                  </a:lnTo>
                  <a:lnTo>
                    <a:pt x="2241" y="899"/>
                  </a:lnTo>
                  <a:lnTo>
                    <a:pt x="2240" y="899"/>
                  </a:lnTo>
                  <a:lnTo>
                    <a:pt x="2240" y="899"/>
                  </a:lnTo>
                  <a:lnTo>
                    <a:pt x="2240" y="899"/>
                  </a:lnTo>
                  <a:lnTo>
                    <a:pt x="2240" y="899"/>
                  </a:lnTo>
                  <a:lnTo>
                    <a:pt x="2240" y="899"/>
                  </a:lnTo>
                  <a:lnTo>
                    <a:pt x="2240"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3" y="899"/>
                  </a:lnTo>
                  <a:lnTo>
                    <a:pt x="2233"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21" y="899"/>
                  </a:lnTo>
                  <a:lnTo>
                    <a:pt x="2218" y="899"/>
                  </a:lnTo>
                  <a:lnTo>
                    <a:pt x="2218" y="899"/>
                  </a:lnTo>
                  <a:lnTo>
                    <a:pt x="2218" y="899"/>
                  </a:lnTo>
                  <a:lnTo>
                    <a:pt x="2218" y="899"/>
                  </a:lnTo>
                  <a:lnTo>
                    <a:pt x="2218" y="899"/>
                  </a:lnTo>
                  <a:lnTo>
                    <a:pt x="2218" y="827"/>
                  </a:lnTo>
                  <a:lnTo>
                    <a:pt x="2218" y="827"/>
                  </a:lnTo>
                  <a:lnTo>
                    <a:pt x="2218" y="827"/>
                  </a:lnTo>
                  <a:lnTo>
                    <a:pt x="2217" y="827"/>
                  </a:lnTo>
                  <a:lnTo>
                    <a:pt x="2217" y="827"/>
                  </a:lnTo>
                  <a:lnTo>
                    <a:pt x="2217" y="827"/>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6" y="899"/>
                  </a:lnTo>
                  <a:lnTo>
                    <a:pt x="2216" y="899"/>
                  </a:lnTo>
                  <a:lnTo>
                    <a:pt x="2215" y="899"/>
                  </a:lnTo>
                  <a:lnTo>
                    <a:pt x="2215" y="899"/>
                  </a:lnTo>
                  <a:lnTo>
                    <a:pt x="2215" y="899"/>
                  </a:lnTo>
                  <a:lnTo>
                    <a:pt x="2215" y="899"/>
                  </a:lnTo>
                  <a:lnTo>
                    <a:pt x="2215" y="899"/>
                  </a:lnTo>
                  <a:lnTo>
                    <a:pt x="2215"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193" y="899"/>
                  </a:lnTo>
                  <a:lnTo>
                    <a:pt x="2193" y="899"/>
                  </a:lnTo>
                  <a:lnTo>
                    <a:pt x="2190" y="899"/>
                  </a:lnTo>
                  <a:lnTo>
                    <a:pt x="2190" y="899"/>
                  </a:lnTo>
                  <a:lnTo>
                    <a:pt x="2188" y="899"/>
                  </a:lnTo>
                  <a:lnTo>
                    <a:pt x="2188" y="899"/>
                  </a:lnTo>
                  <a:lnTo>
                    <a:pt x="2187" y="899"/>
                  </a:lnTo>
                  <a:lnTo>
                    <a:pt x="2187" y="899"/>
                  </a:lnTo>
                  <a:lnTo>
                    <a:pt x="2187" y="899"/>
                  </a:lnTo>
                  <a:lnTo>
                    <a:pt x="2187" y="837"/>
                  </a:lnTo>
                  <a:lnTo>
                    <a:pt x="2187" y="837"/>
                  </a:lnTo>
                  <a:lnTo>
                    <a:pt x="2187" y="837"/>
                  </a:lnTo>
                  <a:lnTo>
                    <a:pt x="2187" y="837"/>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37"/>
                  </a:lnTo>
                  <a:lnTo>
                    <a:pt x="2187" y="837"/>
                  </a:lnTo>
                  <a:lnTo>
                    <a:pt x="2187" y="899"/>
                  </a:lnTo>
                  <a:lnTo>
                    <a:pt x="2187" y="899"/>
                  </a:lnTo>
                  <a:lnTo>
                    <a:pt x="2187" y="899"/>
                  </a:lnTo>
                  <a:lnTo>
                    <a:pt x="2187" y="899"/>
                  </a:lnTo>
                  <a:lnTo>
                    <a:pt x="2187" y="899"/>
                  </a:lnTo>
                  <a:lnTo>
                    <a:pt x="2187" y="899"/>
                  </a:lnTo>
                  <a:lnTo>
                    <a:pt x="2187" y="899"/>
                  </a:lnTo>
                  <a:lnTo>
                    <a:pt x="2186" y="899"/>
                  </a:lnTo>
                  <a:lnTo>
                    <a:pt x="2186" y="899"/>
                  </a:lnTo>
                  <a:lnTo>
                    <a:pt x="2186" y="899"/>
                  </a:lnTo>
                  <a:lnTo>
                    <a:pt x="2186" y="899"/>
                  </a:lnTo>
                  <a:lnTo>
                    <a:pt x="2186" y="899"/>
                  </a:lnTo>
                  <a:lnTo>
                    <a:pt x="2186" y="899"/>
                  </a:lnTo>
                  <a:lnTo>
                    <a:pt x="2186" y="899"/>
                  </a:lnTo>
                  <a:lnTo>
                    <a:pt x="2186" y="899"/>
                  </a:lnTo>
                  <a:lnTo>
                    <a:pt x="2186" y="899"/>
                  </a:lnTo>
                  <a:lnTo>
                    <a:pt x="2186" y="844"/>
                  </a:lnTo>
                  <a:lnTo>
                    <a:pt x="2185" y="844"/>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2" y="899"/>
                  </a:lnTo>
                  <a:lnTo>
                    <a:pt x="2182" y="899"/>
                  </a:lnTo>
                  <a:lnTo>
                    <a:pt x="2182" y="899"/>
                  </a:lnTo>
                  <a:lnTo>
                    <a:pt x="2182" y="899"/>
                  </a:lnTo>
                  <a:lnTo>
                    <a:pt x="2182" y="899"/>
                  </a:lnTo>
                  <a:lnTo>
                    <a:pt x="2182" y="899"/>
                  </a:lnTo>
                  <a:lnTo>
                    <a:pt x="2182" y="899"/>
                  </a:lnTo>
                  <a:lnTo>
                    <a:pt x="2182" y="899"/>
                  </a:lnTo>
                  <a:lnTo>
                    <a:pt x="2178" y="899"/>
                  </a:lnTo>
                  <a:lnTo>
                    <a:pt x="2178" y="862"/>
                  </a:lnTo>
                  <a:lnTo>
                    <a:pt x="2176" y="862"/>
                  </a:lnTo>
                  <a:lnTo>
                    <a:pt x="2176" y="899"/>
                  </a:lnTo>
                  <a:lnTo>
                    <a:pt x="2175" y="899"/>
                  </a:lnTo>
                  <a:lnTo>
                    <a:pt x="2175" y="862"/>
                  </a:lnTo>
                  <a:lnTo>
                    <a:pt x="2175" y="862"/>
                  </a:lnTo>
                  <a:lnTo>
                    <a:pt x="2175" y="899"/>
                  </a:lnTo>
                  <a:lnTo>
                    <a:pt x="2175" y="899"/>
                  </a:lnTo>
                  <a:lnTo>
                    <a:pt x="2175" y="899"/>
                  </a:lnTo>
                  <a:lnTo>
                    <a:pt x="2175" y="899"/>
                  </a:lnTo>
                  <a:lnTo>
                    <a:pt x="2175" y="899"/>
                  </a:lnTo>
                  <a:lnTo>
                    <a:pt x="2175" y="899"/>
                  </a:lnTo>
                  <a:lnTo>
                    <a:pt x="2175" y="899"/>
                  </a:lnTo>
                  <a:lnTo>
                    <a:pt x="2158" y="899"/>
                  </a:lnTo>
                  <a:lnTo>
                    <a:pt x="2158" y="899"/>
                  </a:lnTo>
                  <a:lnTo>
                    <a:pt x="2155" y="899"/>
                  </a:lnTo>
                  <a:lnTo>
                    <a:pt x="2155" y="899"/>
                  </a:lnTo>
                  <a:lnTo>
                    <a:pt x="2155" y="899"/>
                  </a:lnTo>
                  <a:lnTo>
                    <a:pt x="2155"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4" y="899"/>
                  </a:lnTo>
                  <a:lnTo>
                    <a:pt x="2153" y="899"/>
                  </a:lnTo>
                  <a:lnTo>
                    <a:pt x="2153" y="899"/>
                  </a:lnTo>
                  <a:lnTo>
                    <a:pt x="2153" y="899"/>
                  </a:lnTo>
                  <a:lnTo>
                    <a:pt x="2153"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78"/>
                  </a:lnTo>
                  <a:lnTo>
                    <a:pt x="2147" y="878"/>
                  </a:lnTo>
                  <a:lnTo>
                    <a:pt x="2147" y="878"/>
                  </a:lnTo>
                  <a:lnTo>
                    <a:pt x="2145" y="878"/>
                  </a:lnTo>
                  <a:lnTo>
                    <a:pt x="2145" y="878"/>
                  </a:lnTo>
                  <a:lnTo>
                    <a:pt x="2144" y="878"/>
                  </a:lnTo>
                  <a:lnTo>
                    <a:pt x="2144" y="878"/>
                  </a:lnTo>
                  <a:lnTo>
                    <a:pt x="2144" y="878"/>
                  </a:lnTo>
                  <a:lnTo>
                    <a:pt x="2144" y="878"/>
                  </a:lnTo>
                  <a:lnTo>
                    <a:pt x="2144" y="878"/>
                  </a:lnTo>
                  <a:lnTo>
                    <a:pt x="2144" y="878"/>
                  </a:lnTo>
                  <a:lnTo>
                    <a:pt x="2144" y="878"/>
                  </a:lnTo>
                  <a:lnTo>
                    <a:pt x="2144" y="899"/>
                  </a:lnTo>
                  <a:lnTo>
                    <a:pt x="2144" y="899"/>
                  </a:lnTo>
                  <a:lnTo>
                    <a:pt x="2144" y="899"/>
                  </a:lnTo>
                  <a:lnTo>
                    <a:pt x="2144" y="899"/>
                  </a:lnTo>
                  <a:lnTo>
                    <a:pt x="2144" y="899"/>
                  </a:lnTo>
                  <a:lnTo>
                    <a:pt x="2144" y="899"/>
                  </a:lnTo>
                  <a:lnTo>
                    <a:pt x="2144" y="899"/>
                  </a:lnTo>
                  <a:lnTo>
                    <a:pt x="2141" y="899"/>
                  </a:lnTo>
                  <a:lnTo>
                    <a:pt x="2141" y="899"/>
                  </a:lnTo>
                  <a:lnTo>
                    <a:pt x="2138" y="899"/>
                  </a:lnTo>
                  <a:lnTo>
                    <a:pt x="2138" y="899"/>
                  </a:lnTo>
                  <a:lnTo>
                    <a:pt x="2138" y="899"/>
                  </a:lnTo>
                  <a:lnTo>
                    <a:pt x="2138" y="882"/>
                  </a:lnTo>
                  <a:lnTo>
                    <a:pt x="2136" y="882"/>
                  </a:lnTo>
                  <a:lnTo>
                    <a:pt x="2136"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82"/>
                  </a:lnTo>
                  <a:lnTo>
                    <a:pt x="2135" y="882"/>
                  </a:lnTo>
                  <a:lnTo>
                    <a:pt x="2135" y="899"/>
                  </a:lnTo>
                  <a:lnTo>
                    <a:pt x="2135" y="899"/>
                  </a:lnTo>
                  <a:lnTo>
                    <a:pt x="2135" y="899"/>
                  </a:lnTo>
                  <a:lnTo>
                    <a:pt x="2135" y="899"/>
                  </a:lnTo>
                  <a:lnTo>
                    <a:pt x="2135" y="899"/>
                  </a:lnTo>
                  <a:lnTo>
                    <a:pt x="2135" y="899"/>
                  </a:lnTo>
                  <a:lnTo>
                    <a:pt x="2135" y="899"/>
                  </a:lnTo>
                  <a:lnTo>
                    <a:pt x="2090" y="899"/>
                  </a:lnTo>
                  <a:lnTo>
                    <a:pt x="2090" y="899"/>
                  </a:lnTo>
                  <a:lnTo>
                    <a:pt x="2090" y="899"/>
                  </a:lnTo>
                  <a:lnTo>
                    <a:pt x="2090" y="899"/>
                  </a:lnTo>
                  <a:lnTo>
                    <a:pt x="2090" y="899"/>
                  </a:lnTo>
                  <a:lnTo>
                    <a:pt x="2090" y="899"/>
                  </a:lnTo>
                  <a:lnTo>
                    <a:pt x="2090" y="899"/>
                  </a:lnTo>
                  <a:lnTo>
                    <a:pt x="2090" y="899"/>
                  </a:lnTo>
                  <a:lnTo>
                    <a:pt x="2090" y="899"/>
                  </a:lnTo>
                  <a:lnTo>
                    <a:pt x="2090"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84"/>
                  </a:lnTo>
                  <a:lnTo>
                    <a:pt x="2087" y="884"/>
                  </a:lnTo>
                  <a:lnTo>
                    <a:pt x="2087" y="884"/>
                  </a:lnTo>
                  <a:lnTo>
                    <a:pt x="2086" y="884"/>
                  </a:lnTo>
                  <a:lnTo>
                    <a:pt x="2086" y="899"/>
                  </a:lnTo>
                  <a:lnTo>
                    <a:pt x="2086" y="899"/>
                  </a:lnTo>
                  <a:lnTo>
                    <a:pt x="2086" y="899"/>
                  </a:lnTo>
                  <a:lnTo>
                    <a:pt x="2085" y="899"/>
                  </a:lnTo>
                  <a:lnTo>
                    <a:pt x="2085" y="899"/>
                  </a:lnTo>
                  <a:lnTo>
                    <a:pt x="2085" y="899"/>
                  </a:lnTo>
                  <a:lnTo>
                    <a:pt x="2085" y="899"/>
                  </a:lnTo>
                  <a:lnTo>
                    <a:pt x="2085" y="899"/>
                  </a:lnTo>
                  <a:lnTo>
                    <a:pt x="2085" y="899"/>
                  </a:lnTo>
                  <a:lnTo>
                    <a:pt x="2083" y="899"/>
                  </a:lnTo>
                  <a:lnTo>
                    <a:pt x="2083" y="899"/>
                  </a:lnTo>
                  <a:lnTo>
                    <a:pt x="2082" y="899"/>
                  </a:lnTo>
                  <a:lnTo>
                    <a:pt x="2082" y="899"/>
                  </a:lnTo>
                  <a:lnTo>
                    <a:pt x="2082" y="899"/>
                  </a:lnTo>
                  <a:lnTo>
                    <a:pt x="2082"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79" y="899"/>
                  </a:lnTo>
                  <a:lnTo>
                    <a:pt x="2079" y="899"/>
                  </a:lnTo>
                  <a:lnTo>
                    <a:pt x="2078" y="899"/>
                  </a:lnTo>
                  <a:lnTo>
                    <a:pt x="2078" y="899"/>
                  </a:lnTo>
                  <a:lnTo>
                    <a:pt x="2078" y="899"/>
                  </a:lnTo>
                  <a:lnTo>
                    <a:pt x="2078" y="899"/>
                  </a:lnTo>
                  <a:lnTo>
                    <a:pt x="2078" y="899"/>
                  </a:lnTo>
                  <a:lnTo>
                    <a:pt x="2078" y="899"/>
                  </a:lnTo>
                  <a:lnTo>
                    <a:pt x="2078" y="899"/>
                  </a:lnTo>
                  <a:lnTo>
                    <a:pt x="2078"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64" y="899"/>
                  </a:lnTo>
                  <a:lnTo>
                    <a:pt x="2064" y="899"/>
                  </a:lnTo>
                  <a:lnTo>
                    <a:pt x="2061" y="899"/>
                  </a:lnTo>
                  <a:lnTo>
                    <a:pt x="2061" y="899"/>
                  </a:lnTo>
                  <a:lnTo>
                    <a:pt x="2060" y="899"/>
                  </a:lnTo>
                  <a:lnTo>
                    <a:pt x="2060" y="899"/>
                  </a:lnTo>
                  <a:lnTo>
                    <a:pt x="2060" y="899"/>
                  </a:lnTo>
                  <a:lnTo>
                    <a:pt x="2060" y="899"/>
                  </a:lnTo>
                  <a:lnTo>
                    <a:pt x="2059" y="899"/>
                  </a:lnTo>
                  <a:lnTo>
                    <a:pt x="2059" y="899"/>
                  </a:lnTo>
                  <a:lnTo>
                    <a:pt x="2059" y="899"/>
                  </a:lnTo>
                  <a:lnTo>
                    <a:pt x="2059" y="899"/>
                  </a:lnTo>
                  <a:lnTo>
                    <a:pt x="2059" y="899"/>
                  </a:lnTo>
                  <a:lnTo>
                    <a:pt x="2059" y="899"/>
                  </a:lnTo>
                  <a:lnTo>
                    <a:pt x="2059" y="899"/>
                  </a:lnTo>
                  <a:lnTo>
                    <a:pt x="2059" y="899"/>
                  </a:lnTo>
                  <a:lnTo>
                    <a:pt x="2059" y="899"/>
                  </a:lnTo>
                  <a:lnTo>
                    <a:pt x="2059" y="894"/>
                  </a:lnTo>
                  <a:lnTo>
                    <a:pt x="2059" y="894"/>
                  </a:lnTo>
                  <a:lnTo>
                    <a:pt x="2059" y="894"/>
                  </a:lnTo>
                  <a:lnTo>
                    <a:pt x="2059" y="894"/>
                  </a:lnTo>
                  <a:lnTo>
                    <a:pt x="2059" y="899"/>
                  </a:lnTo>
                  <a:lnTo>
                    <a:pt x="2058" y="899"/>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55" y="899"/>
                  </a:lnTo>
                  <a:lnTo>
                    <a:pt x="2032" y="899"/>
                  </a:lnTo>
                  <a:lnTo>
                    <a:pt x="2032" y="899"/>
                  </a:lnTo>
                  <a:lnTo>
                    <a:pt x="2021" y="899"/>
                  </a:lnTo>
                  <a:lnTo>
                    <a:pt x="2021" y="899"/>
                  </a:lnTo>
                  <a:lnTo>
                    <a:pt x="1968" y="899"/>
                  </a:lnTo>
                  <a:lnTo>
                    <a:pt x="1968" y="910"/>
                  </a:lnTo>
                  <a:lnTo>
                    <a:pt x="1963" y="910"/>
                  </a:lnTo>
                  <a:lnTo>
                    <a:pt x="1963" y="899"/>
                  </a:lnTo>
                  <a:lnTo>
                    <a:pt x="1958" y="899"/>
                  </a:lnTo>
                  <a:lnTo>
                    <a:pt x="1958" y="910"/>
                  </a:lnTo>
                  <a:lnTo>
                    <a:pt x="1955" y="910"/>
                  </a:lnTo>
                  <a:lnTo>
                    <a:pt x="1955"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51"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8"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920"/>
                  </a:lnTo>
                  <a:lnTo>
                    <a:pt x="1944" y="920"/>
                  </a:lnTo>
                  <a:lnTo>
                    <a:pt x="1944" y="920"/>
                  </a:lnTo>
                  <a:lnTo>
                    <a:pt x="1944" y="920"/>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899"/>
                  </a:lnTo>
                  <a:lnTo>
                    <a:pt x="1944" y="925"/>
                  </a:lnTo>
                  <a:lnTo>
                    <a:pt x="1943" y="925"/>
                  </a:lnTo>
                  <a:lnTo>
                    <a:pt x="1943" y="925"/>
                  </a:lnTo>
                  <a:lnTo>
                    <a:pt x="1943" y="925"/>
                  </a:lnTo>
                  <a:lnTo>
                    <a:pt x="1943" y="899"/>
                  </a:lnTo>
                  <a:lnTo>
                    <a:pt x="1936" y="899"/>
                  </a:lnTo>
                  <a:lnTo>
                    <a:pt x="1936" y="899"/>
                  </a:lnTo>
                  <a:lnTo>
                    <a:pt x="1929" y="899"/>
                  </a:lnTo>
                  <a:lnTo>
                    <a:pt x="1929" y="899"/>
                  </a:lnTo>
                  <a:lnTo>
                    <a:pt x="1927" y="899"/>
                  </a:lnTo>
                  <a:lnTo>
                    <a:pt x="1927" y="899"/>
                  </a:lnTo>
                  <a:lnTo>
                    <a:pt x="1926" y="899"/>
                  </a:lnTo>
                  <a:lnTo>
                    <a:pt x="1926" y="932"/>
                  </a:lnTo>
                  <a:lnTo>
                    <a:pt x="1912" y="932"/>
                  </a:lnTo>
                  <a:lnTo>
                    <a:pt x="1912" y="932"/>
                  </a:lnTo>
                  <a:lnTo>
                    <a:pt x="1910" y="932"/>
                  </a:lnTo>
                  <a:lnTo>
                    <a:pt x="1910" y="932"/>
                  </a:lnTo>
                  <a:lnTo>
                    <a:pt x="1909" y="932"/>
                  </a:lnTo>
                  <a:lnTo>
                    <a:pt x="1909" y="932"/>
                  </a:lnTo>
                  <a:lnTo>
                    <a:pt x="1907" y="932"/>
                  </a:lnTo>
                  <a:lnTo>
                    <a:pt x="1907" y="932"/>
                  </a:lnTo>
                  <a:lnTo>
                    <a:pt x="1907" y="932"/>
                  </a:lnTo>
                  <a:lnTo>
                    <a:pt x="1907" y="932"/>
                  </a:lnTo>
                  <a:lnTo>
                    <a:pt x="1906" y="932"/>
                  </a:lnTo>
                  <a:lnTo>
                    <a:pt x="1906" y="932"/>
                  </a:lnTo>
                  <a:lnTo>
                    <a:pt x="1905" y="932"/>
                  </a:lnTo>
                  <a:lnTo>
                    <a:pt x="1905"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4"/>
                  </a:lnTo>
                  <a:lnTo>
                    <a:pt x="1904" y="934"/>
                  </a:lnTo>
                  <a:lnTo>
                    <a:pt x="1904" y="934"/>
                  </a:lnTo>
                  <a:lnTo>
                    <a:pt x="1903" y="934"/>
                  </a:lnTo>
                  <a:lnTo>
                    <a:pt x="1903" y="934"/>
                  </a:lnTo>
                  <a:lnTo>
                    <a:pt x="1903" y="934"/>
                  </a:lnTo>
                  <a:lnTo>
                    <a:pt x="1903" y="934"/>
                  </a:lnTo>
                  <a:lnTo>
                    <a:pt x="1903" y="934"/>
                  </a:lnTo>
                  <a:lnTo>
                    <a:pt x="1903" y="934"/>
                  </a:lnTo>
                  <a:lnTo>
                    <a:pt x="1903" y="934"/>
                  </a:lnTo>
                  <a:lnTo>
                    <a:pt x="1903" y="899"/>
                  </a:lnTo>
                  <a:lnTo>
                    <a:pt x="1902" y="899"/>
                  </a:lnTo>
                  <a:lnTo>
                    <a:pt x="1902"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899"/>
                  </a:lnTo>
                  <a:lnTo>
                    <a:pt x="1901" y="899"/>
                  </a:lnTo>
                  <a:lnTo>
                    <a:pt x="1901" y="899"/>
                  </a:lnTo>
                  <a:lnTo>
                    <a:pt x="1901" y="899"/>
                  </a:lnTo>
                  <a:lnTo>
                    <a:pt x="1901" y="899"/>
                  </a:lnTo>
                  <a:lnTo>
                    <a:pt x="1901" y="899"/>
                  </a:lnTo>
                  <a:lnTo>
                    <a:pt x="1901" y="939"/>
                  </a:lnTo>
                  <a:lnTo>
                    <a:pt x="1895" y="939"/>
                  </a:lnTo>
                  <a:lnTo>
                    <a:pt x="1895" y="939"/>
                  </a:lnTo>
                  <a:lnTo>
                    <a:pt x="1894" y="939"/>
                  </a:lnTo>
                  <a:lnTo>
                    <a:pt x="1894" y="939"/>
                  </a:lnTo>
                  <a:lnTo>
                    <a:pt x="1891" y="939"/>
                  </a:lnTo>
                  <a:lnTo>
                    <a:pt x="1891" y="939"/>
                  </a:lnTo>
                  <a:lnTo>
                    <a:pt x="1891" y="939"/>
                  </a:lnTo>
                  <a:lnTo>
                    <a:pt x="1891" y="941"/>
                  </a:lnTo>
                  <a:lnTo>
                    <a:pt x="1890" y="941"/>
                  </a:lnTo>
                  <a:lnTo>
                    <a:pt x="1890" y="941"/>
                  </a:lnTo>
                  <a:lnTo>
                    <a:pt x="1890" y="941"/>
                  </a:lnTo>
                  <a:lnTo>
                    <a:pt x="1890" y="899"/>
                  </a:lnTo>
                  <a:lnTo>
                    <a:pt x="1890" y="899"/>
                  </a:lnTo>
                  <a:lnTo>
                    <a:pt x="1890" y="899"/>
                  </a:lnTo>
                  <a:lnTo>
                    <a:pt x="1890" y="899"/>
                  </a:lnTo>
                  <a:lnTo>
                    <a:pt x="1890" y="899"/>
                  </a:lnTo>
                  <a:lnTo>
                    <a:pt x="1890" y="899"/>
                  </a:lnTo>
                  <a:lnTo>
                    <a:pt x="1890" y="899"/>
                  </a:lnTo>
                  <a:lnTo>
                    <a:pt x="1890" y="899"/>
                  </a:lnTo>
                  <a:lnTo>
                    <a:pt x="1890" y="899"/>
                  </a:lnTo>
                  <a:lnTo>
                    <a:pt x="1890" y="899"/>
                  </a:lnTo>
                  <a:lnTo>
                    <a:pt x="1890" y="942"/>
                  </a:lnTo>
                  <a:lnTo>
                    <a:pt x="1890" y="942"/>
                  </a:lnTo>
                  <a:lnTo>
                    <a:pt x="1890" y="942"/>
                  </a:lnTo>
                  <a:lnTo>
                    <a:pt x="1876" y="942"/>
                  </a:lnTo>
                  <a:lnTo>
                    <a:pt x="1876" y="942"/>
                  </a:lnTo>
                  <a:lnTo>
                    <a:pt x="1874" y="942"/>
                  </a:lnTo>
                  <a:lnTo>
                    <a:pt x="1874" y="942"/>
                  </a:lnTo>
                  <a:lnTo>
                    <a:pt x="1873" y="942"/>
                  </a:lnTo>
                  <a:lnTo>
                    <a:pt x="1873" y="942"/>
                  </a:lnTo>
                  <a:lnTo>
                    <a:pt x="1872" y="942"/>
                  </a:lnTo>
                  <a:lnTo>
                    <a:pt x="1872" y="942"/>
                  </a:lnTo>
                  <a:lnTo>
                    <a:pt x="1871" y="942"/>
                  </a:lnTo>
                  <a:lnTo>
                    <a:pt x="1871" y="942"/>
                  </a:lnTo>
                  <a:lnTo>
                    <a:pt x="1871" y="942"/>
                  </a:lnTo>
                  <a:lnTo>
                    <a:pt x="1871" y="942"/>
                  </a:lnTo>
                  <a:lnTo>
                    <a:pt x="1870" y="942"/>
                  </a:lnTo>
                  <a:lnTo>
                    <a:pt x="1870" y="942"/>
                  </a:lnTo>
                  <a:lnTo>
                    <a:pt x="1870" y="942"/>
                  </a:lnTo>
                  <a:lnTo>
                    <a:pt x="1870" y="942"/>
                  </a:lnTo>
                  <a:lnTo>
                    <a:pt x="1870" y="942"/>
                  </a:lnTo>
                  <a:lnTo>
                    <a:pt x="1870" y="942"/>
                  </a:lnTo>
                  <a:lnTo>
                    <a:pt x="1870" y="942"/>
                  </a:lnTo>
                  <a:lnTo>
                    <a:pt x="1870" y="899"/>
                  </a:lnTo>
                  <a:lnTo>
                    <a:pt x="1870" y="899"/>
                  </a:lnTo>
                  <a:lnTo>
                    <a:pt x="1870" y="899"/>
                  </a:lnTo>
                  <a:lnTo>
                    <a:pt x="1870" y="899"/>
                  </a:lnTo>
                  <a:lnTo>
                    <a:pt x="1870" y="899"/>
                  </a:lnTo>
                  <a:lnTo>
                    <a:pt x="1870" y="899"/>
                  </a:lnTo>
                  <a:lnTo>
                    <a:pt x="1870" y="899"/>
                  </a:lnTo>
                  <a:lnTo>
                    <a:pt x="1870" y="899"/>
                  </a:lnTo>
                  <a:lnTo>
                    <a:pt x="1870" y="948"/>
                  </a:lnTo>
                  <a:lnTo>
                    <a:pt x="1868" y="948"/>
                  </a:lnTo>
                  <a:lnTo>
                    <a:pt x="1868" y="948"/>
                  </a:lnTo>
                  <a:lnTo>
                    <a:pt x="1863" y="948"/>
                  </a:lnTo>
                  <a:lnTo>
                    <a:pt x="1863" y="948"/>
                  </a:lnTo>
                  <a:lnTo>
                    <a:pt x="1861" y="948"/>
                  </a:lnTo>
                  <a:lnTo>
                    <a:pt x="1861" y="948"/>
                  </a:lnTo>
                  <a:lnTo>
                    <a:pt x="1860" y="948"/>
                  </a:lnTo>
                  <a:lnTo>
                    <a:pt x="1860" y="948"/>
                  </a:lnTo>
                  <a:lnTo>
                    <a:pt x="1860" y="948"/>
                  </a:lnTo>
                  <a:lnTo>
                    <a:pt x="1860" y="948"/>
                  </a:lnTo>
                  <a:lnTo>
                    <a:pt x="1860" y="948"/>
                  </a:lnTo>
                  <a:lnTo>
                    <a:pt x="1860" y="899"/>
                  </a:lnTo>
                  <a:lnTo>
                    <a:pt x="1860" y="899"/>
                  </a:lnTo>
                  <a:lnTo>
                    <a:pt x="1860" y="948"/>
                  </a:lnTo>
                  <a:lnTo>
                    <a:pt x="1860" y="948"/>
                  </a:lnTo>
                  <a:lnTo>
                    <a:pt x="1860" y="948"/>
                  </a:lnTo>
                  <a:lnTo>
                    <a:pt x="1860" y="948"/>
                  </a:lnTo>
                  <a:lnTo>
                    <a:pt x="1860" y="948"/>
                  </a:lnTo>
                  <a:lnTo>
                    <a:pt x="1860" y="948"/>
                  </a:lnTo>
                  <a:lnTo>
                    <a:pt x="1860" y="899"/>
                  </a:lnTo>
                  <a:lnTo>
                    <a:pt x="1860" y="899"/>
                  </a:lnTo>
                  <a:lnTo>
                    <a:pt x="1860" y="952"/>
                  </a:lnTo>
                  <a:lnTo>
                    <a:pt x="1855" y="952"/>
                  </a:lnTo>
                  <a:lnTo>
                    <a:pt x="1855" y="899"/>
                  </a:lnTo>
                  <a:lnTo>
                    <a:pt x="1854" y="899"/>
                  </a:lnTo>
                  <a:lnTo>
                    <a:pt x="1854" y="952"/>
                  </a:lnTo>
                  <a:lnTo>
                    <a:pt x="1853" y="952"/>
                  </a:lnTo>
                  <a:lnTo>
                    <a:pt x="1853" y="954"/>
                  </a:lnTo>
                  <a:lnTo>
                    <a:pt x="1853" y="954"/>
                  </a:lnTo>
                  <a:lnTo>
                    <a:pt x="1853" y="954"/>
                  </a:lnTo>
                  <a:lnTo>
                    <a:pt x="1852" y="954"/>
                  </a:lnTo>
                  <a:lnTo>
                    <a:pt x="1852" y="954"/>
                  </a:lnTo>
                  <a:lnTo>
                    <a:pt x="1852" y="954"/>
                  </a:lnTo>
                  <a:lnTo>
                    <a:pt x="1852" y="954"/>
                  </a:lnTo>
                  <a:lnTo>
                    <a:pt x="1852" y="954"/>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963"/>
                  </a:lnTo>
                  <a:lnTo>
                    <a:pt x="1847" y="963"/>
                  </a:lnTo>
                  <a:lnTo>
                    <a:pt x="1847" y="963"/>
                  </a:lnTo>
                  <a:lnTo>
                    <a:pt x="1846" y="963"/>
                  </a:lnTo>
                  <a:lnTo>
                    <a:pt x="1846" y="963"/>
                  </a:lnTo>
                  <a:lnTo>
                    <a:pt x="1845" y="963"/>
                  </a:lnTo>
                  <a:lnTo>
                    <a:pt x="1845" y="963"/>
                  </a:lnTo>
                  <a:lnTo>
                    <a:pt x="1845" y="963"/>
                  </a:lnTo>
                  <a:lnTo>
                    <a:pt x="1845" y="899"/>
                  </a:lnTo>
                  <a:lnTo>
                    <a:pt x="1844" y="899"/>
                  </a:lnTo>
                  <a:lnTo>
                    <a:pt x="1844" y="899"/>
                  </a:lnTo>
                  <a:lnTo>
                    <a:pt x="1820" y="899"/>
                  </a:lnTo>
                  <a:lnTo>
                    <a:pt x="1820" y="899"/>
                  </a:lnTo>
                  <a:lnTo>
                    <a:pt x="1817" y="899"/>
                  </a:lnTo>
                  <a:lnTo>
                    <a:pt x="1817" y="899"/>
                  </a:lnTo>
                  <a:lnTo>
                    <a:pt x="1817" y="899"/>
                  </a:lnTo>
                  <a:lnTo>
                    <a:pt x="1817" y="899"/>
                  </a:lnTo>
                  <a:lnTo>
                    <a:pt x="1815" y="899"/>
                  </a:lnTo>
                  <a:lnTo>
                    <a:pt x="1815" y="899"/>
                  </a:lnTo>
                  <a:lnTo>
                    <a:pt x="1814" y="899"/>
                  </a:lnTo>
                  <a:lnTo>
                    <a:pt x="1814" y="899"/>
                  </a:lnTo>
                  <a:lnTo>
                    <a:pt x="1814" y="899"/>
                  </a:lnTo>
                  <a:lnTo>
                    <a:pt x="1814" y="899"/>
                  </a:lnTo>
                  <a:lnTo>
                    <a:pt x="1814" y="899"/>
                  </a:lnTo>
                  <a:lnTo>
                    <a:pt x="1814" y="899"/>
                  </a:lnTo>
                  <a:lnTo>
                    <a:pt x="1814" y="899"/>
                  </a:lnTo>
                  <a:lnTo>
                    <a:pt x="1814" y="899"/>
                  </a:lnTo>
                  <a:lnTo>
                    <a:pt x="1808" y="899"/>
                  </a:lnTo>
                  <a:lnTo>
                    <a:pt x="1808" y="899"/>
                  </a:lnTo>
                  <a:lnTo>
                    <a:pt x="1804" y="899"/>
                  </a:lnTo>
                  <a:lnTo>
                    <a:pt x="1804" y="899"/>
                  </a:lnTo>
                  <a:lnTo>
                    <a:pt x="1803" y="899"/>
                  </a:lnTo>
                  <a:lnTo>
                    <a:pt x="1803" y="899"/>
                  </a:lnTo>
                  <a:lnTo>
                    <a:pt x="1802" y="899"/>
                  </a:lnTo>
                  <a:lnTo>
                    <a:pt x="1802" y="899"/>
                  </a:lnTo>
                  <a:lnTo>
                    <a:pt x="1802" y="899"/>
                  </a:lnTo>
                  <a:lnTo>
                    <a:pt x="1802"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1"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800"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99" y="899"/>
                  </a:lnTo>
                  <a:lnTo>
                    <a:pt x="1737" y="899"/>
                  </a:lnTo>
                  <a:lnTo>
                    <a:pt x="1737" y="899"/>
                  </a:lnTo>
                  <a:lnTo>
                    <a:pt x="1706" y="899"/>
                  </a:lnTo>
                  <a:lnTo>
                    <a:pt x="1706" y="899"/>
                  </a:lnTo>
                  <a:lnTo>
                    <a:pt x="1706" y="899"/>
                  </a:lnTo>
                  <a:lnTo>
                    <a:pt x="1706" y="993"/>
                  </a:lnTo>
                  <a:lnTo>
                    <a:pt x="1703" y="993"/>
                  </a:lnTo>
                  <a:lnTo>
                    <a:pt x="1703" y="993"/>
                  </a:lnTo>
                  <a:lnTo>
                    <a:pt x="1703" y="993"/>
                  </a:lnTo>
                  <a:lnTo>
                    <a:pt x="1703" y="993"/>
                  </a:lnTo>
                  <a:lnTo>
                    <a:pt x="1702" y="993"/>
                  </a:lnTo>
                  <a:lnTo>
                    <a:pt x="1702" y="899"/>
                  </a:lnTo>
                  <a:lnTo>
                    <a:pt x="1702" y="899"/>
                  </a:lnTo>
                  <a:lnTo>
                    <a:pt x="1702" y="993"/>
                  </a:lnTo>
                  <a:lnTo>
                    <a:pt x="1702" y="993"/>
                  </a:lnTo>
                  <a:lnTo>
                    <a:pt x="1702" y="993"/>
                  </a:lnTo>
                  <a:lnTo>
                    <a:pt x="1702" y="993"/>
                  </a:lnTo>
                  <a:lnTo>
                    <a:pt x="1702" y="993"/>
                  </a:lnTo>
                  <a:lnTo>
                    <a:pt x="1702" y="993"/>
                  </a:lnTo>
                  <a:lnTo>
                    <a:pt x="1702" y="996"/>
                  </a:lnTo>
                  <a:lnTo>
                    <a:pt x="1700" y="996"/>
                  </a:lnTo>
                  <a:lnTo>
                    <a:pt x="1700" y="996"/>
                  </a:lnTo>
                  <a:lnTo>
                    <a:pt x="1700" y="996"/>
                  </a:lnTo>
                  <a:lnTo>
                    <a:pt x="1700" y="996"/>
                  </a:lnTo>
                  <a:lnTo>
                    <a:pt x="1700" y="996"/>
                  </a:lnTo>
                  <a:lnTo>
                    <a:pt x="1700" y="996"/>
                  </a:lnTo>
                  <a:lnTo>
                    <a:pt x="1700" y="996"/>
                  </a:lnTo>
                  <a:lnTo>
                    <a:pt x="1700"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9" y="899"/>
                  </a:lnTo>
                  <a:lnTo>
                    <a:pt x="1698" y="899"/>
                  </a:lnTo>
                  <a:lnTo>
                    <a:pt x="1698" y="899"/>
                  </a:lnTo>
                  <a:lnTo>
                    <a:pt x="1698" y="899"/>
                  </a:lnTo>
                  <a:lnTo>
                    <a:pt x="1698" y="899"/>
                  </a:lnTo>
                  <a:lnTo>
                    <a:pt x="1695" y="899"/>
                  </a:lnTo>
                  <a:lnTo>
                    <a:pt x="1695" y="899"/>
                  </a:lnTo>
                  <a:lnTo>
                    <a:pt x="1695" y="899"/>
                  </a:lnTo>
                  <a:lnTo>
                    <a:pt x="1695" y="899"/>
                  </a:lnTo>
                  <a:lnTo>
                    <a:pt x="1687" y="899"/>
                  </a:lnTo>
                  <a:lnTo>
                    <a:pt x="1687" y="899"/>
                  </a:lnTo>
                  <a:lnTo>
                    <a:pt x="1683" y="899"/>
                  </a:lnTo>
                  <a:lnTo>
                    <a:pt x="1683" y="899"/>
                  </a:lnTo>
                  <a:lnTo>
                    <a:pt x="1681" y="899"/>
                  </a:lnTo>
                  <a:lnTo>
                    <a:pt x="1681"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79" y="899"/>
                  </a:lnTo>
                  <a:lnTo>
                    <a:pt x="1637" y="899"/>
                  </a:lnTo>
                  <a:lnTo>
                    <a:pt x="1637" y="899"/>
                  </a:lnTo>
                  <a:lnTo>
                    <a:pt x="1631" y="899"/>
                  </a:lnTo>
                  <a:lnTo>
                    <a:pt x="1631" y="899"/>
                  </a:lnTo>
                  <a:lnTo>
                    <a:pt x="1628" y="899"/>
                  </a:lnTo>
                  <a:lnTo>
                    <a:pt x="1628" y="899"/>
                  </a:lnTo>
                  <a:lnTo>
                    <a:pt x="1626" y="899"/>
                  </a:lnTo>
                  <a:lnTo>
                    <a:pt x="1626" y="899"/>
                  </a:lnTo>
                  <a:lnTo>
                    <a:pt x="1576" y="899"/>
                  </a:lnTo>
                  <a:lnTo>
                    <a:pt x="1576" y="899"/>
                  </a:lnTo>
                  <a:lnTo>
                    <a:pt x="1558" y="899"/>
                  </a:lnTo>
                  <a:lnTo>
                    <a:pt x="1558" y="899"/>
                  </a:lnTo>
                  <a:lnTo>
                    <a:pt x="1549" y="899"/>
                  </a:lnTo>
                  <a:lnTo>
                    <a:pt x="1549" y="899"/>
                  </a:lnTo>
                  <a:lnTo>
                    <a:pt x="1544" y="899"/>
                  </a:lnTo>
                  <a:lnTo>
                    <a:pt x="1544" y="899"/>
                  </a:lnTo>
                  <a:lnTo>
                    <a:pt x="1541" y="899"/>
                  </a:lnTo>
                  <a:lnTo>
                    <a:pt x="1541" y="899"/>
                  </a:lnTo>
                  <a:lnTo>
                    <a:pt x="1539" y="899"/>
                  </a:lnTo>
                  <a:lnTo>
                    <a:pt x="1539" y="899"/>
                  </a:lnTo>
                  <a:lnTo>
                    <a:pt x="1538" y="899"/>
                  </a:lnTo>
                  <a:lnTo>
                    <a:pt x="1538" y="899"/>
                  </a:lnTo>
                  <a:lnTo>
                    <a:pt x="1537" y="899"/>
                  </a:lnTo>
                  <a:lnTo>
                    <a:pt x="1537" y="899"/>
                  </a:lnTo>
                  <a:lnTo>
                    <a:pt x="1536" y="899"/>
                  </a:lnTo>
                  <a:lnTo>
                    <a:pt x="1536" y="899"/>
                  </a:lnTo>
                  <a:lnTo>
                    <a:pt x="1536" y="899"/>
                  </a:lnTo>
                  <a:lnTo>
                    <a:pt x="1536" y="899"/>
                  </a:lnTo>
                  <a:lnTo>
                    <a:pt x="1535" y="899"/>
                  </a:lnTo>
                  <a:lnTo>
                    <a:pt x="1535" y="899"/>
                  </a:lnTo>
                  <a:lnTo>
                    <a:pt x="1535" y="899"/>
                  </a:lnTo>
                  <a:lnTo>
                    <a:pt x="1535" y="899"/>
                  </a:lnTo>
                  <a:lnTo>
                    <a:pt x="1535" y="899"/>
                  </a:lnTo>
                  <a:lnTo>
                    <a:pt x="1535" y="899"/>
                  </a:lnTo>
                  <a:lnTo>
                    <a:pt x="1507" y="899"/>
                  </a:lnTo>
                  <a:lnTo>
                    <a:pt x="1507" y="899"/>
                  </a:lnTo>
                  <a:lnTo>
                    <a:pt x="1495" y="899"/>
                  </a:lnTo>
                  <a:lnTo>
                    <a:pt x="1495" y="899"/>
                  </a:lnTo>
                  <a:lnTo>
                    <a:pt x="1489" y="899"/>
                  </a:lnTo>
                  <a:lnTo>
                    <a:pt x="1489" y="899"/>
                  </a:lnTo>
                  <a:lnTo>
                    <a:pt x="1487" y="899"/>
                  </a:lnTo>
                  <a:lnTo>
                    <a:pt x="1487" y="899"/>
                  </a:lnTo>
                  <a:lnTo>
                    <a:pt x="1486" y="899"/>
                  </a:lnTo>
                  <a:lnTo>
                    <a:pt x="1486" y="899"/>
                  </a:lnTo>
                  <a:lnTo>
                    <a:pt x="1485" y="899"/>
                  </a:lnTo>
                  <a:lnTo>
                    <a:pt x="1485" y="899"/>
                  </a:lnTo>
                  <a:lnTo>
                    <a:pt x="1485" y="899"/>
                  </a:lnTo>
                  <a:lnTo>
                    <a:pt x="1485" y="899"/>
                  </a:lnTo>
                  <a:lnTo>
                    <a:pt x="1485" y="899"/>
                  </a:lnTo>
                  <a:lnTo>
                    <a:pt x="1485"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4"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82" y="899"/>
                  </a:lnTo>
                  <a:lnTo>
                    <a:pt x="1479" y="899"/>
                  </a:lnTo>
                  <a:lnTo>
                    <a:pt x="1479" y="899"/>
                  </a:lnTo>
                  <a:lnTo>
                    <a:pt x="1478" y="899"/>
                  </a:lnTo>
                  <a:lnTo>
                    <a:pt x="1478" y="899"/>
                  </a:lnTo>
                  <a:lnTo>
                    <a:pt x="1478" y="899"/>
                  </a:lnTo>
                  <a:lnTo>
                    <a:pt x="1478" y="899"/>
                  </a:lnTo>
                  <a:lnTo>
                    <a:pt x="1478" y="899"/>
                  </a:lnTo>
                  <a:lnTo>
                    <a:pt x="1478" y="899"/>
                  </a:lnTo>
                  <a:lnTo>
                    <a:pt x="1478" y="899"/>
                  </a:lnTo>
                  <a:lnTo>
                    <a:pt x="1478" y="899"/>
                  </a:lnTo>
                  <a:lnTo>
                    <a:pt x="1478" y="899"/>
                  </a:lnTo>
                  <a:lnTo>
                    <a:pt x="1478" y="899"/>
                  </a:lnTo>
                  <a:lnTo>
                    <a:pt x="1476" y="899"/>
                  </a:lnTo>
                  <a:lnTo>
                    <a:pt x="1476" y="899"/>
                  </a:lnTo>
                  <a:lnTo>
                    <a:pt x="1476" y="899"/>
                  </a:lnTo>
                  <a:lnTo>
                    <a:pt x="1476" y="899"/>
                  </a:lnTo>
                  <a:lnTo>
                    <a:pt x="1475" y="899"/>
                  </a:lnTo>
                  <a:lnTo>
                    <a:pt x="1475" y="899"/>
                  </a:lnTo>
                  <a:lnTo>
                    <a:pt x="1475" y="899"/>
                  </a:lnTo>
                  <a:lnTo>
                    <a:pt x="1475" y="899"/>
                  </a:lnTo>
                  <a:lnTo>
                    <a:pt x="1475" y="899"/>
                  </a:lnTo>
                  <a:lnTo>
                    <a:pt x="1475" y="899"/>
                  </a:lnTo>
                  <a:lnTo>
                    <a:pt x="1474" y="899"/>
                  </a:lnTo>
                  <a:lnTo>
                    <a:pt x="1474" y="899"/>
                  </a:lnTo>
                  <a:lnTo>
                    <a:pt x="1474" y="899"/>
                  </a:lnTo>
                  <a:lnTo>
                    <a:pt x="1474" y="899"/>
                  </a:lnTo>
                  <a:lnTo>
                    <a:pt x="1474" y="899"/>
                  </a:lnTo>
                  <a:lnTo>
                    <a:pt x="1474" y="899"/>
                  </a:lnTo>
                  <a:lnTo>
                    <a:pt x="1457" y="899"/>
                  </a:lnTo>
                  <a:lnTo>
                    <a:pt x="1457" y="899"/>
                  </a:lnTo>
                  <a:lnTo>
                    <a:pt x="1457" y="899"/>
                  </a:lnTo>
                  <a:lnTo>
                    <a:pt x="1457" y="899"/>
                  </a:lnTo>
                  <a:lnTo>
                    <a:pt x="1456" y="899"/>
                  </a:lnTo>
                  <a:lnTo>
                    <a:pt x="1456" y="899"/>
                  </a:lnTo>
                  <a:lnTo>
                    <a:pt x="1455" y="899"/>
                  </a:lnTo>
                  <a:lnTo>
                    <a:pt x="1455" y="899"/>
                  </a:lnTo>
                  <a:lnTo>
                    <a:pt x="1455" y="899"/>
                  </a:lnTo>
                  <a:lnTo>
                    <a:pt x="1455" y="899"/>
                  </a:lnTo>
                  <a:lnTo>
                    <a:pt x="1455" y="899"/>
                  </a:lnTo>
                  <a:lnTo>
                    <a:pt x="1455" y="899"/>
                  </a:lnTo>
                  <a:lnTo>
                    <a:pt x="1455" y="899"/>
                  </a:lnTo>
                  <a:lnTo>
                    <a:pt x="1455" y="899"/>
                  </a:lnTo>
                  <a:lnTo>
                    <a:pt x="1454" y="899"/>
                  </a:lnTo>
                  <a:lnTo>
                    <a:pt x="1454" y="899"/>
                  </a:lnTo>
                  <a:lnTo>
                    <a:pt x="1453" y="899"/>
                  </a:lnTo>
                  <a:lnTo>
                    <a:pt x="1453" y="899"/>
                  </a:lnTo>
                  <a:lnTo>
                    <a:pt x="1453" y="899"/>
                  </a:lnTo>
                  <a:lnTo>
                    <a:pt x="1453" y="899"/>
                  </a:lnTo>
                  <a:lnTo>
                    <a:pt x="1453" y="899"/>
                  </a:lnTo>
                  <a:lnTo>
                    <a:pt x="1453" y="899"/>
                  </a:lnTo>
                  <a:lnTo>
                    <a:pt x="1441" y="899"/>
                  </a:lnTo>
                  <a:lnTo>
                    <a:pt x="1441" y="899"/>
                  </a:lnTo>
                  <a:lnTo>
                    <a:pt x="1439" y="899"/>
                  </a:lnTo>
                  <a:lnTo>
                    <a:pt x="1439" y="899"/>
                  </a:lnTo>
                  <a:lnTo>
                    <a:pt x="1438" y="899"/>
                  </a:lnTo>
                  <a:lnTo>
                    <a:pt x="1438" y="899"/>
                  </a:lnTo>
                  <a:lnTo>
                    <a:pt x="1438" y="899"/>
                  </a:lnTo>
                  <a:lnTo>
                    <a:pt x="1438" y="899"/>
                  </a:lnTo>
                  <a:lnTo>
                    <a:pt x="1438" y="899"/>
                  </a:lnTo>
                  <a:lnTo>
                    <a:pt x="1438" y="899"/>
                  </a:lnTo>
                  <a:lnTo>
                    <a:pt x="1438" y="899"/>
                  </a:lnTo>
                  <a:lnTo>
                    <a:pt x="1438" y="899"/>
                  </a:lnTo>
                  <a:lnTo>
                    <a:pt x="1437" y="899"/>
                  </a:lnTo>
                  <a:lnTo>
                    <a:pt x="1437" y="899"/>
                  </a:lnTo>
                  <a:lnTo>
                    <a:pt x="1436" y="899"/>
                  </a:lnTo>
                  <a:lnTo>
                    <a:pt x="1436"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4" y="1040"/>
                  </a:lnTo>
                  <a:lnTo>
                    <a:pt x="1434" y="899"/>
                  </a:lnTo>
                  <a:lnTo>
                    <a:pt x="1434" y="899"/>
                  </a:lnTo>
                  <a:lnTo>
                    <a:pt x="1434" y="899"/>
                  </a:lnTo>
                  <a:lnTo>
                    <a:pt x="1432" y="899"/>
                  </a:lnTo>
                  <a:lnTo>
                    <a:pt x="1432" y="899"/>
                  </a:lnTo>
                  <a:lnTo>
                    <a:pt x="1432" y="899"/>
                  </a:lnTo>
                  <a:lnTo>
                    <a:pt x="1432" y="899"/>
                  </a:lnTo>
                  <a:lnTo>
                    <a:pt x="1432" y="899"/>
                  </a:lnTo>
                  <a:lnTo>
                    <a:pt x="1432" y="899"/>
                  </a:lnTo>
                  <a:lnTo>
                    <a:pt x="1425" y="899"/>
                  </a:lnTo>
                  <a:lnTo>
                    <a:pt x="1425" y="899"/>
                  </a:lnTo>
                  <a:lnTo>
                    <a:pt x="1423" y="899"/>
                  </a:lnTo>
                  <a:lnTo>
                    <a:pt x="1423" y="899"/>
                  </a:lnTo>
                  <a:lnTo>
                    <a:pt x="1422" y="899"/>
                  </a:lnTo>
                  <a:lnTo>
                    <a:pt x="1422" y="899"/>
                  </a:lnTo>
                  <a:lnTo>
                    <a:pt x="1421" y="899"/>
                  </a:lnTo>
                  <a:lnTo>
                    <a:pt x="1421" y="899"/>
                  </a:lnTo>
                  <a:lnTo>
                    <a:pt x="1414" y="899"/>
                  </a:lnTo>
                  <a:lnTo>
                    <a:pt x="1414" y="899"/>
                  </a:lnTo>
                  <a:lnTo>
                    <a:pt x="1413" y="899"/>
                  </a:lnTo>
                  <a:lnTo>
                    <a:pt x="1413" y="899"/>
                  </a:lnTo>
                  <a:lnTo>
                    <a:pt x="1413" y="899"/>
                  </a:lnTo>
                  <a:lnTo>
                    <a:pt x="1413" y="899"/>
                  </a:lnTo>
                  <a:lnTo>
                    <a:pt x="1413" y="899"/>
                  </a:lnTo>
                  <a:lnTo>
                    <a:pt x="1413"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7" y="899"/>
                  </a:lnTo>
                  <a:lnTo>
                    <a:pt x="1407" y="899"/>
                  </a:lnTo>
                  <a:lnTo>
                    <a:pt x="1406" y="899"/>
                  </a:lnTo>
                  <a:lnTo>
                    <a:pt x="1406" y="899"/>
                  </a:lnTo>
                  <a:lnTo>
                    <a:pt x="1406" y="899"/>
                  </a:lnTo>
                  <a:lnTo>
                    <a:pt x="1406"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5"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4" y="899"/>
                  </a:lnTo>
                  <a:lnTo>
                    <a:pt x="1403" y="899"/>
                  </a:lnTo>
                  <a:lnTo>
                    <a:pt x="1403" y="1056"/>
                  </a:lnTo>
                  <a:lnTo>
                    <a:pt x="1403" y="1056"/>
                  </a:lnTo>
                  <a:lnTo>
                    <a:pt x="1403" y="1056"/>
                  </a:lnTo>
                  <a:lnTo>
                    <a:pt x="1399" y="1056"/>
                  </a:lnTo>
                  <a:lnTo>
                    <a:pt x="1399" y="1056"/>
                  </a:lnTo>
                  <a:lnTo>
                    <a:pt x="1399" y="1056"/>
                  </a:lnTo>
                  <a:lnTo>
                    <a:pt x="1399" y="899"/>
                  </a:lnTo>
                  <a:lnTo>
                    <a:pt x="1399" y="899"/>
                  </a:lnTo>
                  <a:lnTo>
                    <a:pt x="1399" y="899"/>
                  </a:lnTo>
                  <a:lnTo>
                    <a:pt x="1399" y="899"/>
                  </a:lnTo>
                  <a:lnTo>
                    <a:pt x="1399" y="899"/>
                  </a:lnTo>
                  <a:lnTo>
                    <a:pt x="1397" y="899"/>
                  </a:lnTo>
                  <a:lnTo>
                    <a:pt x="1397" y="899"/>
                  </a:lnTo>
                  <a:lnTo>
                    <a:pt x="1396" y="899"/>
                  </a:lnTo>
                  <a:lnTo>
                    <a:pt x="1396" y="899"/>
                  </a:lnTo>
                  <a:lnTo>
                    <a:pt x="1396" y="899"/>
                  </a:lnTo>
                  <a:lnTo>
                    <a:pt x="1396" y="899"/>
                  </a:lnTo>
                  <a:lnTo>
                    <a:pt x="1392" y="899"/>
                  </a:lnTo>
                  <a:lnTo>
                    <a:pt x="1392"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1060"/>
                  </a:lnTo>
                  <a:lnTo>
                    <a:pt x="1391" y="1060"/>
                  </a:lnTo>
                  <a:lnTo>
                    <a:pt x="1391" y="1060"/>
                  </a:lnTo>
                  <a:lnTo>
                    <a:pt x="1390" y="1060"/>
                  </a:lnTo>
                  <a:lnTo>
                    <a:pt x="1390" y="899"/>
                  </a:lnTo>
                  <a:lnTo>
                    <a:pt x="1390" y="899"/>
                  </a:lnTo>
                  <a:lnTo>
                    <a:pt x="1390" y="1060"/>
                  </a:lnTo>
                  <a:lnTo>
                    <a:pt x="1390" y="1060"/>
                  </a:lnTo>
                  <a:lnTo>
                    <a:pt x="1390" y="899"/>
                  </a:lnTo>
                  <a:lnTo>
                    <a:pt x="1390" y="899"/>
                  </a:lnTo>
                  <a:lnTo>
                    <a:pt x="1390" y="899"/>
                  </a:lnTo>
                  <a:lnTo>
                    <a:pt x="1390" y="899"/>
                  </a:lnTo>
                  <a:lnTo>
                    <a:pt x="1390" y="899"/>
                  </a:lnTo>
                  <a:lnTo>
                    <a:pt x="1389" y="899"/>
                  </a:lnTo>
                  <a:lnTo>
                    <a:pt x="1389" y="1061"/>
                  </a:lnTo>
                  <a:lnTo>
                    <a:pt x="1389" y="1061"/>
                  </a:lnTo>
                  <a:lnTo>
                    <a:pt x="1389" y="899"/>
                  </a:lnTo>
                  <a:lnTo>
                    <a:pt x="1388" y="899"/>
                  </a:lnTo>
                  <a:lnTo>
                    <a:pt x="1388" y="1061"/>
                  </a:lnTo>
                  <a:lnTo>
                    <a:pt x="1388" y="1061"/>
                  </a:lnTo>
                  <a:lnTo>
                    <a:pt x="1388" y="899"/>
                  </a:lnTo>
                  <a:lnTo>
                    <a:pt x="1388" y="899"/>
                  </a:lnTo>
                  <a:lnTo>
                    <a:pt x="1388" y="899"/>
                  </a:lnTo>
                  <a:lnTo>
                    <a:pt x="1388" y="899"/>
                  </a:lnTo>
                  <a:lnTo>
                    <a:pt x="1388" y="899"/>
                  </a:lnTo>
                  <a:lnTo>
                    <a:pt x="1388" y="899"/>
                  </a:lnTo>
                  <a:lnTo>
                    <a:pt x="1388" y="899"/>
                  </a:lnTo>
                  <a:lnTo>
                    <a:pt x="1388" y="899"/>
                  </a:lnTo>
                  <a:lnTo>
                    <a:pt x="1388" y="899"/>
                  </a:lnTo>
                  <a:lnTo>
                    <a:pt x="1387" y="899"/>
                  </a:lnTo>
                  <a:lnTo>
                    <a:pt x="1387" y="899"/>
                  </a:lnTo>
                  <a:lnTo>
                    <a:pt x="1387" y="899"/>
                  </a:lnTo>
                  <a:lnTo>
                    <a:pt x="1387" y="899"/>
                  </a:lnTo>
                  <a:lnTo>
                    <a:pt x="1387" y="899"/>
                  </a:lnTo>
                  <a:lnTo>
                    <a:pt x="1387" y="899"/>
                  </a:lnTo>
                  <a:lnTo>
                    <a:pt x="1387" y="899"/>
                  </a:lnTo>
                  <a:lnTo>
                    <a:pt x="1387" y="899"/>
                  </a:lnTo>
                  <a:lnTo>
                    <a:pt x="1386" y="899"/>
                  </a:lnTo>
                  <a:lnTo>
                    <a:pt x="1386" y="899"/>
                  </a:lnTo>
                  <a:lnTo>
                    <a:pt x="1385" y="899"/>
                  </a:lnTo>
                  <a:lnTo>
                    <a:pt x="1385" y="899"/>
                  </a:lnTo>
                  <a:lnTo>
                    <a:pt x="1385" y="899"/>
                  </a:lnTo>
                  <a:lnTo>
                    <a:pt x="1385" y="899"/>
                  </a:lnTo>
                  <a:lnTo>
                    <a:pt x="1385" y="899"/>
                  </a:lnTo>
                  <a:lnTo>
                    <a:pt x="1385" y="899"/>
                  </a:lnTo>
                  <a:lnTo>
                    <a:pt x="1382" y="899"/>
                  </a:lnTo>
                  <a:lnTo>
                    <a:pt x="1382" y="899"/>
                  </a:lnTo>
                  <a:lnTo>
                    <a:pt x="1381" y="899"/>
                  </a:lnTo>
                  <a:lnTo>
                    <a:pt x="1381" y="899"/>
                  </a:lnTo>
                  <a:lnTo>
                    <a:pt x="1380" y="899"/>
                  </a:lnTo>
                  <a:lnTo>
                    <a:pt x="1380" y="899"/>
                  </a:lnTo>
                  <a:lnTo>
                    <a:pt x="1375" y="899"/>
                  </a:lnTo>
                  <a:lnTo>
                    <a:pt x="1375" y="899"/>
                  </a:lnTo>
                  <a:lnTo>
                    <a:pt x="1375" y="899"/>
                  </a:lnTo>
                  <a:lnTo>
                    <a:pt x="1375" y="899"/>
                  </a:lnTo>
                  <a:lnTo>
                    <a:pt x="1375" y="899"/>
                  </a:lnTo>
                  <a:lnTo>
                    <a:pt x="1375" y="899"/>
                  </a:lnTo>
                  <a:lnTo>
                    <a:pt x="1370" y="899"/>
                  </a:lnTo>
                  <a:lnTo>
                    <a:pt x="1370" y="1074"/>
                  </a:lnTo>
                  <a:lnTo>
                    <a:pt x="1369" y="1074"/>
                  </a:lnTo>
                  <a:lnTo>
                    <a:pt x="1369" y="1074"/>
                  </a:lnTo>
                  <a:lnTo>
                    <a:pt x="1369" y="1074"/>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899"/>
                  </a:lnTo>
                  <a:lnTo>
                    <a:pt x="1368" y="1083"/>
                  </a:lnTo>
                  <a:lnTo>
                    <a:pt x="1367" y="1083"/>
                  </a:lnTo>
                  <a:lnTo>
                    <a:pt x="1367" y="899"/>
                  </a:lnTo>
                  <a:lnTo>
                    <a:pt x="1366" y="899"/>
                  </a:lnTo>
                  <a:lnTo>
                    <a:pt x="1366" y="1083"/>
                  </a:lnTo>
                  <a:lnTo>
                    <a:pt x="1366" y="1083"/>
                  </a:lnTo>
                  <a:lnTo>
                    <a:pt x="1366" y="899"/>
                  </a:lnTo>
                  <a:lnTo>
                    <a:pt x="1366" y="899"/>
                  </a:lnTo>
                  <a:lnTo>
                    <a:pt x="1366" y="899"/>
                  </a:lnTo>
                  <a:lnTo>
                    <a:pt x="1366" y="899"/>
                  </a:lnTo>
                  <a:lnTo>
                    <a:pt x="1366" y="899"/>
                  </a:lnTo>
                  <a:lnTo>
                    <a:pt x="1366" y="899"/>
                  </a:lnTo>
                  <a:lnTo>
                    <a:pt x="1366" y="1083"/>
                  </a:lnTo>
                  <a:lnTo>
                    <a:pt x="1366" y="1083"/>
                  </a:lnTo>
                  <a:lnTo>
                    <a:pt x="1366" y="899"/>
                  </a:lnTo>
                  <a:lnTo>
                    <a:pt x="1366" y="899"/>
                  </a:lnTo>
                  <a:lnTo>
                    <a:pt x="1366" y="899"/>
                  </a:lnTo>
                  <a:lnTo>
                    <a:pt x="1366" y="899"/>
                  </a:lnTo>
                  <a:lnTo>
                    <a:pt x="1366" y="1083"/>
                  </a:lnTo>
                  <a:lnTo>
                    <a:pt x="1366" y="1083"/>
                  </a:lnTo>
                  <a:lnTo>
                    <a:pt x="1366" y="899"/>
                  </a:lnTo>
                  <a:lnTo>
                    <a:pt x="1366" y="899"/>
                  </a:lnTo>
                  <a:lnTo>
                    <a:pt x="1366" y="1088"/>
                  </a:lnTo>
                  <a:lnTo>
                    <a:pt x="1366" y="1088"/>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6" y="899"/>
                  </a:lnTo>
                  <a:lnTo>
                    <a:pt x="1365" y="899"/>
                  </a:lnTo>
                  <a:lnTo>
                    <a:pt x="1365" y="899"/>
                  </a:lnTo>
                  <a:lnTo>
                    <a:pt x="1365" y="899"/>
                  </a:lnTo>
                  <a:lnTo>
                    <a:pt x="1365" y="899"/>
                  </a:lnTo>
                  <a:lnTo>
                    <a:pt x="1365" y="899"/>
                  </a:lnTo>
                  <a:lnTo>
                    <a:pt x="1365" y="899"/>
                  </a:lnTo>
                  <a:lnTo>
                    <a:pt x="1365" y="899"/>
                  </a:lnTo>
                  <a:lnTo>
                    <a:pt x="1365"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899"/>
                  </a:lnTo>
                  <a:lnTo>
                    <a:pt x="1364" y="1092"/>
                  </a:lnTo>
                  <a:lnTo>
                    <a:pt x="1363" y="1092"/>
                  </a:lnTo>
                  <a:lnTo>
                    <a:pt x="1363" y="1092"/>
                  </a:lnTo>
                  <a:lnTo>
                    <a:pt x="1363" y="1092"/>
                  </a:lnTo>
                  <a:lnTo>
                    <a:pt x="1363" y="1094"/>
                  </a:lnTo>
                  <a:lnTo>
                    <a:pt x="1361" y="1094"/>
                  </a:lnTo>
                  <a:lnTo>
                    <a:pt x="1361" y="1094"/>
                  </a:lnTo>
                  <a:lnTo>
                    <a:pt x="1360" y="1094"/>
                  </a:lnTo>
                  <a:lnTo>
                    <a:pt x="1360" y="899"/>
                  </a:lnTo>
                  <a:lnTo>
                    <a:pt x="1359" y="8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899"/>
                  </a:lnTo>
                  <a:lnTo>
                    <a:pt x="1359" y="899"/>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899"/>
                  </a:lnTo>
                  <a:lnTo>
                    <a:pt x="1356" y="899"/>
                  </a:lnTo>
                  <a:lnTo>
                    <a:pt x="1356" y="899"/>
                  </a:lnTo>
                  <a:lnTo>
                    <a:pt x="1356" y="899"/>
                  </a:lnTo>
                  <a:lnTo>
                    <a:pt x="1356" y="899"/>
                  </a:lnTo>
                  <a:lnTo>
                    <a:pt x="1355" y="899"/>
                  </a:lnTo>
                  <a:lnTo>
                    <a:pt x="1355" y="899"/>
                  </a:lnTo>
                  <a:lnTo>
                    <a:pt x="1355" y="899"/>
                  </a:lnTo>
                  <a:lnTo>
                    <a:pt x="1355"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1106"/>
                  </a:lnTo>
                  <a:lnTo>
                    <a:pt x="1354" y="1106"/>
                  </a:lnTo>
                  <a:lnTo>
                    <a:pt x="1354" y="1106"/>
                  </a:lnTo>
                  <a:lnTo>
                    <a:pt x="1343" y="1106"/>
                  </a:lnTo>
                  <a:lnTo>
                    <a:pt x="1343" y="1106"/>
                  </a:lnTo>
                  <a:lnTo>
                    <a:pt x="1341" y="1106"/>
                  </a:lnTo>
                  <a:lnTo>
                    <a:pt x="1341" y="1106"/>
                  </a:lnTo>
                  <a:lnTo>
                    <a:pt x="1340" y="1106"/>
                  </a:lnTo>
                  <a:lnTo>
                    <a:pt x="1340" y="1106"/>
                  </a:lnTo>
                  <a:lnTo>
                    <a:pt x="1339" y="1106"/>
                  </a:lnTo>
                  <a:lnTo>
                    <a:pt x="1339" y="1106"/>
                  </a:lnTo>
                  <a:lnTo>
                    <a:pt x="1338" y="1106"/>
                  </a:lnTo>
                  <a:lnTo>
                    <a:pt x="1338" y="899"/>
                  </a:lnTo>
                  <a:lnTo>
                    <a:pt x="1338" y="899"/>
                  </a:lnTo>
                  <a:lnTo>
                    <a:pt x="1338" y="1106"/>
                  </a:lnTo>
                  <a:lnTo>
                    <a:pt x="1338" y="1106"/>
                  </a:lnTo>
                  <a:lnTo>
                    <a:pt x="1338" y="899"/>
                  </a:lnTo>
                  <a:lnTo>
                    <a:pt x="1338" y="899"/>
                  </a:lnTo>
                  <a:lnTo>
                    <a:pt x="1338"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899"/>
                  </a:lnTo>
                  <a:lnTo>
                    <a:pt x="1337" y="899"/>
                  </a:lnTo>
                  <a:lnTo>
                    <a:pt x="1337" y="899"/>
                  </a:lnTo>
                  <a:lnTo>
                    <a:pt x="1337" y="899"/>
                  </a:lnTo>
                  <a:lnTo>
                    <a:pt x="1337" y="899"/>
                  </a:lnTo>
                  <a:lnTo>
                    <a:pt x="1337" y="899"/>
                  </a:lnTo>
                  <a:lnTo>
                    <a:pt x="1337" y="899"/>
                  </a:lnTo>
                  <a:lnTo>
                    <a:pt x="1337" y="899"/>
                  </a:lnTo>
                  <a:lnTo>
                    <a:pt x="1337" y="899"/>
                  </a:lnTo>
                  <a:lnTo>
                    <a:pt x="1335" y="899"/>
                  </a:lnTo>
                  <a:lnTo>
                    <a:pt x="1335" y="899"/>
                  </a:lnTo>
                  <a:lnTo>
                    <a:pt x="1334" y="899"/>
                  </a:lnTo>
                  <a:lnTo>
                    <a:pt x="1334" y="899"/>
                  </a:lnTo>
                  <a:lnTo>
                    <a:pt x="1333" y="899"/>
                  </a:lnTo>
                  <a:lnTo>
                    <a:pt x="1333" y="899"/>
                  </a:lnTo>
                  <a:lnTo>
                    <a:pt x="1333" y="899"/>
                  </a:lnTo>
                  <a:lnTo>
                    <a:pt x="1333" y="899"/>
                  </a:lnTo>
                  <a:lnTo>
                    <a:pt x="1332" y="899"/>
                  </a:lnTo>
                  <a:lnTo>
                    <a:pt x="1332" y="899"/>
                  </a:lnTo>
                  <a:lnTo>
                    <a:pt x="1332" y="899"/>
                  </a:lnTo>
                  <a:lnTo>
                    <a:pt x="1332" y="899"/>
                  </a:lnTo>
                  <a:lnTo>
                    <a:pt x="1331" y="899"/>
                  </a:lnTo>
                  <a:lnTo>
                    <a:pt x="1331" y="899"/>
                  </a:lnTo>
                  <a:lnTo>
                    <a:pt x="1331" y="899"/>
                  </a:lnTo>
                  <a:lnTo>
                    <a:pt x="1331" y="899"/>
                  </a:lnTo>
                  <a:lnTo>
                    <a:pt x="1331" y="899"/>
                  </a:lnTo>
                  <a:lnTo>
                    <a:pt x="1331" y="899"/>
                  </a:lnTo>
                  <a:lnTo>
                    <a:pt x="1330" y="899"/>
                  </a:lnTo>
                  <a:lnTo>
                    <a:pt x="1330" y="899"/>
                  </a:lnTo>
                  <a:lnTo>
                    <a:pt x="1330" y="899"/>
                  </a:lnTo>
                  <a:lnTo>
                    <a:pt x="1330" y="899"/>
                  </a:lnTo>
                  <a:lnTo>
                    <a:pt x="1330" y="899"/>
                  </a:lnTo>
                  <a:lnTo>
                    <a:pt x="1330" y="899"/>
                  </a:lnTo>
                  <a:lnTo>
                    <a:pt x="1330" y="899"/>
                  </a:lnTo>
                  <a:lnTo>
                    <a:pt x="1330"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9"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8"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899"/>
                  </a:lnTo>
                  <a:lnTo>
                    <a:pt x="1327" y="1116"/>
                  </a:lnTo>
                  <a:lnTo>
                    <a:pt x="1327" y="1116"/>
                  </a:lnTo>
                  <a:lnTo>
                    <a:pt x="1327" y="1116"/>
                  </a:lnTo>
                  <a:lnTo>
                    <a:pt x="1327" y="1116"/>
                  </a:lnTo>
                  <a:lnTo>
                    <a:pt x="1327"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6"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1120"/>
                  </a:lnTo>
                  <a:lnTo>
                    <a:pt x="1323" y="1120"/>
                  </a:lnTo>
                  <a:lnTo>
                    <a:pt x="1323"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899"/>
                  </a:lnTo>
                  <a:lnTo>
                    <a:pt x="1319" y="899"/>
                  </a:lnTo>
                  <a:lnTo>
                    <a:pt x="1319"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318" y="899"/>
                  </a:lnTo>
                  <a:lnTo>
                    <a:pt x="1270" y="899"/>
                  </a:lnTo>
                  <a:lnTo>
                    <a:pt x="1270" y="899"/>
                  </a:lnTo>
                  <a:lnTo>
                    <a:pt x="1263" y="899"/>
                  </a:lnTo>
                  <a:lnTo>
                    <a:pt x="1263" y="899"/>
                  </a:lnTo>
                  <a:lnTo>
                    <a:pt x="1259" y="899"/>
                  </a:lnTo>
                  <a:lnTo>
                    <a:pt x="1259" y="899"/>
                  </a:lnTo>
                  <a:lnTo>
                    <a:pt x="1255" y="899"/>
                  </a:lnTo>
                  <a:lnTo>
                    <a:pt x="1255" y="899"/>
                  </a:lnTo>
                  <a:lnTo>
                    <a:pt x="1253" y="899"/>
                  </a:lnTo>
                  <a:lnTo>
                    <a:pt x="1253" y="899"/>
                  </a:lnTo>
                  <a:lnTo>
                    <a:pt x="1252" y="899"/>
                  </a:lnTo>
                  <a:lnTo>
                    <a:pt x="1252" y="899"/>
                  </a:lnTo>
                  <a:lnTo>
                    <a:pt x="1251" y="899"/>
                  </a:lnTo>
                  <a:lnTo>
                    <a:pt x="1251" y="899"/>
                  </a:lnTo>
                  <a:lnTo>
                    <a:pt x="1251" y="899"/>
                  </a:lnTo>
                  <a:lnTo>
                    <a:pt x="1251" y="899"/>
                  </a:lnTo>
                  <a:lnTo>
                    <a:pt x="1250" y="899"/>
                  </a:lnTo>
                  <a:lnTo>
                    <a:pt x="1250" y="899"/>
                  </a:lnTo>
                  <a:lnTo>
                    <a:pt x="1250" y="899"/>
                  </a:lnTo>
                  <a:lnTo>
                    <a:pt x="1250" y="899"/>
                  </a:lnTo>
                  <a:lnTo>
                    <a:pt x="1250" y="899"/>
                  </a:lnTo>
                  <a:lnTo>
                    <a:pt x="1250" y="899"/>
                  </a:lnTo>
                  <a:lnTo>
                    <a:pt x="1250" y="899"/>
                  </a:lnTo>
                  <a:lnTo>
                    <a:pt x="1250" y="899"/>
                  </a:lnTo>
                  <a:lnTo>
                    <a:pt x="1249" y="899"/>
                  </a:lnTo>
                  <a:lnTo>
                    <a:pt x="1249" y="899"/>
                  </a:lnTo>
                  <a:lnTo>
                    <a:pt x="1249" y="899"/>
                  </a:lnTo>
                  <a:lnTo>
                    <a:pt x="1249" y="899"/>
                  </a:lnTo>
                  <a:lnTo>
                    <a:pt x="1249" y="899"/>
                  </a:lnTo>
                  <a:lnTo>
                    <a:pt x="1249" y="899"/>
                  </a:lnTo>
                  <a:lnTo>
                    <a:pt x="1249" y="899"/>
                  </a:lnTo>
                  <a:lnTo>
                    <a:pt x="1249" y="899"/>
                  </a:lnTo>
                  <a:lnTo>
                    <a:pt x="1249" y="899"/>
                  </a:lnTo>
                  <a:lnTo>
                    <a:pt x="1249" y="1126"/>
                  </a:lnTo>
                  <a:lnTo>
                    <a:pt x="1238" y="1126"/>
                  </a:lnTo>
                  <a:lnTo>
                    <a:pt x="1238" y="1126"/>
                  </a:lnTo>
                  <a:lnTo>
                    <a:pt x="1232" y="1126"/>
                  </a:lnTo>
                  <a:lnTo>
                    <a:pt x="1232" y="1126"/>
                  </a:lnTo>
                  <a:lnTo>
                    <a:pt x="1226" y="1126"/>
                  </a:lnTo>
                  <a:lnTo>
                    <a:pt x="1226"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899"/>
                  </a:lnTo>
                  <a:lnTo>
                    <a:pt x="1225" y="899"/>
                  </a:lnTo>
                  <a:lnTo>
                    <a:pt x="1225" y="899"/>
                  </a:lnTo>
                  <a:lnTo>
                    <a:pt x="1225" y="899"/>
                  </a:lnTo>
                  <a:lnTo>
                    <a:pt x="1225" y="899"/>
                  </a:lnTo>
                  <a:lnTo>
                    <a:pt x="1225" y="899"/>
                  </a:lnTo>
                  <a:lnTo>
                    <a:pt x="1225" y="899"/>
                  </a:lnTo>
                  <a:lnTo>
                    <a:pt x="1225" y="899"/>
                  </a:lnTo>
                  <a:lnTo>
                    <a:pt x="1225" y="899"/>
                  </a:lnTo>
                  <a:lnTo>
                    <a:pt x="1224" y="899"/>
                  </a:lnTo>
                  <a:lnTo>
                    <a:pt x="1224" y="899"/>
                  </a:lnTo>
                  <a:lnTo>
                    <a:pt x="1224" y="899"/>
                  </a:lnTo>
                  <a:lnTo>
                    <a:pt x="1224" y="899"/>
                  </a:lnTo>
                  <a:lnTo>
                    <a:pt x="1224" y="899"/>
                  </a:lnTo>
                  <a:lnTo>
                    <a:pt x="1224"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13" y="899"/>
                  </a:lnTo>
                  <a:lnTo>
                    <a:pt x="1213" y="899"/>
                  </a:lnTo>
                  <a:lnTo>
                    <a:pt x="1202" y="899"/>
                  </a:lnTo>
                  <a:lnTo>
                    <a:pt x="1202" y="899"/>
                  </a:lnTo>
                  <a:lnTo>
                    <a:pt x="1195" y="899"/>
                  </a:lnTo>
                  <a:lnTo>
                    <a:pt x="1195" y="899"/>
                  </a:lnTo>
                  <a:lnTo>
                    <a:pt x="1190" y="899"/>
                  </a:lnTo>
                  <a:lnTo>
                    <a:pt x="1190" y="899"/>
                  </a:lnTo>
                  <a:lnTo>
                    <a:pt x="1186" y="899"/>
                  </a:lnTo>
                  <a:lnTo>
                    <a:pt x="1186" y="899"/>
                  </a:lnTo>
                  <a:lnTo>
                    <a:pt x="1185" y="899"/>
                  </a:lnTo>
                  <a:lnTo>
                    <a:pt x="1185" y="899"/>
                  </a:lnTo>
                  <a:lnTo>
                    <a:pt x="1184" y="899"/>
                  </a:lnTo>
                  <a:lnTo>
                    <a:pt x="1184" y="899"/>
                  </a:lnTo>
                  <a:lnTo>
                    <a:pt x="1183" y="899"/>
                  </a:lnTo>
                  <a:lnTo>
                    <a:pt x="1183" y="899"/>
                  </a:lnTo>
                  <a:lnTo>
                    <a:pt x="1182" y="899"/>
                  </a:lnTo>
                  <a:lnTo>
                    <a:pt x="1182" y="899"/>
                  </a:lnTo>
                  <a:lnTo>
                    <a:pt x="1182" y="899"/>
                  </a:lnTo>
                  <a:lnTo>
                    <a:pt x="1182" y="899"/>
                  </a:lnTo>
                  <a:lnTo>
                    <a:pt x="1182" y="899"/>
                  </a:lnTo>
                  <a:lnTo>
                    <a:pt x="1182"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1" y="899"/>
                  </a:lnTo>
                  <a:lnTo>
                    <a:pt x="1180" y="899"/>
                  </a:lnTo>
                  <a:lnTo>
                    <a:pt x="1180" y="899"/>
                  </a:lnTo>
                  <a:lnTo>
                    <a:pt x="1179" y="899"/>
                  </a:lnTo>
                  <a:lnTo>
                    <a:pt x="1179" y="899"/>
                  </a:lnTo>
                  <a:lnTo>
                    <a:pt x="1179" y="899"/>
                  </a:lnTo>
                  <a:lnTo>
                    <a:pt x="1179" y="899"/>
                  </a:lnTo>
                  <a:lnTo>
                    <a:pt x="1179" y="899"/>
                  </a:lnTo>
                  <a:lnTo>
                    <a:pt x="1179" y="899"/>
                  </a:lnTo>
                  <a:lnTo>
                    <a:pt x="1179" y="899"/>
                  </a:lnTo>
                  <a:lnTo>
                    <a:pt x="1179" y="1136"/>
                  </a:lnTo>
                  <a:lnTo>
                    <a:pt x="1150" y="1136"/>
                  </a:lnTo>
                  <a:lnTo>
                    <a:pt x="1150" y="899"/>
                  </a:lnTo>
                  <a:lnTo>
                    <a:pt x="1147" y="899"/>
                  </a:lnTo>
                  <a:lnTo>
                    <a:pt x="1147" y="1136"/>
                  </a:lnTo>
                  <a:lnTo>
                    <a:pt x="1144" y="1136"/>
                  </a:lnTo>
                  <a:lnTo>
                    <a:pt x="1144" y="1136"/>
                  </a:lnTo>
                  <a:lnTo>
                    <a:pt x="1141" y="1136"/>
                  </a:lnTo>
                  <a:lnTo>
                    <a:pt x="1141" y="1136"/>
                  </a:lnTo>
                  <a:lnTo>
                    <a:pt x="1138" y="1136"/>
                  </a:lnTo>
                  <a:lnTo>
                    <a:pt x="1138" y="1136"/>
                  </a:lnTo>
                  <a:lnTo>
                    <a:pt x="1137" y="1136"/>
                  </a:lnTo>
                  <a:lnTo>
                    <a:pt x="1137" y="899"/>
                  </a:lnTo>
                  <a:lnTo>
                    <a:pt x="1135" y="899"/>
                  </a:lnTo>
                  <a:lnTo>
                    <a:pt x="1135" y="1136"/>
                  </a:lnTo>
                  <a:lnTo>
                    <a:pt x="1134" y="1136"/>
                  </a:lnTo>
                  <a:lnTo>
                    <a:pt x="1134" y="1136"/>
                  </a:lnTo>
                  <a:lnTo>
                    <a:pt x="1132" y="1136"/>
                  </a:lnTo>
                  <a:lnTo>
                    <a:pt x="1132" y="1136"/>
                  </a:lnTo>
                  <a:lnTo>
                    <a:pt x="1131" y="1136"/>
                  </a:lnTo>
                  <a:lnTo>
                    <a:pt x="1131" y="1136"/>
                  </a:lnTo>
                  <a:lnTo>
                    <a:pt x="1130" y="1136"/>
                  </a:lnTo>
                  <a:lnTo>
                    <a:pt x="1130" y="899"/>
                  </a:lnTo>
                  <a:lnTo>
                    <a:pt x="1130" y="899"/>
                  </a:lnTo>
                  <a:lnTo>
                    <a:pt x="1130" y="899"/>
                  </a:lnTo>
                  <a:lnTo>
                    <a:pt x="1130" y="899"/>
                  </a:lnTo>
                  <a:lnTo>
                    <a:pt x="1130" y="899"/>
                  </a:lnTo>
                  <a:lnTo>
                    <a:pt x="1129" y="899"/>
                  </a:lnTo>
                  <a:lnTo>
                    <a:pt x="1129" y="899"/>
                  </a:lnTo>
                  <a:lnTo>
                    <a:pt x="1129" y="899"/>
                  </a:lnTo>
                  <a:lnTo>
                    <a:pt x="1129" y="899"/>
                  </a:lnTo>
                  <a:lnTo>
                    <a:pt x="1129" y="899"/>
                  </a:lnTo>
                  <a:lnTo>
                    <a:pt x="1129" y="899"/>
                  </a:lnTo>
                  <a:lnTo>
                    <a:pt x="1129" y="899"/>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899"/>
                  </a:lnTo>
                  <a:lnTo>
                    <a:pt x="1129" y="899"/>
                  </a:lnTo>
                  <a:lnTo>
                    <a:pt x="1129" y="1136"/>
                  </a:lnTo>
                  <a:lnTo>
                    <a:pt x="1129" y="1136"/>
                  </a:lnTo>
                  <a:lnTo>
                    <a:pt x="1129" y="1136"/>
                  </a:lnTo>
                  <a:lnTo>
                    <a:pt x="1129" y="1136"/>
                  </a:lnTo>
                  <a:lnTo>
                    <a:pt x="1129" y="1136"/>
                  </a:lnTo>
                  <a:lnTo>
                    <a:pt x="1129" y="1136"/>
                  </a:lnTo>
                  <a:lnTo>
                    <a:pt x="1129" y="899"/>
                  </a:lnTo>
                  <a:lnTo>
                    <a:pt x="1129" y="899"/>
                  </a:lnTo>
                  <a:lnTo>
                    <a:pt x="1129" y="899"/>
                  </a:lnTo>
                  <a:lnTo>
                    <a:pt x="1129" y="899"/>
                  </a:lnTo>
                  <a:lnTo>
                    <a:pt x="1129" y="1136"/>
                  </a:lnTo>
                  <a:lnTo>
                    <a:pt x="1129" y="1136"/>
                  </a:lnTo>
                  <a:lnTo>
                    <a:pt x="1129" y="899"/>
                  </a:lnTo>
                  <a:lnTo>
                    <a:pt x="1129" y="899"/>
                  </a:lnTo>
                  <a:lnTo>
                    <a:pt x="1129" y="899"/>
                  </a:lnTo>
                  <a:lnTo>
                    <a:pt x="1104" y="899"/>
                  </a:lnTo>
                  <a:lnTo>
                    <a:pt x="1104" y="899"/>
                  </a:lnTo>
                  <a:lnTo>
                    <a:pt x="1102" y="899"/>
                  </a:lnTo>
                  <a:lnTo>
                    <a:pt x="1102" y="899"/>
                  </a:lnTo>
                  <a:lnTo>
                    <a:pt x="1102" y="899"/>
                  </a:lnTo>
                  <a:lnTo>
                    <a:pt x="1102" y="899"/>
                  </a:lnTo>
                  <a:lnTo>
                    <a:pt x="1102" y="899"/>
                  </a:lnTo>
                  <a:lnTo>
                    <a:pt x="1102" y="899"/>
                  </a:lnTo>
                  <a:lnTo>
                    <a:pt x="1101" y="899"/>
                  </a:lnTo>
                  <a:lnTo>
                    <a:pt x="1101" y="899"/>
                  </a:lnTo>
                  <a:lnTo>
                    <a:pt x="1101" y="899"/>
                  </a:lnTo>
                  <a:lnTo>
                    <a:pt x="1101" y="899"/>
                  </a:lnTo>
                  <a:lnTo>
                    <a:pt x="1077" y="899"/>
                  </a:lnTo>
                  <a:lnTo>
                    <a:pt x="1077" y="899"/>
                  </a:lnTo>
                  <a:lnTo>
                    <a:pt x="1074" y="899"/>
                  </a:lnTo>
                  <a:lnTo>
                    <a:pt x="1074" y="899"/>
                  </a:lnTo>
                  <a:lnTo>
                    <a:pt x="1071" y="899"/>
                  </a:lnTo>
                  <a:lnTo>
                    <a:pt x="1071"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9" y="899"/>
                  </a:lnTo>
                  <a:lnTo>
                    <a:pt x="1067" y="899"/>
                  </a:lnTo>
                  <a:lnTo>
                    <a:pt x="1067" y="899"/>
                  </a:lnTo>
                  <a:lnTo>
                    <a:pt x="1067" y="899"/>
                  </a:lnTo>
                  <a:lnTo>
                    <a:pt x="1067" y="899"/>
                  </a:lnTo>
                  <a:lnTo>
                    <a:pt x="1067" y="899"/>
                  </a:lnTo>
                  <a:lnTo>
                    <a:pt x="1067" y="899"/>
                  </a:lnTo>
                  <a:lnTo>
                    <a:pt x="1062" y="899"/>
                  </a:lnTo>
                  <a:lnTo>
                    <a:pt x="1062" y="899"/>
                  </a:lnTo>
                  <a:lnTo>
                    <a:pt x="1061" y="899"/>
                  </a:lnTo>
                  <a:lnTo>
                    <a:pt x="1061" y="899"/>
                  </a:lnTo>
                  <a:lnTo>
                    <a:pt x="1061" y="899"/>
                  </a:lnTo>
                  <a:lnTo>
                    <a:pt x="1061" y="899"/>
                  </a:lnTo>
                  <a:lnTo>
                    <a:pt x="1061" y="899"/>
                  </a:lnTo>
                  <a:lnTo>
                    <a:pt x="1061" y="1154"/>
                  </a:lnTo>
                  <a:lnTo>
                    <a:pt x="1052" y="1154"/>
                  </a:lnTo>
                  <a:lnTo>
                    <a:pt x="1052" y="1154"/>
                  </a:lnTo>
                  <a:lnTo>
                    <a:pt x="1045" y="1154"/>
                  </a:lnTo>
                  <a:lnTo>
                    <a:pt x="1045" y="1154"/>
                  </a:lnTo>
                  <a:lnTo>
                    <a:pt x="1039" y="1154"/>
                  </a:lnTo>
                  <a:lnTo>
                    <a:pt x="1039" y="1154"/>
                  </a:lnTo>
                  <a:lnTo>
                    <a:pt x="1038" y="1154"/>
                  </a:lnTo>
                  <a:lnTo>
                    <a:pt x="1038"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899"/>
                  </a:lnTo>
                  <a:lnTo>
                    <a:pt x="1037" y="899"/>
                  </a:lnTo>
                  <a:lnTo>
                    <a:pt x="1037" y="899"/>
                  </a:lnTo>
                  <a:lnTo>
                    <a:pt x="1037" y="899"/>
                  </a:lnTo>
                  <a:lnTo>
                    <a:pt x="1037" y="899"/>
                  </a:lnTo>
                  <a:lnTo>
                    <a:pt x="1028" y="899"/>
                  </a:lnTo>
                  <a:lnTo>
                    <a:pt x="1028" y="899"/>
                  </a:lnTo>
                  <a:lnTo>
                    <a:pt x="1023" y="899"/>
                  </a:lnTo>
                  <a:lnTo>
                    <a:pt x="1023" y="899"/>
                  </a:lnTo>
                  <a:lnTo>
                    <a:pt x="1020" y="899"/>
                  </a:lnTo>
                  <a:lnTo>
                    <a:pt x="1020" y="899"/>
                  </a:lnTo>
                  <a:lnTo>
                    <a:pt x="1017" y="899"/>
                  </a:lnTo>
                  <a:lnTo>
                    <a:pt x="1017" y="899"/>
                  </a:lnTo>
                  <a:lnTo>
                    <a:pt x="1015" y="899"/>
                  </a:lnTo>
                  <a:lnTo>
                    <a:pt x="1015" y="899"/>
                  </a:lnTo>
                  <a:lnTo>
                    <a:pt x="1013" y="899"/>
                  </a:lnTo>
                  <a:lnTo>
                    <a:pt x="1013" y="899"/>
                  </a:lnTo>
                  <a:lnTo>
                    <a:pt x="1011" y="899"/>
                  </a:lnTo>
                  <a:lnTo>
                    <a:pt x="1011" y="899"/>
                  </a:lnTo>
                  <a:lnTo>
                    <a:pt x="1010" y="899"/>
                  </a:lnTo>
                  <a:lnTo>
                    <a:pt x="1010" y="899"/>
                  </a:lnTo>
                  <a:lnTo>
                    <a:pt x="1009" y="899"/>
                  </a:lnTo>
                  <a:lnTo>
                    <a:pt x="1009" y="899"/>
                  </a:lnTo>
                  <a:lnTo>
                    <a:pt x="1008" y="899"/>
                  </a:lnTo>
                  <a:lnTo>
                    <a:pt x="1008" y="899"/>
                  </a:lnTo>
                  <a:lnTo>
                    <a:pt x="1007" y="899"/>
                  </a:lnTo>
                  <a:lnTo>
                    <a:pt x="1007" y="899"/>
                  </a:lnTo>
                  <a:lnTo>
                    <a:pt x="1006" y="899"/>
                  </a:lnTo>
                  <a:lnTo>
                    <a:pt x="1006" y="899"/>
                  </a:lnTo>
                  <a:lnTo>
                    <a:pt x="1006" y="899"/>
                  </a:lnTo>
                  <a:lnTo>
                    <a:pt x="1006"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5"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4" y="899"/>
                  </a:lnTo>
                  <a:lnTo>
                    <a:pt x="1003" y="899"/>
                  </a:lnTo>
                  <a:lnTo>
                    <a:pt x="1003"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1002" y="899"/>
                  </a:lnTo>
                  <a:lnTo>
                    <a:pt x="991" y="899"/>
                  </a:lnTo>
                  <a:lnTo>
                    <a:pt x="991" y="1173"/>
                  </a:lnTo>
                  <a:lnTo>
                    <a:pt x="990" y="1173"/>
                  </a:lnTo>
                  <a:lnTo>
                    <a:pt x="990" y="899"/>
                  </a:lnTo>
                  <a:lnTo>
                    <a:pt x="989" y="899"/>
                  </a:lnTo>
                  <a:lnTo>
                    <a:pt x="989" y="1173"/>
                  </a:lnTo>
                  <a:lnTo>
                    <a:pt x="989" y="1173"/>
                  </a:lnTo>
                  <a:lnTo>
                    <a:pt x="989" y="899"/>
                  </a:lnTo>
                  <a:lnTo>
                    <a:pt x="989" y="899"/>
                  </a:lnTo>
                  <a:lnTo>
                    <a:pt x="989" y="899"/>
                  </a:lnTo>
                  <a:lnTo>
                    <a:pt x="989" y="899"/>
                  </a:lnTo>
                  <a:lnTo>
                    <a:pt x="989" y="899"/>
                  </a:lnTo>
                  <a:lnTo>
                    <a:pt x="989" y="899"/>
                  </a:lnTo>
                  <a:lnTo>
                    <a:pt x="989" y="899"/>
                  </a:lnTo>
                  <a:lnTo>
                    <a:pt x="989" y="899"/>
                  </a:lnTo>
                  <a:lnTo>
                    <a:pt x="989" y="899"/>
                  </a:lnTo>
                  <a:lnTo>
                    <a:pt x="965" y="899"/>
                  </a:lnTo>
                  <a:lnTo>
                    <a:pt x="965" y="899"/>
                  </a:lnTo>
                  <a:lnTo>
                    <a:pt x="958" y="899"/>
                  </a:lnTo>
                  <a:lnTo>
                    <a:pt x="958" y="899"/>
                  </a:lnTo>
                  <a:lnTo>
                    <a:pt x="957" y="899"/>
                  </a:lnTo>
                  <a:lnTo>
                    <a:pt x="957" y="899"/>
                  </a:lnTo>
                  <a:lnTo>
                    <a:pt x="957" y="899"/>
                  </a:lnTo>
                  <a:lnTo>
                    <a:pt x="957" y="1176"/>
                  </a:lnTo>
                  <a:lnTo>
                    <a:pt x="955" y="1176"/>
                  </a:lnTo>
                  <a:lnTo>
                    <a:pt x="955" y="1176"/>
                  </a:lnTo>
                  <a:lnTo>
                    <a:pt x="955" y="1176"/>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2" y="899"/>
                  </a:lnTo>
                  <a:lnTo>
                    <a:pt x="952" y="899"/>
                  </a:lnTo>
                  <a:lnTo>
                    <a:pt x="952" y="899"/>
                  </a:lnTo>
                  <a:lnTo>
                    <a:pt x="952"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0" y="899"/>
                  </a:lnTo>
                  <a:lnTo>
                    <a:pt x="950" y="899"/>
                  </a:lnTo>
                  <a:lnTo>
                    <a:pt x="950" y="899"/>
                  </a:lnTo>
                  <a:lnTo>
                    <a:pt x="950" y="899"/>
                  </a:lnTo>
                  <a:lnTo>
                    <a:pt x="950" y="899"/>
                  </a:lnTo>
                  <a:lnTo>
                    <a:pt x="950"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9"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7" y="899"/>
                  </a:lnTo>
                  <a:lnTo>
                    <a:pt x="946" y="899"/>
                  </a:lnTo>
                  <a:lnTo>
                    <a:pt x="946" y="899"/>
                  </a:lnTo>
                  <a:lnTo>
                    <a:pt x="946" y="899"/>
                  </a:lnTo>
                  <a:lnTo>
                    <a:pt x="946" y="899"/>
                  </a:lnTo>
                  <a:lnTo>
                    <a:pt x="946" y="899"/>
                  </a:lnTo>
                  <a:lnTo>
                    <a:pt x="946" y="899"/>
                  </a:lnTo>
                  <a:lnTo>
                    <a:pt x="946" y="899"/>
                  </a:lnTo>
                  <a:lnTo>
                    <a:pt x="946" y="899"/>
                  </a:lnTo>
                  <a:lnTo>
                    <a:pt x="945" y="899"/>
                  </a:lnTo>
                  <a:lnTo>
                    <a:pt x="945" y="899"/>
                  </a:lnTo>
                  <a:lnTo>
                    <a:pt x="945" y="899"/>
                  </a:lnTo>
                  <a:lnTo>
                    <a:pt x="945" y="899"/>
                  </a:lnTo>
                  <a:lnTo>
                    <a:pt x="944" y="899"/>
                  </a:lnTo>
                  <a:lnTo>
                    <a:pt x="944" y="899"/>
                  </a:lnTo>
                  <a:lnTo>
                    <a:pt x="943" y="899"/>
                  </a:lnTo>
                  <a:lnTo>
                    <a:pt x="943" y="899"/>
                  </a:lnTo>
                  <a:lnTo>
                    <a:pt x="943" y="899"/>
                  </a:lnTo>
                  <a:lnTo>
                    <a:pt x="943" y="899"/>
                  </a:lnTo>
                  <a:lnTo>
                    <a:pt x="943" y="899"/>
                  </a:lnTo>
                  <a:lnTo>
                    <a:pt x="943" y="899"/>
                  </a:lnTo>
                  <a:lnTo>
                    <a:pt x="943" y="899"/>
                  </a:lnTo>
                  <a:lnTo>
                    <a:pt x="943" y="899"/>
                  </a:lnTo>
                  <a:lnTo>
                    <a:pt x="943" y="899"/>
                  </a:lnTo>
                  <a:lnTo>
                    <a:pt x="943" y="899"/>
                  </a:lnTo>
                  <a:lnTo>
                    <a:pt x="938" y="899"/>
                  </a:lnTo>
                  <a:lnTo>
                    <a:pt x="938" y="899"/>
                  </a:lnTo>
                  <a:lnTo>
                    <a:pt x="936" y="899"/>
                  </a:lnTo>
                  <a:lnTo>
                    <a:pt x="936" y="899"/>
                  </a:lnTo>
                  <a:lnTo>
                    <a:pt x="936" y="899"/>
                  </a:lnTo>
                  <a:lnTo>
                    <a:pt x="936" y="899"/>
                  </a:lnTo>
                  <a:lnTo>
                    <a:pt x="935" y="899"/>
                  </a:lnTo>
                  <a:lnTo>
                    <a:pt x="935" y="899"/>
                  </a:lnTo>
                  <a:lnTo>
                    <a:pt x="935" y="899"/>
                  </a:lnTo>
                  <a:lnTo>
                    <a:pt x="935" y="899"/>
                  </a:lnTo>
                  <a:lnTo>
                    <a:pt x="935" y="899"/>
                  </a:lnTo>
                  <a:lnTo>
                    <a:pt x="935" y="899"/>
                  </a:lnTo>
                  <a:lnTo>
                    <a:pt x="934" y="899"/>
                  </a:lnTo>
                  <a:lnTo>
                    <a:pt x="934" y="899"/>
                  </a:lnTo>
                  <a:lnTo>
                    <a:pt x="933" y="899"/>
                  </a:lnTo>
                  <a:lnTo>
                    <a:pt x="933" y="899"/>
                  </a:lnTo>
                  <a:lnTo>
                    <a:pt x="933" y="899"/>
                  </a:lnTo>
                  <a:lnTo>
                    <a:pt x="933" y="899"/>
                  </a:lnTo>
                  <a:lnTo>
                    <a:pt x="933" y="899"/>
                  </a:lnTo>
                  <a:lnTo>
                    <a:pt x="933" y="899"/>
                  </a:lnTo>
                  <a:lnTo>
                    <a:pt x="933" y="899"/>
                  </a:lnTo>
                  <a:lnTo>
                    <a:pt x="933"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2" y="899"/>
                  </a:lnTo>
                  <a:lnTo>
                    <a:pt x="931" y="899"/>
                  </a:lnTo>
                  <a:lnTo>
                    <a:pt x="931" y="899"/>
                  </a:lnTo>
                  <a:lnTo>
                    <a:pt x="929" y="899"/>
                  </a:lnTo>
                  <a:lnTo>
                    <a:pt x="929" y="899"/>
                  </a:lnTo>
                  <a:lnTo>
                    <a:pt x="928" y="899"/>
                  </a:lnTo>
                  <a:lnTo>
                    <a:pt x="928" y="899"/>
                  </a:lnTo>
                  <a:lnTo>
                    <a:pt x="923" y="899"/>
                  </a:lnTo>
                  <a:lnTo>
                    <a:pt x="923" y="899"/>
                  </a:lnTo>
                  <a:lnTo>
                    <a:pt x="920" y="899"/>
                  </a:lnTo>
                  <a:lnTo>
                    <a:pt x="920" y="899"/>
                  </a:lnTo>
                  <a:lnTo>
                    <a:pt x="918" y="899"/>
                  </a:lnTo>
                  <a:lnTo>
                    <a:pt x="918" y="899"/>
                  </a:lnTo>
                  <a:lnTo>
                    <a:pt x="917" y="899"/>
                  </a:lnTo>
                  <a:lnTo>
                    <a:pt x="917" y="899"/>
                  </a:lnTo>
                  <a:lnTo>
                    <a:pt x="916" y="899"/>
                  </a:lnTo>
                  <a:lnTo>
                    <a:pt x="916" y="899"/>
                  </a:lnTo>
                  <a:lnTo>
                    <a:pt x="915" y="899"/>
                  </a:lnTo>
                  <a:lnTo>
                    <a:pt x="915" y="899"/>
                  </a:lnTo>
                  <a:lnTo>
                    <a:pt x="915" y="899"/>
                  </a:lnTo>
                  <a:lnTo>
                    <a:pt x="915" y="899"/>
                  </a:lnTo>
                  <a:lnTo>
                    <a:pt x="914" y="899"/>
                  </a:lnTo>
                  <a:lnTo>
                    <a:pt x="914" y="899"/>
                  </a:lnTo>
                  <a:lnTo>
                    <a:pt x="914" y="899"/>
                  </a:lnTo>
                  <a:lnTo>
                    <a:pt x="914" y="899"/>
                  </a:lnTo>
                  <a:lnTo>
                    <a:pt x="914" y="899"/>
                  </a:lnTo>
                  <a:lnTo>
                    <a:pt x="914"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3"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2" y="899"/>
                  </a:lnTo>
                  <a:lnTo>
                    <a:pt x="910" y="899"/>
                  </a:lnTo>
                  <a:lnTo>
                    <a:pt x="910" y="899"/>
                  </a:lnTo>
                  <a:lnTo>
                    <a:pt x="910" y="899"/>
                  </a:lnTo>
                  <a:lnTo>
                    <a:pt x="910" y="899"/>
                  </a:lnTo>
                  <a:lnTo>
                    <a:pt x="909" y="899"/>
                  </a:lnTo>
                  <a:lnTo>
                    <a:pt x="909" y="899"/>
                  </a:lnTo>
                  <a:lnTo>
                    <a:pt x="907" y="899"/>
                  </a:lnTo>
                  <a:lnTo>
                    <a:pt x="907" y="899"/>
                  </a:lnTo>
                  <a:lnTo>
                    <a:pt x="902" y="899"/>
                  </a:lnTo>
                  <a:lnTo>
                    <a:pt x="902" y="899"/>
                  </a:lnTo>
                  <a:lnTo>
                    <a:pt x="900" y="899"/>
                  </a:lnTo>
                  <a:lnTo>
                    <a:pt x="900" y="899"/>
                  </a:lnTo>
                  <a:lnTo>
                    <a:pt x="900" y="899"/>
                  </a:lnTo>
                  <a:lnTo>
                    <a:pt x="900" y="899"/>
                  </a:lnTo>
                  <a:lnTo>
                    <a:pt x="899" y="899"/>
                  </a:lnTo>
                  <a:lnTo>
                    <a:pt x="899" y="899"/>
                  </a:lnTo>
                  <a:lnTo>
                    <a:pt x="899" y="899"/>
                  </a:lnTo>
                  <a:lnTo>
                    <a:pt x="899" y="899"/>
                  </a:lnTo>
                  <a:lnTo>
                    <a:pt x="899" y="899"/>
                  </a:lnTo>
                  <a:lnTo>
                    <a:pt x="899" y="899"/>
                  </a:lnTo>
                  <a:lnTo>
                    <a:pt x="899" y="899"/>
                  </a:lnTo>
                  <a:lnTo>
                    <a:pt x="899" y="899"/>
                  </a:lnTo>
                  <a:lnTo>
                    <a:pt x="899" y="899"/>
                  </a:lnTo>
                  <a:lnTo>
                    <a:pt x="899" y="899"/>
                  </a:lnTo>
                  <a:lnTo>
                    <a:pt x="896" y="899"/>
                  </a:lnTo>
                  <a:lnTo>
                    <a:pt x="896" y="899"/>
                  </a:lnTo>
                  <a:lnTo>
                    <a:pt x="894" y="899"/>
                  </a:lnTo>
                  <a:lnTo>
                    <a:pt x="894" y="899"/>
                  </a:lnTo>
                  <a:lnTo>
                    <a:pt x="893" y="899"/>
                  </a:lnTo>
                  <a:lnTo>
                    <a:pt x="893" y="899"/>
                  </a:lnTo>
                  <a:lnTo>
                    <a:pt x="892" y="899"/>
                  </a:lnTo>
                  <a:lnTo>
                    <a:pt x="892" y="899"/>
                  </a:lnTo>
                  <a:lnTo>
                    <a:pt x="892" y="899"/>
                  </a:lnTo>
                  <a:lnTo>
                    <a:pt x="892" y="899"/>
                  </a:lnTo>
                  <a:lnTo>
                    <a:pt x="891" y="899"/>
                  </a:lnTo>
                  <a:lnTo>
                    <a:pt x="891" y="899"/>
                  </a:lnTo>
                  <a:lnTo>
                    <a:pt x="891" y="899"/>
                  </a:lnTo>
                  <a:lnTo>
                    <a:pt x="891" y="899"/>
                  </a:lnTo>
                  <a:lnTo>
                    <a:pt x="890" y="899"/>
                  </a:lnTo>
                  <a:lnTo>
                    <a:pt x="890" y="899"/>
                  </a:lnTo>
                  <a:lnTo>
                    <a:pt x="890" y="899"/>
                  </a:lnTo>
                  <a:lnTo>
                    <a:pt x="890" y="899"/>
                  </a:lnTo>
                  <a:lnTo>
                    <a:pt x="889" y="899"/>
                  </a:lnTo>
                  <a:lnTo>
                    <a:pt x="889" y="899"/>
                  </a:lnTo>
                  <a:lnTo>
                    <a:pt x="889" y="899"/>
                  </a:lnTo>
                  <a:lnTo>
                    <a:pt x="889" y="899"/>
                  </a:lnTo>
                  <a:lnTo>
                    <a:pt x="889" y="899"/>
                  </a:lnTo>
                  <a:lnTo>
                    <a:pt x="889"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8" y="899"/>
                  </a:lnTo>
                  <a:lnTo>
                    <a:pt x="887" y="899"/>
                  </a:lnTo>
                  <a:lnTo>
                    <a:pt x="887" y="899"/>
                  </a:lnTo>
                  <a:lnTo>
                    <a:pt x="887" y="899"/>
                  </a:lnTo>
                  <a:lnTo>
                    <a:pt x="887" y="899"/>
                  </a:lnTo>
                  <a:lnTo>
                    <a:pt x="887" y="899"/>
                  </a:lnTo>
                  <a:lnTo>
                    <a:pt x="887" y="899"/>
                  </a:lnTo>
                  <a:lnTo>
                    <a:pt x="887" y="899"/>
                  </a:lnTo>
                  <a:lnTo>
                    <a:pt x="887"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6" y="899"/>
                  </a:lnTo>
                  <a:lnTo>
                    <a:pt x="885" y="899"/>
                  </a:lnTo>
                  <a:lnTo>
                    <a:pt x="885" y="899"/>
                  </a:lnTo>
                  <a:lnTo>
                    <a:pt x="884" y="899"/>
                  </a:lnTo>
                  <a:lnTo>
                    <a:pt x="884" y="899"/>
                  </a:lnTo>
                  <a:lnTo>
                    <a:pt x="884" y="899"/>
                  </a:lnTo>
                  <a:lnTo>
                    <a:pt x="884" y="899"/>
                  </a:lnTo>
                  <a:lnTo>
                    <a:pt x="883" y="899"/>
                  </a:lnTo>
                  <a:lnTo>
                    <a:pt x="883" y="899"/>
                  </a:lnTo>
                  <a:lnTo>
                    <a:pt x="883" y="899"/>
                  </a:lnTo>
                  <a:lnTo>
                    <a:pt x="883" y="899"/>
                  </a:lnTo>
                  <a:lnTo>
                    <a:pt x="883" y="899"/>
                  </a:lnTo>
                  <a:lnTo>
                    <a:pt x="883" y="899"/>
                  </a:lnTo>
                  <a:lnTo>
                    <a:pt x="883" y="899"/>
                  </a:lnTo>
                  <a:lnTo>
                    <a:pt x="883" y="899"/>
                  </a:lnTo>
                  <a:lnTo>
                    <a:pt x="883" y="899"/>
                  </a:lnTo>
                  <a:lnTo>
                    <a:pt x="883"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2"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81" y="899"/>
                  </a:lnTo>
                  <a:lnTo>
                    <a:pt x="852" y="899"/>
                  </a:lnTo>
                  <a:lnTo>
                    <a:pt x="852"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1" y="899"/>
                  </a:lnTo>
                  <a:lnTo>
                    <a:pt x="850" y="899"/>
                  </a:lnTo>
                  <a:lnTo>
                    <a:pt x="850" y="1220"/>
                  </a:lnTo>
                  <a:lnTo>
                    <a:pt x="849" y="1220"/>
                  </a:lnTo>
                  <a:lnTo>
                    <a:pt x="849" y="1220"/>
                  </a:lnTo>
                  <a:lnTo>
                    <a:pt x="848" y="1220"/>
                  </a:lnTo>
                  <a:lnTo>
                    <a:pt x="848" y="899"/>
                  </a:lnTo>
                  <a:lnTo>
                    <a:pt x="848" y="899"/>
                  </a:lnTo>
                  <a:lnTo>
                    <a:pt x="848" y="1220"/>
                  </a:lnTo>
                  <a:lnTo>
                    <a:pt x="848" y="1220"/>
                  </a:lnTo>
                  <a:lnTo>
                    <a:pt x="848" y="1220"/>
                  </a:lnTo>
                  <a:lnTo>
                    <a:pt x="848" y="1220"/>
                  </a:lnTo>
                  <a:lnTo>
                    <a:pt x="848" y="899"/>
                  </a:lnTo>
                  <a:lnTo>
                    <a:pt x="847" y="899"/>
                  </a:lnTo>
                  <a:lnTo>
                    <a:pt x="847" y="899"/>
                  </a:lnTo>
                  <a:lnTo>
                    <a:pt x="847" y="899"/>
                  </a:lnTo>
                  <a:lnTo>
                    <a:pt x="847" y="899"/>
                  </a:lnTo>
                  <a:lnTo>
                    <a:pt x="847" y="899"/>
                  </a:lnTo>
                  <a:lnTo>
                    <a:pt x="847" y="899"/>
                  </a:lnTo>
                  <a:lnTo>
                    <a:pt x="847" y="899"/>
                  </a:lnTo>
                  <a:lnTo>
                    <a:pt x="847" y="1220"/>
                  </a:lnTo>
                  <a:lnTo>
                    <a:pt x="847" y="1220"/>
                  </a:lnTo>
                  <a:lnTo>
                    <a:pt x="847" y="899"/>
                  </a:lnTo>
                  <a:lnTo>
                    <a:pt x="847" y="899"/>
                  </a:lnTo>
                  <a:lnTo>
                    <a:pt x="847" y="899"/>
                  </a:lnTo>
                  <a:lnTo>
                    <a:pt x="847" y="899"/>
                  </a:lnTo>
                  <a:lnTo>
                    <a:pt x="847" y="1220"/>
                  </a:lnTo>
                  <a:lnTo>
                    <a:pt x="847" y="1220"/>
                  </a:lnTo>
                  <a:lnTo>
                    <a:pt x="847" y="1220"/>
                  </a:lnTo>
                  <a:lnTo>
                    <a:pt x="847" y="1220"/>
                  </a:lnTo>
                  <a:lnTo>
                    <a:pt x="847" y="1220"/>
                  </a:lnTo>
                  <a:lnTo>
                    <a:pt x="847" y="1220"/>
                  </a:lnTo>
                  <a:lnTo>
                    <a:pt x="847" y="899"/>
                  </a:lnTo>
                  <a:lnTo>
                    <a:pt x="847" y="899"/>
                  </a:lnTo>
                  <a:lnTo>
                    <a:pt x="847" y="1220"/>
                  </a:lnTo>
                  <a:lnTo>
                    <a:pt x="847" y="1220"/>
                  </a:lnTo>
                  <a:lnTo>
                    <a:pt x="847" y="1220"/>
                  </a:lnTo>
                  <a:lnTo>
                    <a:pt x="847" y="1220"/>
                  </a:lnTo>
                  <a:lnTo>
                    <a:pt x="847" y="1220"/>
                  </a:lnTo>
                  <a:lnTo>
                    <a:pt x="847" y="1220"/>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7" y="899"/>
                  </a:lnTo>
                  <a:lnTo>
                    <a:pt x="846" y="899"/>
                  </a:lnTo>
                  <a:lnTo>
                    <a:pt x="846"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38" y="899"/>
                  </a:lnTo>
                  <a:lnTo>
                    <a:pt x="838" y="899"/>
                  </a:lnTo>
                  <a:lnTo>
                    <a:pt x="837" y="899"/>
                  </a:lnTo>
                  <a:lnTo>
                    <a:pt x="837"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6" y="899"/>
                  </a:lnTo>
                  <a:lnTo>
                    <a:pt x="835" y="899"/>
                  </a:lnTo>
                  <a:lnTo>
                    <a:pt x="835" y="899"/>
                  </a:lnTo>
                  <a:lnTo>
                    <a:pt x="835" y="899"/>
                  </a:lnTo>
                  <a:lnTo>
                    <a:pt x="835" y="899"/>
                  </a:lnTo>
                  <a:lnTo>
                    <a:pt x="835" y="899"/>
                  </a:lnTo>
                  <a:lnTo>
                    <a:pt x="835" y="899"/>
                  </a:lnTo>
                  <a:lnTo>
                    <a:pt x="829" y="899"/>
                  </a:lnTo>
                  <a:lnTo>
                    <a:pt x="829" y="1240"/>
                  </a:lnTo>
                  <a:lnTo>
                    <a:pt x="828" y="1240"/>
                  </a:lnTo>
                  <a:lnTo>
                    <a:pt x="828" y="899"/>
                  </a:lnTo>
                  <a:lnTo>
                    <a:pt x="828" y="899"/>
                  </a:lnTo>
                  <a:lnTo>
                    <a:pt x="828" y="1240"/>
                  </a:lnTo>
                  <a:lnTo>
                    <a:pt x="828" y="1240"/>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7" y="899"/>
                  </a:lnTo>
                  <a:lnTo>
                    <a:pt x="827" y="899"/>
                  </a:lnTo>
                  <a:lnTo>
                    <a:pt x="827" y="899"/>
                  </a:lnTo>
                  <a:lnTo>
                    <a:pt x="827" y="899"/>
                  </a:lnTo>
                  <a:lnTo>
                    <a:pt x="827" y="899"/>
                  </a:lnTo>
                  <a:lnTo>
                    <a:pt x="827" y="899"/>
                  </a:lnTo>
                  <a:lnTo>
                    <a:pt x="819" y="899"/>
                  </a:lnTo>
                  <a:lnTo>
                    <a:pt x="819" y="899"/>
                  </a:lnTo>
                  <a:lnTo>
                    <a:pt x="813" y="899"/>
                  </a:lnTo>
                  <a:lnTo>
                    <a:pt x="813" y="899"/>
                  </a:lnTo>
                  <a:lnTo>
                    <a:pt x="811" y="899"/>
                  </a:lnTo>
                  <a:lnTo>
                    <a:pt x="811" y="899"/>
                  </a:lnTo>
                  <a:lnTo>
                    <a:pt x="810" y="899"/>
                  </a:lnTo>
                  <a:lnTo>
                    <a:pt x="810" y="899"/>
                  </a:lnTo>
                  <a:lnTo>
                    <a:pt x="808" y="899"/>
                  </a:lnTo>
                  <a:lnTo>
                    <a:pt x="808" y="899"/>
                  </a:lnTo>
                  <a:lnTo>
                    <a:pt x="806" y="899"/>
                  </a:lnTo>
                  <a:lnTo>
                    <a:pt x="806" y="899"/>
                  </a:lnTo>
                  <a:lnTo>
                    <a:pt x="805" y="899"/>
                  </a:lnTo>
                  <a:lnTo>
                    <a:pt x="805" y="899"/>
                  </a:lnTo>
                  <a:lnTo>
                    <a:pt x="804" y="899"/>
                  </a:lnTo>
                  <a:lnTo>
                    <a:pt x="804" y="899"/>
                  </a:lnTo>
                  <a:lnTo>
                    <a:pt x="803" y="899"/>
                  </a:lnTo>
                  <a:lnTo>
                    <a:pt x="803" y="899"/>
                  </a:lnTo>
                  <a:lnTo>
                    <a:pt x="802" y="899"/>
                  </a:lnTo>
                  <a:lnTo>
                    <a:pt x="802" y="899"/>
                  </a:lnTo>
                  <a:lnTo>
                    <a:pt x="802" y="899"/>
                  </a:lnTo>
                  <a:lnTo>
                    <a:pt x="802" y="899"/>
                  </a:lnTo>
                  <a:lnTo>
                    <a:pt x="802" y="899"/>
                  </a:lnTo>
                  <a:lnTo>
                    <a:pt x="802" y="899"/>
                  </a:lnTo>
                  <a:lnTo>
                    <a:pt x="802" y="899"/>
                  </a:lnTo>
                  <a:lnTo>
                    <a:pt x="802"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800" y="899"/>
                  </a:lnTo>
                  <a:lnTo>
                    <a:pt x="795" y="899"/>
                  </a:lnTo>
                  <a:lnTo>
                    <a:pt x="795" y="899"/>
                  </a:lnTo>
                  <a:lnTo>
                    <a:pt x="794" y="899"/>
                  </a:lnTo>
                  <a:lnTo>
                    <a:pt x="794" y="899"/>
                  </a:lnTo>
                  <a:lnTo>
                    <a:pt x="794" y="899"/>
                  </a:lnTo>
                  <a:lnTo>
                    <a:pt x="794"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3" y="899"/>
                  </a:lnTo>
                  <a:lnTo>
                    <a:pt x="792" y="899"/>
                  </a:lnTo>
                  <a:lnTo>
                    <a:pt x="792" y="1250"/>
                  </a:lnTo>
                  <a:lnTo>
                    <a:pt x="792" y="1250"/>
                  </a:lnTo>
                  <a:lnTo>
                    <a:pt x="792" y="1250"/>
                  </a:lnTo>
                  <a:lnTo>
                    <a:pt x="792" y="1250"/>
                  </a:lnTo>
                  <a:lnTo>
                    <a:pt x="792" y="899"/>
                  </a:lnTo>
                  <a:lnTo>
                    <a:pt x="786" y="899"/>
                  </a:lnTo>
                  <a:lnTo>
                    <a:pt x="786" y="899"/>
                  </a:lnTo>
                  <a:lnTo>
                    <a:pt x="782" y="899"/>
                  </a:lnTo>
                  <a:lnTo>
                    <a:pt x="782" y="899"/>
                  </a:lnTo>
                  <a:lnTo>
                    <a:pt x="781" y="899"/>
                  </a:lnTo>
                  <a:lnTo>
                    <a:pt x="781" y="899"/>
                  </a:lnTo>
                  <a:lnTo>
                    <a:pt x="779" y="899"/>
                  </a:lnTo>
                  <a:lnTo>
                    <a:pt x="779" y="899"/>
                  </a:lnTo>
                  <a:lnTo>
                    <a:pt x="778" y="899"/>
                  </a:lnTo>
                  <a:lnTo>
                    <a:pt x="778" y="899"/>
                  </a:lnTo>
                  <a:lnTo>
                    <a:pt x="778" y="899"/>
                  </a:lnTo>
                  <a:lnTo>
                    <a:pt x="778" y="899"/>
                  </a:lnTo>
                  <a:lnTo>
                    <a:pt x="778" y="899"/>
                  </a:lnTo>
                  <a:lnTo>
                    <a:pt x="778" y="899"/>
                  </a:lnTo>
                  <a:lnTo>
                    <a:pt x="778" y="899"/>
                  </a:lnTo>
                  <a:lnTo>
                    <a:pt x="778" y="899"/>
                  </a:lnTo>
                  <a:lnTo>
                    <a:pt x="777" y="899"/>
                  </a:lnTo>
                  <a:lnTo>
                    <a:pt x="777" y="899"/>
                  </a:lnTo>
                  <a:lnTo>
                    <a:pt x="777" y="899"/>
                  </a:lnTo>
                  <a:lnTo>
                    <a:pt x="777" y="899"/>
                  </a:lnTo>
                  <a:lnTo>
                    <a:pt x="777" y="899"/>
                  </a:lnTo>
                  <a:lnTo>
                    <a:pt x="777" y="899"/>
                  </a:lnTo>
                  <a:lnTo>
                    <a:pt x="777" y="899"/>
                  </a:lnTo>
                  <a:lnTo>
                    <a:pt x="777" y="1253"/>
                  </a:lnTo>
                  <a:lnTo>
                    <a:pt x="768" y="1253"/>
                  </a:lnTo>
                  <a:lnTo>
                    <a:pt x="768" y="1253"/>
                  </a:lnTo>
                  <a:lnTo>
                    <a:pt x="768" y="1253"/>
                  </a:lnTo>
                  <a:lnTo>
                    <a:pt x="768" y="899"/>
                  </a:lnTo>
                  <a:lnTo>
                    <a:pt x="768" y="899"/>
                  </a:lnTo>
                  <a:lnTo>
                    <a:pt x="768"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3" y="899"/>
                  </a:lnTo>
                  <a:lnTo>
                    <a:pt x="763" y="899"/>
                  </a:lnTo>
                  <a:lnTo>
                    <a:pt x="760" y="899"/>
                  </a:lnTo>
                  <a:lnTo>
                    <a:pt x="760" y="899"/>
                  </a:lnTo>
                  <a:lnTo>
                    <a:pt x="759" y="899"/>
                  </a:lnTo>
                  <a:lnTo>
                    <a:pt x="759" y="899"/>
                  </a:lnTo>
                  <a:lnTo>
                    <a:pt x="758" y="899"/>
                  </a:lnTo>
                  <a:lnTo>
                    <a:pt x="758" y="899"/>
                  </a:lnTo>
                  <a:lnTo>
                    <a:pt x="757" y="899"/>
                  </a:lnTo>
                  <a:lnTo>
                    <a:pt x="757" y="899"/>
                  </a:lnTo>
                  <a:lnTo>
                    <a:pt x="756" y="899"/>
                  </a:lnTo>
                  <a:lnTo>
                    <a:pt x="756" y="899"/>
                  </a:lnTo>
                  <a:lnTo>
                    <a:pt x="756" y="899"/>
                  </a:lnTo>
                  <a:lnTo>
                    <a:pt x="756" y="899"/>
                  </a:lnTo>
                  <a:lnTo>
                    <a:pt x="755" y="899"/>
                  </a:lnTo>
                  <a:lnTo>
                    <a:pt x="755" y="899"/>
                  </a:lnTo>
                  <a:lnTo>
                    <a:pt x="754" y="899"/>
                  </a:lnTo>
                  <a:lnTo>
                    <a:pt x="754" y="899"/>
                  </a:lnTo>
                  <a:lnTo>
                    <a:pt x="754" y="899"/>
                  </a:lnTo>
                  <a:lnTo>
                    <a:pt x="754" y="899"/>
                  </a:lnTo>
                  <a:lnTo>
                    <a:pt x="754" y="899"/>
                  </a:lnTo>
                  <a:lnTo>
                    <a:pt x="754" y="899"/>
                  </a:lnTo>
                  <a:lnTo>
                    <a:pt x="753" y="899"/>
                  </a:lnTo>
                  <a:lnTo>
                    <a:pt x="753" y="899"/>
                  </a:lnTo>
                  <a:lnTo>
                    <a:pt x="753" y="899"/>
                  </a:lnTo>
                  <a:lnTo>
                    <a:pt x="753"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52" y="899"/>
                  </a:lnTo>
                  <a:lnTo>
                    <a:pt x="743" y="899"/>
                  </a:lnTo>
                  <a:lnTo>
                    <a:pt x="743" y="899"/>
                  </a:lnTo>
                  <a:lnTo>
                    <a:pt x="737" y="899"/>
                  </a:lnTo>
                  <a:lnTo>
                    <a:pt x="737" y="899"/>
                  </a:lnTo>
                  <a:lnTo>
                    <a:pt x="737" y="899"/>
                  </a:lnTo>
                  <a:lnTo>
                    <a:pt x="737" y="899"/>
                  </a:lnTo>
                  <a:lnTo>
                    <a:pt x="737" y="899"/>
                  </a:lnTo>
                  <a:lnTo>
                    <a:pt x="737" y="899"/>
                  </a:lnTo>
                  <a:lnTo>
                    <a:pt x="737" y="899"/>
                  </a:lnTo>
                  <a:lnTo>
                    <a:pt x="737"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2" y="899"/>
                  </a:lnTo>
                  <a:lnTo>
                    <a:pt x="732" y="899"/>
                  </a:lnTo>
                  <a:lnTo>
                    <a:pt x="728" y="899"/>
                  </a:lnTo>
                  <a:lnTo>
                    <a:pt x="728" y="1266"/>
                  </a:lnTo>
                  <a:lnTo>
                    <a:pt x="726" y="1266"/>
                  </a:lnTo>
                  <a:lnTo>
                    <a:pt x="726" y="899"/>
                  </a:lnTo>
                  <a:lnTo>
                    <a:pt x="726" y="899"/>
                  </a:lnTo>
                  <a:lnTo>
                    <a:pt x="726" y="1266"/>
                  </a:lnTo>
                  <a:lnTo>
                    <a:pt x="726" y="1266"/>
                  </a:lnTo>
                  <a:lnTo>
                    <a:pt x="726" y="1269"/>
                  </a:lnTo>
                  <a:lnTo>
                    <a:pt x="680" y="126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79" y="899"/>
                  </a:lnTo>
                  <a:lnTo>
                    <a:pt x="679" y="1273"/>
                  </a:lnTo>
                  <a:lnTo>
                    <a:pt x="677" y="1273"/>
                  </a:lnTo>
                  <a:lnTo>
                    <a:pt x="677" y="1273"/>
                  </a:lnTo>
                  <a:lnTo>
                    <a:pt x="677" y="1273"/>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899"/>
                  </a:lnTo>
                  <a:lnTo>
                    <a:pt x="677" y="1276"/>
                  </a:lnTo>
                  <a:lnTo>
                    <a:pt x="675" y="1276"/>
                  </a:lnTo>
                  <a:lnTo>
                    <a:pt x="675" y="1276"/>
                  </a:lnTo>
                  <a:lnTo>
                    <a:pt x="674" y="1276"/>
                  </a:lnTo>
                  <a:lnTo>
                    <a:pt x="674" y="899"/>
                  </a:lnTo>
                  <a:lnTo>
                    <a:pt x="674" y="899"/>
                  </a:lnTo>
                  <a:lnTo>
                    <a:pt x="674" y="899"/>
                  </a:lnTo>
                  <a:lnTo>
                    <a:pt x="673" y="899"/>
                  </a:lnTo>
                  <a:lnTo>
                    <a:pt x="673" y="899"/>
                  </a:lnTo>
                  <a:lnTo>
                    <a:pt x="673" y="899"/>
                  </a:lnTo>
                  <a:lnTo>
                    <a:pt x="673" y="1276"/>
                  </a:lnTo>
                  <a:lnTo>
                    <a:pt x="673" y="1276"/>
                  </a:lnTo>
                  <a:lnTo>
                    <a:pt x="673" y="1276"/>
                  </a:lnTo>
                  <a:lnTo>
                    <a:pt x="673" y="1276"/>
                  </a:lnTo>
                  <a:lnTo>
                    <a:pt x="673" y="899"/>
                  </a:lnTo>
                  <a:lnTo>
                    <a:pt x="663" y="899"/>
                  </a:lnTo>
                  <a:lnTo>
                    <a:pt x="663" y="899"/>
                  </a:lnTo>
                  <a:lnTo>
                    <a:pt x="663" y="899"/>
                  </a:lnTo>
                  <a:lnTo>
                    <a:pt x="663" y="899"/>
                  </a:lnTo>
                  <a:lnTo>
                    <a:pt x="653" y="899"/>
                  </a:lnTo>
                  <a:lnTo>
                    <a:pt x="653" y="899"/>
                  </a:lnTo>
                  <a:lnTo>
                    <a:pt x="651" y="899"/>
                  </a:lnTo>
                  <a:lnTo>
                    <a:pt x="651" y="899"/>
                  </a:lnTo>
                  <a:lnTo>
                    <a:pt x="650" y="899"/>
                  </a:lnTo>
                  <a:lnTo>
                    <a:pt x="650"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49" y="899"/>
                  </a:lnTo>
                  <a:lnTo>
                    <a:pt x="629" y="899"/>
                  </a:lnTo>
                  <a:lnTo>
                    <a:pt x="629" y="899"/>
                  </a:lnTo>
                  <a:lnTo>
                    <a:pt x="616" y="899"/>
                  </a:lnTo>
                  <a:lnTo>
                    <a:pt x="616" y="899"/>
                  </a:lnTo>
                  <a:lnTo>
                    <a:pt x="612" y="899"/>
                  </a:lnTo>
                  <a:lnTo>
                    <a:pt x="612" y="899"/>
                  </a:lnTo>
                  <a:lnTo>
                    <a:pt x="610" y="899"/>
                  </a:lnTo>
                  <a:lnTo>
                    <a:pt x="610" y="899"/>
                  </a:lnTo>
                  <a:lnTo>
                    <a:pt x="608" y="899"/>
                  </a:lnTo>
                  <a:lnTo>
                    <a:pt x="608" y="899"/>
                  </a:lnTo>
                  <a:lnTo>
                    <a:pt x="607" y="899"/>
                  </a:lnTo>
                  <a:lnTo>
                    <a:pt x="607" y="899"/>
                  </a:lnTo>
                  <a:lnTo>
                    <a:pt x="607" y="899"/>
                  </a:lnTo>
                  <a:lnTo>
                    <a:pt x="607" y="899"/>
                  </a:lnTo>
                  <a:lnTo>
                    <a:pt x="607" y="899"/>
                  </a:lnTo>
                  <a:lnTo>
                    <a:pt x="607" y="899"/>
                  </a:lnTo>
                  <a:lnTo>
                    <a:pt x="607" y="899"/>
                  </a:lnTo>
                  <a:lnTo>
                    <a:pt x="607"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6" y="899"/>
                  </a:lnTo>
                  <a:lnTo>
                    <a:pt x="605" y="899"/>
                  </a:lnTo>
                  <a:lnTo>
                    <a:pt x="605" y="899"/>
                  </a:lnTo>
                  <a:lnTo>
                    <a:pt x="605" y="899"/>
                  </a:lnTo>
                  <a:lnTo>
                    <a:pt x="605" y="899"/>
                  </a:lnTo>
                  <a:lnTo>
                    <a:pt x="605" y="899"/>
                  </a:lnTo>
                  <a:lnTo>
                    <a:pt x="605" y="899"/>
                  </a:lnTo>
                  <a:lnTo>
                    <a:pt x="602" y="899"/>
                  </a:lnTo>
                  <a:lnTo>
                    <a:pt x="602" y="899"/>
                  </a:lnTo>
                  <a:lnTo>
                    <a:pt x="600" y="899"/>
                  </a:lnTo>
                  <a:lnTo>
                    <a:pt x="600"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8" y="899"/>
                  </a:lnTo>
                  <a:lnTo>
                    <a:pt x="598" y="899"/>
                  </a:lnTo>
                  <a:lnTo>
                    <a:pt x="597" y="899"/>
                  </a:lnTo>
                  <a:lnTo>
                    <a:pt x="597" y="899"/>
                  </a:lnTo>
                  <a:lnTo>
                    <a:pt x="596" y="899"/>
                  </a:lnTo>
                  <a:lnTo>
                    <a:pt x="596" y="899"/>
                  </a:lnTo>
                  <a:lnTo>
                    <a:pt x="595" y="899"/>
                  </a:lnTo>
                  <a:lnTo>
                    <a:pt x="595" y="899"/>
                  </a:lnTo>
                  <a:lnTo>
                    <a:pt x="595" y="899"/>
                  </a:lnTo>
                  <a:lnTo>
                    <a:pt x="595" y="899"/>
                  </a:lnTo>
                  <a:lnTo>
                    <a:pt x="594" y="899"/>
                  </a:lnTo>
                  <a:lnTo>
                    <a:pt x="594" y="899"/>
                  </a:lnTo>
                  <a:lnTo>
                    <a:pt x="592" y="899"/>
                  </a:lnTo>
                  <a:lnTo>
                    <a:pt x="592" y="899"/>
                  </a:lnTo>
                  <a:lnTo>
                    <a:pt x="591" y="899"/>
                  </a:lnTo>
                  <a:lnTo>
                    <a:pt x="591" y="899"/>
                  </a:lnTo>
                  <a:lnTo>
                    <a:pt x="590" y="899"/>
                  </a:lnTo>
                  <a:lnTo>
                    <a:pt x="590" y="899"/>
                  </a:lnTo>
                  <a:lnTo>
                    <a:pt x="589" y="899"/>
                  </a:lnTo>
                  <a:lnTo>
                    <a:pt x="589" y="899"/>
                  </a:lnTo>
                  <a:lnTo>
                    <a:pt x="588" y="899"/>
                  </a:lnTo>
                  <a:lnTo>
                    <a:pt x="588" y="899"/>
                  </a:lnTo>
                  <a:lnTo>
                    <a:pt x="588" y="899"/>
                  </a:lnTo>
                  <a:lnTo>
                    <a:pt x="588" y="899"/>
                  </a:lnTo>
                  <a:lnTo>
                    <a:pt x="587" y="899"/>
                  </a:lnTo>
                  <a:lnTo>
                    <a:pt x="587" y="899"/>
                  </a:lnTo>
                  <a:lnTo>
                    <a:pt x="587" y="899"/>
                  </a:lnTo>
                  <a:lnTo>
                    <a:pt x="587" y="899"/>
                  </a:lnTo>
                  <a:lnTo>
                    <a:pt x="587" y="899"/>
                  </a:lnTo>
                  <a:lnTo>
                    <a:pt x="587"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6" y="899"/>
                  </a:lnTo>
                  <a:lnTo>
                    <a:pt x="582" y="899"/>
                  </a:lnTo>
                  <a:lnTo>
                    <a:pt x="582" y="899"/>
                  </a:lnTo>
                  <a:lnTo>
                    <a:pt x="582" y="899"/>
                  </a:lnTo>
                  <a:lnTo>
                    <a:pt x="582" y="899"/>
                  </a:lnTo>
                  <a:lnTo>
                    <a:pt x="582" y="899"/>
                  </a:lnTo>
                  <a:lnTo>
                    <a:pt x="582" y="899"/>
                  </a:lnTo>
                  <a:lnTo>
                    <a:pt x="582" y="899"/>
                  </a:lnTo>
                  <a:lnTo>
                    <a:pt x="582" y="899"/>
                  </a:lnTo>
                  <a:lnTo>
                    <a:pt x="581" y="899"/>
                  </a:lnTo>
                  <a:lnTo>
                    <a:pt x="581" y="899"/>
                  </a:lnTo>
                  <a:lnTo>
                    <a:pt x="580" y="899"/>
                  </a:lnTo>
                  <a:lnTo>
                    <a:pt x="580" y="1292"/>
                  </a:lnTo>
                  <a:lnTo>
                    <a:pt x="579" y="1292"/>
                  </a:lnTo>
                  <a:lnTo>
                    <a:pt x="579" y="899"/>
                  </a:lnTo>
                  <a:lnTo>
                    <a:pt x="576" y="899"/>
                  </a:lnTo>
                  <a:lnTo>
                    <a:pt x="576" y="899"/>
                  </a:lnTo>
                  <a:lnTo>
                    <a:pt x="574" y="899"/>
                  </a:lnTo>
                  <a:lnTo>
                    <a:pt x="574"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73" y="899"/>
                  </a:lnTo>
                  <a:lnTo>
                    <a:pt x="554" y="899"/>
                  </a:lnTo>
                  <a:lnTo>
                    <a:pt x="554" y="899"/>
                  </a:lnTo>
                  <a:lnTo>
                    <a:pt x="554" y="899"/>
                  </a:lnTo>
                  <a:lnTo>
                    <a:pt x="554" y="899"/>
                  </a:lnTo>
                  <a:lnTo>
                    <a:pt x="551" y="899"/>
                  </a:lnTo>
                  <a:lnTo>
                    <a:pt x="551" y="899"/>
                  </a:lnTo>
                  <a:lnTo>
                    <a:pt x="550" y="899"/>
                  </a:lnTo>
                  <a:lnTo>
                    <a:pt x="550"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9"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899"/>
                  </a:lnTo>
                  <a:lnTo>
                    <a:pt x="538" y="899"/>
                  </a:lnTo>
                  <a:lnTo>
                    <a:pt x="538" y="899"/>
                  </a:lnTo>
                  <a:lnTo>
                    <a:pt x="534" y="899"/>
                  </a:lnTo>
                  <a:lnTo>
                    <a:pt x="534" y="899"/>
                  </a:lnTo>
                  <a:lnTo>
                    <a:pt x="533" y="899"/>
                  </a:lnTo>
                  <a:lnTo>
                    <a:pt x="533" y="899"/>
                  </a:lnTo>
                  <a:lnTo>
                    <a:pt x="532" y="899"/>
                  </a:lnTo>
                  <a:lnTo>
                    <a:pt x="532" y="899"/>
                  </a:lnTo>
                  <a:lnTo>
                    <a:pt x="532" y="899"/>
                  </a:lnTo>
                  <a:lnTo>
                    <a:pt x="532" y="899"/>
                  </a:lnTo>
                  <a:lnTo>
                    <a:pt x="531" y="899"/>
                  </a:lnTo>
                  <a:lnTo>
                    <a:pt x="531" y="899"/>
                  </a:lnTo>
                  <a:lnTo>
                    <a:pt x="531" y="899"/>
                  </a:lnTo>
                  <a:lnTo>
                    <a:pt x="531" y="899"/>
                  </a:lnTo>
                  <a:lnTo>
                    <a:pt x="530" y="899"/>
                  </a:lnTo>
                  <a:lnTo>
                    <a:pt x="530" y="899"/>
                  </a:lnTo>
                  <a:lnTo>
                    <a:pt x="530" y="899"/>
                  </a:lnTo>
                  <a:lnTo>
                    <a:pt x="530" y="899"/>
                  </a:lnTo>
                  <a:lnTo>
                    <a:pt x="530" y="899"/>
                  </a:lnTo>
                  <a:lnTo>
                    <a:pt x="530" y="899"/>
                  </a:lnTo>
                  <a:lnTo>
                    <a:pt x="530" y="899"/>
                  </a:lnTo>
                  <a:lnTo>
                    <a:pt x="530" y="899"/>
                  </a:lnTo>
                  <a:lnTo>
                    <a:pt x="530" y="899"/>
                  </a:lnTo>
                  <a:lnTo>
                    <a:pt x="530" y="899"/>
                  </a:lnTo>
                  <a:lnTo>
                    <a:pt x="529" y="899"/>
                  </a:lnTo>
                  <a:lnTo>
                    <a:pt x="529" y="899"/>
                  </a:lnTo>
                  <a:lnTo>
                    <a:pt x="529" y="899"/>
                  </a:lnTo>
                  <a:lnTo>
                    <a:pt x="529" y="899"/>
                  </a:lnTo>
                  <a:lnTo>
                    <a:pt x="528" y="899"/>
                  </a:lnTo>
                  <a:lnTo>
                    <a:pt x="528"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2" y="899"/>
                  </a:lnTo>
                  <a:lnTo>
                    <a:pt x="522" y="899"/>
                  </a:lnTo>
                  <a:lnTo>
                    <a:pt x="521" y="899"/>
                  </a:lnTo>
                  <a:lnTo>
                    <a:pt x="521" y="899"/>
                  </a:lnTo>
                  <a:lnTo>
                    <a:pt x="520" y="899"/>
                  </a:lnTo>
                  <a:lnTo>
                    <a:pt x="520" y="899"/>
                  </a:lnTo>
                  <a:lnTo>
                    <a:pt x="520" y="899"/>
                  </a:lnTo>
                  <a:lnTo>
                    <a:pt x="520"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4" y="899"/>
                  </a:lnTo>
                  <a:lnTo>
                    <a:pt x="514" y="899"/>
                  </a:lnTo>
                  <a:lnTo>
                    <a:pt x="512" y="899"/>
                  </a:lnTo>
                  <a:lnTo>
                    <a:pt x="512"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0" y="899"/>
                  </a:lnTo>
                  <a:lnTo>
                    <a:pt x="510" y="899"/>
                  </a:lnTo>
                  <a:lnTo>
                    <a:pt x="510" y="899"/>
                  </a:lnTo>
                  <a:lnTo>
                    <a:pt x="510" y="899"/>
                  </a:lnTo>
                  <a:lnTo>
                    <a:pt x="510" y="899"/>
                  </a:lnTo>
                  <a:lnTo>
                    <a:pt x="510" y="899"/>
                  </a:lnTo>
                  <a:lnTo>
                    <a:pt x="477" y="899"/>
                  </a:lnTo>
                  <a:lnTo>
                    <a:pt x="477" y="899"/>
                  </a:lnTo>
                  <a:lnTo>
                    <a:pt x="477" y="899"/>
                  </a:lnTo>
                  <a:lnTo>
                    <a:pt x="477" y="899"/>
                  </a:lnTo>
                  <a:lnTo>
                    <a:pt x="477" y="899"/>
                  </a:lnTo>
                  <a:lnTo>
                    <a:pt x="477" y="899"/>
                  </a:lnTo>
                  <a:lnTo>
                    <a:pt x="475" y="899"/>
                  </a:lnTo>
                  <a:lnTo>
                    <a:pt x="475" y="899"/>
                  </a:lnTo>
                  <a:lnTo>
                    <a:pt x="474" y="899"/>
                  </a:lnTo>
                  <a:lnTo>
                    <a:pt x="474" y="899"/>
                  </a:lnTo>
                  <a:lnTo>
                    <a:pt x="472" y="899"/>
                  </a:lnTo>
                  <a:lnTo>
                    <a:pt x="472" y="899"/>
                  </a:lnTo>
                  <a:lnTo>
                    <a:pt x="472" y="899"/>
                  </a:lnTo>
                  <a:lnTo>
                    <a:pt x="472" y="899"/>
                  </a:lnTo>
                  <a:lnTo>
                    <a:pt x="471" y="899"/>
                  </a:lnTo>
                  <a:lnTo>
                    <a:pt x="471" y="899"/>
                  </a:lnTo>
                  <a:lnTo>
                    <a:pt x="471" y="899"/>
                  </a:lnTo>
                  <a:lnTo>
                    <a:pt x="471" y="899"/>
                  </a:lnTo>
                  <a:lnTo>
                    <a:pt x="471" y="899"/>
                  </a:lnTo>
                  <a:lnTo>
                    <a:pt x="471" y="899"/>
                  </a:lnTo>
                  <a:lnTo>
                    <a:pt x="471" y="899"/>
                  </a:lnTo>
                  <a:lnTo>
                    <a:pt x="471" y="899"/>
                  </a:lnTo>
                  <a:lnTo>
                    <a:pt x="470" y="899"/>
                  </a:lnTo>
                  <a:lnTo>
                    <a:pt x="470" y="899"/>
                  </a:lnTo>
                  <a:lnTo>
                    <a:pt x="470" y="899"/>
                  </a:lnTo>
                  <a:lnTo>
                    <a:pt x="470" y="899"/>
                  </a:lnTo>
                  <a:lnTo>
                    <a:pt x="470" y="899"/>
                  </a:lnTo>
                  <a:lnTo>
                    <a:pt x="470" y="899"/>
                  </a:lnTo>
                  <a:lnTo>
                    <a:pt x="464" y="899"/>
                  </a:lnTo>
                  <a:lnTo>
                    <a:pt x="464" y="899"/>
                  </a:lnTo>
                  <a:lnTo>
                    <a:pt x="463" y="899"/>
                  </a:lnTo>
                  <a:lnTo>
                    <a:pt x="463" y="899"/>
                  </a:lnTo>
                  <a:lnTo>
                    <a:pt x="462" y="899"/>
                  </a:lnTo>
                  <a:lnTo>
                    <a:pt x="462" y="899"/>
                  </a:lnTo>
                  <a:lnTo>
                    <a:pt x="461" y="899"/>
                  </a:lnTo>
                  <a:lnTo>
                    <a:pt x="461" y="899"/>
                  </a:lnTo>
                  <a:lnTo>
                    <a:pt x="460" y="899"/>
                  </a:lnTo>
                  <a:lnTo>
                    <a:pt x="460" y="899"/>
                  </a:lnTo>
                  <a:lnTo>
                    <a:pt x="460" y="899"/>
                  </a:lnTo>
                  <a:lnTo>
                    <a:pt x="460" y="899"/>
                  </a:lnTo>
                  <a:lnTo>
                    <a:pt x="459" y="899"/>
                  </a:lnTo>
                  <a:lnTo>
                    <a:pt x="459"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8"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1324"/>
                  </a:lnTo>
                  <a:lnTo>
                    <a:pt x="453" y="1324"/>
                  </a:lnTo>
                  <a:lnTo>
                    <a:pt x="453" y="899"/>
                  </a:lnTo>
                  <a:lnTo>
                    <a:pt x="453" y="899"/>
                  </a:lnTo>
                  <a:lnTo>
                    <a:pt x="453" y="1324"/>
                  </a:lnTo>
                  <a:lnTo>
                    <a:pt x="453" y="1324"/>
                  </a:lnTo>
                  <a:lnTo>
                    <a:pt x="453" y="899"/>
                  </a:lnTo>
                  <a:lnTo>
                    <a:pt x="453" y="899"/>
                  </a:lnTo>
                  <a:lnTo>
                    <a:pt x="453" y="899"/>
                  </a:lnTo>
                  <a:lnTo>
                    <a:pt x="453" y="899"/>
                  </a:lnTo>
                  <a:lnTo>
                    <a:pt x="453" y="899"/>
                  </a:lnTo>
                  <a:lnTo>
                    <a:pt x="453" y="899"/>
                  </a:lnTo>
                  <a:lnTo>
                    <a:pt x="453" y="899"/>
                  </a:lnTo>
                  <a:lnTo>
                    <a:pt x="453" y="899"/>
                  </a:lnTo>
                  <a:lnTo>
                    <a:pt x="453" y="899"/>
                  </a:lnTo>
                  <a:lnTo>
                    <a:pt x="451" y="899"/>
                  </a:lnTo>
                  <a:lnTo>
                    <a:pt x="451" y="899"/>
                  </a:lnTo>
                  <a:lnTo>
                    <a:pt x="450" y="899"/>
                  </a:lnTo>
                  <a:lnTo>
                    <a:pt x="450" y="899"/>
                  </a:lnTo>
                  <a:lnTo>
                    <a:pt x="449" y="899"/>
                  </a:lnTo>
                  <a:lnTo>
                    <a:pt x="449"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8" y="899"/>
                  </a:lnTo>
                  <a:lnTo>
                    <a:pt x="447" y="899"/>
                  </a:lnTo>
                  <a:lnTo>
                    <a:pt x="447" y="899"/>
                  </a:lnTo>
                  <a:lnTo>
                    <a:pt x="447" y="899"/>
                  </a:lnTo>
                  <a:lnTo>
                    <a:pt x="447" y="899"/>
                  </a:lnTo>
                  <a:lnTo>
                    <a:pt x="439" y="899"/>
                  </a:lnTo>
                  <a:lnTo>
                    <a:pt x="439" y="899"/>
                  </a:lnTo>
                  <a:lnTo>
                    <a:pt x="436" y="899"/>
                  </a:lnTo>
                  <a:lnTo>
                    <a:pt x="436" y="899"/>
                  </a:lnTo>
                  <a:lnTo>
                    <a:pt x="433" y="899"/>
                  </a:lnTo>
                  <a:lnTo>
                    <a:pt x="433" y="899"/>
                  </a:lnTo>
                  <a:lnTo>
                    <a:pt x="431" y="899"/>
                  </a:lnTo>
                  <a:lnTo>
                    <a:pt x="431"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30" y="899"/>
                  </a:lnTo>
                  <a:lnTo>
                    <a:pt x="424" y="899"/>
                  </a:lnTo>
                  <a:lnTo>
                    <a:pt x="424" y="899"/>
                  </a:lnTo>
                  <a:lnTo>
                    <a:pt x="418" y="899"/>
                  </a:lnTo>
                  <a:lnTo>
                    <a:pt x="418" y="899"/>
                  </a:lnTo>
                  <a:lnTo>
                    <a:pt x="415" y="899"/>
                  </a:lnTo>
                  <a:lnTo>
                    <a:pt x="415" y="899"/>
                  </a:lnTo>
                  <a:lnTo>
                    <a:pt x="413" y="899"/>
                  </a:lnTo>
                  <a:lnTo>
                    <a:pt x="413" y="899"/>
                  </a:lnTo>
                  <a:lnTo>
                    <a:pt x="412" y="899"/>
                  </a:lnTo>
                  <a:lnTo>
                    <a:pt x="412" y="899"/>
                  </a:lnTo>
                  <a:lnTo>
                    <a:pt x="410" y="899"/>
                  </a:lnTo>
                  <a:lnTo>
                    <a:pt x="410" y="899"/>
                  </a:lnTo>
                  <a:lnTo>
                    <a:pt x="409" y="899"/>
                  </a:lnTo>
                  <a:lnTo>
                    <a:pt x="409" y="899"/>
                  </a:lnTo>
                  <a:lnTo>
                    <a:pt x="407" y="899"/>
                  </a:lnTo>
                  <a:lnTo>
                    <a:pt x="407" y="899"/>
                  </a:lnTo>
                  <a:lnTo>
                    <a:pt x="406" y="899"/>
                  </a:lnTo>
                  <a:lnTo>
                    <a:pt x="406" y="899"/>
                  </a:lnTo>
                  <a:lnTo>
                    <a:pt x="405" y="899"/>
                  </a:lnTo>
                  <a:lnTo>
                    <a:pt x="405" y="899"/>
                  </a:lnTo>
                  <a:lnTo>
                    <a:pt x="405" y="899"/>
                  </a:lnTo>
                  <a:lnTo>
                    <a:pt x="405" y="899"/>
                  </a:lnTo>
                  <a:lnTo>
                    <a:pt x="405" y="899"/>
                  </a:lnTo>
                  <a:lnTo>
                    <a:pt x="405" y="899"/>
                  </a:lnTo>
                  <a:lnTo>
                    <a:pt x="404" y="899"/>
                  </a:lnTo>
                  <a:lnTo>
                    <a:pt x="404" y="899"/>
                  </a:lnTo>
                  <a:lnTo>
                    <a:pt x="403" y="899"/>
                  </a:lnTo>
                  <a:lnTo>
                    <a:pt x="403"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2" y="899"/>
                  </a:lnTo>
                  <a:lnTo>
                    <a:pt x="400" y="899"/>
                  </a:lnTo>
                  <a:lnTo>
                    <a:pt x="400" y="899"/>
                  </a:lnTo>
                  <a:lnTo>
                    <a:pt x="400" y="899"/>
                  </a:lnTo>
                  <a:lnTo>
                    <a:pt x="400" y="899"/>
                  </a:lnTo>
                  <a:lnTo>
                    <a:pt x="400" y="899"/>
                  </a:lnTo>
                  <a:lnTo>
                    <a:pt x="400" y="1333"/>
                  </a:lnTo>
                  <a:lnTo>
                    <a:pt x="399" y="1333"/>
                  </a:lnTo>
                  <a:lnTo>
                    <a:pt x="399" y="899"/>
                  </a:lnTo>
                  <a:lnTo>
                    <a:pt x="399" y="899"/>
                  </a:lnTo>
                  <a:lnTo>
                    <a:pt x="399" y="899"/>
                  </a:lnTo>
                  <a:lnTo>
                    <a:pt x="399" y="899"/>
                  </a:lnTo>
                  <a:lnTo>
                    <a:pt x="399"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87" y="899"/>
                  </a:lnTo>
                  <a:lnTo>
                    <a:pt x="387" y="899"/>
                  </a:lnTo>
                  <a:lnTo>
                    <a:pt x="384" y="899"/>
                  </a:lnTo>
                  <a:lnTo>
                    <a:pt x="384"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3"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2" y="899"/>
                  </a:lnTo>
                  <a:lnTo>
                    <a:pt x="381" y="899"/>
                  </a:lnTo>
                  <a:lnTo>
                    <a:pt x="381" y="899"/>
                  </a:lnTo>
                  <a:lnTo>
                    <a:pt x="380" y="899"/>
                  </a:lnTo>
                  <a:lnTo>
                    <a:pt x="380" y="899"/>
                  </a:lnTo>
                  <a:lnTo>
                    <a:pt x="379" y="899"/>
                  </a:lnTo>
                  <a:lnTo>
                    <a:pt x="379" y="899"/>
                  </a:lnTo>
                  <a:lnTo>
                    <a:pt x="378" y="899"/>
                  </a:lnTo>
                  <a:lnTo>
                    <a:pt x="378" y="899"/>
                  </a:lnTo>
                  <a:lnTo>
                    <a:pt x="378" y="899"/>
                  </a:lnTo>
                  <a:lnTo>
                    <a:pt x="378" y="899"/>
                  </a:lnTo>
                  <a:lnTo>
                    <a:pt x="378" y="899"/>
                  </a:lnTo>
                  <a:lnTo>
                    <a:pt x="378" y="899"/>
                  </a:lnTo>
                  <a:lnTo>
                    <a:pt x="378" y="899"/>
                  </a:lnTo>
                  <a:lnTo>
                    <a:pt x="378"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77" y="899"/>
                  </a:lnTo>
                  <a:lnTo>
                    <a:pt x="358" y="899"/>
                  </a:lnTo>
                  <a:lnTo>
                    <a:pt x="358" y="899"/>
                  </a:lnTo>
                  <a:lnTo>
                    <a:pt x="354" y="899"/>
                  </a:lnTo>
                  <a:lnTo>
                    <a:pt x="354" y="899"/>
                  </a:lnTo>
                  <a:lnTo>
                    <a:pt x="352" y="899"/>
                  </a:lnTo>
                  <a:lnTo>
                    <a:pt x="352" y="899"/>
                  </a:lnTo>
                  <a:lnTo>
                    <a:pt x="352" y="899"/>
                  </a:lnTo>
                  <a:lnTo>
                    <a:pt x="352"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1" y="899"/>
                  </a:lnTo>
                  <a:lnTo>
                    <a:pt x="350" y="899"/>
                  </a:lnTo>
                  <a:lnTo>
                    <a:pt x="350" y="899"/>
                  </a:lnTo>
                  <a:lnTo>
                    <a:pt x="350" y="899"/>
                  </a:lnTo>
                  <a:lnTo>
                    <a:pt x="350" y="899"/>
                  </a:lnTo>
                  <a:lnTo>
                    <a:pt x="350" y="899"/>
                  </a:lnTo>
                  <a:lnTo>
                    <a:pt x="350" y="899"/>
                  </a:lnTo>
                  <a:lnTo>
                    <a:pt x="348" y="899"/>
                  </a:lnTo>
                  <a:lnTo>
                    <a:pt x="348" y="899"/>
                  </a:lnTo>
                  <a:lnTo>
                    <a:pt x="347" y="899"/>
                  </a:lnTo>
                  <a:lnTo>
                    <a:pt x="347" y="899"/>
                  </a:lnTo>
                  <a:lnTo>
                    <a:pt x="347" y="899"/>
                  </a:lnTo>
                  <a:lnTo>
                    <a:pt x="347" y="899"/>
                  </a:lnTo>
                  <a:lnTo>
                    <a:pt x="346" y="899"/>
                  </a:lnTo>
                  <a:lnTo>
                    <a:pt x="346" y="899"/>
                  </a:lnTo>
                  <a:lnTo>
                    <a:pt x="346" y="899"/>
                  </a:lnTo>
                  <a:lnTo>
                    <a:pt x="346" y="899"/>
                  </a:lnTo>
                  <a:lnTo>
                    <a:pt x="346" y="899"/>
                  </a:lnTo>
                  <a:lnTo>
                    <a:pt x="346"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899"/>
                  </a:lnTo>
                  <a:lnTo>
                    <a:pt x="344" y="1359"/>
                  </a:lnTo>
                  <a:lnTo>
                    <a:pt x="344" y="1359"/>
                  </a:lnTo>
                  <a:lnTo>
                    <a:pt x="344" y="1359"/>
                  </a:lnTo>
                  <a:lnTo>
                    <a:pt x="342" y="1359"/>
                  </a:lnTo>
                  <a:lnTo>
                    <a:pt x="342" y="1359"/>
                  </a:lnTo>
                  <a:lnTo>
                    <a:pt x="342" y="135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1" y="899"/>
                  </a:lnTo>
                  <a:lnTo>
                    <a:pt x="341" y="899"/>
                  </a:lnTo>
                  <a:lnTo>
                    <a:pt x="340" y="899"/>
                  </a:lnTo>
                  <a:lnTo>
                    <a:pt x="340"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7" y="899"/>
                  </a:lnTo>
                  <a:lnTo>
                    <a:pt x="337" y="899"/>
                  </a:lnTo>
                  <a:lnTo>
                    <a:pt x="337" y="899"/>
                  </a:lnTo>
                  <a:lnTo>
                    <a:pt x="337" y="899"/>
                  </a:lnTo>
                  <a:lnTo>
                    <a:pt x="337" y="899"/>
                  </a:lnTo>
                  <a:lnTo>
                    <a:pt x="337" y="899"/>
                  </a:lnTo>
                  <a:lnTo>
                    <a:pt x="337" y="899"/>
                  </a:lnTo>
                  <a:lnTo>
                    <a:pt x="337"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5" y="899"/>
                  </a:lnTo>
                  <a:lnTo>
                    <a:pt x="333" y="899"/>
                  </a:lnTo>
                  <a:lnTo>
                    <a:pt x="333" y="899"/>
                  </a:lnTo>
                  <a:lnTo>
                    <a:pt x="332" y="899"/>
                  </a:lnTo>
                  <a:lnTo>
                    <a:pt x="332" y="899"/>
                  </a:lnTo>
                  <a:lnTo>
                    <a:pt x="331" y="899"/>
                  </a:lnTo>
                  <a:lnTo>
                    <a:pt x="331" y="899"/>
                  </a:lnTo>
                  <a:lnTo>
                    <a:pt x="330" y="899"/>
                  </a:lnTo>
                  <a:lnTo>
                    <a:pt x="330" y="899"/>
                  </a:lnTo>
                  <a:lnTo>
                    <a:pt x="329" y="899"/>
                  </a:lnTo>
                  <a:lnTo>
                    <a:pt x="329"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7"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6" y="899"/>
                  </a:lnTo>
                  <a:lnTo>
                    <a:pt x="326" y="1371"/>
                  </a:lnTo>
                  <a:lnTo>
                    <a:pt x="322" y="1371"/>
                  </a:lnTo>
                  <a:lnTo>
                    <a:pt x="322" y="899"/>
                  </a:lnTo>
                  <a:lnTo>
                    <a:pt x="322" y="899"/>
                  </a:lnTo>
                  <a:lnTo>
                    <a:pt x="322" y="899"/>
                  </a:lnTo>
                  <a:lnTo>
                    <a:pt x="322" y="899"/>
                  </a:lnTo>
                  <a:lnTo>
                    <a:pt x="322" y="899"/>
                  </a:lnTo>
                  <a:lnTo>
                    <a:pt x="322" y="899"/>
                  </a:lnTo>
                  <a:lnTo>
                    <a:pt x="322" y="1372"/>
                  </a:lnTo>
                  <a:lnTo>
                    <a:pt x="310" y="1372"/>
                  </a:lnTo>
                  <a:lnTo>
                    <a:pt x="310" y="899"/>
                  </a:lnTo>
                  <a:lnTo>
                    <a:pt x="309" y="899"/>
                  </a:lnTo>
                  <a:lnTo>
                    <a:pt x="309" y="899"/>
                  </a:lnTo>
                  <a:lnTo>
                    <a:pt x="309" y="899"/>
                  </a:lnTo>
                  <a:lnTo>
                    <a:pt x="309" y="899"/>
                  </a:lnTo>
                  <a:lnTo>
                    <a:pt x="309" y="899"/>
                  </a:lnTo>
                  <a:lnTo>
                    <a:pt x="309" y="899"/>
                  </a:lnTo>
                  <a:lnTo>
                    <a:pt x="309" y="899"/>
                  </a:lnTo>
                  <a:lnTo>
                    <a:pt x="309" y="899"/>
                  </a:lnTo>
                  <a:lnTo>
                    <a:pt x="309" y="899"/>
                  </a:lnTo>
                  <a:lnTo>
                    <a:pt x="309" y="899"/>
                  </a:lnTo>
                  <a:lnTo>
                    <a:pt x="308" y="899"/>
                  </a:lnTo>
                  <a:lnTo>
                    <a:pt x="308" y="899"/>
                  </a:lnTo>
                  <a:lnTo>
                    <a:pt x="307" y="899"/>
                  </a:lnTo>
                  <a:lnTo>
                    <a:pt x="307" y="899"/>
                  </a:lnTo>
                  <a:lnTo>
                    <a:pt x="307" y="899"/>
                  </a:lnTo>
                  <a:lnTo>
                    <a:pt x="307" y="899"/>
                  </a:lnTo>
                  <a:lnTo>
                    <a:pt x="301" y="899"/>
                  </a:lnTo>
                  <a:lnTo>
                    <a:pt x="301" y="899"/>
                  </a:lnTo>
                  <a:lnTo>
                    <a:pt x="299" y="899"/>
                  </a:lnTo>
                  <a:lnTo>
                    <a:pt x="299" y="899"/>
                  </a:lnTo>
                  <a:lnTo>
                    <a:pt x="297" y="899"/>
                  </a:lnTo>
                  <a:lnTo>
                    <a:pt x="297"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0" y="899"/>
                  </a:lnTo>
                  <a:lnTo>
                    <a:pt x="290" y="899"/>
                  </a:lnTo>
                  <a:lnTo>
                    <a:pt x="289" y="899"/>
                  </a:lnTo>
                  <a:lnTo>
                    <a:pt x="289"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6" y="899"/>
                  </a:lnTo>
                  <a:lnTo>
                    <a:pt x="286" y="899"/>
                  </a:lnTo>
                  <a:lnTo>
                    <a:pt x="280" y="899"/>
                  </a:lnTo>
                  <a:lnTo>
                    <a:pt x="280" y="899"/>
                  </a:lnTo>
                  <a:lnTo>
                    <a:pt x="274" y="899"/>
                  </a:lnTo>
                  <a:lnTo>
                    <a:pt x="274" y="899"/>
                  </a:lnTo>
                  <a:lnTo>
                    <a:pt x="268" y="899"/>
                  </a:lnTo>
                  <a:lnTo>
                    <a:pt x="268" y="899"/>
                  </a:lnTo>
                  <a:lnTo>
                    <a:pt x="266" y="899"/>
                  </a:lnTo>
                  <a:lnTo>
                    <a:pt x="266" y="899"/>
                  </a:lnTo>
                  <a:lnTo>
                    <a:pt x="266" y="899"/>
                  </a:lnTo>
                  <a:lnTo>
                    <a:pt x="266" y="899"/>
                  </a:lnTo>
                  <a:lnTo>
                    <a:pt x="266" y="899"/>
                  </a:lnTo>
                  <a:lnTo>
                    <a:pt x="266" y="899"/>
                  </a:lnTo>
                  <a:lnTo>
                    <a:pt x="266" y="899"/>
                  </a:lnTo>
                  <a:lnTo>
                    <a:pt x="266" y="899"/>
                  </a:lnTo>
                  <a:lnTo>
                    <a:pt x="266" y="899"/>
                  </a:lnTo>
                  <a:lnTo>
                    <a:pt x="266" y="1404"/>
                  </a:lnTo>
                  <a:lnTo>
                    <a:pt x="247" y="1404"/>
                  </a:lnTo>
                  <a:lnTo>
                    <a:pt x="247" y="1404"/>
                  </a:lnTo>
                  <a:lnTo>
                    <a:pt x="247" y="1404"/>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7" y="899"/>
                  </a:lnTo>
                  <a:lnTo>
                    <a:pt x="243" y="899"/>
                  </a:lnTo>
                  <a:lnTo>
                    <a:pt x="243" y="899"/>
                  </a:lnTo>
                  <a:lnTo>
                    <a:pt x="241" y="899"/>
                  </a:lnTo>
                  <a:lnTo>
                    <a:pt x="241" y="1406"/>
                  </a:lnTo>
                  <a:lnTo>
                    <a:pt x="240" y="1406"/>
                  </a:lnTo>
                  <a:lnTo>
                    <a:pt x="240" y="1406"/>
                  </a:lnTo>
                  <a:lnTo>
                    <a:pt x="240" y="1406"/>
                  </a:lnTo>
                  <a:lnTo>
                    <a:pt x="240" y="1406"/>
                  </a:lnTo>
                  <a:lnTo>
                    <a:pt x="239" y="1406"/>
                  </a:lnTo>
                  <a:lnTo>
                    <a:pt x="239" y="1406"/>
                  </a:lnTo>
                  <a:lnTo>
                    <a:pt x="239" y="1406"/>
                  </a:lnTo>
                  <a:lnTo>
                    <a:pt x="239" y="1406"/>
                  </a:lnTo>
                  <a:lnTo>
                    <a:pt x="239" y="1406"/>
                  </a:lnTo>
                  <a:lnTo>
                    <a:pt x="239" y="1406"/>
                  </a:lnTo>
                  <a:lnTo>
                    <a:pt x="239" y="1406"/>
                  </a:lnTo>
                  <a:lnTo>
                    <a:pt x="239" y="899"/>
                  </a:lnTo>
                  <a:lnTo>
                    <a:pt x="239" y="899"/>
                  </a:lnTo>
                  <a:lnTo>
                    <a:pt x="239" y="899"/>
                  </a:lnTo>
                  <a:lnTo>
                    <a:pt x="239" y="899"/>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899"/>
                  </a:lnTo>
                  <a:lnTo>
                    <a:pt x="239" y="899"/>
                  </a:lnTo>
                  <a:lnTo>
                    <a:pt x="239" y="899"/>
                  </a:lnTo>
                  <a:lnTo>
                    <a:pt x="238" y="899"/>
                  </a:lnTo>
                  <a:lnTo>
                    <a:pt x="238" y="899"/>
                  </a:lnTo>
                  <a:lnTo>
                    <a:pt x="238" y="899"/>
                  </a:lnTo>
                  <a:lnTo>
                    <a:pt x="238" y="899"/>
                  </a:lnTo>
                  <a:lnTo>
                    <a:pt x="238" y="899"/>
                  </a:lnTo>
                  <a:lnTo>
                    <a:pt x="238" y="899"/>
                  </a:lnTo>
                  <a:lnTo>
                    <a:pt x="238" y="899"/>
                  </a:lnTo>
                  <a:lnTo>
                    <a:pt x="238" y="899"/>
                  </a:lnTo>
                  <a:lnTo>
                    <a:pt x="238" y="899"/>
                  </a:lnTo>
                  <a:lnTo>
                    <a:pt x="238"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7" y="899"/>
                  </a:lnTo>
                  <a:lnTo>
                    <a:pt x="236" y="899"/>
                  </a:lnTo>
                  <a:lnTo>
                    <a:pt x="236" y="899"/>
                  </a:lnTo>
                  <a:lnTo>
                    <a:pt x="236" y="899"/>
                  </a:lnTo>
                  <a:lnTo>
                    <a:pt x="236" y="899"/>
                  </a:lnTo>
                  <a:lnTo>
                    <a:pt x="236" y="899"/>
                  </a:lnTo>
                  <a:lnTo>
                    <a:pt x="236" y="899"/>
                  </a:lnTo>
                  <a:lnTo>
                    <a:pt x="236" y="899"/>
                  </a:lnTo>
                  <a:lnTo>
                    <a:pt x="236" y="899"/>
                  </a:lnTo>
                  <a:lnTo>
                    <a:pt x="236" y="899"/>
                  </a:lnTo>
                  <a:lnTo>
                    <a:pt x="236" y="899"/>
                  </a:lnTo>
                  <a:lnTo>
                    <a:pt x="236" y="899"/>
                  </a:lnTo>
                  <a:lnTo>
                    <a:pt x="236" y="1413"/>
                  </a:lnTo>
                  <a:lnTo>
                    <a:pt x="233" y="1413"/>
                  </a:lnTo>
                  <a:lnTo>
                    <a:pt x="233" y="899"/>
                  </a:lnTo>
                  <a:lnTo>
                    <a:pt x="233" y="899"/>
                  </a:lnTo>
                  <a:lnTo>
                    <a:pt x="233" y="899"/>
                  </a:lnTo>
                  <a:lnTo>
                    <a:pt x="228" y="899"/>
                  </a:lnTo>
                  <a:lnTo>
                    <a:pt x="228" y="899"/>
                  </a:lnTo>
                  <a:lnTo>
                    <a:pt x="226" y="899"/>
                  </a:lnTo>
                  <a:lnTo>
                    <a:pt x="226" y="899"/>
                  </a:lnTo>
                  <a:lnTo>
                    <a:pt x="224" y="899"/>
                  </a:lnTo>
                  <a:lnTo>
                    <a:pt x="224" y="899"/>
                  </a:lnTo>
                  <a:lnTo>
                    <a:pt x="223" y="899"/>
                  </a:lnTo>
                  <a:lnTo>
                    <a:pt x="223" y="899"/>
                  </a:lnTo>
                  <a:lnTo>
                    <a:pt x="222" y="899"/>
                  </a:lnTo>
                  <a:lnTo>
                    <a:pt x="222" y="899"/>
                  </a:lnTo>
                  <a:lnTo>
                    <a:pt x="222" y="899"/>
                  </a:lnTo>
                  <a:lnTo>
                    <a:pt x="222" y="899"/>
                  </a:lnTo>
                  <a:lnTo>
                    <a:pt x="221" y="899"/>
                  </a:lnTo>
                  <a:lnTo>
                    <a:pt x="221" y="899"/>
                  </a:lnTo>
                  <a:lnTo>
                    <a:pt x="221" y="899"/>
                  </a:lnTo>
                  <a:lnTo>
                    <a:pt x="221" y="899"/>
                  </a:lnTo>
                  <a:lnTo>
                    <a:pt x="220" y="899"/>
                  </a:lnTo>
                  <a:lnTo>
                    <a:pt x="220" y="899"/>
                  </a:lnTo>
                  <a:lnTo>
                    <a:pt x="220" y="899"/>
                  </a:lnTo>
                  <a:lnTo>
                    <a:pt x="220" y="899"/>
                  </a:lnTo>
                  <a:lnTo>
                    <a:pt x="220" y="899"/>
                  </a:lnTo>
                  <a:lnTo>
                    <a:pt x="220" y="899"/>
                  </a:lnTo>
                  <a:lnTo>
                    <a:pt x="220" y="899"/>
                  </a:lnTo>
                  <a:lnTo>
                    <a:pt x="220" y="899"/>
                  </a:lnTo>
                  <a:lnTo>
                    <a:pt x="220" y="899"/>
                  </a:lnTo>
                  <a:lnTo>
                    <a:pt x="220"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9" y="899"/>
                  </a:lnTo>
                  <a:lnTo>
                    <a:pt x="217" y="899"/>
                  </a:lnTo>
                  <a:lnTo>
                    <a:pt x="217" y="1420"/>
                  </a:lnTo>
                  <a:lnTo>
                    <a:pt x="213" y="1420"/>
                  </a:lnTo>
                  <a:lnTo>
                    <a:pt x="213" y="1420"/>
                  </a:lnTo>
                  <a:lnTo>
                    <a:pt x="211" y="1420"/>
                  </a:lnTo>
                  <a:lnTo>
                    <a:pt x="211" y="899"/>
                  </a:lnTo>
                  <a:lnTo>
                    <a:pt x="210" y="899"/>
                  </a:lnTo>
                  <a:lnTo>
                    <a:pt x="210" y="899"/>
                  </a:lnTo>
                  <a:lnTo>
                    <a:pt x="209" y="899"/>
                  </a:lnTo>
                  <a:lnTo>
                    <a:pt x="209" y="899"/>
                  </a:lnTo>
                  <a:lnTo>
                    <a:pt x="209" y="899"/>
                  </a:lnTo>
                  <a:lnTo>
                    <a:pt x="209" y="1420"/>
                  </a:lnTo>
                  <a:lnTo>
                    <a:pt x="209" y="1420"/>
                  </a:lnTo>
                  <a:lnTo>
                    <a:pt x="209" y="1420"/>
                  </a:lnTo>
                  <a:lnTo>
                    <a:pt x="209" y="1420"/>
                  </a:lnTo>
                  <a:lnTo>
                    <a:pt x="209" y="899"/>
                  </a:lnTo>
                  <a:lnTo>
                    <a:pt x="209" y="899"/>
                  </a:lnTo>
                  <a:lnTo>
                    <a:pt x="209" y="1420"/>
                  </a:lnTo>
                  <a:lnTo>
                    <a:pt x="207" y="1420"/>
                  </a:lnTo>
                  <a:lnTo>
                    <a:pt x="207" y="1420"/>
                  </a:lnTo>
                  <a:lnTo>
                    <a:pt x="207" y="1420"/>
                  </a:lnTo>
                  <a:lnTo>
                    <a:pt x="207" y="899"/>
                  </a:lnTo>
                  <a:lnTo>
                    <a:pt x="207" y="899"/>
                  </a:lnTo>
                  <a:lnTo>
                    <a:pt x="207" y="899"/>
                  </a:lnTo>
                  <a:lnTo>
                    <a:pt x="206" y="899"/>
                  </a:lnTo>
                  <a:lnTo>
                    <a:pt x="206" y="899"/>
                  </a:lnTo>
                  <a:lnTo>
                    <a:pt x="205" y="899"/>
                  </a:lnTo>
                  <a:lnTo>
                    <a:pt x="205"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204" y="899"/>
                  </a:lnTo>
                  <a:lnTo>
                    <a:pt x="167" y="899"/>
                  </a:lnTo>
                  <a:lnTo>
                    <a:pt x="167" y="899"/>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4"/>
                  </a:lnTo>
                  <a:lnTo>
                    <a:pt x="152" y="1434"/>
                  </a:lnTo>
                  <a:lnTo>
                    <a:pt x="152" y="899"/>
                  </a:lnTo>
                  <a:lnTo>
                    <a:pt x="152" y="899"/>
                  </a:lnTo>
                  <a:lnTo>
                    <a:pt x="152" y="899"/>
                  </a:lnTo>
                  <a:lnTo>
                    <a:pt x="152" y="899"/>
                  </a:lnTo>
                  <a:lnTo>
                    <a:pt x="152"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50" y="899"/>
                  </a:lnTo>
                  <a:lnTo>
                    <a:pt x="149" y="899"/>
                  </a:lnTo>
                  <a:lnTo>
                    <a:pt x="149"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8" y="899"/>
                  </a:lnTo>
                  <a:lnTo>
                    <a:pt x="147" y="899"/>
                  </a:lnTo>
                  <a:lnTo>
                    <a:pt x="147" y="899"/>
                  </a:lnTo>
                  <a:lnTo>
                    <a:pt x="147" y="899"/>
                  </a:lnTo>
                  <a:lnTo>
                    <a:pt x="147" y="899"/>
                  </a:lnTo>
                  <a:lnTo>
                    <a:pt x="147" y="899"/>
                  </a:lnTo>
                  <a:lnTo>
                    <a:pt x="147" y="899"/>
                  </a:lnTo>
                  <a:lnTo>
                    <a:pt x="147" y="899"/>
                  </a:lnTo>
                  <a:lnTo>
                    <a:pt x="147" y="899"/>
                  </a:lnTo>
                  <a:lnTo>
                    <a:pt x="144" y="899"/>
                  </a:lnTo>
                  <a:lnTo>
                    <a:pt x="144" y="899"/>
                  </a:lnTo>
                  <a:lnTo>
                    <a:pt x="143" y="899"/>
                  </a:lnTo>
                  <a:lnTo>
                    <a:pt x="143" y="899"/>
                  </a:lnTo>
                  <a:lnTo>
                    <a:pt x="142" y="899"/>
                  </a:lnTo>
                  <a:lnTo>
                    <a:pt x="142" y="899"/>
                  </a:lnTo>
                  <a:lnTo>
                    <a:pt x="142" y="899"/>
                  </a:lnTo>
                  <a:lnTo>
                    <a:pt x="142" y="899"/>
                  </a:lnTo>
                  <a:lnTo>
                    <a:pt x="142" y="899"/>
                  </a:lnTo>
                  <a:lnTo>
                    <a:pt x="142"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8" y="899"/>
                  </a:lnTo>
                  <a:lnTo>
                    <a:pt x="138" y="899"/>
                  </a:lnTo>
                  <a:lnTo>
                    <a:pt x="138" y="899"/>
                  </a:lnTo>
                  <a:lnTo>
                    <a:pt x="138" y="899"/>
                  </a:lnTo>
                  <a:lnTo>
                    <a:pt x="138" y="899"/>
                  </a:lnTo>
                  <a:lnTo>
                    <a:pt x="138" y="899"/>
                  </a:lnTo>
                  <a:lnTo>
                    <a:pt x="138" y="899"/>
                  </a:lnTo>
                  <a:lnTo>
                    <a:pt x="138" y="899"/>
                  </a:lnTo>
                  <a:lnTo>
                    <a:pt x="138" y="899"/>
                  </a:lnTo>
                  <a:lnTo>
                    <a:pt x="138"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7"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5" y="899"/>
                  </a:lnTo>
                  <a:lnTo>
                    <a:pt x="135" y="899"/>
                  </a:lnTo>
                  <a:lnTo>
                    <a:pt x="135" y="899"/>
                  </a:lnTo>
                  <a:lnTo>
                    <a:pt x="135" y="899"/>
                  </a:lnTo>
                  <a:lnTo>
                    <a:pt x="135" y="899"/>
                  </a:lnTo>
                  <a:lnTo>
                    <a:pt x="135" y="899"/>
                  </a:lnTo>
                  <a:lnTo>
                    <a:pt x="135" y="899"/>
                  </a:lnTo>
                  <a:lnTo>
                    <a:pt x="135" y="899"/>
                  </a:lnTo>
                  <a:lnTo>
                    <a:pt x="135" y="899"/>
                  </a:lnTo>
                  <a:lnTo>
                    <a:pt x="135" y="899"/>
                  </a:lnTo>
                  <a:lnTo>
                    <a:pt x="133" y="899"/>
                  </a:lnTo>
                  <a:lnTo>
                    <a:pt x="133" y="899"/>
                  </a:lnTo>
                  <a:lnTo>
                    <a:pt x="131" y="899"/>
                  </a:lnTo>
                  <a:lnTo>
                    <a:pt x="131" y="899"/>
                  </a:lnTo>
                  <a:lnTo>
                    <a:pt x="131" y="899"/>
                  </a:lnTo>
                  <a:lnTo>
                    <a:pt x="131" y="1498"/>
                  </a:lnTo>
                  <a:lnTo>
                    <a:pt x="129" y="1498"/>
                  </a:lnTo>
                  <a:lnTo>
                    <a:pt x="129" y="1498"/>
                  </a:lnTo>
                  <a:lnTo>
                    <a:pt x="128" y="1498"/>
                  </a:lnTo>
                  <a:lnTo>
                    <a:pt x="128" y="1498"/>
                  </a:lnTo>
                  <a:lnTo>
                    <a:pt x="128" y="1498"/>
                  </a:lnTo>
                  <a:lnTo>
                    <a:pt x="128"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899"/>
                  </a:lnTo>
                  <a:lnTo>
                    <a:pt x="127" y="899"/>
                  </a:lnTo>
                  <a:lnTo>
                    <a:pt x="127" y="899"/>
                  </a:lnTo>
                  <a:lnTo>
                    <a:pt x="126" y="899"/>
                  </a:lnTo>
                  <a:lnTo>
                    <a:pt x="126" y="899"/>
                  </a:lnTo>
                  <a:lnTo>
                    <a:pt x="126" y="899"/>
                  </a:lnTo>
                  <a:lnTo>
                    <a:pt x="126"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1510"/>
                  </a:lnTo>
                  <a:lnTo>
                    <a:pt x="125" y="1510"/>
                  </a:lnTo>
                  <a:lnTo>
                    <a:pt x="125" y="1510"/>
                  </a:lnTo>
                  <a:lnTo>
                    <a:pt x="125" y="1510"/>
                  </a:lnTo>
                  <a:lnTo>
                    <a:pt x="125" y="1510"/>
                  </a:lnTo>
                  <a:lnTo>
                    <a:pt x="123" y="1510"/>
                  </a:lnTo>
                  <a:lnTo>
                    <a:pt x="123" y="1510"/>
                  </a:lnTo>
                  <a:lnTo>
                    <a:pt x="123" y="1510"/>
                  </a:lnTo>
                  <a:lnTo>
                    <a:pt x="123" y="899"/>
                  </a:lnTo>
                  <a:lnTo>
                    <a:pt x="123" y="899"/>
                  </a:lnTo>
                  <a:lnTo>
                    <a:pt x="123" y="899"/>
                  </a:lnTo>
                  <a:lnTo>
                    <a:pt x="123" y="899"/>
                  </a:lnTo>
                  <a:lnTo>
                    <a:pt x="123" y="899"/>
                  </a:lnTo>
                  <a:lnTo>
                    <a:pt x="123" y="899"/>
                  </a:lnTo>
                  <a:lnTo>
                    <a:pt x="123" y="899"/>
                  </a:lnTo>
                  <a:lnTo>
                    <a:pt x="123" y="899"/>
                  </a:lnTo>
                  <a:lnTo>
                    <a:pt x="123"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7" y="899"/>
                  </a:lnTo>
                  <a:lnTo>
                    <a:pt x="117"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5" y="899"/>
                  </a:lnTo>
                  <a:lnTo>
                    <a:pt x="115" y="1532"/>
                  </a:lnTo>
                  <a:lnTo>
                    <a:pt x="112" y="1532"/>
                  </a:lnTo>
                  <a:lnTo>
                    <a:pt x="112" y="899"/>
                  </a:lnTo>
                  <a:lnTo>
                    <a:pt x="110" y="899"/>
                  </a:lnTo>
                  <a:lnTo>
                    <a:pt x="110" y="899"/>
                  </a:lnTo>
                  <a:lnTo>
                    <a:pt x="108" y="899"/>
                  </a:lnTo>
                  <a:lnTo>
                    <a:pt x="108" y="899"/>
                  </a:lnTo>
                  <a:lnTo>
                    <a:pt x="107" y="899"/>
                  </a:lnTo>
                  <a:lnTo>
                    <a:pt x="107" y="1532"/>
                  </a:lnTo>
                  <a:lnTo>
                    <a:pt x="107" y="1532"/>
                  </a:lnTo>
                  <a:lnTo>
                    <a:pt x="107" y="899"/>
                  </a:lnTo>
                  <a:lnTo>
                    <a:pt x="106" y="899"/>
                  </a:lnTo>
                  <a:lnTo>
                    <a:pt x="106" y="899"/>
                  </a:lnTo>
                  <a:lnTo>
                    <a:pt x="104" y="899"/>
                  </a:lnTo>
                  <a:lnTo>
                    <a:pt x="104" y="899"/>
                  </a:lnTo>
                  <a:lnTo>
                    <a:pt x="103" y="899"/>
                  </a:lnTo>
                  <a:lnTo>
                    <a:pt x="103" y="899"/>
                  </a:lnTo>
                  <a:lnTo>
                    <a:pt x="103" y="899"/>
                  </a:lnTo>
                  <a:lnTo>
                    <a:pt x="103" y="899"/>
                  </a:lnTo>
                  <a:lnTo>
                    <a:pt x="103" y="899"/>
                  </a:lnTo>
                  <a:lnTo>
                    <a:pt x="103" y="899"/>
                  </a:lnTo>
                  <a:lnTo>
                    <a:pt x="103" y="899"/>
                  </a:lnTo>
                  <a:lnTo>
                    <a:pt x="103" y="899"/>
                  </a:lnTo>
                  <a:lnTo>
                    <a:pt x="102" y="899"/>
                  </a:lnTo>
                  <a:lnTo>
                    <a:pt x="102" y="899"/>
                  </a:lnTo>
                  <a:lnTo>
                    <a:pt x="101" y="899"/>
                  </a:lnTo>
                  <a:lnTo>
                    <a:pt x="101" y="1544"/>
                  </a:lnTo>
                  <a:lnTo>
                    <a:pt x="94" y="1544"/>
                  </a:lnTo>
                  <a:lnTo>
                    <a:pt x="94" y="899"/>
                  </a:lnTo>
                  <a:lnTo>
                    <a:pt x="93" y="899"/>
                  </a:lnTo>
                  <a:lnTo>
                    <a:pt x="93" y="1544"/>
                  </a:lnTo>
                  <a:lnTo>
                    <a:pt x="93" y="1544"/>
                  </a:lnTo>
                  <a:lnTo>
                    <a:pt x="93" y="899"/>
                  </a:lnTo>
                  <a:lnTo>
                    <a:pt x="92" y="899"/>
                  </a:lnTo>
                  <a:lnTo>
                    <a:pt x="92" y="899"/>
                  </a:lnTo>
                  <a:lnTo>
                    <a:pt x="89" y="899"/>
                  </a:lnTo>
                  <a:lnTo>
                    <a:pt x="89" y="899"/>
                  </a:lnTo>
                  <a:lnTo>
                    <a:pt x="89" y="899"/>
                  </a:lnTo>
                  <a:lnTo>
                    <a:pt x="89" y="899"/>
                  </a:lnTo>
                  <a:lnTo>
                    <a:pt x="89" y="899"/>
                  </a:lnTo>
                  <a:lnTo>
                    <a:pt x="89" y="899"/>
                  </a:lnTo>
                  <a:lnTo>
                    <a:pt x="89" y="899"/>
                  </a:lnTo>
                  <a:lnTo>
                    <a:pt x="89" y="899"/>
                  </a:lnTo>
                  <a:lnTo>
                    <a:pt x="89" y="899"/>
                  </a:lnTo>
                  <a:lnTo>
                    <a:pt x="89" y="899"/>
                  </a:lnTo>
                  <a:lnTo>
                    <a:pt x="88" y="899"/>
                  </a:lnTo>
                  <a:lnTo>
                    <a:pt x="88" y="899"/>
                  </a:lnTo>
                  <a:lnTo>
                    <a:pt x="88" y="899"/>
                  </a:lnTo>
                  <a:lnTo>
                    <a:pt x="88" y="899"/>
                  </a:lnTo>
                  <a:lnTo>
                    <a:pt x="88" y="899"/>
                  </a:lnTo>
                  <a:lnTo>
                    <a:pt x="88" y="899"/>
                  </a:lnTo>
                  <a:lnTo>
                    <a:pt x="88" y="899"/>
                  </a:lnTo>
                  <a:lnTo>
                    <a:pt x="88" y="899"/>
                  </a:lnTo>
                  <a:lnTo>
                    <a:pt x="88" y="899"/>
                  </a:lnTo>
                  <a:lnTo>
                    <a:pt x="88" y="899"/>
                  </a:lnTo>
                  <a:lnTo>
                    <a:pt x="88" y="899"/>
                  </a:lnTo>
                  <a:lnTo>
                    <a:pt x="88"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7" y="899"/>
                  </a:lnTo>
                  <a:lnTo>
                    <a:pt x="86" y="899"/>
                  </a:lnTo>
                  <a:lnTo>
                    <a:pt x="86" y="899"/>
                  </a:lnTo>
                  <a:lnTo>
                    <a:pt x="86" y="899"/>
                  </a:lnTo>
                  <a:lnTo>
                    <a:pt x="86" y="899"/>
                  </a:lnTo>
                  <a:lnTo>
                    <a:pt x="86" y="899"/>
                  </a:lnTo>
                  <a:lnTo>
                    <a:pt x="86" y="899"/>
                  </a:lnTo>
                  <a:lnTo>
                    <a:pt x="86" y="899"/>
                  </a:lnTo>
                  <a:lnTo>
                    <a:pt x="86" y="899"/>
                  </a:lnTo>
                  <a:lnTo>
                    <a:pt x="86" y="899"/>
                  </a:lnTo>
                  <a:lnTo>
                    <a:pt x="86" y="899"/>
                  </a:lnTo>
                  <a:lnTo>
                    <a:pt x="86" y="899"/>
                  </a:lnTo>
                  <a:lnTo>
                    <a:pt x="86" y="899"/>
                  </a:lnTo>
                  <a:lnTo>
                    <a:pt x="85" y="899"/>
                  </a:lnTo>
                  <a:lnTo>
                    <a:pt x="85" y="899"/>
                  </a:lnTo>
                  <a:lnTo>
                    <a:pt x="83" y="899"/>
                  </a:lnTo>
                  <a:lnTo>
                    <a:pt x="83" y="899"/>
                  </a:lnTo>
                  <a:lnTo>
                    <a:pt x="81" y="899"/>
                  </a:lnTo>
                  <a:lnTo>
                    <a:pt x="81" y="899"/>
                  </a:lnTo>
                  <a:lnTo>
                    <a:pt x="81" y="899"/>
                  </a:lnTo>
                  <a:lnTo>
                    <a:pt x="81" y="899"/>
                  </a:lnTo>
                  <a:lnTo>
                    <a:pt x="81" y="899"/>
                  </a:lnTo>
                  <a:lnTo>
                    <a:pt x="81" y="899"/>
                  </a:lnTo>
                  <a:lnTo>
                    <a:pt x="81" y="899"/>
                  </a:lnTo>
                  <a:lnTo>
                    <a:pt x="81" y="899"/>
                  </a:lnTo>
                  <a:lnTo>
                    <a:pt x="76" y="899"/>
                  </a:lnTo>
                  <a:lnTo>
                    <a:pt x="76" y="899"/>
                  </a:lnTo>
                  <a:lnTo>
                    <a:pt x="72" y="899"/>
                  </a:lnTo>
                  <a:lnTo>
                    <a:pt x="72" y="899"/>
                  </a:lnTo>
                  <a:lnTo>
                    <a:pt x="70" y="899"/>
                  </a:lnTo>
                  <a:lnTo>
                    <a:pt x="70" y="899"/>
                  </a:lnTo>
                  <a:lnTo>
                    <a:pt x="70" y="899"/>
                  </a:lnTo>
                  <a:lnTo>
                    <a:pt x="70" y="899"/>
                  </a:lnTo>
                  <a:lnTo>
                    <a:pt x="70" y="899"/>
                  </a:lnTo>
                  <a:lnTo>
                    <a:pt x="70" y="899"/>
                  </a:lnTo>
                  <a:lnTo>
                    <a:pt x="70" y="899"/>
                  </a:lnTo>
                  <a:lnTo>
                    <a:pt x="70" y="899"/>
                  </a:lnTo>
                  <a:lnTo>
                    <a:pt x="70" y="899"/>
                  </a:lnTo>
                  <a:lnTo>
                    <a:pt x="70" y="899"/>
                  </a:lnTo>
                  <a:lnTo>
                    <a:pt x="70" y="899"/>
                  </a:lnTo>
                  <a:lnTo>
                    <a:pt x="70" y="899"/>
                  </a:lnTo>
                  <a:lnTo>
                    <a:pt x="69" y="899"/>
                  </a:lnTo>
                  <a:lnTo>
                    <a:pt x="69" y="899"/>
                  </a:lnTo>
                  <a:lnTo>
                    <a:pt x="68" y="899"/>
                  </a:lnTo>
                  <a:lnTo>
                    <a:pt x="68" y="899"/>
                  </a:lnTo>
                  <a:lnTo>
                    <a:pt x="68" y="899"/>
                  </a:lnTo>
                  <a:lnTo>
                    <a:pt x="68" y="899"/>
                  </a:lnTo>
                  <a:lnTo>
                    <a:pt x="67" y="899"/>
                  </a:lnTo>
                  <a:lnTo>
                    <a:pt x="67" y="899"/>
                  </a:lnTo>
                  <a:lnTo>
                    <a:pt x="67" y="899"/>
                  </a:lnTo>
                  <a:lnTo>
                    <a:pt x="67" y="899"/>
                  </a:lnTo>
                  <a:lnTo>
                    <a:pt x="67" y="899"/>
                  </a:lnTo>
                  <a:lnTo>
                    <a:pt x="67" y="899"/>
                  </a:lnTo>
                  <a:lnTo>
                    <a:pt x="67" y="899"/>
                  </a:lnTo>
                  <a:lnTo>
                    <a:pt x="67" y="899"/>
                  </a:lnTo>
                  <a:lnTo>
                    <a:pt x="67" y="899"/>
                  </a:lnTo>
                  <a:lnTo>
                    <a:pt x="67" y="899"/>
                  </a:lnTo>
                  <a:lnTo>
                    <a:pt x="66" y="899"/>
                  </a:lnTo>
                  <a:lnTo>
                    <a:pt x="66" y="899"/>
                  </a:lnTo>
                  <a:lnTo>
                    <a:pt x="65" y="899"/>
                  </a:lnTo>
                  <a:lnTo>
                    <a:pt x="65" y="899"/>
                  </a:lnTo>
                  <a:lnTo>
                    <a:pt x="65" y="899"/>
                  </a:lnTo>
                  <a:lnTo>
                    <a:pt x="65" y="899"/>
                  </a:lnTo>
                  <a:lnTo>
                    <a:pt x="65" y="899"/>
                  </a:lnTo>
                  <a:lnTo>
                    <a:pt x="65" y="899"/>
                  </a:lnTo>
                  <a:lnTo>
                    <a:pt x="65" y="899"/>
                  </a:lnTo>
                  <a:lnTo>
                    <a:pt x="65"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4" y="899"/>
                  </a:lnTo>
                  <a:lnTo>
                    <a:pt x="63" y="899"/>
                  </a:lnTo>
                  <a:lnTo>
                    <a:pt x="63" y="899"/>
                  </a:lnTo>
                  <a:lnTo>
                    <a:pt x="62" y="899"/>
                  </a:lnTo>
                  <a:lnTo>
                    <a:pt x="62" y="899"/>
                  </a:lnTo>
                  <a:lnTo>
                    <a:pt x="62" y="899"/>
                  </a:lnTo>
                  <a:lnTo>
                    <a:pt x="62" y="899"/>
                  </a:lnTo>
                  <a:lnTo>
                    <a:pt x="62" y="899"/>
                  </a:lnTo>
                  <a:lnTo>
                    <a:pt x="62" y="899"/>
                  </a:lnTo>
                  <a:lnTo>
                    <a:pt x="62" y="899"/>
                  </a:lnTo>
                  <a:lnTo>
                    <a:pt x="62" y="1638"/>
                  </a:lnTo>
                  <a:lnTo>
                    <a:pt x="60" y="1638"/>
                  </a:lnTo>
                  <a:lnTo>
                    <a:pt x="60" y="1638"/>
                  </a:lnTo>
                  <a:lnTo>
                    <a:pt x="58" y="1638"/>
                  </a:lnTo>
                  <a:lnTo>
                    <a:pt x="58" y="1638"/>
                  </a:lnTo>
                  <a:lnTo>
                    <a:pt x="56" y="1638"/>
                  </a:lnTo>
                  <a:lnTo>
                    <a:pt x="56" y="1638"/>
                  </a:lnTo>
                  <a:lnTo>
                    <a:pt x="56" y="1638"/>
                  </a:lnTo>
                  <a:lnTo>
                    <a:pt x="56"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44"/>
                  </a:lnTo>
                  <a:lnTo>
                    <a:pt x="50" y="1644"/>
                  </a:lnTo>
                  <a:lnTo>
                    <a:pt x="50" y="899"/>
                  </a:lnTo>
                  <a:lnTo>
                    <a:pt x="47" y="899"/>
                  </a:lnTo>
                  <a:lnTo>
                    <a:pt x="47" y="899"/>
                  </a:lnTo>
                  <a:lnTo>
                    <a:pt x="46" y="899"/>
                  </a:lnTo>
                  <a:lnTo>
                    <a:pt x="46" y="899"/>
                  </a:lnTo>
                  <a:lnTo>
                    <a:pt x="46" y="899"/>
                  </a:lnTo>
                  <a:lnTo>
                    <a:pt x="46" y="899"/>
                  </a:lnTo>
                  <a:lnTo>
                    <a:pt x="46" y="899"/>
                  </a:lnTo>
                  <a:lnTo>
                    <a:pt x="46" y="1644"/>
                  </a:lnTo>
                  <a:lnTo>
                    <a:pt x="46" y="1644"/>
                  </a:lnTo>
                  <a:lnTo>
                    <a:pt x="46" y="899"/>
                  </a:lnTo>
                  <a:lnTo>
                    <a:pt x="46" y="899"/>
                  </a:lnTo>
                  <a:lnTo>
                    <a:pt x="46"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4"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3" y="899"/>
                  </a:lnTo>
                  <a:lnTo>
                    <a:pt x="42" y="899"/>
                  </a:lnTo>
                  <a:lnTo>
                    <a:pt x="42" y="899"/>
                  </a:lnTo>
                  <a:lnTo>
                    <a:pt x="42" y="899"/>
                  </a:lnTo>
                  <a:lnTo>
                    <a:pt x="42" y="899"/>
                  </a:lnTo>
                  <a:lnTo>
                    <a:pt x="41" y="899"/>
                  </a:lnTo>
                  <a:lnTo>
                    <a:pt x="41" y="899"/>
                  </a:lnTo>
                  <a:lnTo>
                    <a:pt x="41" y="899"/>
                  </a:lnTo>
                  <a:lnTo>
                    <a:pt x="41" y="899"/>
                  </a:lnTo>
                  <a:lnTo>
                    <a:pt x="41" y="899"/>
                  </a:lnTo>
                  <a:lnTo>
                    <a:pt x="41" y="899"/>
                  </a:lnTo>
                  <a:lnTo>
                    <a:pt x="41" y="899"/>
                  </a:lnTo>
                  <a:lnTo>
                    <a:pt x="41" y="899"/>
                  </a:lnTo>
                  <a:lnTo>
                    <a:pt x="41" y="899"/>
                  </a:lnTo>
                  <a:lnTo>
                    <a:pt x="41"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40"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9" y="899"/>
                  </a:lnTo>
                  <a:lnTo>
                    <a:pt x="38" y="899"/>
                  </a:lnTo>
                  <a:lnTo>
                    <a:pt x="38" y="899"/>
                  </a:lnTo>
                  <a:lnTo>
                    <a:pt x="38" y="899"/>
                  </a:lnTo>
                  <a:lnTo>
                    <a:pt x="38" y="899"/>
                  </a:lnTo>
                  <a:lnTo>
                    <a:pt x="38" y="899"/>
                  </a:lnTo>
                  <a:lnTo>
                    <a:pt x="38" y="899"/>
                  </a:lnTo>
                  <a:lnTo>
                    <a:pt x="38" y="899"/>
                  </a:lnTo>
                  <a:lnTo>
                    <a:pt x="38" y="899"/>
                  </a:lnTo>
                  <a:lnTo>
                    <a:pt x="37" y="899"/>
                  </a:lnTo>
                  <a:lnTo>
                    <a:pt x="37" y="899"/>
                  </a:lnTo>
                  <a:lnTo>
                    <a:pt x="37" y="899"/>
                  </a:lnTo>
                  <a:lnTo>
                    <a:pt x="37" y="899"/>
                  </a:lnTo>
                  <a:lnTo>
                    <a:pt x="36" y="899"/>
                  </a:lnTo>
                  <a:lnTo>
                    <a:pt x="36" y="899"/>
                  </a:lnTo>
                  <a:lnTo>
                    <a:pt x="36" y="899"/>
                  </a:lnTo>
                  <a:lnTo>
                    <a:pt x="36" y="899"/>
                  </a:lnTo>
                  <a:lnTo>
                    <a:pt x="36" y="899"/>
                  </a:lnTo>
                  <a:lnTo>
                    <a:pt x="36"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5"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899"/>
                  </a:lnTo>
                  <a:lnTo>
                    <a:pt x="34" y="1735"/>
                  </a:lnTo>
                  <a:lnTo>
                    <a:pt x="34" y="1735"/>
                  </a:lnTo>
                  <a:lnTo>
                    <a:pt x="34" y="1735"/>
                  </a:lnTo>
                  <a:lnTo>
                    <a:pt x="32" y="1735"/>
                  </a:lnTo>
                  <a:lnTo>
                    <a:pt x="32" y="1735"/>
                  </a:lnTo>
                  <a:lnTo>
                    <a:pt x="32" y="1735"/>
                  </a:lnTo>
                  <a:lnTo>
                    <a:pt x="32" y="1735"/>
                  </a:lnTo>
                  <a:lnTo>
                    <a:pt x="31" y="1735"/>
                  </a:lnTo>
                  <a:lnTo>
                    <a:pt x="31" y="1735"/>
                  </a:lnTo>
                  <a:lnTo>
                    <a:pt x="31" y="1735"/>
                  </a:lnTo>
                  <a:lnTo>
                    <a:pt x="31" y="1735"/>
                  </a:lnTo>
                  <a:lnTo>
                    <a:pt x="31" y="1735"/>
                  </a:lnTo>
                  <a:lnTo>
                    <a:pt x="31" y="1735"/>
                  </a:lnTo>
                  <a:lnTo>
                    <a:pt x="30" y="1735"/>
                  </a:lnTo>
                  <a:lnTo>
                    <a:pt x="30" y="899"/>
                  </a:lnTo>
                  <a:lnTo>
                    <a:pt x="30" y="899"/>
                  </a:lnTo>
                  <a:lnTo>
                    <a:pt x="30" y="899"/>
                  </a:lnTo>
                  <a:lnTo>
                    <a:pt x="30" y="899"/>
                  </a:lnTo>
                  <a:lnTo>
                    <a:pt x="30" y="899"/>
                  </a:lnTo>
                  <a:lnTo>
                    <a:pt x="30" y="899"/>
                  </a:lnTo>
                  <a:lnTo>
                    <a:pt x="30" y="899"/>
                  </a:lnTo>
                  <a:lnTo>
                    <a:pt x="29" y="899"/>
                  </a:lnTo>
                  <a:lnTo>
                    <a:pt x="29" y="899"/>
                  </a:lnTo>
                  <a:lnTo>
                    <a:pt x="28" y="899"/>
                  </a:lnTo>
                  <a:lnTo>
                    <a:pt x="28" y="899"/>
                  </a:lnTo>
                  <a:lnTo>
                    <a:pt x="28" y="899"/>
                  </a:lnTo>
                  <a:lnTo>
                    <a:pt x="28" y="899"/>
                  </a:lnTo>
                  <a:lnTo>
                    <a:pt x="27" y="899"/>
                  </a:lnTo>
                  <a:lnTo>
                    <a:pt x="27" y="899"/>
                  </a:lnTo>
                  <a:lnTo>
                    <a:pt x="25" y="899"/>
                  </a:lnTo>
                  <a:lnTo>
                    <a:pt x="25" y="899"/>
                  </a:lnTo>
                  <a:lnTo>
                    <a:pt x="25" y="899"/>
                  </a:lnTo>
                  <a:lnTo>
                    <a:pt x="25" y="899"/>
                  </a:lnTo>
                  <a:lnTo>
                    <a:pt x="25" y="899"/>
                  </a:lnTo>
                  <a:lnTo>
                    <a:pt x="25" y="899"/>
                  </a:lnTo>
                  <a:lnTo>
                    <a:pt x="25" y="899"/>
                  </a:lnTo>
                  <a:lnTo>
                    <a:pt x="25" y="899"/>
                  </a:lnTo>
                  <a:lnTo>
                    <a:pt x="24" y="899"/>
                  </a:lnTo>
                  <a:lnTo>
                    <a:pt x="24" y="899"/>
                  </a:lnTo>
                  <a:lnTo>
                    <a:pt x="24" y="899"/>
                  </a:lnTo>
                  <a:lnTo>
                    <a:pt x="24" y="899"/>
                  </a:lnTo>
                  <a:lnTo>
                    <a:pt x="24" y="899"/>
                  </a:lnTo>
                  <a:lnTo>
                    <a:pt x="24" y="899"/>
                  </a:lnTo>
                  <a:lnTo>
                    <a:pt x="24" y="899"/>
                  </a:lnTo>
                  <a:lnTo>
                    <a:pt x="24"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899"/>
                  </a:lnTo>
                  <a:lnTo>
                    <a:pt x="23" y="1759"/>
                  </a:lnTo>
                  <a:lnTo>
                    <a:pt x="21" y="1759"/>
                  </a:lnTo>
                  <a:lnTo>
                    <a:pt x="21" y="899"/>
                  </a:lnTo>
                  <a:lnTo>
                    <a:pt x="21" y="899"/>
                  </a:lnTo>
                  <a:lnTo>
                    <a:pt x="21" y="899"/>
                  </a:lnTo>
                  <a:lnTo>
                    <a:pt x="21" y="899"/>
                  </a:lnTo>
                  <a:lnTo>
                    <a:pt x="21" y="899"/>
                  </a:lnTo>
                  <a:lnTo>
                    <a:pt x="21" y="899"/>
                  </a:lnTo>
                  <a:lnTo>
                    <a:pt x="21"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19" y="899"/>
                  </a:lnTo>
                  <a:lnTo>
                    <a:pt x="19"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7" y="899"/>
                  </a:lnTo>
                  <a:lnTo>
                    <a:pt x="17" y="899"/>
                  </a:lnTo>
                  <a:lnTo>
                    <a:pt x="17" y="899"/>
                  </a:lnTo>
                  <a:lnTo>
                    <a:pt x="17" y="899"/>
                  </a:lnTo>
                  <a:lnTo>
                    <a:pt x="17" y="899"/>
                  </a:lnTo>
                  <a:lnTo>
                    <a:pt x="17" y="899"/>
                  </a:lnTo>
                  <a:lnTo>
                    <a:pt x="17" y="899"/>
                  </a:lnTo>
                  <a:lnTo>
                    <a:pt x="17" y="899"/>
                  </a:lnTo>
                  <a:lnTo>
                    <a:pt x="16" y="899"/>
                  </a:lnTo>
                  <a:lnTo>
                    <a:pt x="16" y="899"/>
                  </a:lnTo>
                  <a:lnTo>
                    <a:pt x="15" y="899"/>
                  </a:lnTo>
                  <a:lnTo>
                    <a:pt x="15" y="899"/>
                  </a:lnTo>
                  <a:lnTo>
                    <a:pt x="15" y="899"/>
                  </a:lnTo>
                  <a:lnTo>
                    <a:pt x="15" y="899"/>
                  </a:lnTo>
                  <a:lnTo>
                    <a:pt x="15" y="899"/>
                  </a:lnTo>
                  <a:lnTo>
                    <a:pt x="15" y="899"/>
                  </a:lnTo>
                  <a:lnTo>
                    <a:pt x="15" y="899"/>
                  </a:lnTo>
                  <a:lnTo>
                    <a:pt x="15" y="899"/>
                  </a:lnTo>
                  <a:lnTo>
                    <a:pt x="12" y="899"/>
                  </a:lnTo>
                  <a:lnTo>
                    <a:pt x="12"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1"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10" y="899"/>
                  </a:lnTo>
                  <a:lnTo>
                    <a:pt x="9" y="899"/>
                  </a:lnTo>
                  <a:lnTo>
                    <a:pt x="9" y="899"/>
                  </a:lnTo>
                  <a:lnTo>
                    <a:pt x="9" y="899"/>
                  </a:lnTo>
                  <a:lnTo>
                    <a:pt x="9" y="899"/>
                  </a:lnTo>
                  <a:lnTo>
                    <a:pt x="9" y="899"/>
                  </a:lnTo>
                  <a:lnTo>
                    <a:pt x="9" y="899"/>
                  </a:lnTo>
                  <a:lnTo>
                    <a:pt x="9" y="899"/>
                  </a:lnTo>
                  <a:lnTo>
                    <a:pt x="9" y="899"/>
                  </a:lnTo>
                  <a:lnTo>
                    <a:pt x="8" y="899"/>
                  </a:lnTo>
                  <a:lnTo>
                    <a:pt x="8" y="899"/>
                  </a:lnTo>
                  <a:lnTo>
                    <a:pt x="7" y="899"/>
                  </a:lnTo>
                  <a:lnTo>
                    <a:pt x="7" y="899"/>
                  </a:lnTo>
                  <a:lnTo>
                    <a:pt x="6" y="899"/>
                  </a:lnTo>
                  <a:lnTo>
                    <a:pt x="6" y="899"/>
                  </a:lnTo>
                  <a:lnTo>
                    <a:pt x="6" y="899"/>
                  </a:lnTo>
                  <a:lnTo>
                    <a:pt x="6" y="899"/>
                  </a:lnTo>
                  <a:lnTo>
                    <a:pt x="6" y="899"/>
                  </a:lnTo>
                  <a:lnTo>
                    <a:pt x="6" y="899"/>
                  </a:lnTo>
                  <a:lnTo>
                    <a:pt x="6" y="899"/>
                  </a:lnTo>
                  <a:lnTo>
                    <a:pt x="6"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5"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3"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close/>
                </a:path>
              </a:pathLst>
            </a:custGeom>
            <a:solidFill>
              <a:srgbClr val="68F394"/>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321" name="Google Shape;2321;gebf947c4af_8_1196"/>
            <p:cNvSpPr/>
            <p:nvPr/>
          </p:nvSpPr>
          <p:spPr>
            <a:xfrm>
              <a:off x="1077913" y="1011238"/>
              <a:ext cx="5370513" cy="2857500"/>
            </a:xfrm>
            <a:custGeom>
              <a:rect b="b" l="l" r="r" t="t"/>
              <a:pathLst>
                <a:path extrusionOk="0" h="1800" w="3383">
                  <a:moveTo>
                    <a:pt x="0" y="899"/>
                  </a:move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1800"/>
                  </a:lnTo>
                  <a:lnTo>
                    <a:pt x="2" y="1800"/>
                  </a:lnTo>
                  <a:lnTo>
                    <a:pt x="2"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899"/>
                  </a:lnTo>
                  <a:lnTo>
                    <a:pt x="3" y="899"/>
                  </a:lnTo>
                  <a:lnTo>
                    <a:pt x="3" y="899"/>
                  </a:lnTo>
                  <a:lnTo>
                    <a:pt x="3" y="899"/>
                  </a:lnTo>
                  <a:lnTo>
                    <a:pt x="3"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1800"/>
                  </a:lnTo>
                  <a:lnTo>
                    <a:pt x="4" y="1800"/>
                  </a:lnTo>
                  <a:lnTo>
                    <a:pt x="4" y="1800"/>
                  </a:lnTo>
                  <a:lnTo>
                    <a:pt x="5" y="1800"/>
                  </a:lnTo>
                  <a:lnTo>
                    <a:pt x="5" y="899"/>
                  </a:lnTo>
                  <a:lnTo>
                    <a:pt x="5" y="899"/>
                  </a:lnTo>
                  <a:lnTo>
                    <a:pt x="5" y="899"/>
                  </a:lnTo>
                  <a:lnTo>
                    <a:pt x="5" y="899"/>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6" y="1800"/>
                  </a:lnTo>
                  <a:lnTo>
                    <a:pt x="6" y="1800"/>
                  </a:lnTo>
                  <a:lnTo>
                    <a:pt x="6" y="1800"/>
                  </a:lnTo>
                  <a:lnTo>
                    <a:pt x="6" y="1800"/>
                  </a:lnTo>
                  <a:lnTo>
                    <a:pt x="6" y="1800"/>
                  </a:lnTo>
                  <a:lnTo>
                    <a:pt x="6" y="1800"/>
                  </a:lnTo>
                  <a:lnTo>
                    <a:pt x="6" y="1800"/>
                  </a:lnTo>
                  <a:lnTo>
                    <a:pt x="6" y="1800"/>
                  </a:lnTo>
                  <a:lnTo>
                    <a:pt x="7" y="1800"/>
                  </a:lnTo>
                  <a:lnTo>
                    <a:pt x="7" y="1800"/>
                  </a:lnTo>
                  <a:lnTo>
                    <a:pt x="8" y="1800"/>
                  </a:lnTo>
                  <a:lnTo>
                    <a:pt x="8" y="1800"/>
                  </a:lnTo>
                  <a:lnTo>
                    <a:pt x="9" y="1800"/>
                  </a:lnTo>
                  <a:lnTo>
                    <a:pt x="9" y="1800"/>
                  </a:lnTo>
                  <a:lnTo>
                    <a:pt x="9" y="1800"/>
                  </a:lnTo>
                  <a:lnTo>
                    <a:pt x="9" y="1800"/>
                  </a:lnTo>
                  <a:lnTo>
                    <a:pt x="9" y="1800"/>
                  </a:lnTo>
                  <a:lnTo>
                    <a:pt x="9" y="1800"/>
                  </a:lnTo>
                  <a:lnTo>
                    <a:pt x="9" y="1800"/>
                  </a:lnTo>
                  <a:lnTo>
                    <a:pt x="9" y="1800"/>
                  </a:lnTo>
                  <a:lnTo>
                    <a:pt x="10" y="1800"/>
                  </a:lnTo>
                  <a:lnTo>
                    <a:pt x="10" y="899"/>
                  </a:lnTo>
                  <a:lnTo>
                    <a:pt x="10" y="899"/>
                  </a:lnTo>
                  <a:lnTo>
                    <a:pt x="10" y="899"/>
                  </a:lnTo>
                  <a:lnTo>
                    <a:pt x="10" y="899"/>
                  </a:lnTo>
                  <a:lnTo>
                    <a:pt x="10" y="899"/>
                  </a:lnTo>
                  <a:lnTo>
                    <a:pt x="10" y="899"/>
                  </a:lnTo>
                  <a:lnTo>
                    <a:pt x="10" y="899"/>
                  </a:lnTo>
                  <a:lnTo>
                    <a:pt x="10" y="899"/>
                  </a:lnTo>
                  <a:lnTo>
                    <a:pt x="10" y="899"/>
                  </a:lnTo>
                  <a:lnTo>
                    <a:pt x="10" y="899"/>
                  </a:lnTo>
                  <a:lnTo>
                    <a:pt x="10" y="1792"/>
                  </a:lnTo>
                  <a:lnTo>
                    <a:pt x="10" y="1792"/>
                  </a:lnTo>
                  <a:lnTo>
                    <a:pt x="10" y="1792"/>
                  </a:lnTo>
                  <a:lnTo>
                    <a:pt x="10" y="1792"/>
                  </a:lnTo>
                  <a:lnTo>
                    <a:pt x="10" y="1792"/>
                  </a:lnTo>
                  <a:lnTo>
                    <a:pt x="10" y="1792"/>
                  </a:lnTo>
                  <a:lnTo>
                    <a:pt x="10" y="899"/>
                  </a:lnTo>
                  <a:lnTo>
                    <a:pt x="10" y="899"/>
                  </a:lnTo>
                  <a:lnTo>
                    <a:pt x="10" y="899"/>
                  </a:lnTo>
                  <a:lnTo>
                    <a:pt x="11" y="89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899"/>
                  </a:lnTo>
                  <a:lnTo>
                    <a:pt x="11" y="899"/>
                  </a:lnTo>
                  <a:lnTo>
                    <a:pt x="11" y="899"/>
                  </a:lnTo>
                  <a:lnTo>
                    <a:pt x="12" y="899"/>
                  </a:lnTo>
                  <a:lnTo>
                    <a:pt x="12" y="899"/>
                  </a:lnTo>
                  <a:lnTo>
                    <a:pt x="15" y="899"/>
                  </a:lnTo>
                  <a:lnTo>
                    <a:pt x="15" y="899"/>
                  </a:lnTo>
                  <a:lnTo>
                    <a:pt x="15" y="899"/>
                  </a:lnTo>
                  <a:lnTo>
                    <a:pt x="15" y="899"/>
                  </a:lnTo>
                  <a:lnTo>
                    <a:pt x="15" y="899"/>
                  </a:lnTo>
                  <a:lnTo>
                    <a:pt x="15" y="899"/>
                  </a:lnTo>
                  <a:lnTo>
                    <a:pt x="15" y="899"/>
                  </a:lnTo>
                  <a:lnTo>
                    <a:pt x="15" y="899"/>
                  </a:lnTo>
                  <a:lnTo>
                    <a:pt x="16" y="899"/>
                  </a:lnTo>
                  <a:lnTo>
                    <a:pt x="16" y="899"/>
                  </a:lnTo>
                  <a:lnTo>
                    <a:pt x="17" y="899"/>
                  </a:lnTo>
                  <a:lnTo>
                    <a:pt x="17" y="1782"/>
                  </a:lnTo>
                  <a:lnTo>
                    <a:pt x="17" y="1782"/>
                  </a:lnTo>
                  <a:lnTo>
                    <a:pt x="17" y="1782"/>
                  </a:lnTo>
                  <a:lnTo>
                    <a:pt x="17" y="1782"/>
                  </a:lnTo>
                  <a:lnTo>
                    <a:pt x="17" y="899"/>
                  </a:lnTo>
                  <a:lnTo>
                    <a:pt x="17" y="899"/>
                  </a:lnTo>
                  <a:lnTo>
                    <a:pt x="17"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9" y="899"/>
                  </a:lnTo>
                  <a:lnTo>
                    <a:pt x="19"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899"/>
                  </a:lnTo>
                  <a:lnTo>
                    <a:pt x="21" y="899"/>
                  </a:lnTo>
                  <a:lnTo>
                    <a:pt x="21" y="1760"/>
                  </a:lnTo>
                  <a:lnTo>
                    <a:pt x="21" y="1760"/>
                  </a:lnTo>
                  <a:lnTo>
                    <a:pt x="21" y="1760"/>
                  </a:lnTo>
                  <a:lnTo>
                    <a:pt x="21" y="1760"/>
                  </a:lnTo>
                  <a:lnTo>
                    <a:pt x="21" y="1760"/>
                  </a:lnTo>
                  <a:lnTo>
                    <a:pt x="21" y="1760"/>
                  </a:lnTo>
                  <a:lnTo>
                    <a:pt x="21" y="1759"/>
                  </a:lnTo>
                  <a:lnTo>
                    <a:pt x="23" y="1759"/>
                  </a:lnTo>
                  <a:lnTo>
                    <a:pt x="23" y="1758"/>
                  </a:lnTo>
                  <a:lnTo>
                    <a:pt x="23" y="1758"/>
                  </a:lnTo>
                  <a:lnTo>
                    <a:pt x="23" y="1758"/>
                  </a:lnTo>
                  <a:lnTo>
                    <a:pt x="23" y="1758"/>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4" y="1753"/>
                  </a:lnTo>
                  <a:lnTo>
                    <a:pt x="24" y="1753"/>
                  </a:lnTo>
                  <a:lnTo>
                    <a:pt x="24" y="1753"/>
                  </a:lnTo>
                  <a:lnTo>
                    <a:pt x="24" y="1753"/>
                  </a:lnTo>
                  <a:lnTo>
                    <a:pt x="24" y="1753"/>
                  </a:lnTo>
                  <a:lnTo>
                    <a:pt x="24" y="1753"/>
                  </a:lnTo>
                  <a:lnTo>
                    <a:pt x="24" y="1753"/>
                  </a:lnTo>
                  <a:lnTo>
                    <a:pt x="24" y="1753"/>
                  </a:lnTo>
                  <a:lnTo>
                    <a:pt x="25" y="1753"/>
                  </a:lnTo>
                  <a:lnTo>
                    <a:pt x="25" y="1752"/>
                  </a:lnTo>
                  <a:lnTo>
                    <a:pt x="25" y="1752"/>
                  </a:lnTo>
                  <a:lnTo>
                    <a:pt x="25" y="1752"/>
                  </a:lnTo>
                  <a:lnTo>
                    <a:pt x="25" y="1752"/>
                  </a:lnTo>
                  <a:lnTo>
                    <a:pt x="25" y="1752"/>
                  </a:lnTo>
                  <a:lnTo>
                    <a:pt x="25" y="1752"/>
                  </a:lnTo>
                  <a:lnTo>
                    <a:pt x="25" y="1752"/>
                  </a:lnTo>
                  <a:lnTo>
                    <a:pt x="27" y="1752"/>
                  </a:lnTo>
                  <a:lnTo>
                    <a:pt x="27" y="1752"/>
                  </a:lnTo>
                  <a:lnTo>
                    <a:pt x="28" y="1752"/>
                  </a:lnTo>
                  <a:lnTo>
                    <a:pt x="28" y="1752"/>
                  </a:lnTo>
                  <a:lnTo>
                    <a:pt x="28" y="1752"/>
                  </a:lnTo>
                  <a:lnTo>
                    <a:pt x="28" y="899"/>
                  </a:lnTo>
                  <a:lnTo>
                    <a:pt x="29" y="899"/>
                  </a:lnTo>
                  <a:lnTo>
                    <a:pt x="29" y="899"/>
                  </a:lnTo>
                  <a:lnTo>
                    <a:pt x="30" y="899"/>
                  </a:lnTo>
                  <a:lnTo>
                    <a:pt x="30" y="899"/>
                  </a:lnTo>
                  <a:lnTo>
                    <a:pt x="30" y="899"/>
                  </a:lnTo>
                  <a:lnTo>
                    <a:pt x="30" y="899"/>
                  </a:lnTo>
                  <a:lnTo>
                    <a:pt x="30" y="899"/>
                  </a:lnTo>
                  <a:lnTo>
                    <a:pt x="30" y="899"/>
                  </a:lnTo>
                  <a:lnTo>
                    <a:pt x="30" y="899"/>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1724"/>
                  </a:lnTo>
                  <a:lnTo>
                    <a:pt x="34" y="1724"/>
                  </a:lnTo>
                  <a:lnTo>
                    <a:pt x="34" y="1724"/>
                  </a:lnTo>
                  <a:lnTo>
                    <a:pt x="34" y="1724"/>
                  </a:lnTo>
                  <a:lnTo>
                    <a:pt x="34" y="1724"/>
                  </a:lnTo>
                  <a:lnTo>
                    <a:pt x="34" y="1724"/>
                  </a:lnTo>
                  <a:lnTo>
                    <a:pt x="34" y="899"/>
                  </a:lnTo>
                  <a:lnTo>
                    <a:pt x="34" y="899"/>
                  </a:lnTo>
                  <a:lnTo>
                    <a:pt x="34" y="899"/>
                  </a:lnTo>
                  <a:lnTo>
                    <a:pt x="34" y="899"/>
                  </a:lnTo>
                  <a:lnTo>
                    <a:pt x="34" y="899"/>
                  </a:lnTo>
                  <a:lnTo>
                    <a:pt x="34" y="899"/>
                  </a:lnTo>
                  <a:lnTo>
                    <a:pt x="34" y="899"/>
                  </a:lnTo>
                  <a:lnTo>
                    <a:pt x="34" y="899"/>
                  </a:lnTo>
                  <a:lnTo>
                    <a:pt x="34" y="1716"/>
                  </a:lnTo>
                  <a:lnTo>
                    <a:pt x="34" y="1716"/>
                  </a:lnTo>
                  <a:lnTo>
                    <a:pt x="34" y="1716"/>
                  </a:lnTo>
                  <a:lnTo>
                    <a:pt x="34" y="1716"/>
                  </a:lnTo>
                  <a:lnTo>
                    <a:pt x="34" y="899"/>
                  </a:lnTo>
                  <a:lnTo>
                    <a:pt x="34" y="899"/>
                  </a:lnTo>
                  <a:lnTo>
                    <a:pt x="34" y="899"/>
                  </a:lnTo>
                  <a:lnTo>
                    <a:pt x="35" y="899"/>
                  </a:lnTo>
                  <a:lnTo>
                    <a:pt x="35" y="899"/>
                  </a:lnTo>
                  <a:lnTo>
                    <a:pt x="35" y="899"/>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6" y="1708"/>
                  </a:lnTo>
                  <a:lnTo>
                    <a:pt x="36" y="1708"/>
                  </a:lnTo>
                  <a:lnTo>
                    <a:pt x="36" y="1708"/>
                  </a:lnTo>
                  <a:lnTo>
                    <a:pt x="36" y="1708"/>
                  </a:lnTo>
                  <a:lnTo>
                    <a:pt x="36" y="1708"/>
                  </a:lnTo>
                  <a:lnTo>
                    <a:pt x="36" y="1708"/>
                  </a:lnTo>
                  <a:lnTo>
                    <a:pt x="37" y="1708"/>
                  </a:lnTo>
                  <a:lnTo>
                    <a:pt x="37" y="899"/>
                  </a:lnTo>
                  <a:lnTo>
                    <a:pt x="37" y="899"/>
                  </a:lnTo>
                  <a:lnTo>
                    <a:pt x="37" y="899"/>
                  </a:lnTo>
                  <a:lnTo>
                    <a:pt x="38" y="899"/>
                  </a:lnTo>
                  <a:lnTo>
                    <a:pt x="38" y="899"/>
                  </a:lnTo>
                  <a:lnTo>
                    <a:pt x="38" y="899"/>
                  </a:lnTo>
                  <a:lnTo>
                    <a:pt x="38" y="899"/>
                  </a:lnTo>
                  <a:lnTo>
                    <a:pt x="38" y="899"/>
                  </a:lnTo>
                  <a:lnTo>
                    <a:pt x="38" y="899"/>
                  </a:lnTo>
                  <a:lnTo>
                    <a:pt x="38" y="899"/>
                  </a:lnTo>
                  <a:lnTo>
                    <a:pt x="38" y="899"/>
                  </a:lnTo>
                  <a:lnTo>
                    <a:pt x="39" y="899"/>
                  </a:lnTo>
                  <a:lnTo>
                    <a:pt x="39" y="1699"/>
                  </a:lnTo>
                  <a:lnTo>
                    <a:pt x="39" y="1699"/>
                  </a:lnTo>
                  <a:lnTo>
                    <a:pt x="39" y="1698"/>
                  </a:lnTo>
                  <a:lnTo>
                    <a:pt x="39" y="1698"/>
                  </a:lnTo>
                  <a:lnTo>
                    <a:pt x="39" y="1698"/>
                  </a:lnTo>
                  <a:lnTo>
                    <a:pt x="39" y="1698"/>
                  </a:lnTo>
                  <a:lnTo>
                    <a:pt x="39" y="1697"/>
                  </a:lnTo>
                  <a:lnTo>
                    <a:pt x="39" y="1697"/>
                  </a:lnTo>
                  <a:lnTo>
                    <a:pt x="39" y="1697"/>
                  </a:lnTo>
                  <a:lnTo>
                    <a:pt x="39" y="1697"/>
                  </a:lnTo>
                  <a:lnTo>
                    <a:pt x="39" y="1697"/>
                  </a:lnTo>
                  <a:lnTo>
                    <a:pt x="39" y="1697"/>
                  </a:lnTo>
                  <a:lnTo>
                    <a:pt x="39" y="1697"/>
                  </a:lnTo>
                  <a:lnTo>
                    <a:pt x="39" y="1697"/>
                  </a:lnTo>
                  <a:lnTo>
                    <a:pt x="39" y="899"/>
                  </a:lnTo>
                  <a:lnTo>
                    <a:pt x="39" y="899"/>
                  </a:lnTo>
                  <a:lnTo>
                    <a:pt x="39" y="899"/>
                  </a:lnTo>
                  <a:lnTo>
                    <a:pt x="39" y="899"/>
                  </a:lnTo>
                  <a:lnTo>
                    <a:pt x="39" y="899"/>
                  </a:lnTo>
                  <a:lnTo>
                    <a:pt x="39" y="899"/>
                  </a:lnTo>
                  <a:lnTo>
                    <a:pt x="39" y="899"/>
                  </a:lnTo>
                  <a:lnTo>
                    <a:pt x="39" y="899"/>
                  </a:lnTo>
                  <a:lnTo>
                    <a:pt x="39"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40" y="899"/>
                  </a:lnTo>
                  <a:lnTo>
                    <a:pt x="40" y="899"/>
                  </a:lnTo>
                  <a:lnTo>
                    <a:pt x="40" y="899"/>
                  </a:lnTo>
                  <a:lnTo>
                    <a:pt x="40" y="899"/>
                  </a:lnTo>
                  <a:lnTo>
                    <a:pt x="40" y="899"/>
                  </a:lnTo>
                  <a:lnTo>
                    <a:pt x="40" y="899"/>
                  </a:lnTo>
                  <a:lnTo>
                    <a:pt x="40" y="899"/>
                  </a:lnTo>
                  <a:lnTo>
                    <a:pt x="40" y="899"/>
                  </a:lnTo>
                  <a:lnTo>
                    <a:pt x="41" y="899"/>
                  </a:lnTo>
                  <a:lnTo>
                    <a:pt x="41" y="899"/>
                  </a:lnTo>
                  <a:lnTo>
                    <a:pt x="41" y="899"/>
                  </a:lnTo>
                  <a:lnTo>
                    <a:pt x="41" y="899"/>
                  </a:lnTo>
                  <a:lnTo>
                    <a:pt x="41" y="899"/>
                  </a:lnTo>
                  <a:lnTo>
                    <a:pt x="41" y="1681"/>
                  </a:lnTo>
                  <a:lnTo>
                    <a:pt x="41" y="1681"/>
                  </a:lnTo>
                  <a:lnTo>
                    <a:pt x="41" y="1681"/>
                  </a:lnTo>
                  <a:lnTo>
                    <a:pt x="41" y="1681"/>
                  </a:lnTo>
                  <a:lnTo>
                    <a:pt x="41" y="1681"/>
                  </a:lnTo>
                  <a:lnTo>
                    <a:pt x="42" y="1681"/>
                  </a:lnTo>
                  <a:lnTo>
                    <a:pt x="42" y="899"/>
                  </a:lnTo>
                  <a:lnTo>
                    <a:pt x="42" y="899"/>
                  </a:lnTo>
                  <a:lnTo>
                    <a:pt x="42" y="899"/>
                  </a:lnTo>
                  <a:lnTo>
                    <a:pt x="43" y="899"/>
                  </a:lnTo>
                  <a:lnTo>
                    <a:pt x="43" y="899"/>
                  </a:lnTo>
                  <a:lnTo>
                    <a:pt x="43" y="899"/>
                  </a:lnTo>
                  <a:lnTo>
                    <a:pt x="43" y="899"/>
                  </a:lnTo>
                  <a:lnTo>
                    <a:pt x="43" y="899"/>
                  </a:lnTo>
                  <a:lnTo>
                    <a:pt x="43" y="1671"/>
                  </a:lnTo>
                  <a:lnTo>
                    <a:pt x="43" y="1671"/>
                  </a:lnTo>
                  <a:lnTo>
                    <a:pt x="43" y="1671"/>
                  </a:lnTo>
                  <a:lnTo>
                    <a:pt x="43" y="1671"/>
                  </a:lnTo>
                  <a:lnTo>
                    <a:pt x="43" y="1671"/>
                  </a:lnTo>
                  <a:lnTo>
                    <a:pt x="43" y="1671"/>
                  </a:lnTo>
                  <a:lnTo>
                    <a:pt x="43" y="1671"/>
                  </a:lnTo>
                  <a:lnTo>
                    <a:pt x="43" y="1671"/>
                  </a:lnTo>
                  <a:lnTo>
                    <a:pt x="43" y="899"/>
                  </a:lnTo>
                  <a:lnTo>
                    <a:pt x="43" y="899"/>
                  </a:lnTo>
                  <a:lnTo>
                    <a:pt x="43" y="1669"/>
                  </a:lnTo>
                  <a:lnTo>
                    <a:pt x="43" y="1669"/>
                  </a:lnTo>
                  <a:lnTo>
                    <a:pt x="43" y="899"/>
                  </a:lnTo>
                  <a:lnTo>
                    <a:pt x="43" y="899"/>
                  </a:lnTo>
                  <a:lnTo>
                    <a:pt x="43" y="899"/>
                  </a:lnTo>
                  <a:lnTo>
                    <a:pt x="43" y="899"/>
                  </a:lnTo>
                  <a:lnTo>
                    <a:pt x="43" y="899"/>
                  </a:lnTo>
                  <a:lnTo>
                    <a:pt x="44" y="899"/>
                  </a:lnTo>
                  <a:lnTo>
                    <a:pt x="44" y="899"/>
                  </a:lnTo>
                  <a:lnTo>
                    <a:pt x="44" y="899"/>
                  </a:lnTo>
                  <a:lnTo>
                    <a:pt x="44" y="899"/>
                  </a:lnTo>
                  <a:lnTo>
                    <a:pt x="44" y="899"/>
                  </a:lnTo>
                  <a:lnTo>
                    <a:pt x="44" y="1661"/>
                  </a:lnTo>
                  <a:lnTo>
                    <a:pt x="44" y="1661"/>
                  </a:lnTo>
                  <a:lnTo>
                    <a:pt x="44" y="1661"/>
                  </a:lnTo>
                  <a:lnTo>
                    <a:pt x="44" y="1661"/>
                  </a:lnTo>
                  <a:lnTo>
                    <a:pt x="44" y="899"/>
                  </a:lnTo>
                  <a:lnTo>
                    <a:pt x="44" y="899"/>
                  </a:lnTo>
                  <a:lnTo>
                    <a:pt x="44" y="899"/>
                  </a:lnTo>
                  <a:lnTo>
                    <a:pt x="44" y="899"/>
                  </a:lnTo>
                  <a:lnTo>
                    <a:pt x="44" y="899"/>
                  </a:lnTo>
                  <a:lnTo>
                    <a:pt x="44" y="899"/>
                  </a:lnTo>
                  <a:lnTo>
                    <a:pt x="44"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6" y="899"/>
                  </a:lnTo>
                  <a:lnTo>
                    <a:pt x="46" y="899"/>
                  </a:lnTo>
                  <a:lnTo>
                    <a:pt x="46" y="899"/>
                  </a:lnTo>
                  <a:lnTo>
                    <a:pt x="46" y="1644"/>
                  </a:lnTo>
                  <a:lnTo>
                    <a:pt x="46" y="1644"/>
                  </a:lnTo>
                  <a:lnTo>
                    <a:pt x="46" y="899"/>
                  </a:lnTo>
                  <a:lnTo>
                    <a:pt x="46" y="899"/>
                  </a:lnTo>
                  <a:lnTo>
                    <a:pt x="46" y="899"/>
                  </a:lnTo>
                  <a:lnTo>
                    <a:pt x="46" y="899"/>
                  </a:lnTo>
                  <a:lnTo>
                    <a:pt x="46" y="899"/>
                  </a:lnTo>
                  <a:lnTo>
                    <a:pt x="47" y="899"/>
                  </a:lnTo>
                  <a:lnTo>
                    <a:pt x="47" y="899"/>
                  </a:lnTo>
                  <a:lnTo>
                    <a:pt x="50" y="899"/>
                  </a:lnTo>
                  <a:lnTo>
                    <a:pt x="50" y="1644"/>
                  </a:lnTo>
                  <a:lnTo>
                    <a:pt x="55" y="1644"/>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6" y="1638"/>
                  </a:lnTo>
                  <a:lnTo>
                    <a:pt x="56" y="1638"/>
                  </a:lnTo>
                  <a:lnTo>
                    <a:pt x="56" y="1638"/>
                  </a:lnTo>
                  <a:lnTo>
                    <a:pt x="56" y="1638"/>
                  </a:lnTo>
                  <a:lnTo>
                    <a:pt x="58" y="1638"/>
                  </a:lnTo>
                  <a:lnTo>
                    <a:pt x="58" y="1638"/>
                  </a:lnTo>
                  <a:lnTo>
                    <a:pt x="60" y="1638"/>
                  </a:lnTo>
                  <a:lnTo>
                    <a:pt x="60" y="1638"/>
                  </a:lnTo>
                  <a:lnTo>
                    <a:pt x="62" y="1638"/>
                  </a:lnTo>
                  <a:lnTo>
                    <a:pt x="62" y="1636"/>
                  </a:lnTo>
                  <a:lnTo>
                    <a:pt x="62" y="1636"/>
                  </a:lnTo>
                  <a:lnTo>
                    <a:pt x="62" y="1636"/>
                  </a:lnTo>
                  <a:lnTo>
                    <a:pt x="62" y="1636"/>
                  </a:lnTo>
                  <a:lnTo>
                    <a:pt x="62" y="1636"/>
                  </a:lnTo>
                  <a:lnTo>
                    <a:pt x="62" y="1636"/>
                  </a:lnTo>
                  <a:lnTo>
                    <a:pt x="62" y="1636"/>
                  </a:lnTo>
                  <a:lnTo>
                    <a:pt x="63" y="1636"/>
                  </a:lnTo>
                  <a:lnTo>
                    <a:pt x="63" y="1636"/>
                  </a:lnTo>
                  <a:lnTo>
                    <a:pt x="64" y="1636"/>
                  </a:lnTo>
                  <a:lnTo>
                    <a:pt x="64" y="1636"/>
                  </a:lnTo>
                  <a:lnTo>
                    <a:pt x="64" y="1636"/>
                  </a:lnTo>
                  <a:lnTo>
                    <a:pt x="64" y="1636"/>
                  </a:lnTo>
                  <a:lnTo>
                    <a:pt x="64" y="1636"/>
                  </a:lnTo>
                  <a:lnTo>
                    <a:pt x="64" y="1631"/>
                  </a:lnTo>
                  <a:lnTo>
                    <a:pt x="64" y="1631"/>
                  </a:lnTo>
                  <a:lnTo>
                    <a:pt x="64" y="1631"/>
                  </a:lnTo>
                  <a:lnTo>
                    <a:pt x="64" y="1631"/>
                  </a:lnTo>
                  <a:lnTo>
                    <a:pt x="64" y="1625"/>
                  </a:lnTo>
                  <a:lnTo>
                    <a:pt x="64" y="1625"/>
                  </a:lnTo>
                  <a:lnTo>
                    <a:pt x="64" y="1625"/>
                  </a:lnTo>
                  <a:lnTo>
                    <a:pt x="64" y="1625"/>
                  </a:lnTo>
                  <a:lnTo>
                    <a:pt x="64" y="1625"/>
                  </a:lnTo>
                  <a:lnTo>
                    <a:pt x="64" y="1625"/>
                  </a:lnTo>
                  <a:lnTo>
                    <a:pt x="64" y="1623"/>
                  </a:lnTo>
                  <a:lnTo>
                    <a:pt x="64" y="1623"/>
                  </a:lnTo>
                  <a:lnTo>
                    <a:pt x="64" y="1623"/>
                  </a:lnTo>
                  <a:lnTo>
                    <a:pt x="64" y="1623"/>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5" y="1621"/>
                  </a:lnTo>
                  <a:lnTo>
                    <a:pt x="65" y="1621"/>
                  </a:lnTo>
                  <a:lnTo>
                    <a:pt x="65" y="1621"/>
                  </a:lnTo>
                  <a:lnTo>
                    <a:pt x="65" y="1621"/>
                  </a:lnTo>
                  <a:lnTo>
                    <a:pt x="65" y="1621"/>
                  </a:lnTo>
                  <a:lnTo>
                    <a:pt x="65" y="1620"/>
                  </a:lnTo>
                  <a:lnTo>
                    <a:pt x="65" y="1620"/>
                  </a:lnTo>
                  <a:lnTo>
                    <a:pt x="65" y="1620"/>
                  </a:lnTo>
                  <a:lnTo>
                    <a:pt x="66" y="1620"/>
                  </a:lnTo>
                  <a:lnTo>
                    <a:pt x="66" y="899"/>
                  </a:lnTo>
                  <a:lnTo>
                    <a:pt x="67" y="899"/>
                  </a:lnTo>
                  <a:lnTo>
                    <a:pt x="67" y="899"/>
                  </a:lnTo>
                  <a:lnTo>
                    <a:pt x="67" y="899"/>
                  </a:lnTo>
                  <a:lnTo>
                    <a:pt x="67" y="899"/>
                  </a:lnTo>
                  <a:lnTo>
                    <a:pt x="67" y="899"/>
                  </a:lnTo>
                  <a:lnTo>
                    <a:pt x="67" y="899"/>
                  </a:lnTo>
                  <a:lnTo>
                    <a:pt x="67" y="899"/>
                  </a:lnTo>
                  <a:lnTo>
                    <a:pt x="67" y="899"/>
                  </a:lnTo>
                  <a:lnTo>
                    <a:pt x="67" y="899"/>
                  </a:lnTo>
                  <a:lnTo>
                    <a:pt x="67" y="899"/>
                  </a:lnTo>
                  <a:lnTo>
                    <a:pt x="68" y="899"/>
                  </a:lnTo>
                  <a:lnTo>
                    <a:pt x="68" y="899"/>
                  </a:lnTo>
                  <a:lnTo>
                    <a:pt x="68" y="899"/>
                  </a:lnTo>
                  <a:lnTo>
                    <a:pt x="68" y="899"/>
                  </a:lnTo>
                  <a:lnTo>
                    <a:pt x="69" y="899"/>
                  </a:lnTo>
                  <a:lnTo>
                    <a:pt x="69" y="899"/>
                  </a:lnTo>
                  <a:lnTo>
                    <a:pt x="70" y="899"/>
                  </a:lnTo>
                  <a:lnTo>
                    <a:pt x="70" y="899"/>
                  </a:lnTo>
                  <a:lnTo>
                    <a:pt x="70" y="899"/>
                  </a:lnTo>
                  <a:lnTo>
                    <a:pt x="70" y="1591"/>
                  </a:lnTo>
                  <a:lnTo>
                    <a:pt x="70" y="1591"/>
                  </a:lnTo>
                  <a:lnTo>
                    <a:pt x="70" y="1591"/>
                  </a:lnTo>
                  <a:lnTo>
                    <a:pt x="70" y="1591"/>
                  </a:lnTo>
                  <a:lnTo>
                    <a:pt x="70" y="1591"/>
                  </a:lnTo>
                  <a:lnTo>
                    <a:pt x="70" y="1591"/>
                  </a:lnTo>
                  <a:lnTo>
                    <a:pt x="70" y="1591"/>
                  </a:lnTo>
                  <a:lnTo>
                    <a:pt x="70" y="1591"/>
                  </a:lnTo>
                  <a:lnTo>
                    <a:pt x="70" y="1586"/>
                  </a:lnTo>
                  <a:lnTo>
                    <a:pt x="72" y="1586"/>
                  </a:lnTo>
                  <a:lnTo>
                    <a:pt x="72" y="1586"/>
                  </a:lnTo>
                  <a:lnTo>
                    <a:pt x="76" y="1586"/>
                  </a:lnTo>
                  <a:lnTo>
                    <a:pt x="76" y="1586"/>
                  </a:lnTo>
                  <a:lnTo>
                    <a:pt x="81" y="1586"/>
                  </a:lnTo>
                  <a:lnTo>
                    <a:pt x="81" y="899"/>
                  </a:lnTo>
                  <a:lnTo>
                    <a:pt x="81" y="899"/>
                  </a:lnTo>
                  <a:lnTo>
                    <a:pt x="81" y="899"/>
                  </a:lnTo>
                  <a:lnTo>
                    <a:pt x="81" y="899"/>
                  </a:lnTo>
                  <a:lnTo>
                    <a:pt x="81" y="899"/>
                  </a:lnTo>
                  <a:lnTo>
                    <a:pt x="81" y="899"/>
                  </a:lnTo>
                  <a:lnTo>
                    <a:pt x="81" y="899"/>
                  </a:lnTo>
                  <a:lnTo>
                    <a:pt x="83" y="899"/>
                  </a:lnTo>
                  <a:lnTo>
                    <a:pt x="83" y="899"/>
                  </a:lnTo>
                  <a:lnTo>
                    <a:pt x="85" y="899"/>
                  </a:lnTo>
                  <a:lnTo>
                    <a:pt x="85" y="899"/>
                  </a:lnTo>
                  <a:lnTo>
                    <a:pt x="86" y="899"/>
                  </a:lnTo>
                  <a:lnTo>
                    <a:pt x="86" y="899"/>
                  </a:lnTo>
                  <a:lnTo>
                    <a:pt x="86" y="899"/>
                  </a:lnTo>
                  <a:lnTo>
                    <a:pt x="86" y="899"/>
                  </a:lnTo>
                  <a:lnTo>
                    <a:pt x="86" y="899"/>
                  </a:lnTo>
                  <a:lnTo>
                    <a:pt x="86" y="899"/>
                  </a:lnTo>
                  <a:lnTo>
                    <a:pt x="86" y="899"/>
                  </a:lnTo>
                  <a:lnTo>
                    <a:pt x="86" y="1568"/>
                  </a:lnTo>
                  <a:lnTo>
                    <a:pt x="86" y="1568"/>
                  </a:lnTo>
                  <a:lnTo>
                    <a:pt x="86" y="1568"/>
                  </a:lnTo>
                  <a:lnTo>
                    <a:pt x="86" y="1568"/>
                  </a:lnTo>
                  <a:lnTo>
                    <a:pt x="86" y="1568"/>
                  </a:lnTo>
                  <a:lnTo>
                    <a:pt x="87" y="1568"/>
                  </a:lnTo>
                  <a:lnTo>
                    <a:pt x="87" y="1568"/>
                  </a:lnTo>
                  <a:lnTo>
                    <a:pt x="87" y="1568"/>
                  </a:lnTo>
                  <a:lnTo>
                    <a:pt x="87" y="1567"/>
                  </a:lnTo>
                  <a:lnTo>
                    <a:pt x="87" y="1567"/>
                  </a:lnTo>
                  <a:lnTo>
                    <a:pt x="87" y="899"/>
                  </a:lnTo>
                  <a:lnTo>
                    <a:pt x="87" y="899"/>
                  </a:lnTo>
                  <a:lnTo>
                    <a:pt x="87" y="1567"/>
                  </a:lnTo>
                  <a:lnTo>
                    <a:pt x="87" y="1567"/>
                  </a:lnTo>
                  <a:lnTo>
                    <a:pt x="87" y="1567"/>
                  </a:lnTo>
                  <a:lnTo>
                    <a:pt x="87" y="1567"/>
                  </a:lnTo>
                  <a:lnTo>
                    <a:pt x="87" y="1564"/>
                  </a:lnTo>
                  <a:lnTo>
                    <a:pt x="87" y="1564"/>
                  </a:lnTo>
                  <a:lnTo>
                    <a:pt x="87" y="1564"/>
                  </a:lnTo>
                  <a:lnTo>
                    <a:pt x="88" y="1564"/>
                  </a:lnTo>
                  <a:lnTo>
                    <a:pt x="88" y="1561"/>
                  </a:lnTo>
                  <a:lnTo>
                    <a:pt x="88" y="1561"/>
                  </a:lnTo>
                  <a:lnTo>
                    <a:pt x="88" y="1561"/>
                  </a:lnTo>
                  <a:lnTo>
                    <a:pt x="88" y="1561"/>
                  </a:lnTo>
                  <a:lnTo>
                    <a:pt x="88" y="1561"/>
                  </a:lnTo>
                  <a:lnTo>
                    <a:pt x="88" y="1561"/>
                  </a:lnTo>
                  <a:lnTo>
                    <a:pt x="88" y="899"/>
                  </a:lnTo>
                  <a:lnTo>
                    <a:pt x="88" y="899"/>
                  </a:lnTo>
                  <a:lnTo>
                    <a:pt x="88" y="1561"/>
                  </a:lnTo>
                  <a:lnTo>
                    <a:pt x="88" y="1561"/>
                  </a:lnTo>
                  <a:lnTo>
                    <a:pt x="88" y="1561"/>
                  </a:lnTo>
                  <a:lnTo>
                    <a:pt x="89" y="1561"/>
                  </a:lnTo>
                  <a:lnTo>
                    <a:pt x="89" y="1561"/>
                  </a:lnTo>
                  <a:lnTo>
                    <a:pt x="89" y="1561"/>
                  </a:lnTo>
                  <a:lnTo>
                    <a:pt x="89" y="1558"/>
                  </a:lnTo>
                  <a:lnTo>
                    <a:pt x="89" y="1558"/>
                  </a:lnTo>
                  <a:lnTo>
                    <a:pt x="89" y="1558"/>
                  </a:lnTo>
                  <a:lnTo>
                    <a:pt x="89" y="1558"/>
                  </a:lnTo>
                  <a:lnTo>
                    <a:pt x="89" y="1557"/>
                  </a:lnTo>
                  <a:lnTo>
                    <a:pt x="89" y="1557"/>
                  </a:lnTo>
                  <a:lnTo>
                    <a:pt x="89" y="899"/>
                  </a:lnTo>
                  <a:lnTo>
                    <a:pt x="92" y="899"/>
                  </a:lnTo>
                  <a:lnTo>
                    <a:pt x="92" y="899"/>
                  </a:lnTo>
                  <a:lnTo>
                    <a:pt x="93" y="899"/>
                  </a:lnTo>
                  <a:lnTo>
                    <a:pt x="93" y="1544"/>
                  </a:lnTo>
                  <a:lnTo>
                    <a:pt x="93" y="1544"/>
                  </a:lnTo>
                  <a:lnTo>
                    <a:pt x="93" y="899"/>
                  </a:lnTo>
                  <a:lnTo>
                    <a:pt x="94" y="899"/>
                  </a:lnTo>
                  <a:lnTo>
                    <a:pt x="94" y="1544"/>
                  </a:lnTo>
                  <a:lnTo>
                    <a:pt x="101" y="1544"/>
                  </a:lnTo>
                  <a:lnTo>
                    <a:pt x="101" y="899"/>
                  </a:lnTo>
                  <a:lnTo>
                    <a:pt x="102" y="899"/>
                  </a:lnTo>
                  <a:lnTo>
                    <a:pt x="102" y="899"/>
                  </a:lnTo>
                  <a:lnTo>
                    <a:pt x="103" y="899"/>
                  </a:lnTo>
                  <a:lnTo>
                    <a:pt x="103" y="899"/>
                  </a:lnTo>
                  <a:lnTo>
                    <a:pt x="103" y="899"/>
                  </a:lnTo>
                  <a:lnTo>
                    <a:pt x="103" y="899"/>
                  </a:lnTo>
                  <a:lnTo>
                    <a:pt x="103" y="899"/>
                  </a:lnTo>
                  <a:lnTo>
                    <a:pt x="103" y="899"/>
                  </a:lnTo>
                  <a:lnTo>
                    <a:pt x="103" y="899"/>
                  </a:lnTo>
                  <a:lnTo>
                    <a:pt x="103" y="899"/>
                  </a:lnTo>
                  <a:lnTo>
                    <a:pt x="104" y="899"/>
                  </a:lnTo>
                  <a:lnTo>
                    <a:pt x="104" y="899"/>
                  </a:lnTo>
                  <a:lnTo>
                    <a:pt x="106" y="899"/>
                  </a:lnTo>
                  <a:lnTo>
                    <a:pt x="106" y="899"/>
                  </a:lnTo>
                  <a:lnTo>
                    <a:pt x="107" y="899"/>
                  </a:lnTo>
                  <a:lnTo>
                    <a:pt x="107" y="1532"/>
                  </a:lnTo>
                  <a:lnTo>
                    <a:pt x="107" y="1532"/>
                  </a:lnTo>
                  <a:lnTo>
                    <a:pt x="107" y="1532"/>
                  </a:lnTo>
                  <a:lnTo>
                    <a:pt x="108" y="1532"/>
                  </a:lnTo>
                  <a:lnTo>
                    <a:pt x="108" y="1532"/>
                  </a:lnTo>
                  <a:lnTo>
                    <a:pt x="110" y="1532"/>
                  </a:lnTo>
                  <a:lnTo>
                    <a:pt x="110" y="1532"/>
                  </a:lnTo>
                  <a:lnTo>
                    <a:pt x="112" y="1532"/>
                  </a:lnTo>
                  <a:lnTo>
                    <a:pt x="112" y="1532"/>
                  </a:lnTo>
                  <a:lnTo>
                    <a:pt x="115" y="1532"/>
                  </a:lnTo>
                  <a:lnTo>
                    <a:pt x="115" y="899"/>
                  </a:lnTo>
                  <a:lnTo>
                    <a:pt x="116" y="899"/>
                  </a:lnTo>
                  <a:lnTo>
                    <a:pt x="116" y="899"/>
                  </a:lnTo>
                  <a:lnTo>
                    <a:pt x="116" y="899"/>
                  </a:lnTo>
                  <a:lnTo>
                    <a:pt x="116" y="899"/>
                  </a:lnTo>
                  <a:lnTo>
                    <a:pt x="116" y="899"/>
                  </a:lnTo>
                  <a:lnTo>
                    <a:pt x="116" y="1529"/>
                  </a:lnTo>
                  <a:lnTo>
                    <a:pt x="116" y="1529"/>
                  </a:lnTo>
                  <a:lnTo>
                    <a:pt x="116" y="1529"/>
                  </a:lnTo>
                  <a:lnTo>
                    <a:pt x="116" y="152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7" y="899"/>
                  </a:lnTo>
                  <a:lnTo>
                    <a:pt x="117"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1516"/>
                  </a:lnTo>
                  <a:lnTo>
                    <a:pt x="119" y="1516"/>
                  </a:lnTo>
                  <a:lnTo>
                    <a:pt x="119" y="1516"/>
                  </a:lnTo>
                  <a:lnTo>
                    <a:pt x="119" y="1516"/>
                  </a:lnTo>
                  <a:lnTo>
                    <a:pt x="119" y="899"/>
                  </a:lnTo>
                  <a:lnTo>
                    <a:pt x="119" y="899"/>
                  </a:lnTo>
                  <a:lnTo>
                    <a:pt x="119" y="1516"/>
                  </a:lnTo>
                  <a:lnTo>
                    <a:pt x="121" y="1516"/>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3" y="899"/>
                  </a:lnTo>
                  <a:lnTo>
                    <a:pt x="123" y="899"/>
                  </a:lnTo>
                  <a:lnTo>
                    <a:pt x="123" y="899"/>
                  </a:lnTo>
                  <a:lnTo>
                    <a:pt x="123" y="899"/>
                  </a:lnTo>
                  <a:lnTo>
                    <a:pt x="123" y="899"/>
                  </a:lnTo>
                  <a:lnTo>
                    <a:pt x="123" y="899"/>
                  </a:lnTo>
                  <a:lnTo>
                    <a:pt x="123" y="899"/>
                  </a:lnTo>
                  <a:lnTo>
                    <a:pt x="123" y="899"/>
                  </a:lnTo>
                  <a:lnTo>
                    <a:pt x="123" y="899"/>
                  </a:lnTo>
                  <a:lnTo>
                    <a:pt x="123" y="1510"/>
                  </a:lnTo>
                  <a:lnTo>
                    <a:pt x="123" y="1510"/>
                  </a:lnTo>
                  <a:lnTo>
                    <a:pt x="123" y="1510"/>
                  </a:lnTo>
                  <a:lnTo>
                    <a:pt x="125" y="1510"/>
                  </a:lnTo>
                  <a:lnTo>
                    <a:pt x="125" y="1510"/>
                  </a:lnTo>
                  <a:lnTo>
                    <a:pt x="125" y="1510"/>
                  </a:lnTo>
                  <a:lnTo>
                    <a:pt x="125" y="1510"/>
                  </a:lnTo>
                  <a:lnTo>
                    <a:pt x="125" y="1510"/>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6" y="899"/>
                  </a:lnTo>
                  <a:lnTo>
                    <a:pt x="126" y="899"/>
                  </a:lnTo>
                  <a:lnTo>
                    <a:pt x="126" y="899"/>
                  </a:lnTo>
                  <a:lnTo>
                    <a:pt x="126" y="899"/>
                  </a:lnTo>
                  <a:lnTo>
                    <a:pt x="127" y="899"/>
                  </a:lnTo>
                  <a:lnTo>
                    <a:pt x="127" y="899"/>
                  </a:lnTo>
                  <a:lnTo>
                    <a:pt x="127" y="899"/>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8" y="1498"/>
                  </a:lnTo>
                  <a:lnTo>
                    <a:pt x="128" y="1498"/>
                  </a:lnTo>
                  <a:lnTo>
                    <a:pt x="128" y="1498"/>
                  </a:lnTo>
                  <a:lnTo>
                    <a:pt x="128" y="1498"/>
                  </a:lnTo>
                  <a:lnTo>
                    <a:pt x="129" y="1498"/>
                  </a:lnTo>
                  <a:lnTo>
                    <a:pt x="129" y="1498"/>
                  </a:lnTo>
                  <a:lnTo>
                    <a:pt x="131" y="1498"/>
                  </a:lnTo>
                  <a:lnTo>
                    <a:pt x="131" y="1496"/>
                  </a:lnTo>
                  <a:lnTo>
                    <a:pt x="131" y="1496"/>
                  </a:lnTo>
                  <a:lnTo>
                    <a:pt x="131" y="1496"/>
                  </a:lnTo>
                  <a:lnTo>
                    <a:pt x="133" y="1496"/>
                  </a:lnTo>
                  <a:lnTo>
                    <a:pt x="133" y="1496"/>
                  </a:lnTo>
                  <a:lnTo>
                    <a:pt x="135" y="1496"/>
                  </a:lnTo>
                  <a:lnTo>
                    <a:pt x="135" y="1492"/>
                  </a:lnTo>
                  <a:lnTo>
                    <a:pt x="135" y="1492"/>
                  </a:lnTo>
                  <a:lnTo>
                    <a:pt x="135" y="1492"/>
                  </a:lnTo>
                  <a:lnTo>
                    <a:pt x="135" y="1492"/>
                  </a:lnTo>
                  <a:lnTo>
                    <a:pt x="135" y="1492"/>
                  </a:lnTo>
                  <a:lnTo>
                    <a:pt x="135" y="1492"/>
                  </a:lnTo>
                  <a:lnTo>
                    <a:pt x="135" y="899"/>
                  </a:lnTo>
                  <a:lnTo>
                    <a:pt x="135" y="899"/>
                  </a:lnTo>
                  <a:lnTo>
                    <a:pt x="135" y="1492"/>
                  </a:lnTo>
                  <a:lnTo>
                    <a:pt x="136" y="1492"/>
                  </a:lnTo>
                  <a:lnTo>
                    <a:pt x="136" y="1492"/>
                  </a:lnTo>
                  <a:lnTo>
                    <a:pt x="136" y="1492"/>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7" y="899"/>
                  </a:lnTo>
                  <a:lnTo>
                    <a:pt x="137" y="899"/>
                  </a:lnTo>
                  <a:lnTo>
                    <a:pt x="137" y="899"/>
                  </a:lnTo>
                  <a:lnTo>
                    <a:pt x="137" y="899"/>
                  </a:lnTo>
                  <a:lnTo>
                    <a:pt x="137" y="899"/>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8" y="1480"/>
                  </a:lnTo>
                  <a:lnTo>
                    <a:pt x="138" y="1480"/>
                  </a:lnTo>
                  <a:lnTo>
                    <a:pt x="138" y="1480"/>
                  </a:lnTo>
                  <a:lnTo>
                    <a:pt x="138" y="1480"/>
                  </a:lnTo>
                  <a:lnTo>
                    <a:pt x="138" y="1480"/>
                  </a:lnTo>
                  <a:lnTo>
                    <a:pt x="138" y="1477"/>
                  </a:lnTo>
                  <a:lnTo>
                    <a:pt x="138" y="1477"/>
                  </a:lnTo>
                  <a:lnTo>
                    <a:pt x="138" y="1477"/>
                  </a:lnTo>
                  <a:lnTo>
                    <a:pt x="138" y="1477"/>
                  </a:lnTo>
                  <a:lnTo>
                    <a:pt x="138" y="1477"/>
                  </a:lnTo>
                  <a:lnTo>
                    <a:pt x="139" y="1477"/>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40" y="89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5"/>
                  </a:lnTo>
                  <a:lnTo>
                    <a:pt x="140" y="1465"/>
                  </a:lnTo>
                  <a:lnTo>
                    <a:pt x="140" y="1465"/>
                  </a:lnTo>
                  <a:lnTo>
                    <a:pt x="140" y="1465"/>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0"/>
                  </a:lnTo>
                  <a:lnTo>
                    <a:pt x="140" y="1460"/>
                  </a:lnTo>
                  <a:lnTo>
                    <a:pt x="140" y="1460"/>
                  </a:lnTo>
                  <a:lnTo>
                    <a:pt x="140" y="1460"/>
                  </a:lnTo>
                  <a:lnTo>
                    <a:pt x="140" y="1460"/>
                  </a:lnTo>
                  <a:lnTo>
                    <a:pt x="140" y="1460"/>
                  </a:lnTo>
                  <a:lnTo>
                    <a:pt x="140" y="899"/>
                  </a:lnTo>
                  <a:lnTo>
                    <a:pt x="140" y="899"/>
                  </a:lnTo>
                  <a:lnTo>
                    <a:pt x="140" y="899"/>
                  </a:lnTo>
                  <a:lnTo>
                    <a:pt x="140" y="899"/>
                  </a:lnTo>
                  <a:lnTo>
                    <a:pt x="140"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1453"/>
                  </a:lnTo>
                  <a:lnTo>
                    <a:pt x="141" y="1453"/>
                  </a:lnTo>
                  <a:lnTo>
                    <a:pt x="141" y="899"/>
                  </a:lnTo>
                  <a:lnTo>
                    <a:pt x="141" y="899"/>
                  </a:lnTo>
                  <a:lnTo>
                    <a:pt x="141" y="1453"/>
                  </a:lnTo>
                  <a:lnTo>
                    <a:pt x="141" y="1453"/>
                  </a:lnTo>
                  <a:lnTo>
                    <a:pt x="141" y="899"/>
                  </a:lnTo>
                  <a:lnTo>
                    <a:pt x="142" y="899"/>
                  </a:lnTo>
                  <a:lnTo>
                    <a:pt x="142" y="899"/>
                  </a:lnTo>
                  <a:lnTo>
                    <a:pt x="142" y="899"/>
                  </a:lnTo>
                  <a:lnTo>
                    <a:pt x="142" y="899"/>
                  </a:lnTo>
                  <a:lnTo>
                    <a:pt x="142" y="899"/>
                  </a:lnTo>
                  <a:lnTo>
                    <a:pt x="142" y="899"/>
                  </a:lnTo>
                  <a:lnTo>
                    <a:pt x="143" y="899"/>
                  </a:lnTo>
                  <a:lnTo>
                    <a:pt x="143" y="899"/>
                  </a:lnTo>
                  <a:lnTo>
                    <a:pt x="144" y="899"/>
                  </a:lnTo>
                  <a:lnTo>
                    <a:pt x="144" y="899"/>
                  </a:lnTo>
                  <a:lnTo>
                    <a:pt x="147" y="899"/>
                  </a:lnTo>
                  <a:lnTo>
                    <a:pt x="147" y="899"/>
                  </a:lnTo>
                  <a:lnTo>
                    <a:pt x="147" y="899"/>
                  </a:lnTo>
                  <a:lnTo>
                    <a:pt x="147" y="899"/>
                  </a:lnTo>
                  <a:lnTo>
                    <a:pt x="147" y="899"/>
                  </a:lnTo>
                  <a:lnTo>
                    <a:pt x="147" y="899"/>
                  </a:lnTo>
                  <a:lnTo>
                    <a:pt x="147" y="899"/>
                  </a:lnTo>
                  <a:lnTo>
                    <a:pt x="147" y="899"/>
                  </a:lnTo>
                  <a:lnTo>
                    <a:pt x="148" y="899"/>
                  </a:lnTo>
                  <a:lnTo>
                    <a:pt x="148" y="899"/>
                  </a:lnTo>
                  <a:lnTo>
                    <a:pt x="148" y="899"/>
                  </a:lnTo>
                  <a:lnTo>
                    <a:pt x="148" y="899"/>
                  </a:lnTo>
                  <a:lnTo>
                    <a:pt x="148" y="899"/>
                  </a:lnTo>
                  <a:lnTo>
                    <a:pt x="148" y="899"/>
                  </a:lnTo>
                  <a:lnTo>
                    <a:pt x="148" y="899"/>
                  </a:lnTo>
                  <a:lnTo>
                    <a:pt x="148" y="1447"/>
                  </a:lnTo>
                  <a:lnTo>
                    <a:pt x="148" y="1447"/>
                  </a:lnTo>
                  <a:lnTo>
                    <a:pt x="148" y="899"/>
                  </a:lnTo>
                  <a:lnTo>
                    <a:pt x="148" y="899"/>
                  </a:lnTo>
                  <a:lnTo>
                    <a:pt x="148"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9" y="1447"/>
                  </a:lnTo>
                  <a:lnTo>
                    <a:pt x="149" y="1447"/>
                  </a:lnTo>
                  <a:lnTo>
                    <a:pt x="150" y="1447"/>
                  </a:lnTo>
                  <a:lnTo>
                    <a:pt x="150" y="1444"/>
                  </a:lnTo>
                  <a:lnTo>
                    <a:pt x="150" y="1444"/>
                  </a:lnTo>
                  <a:lnTo>
                    <a:pt x="150" y="1444"/>
                  </a:lnTo>
                  <a:lnTo>
                    <a:pt x="150" y="1444"/>
                  </a:lnTo>
                  <a:lnTo>
                    <a:pt x="150" y="899"/>
                  </a:lnTo>
                  <a:lnTo>
                    <a:pt x="150" y="899"/>
                  </a:lnTo>
                  <a:lnTo>
                    <a:pt x="150" y="899"/>
                  </a:lnTo>
                  <a:lnTo>
                    <a:pt x="150" y="899"/>
                  </a:lnTo>
                  <a:lnTo>
                    <a:pt x="150" y="899"/>
                  </a:lnTo>
                  <a:lnTo>
                    <a:pt x="150" y="899"/>
                  </a:lnTo>
                  <a:lnTo>
                    <a:pt x="150" y="899"/>
                  </a:lnTo>
                  <a:lnTo>
                    <a:pt x="150" y="899"/>
                  </a:lnTo>
                  <a:lnTo>
                    <a:pt x="150"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2" y="899"/>
                  </a:lnTo>
                  <a:lnTo>
                    <a:pt x="152" y="899"/>
                  </a:lnTo>
                  <a:lnTo>
                    <a:pt x="152" y="899"/>
                  </a:lnTo>
                  <a:lnTo>
                    <a:pt x="152" y="899"/>
                  </a:lnTo>
                  <a:lnTo>
                    <a:pt x="152" y="899"/>
                  </a:lnTo>
                  <a:lnTo>
                    <a:pt x="152" y="1434"/>
                  </a:lnTo>
                  <a:lnTo>
                    <a:pt x="160" y="1434"/>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0"/>
                  </a:lnTo>
                  <a:lnTo>
                    <a:pt x="167" y="1430"/>
                  </a:lnTo>
                  <a:lnTo>
                    <a:pt x="167" y="1430"/>
                  </a:lnTo>
                  <a:lnTo>
                    <a:pt x="204" y="1430"/>
                  </a:lnTo>
                  <a:lnTo>
                    <a:pt x="204" y="1430"/>
                  </a:lnTo>
                  <a:lnTo>
                    <a:pt x="204" y="1430"/>
                  </a:lnTo>
                  <a:lnTo>
                    <a:pt x="204" y="899"/>
                  </a:lnTo>
                  <a:lnTo>
                    <a:pt x="204" y="899"/>
                  </a:lnTo>
                  <a:lnTo>
                    <a:pt x="204" y="899"/>
                  </a:lnTo>
                  <a:lnTo>
                    <a:pt x="204" y="899"/>
                  </a:lnTo>
                  <a:lnTo>
                    <a:pt x="204" y="899"/>
                  </a:lnTo>
                  <a:lnTo>
                    <a:pt x="204" y="899"/>
                  </a:lnTo>
                  <a:lnTo>
                    <a:pt x="204" y="899"/>
                  </a:lnTo>
                  <a:lnTo>
                    <a:pt x="204" y="899"/>
                  </a:lnTo>
                  <a:lnTo>
                    <a:pt x="204" y="1425"/>
                  </a:lnTo>
                  <a:lnTo>
                    <a:pt x="205" y="1425"/>
                  </a:lnTo>
                  <a:lnTo>
                    <a:pt x="205" y="1425"/>
                  </a:lnTo>
                  <a:lnTo>
                    <a:pt x="206" y="1425"/>
                  </a:lnTo>
                  <a:lnTo>
                    <a:pt x="206" y="1425"/>
                  </a:lnTo>
                  <a:lnTo>
                    <a:pt x="207" y="1425"/>
                  </a:lnTo>
                  <a:lnTo>
                    <a:pt x="207" y="899"/>
                  </a:lnTo>
                  <a:lnTo>
                    <a:pt x="207" y="899"/>
                  </a:lnTo>
                  <a:lnTo>
                    <a:pt x="207" y="1420"/>
                  </a:lnTo>
                  <a:lnTo>
                    <a:pt x="207" y="1420"/>
                  </a:lnTo>
                  <a:lnTo>
                    <a:pt x="207" y="1420"/>
                  </a:lnTo>
                  <a:lnTo>
                    <a:pt x="209" y="1420"/>
                  </a:lnTo>
                  <a:lnTo>
                    <a:pt x="209" y="899"/>
                  </a:lnTo>
                  <a:lnTo>
                    <a:pt x="209" y="899"/>
                  </a:lnTo>
                  <a:lnTo>
                    <a:pt x="209" y="1420"/>
                  </a:lnTo>
                  <a:lnTo>
                    <a:pt x="209" y="1420"/>
                  </a:lnTo>
                  <a:lnTo>
                    <a:pt x="209" y="1420"/>
                  </a:lnTo>
                  <a:lnTo>
                    <a:pt x="209" y="1420"/>
                  </a:lnTo>
                  <a:lnTo>
                    <a:pt x="209" y="899"/>
                  </a:lnTo>
                  <a:lnTo>
                    <a:pt x="209" y="899"/>
                  </a:lnTo>
                  <a:lnTo>
                    <a:pt x="209" y="899"/>
                  </a:lnTo>
                  <a:lnTo>
                    <a:pt x="210" y="899"/>
                  </a:lnTo>
                  <a:lnTo>
                    <a:pt x="210" y="899"/>
                  </a:lnTo>
                  <a:lnTo>
                    <a:pt x="211" y="899"/>
                  </a:lnTo>
                  <a:lnTo>
                    <a:pt x="211" y="1420"/>
                  </a:lnTo>
                  <a:lnTo>
                    <a:pt x="213" y="1420"/>
                  </a:lnTo>
                  <a:lnTo>
                    <a:pt x="213" y="1420"/>
                  </a:lnTo>
                  <a:lnTo>
                    <a:pt x="217" y="1420"/>
                  </a:lnTo>
                  <a:lnTo>
                    <a:pt x="217" y="899"/>
                  </a:lnTo>
                  <a:lnTo>
                    <a:pt x="219" y="899"/>
                  </a:lnTo>
                  <a:lnTo>
                    <a:pt x="219" y="899"/>
                  </a:lnTo>
                  <a:lnTo>
                    <a:pt x="219" y="899"/>
                  </a:lnTo>
                  <a:lnTo>
                    <a:pt x="219" y="899"/>
                  </a:lnTo>
                  <a:lnTo>
                    <a:pt x="219" y="899"/>
                  </a:lnTo>
                  <a:lnTo>
                    <a:pt x="219" y="899"/>
                  </a:lnTo>
                  <a:lnTo>
                    <a:pt x="219" y="899"/>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20" y="1414"/>
                  </a:lnTo>
                  <a:lnTo>
                    <a:pt x="220" y="1414"/>
                  </a:lnTo>
                  <a:lnTo>
                    <a:pt x="220" y="1414"/>
                  </a:lnTo>
                  <a:lnTo>
                    <a:pt x="220" y="1414"/>
                  </a:lnTo>
                  <a:lnTo>
                    <a:pt x="220" y="1414"/>
                  </a:lnTo>
                  <a:lnTo>
                    <a:pt x="220" y="1414"/>
                  </a:lnTo>
                  <a:lnTo>
                    <a:pt x="220" y="1414"/>
                  </a:lnTo>
                  <a:lnTo>
                    <a:pt x="220" y="1414"/>
                  </a:lnTo>
                  <a:lnTo>
                    <a:pt x="220" y="1414"/>
                  </a:lnTo>
                  <a:lnTo>
                    <a:pt x="220" y="899"/>
                  </a:lnTo>
                  <a:lnTo>
                    <a:pt x="221" y="899"/>
                  </a:lnTo>
                  <a:lnTo>
                    <a:pt x="221" y="1414"/>
                  </a:lnTo>
                  <a:lnTo>
                    <a:pt x="221" y="1414"/>
                  </a:lnTo>
                  <a:lnTo>
                    <a:pt x="221" y="1414"/>
                  </a:lnTo>
                  <a:lnTo>
                    <a:pt x="222" y="1414"/>
                  </a:lnTo>
                  <a:lnTo>
                    <a:pt x="222" y="1414"/>
                  </a:lnTo>
                  <a:lnTo>
                    <a:pt x="222" y="1414"/>
                  </a:lnTo>
                  <a:lnTo>
                    <a:pt x="222" y="1414"/>
                  </a:lnTo>
                  <a:lnTo>
                    <a:pt x="223" y="1414"/>
                  </a:lnTo>
                  <a:lnTo>
                    <a:pt x="223" y="1414"/>
                  </a:lnTo>
                  <a:lnTo>
                    <a:pt x="224" y="1414"/>
                  </a:lnTo>
                  <a:lnTo>
                    <a:pt x="224" y="1414"/>
                  </a:lnTo>
                  <a:lnTo>
                    <a:pt x="226" y="1414"/>
                  </a:lnTo>
                  <a:lnTo>
                    <a:pt x="226" y="1414"/>
                  </a:lnTo>
                  <a:lnTo>
                    <a:pt x="228" y="1414"/>
                  </a:lnTo>
                  <a:lnTo>
                    <a:pt x="228" y="1414"/>
                  </a:lnTo>
                  <a:lnTo>
                    <a:pt x="233" y="1414"/>
                  </a:lnTo>
                  <a:lnTo>
                    <a:pt x="233" y="1414"/>
                  </a:lnTo>
                  <a:lnTo>
                    <a:pt x="233" y="1414"/>
                  </a:lnTo>
                  <a:lnTo>
                    <a:pt x="233" y="1413"/>
                  </a:lnTo>
                  <a:lnTo>
                    <a:pt x="236" y="1413"/>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7" y="1412"/>
                  </a:lnTo>
                  <a:lnTo>
                    <a:pt x="237" y="899"/>
                  </a:lnTo>
                  <a:lnTo>
                    <a:pt x="237" y="899"/>
                  </a:lnTo>
                  <a:lnTo>
                    <a:pt x="237" y="1409"/>
                  </a:lnTo>
                  <a:lnTo>
                    <a:pt x="237" y="1409"/>
                  </a:lnTo>
                  <a:lnTo>
                    <a:pt x="237" y="1409"/>
                  </a:lnTo>
                  <a:lnTo>
                    <a:pt x="237" y="1409"/>
                  </a:lnTo>
                  <a:lnTo>
                    <a:pt x="237" y="1409"/>
                  </a:lnTo>
                  <a:lnTo>
                    <a:pt x="237" y="1409"/>
                  </a:lnTo>
                  <a:lnTo>
                    <a:pt x="237" y="899"/>
                  </a:lnTo>
                  <a:lnTo>
                    <a:pt x="237" y="899"/>
                  </a:lnTo>
                  <a:lnTo>
                    <a:pt x="237" y="1409"/>
                  </a:lnTo>
                  <a:lnTo>
                    <a:pt x="238" y="1409"/>
                  </a:lnTo>
                  <a:lnTo>
                    <a:pt x="238" y="1408"/>
                  </a:lnTo>
                  <a:lnTo>
                    <a:pt x="238" y="1408"/>
                  </a:lnTo>
                  <a:lnTo>
                    <a:pt x="238" y="1408"/>
                  </a:lnTo>
                  <a:lnTo>
                    <a:pt x="238" y="1408"/>
                  </a:lnTo>
                  <a:lnTo>
                    <a:pt x="238" y="1408"/>
                  </a:lnTo>
                  <a:lnTo>
                    <a:pt x="238" y="1408"/>
                  </a:lnTo>
                  <a:lnTo>
                    <a:pt x="238" y="1408"/>
                  </a:lnTo>
                  <a:lnTo>
                    <a:pt x="238" y="1408"/>
                  </a:lnTo>
                  <a:lnTo>
                    <a:pt x="238" y="1408"/>
                  </a:lnTo>
                  <a:lnTo>
                    <a:pt x="239" y="1408"/>
                  </a:lnTo>
                  <a:lnTo>
                    <a:pt x="239" y="1408"/>
                  </a:lnTo>
                  <a:lnTo>
                    <a:pt x="239" y="1408"/>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899"/>
                  </a:lnTo>
                  <a:lnTo>
                    <a:pt x="239" y="899"/>
                  </a:lnTo>
                  <a:lnTo>
                    <a:pt x="239" y="899"/>
                  </a:lnTo>
                  <a:lnTo>
                    <a:pt x="239" y="899"/>
                  </a:lnTo>
                  <a:lnTo>
                    <a:pt x="239" y="1406"/>
                  </a:lnTo>
                  <a:lnTo>
                    <a:pt x="239" y="1406"/>
                  </a:lnTo>
                  <a:lnTo>
                    <a:pt x="239" y="1406"/>
                  </a:lnTo>
                  <a:lnTo>
                    <a:pt x="239" y="1406"/>
                  </a:lnTo>
                  <a:lnTo>
                    <a:pt x="239" y="1406"/>
                  </a:lnTo>
                  <a:lnTo>
                    <a:pt x="239" y="1406"/>
                  </a:lnTo>
                  <a:lnTo>
                    <a:pt x="239" y="1406"/>
                  </a:lnTo>
                  <a:lnTo>
                    <a:pt x="240" y="1406"/>
                  </a:lnTo>
                  <a:lnTo>
                    <a:pt x="240" y="1406"/>
                  </a:lnTo>
                  <a:lnTo>
                    <a:pt x="240" y="1406"/>
                  </a:lnTo>
                  <a:lnTo>
                    <a:pt x="240" y="1406"/>
                  </a:lnTo>
                  <a:lnTo>
                    <a:pt x="241" y="1406"/>
                  </a:lnTo>
                  <a:lnTo>
                    <a:pt x="241" y="899"/>
                  </a:lnTo>
                  <a:lnTo>
                    <a:pt x="243" y="899"/>
                  </a:lnTo>
                  <a:lnTo>
                    <a:pt x="243" y="1406"/>
                  </a:lnTo>
                  <a:lnTo>
                    <a:pt x="247" y="1406"/>
                  </a:lnTo>
                  <a:lnTo>
                    <a:pt x="247" y="899"/>
                  </a:lnTo>
                  <a:lnTo>
                    <a:pt x="247" y="899"/>
                  </a:lnTo>
                  <a:lnTo>
                    <a:pt x="247" y="1404"/>
                  </a:lnTo>
                  <a:lnTo>
                    <a:pt x="247" y="1404"/>
                  </a:lnTo>
                  <a:lnTo>
                    <a:pt x="247" y="1404"/>
                  </a:lnTo>
                  <a:lnTo>
                    <a:pt x="247" y="1404"/>
                  </a:lnTo>
                  <a:lnTo>
                    <a:pt x="247" y="1404"/>
                  </a:lnTo>
                  <a:lnTo>
                    <a:pt x="247" y="1404"/>
                  </a:lnTo>
                  <a:lnTo>
                    <a:pt x="247" y="899"/>
                  </a:lnTo>
                  <a:lnTo>
                    <a:pt x="247" y="899"/>
                  </a:lnTo>
                  <a:lnTo>
                    <a:pt x="247" y="1404"/>
                  </a:lnTo>
                  <a:lnTo>
                    <a:pt x="247" y="1404"/>
                  </a:lnTo>
                  <a:lnTo>
                    <a:pt x="247" y="1404"/>
                  </a:lnTo>
                  <a:lnTo>
                    <a:pt x="266" y="1404"/>
                  </a:lnTo>
                  <a:lnTo>
                    <a:pt x="266" y="899"/>
                  </a:lnTo>
                  <a:lnTo>
                    <a:pt x="266" y="899"/>
                  </a:lnTo>
                  <a:lnTo>
                    <a:pt x="266" y="899"/>
                  </a:lnTo>
                  <a:lnTo>
                    <a:pt x="266" y="899"/>
                  </a:lnTo>
                  <a:lnTo>
                    <a:pt x="266" y="899"/>
                  </a:lnTo>
                  <a:lnTo>
                    <a:pt x="266" y="899"/>
                  </a:lnTo>
                  <a:lnTo>
                    <a:pt x="266" y="899"/>
                  </a:lnTo>
                  <a:lnTo>
                    <a:pt x="266" y="899"/>
                  </a:lnTo>
                  <a:lnTo>
                    <a:pt x="266" y="899"/>
                  </a:lnTo>
                  <a:lnTo>
                    <a:pt x="268" y="899"/>
                  </a:lnTo>
                  <a:lnTo>
                    <a:pt x="268" y="899"/>
                  </a:lnTo>
                  <a:lnTo>
                    <a:pt x="274" y="899"/>
                  </a:lnTo>
                  <a:lnTo>
                    <a:pt x="274" y="899"/>
                  </a:lnTo>
                  <a:lnTo>
                    <a:pt x="280" y="899"/>
                  </a:lnTo>
                  <a:lnTo>
                    <a:pt x="280" y="899"/>
                  </a:lnTo>
                  <a:lnTo>
                    <a:pt x="286" y="899"/>
                  </a:lnTo>
                  <a:lnTo>
                    <a:pt x="286"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9" y="899"/>
                  </a:lnTo>
                  <a:lnTo>
                    <a:pt x="289" y="899"/>
                  </a:lnTo>
                  <a:lnTo>
                    <a:pt x="290" y="899"/>
                  </a:lnTo>
                  <a:lnTo>
                    <a:pt x="290"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7" y="899"/>
                  </a:lnTo>
                  <a:lnTo>
                    <a:pt x="297" y="899"/>
                  </a:lnTo>
                  <a:lnTo>
                    <a:pt x="299" y="899"/>
                  </a:lnTo>
                  <a:lnTo>
                    <a:pt x="299" y="899"/>
                  </a:lnTo>
                  <a:lnTo>
                    <a:pt x="301" y="899"/>
                  </a:lnTo>
                  <a:lnTo>
                    <a:pt x="301" y="899"/>
                  </a:lnTo>
                  <a:lnTo>
                    <a:pt x="307" y="899"/>
                  </a:lnTo>
                  <a:lnTo>
                    <a:pt x="307" y="899"/>
                  </a:lnTo>
                  <a:lnTo>
                    <a:pt x="307" y="899"/>
                  </a:lnTo>
                  <a:lnTo>
                    <a:pt x="307" y="899"/>
                  </a:lnTo>
                  <a:lnTo>
                    <a:pt x="308" y="899"/>
                  </a:lnTo>
                  <a:lnTo>
                    <a:pt x="308" y="899"/>
                  </a:lnTo>
                  <a:lnTo>
                    <a:pt x="309" y="899"/>
                  </a:lnTo>
                  <a:lnTo>
                    <a:pt x="309" y="1380"/>
                  </a:lnTo>
                  <a:lnTo>
                    <a:pt x="309" y="1380"/>
                  </a:lnTo>
                  <a:lnTo>
                    <a:pt x="309" y="1380"/>
                  </a:lnTo>
                  <a:lnTo>
                    <a:pt x="309" y="1380"/>
                  </a:lnTo>
                  <a:lnTo>
                    <a:pt x="309" y="1380"/>
                  </a:lnTo>
                  <a:lnTo>
                    <a:pt x="309" y="1380"/>
                  </a:lnTo>
                  <a:lnTo>
                    <a:pt x="309" y="899"/>
                  </a:lnTo>
                  <a:lnTo>
                    <a:pt x="309" y="899"/>
                  </a:lnTo>
                  <a:lnTo>
                    <a:pt x="309" y="899"/>
                  </a:lnTo>
                  <a:lnTo>
                    <a:pt x="310" y="899"/>
                  </a:lnTo>
                  <a:lnTo>
                    <a:pt x="310" y="1372"/>
                  </a:lnTo>
                  <a:lnTo>
                    <a:pt x="322" y="1372"/>
                  </a:lnTo>
                  <a:lnTo>
                    <a:pt x="322" y="1371"/>
                  </a:lnTo>
                  <a:lnTo>
                    <a:pt x="322" y="1371"/>
                  </a:lnTo>
                  <a:lnTo>
                    <a:pt x="322" y="1371"/>
                  </a:lnTo>
                  <a:lnTo>
                    <a:pt x="322" y="1371"/>
                  </a:lnTo>
                  <a:lnTo>
                    <a:pt x="322" y="1371"/>
                  </a:lnTo>
                  <a:lnTo>
                    <a:pt x="322" y="1371"/>
                  </a:lnTo>
                  <a:lnTo>
                    <a:pt x="322" y="1371"/>
                  </a:lnTo>
                  <a:lnTo>
                    <a:pt x="326" y="1371"/>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899"/>
                  </a:lnTo>
                  <a:lnTo>
                    <a:pt x="327" y="899"/>
                  </a:lnTo>
                  <a:lnTo>
                    <a:pt x="327" y="899"/>
                  </a:lnTo>
                  <a:lnTo>
                    <a:pt x="327" y="899"/>
                  </a:lnTo>
                  <a:lnTo>
                    <a:pt x="327" y="1370"/>
                  </a:lnTo>
                  <a:lnTo>
                    <a:pt x="327" y="1370"/>
                  </a:lnTo>
                  <a:lnTo>
                    <a:pt x="327" y="1370"/>
                  </a:lnTo>
                  <a:lnTo>
                    <a:pt x="328" y="1370"/>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9" y="899"/>
                  </a:lnTo>
                  <a:lnTo>
                    <a:pt x="329" y="899"/>
                  </a:lnTo>
                  <a:lnTo>
                    <a:pt x="330" y="899"/>
                  </a:lnTo>
                  <a:lnTo>
                    <a:pt x="330" y="899"/>
                  </a:lnTo>
                  <a:lnTo>
                    <a:pt x="331" y="899"/>
                  </a:lnTo>
                  <a:lnTo>
                    <a:pt x="331" y="899"/>
                  </a:lnTo>
                  <a:lnTo>
                    <a:pt x="332" y="899"/>
                  </a:lnTo>
                  <a:lnTo>
                    <a:pt x="332" y="899"/>
                  </a:lnTo>
                  <a:lnTo>
                    <a:pt x="333" y="899"/>
                  </a:lnTo>
                  <a:lnTo>
                    <a:pt x="333" y="899"/>
                  </a:lnTo>
                  <a:lnTo>
                    <a:pt x="335" y="899"/>
                  </a:lnTo>
                  <a:lnTo>
                    <a:pt x="335" y="899"/>
                  </a:lnTo>
                  <a:lnTo>
                    <a:pt x="335" y="899"/>
                  </a:lnTo>
                  <a:lnTo>
                    <a:pt x="335" y="899"/>
                  </a:lnTo>
                  <a:lnTo>
                    <a:pt x="335" y="899"/>
                  </a:lnTo>
                  <a:lnTo>
                    <a:pt x="335" y="899"/>
                  </a:lnTo>
                  <a:lnTo>
                    <a:pt x="335" y="899"/>
                  </a:lnTo>
                  <a:lnTo>
                    <a:pt x="335" y="899"/>
                  </a:lnTo>
                  <a:lnTo>
                    <a:pt x="335" y="899"/>
                  </a:lnTo>
                  <a:lnTo>
                    <a:pt x="335" y="1366"/>
                  </a:lnTo>
                  <a:lnTo>
                    <a:pt x="335" y="1366"/>
                  </a:lnTo>
                  <a:lnTo>
                    <a:pt x="335" y="899"/>
                  </a:lnTo>
                  <a:lnTo>
                    <a:pt x="335" y="899"/>
                  </a:lnTo>
                  <a:lnTo>
                    <a:pt x="335" y="899"/>
                  </a:lnTo>
                  <a:lnTo>
                    <a:pt x="335" y="899"/>
                  </a:lnTo>
                  <a:lnTo>
                    <a:pt x="335" y="1366"/>
                  </a:lnTo>
                  <a:lnTo>
                    <a:pt x="335" y="1366"/>
                  </a:lnTo>
                  <a:lnTo>
                    <a:pt x="335" y="899"/>
                  </a:lnTo>
                  <a:lnTo>
                    <a:pt x="335" y="899"/>
                  </a:lnTo>
                  <a:lnTo>
                    <a:pt x="335" y="1366"/>
                  </a:lnTo>
                  <a:lnTo>
                    <a:pt x="335" y="1366"/>
                  </a:lnTo>
                  <a:lnTo>
                    <a:pt x="335" y="1366"/>
                  </a:lnTo>
                  <a:lnTo>
                    <a:pt x="335" y="1366"/>
                  </a:lnTo>
                  <a:lnTo>
                    <a:pt x="335" y="899"/>
                  </a:lnTo>
                  <a:lnTo>
                    <a:pt x="335" y="899"/>
                  </a:lnTo>
                  <a:lnTo>
                    <a:pt x="335" y="1366"/>
                  </a:lnTo>
                  <a:lnTo>
                    <a:pt x="335" y="1366"/>
                  </a:lnTo>
                  <a:lnTo>
                    <a:pt x="335" y="899"/>
                  </a:lnTo>
                  <a:lnTo>
                    <a:pt x="335" y="899"/>
                  </a:lnTo>
                  <a:lnTo>
                    <a:pt x="335" y="899"/>
                  </a:lnTo>
                  <a:lnTo>
                    <a:pt x="335" y="899"/>
                  </a:lnTo>
                  <a:lnTo>
                    <a:pt x="335" y="1366"/>
                  </a:lnTo>
                  <a:lnTo>
                    <a:pt x="335" y="1366"/>
                  </a:lnTo>
                  <a:lnTo>
                    <a:pt x="335" y="1366"/>
                  </a:lnTo>
                  <a:lnTo>
                    <a:pt x="335" y="1366"/>
                  </a:lnTo>
                  <a:lnTo>
                    <a:pt x="335" y="899"/>
                  </a:lnTo>
                  <a:lnTo>
                    <a:pt x="335" y="899"/>
                  </a:lnTo>
                  <a:lnTo>
                    <a:pt x="335" y="899"/>
                  </a:lnTo>
                  <a:lnTo>
                    <a:pt x="335" y="899"/>
                  </a:lnTo>
                  <a:lnTo>
                    <a:pt x="335"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7" y="899"/>
                  </a:lnTo>
                  <a:lnTo>
                    <a:pt x="337" y="899"/>
                  </a:lnTo>
                  <a:lnTo>
                    <a:pt x="337" y="899"/>
                  </a:lnTo>
                  <a:lnTo>
                    <a:pt x="337" y="899"/>
                  </a:lnTo>
                  <a:lnTo>
                    <a:pt x="337" y="899"/>
                  </a:lnTo>
                  <a:lnTo>
                    <a:pt x="337" y="899"/>
                  </a:lnTo>
                  <a:lnTo>
                    <a:pt x="337" y="899"/>
                  </a:lnTo>
                  <a:lnTo>
                    <a:pt x="337"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1363"/>
                  </a:lnTo>
                  <a:lnTo>
                    <a:pt x="338" y="1363"/>
                  </a:lnTo>
                  <a:lnTo>
                    <a:pt x="338" y="1363"/>
                  </a:lnTo>
                  <a:lnTo>
                    <a:pt x="338" y="1363"/>
                  </a:lnTo>
                  <a:lnTo>
                    <a:pt x="338"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40" y="899"/>
                  </a:lnTo>
                  <a:lnTo>
                    <a:pt x="340" y="899"/>
                  </a:lnTo>
                  <a:lnTo>
                    <a:pt x="341" y="899"/>
                  </a:lnTo>
                  <a:lnTo>
                    <a:pt x="341"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1359"/>
                  </a:lnTo>
                  <a:lnTo>
                    <a:pt x="342" y="1359"/>
                  </a:lnTo>
                  <a:lnTo>
                    <a:pt x="342" y="1359"/>
                  </a:lnTo>
                  <a:lnTo>
                    <a:pt x="344" y="1359"/>
                  </a:lnTo>
                  <a:lnTo>
                    <a:pt x="344" y="1359"/>
                  </a:lnTo>
                  <a:lnTo>
                    <a:pt x="344" y="135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899"/>
                  </a:lnTo>
                  <a:lnTo>
                    <a:pt x="344" y="899"/>
                  </a:lnTo>
                  <a:lnTo>
                    <a:pt x="344" y="899"/>
                  </a:lnTo>
                  <a:lnTo>
                    <a:pt x="344" y="899"/>
                  </a:lnTo>
                  <a:lnTo>
                    <a:pt x="344"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6" y="899"/>
                  </a:lnTo>
                  <a:lnTo>
                    <a:pt x="346" y="899"/>
                  </a:lnTo>
                  <a:lnTo>
                    <a:pt x="346" y="899"/>
                  </a:lnTo>
                  <a:lnTo>
                    <a:pt x="346" y="899"/>
                  </a:lnTo>
                  <a:lnTo>
                    <a:pt x="346" y="899"/>
                  </a:lnTo>
                  <a:lnTo>
                    <a:pt x="346" y="899"/>
                  </a:lnTo>
                  <a:lnTo>
                    <a:pt x="347" y="899"/>
                  </a:lnTo>
                  <a:lnTo>
                    <a:pt x="347" y="899"/>
                  </a:lnTo>
                  <a:lnTo>
                    <a:pt x="347" y="899"/>
                  </a:lnTo>
                  <a:lnTo>
                    <a:pt x="347" y="899"/>
                  </a:lnTo>
                  <a:lnTo>
                    <a:pt x="348" y="899"/>
                  </a:lnTo>
                  <a:lnTo>
                    <a:pt x="348" y="899"/>
                  </a:lnTo>
                  <a:lnTo>
                    <a:pt x="350" y="899"/>
                  </a:lnTo>
                  <a:lnTo>
                    <a:pt x="350" y="1353"/>
                  </a:lnTo>
                  <a:lnTo>
                    <a:pt x="350" y="1353"/>
                  </a:lnTo>
                  <a:lnTo>
                    <a:pt x="350" y="1353"/>
                  </a:lnTo>
                  <a:lnTo>
                    <a:pt x="350" y="1353"/>
                  </a:lnTo>
                  <a:lnTo>
                    <a:pt x="350" y="1353"/>
                  </a:lnTo>
                  <a:lnTo>
                    <a:pt x="351" y="1353"/>
                  </a:lnTo>
                  <a:lnTo>
                    <a:pt x="351" y="1353"/>
                  </a:lnTo>
                  <a:lnTo>
                    <a:pt x="351" y="1353"/>
                  </a:lnTo>
                  <a:lnTo>
                    <a:pt x="351" y="899"/>
                  </a:lnTo>
                  <a:lnTo>
                    <a:pt x="351" y="899"/>
                  </a:lnTo>
                  <a:lnTo>
                    <a:pt x="351" y="899"/>
                  </a:lnTo>
                  <a:lnTo>
                    <a:pt x="351" y="899"/>
                  </a:lnTo>
                  <a:lnTo>
                    <a:pt x="351" y="1351"/>
                  </a:lnTo>
                  <a:lnTo>
                    <a:pt x="351" y="1351"/>
                  </a:lnTo>
                  <a:lnTo>
                    <a:pt x="351" y="1351"/>
                  </a:lnTo>
                  <a:lnTo>
                    <a:pt x="351" y="1351"/>
                  </a:lnTo>
                  <a:lnTo>
                    <a:pt x="351" y="1351"/>
                  </a:lnTo>
                  <a:lnTo>
                    <a:pt x="351" y="1351"/>
                  </a:lnTo>
                  <a:lnTo>
                    <a:pt x="351" y="1351"/>
                  </a:lnTo>
                  <a:lnTo>
                    <a:pt x="352" y="1351"/>
                  </a:lnTo>
                  <a:lnTo>
                    <a:pt x="352" y="1351"/>
                  </a:lnTo>
                  <a:lnTo>
                    <a:pt x="352" y="1351"/>
                  </a:lnTo>
                  <a:lnTo>
                    <a:pt x="352" y="1351"/>
                  </a:lnTo>
                  <a:lnTo>
                    <a:pt x="354" y="1351"/>
                  </a:lnTo>
                  <a:lnTo>
                    <a:pt x="354" y="1351"/>
                  </a:lnTo>
                  <a:lnTo>
                    <a:pt x="358" y="1351"/>
                  </a:lnTo>
                  <a:lnTo>
                    <a:pt x="358" y="1351"/>
                  </a:lnTo>
                  <a:lnTo>
                    <a:pt x="377" y="1351"/>
                  </a:lnTo>
                  <a:lnTo>
                    <a:pt x="377" y="1349"/>
                  </a:lnTo>
                  <a:lnTo>
                    <a:pt x="377" y="1349"/>
                  </a:lnTo>
                  <a:lnTo>
                    <a:pt x="377" y="1349"/>
                  </a:lnTo>
                  <a:lnTo>
                    <a:pt x="377" y="134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1349"/>
                  </a:lnTo>
                  <a:lnTo>
                    <a:pt x="378" y="1349"/>
                  </a:lnTo>
                  <a:lnTo>
                    <a:pt x="378" y="1349"/>
                  </a:lnTo>
                  <a:lnTo>
                    <a:pt x="378" y="1349"/>
                  </a:lnTo>
                  <a:lnTo>
                    <a:pt x="378" y="1349"/>
                  </a:lnTo>
                  <a:lnTo>
                    <a:pt x="378" y="1349"/>
                  </a:lnTo>
                  <a:lnTo>
                    <a:pt x="378" y="899"/>
                  </a:lnTo>
                  <a:lnTo>
                    <a:pt x="378" y="899"/>
                  </a:lnTo>
                  <a:lnTo>
                    <a:pt x="378" y="899"/>
                  </a:lnTo>
                  <a:lnTo>
                    <a:pt x="379" y="899"/>
                  </a:lnTo>
                  <a:lnTo>
                    <a:pt x="379" y="1349"/>
                  </a:lnTo>
                  <a:lnTo>
                    <a:pt x="380" y="1349"/>
                  </a:lnTo>
                  <a:lnTo>
                    <a:pt x="380" y="1349"/>
                  </a:lnTo>
                  <a:lnTo>
                    <a:pt x="381" y="1349"/>
                  </a:lnTo>
                  <a:lnTo>
                    <a:pt x="381" y="899"/>
                  </a:lnTo>
                  <a:lnTo>
                    <a:pt x="382" y="899"/>
                  </a:lnTo>
                  <a:lnTo>
                    <a:pt x="382" y="899"/>
                  </a:lnTo>
                  <a:lnTo>
                    <a:pt x="382" y="899"/>
                  </a:lnTo>
                  <a:lnTo>
                    <a:pt x="382" y="1348"/>
                  </a:lnTo>
                  <a:lnTo>
                    <a:pt x="382" y="1348"/>
                  </a:lnTo>
                  <a:lnTo>
                    <a:pt x="382" y="1347"/>
                  </a:lnTo>
                  <a:lnTo>
                    <a:pt x="382" y="1347"/>
                  </a:lnTo>
                  <a:lnTo>
                    <a:pt x="382" y="1347"/>
                  </a:lnTo>
                  <a:lnTo>
                    <a:pt x="382" y="1347"/>
                  </a:lnTo>
                  <a:lnTo>
                    <a:pt x="382" y="1342"/>
                  </a:lnTo>
                  <a:lnTo>
                    <a:pt x="382" y="1342"/>
                  </a:lnTo>
                  <a:lnTo>
                    <a:pt x="382" y="1342"/>
                  </a:lnTo>
                  <a:lnTo>
                    <a:pt x="382" y="1342"/>
                  </a:lnTo>
                  <a:lnTo>
                    <a:pt x="382" y="1342"/>
                  </a:lnTo>
                  <a:lnTo>
                    <a:pt x="383" y="1342"/>
                  </a:lnTo>
                  <a:lnTo>
                    <a:pt x="383" y="1342"/>
                  </a:lnTo>
                  <a:lnTo>
                    <a:pt x="383" y="1342"/>
                  </a:lnTo>
                  <a:lnTo>
                    <a:pt x="383" y="1342"/>
                  </a:lnTo>
                  <a:lnTo>
                    <a:pt x="383" y="1342"/>
                  </a:lnTo>
                  <a:lnTo>
                    <a:pt x="383" y="1342"/>
                  </a:lnTo>
                  <a:lnTo>
                    <a:pt x="383" y="1342"/>
                  </a:lnTo>
                  <a:lnTo>
                    <a:pt x="383" y="899"/>
                  </a:lnTo>
                  <a:lnTo>
                    <a:pt x="383" y="899"/>
                  </a:lnTo>
                  <a:lnTo>
                    <a:pt x="383" y="899"/>
                  </a:lnTo>
                  <a:lnTo>
                    <a:pt x="383" y="899"/>
                  </a:lnTo>
                  <a:lnTo>
                    <a:pt x="383" y="899"/>
                  </a:lnTo>
                  <a:lnTo>
                    <a:pt x="383" y="899"/>
                  </a:lnTo>
                  <a:lnTo>
                    <a:pt x="383" y="899"/>
                  </a:lnTo>
                  <a:lnTo>
                    <a:pt x="383" y="899"/>
                  </a:lnTo>
                  <a:lnTo>
                    <a:pt x="383" y="899"/>
                  </a:lnTo>
                  <a:lnTo>
                    <a:pt x="384" y="899"/>
                  </a:lnTo>
                  <a:lnTo>
                    <a:pt x="384" y="899"/>
                  </a:lnTo>
                  <a:lnTo>
                    <a:pt x="387" y="899"/>
                  </a:lnTo>
                  <a:lnTo>
                    <a:pt x="387"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1334"/>
                  </a:lnTo>
                  <a:lnTo>
                    <a:pt x="398" y="1334"/>
                  </a:lnTo>
                  <a:lnTo>
                    <a:pt x="398" y="1334"/>
                  </a:lnTo>
                  <a:lnTo>
                    <a:pt x="398" y="1334"/>
                  </a:lnTo>
                  <a:lnTo>
                    <a:pt x="398" y="1334"/>
                  </a:lnTo>
                  <a:lnTo>
                    <a:pt x="399" y="1334"/>
                  </a:lnTo>
                  <a:lnTo>
                    <a:pt x="399" y="899"/>
                  </a:lnTo>
                  <a:lnTo>
                    <a:pt x="399" y="899"/>
                  </a:lnTo>
                  <a:lnTo>
                    <a:pt x="399" y="899"/>
                  </a:lnTo>
                  <a:lnTo>
                    <a:pt x="399" y="899"/>
                  </a:lnTo>
                  <a:lnTo>
                    <a:pt x="399" y="1333"/>
                  </a:lnTo>
                  <a:lnTo>
                    <a:pt x="400" y="1333"/>
                  </a:lnTo>
                  <a:lnTo>
                    <a:pt x="400" y="899"/>
                  </a:lnTo>
                  <a:lnTo>
                    <a:pt x="400" y="899"/>
                  </a:lnTo>
                  <a:lnTo>
                    <a:pt x="400" y="899"/>
                  </a:lnTo>
                  <a:lnTo>
                    <a:pt x="400" y="899"/>
                  </a:lnTo>
                  <a:lnTo>
                    <a:pt x="400" y="899"/>
                  </a:lnTo>
                  <a:lnTo>
                    <a:pt x="402" y="899"/>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3" y="1331"/>
                  </a:lnTo>
                  <a:lnTo>
                    <a:pt x="403" y="1331"/>
                  </a:lnTo>
                  <a:lnTo>
                    <a:pt x="404" y="1331"/>
                  </a:lnTo>
                  <a:lnTo>
                    <a:pt x="404" y="1331"/>
                  </a:lnTo>
                  <a:lnTo>
                    <a:pt x="405" y="1331"/>
                  </a:lnTo>
                  <a:lnTo>
                    <a:pt x="405" y="1331"/>
                  </a:lnTo>
                  <a:lnTo>
                    <a:pt x="405" y="1331"/>
                  </a:lnTo>
                  <a:lnTo>
                    <a:pt x="405" y="1331"/>
                  </a:lnTo>
                  <a:lnTo>
                    <a:pt x="405" y="1331"/>
                  </a:lnTo>
                  <a:lnTo>
                    <a:pt x="405" y="1331"/>
                  </a:lnTo>
                  <a:lnTo>
                    <a:pt x="406" y="1331"/>
                  </a:lnTo>
                  <a:lnTo>
                    <a:pt x="406" y="1331"/>
                  </a:lnTo>
                  <a:lnTo>
                    <a:pt x="407" y="1331"/>
                  </a:lnTo>
                  <a:lnTo>
                    <a:pt x="407" y="1331"/>
                  </a:lnTo>
                  <a:lnTo>
                    <a:pt x="409" y="1331"/>
                  </a:lnTo>
                  <a:lnTo>
                    <a:pt x="409" y="1331"/>
                  </a:lnTo>
                  <a:lnTo>
                    <a:pt x="410" y="1331"/>
                  </a:lnTo>
                  <a:lnTo>
                    <a:pt x="410" y="1331"/>
                  </a:lnTo>
                  <a:lnTo>
                    <a:pt x="412" y="1331"/>
                  </a:lnTo>
                  <a:lnTo>
                    <a:pt x="412" y="1331"/>
                  </a:lnTo>
                  <a:lnTo>
                    <a:pt x="413" y="1331"/>
                  </a:lnTo>
                  <a:lnTo>
                    <a:pt x="413" y="1331"/>
                  </a:lnTo>
                  <a:lnTo>
                    <a:pt x="415" y="1331"/>
                  </a:lnTo>
                  <a:lnTo>
                    <a:pt x="415" y="1331"/>
                  </a:lnTo>
                  <a:lnTo>
                    <a:pt x="418" y="1331"/>
                  </a:lnTo>
                  <a:lnTo>
                    <a:pt x="418" y="1331"/>
                  </a:lnTo>
                  <a:lnTo>
                    <a:pt x="424" y="1331"/>
                  </a:lnTo>
                  <a:lnTo>
                    <a:pt x="424" y="1331"/>
                  </a:lnTo>
                  <a:lnTo>
                    <a:pt x="430" y="1331"/>
                  </a:lnTo>
                  <a:lnTo>
                    <a:pt x="430" y="1331"/>
                  </a:lnTo>
                  <a:lnTo>
                    <a:pt x="430" y="1331"/>
                  </a:lnTo>
                  <a:lnTo>
                    <a:pt x="430" y="1330"/>
                  </a:lnTo>
                  <a:lnTo>
                    <a:pt x="430" y="1330"/>
                  </a:lnTo>
                  <a:lnTo>
                    <a:pt x="430" y="899"/>
                  </a:lnTo>
                  <a:lnTo>
                    <a:pt x="430" y="899"/>
                  </a:lnTo>
                  <a:lnTo>
                    <a:pt x="430" y="899"/>
                  </a:lnTo>
                  <a:lnTo>
                    <a:pt x="430" y="899"/>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1" y="1327"/>
                  </a:lnTo>
                  <a:lnTo>
                    <a:pt x="431" y="1327"/>
                  </a:lnTo>
                  <a:lnTo>
                    <a:pt x="433" y="1327"/>
                  </a:lnTo>
                  <a:lnTo>
                    <a:pt x="433" y="1327"/>
                  </a:lnTo>
                  <a:lnTo>
                    <a:pt x="436" y="1327"/>
                  </a:lnTo>
                  <a:lnTo>
                    <a:pt x="436" y="1327"/>
                  </a:lnTo>
                  <a:lnTo>
                    <a:pt x="439" y="1327"/>
                  </a:lnTo>
                  <a:lnTo>
                    <a:pt x="439" y="1327"/>
                  </a:lnTo>
                  <a:lnTo>
                    <a:pt x="447" y="1327"/>
                  </a:lnTo>
                  <a:lnTo>
                    <a:pt x="447" y="1325"/>
                  </a:lnTo>
                  <a:lnTo>
                    <a:pt x="447" y="1325"/>
                  </a:lnTo>
                  <a:lnTo>
                    <a:pt x="447"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9" y="1325"/>
                  </a:lnTo>
                  <a:lnTo>
                    <a:pt x="449" y="1325"/>
                  </a:lnTo>
                  <a:lnTo>
                    <a:pt x="450" y="1325"/>
                  </a:lnTo>
                  <a:lnTo>
                    <a:pt x="450" y="1325"/>
                  </a:lnTo>
                  <a:lnTo>
                    <a:pt x="451" y="1325"/>
                  </a:lnTo>
                  <a:lnTo>
                    <a:pt x="451" y="1325"/>
                  </a:lnTo>
                  <a:lnTo>
                    <a:pt x="453" y="1325"/>
                  </a:lnTo>
                  <a:lnTo>
                    <a:pt x="453" y="899"/>
                  </a:lnTo>
                  <a:lnTo>
                    <a:pt x="453" y="899"/>
                  </a:lnTo>
                  <a:lnTo>
                    <a:pt x="453" y="899"/>
                  </a:lnTo>
                  <a:lnTo>
                    <a:pt x="453" y="899"/>
                  </a:lnTo>
                  <a:lnTo>
                    <a:pt x="453" y="899"/>
                  </a:lnTo>
                  <a:lnTo>
                    <a:pt x="453" y="899"/>
                  </a:lnTo>
                  <a:lnTo>
                    <a:pt x="453" y="899"/>
                  </a:lnTo>
                  <a:lnTo>
                    <a:pt x="453" y="899"/>
                  </a:lnTo>
                  <a:lnTo>
                    <a:pt x="453" y="1324"/>
                  </a:lnTo>
                  <a:lnTo>
                    <a:pt x="453" y="1324"/>
                  </a:lnTo>
                  <a:lnTo>
                    <a:pt x="453" y="899"/>
                  </a:lnTo>
                  <a:lnTo>
                    <a:pt x="453" y="899"/>
                  </a:lnTo>
                  <a:lnTo>
                    <a:pt x="453" y="1324"/>
                  </a:lnTo>
                  <a:lnTo>
                    <a:pt x="456" y="1324"/>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8" y="899"/>
                  </a:lnTo>
                  <a:lnTo>
                    <a:pt x="458" y="1318"/>
                  </a:lnTo>
                  <a:lnTo>
                    <a:pt x="458" y="1318"/>
                  </a:lnTo>
                  <a:lnTo>
                    <a:pt x="458" y="899"/>
                  </a:lnTo>
                  <a:lnTo>
                    <a:pt x="458" y="899"/>
                  </a:lnTo>
                  <a:lnTo>
                    <a:pt x="458" y="899"/>
                  </a:lnTo>
                  <a:lnTo>
                    <a:pt x="458" y="899"/>
                  </a:lnTo>
                  <a:lnTo>
                    <a:pt x="458" y="1318"/>
                  </a:lnTo>
                  <a:lnTo>
                    <a:pt x="458" y="1318"/>
                  </a:lnTo>
                  <a:lnTo>
                    <a:pt x="458" y="899"/>
                  </a:lnTo>
                  <a:lnTo>
                    <a:pt x="458" y="899"/>
                  </a:lnTo>
                  <a:lnTo>
                    <a:pt x="458" y="1318"/>
                  </a:lnTo>
                  <a:lnTo>
                    <a:pt x="458" y="1318"/>
                  </a:lnTo>
                  <a:lnTo>
                    <a:pt x="458" y="899"/>
                  </a:lnTo>
                  <a:lnTo>
                    <a:pt x="458" y="899"/>
                  </a:lnTo>
                  <a:lnTo>
                    <a:pt x="458" y="899"/>
                  </a:lnTo>
                  <a:lnTo>
                    <a:pt x="458" y="899"/>
                  </a:lnTo>
                  <a:lnTo>
                    <a:pt x="458" y="899"/>
                  </a:lnTo>
                  <a:lnTo>
                    <a:pt x="459" y="899"/>
                  </a:lnTo>
                  <a:lnTo>
                    <a:pt x="459" y="899"/>
                  </a:lnTo>
                  <a:lnTo>
                    <a:pt x="460" y="899"/>
                  </a:lnTo>
                  <a:lnTo>
                    <a:pt x="460" y="899"/>
                  </a:lnTo>
                  <a:lnTo>
                    <a:pt x="460" y="899"/>
                  </a:lnTo>
                  <a:lnTo>
                    <a:pt x="460" y="899"/>
                  </a:lnTo>
                  <a:lnTo>
                    <a:pt x="461" y="899"/>
                  </a:lnTo>
                  <a:lnTo>
                    <a:pt x="461" y="899"/>
                  </a:lnTo>
                  <a:lnTo>
                    <a:pt x="462" y="899"/>
                  </a:lnTo>
                  <a:lnTo>
                    <a:pt x="462" y="899"/>
                  </a:lnTo>
                  <a:lnTo>
                    <a:pt x="463" y="899"/>
                  </a:lnTo>
                  <a:lnTo>
                    <a:pt x="463" y="899"/>
                  </a:lnTo>
                  <a:lnTo>
                    <a:pt x="464" y="899"/>
                  </a:lnTo>
                  <a:lnTo>
                    <a:pt x="464" y="899"/>
                  </a:lnTo>
                  <a:lnTo>
                    <a:pt x="470" y="899"/>
                  </a:lnTo>
                  <a:lnTo>
                    <a:pt x="470" y="899"/>
                  </a:lnTo>
                  <a:lnTo>
                    <a:pt x="470" y="899"/>
                  </a:lnTo>
                  <a:lnTo>
                    <a:pt x="470" y="1317"/>
                  </a:lnTo>
                  <a:lnTo>
                    <a:pt x="470" y="1317"/>
                  </a:lnTo>
                  <a:lnTo>
                    <a:pt x="470" y="1317"/>
                  </a:lnTo>
                  <a:lnTo>
                    <a:pt x="471" y="1317"/>
                  </a:lnTo>
                  <a:lnTo>
                    <a:pt x="471" y="1317"/>
                  </a:lnTo>
                  <a:lnTo>
                    <a:pt x="471" y="1317"/>
                  </a:lnTo>
                  <a:lnTo>
                    <a:pt x="471" y="1317"/>
                  </a:lnTo>
                  <a:lnTo>
                    <a:pt x="471" y="1317"/>
                  </a:lnTo>
                  <a:lnTo>
                    <a:pt x="471" y="1317"/>
                  </a:lnTo>
                  <a:lnTo>
                    <a:pt x="471" y="1317"/>
                  </a:lnTo>
                  <a:lnTo>
                    <a:pt x="471" y="899"/>
                  </a:lnTo>
                  <a:lnTo>
                    <a:pt x="472" y="899"/>
                  </a:lnTo>
                  <a:lnTo>
                    <a:pt x="472" y="1317"/>
                  </a:lnTo>
                  <a:lnTo>
                    <a:pt x="472" y="1317"/>
                  </a:lnTo>
                  <a:lnTo>
                    <a:pt x="472" y="899"/>
                  </a:lnTo>
                  <a:lnTo>
                    <a:pt x="474" y="899"/>
                  </a:lnTo>
                  <a:lnTo>
                    <a:pt x="474" y="899"/>
                  </a:lnTo>
                  <a:lnTo>
                    <a:pt x="475" y="899"/>
                  </a:lnTo>
                  <a:lnTo>
                    <a:pt x="475" y="899"/>
                  </a:lnTo>
                  <a:lnTo>
                    <a:pt x="477" y="899"/>
                  </a:lnTo>
                  <a:lnTo>
                    <a:pt x="477" y="899"/>
                  </a:lnTo>
                  <a:lnTo>
                    <a:pt x="477" y="899"/>
                  </a:lnTo>
                  <a:lnTo>
                    <a:pt x="477" y="899"/>
                  </a:lnTo>
                  <a:lnTo>
                    <a:pt x="477" y="899"/>
                  </a:lnTo>
                  <a:lnTo>
                    <a:pt x="477" y="1314"/>
                  </a:lnTo>
                  <a:lnTo>
                    <a:pt x="510" y="1314"/>
                  </a:lnTo>
                  <a:lnTo>
                    <a:pt x="510" y="1314"/>
                  </a:lnTo>
                  <a:lnTo>
                    <a:pt x="510" y="1314"/>
                  </a:lnTo>
                  <a:lnTo>
                    <a:pt x="510" y="1314"/>
                  </a:lnTo>
                  <a:lnTo>
                    <a:pt x="510" y="1314"/>
                  </a:lnTo>
                  <a:lnTo>
                    <a:pt x="510" y="899"/>
                  </a:lnTo>
                  <a:lnTo>
                    <a:pt x="511" y="899"/>
                  </a:lnTo>
                  <a:lnTo>
                    <a:pt x="511" y="1309"/>
                  </a:lnTo>
                  <a:lnTo>
                    <a:pt x="511" y="1309"/>
                  </a:lnTo>
                  <a:lnTo>
                    <a:pt x="511" y="1309"/>
                  </a:lnTo>
                  <a:lnTo>
                    <a:pt x="511" y="1309"/>
                  </a:lnTo>
                  <a:lnTo>
                    <a:pt x="511" y="899"/>
                  </a:lnTo>
                  <a:lnTo>
                    <a:pt x="511" y="899"/>
                  </a:lnTo>
                  <a:lnTo>
                    <a:pt x="511" y="899"/>
                  </a:lnTo>
                  <a:lnTo>
                    <a:pt x="511" y="899"/>
                  </a:lnTo>
                  <a:lnTo>
                    <a:pt x="511" y="899"/>
                  </a:lnTo>
                  <a:lnTo>
                    <a:pt x="511" y="899"/>
                  </a:lnTo>
                  <a:lnTo>
                    <a:pt x="511" y="899"/>
                  </a:lnTo>
                  <a:lnTo>
                    <a:pt x="512" y="899"/>
                  </a:lnTo>
                  <a:lnTo>
                    <a:pt x="512" y="899"/>
                  </a:lnTo>
                  <a:lnTo>
                    <a:pt x="514" y="899"/>
                  </a:lnTo>
                  <a:lnTo>
                    <a:pt x="514"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20" y="899"/>
                  </a:lnTo>
                  <a:lnTo>
                    <a:pt x="520" y="899"/>
                  </a:lnTo>
                  <a:lnTo>
                    <a:pt x="520" y="899"/>
                  </a:lnTo>
                  <a:lnTo>
                    <a:pt x="520" y="899"/>
                  </a:lnTo>
                  <a:lnTo>
                    <a:pt x="521" y="899"/>
                  </a:lnTo>
                  <a:lnTo>
                    <a:pt x="521" y="899"/>
                  </a:lnTo>
                  <a:lnTo>
                    <a:pt x="522" y="899"/>
                  </a:lnTo>
                  <a:lnTo>
                    <a:pt x="522"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8" y="899"/>
                  </a:lnTo>
                  <a:lnTo>
                    <a:pt x="528" y="899"/>
                  </a:lnTo>
                  <a:lnTo>
                    <a:pt x="529" y="899"/>
                  </a:lnTo>
                  <a:lnTo>
                    <a:pt x="529" y="899"/>
                  </a:lnTo>
                  <a:lnTo>
                    <a:pt x="529" y="899"/>
                  </a:lnTo>
                  <a:lnTo>
                    <a:pt x="529" y="899"/>
                  </a:lnTo>
                  <a:lnTo>
                    <a:pt x="530" y="899"/>
                  </a:lnTo>
                  <a:lnTo>
                    <a:pt x="530" y="1298"/>
                  </a:lnTo>
                  <a:lnTo>
                    <a:pt x="530" y="1298"/>
                  </a:lnTo>
                  <a:lnTo>
                    <a:pt x="530" y="1298"/>
                  </a:lnTo>
                  <a:lnTo>
                    <a:pt x="530" y="1298"/>
                  </a:lnTo>
                  <a:lnTo>
                    <a:pt x="530" y="1298"/>
                  </a:lnTo>
                  <a:lnTo>
                    <a:pt x="530" y="1298"/>
                  </a:lnTo>
                  <a:lnTo>
                    <a:pt x="530" y="1298"/>
                  </a:lnTo>
                  <a:lnTo>
                    <a:pt x="530" y="1298"/>
                  </a:lnTo>
                  <a:lnTo>
                    <a:pt x="530" y="1298"/>
                  </a:lnTo>
                  <a:lnTo>
                    <a:pt x="531" y="1298"/>
                  </a:lnTo>
                  <a:lnTo>
                    <a:pt x="531" y="1298"/>
                  </a:lnTo>
                  <a:lnTo>
                    <a:pt x="531" y="1298"/>
                  </a:lnTo>
                  <a:lnTo>
                    <a:pt x="531" y="1298"/>
                  </a:lnTo>
                  <a:lnTo>
                    <a:pt x="532" y="1298"/>
                  </a:lnTo>
                  <a:lnTo>
                    <a:pt x="532" y="1298"/>
                  </a:lnTo>
                  <a:lnTo>
                    <a:pt x="532" y="1298"/>
                  </a:lnTo>
                  <a:lnTo>
                    <a:pt x="532" y="1298"/>
                  </a:lnTo>
                  <a:lnTo>
                    <a:pt x="533" y="1298"/>
                  </a:lnTo>
                  <a:lnTo>
                    <a:pt x="533" y="1298"/>
                  </a:lnTo>
                  <a:lnTo>
                    <a:pt x="534" y="1298"/>
                  </a:lnTo>
                  <a:lnTo>
                    <a:pt x="534" y="1298"/>
                  </a:lnTo>
                  <a:lnTo>
                    <a:pt x="538" y="1298"/>
                  </a:lnTo>
                  <a:lnTo>
                    <a:pt x="538" y="1298"/>
                  </a:lnTo>
                  <a:lnTo>
                    <a:pt x="548" y="1298"/>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899"/>
                  </a:lnTo>
                  <a:lnTo>
                    <a:pt x="548" y="899"/>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50" y="1294"/>
                  </a:lnTo>
                  <a:lnTo>
                    <a:pt x="550" y="1294"/>
                  </a:lnTo>
                  <a:lnTo>
                    <a:pt x="551" y="1294"/>
                  </a:lnTo>
                  <a:lnTo>
                    <a:pt x="551" y="1294"/>
                  </a:lnTo>
                  <a:lnTo>
                    <a:pt x="554" y="1294"/>
                  </a:lnTo>
                  <a:lnTo>
                    <a:pt x="554" y="899"/>
                  </a:lnTo>
                  <a:lnTo>
                    <a:pt x="554" y="899"/>
                  </a:lnTo>
                  <a:lnTo>
                    <a:pt x="554" y="899"/>
                  </a:lnTo>
                  <a:lnTo>
                    <a:pt x="573" y="899"/>
                  </a:lnTo>
                  <a:lnTo>
                    <a:pt x="573" y="1292"/>
                  </a:lnTo>
                  <a:lnTo>
                    <a:pt x="573" y="1292"/>
                  </a:lnTo>
                  <a:lnTo>
                    <a:pt x="573" y="1292"/>
                  </a:lnTo>
                  <a:lnTo>
                    <a:pt x="573" y="1292"/>
                  </a:lnTo>
                  <a:lnTo>
                    <a:pt x="573" y="1292"/>
                  </a:lnTo>
                  <a:lnTo>
                    <a:pt x="573" y="1292"/>
                  </a:lnTo>
                  <a:lnTo>
                    <a:pt x="573" y="1292"/>
                  </a:lnTo>
                  <a:lnTo>
                    <a:pt x="573" y="1292"/>
                  </a:lnTo>
                  <a:lnTo>
                    <a:pt x="573" y="899"/>
                  </a:lnTo>
                  <a:lnTo>
                    <a:pt x="573" y="899"/>
                  </a:lnTo>
                  <a:lnTo>
                    <a:pt x="573" y="1292"/>
                  </a:lnTo>
                  <a:lnTo>
                    <a:pt x="574" y="1292"/>
                  </a:lnTo>
                  <a:lnTo>
                    <a:pt x="574" y="1292"/>
                  </a:lnTo>
                  <a:lnTo>
                    <a:pt x="576" y="1292"/>
                  </a:lnTo>
                  <a:lnTo>
                    <a:pt x="576" y="899"/>
                  </a:lnTo>
                  <a:lnTo>
                    <a:pt x="579" y="899"/>
                  </a:lnTo>
                  <a:lnTo>
                    <a:pt x="579" y="1292"/>
                  </a:lnTo>
                  <a:lnTo>
                    <a:pt x="580" y="1292"/>
                  </a:lnTo>
                  <a:lnTo>
                    <a:pt x="580" y="899"/>
                  </a:lnTo>
                  <a:lnTo>
                    <a:pt x="581" y="899"/>
                  </a:lnTo>
                  <a:lnTo>
                    <a:pt x="581" y="899"/>
                  </a:lnTo>
                  <a:lnTo>
                    <a:pt x="582" y="899"/>
                  </a:lnTo>
                  <a:lnTo>
                    <a:pt x="582" y="899"/>
                  </a:lnTo>
                  <a:lnTo>
                    <a:pt x="582" y="899"/>
                  </a:lnTo>
                  <a:lnTo>
                    <a:pt x="582" y="899"/>
                  </a:lnTo>
                  <a:lnTo>
                    <a:pt x="582" y="899"/>
                  </a:lnTo>
                  <a:lnTo>
                    <a:pt x="582" y="899"/>
                  </a:lnTo>
                  <a:lnTo>
                    <a:pt x="582" y="899"/>
                  </a:lnTo>
                  <a:lnTo>
                    <a:pt x="582" y="899"/>
                  </a:lnTo>
                  <a:lnTo>
                    <a:pt x="586" y="899"/>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7" y="1290"/>
                  </a:lnTo>
                  <a:lnTo>
                    <a:pt x="587" y="1290"/>
                  </a:lnTo>
                  <a:lnTo>
                    <a:pt x="587" y="1290"/>
                  </a:lnTo>
                  <a:lnTo>
                    <a:pt x="587" y="1290"/>
                  </a:lnTo>
                  <a:lnTo>
                    <a:pt x="587" y="1290"/>
                  </a:lnTo>
                  <a:lnTo>
                    <a:pt x="587" y="899"/>
                  </a:lnTo>
                  <a:lnTo>
                    <a:pt x="588" y="899"/>
                  </a:lnTo>
                  <a:lnTo>
                    <a:pt x="588" y="1290"/>
                  </a:lnTo>
                  <a:lnTo>
                    <a:pt x="588" y="1290"/>
                  </a:lnTo>
                  <a:lnTo>
                    <a:pt x="588" y="1290"/>
                  </a:lnTo>
                  <a:lnTo>
                    <a:pt x="589" y="1290"/>
                  </a:lnTo>
                  <a:lnTo>
                    <a:pt x="589" y="1290"/>
                  </a:lnTo>
                  <a:lnTo>
                    <a:pt x="590" y="1290"/>
                  </a:lnTo>
                  <a:lnTo>
                    <a:pt x="590" y="1290"/>
                  </a:lnTo>
                  <a:lnTo>
                    <a:pt x="591" y="1290"/>
                  </a:lnTo>
                  <a:lnTo>
                    <a:pt x="591" y="899"/>
                  </a:lnTo>
                  <a:lnTo>
                    <a:pt x="592" y="899"/>
                  </a:lnTo>
                  <a:lnTo>
                    <a:pt x="592" y="899"/>
                  </a:lnTo>
                  <a:lnTo>
                    <a:pt x="594" y="899"/>
                  </a:lnTo>
                  <a:lnTo>
                    <a:pt x="594" y="899"/>
                  </a:lnTo>
                  <a:lnTo>
                    <a:pt x="595" y="899"/>
                  </a:lnTo>
                  <a:lnTo>
                    <a:pt x="595" y="899"/>
                  </a:lnTo>
                  <a:lnTo>
                    <a:pt x="595" y="899"/>
                  </a:lnTo>
                  <a:lnTo>
                    <a:pt x="595" y="899"/>
                  </a:lnTo>
                  <a:lnTo>
                    <a:pt x="596" y="899"/>
                  </a:lnTo>
                  <a:lnTo>
                    <a:pt x="596" y="899"/>
                  </a:lnTo>
                  <a:lnTo>
                    <a:pt x="597" y="899"/>
                  </a:lnTo>
                  <a:lnTo>
                    <a:pt x="597" y="899"/>
                  </a:lnTo>
                  <a:lnTo>
                    <a:pt x="598" y="899"/>
                  </a:lnTo>
                  <a:lnTo>
                    <a:pt x="598" y="899"/>
                  </a:lnTo>
                  <a:lnTo>
                    <a:pt x="599" y="899"/>
                  </a:lnTo>
                  <a:lnTo>
                    <a:pt x="599" y="1286"/>
                  </a:lnTo>
                  <a:lnTo>
                    <a:pt x="599" y="1286"/>
                  </a:lnTo>
                  <a:lnTo>
                    <a:pt x="599" y="1286"/>
                  </a:lnTo>
                  <a:lnTo>
                    <a:pt x="599" y="1286"/>
                  </a:lnTo>
                  <a:lnTo>
                    <a:pt x="599" y="1286"/>
                  </a:lnTo>
                  <a:lnTo>
                    <a:pt x="599" y="1286"/>
                  </a:lnTo>
                  <a:lnTo>
                    <a:pt x="599" y="1286"/>
                  </a:lnTo>
                  <a:lnTo>
                    <a:pt x="599" y="1286"/>
                  </a:lnTo>
                  <a:lnTo>
                    <a:pt x="599" y="899"/>
                  </a:lnTo>
                  <a:lnTo>
                    <a:pt x="599" y="899"/>
                  </a:lnTo>
                  <a:lnTo>
                    <a:pt x="599" y="899"/>
                  </a:lnTo>
                  <a:lnTo>
                    <a:pt x="600" y="899"/>
                  </a:lnTo>
                  <a:lnTo>
                    <a:pt x="600" y="899"/>
                  </a:lnTo>
                  <a:lnTo>
                    <a:pt x="602" y="899"/>
                  </a:lnTo>
                  <a:lnTo>
                    <a:pt x="602" y="899"/>
                  </a:lnTo>
                  <a:lnTo>
                    <a:pt x="605" y="899"/>
                  </a:lnTo>
                  <a:lnTo>
                    <a:pt x="605" y="899"/>
                  </a:lnTo>
                  <a:lnTo>
                    <a:pt x="605" y="899"/>
                  </a:lnTo>
                  <a:lnTo>
                    <a:pt x="605" y="1284"/>
                  </a:lnTo>
                  <a:lnTo>
                    <a:pt x="605" y="1284"/>
                  </a:lnTo>
                  <a:lnTo>
                    <a:pt x="605" y="899"/>
                  </a:lnTo>
                  <a:lnTo>
                    <a:pt x="606" y="899"/>
                  </a:lnTo>
                  <a:lnTo>
                    <a:pt x="606" y="1282"/>
                  </a:lnTo>
                  <a:lnTo>
                    <a:pt x="606" y="1282"/>
                  </a:lnTo>
                  <a:lnTo>
                    <a:pt x="606" y="1282"/>
                  </a:lnTo>
                  <a:lnTo>
                    <a:pt x="606" y="1282"/>
                  </a:lnTo>
                  <a:lnTo>
                    <a:pt x="606" y="899"/>
                  </a:lnTo>
                  <a:lnTo>
                    <a:pt x="606" y="899"/>
                  </a:lnTo>
                  <a:lnTo>
                    <a:pt x="606" y="1282"/>
                  </a:lnTo>
                  <a:lnTo>
                    <a:pt x="606" y="1282"/>
                  </a:lnTo>
                  <a:lnTo>
                    <a:pt x="606" y="1282"/>
                  </a:lnTo>
                  <a:lnTo>
                    <a:pt x="606" y="1282"/>
                  </a:lnTo>
                  <a:lnTo>
                    <a:pt x="606" y="1282"/>
                  </a:lnTo>
                  <a:lnTo>
                    <a:pt x="606" y="1282"/>
                  </a:lnTo>
                  <a:lnTo>
                    <a:pt x="606" y="1281"/>
                  </a:lnTo>
                  <a:lnTo>
                    <a:pt x="606" y="1281"/>
                  </a:lnTo>
                  <a:lnTo>
                    <a:pt x="606" y="1281"/>
                  </a:lnTo>
                  <a:lnTo>
                    <a:pt x="606" y="1281"/>
                  </a:lnTo>
                  <a:lnTo>
                    <a:pt x="606" y="1281"/>
                  </a:lnTo>
                  <a:lnTo>
                    <a:pt x="606" y="1281"/>
                  </a:lnTo>
                  <a:lnTo>
                    <a:pt x="606" y="1281"/>
                  </a:lnTo>
                  <a:lnTo>
                    <a:pt x="606" y="1281"/>
                  </a:lnTo>
                  <a:lnTo>
                    <a:pt x="606" y="1281"/>
                  </a:lnTo>
                  <a:lnTo>
                    <a:pt x="607" y="1281"/>
                  </a:lnTo>
                  <a:lnTo>
                    <a:pt x="607" y="899"/>
                  </a:lnTo>
                  <a:lnTo>
                    <a:pt x="607" y="899"/>
                  </a:lnTo>
                  <a:lnTo>
                    <a:pt x="607" y="899"/>
                  </a:lnTo>
                  <a:lnTo>
                    <a:pt x="607" y="899"/>
                  </a:lnTo>
                  <a:lnTo>
                    <a:pt x="607" y="899"/>
                  </a:lnTo>
                  <a:lnTo>
                    <a:pt x="607" y="899"/>
                  </a:lnTo>
                  <a:lnTo>
                    <a:pt x="607" y="899"/>
                  </a:lnTo>
                  <a:lnTo>
                    <a:pt x="608" y="899"/>
                  </a:lnTo>
                  <a:lnTo>
                    <a:pt x="608" y="899"/>
                  </a:lnTo>
                  <a:lnTo>
                    <a:pt x="610" y="899"/>
                  </a:lnTo>
                  <a:lnTo>
                    <a:pt x="610" y="899"/>
                  </a:lnTo>
                  <a:lnTo>
                    <a:pt x="612" y="899"/>
                  </a:lnTo>
                  <a:lnTo>
                    <a:pt x="612" y="899"/>
                  </a:lnTo>
                  <a:lnTo>
                    <a:pt x="616" y="899"/>
                  </a:lnTo>
                  <a:lnTo>
                    <a:pt x="616" y="899"/>
                  </a:lnTo>
                  <a:lnTo>
                    <a:pt x="629" y="899"/>
                  </a:lnTo>
                  <a:lnTo>
                    <a:pt x="629" y="899"/>
                  </a:lnTo>
                  <a:lnTo>
                    <a:pt x="649" y="899"/>
                  </a:lnTo>
                  <a:lnTo>
                    <a:pt x="649" y="899"/>
                  </a:lnTo>
                  <a:lnTo>
                    <a:pt x="649" y="899"/>
                  </a:lnTo>
                  <a:lnTo>
                    <a:pt x="649" y="899"/>
                  </a:lnTo>
                  <a:lnTo>
                    <a:pt x="649" y="899"/>
                  </a:lnTo>
                  <a:lnTo>
                    <a:pt x="649" y="1278"/>
                  </a:lnTo>
                  <a:lnTo>
                    <a:pt x="649" y="1278"/>
                  </a:lnTo>
                  <a:lnTo>
                    <a:pt x="649" y="1278"/>
                  </a:lnTo>
                  <a:lnTo>
                    <a:pt x="649" y="1278"/>
                  </a:lnTo>
                  <a:lnTo>
                    <a:pt x="649" y="1278"/>
                  </a:lnTo>
                  <a:lnTo>
                    <a:pt x="649" y="1278"/>
                  </a:lnTo>
                  <a:lnTo>
                    <a:pt x="649" y="1278"/>
                  </a:lnTo>
                  <a:lnTo>
                    <a:pt x="649" y="1278"/>
                  </a:lnTo>
                  <a:lnTo>
                    <a:pt x="649" y="1278"/>
                  </a:lnTo>
                  <a:lnTo>
                    <a:pt x="650" y="1278"/>
                  </a:lnTo>
                  <a:lnTo>
                    <a:pt x="650" y="1278"/>
                  </a:lnTo>
                  <a:lnTo>
                    <a:pt x="651" y="1278"/>
                  </a:lnTo>
                  <a:lnTo>
                    <a:pt x="651" y="1278"/>
                  </a:lnTo>
                  <a:lnTo>
                    <a:pt x="653" y="1278"/>
                  </a:lnTo>
                  <a:lnTo>
                    <a:pt x="653" y="1278"/>
                  </a:lnTo>
                  <a:lnTo>
                    <a:pt x="663" y="1278"/>
                  </a:lnTo>
                  <a:lnTo>
                    <a:pt x="663" y="899"/>
                  </a:lnTo>
                  <a:lnTo>
                    <a:pt x="663" y="899"/>
                  </a:lnTo>
                  <a:lnTo>
                    <a:pt x="663" y="899"/>
                  </a:lnTo>
                  <a:lnTo>
                    <a:pt x="673" y="899"/>
                  </a:lnTo>
                  <a:lnTo>
                    <a:pt x="673" y="1276"/>
                  </a:lnTo>
                  <a:lnTo>
                    <a:pt x="673" y="1276"/>
                  </a:lnTo>
                  <a:lnTo>
                    <a:pt x="673" y="1276"/>
                  </a:lnTo>
                  <a:lnTo>
                    <a:pt x="673" y="1276"/>
                  </a:lnTo>
                  <a:lnTo>
                    <a:pt x="673" y="899"/>
                  </a:lnTo>
                  <a:lnTo>
                    <a:pt x="673" y="899"/>
                  </a:lnTo>
                  <a:lnTo>
                    <a:pt x="673" y="899"/>
                  </a:lnTo>
                  <a:lnTo>
                    <a:pt x="674" y="899"/>
                  </a:lnTo>
                  <a:lnTo>
                    <a:pt x="674" y="899"/>
                  </a:lnTo>
                  <a:lnTo>
                    <a:pt x="674" y="899"/>
                  </a:lnTo>
                  <a:lnTo>
                    <a:pt x="674" y="1276"/>
                  </a:lnTo>
                  <a:lnTo>
                    <a:pt x="675" y="1276"/>
                  </a:lnTo>
                  <a:lnTo>
                    <a:pt x="675" y="1276"/>
                  </a:lnTo>
                  <a:lnTo>
                    <a:pt x="677" y="1276"/>
                  </a:lnTo>
                  <a:lnTo>
                    <a:pt x="677" y="1276"/>
                  </a:lnTo>
                  <a:lnTo>
                    <a:pt x="677" y="1276"/>
                  </a:lnTo>
                  <a:lnTo>
                    <a:pt x="677" y="1276"/>
                  </a:lnTo>
                  <a:lnTo>
                    <a:pt x="677" y="1276"/>
                  </a:lnTo>
                  <a:lnTo>
                    <a:pt x="677" y="1276"/>
                  </a:lnTo>
                  <a:lnTo>
                    <a:pt x="677" y="1276"/>
                  </a:lnTo>
                  <a:lnTo>
                    <a:pt x="677" y="899"/>
                  </a:lnTo>
                  <a:lnTo>
                    <a:pt x="677" y="899"/>
                  </a:lnTo>
                  <a:lnTo>
                    <a:pt x="677" y="899"/>
                  </a:lnTo>
                  <a:lnTo>
                    <a:pt x="677" y="899"/>
                  </a:lnTo>
                  <a:lnTo>
                    <a:pt x="677" y="1275"/>
                  </a:lnTo>
                  <a:lnTo>
                    <a:pt x="677" y="1275"/>
                  </a:lnTo>
                  <a:lnTo>
                    <a:pt x="677" y="1275"/>
                  </a:lnTo>
                  <a:lnTo>
                    <a:pt x="677" y="1275"/>
                  </a:lnTo>
                  <a:lnTo>
                    <a:pt x="677" y="1275"/>
                  </a:lnTo>
                  <a:lnTo>
                    <a:pt x="677" y="1275"/>
                  </a:lnTo>
                  <a:lnTo>
                    <a:pt x="677" y="899"/>
                  </a:lnTo>
                  <a:lnTo>
                    <a:pt x="677" y="899"/>
                  </a:lnTo>
                  <a:lnTo>
                    <a:pt x="677" y="1273"/>
                  </a:lnTo>
                  <a:lnTo>
                    <a:pt x="677" y="1273"/>
                  </a:lnTo>
                  <a:lnTo>
                    <a:pt x="677" y="1273"/>
                  </a:lnTo>
                  <a:lnTo>
                    <a:pt x="679" y="1273"/>
                  </a:lnTo>
                  <a:lnTo>
                    <a:pt x="679"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1269"/>
                  </a:lnTo>
                  <a:lnTo>
                    <a:pt x="680" y="1269"/>
                  </a:lnTo>
                  <a:lnTo>
                    <a:pt x="680" y="1269"/>
                  </a:lnTo>
                  <a:lnTo>
                    <a:pt x="680" y="1269"/>
                  </a:lnTo>
                  <a:lnTo>
                    <a:pt x="680" y="1269"/>
                  </a:lnTo>
                  <a:lnTo>
                    <a:pt x="726" y="1269"/>
                  </a:lnTo>
                  <a:lnTo>
                    <a:pt x="726" y="1266"/>
                  </a:lnTo>
                  <a:lnTo>
                    <a:pt x="726" y="1266"/>
                  </a:lnTo>
                  <a:lnTo>
                    <a:pt x="726" y="1266"/>
                  </a:lnTo>
                  <a:lnTo>
                    <a:pt x="726" y="1266"/>
                  </a:lnTo>
                  <a:lnTo>
                    <a:pt x="726" y="1266"/>
                  </a:lnTo>
                  <a:lnTo>
                    <a:pt x="728" y="1266"/>
                  </a:lnTo>
                  <a:lnTo>
                    <a:pt x="728" y="899"/>
                  </a:lnTo>
                  <a:lnTo>
                    <a:pt x="732" y="899"/>
                  </a:lnTo>
                  <a:lnTo>
                    <a:pt x="732" y="899"/>
                  </a:lnTo>
                  <a:lnTo>
                    <a:pt x="736" y="899"/>
                  </a:lnTo>
                  <a:lnTo>
                    <a:pt x="736" y="899"/>
                  </a:lnTo>
                  <a:lnTo>
                    <a:pt x="736" y="899"/>
                  </a:lnTo>
                  <a:lnTo>
                    <a:pt x="736" y="899"/>
                  </a:lnTo>
                  <a:lnTo>
                    <a:pt x="736" y="899"/>
                  </a:lnTo>
                  <a:lnTo>
                    <a:pt x="736" y="1264"/>
                  </a:lnTo>
                  <a:lnTo>
                    <a:pt x="736" y="1264"/>
                  </a:lnTo>
                  <a:lnTo>
                    <a:pt x="736" y="899"/>
                  </a:lnTo>
                  <a:lnTo>
                    <a:pt x="736" y="899"/>
                  </a:lnTo>
                  <a:lnTo>
                    <a:pt x="736" y="899"/>
                  </a:lnTo>
                  <a:lnTo>
                    <a:pt x="736" y="899"/>
                  </a:lnTo>
                  <a:lnTo>
                    <a:pt x="736" y="899"/>
                  </a:lnTo>
                  <a:lnTo>
                    <a:pt x="737" y="899"/>
                  </a:lnTo>
                  <a:lnTo>
                    <a:pt x="737" y="899"/>
                  </a:lnTo>
                  <a:lnTo>
                    <a:pt x="737" y="899"/>
                  </a:lnTo>
                  <a:lnTo>
                    <a:pt x="737" y="899"/>
                  </a:lnTo>
                  <a:lnTo>
                    <a:pt x="737" y="899"/>
                  </a:lnTo>
                  <a:lnTo>
                    <a:pt x="737" y="899"/>
                  </a:lnTo>
                  <a:lnTo>
                    <a:pt x="737" y="899"/>
                  </a:lnTo>
                  <a:lnTo>
                    <a:pt x="737" y="899"/>
                  </a:lnTo>
                  <a:lnTo>
                    <a:pt x="743" y="899"/>
                  </a:lnTo>
                  <a:lnTo>
                    <a:pt x="743" y="899"/>
                  </a:lnTo>
                  <a:lnTo>
                    <a:pt x="752" y="899"/>
                  </a:lnTo>
                  <a:lnTo>
                    <a:pt x="752" y="1259"/>
                  </a:lnTo>
                  <a:lnTo>
                    <a:pt x="752" y="1259"/>
                  </a:lnTo>
                  <a:lnTo>
                    <a:pt x="752" y="1259"/>
                  </a:lnTo>
                  <a:lnTo>
                    <a:pt x="752" y="1259"/>
                  </a:lnTo>
                  <a:lnTo>
                    <a:pt x="752" y="1259"/>
                  </a:lnTo>
                  <a:lnTo>
                    <a:pt x="752" y="1259"/>
                  </a:lnTo>
                  <a:lnTo>
                    <a:pt x="752" y="899"/>
                  </a:lnTo>
                  <a:lnTo>
                    <a:pt x="752" y="899"/>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3" y="1258"/>
                  </a:lnTo>
                  <a:lnTo>
                    <a:pt x="753" y="1258"/>
                  </a:lnTo>
                  <a:lnTo>
                    <a:pt x="753" y="1258"/>
                  </a:lnTo>
                  <a:lnTo>
                    <a:pt x="753" y="1258"/>
                  </a:lnTo>
                  <a:lnTo>
                    <a:pt x="754" y="1258"/>
                  </a:lnTo>
                  <a:lnTo>
                    <a:pt x="754" y="1258"/>
                  </a:lnTo>
                  <a:lnTo>
                    <a:pt x="754" y="1258"/>
                  </a:lnTo>
                  <a:lnTo>
                    <a:pt x="754" y="1258"/>
                  </a:lnTo>
                  <a:lnTo>
                    <a:pt x="754" y="1258"/>
                  </a:lnTo>
                  <a:lnTo>
                    <a:pt x="754" y="1258"/>
                  </a:lnTo>
                  <a:lnTo>
                    <a:pt x="755" y="1258"/>
                  </a:lnTo>
                  <a:lnTo>
                    <a:pt x="755" y="1258"/>
                  </a:lnTo>
                  <a:lnTo>
                    <a:pt x="756" y="1258"/>
                  </a:lnTo>
                  <a:lnTo>
                    <a:pt x="756" y="1258"/>
                  </a:lnTo>
                  <a:lnTo>
                    <a:pt x="756" y="1258"/>
                  </a:lnTo>
                  <a:lnTo>
                    <a:pt x="756" y="1258"/>
                  </a:lnTo>
                  <a:lnTo>
                    <a:pt x="757" y="1258"/>
                  </a:lnTo>
                  <a:lnTo>
                    <a:pt x="757" y="1258"/>
                  </a:lnTo>
                  <a:lnTo>
                    <a:pt x="758" y="1258"/>
                  </a:lnTo>
                  <a:lnTo>
                    <a:pt x="758" y="1258"/>
                  </a:lnTo>
                  <a:lnTo>
                    <a:pt x="759" y="1258"/>
                  </a:lnTo>
                  <a:lnTo>
                    <a:pt x="759" y="1258"/>
                  </a:lnTo>
                  <a:lnTo>
                    <a:pt x="760" y="1258"/>
                  </a:lnTo>
                  <a:lnTo>
                    <a:pt x="760" y="1258"/>
                  </a:lnTo>
                  <a:lnTo>
                    <a:pt x="763" y="1258"/>
                  </a:lnTo>
                  <a:lnTo>
                    <a:pt x="763" y="1258"/>
                  </a:lnTo>
                  <a:lnTo>
                    <a:pt x="766" y="1258"/>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8" y="899"/>
                  </a:lnTo>
                  <a:lnTo>
                    <a:pt x="768" y="899"/>
                  </a:lnTo>
                  <a:lnTo>
                    <a:pt x="768" y="899"/>
                  </a:lnTo>
                  <a:lnTo>
                    <a:pt x="768" y="1253"/>
                  </a:lnTo>
                  <a:lnTo>
                    <a:pt x="768" y="1253"/>
                  </a:lnTo>
                  <a:lnTo>
                    <a:pt x="768" y="1253"/>
                  </a:lnTo>
                  <a:lnTo>
                    <a:pt x="777" y="1253"/>
                  </a:lnTo>
                  <a:lnTo>
                    <a:pt x="777" y="1252"/>
                  </a:lnTo>
                  <a:lnTo>
                    <a:pt x="777" y="1252"/>
                  </a:lnTo>
                  <a:lnTo>
                    <a:pt x="777" y="1252"/>
                  </a:lnTo>
                  <a:lnTo>
                    <a:pt x="777" y="1252"/>
                  </a:lnTo>
                  <a:lnTo>
                    <a:pt x="777" y="899"/>
                  </a:lnTo>
                  <a:lnTo>
                    <a:pt x="777" y="899"/>
                  </a:lnTo>
                  <a:lnTo>
                    <a:pt x="777" y="1252"/>
                  </a:lnTo>
                  <a:lnTo>
                    <a:pt x="778" y="1252"/>
                  </a:lnTo>
                  <a:lnTo>
                    <a:pt x="778" y="1252"/>
                  </a:lnTo>
                  <a:lnTo>
                    <a:pt x="778" y="1252"/>
                  </a:lnTo>
                  <a:lnTo>
                    <a:pt x="778" y="1252"/>
                  </a:lnTo>
                  <a:lnTo>
                    <a:pt x="778" y="1252"/>
                  </a:lnTo>
                  <a:lnTo>
                    <a:pt x="778" y="1252"/>
                  </a:lnTo>
                  <a:lnTo>
                    <a:pt x="778" y="1252"/>
                  </a:lnTo>
                  <a:lnTo>
                    <a:pt x="778" y="1252"/>
                  </a:lnTo>
                  <a:lnTo>
                    <a:pt x="779" y="1252"/>
                  </a:lnTo>
                  <a:lnTo>
                    <a:pt x="779" y="1252"/>
                  </a:lnTo>
                  <a:lnTo>
                    <a:pt x="781" y="1252"/>
                  </a:lnTo>
                  <a:lnTo>
                    <a:pt x="781" y="1252"/>
                  </a:lnTo>
                  <a:lnTo>
                    <a:pt x="782" y="1252"/>
                  </a:lnTo>
                  <a:lnTo>
                    <a:pt x="782" y="1252"/>
                  </a:lnTo>
                  <a:lnTo>
                    <a:pt x="786" y="1252"/>
                  </a:lnTo>
                  <a:lnTo>
                    <a:pt x="786" y="899"/>
                  </a:lnTo>
                  <a:lnTo>
                    <a:pt x="792" y="899"/>
                  </a:lnTo>
                  <a:lnTo>
                    <a:pt x="792" y="1250"/>
                  </a:lnTo>
                  <a:lnTo>
                    <a:pt x="792" y="1250"/>
                  </a:lnTo>
                  <a:lnTo>
                    <a:pt x="792" y="1250"/>
                  </a:lnTo>
                  <a:lnTo>
                    <a:pt x="792" y="1250"/>
                  </a:lnTo>
                  <a:lnTo>
                    <a:pt x="792" y="899"/>
                  </a:lnTo>
                  <a:lnTo>
                    <a:pt x="793" y="899"/>
                  </a:lnTo>
                  <a:lnTo>
                    <a:pt x="793" y="899"/>
                  </a:lnTo>
                  <a:lnTo>
                    <a:pt x="793" y="899"/>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899"/>
                  </a:lnTo>
                  <a:lnTo>
                    <a:pt x="793" y="899"/>
                  </a:lnTo>
                  <a:lnTo>
                    <a:pt x="793" y="1248"/>
                  </a:lnTo>
                  <a:lnTo>
                    <a:pt x="793" y="1248"/>
                  </a:lnTo>
                  <a:lnTo>
                    <a:pt x="793" y="1248"/>
                  </a:lnTo>
                  <a:lnTo>
                    <a:pt x="793" y="1248"/>
                  </a:lnTo>
                  <a:lnTo>
                    <a:pt x="793" y="1248"/>
                  </a:lnTo>
                  <a:lnTo>
                    <a:pt x="794" y="1248"/>
                  </a:lnTo>
                  <a:lnTo>
                    <a:pt x="794" y="1248"/>
                  </a:lnTo>
                  <a:lnTo>
                    <a:pt x="794" y="1248"/>
                  </a:lnTo>
                  <a:lnTo>
                    <a:pt x="794" y="1248"/>
                  </a:lnTo>
                  <a:lnTo>
                    <a:pt x="795" y="1248"/>
                  </a:lnTo>
                  <a:lnTo>
                    <a:pt x="795" y="899"/>
                  </a:lnTo>
                  <a:lnTo>
                    <a:pt x="800" y="899"/>
                  </a:lnTo>
                  <a:lnTo>
                    <a:pt x="800" y="899"/>
                  </a:lnTo>
                  <a:lnTo>
                    <a:pt x="800" y="899"/>
                  </a:lnTo>
                  <a:lnTo>
                    <a:pt x="800" y="899"/>
                  </a:lnTo>
                  <a:lnTo>
                    <a:pt x="800" y="899"/>
                  </a:lnTo>
                  <a:lnTo>
                    <a:pt x="800" y="1246"/>
                  </a:lnTo>
                  <a:lnTo>
                    <a:pt x="800" y="1246"/>
                  </a:lnTo>
                  <a:lnTo>
                    <a:pt x="800" y="899"/>
                  </a:lnTo>
                  <a:lnTo>
                    <a:pt x="800" y="899"/>
                  </a:lnTo>
                  <a:lnTo>
                    <a:pt x="800" y="899"/>
                  </a:lnTo>
                  <a:lnTo>
                    <a:pt x="800" y="899"/>
                  </a:lnTo>
                  <a:lnTo>
                    <a:pt x="800"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2" y="899"/>
                  </a:lnTo>
                  <a:lnTo>
                    <a:pt x="802" y="899"/>
                  </a:lnTo>
                  <a:lnTo>
                    <a:pt x="802" y="899"/>
                  </a:lnTo>
                  <a:lnTo>
                    <a:pt x="802" y="899"/>
                  </a:lnTo>
                  <a:lnTo>
                    <a:pt x="802" y="899"/>
                  </a:lnTo>
                  <a:lnTo>
                    <a:pt x="802" y="899"/>
                  </a:lnTo>
                  <a:lnTo>
                    <a:pt x="802" y="899"/>
                  </a:lnTo>
                  <a:lnTo>
                    <a:pt x="802" y="899"/>
                  </a:lnTo>
                  <a:lnTo>
                    <a:pt x="803" y="899"/>
                  </a:lnTo>
                  <a:lnTo>
                    <a:pt x="803" y="899"/>
                  </a:lnTo>
                  <a:lnTo>
                    <a:pt x="804" y="899"/>
                  </a:lnTo>
                  <a:lnTo>
                    <a:pt x="804" y="899"/>
                  </a:lnTo>
                  <a:lnTo>
                    <a:pt x="805" y="899"/>
                  </a:lnTo>
                  <a:lnTo>
                    <a:pt x="805" y="899"/>
                  </a:lnTo>
                  <a:lnTo>
                    <a:pt x="806" y="899"/>
                  </a:lnTo>
                  <a:lnTo>
                    <a:pt x="806" y="899"/>
                  </a:lnTo>
                  <a:lnTo>
                    <a:pt x="808" y="899"/>
                  </a:lnTo>
                  <a:lnTo>
                    <a:pt x="808" y="899"/>
                  </a:lnTo>
                  <a:lnTo>
                    <a:pt x="810" y="899"/>
                  </a:lnTo>
                  <a:lnTo>
                    <a:pt x="810" y="899"/>
                  </a:lnTo>
                  <a:lnTo>
                    <a:pt x="811" y="899"/>
                  </a:lnTo>
                  <a:lnTo>
                    <a:pt x="811" y="899"/>
                  </a:lnTo>
                  <a:lnTo>
                    <a:pt x="813" y="899"/>
                  </a:lnTo>
                  <a:lnTo>
                    <a:pt x="813" y="899"/>
                  </a:lnTo>
                  <a:lnTo>
                    <a:pt x="819" y="899"/>
                  </a:lnTo>
                  <a:lnTo>
                    <a:pt x="819" y="899"/>
                  </a:lnTo>
                  <a:lnTo>
                    <a:pt x="827" y="899"/>
                  </a:lnTo>
                  <a:lnTo>
                    <a:pt x="827" y="899"/>
                  </a:lnTo>
                  <a:lnTo>
                    <a:pt x="827" y="899"/>
                  </a:lnTo>
                  <a:lnTo>
                    <a:pt x="827" y="899"/>
                  </a:lnTo>
                  <a:lnTo>
                    <a:pt x="827" y="899"/>
                  </a:lnTo>
                  <a:lnTo>
                    <a:pt x="827" y="899"/>
                  </a:lnTo>
                  <a:lnTo>
                    <a:pt x="828" y="899"/>
                  </a:lnTo>
                  <a:lnTo>
                    <a:pt x="828" y="899"/>
                  </a:lnTo>
                  <a:lnTo>
                    <a:pt x="828" y="899"/>
                  </a:lnTo>
                  <a:lnTo>
                    <a:pt x="828" y="1242"/>
                  </a:lnTo>
                  <a:lnTo>
                    <a:pt x="828" y="1242"/>
                  </a:lnTo>
                  <a:lnTo>
                    <a:pt x="828" y="1242"/>
                  </a:lnTo>
                  <a:lnTo>
                    <a:pt x="828" y="1242"/>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1240"/>
                  </a:lnTo>
                  <a:lnTo>
                    <a:pt x="828" y="1240"/>
                  </a:lnTo>
                  <a:lnTo>
                    <a:pt x="828" y="899"/>
                  </a:lnTo>
                  <a:lnTo>
                    <a:pt x="828" y="899"/>
                  </a:lnTo>
                  <a:lnTo>
                    <a:pt x="828" y="1240"/>
                  </a:lnTo>
                  <a:lnTo>
                    <a:pt x="829" y="1240"/>
                  </a:lnTo>
                  <a:lnTo>
                    <a:pt x="829" y="899"/>
                  </a:lnTo>
                  <a:lnTo>
                    <a:pt x="835" y="899"/>
                  </a:lnTo>
                  <a:lnTo>
                    <a:pt x="835" y="899"/>
                  </a:lnTo>
                  <a:lnTo>
                    <a:pt x="835" y="899"/>
                  </a:lnTo>
                  <a:lnTo>
                    <a:pt x="835" y="899"/>
                  </a:lnTo>
                  <a:lnTo>
                    <a:pt x="835" y="899"/>
                  </a:lnTo>
                  <a:lnTo>
                    <a:pt x="835" y="899"/>
                  </a:lnTo>
                  <a:lnTo>
                    <a:pt x="836" y="899"/>
                  </a:lnTo>
                  <a:lnTo>
                    <a:pt x="836" y="899"/>
                  </a:lnTo>
                  <a:lnTo>
                    <a:pt x="836" y="899"/>
                  </a:lnTo>
                  <a:lnTo>
                    <a:pt x="836" y="899"/>
                  </a:lnTo>
                  <a:lnTo>
                    <a:pt x="836" y="899"/>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7" y="1230"/>
                  </a:lnTo>
                  <a:lnTo>
                    <a:pt x="837" y="1230"/>
                  </a:lnTo>
                  <a:lnTo>
                    <a:pt x="838" y="1230"/>
                  </a:lnTo>
                  <a:lnTo>
                    <a:pt x="838" y="1230"/>
                  </a:lnTo>
                  <a:lnTo>
                    <a:pt x="845" y="1230"/>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6" y="899"/>
                  </a:lnTo>
                  <a:lnTo>
                    <a:pt x="846" y="899"/>
                  </a:lnTo>
                  <a:lnTo>
                    <a:pt x="847" y="899"/>
                  </a:lnTo>
                  <a:lnTo>
                    <a:pt x="847" y="899"/>
                  </a:lnTo>
                  <a:lnTo>
                    <a:pt x="847" y="899"/>
                  </a:lnTo>
                  <a:lnTo>
                    <a:pt x="847" y="899"/>
                  </a:lnTo>
                  <a:lnTo>
                    <a:pt x="847" y="899"/>
                  </a:lnTo>
                  <a:lnTo>
                    <a:pt x="847" y="899"/>
                  </a:lnTo>
                  <a:lnTo>
                    <a:pt x="847" y="899"/>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899"/>
                  </a:lnTo>
                  <a:lnTo>
                    <a:pt x="848" y="899"/>
                  </a:lnTo>
                  <a:lnTo>
                    <a:pt x="848" y="1220"/>
                  </a:lnTo>
                  <a:lnTo>
                    <a:pt x="848" y="1220"/>
                  </a:lnTo>
                  <a:lnTo>
                    <a:pt x="848" y="1220"/>
                  </a:lnTo>
                  <a:lnTo>
                    <a:pt x="848" y="1220"/>
                  </a:lnTo>
                  <a:lnTo>
                    <a:pt x="848" y="1220"/>
                  </a:lnTo>
                  <a:lnTo>
                    <a:pt x="848" y="1220"/>
                  </a:lnTo>
                  <a:lnTo>
                    <a:pt x="848" y="1220"/>
                  </a:lnTo>
                  <a:lnTo>
                    <a:pt x="849" y="1220"/>
                  </a:lnTo>
                  <a:lnTo>
                    <a:pt x="849" y="1220"/>
                  </a:lnTo>
                  <a:lnTo>
                    <a:pt x="850" y="1220"/>
                  </a:lnTo>
                  <a:lnTo>
                    <a:pt x="850" y="899"/>
                  </a:lnTo>
                  <a:lnTo>
                    <a:pt x="851" y="899"/>
                  </a:lnTo>
                  <a:lnTo>
                    <a:pt x="851" y="899"/>
                  </a:lnTo>
                  <a:lnTo>
                    <a:pt x="851" y="899"/>
                  </a:lnTo>
                  <a:lnTo>
                    <a:pt x="851" y="1219"/>
                  </a:lnTo>
                  <a:lnTo>
                    <a:pt x="851" y="1219"/>
                  </a:lnTo>
                  <a:lnTo>
                    <a:pt x="851" y="1219"/>
                  </a:lnTo>
                  <a:lnTo>
                    <a:pt x="851" y="1219"/>
                  </a:lnTo>
                  <a:lnTo>
                    <a:pt x="851" y="899"/>
                  </a:lnTo>
                  <a:lnTo>
                    <a:pt x="851" y="899"/>
                  </a:lnTo>
                  <a:lnTo>
                    <a:pt x="851" y="1218"/>
                  </a:lnTo>
                  <a:lnTo>
                    <a:pt x="851" y="1218"/>
                  </a:lnTo>
                  <a:lnTo>
                    <a:pt x="851" y="1218"/>
                  </a:lnTo>
                  <a:lnTo>
                    <a:pt x="851" y="1218"/>
                  </a:lnTo>
                  <a:lnTo>
                    <a:pt x="851" y="1218"/>
                  </a:lnTo>
                  <a:lnTo>
                    <a:pt x="852" y="1218"/>
                  </a:lnTo>
                  <a:lnTo>
                    <a:pt x="852" y="899"/>
                  </a:lnTo>
                  <a:lnTo>
                    <a:pt x="881" y="899"/>
                  </a:lnTo>
                  <a:lnTo>
                    <a:pt x="881" y="899"/>
                  </a:lnTo>
                  <a:lnTo>
                    <a:pt x="881" y="899"/>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899"/>
                  </a:lnTo>
                  <a:lnTo>
                    <a:pt x="881" y="899"/>
                  </a:lnTo>
                  <a:lnTo>
                    <a:pt x="881" y="899"/>
                  </a:lnTo>
                  <a:lnTo>
                    <a:pt x="882" y="899"/>
                  </a:lnTo>
                  <a:lnTo>
                    <a:pt x="882" y="899"/>
                  </a:lnTo>
                  <a:lnTo>
                    <a:pt x="882" y="899"/>
                  </a:lnTo>
                  <a:lnTo>
                    <a:pt x="882" y="899"/>
                  </a:lnTo>
                  <a:lnTo>
                    <a:pt x="882" y="899"/>
                  </a:lnTo>
                  <a:lnTo>
                    <a:pt x="882" y="899"/>
                  </a:lnTo>
                  <a:lnTo>
                    <a:pt x="882" y="899"/>
                  </a:lnTo>
                  <a:lnTo>
                    <a:pt x="882" y="899"/>
                  </a:lnTo>
                  <a:lnTo>
                    <a:pt x="882" y="899"/>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4" y="1214"/>
                  </a:lnTo>
                  <a:lnTo>
                    <a:pt x="884" y="1214"/>
                  </a:lnTo>
                  <a:lnTo>
                    <a:pt x="884" y="1214"/>
                  </a:lnTo>
                  <a:lnTo>
                    <a:pt x="884" y="1214"/>
                  </a:lnTo>
                  <a:lnTo>
                    <a:pt x="885" y="1214"/>
                  </a:lnTo>
                  <a:lnTo>
                    <a:pt x="885" y="1214"/>
                  </a:lnTo>
                  <a:lnTo>
                    <a:pt x="886" y="1214"/>
                  </a:lnTo>
                  <a:lnTo>
                    <a:pt x="886" y="1213"/>
                  </a:lnTo>
                  <a:lnTo>
                    <a:pt x="886" y="1213"/>
                  </a:lnTo>
                  <a:lnTo>
                    <a:pt x="886" y="1213"/>
                  </a:lnTo>
                  <a:lnTo>
                    <a:pt x="886" y="1213"/>
                  </a:lnTo>
                  <a:lnTo>
                    <a:pt x="886" y="1213"/>
                  </a:lnTo>
                  <a:lnTo>
                    <a:pt x="886" y="1213"/>
                  </a:lnTo>
                  <a:lnTo>
                    <a:pt x="886" y="899"/>
                  </a:lnTo>
                  <a:lnTo>
                    <a:pt x="886" y="899"/>
                  </a:lnTo>
                  <a:lnTo>
                    <a:pt x="886" y="1213"/>
                  </a:lnTo>
                  <a:lnTo>
                    <a:pt x="886" y="1213"/>
                  </a:lnTo>
                  <a:lnTo>
                    <a:pt x="886" y="1213"/>
                  </a:lnTo>
                  <a:lnTo>
                    <a:pt x="887" y="1213"/>
                  </a:lnTo>
                  <a:lnTo>
                    <a:pt x="887" y="899"/>
                  </a:lnTo>
                  <a:lnTo>
                    <a:pt x="887" y="899"/>
                  </a:lnTo>
                  <a:lnTo>
                    <a:pt x="887" y="899"/>
                  </a:lnTo>
                  <a:lnTo>
                    <a:pt x="887" y="899"/>
                  </a:lnTo>
                  <a:lnTo>
                    <a:pt x="887" y="899"/>
                  </a:lnTo>
                  <a:lnTo>
                    <a:pt x="887" y="899"/>
                  </a:lnTo>
                  <a:lnTo>
                    <a:pt x="887" y="899"/>
                  </a:lnTo>
                  <a:lnTo>
                    <a:pt x="888" y="899"/>
                  </a:lnTo>
                  <a:lnTo>
                    <a:pt x="888" y="899"/>
                  </a:lnTo>
                  <a:lnTo>
                    <a:pt x="888" y="899"/>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9" y="1210"/>
                  </a:lnTo>
                  <a:lnTo>
                    <a:pt x="889" y="1210"/>
                  </a:lnTo>
                  <a:lnTo>
                    <a:pt x="889" y="1210"/>
                  </a:lnTo>
                  <a:lnTo>
                    <a:pt x="889" y="1210"/>
                  </a:lnTo>
                  <a:lnTo>
                    <a:pt x="889" y="1210"/>
                  </a:lnTo>
                  <a:lnTo>
                    <a:pt x="889" y="1210"/>
                  </a:lnTo>
                  <a:lnTo>
                    <a:pt x="890" y="1210"/>
                  </a:lnTo>
                  <a:lnTo>
                    <a:pt x="890" y="1210"/>
                  </a:lnTo>
                  <a:lnTo>
                    <a:pt x="890" y="1210"/>
                  </a:lnTo>
                  <a:lnTo>
                    <a:pt x="890" y="1210"/>
                  </a:lnTo>
                  <a:lnTo>
                    <a:pt x="891" y="1210"/>
                  </a:lnTo>
                  <a:lnTo>
                    <a:pt x="891" y="1210"/>
                  </a:lnTo>
                  <a:lnTo>
                    <a:pt x="891" y="1210"/>
                  </a:lnTo>
                  <a:lnTo>
                    <a:pt x="891" y="1210"/>
                  </a:lnTo>
                  <a:lnTo>
                    <a:pt x="892" y="1210"/>
                  </a:lnTo>
                  <a:lnTo>
                    <a:pt x="892" y="1210"/>
                  </a:lnTo>
                  <a:lnTo>
                    <a:pt x="892" y="1210"/>
                  </a:lnTo>
                  <a:lnTo>
                    <a:pt x="892" y="1210"/>
                  </a:lnTo>
                  <a:lnTo>
                    <a:pt x="893" y="1210"/>
                  </a:lnTo>
                  <a:lnTo>
                    <a:pt x="893" y="1210"/>
                  </a:lnTo>
                  <a:lnTo>
                    <a:pt x="894" y="1210"/>
                  </a:lnTo>
                  <a:lnTo>
                    <a:pt x="894" y="1210"/>
                  </a:lnTo>
                  <a:lnTo>
                    <a:pt x="896" y="1210"/>
                  </a:lnTo>
                  <a:lnTo>
                    <a:pt x="896" y="1210"/>
                  </a:lnTo>
                  <a:lnTo>
                    <a:pt x="899" y="1210"/>
                  </a:lnTo>
                  <a:lnTo>
                    <a:pt x="899" y="899"/>
                  </a:lnTo>
                  <a:lnTo>
                    <a:pt x="899" y="899"/>
                  </a:lnTo>
                  <a:lnTo>
                    <a:pt x="899" y="899"/>
                  </a:lnTo>
                  <a:lnTo>
                    <a:pt x="899" y="899"/>
                  </a:lnTo>
                  <a:lnTo>
                    <a:pt x="899" y="899"/>
                  </a:lnTo>
                  <a:lnTo>
                    <a:pt x="899" y="899"/>
                  </a:lnTo>
                  <a:lnTo>
                    <a:pt x="899" y="899"/>
                  </a:lnTo>
                  <a:lnTo>
                    <a:pt x="899" y="899"/>
                  </a:lnTo>
                  <a:lnTo>
                    <a:pt x="899" y="899"/>
                  </a:lnTo>
                  <a:lnTo>
                    <a:pt x="900" y="899"/>
                  </a:lnTo>
                  <a:lnTo>
                    <a:pt x="900" y="899"/>
                  </a:lnTo>
                  <a:lnTo>
                    <a:pt x="900" y="899"/>
                  </a:lnTo>
                  <a:lnTo>
                    <a:pt x="900" y="899"/>
                  </a:lnTo>
                  <a:lnTo>
                    <a:pt x="902" y="899"/>
                  </a:lnTo>
                  <a:lnTo>
                    <a:pt x="902" y="899"/>
                  </a:lnTo>
                  <a:lnTo>
                    <a:pt x="907" y="899"/>
                  </a:lnTo>
                  <a:lnTo>
                    <a:pt x="907" y="899"/>
                  </a:lnTo>
                  <a:lnTo>
                    <a:pt x="909" y="899"/>
                  </a:lnTo>
                  <a:lnTo>
                    <a:pt x="909" y="899"/>
                  </a:lnTo>
                  <a:lnTo>
                    <a:pt x="910" y="899"/>
                  </a:lnTo>
                  <a:lnTo>
                    <a:pt x="910" y="899"/>
                  </a:lnTo>
                  <a:lnTo>
                    <a:pt x="910" y="899"/>
                  </a:lnTo>
                  <a:lnTo>
                    <a:pt x="910" y="899"/>
                  </a:lnTo>
                  <a:lnTo>
                    <a:pt x="912" y="899"/>
                  </a:lnTo>
                  <a:lnTo>
                    <a:pt x="912" y="899"/>
                  </a:lnTo>
                  <a:lnTo>
                    <a:pt x="912" y="899"/>
                  </a:lnTo>
                  <a:lnTo>
                    <a:pt x="912" y="1204"/>
                  </a:lnTo>
                  <a:lnTo>
                    <a:pt x="912" y="1204"/>
                  </a:lnTo>
                  <a:lnTo>
                    <a:pt x="912" y="899"/>
                  </a:lnTo>
                  <a:lnTo>
                    <a:pt x="912" y="899"/>
                  </a:lnTo>
                  <a:lnTo>
                    <a:pt x="912" y="1204"/>
                  </a:lnTo>
                  <a:lnTo>
                    <a:pt x="912" y="1204"/>
                  </a:lnTo>
                  <a:lnTo>
                    <a:pt x="912" y="899"/>
                  </a:lnTo>
                  <a:lnTo>
                    <a:pt x="912" y="899"/>
                  </a:lnTo>
                  <a:lnTo>
                    <a:pt x="912" y="899"/>
                  </a:lnTo>
                  <a:lnTo>
                    <a:pt x="913" y="899"/>
                  </a:lnTo>
                  <a:lnTo>
                    <a:pt x="913" y="899"/>
                  </a:lnTo>
                  <a:lnTo>
                    <a:pt x="913" y="899"/>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4" y="1201"/>
                  </a:lnTo>
                  <a:lnTo>
                    <a:pt x="914" y="1201"/>
                  </a:lnTo>
                  <a:lnTo>
                    <a:pt x="914" y="1201"/>
                  </a:lnTo>
                  <a:lnTo>
                    <a:pt x="914" y="1201"/>
                  </a:lnTo>
                  <a:lnTo>
                    <a:pt x="914" y="1201"/>
                  </a:lnTo>
                  <a:lnTo>
                    <a:pt x="914" y="1201"/>
                  </a:lnTo>
                  <a:lnTo>
                    <a:pt x="915" y="1201"/>
                  </a:lnTo>
                  <a:lnTo>
                    <a:pt x="915" y="1201"/>
                  </a:lnTo>
                  <a:lnTo>
                    <a:pt x="915" y="1201"/>
                  </a:lnTo>
                  <a:lnTo>
                    <a:pt x="915" y="1201"/>
                  </a:lnTo>
                  <a:lnTo>
                    <a:pt x="916" y="1201"/>
                  </a:lnTo>
                  <a:lnTo>
                    <a:pt x="916" y="1201"/>
                  </a:lnTo>
                  <a:lnTo>
                    <a:pt x="917" y="1201"/>
                  </a:lnTo>
                  <a:lnTo>
                    <a:pt x="917" y="1201"/>
                  </a:lnTo>
                  <a:lnTo>
                    <a:pt x="918" y="1201"/>
                  </a:lnTo>
                  <a:lnTo>
                    <a:pt x="918" y="1201"/>
                  </a:lnTo>
                  <a:lnTo>
                    <a:pt x="920" y="1201"/>
                  </a:lnTo>
                  <a:lnTo>
                    <a:pt x="920" y="1201"/>
                  </a:lnTo>
                  <a:lnTo>
                    <a:pt x="923" y="1201"/>
                  </a:lnTo>
                  <a:lnTo>
                    <a:pt x="923" y="1201"/>
                  </a:lnTo>
                  <a:lnTo>
                    <a:pt x="928" y="1201"/>
                  </a:lnTo>
                  <a:lnTo>
                    <a:pt x="928" y="899"/>
                  </a:lnTo>
                  <a:lnTo>
                    <a:pt x="929" y="899"/>
                  </a:lnTo>
                  <a:lnTo>
                    <a:pt x="929" y="899"/>
                  </a:lnTo>
                  <a:lnTo>
                    <a:pt x="931" y="899"/>
                  </a:lnTo>
                  <a:lnTo>
                    <a:pt x="931" y="899"/>
                  </a:lnTo>
                  <a:lnTo>
                    <a:pt x="932" y="899"/>
                  </a:lnTo>
                  <a:lnTo>
                    <a:pt x="932" y="899"/>
                  </a:lnTo>
                  <a:lnTo>
                    <a:pt x="932" y="899"/>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3" y="1196"/>
                  </a:lnTo>
                  <a:lnTo>
                    <a:pt x="933" y="1196"/>
                  </a:lnTo>
                  <a:lnTo>
                    <a:pt x="933" y="1196"/>
                  </a:lnTo>
                  <a:lnTo>
                    <a:pt x="933" y="1196"/>
                  </a:lnTo>
                  <a:lnTo>
                    <a:pt x="933" y="1196"/>
                  </a:lnTo>
                  <a:lnTo>
                    <a:pt x="933" y="1196"/>
                  </a:lnTo>
                  <a:lnTo>
                    <a:pt x="933" y="1196"/>
                  </a:lnTo>
                  <a:lnTo>
                    <a:pt x="933" y="899"/>
                  </a:lnTo>
                  <a:lnTo>
                    <a:pt x="934" y="899"/>
                  </a:lnTo>
                  <a:lnTo>
                    <a:pt x="934" y="899"/>
                  </a:lnTo>
                  <a:lnTo>
                    <a:pt x="935" y="899"/>
                  </a:lnTo>
                  <a:lnTo>
                    <a:pt x="935" y="899"/>
                  </a:lnTo>
                  <a:lnTo>
                    <a:pt x="935" y="899"/>
                  </a:lnTo>
                  <a:lnTo>
                    <a:pt x="935" y="899"/>
                  </a:lnTo>
                  <a:lnTo>
                    <a:pt x="935" y="899"/>
                  </a:lnTo>
                  <a:lnTo>
                    <a:pt x="935" y="899"/>
                  </a:lnTo>
                  <a:lnTo>
                    <a:pt x="936" y="899"/>
                  </a:lnTo>
                  <a:lnTo>
                    <a:pt x="936" y="899"/>
                  </a:lnTo>
                  <a:lnTo>
                    <a:pt x="936" y="899"/>
                  </a:lnTo>
                  <a:lnTo>
                    <a:pt x="936" y="899"/>
                  </a:lnTo>
                  <a:lnTo>
                    <a:pt x="938" y="899"/>
                  </a:lnTo>
                  <a:lnTo>
                    <a:pt x="938" y="899"/>
                  </a:lnTo>
                  <a:lnTo>
                    <a:pt x="943" y="899"/>
                  </a:lnTo>
                  <a:lnTo>
                    <a:pt x="943" y="1190"/>
                  </a:lnTo>
                  <a:lnTo>
                    <a:pt x="943" y="1190"/>
                  </a:lnTo>
                  <a:lnTo>
                    <a:pt x="943" y="1190"/>
                  </a:lnTo>
                  <a:lnTo>
                    <a:pt x="943" y="1190"/>
                  </a:lnTo>
                  <a:lnTo>
                    <a:pt x="943" y="1190"/>
                  </a:lnTo>
                  <a:lnTo>
                    <a:pt x="943" y="1190"/>
                  </a:lnTo>
                  <a:lnTo>
                    <a:pt x="943" y="1190"/>
                  </a:lnTo>
                  <a:lnTo>
                    <a:pt x="943" y="1190"/>
                  </a:lnTo>
                  <a:lnTo>
                    <a:pt x="943" y="1190"/>
                  </a:lnTo>
                  <a:lnTo>
                    <a:pt x="944" y="1190"/>
                  </a:lnTo>
                  <a:lnTo>
                    <a:pt x="944" y="1190"/>
                  </a:lnTo>
                  <a:lnTo>
                    <a:pt x="945" y="1190"/>
                  </a:lnTo>
                  <a:lnTo>
                    <a:pt x="945" y="1190"/>
                  </a:lnTo>
                  <a:lnTo>
                    <a:pt x="945" y="1190"/>
                  </a:lnTo>
                  <a:lnTo>
                    <a:pt x="945" y="1190"/>
                  </a:lnTo>
                  <a:lnTo>
                    <a:pt x="946" y="1190"/>
                  </a:lnTo>
                  <a:lnTo>
                    <a:pt x="946" y="1189"/>
                  </a:lnTo>
                  <a:lnTo>
                    <a:pt x="946" y="1189"/>
                  </a:lnTo>
                  <a:lnTo>
                    <a:pt x="946" y="1189"/>
                  </a:lnTo>
                  <a:lnTo>
                    <a:pt x="946" y="1189"/>
                  </a:lnTo>
                  <a:lnTo>
                    <a:pt x="946" y="1189"/>
                  </a:lnTo>
                  <a:lnTo>
                    <a:pt x="946" y="1189"/>
                  </a:lnTo>
                  <a:lnTo>
                    <a:pt x="946"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8" y="1189"/>
                  </a:lnTo>
                  <a:lnTo>
                    <a:pt x="948" y="1187"/>
                  </a:lnTo>
                  <a:lnTo>
                    <a:pt x="948" y="1187"/>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9" y="899"/>
                  </a:lnTo>
                  <a:lnTo>
                    <a:pt x="949" y="1185"/>
                  </a:lnTo>
                  <a:lnTo>
                    <a:pt x="949" y="1185"/>
                  </a:lnTo>
                  <a:lnTo>
                    <a:pt x="949" y="1185"/>
                  </a:lnTo>
                  <a:lnTo>
                    <a:pt x="949" y="1185"/>
                  </a:lnTo>
                  <a:lnTo>
                    <a:pt x="949" y="1185"/>
                  </a:lnTo>
                  <a:lnTo>
                    <a:pt x="949" y="1185"/>
                  </a:lnTo>
                  <a:lnTo>
                    <a:pt x="949" y="899"/>
                  </a:lnTo>
                  <a:lnTo>
                    <a:pt x="949" y="899"/>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50" y="1185"/>
                  </a:lnTo>
                  <a:lnTo>
                    <a:pt x="950" y="1185"/>
                  </a:lnTo>
                  <a:lnTo>
                    <a:pt x="950" y="1185"/>
                  </a:lnTo>
                  <a:lnTo>
                    <a:pt x="950" y="1185"/>
                  </a:lnTo>
                  <a:lnTo>
                    <a:pt x="950" y="1185"/>
                  </a:lnTo>
                  <a:lnTo>
                    <a:pt x="950" y="1185"/>
                  </a:lnTo>
                  <a:lnTo>
                    <a:pt x="951" y="1185"/>
                  </a:lnTo>
                  <a:lnTo>
                    <a:pt x="951" y="1185"/>
                  </a:lnTo>
                  <a:lnTo>
                    <a:pt x="951" y="1185"/>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899"/>
                  </a:lnTo>
                  <a:lnTo>
                    <a:pt x="952" y="899"/>
                  </a:lnTo>
                  <a:lnTo>
                    <a:pt x="952" y="899"/>
                  </a:lnTo>
                  <a:lnTo>
                    <a:pt x="952" y="899"/>
                  </a:lnTo>
                  <a:lnTo>
                    <a:pt x="952" y="899"/>
                  </a:lnTo>
                  <a:lnTo>
                    <a:pt x="955" y="899"/>
                  </a:lnTo>
                  <a:lnTo>
                    <a:pt x="955" y="899"/>
                  </a:lnTo>
                  <a:lnTo>
                    <a:pt x="955" y="899"/>
                  </a:lnTo>
                  <a:lnTo>
                    <a:pt x="955" y="899"/>
                  </a:lnTo>
                  <a:lnTo>
                    <a:pt x="955" y="899"/>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899"/>
                  </a:lnTo>
                  <a:lnTo>
                    <a:pt x="955" y="899"/>
                  </a:lnTo>
                  <a:lnTo>
                    <a:pt x="955" y="899"/>
                  </a:lnTo>
                  <a:lnTo>
                    <a:pt x="955" y="899"/>
                  </a:lnTo>
                  <a:lnTo>
                    <a:pt x="955" y="1176"/>
                  </a:lnTo>
                  <a:lnTo>
                    <a:pt x="955" y="1176"/>
                  </a:lnTo>
                  <a:lnTo>
                    <a:pt x="955" y="1176"/>
                  </a:lnTo>
                  <a:lnTo>
                    <a:pt x="955" y="1176"/>
                  </a:lnTo>
                  <a:lnTo>
                    <a:pt x="955" y="1176"/>
                  </a:lnTo>
                  <a:lnTo>
                    <a:pt x="957" y="1176"/>
                  </a:lnTo>
                  <a:lnTo>
                    <a:pt x="957" y="899"/>
                  </a:lnTo>
                  <a:lnTo>
                    <a:pt x="957" y="899"/>
                  </a:lnTo>
                  <a:lnTo>
                    <a:pt x="957" y="899"/>
                  </a:lnTo>
                  <a:lnTo>
                    <a:pt x="958" y="899"/>
                  </a:lnTo>
                  <a:lnTo>
                    <a:pt x="958" y="899"/>
                  </a:lnTo>
                  <a:lnTo>
                    <a:pt x="965" y="899"/>
                  </a:lnTo>
                  <a:lnTo>
                    <a:pt x="965" y="899"/>
                  </a:lnTo>
                  <a:lnTo>
                    <a:pt x="989" y="899"/>
                  </a:lnTo>
                  <a:lnTo>
                    <a:pt x="989"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90" y="899"/>
                  </a:lnTo>
                  <a:lnTo>
                    <a:pt x="990" y="1173"/>
                  </a:lnTo>
                  <a:lnTo>
                    <a:pt x="991" y="1173"/>
                  </a:lnTo>
                  <a:lnTo>
                    <a:pt x="991" y="899"/>
                  </a:lnTo>
                  <a:lnTo>
                    <a:pt x="1002" y="899"/>
                  </a:lnTo>
                  <a:lnTo>
                    <a:pt x="1002" y="1169"/>
                  </a:lnTo>
                  <a:lnTo>
                    <a:pt x="1002" y="1169"/>
                  </a:lnTo>
                  <a:lnTo>
                    <a:pt x="1002" y="1169"/>
                  </a:lnTo>
                  <a:lnTo>
                    <a:pt x="1002" y="1169"/>
                  </a:lnTo>
                  <a:lnTo>
                    <a:pt x="1002" y="1169"/>
                  </a:lnTo>
                  <a:lnTo>
                    <a:pt x="1002" y="1169"/>
                  </a:lnTo>
                  <a:lnTo>
                    <a:pt x="1002" y="1169"/>
                  </a:lnTo>
                  <a:lnTo>
                    <a:pt x="1002" y="1169"/>
                  </a:lnTo>
                  <a:lnTo>
                    <a:pt x="1002" y="1167"/>
                  </a:lnTo>
                  <a:lnTo>
                    <a:pt x="1002" y="1167"/>
                  </a:lnTo>
                  <a:lnTo>
                    <a:pt x="1002" y="1167"/>
                  </a:lnTo>
                  <a:lnTo>
                    <a:pt x="1002" y="1167"/>
                  </a:lnTo>
                  <a:lnTo>
                    <a:pt x="1002" y="899"/>
                  </a:lnTo>
                  <a:lnTo>
                    <a:pt x="1003" y="899"/>
                  </a:lnTo>
                  <a:lnTo>
                    <a:pt x="1003" y="1167"/>
                  </a:lnTo>
                  <a:lnTo>
                    <a:pt x="1004" y="1167"/>
                  </a:lnTo>
                  <a:lnTo>
                    <a:pt x="1004" y="1164"/>
                  </a:lnTo>
                  <a:lnTo>
                    <a:pt x="1004" y="1164"/>
                  </a:lnTo>
                  <a:lnTo>
                    <a:pt x="1004" y="1164"/>
                  </a:lnTo>
                  <a:lnTo>
                    <a:pt x="1004" y="1164"/>
                  </a:lnTo>
                  <a:lnTo>
                    <a:pt x="1004" y="1158"/>
                  </a:lnTo>
                  <a:lnTo>
                    <a:pt x="1004" y="1158"/>
                  </a:lnTo>
                  <a:lnTo>
                    <a:pt x="1004" y="899"/>
                  </a:lnTo>
                  <a:lnTo>
                    <a:pt x="1004" y="899"/>
                  </a:lnTo>
                  <a:lnTo>
                    <a:pt x="1004" y="899"/>
                  </a:lnTo>
                  <a:lnTo>
                    <a:pt x="1004" y="899"/>
                  </a:lnTo>
                  <a:lnTo>
                    <a:pt x="1004" y="899"/>
                  </a:lnTo>
                  <a:lnTo>
                    <a:pt x="1004" y="899"/>
                  </a:lnTo>
                  <a:lnTo>
                    <a:pt x="1004" y="1156"/>
                  </a:lnTo>
                  <a:lnTo>
                    <a:pt x="1004" y="1156"/>
                  </a:lnTo>
                  <a:lnTo>
                    <a:pt x="1004" y="1156"/>
                  </a:lnTo>
                  <a:lnTo>
                    <a:pt x="1004" y="1156"/>
                  </a:lnTo>
                  <a:lnTo>
                    <a:pt x="1004" y="1156"/>
                  </a:lnTo>
                  <a:lnTo>
                    <a:pt x="1004" y="1156"/>
                  </a:lnTo>
                  <a:lnTo>
                    <a:pt x="1004" y="1156"/>
                  </a:lnTo>
                  <a:lnTo>
                    <a:pt x="1005" y="1156"/>
                  </a:lnTo>
                  <a:lnTo>
                    <a:pt x="1005" y="1156"/>
                  </a:lnTo>
                  <a:lnTo>
                    <a:pt x="1005" y="1156"/>
                  </a:lnTo>
                  <a:lnTo>
                    <a:pt x="1005" y="1156"/>
                  </a:lnTo>
                  <a:lnTo>
                    <a:pt x="1005" y="1156"/>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899"/>
                  </a:lnTo>
                  <a:lnTo>
                    <a:pt x="1006" y="899"/>
                  </a:lnTo>
                  <a:lnTo>
                    <a:pt x="1006" y="899"/>
                  </a:lnTo>
                  <a:lnTo>
                    <a:pt x="1006" y="899"/>
                  </a:lnTo>
                  <a:lnTo>
                    <a:pt x="1006" y="899"/>
                  </a:lnTo>
                  <a:lnTo>
                    <a:pt x="1007" y="899"/>
                  </a:lnTo>
                  <a:lnTo>
                    <a:pt x="1007" y="899"/>
                  </a:lnTo>
                  <a:lnTo>
                    <a:pt x="1008" y="899"/>
                  </a:lnTo>
                  <a:lnTo>
                    <a:pt x="1008" y="899"/>
                  </a:lnTo>
                  <a:lnTo>
                    <a:pt x="1009" y="899"/>
                  </a:lnTo>
                  <a:lnTo>
                    <a:pt x="1009" y="899"/>
                  </a:lnTo>
                  <a:lnTo>
                    <a:pt x="1010" y="899"/>
                  </a:lnTo>
                  <a:lnTo>
                    <a:pt x="1010" y="899"/>
                  </a:lnTo>
                  <a:lnTo>
                    <a:pt x="1011" y="899"/>
                  </a:lnTo>
                  <a:lnTo>
                    <a:pt x="1011" y="899"/>
                  </a:lnTo>
                  <a:lnTo>
                    <a:pt x="1013" y="899"/>
                  </a:lnTo>
                  <a:lnTo>
                    <a:pt x="1013" y="899"/>
                  </a:lnTo>
                  <a:lnTo>
                    <a:pt x="1015" y="899"/>
                  </a:lnTo>
                  <a:lnTo>
                    <a:pt x="1015" y="899"/>
                  </a:lnTo>
                  <a:lnTo>
                    <a:pt x="1017" y="899"/>
                  </a:lnTo>
                  <a:lnTo>
                    <a:pt x="1017" y="899"/>
                  </a:lnTo>
                  <a:lnTo>
                    <a:pt x="1020" y="899"/>
                  </a:lnTo>
                  <a:lnTo>
                    <a:pt x="1020" y="899"/>
                  </a:lnTo>
                  <a:lnTo>
                    <a:pt x="1023" y="899"/>
                  </a:lnTo>
                  <a:lnTo>
                    <a:pt x="1023" y="899"/>
                  </a:lnTo>
                  <a:lnTo>
                    <a:pt x="1028" y="899"/>
                  </a:lnTo>
                  <a:lnTo>
                    <a:pt x="1028" y="899"/>
                  </a:lnTo>
                  <a:lnTo>
                    <a:pt x="1037" y="899"/>
                  </a:lnTo>
                  <a:lnTo>
                    <a:pt x="1037" y="899"/>
                  </a:lnTo>
                  <a:lnTo>
                    <a:pt x="1037" y="899"/>
                  </a:lnTo>
                  <a:lnTo>
                    <a:pt x="1037" y="899"/>
                  </a:lnTo>
                  <a:lnTo>
                    <a:pt x="1037" y="899"/>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8" y="1154"/>
                  </a:lnTo>
                  <a:lnTo>
                    <a:pt x="1038" y="1154"/>
                  </a:lnTo>
                  <a:lnTo>
                    <a:pt x="1039" y="1154"/>
                  </a:lnTo>
                  <a:lnTo>
                    <a:pt x="1039" y="1154"/>
                  </a:lnTo>
                  <a:lnTo>
                    <a:pt x="1045" y="1154"/>
                  </a:lnTo>
                  <a:lnTo>
                    <a:pt x="1045" y="1154"/>
                  </a:lnTo>
                  <a:lnTo>
                    <a:pt x="1052" y="1154"/>
                  </a:lnTo>
                  <a:lnTo>
                    <a:pt x="1052" y="1154"/>
                  </a:lnTo>
                  <a:lnTo>
                    <a:pt x="1061" y="1154"/>
                  </a:lnTo>
                  <a:lnTo>
                    <a:pt x="1061" y="899"/>
                  </a:lnTo>
                  <a:lnTo>
                    <a:pt x="1061" y="899"/>
                  </a:lnTo>
                  <a:lnTo>
                    <a:pt x="1061" y="899"/>
                  </a:lnTo>
                  <a:lnTo>
                    <a:pt x="1061" y="899"/>
                  </a:lnTo>
                  <a:lnTo>
                    <a:pt x="1061" y="899"/>
                  </a:lnTo>
                  <a:lnTo>
                    <a:pt x="1062" y="899"/>
                  </a:lnTo>
                  <a:lnTo>
                    <a:pt x="1062" y="899"/>
                  </a:lnTo>
                  <a:lnTo>
                    <a:pt x="1067" y="899"/>
                  </a:lnTo>
                  <a:lnTo>
                    <a:pt x="1067" y="899"/>
                  </a:lnTo>
                  <a:lnTo>
                    <a:pt x="1067" y="899"/>
                  </a:lnTo>
                  <a:lnTo>
                    <a:pt x="1067" y="899"/>
                  </a:lnTo>
                  <a:lnTo>
                    <a:pt x="1067" y="899"/>
                  </a:lnTo>
                  <a:lnTo>
                    <a:pt x="1067" y="899"/>
                  </a:lnTo>
                  <a:lnTo>
                    <a:pt x="1069" y="899"/>
                  </a:lnTo>
                  <a:lnTo>
                    <a:pt x="1069" y="1146"/>
                  </a:lnTo>
                  <a:lnTo>
                    <a:pt x="1069" y="1146"/>
                  </a:lnTo>
                  <a:lnTo>
                    <a:pt x="1069" y="1146"/>
                  </a:lnTo>
                  <a:lnTo>
                    <a:pt x="1069" y="1146"/>
                  </a:lnTo>
                  <a:lnTo>
                    <a:pt x="1069" y="899"/>
                  </a:lnTo>
                  <a:lnTo>
                    <a:pt x="1069" y="899"/>
                  </a:lnTo>
                  <a:lnTo>
                    <a:pt x="1069" y="899"/>
                  </a:lnTo>
                  <a:lnTo>
                    <a:pt x="1069" y="899"/>
                  </a:lnTo>
                  <a:lnTo>
                    <a:pt x="1069" y="899"/>
                  </a:lnTo>
                  <a:lnTo>
                    <a:pt x="1069" y="899"/>
                  </a:lnTo>
                  <a:lnTo>
                    <a:pt x="1069" y="899"/>
                  </a:lnTo>
                  <a:lnTo>
                    <a:pt x="1069" y="899"/>
                  </a:lnTo>
                  <a:lnTo>
                    <a:pt x="1069" y="899"/>
                  </a:lnTo>
                  <a:lnTo>
                    <a:pt x="1071" y="899"/>
                  </a:lnTo>
                  <a:lnTo>
                    <a:pt x="1071" y="899"/>
                  </a:lnTo>
                  <a:lnTo>
                    <a:pt x="1074" y="899"/>
                  </a:lnTo>
                  <a:lnTo>
                    <a:pt x="1074" y="899"/>
                  </a:lnTo>
                  <a:lnTo>
                    <a:pt x="1077" y="899"/>
                  </a:lnTo>
                  <a:lnTo>
                    <a:pt x="1077" y="899"/>
                  </a:lnTo>
                  <a:lnTo>
                    <a:pt x="1101" y="899"/>
                  </a:lnTo>
                  <a:lnTo>
                    <a:pt x="1101" y="1136"/>
                  </a:lnTo>
                  <a:lnTo>
                    <a:pt x="1101" y="1136"/>
                  </a:lnTo>
                  <a:lnTo>
                    <a:pt x="1101" y="1136"/>
                  </a:lnTo>
                  <a:lnTo>
                    <a:pt x="1102" y="1136"/>
                  </a:lnTo>
                  <a:lnTo>
                    <a:pt x="1102" y="1136"/>
                  </a:lnTo>
                  <a:lnTo>
                    <a:pt x="1102" y="1136"/>
                  </a:lnTo>
                  <a:lnTo>
                    <a:pt x="1102" y="1136"/>
                  </a:lnTo>
                  <a:lnTo>
                    <a:pt x="1102" y="1136"/>
                  </a:lnTo>
                  <a:lnTo>
                    <a:pt x="1102" y="899"/>
                  </a:lnTo>
                  <a:lnTo>
                    <a:pt x="1104" y="899"/>
                  </a:lnTo>
                  <a:lnTo>
                    <a:pt x="1104" y="899"/>
                  </a:lnTo>
                  <a:lnTo>
                    <a:pt x="1129" y="899"/>
                  </a:lnTo>
                  <a:lnTo>
                    <a:pt x="1129" y="899"/>
                  </a:lnTo>
                  <a:lnTo>
                    <a:pt x="1129" y="899"/>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30" y="1136"/>
                  </a:lnTo>
                  <a:lnTo>
                    <a:pt x="1130" y="1136"/>
                  </a:lnTo>
                  <a:lnTo>
                    <a:pt x="1130" y="1136"/>
                  </a:lnTo>
                  <a:lnTo>
                    <a:pt x="1130" y="1136"/>
                  </a:lnTo>
                  <a:lnTo>
                    <a:pt x="1130" y="1136"/>
                  </a:lnTo>
                  <a:lnTo>
                    <a:pt x="1130" y="1136"/>
                  </a:lnTo>
                  <a:lnTo>
                    <a:pt x="1131" y="1136"/>
                  </a:lnTo>
                  <a:lnTo>
                    <a:pt x="1131" y="1136"/>
                  </a:lnTo>
                  <a:lnTo>
                    <a:pt x="1132" y="1136"/>
                  </a:lnTo>
                  <a:lnTo>
                    <a:pt x="1132" y="1136"/>
                  </a:lnTo>
                  <a:lnTo>
                    <a:pt x="1134" y="1136"/>
                  </a:lnTo>
                  <a:lnTo>
                    <a:pt x="1134" y="1136"/>
                  </a:lnTo>
                  <a:lnTo>
                    <a:pt x="1135" y="1136"/>
                  </a:lnTo>
                  <a:lnTo>
                    <a:pt x="1135" y="1136"/>
                  </a:lnTo>
                  <a:lnTo>
                    <a:pt x="1137" y="1136"/>
                  </a:lnTo>
                  <a:lnTo>
                    <a:pt x="1137" y="1136"/>
                  </a:lnTo>
                  <a:lnTo>
                    <a:pt x="1138" y="1136"/>
                  </a:lnTo>
                  <a:lnTo>
                    <a:pt x="1138" y="1136"/>
                  </a:lnTo>
                  <a:lnTo>
                    <a:pt x="1141" y="1136"/>
                  </a:lnTo>
                  <a:lnTo>
                    <a:pt x="1141" y="1136"/>
                  </a:lnTo>
                  <a:lnTo>
                    <a:pt x="1144" y="1136"/>
                  </a:lnTo>
                  <a:lnTo>
                    <a:pt x="1144" y="1136"/>
                  </a:lnTo>
                  <a:lnTo>
                    <a:pt x="1147" y="1136"/>
                  </a:lnTo>
                  <a:lnTo>
                    <a:pt x="1147" y="1136"/>
                  </a:lnTo>
                  <a:lnTo>
                    <a:pt x="1150" y="1136"/>
                  </a:lnTo>
                  <a:lnTo>
                    <a:pt x="1150" y="1136"/>
                  </a:lnTo>
                  <a:lnTo>
                    <a:pt x="1179" y="1136"/>
                  </a:lnTo>
                  <a:lnTo>
                    <a:pt x="1179" y="899"/>
                  </a:lnTo>
                  <a:lnTo>
                    <a:pt x="1179" y="899"/>
                  </a:lnTo>
                  <a:lnTo>
                    <a:pt x="1179" y="899"/>
                  </a:lnTo>
                  <a:lnTo>
                    <a:pt x="1179" y="899"/>
                  </a:lnTo>
                  <a:lnTo>
                    <a:pt x="1179" y="899"/>
                  </a:lnTo>
                  <a:lnTo>
                    <a:pt x="1179" y="899"/>
                  </a:lnTo>
                  <a:lnTo>
                    <a:pt x="1179" y="899"/>
                  </a:lnTo>
                  <a:lnTo>
                    <a:pt x="1180" y="899"/>
                  </a:lnTo>
                  <a:lnTo>
                    <a:pt x="1180" y="899"/>
                  </a:lnTo>
                  <a:lnTo>
                    <a:pt x="1181" y="899"/>
                  </a:lnTo>
                  <a:lnTo>
                    <a:pt x="1181" y="899"/>
                  </a:lnTo>
                  <a:lnTo>
                    <a:pt x="1181" y="899"/>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899"/>
                  </a:lnTo>
                  <a:lnTo>
                    <a:pt x="1182" y="899"/>
                  </a:lnTo>
                  <a:lnTo>
                    <a:pt x="1182" y="1133"/>
                  </a:lnTo>
                  <a:lnTo>
                    <a:pt x="1182" y="1133"/>
                  </a:lnTo>
                  <a:lnTo>
                    <a:pt x="1182" y="899"/>
                  </a:lnTo>
                  <a:lnTo>
                    <a:pt x="1182" y="899"/>
                  </a:lnTo>
                  <a:lnTo>
                    <a:pt x="1182" y="1133"/>
                  </a:lnTo>
                  <a:lnTo>
                    <a:pt x="1183" y="1133"/>
                  </a:lnTo>
                  <a:lnTo>
                    <a:pt x="1183" y="1133"/>
                  </a:lnTo>
                  <a:lnTo>
                    <a:pt x="1184" y="1133"/>
                  </a:lnTo>
                  <a:lnTo>
                    <a:pt x="1184" y="899"/>
                  </a:lnTo>
                  <a:lnTo>
                    <a:pt x="1185" y="899"/>
                  </a:lnTo>
                  <a:lnTo>
                    <a:pt x="1185" y="899"/>
                  </a:lnTo>
                  <a:lnTo>
                    <a:pt x="1186" y="899"/>
                  </a:lnTo>
                  <a:lnTo>
                    <a:pt x="1186" y="899"/>
                  </a:lnTo>
                  <a:lnTo>
                    <a:pt x="1190" y="899"/>
                  </a:lnTo>
                  <a:lnTo>
                    <a:pt x="1190" y="1133"/>
                  </a:lnTo>
                  <a:lnTo>
                    <a:pt x="1195" y="1133"/>
                  </a:lnTo>
                  <a:lnTo>
                    <a:pt x="1195" y="899"/>
                  </a:lnTo>
                  <a:lnTo>
                    <a:pt x="1202" y="899"/>
                  </a:lnTo>
                  <a:lnTo>
                    <a:pt x="1202" y="899"/>
                  </a:lnTo>
                  <a:lnTo>
                    <a:pt x="1213" y="899"/>
                  </a:lnTo>
                  <a:lnTo>
                    <a:pt x="1213" y="899"/>
                  </a:lnTo>
                  <a:lnTo>
                    <a:pt x="1223" y="899"/>
                  </a:lnTo>
                  <a:lnTo>
                    <a:pt x="1223" y="899"/>
                  </a:lnTo>
                  <a:lnTo>
                    <a:pt x="1223" y="899"/>
                  </a:lnTo>
                  <a:lnTo>
                    <a:pt x="1223" y="899"/>
                  </a:lnTo>
                  <a:lnTo>
                    <a:pt x="1223" y="899"/>
                  </a:lnTo>
                  <a:lnTo>
                    <a:pt x="1223" y="1132"/>
                  </a:lnTo>
                  <a:lnTo>
                    <a:pt x="1223" y="1132"/>
                  </a:lnTo>
                  <a:lnTo>
                    <a:pt x="1223" y="1132"/>
                  </a:lnTo>
                  <a:lnTo>
                    <a:pt x="1223" y="1132"/>
                  </a:lnTo>
                  <a:lnTo>
                    <a:pt x="1223" y="899"/>
                  </a:lnTo>
                  <a:lnTo>
                    <a:pt x="1223" y="899"/>
                  </a:lnTo>
                  <a:lnTo>
                    <a:pt x="1223" y="899"/>
                  </a:lnTo>
                  <a:lnTo>
                    <a:pt x="1224" y="899"/>
                  </a:lnTo>
                  <a:lnTo>
                    <a:pt x="1224" y="899"/>
                  </a:lnTo>
                  <a:lnTo>
                    <a:pt x="1224" y="899"/>
                  </a:lnTo>
                  <a:lnTo>
                    <a:pt x="1224" y="899"/>
                  </a:lnTo>
                  <a:lnTo>
                    <a:pt x="1224" y="899"/>
                  </a:lnTo>
                  <a:lnTo>
                    <a:pt x="1224" y="899"/>
                  </a:lnTo>
                  <a:lnTo>
                    <a:pt x="1225" y="899"/>
                  </a:lnTo>
                  <a:lnTo>
                    <a:pt x="1225" y="1126"/>
                  </a:lnTo>
                  <a:lnTo>
                    <a:pt x="1225" y="1126"/>
                  </a:lnTo>
                  <a:lnTo>
                    <a:pt x="1225" y="1126"/>
                  </a:lnTo>
                  <a:lnTo>
                    <a:pt x="1225" y="1126"/>
                  </a:lnTo>
                  <a:lnTo>
                    <a:pt x="1225" y="1126"/>
                  </a:lnTo>
                  <a:lnTo>
                    <a:pt x="1225" y="1126"/>
                  </a:lnTo>
                  <a:lnTo>
                    <a:pt x="1225" y="899"/>
                  </a:lnTo>
                  <a:lnTo>
                    <a:pt x="1225" y="899"/>
                  </a:lnTo>
                  <a:lnTo>
                    <a:pt x="1225" y="1126"/>
                  </a:lnTo>
                  <a:lnTo>
                    <a:pt x="1225" y="1126"/>
                  </a:lnTo>
                  <a:lnTo>
                    <a:pt x="1225" y="1126"/>
                  </a:lnTo>
                  <a:lnTo>
                    <a:pt x="1225" y="1126"/>
                  </a:lnTo>
                  <a:lnTo>
                    <a:pt x="1225" y="1126"/>
                  </a:lnTo>
                  <a:lnTo>
                    <a:pt x="1225" y="1126"/>
                  </a:lnTo>
                  <a:lnTo>
                    <a:pt x="1225" y="1126"/>
                  </a:lnTo>
                  <a:lnTo>
                    <a:pt x="1225" y="1126"/>
                  </a:lnTo>
                  <a:lnTo>
                    <a:pt x="1225" y="1126"/>
                  </a:lnTo>
                  <a:lnTo>
                    <a:pt x="1226" y="1126"/>
                  </a:lnTo>
                  <a:lnTo>
                    <a:pt x="1226" y="1126"/>
                  </a:lnTo>
                  <a:lnTo>
                    <a:pt x="1232" y="1126"/>
                  </a:lnTo>
                  <a:lnTo>
                    <a:pt x="1232" y="1126"/>
                  </a:lnTo>
                  <a:lnTo>
                    <a:pt x="1238" y="1126"/>
                  </a:lnTo>
                  <a:lnTo>
                    <a:pt x="1238" y="1126"/>
                  </a:lnTo>
                  <a:lnTo>
                    <a:pt x="1249" y="1126"/>
                  </a:lnTo>
                  <a:lnTo>
                    <a:pt x="1249" y="899"/>
                  </a:lnTo>
                  <a:lnTo>
                    <a:pt x="1249" y="899"/>
                  </a:lnTo>
                  <a:lnTo>
                    <a:pt x="1249" y="1123"/>
                  </a:lnTo>
                  <a:lnTo>
                    <a:pt x="1249" y="1123"/>
                  </a:lnTo>
                  <a:lnTo>
                    <a:pt x="1249" y="899"/>
                  </a:lnTo>
                  <a:lnTo>
                    <a:pt x="1249" y="899"/>
                  </a:lnTo>
                  <a:lnTo>
                    <a:pt x="1249" y="899"/>
                  </a:lnTo>
                  <a:lnTo>
                    <a:pt x="1249" y="899"/>
                  </a:lnTo>
                  <a:lnTo>
                    <a:pt x="1249" y="899"/>
                  </a:lnTo>
                  <a:lnTo>
                    <a:pt x="1250" y="899"/>
                  </a:lnTo>
                  <a:lnTo>
                    <a:pt x="1250" y="899"/>
                  </a:lnTo>
                  <a:lnTo>
                    <a:pt x="1250" y="899"/>
                  </a:lnTo>
                  <a:lnTo>
                    <a:pt x="1250" y="899"/>
                  </a:lnTo>
                  <a:lnTo>
                    <a:pt x="1250" y="899"/>
                  </a:lnTo>
                  <a:lnTo>
                    <a:pt x="1250" y="899"/>
                  </a:lnTo>
                  <a:lnTo>
                    <a:pt x="1250" y="899"/>
                  </a:lnTo>
                  <a:lnTo>
                    <a:pt x="1250" y="899"/>
                  </a:lnTo>
                  <a:lnTo>
                    <a:pt x="1251" y="899"/>
                  </a:lnTo>
                  <a:lnTo>
                    <a:pt x="1251" y="899"/>
                  </a:lnTo>
                  <a:lnTo>
                    <a:pt x="1251" y="899"/>
                  </a:lnTo>
                  <a:lnTo>
                    <a:pt x="1251" y="899"/>
                  </a:lnTo>
                  <a:lnTo>
                    <a:pt x="1252" y="899"/>
                  </a:lnTo>
                  <a:lnTo>
                    <a:pt x="1252" y="899"/>
                  </a:lnTo>
                  <a:lnTo>
                    <a:pt x="1253" y="899"/>
                  </a:lnTo>
                  <a:lnTo>
                    <a:pt x="1253" y="899"/>
                  </a:lnTo>
                  <a:lnTo>
                    <a:pt x="1255" y="899"/>
                  </a:lnTo>
                  <a:lnTo>
                    <a:pt x="1255" y="899"/>
                  </a:lnTo>
                  <a:lnTo>
                    <a:pt x="1259" y="899"/>
                  </a:lnTo>
                  <a:lnTo>
                    <a:pt x="1259" y="899"/>
                  </a:lnTo>
                  <a:lnTo>
                    <a:pt x="1263" y="899"/>
                  </a:lnTo>
                  <a:lnTo>
                    <a:pt x="1263" y="1123"/>
                  </a:lnTo>
                  <a:lnTo>
                    <a:pt x="1270" y="1123"/>
                  </a:lnTo>
                  <a:lnTo>
                    <a:pt x="1270" y="1123"/>
                  </a:lnTo>
                  <a:lnTo>
                    <a:pt x="1318" y="1123"/>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9" y="1122"/>
                  </a:lnTo>
                  <a:lnTo>
                    <a:pt x="1319" y="899"/>
                  </a:lnTo>
                  <a:lnTo>
                    <a:pt x="1322" y="899"/>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3" y="1120"/>
                  </a:lnTo>
                  <a:lnTo>
                    <a:pt x="1323" y="1120"/>
                  </a:lnTo>
                  <a:lnTo>
                    <a:pt x="1325" y="1120"/>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6" y="1118"/>
                  </a:lnTo>
                  <a:lnTo>
                    <a:pt x="1326" y="1118"/>
                  </a:lnTo>
                  <a:lnTo>
                    <a:pt x="1326" y="1118"/>
                  </a:lnTo>
                  <a:lnTo>
                    <a:pt x="1326" y="1118"/>
                  </a:lnTo>
                  <a:lnTo>
                    <a:pt x="1326" y="1118"/>
                  </a:lnTo>
                  <a:lnTo>
                    <a:pt x="1326" y="1117"/>
                  </a:lnTo>
                  <a:lnTo>
                    <a:pt x="1326" y="1117"/>
                  </a:lnTo>
                  <a:lnTo>
                    <a:pt x="1326" y="1117"/>
                  </a:lnTo>
                  <a:lnTo>
                    <a:pt x="1326" y="1117"/>
                  </a:lnTo>
                  <a:lnTo>
                    <a:pt x="1326" y="899"/>
                  </a:lnTo>
                  <a:lnTo>
                    <a:pt x="1326" y="899"/>
                  </a:lnTo>
                  <a:lnTo>
                    <a:pt x="1326" y="899"/>
                  </a:lnTo>
                  <a:lnTo>
                    <a:pt x="1326" y="899"/>
                  </a:lnTo>
                  <a:lnTo>
                    <a:pt x="1326" y="899"/>
                  </a:lnTo>
                  <a:lnTo>
                    <a:pt x="1326" y="899"/>
                  </a:lnTo>
                  <a:lnTo>
                    <a:pt x="1326" y="899"/>
                  </a:lnTo>
                  <a:lnTo>
                    <a:pt x="1327" y="899"/>
                  </a:lnTo>
                  <a:lnTo>
                    <a:pt x="1327" y="1116"/>
                  </a:lnTo>
                  <a:lnTo>
                    <a:pt x="1327" y="1116"/>
                  </a:lnTo>
                  <a:lnTo>
                    <a:pt x="1327" y="1116"/>
                  </a:lnTo>
                  <a:lnTo>
                    <a:pt x="1327" y="1116"/>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9" y="1115"/>
                  </a:lnTo>
                  <a:lnTo>
                    <a:pt x="1329" y="1115"/>
                  </a:lnTo>
                  <a:lnTo>
                    <a:pt x="1329" y="1115"/>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30" y="1114"/>
                  </a:lnTo>
                  <a:lnTo>
                    <a:pt x="1330" y="1114"/>
                  </a:lnTo>
                  <a:lnTo>
                    <a:pt x="1330" y="1114"/>
                  </a:lnTo>
                  <a:lnTo>
                    <a:pt x="1330" y="1114"/>
                  </a:lnTo>
                  <a:lnTo>
                    <a:pt x="1330" y="1114"/>
                  </a:lnTo>
                  <a:lnTo>
                    <a:pt x="1330" y="1114"/>
                  </a:lnTo>
                  <a:lnTo>
                    <a:pt x="1330" y="1114"/>
                  </a:lnTo>
                  <a:lnTo>
                    <a:pt x="1330" y="1114"/>
                  </a:lnTo>
                  <a:lnTo>
                    <a:pt x="1331" y="1114"/>
                  </a:lnTo>
                  <a:lnTo>
                    <a:pt x="1331" y="1114"/>
                  </a:lnTo>
                  <a:lnTo>
                    <a:pt x="1331" y="1114"/>
                  </a:lnTo>
                  <a:lnTo>
                    <a:pt x="1331" y="1114"/>
                  </a:lnTo>
                  <a:lnTo>
                    <a:pt x="1331" y="1114"/>
                  </a:lnTo>
                  <a:lnTo>
                    <a:pt x="1331" y="1114"/>
                  </a:lnTo>
                  <a:lnTo>
                    <a:pt x="1332" y="1114"/>
                  </a:lnTo>
                  <a:lnTo>
                    <a:pt x="1332" y="1114"/>
                  </a:lnTo>
                  <a:lnTo>
                    <a:pt x="1332" y="1114"/>
                  </a:lnTo>
                  <a:lnTo>
                    <a:pt x="1332" y="899"/>
                  </a:lnTo>
                  <a:lnTo>
                    <a:pt x="1333" y="899"/>
                  </a:lnTo>
                  <a:lnTo>
                    <a:pt x="1333" y="1114"/>
                  </a:lnTo>
                  <a:lnTo>
                    <a:pt x="1333" y="1114"/>
                  </a:lnTo>
                  <a:lnTo>
                    <a:pt x="1333" y="1114"/>
                  </a:lnTo>
                  <a:lnTo>
                    <a:pt x="1334" y="1114"/>
                  </a:lnTo>
                  <a:lnTo>
                    <a:pt x="1334" y="1114"/>
                  </a:lnTo>
                  <a:lnTo>
                    <a:pt x="1335" y="1114"/>
                  </a:lnTo>
                  <a:lnTo>
                    <a:pt x="1335" y="1114"/>
                  </a:lnTo>
                  <a:lnTo>
                    <a:pt x="1337" y="1114"/>
                  </a:lnTo>
                  <a:lnTo>
                    <a:pt x="1337" y="1113"/>
                  </a:lnTo>
                  <a:lnTo>
                    <a:pt x="1337" y="1113"/>
                  </a:lnTo>
                  <a:lnTo>
                    <a:pt x="1337" y="1113"/>
                  </a:lnTo>
                  <a:lnTo>
                    <a:pt x="1337" y="1113"/>
                  </a:lnTo>
                  <a:lnTo>
                    <a:pt x="1337" y="1113"/>
                  </a:lnTo>
                  <a:lnTo>
                    <a:pt x="1337" y="1113"/>
                  </a:lnTo>
                  <a:lnTo>
                    <a:pt x="1337" y="899"/>
                  </a:lnTo>
                  <a:lnTo>
                    <a:pt x="1337" y="899"/>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8" y="1106"/>
                  </a:lnTo>
                  <a:lnTo>
                    <a:pt x="1338" y="1106"/>
                  </a:lnTo>
                  <a:lnTo>
                    <a:pt x="1338" y="1106"/>
                  </a:lnTo>
                  <a:lnTo>
                    <a:pt x="1338" y="1106"/>
                  </a:lnTo>
                  <a:lnTo>
                    <a:pt x="1338" y="1106"/>
                  </a:lnTo>
                  <a:lnTo>
                    <a:pt x="1338" y="1106"/>
                  </a:lnTo>
                  <a:lnTo>
                    <a:pt x="1338" y="1106"/>
                  </a:lnTo>
                  <a:lnTo>
                    <a:pt x="1338" y="1106"/>
                  </a:lnTo>
                  <a:lnTo>
                    <a:pt x="1339" y="1106"/>
                  </a:lnTo>
                  <a:lnTo>
                    <a:pt x="1339" y="1106"/>
                  </a:lnTo>
                  <a:lnTo>
                    <a:pt x="1340" y="1106"/>
                  </a:lnTo>
                  <a:lnTo>
                    <a:pt x="1340" y="1106"/>
                  </a:lnTo>
                  <a:lnTo>
                    <a:pt x="1341" y="1106"/>
                  </a:lnTo>
                  <a:lnTo>
                    <a:pt x="1341" y="1106"/>
                  </a:lnTo>
                  <a:lnTo>
                    <a:pt x="1343" y="1106"/>
                  </a:lnTo>
                  <a:lnTo>
                    <a:pt x="1343" y="1106"/>
                  </a:lnTo>
                  <a:lnTo>
                    <a:pt x="1354" y="1106"/>
                  </a:lnTo>
                  <a:lnTo>
                    <a:pt x="1354" y="1106"/>
                  </a:lnTo>
                  <a:lnTo>
                    <a:pt x="1354" y="1106"/>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5" y="1099"/>
                  </a:lnTo>
                  <a:lnTo>
                    <a:pt x="1355" y="1099"/>
                  </a:lnTo>
                  <a:lnTo>
                    <a:pt x="1355" y="1099"/>
                  </a:lnTo>
                  <a:lnTo>
                    <a:pt x="1355" y="1099"/>
                  </a:lnTo>
                  <a:lnTo>
                    <a:pt x="1356" y="1099"/>
                  </a:lnTo>
                  <a:lnTo>
                    <a:pt x="1356" y="1099"/>
                  </a:lnTo>
                  <a:lnTo>
                    <a:pt x="1356" y="1099"/>
                  </a:lnTo>
                  <a:lnTo>
                    <a:pt x="1356" y="1099"/>
                  </a:lnTo>
                  <a:lnTo>
                    <a:pt x="1359" y="10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60" y="1094"/>
                  </a:lnTo>
                  <a:lnTo>
                    <a:pt x="1360" y="1094"/>
                  </a:lnTo>
                  <a:lnTo>
                    <a:pt x="1361" y="1094"/>
                  </a:lnTo>
                  <a:lnTo>
                    <a:pt x="1361" y="1094"/>
                  </a:lnTo>
                  <a:lnTo>
                    <a:pt x="1363" y="1094"/>
                  </a:lnTo>
                  <a:lnTo>
                    <a:pt x="1363" y="1092"/>
                  </a:lnTo>
                  <a:lnTo>
                    <a:pt x="1363" y="1092"/>
                  </a:lnTo>
                  <a:lnTo>
                    <a:pt x="1363" y="1092"/>
                  </a:lnTo>
                  <a:lnTo>
                    <a:pt x="1364" y="1092"/>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899"/>
                  </a:lnTo>
                  <a:lnTo>
                    <a:pt x="1364" y="899"/>
                  </a:lnTo>
                  <a:lnTo>
                    <a:pt x="1364" y="1091"/>
                  </a:lnTo>
                  <a:lnTo>
                    <a:pt x="1364" y="1091"/>
                  </a:lnTo>
                  <a:lnTo>
                    <a:pt x="1364" y="1091"/>
                  </a:lnTo>
                  <a:lnTo>
                    <a:pt x="1364" y="1091"/>
                  </a:lnTo>
                  <a:lnTo>
                    <a:pt x="1364" y="1091"/>
                  </a:lnTo>
                  <a:lnTo>
                    <a:pt x="1364" y="1091"/>
                  </a:lnTo>
                  <a:lnTo>
                    <a:pt x="1364" y="1091"/>
                  </a:lnTo>
                  <a:lnTo>
                    <a:pt x="1365" y="1091"/>
                  </a:lnTo>
                  <a:lnTo>
                    <a:pt x="1365" y="1091"/>
                  </a:lnTo>
                  <a:lnTo>
                    <a:pt x="1365" y="1091"/>
                  </a:lnTo>
                  <a:lnTo>
                    <a:pt x="1365" y="1091"/>
                  </a:lnTo>
                  <a:lnTo>
                    <a:pt x="1365" y="1091"/>
                  </a:lnTo>
                  <a:lnTo>
                    <a:pt x="1365" y="1091"/>
                  </a:lnTo>
                  <a:lnTo>
                    <a:pt x="1365" y="1091"/>
                  </a:lnTo>
                  <a:lnTo>
                    <a:pt x="1365" y="1091"/>
                  </a:lnTo>
                  <a:lnTo>
                    <a:pt x="1366" y="1091"/>
                  </a:lnTo>
                  <a:lnTo>
                    <a:pt x="1366" y="1091"/>
                  </a:lnTo>
                  <a:lnTo>
                    <a:pt x="1366" y="1091"/>
                  </a:lnTo>
                  <a:lnTo>
                    <a:pt x="1366" y="899"/>
                  </a:lnTo>
                  <a:lnTo>
                    <a:pt x="1366" y="899"/>
                  </a:lnTo>
                  <a:lnTo>
                    <a:pt x="1366" y="899"/>
                  </a:lnTo>
                  <a:lnTo>
                    <a:pt x="1366" y="899"/>
                  </a:lnTo>
                  <a:lnTo>
                    <a:pt x="1366" y="899"/>
                  </a:lnTo>
                  <a:lnTo>
                    <a:pt x="1366" y="899"/>
                  </a:lnTo>
                  <a:lnTo>
                    <a:pt x="1366" y="899"/>
                  </a:lnTo>
                  <a:lnTo>
                    <a:pt x="1366" y="899"/>
                  </a:lnTo>
                  <a:lnTo>
                    <a:pt x="1366" y="1088"/>
                  </a:lnTo>
                  <a:lnTo>
                    <a:pt x="1366" y="1088"/>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899"/>
                  </a:lnTo>
                  <a:lnTo>
                    <a:pt x="1367" y="899"/>
                  </a:lnTo>
                  <a:lnTo>
                    <a:pt x="1367" y="1083"/>
                  </a:lnTo>
                  <a:lnTo>
                    <a:pt x="1368" y="1083"/>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9" y="1082"/>
                  </a:lnTo>
                  <a:lnTo>
                    <a:pt x="1369" y="1082"/>
                  </a:lnTo>
                  <a:lnTo>
                    <a:pt x="1369" y="1082"/>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1074"/>
                  </a:lnTo>
                  <a:lnTo>
                    <a:pt x="1369" y="1074"/>
                  </a:lnTo>
                  <a:lnTo>
                    <a:pt x="1369" y="1074"/>
                  </a:lnTo>
                  <a:lnTo>
                    <a:pt x="1370" y="1074"/>
                  </a:lnTo>
                  <a:lnTo>
                    <a:pt x="1370" y="899"/>
                  </a:lnTo>
                  <a:lnTo>
                    <a:pt x="1375" y="899"/>
                  </a:lnTo>
                  <a:lnTo>
                    <a:pt x="1375" y="899"/>
                  </a:lnTo>
                  <a:lnTo>
                    <a:pt x="1375" y="899"/>
                  </a:lnTo>
                  <a:lnTo>
                    <a:pt x="1375" y="899"/>
                  </a:lnTo>
                  <a:lnTo>
                    <a:pt x="1375" y="899"/>
                  </a:lnTo>
                  <a:lnTo>
                    <a:pt x="1375" y="899"/>
                  </a:lnTo>
                  <a:lnTo>
                    <a:pt x="1380" y="899"/>
                  </a:lnTo>
                  <a:lnTo>
                    <a:pt x="1380" y="899"/>
                  </a:lnTo>
                  <a:lnTo>
                    <a:pt x="1381" y="899"/>
                  </a:lnTo>
                  <a:lnTo>
                    <a:pt x="1381" y="899"/>
                  </a:lnTo>
                  <a:lnTo>
                    <a:pt x="1382" y="899"/>
                  </a:lnTo>
                  <a:lnTo>
                    <a:pt x="1382" y="899"/>
                  </a:lnTo>
                  <a:lnTo>
                    <a:pt x="1385" y="899"/>
                  </a:lnTo>
                  <a:lnTo>
                    <a:pt x="1385" y="899"/>
                  </a:lnTo>
                  <a:lnTo>
                    <a:pt x="1385" y="899"/>
                  </a:lnTo>
                  <a:lnTo>
                    <a:pt x="1385" y="899"/>
                  </a:lnTo>
                  <a:lnTo>
                    <a:pt x="1385" y="899"/>
                  </a:lnTo>
                  <a:lnTo>
                    <a:pt x="1385" y="899"/>
                  </a:lnTo>
                  <a:lnTo>
                    <a:pt x="1386" y="899"/>
                  </a:lnTo>
                  <a:lnTo>
                    <a:pt x="1386" y="899"/>
                  </a:lnTo>
                  <a:lnTo>
                    <a:pt x="1387" y="899"/>
                  </a:lnTo>
                  <a:lnTo>
                    <a:pt x="1387" y="899"/>
                  </a:lnTo>
                  <a:lnTo>
                    <a:pt x="1387" y="899"/>
                  </a:lnTo>
                  <a:lnTo>
                    <a:pt x="1387" y="899"/>
                  </a:lnTo>
                  <a:lnTo>
                    <a:pt x="1387" y="899"/>
                  </a:lnTo>
                  <a:lnTo>
                    <a:pt x="1387" y="899"/>
                  </a:lnTo>
                  <a:lnTo>
                    <a:pt x="1387" y="899"/>
                  </a:lnTo>
                  <a:lnTo>
                    <a:pt x="1387" y="899"/>
                  </a:lnTo>
                  <a:lnTo>
                    <a:pt x="1388" y="899"/>
                  </a:lnTo>
                  <a:lnTo>
                    <a:pt x="1388" y="899"/>
                  </a:lnTo>
                  <a:lnTo>
                    <a:pt x="1388" y="899"/>
                  </a:lnTo>
                  <a:lnTo>
                    <a:pt x="1388" y="1063"/>
                  </a:lnTo>
                  <a:lnTo>
                    <a:pt x="1388" y="1063"/>
                  </a:lnTo>
                  <a:lnTo>
                    <a:pt x="1388" y="899"/>
                  </a:lnTo>
                  <a:lnTo>
                    <a:pt x="1388" y="899"/>
                  </a:lnTo>
                  <a:lnTo>
                    <a:pt x="1388" y="899"/>
                  </a:lnTo>
                  <a:lnTo>
                    <a:pt x="1388" y="899"/>
                  </a:lnTo>
                  <a:lnTo>
                    <a:pt x="1388" y="1061"/>
                  </a:lnTo>
                  <a:lnTo>
                    <a:pt x="1388" y="1061"/>
                  </a:lnTo>
                  <a:lnTo>
                    <a:pt x="1388" y="899"/>
                  </a:lnTo>
                  <a:lnTo>
                    <a:pt x="1389" y="899"/>
                  </a:lnTo>
                  <a:lnTo>
                    <a:pt x="1389" y="1061"/>
                  </a:lnTo>
                  <a:lnTo>
                    <a:pt x="1389" y="1061"/>
                  </a:lnTo>
                  <a:lnTo>
                    <a:pt x="1389" y="899"/>
                  </a:lnTo>
                  <a:lnTo>
                    <a:pt x="1390" y="899"/>
                  </a:lnTo>
                  <a:lnTo>
                    <a:pt x="1390" y="899"/>
                  </a:lnTo>
                  <a:lnTo>
                    <a:pt x="1390" y="899"/>
                  </a:lnTo>
                  <a:lnTo>
                    <a:pt x="1390" y="899"/>
                  </a:lnTo>
                  <a:lnTo>
                    <a:pt x="1390" y="899"/>
                  </a:lnTo>
                  <a:lnTo>
                    <a:pt x="1390" y="1060"/>
                  </a:lnTo>
                  <a:lnTo>
                    <a:pt x="1390" y="1060"/>
                  </a:lnTo>
                  <a:lnTo>
                    <a:pt x="1390" y="899"/>
                  </a:lnTo>
                  <a:lnTo>
                    <a:pt x="1390" y="899"/>
                  </a:lnTo>
                  <a:lnTo>
                    <a:pt x="1390" y="1060"/>
                  </a:lnTo>
                  <a:lnTo>
                    <a:pt x="1391" y="1060"/>
                  </a:lnTo>
                  <a:lnTo>
                    <a:pt x="1391" y="1060"/>
                  </a:lnTo>
                  <a:lnTo>
                    <a:pt x="1391" y="1060"/>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2" y="899"/>
                  </a:lnTo>
                  <a:lnTo>
                    <a:pt x="1392" y="899"/>
                  </a:lnTo>
                  <a:lnTo>
                    <a:pt x="1396" y="899"/>
                  </a:lnTo>
                  <a:lnTo>
                    <a:pt x="1396" y="899"/>
                  </a:lnTo>
                  <a:lnTo>
                    <a:pt x="1396" y="899"/>
                  </a:lnTo>
                  <a:lnTo>
                    <a:pt x="1396" y="899"/>
                  </a:lnTo>
                  <a:lnTo>
                    <a:pt x="1397" y="899"/>
                  </a:lnTo>
                  <a:lnTo>
                    <a:pt x="1397" y="899"/>
                  </a:lnTo>
                  <a:lnTo>
                    <a:pt x="1399" y="899"/>
                  </a:lnTo>
                  <a:lnTo>
                    <a:pt x="1399" y="899"/>
                  </a:lnTo>
                  <a:lnTo>
                    <a:pt x="1399" y="899"/>
                  </a:lnTo>
                  <a:lnTo>
                    <a:pt x="1399" y="899"/>
                  </a:lnTo>
                  <a:lnTo>
                    <a:pt x="1399" y="899"/>
                  </a:lnTo>
                  <a:lnTo>
                    <a:pt x="1399" y="1056"/>
                  </a:lnTo>
                  <a:lnTo>
                    <a:pt x="1399" y="1056"/>
                  </a:lnTo>
                  <a:lnTo>
                    <a:pt x="1399" y="1056"/>
                  </a:lnTo>
                  <a:lnTo>
                    <a:pt x="1403" y="1056"/>
                  </a:lnTo>
                  <a:lnTo>
                    <a:pt x="1403" y="1056"/>
                  </a:lnTo>
                  <a:lnTo>
                    <a:pt x="1403" y="1056"/>
                  </a:lnTo>
                  <a:lnTo>
                    <a:pt x="1403" y="899"/>
                  </a:lnTo>
                  <a:lnTo>
                    <a:pt x="1404" y="899"/>
                  </a:lnTo>
                  <a:lnTo>
                    <a:pt x="1404" y="899"/>
                  </a:lnTo>
                  <a:lnTo>
                    <a:pt x="1404" y="899"/>
                  </a:lnTo>
                  <a:lnTo>
                    <a:pt x="1404" y="899"/>
                  </a:lnTo>
                  <a:lnTo>
                    <a:pt x="1404" y="899"/>
                  </a:lnTo>
                  <a:lnTo>
                    <a:pt x="1404" y="899"/>
                  </a:lnTo>
                  <a:lnTo>
                    <a:pt x="1404" y="899"/>
                  </a:lnTo>
                  <a:lnTo>
                    <a:pt x="1404" y="899"/>
                  </a:lnTo>
                  <a:lnTo>
                    <a:pt x="1404" y="899"/>
                  </a:lnTo>
                  <a:lnTo>
                    <a:pt x="1404" y="1053"/>
                  </a:lnTo>
                  <a:lnTo>
                    <a:pt x="1404" y="1053"/>
                  </a:lnTo>
                  <a:lnTo>
                    <a:pt x="1404" y="1053"/>
                  </a:lnTo>
                  <a:lnTo>
                    <a:pt x="1404" y="1053"/>
                  </a:lnTo>
                  <a:lnTo>
                    <a:pt x="1404" y="1053"/>
                  </a:lnTo>
                  <a:lnTo>
                    <a:pt x="1404" y="1053"/>
                  </a:lnTo>
                  <a:lnTo>
                    <a:pt x="1404" y="1053"/>
                  </a:lnTo>
                  <a:lnTo>
                    <a:pt x="1404" y="1053"/>
                  </a:lnTo>
                  <a:lnTo>
                    <a:pt x="1404"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6" y="1053"/>
                  </a:lnTo>
                  <a:lnTo>
                    <a:pt x="1406" y="1053"/>
                  </a:lnTo>
                  <a:lnTo>
                    <a:pt x="1406" y="1053"/>
                  </a:lnTo>
                  <a:lnTo>
                    <a:pt x="1406" y="1053"/>
                  </a:lnTo>
                  <a:lnTo>
                    <a:pt x="1407" y="1053"/>
                  </a:lnTo>
                  <a:lnTo>
                    <a:pt x="1407" y="1053"/>
                  </a:lnTo>
                  <a:lnTo>
                    <a:pt x="1408" y="1053"/>
                  </a:lnTo>
                  <a:lnTo>
                    <a:pt x="1408" y="1053"/>
                  </a:lnTo>
                  <a:lnTo>
                    <a:pt x="1408" y="1053"/>
                  </a:lnTo>
                  <a:lnTo>
                    <a:pt x="1408" y="1053"/>
                  </a:lnTo>
                  <a:lnTo>
                    <a:pt x="1408" y="1053"/>
                  </a:lnTo>
                  <a:lnTo>
                    <a:pt x="1408" y="1052"/>
                  </a:lnTo>
                  <a:lnTo>
                    <a:pt x="1408" y="1052"/>
                  </a:lnTo>
                  <a:lnTo>
                    <a:pt x="1408" y="1050"/>
                  </a:lnTo>
                  <a:lnTo>
                    <a:pt x="1408" y="1050"/>
                  </a:lnTo>
                  <a:lnTo>
                    <a:pt x="1408" y="1050"/>
                  </a:lnTo>
                  <a:lnTo>
                    <a:pt x="1408" y="1050"/>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3" y="899"/>
                  </a:lnTo>
                  <a:lnTo>
                    <a:pt x="1413" y="899"/>
                  </a:lnTo>
                  <a:lnTo>
                    <a:pt x="1413" y="899"/>
                  </a:lnTo>
                  <a:lnTo>
                    <a:pt x="1413" y="899"/>
                  </a:lnTo>
                  <a:lnTo>
                    <a:pt x="1413" y="899"/>
                  </a:lnTo>
                  <a:lnTo>
                    <a:pt x="1413" y="899"/>
                  </a:lnTo>
                  <a:lnTo>
                    <a:pt x="1414" y="899"/>
                  </a:lnTo>
                  <a:lnTo>
                    <a:pt x="1414" y="899"/>
                  </a:lnTo>
                  <a:lnTo>
                    <a:pt x="1421" y="899"/>
                  </a:lnTo>
                  <a:lnTo>
                    <a:pt x="1421" y="1042"/>
                  </a:lnTo>
                  <a:lnTo>
                    <a:pt x="1422" y="1042"/>
                  </a:lnTo>
                  <a:lnTo>
                    <a:pt x="1422" y="1042"/>
                  </a:lnTo>
                  <a:lnTo>
                    <a:pt x="1423" y="1042"/>
                  </a:lnTo>
                  <a:lnTo>
                    <a:pt x="1423" y="1042"/>
                  </a:lnTo>
                  <a:lnTo>
                    <a:pt x="1425" y="1042"/>
                  </a:lnTo>
                  <a:lnTo>
                    <a:pt x="1425" y="1042"/>
                  </a:lnTo>
                  <a:lnTo>
                    <a:pt x="1432" y="1042"/>
                  </a:lnTo>
                  <a:lnTo>
                    <a:pt x="1432" y="899"/>
                  </a:lnTo>
                  <a:lnTo>
                    <a:pt x="1432" y="899"/>
                  </a:lnTo>
                  <a:lnTo>
                    <a:pt x="1432" y="899"/>
                  </a:lnTo>
                  <a:lnTo>
                    <a:pt x="1432" y="899"/>
                  </a:lnTo>
                  <a:lnTo>
                    <a:pt x="1432" y="899"/>
                  </a:lnTo>
                  <a:lnTo>
                    <a:pt x="1434" y="899"/>
                  </a:lnTo>
                  <a:lnTo>
                    <a:pt x="1434" y="899"/>
                  </a:lnTo>
                  <a:lnTo>
                    <a:pt x="1434" y="899"/>
                  </a:lnTo>
                  <a:lnTo>
                    <a:pt x="1434"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6" y="1040"/>
                  </a:lnTo>
                  <a:lnTo>
                    <a:pt x="1436" y="899"/>
                  </a:lnTo>
                  <a:lnTo>
                    <a:pt x="1437" y="899"/>
                  </a:lnTo>
                  <a:lnTo>
                    <a:pt x="1437" y="899"/>
                  </a:lnTo>
                  <a:lnTo>
                    <a:pt x="1438" y="899"/>
                  </a:lnTo>
                  <a:lnTo>
                    <a:pt x="1438" y="899"/>
                  </a:lnTo>
                  <a:lnTo>
                    <a:pt x="1438" y="899"/>
                  </a:lnTo>
                  <a:lnTo>
                    <a:pt x="1438" y="899"/>
                  </a:lnTo>
                  <a:lnTo>
                    <a:pt x="1438" y="899"/>
                  </a:lnTo>
                  <a:lnTo>
                    <a:pt x="1438" y="899"/>
                  </a:lnTo>
                  <a:lnTo>
                    <a:pt x="1438" y="899"/>
                  </a:lnTo>
                  <a:lnTo>
                    <a:pt x="1438" y="899"/>
                  </a:lnTo>
                  <a:lnTo>
                    <a:pt x="1439" y="899"/>
                  </a:lnTo>
                  <a:lnTo>
                    <a:pt x="1439" y="899"/>
                  </a:lnTo>
                  <a:lnTo>
                    <a:pt x="1441" y="899"/>
                  </a:lnTo>
                  <a:lnTo>
                    <a:pt x="1441" y="899"/>
                  </a:lnTo>
                  <a:lnTo>
                    <a:pt x="1453" y="899"/>
                  </a:lnTo>
                  <a:lnTo>
                    <a:pt x="1453" y="899"/>
                  </a:lnTo>
                  <a:lnTo>
                    <a:pt x="1453" y="899"/>
                  </a:lnTo>
                  <a:lnTo>
                    <a:pt x="1453" y="899"/>
                  </a:lnTo>
                  <a:lnTo>
                    <a:pt x="1453" y="899"/>
                  </a:lnTo>
                  <a:lnTo>
                    <a:pt x="1453" y="899"/>
                  </a:lnTo>
                  <a:lnTo>
                    <a:pt x="1454" y="899"/>
                  </a:lnTo>
                  <a:lnTo>
                    <a:pt x="1454" y="899"/>
                  </a:lnTo>
                  <a:lnTo>
                    <a:pt x="1455" y="899"/>
                  </a:lnTo>
                  <a:lnTo>
                    <a:pt x="1455" y="899"/>
                  </a:lnTo>
                  <a:lnTo>
                    <a:pt x="1455" y="899"/>
                  </a:lnTo>
                  <a:lnTo>
                    <a:pt x="1455" y="899"/>
                  </a:lnTo>
                  <a:lnTo>
                    <a:pt x="1455" y="899"/>
                  </a:lnTo>
                  <a:lnTo>
                    <a:pt x="1455" y="899"/>
                  </a:lnTo>
                  <a:lnTo>
                    <a:pt x="1455" y="899"/>
                  </a:lnTo>
                  <a:lnTo>
                    <a:pt x="1455" y="899"/>
                  </a:lnTo>
                  <a:lnTo>
                    <a:pt x="1456" y="899"/>
                  </a:lnTo>
                  <a:lnTo>
                    <a:pt x="1456" y="899"/>
                  </a:lnTo>
                  <a:lnTo>
                    <a:pt x="1457" y="899"/>
                  </a:lnTo>
                  <a:lnTo>
                    <a:pt x="1457" y="899"/>
                  </a:lnTo>
                  <a:lnTo>
                    <a:pt x="1457" y="899"/>
                  </a:lnTo>
                  <a:lnTo>
                    <a:pt x="1457" y="899"/>
                  </a:lnTo>
                  <a:lnTo>
                    <a:pt x="1474" y="899"/>
                  </a:lnTo>
                  <a:lnTo>
                    <a:pt x="1474" y="899"/>
                  </a:lnTo>
                  <a:lnTo>
                    <a:pt x="1474" y="899"/>
                  </a:lnTo>
                  <a:lnTo>
                    <a:pt x="1474" y="899"/>
                  </a:lnTo>
                  <a:lnTo>
                    <a:pt x="1474" y="899"/>
                  </a:lnTo>
                  <a:lnTo>
                    <a:pt x="1474" y="1033"/>
                  </a:lnTo>
                  <a:lnTo>
                    <a:pt x="1475" y="1033"/>
                  </a:lnTo>
                  <a:lnTo>
                    <a:pt x="1475" y="899"/>
                  </a:lnTo>
                  <a:lnTo>
                    <a:pt x="1475" y="899"/>
                  </a:lnTo>
                  <a:lnTo>
                    <a:pt x="1475" y="899"/>
                  </a:lnTo>
                  <a:lnTo>
                    <a:pt x="1475" y="899"/>
                  </a:lnTo>
                  <a:lnTo>
                    <a:pt x="1475" y="899"/>
                  </a:lnTo>
                  <a:lnTo>
                    <a:pt x="1476" y="899"/>
                  </a:lnTo>
                  <a:lnTo>
                    <a:pt x="1476" y="899"/>
                  </a:lnTo>
                  <a:lnTo>
                    <a:pt x="1476" y="899"/>
                  </a:lnTo>
                  <a:lnTo>
                    <a:pt x="1476" y="899"/>
                  </a:lnTo>
                  <a:lnTo>
                    <a:pt x="1478" y="899"/>
                  </a:lnTo>
                  <a:lnTo>
                    <a:pt x="1478" y="1029"/>
                  </a:lnTo>
                  <a:lnTo>
                    <a:pt x="1478" y="1029"/>
                  </a:lnTo>
                  <a:lnTo>
                    <a:pt x="1478" y="899"/>
                  </a:lnTo>
                  <a:lnTo>
                    <a:pt x="1478" y="899"/>
                  </a:lnTo>
                  <a:lnTo>
                    <a:pt x="1478" y="1029"/>
                  </a:lnTo>
                  <a:lnTo>
                    <a:pt x="1478" y="1029"/>
                  </a:lnTo>
                  <a:lnTo>
                    <a:pt x="1478" y="1029"/>
                  </a:lnTo>
                  <a:lnTo>
                    <a:pt x="1478" y="1029"/>
                  </a:lnTo>
                  <a:lnTo>
                    <a:pt x="1478" y="899"/>
                  </a:lnTo>
                  <a:lnTo>
                    <a:pt x="1479" y="899"/>
                  </a:lnTo>
                  <a:lnTo>
                    <a:pt x="1479" y="899"/>
                  </a:lnTo>
                  <a:lnTo>
                    <a:pt x="1482" y="899"/>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4" y="899"/>
                  </a:lnTo>
                  <a:lnTo>
                    <a:pt x="1484" y="899"/>
                  </a:lnTo>
                  <a:lnTo>
                    <a:pt x="1484" y="899"/>
                  </a:lnTo>
                  <a:lnTo>
                    <a:pt x="1484" y="899"/>
                  </a:lnTo>
                  <a:lnTo>
                    <a:pt x="1484" y="899"/>
                  </a:lnTo>
                  <a:lnTo>
                    <a:pt x="1484" y="899"/>
                  </a:lnTo>
                  <a:lnTo>
                    <a:pt x="1484" y="899"/>
                  </a:lnTo>
                  <a:lnTo>
                    <a:pt x="1484" y="899"/>
                  </a:lnTo>
                  <a:lnTo>
                    <a:pt x="1484" y="899"/>
                  </a:lnTo>
                  <a:lnTo>
                    <a:pt x="1484" y="1019"/>
                  </a:lnTo>
                  <a:lnTo>
                    <a:pt x="1484" y="1019"/>
                  </a:lnTo>
                  <a:lnTo>
                    <a:pt x="1484" y="1017"/>
                  </a:lnTo>
                  <a:lnTo>
                    <a:pt x="1484" y="1017"/>
                  </a:lnTo>
                  <a:lnTo>
                    <a:pt x="1484" y="1017"/>
                  </a:lnTo>
                  <a:lnTo>
                    <a:pt x="1484" y="1017"/>
                  </a:lnTo>
                  <a:lnTo>
                    <a:pt x="1484" y="899"/>
                  </a:lnTo>
                  <a:lnTo>
                    <a:pt x="1485" y="899"/>
                  </a:lnTo>
                  <a:lnTo>
                    <a:pt x="1485" y="899"/>
                  </a:lnTo>
                  <a:lnTo>
                    <a:pt x="1485" y="899"/>
                  </a:lnTo>
                  <a:lnTo>
                    <a:pt x="1485" y="899"/>
                  </a:lnTo>
                  <a:lnTo>
                    <a:pt x="1485" y="899"/>
                  </a:lnTo>
                  <a:lnTo>
                    <a:pt x="1485" y="899"/>
                  </a:lnTo>
                  <a:lnTo>
                    <a:pt x="1486" y="899"/>
                  </a:lnTo>
                  <a:lnTo>
                    <a:pt x="1486" y="899"/>
                  </a:lnTo>
                  <a:lnTo>
                    <a:pt x="1487" y="899"/>
                  </a:lnTo>
                  <a:lnTo>
                    <a:pt x="1487" y="899"/>
                  </a:lnTo>
                  <a:lnTo>
                    <a:pt x="1489" y="899"/>
                  </a:lnTo>
                  <a:lnTo>
                    <a:pt x="1489" y="899"/>
                  </a:lnTo>
                  <a:lnTo>
                    <a:pt x="1495" y="899"/>
                  </a:lnTo>
                  <a:lnTo>
                    <a:pt x="1495" y="899"/>
                  </a:lnTo>
                  <a:lnTo>
                    <a:pt x="1507" y="899"/>
                  </a:lnTo>
                  <a:lnTo>
                    <a:pt x="1507" y="899"/>
                  </a:lnTo>
                  <a:lnTo>
                    <a:pt x="1535" y="899"/>
                  </a:lnTo>
                  <a:lnTo>
                    <a:pt x="1535" y="899"/>
                  </a:lnTo>
                  <a:lnTo>
                    <a:pt x="1535" y="899"/>
                  </a:lnTo>
                  <a:lnTo>
                    <a:pt x="1535" y="899"/>
                  </a:lnTo>
                  <a:lnTo>
                    <a:pt x="1535" y="899"/>
                  </a:lnTo>
                  <a:lnTo>
                    <a:pt x="1535" y="899"/>
                  </a:lnTo>
                  <a:lnTo>
                    <a:pt x="1536" y="899"/>
                  </a:lnTo>
                  <a:lnTo>
                    <a:pt x="1536" y="899"/>
                  </a:lnTo>
                  <a:lnTo>
                    <a:pt x="1536" y="899"/>
                  </a:lnTo>
                  <a:lnTo>
                    <a:pt x="1536" y="899"/>
                  </a:lnTo>
                  <a:lnTo>
                    <a:pt x="1537" y="899"/>
                  </a:lnTo>
                  <a:lnTo>
                    <a:pt x="1537" y="899"/>
                  </a:lnTo>
                  <a:lnTo>
                    <a:pt x="1538" y="899"/>
                  </a:lnTo>
                  <a:lnTo>
                    <a:pt x="1538" y="899"/>
                  </a:lnTo>
                  <a:lnTo>
                    <a:pt x="1539" y="899"/>
                  </a:lnTo>
                  <a:lnTo>
                    <a:pt x="1539" y="899"/>
                  </a:lnTo>
                  <a:lnTo>
                    <a:pt x="1541" y="899"/>
                  </a:lnTo>
                  <a:lnTo>
                    <a:pt x="1541" y="899"/>
                  </a:lnTo>
                  <a:lnTo>
                    <a:pt x="1544" y="899"/>
                  </a:lnTo>
                  <a:lnTo>
                    <a:pt x="1544" y="899"/>
                  </a:lnTo>
                  <a:lnTo>
                    <a:pt x="1549" y="899"/>
                  </a:lnTo>
                  <a:lnTo>
                    <a:pt x="1549" y="899"/>
                  </a:lnTo>
                  <a:lnTo>
                    <a:pt x="1558" y="899"/>
                  </a:lnTo>
                  <a:lnTo>
                    <a:pt x="1558" y="899"/>
                  </a:lnTo>
                  <a:lnTo>
                    <a:pt x="1576" y="899"/>
                  </a:lnTo>
                  <a:lnTo>
                    <a:pt x="1576" y="899"/>
                  </a:lnTo>
                  <a:lnTo>
                    <a:pt x="1626" y="899"/>
                  </a:lnTo>
                  <a:lnTo>
                    <a:pt x="1626" y="1010"/>
                  </a:lnTo>
                  <a:lnTo>
                    <a:pt x="1628" y="1010"/>
                  </a:lnTo>
                  <a:lnTo>
                    <a:pt x="1628" y="1010"/>
                  </a:lnTo>
                  <a:lnTo>
                    <a:pt x="1631" y="1010"/>
                  </a:lnTo>
                  <a:lnTo>
                    <a:pt x="1631" y="1010"/>
                  </a:lnTo>
                  <a:lnTo>
                    <a:pt x="1637" y="1010"/>
                  </a:lnTo>
                  <a:lnTo>
                    <a:pt x="1637" y="1010"/>
                  </a:lnTo>
                  <a:lnTo>
                    <a:pt x="1679" y="1010"/>
                  </a:lnTo>
                  <a:lnTo>
                    <a:pt x="1679" y="1010"/>
                  </a:lnTo>
                  <a:lnTo>
                    <a:pt x="1679" y="1010"/>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81" y="1007"/>
                  </a:lnTo>
                  <a:lnTo>
                    <a:pt x="1681" y="1007"/>
                  </a:lnTo>
                  <a:lnTo>
                    <a:pt x="1683" y="1007"/>
                  </a:lnTo>
                  <a:lnTo>
                    <a:pt x="1683" y="899"/>
                  </a:lnTo>
                  <a:lnTo>
                    <a:pt x="1687" y="899"/>
                  </a:lnTo>
                  <a:lnTo>
                    <a:pt x="1687" y="899"/>
                  </a:lnTo>
                  <a:lnTo>
                    <a:pt x="1695" y="899"/>
                  </a:lnTo>
                  <a:lnTo>
                    <a:pt x="1695" y="899"/>
                  </a:lnTo>
                  <a:lnTo>
                    <a:pt x="1695" y="899"/>
                  </a:lnTo>
                  <a:lnTo>
                    <a:pt x="1695" y="899"/>
                  </a:lnTo>
                  <a:lnTo>
                    <a:pt x="1698" y="899"/>
                  </a:lnTo>
                  <a:lnTo>
                    <a:pt x="1698" y="1005"/>
                  </a:lnTo>
                  <a:lnTo>
                    <a:pt x="1698" y="1005"/>
                  </a:lnTo>
                  <a:lnTo>
                    <a:pt x="1698" y="1005"/>
                  </a:lnTo>
                  <a:lnTo>
                    <a:pt x="1699" y="1005"/>
                  </a:lnTo>
                  <a:lnTo>
                    <a:pt x="1699" y="1004"/>
                  </a:lnTo>
                  <a:lnTo>
                    <a:pt x="1699" y="1004"/>
                  </a:lnTo>
                  <a:lnTo>
                    <a:pt x="1699" y="1004"/>
                  </a:lnTo>
                  <a:lnTo>
                    <a:pt x="1699" y="1004"/>
                  </a:lnTo>
                  <a:lnTo>
                    <a:pt x="1699" y="899"/>
                  </a:lnTo>
                  <a:lnTo>
                    <a:pt x="1699" y="899"/>
                  </a:lnTo>
                  <a:lnTo>
                    <a:pt x="1699" y="999"/>
                  </a:lnTo>
                  <a:lnTo>
                    <a:pt x="1699" y="999"/>
                  </a:lnTo>
                  <a:lnTo>
                    <a:pt x="1699" y="999"/>
                  </a:lnTo>
                  <a:lnTo>
                    <a:pt x="1699" y="999"/>
                  </a:lnTo>
                  <a:lnTo>
                    <a:pt x="1699" y="999"/>
                  </a:lnTo>
                  <a:lnTo>
                    <a:pt x="1699" y="999"/>
                  </a:lnTo>
                  <a:lnTo>
                    <a:pt x="1699" y="899"/>
                  </a:lnTo>
                  <a:lnTo>
                    <a:pt x="1699" y="899"/>
                  </a:lnTo>
                  <a:lnTo>
                    <a:pt x="1699" y="899"/>
                  </a:lnTo>
                  <a:lnTo>
                    <a:pt x="1700" y="899"/>
                  </a:lnTo>
                  <a:lnTo>
                    <a:pt x="1700" y="996"/>
                  </a:lnTo>
                  <a:lnTo>
                    <a:pt x="1700" y="996"/>
                  </a:lnTo>
                  <a:lnTo>
                    <a:pt x="1700" y="996"/>
                  </a:lnTo>
                  <a:lnTo>
                    <a:pt x="1700" y="996"/>
                  </a:lnTo>
                  <a:lnTo>
                    <a:pt x="1700" y="996"/>
                  </a:lnTo>
                  <a:lnTo>
                    <a:pt x="1700" y="996"/>
                  </a:lnTo>
                  <a:lnTo>
                    <a:pt x="1700" y="996"/>
                  </a:lnTo>
                  <a:lnTo>
                    <a:pt x="1702" y="996"/>
                  </a:lnTo>
                  <a:lnTo>
                    <a:pt x="1702" y="993"/>
                  </a:lnTo>
                  <a:lnTo>
                    <a:pt x="1702" y="993"/>
                  </a:lnTo>
                  <a:lnTo>
                    <a:pt x="1702" y="993"/>
                  </a:lnTo>
                  <a:lnTo>
                    <a:pt x="1702" y="993"/>
                  </a:lnTo>
                  <a:lnTo>
                    <a:pt x="1702" y="993"/>
                  </a:lnTo>
                  <a:lnTo>
                    <a:pt x="1702" y="993"/>
                  </a:lnTo>
                  <a:lnTo>
                    <a:pt x="1702" y="899"/>
                  </a:lnTo>
                  <a:lnTo>
                    <a:pt x="1702" y="899"/>
                  </a:lnTo>
                  <a:lnTo>
                    <a:pt x="1702" y="993"/>
                  </a:lnTo>
                  <a:lnTo>
                    <a:pt x="1703" y="993"/>
                  </a:lnTo>
                  <a:lnTo>
                    <a:pt x="1703" y="993"/>
                  </a:lnTo>
                  <a:lnTo>
                    <a:pt x="1703" y="993"/>
                  </a:lnTo>
                  <a:lnTo>
                    <a:pt x="1703" y="993"/>
                  </a:lnTo>
                  <a:lnTo>
                    <a:pt x="1706" y="993"/>
                  </a:lnTo>
                  <a:lnTo>
                    <a:pt x="1706" y="899"/>
                  </a:lnTo>
                  <a:lnTo>
                    <a:pt x="1706" y="899"/>
                  </a:lnTo>
                  <a:lnTo>
                    <a:pt x="1706" y="899"/>
                  </a:lnTo>
                  <a:lnTo>
                    <a:pt x="1737" y="899"/>
                  </a:lnTo>
                  <a:lnTo>
                    <a:pt x="1737" y="899"/>
                  </a:lnTo>
                  <a:lnTo>
                    <a:pt x="1799" y="899"/>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800" y="987"/>
                  </a:lnTo>
                  <a:lnTo>
                    <a:pt x="1800" y="987"/>
                  </a:lnTo>
                  <a:lnTo>
                    <a:pt x="1800" y="987"/>
                  </a:lnTo>
                  <a:lnTo>
                    <a:pt x="1800" y="899"/>
                  </a:lnTo>
                  <a:lnTo>
                    <a:pt x="1800" y="899"/>
                  </a:lnTo>
                  <a:lnTo>
                    <a:pt x="1800" y="899"/>
                  </a:lnTo>
                  <a:lnTo>
                    <a:pt x="1800" y="899"/>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1" y="976"/>
                  </a:lnTo>
                  <a:lnTo>
                    <a:pt x="1801" y="976"/>
                  </a:lnTo>
                  <a:lnTo>
                    <a:pt x="1801" y="976"/>
                  </a:lnTo>
                  <a:lnTo>
                    <a:pt x="1801" y="976"/>
                  </a:lnTo>
                  <a:lnTo>
                    <a:pt x="1801" y="976"/>
                  </a:lnTo>
                  <a:lnTo>
                    <a:pt x="1801" y="899"/>
                  </a:lnTo>
                  <a:lnTo>
                    <a:pt x="1801" y="899"/>
                  </a:lnTo>
                  <a:lnTo>
                    <a:pt x="1801" y="899"/>
                  </a:lnTo>
                  <a:lnTo>
                    <a:pt x="1801" y="899"/>
                  </a:lnTo>
                  <a:lnTo>
                    <a:pt x="1801" y="899"/>
                  </a:lnTo>
                  <a:lnTo>
                    <a:pt x="1801" y="899"/>
                  </a:lnTo>
                  <a:lnTo>
                    <a:pt x="1801" y="899"/>
                  </a:lnTo>
                  <a:lnTo>
                    <a:pt x="1802" y="899"/>
                  </a:lnTo>
                  <a:lnTo>
                    <a:pt x="1802" y="899"/>
                  </a:lnTo>
                  <a:lnTo>
                    <a:pt x="1802" y="899"/>
                  </a:lnTo>
                  <a:lnTo>
                    <a:pt x="1802" y="899"/>
                  </a:lnTo>
                  <a:lnTo>
                    <a:pt x="1803" y="899"/>
                  </a:lnTo>
                  <a:lnTo>
                    <a:pt x="1803" y="899"/>
                  </a:lnTo>
                  <a:lnTo>
                    <a:pt x="1804" y="899"/>
                  </a:lnTo>
                  <a:lnTo>
                    <a:pt x="1804" y="899"/>
                  </a:lnTo>
                  <a:lnTo>
                    <a:pt x="1808" y="899"/>
                  </a:lnTo>
                  <a:lnTo>
                    <a:pt x="1808" y="899"/>
                  </a:lnTo>
                  <a:lnTo>
                    <a:pt x="1814" y="899"/>
                  </a:lnTo>
                  <a:lnTo>
                    <a:pt x="1814" y="899"/>
                  </a:lnTo>
                  <a:lnTo>
                    <a:pt x="1814" y="899"/>
                  </a:lnTo>
                  <a:lnTo>
                    <a:pt x="1814" y="970"/>
                  </a:lnTo>
                  <a:lnTo>
                    <a:pt x="1814" y="970"/>
                  </a:lnTo>
                  <a:lnTo>
                    <a:pt x="1814" y="970"/>
                  </a:lnTo>
                  <a:lnTo>
                    <a:pt x="1814" y="970"/>
                  </a:lnTo>
                  <a:lnTo>
                    <a:pt x="1814" y="970"/>
                  </a:lnTo>
                  <a:lnTo>
                    <a:pt x="1815" y="970"/>
                  </a:lnTo>
                  <a:lnTo>
                    <a:pt x="1815" y="899"/>
                  </a:lnTo>
                  <a:lnTo>
                    <a:pt x="1817" y="899"/>
                  </a:lnTo>
                  <a:lnTo>
                    <a:pt x="1817" y="966"/>
                  </a:lnTo>
                  <a:lnTo>
                    <a:pt x="1817" y="966"/>
                  </a:lnTo>
                  <a:lnTo>
                    <a:pt x="1817" y="966"/>
                  </a:lnTo>
                  <a:lnTo>
                    <a:pt x="1820" y="966"/>
                  </a:lnTo>
                  <a:lnTo>
                    <a:pt x="1820" y="966"/>
                  </a:lnTo>
                  <a:lnTo>
                    <a:pt x="1844" y="966"/>
                  </a:lnTo>
                  <a:lnTo>
                    <a:pt x="1844" y="899"/>
                  </a:lnTo>
                  <a:lnTo>
                    <a:pt x="1845" y="899"/>
                  </a:lnTo>
                  <a:lnTo>
                    <a:pt x="1845" y="963"/>
                  </a:lnTo>
                  <a:lnTo>
                    <a:pt x="1845" y="963"/>
                  </a:lnTo>
                  <a:lnTo>
                    <a:pt x="1845" y="963"/>
                  </a:lnTo>
                  <a:lnTo>
                    <a:pt x="1846" y="963"/>
                  </a:lnTo>
                  <a:lnTo>
                    <a:pt x="1846" y="963"/>
                  </a:lnTo>
                  <a:lnTo>
                    <a:pt x="1847" y="963"/>
                  </a:lnTo>
                  <a:lnTo>
                    <a:pt x="1847" y="963"/>
                  </a:lnTo>
                  <a:lnTo>
                    <a:pt x="1852" y="963"/>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956"/>
                  </a:lnTo>
                  <a:lnTo>
                    <a:pt x="1852" y="956"/>
                  </a:lnTo>
                  <a:lnTo>
                    <a:pt x="1852" y="954"/>
                  </a:lnTo>
                  <a:lnTo>
                    <a:pt x="1852" y="954"/>
                  </a:lnTo>
                  <a:lnTo>
                    <a:pt x="1852" y="954"/>
                  </a:lnTo>
                  <a:lnTo>
                    <a:pt x="1852" y="954"/>
                  </a:lnTo>
                  <a:lnTo>
                    <a:pt x="1852" y="954"/>
                  </a:lnTo>
                  <a:lnTo>
                    <a:pt x="1853" y="954"/>
                  </a:lnTo>
                  <a:lnTo>
                    <a:pt x="1853" y="954"/>
                  </a:lnTo>
                  <a:lnTo>
                    <a:pt x="1853" y="954"/>
                  </a:lnTo>
                  <a:lnTo>
                    <a:pt x="1853" y="952"/>
                  </a:lnTo>
                  <a:lnTo>
                    <a:pt x="1854" y="952"/>
                  </a:lnTo>
                  <a:lnTo>
                    <a:pt x="1854" y="899"/>
                  </a:lnTo>
                  <a:lnTo>
                    <a:pt x="1855" y="899"/>
                  </a:lnTo>
                  <a:lnTo>
                    <a:pt x="1855" y="952"/>
                  </a:lnTo>
                  <a:lnTo>
                    <a:pt x="1860" y="952"/>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1" y="948"/>
                  </a:lnTo>
                  <a:lnTo>
                    <a:pt x="1861" y="948"/>
                  </a:lnTo>
                  <a:lnTo>
                    <a:pt x="1863" y="948"/>
                  </a:lnTo>
                  <a:lnTo>
                    <a:pt x="1863" y="948"/>
                  </a:lnTo>
                  <a:lnTo>
                    <a:pt x="1868" y="948"/>
                  </a:lnTo>
                  <a:lnTo>
                    <a:pt x="1868" y="948"/>
                  </a:lnTo>
                  <a:lnTo>
                    <a:pt x="1870" y="948"/>
                  </a:lnTo>
                  <a:lnTo>
                    <a:pt x="1870" y="946"/>
                  </a:lnTo>
                  <a:lnTo>
                    <a:pt x="1870" y="946"/>
                  </a:lnTo>
                  <a:lnTo>
                    <a:pt x="1870" y="946"/>
                  </a:lnTo>
                  <a:lnTo>
                    <a:pt x="1870" y="946"/>
                  </a:lnTo>
                  <a:lnTo>
                    <a:pt x="1870" y="945"/>
                  </a:lnTo>
                  <a:lnTo>
                    <a:pt x="1870" y="945"/>
                  </a:lnTo>
                  <a:lnTo>
                    <a:pt x="1870" y="945"/>
                  </a:lnTo>
                  <a:lnTo>
                    <a:pt x="1870" y="945"/>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1"/>
                  </a:lnTo>
                  <a:lnTo>
                    <a:pt x="1890" y="941"/>
                  </a:lnTo>
                  <a:lnTo>
                    <a:pt x="1890" y="941"/>
                  </a:lnTo>
                  <a:lnTo>
                    <a:pt x="1891" y="941"/>
                  </a:lnTo>
                  <a:lnTo>
                    <a:pt x="1891" y="939"/>
                  </a:lnTo>
                  <a:lnTo>
                    <a:pt x="1891" y="939"/>
                  </a:lnTo>
                  <a:lnTo>
                    <a:pt x="1891" y="939"/>
                  </a:lnTo>
                  <a:lnTo>
                    <a:pt x="1894" y="939"/>
                  </a:lnTo>
                  <a:lnTo>
                    <a:pt x="1894" y="939"/>
                  </a:lnTo>
                  <a:lnTo>
                    <a:pt x="1895" y="939"/>
                  </a:lnTo>
                  <a:lnTo>
                    <a:pt x="1895" y="939"/>
                  </a:lnTo>
                  <a:lnTo>
                    <a:pt x="1901" y="939"/>
                  </a:lnTo>
                  <a:lnTo>
                    <a:pt x="1901" y="899"/>
                  </a:lnTo>
                  <a:lnTo>
                    <a:pt x="1901" y="899"/>
                  </a:lnTo>
                  <a:lnTo>
                    <a:pt x="1901" y="938"/>
                  </a:lnTo>
                  <a:lnTo>
                    <a:pt x="1901" y="938"/>
                  </a:lnTo>
                  <a:lnTo>
                    <a:pt x="1901" y="938"/>
                  </a:lnTo>
                  <a:lnTo>
                    <a:pt x="1901" y="938"/>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899"/>
                  </a:lnTo>
                  <a:lnTo>
                    <a:pt x="1903" y="899"/>
                  </a:lnTo>
                  <a:lnTo>
                    <a:pt x="1903" y="934"/>
                  </a:lnTo>
                  <a:lnTo>
                    <a:pt x="1903" y="934"/>
                  </a:lnTo>
                  <a:lnTo>
                    <a:pt x="1903" y="934"/>
                  </a:lnTo>
                  <a:lnTo>
                    <a:pt x="1903" y="934"/>
                  </a:lnTo>
                  <a:lnTo>
                    <a:pt x="1903" y="934"/>
                  </a:lnTo>
                  <a:lnTo>
                    <a:pt x="1903" y="934"/>
                  </a:lnTo>
                  <a:lnTo>
                    <a:pt x="1903" y="934"/>
                  </a:lnTo>
                  <a:lnTo>
                    <a:pt x="1904" y="934"/>
                  </a:lnTo>
                  <a:lnTo>
                    <a:pt x="1904" y="934"/>
                  </a:lnTo>
                  <a:lnTo>
                    <a:pt x="1904" y="934"/>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5" y="932"/>
                  </a:lnTo>
                  <a:lnTo>
                    <a:pt x="1905" y="932"/>
                  </a:lnTo>
                  <a:lnTo>
                    <a:pt x="1906" y="932"/>
                  </a:lnTo>
                  <a:lnTo>
                    <a:pt x="1906" y="932"/>
                  </a:lnTo>
                  <a:lnTo>
                    <a:pt x="1907" y="932"/>
                  </a:lnTo>
                  <a:lnTo>
                    <a:pt x="1907" y="932"/>
                  </a:lnTo>
                  <a:lnTo>
                    <a:pt x="1907" y="932"/>
                  </a:lnTo>
                  <a:lnTo>
                    <a:pt x="1907" y="932"/>
                  </a:lnTo>
                  <a:lnTo>
                    <a:pt x="1909" y="932"/>
                  </a:lnTo>
                  <a:lnTo>
                    <a:pt x="1909" y="932"/>
                  </a:lnTo>
                  <a:lnTo>
                    <a:pt x="1910" y="932"/>
                  </a:lnTo>
                  <a:lnTo>
                    <a:pt x="1910" y="932"/>
                  </a:lnTo>
                  <a:lnTo>
                    <a:pt x="1912" y="932"/>
                  </a:lnTo>
                  <a:lnTo>
                    <a:pt x="1912" y="932"/>
                  </a:lnTo>
                  <a:lnTo>
                    <a:pt x="1926" y="932"/>
                  </a:lnTo>
                  <a:lnTo>
                    <a:pt x="1926" y="899"/>
                  </a:lnTo>
                  <a:lnTo>
                    <a:pt x="1927" y="899"/>
                  </a:lnTo>
                  <a:lnTo>
                    <a:pt x="1927" y="899"/>
                  </a:lnTo>
                  <a:lnTo>
                    <a:pt x="1929" y="899"/>
                  </a:lnTo>
                  <a:lnTo>
                    <a:pt x="1929" y="899"/>
                  </a:lnTo>
                  <a:lnTo>
                    <a:pt x="1936" y="899"/>
                  </a:lnTo>
                  <a:lnTo>
                    <a:pt x="1936" y="899"/>
                  </a:lnTo>
                  <a:lnTo>
                    <a:pt x="1943" y="899"/>
                  </a:lnTo>
                  <a:lnTo>
                    <a:pt x="1943" y="925"/>
                  </a:lnTo>
                  <a:lnTo>
                    <a:pt x="1943" y="925"/>
                  </a:lnTo>
                  <a:lnTo>
                    <a:pt x="1943" y="925"/>
                  </a:lnTo>
                  <a:lnTo>
                    <a:pt x="1944" y="925"/>
                  </a:lnTo>
                  <a:lnTo>
                    <a:pt x="1944" y="924"/>
                  </a:lnTo>
                  <a:lnTo>
                    <a:pt x="1944" y="924"/>
                  </a:lnTo>
                  <a:lnTo>
                    <a:pt x="1944" y="924"/>
                  </a:lnTo>
                  <a:lnTo>
                    <a:pt x="1944" y="924"/>
                  </a:lnTo>
                  <a:lnTo>
                    <a:pt x="1944" y="899"/>
                  </a:lnTo>
                  <a:lnTo>
                    <a:pt x="1944" y="899"/>
                  </a:lnTo>
                  <a:lnTo>
                    <a:pt x="1944" y="899"/>
                  </a:lnTo>
                  <a:lnTo>
                    <a:pt x="1944" y="899"/>
                  </a:lnTo>
                  <a:lnTo>
                    <a:pt x="1944" y="899"/>
                  </a:lnTo>
                  <a:lnTo>
                    <a:pt x="1944" y="899"/>
                  </a:lnTo>
                  <a:lnTo>
                    <a:pt x="1944" y="899"/>
                  </a:lnTo>
                  <a:lnTo>
                    <a:pt x="1944" y="899"/>
                  </a:lnTo>
                  <a:lnTo>
                    <a:pt x="1944" y="920"/>
                  </a:lnTo>
                  <a:lnTo>
                    <a:pt x="1944" y="920"/>
                  </a:lnTo>
                  <a:lnTo>
                    <a:pt x="1944" y="920"/>
                  </a:lnTo>
                  <a:lnTo>
                    <a:pt x="1945" y="920"/>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8" y="899"/>
                  </a:lnTo>
                  <a:lnTo>
                    <a:pt x="1948" y="899"/>
                  </a:lnTo>
                  <a:lnTo>
                    <a:pt x="1948" y="899"/>
                  </a:lnTo>
                  <a:lnTo>
                    <a:pt x="1948" y="916"/>
                  </a:lnTo>
                  <a:lnTo>
                    <a:pt x="1948" y="916"/>
                  </a:lnTo>
                  <a:lnTo>
                    <a:pt x="1948" y="916"/>
                  </a:lnTo>
                  <a:lnTo>
                    <a:pt x="1948" y="916"/>
                  </a:lnTo>
                  <a:lnTo>
                    <a:pt x="1948" y="899"/>
                  </a:lnTo>
                  <a:lnTo>
                    <a:pt x="1948" y="899"/>
                  </a:lnTo>
                  <a:lnTo>
                    <a:pt x="1948" y="915"/>
                  </a:lnTo>
                  <a:lnTo>
                    <a:pt x="1948" y="915"/>
                  </a:lnTo>
                  <a:lnTo>
                    <a:pt x="1948" y="915"/>
                  </a:lnTo>
                  <a:lnTo>
                    <a:pt x="1948" y="915"/>
                  </a:lnTo>
                  <a:lnTo>
                    <a:pt x="1948" y="899"/>
                  </a:lnTo>
                  <a:lnTo>
                    <a:pt x="1948" y="899"/>
                  </a:lnTo>
                  <a:lnTo>
                    <a:pt x="1948" y="899"/>
                  </a:lnTo>
                  <a:lnTo>
                    <a:pt x="1948" y="899"/>
                  </a:lnTo>
                  <a:lnTo>
                    <a:pt x="1948" y="899"/>
                  </a:lnTo>
                  <a:lnTo>
                    <a:pt x="1948" y="899"/>
                  </a:lnTo>
                  <a:lnTo>
                    <a:pt x="1948" y="899"/>
                  </a:lnTo>
                  <a:lnTo>
                    <a:pt x="1948" y="899"/>
                  </a:lnTo>
                  <a:lnTo>
                    <a:pt x="1948" y="915"/>
                  </a:lnTo>
                  <a:lnTo>
                    <a:pt x="1951" y="915"/>
                  </a:lnTo>
                  <a:lnTo>
                    <a:pt x="1951" y="915"/>
                  </a:lnTo>
                  <a:lnTo>
                    <a:pt x="1951" y="915"/>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5" y="910"/>
                  </a:lnTo>
                  <a:lnTo>
                    <a:pt x="1955" y="910"/>
                  </a:lnTo>
                  <a:lnTo>
                    <a:pt x="1958" y="910"/>
                  </a:lnTo>
                  <a:lnTo>
                    <a:pt x="1958" y="899"/>
                  </a:lnTo>
                  <a:lnTo>
                    <a:pt x="1963" y="899"/>
                  </a:lnTo>
                  <a:lnTo>
                    <a:pt x="1963" y="910"/>
                  </a:lnTo>
                  <a:lnTo>
                    <a:pt x="1968" y="910"/>
                  </a:lnTo>
                  <a:lnTo>
                    <a:pt x="1968" y="899"/>
                  </a:lnTo>
                  <a:lnTo>
                    <a:pt x="2021" y="899"/>
                  </a:lnTo>
                  <a:lnTo>
                    <a:pt x="2021" y="899"/>
                  </a:lnTo>
                  <a:lnTo>
                    <a:pt x="2032" y="899"/>
                  </a:lnTo>
                  <a:lnTo>
                    <a:pt x="2032" y="899"/>
                  </a:lnTo>
                  <a:lnTo>
                    <a:pt x="2055" y="899"/>
                  </a:lnTo>
                  <a:lnTo>
                    <a:pt x="2055" y="899"/>
                  </a:lnTo>
                  <a:lnTo>
                    <a:pt x="2055" y="899"/>
                  </a:lnTo>
                  <a:lnTo>
                    <a:pt x="2055" y="899"/>
                  </a:lnTo>
                  <a:lnTo>
                    <a:pt x="2055" y="899"/>
                  </a:lnTo>
                  <a:lnTo>
                    <a:pt x="2055" y="899"/>
                  </a:lnTo>
                  <a:lnTo>
                    <a:pt x="2055" y="899"/>
                  </a:lnTo>
                  <a:lnTo>
                    <a:pt x="2055" y="899"/>
                  </a:lnTo>
                  <a:lnTo>
                    <a:pt x="2055" y="899"/>
                  </a:lnTo>
                  <a:lnTo>
                    <a:pt x="2055" y="907"/>
                  </a:lnTo>
                  <a:lnTo>
                    <a:pt x="2055" y="907"/>
                  </a:lnTo>
                  <a:lnTo>
                    <a:pt x="2055"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9"/>
                  </a:lnTo>
                  <a:lnTo>
                    <a:pt x="2058" y="899"/>
                  </a:lnTo>
                  <a:lnTo>
                    <a:pt x="2058" y="899"/>
                  </a:lnTo>
                  <a:lnTo>
                    <a:pt x="2058" y="899"/>
                  </a:lnTo>
                  <a:lnTo>
                    <a:pt x="2058" y="899"/>
                  </a:lnTo>
                  <a:lnTo>
                    <a:pt x="2058" y="899"/>
                  </a:lnTo>
                  <a:lnTo>
                    <a:pt x="2058" y="899"/>
                  </a:lnTo>
                  <a:lnTo>
                    <a:pt x="2059" y="899"/>
                  </a:lnTo>
                  <a:lnTo>
                    <a:pt x="2059" y="894"/>
                  </a:lnTo>
                  <a:lnTo>
                    <a:pt x="2059" y="894"/>
                  </a:lnTo>
                  <a:lnTo>
                    <a:pt x="2059" y="894"/>
                  </a:lnTo>
                  <a:lnTo>
                    <a:pt x="2059" y="894"/>
                  </a:lnTo>
                  <a:lnTo>
                    <a:pt x="2059" y="899"/>
                  </a:lnTo>
                  <a:lnTo>
                    <a:pt x="2059" y="899"/>
                  </a:lnTo>
                  <a:lnTo>
                    <a:pt x="2059" y="899"/>
                  </a:lnTo>
                  <a:lnTo>
                    <a:pt x="2059" y="899"/>
                  </a:lnTo>
                  <a:lnTo>
                    <a:pt x="2059" y="899"/>
                  </a:lnTo>
                  <a:lnTo>
                    <a:pt x="2059" y="899"/>
                  </a:lnTo>
                  <a:lnTo>
                    <a:pt x="2059" y="892"/>
                  </a:lnTo>
                  <a:lnTo>
                    <a:pt x="2059" y="892"/>
                  </a:lnTo>
                  <a:lnTo>
                    <a:pt x="2059" y="899"/>
                  </a:lnTo>
                  <a:lnTo>
                    <a:pt x="2060" y="899"/>
                  </a:lnTo>
                  <a:lnTo>
                    <a:pt x="2060" y="892"/>
                  </a:lnTo>
                  <a:lnTo>
                    <a:pt x="2060" y="892"/>
                  </a:lnTo>
                  <a:lnTo>
                    <a:pt x="2060" y="892"/>
                  </a:lnTo>
                  <a:lnTo>
                    <a:pt x="2061" y="892"/>
                  </a:lnTo>
                  <a:lnTo>
                    <a:pt x="2061" y="892"/>
                  </a:lnTo>
                  <a:lnTo>
                    <a:pt x="2064" y="892"/>
                  </a:lnTo>
                  <a:lnTo>
                    <a:pt x="2064"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8" y="899"/>
                  </a:lnTo>
                  <a:lnTo>
                    <a:pt x="2078" y="899"/>
                  </a:lnTo>
                  <a:lnTo>
                    <a:pt x="2078" y="899"/>
                  </a:lnTo>
                  <a:lnTo>
                    <a:pt x="2078" y="899"/>
                  </a:lnTo>
                  <a:lnTo>
                    <a:pt x="2078" y="899"/>
                  </a:lnTo>
                  <a:lnTo>
                    <a:pt x="2078" y="899"/>
                  </a:lnTo>
                  <a:lnTo>
                    <a:pt x="2078" y="899"/>
                  </a:lnTo>
                  <a:lnTo>
                    <a:pt x="2078" y="899"/>
                  </a:lnTo>
                  <a:lnTo>
                    <a:pt x="2079" y="899"/>
                  </a:lnTo>
                  <a:lnTo>
                    <a:pt x="2079"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2" y="899"/>
                  </a:lnTo>
                  <a:lnTo>
                    <a:pt x="2082" y="899"/>
                  </a:lnTo>
                  <a:lnTo>
                    <a:pt x="2082" y="899"/>
                  </a:lnTo>
                  <a:lnTo>
                    <a:pt x="2082" y="899"/>
                  </a:lnTo>
                  <a:lnTo>
                    <a:pt x="2083" y="899"/>
                  </a:lnTo>
                  <a:lnTo>
                    <a:pt x="2083" y="899"/>
                  </a:lnTo>
                  <a:lnTo>
                    <a:pt x="2085" y="899"/>
                  </a:lnTo>
                  <a:lnTo>
                    <a:pt x="2085" y="899"/>
                  </a:lnTo>
                  <a:lnTo>
                    <a:pt x="2085" y="899"/>
                  </a:lnTo>
                  <a:lnTo>
                    <a:pt x="2085" y="899"/>
                  </a:lnTo>
                  <a:lnTo>
                    <a:pt x="2085" y="899"/>
                  </a:lnTo>
                  <a:lnTo>
                    <a:pt x="2085" y="899"/>
                  </a:lnTo>
                  <a:lnTo>
                    <a:pt x="2086" y="899"/>
                  </a:lnTo>
                  <a:lnTo>
                    <a:pt x="2086" y="899"/>
                  </a:lnTo>
                  <a:lnTo>
                    <a:pt x="2086" y="899"/>
                  </a:lnTo>
                  <a:lnTo>
                    <a:pt x="2086" y="884"/>
                  </a:lnTo>
                  <a:lnTo>
                    <a:pt x="2087" y="884"/>
                  </a:lnTo>
                  <a:lnTo>
                    <a:pt x="2087" y="884"/>
                  </a:lnTo>
                  <a:lnTo>
                    <a:pt x="2088" y="884"/>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90" y="899"/>
                  </a:lnTo>
                  <a:lnTo>
                    <a:pt x="2090" y="899"/>
                  </a:lnTo>
                  <a:lnTo>
                    <a:pt x="2090" y="899"/>
                  </a:lnTo>
                  <a:lnTo>
                    <a:pt x="2090" y="899"/>
                  </a:lnTo>
                  <a:lnTo>
                    <a:pt x="2090" y="899"/>
                  </a:lnTo>
                  <a:lnTo>
                    <a:pt x="2090" y="899"/>
                  </a:lnTo>
                  <a:lnTo>
                    <a:pt x="2090" y="899"/>
                  </a:lnTo>
                  <a:lnTo>
                    <a:pt x="2090" y="899"/>
                  </a:lnTo>
                  <a:lnTo>
                    <a:pt x="2090" y="899"/>
                  </a:lnTo>
                  <a:lnTo>
                    <a:pt x="2090" y="899"/>
                  </a:lnTo>
                  <a:lnTo>
                    <a:pt x="2135" y="899"/>
                  </a:lnTo>
                  <a:lnTo>
                    <a:pt x="2135" y="899"/>
                  </a:lnTo>
                  <a:lnTo>
                    <a:pt x="2135" y="899"/>
                  </a:lnTo>
                  <a:lnTo>
                    <a:pt x="2135" y="899"/>
                  </a:lnTo>
                  <a:lnTo>
                    <a:pt x="2135" y="899"/>
                  </a:lnTo>
                  <a:lnTo>
                    <a:pt x="2135" y="899"/>
                  </a:lnTo>
                  <a:lnTo>
                    <a:pt x="2135" y="899"/>
                  </a:lnTo>
                  <a:lnTo>
                    <a:pt x="2135" y="882"/>
                  </a:lnTo>
                  <a:lnTo>
                    <a:pt x="2135" y="882"/>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6" y="899"/>
                  </a:lnTo>
                  <a:lnTo>
                    <a:pt x="2136" y="882"/>
                  </a:lnTo>
                  <a:lnTo>
                    <a:pt x="2138" y="882"/>
                  </a:lnTo>
                  <a:lnTo>
                    <a:pt x="2138" y="899"/>
                  </a:lnTo>
                  <a:lnTo>
                    <a:pt x="2138" y="899"/>
                  </a:lnTo>
                  <a:lnTo>
                    <a:pt x="2138" y="899"/>
                  </a:lnTo>
                  <a:lnTo>
                    <a:pt x="2141" y="899"/>
                  </a:lnTo>
                  <a:lnTo>
                    <a:pt x="2141" y="899"/>
                  </a:lnTo>
                  <a:lnTo>
                    <a:pt x="2144" y="899"/>
                  </a:lnTo>
                  <a:lnTo>
                    <a:pt x="2144" y="899"/>
                  </a:lnTo>
                  <a:lnTo>
                    <a:pt x="2144" y="899"/>
                  </a:lnTo>
                  <a:lnTo>
                    <a:pt x="2144" y="899"/>
                  </a:lnTo>
                  <a:lnTo>
                    <a:pt x="2144" y="899"/>
                  </a:lnTo>
                  <a:lnTo>
                    <a:pt x="2144" y="899"/>
                  </a:lnTo>
                  <a:lnTo>
                    <a:pt x="2144" y="899"/>
                  </a:lnTo>
                  <a:lnTo>
                    <a:pt x="2144" y="878"/>
                  </a:lnTo>
                  <a:lnTo>
                    <a:pt x="2144" y="878"/>
                  </a:lnTo>
                  <a:lnTo>
                    <a:pt x="2144" y="878"/>
                  </a:lnTo>
                  <a:lnTo>
                    <a:pt x="2144" y="878"/>
                  </a:lnTo>
                  <a:lnTo>
                    <a:pt x="2144" y="878"/>
                  </a:lnTo>
                  <a:lnTo>
                    <a:pt x="2144" y="878"/>
                  </a:lnTo>
                  <a:lnTo>
                    <a:pt x="2144" y="878"/>
                  </a:lnTo>
                  <a:lnTo>
                    <a:pt x="2145" y="878"/>
                  </a:lnTo>
                  <a:lnTo>
                    <a:pt x="2145" y="878"/>
                  </a:lnTo>
                  <a:lnTo>
                    <a:pt x="2147" y="878"/>
                  </a:lnTo>
                  <a:lnTo>
                    <a:pt x="2147" y="878"/>
                  </a:lnTo>
                  <a:lnTo>
                    <a:pt x="2149" y="878"/>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3" y="899"/>
                  </a:lnTo>
                  <a:lnTo>
                    <a:pt x="2153" y="899"/>
                  </a:lnTo>
                  <a:lnTo>
                    <a:pt x="2153" y="899"/>
                  </a:lnTo>
                  <a:lnTo>
                    <a:pt x="2153"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99"/>
                  </a:lnTo>
                  <a:lnTo>
                    <a:pt x="2154" y="899"/>
                  </a:lnTo>
                  <a:lnTo>
                    <a:pt x="2154" y="899"/>
                  </a:lnTo>
                  <a:lnTo>
                    <a:pt x="2154" y="899"/>
                  </a:lnTo>
                  <a:lnTo>
                    <a:pt x="2154" y="899"/>
                  </a:lnTo>
                  <a:lnTo>
                    <a:pt x="2154" y="899"/>
                  </a:lnTo>
                  <a:lnTo>
                    <a:pt x="2154" y="899"/>
                  </a:lnTo>
                  <a:lnTo>
                    <a:pt x="2154" y="899"/>
                  </a:lnTo>
                  <a:lnTo>
                    <a:pt x="2154" y="899"/>
                  </a:lnTo>
                  <a:lnTo>
                    <a:pt x="2155" y="899"/>
                  </a:lnTo>
                  <a:lnTo>
                    <a:pt x="2155" y="863"/>
                  </a:lnTo>
                  <a:lnTo>
                    <a:pt x="2155" y="863"/>
                  </a:lnTo>
                  <a:lnTo>
                    <a:pt x="2155" y="863"/>
                  </a:lnTo>
                  <a:lnTo>
                    <a:pt x="2158" y="863"/>
                  </a:lnTo>
                  <a:lnTo>
                    <a:pt x="2158" y="863"/>
                  </a:lnTo>
                  <a:lnTo>
                    <a:pt x="2175" y="863"/>
                  </a:lnTo>
                  <a:lnTo>
                    <a:pt x="2175" y="899"/>
                  </a:lnTo>
                  <a:lnTo>
                    <a:pt x="2175" y="899"/>
                  </a:lnTo>
                  <a:lnTo>
                    <a:pt x="2175" y="899"/>
                  </a:lnTo>
                  <a:lnTo>
                    <a:pt x="2175" y="899"/>
                  </a:lnTo>
                  <a:lnTo>
                    <a:pt x="2175" y="899"/>
                  </a:lnTo>
                  <a:lnTo>
                    <a:pt x="2175" y="899"/>
                  </a:lnTo>
                  <a:lnTo>
                    <a:pt x="2175" y="862"/>
                  </a:lnTo>
                  <a:lnTo>
                    <a:pt x="2175" y="862"/>
                  </a:lnTo>
                  <a:lnTo>
                    <a:pt x="2175" y="899"/>
                  </a:lnTo>
                  <a:lnTo>
                    <a:pt x="2176" y="899"/>
                  </a:lnTo>
                  <a:lnTo>
                    <a:pt x="2176" y="862"/>
                  </a:lnTo>
                  <a:lnTo>
                    <a:pt x="2178" y="862"/>
                  </a:lnTo>
                  <a:lnTo>
                    <a:pt x="2178" y="899"/>
                  </a:lnTo>
                  <a:lnTo>
                    <a:pt x="2182" y="899"/>
                  </a:lnTo>
                  <a:lnTo>
                    <a:pt x="2182" y="899"/>
                  </a:lnTo>
                  <a:lnTo>
                    <a:pt x="2182" y="899"/>
                  </a:lnTo>
                  <a:lnTo>
                    <a:pt x="2182" y="899"/>
                  </a:lnTo>
                  <a:lnTo>
                    <a:pt x="2182" y="899"/>
                  </a:lnTo>
                  <a:lnTo>
                    <a:pt x="2182" y="899"/>
                  </a:lnTo>
                  <a:lnTo>
                    <a:pt x="2182" y="899"/>
                  </a:lnTo>
                  <a:lnTo>
                    <a:pt x="2182" y="899"/>
                  </a:lnTo>
                  <a:lnTo>
                    <a:pt x="2183" y="899"/>
                  </a:lnTo>
                  <a:lnTo>
                    <a:pt x="2183" y="899"/>
                  </a:lnTo>
                  <a:lnTo>
                    <a:pt x="2183" y="899"/>
                  </a:lnTo>
                  <a:lnTo>
                    <a:pt x="2183" y="899"/>
                  </a:lnTo>
                  <a:lnTo>
                    <a:pt x="2183" y="899"/>
                  </a:lnTo>
                  <a:lnTo>
                    <a:pt x="2183" y="899"/>
                  </a:lnTo>
                  <a:lnTo>
                    <a:pt x="2183" y="899"/>
                  </a:lnTo>
                  <a:lnTo>
                    <a:pt x="2183" y="854"/>
                  </a:lnTo>
                  <a:lnTo>
                    <a:pt x="2183" y="854"/>
                  </a:lnTo>
                  <a:lnTo>
                    <a:pt x="2183" y="854"/>
                  </a:lnTo>
                  <a:lnTo>
                    <a:pt x="2183" y="854"/>
                  </a:lnTo>
                  <a:lnTo>
                    <a:pt x="2183" y="851"/>
                  </a:lnTo>
                  <a:lnTo>
                    <a:pt x="2183" y="851"/>
                  </a:lnTo>
                  <a:lnTo>
                    <a:pt x="2183" y="851"/>
                  </a:lnTo>
                  <a:lnTo>
                    <a:pt x="2183" y="851"/>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44"/>
                  </a:lnTo>
                  <a:lnTo>
                    <a:pt x="2186" y="844"/>
                  </a:lnTo>
                  <a:lnTo>
                    <a:pt x="2186" y="899"/>
                  </a:lnTo>
                  <a:lnTo>
                    <a:pt x="2186" y="899"/>
                  </a:lnTo>
                  <a:lnTo>
                    <a:pt x="2186" y="899"/>
                  </a:lnTo>
                  <a:lnTo>
                    <a:pt x="2186" y="899"/>
                  </a:lnTo>
                  <a:lnTo>
                    <a:pt x="2186" y="899"/>
                  </a:lnTo>
                  <a:lnTo>
                    <a:pt x="2186" y="899"/>
                  </a:lnTo>
                  <a:lnTo>
                    <a:pt x="2186" y="899"/>
                  </a:lnTo>
                  <a:lnTo>
                    <a:pt x="2186" y="899"/>
                  </a:lnTo>
                  <a:lnTo>
                    <a:pt x="2186" y="899"/>
                  </a:lnTo>
                  <a:lnTo>
                    <a:pt x="2187" y="899"/>
                  </a:lnTo>
                  <a:lnTo>
                    <a:pt x="2187" y="899"/>
                  </a:lnTo>
                  <a:lnTo>
                    <a:pt x="2187" y="899"/>
                  </a:lnTo>
                  <a:lnTo>
                    <a:pt x="2187" y="899"/>
                  </a:lnTo>
                  <a:lnTo>
                    <a:pt x="2187" y="899"/>
                  </a:lnTo>
                  <a:lnTo>
                    <a:pt x="2187" y="899"/>
                  </a:lnTo>
                  <a:lnTo>
                    <a:pt x="2187" y="899"/>
                  </a:lnTo>
                  <a:lnTo>
                    <a:pt x="2187" y="837"/>
                  </a:lnTo>
                  <a:lnTo>
                    <a:pt x="2187" y="837"/>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37"/>
                  </a:lnTo>
                  <a:lnTo>
                    <a:pt x="2187" y="837"/>
                  </a:lnTo>
                  <a:lnTo>
                    <a:pt x="2187" y="837"/>
                  </a:lnTo>
                  <a:lnTo>
                    <a:pt x="2187" y="837"/>
                  </a:lnTo>
                  <a:lnTo>
                    <a:pt x="2187" y="837"/>
                  </a:lnTo>
                  <a:lnTo>
                    <a:pt x="2187" y="837"/>
                  </a:lnTo>
                  <a:lnTo>
                    <a:pt x="2187" y="837"/>
                  </a:lnTo>
                  <a:lnTo>
                    <a:pt x="2188" y="837"/>
                  </a:lnTo>
                  <a:lnTo>
                    <a:pt x="2188" y="837"/>
                  </a:lnTo>
                  <a:lnTo>
                    <a:pt x="2190" y="837"/>
                  </a:lnTo>
                  <a:lnTo>
                    <a:pt x="2190" y="837"/>
                  </a:lnTo>
                  <a:lnTo>
                    <a:pt x="2193" y="837"/>
                  </a:lnTo>
                  <a:lnTo>
                    <a:pt x="2193" y="837"/>
                  </a:lnTo>
                  <a:lnTo>
                    <a:pt x="2214" y="837"/>
                  </a:lnTo>
                  <a:lnTo>
                    <a:pt x="2214" y="837"/>
                  </a:lnTo>
                  <a:lnTo>
                    <a:pt x="2214" y="837"/>
                  </a:lnTo>
                  <a:lnTo>
                    <a:pt x="2214" y="837"/>
                  </a:lnTo>
                  <a:lnTo>
                    <a:pt x="2214" y="837"/>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5" y="899"/>
                  </a:lnTo>
                  <a:lnTo>
                    <a:pt x="2215" y="899"/>
                  </a:lnTo>
                  <a:lnTo>
                    <a:pt x="2215" y="899"/>
                  </a:lnTo>
                  <a:lnTo>
                    <a:pt x="2215" y="899"/>
                  </a:lnTo>
                  <a:lnTo>
                    <a:pt x="2215" y="899"/>
                  </a:lnTo>
                  <a:lnTo>
                    <a:pt x="2215" y="899"/>
                  </a:lnTo>
                  <a:lnTo>
                    <a:pt x="2216" y="899"/>
                  </a:lnTo>
                  <a:lnTo>
                    <a:pt x="2216"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27"/>
                  </a:lnTo>
                  <a:lnTo>
                    <a:pt x="2217" y="827"/>
                  </a:lnTo>
                  <a:lnTo>
                    <a:pt x="2217" y="827"/>
                  </a:lnTo>
                  <a:lnTo>
                    <a:pt x="2218" y="827"/>
                  </a:lnTo>
                  <a:lnTo>
                    <a:pt x="2218" y="827"/>
                  </a:lnTo>
                  <a:lnTo>
                    <a:pt x="2218" y="827"/>
                  </a:lnTo>
                  <a:lnTo>
                    <a:pt x="2218" y="825"/>
                  </a:lnTo>
                  <a:lnTo>
                    <a:pt x="2218" y="825"/>
                  </a:lnTo>
                  <a:lnTo>
                    <a:pt x="2218" y="823"/>
                  </a:lnTo>
                  <a:lnTo>
                    <a:pt x="2218" y="823"/>
                  </a:lnTo>
                  <a:lnTo>
                    <a:pt x="2218" y="823"/>
                  </a:lnTo>
                  <a:lnTo>
                    <a:pt x="2221" y="823"/>
                  </a:lnTo>
                  <a:lnTo>
                    <a:pt x="2221" y="899"/>
                  </a:lnTo>
                  <a:lnTo>
                    <a:pt x="2221" y="899"/>
                  </a:lnTo>
                  <a:lnTo>
                    <a:pt x="2221" y="899"/>
                  </a:lnTo>
                  <a:lnTo>
                    <a:pt x="2221" y="899"/>
                  </a:lnTo>
                  <a:lnTo>
                    <a:pt x="2221" y="899"/>
                  </a:lnTo>
                  <a:lnTo>
                    <a:pt x="2221" y="899"/>
                  </a:lnTo>
                  <a:lnTo>
                    <a:pt x="2221" y="899"/>
                  </a:lnTo>
                  <a:lnTo>
                    <a:pt x="2221" y="899"/>
                  </a:lnTo>
                  <a:lnTo>
                    <a:pt x="2221" y="820"/>
                  </a:lnTo>
                  <a:lnTo>
                    <a:pt x="2221" y="820"/>
                  </a:lnTo>
                  <a:lnTo>
                    <a:pt x="2221"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33" y="899"/>
                  </a:lnTo>
                  <a:lnTo>
                    <a:pt x="2233"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40" y="899"/>
                  </a:lnTo>
                  <a:lnTo>
                    <a:pt x="2240" y="899"/>
                  </a:lnTo>
                  <a:lnTo>
                    <a:pt x="2240" y="899"/>
                  </a:lnTo>
                  <a:lnTo>
                    <a:pt x="2240" y="899"/>
                  </a:lnTo>
                  <a:lnTo>
                    <a:pt x="2240" y="899"/>
                  </a:lnTo>
                  <a:lnTo>
                    <a:pt x="2240" y="899"/>
                  </a:lnTo>
                  <a:lnTo>
                    <a:pt x="2241" y="899"/>
                  </a:lnTo>
                  <a:lnTo>
                    <a:pt x="2241" y="899"/>
                  </a:lnTo>
                  <a:lnTo>
                    <a:pt x="2241" y="899"/>
                  </a:lnTo>
                  <a:lnTo>
                    <a:pt x="2241" y="899"/>
                  </a:lnTo>
                  <a:lnTo>
                    <a:pt x="2243" y="899"/>
                  </a:lnTo>
                  <a:lnTo>
                    <a:pt x="2243" y="899"/>
                  </a:lnTo>
                  <a:lnTo>
                    <a:pt x="2249" y="899"/>
                  </a:lnTo>
                  <a:lnTo>
                    <a:pt x="2249" y="899"/>
                  </a:lnTo>
                  <a:lnTo>
                    <a:pt x="2265" y="899"/>
                  </a:lnTo>
                  <a:lnTo>
                    <a:pt x="2265" y="813"/>
                  </a:lnTo>
                  <a:lnTo>
                    <a:pt x="2266" y="813"/>
                  </a:lnTo>
                  <a:lnTo>
                    <a:pt x="2266" y="812"/>
                  </a:lnTo>
                  <a:lnTo>
                    <a:pt x="2266" y="812"/>
                  </a:lnTo>
                  <a:lnTo>
                    <a:pt x="2266" y="812"/>
                  </a:lnTo>
                  <a:lnTo>
                    <a:pt x="2266" y="812"/>
                  </a:lnTo>
                  <a:lnTo>
                    <a:pt x="2266" y="812"/>
                  </a:lnTo>
                  <a:lnTo>
                    <a:pt x="2266" y="812"/>
                  </a:lnTo>
                  <a:lnTo>
                    <a:pt x="2266" y="812"/>
                  </a:lnTo>
                  <a:lnTo>
                    <a:pt x="2266" y="812"/>
                  </a:lnTo>
                  <a:lnTo>
                    <a:pt x="2266" y="812"/>
                  </a:lnTo>
                  <a:lnTo>
                    <a:pt x="2267" y="812"/>
                  </a:lnTo>
                  <a:lnTo>
                    <a:pt x="2267" y="812"/>
                  </a:lnTo>
                  <a:lnTo>
                    <a:pt x="2267" y="812"/>
                  </a:lnTo>
                  <a:lnTo>
                    <a:pt x="2267" y="812"/>
                  </a:lnTo>
                  <a:lnTo>
                    <a:pt x="2269" y="812"/>
                  </a:lnTo>
                  <a:lnTo>
                    <a:pt x="2269" y="812"/>
                  </a:lnTo>
                  <a:lnTo>
                    <a:pt x="2273" y="812"/>
                  </a:lnTo>
                  <a:lnTo>
                    <a:pt x="2273" y="899"/>
                  </a:lnTo>
                  <a:lnTo>
                    <a:pt x="2273" y="899"/>
                  </a:lnTo>
                  <a:lnTo>
                    <a:pt x="2273" y="899"/>
                  </a:lnTo>
                  <a:lnTo>
                    <a:pt x="2273" y="899"/>
                  </a:lnTo>
                  <a:lnTo>
                    <a:pt x="2273" y="899"/>
                  </a:lnTo>
                  <a:lnTo>
                    <a:pt x="2273" y="899"/>
                  </a:lnTo>
                  <a:lnTo>
                    <a:pt x="2273" y="899"/>
                  </a:lnTo>
                  <a:lnTo>
                    <a:pt x="2273" y="899"/>
                  </a:lnTo>
                  <a:lnTo>
                    <a:pt x="2273" y="899"/>
                  </a:lnTo>
                  <a:lnTo>
                    <a:pt x="2275" y="899"/>
                  </a:lnTo>
                  <a:lnTo>
                    <a:pt x="2275" y="899"/>
                  </a:lnTo>
                  <a:lnTo>
                    <a:pt x="2277" y="899"/>
                  </a:lnTo>
                  <a:lnTo>
                    <a:pt x="2277" y="899"/>
                  </a:lnTo>
                  <a:lnTo>
                    <a:pt x="2277" y="899"/>
                  </a:lnTo>
                  <a:lnTo>
                    <a:pt x="2277" y="899"/>
                  </a:lnTo>
                  <a:lnTo>
                    <a:pt x="2277" y="899"/>
                  </a:lnTo>
                  <a:lnTo>
                    <a:pt x="2277" y="899"/>
                  </a:lnTo>
                  <a:lnTo>
                    <a:pt x="2278" y="899"/>
                  </a:lnTo>
                  <a:lnTo>
                    <a:pt x="2278" y="899"/>
                  </a:lnTo>
                  <a:lnTo>
                    <a:pt x="2278" y="899"/>
                  </a:lnTo>
                  <a:lnTo>
                    <a:pt x="2278" y="899"/>
                  </a:lnTo>
                  <a:lnTo>
                    <a:pt x="2279" y="899"/>
                  </a:lnTo>
                  <a:lnTo>
                    <a:pt x="2279" y="899"/>
                  </a:lnTo>
                  <a:lnTo>
                    <a:pt x="2279" y="899"/>
                  </a:lnTo>
                  <a:lnTo>
                    <a:pt x="2279" y="899"/>
                  </a:lnTo>
                  <a:lnTo>
                    <a:pt x="2280" y="899"/>
                  </a:lnTo>
                  <a:lnTo>
                    <a:pt x="2280" y="899"/>
                  </a:lnTo>
                  <a:lnTo>
                    <a:pt x="2282" y="899"/>
                  </a:lnTo>
                  <a:lnTo>
                    <a:pt x="2282" y="899"/>
                  </a:lnTo>
                  <a:lnTo>
                    <a:pt x="2283" y="899"/>
                  </a:lnTo>
                  <a:lnTo>
                    <a:pt x="2283" y="899"/>
                  </a:lnTo>
                  <a:lnTo>
                    <a:pt x="2285" y="899"/>
                  </a:lnTo>
                  <a:lnTo>
                    <a:pt x="2285" y="899"/>
                  </a:lnTo>
                  <a:lnTo>
                    <a:pt x="2288" y="899"/>
                  </a:lnTo>
                  <a:lnTo>
                    <a:pt x="2288" y="899"/>
                  </a:lnTo>
                  <a:lnTo>
                    <a:pt x="2292" y="899"/>
                  </a:lnTo>
                  <a:lnTo>
                    <a:pt x="2292" y="899"/>
                  </a:lnTo>
                  <a:lnTo>
                    <a:pt x="2293" y="899"/>
                  </a:lnTo>
                  <a:lnTo>
                    <a:pt x="2293" y="899"/>
                  </a:lnTo>
                  <a:lnTo>
                    <a:pt x="2294" y="899"/>
                  </a:lnTo>
                  <a:lnTo>
                    <a:pt x="2294"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9" y="899"/>
                  </a:lnTo>
                  <a:lnTo>
                    <a:pt x="2299" y="899"/>
                  </a:lnTo>
                  <a:lnTo>
                    <a:pt x="2308" y="899"/>
                  </a:lnTo>
                  <a:lnTo>
                    <a:pt x="2308" y="899"/>
                  </a:lnTo>
                  <a:lnTo>
                    <a:pt x="2311" y="899"/>
                  </a:lnTo>
                  <a:lnTo>
                    <a:pt x="2311" y="899"/>
                  </a:lnTo>
                  <a:lnTo>
                    <a:pt x="2350" y="899"/>
                  </a:lnTo>
                  <a:lnTo>
                    <a:pt x="2350" y="899"/>
                  </a:lnTo>
                  <a:lnTo>
                    <a:pt x="2350" y="899"/>
                  </a:lnTo>
                  <a:lnTo>
                    <a:pt x="2350" y="899"/>
                  </a:lnTo>
                  <a:lnTo>
                    <a:pt x="2351" y="899"/>
                  </a:lnTo>
                  <a:lnTo>
                    <a:pt x="2351" y="899"/>
                  </a:lnTo>
                  <a:lnTo>
                    <a:pt x="2365" y="899"/>
                  </a:lnTo>
                  <a:lnTo>
                    <a:pt x="2365" y="899"/>
                  </a:lnTo>
                  <a:lnTo>
                    <a:pt x="2365" y="899"/>
                  </a:lnTo>
                  <a:lnTo>
                    <a:pt x="2365" y="899"/>
                  </a:lnTo>
                  <a:lnTo>
                    <a:pt x="2365" y="899"/>
                  </a:lnTo>
                  <a:lnTo>
                    <a:pt x="2365" y="899"/>
                  </a:lnTo>
                  <a:lnTo>
                    <a:pt x="2365" y="899"/>
                  </a:lnTo>
                  <a:lnTo>
                    <a:pt x="2365" y="899"/>
                  </a:lnTo>
                  <a:lnTo>
                    <a:pt x="2366" y="899"/>
                  </a:lnTo>
                  <a:lnTo>
                    <a:pt x="2366" y="899"/>
                  </a:lnTo>
                  <a:lnTo>
                    <a:pt x="2367" y="899"/>
                  </a:lnTo>
                  <a:lnTo>
                    <a:pt x="2367" y="899"/>
                  </a:lnTo>
                  <a:lnTo>
                    <a:pt x="2369" y="899"/>
                  </a:lnTo>
                  <a:lnTo>
                    <a:pt x="2369" y="899"/>
                  </a:lnTo>
                  <a:lnTo>
                    <a:pt x="2371" y="899"/>
                  </a:lnTo>
                  <a:lnTo>
                    <a:pt x="2371" y="899"/>
                  </a:lnTo>
                  <a:lnTo>
                    <a:pt x="2382" y="899"/>
                  </a:lnTo>
                  <a:lnTo>
                    <a:pt x="2382"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11" y="899"/>
                  </a:lnTo>
                  <a:lnTo>
                    <a:pt x="2411" y="899"/>
                  </a:lnTo>
                  <a:lnTo>
                    <a:pt x="2413" y="899"/>
                  </a:lnTo>
                  <a:lnTo>
                    <a:pt x="2413" y="899"/>
                  </a:lnTo>
                  <a:lnTo>
                    <a:pt x="2417" y="899"/>
                  </a:lnTo>
                  <a:lnTo>
                    <a:pt x="2417" y="899"/>
                  </a:lnTo>
                  <a:lnTo>
                    <a:pt x="2422" y="899"/>
                  </a:lnTo>
                  <a:lnTo>
                    <a:pt x="2422" y="899"/>
                  </a:lnTo>
                  <a:lnTo>
                    <a:pt x="2428" y="899"/>
                  </a:lnTo>
                  <a:lnTo>
                    <a:pt x="2428" y="899"/>
                  </a:lnTo>
                  <a:lnTo>
                    <a:pt x="2439" y="899"/>
                  </a:lnTo>
                  <a:lnTo>
                    <a:pt x="2439" y="899"/>
                  </a:lnTo>
                  <a:lnTo>
                    <a:pt x="2451" y="899"/>
                  </a:lnTo>
                  <a:lnTo>
                    <a:pt x="2451" y="899"/>
                  </a:lnTo>
                  <a:lnTo>
                    <a:pt x="2451" y="899"/>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2" y="795"/>
                  </a:lnTo>
                  <a:lnTo>
                    <a:pt x="2452" y="795"/>
                  </a:lnTo>
                  <a:lnTo>
                    <a:pt x="2452" y="795"/>
                  </a:lnTo>
                  <a:lnTo>
                    <a:pt x="2452" y="795"/>
                  </a:lnTo>
                  <a:lnTo>
                    <a:pt x="2453" y="795"/>
                  </a:lnTo>
                  <a:lnTo>
                    <a:pt x="2453" y="795"/>
                  </a:lnTo>
                  <a:lnTo>
                    <a:pt x="2453" y="795"/>
                  </a:lnTo>
                  <a:lnTo>
                    <a:pt x="2453" y="795"/>
                  </a:lnTo>
                  <a:lnTo>
                    <a:pt x="2454" y="795"/>
                  </a:lnTo>
                  <a:lnTo>
                    <a:pt x="2454" y="795"/>
                  </a:lnTo>
                  <a:lnTo>
                    <a:pt x="2456" y="795"/>
                  </a:lnTo>
                  <a:lnTo>
                    <a:pt x="2456" y="795"/>
                  </a:lnTo>
                  <a:lnTo>
                    <a:pt x="2457" y="795"/>
                  </a:lnTo>
                  <a:lnTo>
                    <a:pt x="2457" y="795"/>
                  </a:lnTo>
                  <a:lnTo>
                    <a:pt x="2468" y="795"/>
                  </a:lnTo>
                  <a:lnTo>
                    <a:pt x="2468" y="793"/>
                  </a:lnTo>
                  <a:lnTo>
                    <a:pt x="2468" y="793"/>
                  </a:lnTo>
                  <a:lnTo>
                    <a:pt x="2468" y="793"/>
                  </a:lnTo>
                  <a:lnTo>
                    <a:pt x="2469" y="793"/>
                  </a:lnTo>
                  <a:lnTo>
                    <a:pt x="2469" y="793"/>
                  </a:lnTo>
                  <a:lnTo>
                    <a:pt x="2469" y="793"/>
                  </a:lnTo>
                  <a:lnTo>
                    <a:pt x="2469" y="793"/>
                  </a:lnTo>
                  <a:lnTo>
                    <a:pt x="2471" y="793"/>
                  </a:lnTo>
                  <a:lnTo>
                    <a:pt x="2471" y="899"/>
                  </a:lnTo>
                  <a:lnTo>
                    <a:pt x="2471" y="899"/>
                  </a:lnTo>
                  <a:lnTo>
                    <a:pt x="2471" y="899"/>
                  </a:lnTo>
                  <a:lnTo>
                    <a:pt x="2471" y="899"/>
                  </a:lnTo>
                  <a:lnTo>
                    <a:pt x="2471" y="899"/>
                  </a:lnTo>
                  <a:lnTo>
                    <a:pt x="2472" y="899"/>
                  </a:lnTo>
                  <a:lnTo>
                    <a:pt x="2472" y="899"/>
                  </a:lnTo>
                  <a:lnTo>
                    <a:pt x="2472" y="899"/>
                  </a:lnTo>
                  <a:lnTo>
                    <a:pt x="2472" y="899"/>
                  </a:lnTo>
                  <a:lnTo>
                    <a:pt x="2474" y="899"/>
                  </a:lnTo>
                  <a:lnTo>
                    <a:pt x="2474" y="899"/>
                  </a:lnTo>
                  <a:lnTo>
                    <a:pt x="2476" y="899"/>
                  </a:lnTo>
                  <a:lnTo>
                    <a:pt x="2476" y="899"/>
                  </a:lnTo>
                  <a:lnTo>
                    <a:pt x="2481" y="899"/>
                  </a:lnTo>
                  <a:lnTo>
                    <a:pt x="2481"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9" y="899"/>
                  </a:lnTo>
                  <a:lnTo>
                    <a:pt x="2489" y="899"/>
                  </a:lnTo>
                  <a:lnTo>
                    <a:pt x="2490" y="899"/>
                  </a:lnTo>
                  <a:lnTo>
                    <a:pt x="2490" y="899"/>
                  </a:lnTo>
                  <a:lnTo>
                    <a:pt x="2492" y="899"/>
                  </a:lnTo>
                  <a:lnTo>
                    <a:pt x="2492" y="899"/>
                  </a:lnTo>
                  <a:lnTo>
                    <a:pt x="2493" y="899"/>
                  </a:lnTo>
                  <a:lnTo>
                    <a:pt x="2493" y="899"/>
                  </a:lnTo>
                  <a:lnTo>
                    <a:pt x="2495" y="899"/>
                  </a:lnTo>
                  <a:lnTo>
                    <a:pt x="2495" y="899"/>
                  </a:lnTo>
                  <a:lnTo>
                    <a:pt x="2496" y="899"/>
                  </a:lnTo>
                  <a:lnTo>
                    <a:pt x="2496" y="899"/>
                  </a:lnTo>
                  <a:lnTo>
                    <a:pt x="2499" y="899"/>
                  </a:lnTo>
                  <a:lnTo>
                    <a:pt x="2499" y="899"/>
                  </a:lnTo>
                  <a:lnTo>
                    <a:pt x="2503" y="899"/>
                  </a:lnTo>
                  <a:lnTo>
                    <a:pt x="2503" y="899"/>
                  </a:lnTo>
                  <a:lnTo>
                    <a:pt x="2514" y="899"/>
                  </a:lnTo>
                  <a:lnTo>
                    <a:pt x="2514" y="899"/>
                  </a:lnTo>
                  <a:lnTo>
                    <a:pt x="2524" y="899"/>
                  </a:lnTo>
                  <a:lnTo>
                    <a:pt x="2524" y="899"/>
                  </a:lnTo>
                  <a:lnTo>
                    <a:pt x="2526" y="899"/>
                  </a:lnTo>
                  <a:lnTo>
                    <a:pt x="2526" y="899"/>
                  </a:lnTo>
                  <a:lnTo>
                    <a:pt x="2526" y="899"/>
                  </a:lnTo>
                  <a:lnTo>
                    <a:pt x="2526" y="899"/>
                  </a:lnTo>
                  <a:lnTo>
                    <a:pt x="2526" y="899"/>
                  </a:lnTo>
                  <a:lnTo>
                    <a:pt x="2526" y="899"/>
                  </a:lnTo>
                  <a:lnTo>
                    <a:pt x="2526" y="899"/>
                  </a:lnTo>
                  <a:lnTo>
                    <a:pt x="2526" y="778"/>
                  </a:lnTo>
                  <a:lnTo>
                    <a:pt x="2526" y="778"/>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7" y="899"/>
                  </a:lnTo>
                  <a:lnTo>
                    <a:pt x="2527"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2" y="899"/>
                  </a:lnTo>
                  <a:lnTo>
                    <a:pt x="2532" y="899"/>
                  </a:lnTo>
                  <a:lnTo>
                    <a:pt x="2532" y="899"/>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4" y="766"/>
                  </a:lnTo>
                  <a:lnTo>
                    <a:pt x="2534" y="766"/>
                  </a:lnTo>
                  <a:lnTo>
                    <a:pt x="2537" y="766"/>
                  </a:lnTo>
                  <a:lnTo>
                    <a:pt x="2537" y="766"/>
                  </a:lnTo>
                  <a:lnTo>
                    <a:pt x="2541" y="766"/>
                  </a:lnTo>
                  <a:lnTo>
                    <a:pt x="2541" y="766"/>
                  </a:lnTo>
                  <a:lnTo>
                    <a:pt x="2590" y="766"/>
                  </a:lnTo>
                  <a:lnTo>
                    <a:pt x="2590" y="766"/>
                  </a:lnTo>
                  <a:lnTo>
                    <a:pt x="2590" y="766"/>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1" y="765"/>
                  </a:lnTo>
                  <a:lnTo>
                    <a:pt x="2591" y="899"/>
                  </a:lnTo>
                  <a:lnTo>
                    <a:pt x="2591" y="899"/>
                  </a:lnTo>
                  <a:lnTo>
                    <a:pt x="2591" y="765"/>
                  </a:lnTo>
                  <a:lnTo>
                    <a:pt x="2591" y="765"/>
                  </a:lnTo>
                  <a:lnTo>
                    <a:pt x="2591" y="765"/>
                  </a:lnTo>
                  <a:lnTo>
                    <a:pt x="2591" y="765"/>
                  </a:lnTo>
                  <a:lnTo>
                    <a:pt x="2591" y="899"/>
                  </a:lnTo>
                  <a:lnTo>
                    <a:pt x="2592" y="899"/>
                  </a:lnTo>
                  <a:lnTo>
                    <a:pt x="2592" y="765"/>
                  </a:lnTo>
                  <a:lnTo>
                    <a:pt x="2593" y="765"/>
                  </a:lnTo>
                  <a:lnTo>
                    <a:pt x="2593" y="899"/>
                  </a:lnTo>
                  <a:lnTo>
                    <a:pt x="2596" y="899"/>
                  </a:lnTo>
                  <a:lnTo>
                    <a:pt x="2596" y="899"/>
                  </a:lnTo>
                  <a:lnTo>
                    <a:pt x="2599" y="899"/>
                  </a:lnTo>
                  <a:lnTo>
                    <a:pt x="2599" y="765"/>
                  </a:lnTo>
                  <a:lnTo>
                    <a:pt x="2604" y="765"/>
                  </a:lnTo>
                  <a:lnTo>
                    <a:pt x="2604" y="899"/>
                  </a:lnTo>
                  <a:lnTo>
                    <a:pt x="2604" y="899"/>
                  </a:lnTo>
                  <a:lnTo>
                    <a:pt x="2604" y="899"/>
                  </a:lnTo>
                  <a:lnTo>
                    <a:pt x="2605" y="899"/>
                  </a:lnTo>
                  <a:lnTo>
                    <a:pt x="2605" y="899"/>
                  </a:lnTo>
                  <a:lnTo>
                    <a:pt x="2605" y="899"/>
                  </a:lnTo>
                  <a:lnTo>
                    <a:pt x="2605" y="899"/>
                  </a:lnTo>
                  <a:lnTo>
                    <a:pt x="2605" y="899"/>
                  </a:lnTo>
                  <a:lnTo>
                    <a:pt x="2605"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762"/>
                  </a:lnTo>
                  <a:lnTo>
                    <a:pt x="2607" y="762"/>
                  </a:lnTo>
                  <a:lnTo>
                    <a:pt x="2607" y="899"/>
                  </a:lnTo>
                  <a:lnTo>
                    <a:pt x="2607" y="899"/>
                  </a:lnTo>
                  <a:lnTo>
                    <a:pt x="2607" y="899"/>
                  </a:lnTo>
                  <a:lnTo>
                    <a:pt x="2607" y="899"/>
                  </a:lnTo>
                  <a:lnTo>
                    <a:pt x="2607" y="762"/>
                  </a:lnTo>
                  <a:lnTo>
                    <a:pt x="2607" y="762"/>
                  </a:lnTo>
                  <a:lnTo>
                    <a:pt x="2607" y="899"/>
                  </a:lnTo>
                  <a:lnTo>
                    <a:pt x="2607" y="899"/>
                  </a:lnTo>
                  <a:lnTo>
                    <a:pt x="2607"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9" y="899"/>
                  </a:lnTo>
                  <a:lnTo>
                    <a:pt x="2609" y="899"/>
                  </a:lnTo>
                  <a:lnTo>
                    <a:pt x="2612" y="899"/>
                  </a:lnTo>
                  <a:lnTo>
                    <a:pt x="2612" y="760"/>
                  </a:lnTo>
                  <a:lnTo>
                    <a:pt x="2612" y="760"/>
                  </a:lnTo>
                  <a:lnTo>
                    <a:pt x="2612" y="760"/>
                  </a:lnTo>
                  <a:lnTo>
                    <a:pt x="2613" y="760"/>
                  </a:lnTo>
                  <a:lnTo>
                    <a:pt x="2613" y="899"/>
                  </a:lnTo>
                  <a:lnTo>
                    <a:pt x="2630" y="899"/>
                  </a:lnTo>
                  <a:lnTo>
                    <a:pt x="2630" y="899"/>
                  </a:lnTo>
                  <a:lnTo>
                    <a:pt x="2630" y="899"/>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899"/>
                  </a:lnTo>
                  <a:lnTo>
                    <a:pt x="2630" y="899"/>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1" y="752"/>
                  </a:lnTo>
                  <a:lnTo>
                    <a:pt x="2631"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9" y="899"/>
                  </a:lnTo>
                  <a:lnTo>
                    <a:pt x="2639" y="899"/>
                  </a:lnTo>
                  <a:lnTo>
                    <a:pt x="2639" y="899"/>
                  </a:lnTo>
                  <a:lnTo>
                    <a:pt x="2639" y="899"/>
                  </a:lnTo>
                  <a:lnTo>
                    <a:pt x="2645" y="899"/>
                  </a:lnTo>
                  <a:lnTo>
                    <a:pt x="2645" y="899"/>
                  </a:lnTo>
                  <a:lnTo>
                    <a:pt x="2645" y="899"/>
                  </a:lnTo>
                  <a:lnTo>
                    <a:pt x="2645" y="748"/>
                  </a:lnTo>
                  <a:lnTo>
                    <a:pt x="2645" y="748"/>
                  </a:lnTo>
                  <a:lnTo>
                    <a:pt x="2645" y="748"/>
                  </a:lnTo>
                  <a:lnTo>
                    <a:pt x="2645" y="748"/>
                  </a:lnTo>
                  <a:lnTo>
                    <a:pt x="2645" y="899"/>
                  </a:lnTo>
                  <a:lnTo>
                    <a:pt x="2645" y="899"/>
                  </a:lnTo>
                  <a:lnTo>
                    <a:pt x="2645" y="899"/>
                  </a:lnTo>
                  <a:lnTo>
                    <a:pt x="2645" y="899"/>
                  </a:lnTo>
                  <a:lnTo>
                    <a:pt x="2645" y="744"/>
                  </a:lnTo>
                  <a:lnTo>
                    <a:pt x="2645" y="744"/>
                  </a:lnTo>
                  <a:lnTo>
                    <a:pt x="2645" y="744"/>
                  </a:lnTo>
                  <a:lnTo>
                    <a:pt x="2645" y="744"/>
                  </a:lnTo>
                  <a:lnTo>
                    <a:pt x="2645" y="899"/>
                  </a:lnTo>
                  <a:lnTo>
                    <a:pt x="2645" y="899"/>
                  </a:lnTo>
                  <a:lnTo>
                    <a:pt x="2645" y="744"/>
                  </a:lnTo>
                  <a:lnTo>
                    <a:pt x="2645" y="744"/>
                  </a:lnTo>
                  <a:lnTo>
                    <a:pt x="2645" y="899"/>
                  </a:lnTo>
                  <a:lnTo>
                    <a:pt x="2646" y="899"/>
                  </a:lnTo>
                  <a:lnTo>
                    <a:pt x="2646" y="899"/>
                  </a:lnTo>
                  <a:lnTo>
                    <a:pt x="2647" y="899"/>
                  </a:lnTo>
                  <a:lnTo>
                    <a:pt x="2647" y="899"/>
                  </a:lnTo>
                  <a:lnTo>
                    <a:pt x="2647" y="899"/>
                  </a:lnTo>
                  <a:lnTo>
                    <a:pt x="2647" y="899"/>
                  </a:lnTo>
                  <a:lnTo>
                    <a:pt x="2648" y="899"/>
                  </a:lnTo>
                  <a:lnTo>
                    <a:pt x="2648" y="899"/>
                  </a:lnTo>
                  <a:lnTo>
                    <a:pt x="2649" y="899"/>
                  </a:lnTo>
                  <a:lnTo>
                    <a:pt x="2649"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3" y="899"/>
                  </a:lnTo>
                  <a:lnTo>
                    <a:pt x="2653"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8" y="899"/>
                  </a:lnTo>
                  <a:lnTo>
                    <a:pt x="2658" y="899"/>
                  </a:lnTo>
                  <a:lnTo>
                    <a:pt x="2658" y="899"/>
                  </a:lnTo>
                  <a:lnTo>
                    <a:pt x="2658" y="899"/>
                  </a:lnTo>
                  <a:lnTo>
                    <a:pt x="2658" y="899"/>
                  </a:lnTo>
                  <a:lnTo>
                    <a:pt x="2658" y="899"/>
                  </a:lnTo>
                  <a:lnTo>
                    <a:pt x="2658" y="899"/>
                  </a:lnTo>
                  <a:lnTo>
                    <a:pt x="2658"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1" y="899"/>
                  </a:lnTo>
                  <a:lnTo>
                    <a:pt x="2661" y="899"/>
                  </a:lnTo>
                  <a:lnTo>
                    <a:pt x="2661" y="899"/>
                  </a:lnTo>
                  <a:lnTo>
                    <a:pt x="2661" y="899"/>
                  </a:lnTo>
                  <a:lnTo>
                    <a:pt x="2661" y="899"/>
                  </a:lnTo>
                  <a:lnTo>
                    <a:pt x="2661" y="899"/>
                  </a:lnTo>
                  <a:lnTo>
                    <a:pt x="2661" y="899"/>
                  </a:lnTo>
                  <a:lnTo>
                    <a:pt x="2661" y="899"/>
                  </a:lnTo>
                  <a:lnTo>
                    <a:pt x="2662" y="899"/>
                  </a:lnTo>
                  <a:lnTo>
                    <a:pt x="2662" y="721"/>
                  </a:lnTo>
                  <a:lnTo>
                    <a:pt x="2662" y="721"/>
                  </a:lnTo>
                  <a:lnTo>
                    <a:pt x="2662" y="721"/>
                  </a:lnTo>
                  <a:lnTo>
                    <a:pt x="2663" y="721"/>
                  </a:lnTo>
                  <a:lnTo>
                    <a:pt x="2663" y="721"/>
                  </a:lnTo>
                  <a:lnTo>
                    <a:pt x="2665" y="721"/>
                  </a:lnTo>
                  <a:lnTo>
                    <a:pt x="2665" y="721"/>
                  </a:lnTo>
                  <a:lnTo>
                    <a:pt x="2681" y="721"/>
                  </a:lnTo>
                  <a:lnTo>
                    <a:pt x="2681" y="899"/>
                  </a:lnTo>
                  <a:lnTo>
                    <a:pt x="2682" y="899"/>
                  </a:lnTo>
                  <a:lnTo>
                    <a:pt x="2682"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4" y="899"/>
                  </a:lnTo>
                  <a:lnTo>
                    <a:pt x="2684" y="899"/>
                  </a:lnTo>
                  <a:lnTo>
                    <a:pt x="2684" y="899"/>
                  </a:lnTo>
                  <a:lnTo>
                    <a:pt x="2684" y="708"/>
                  </a:lnTo>
                  <a:lnTo>
                    <a:pt x="2684" y="708"/>
                  </a:lnTo>
                  <a:lnTo>
                    <a:pt x="2684" y="708"/>
                  </a:lnTo>
                  <a:lnTo>
                    <a:pt x="2687" y="708"/>
                  </a:lnTo>
                  <a:lnTo>
                    <a:pt x="2687" y="899"/>
                  </a:lnTo>
                  <a:lnTo>
                    <a:pt x="2687" y="899"/>
                  </a:lnTo>
                  <a:lnTo>
                    <a:pt x="2687" y="899"/>
                  </a:lnTo>
                  <a:lnTo>
                    <a:pt x="2687" y="899"/>
                  </a:lnTo>
                  <a:lnTo>
                    <a:pt x="2687" y="899"/>
                  </a:lnTo>
                  <a:lnTo>
                    <a:pt x="2687" y="899"/>
                  </a:lnTo>
                  <a:lnTo>
                    <a:pt x="2687" y="899"/>
                  </a:lnTo>
                  <a:lnTo>
                    <a:pt x="2687" y="899"/>
                  </a:lnTo>
                  <a:lnTo>
                    <a:pt x="2687" y="694"/>
                  </a:lnTo>
                  <a:lnTo>
                    <a:pt x="2687" y="694"/>
                  </a:lnTo>
                  <a:lnTo>
                    <a:pt x="2687" y="694"/>
                  </a:lnTo>
                  <a:lnTo>
                    <a:pt x="2687" y="694"/>
                  </a:lnTo>
                  <a:lnTo>
                    <a:pt x="2687" y="694"/>
                  </a:lnTo>
                  <a:lnTo>
                    <a:pt x="2687" y="694"/>
                  </a:lnTo>
                  <a:lnTo>
                    <a:pt x="2687" y="694"/>
                  </a:lnTo>
                  <a:lnTo>
                    <a:pt x="2688" y="694"/>
                  </a:lnTo>
                  <a:lnTo>
                    <a:pt x="2688" y="899"/>
                  </a:lnTo>
                  <a:lnTo>
                    <a:pt x="2688" y="899"/>
                  </a:lnTo>
                  <a:lnTo>
                    <a:pt x="2688" y="899"/>
                  </a:lnTo>
                  <a:lnTo>
                    <a:pt x="2688" y="899"/>
                  </a:lnTo>
                  <a:lnTo>
                    <a:pt x="2688" y="899"/>
                  </a:lnTo>
                  <a:lnTo>
                    <a:pt x="2688" y="899"/>
                  </a:lnTo>
                  <a:lnTo>
                    <a:pt x="2688" y="899"/>
                  </a:lnTo>
                  <a:lnTo>
                    <a:pt x="2688" y="899"/>
                  </a:lnTo>
                  <a:lnTo>
                    <a:pt x="2688" y="686"/>
                  </a:lnTo>
                  <a:lnTo>
                    <a:pt x="2688" y="686"/>
                  </a:lnTo>
                  <a:lnTo>
                    <a:pt x="2688" y="682"/>
                  </a:lnTo>
                  <a:lnTo>
                    <a:pt x="2688" y="682"/>
                  </a:lnTo>
                  <a:lnTo>
                    <a:pt x="2688" y="682"/>
                  </a:lnTo>
                  <a:lnTo>
                    <a:pt x="2689" y="682"/>
                  </a:lnTo>
                  <a:lnTo>
                    <a:pt x="2689"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2" y="899"/>
                  </a:lnTo>
                  <a:lnTo>
                    <a:pt x="2692" y="899"/>
                  </a:lnTo>
                  <a:lnTo>
                    <a:pt x="2692" y="899"/>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899"/>
                  </a:lnTo>
                  <a:lnTo>
                    <a:pt x="2693" y="899"/>
                  </a:lnTo>
                  <a:lnTo>
                    <a:pt x="2693" y="899"/>
                  </a:lnTo>
                  <a:lnTo>
                    <a:pt x="2693" y="899"/>
                  </a:lnTo>
                  <a:lnTo>
                    <a:pt x="2693" y="899"/>
                  </a:lnTo>
                  <a:lnTo>
                    <a:pt x="2693" y="899"/>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899"/>
                  </a:lnTo>
                  <a:lnTo>
                    <a:pt x="2693" y="899"/>
                  </a:lnTo>
                  <a:lnTo>
                    <a:pt x="2693" y="899"/>
                  </a:lnTo>
                  <a:lnTo>
                    <a:pt x="2694" y="899"/>
                  </a:lnTo>
                  <a:lnTo>
                    <a:pt x="2694" y="899"/>
                  </a:lnTo>
                  <a:lnTo>
                    <a:pt x="2697" y="899"/>
                  </a:lnTo>
                  <a:lnTo>
                    <a:pt x="2697" y="899"/>
                  </a:lnTo>
                  <a:lnTo>
                    <a:pt x="2702" y="899"/>
                  </a:lnTo>
                  <a:lnTo>
                    <a:pt x="2702" y="899"/>
                  </a:lnTo>
                  <a:lnTo>
                    <a:pt x="2702" y="899"/>
                  </a:lnTo>
                  <a:lnTo>
                    <a:pt x="2702" y="899"/>
                  </a:lnTo>
                  <a:lnTo>
                    <a:pt x="2707" y="899"/>
                  </a:lnTo>
                  <a:lnTo>
                    <a:pt x="2707" y="899"/>
                  </a:lnTo>
                  <a:lnTo>
                    <a:pt x="2712" y="899"/>
                  </a:lnTo>
                  <a:lnTo>
                    <a:pt x="2712" y="899"/>
                  </a:lnTo>
                  <a:lnTo>
                    <a:pt x="2712" y="899"/>
                  </a:lnTo>
                  <a:lnTo>
                    <a:pt x="2712"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4" y="899"/>
                  </a:lnTo>
                  <a:lnTo>
                    <a:pt x="2714" y="899"/>
                  </a:lnTo>
                  <a:lnTo>
                    <a:pt x="2716" y="899"/>
                  </a:lnTo>
                  <a:lnTo>
                    <a:pt x="2716" y="899"/>
                  </a:lnTo>
                  <a:lnTo>
                    <a:pt x="2735" y="899"/>
                  </a:lnTo>
                  <a:lnTo>
                    <a:pt x="2735" y="899"/>
                  </a:lnTo>
                  <a:lnTo>
                    <a:pt x="2735" y="899"/>
                  </a:lnTo>
                  <a:lnTo>
                    <a:pt x="2735" y="657"/>
                  </a:lnTo>
                  <a:lnTo>
                    <a:pt x="2735" y="657"/>
                  </a:lnTo>
                  <a:lnTo>
                    <a:pt x="2735" y="657"/>
                  </a:lnTo>
                  <a:lnTo>
                    <a:pt x="2735" y="657"/>
                  </a:lnTo>
                  <a:lnTo>
                    <a:pt x="2735" y="657"/>
                  </a:lnTo>
                  <a:lnTo>
                    <a:pt x="2735" y="657"/>
                  </a:lnTo>
                  <a:lnTo>
                    <a:pt x="2735" y="657"/>
                  </a:lnTo>
                  <a:lnTo>
                    <a:pt x="2735" y="657"/>
                  </a:lnTo>
                  <a:lnTo>
                    <a:pt x="2735" y="899"/>
                  </a:lnTo>
                  <a:lnTo>
                    <a:pt x="2735" y="899"/>
                  </a:lnTo>
                  <a:lnTo>
                    <a:pt x="2735" y="899"/>
                  </a:lnTo>
                  <a:lnTo>
                    <a:pt x="2735" y="899"/>
                  </a:lnTo>
                  <a:lnTo>
                    <a:pt x="2735" y="899"/>
                  </a:lnTo>
                  <a:lnTo>
                    <a:pt x="2735" y="899"/>
                  </a:lnTo>
                  <a:lnTo>
                    <a:pt x="2735" y="899"/>
                  </a:lnTo>
                  <a:lnTo>
                    <a:pt x="2735" y="899"/>
                  </a:lnTo>
                  <a:lnTo>
                    <a:pt x="2735" y="654"/>
                  </a:lnTo>
                  <a:lnTo>
                    <a:pt x="2735" y="654"/>
                  </a:lnTo>
                  <a:lnTo>
                    <a:pt x="2735" y="654"/>
                  </a:lnTo>
                  <a:lnTo>
                    <a:pt x="2735" y="654"/>
                  </a:lnTo>
                  <a:lnTo>
                    <a:pt x="2735" y="654"/>
                  </a:lnTo>
                  <a:lnTo>
                    <a:pt x="2735" y="654"/>
                  </a:lnTo>
                  <a:lnTo>
                    <a:pt x="2735" y="899"/>
                  </a:lnTo>
                  <a:lnTo>
                    <a:pt x="2735" y="899"/>
                  </a:lnTo>
                  <a:lnTo>
                    <a:pt x="2735" y="654"/>
                  </a:lnTo>
                  <a:lnTo>
                    <a:pt x="2736" y="654"/>
                  </a:lnTo>
                  <a:lnTo>
                    <a:pt x="2736" y="654"/>
                  </a:lnTo>
                  <a:lnTo>
                    <a:pt x="2748" y="654"/>
                  </a:lnTo>
                  <a:lnTo>
                    <a:pt x="2748" y="899"/>
                  </a:lnTo>
                  <a:lnTo>
                    <a:pt x="2752" y="899"/>
                  </a:lnTo>
                  <a:lnTo>
                    <a:pt x="2752" y="899"/>
                  </a:lnTo>
                  <a:lnTo>
                    <a:pt x="2775" y="899"/>
                  </a:lnTo>
                  <a:lnTo>
                    <a:pt x="2775" y="652"/>
                  </a:lnTo>
                  <a:lnTo>
                    <a:pt x="2775" y="652"/>
                  </a:lnTo>
                  <a:lnTo>
                    <a:pt x="2775" y="899"/>
                  </a:lnTo>
                  <a:lnTo>
                    <a:pt x="2775" y="899"/>
                  </a:lnTo>
                  <a:lnTo>
                    <a:pt x="2775" y="652"/>
                  </a:lnTo>
                  <a:lnTo>
                    <a:pt x="2775" y="652"/>
                  </a:lnTo>
                  <a:lnTo>
                    <a:pt x="2775"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91" y="899"/>
                  </a:lnTo>
                  <a:lnTo>
                    <a:pt x="2791" y="899"/>
                  </a:lnTo>
                  <a:lnTo>
                    <a:pt x="2792" y="899"/>
                  </a:lnTo>
                  <a:lnTo>
                    <a:pt x="2792"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5" y="899"/>
                  </a:lnTo>
                  <a:lnTo>
                    <a:pt x="2795" y="899"/>
                  </a:lnTo>
                  <a:lnTo>
                    <a:pt x="2798" y="899"/>
                  </a:lnTo>
                  <a:lnTo>
                    <a:pt x="2798" y="626"/>
                  </a:lnTo>
                  <a:lnTo>
                    <a:pt x="2799" y="626"/>
                  </a:lnTo>
                  <a:lnTo>
                    <a:pt x="2799" y="626"/>
                  </a:lnTo>
                  <a:lnTo>
                    <a:pt x="2837" y="626"/>
                  </a:lnTo>
                  <a:lnTo>
                    <a:pt x="2837" y="899"/>
                  </a:lnTo>
                  <a:lnTo>
                    <a:pt x="2837" y="899"/>
                  </a:lnTo>
                  <a:lnTo>
                    <a:pt x="2837" y="623"/>
                  </a:lnTo>
                  <a:lnTo>
                    <a:pt x="2837" y="623"/>
                  </a:lnTo>
                  <a:lnTo>
                    <a:pt x="2837" y="899"/>
                  </a:lnTo>
                  <a:lnTo>
                    <a:pt x="2840" y="899"/>
                  </a:lnTo>
                  <a:lnTo>
                    <a:pt x="2840" y="899"/>
                  </a:lnTo>
                  <a:lnTo>
                    <a:pt x="2842" y="899"/>
                  </a:lnTo>
                  <a:lnTo>
                    <a:pt x="2842" y="899"/>
                  </a:lnTo>
                  <a:lnTo>
                    <a:pt x="2842" y="899"/>
                  </a:lnTo>
                  <a:lnTo>
                    <a:pt x="2842" y="899"/>
                  </a:lnTo>
                  <a:lnTo>
                    <a:pt x="2842" y="899"/>
                  </a:lnTo>
                  <a:lnTo>
                    <a:pt x="2842" y="899"/>
                  </a:lnTo>
                  <a:lnTo>
                    <a:pt x="2843" y="899"/>
                  </a:lnTo>
                  <a:lnTo>
                    <a:pt x="2843" y="899"/>
                  </a:lnTo>
                  <a:lnTo>
                    <a:pt x="2844" y="899"/>
                  </a:lnTo>
                  <a:lnTo>
                    <a:pt x="2844" y="899"/>
                  </a:lnTo>
                  <a:lnTo>
                    <a:pt x="2848" y="899"/>
                  </a:lnTo>
                  <a:lnTo>
                    <a:pt x="2848" y="899"/>
                  </a:lnTo>
                  <a:lnTo>
                    <a:pt x="2853" y="899"/>
                  </a:lnTo>
                  <a:lnTo>
                    <a:pt x="2853" y="899"/>
                  </a:lnTo>
                  <a:lnTo>
                    <a:pt x="2855" y="899"/>
                  </a:lnTo>
                  <a:lnTo>
                    <a:pt x="2855" y="899"/>
                  </a:lnTo>
                  <a:lnTo>
                    <a:pt x="2856" y="899"/>
                  </a:lnTo>
                  <a:lnTo>
                    <a:pt x="2856" y="899"/>
                  </a:lnTo>
                  <a:lnTo>
                    <a:pt x="2866" y="899"/>
                  </a:lnTo>
                  <a:lnTo>
                    <a:pt x="2866" y="899"/>
                  </a:lnTo>
                  <a:lnTo>
                    <a:pt x="2891" y="899"/>
                  </a:lnTo>
                  <a:lnTo>
                    <a:pt x="2891" y="899"/>
                  </a:lnTo>
                  <a:lnTo>
                    <a:pt x="2895" y="899"/>
                  </a:lnTo>
                  <a:lnTo>
                    <a:pt x="2895"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8" y="899"/>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3"/>
                  </a:lnTo>
                  <a:lnTo>
                    <a:pt x="2898" y="593"/>
                  </a:lnTo>
                  <a:lnTo>
                    <a:pt x="2898" y="593"/>
                  </a:lnTo>
                  <a:lnTo>
                    <a:pt x="2899" y="593"/>
                  </a:lnTo>
                  <a:lnTo>
                    <a:pt x="2899" y="899"/>
                  </a:lnTo>
                  <a:lnTo>
                    <a:pt x="2900" y="899"/>
                  </a:lnTo>
                  <a:lnTo>
                    <a:pt x="2900" y="899"/>
                  </a:lnTo>
                  <a:lnTo>
                    <a:pt x="2901" y="899"/>
                  </a:lnTo>
                  <a:lnTo>
                    <a:pt x="2901" y="593"/>
                  </a:lnTo>
                  <a:lnTo>
                    <a:pt x="2902" y="593"/>
                  </a:lnTo>
                  <a:lnTo>
                    <a:pt x="2902" y="899"/>
                  </a:lnTo>
                  <a:lnTo>
                    <a:pt x="2903" y="899"/>
                  </a:lnTo>
                  <a:lnTo>
                    <a:pt x="2903"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6" y="899"/>
                  </a:lnTo>
                  <a:lnTo>
                    <a:pt x="2906" y="899"/>
                  </a:lnTo>
                  <a:lnTo>
                    <a:pt x="2909" y="899"/>
                  </a:lnTo>
                  <a:lnTo>
                    <a:pt x="2909" y="899"/>
                  </a:lnTo>
                  <a:lnTo>
                    <a:pt x="2913" y="899"/>
                  </a:lnTo>
                  <a:lnTo>
                    <a:pt x="2913" y="577"/>
                  </a:lnTo>
                  <a:lnTo>
                    <a:pt x="2917" y="577"/>
                  </a:lnTo>
                  <a:lnTo>
                    <a:pt x="2917" y="568"/>
                  </a:lnTo>
                  <a:lnTo>
                    <a:pt x="2917" y="568"/>
                  </a:lnTo>
                  <a:lnTo>
                    <a:pt x="2917" y="568"/>
                  </a:lnTo>
                  <a:lnTo>
                    <a:pt x="2918" y="568"/>
                  </a:lnTo>
                  <a:lnTo>
                    <a:pt x="2918" y="899"/>
                  </a:lnTo>
                  <a:lnTo>
                    <a:pt x="2938" y="899"/>
                  </a:lnTo>
                  <a:lnTo>
                    <a:pt x="2938" y="567"/>
                  </a:lnTo>
                  <a:lnTo>
                    <a:pt x="2938" y="567"/>
                  </a:lnTo>
                  <a:lnTo>
                    <a:pt x="2938" y="567"/>
                  </a:lnTo>
                  <a:lnTo>
                    <a:pt x="2939" y="567"/>
                  </a:lnTo>
                  <a:lnTo>
                    <a:pt x="2939" y="899"/>
                  </a:lnTo>
                  <a:lnTo>
                    <a:pt x="2943" y="899"/>
                  </a:lnTo>
                  <a:lnTo>
                    <a:pt x="2943" y="899"/>
                  </a:lnTo>
                  <a:lnTo>
                    <a:pt x="2943" y="899"/>
                  </a:lnTo>
                  <a:lnTo>
                    <a:pt x="2943" y="565"/>
                  </a:lnTo>
                  <a:lnTo>
                    <a:pt x="2943" y="565"/>
                  </a:lnTo>
                  <a:lnTo>
                    <a:pt x="2943" y="562"/>
                  </a:lnTo>
                  <a:lnTo>
                    <a:pt x="2943" y="562"/>
                  </a:lnTo>
                  <a:lnTo>
                    <a:pt x="2943" y="562"/>
                  </a:lnTo>
                  <a:lnTo>
                    <a:pt x="2943" y="562"/>
                  </a:lnTo>
                  <a:lnTo>
                    <a:pt x="2943" y="562"/>
                  </a:lnTo>
                  <a:lnTo>
                    <a:pt x="2943" y="562"/>
                  </a:lnTo>
                  <a:lnTo>
                    <a:pt x="2943" y="562"/>
                  </a:lnTo>
                  <a:lnTo>
                    <a:pt x="2943" y="562"/>
                  </a:lnTo>
                  <a:lnTo>
                    <a:pt x="2943" y="562"/>
                  </a:lnTo>
                  <a:lnTo>
                    <a:pt x="2944" y="562"/>
                  </a:lnTo>
                  <a:lnTo>
                    <a:pt x="2944" y="562"/>
                  </a:lnTo>
                  <a:lnTo>
                    <a:pt x="2945" y="562"/>
                  </a:lnTo>
                  <a:lnTo>
                    <a:pt x="2945" y="899"/>
                  </a:lnTo>
                  <a:lnTo>
                    <a:pt x="2947" y="899"/>
                  </a:lnTo>
                  <a:lnTo>
                    <a:pt x="2947"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51" y="899"/>
                  </a:lnTo>
                  <a:lnTo>
                    <a:pt x="2951" y="547"/>
                  </a:lnTo>
                  <a:lnTo>
                    <a:pt x="2951" y="547"/>
                  </a:lnTo>
                  <a:lnTo>
                    <a:pt x="2951" y="547"/>
                  </a:lnTo>
                  <a:lnTo>
                    <a:pt x="2951" y="547"/>
                  </a:lnTo>
                  <a:lnTo>
                    <a:pt x="2951" y="899"/>
                  </a:lnTo>
                  <a:lnTo>
                    <a:pt x="2952" y="899"/>
                  </a:lnTo>
                  <a:lnTo>
                    <a:pt x="2952" y="899"/>
                  </a:lnTo>
                  <a:lnTo>
                    <a:pt x="2953" y="899"/>
                  </a:lnTo>
                  <a:lnTo>
                    <a:pt x="2953" y="899"/>
                  </a:lnTo>
                  <a:lnTo>
                    <a:pt x="2962" y="899"/>
                  </a:lnTo>
                  <a:lnTo>
                    <a:pt x="2962" y="539"/>
                  </a:lnTo>
                  <a:lnTo>
                    <a:pt x="2962" y="539"/>
                  </a:lnTo>
                  <a:lnTo>
                    <a:pt x="2962" y="539"/>
                  </a:lnTo>
                  <a:lnTo>
                    <a:pt x="2962" y="539"/>
                  </a:lnTo>
                  <a:lnTo>
                    <a:pt x="2962" y="539"/>
                  </a:lnTo>
                  <a:lnTo>
                    <a:pt x="2962" y="539"/>
                  </a:lnTo>
                  <a:lnTo>
                    <a:pt x="2962" y="539"/>
                  </a:lnTo>
                  <a:lnTo>
                    <a:pt x="2962" y="539"/>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4" y="538"/>
                  </a:lnTo>
                  <a:lnTo>
                    <a:pt x="2964"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7" y="538"/>
                  </a:lnTo>
                  <a:lnTo>
                    <a:pt x="2967" y="538"/>
                  </a:lnTo>
                  <a:lnTo>
                    <a:pt x="2967" y="538"/>
                  </a:lnTo>
                  <a:lnTo>
                    <a:pt x="2967" y="538"/>
                  </a:lnTo>
                  <a:lnTo>
                    <a:pt x="2967" y="538"/>
                  </a:lnTo>
                  <a:lnTo>
                    <a:pt x="2967" y="538"/>
                  </a:lnTo>
                  <a:lnTo>
                    <a:pt x="2968" y="538"/>
                  </a:lnTo>
                  <a:lnTo>
                    <a:pt x="2968" y="538"/>
                  </a:lnTo>
                  <a:lnTo>
                    <a:pt x="2972" y="538"/>
                  </a:lnTo>
                  <a:lnTo>
                    <a:pt x="2972" y="899"/>
                  </a:lnTo>
                  <a:lnTo>
                    <a:pt x="2972" y="899"/>
                  </a:lnTo>
                  <a:lnTo>
                    <a:pt x="2972" y="899"/>
                  </a:lnTo>
                  <a:lnTo>
                    <a:pt x="3045" y="899"/>
                  </a:lnTo>
                  <a:lnTo>
                    <a:pt x="3045" y="899"/>
                  </a:lnTo>
                  <a:lnTo>
                    <a:pt x="3045" y="899"/>
                  </a:lnTo>
                  <a:lnTo>
                    <a:pt x="3045" y="899"/>
                  </a:lnTo>
                  <a:lnTo>
                    <a:pt x="3046" y="899"/>
                  </a:lnTo>
                  <a:lnTo>
                    <a:pt x="3046" y="899"/>
                  </a:lnTo>
                  <a:lnTo>
                    <a:pt x="3046" y="899"/>
                  </a:lnTo>
                  <a:lnTo>
                    <a:pt x="3046" y="522"/>
                  </a:lnTo>
                  <a:lnTo>
                    <a:pt x="3046" y="522"/>
                  </a:lnTo>
                  <a:lnTo>
                    <a:pt x="3046" y="522"/>
                  </a:lnTo>
                  <a:lnTo>
                    <a:pt x="3047" y="522"/>
                  </a:lnTo>
                  <a:lnTo>
                    <a:pt x="3047" y="522"/>
                  </a:lnTo>
                  <a:lnTo>
                    <a:pt x="3047" y="522"/>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8" y="521"/>
                  </a:lnTo>
                  <a:lnTo>
                    <a:pt x="3048" y="521"/>
                  </a:lnTo>
                  <a:lnTo>
                    <a:pt x="3048" y="521"/>
                  </a:lnTo>
                  <a:lnTo>
                    <a:pt x="3048" y="521"/>
                  </a:lnTo>
                  <a:lnTo>
                    <a:pt x="3048" y="521"/>
                  </a:lnTo>
                  <a:lnTo>
                    <a:pt x="3048" y="521"/>
                  </a:lnTo>
                  <a:lnTo>
                    <a:pt x="3048" y="521"/>
                  </a:lnTo>
                  <a:lnTo>
                    <a:pt x="3048" y="521"/>
                  </a:lnTo>
                  <a:lnTo>
                    <a:pt x="3049" y="521"/>
                  </a:lnTo>
                  <a:lnTo>
                    <a:pt x="3049" y="521"/>
                  </a:lnTo>
                  <a:lnTo>
                    <a:pt x="3050" y="521"/>
                  </a:lnTo>
                  <a:lnTo>
                    <a:pt x="3050" y="521"/>
                  </a:lnTo>
                  <a:lnTo>
                    <a:pt x="3057" y="521"/>
                  </a:lnTo>
                  <a:lnTo>
                    <a:pt x="3057" y="520"/>
                  </a:lnTo>
                  <a:lnTo>
                    <a:pt x="3057" y="520"/>
                  </a:lnTo>
                  <a:lnTo>
                    <a:pt x="3057" y="520"/>
                  </a:lnTo>
                  <a:lnTo>
                    <a:pt x="3058" y="520"/>
                  </a:lnTo>
                  <a:lnTo>
                    <a:pt x="3058" y="899"/>
                  </a:lnTo>
                  <a:lnTo>
                    <a:pt x="3058" y="899"/>
                  </a:lnTo>
                  <a:lnTo>
                    <a:pt x="3058" y="899"/>
                  </a:lnTo>
                  <a:lnTo>
                    <a:pt x="3060" y="899"/>
                  </a:lnTo>
                  <a:lnTo>
                    <a:pt x="3060"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76" y="899"/>
                  </a:lnTo>
                  <a:lnTo>
                    <a:pt x="3076" y="899"/>
                  </a:lnTo>
                  <a:lnTo>
                    <a:pt x="3101" y="899"/>
                  </a:lnTo>
                  <a:lnTo>
                    <a:pt x="3101" y="899"/>
                  </a:lnTo>
                  <a:lnTo>
                    <a:pt x="3156" y="899"/>
                  </a:lnTo>
                  <a:lnTo>
                    <a:pt x="3156" y="899"/>
                  </a:lnTo>
                  <a:lnTo>
                    <a:pt x="3156" y="899"/>
                  </a:lnTo>
                  <a:lnTo>
                    <a:pt x="3156" y="488"/>
                  </a:lnTo>
                  <a:lnTo>
                    <a:pt x="3157" y="488"/>
                  </a:lnTo>
                  <a:lnTo>
                    <a:pt x="3157" y="488"/>
                  </a:lnTo>
                  <a:lnTo>
                    <a:pt x="3157" y="488"/>
                  </a:lnTo>
                  <a:lnTo>
                    <a:pt x="3157" y="488"/>
                  </a:lnTo>
                  <a:lnTo>
                    <a:pt x="3159" y="488"/>
                  </a:lnTo>
                  <a:lnTo>
                    <a:pt x="3159" y="488"/>
                  </a:lnTo>
                  <a:lnTo>
                    <a:pt x="3169" y="488"/>
                  </a:lnTo>
                  <a:lnTo>
                    <a:pt x="3169" y="488"/>
                  </a:lnTo>
                  <a:lnTo>
                    <a:pt x="3169" y="488"/>
                  </a:lnTo>
                  <a:lnTo>
                    <a:pt x="3169" y="479"/>
                  </a:lnTo>
                  <a:lnTo>
                    <a:pt x="3169" y="479"/>
                  </a:lnTo>
                  <a:lnTo>
                    <a:pt x="3169" y="479"/>
                  </a:lnTo>
                  <a:lnTo>
                    <a:pt x="3169" y="479"/>
                  </a:lnTo>
                  <a:lnTo>
                    <a:pt x="3169" y="479"/>
                  </a:lnTo>
                  <a:lnTo>
                    <a:pt x="3169" y="479"/>
                  </a:lnTo>
                  <a:lnTo>
                    <a:pt x="3169" y="479"/>
                  </a:lnTo>
                  <a:lnTo>
                    <a:pt x="3169" y="479"/>
                  </a:lnTo>
                  <a:lnTo>
                    <a:pt x="3169" y="479"/>
                  </a:lnTo>
                  <a:lnTo>
                    <a:pt x="3171" y="479"/>
                  </a:lnTo>
                  <a:lnTo>
                    <a:pt x="3171" y="479"/>
                  </a:lnTo>
                  <a:lnTo>
                    <a:pt x="3172" y="479"/>
                  </a:lnTo>
                  <a:lnTo>
                    <a:pt x="3172" y="479"/>
                  </a:lnTo>
                  <a:lnTo>
                    <a:pt x="3175" y="47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899"/>
                  </a:lnTo>
                  <a:lnTo>
                    <a:pt x="3185" y="899"/>
                  </a:lnTo>
                  <a:lnTo>
                    <a:pt x="3185" y="899"/>
                  </a:lnTo>
                  <a:lnTo>
                    <a:pt x="3186" y="899"/>
                  </a:lnTo>
                  <a:lnTo>
                    <a:pt x="3186" y="899"/>
                  </a:lnTo>
                  <a:lnTo>
                    <a:pt x="3186" y="899"/>
                  </a:lnTo>
                  <a:lnTo>
                    <a:pt x="3186" y="455"/>
                  </a:lnTo>
                  <a:lnTo>
                    <a:pt x="3186" y="455"/>
                  </a:lnTo>
                  <a:lnTo>
                    <a:pt x="3186" y="455"/>
                  </a:lnTo>
                  <a:lnTo>
                    <a:pt x="3186" y="455"/>
                  </a:lnTo>
                  <a:lnTo>
                    <a:pt x="3186" y="454"/>
                  </a:lnTo>
                  <a:lnTo>
                    <a:pt x="3186" y="454"/>
                  </a:lnTo>
                  <a:lnTo>
                    <a:pt x="3186" y="454"/>
                  </a:lnTo>
                  <a:lnTo>
                    <a:pt x="3187" y="454"/>
                  </a:lnTo>
                  <a:lnTo>
                    <a:pt x="3187" y="445"/>
                  </a:lnTo>
                  <a:lnTo>
                    <a:pt x="3187" y="445"/>
                  </a:lnTo>
                  <a:lnTo>
                    <a:pt x="3187" y="445"/>
                  </a:lnTo>
                  <a:lnTo>
                    <a:pt x="3187" y="445"/>
                  </a:lnTo>
                  <a:lnTo>
                    <a:pt x="3187" y="445"/>
                  </a:lnTo>
                  <a:lnTo>
                    <a:pt x="3187" y="445"/>
                  </a:lnTo>
                  <a:lnTo>
                    <a:pt x="3187" y="445"/>
                  </a:lnTo>
                  <a:lnTo>
                    <a:pt x="3188" y="445"/>
                  </a:lnTo>
                  <a:lnTo>
                    <a:pt x="3188" y="440"/>
                  </a:lnTo>
                  <a:lnTo>
                    <a:pt x="3189" y="440"/>
                  </a:lnTo>
                  <a:lnTo>
                    <a:pt x="3189" y="440"/>
                  </a:lnTo>
                  <a:lnTo>
                    <a:pt x="3189" y="440"/>
                  </a:lnTo>
                  <a:lnTo>
                    <a:pt x="3189" y="899"/>
                  </a:lnTo>
                  <a:lnTo>
                    <a:pt x="3189" y="899"/>
                  </a:lnTo>
                  <a:lnTo>
                    <a:pt x="3189" y="438"/>
                  </a:lnTo>
                  <a:lnTo>
                    <a:pt x="3189" y="438"/>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434"/>
                  </a:lnTo>
                  <a:lnTo>
                    <a:pt x="3189" y="434"/>
                  </a:lnTo>
                  <a:lnTo>
                    <a:pt x="3189" y="430"/>
                  </a:lnTo>
                  <a:lnTo>
                    <a:pt x="3189" y="430"/>
                  </a:lnTo>
                  <a:lnTo>
                    <a:pt x="3189" y="899"/>
                  </a:lnTo>
                  <a:lnTo>
                    <a:pt x="3189" y="899"/>
                  </a:lnTo>
                  <a:lnTo>
                    <a:pt x="3189" y="899"/>
                  </a:lnTo>
                  <a:lnTo>
                    <a:pt x="3189" y="899"/>
                  </a:lnTo>
                  <a:lnTo>
                    <a:pt x="3189" y="430"/>
                  </a:lnTo>
                  <a:lnTo>
                    <a:pt x="3190" y="430"/>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899"/>
                  </a:lnTo>
                  <a:lnTo>
                    <a:pt x="3192" y="899"/>
                  </a:lnTo>
                  <a:lnTo>
                    <a:pt x="3192" y="899"/>
                  </a:lnTo>
                  <a:lnTo>
                    <a:pt x="3192" y="899"/>
                  </a:lnTo>
                  <a:lnTo>
                    <a:pt x="3192" y="899"/>
                  </a:lnTo>
                  <a:lnTo>
                    <a:pt x="3192" y="899"/>
                  </a:lnTo>
                  <a:lnTo>
                    <a:pt x="3192" y="408"/>
                  </a:lnTo>
                  <a:lnTo>
                    <a:pt x="3192" y="408"/>
                  </a:lnTo>
                  <a:lnTo>
                    <a:pt x="3192" y="404"/>
                  </a:lnTo>
                  <a:lnTo>
                    <a:pt x="3192" y="404"/>
                  </a:lnTo>
                  <a:lnTo>
                    <a:pt x="3192" y="402"/>
                  </a:lnTo>
                  <a:lnTo>
                    <a:pt x="3192" y="402"/>
                  </a:lnTo>
                  <a:lnTo>
                    <a:pt x="3192" y="402"/>
                  </a:lnTo>
                  <a:lnTo>
                    <a:pt x="3193" y="402"/>
                  </a:lnTo>
                  <a:lnTo>
                    <a:pt x="3193" y="394"/>
                  </a:lnTo>
                  <a:lnTo>
                    <a:pt x="3193" y="394"/>
                  </a:lnTo>
                  <a:lnTo>
                    <a:pt x="3193" y="394"/>
                  </a:lnTo>
                  <a:lnTo>
                    <a:pt x="3193" y="394"/>
                  </a:lnTo>
                  <a:lnTo>
                    <a:pt x="3193" y="394"/>
                  </a:lnTo>
                  <a:lnTo>
                    <a:pt x="3193" y="394"/>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4" y="899"/>
                  </a:lnTo>
                  <a:lnTo>
                    <a:pt x="3194" y="899"/>
                  </a:lnTo>
                  <a:lnTo>
                    <a:pt x="3194" y="899"/>
                  </a:lnTo>
                  <a:lnTo>
                    <a:pt x="3194" y="899"/>
                  </a:lnTo>
                  <a:lnTo>
                    <a:pt x="3194" y="899"/>
                  </a:lnTo>
                  <a:lnTo>
                    <a:pt x="3194" y="899"/>
                  </a:lnTo>
                  <a:lnTo>
                    <a:pt x="3194" y="899"/>
                  </a:lnTo>
                  <a:lnTo>
                    <a:pt x="3194" y="899"/>
                  </a:lnTo>
                  <a:lnTo>
                    <a:pt x="3195" y="899"/>
                  </a:lnTo>
                  <a:lnTo>
                    <a:pt x="3195" y="899"/>
                  </a:lnTo>
                  <a:lnTo>
                    <a:pt x="3196" y="899"/>
                  </a:lnTo>
                  <a:lnTo>
                    <a:pt x="3196" y="899"/>
                  </a:lnTo>
                  <a:lnTo>
                    <a:pt x="3197" y="899"/>
                  </a:lnTo>
                  <a:lnTo>
                    <a:pt x="3197" y="899"/>
                  </a:lnTo>
                  <a:lnTo>
                    <a:pt x="3201" y="899"/>
                  </a:lnTo>
                  <a:lnTo>
                    <a:pt x="3201" y="385"/>
                  </a:lnTo>
                  <a:lnTo>
                    <a:pt x="3202" y="385"/>
                  </a:lnTo>
                  <a:lnTo>
                    <a:pt x="3202" y="384"/>
                  </a:lnTo>
                  <a:lnTo>
                    <a:pt x="3202" y="384"/>
                  </a:lnTo>
                  <a:lnTo>
                    <a:pt x="3202" y="384"/>
                  </a:lnTo>
                  <a:lnTo>
                    <a:pt x="3203" y="384"/>
                  </a:lnTo>
                  <a:lnTo>
                    <a:pt x="3203" y="899"/>
                  </a:lnTo>
                  <a:lnTo>
                    <a:pt x="3216" y="899"/>
                  </a:lnTo>
                  <a:lnTo>
                    <a:pt x="3216" y="375"/>
                  </a:lnTo>
                  <a:lnTo>
                    <a:pt x="3216" y="375"/>
                  </a:lnTo>
                  <a:lnTo>
                    <a:pt x="3216" y="899"/>
                  </a:lnTo>
                  <a:lnTo>
                    <a:pt x="3216" y="899"/>
                  </a:lnTo>
                  <a:lnTo>
                    <a:pt x="3216" y="899"/>
                  </a:lnTo>
                  <a:lnTo>
                    <a:pt x="3216" y="899"/>
                  </a:lnTo>
                  <a:lnTo>
                    <a:pt x="3216" y="899"/>
                  </a:lnTo>
                  <a:lnTo>
                    <a:pt x="3216" y="899"/>
                  </a:lnTo>
                  <a:lnTo>
                    <a:pt x="3216" y="364"/>
                  </a:lnTo>
                  <a:lnTo>
                    <a:pt x="3216" y="364"/>
                  </a:lnTo>
                  <a:lnTo>
                    <a:pt x="3216" y="364"/>
                  </a:lnTo>
                  <a:lnTo>
                    <a:pt x="3216" y="364"/>
                  </a:lnTo>
                  <a:lnTo>
                    <a:pt x="3216" y="361"/>
                  </a:lnTo>
                  <a:lnTo>
                    <a:pt x="3216" y="361"/>
                  </a:lnTo>
                  <a:lnTo>
                    <a:pt x="3216" y="357"/>
                  </a:lnTo>
                  <a:lnTo>
                    <a:pt x="3216" y="357"/>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350"/>
                  </a:lnTo>
                  <a:lnTo>
                    <a:pt x="3216" y="350"/>
                  </a:lnTo>
                  <a:lnTo>
                    <a:pt x="3216" y="350"/>
                  </a:lnTo>
                  <a:lnTo>
                    <a:pt x="3216" y="350"/>
                  </a:lnTo>
                  <a:lnTo>
                    <a:pt x="3216" y="350"/>
                  </a:lnTo>
                  <a:lnTo>
                    <a:pt x="3217" y="350"/>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8" y="899"/>
                  </a:lnTo>
                  <a:lnTo>
                    <a:pt x="3218" y="899"/>
                  </a:lnTo>
                  <a:lnTo>
                    <a:pt x="3218" y="899"/>
                  </a:lnTo>
                  <a:lnTo>
                    <a:pt x="3218" y="899"/>
                  </a:lnTo>
                  <a:lnTo>
                    <a:pt x="3218" y="899"/>
                  </a:lnTo>
                  <a:lnTo>
                    <a:pt x="3218" y="899"/>
                  </a:lnTo>
                  <a:lnTo>
                    <a:pt x="3218" y="899"/>
                  </a:lnTo>
                  <a:lnTo>
                    <a:pt x="3218" y="899"/>
                  </a:lnTo>
                  <a:lnTo>
                    <a:pt x="3218" y="899"/>
                  </a:lnTo>
                  <a:lnTo>
                    <a:pt x="3218" y="324"/>
                  </a:lnTo>
                  <a:lnTo>
                    <a:pt x="3218" y="324"/>
                  </a:lnTo>
                  <a:lnTo>
                    <a:pt x="3218" y="324"/>
                  </a:lnTo>
                  <a:lnTo>
                    <a:pt x="3243" y="324"/>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321"/>
                  </a:lnTo>
                  <a:lnTo>
                    <a:pt x="3243" y="321"/>
                  </a:lnTo>
                  <a:lnTo>
                    <a:pt x="3243" y="321"/>
                  </a:lnTo>
                  <a:lnTo>
                    <a:pt x="3244" y="321"/>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5" y="899"/>
                  </a:lnTo>
                  <a:lnTo>
                    <a:pt x="3245" y="899"/>
                  </a:lnTo>
                  <a:lnTo>
                    <a:pt x="3245" y="899"/>
                  </a:lnTo>
                  <a:lnTo>
                    <a:pt x="3245" y="285"/>
                  </a:lnTo>
                  <a:lnTo>
                    <a:pt x="3245" y="285"/>
                  </a:lnTo>
                  <a:lnTo>
                    <a:pt x="3245" y="285"/>
                  </a:lnTo>
                  <a:lnTo>
                    <a:pt x="3246" y="285"/>
                  </a:lnTo>
                  <a:lnTo>
                    <a:pt x="3246" y="283"/>
                  </a:lnTo>
                  <a:lnTo>
                    <a:pt x="3246" y="283"/>
                  </a:lnTo>
                  <a:lnTo>
                    <a:pt x="3246" y="283"/>
                  </a:lnTo>
                  <a:lnTo>
                    <a:pt x="3247" y="283"/>
                  </a:lnTo>
                  <a:lnTo>
                    <a:pt x="3247" y="281"/>
                  </a:lnTo>
                  <a:lnTo>
                    <a:pt x="3247" y="281"/>
                  </a:lnTo>
                  <a:lnTo>
                    <a:pt x="3247" y="281"/>
                  </a:lnTo>
                  <a:lnTo>
                    <a:pt x="3248" y="281"/>
                  </a:lnTo>
                  <a:lnTo>
                    <a:pt x="3248" y="276"/>
                  </a:lnTo>
                  <a:lnTo>
                    <a:pt x="3248" y="276"/>
                  </a:lnTo>
                  <a:lnTo>
                    <a:pt x="3248" y="276"/>
                  </a:lnTo>
                  <a:lnTo>
                    <a:pt x="3248" y="276"/>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9" y="275"/>
                  </a:lnTo>
                  <a:lnTo>
                    <a:pt x="3249" y="899"/>
                  </a:lnTo>
                  <a:lnTo>
                    <a:pt x="3249" y="899"/>
                  </a:lnTo>
                  <a:lnTo>
                    <a:pt x="3249" y="899"/>
                  </a:lnTo>
                  <a:lnTo>
                    <a:pt x="3249" y="899"/>
                  </a:lnTo>
                  <a:lnTo>
                    <a:pt x="3249" y="899"/>
                  </a:lnTo>
                  <a:lnTo>
                    <a:pt x="3249" y="899"/>
                  </a:lnTo>
                  <a:lnTo>
                    <a:pt x="3249" y="899"/>
                  </a:lnTo>
                  <a:lnTo>
                    <a:pt x="3249" y="899"/>
                  </a:lnTo>
                  <a:lnTo>
                    <a:pt x="3249" y="261"/>
                  </a:lnTo>
                  <a:lnTo>
                    <a:pt x="3249" y="261"/>
                  </a:lnTo>
                  <a:lnTo>
                    <a:pt x="3249" y="261"/>
                  </a:lnTo>
                  <a:lnTo>
                    <a:pt x="3249" y="261"/>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50" y="899"/>
                  </a:lnTo>
                  <a:lnTo>
                    <a:pt x="3250" y="899"/>
                  </a:lnTo>
                  <a:lnTo>
                    <a:pt x="3250" y="899"/>
                  </a:lnTo>
                  <a:lnTo>
                    <a:pt x="3250" y="221"/>
                  </a:lnTo>
                  <a:lnTo>
                    <a:pt x="3251" y="221"/>
                  </a:lnTo>
                  <a:lnTo>
                    <a:pt x="3251" y="899"/>
                  </a:lnTo>
                  <a:lnTo>
                    <a:pt x="3251" y="899"/>
                  </a:lnTo>
                  <a:lnTo>
                    <a:pt x="3251"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211"/>
                  </a:lnTo>
                  <a:lnTo>
                    <a:pt x="3252" y="211"/>
                  </a:lnTo>
                  <a:lnTo>
                    <a:pt x="3252" y="211"/>
                  </a:lnTo>
                  <a:lnTo>
                    <a:pt x="3252" y="211"/>
                  </a:lnTo>
                  <a:lnTo>
                    <a:pt x="3252" y="204"/>
                  </a:lnTo>
                  <a:lnTo>
                    <a:pt x="3252" y="204"/>
                  </a:lnTo>
                  <a:lnTo>
                    <a:pt x="3252" y="204"/>
                  </a:lnTo>
                  <a:lnTo>
                    <a:pt x="3253" y="204"/>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183"/>
                  </a:lnTo>
                  <a:lnTo>
                    <a:pt x="3253" y="183"/>
                  </a:lnTo>
                  <a:lnTo>
                    <a:pt x="3253" y="899"/>
                  </a:lnTo>
                  <a:lnTo>
                    <a:pt x="3253" y="899"/>
                  </a:lnTo>
                  <a:lnTo>
                    <a:pt x="3253" y="899"/>
                  </a:lnTo>
                  <a:lnTo>
                    <a:pt x="3253" y="899"/>
                  </a:lnTo>
                  <a:lnTo>
                    <a:pt x="3253" y="899"/>
                  </a:lnTo>
                  <a:lnTo>
                    <a:pt x="3253" y="899"/>
                  </a:lnTo>
                  <a:lnTo>
                    <a:pt x="3253" y="137"/>
                  </a:lnTo>
                  <a:lnTo>
                    <a:pt x="3253" y="137"/>
                  </a:lnTo>
                  <a:lnTo>
                    <a:pt x="3253" y="133"/>
                  </a:lnTo>
                  <a:lnTo>
                    <a:pt x="3253" y="133"/>
                  </a:lnTo>
                  <a:lnTo>
                    <a:pt x="3253" y="133"/>
                  </a:lnTo>
                  <a:lnTo>
                    <a:pt x="3253" y="133"/>
                  </a:lnTo>
                  <a:lnTo>
                    <a:pt x="3253" y="133"/>
                  </a:lnTo>
                  <a:lnTo>
                    <a:pt x="3253" y="133"/>
                  </a:lnTo>
                  <a:lnTo>
                    <a:pt x="3253" y="133"/>
                  </a:lnTo>
                  <a:lnTo>
                    <a:pt x="3272" y="133"/>
                  </a:lnTo>
                  <a:lnTo>
                    <a:pt x="3272" y="101"/>
                  </a:lnTo>
                  <a:lnTo>
                    <a:pt x="3272" y="101"/>
                  </a:lnTo>
                  <a:lnTo>
                    <a:pt x="3272" y="101"/>
                  </a:lnTo>
                  <a:lnTo>
                    <a:pt x="3273" y="101"/>
                  </a:lnTo>
                  <a:lnTo>
                    <a:pt x="3273" y="101"/>
                  </a:lnTo>
                  <a:lnTo>
                    <a:pt x="3273" y="101"/>
                  </a:lnTo>
                  <a:lnTo>
                    <a:pt x="3273" y="87"/>
                  </a:lnTo>
                  <a:lnTo>
                    <a:pt x="3273" y="87"/>
                  </a:lnTo>
                  <a:lnTo>
                    <a:pt x="3273" y="87"/>
                  </a:lnTo>
                  <a:lnTo>
                    <a:pt x="3273" y="87"/>
                  </a:lnTo>
                  <a:lnTo>
                    <a:pt x="3273" y="87"/>
                  </a:lnTo>
                  <a:lnTo>
                    <a:pt x="3273" y="87"/>
                  </a:lnTo>
                  <a:lnTo>
                    <a:pt x="3273" y="87"/>
                  </a:lnTo>
                  <a:lnTo>
                    <a:pt x="3273" y="87"/>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4" y="83"/>
                  </a:lnTo>
                  <a:lnTo>
                    <a:pt x="3274" y="83"/>
                  </a:lnTo>
                  <a:lnTo>
                    <a:pt x="3274" y="83"/>
                  </a:lnTo>
                  <a:lnTo>
                    <a:pt x="3274" y="83"/>
                  </a:lnTo>
                  <a:lnTo>
                    <a:pt x="3277" y="83"/>
                  </a:lnTo>
                  <a:lnTo>
                    <a:pt x="3277" y="29"/>
                  </a:lnTo>
                  <a:lnTo>
                    <a:pt x="3277" y="29"/>
                  </a:lnTo>
                  <a:lnTo>
                    <a:pt x="3277" y="29"/>
                  </a:lnTo>
                  <a:lnTo>
                    <a:pt x="3295" y="29"/>
                  </a:lnTo>
                  <a:lnTo>
                    <a:pt x="3295" y="3"/>
                  </a:lnTo>
                  <a:lnTo>
                    <a:pt x="3295" y="3"/>
                  </a:lnTo>
                  <a:lnTo>
                    <a:pt x="3295" y="3"/>
                  </a:lnTo>
                  <a:lnTo>
                    <a:pt x="3296" y="3"/>
                  </a:lnTo>
                  <a:lnTo>
                    <a:pt x="3296" y="0"/>
                  </a:lnTo>
                  <a:lnTo>
                    <a:pt x="3296" y="0"/>
                  </a:lnTo>
                  <a:lnTo>
                    <a:pt x="3296" y="0"/>
                  </a:lnTo>
                  <a:lnTo>
                    <a:pt x="3297" y="0"/>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0"/>
                  </a:lnTo>
                  <a:lnTo>
                    <a:pt x="3301" y="0"/>
                  </a:lnTo>
                  <a:lnTo>
                    <a:pt x="3301" y="0"/>
                  </a:lnTo>
                  <a:lnTo>
                    <a:pt x="3301" y="0"/>
                  </a:lnTo>
                  <a:lnTo>
                    <a:pt x="3301"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7" y="0"/>
                  </a:lnTo>
                  <a:lnTo>
                    <a:pt x="3317" y="0"/>
                  </a:lnTo>
                  <a:lnTo>
                    <a:pt x="3317" y="0"/>
                  </a:lnTo>
                  <a:lnTo>
                    <a:pt x="3317" y="0"/>
                  </a:lnTo>
                  <a:lnTo>
                    <a:pt x="3338" y="0"/>
                  </a:lnTo>
                  <a:lnTo>
                    <a:pt x="3338"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1" y="0"/>
                  </a:lnTo>
                  <a:lnTo>
                    <a:pt x="3341" y="0"/>
                  </a:lnTo>
                  <a:lnTo>
                    <a:pt x="3341" y="0"/>
                  </a:lnTo>
                  <a:lnTo>
                    <a:pt x="3341" y="0"/>
                  </a:lnTo>
                  <a:lnTo>
                    <a:pt x="3353" y="0"/>
                  </a:lnTo>
                  <a:lnTo>
                    <a:pt x="3353" y="0"/>
                  </a:lnTo>
                  <a:lnTo>
                    <a:pt x="3353" y="0"/>
                  </a:lnTo>
                  <a:lnTo>
                    <a:pt x="3353" y="0"/>
                  </a:lnTo>
                  <a:lnTo>
                    <a:pt x="3354" y="0"/>
                  </a:lnTo>
                  <a:lnTo>
                    <a:pt x="3354" y="0"/>
                  </a:lnTo>
                  <a:lnTo>
                    <a:pt x="3354" y="0"/>
                  </a:lnTo>
                  <a:lnTo>
                    <a:pt x="3354" y="0"/>
                  </a:lnTo>
                  <a:lnTo>
                    <a:pt x="3355" y="0"/>
                  </a:lnTo>
                  <a:lnTo>
                    <a:pt x="3355"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55" y="0"/>
                  </a:lnTo>
                  <a:lnTo>
                    <a:pt x="3355" y="0"/>
                  </a:lnTo>
                  <a:lnTo>
                    <a:pt x="3354" y="0"/>
                  </a:lnTo>
                  <a:lnTo>
                    <a:pt x="3354" y="0"/>
                  </a:lnTo>
                  <a:lnTo>
                    <a:pt x="3354" y="0"/>
                  </a:lnTo>
                  <a:lnTo>
                    <a:pt x="3354" y="0"/>
                  </a:lnTo>
                  <a:lnTo>
                    <a:pt x="3353" y="0"/>
                  </a:lnTo>
                  <a:lnTo>
                    <a:pt x="3353" y="0"/>
                  </a:lnTo>
                  <a:lnTo>
                    <a:pt x="3353" y="0"/>
                  </a:lnTo>
                  <a:lnTo>
                    <a:pt x="3353" y="0"/>
                  </a:lnTo>
                  <a:lnTo>
                    <a:pt x="3341" y="0"/>
                  </a:lnTo>
                  <a:lnTo>
                    <a:pt x="3341" y="0"/>
                  </a:lnTo>
                  <a:lnTo>
                    <a:pt x="3341" y="0"/>
                  </a:lnTo>
                  <a:lnTo>
                    <a:pt x="3341"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38" y="0"/>
                  </a:lnTo>
                  <a:lnTo>
                    <a:pt x="3338" y="0"/>
                  </a:lnTo>
                  <a:lnTo>
                    <a:pt x="3317" y="0"/>
                  </a:lnTo>
                  <a:lnTo>
                    <a:pt x="3317" y="0"/>
                  </a:lnTo>
                  <a:lnTo>
                    <a:pt x="3317" y="0"/>
                  </a:lnTo>
                  <a:lnTo>
                    <a:pt x="3317"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01" y="0"/>
                  </a:lnTo>
                  <a:lnTo>
                    <a:pt x="3301" y="0"/>
                  </a:lnTo>
                  <a:lnTo>
                    <a:pt x="3301" y="0"/>
                  </a:lnTo>
                  <a:lnTo>
                    <a:pt x="3301" y="0"/>
                  </a:lnTo>
                  <a:lnTo>
                    <a:pt x="3301" y="0"/>
                  </a:lnTo>
                  <a:lnTo>
                    <a:pt x="3301" y="0"/>
                  </a:lnTo>
                  <a:lnTo>
                    <a:pt x="3301" y="0"/>
                  </a:lnTo>
                  <a:lnTo>
                    <a:pt x="3301" y="0"/>
                  </a:lnTo>
                  <a:lnTo>
                    <a:pt x="3299" y="0"/>
                  </a:lnTo>
                  <a:lnTo>
                    <a:pt x="3299" y="0"/>
                  </a:lnTo>
                  <a:lnTo>
                    <a:pt x="3299" y="0"/>
                  </a:lnTo>
                  <a:lnTo>
                    <a:pt x="3299" y="0"/>
                  </a:lnTo>
                  <a:lnTo>
                    <a:pt x="3299" y="0"/>
                  </a:lnTo>
                  <a:lnTo>
                    <a:pt x="3299" y="0"/>
                  </a:lnTo>
                  <a:lnTo>
                    <a:pt x="3298" y="0"/>
                  </a:lnTo>
                  <a:lnTo>
                    <a:pt x="3298" y="0"/>
                  </a:lnTo>
                  <a:lnTo>
                    <a:pt x="3297" y="0"/>
                  </a:lnTo>
                  <a:lnTo>
                    <a:pt x="3297" y="0"/>
                  </a:lnTo>
                  <a:lnTo>
                    <a:pt x="3296" y="0"/>
                  </a:lnTo>
                  <a:lnTo>
                    <a:pt x="3296" y="0"/>
                  </a:lnTo>
                  <a:lnTo>
                    <a:pt x="3296" y="0"/>
                  </a:lnTo>
                  <a:lnTo>
                    <a:pt x="3296" y="3"/>
                  </a:lnTo>
                  <a:lnTo>
                    <a:pt x="3295" y="3"/>
                  </a:lnTo>
                  <a:lnTo>
                    <a:pt x="3295" y="3"/>
                  </a:lnTo>
                  <a:lnTo>
                    <a:pt x="3295" y="3"/>
                  </a:lnTo>
                  <a:lnTo>
                    <a:pt x="3295" y="29"/>
                  </a:lnTo>
                  <a:lnTo>
                    <a:pt x="3277" y="29"/>
                  </a:lnTo>
                  <a:lnTo>
                    <a:pt x="3277" y="29"/>
                  </a:lnTo>
                  <a:lnTo>
                    <a:pt x="3277" y="29"/>
                  </a:lnTo>
                  <a:lnTo>
                    <a:pt x="3277" y="83"/>
                  </a:lnTo>
                  <a:lnTo>
                    <a:pt x="3274" y="83"/>
                  </a:lnTo>
                  <a:lnTo>
                    <a:pt x="3274" y="83"/>
                  </a:lnTo>
                  <a:lnTo>
                    <a:pt x="3274" y="83"/>
                  </a:lnTo>
                  <a:lnTo>
                    <a:pt x="3274"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7"/>
                  </a:lnTo>
                  <a:lnTo>
                    <a:pt x="3273" y="87"/>
                  </a:lnTo>
                  <a:lnTo>
                    <a:pt x="3273" y="87"/>
                  </a:lnTo>
                  <a:lnTo>
                    <a:pt x="3273" y="87"/>
                  </a:lnTo>
                  <a:lnTo>
                    <a:pt x="3273" y="87"/>
                  </a:lnTo>
                  <a:lnTo>
                    <a:pt x="3273" y="87"/>
                  </a:lnTo>
                  <a:lnTo>
                    <a:pt x="3273" y="87"/>
                  </a:lnTo>
                  <a:lnTo>
                    <a:pt x="3273" y="87"/>
                  </a:lnTo>
                  <a:lnTo>
                    <a:pt x="3273" y="101"/>
                  </a:lnTo>
                  <a:lnTo>
                    <a:pt x="3273" y="101"/>
                  </a:lnTo>
                  <a:lnTo>
                    <a:pt x="3273" y="101"/>
                  </a:lnTo>
                  <a:lnTo>
                    <a:pt x="3272" y="101"/>
                  </a:lnTo>
                  <a:lnTo>
                    <a:pt x="3272" y="101"/>
                  </a:lnTo>
                  <a:lnTo>
                    <a:pt x="3272" y="101"/>
                  </a:lnTo>
                  <a:lnTo>
                    <a:pt x="3272" y="133"/>
                  </a:lnTo>
                  <a:lnTo>
                    <a:pt x="3253" y="133"/>
                  </a:lnTo>
                  <a:lnTo>
                    <a:pt x="3253" y="133"/>
                  </a:lnTo>
                  <a:lnTo>
                    <a:pt x="3253" y="133"/>
                  </a:lnTo>
                  <a:lnTo>
                    <a:pt x="3253" y="133"/>
                  </a:lnTo>
                  <a:lnTo>
                    <a:pt x="3253" y="133"/>
                  </a:lnTo>
                  <a:lnTo>
                    <a:pt x="3253" y="133"/>
                  </a:lnTo>
                  <a:lnTo>
                    <a:pt x="3253" y="133"/>
                  </a:lnTo>
                  <a:lnTo>
                    <a:pt x="3253" y="137"/>
                  </a:lnTo>
                  <a:lnTo>
                    <a:pt x="3253" y="137"/>
                  </a:lnTo>
                  <a:lnTo>
                    <a:pt x="3253" y="899"/>
                  </a:lnTo>
                  <a:lnTo>
                    <a:pt x="3253" y="899"/>
                  </a:lnTo>
                  <a:lnTo>
                    <a:pt x="3253" y="899"/>
                  </a:lnTo>
                  <a:lnTo>
                    <a:pt x="3253" y="899"/>
                  </a:lnTo>
                  <a:lnTo>
                    <a:pt x="3253" y="899"/>
                  </a:lnTo>
                  <a:lnTo>
                    <a:pt x="3253" y="899"/>
                  </a:lnTo>
                  <a:lnTo>
                    <a:pt x="3253" y="183"/>
                  </a:lnTo>
                  <a:lnTo>
                    <a:pt x="3253" y="183"/>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204"/>
                  </a:lnTo>
                  <a:lnTo>
                    <a:pt x="3252" y="204"/>
                  </a:lnTo>
                  <a:lnTo>
                    <a:pt x="3252" y="204"/>
                  </a:lnTo>
                  <a:lnTo>
                    <a:pt x="3252" y="204"/>
                  </a:lnTo>
                  <a:lnTo>
                    <a:pt x="3252" y="211"/>
                  </a:lnTo>
                  <a:lnTo>
                    <a:pt x="3252" y="211"/>
                  </a:lnTo>
                  <a:lnTo>
                    <a:pt x="3252" y="211"/>
                  </a:lnTo>
                  <a:lnTo>
                    <a:pt x="3252" y="211"/>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1" y="899"/>
                  </a:lnTo>
                  <a:lnTo>
                    <a:pt x="3251" y="899"/>
                  </a:lnTo>
                  <a:lnTo>
                    <a:pt x="3251" y="899"/>
                  </a:lnTo>
                  <a:lnTo>
                    <a:pt x="3251" y="221"/>
                  </a:lnTo>
                  <a:lnTo>
                    <a:pt x="3250" y="221"/>
                  </a:lnTo>
                  <a:lnTo>
                    <a:pt x="3250" y="899"/>
                  </a:lnTo>
                  <a:lnTo>
                    <a:pt x="3250" y="899"/>
                  </a:lnTo>
                  <a:lnTo>
                    <a:pt x="3250"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261"/>
                  </a:lnTo>
                  <a:lnTo>
                    <a:pt x="3249" y="261"/>
                  </a:lnTo>
                  <a:lnTo>
                    <a:pt x="3249" y="261"/>
                  </a:lnTo>
                  <a:lnTo>
                    <a:pt x="3249" y="261"/>
                  </a:lnTo>
                  <a:lnTo>
                    <a:pt x="3249" y="899"/>
                  </a:lnTo>
                  <a:lnTo>
                    <a:pt x="3249" y="899"/>
                  </a:lnTo>
                  <a:lnTo>
                    <a:pt x="3249" y="899"/>
                  </a:lnTo>
                  <a:lnTo>
                    <a:pt x="3249" y="899"/>
                  </a:lnTo>
                  <a:lnTo>
                    <a:pt x="3249" y="899"/>
                  </a:lnTo>
                  <a:lnTo>
                    <a:pt x="3249" y="899"/>
                  </a:lnTo>
                  <a:lnTo>
                    <a:pt x="3249" y="899"/>
                  </a:lnTo>
                  <a:lnTo>
                    <a:pt x="3249" y="899"/>
                  </a:lnTo>
                  <a:lnTo>
                    <a:pt x="3249"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6"/>
                  </a:lnTo>
                  <a:lnTo>
                    <a:pt x="3248" y="276"/>
                  </a:lnTo>
                  <a:lnTo>
                    <a:pt x="3248" y="276"/>
                  </a:lnTo>
                  <a:lnTo>
                    <a:pt x="3248" y="276"/>
                  </a:lnTo>
                  <a:lnTo>
                    <a:pt x="3248" y="281"/>
                  </a:lnTo>
                  <a:lnTo>
                    <a:pt x="3247" y="281"/>
                  </a:lnTo>
                  <a:lnTo>
                    <a:pt x="3247" y="281"/>
                  </a:lnTo>
                  <a:lnTo>
                    <a:pt x="3247" y="281"/>
                  </a:lnTo>
                  <a:lnTo>
                    <a:pt x="3247" y="283"/>
                  </a:lnTo>
                  <a:lnTo>
                    <a:pt x="3246" y="283"/>
                  </a:lnTo>
                  <a:lnTo>
                    <a:pt x="3246" y="283"/>
                  </a:lnTo>
                  <a:lnTo>
                    <a:pt x="3246" y="283"/>
                  </a:lnTo>
                  <a:lnTo>
                    <a:pt x="3246" y="285"/>
                  </a:lnTo>
                  <a:lnTo>
                    <a:pt x="3245" y="285"/>
                  </a:lnTo>
                  <a:lnTo>
                    <a:pt x="3245" y="285"/>
                  </a:lnTo>
                  <a:lnTo>
                    <a:pt x="3245" y="285"/>
                  </a:lnTo>
                  <a:lnTo>
                    <a:pt x="3245" y="899"/>
                  </a:lnTo>
                  <a:lnTo>
                    <a:pt x="3245" y="899"/>
                  </a:lnTo>
                  <a:lnTo>
                    <a:pt x="3245"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321"/>
                  </a:lnTo>
                  <a:lnTo>
                    <a:pt x="3243" y="321"/>
                  </a:lnTo>
                  <a:lnTo>
                    <a:pt x="3243" y="321"/>
                  </a:lnTo>
                  <a:lnTo>
                    <a:pt x="3243" y="321"/>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324"/>
                  </a:lnTo>
                  <a:lnTo>
                    <a:pt x="3218" y="324"/>
                  </a:lnTo>
                  <a:lnTo>
                    <a:pt x="3218" y="324"/>
                  </a:lnTo>
                  <a:lnTo>
                    <a:pt x="3218" y="324"/>
                  </a:lnTo>
                  <a:lnTo>
                    <a:pt x="3218" y="899"/>
                  </a:lnTo>
                  <a:lnTo>
                    <a:pt x="3218" y="899"/>
                  </a:lnTo>
                  <a:lnTo>
                    <a:pt x="3218" y="899"/>
                  </a:lnTo>
                  <a:lnTo>
                    <a:pt x="3218" y="899"/>
                  </a:lnTo>
                  <a:lnTo>
                    <a:pt x="3218" y="899"/>
                  </a:lnTo>
                  <a:lnTo>
                    <a:pt x="3218" y="899"/>
                  </a:lnTo>
                  <a:lnTo>
                    <a:pt x="3218" y="899"/>
                  </a:lnTo>
                  <a:lnTo>
                    <a:pt x="3218" y="899"/>
                  </a:lnTo>
                  <a:lnTo>
                    <a:pt x="3218"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350"/>
                  </a:lnTo>
                  <a:lnTo>
                    <a:pt x="3216" y="350"/>
                  </a:lnTo>
                  <a:lnTo>
                    <a:pt x="3216" y="350"/>
                  </a:lnTo>
                  <a:lnTo>
                    <a:pt x="3216" y="350"/>
                  </a:lnTo>
                  <a:lnTo>
                    <a:pt x="3216" y="350"/>
                  </a:lnTo>
                  <a:lnTo>
                    <a:pt x="3216" y="350"/>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357"/>
                  </a:lnTo>
                  <a:lnTo>
                    <a:pt x="3216" y="357"/>
                  </a:lnTo>
                  <a:lnTo>
                    <a:pt x="3216" y="361"/>
                  </a:lnTo>
                  <a:lnTo>
                    <a:pt x="3216" y="361"/>
                  </a:lnTo>
                  <a:lnTo>
                    <a:pt x="3216" y="364"/>
                  </a:lnTo>
                  <a:lnTo>
                    <a:pt x="3216" y="364"/>
                  </a:lnTo>
                  <a:lnTo>
                    <a:pt x="3216" y="364"/>
                  </a:lnTo>
                  <a:lnTo>
                    <a:pt x="3216" y="364"/>
                  </a:lnTo>
                  <a:lnTo>
                    <a:pt x="3216" y="899"/>
                  </a:lnTo>
                  <a:lnTo>
                    <a:pt x="3216" y="899"/>
                  </a:lnTo>
                  <a:lnTo>
                    <a:pt x="3216" y="899"/>
                  </a:lnTo>
                  <a:lnTo>
                    <a:pt x="3216" y="899"/>
                  </a:lnTo>
                  <a:lnTo>
                    <a:pt x="3216" y="899"/>
                  </a:lnTo>
                  <a:lnTo>
                    <a:pt x="3216" y="899"/>
                  </a:lnTo>
                  <a:lnTo>
                    <a:pt x="3216" y="375"/>
                  </a:lnTo>
                  <a:lnTo>
                    <a:pt x="3216" y="375"/>
                  </a:lnTo>
                  <a:lnTo>
                    <a:pt x="3216" y="899"/>
                  </a:lnTo>
                  <a:lnTo>
                    <a:pt x="3203" y="899"/>
                  </a:lnTo>
                  <a:lnTo>
                    <a:pt x="3203" y="384"/>
                  </a:lnTo>
                  <a:lnTo>
                    <a:pt x="3202" y="384"/>
                  </a:lnTo>
                  <a:lnTo>
                    <a:pt x="3202" y="384"/>
                  </a:lnTo>
                  <a:lnTo>
                    <a:pt x="3202" y="384"/>
                  </a:lnTo>
                  <a:lnTo>
                    <a:pt x="3202" y="385"/>
                  </a:lnTo>
                  <a:lnTo>
                    <a:pt x="3201" y="385"/>
                  </a:lnTo>
                  <a:lnTo>
                    <a:pt x="3201" y="899"/>
                  </a:lnTo>
                  <a:lnTo>
                    <a:pt x="3197" y="899"/>
                  </a:lnTo>
                  <a:lnTo>
                    <a:pt x="3197" y="899"/>
                  </a:lnTo>
                  <a:lnTo>
                    <a:pt x="3196" y="899"/>
                  </a:lnTo>
                  <a:lnTo>
                    <a:pt x="3196" y="899"/>
                  </a:lnTo>
                  <a:lnTo>
                    <a:pt x="3195" y="899"/>
                  </a:lnTo>
                  <a:lnTo>
                    <a:pt x="3195" y="899"/>
                  </a:lnTo>
                  <a:lnTo>
                    <a:pt x="3194" y="899"/>
                  </a:lnTo>
                  <a:lnTo>
                    <a:pt x="3194" y="899"/>
                  </a:lnTo>
                  <a:lnTo>
                    <a:pt x="3194" y="899"/>
                  </a:lnTo>
                  <a:lnTo>
                    <a:pt x="3194" y="899"/>
                  </a:lnTo>
                  <a:lnTo>
                    <a:pt x="3194" y="899"/>
                  </a:lnTo>
                  <a:lnTo>
                    <a:pt x="3194" y="899"/>
                  </a:lnTo>
                  <a:lnTo>
                    <a:pt x="3194" y="899"/>
                  </a:lnTo>
                  <a:lnTo>
                    <a:pt x="3194"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394"/>
                  </a:lnTo>
                  <a:lnTo>
                    <a:pt x="3193" y="394"/>
                  </a:lnTo>
                  <a:lnTo>
                    <a:pt x="3193" y="394"/>
                  </a:lnTo>
                  <a:lnTo>
                    <a:pt x="3193" y="394"/>
                  </a:lnTo>
                  <a:lnTo>
                    <a:pt x="3193" y="394"/>
                  </a:lnTo>
                  <a:lnTo>
                    <a:pt x="3193" y="394"/>
                  </a:lnTo>
                  <a:lnTo>
                    <a:pt x="3193" y="402"/>
                  </a:lnTo>
                  <a:lnTo>
                    <a:pt x="3192" y="402"/>
                  </a:lnTo>
                  <a:lnTo>
                    <a:pt x="3192" y="402"/>
                  </a:lnTo>
                  <a:lnTo>
                    <a:pt x="3192" y="402"/>
                  </a:lnTo>
                  <a:lnTo>
                    <a:pt x="3192" y="404"/>
                  </a:lnTo>
                  <a:lnTo>
                    <a:pt x="3192" y="404"/>
                  </a:lnTo>
                  <a:lnTo>
                    <a:pt x="3192" y="408"/>
                  </a:lnTo>
                  <a:lnTo>
                    <a:pt x="3192" y="408"/>
                  </a:lnTo>
                  <a:lnTo>
                    <a:pt x="3192" y="899"/>
                  </a:lnTo>
                  <a:lnTo>
                    <a:pt x="3192" y="899"/>
                  </a:lnTo>
                  <a:lnTo>
                    <a:pt x="3192" y="899"/>
                  </a:lnTo>
                  <a:lnTo>
                    <a:pt x="3192" y="899"/>
                  </a:lnTo>
                  <a:lnTo>
                    <a:pt x="3192" y="899"/>
                  </a:lnTo>
                  <a:lnTo>
                    <a:pt x="3192" y="899"/>
                  </a:lnTo>
                  <a:lnTo>
                    <a:pt x="3192" y="425"/>
                  </a:lnTo>
                  <a:lnTo>
                    <a:pt x="3191" y="425"/>
                  </a:lnTo>
                  <a:lnTo>
                    <a:pt x="3191" y="425"/>
                  </a:lnTo>
                  <a:lnTo>
                    <a:pt x="3191" y="425"/>
                  </a:lnTo>
                  <a:lnTo>
                    <a:pt x="3191" y="425"/>
                  </a:lnTo>
                  <a:lnTo>
                    <a:pt x="3190" y="425"/>
                  </a:lnTo>
                  <a:lnTo>
                    <a:pt x="3190" y="425"/>
                  </a:lnTo>
                  <a:lnTo>
                    <a:pt x="3190" y="425"/>
                  </a:lnTo>
                  <a:lnTo>
                    <a:pt x="3190" y="425"/>
                  </a:lnTo>
                  <a:lnTo>
                    <a:pt x="3190" y="425"/>
                  </a:lnTo>
                  <a:lnTo>
                    <a:pt x="3190" y="430"/>
                  </a:lnTo>
                  <a:lnTo>
                    <a:pt x="3189" y="430"/>
                  </a:lnTo>
                  <a:lnTo>
                    <a:pt x="3189" y="899"/>
                  </a:lnTo>
                  <a:lnTo>
                    <a:pt x="3189" y="899"/>
                  </a:lnTo>
                  <a:lnTo>
                    <a:pt x="3189" y="899"/>
                  </a:lnTo>
                  <a:lnTo>
                    <a:pt x="3189" y="899"/>
                  </a:lnTo>
                  <a:lnTo>
                    <a:pt x="3189" y="430"/>
                  </a:lnTo>
                  <a:lnTo>
                    <a:pt x="3189" y="430"/>
                  </a:lnTo>
                  <a:lnTo>
                    <a:pt x="3189" y="434"/>
                  </a:lnTo>
                  <a:lnTo>
                    <a:pt x="3189" y="434"/>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438"/>
                  </a:lnTo>
                  <a:lnTo>
                    <a:pt x="3189" y="438"/>
                  </a:lnTo>
                  <a:lnTo>
                    <a:pt x="3189" y="899"/>
                  </a:lnTo>
                  <a:lnTo>
                    <a:pt x="3189" y="899"/>
                  </a:lnTo>
                  <a:lnTo>
                    <a:pt x="3189" y="440"/>
                  </a:lnTo>
                  <a:lnTo>
                    <a:pt x="3189" y="440"/>
                  </a:lnTo>
                  <a:lnTo>
                    <a:pt x="3189" y="440"/>
                  </a:lnTo>
                  <a:lnTo>
                    <a:pt x="3188" y="440"/>
                  </a:lnTo>
                  <a:lnTo>
                    <a:pt x="3188" y="445"/>
                  </a:lnTo>
                  <a:lnTo>
                    <a:pt x="3187" y="445"/>
                  </a:lnTo>
                  <a:lnTo>
                    <a:pt x="3187" y="445"/>
                  </a:lnTo>
                  <a:lnTo>
                    <a:pt x="3187" y="445"/>
                  </a:lnTo>
                  <a:lnTo>
                    <a:pt x="3187" y="445"/>
                  </a:lnTo>
                  <a:lnTo>
                    <a:pt x="3187" y="445"/>
                  </a:lnTo>
                  <a:lnTo>
                    <a:pt x="3187" y="445"/>
                  </a:lnTo>
                  <a:lnTo>
                    <a:pt x="3187" y="445"/>
                  </a:lnTo>
                  <a:lnTo>
                    <a:pt x="3187" y="454"/>
                  </a:lnTo>
                  <a:lnTo>
                    <a:pt x="3186" y="454"/>
                  </a:lnTo>
                  <a:lnTo>
                    <a:pt x="3186" y="454"/>
                  </a:lnTo>
                  <a:lnTo>
                    <a:pt x="3186" y="454"/>
                  </a:lnTo>
                  <a:lnTo>
                    <a:pt x="3186" y="455"/>
                  </a:lnTo>
                  <a:lnTo>
                    <a:pt x="3186" y="455"/>
                  </a:lnTo>
                  <a:lnTo>
                    <a:pt x="3186" y="455"/>
                  </a:lnTo>
                  <a:lnTo>
                    <a:pt x="3186" y="455"/>
                  </a:lnTo>
                  <a:lnTo>
                    <a:pt x="3186" y="899"/>
                  </a:lnTo>
                  <a:lnTo>
                    <a:pt x="3186" y="899"/>
                  </a:lnTo>
                  <a:lnTo>
                    <a:pt x="3186" y="899"/>
                  </a:lnTo>
                  <a:lnTo>
                    <a:pt x="3185" y="899"/>
                  </a:lnTo>
                  <a:lnTo>
                    <a:pt x="3185" y="899"/>
                  </a:lnTo>
                  <a:lnTo>
                    <a:pt x="3185" y="89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2" y="469"/>
                  </a:lnTo>
                  <a:lnTo>
                    <a:pt x="3182" y="476"/>
                  </a:lnTo>
                  <a:lnTo>
                    <a:pt x="3178" y="476"/>
                  </a:lnTo>
                  <a:lnTo>
                    <a:pt x="3178" y="476"/>
                  </a:lnTo>
                  <a:lnTo>
                    <a:pt x="3176" y="476"/>
                  </a:lnTo>
                  <a:lnTo>
                    <a:pt x="3176" y="476"/>
                  </a:lnTo>
                  <a:lnTo>
                    <a:pt x="3176" y="476"/>
                  </a:lnTo>
                  <a:lnTo>
                    <a:pt x="3176" y="476"/>
                  </a:lnTo>
                  <a:lnTo>
                    <a:pt x="3176" y="476"/>
                  </a:lnTo>
                  <a:lnTo>
                    <a:pt x="3176" y="476"/>
                  </a:lnTo>
                  <a:lnTo>
                    <a:pt x="3175" y="476"/>
                  </a:lnTo>
                  <a:lnTo>
                    <a:pt x="3175" y="476"/>
                  </a:lnTo>
                  <a:lnTo>
                    <a:pt x="3175" y="476"/>
                  </a:lnTo>
                  <a:lnTo>
                    <a:pt x="3175" y="476"/>
                  </a:lnTo>
                  <a:lnTo>
                    <a:pt x="3175" y="476"/>
                  </a:lnTo>
                  <a:lnTo>
                    <a:pt x="3175" y="476"/>
                  </a:lnTo>
                  <a:lnTo>
                    <a:pt x="3175" y="476"/>
                  </a:lnTo>
                  <a:lnTo>
                    <a:pt x="3175" y="479"/>
                  </a:lnTo>
                  <a:lnTo>
                    <a:pt x="3172" y="479"/>
                  </a:lnTo>
                  <a:lnTo>
                    <a:pt x="3172" y="479"/>
                  </a:lnTo>
                  <a:lnTo>
                    <a:pt x="3171" y="479"/>
                  </a:lnTo>
                  <a:lnTo>
                    <a:pt x="3171" y="479"/>
                  </a:lnTo>
                  <a:lnTo>
                    <a:pt x="3169" y="479"/>
                  </a:lnTo>
                  <a:lnTo>
                    <a:pt x="3169" y="479"/>
                  </a:lnTo>
                  <a:lnTo>
                    <a:pt x="3169" y="479"/>
                  </a:lnTo>
                  <a:lnTo>
                    <a:pt x="3169" y="479"/>
                  </a:lnTo>
                  <a:lnTo>
                    <a:pt x="3169" y="479"/>
                  </a:lnTo>
                  <a:lnTo>
                    <a:pt x="3169" y="479"/>
                  </a:lnTo>
                  <a:lnTo>
                    <a:pt x="3169" y="479"/>
                  </a:lnTo>
                  <a:lnTo>
                    <a:pt x="3169" y="479"/>
                  </a:lnTo>
                  <a:lnTo>
                    <a:pt x="3169" y="479"/>
                  </a:lnTo>
                  <a:lnTo>
                    <a:pt x="3169" y="488"/>
                  </a:lnTo>
                  <a:lnTo>
                    <a:pt x="3169" y="488"/>
                  </a:lnTo>
                  <a:lnTo>
                    <a:pt x="3169" y="488"/>
                  </a:lnTo>
                  <a:lnTo>
                    <a:pt x="3159" y="488"/>
                  </a:lnTo>
                  <a:lnTo>
                    <a:pt x="3159" y="488"/>
                  </a:lnTo>
                  <a:lnTo>
                    <a:pt x="3157" y="488"/>
                  </a:lnTo>
                  <a:lnTo>
                    <a:pt x="3157" y="488"/>
                  </a:lnTo>
                  <a:lnTo>
                    <a:pt x="3157" y="488"/>
                  </a:lnTo>
                  <a:lnTo>
                    <a:pt x="3157" y="488"/>
                  </a:lnTo>
                  <a:lnTo>
                    <a:pt x="3156" y="488"/>
                  </a:lnTo>
                  <a:lnTo>
                    <a:pt x="3156" y="899"/>
                  </a:lnTo>
                  <a:lnTo>
                    <a:pt x="3156" y="899"/>
                  </a:lnTo>
                  <a:lnTo>
                    <a:pt x="3156" y="899"/>
                  </a:lnTo>
                  <a:lnTo>
                    <a:pt x="3101" y="899"/>
                  </a:lnTo>
                  <a:lnTo>
                    <a:pt x="3101" y="899"/>
                  </a:lnTo>
                  <a:lnTo>
                    <a:pt x="3076" y="899"/>
                  </a:lnTo>
                  <a:lnTo>
                    <a:pt x="3076"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60" y="899"/>
                  </a:lnTo>
                  <a:lnTo>
                    <a:pt x="3060" y="899"/>
                  </a:lnTo>
                  <a:lnTo>
                    <a:pt x="3058" y="899"/>
                  </a:lnTo>
                  <a:lnTo>
                    <a:pt x="3058" y="899"/>
                  </a:lnTo>
                  <a:lnTo>
                    <a:pt x="3058" y="899"/>
                  </a:lnTo>
                  <a:lnTo>
                    <a:pt x="3058" y="520"/>
                  </a:lnTo>
                  <a:lnTo>
                    <a:pt x="3057" y="520"/>
                  </a:lnTo>
                  <a:lnTo>
                    <a:pt x="3057" y="520"/>
                  </a:lnTo>
                  <a:lnTo>
                    <a:pt x="3057" y="520"/>
                  </a:lnTo>
                  <a:lnTo>
                    <a:pt x="3057" y="521"/>
                  </a:lnTo>
                  <a:lnTo>
                    <a:pt x="3050" y="521"/>
                  </a:lnTo>
                  <a:lnTo>
                    <a:pt x="3050" y="521"/>
                  </a:lnTo>
                  <a:lnTo>
                    <a:pt x="3049" y="521"/>
                  </a:lnTo>
                  <a:lnTo>
                    <a:pt x="3049" y="521"/>
                  </a:lnTo>
                  <a:lnTo>
                    <a:pt x="3048" y="521"/>
                  </a:lnTo>
                  <a:lnTo>
                    <a:pt x="3048" y="521"/>
                  </a:lnTo>
                  <a:lnTo>
                    <a:pt x="3048" y="521"/>
                  </a:lnTo>
                  <a:lnTo>
                    <a:pt x="3048" y="521"/>
                  </a:lnTo>
                  <a:lnTo>
                    <a:pt x="3048" y="521"/>
                  </a:lnTo>
                  <a:lnTo>
                    <a:pt x="3048" y="521"/>
                  </a:lnTo>
                  <a:lnTo>
                    <a:pt x="3048" y="521"/>
                  </a:lnTo>
                  <a:lnTo>
                    <a:pt x="3048"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2"/>
                  </a:lnTo>
                  <a:lnTo>
                    <a:pt x="3047" y="522"/>
                  </a:lnTo>
                  <a:lnTo>
                    <a:pt x="3047" y="522"/>
                  </a:lnTo>
                  <a:lnTo>
                    <a:pt x="3046" y="522"/>
                  </a:lnTo>
                  <a:lnTo>
                    <a:pt x="3046" y="522"/>
                  </a:lnTo>
                  <a:lnTo>
                    <a:pt x="3046" y="522"/>
                  </a:lnTo>
                  <a:lnTo>
                    <a:pt x="3046" y="899"/>
                  </a:lnTo>
                  <a:lnTo>
                    <a:pt x="3046" y="899"/>
                  </a:lnTo>
                  <a:lnTo>
                    <a:pt x="3046" y="899"/>
                  </a:lnTo>
                  <a:lnTo>
                    <a:pt x="3045" y="899"/>
                  </a:lnTo>
                  <a:lnTo>
                    <a:pt x="3045" y="899"/>
                  </a:lnTo>
                  <a:lnTo>
                    <a:pt x="3045" y="899"/>
                  </a:lnTo>
                  <a:lnTo>
                    <a:pt x="3045" y="899"/>
                  </a:lnTo>
                  <a:lnTo>
                    <a:pt x="2972" y="899"/>
                  </a:lnTo>
                  <a:lnTo>
                    <a:pt x="2972" y="899"/>
                  </a:lnTo>
                  <a:lnTo>
                    <a:pt x="2972" y="899"/>
                  </a:lnTo>
                  <a:lnTo>
                    <a:pt x="2972" y="538"/>
                  </a:lnTo>
                  <a:lnTo>
                    <a:pt x="2968" y="538"/>
                  </a:lnTo>
                  <a:lnTo>
                    <a:pt x="2968" y="538"/>
                  </a:lnTo>
                  <a:lnTo>
                    <a:pt x="2967" y="538"/>
                  </a:lnTo>
                  <a:lnTo>
                    <a:pt x="2967" y="538"/>
                  </a:lnTo>
                  <a:lnTo>
                    <a:pt x="2967" y="538"/>
                  </a:lnTo>
                  <a:lnTo>
                    <a:pt x="2967" y="538"/>
                  </a:lnTo>
                  <a:lnTo>
                    <a:pt x="2967" y="538"/>
                  </a:lnTo>
                  <a:lnTo>
                    <a:pt x="2967"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4" y="538"/>
                  </a:lnTo>
                  <a:lnTo>
                    <a:pt x="2964"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9"/>
                  </a:lnTo>
                  <a:lnTo>
                    <a:pt x="2962" y="539"/>
                  </a:lnTo>
                  <a:lnTo>
                    <a:pt x="2962" y="539"/>
                  </a:lnTo>
                  <a:lnTo>
                    <a:pt x="2962" y="539"/>
                  </a:lnTo>
                  <a:lnTo>
                    <a:pt x="2962" y="539"/>
                  </a:lnTo>
                  <a:lnTo>
                    <a:pt x="2962" y="539"/>
                  </a:lnTo>
                  <a:lnTo>
                    <a:pt x="2962" y="539"/>
                  </a:lnTo>
                  <a:lnTo>
                    <a:pt x="2962" y="539"/>
                  </a:lnTo>
                  <a:lnTo>
                    <a:pt x="2962" y="899"/>
                  </a:lnTo>
                  <a:lnTo>
                    <a:pt x="2953" y="899"/>
                  </a:lnTo>
                  <a:lnTo>
                    <a:pt x="2953" y="899"/>
                  </a:lnTo>
                  <a:lnTo>
                    <a:pt x="2952" y="899"/>
                  </a:lnTo>
                  <a:lnTo>
                    <a:pt x="2952" y="899"/>
                  </a:lnTo>
                  <a:lnTo>
                    <a:pt x="2951" y="899"/>
                  </a:lnTo>
                  <a:lnTo>
                    <a:pt x="2951" y="547"/>
                  </a:lnTo>
                  <a:lnTo>
                    <a:pt x="2951" y="547"/>
                  </a:lnTo>
                  <a:lnTo>
                    <a:pt x="2951" y="547"/>
                  </a:lnTo>
                  <a:lnTo>
                    <a:pt x="2951" y="547"/>
                  </a:lnTo>
                  <a:lnTo>
                    <a:pt x="2951"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47" y="899"/>
                  </a:lnTo>
                  <a:lnTo>
                    <a:pt x="2947" y="899"/>
                  </a:lnTo>
                  <a:lnTo>
                    <a:pt x="2945" y="899"/>
                  </a:lnTo>
                  <a:lnTo>
                    <a:pt x="2945" y="562"/>
                  </a:lnTo>
                  <a:lnTo>
                    <a:pt x="2944" y="562"/>
                  </a:lnTo>
                  <a:lnTo>
                    <a:pt x="2944" y="562"/>
                  </a:lnTo>
                  <a:lnTo>
                    <a:pt x="2943" y="562"/>
                  </a:lnTo>
                  <a:lnTo>
                    <a:pt x="2943" y="562"/>
                  </a:lnTo>
                  <a:lnTo>
                    <a:pt x="2943" y="562"/>
                  </a:lnTo>
                  <a:lnTo>
                    <a:pt x="2943" y="562"/>
                  </a:lnTo>
                  <a:lnTo>
                    <a:pt x="2943" y="562"/>
                  </a:lnTo>
                  <a:lnTo>
                    <a:pt x="2943" y="562"/>
                  </a:lnTo>
                  <a:lnTo>
                    <a:pt x="2943" y="562"/>
                  </a:lnTo>
                  <a:lnTo>
                    <a:pt x="2943" y="562"/>
                  </a:lnTo>
                  <a:lnTo>
                    <a:pt x="2943" y="562"/>
                  </a:lnTo>
                  <a:lnTo>
                    <a:pt x="2943" y="565"/>
                  </a:lnTo>
                  <a:lnTo>
                    <a:pt x="2943" y="565"/>
                  </a:lnTo>
                  <a:lnTo>
                    <a:pt x="2943" y="899"/>
                  </a:lnTo>
                  <a:lnTo>
                    <a:pt x="2943" y="899"/>
                  </a:lnTo>
                  <a:lnTo>
                    <a:pt x="2943" y="899"/>
                  </a:lnTo>
                  <a:lnTo>
                    <a:pt x="2939" y="899"/>
                  </a:lnTo>
                  <a:lnTo>
                    <a:pt x="2939" y="567"/>
                  </a:lnTo>
                  <a:lnTo>
                    <a:pt x="2938" y="567"/>
                  </a:lnTo>
                  <a:lnTo>
                    <a:pt x="2938" y="567"/>
                  </a:lnTo>
                  <a:lnTo>
                    <a:pt x="2938" y="567"/>
                  </a:lnTo>
                  <a:lnTo>
                    <a:pt x="2938" y="899"/>
                  </a:lnTo>
                  <a:lnTo>
                    <a:pt x="2918" y="899"/>
                  </a:lnTo>
                  <a:lnTo>
                    <a:pt x="2918" y="568"/>
                  </a:lnTo>
                  <a:lnTo>
                    <a:pt x="2917" y="568"/>
                  </a:lnTo>
                  <a:lnTo>
                    <a:pt x="2917" y="568"/>
                  </a:lnTo>
                  <a:lnTo>
                    <a:pt x="2917" y="568"/>
                  </a:lnTo>
                  <a:lnTo>
                    <a:pt x="2917" y="577"/>
                  </a:lnTo>
                  <a:lnTo>
                    <a:pt x="2913" y="577"/>
                  </a:lnTo>
                  <a:lnTo>
                    <a:pt x="2913" y="899"/>
                  </a:lnTo>
                  <a:lnTo>
                    <a:pt x="2909" y="899"/>
                  </a:lnTo>
                  <a:lnTo>
                    <a:pt x="2909" y="899"/>
                  </a:lnTo>
                  <a:lnTo>
                    <a:pt x="2906" y="899"/>
                  </a:lnTo>
                  <a:lnTo>
                    <a:pt x="2906"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3" y="899"/>
                  </a:lnTo>
                  <a:lnTo>
                    <a:pt x="2903" y="899"/>
                  </a:lnTo>
                  <a:lnTo>
                    <a:pt x="2902" y="899"/>
                  </a:lnTo>
                  <a:lnTo>
                    <a:pt x="2902" y="593"/>
                  </a:lnTo>
                  <a:lnTo>
                    <a:pt x="2901" y="593"/>
                  </a:lnTo>
                  <a:lnTo>
                    <a:pt x="2901" y="899"/>
                  </a:lnTo>
                  <a:lnTo>
                    <a:pt x="2900" y="899"/>
                  </a:lnTo>
                  <a:lnTo>
                    <a:pt x="2900" y="899"/>
                  </a:lnTo>
                  <a:lnTo>
                    <a:pt x="2899" y="899"/>
                  </a:lnTo>
                  <a:lnTo>
                    <a:pt x="2899" y="593"/>
                  </a:lnTo>
                  <a:lnTo>
                    <a:pt x="2898" y="593"/>
                  </a:lnTo>
                  <a:lnTo>
                    <a:pt x="2898" y="593"/>
                  </a:lnTo>
                  <a:lnTo>
                    <a:pt x="2898" y="593"/>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5" y="899"/>
                  </a:lnTo>
                  <a:lnTo>
                    <a:pt x="2895" y="899"/>
                  </a:lnTo>
                  <a:lnTo>
                    <a:pt x="2891" y="899"/>
                  </a:lnTo>
                  <a:lnTo>
                    <a:pt x="2891" y="899"/>
                  </a:lnTo>
                  <a:lnTo>
                    <a:pt x="2866" y="899"/>
                  </a:lnTo>
                  <a:lnTo>
                    <a:pt x="2866" y="899"/>
                  </a:lnTo>
                  <a:lnTo>
                    <a:pt x="2856" y="899"/>
                  </a:lnTo>
                  <a:lnTo>
                    <a:pt x="2856" y="899"/>
                  </a:lnTo>
                  <a:lnTo>
                    <a:pt x="2855" y="899"/>
                  </a:lnTo>
                  <a:lnTo>
                    <a:pt x="2855" y="899"/>
                  </a:lnTo>
                  <a:lnTo>
                    <a:pt x="2853" y="899"/>
                  </a:lnTo>
                  <a:lnTo>
                    <a:pt x="2853" y="899"/>
                  </a:lnTo>
                  <a:lnTo>
                    <a:pt x="2848" y="899"/>
                  </a:lnTo>
                  <a:lnTo>
                    <a:pt x="2848" y="899"/>
                  </a:lnTo>
                  <a:lnTo>
                    <a:pt x="2844" y="899"/>
                  </a:lnTo>
                  <a:lnTo>
                    <a:pt x="2844" y="899"/>
                  </a:lnTo>
                  <a:lnTo>
                    <a:pt x="2843" y="899"/>
                  </a:lnTo>
                  <a:lnTo>
                    <a:pt x="2843" y="899"/>
                  </a:lnTo>
                  <a:lnTo>
                    <a:pt x="2842" y="899"/>
                  </a:lnTo>
                  <a:lnTo>
                    <a:pt x="2842" y="899"/>
                  </a:lnTo>
                  <a:lnTo>
                    <a:pt x="2842" y="899"/>
                  </a:lnTo>
                  <a:lnTo>
                    <a:pt x="2842" y="899"/>
                  </a:lnTo>
                  <a:lnTo>
                    <a:pt x="2842" y="899"/>
                  </a:lnTo>
                  <a:lnTo>
                    <a:pt x="2842" y="899"/>
                  </a:lnTo>
                  <a:lnTo>
                    <a:pt x="2840" y="899"/>
                  </a:lnTo>
                  <a:lnTo>
                    <a:pt x="2840" y="899"/>
                  </a:lnTo>
                  <a:lnTo>
                    <a:pt x="2837" y="899"/>
                  </a:lnTo>
                  <a:lnTo>
                    <a:pt x="2837" y="623"/>
                  </a:lnTo>
                  <a:lnTo>
                    <a:pt x="2837" y="623"/>
                  </a:lnTo>
                  <a:lnTo>
                    <a:pt x="2837" y="899"/>
                  </a:lnTo>
                  <a:lnTo>
                    <a:pt x="2837" y="899"/>
                  </a:lnTo>
                  <a:lnTo>
                    <a:pt x="2837" y="626"/>
                  </a:lnTo>
                  <a:lnTo>
                    <a:pt x="2799" y="626"/>
                  </a:lnTo>
                  <a:lnTo>
                    <a:pt x="2799" y="626"/>
                  </a:lnTo>
                  <a:lnTo>
                    <a:pt x="2798" y="626"/>
                  </a:lnTo>
                  <a:lnTo>
                    <a:pt x="2798" y="899"/>
                  </a:lnTo>
                  <a:lnTo>
                    <a:pt x="2795" y="899"/>
                  </a:lnTo>
                  <a:lnTo>
                    <a:pt x="2795"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2" y="899"/>
                  </a:lnTo>
                  <a:lnTo>
                    <a:pt x="2792" y="899"/>
                  </a:lnTo>
                  <a:lnTo>
                    <a:pt x="2791" y="899"/>
                  </a:lnTo>
                  <a:lnTo>
                    <a:pt x="2791"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75" y="899"/>
                  </a:lnTo>
                  <a:lnTo>
                    <a:pt x="2775" y="652"/>
                  </a:lnTo>
                  <a:lnTo>
                    <a:pt x="2775" y="652"/>
                  </a:lnTo>
                  <a:lnTo>
                    <a:pt x="2775" y="899"/>
                  </a:lnTo>
                  <a:lnTo>
                    <a:pt x="2775" y="899"/>
                  </a:lnTo>
                  <a:lnTo>
                    <a:pt x="2775" y="652"/>
                  </a:lnTo>
                  <a:lnTo>
                    <a:pt x="2775" y="652"/>
                  </a:lnTo>
                  <a:lnTo>
                    <a:pt x="2775" y="899"/>
                  </a:lnTo>
                  <a:lnTo>
                    <a:pt x="2752" y="899"/>
                  </a:lnTo>
                  <a:lnTo>
                    <a:pt x="2752" y="899"/>
                  </a:lnTo>
                  <a:lnTo>
                    <a:pt x="2748" y="899"/>
                  </a:lnTo>
                  <a:lnTo>
                    <a:pt x="2748" y="654"/>
                  </a:lnTo>
                  <a:lnTo>
                    <a:pt x="2736" y="654"/>
                  </a:lnTo>
                  <a:lnTo>
                    <a:pt x="2736" y="654"/>
                  </a:lnTo>
                  <a:lnTo>
                    <a:pt x="2735" y="654"/>
                  </a:lnTo>
                  <a:lnTo>
                    <a:pt x="2735" y="899"/>
                  </a:lnTo>
                  <a:lnTo>
                    <a:pt x="2735" y="899"/>
                  </a:lnTo>
                  <a:lnTo>
                    <a:pt x="2735" y="654"/>
                  </a:lnTo>
                  <a:lnTo>
                    <a:pt x="2735" y="654"/>
                  </a:lnTo>
                  <a:lnTo>
                    <a:pt x="2735" y="654"/>
                  </a:lnTo>
                  <a:lnTo>
                    <a:pt x="2735" y="654"/>
                  </a:lnTo>
                  <a:lnTo>
                    <a:pt x="2735" y="654"/>
                  </a:lnTo>
                  <a:lnTo>
                    <a:pt x="2735" y="654"/>
                  </a:lnTo>
                  <a:lnTo>
                    <a:pt x="2735" y="899"/>
                  </a:lnTo>
                  <a:lnTo>
                    <a:pt x="2735" y="899"/>
                  </a:lnTo>
                  <a:lnTo>
                    <a:pt x="2735" y="899"/>
                  </a:lnTo>
                  <a:lnTo>
                    <a:pt x="2735" y="899"/>
                  </a:lnTo>
                  <a:lnTo>
                    <a:pt x="2735" y="899"/>
                  </a:lnTo>
                  <a:lnTo>
                    <a:pt x="2735" y="899"/>
                  </a:lnTo>
                  <a:lnTo>
                    <a:pt x="2735" y="899"/>
                  </a:lnTo>
                  <a:lnTo>
                    <a:pt x="2735" y="899"/>
                  </a:lnTo>
                  <a:lnTo>
                    <a:pt x="2735" y="657"/>
                  </a:lnTo>
                  <a:lnTo>
                    <a:pt x="2735" y="657"/>
                  </a:lnTo>
                  <a:lnTo>
                    <a:pt x="2735" y="657"/>
                  </a:lnTo>
                  <a:lnTo>
                    <a:pt x="2735" y="657"/>
                  </a:lnTo>
                  <a:lnTo>
                    <a:pt x="2735" y="657"/>
                  </a:lnTo>
                  <a:lnTo>
                    <a:pt x="2735" y="657"/>
                  </a:lnTo>
                  <a:lnTo>
                    <a:pt x="2735" y="657"/>
                  </a:lnTo>
                  <a:lnTo>
                    <a:pt x="2735" y="657"/>
                  </a:lnTo>
                  <a:lnTo>
                    <a:pt x="2735" y="899"/>
                  </a:lnTo>
                  <a:lnTo>
                    <a:pt x="2735" y="899"/>
                  </a:lnTo>
                  <a:lnTo>
                    <a:pt x="2735" y="899"/>
                  </a:lnTo>
                  <a:lnTo>
                    <a:pt x="2716" y="899"/>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2" y="899"/>
                  </a:lnTo>
                  <a:lnTo>
                    <a:pt x="2712" y="899"/>
                  </a:lnTo>
                  <a:lnTo>
                    <a:pt x="2712" y="899"/>
                  </a:lnTo>
                  <a:lnTo>
                    <a:pt x="2712" y="899"/>
                  </a:lnTo>
                  <a:lnTo>
                    <a:pt x="2707" y="899"/>
                  </a:lnTo>
                  <a:lnTo>
                    <a:pt x="2707" y="899"/>
                  </a:lnTo>
                  <a:lnTo>
                    <a:pt x="2702" y="899"/>
                  </a:lnTo>
                  <a:lnTo>
                    <a:pt x="2702" y="899"/>
                  </a:lnTo>
                  <a:lnTo>
                    <a:pt x="2702" y="899"/>
                  </a:lnTo>
                  <a:lnTo>
                    <a:pt x="2702" y="899"/>
                  </a:lnTo>
                  <a:lnTo>
                    <a:pt x="2697" y="899"/>
                  </a:lnTo>
                  <a:lnTo>
                    <a:pt x="2697" y="899"/>
                  </a:lnTo>
                  <a:lnTo>
                    <a:pt x="2694" y="899"/>
                  </a:lnTo>
                  <a:lnTo>
                    <a:pt x="2694" y="899"/>
                  </a:lnTo>
                  <a:lnTo>
                    <a:pt x="2693" y="899"/>
                  </a:lnTo>
                  <a:lnTo>
                    <a:pt x="2693" y="899"/>
                  </a:lnTo>
                  <a:lnTo>
                    <a:pt x="2693" y="899"/>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899"/>
                  </a:lnTo>
                  <a:lnTo>
                    <a:pt x="2693" y="899"/>
                  </a:lnTo>
                  <a:lnTo>
                    <a:pt x="2693" y="899"/>
                  </a:lnTo>
                  <a:lnTo>
                    <a:pt x="2693" y="899"/>
                  </a:lnTo>
                  <a:lnTo>
                    <a:pt x="2693" y="899"/>
                  </a:lnTo>
                  <a:lnTo>
                    <a:pt x="2693" y="899"/>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899"/>
                  </a:lnTo>
                  <a:lnTo>
                    <a:pt x="2692" y="899"/>
                  </a:lnTo>
                  <a:lnTo>
                    <a:pt x="2692"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89" y="899"/>
                  </a:lnTo>
                  <a:lnTo>
                    <a:pt x="2689" y="682"/>
                  </a:lnTo>
                  <a:lnTo>
                    <a:pt x="2688" y="682"/>
                  </a:lnTo>
                  <a:lnTo>
                    <a:pt x="2688" y="682"/>
                  </a:lnTo>
                  <a:lnTo>
                    <a:pt x="2688" y="682"/>
                  </a:lnTo>
                  <a:lnTo>
                    <a:pt x="2688" y="686"/>
                  </a:lnTo>
                  <a:lnTo>
                    <a:pt x="2688" y="686"/>
                  </a:lnTo>
                  <a:lnTo>
                    <a:pt x="2688" y="899"/>
                  </a:lnTo>
                  <a:lnTo>
                    <a:pt x="2688" y="899"/>
                  </a:lnTo>
                  <a:lnTo>
                    <a:pt x="2688" y="899"/>
                  </a:lnTo>
                  <a:lnTo>
                    <a:pt x="2688" y="899"/>
                  </a:lnTo>
                  <a:lnTo>
                    <a:pt x="2688" y="899"/>
                  </a:lnTo>
                  <a:lnTo>
                    <a:pt x="2688" y="899"/>
                  </a:lnTo>
                  <a:lnTo>
                    <a:pt x="2688" y="899"/>
                  </a:lnTo>
                  <a:lnTo>
                    <a:pt x="2688" y="899"/>
                  </a:lnTo>
                  <a:lnTo>
                    <a:pt x="2688" y="694"/>
                  </a:lnTo>
                  <a:lnTo>
                    <a:pt x="2687" y="694"/>
                  </a:lnTo>
                  <a:lnTo>
                    <a:pt x="2687" y="694"/>
                  </a:lnTo>
                  <a:lnTo>
                    <a:pt x="2687" y="694"/>
                  </a:lnTo>
                  <a:lnTo>
                    <a:pt x="2687" y="694"/>
                  </a:lnTo>
                  <a:lnTo>
                    <a:pt x="2687" y="694"/>
                  </a:lnTo>
                  <a:lnTo>
                    <a:pt x="2687" y="694"/>
                  </a:lnTo>
                  <a:lnTo>
                    <a:pt x="2687" y="694"/>
                  </a:lnTo>
                  <a:lnTo>
                    <a:pt x="2687" y="899"/>
                  </a:lnTo>
                  <a:lnTo>
                    <a:pt x="2687" y="899"/>
                  </a:lnTo>
                  <a:lnTo>
                    <a:pt x="2687" y="899"/>
                  </a:lnTo>
                  <a:lnTo>
                    <a:pt x="2687" y="899"/>
                  </a:lnTo>
                  <a:lnTo>
                    <a:pt x="2687" y="899"/>
                  </a:lnTo>
                  <a:lnTo>
                    <a:pt x="2687" y="899"/>
                  </a:lnTo>
                  <a:lnTo>
                    <a:pt x="2687" y="899"/>
                  </a:lnTo>
                  <a:lnTo>
                    <a:pt x="2687" y="899"/>
                  </a:lnTo>
                  <a:lnTo>
                    <a:pt x="2687" y="708"/>
                  </a:lnTo>
                  <a:lnTo>
                    <a:pt x="2684" y="708"/>
                  </a:lnTo>
                  <a:lnTo>
                    <a:pt x="2684" y="708"/>
                  </a:lnTo>
                  <a:lnTo>
                    <a:pt x="2684" y="708"/>
                  </a:lnTo>
                  <a:lnTo>
                    <a:pt x="2684" y="899"/>
                  </a:lnTo>
                  <a:lnTo>
                    <a:pt x="2684" y="899"/>
                  </a:lnTo>
                  <a:lnTo>
                    <a:pt x="2684"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2" y="899"/>
                  </a:lnTo>
                  <a:lnTo>
                    <a:pt x="2682" y="899"/>
                  </a:lnTo>
                  <a:lnTo>
                    <a:pt x="2681" y="899"/>
                  </a:lnTo>
                  <a:lnTo>
                    <a:pt x="2681" y="721"/>
                  </a:lnTo>
                  <a:lnTo>
                    <a:pt x="2665" y="721"/>
                  </a:lnTo>
                  <a:lnTo>
                    <a:pt x="2665" y="721"/>
                  </a:lnTo>
                  <a:lnTo>
                    <a:pt x="2663" y="721"/>
                  </a:lnTo>
                  <a:lnTo>
                    <a:pt x="2663" y="721"/>
                  </a:lnTo>
                  <a:lnTo>
                    <a:pt x="2662" y="721"/>
                  </a:lnTo>
                  <a:lnTo>
                    <a:pt x="2662" y="721"/>
                  </a:lnTo>
                  <a:lnTo>
                    <a:pt x="2662" y="721"/>
                  </a:lnTo>
                  <a:lnTo>
                    <a:pt x="2662" y="899"/>
                  </a:lnTo>
                  <a:lnTo>
                    <a:pt x="2661" y="899"/>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58" y="899"/>
                  </a:lnTo>
                  <a:lnTo>
                    <a:pt x="2658" y="899"/>
                  </a:lnTo>
                  <a:lnTo>
                    <a:pt x="2658" y="899"/>
                  </a:lnTo>
                  <a:lnTo>
                    <a:pt x="2658" y="899"/>
                  </a:lnTo>
                  <a:lnTo>
                    <a:pt x="2658" y="899"/>
                  </a:lnTo>
                  <a:lnTo>
                    <a:pt x="2658" y="899"/>
                  </a:lnTo>
                  <a:lnTo>
                    <a:pt x="2658" y="899"/>
                  </a:lnTo>
                  <a:lnTo>
                    <a:pt x="2658"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3" y="899"/>
                  </a:lnTo>
                  <a:lnTo>
                    <a:pt x="2653"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49" y="899"/>
                  </a:lnTo>
                  <a:lnTo>
                    <a:pt x="2649" y="899"/>
                  </a:lnTo>
                  <a:lnTo>
                    <a:pt x="2648" y="899"/>
                  </a:lnTo>
                  <a:lnTo>
                    <a:pt x="2648" y="899"/>
                  </a:lnTo>
                  <a:lnTo>
                    <a:pt x="2647" y="899"/>
                  </a:lnTo>
                  <a:lnTo>
                    <a:pt x="2647" y="899"/>
                  </a:lnTo>
                  <a:lnTo>
                    <a:pt x="2647" y="899"/>
                  </a:lnTo>
                  <a:lnTo>
                    <a:pt x="2647" y="899"/>
                  </a:lnTo>
                  <a:lnTo>
                    <a:pt x="2646" y="899"/>
                  </a:lnTo>
                  <a:lnTo>
                    <a:pt x="2646" y="899"/>
                  </a:lnTo>
                  <a:lnTo>
                    <a:pt x="2645" y="899"/>
                  </a:lnTo>
                  <a:lnTo>
                    <a:pt x="2645" y="744"/>
                  </a:lnTo>
                  <a:lnTo>
                    <a:pt x="2645" y="744"/>
                  </a:lnTo>
                  <a:lnTo>
                    <a:pt x="2645" y="899"/>
                  </a:lnTo>
                  <a:lnTo>
                    <a:pt x="2645" y="899"/>
                  </a:lnTo>
                  <a:lnTo>
                    <a:pt x="2645" y="744"/>
                  </a:lnTo>
                  <a:lnTo>
                    <a:pt x="2645" y="744"/>
                  </a:lnTo>
                  <a:lnTo>
                    <a:pt x="2645" y="744"/>
                  </a:lnTo>
                  <a:lnTo>
                    <a:pt x="2645" y="744"/>
                  </a:lnTo>
                  <a:lnTo>
                    <a:pt x="2645" y="899"/>
                  </a:lnTo>
                  <a:lnTo>
                    <a:pt x="2645" y="899"/>
                  </a:lnTo>
                  <a:lnTo>
                    <a:pt x="2645" y="899"/>
                  </a:lnTo>
                  <a:lnTo>
                    <a:pt x="2645" y="899"/>
                  </a:lnTo>
                  <a:lnTo>
                    <a:pt x="2645" y="748"/>
                  </a:lnTo>
                  <a:lnTo>
                    <a:pt x="2645" y="748"/>
                  </a:lnTo>
                  <a:lnTo>
                    <a:pt x="2645" y="748"/>
                  </a:lnTo>
                  <a:lnTo>
                    <a:pt x="2645" y="748"/>
                  </a:lnTo>
                  <a:lnTo>
                    <a:pt x="2645" y="899"/>
                  </a:lnTo>
                  <a:lnTo>
                    <a:pt x="2645" y="899"/>
                  </a:lnTo>
                  <a:lnTo>
                    <a:pt x="2645" y="899"/>
                  </a:lnTo>
                  <a:lnTo>
                    <a:pt x="2639" y="899"/>
                  </a:lnTo>
                  <a:lnTo>
                    <a:pt x="2639" y="899"/>
                  </a:lnTo>
                  <a:lnTo>
                    <a:pt x="2639" y="899"/>
                  </a:lnTo>
                  <a:lnTo>
                    <a:pt x="2639"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1" y="899"/>
                  </a:lnTo>
                  <a:lnTo>
                    <a:pt x="2631"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899"/>
                  </a:lnTo>
                  <a:lnTo>
                    <a:pt x="2630" y="899"/>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899"/>
                  </a:lnTo>
                  <a:lnTo>
                    <a:pt x="2630" y="899"/>
                  </a:lnTo>
                  <a:lnTo>
                    <a:pt x="2630" y="899"/>
                  </a:lnTo>
                  <a:lnTo>
                    <a:pt x="2613" y="899"/>
                  </a:lnTo>
                  <a:lnTo>
                    <a:pt x="2613" y="760"/>
                  </a:lnTo>
                  <a:lnTo>
                    <a:pt x="2612" y="760"/>
                  </a:lnTo>
                  <a:lnTo>
                    <a:pt x="2612" y="760"/>
                  </a:lnTo>
                  <a:lnTo>
                    <a:pt x="2612" y="760"/>
                  </a:lnTo>
                  <a:lnTo>
                    <a:pt x="2612" y="899"/>
                  </a:lnTo>
                  <a:lnTo>
                    <a:pt x="2609" y="899"/>
                  </a:lnTo>
                  <a:lnTo>
                    <a:pt x="2609"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7" y="899"/>
                  </a:lnTo>
                  <a:lnTo>
                    <a:pt x="2607" y="899"/>
                  </a:lnTo>
                  <a:lnTo>
                    <a:pt x="2607" y="899"/>
                  </a:lnTo>
                  <a:lnTo>
                    <a:pt x="2607" y="762"/>
                  </a:lnTo>
                  <a:lnTo>
                    <a:pt x="2607" y="762"/>
                  </a:lnTo>
                  <a:lnTo>
                    <a:pt x="2607" y="899"/>
                  </a:lnTo>
                  <a:lnTo>
                    <a:pt x="2607" y="899"/>
                  </a:lnTo>
                  <a:lnTo>
                    <a:pt x="2607" y="899"/>
                  </a:lnTo>
                  <a:lnTo>
                    <a:pt x="2607" y="899"/>
                  </a:lnTo>
                  <a:lnTo>
                    <a:pt x="2607" y="762"/>
                  </a:lnTo>
                  <a:lnTo>
                    <a:pt x="2607" y="762"/>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5" y="899"/>
                  </a:lnTo>
                  <a:lnTo>
                    <a:pt x="2605" y="899"/>
                  </a:lnTo>
                  <a:lnTo>
                    <a:pt x="2605" y="899"/>
                  </a:lnTo>
                  <a:lnTo>
                    <a:pt x="2605" y="899"/>
                  </a:lnTo>
                  <a:lnTo>
                    <a:pt x="2605" y="899"/>
                  </a:lnTo>
                  <a:lnTo>
                    <a:pt x="2605" y="899"/>
                  </a:lnTo>
                  <a:lnTo>
                    <a:pt x="2604" y="899"/>
                  </a:lnTo>
                  <a:lnTo>
                    <a:pt x="2604" y="899"/>
                  </a:lnTo>
                  <a:lnTo>
                    <a:pt x="2604" y="899"/>
                  </a:lnTo>
                  <a:lnTo>
                    <a:pt x="2604" y="765"/>
                  </a:lnTo>
                  <a:lnTo>
                    <a:pt x="2599" y="765"/>
                  </a:lnTo>
                  <a:lnTo>
                    <a:pt x="2599" y="899"/>
                  </a:lnTo>
                  <a:lnTo>
                    <a:pt x="2596" y="899"/>
                  </a:lnTo>
                  <a:lnTo>
                    <a:pt x="2596" y="899"/>
                  </a:lnTo>
                  <a:lnTo>
                    <a:pt x="2593" y="899"/>
                  </a:lnTo>
                  <a:lnTo>
                    <a:pt x="2593" y="765"/>
                  </a:lnTo>
                  <a:lnTo>
                    <a:pt x="2592" y="765"/>
                  </a:lnTo>
                  <a:lnTo>
                    <a:pt x="2592" y="899"/>
                  </a:lnTo>
                  <a:lnTo>
                    <a:pt x="2591" y="899"/>
                  </a:lnTo>
                  <a:lnTo>
                    <a:pt x="2591" y="765"/>
                  </a:lnTo>
                  <a:lnTo>
                    <a:pt x="2591" y="765"/>
                  </a:lnTo>
                  <a:lnTo>
                    <a:pt x="2591" y="765"/>
                  </a:lnTo>
                  <a:lnTo>
                    <a:pt x="2591" y="765"/>
                  </a:lnTo>
                  <a:lnTo>
                    <a:pt x="2591" y="899"/>
                  </a:lnTo>
                  <a:lnTo>
                    <a:pt x="2591" y="899"/>
                  </a:lnTo>
                  <a:lnTo>
                    <a:pt x="2591"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6"/>
                  </a:lnTo>
                  <a:lnTo>
                    <a:pt x="2590" y="766"/>
                  </a:lnTo>
                  <a:lnTo>
                    <a:pt x="2590" y="766"/>
                  </a:lnTo>
                  <a:lnTo>
                    <a:pt x="2541" y="766"/>
                  </a:lnTo>
                  <a:lnTo>
                    <a:pt x="2541" y="766"/>
                  </a:lnTo>
                  <a:lnTo>
                    <a:pt x="2537" y="766"/>
                  </a:lnTo>
                  <a:lnTo>
                    <a:pt x="2537" y="766"/>
                  </a:lnTo>
                  <a:lnTo>
                    <a:pt x="2534" y="766"/>
                  </a:lnTo>
                  <a:lnTo>
                    <a:pt x="2534"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899"/>
                  </a:lnTo>
                  <a:lnTo>
                    <a:pt x="2532" y="899"/>
                  </a:lnTo>
                  <a:lnTo>
                    <a:pt x="2532"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27" y="899"/>
                  </a:lnTo>
                  <a:lnTo>
                    <a:pt x="2527"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778"/>
                  </a:lnTo>
                  <a:lnTo>
                    <a:pt x="2526" y="778"/>
                  </a:lnTo>
                  <a:lnTo>
                    <a:pt x="2526" y="899"/>
                  </a:lnTo>
                  <a:lnTo>
                    <a:pt x="2526" y="899"/>
                  </a:lnTo>
                  <a:lnTo>
                    <a:pt x="2526" y="899"/>
                  </a:lnTo>
                  <a:lnTo>
                    <a:pt x="2526" y="899"/>
                  </a:lnTo>
                  <a:lnTo>
                    <a:pt x="2526" y="899"/>
                  </a:lnTo>
                  <a:lnTo>
                    <a:pt x="2526" y="899"/>
                  </a:lnTo>
                  <a:lnTo>
                    <a:pt x="2526" y="899"/>
                  </a:lnTo>
                  <a:lnTo>
                    <a:pt x="2524" y="899"/>
                  </a:lnTo>
                  <a:lnTo>
                    <a:pt x="2524" y="899"/>
                  </a:lnTo>
                  <a:lnTo>
                    <a:pt x="2514" y="899"/>
                  </a:lnTo>
                  <a:lnTo>
                    <a:pt x="2514" y="899"/>
                  </a:lnTo>
                  <a:lnTo>
                    <a:pt x="2503" y="899"/>
                  </a:lnTo>
                  <a:lnTo>
                    <a:pt x="2503" y="899"/>
                  </a:lnTo>
                  <a:lnTo>
                    <a:pt x="2499" y="899"/>
                  </a:lnTo>
                  <a:lnTo>
                    <a:pt x="2499" y="899"/>
                  </a:lnTo>
                  <a:lnTo>
                    <a:pt x="2496" y="899"/>
                  </a:lnTo>
                  <a:lnTo>
                    <a:pt x="2496" y="899"/>
                  </a:lnTo>
                  <a:lnTo>
                    <a:pt x="2495" y="899"/>
                  </a:lnTo>
                  <a:lnTo>
                    <a:pt x="2495" y="899"/>
                  </a:lnTo>
                  <a:lnTo>
                    <a:pt x="2493" y="899"/>
                  </a:lnTo>
                  <a:lnTo>
                    <a:pt x="2493" y="899"/>
                  </a:lnTo>
                  <a:lnTo>
                    <a:pt x="2492" y="899"/>
                  </a:lnTo>
                  <a:lnTo>
                    <a:pt x="2492" y="899"/>
                  </a:lnTo>
                  <a:lnTo>
                    <a:pt x="2490" y="899"/>
                  </a:lnTo>
                  <a:lnTo>
                    <a:pt x="2490" y="899"/>
                  </a:lnTo>
                  <a:lnTo>
                    <a:pt x="2489" y="899"/>
                  </a:lnTo>
                  <a:lnTo>
                    <a:pt x="2489"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1" y="899"/>
                  </a:lnTo>
                  <a:lnTo>
                    <a:pt x="2481" y="899"/>
                  </a:lnTo>
                  <a:lnTo>
                    <a:pt x="2476" y="899"/>
                  </a:lnTo>
                  <a:lnTo>
                    <a:pt x="2476" y="899"/>
                  </a:lnTo>
                  <a:lnTo>
                    <a:pt x="2474" y="899"/>
                  </a:lnTo>
                  <a:lnTo>
                    <a:pt x="2474" y="899"/>
                  </a:lnTo>
                  <a:lnTo>
                    <a:pt x="2472" y="899"/>
                  </a:lnTo>
                  <a:lnTo>
                    <a:pt x="2472" y="899"/>
                  </a:lnTo>
                  <a:lnTo>
                    <a:pt x="2472" y="899"/>
                  </a:lnTo>
                  <a:lnTo>
                    <a:pt x="2472" y="899"/>
                  </a:lnTo>
                  <a:lnTo>
                    <a:pt x="2471" y="899"/>
                  </a:lnTo>
                  <a:lnTo>
                    <a:pt x="2471" y="899"/>
                  </a:lnTo>
                  <a:lnTo>
                    <a:pt x="2471" y="899"/>
                  </a:lnTo>
                  <a:lnTo>
                    <a:pt x="2471" y="899"/>
                  </a:lnTo>
                  <a:lnTo>
                    <a:pt x="2471" y="899"/>
                  </a:lnTo>
                  <a:lnTo>
                    <a:pt x="2471" y="793"/>
                  </a:lnTo>
                  <a:lnTo>
                    <a:pt x="2469" y="793"/>
                  </a:lnTo>
                  <a:lnTo>
                    <a:pt x="2469" y="793"/>
                  </a:lnTo>
                  <a:lnTo>
                    <a:pt x="2469" y="793"/>
                  </a:lnTo>
                  <a:lnTo>
                    <a:pt x="2469" y="793"/>
                  </a:lnTo>
                  <a:lnTo>
                    <a:pt x="2468" y="793"/>
                  </a:lnTo>
                  <a:lnTo>
                    <a:pt x="2468" y="793"/>
                  </a:lnTo>
                  <a:lnTo>
                    <a:pt x="2468" y="793"/>
                  </a:lnTo>
                  <a:lnTo>
                    <a:pt x="2468" y="795"/>
                  </a:lnTo>
                  <a:lnTo>
                    <a:pt x="2457" y="795"/>
                  </a:lnTo>
                  <a:lnTo>
                    <a:pt x="2457" y="795"/>
                  </a:lnTo>
                  <a:lnTo>
                    <a:pt x="2456" y="795"/>
                  </a:lnTo>
                  <a:lnTo>
                    <a:pt x="2456" y="795"/>
                  </a:lnTo>
                  <a:lnTo>
                    <a:pt x="2454" y="795"/>
                  </a:lnTo>
                  <a:lnTo>
                    <a:pt x="2454" y="795"/>
                  </a:lnTo>
                  <a:lnTo>
                    <a:pt x="2453" y="795"/>
                  </a:lnTo>
                  <a:lnTo>
                    <a:pt x="2453" y="795"/>
                  </a:lnTo>
                  <a:lnTo>
                    <a:pt x="2453" y="795"/>
                  </a:lnTo>
                  <a:lnTo>
                    <a:pt x="2453" y="795"/>
                  </a:lnTo>
                  <a:lnTo>
                    <a:pt x="2452" y="795"/>
                  </a:lnTo>
                  <a:lnTo>
                    <a:pt x="2452" y="795"/>
                  </a:lnTo>
                  <a:lnTo>
                    <a:pt x="2452" y="795"/>
                  </a:lnTo>
                  <a:lnTo>
                    <a:pt x="2452"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899"/>
                  </a:lnTo>
                  <a:lnTo>
                    <a:pt x="2451" y="899"/>
                  </a:lnTo>
                  <a:lnTo>
                    <a:pt x="2451" y="899"/>
                  </a:lnTo>
                  <a:lnTo>
                    <a:pt x="2439" y="899"/>
                  </a:lnTo>
                  <a:lnTo>
                    <a:pt x="2439" y="899"/>
                  </a:lnTo>
                  <a:lnTo>
                    <a:pt x="2428" y="899"/>
                  </a:lnTo>
                  <a:lnTo>
                    <a:pt x="2428" y="899"/>
                  </a:lnTo>
                  <a:lnTo>
                    <a:pt x="2422" y="899"/>
                  </a:lnTo>
                  <a:lnTo>
                    <a:pt x="2422" y="899"/>
                  </a:lnTo>
                  <a:lnTo>
                    <a:pt x="2417" y="899"/>
                  </a:lnTo>
                  <a:lnTo>
                    <a:pt x="2417" y="899"/>
                  </a:lnTo>
                  <a:lnTo>
                    <a:pt x="2413" y="899"/>
                  </a:lnTo>
                  <a:lnTo>
                    <a:pt x="2413" y="899"/>
                  </a:lnTo>
                  <a:lnTo>
                    <a:pt x="2411" y="899"/>
                  </a:lnTo>
                  <a:lnTo>
                    <a:pt x="2411"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382" y="899"/>
                  </a:lnTo>
                  <a:lnTo>
                    <a:pt x="2382" y="899"/>
                  </a:lnTo>
                  <a:lnTo>
                    <a:pt x="2371" y="899"/>
                  </a:lnTo>
                  <a:lnTo>
                    <a:pt x="2371" y="899"/>
                  </a:lnTo>
                  <a:lnTo>
                    <a:pt x="2369" y="899"/>
                  </a:lnTo>
                  <a:lnTo>
                    <a:pt x="2369" y="899"/>
                  </a:lnTo>
                  <a:lnTo>
                    <a:pt x="2367" y="899"/>
                  </a:lnTo>
                  <a:lnTo>
                    <a:pt x="2367" y="899"/>
                  </a:lnTo>
                  <a:lnTo>
                    <a:pt x="2366" y="899"/>
                  </a:lnTo>
                  <a:lnTo>
                    <a:pt x="2366" y="899"/>
                  </a:lnTo>
                  <a:lnTo>
                    <a:pt x="2365" y="899"/>
                  </a:lnTo>
                  <a:lnTo>
                    <a:pt x="2365" y="899"/>
                  </a:lnTo>
                  <a:lnTo>
                    <a:pt x="2365" y="899"/>
                  </a:lnTo>
                  <a:lnTo>
                    <a:pt x="2365" y="899"/>
                  </a:lnTo>
                  <a:lnTo>
                    <a:pt x="2365" y="899"/>
                  </a:lnTo>
                  <a:lnTo>
                    <a:pt x="2365" y="899"/>
                  </a:lnTo>
                  <a:lnTo>
                    <a:pt x="2365" y="899"/>
                  </a:lnTo>
                  <a:lnTo>
                    <a:pt x="2365" y="899"/>
                  </a:lnTo>
                  <a:lnTo>
                    <a:pt x="2351" y="899"/>
                  </a:lnTo>
                  <a:lnTo>
                    <a:pt x="2351" y="899"/>
                  </a:lnTo>
                  <a:lnTo>
                    <a:pt x="2350" y="899"/>
                  </a:lnTo>
                  <a:lnTo>
                    <a:pt x="2350" y="899"/>
                  </a:lnTo>
                  <a:lnTo>
                    <a:pt x="2350" y="899"/>
                  </a:lnTo>
                  <a:lnTo>
                    <a:pt x="2350" y="899"/>
                  </a:lnTo>
                  <a:lnTo>
                    <a:pt x="2311" y="899"/>
                  </a:lnTo>
                  <a:lnTo>
                    <a:pt x="2311" y="899"/>
                  </a:lnTo>
                  <a:lnTo>
                    <a:pt x="2308" y="899"/>
                  </a:lnTo>
                  <a:lnTo>
                    <a:pt x="2308" y="899"/>
                  </a:lnTo>
                  <a:lnTo>
                    <a:pt x="2299" y="899"/>
                  </a:lnTo>
                  <a:lnTo>
                    <a:pt x="2299"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4" y="899"/>
                  </a:lnTo>
                  <a:lnTo>
                    <a:pt x="2294" y="899"/>
                  </a:lnTo>
                  <a:lnTo>
                    <a:pt x="2293" y="899"/>
                  </a:lnTo>
                  <a:lnTo>
                    <a:pt x="2293" y="899"/>
                  </a:lnTo>
                  <a:lnTo>
                    <a:pt x="2292" y="899"/>
                  </a:lnTo>
                  <a:lnTo>
                    <a:pt x="2292" y="899"/>
                  </a:lnTo>
                  <a:lnTo>
                    <a:pt x="2288" y="899"/>
                  </a:lnTo>
                  <a:lnTo>
                    <a:pt x="2288" y="899"/>
                  </a:lnTo>
                  <a:lnTo>
                    <a:pt x="2285" y="899"/>
                  </a:lnTo>
                  <a:lnTo>
                    <a:pt x="2285" y="899"/>
                  </a:lnTo>
                  <a:lnTo>
                    <a:pt x="2283" y="899"/>
                  </a:lnTo>
                  <a:lnTo>
                    <a:pt x="2283" y="899"/>
                  </a:lnTo>
                  <a:lnTo>
                    <a:pt x="2282" y="899"/>
                  </a:lnTo>
                  <a:lnTo>
                    <a:pt x="2282" y="899"/>
                  </a:lnTo>
                  <a:lnTo>
                    <a:pt x="2280" y="899"/>
                  </a:lnTo>
                  <a:lnTo>
                    <a:pt x="2280" y="899"/>
                  </a:lnTo>
                  <a:lnTo>
                    <a:pt x="2279" y="899"/>
                  </a:lnTo>
                  <a:lnTo>
                    <a:pt x="2279" y="899"/>
                  </a:lnTo>
                  <a:lnTo>
                    <a:pt x="2279" y="899"/>
                  </a:lnTo>
                  <a:lnTo>
                    <a:pt x="2279" y="899"/>
                  </a:lnTo>
                  <a:lnTo>
                    <a:pt x="2278" y="899"/>
                  </a:lnTo>
                  <a:lnTo>
                    <a:pt x="2278" y="899"/>
                  </a:lnTo>
                  <a:lnTo>
                    <a:pt x="2278" y="899"/>
                  </a:lnTo>
                  <a:lnTo>
                    <a:pt x="2278" y="899"/>
                  </a:lnTo>
                  <a:lnTo>
                    <a:pt x="2277" y="899"/>
                  </a:lnTo>
                  <a:lnTo>
                    <a:pt x="2277" y="899"/>
                  </a:lnTo>
                  <a:lnTo>
                    <a:pt x="2277" y="899"/>
                  </a:lnTo>
                  <a:lnTo>
                    <a:pt x="2277" y="899"/>
                  </a:lnTo>
                  <a:lnTo>
                    <a:pt x="2277" y="899"/>
                  </a:lnTo>
                  <a:lnTo>
                    <a:pt x="2277" y="899"/>
                  </a:lnTo>
                  <a:lnTo>
                    <a:pt x="2275" y="899"/>
                  </a:lnTo>
                  <a:lnTo>
                    <a:pt x="2275" y="899"/>
                  </a:lnTo>
                  <a:lnTo>
                    <a:pt x="2273" y="899"/>
                  </a:lnTo>
                  <a:lnTo>
                    <a:pt x="2273" y="899"/>
                  </a:lnTo>
                  <a:lnTo>
                    <a:pt x="2273" y="899"/>
                  </a:lnTo>
                  <a:lnTo>
                    <a:pt x="2273" y="899"/>
                  </a:lnTo>
                  <a:lnTo>
                    <a:pt x="2273" y="899"/>
                  </a:lnTo>
                  <a:lnTo>
                    <a:pt x="2273" y="899"/>
                  </a:lnTo>
                  <a:lnTo>
                    <a:pt x="2273" y="899"/>
                  </a:lnTo>
                  <a:lnTo>
                    <a:pt x="2273" y="899"/>
                  </a:lnTo>
                  <a:lnTo>
                    <a:pt x="2273" y="899"/>
                  </a:lnTo>
                  <a:lnTo>
                    <a:pt x="2273" y="812"/>
                  </a:lnTo>
                  <a:lnTo>
                    <a:pt x="2269" y="812"/>
                  </a:lnTo>
                  <a:lnTo>
                    <a:pt x="2269" y="812"/>
                  </a:lnTo>
                  <a:lnTo>
                    <a:pt x="2267" y="812"/>
                  </a:lnTo>
                  <a:lnTo>
                    <a:pt x="2267" y="812"/>
                  </a:lnTo>
                  <a:lnTo>
                    <a:pt x="2267" y="812"/>
                  </a:lnTo>
                  <a:lnTo>
                    <a:pt x="2267" y="812"/>
                  </a:lnTo>
                  <a:lnTo>
                    <a:pt x="2266" y="812"/>
                  </a:lnTo>
                  <a:lnTo>
                    <a:pt x="2266" y="812"/>
                  </a:lnTo>
                  <a:lnTo>
                    <a:pt x="2266" y="812"/>
                  </a:lnTo>
                  <a:lnTo>
                    <a:pt x="2266" y="812"/>
                  </a:lnTo>
                  <a:lnTo>
                    <a:pt x="2266" y="812"/>
                  </a:lnTo>
                  <a:lnTo>
                    <a:pt x="2266" y="812"/>
                  </a:lnTo>
                  <a:lnTo>
                    <a:pt x="2266" y="812"/>
                  </a:lnTo>
                  <a:lnTo>
                    <a:pt x="2266" y="812"/>
                  </a:lnTo>
                  <a:lnTo>
                    <a:pt x="2266" y="812"/>
                  </a:lnTo>
                  <a:lnTo>
                    <a:pt x="2266" y="813"/>
                  </a:lnTo>
                  <a:lnTo>
                    <a:pt x="2265" y="813"/>
                  </a:lnTo>
                  <a:lnTo>
                    <a:pt x="2265" y="899"/>
                  </a:lnTo>
                  <a:lnTo>
                    <a:pt x="2249" y="899"/>
                  </a:lnTo>
                  <a:lnTo>
                    <a:pt x="2249" y="899"/>
                  </a:lnTo>
                  <a:lnTo>
                    <a:pt x="2243" y="899"/>
                  </a:lnTo>
                  <a:lnTo>
                    <a:pt x="2243" y="899"/>
                  </a:lnTo>
                  <a:lnTo>
                    <a:pt x="2241" y="899"/>
                  </a:lnTo>
                  <a:lnTo>
                    <a:pt x="2241" y="899"/>
                  </a:lnTo>
                  <a:lnTo>
                    <a:pt x="2241" y="899"/>
                  </a:lnTo>
                  <a:lnTo>
                    <a:pt x="2241" y="899"/>
                  </a:lnTo>
                  <a:lnTo>
                    <a:pt x="2240" y="899"/>
                  </a:lnTo>
                  <a:lnTo>
                    <a:pt x="2240" y="899"/>
                  </a:lnTo>
                  <a:lnTo>
                    <a:pt x="2240" y="899"/>
                  </a:lnTo>
                  <a:lnTo>
                    <a:pt x="2240" y="899"/>
                  </a:lnTo>
                  <a:lnTo>
                    <a:pt x="2240" y="899"/>
                  </a:lnTo>
                  <a:lnTo>
                    <a:pt x="2240"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3" y="899"/>
                  </a:lnTo>
                  <a:lnTo>
                    <a:pt x="2233"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21" y="899"/>
                  </a:lnTo>
                  <a:lnTo>
                    <a:pt x="2221" y="820"/>
                  </a:lnTo>
                  <a:lnTo>
                    <a:pt x="2221" y="820"/>
                  </a:lnTo>
                  <a:lnTo>
                    <a:pt x="2221" y="899"/>
                  </a:lnTo>
                  <a:lnTo>
                    <a:pt x="2221" y="899"/>
                  </a:lnTo>
                  <a:lnTo>
                    <a:pt x="2221" y="899"/>
                  </a:lnTo>
                  <a:lnTo>
                    <a:pt x="2221" y="899"/>
                  </a:lnTo>
                  <a:lnTo>
                    <a:pt x="2221" y="899"/>
                  </a:lnTo>
                  <a:lnTo>
                    <a:pt x="2221" y="899"/>
                  </a:lnTo>
                  <a:lnTo>
                    <a:pt x="2221" y="899"/>
                  </a:lnTo>
                  <a:lnTo>
                    <a:pt x="2221" y="899"/>
                  </a:lnTo>
                  <a:lnTo>
                    <a:pt x="2221" y="899"/>
                  </a:lnTo>
                  <a:lnTo>
                    <a:pt x="2218" y="899"/>
                  </a:lnTo>
                  <a:lnTo>
                    <a:pt x="2218" y="899"/>
                  </a:lnTo>
                  <a:lnTo>
                    <a:pt x="2218" y="899"/>
                  </a:lnTo>
                  <a:lnTo>
                    <a:pt x="2218" y="825"/>
                  </a:lnTo>
                  <a:lnTo>
                    <a:pt x="2218" y="825"/>
                  </a:lnTo>
                  <a:lnTo>
                    <a:pt x="2218" y="827"/>
                  </a:lnTo>
                  <a:lnTo>
                    <a:pt x="2218" y="827"/>
                  </a:lnTo>
                  <a:lnTo>
                    <a:pt x="2218" y="827"/>
                  </a:lnTo>
                  <a:lnTo>
                    <a:pt x="2217" y="827"/>
                  </a:lnTo>
                  <a:lnTo>
                    <a:pt x="2217" y="827"/>
                  </a:lnTo>
                  <a:lnTo>
                    <a:pt x="2217" y="827"/>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6" y="899"/>
                  </a:lnTo>
                  <a:lnTo>
                    <a:pt x="2216" y="899"/>
                  </a:lnTo>
                  <a:lnTo>
                    <a:pt x="2215" y="899"/>
                  </a:lnTo>
                  <a:lnTo>
                    <a:pt x="2215" y="899"/>
                  </a:lnTo>
                  <a:lnTo>
                    <a:pt x="2215" y="899"/>
                  </a:lnTo>
                  <a:lnTo>
                    <a:pt x="2215" y="899"/>
                  </a:lnTo>
                  <a:lnTo>
                    <a:pt x="2215" y="899"/>
                  </a:lnTo>
                  <a:lnTo>
                    <a:pt x="2215"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37"/>
                  </a:lnTo>
                  <a:lnTo>
                    <a:pt x="2214" y="837"/>
                  </a:lnTo>
                  <a:lnTo>
                    <a:pt x="2214" y="837"/>
                  </a:lnTo>
                  <a:lnTo>
                    <a:pt x="2214" y="837"/>
                  </a:lnTo>
                  <a:lnTo>
                    <a:pt x="2214" y="837"/>
                  </a:lnTo>
                  <a:lnTo>
                    <a:pt x="2193" y="837"/>
                  </a:lnTo>
                  <a:lnTo>
                    <a:pt x="2193" y="837"/>
                  </a:lnTo>
                  <a:lnTo>
                    <a:pt x="2190" y="837"/>
                  </a:lnTo>
                  <a:lnTo>
                    <a:pt x="2190" y="837"/>
                  </a:lnTo>
                  <a:lnTo>
                    <a:pt x="2188" y="837"/>
                  </a:lnTo>
                  <a:lnTo>
                    <a:pt x="2188" y="837"/>
                  </a:lnTo>
                  <a:lnTo>
                    <a:pt x="2187" y="837"/>
                  </a:lnTo>
                  <a:lnTo>
                    <a:pt x="2187" y="837"/>
                  </a:lnTo>
                  <a:lnTo>
                    <a:pt x="2187" y="837"/>
                  </a:lnTo>
                  <a:lnTo>
                    <a:pt x="2187" y="837"/>
                  </a:lnTo>
                  <a:lnTo>
                    <a:pt x="2187" y="837"/>
                  </a:lnTo>
                  <a:lnTo>
                    <a:pt x="2187" y="837"/>
                  </a:lnTo>
                  <a:lnTo>
                    <a:pt x="2187" y="837"/>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37"/>
                  </a:lnTo>
                  <a:lnTo>
                    <a:pt x="2187" y="837"/>
                  </a:lnTo>
                  <a:lnTo>
                    <a:pt x="2187" y="899"/>
                  </a:lnTo>
                  <a:lnTo>
                    <a:pt x="2187" y="899"/>
                  </a:lnTo>
                  <a:lnTo>
                    <a:pt x="2187" y="899"/>
                  </a:lnTo>
                  <a:lnTo>
                    <a:pt x="2187" y="899"/>
                  </a:lnTo>
                  <a:lnTo>
                    <a:pt x="2187" y="899"/>
                  </a:lnTo>
                  <a:lnTo>
                    <a:pt x="2187" y="899"/>
                  </a:lnTo>
                  <a:lnTo>
                    <a:pt x="2187" y="899"/>
                  </a:lnTo>
                  <a:lnTo>
                    <a:pt x="2186" y="899"/>
                  </a:lnTo>
                  <a:lnTo>
                    <a:pt x="2186" y="899"/>
                  </a:lnTo>
                  <a:lnTo>
                    <a:pt x="2186" y="899"/>
                  </a:lnTo>
                  <a:lnTo>
                    <a:pt x="2186" y="899"/>
                  </a:lnTo>
                  <a:lnTo>
                    <a:pt x="2186" y="899"/>
                  </a:lnTo>
                  <a:lnTo>
                    <a:pt x="2186" y="899"/>
                  </a:lnTo>
                  <a:lnTo>
                    <a:pt x="2186" y="899"/>
                  </a:lnTo>
                  <a:lnTo>
                    <a:pt x="2186" y="899"/>
                  </a:lnTo>
                  <a:lnTo>
                    <a:pt x="2186" y="899"/>
                  </a:lnTo>
                  <a:lnTo>
                    <a:pt x="2186" y="844"/>
                  </a:lnTo>
                  <a:lnTo>
                    <a:pt x="2185" y="844"/>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51"/>
                  </a:lnTo>
                  <a:lnTo>
                    <a:pt x="2183" y="851"/>
                  </a:lnTo>
                  <a:lnTo>
                    <a:pt x="2183" y="851"/>
                  </a:lnTo>
                  <a:lnTo>
                    <a:pt x="2183" y="851"/>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2" y="899"/>
                  </a:lnTo>
                  <a:lnTo>
                    <a:pt x="2182" y="899"/>
                  </a:lnTo>
                  <a:lnTo>
                    <a:pt x="2182" y="899"/>
                  </a:lnTo>
                  <a:lnTo>
                    <a:pt x="2182" y="899"/>
                  </a:lnTo>
                  <a:lnTo>
                    <a:pt x="2182" y="899"/>
                  </a:lnTo>
                  <a:lnTo>
                    <a:pt x="2182" y="899"/>
                  </a:lnTo>
                  <a:lnTo>
                    <a:pt x="2182" y="899"/>
                  </a:lnTo>
                  <a:lnTo>
                    <a:pt x="2182" y="899"/>
                  </a:lnTo>
                  <a:lnTo>
                    <a:pt x="2178" y="899"/>
                  </a:lnTo>
                  <a:lnTo>
                    <a:pt x="2178" y="862"/>
                  </a:lnTo>
                  <a:lnTo>
                    <a:pt x="2176" y="862"/>
                  </a:lnTo>
                  <a:lnTo>
                    <a:pt x="2176" y="899"/>
                  </a:lnTo>
                  <a:lnTo>
                    <a:pt x="2175" y="899"/>
                  </a:lnTo>
                  <a:lnTo>
                    <a:pt x="2175" y="862"/>
                  </a:lnTo>
                  <a:lnTo>
                    <a:pt x="2175" y="862"/>
                  </a:lnTo>
                  <a:lnTo>
                    <a:pt x="2175" y="899"/>
                  </a:lnTo>
                  <a:lnTo>
                    <a:pt x="2175" y="899"/>
                  </a:lnTo>
                  <a:lnTo>
                    <a:pt x="2175" y="899"/>
                  </a:lnTo>
                  <a:lnTo>
                    <a:pt x="2175" y="899"/>
                  </a:lnTo>
                  <a:lnTo>
                    <a:pt x="2175" y="899"/>
                  </a:lnTo>
                  <a:lnTo>
                    <a:pt x="2175" y="899"/>
                  </a:lnTo>
                  <a:lnTo>
                    <a:pt x="2175" y="863"/>
                  </a:lnTo>
                  <a:lnTo>
                    <a:pt x="2158" y="863"/>
                  </a:lnTo>
                  <a:lnTo>
                    <a:pt x="2158" y="863"/>
                  </a:lnTo>
                  <a:lnTo>
                    <a:pt x="2155" y="863"/>
                  </a:lnTo>
                  <a:lnTo>
                    <a:pt x="2155" y="863"/>
                  </a:lnTo>
                  <a:lnTo>
                    <a:pt x="2155" y="863"/>
                  </a:lnTo>
                  <a:lnTo>
                    <a:pt x="2155" y="899"/>
                  </a:lnTo>
                  <a:lnTo>
                    <a:pt x="2154" y="899"/>
                  </a:lnTo>
                  <a:lnTo>
                    <a:pt x="2154" y="899"/>
                  </a:lnTo>
                  <a:lnTo>
                    <a:pt x="2154" y="899"/>
                  </a:lnTo>
                  <a:lnTo>
                    <a:pt x="2154" y="899"/>
                  </a:lnTo>
                  <a:lnTo>
                    <a:pt x="2154" y="899"/>
                  </a:lnTo>
                  <a:lnTo>
                    <a:pt x="2154" y="899"/>
                  </a:lnTo>
                  <a:lnTo>
                    <a:pt x="2154" y="899"/>
                  </a:lnTo>
                  <a:lnTo>
                    <a:pt x="2154" y="899"/>
                  </a:lnTo>
                  <a:lnTo>
                    <a:pt x="2154" y="899"/>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3" y="868"/>
                  </a:lnTo>
                  <a:lnTo>
                    <a:pt x="2153" y="899"/>
                  </a:lnTo>
                  <a:lnTo>
                    <a:pt x="2153" y="899"/>
                  </a:lnTo>
                  <a:lnTo>
                    <a:pt x="2153"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78"/>
                  </a:lnTo>
                  <a:lnTo>
                    <a:pt x="2147" y="878"/>
                  </a:lnTo>
                  <a:lnTo>
                    <a:pt x="2147" y="878"/>
                  </a:lnTo>
                  <a:lnTo>
                    <a:pt x="2145" y="878"/>
                  </a:lnTo>
                  <a:lnTo>
                    <a:pt x="2145" y="878"/>
                  </a:lnTo>
                  <a:lnTo>
                    <a:pt x="2144" y="878"/>
                  </a:lnTo>
                  <a:lnTo>
                    <a:pt x="2144" y="878"/>
                  </a:lnTo>
                  <a:lnTo>
                    <a:pt x="2144" y="878"/>
                  </a:lnTo>
                  <a:lnTo>
                    <a:pt x="2144" y="878"/>
                  </a:lnTo>
                  <a:lnTo>
                    <a:pt x="2144" y="878"/>
                  </a:lnTo>
                  <a:lnTo>
                    <a:pt x="2144" y="878"/>
                  </a:lnTo>
                  <a:lnTo>
                    <a:pt x="2144" y="878"/>
                  </a:lnTo>
                  <a:lnTo>
                    <a:pt x="2144" y="899"/>
                  </a:lnTo>
                  <a:lnTo>
                    <a:pt x="2144" y="899"/>
                  </a:lnTo>
                  <a:lnTo>
                    <a:pt x="2144" y="899"/>
                  </a:lnTo>
                  <a:lnTo>
                    <a:pt x="2144" y="899"/>
                  </a:lnTo>
                  <a:lnTo>
                    <a:pt x="2144" y="899"/>
                  </a:lnTo>
                  <a:lnTo>
                    <a:pt x="2144" y="899"/>
                  </a:lnTo>
                  <a:lnTo>
                    <a:pt x="2144" y="899"/>
                  </a:lnTo>
                  <a:lnTo>
                    <a:pt x="2141" y="899"/>
                  </a:lnTo>
                  <a:lnTo>
                    <a:pt x="2141" y="899"/>
                  </a:lnTo>
                  <a:lnTo>
                    <a:pt x="2138" y="899"/>
                  </a:lnTo>
                  <a:lnTo>
                    <a:pt x="2138" y="899"/>
                  </a:lnTo>
                  <a:lnTo>
                    <a:pt x="2138" y="899"/>
                  </a:lnTo>
                  <a:lnTo>
                    <a:pt x="2138" y="882"/>
                  </a:lnTo>
                  <a:lnTo>
                    <a:pt x="2136" y="882"/>
                  </a:lnTo>
                  <a:lnTo>
                    <a:pt x="2136"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82"/>
                  </a:lnTo>
                  <a:lnTo>
                    <a:pt x="2135" y="882"/>
                  </a:lnTo>
                  <a:lnTo>
                    <a:pt x="2135" y="899"/>
                  </a:lnTo>
                  <a:lnTo>
                    <a:pt x="2135" y="899"/>
                  </a:lnTo>
                  <a:lnTo>
                    <a:pt x="2135" y="899"/>
                  </a:lnTo>
                  <a:lnTo>
                    <a:pt x="2135" y="899"/>
                  </a:lnTo>
                  <a:lnTo>
                    <a:pt x="2135" y="899"/>
                  </a:lnTo>
                  <a:lnTo>
                    <a:pt x="2135" y="899"/>
                  </a:lnTo>
                  <a:lnTo>
                    <a:pt x="2135" y="899"/>
                  </a:lnTo>
                  <a:lnTo>
                    <a:pt x="2090" y="899"/>
                  </a:lnTo>
                  <a:lnTo>
                    <a:pt x="2090" y="899"/>
                  </a:lnTo>
                  <a:lnTo>
                    <a:pt x="2090" y="899"/>
                  </a:lnTo>
                  <a:lnTo>
                    <a:pt x="2090" y="899"/>
                  </a:lnTo>
                  <a:lnTo>
                    <a:pt x="2090" y="899"/>
                  </a:lnTo>
                  <a:lnTo>
                    <a:pt x="2090" y="899"/>
                  </a:lnTo>
                  <a:lnTo>
                    <a:pt x="2090" y="899"/>
                  </a:lnTo>
                  <a:lnTo>
                    <a:pt x="2090" y="899"/>
                  </a:lnTo>
                  <a:lnTo>
                    <a:pt x="2090" y="899"/>
                  </a:lnTo>
                  <a:lnTo>
                    <a:pt x="2090"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84"/>
                  </a:lnTo>
                  <a:lnTo>
                    <a:pt x="2087" y="884"/>
                  </a:lnTo>
                  <a:lnTo>
                    <a:pt x="2087" y="884"/>
                  </a:lnTo>
                  <a:lnTo>
                    <a:pt x="2086" y="884"/>
                  </a:lnTo>
                  <a:lnTo>
                    <a:pt x="2086" y="899"/>
                  </a:lnTo>
                  <a:lnTo>
                    <a:pt x="2086" y="899"/>
                  </a:lnTo>
                  <a:lnTo>
                    <a:pt x="2086" y="899"/>
                  </a:lnTo>
                  <a:lnTo>
                    <a:pt x="2085" y="899"/>
                  </a:lnTo>
                  <a:lnTo>
                    <a:pt x="2085" y="899"/>
                  </a:lnTo>
                  <a:lnTo>
                    <a:pt x="2085" y="899"/>
                  </a:lnTo>
                  <a:lnTo>
                    <a:pt x="2085" y="899"/>
                  </a:lnTo>
                  <a:lnTo>
                    <a:pt x="2085" y="899"/>
                  </a:lnTo>
                  <a:lnTo>
                    <a:pt x="2085" y="899"/>
                  </a:lnTo>
                  <a:lnTo>
                    <a:pt x="2083" y="899"/>
                  </a:lnTo>
                  <a:lnTo>
                    <a:pt x="2083" y="899"/>
                  </a:lnTo>
                  <a:lnTo>
                    <a:pt x="2082" y="899"/>
                  </a:lnTo>
                  <a:lnTo>
                    <a:pt x="2082" y="899"/>
                  </a:lnTo>
                  <a:lnTo>
                    <a:pt x="2082" y="899"/>
                  </a:lnTo>
                  <a:lnTo>
                    <a:pt x="2082"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79" y="899"/>
                  </a:lnTo>
                  <a:lnTo>
                    <a:pt x="2079" y="899"/>
                  </a:lnTo>
                  <a:lnTo>
                    <a:pt x="2078" y="899"/>
                  </a:lnTo>
                  <a:lnTo>
                    <a:pt x="2078" y="899"/>
                  </a:lnTo>
                  <a:lnTo>
                    <a:pt x="2078" y="899"/>
                  </a:lnTo>
                  <a:lnTo>
                    <a:pt x="2078" y="899"/>
                  </a:lnTo>
                  <a:lnTo>
                    <a:pt x="2078" y="899"/>
                  </a:lnTo>
                  <a:lnTo>
                    <a:pt x="2078" y="899"/>
                  </a:lnTo>
                  <a:lnTo>
                    <a:pt x="2078" y="899"/>
                  </a:lnTo>
                  <a:lnTo>
                    <a:pt x="2078"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64" y="899"/>
                  </a:lnTo>
                  <a:lnTo>
                    <a:pt x="2064" y="892"/>
                  </a:lnTo>
                  <a:lnTo>
                    <a:pt x="2061" y="892"/>
                  </a:lnTo>
                  <a:lnTo>
                    <a:pt x="2061" y="892"/>
                  </a:lnTo>
                  <a:lnTo>
                    <a:pt x="2060" y="892"/>
                  </a:lnTo>
                  <a:lnTo>
                    <a:pt x="2060" y="892"/>
                  </a:lnTo>
                  <a:lnTo>
                    <a:pt x="2060" y="892"/>
                  </a:lnTo>
                  <a:lnTo>
                    <a:pt x="2060" y="899"/>
                  </a:lnTo>
                  <a:lnTo>
                    <a:pt x="2059" y="899"/>
                  </a:lnTo>
                  <a:lnTo>
                    <a:pt x="2059" y="892"/>
                  </a:lnTo>
                  <a:lnTo>
                    <a:pt x="2059" y="892"/>
                  </a:lnTo>
                  <a:lnTo>
                    <a:pt x="2059" y="899"/>
                  </a:lnTo>
                  <a:lnTo>
                    <a:pt x="2059" y="899"/>
                  </a:lnTo>
                  <a:lnTo>
                    <a:pt x="2059" y="899"/>
                  </a:lnTo>
                  <a:lnTo>
                    <a:pt x="2059" y="899"/>
                  </a:lnTo>
                  <a:lnTo>
                    <a:pt x="2059" y="899"/>
                  </a:lnTo>
                  <a:lnTo>
                    <a:pt x="2059" y="899"/>
                  </a:lnTo>
                  <a:lnTo>
                    <a:pt x="2059" y="894"/>
                  </a:lnTo>
                  <a:lnTo>
                    <a:pt x="2059" y="894"/>
                  </a:lnTo>
                  <a:lnTo>
                    <a:pt x="2059" y="894"/>
                  </a:lnTo>
                  <a:lnTo>
                    <a:pt x="2059" y="894"/>
                  </a:lnTo>
                  <a:lnTo>
                    <a:pt x="2059" y="899"/>
                  </a:lnTo>
                  <a:lnTo>
                    <a:pt x="2058" y="899"/>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5" y="907"/>
                  </a:lnTo>
                  <a:lnTo>
                    <a:pt x="2055" y="907"/>
                  </a:lnTo>
                  <a:lnTo>
                    <a:pt x="2055" y="907"/>
                  </a:lnTo>
                  <a:lnTo>
                    <a:pt x="2055" y="899"/>
                  </a:lnTo>
                  <a:lnTo>
                    <a:pt x="2055" y="899"/>
                  </a:lnTo>
                  <a:lnTo>
                    <a:pt x="2055" y="899"/>
                  </a:lnTo>
                  <a:lnTo>
                    <a:pt x="2055" y="899"/>
                  </a:lnTo>
                  <a:lnTo>
                    <a:pt x="2055" y="899"/>
                  </a:lnTo>
                  <a:lnTo>
                    <a:pt x="2055" y="899"/>
                  </a:lnTo>
                  <a:lnTo>
                    <a:pt x="2055" y="899"/>
                  </a:lnTo>
                  <a:lnTo>
                    <a:pt x="2055" y="899"/>
                  </a:lnTo>
                  <a:lnTo>
                    <a:pt x="2055" y="899"/>
                  </a:lnTo>
                  <a:lnTo>
                    <a:pt x="2032" y="899"/>
                  </a:lnTo>
                  <a:lnTo>
                    <a:pt x="2032" y="899"/>
                  </a:lnTo>
                  <a:lnTo>
                    <a:pt x="2021" y="899"/>
                  </a:lnTo>
                  <a:lnTo>
                    <a:pt x="2021" y="899"/>
                  </a:lnTo>
                  <a:lnTo>
                    <a:pt x="1968" y="899"/>
                  </a:lnTo>
                  <a:lnTo>
                    <a:pt x="1968" y="910"/>
                  </a:lnTo>
                  <a:lnTo>
                    <a:pt x="1963" y="910"/>
                  </a:lnTo>
                  <a:lnTo>
                    <a:pt x="1963" y="899"/>
                  </a:lnTo>
                  <a:lnTo>
                    <a:pt x="1958" y="899"/>
                  </a:lnTo>
                  <a:lnTo>
                    <a:pt x="1958" y="910"/>
                  </a:lnTo>
                  <a:lnTo>
                    <a:pt x="1955" y="910"/>
                  </a:lnTo>
                  <a:lnTo>
                    <a:pt x="1955"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899"/>
                  </a:lnTo>
                  <a:lnTo>
                    <a:pt x="1951" y="899"/>
                  </a:lnTo>
                  <a:lnTo>
                    <a:pt x="1951" y="899"/>
                  </a:lnTo>
                  <a:lnTo>
                    <a:pt x="1948" y="899"/>
                  </a:lnTo>
                  <a:lnTo>
                    <a:pt x="1948" y="899"/>
                  </a:lnTo>
                  <a:lnTo>
                    <a:pt x="1948" y="899"/>
                  </a:lnTo>
                  <a:lnTo>
                    <a:pt x="1948" y="899"/>
                  </a:lnTo>
                  <a:lnTo>
                    <a:pt x="1948" y="899"/>
                  </a:lnTo>
                  <a:lnTo>
                    <a:pt x="1948" y="899"/>
                  </a:lnTo>
                  <a:lnTo>
                    <a:pt x="1948" y="899"/>
                  </a:lnTo>
                  <a:lnTo>
                    <a:pt x="1948" y="899"/>
                  </a:lnTo>
                  <a:lnTo>
                    <a:pt x="1948" y="899"/>
                  </a:lnTo>
                  <a:lnTo>
                    <a:pt x="1948" y="915"/>
                  </a:lnTo>
                  <a:lnTo>
                    <a:pt x="1948" y="915"/>
                  </a:lnTo>
                  <a:lnTo>
                    <a:pt x="1948" y="915"/>
                  </a:lnTo>
                  <a:lnTo>
                    <a:pt x="1948" y="915"/>
                  </a:lnTo>
                  <a:lnTo>
                    <a:pt x="1948" y="899"/>
                  </a:lnTo>
                  <a:lnTo>
                    <a:pt x="1948" y="899"/>
                  </a:lnTo>
                  <a:lnTo>
                    <a:pt x="1948" y="916"/>
                  </a:lnTo>
                  <a:lnTo>
                    <a:pt x="1948" y="916"/>
                  </a:lnTo>
                  <a:lnTo>
                    <a:pt x="1948" y="916"/>
                  </a:lnTo>
                  <a:lnTo>
                    <a:pt x="1948" y="916"/>
                  </a:lnTo>
                  <a:lnTo>
                    <a:pt x="1948" y="899"/>
                  </a:lnTo>
                  <a:lnTo>
                    <a:pt x="1948" y="899"/>
                  </a:lnTo>
                  <a:lnTo>
                    <a:pt x="1948"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920"/>
                  </a:lnTo>
                  <a:lnTo>
                    <a:pt x="1944" y="920"/>
                  </a:lnTo>
                  <a:lnTo>
                    <a:pt x="1944" y="920"/>
                  </a:lnTo>
                  <a:lnTo>
                    <a:pt x="1944" y="920"/>
                  </a:lnTo>
                  <a:lnTo>
                    <a:pt x="1944" y="899"/>
                  </a:lnTo>
                  <a:lnTo>
                    <a:pt x="1944" y="899"/>
                  </a:lnTo>
                  <a:lnTo>
                    <a:pt x="1944" y="899"/>
                  </a:lnTo>
                  <a:lnTo>
                    <a:pt x="1944" y="899"/>
                  </a:lnTo>
                  <a:lnTo>
                    <a:pt x="1944" y="899"/>
                  </a:lnTo>
                  <a:lnTo>
                    <a:pt x="1944" y="899"/>
                  </a:lnTo>
                  <a:lnTo>
                    <a:pt x="1944" y="899"/>
                  </a:lnTo>
                  <a:lnTo>
                    <a:pt x="1944" y="899"/>
                  </a:lnTo>
                  <a:lnTo>
                    <a:pt x="1944" y="924"/>
                  </a:lnTo>
                  <a:lnTo>
                    <a:pt x="1944" y="924"/>
                  </a:lnTo>
                  <a:lnTo>
                    <a:pt x="1944" y="924"/>
                  </a:lnTo>
                  <a:lnTo>
                    <a:pt x="1944" y="924"/>
                  </a:lnTo>
                  <a:lnTo>
                    <a:pt x="1944" y="925"/>
                  </a:lnTo>
                  <a:lnTo>
                    <a:pt x="1943" y="925"/>
                  </a:lnTo>
                  <a:lnTo>
                    <a:pt x="1943" y="925"/>
                  </a:lnTo>
                  <a:lnTo>
                    <a:pt x="1943" y="925"/>
                  </a:lnTo>
                  <a:lnTo>
                    <a:pt x="1943" y="899"/>
                  </a:lnTo>
                  <a:lnTo>
                    <a:pt x="1936" y="899"/>
                  </a:lnTo>
                  <a:lnTo>
                    <a:pt x="1936" y="899"/>
                  </a:lnTo>
                  <a:lnTo>
                    <a:pt x="1929" y="899"/>
                  </a:lnTo>
                  <a:lnTo>
                    <a:pt x="1929" y="899"/>
                  </a:lnTo>
                  <a:lnTo>
                    <a:pt x="1927" y="899"/>
                  </a:lnTo>
                  <a:lnTo>
                    <a:pt x="1927" y="899"/>
                  </a:lnTo>
                  <a:lnTo>
                    <a:pt x="1926" y="899"/>
                  </a:lnTo>
                  <a:lnTo>
                    <a:pt x="1926" y="932"/>
                  </a:lnTo>
                  <a:lnTo>
                    <a:pt x="1912" y="932"/>
                  </a:lnTo>
                  <a:lnTo>
                    <a:pt x="1912" y="932"/>
                  </a:lnTo>
                  <a:lnTo>
                    <a:pt x="1910" y="932"/>
                  </a:lnTo>
                  <a:lnTo>
                    <a:pt x="1910" y="932"/>
                  </a:lnTo>
                  <a:lnTo>
                    <a:pt x="1909" y="932"/>
                  </a:lnTo>
                  <a:lnTo>
                    <a:pt x="1909" y="932"/>
                  </a:lnTo>
                  <a:lnTo>
                    <a:pt x="1907" y="932"/>
                  </a:lnTo>
                  <a:lnTo>
                    <a:pt x="1907" y="932"/>
                  </a:lnTo>
                  <a:lnTo>
                    <a:pt x="1907" y="932"/>
                  </a:lnTo>
                  <a:lnTo>
                    <a:pt x="1907" y="932"/>
                  </a:lnTo>
                  <a:lnTo>
                    <a:pt x="1906" y="932"/>
                  </a:lnTo>
                  <a:lnTo>
                    <a:pt x="1906" y="932"/>
                  </a:lnTo>
                  <a:lnTo>
                    <a:pt x="1905" y="932"/>
                  </a:lnTo>
                  <a:lnTo>
                    <a:pt x="1905"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4"/>
                  </a:lnTo>
                  <a:lnTo>
                    <a:pt x="1904" y="934"/>
                  </a:lnTo>
                  <a:lnTo>
                    <a:pt x="1904" y="934"/>
                  </a:lnTo>
                  <a:lnTo>
                    <a:pt x="1903" y="934"/>
                  </a:lnTo>
                  <a:lnTo>
                    <a:pt x="1903" y="934"/>
                  </a:lnTo>
                  <a:lnTo>
                    <a:pt x="1903" y="934"/>
                  </a:lnTo>
                  <a:lnTo>
                    <a:pt x="1903" y="934"/>
                  </a:lnTo>
                  <a:lnTo>
                    <a:pt x="1903" y="934"/>
                  </a:lnTo>
                  <a:lnTo>
                    <a:pt x="1903" y="934"/>
                  </a:lnTo>
                  <a:lnTo>
                    <a:pt x="1903" y="934"/>
                  </a:lnTo>
                  <a:lnTo>
                    <a:pt x="1903" y="899"/>
                  </a:lnTo>
                  <a:lnTo>
                    <a:pt x="1902" y="899"/>
                  </a:lnTo>
                  <a:lnTo>
                    <a:pt x="1902"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8"/>
                  </a:lnTo>
                  <a:lnTo>
                    <a:pt x="1901" y="938"/>
                  </a:lnTo>
                  <a:lnTo>
                    <a:pt x="1901" y="938"/>
                  </a:lnTo>
                  <a:lnTo>
                    <a:pt x="1901" y="938"/>
                  </a:lnTo>
                  <a:lnTo>
                    <a:pt x="1901" y="899"/>
                  </a:lnTo>
                  <a:lnTo>
                    <a:pt x="1901" y="899"/>
                  </a:lnTo>
                  <a:lnTo>
                    <a:pt x="1901" y="939"/>
                  </a:lnTo>
                  <a:lnTo>
                    <a:pt x="1895" y="939"/>
                  </a:lnTo>
                  <a:lnTo>
                    <a:pt x="1895" y="939"/>
                  </a:lnTo>
                  <a:lnTo>
                    <a:pt x="1894" y="939"/>
                  </a:lnTo>
                  <a:lnTo>
                    <a:pt x="1894" y="939"/>
                  </a:lnTo>
                  <a:lnTo>
                    <a:pt x="1891" y="939"/>
                  </a:lnTo>
                  <a:lnTo>
                    <a:pt x="1891" y="939"/>
                  </a:lnTo>
                  <a:lnTo>
                    <a:pt x="1891" y="939"/>
                  </a:lnTo>
                  <a:lnTo>
                    <a:pt x="1891" y="941"/>
                  </a:lnTo>
                  <a:lnTo>
                    <a:pt x="1890" y="941"/>
                  </a:lnTo>
                  <a:lnTo>
                    <a:pt x="1890" y="941"/>
                  </a:lnTo>
                  <a:lnTo>
                    <a:pt x="1890" y="941"/>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76" y="942"/>
                  </a:lnTo>
                  <a:lnTo>
                    <a:pt x="1876" y="942"/>
                  </a:lnTo>
                  <a:lnTo>
                    <a:pt x="1874" y="942"/>
                  </a:lnTo>
                  <a:lnTo>
                    <a:pt x="1874" y="942"/>
                  </a:lnTo>
                  <a:lnTo>
                    <a:pt x="1873" y="942"/>
                  </a:lnTo>
                  <a:lnTo>
                    <a:pt x="1873" y="942"/>
                  </a:lnTo>
                  <a:lnTo>
                    <a:pt x="1872" y="942"/>
                  </a:lnTo>
                  <a:lnTo>
                    <a:pt x="1872" y="942"/>
                  </a:lnTo>
                  <a:lnTo>
                    <a:pt x="1871" y="942"/>
                  </a:lnTo>
                  <a:lnTo>
                    <a:pt x="1871" y="942"/>
                  </a:lnTo>
                  <a:lnTo>
                    <a:pt x="1871" y="942"/>
                  </a:lnTo>
                  <a:lnTo>
                    <a:pt x="1871" y="942"/>
                  </a:lnTo>
                  <a:lnTo>
                    <a:pt x="1870" y="942"/>
                  </a:lnTo>
                  <a:lnTo>
                    <a:pt x="1870" y="942"/>
                  </a:lnTo>
                  <a:lnTo>
                    <a:pt x="1870" y="942"/>
                  </a:lnTo>
                  <a:lnTo>
                    <a:pt x="1870" y="942"/>
                  </a:lnTo>
                  <a:lnTo>
                    <a:pt x="1870" y="942"/>
                  </a:lnTo>
                  <a:lnTo>
                    <a:pt x="1870" y="942"/>
                  </a:lnTo>
                  <a:lnTo>
                    <a:pt x="1870" y="942"/>
                  </a:lnTo>
                  <a:lnTo>
                    <a:pt x="1870" y="945"/>
                  </a:lnTo>
                  <a:lnTo>
                    <a:pt x="1870" y="945"/>
                  </a:lnTo>
                  <a:lnTo>
                    <a:pt x="1870" y="945"/>
                  </a:lnTo>
                  <a:lnTo>
                    <a:pt x="1870" y="945"/>
                  </a:lnTo>
                  <a:lnTo>
                    <a:pt x="1870" y="946"/>
                  </a:lnTo>
                  <a:lnTo>
                    <a:pt x="1870" y="946"/>
                  </a:lnTo>
                  <a:lnTo>
                    <a:pt x="1870" y="946"/>
                  </a:lnTo>
                  <a:lnTo>
                    <a:pt x="1870" y="946"/>
                  </a:lnTo>
                  <a:lnTo>
                    <a:pt x="1870" y="948"/>
                  </a:lnTo>
                  <a:lnTo>
                    <a:pt x="1868" y="948"/>
                  </a:lnTo>
                  <a:lnTo>
                    <a:pt x="1868" y="948"/>
                  </a:lnTo>
                  <a:lnTo>
                    <a:pt x="1863" y="948"/>
                  </a:lnTo>
                  <a:lnTo>
                    <a:pt x="1863" y="948"/>
                  </a:lnTo>
                  <a:lnTo>
                    <a:pt x="1861" y="948"/>
                  </a:lnTo>
                  <a:lnTo>
                    <a:pt x="1861"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52"/>
                  </a:lnTo>
                  <a:lnTo>
                    <a:pt x="1855" y="952"/>
                  </a:lnTo>
                  <a:lnTo>
                    <a:pt x="1855" y="899"/>
                  </a:lnTo>
                  <a:lnTo>
                    <a:pt x="1854" y="899"/>
                  </a:lnTo>
                  <a:lnTo>
                    <a:pt x="1854" y="952"/>
                  </a:lnTo>
                  <a:lnTo>
                    <a:pt x="1853" y="952"/>
                  </a:lnTo>
                  <a:lnTo>
                    <a:pt x="1853" y="954"/>
                  </a:lnTo>
                  <a:lnTo>
                    <a:pt x="1853" y="954"/>
                  </a:lnTo>
                  <a:lnTo>
                    <a:pt x="1853" y="954"/>
                  </a:lnTo>
                  <a:lnTo>
                    <a:pt x="1852" y="954"/>
                  </a:lnTo>
                  <a:lnTo>
                    <a:pt x="1852" y="954"/>
                  </a:lnTo>
                  <a:lnTo>
                    <a:pt x="1852" y="954"/>
                  </a:lnTo>
                  <a:lnTo>
                    <a:pt x="1852" y="954"/>
                  </a:lnTo>
                  <a:lnTo>
                    <a:pt x="1852" y="954"/>
                  </a:lnTo>
                  <a:lnTo>
                    <a:pt x="1852" y="956"/>
                  </a:lnTo>
                  <a:lnTo>
                    <a:pt x="1852" y="956"/>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963"/>
                  </a:lnTo>
                  <a:lnTo>
                    <a:pt x="1847" y="963"/>
                  </a:lnTo>
                  <a:lnTo>
                    <a:pt x="1847" y="963"/>
                  </a:lnTo>
                  <a:lnTo>
                    <a:pt x="1846" y="963"/>
                  </a:lnTo>
                  <a:lnTo>
                    <a:pt x="1846" y="963"/>
                  </a:lnTo>
                  <a:lnTo>
                    <a:pt x="1845" y="963"/>
                  </a:lnTo>
                  <a:lnTo>
                    <a:pt x="1845" y="963"/>
                  </a:lnTo>
                  <a:lnTo>
                    <a:pt x="1845" y="963"/>
                  </a:lnTo>
                  <a:lnTo>
                    <a:pt x="1845" y="899"/>
                  </a:lnTo>
                  <a:lnTo>
                    <a:pt x="1844" y="899"/>
                  </a:lnTo>
                  <a:lnTo>
                    <a:pt x="1844" y="966"/>
                  </a:lnTo>
                  <a:lnTo>
                    <a:pt x="1820" y="966"/>
                  </a:lnTo>
                  <a:lnTo>
                    <a:pt x="1820" y="966"/>
                  </a:lnTo>
                  <a:lnTo>
                    <a:pt x="1817" y="966"/>
                  </a:lnTo>
                  <a:lnTo>
                    <a:pt x="1817" y="966"/>
                  </a:lnTo>
                  <a:lnTo>
                    <a:pt x="1817" y="966"/>
                  </a:lnTo>
                  <a:lnTo>
                    <a:pt x="1817" y="899"/>
                  </a:lnTo>
                  <a:lnTo>
                    <a:pt x="1815" y="899"/>
                  </a:lnTo>
                  <a:lnTo>
                    <a:pt x="1815" y="970"/>
                  </a:lnTo>
                  <a:lnTo>
                    <a:pt x="1814" y="970"/>
                  </a:lnTo>
                  <a:lnTo>
                    <a:pt x="1814" y="970"/>
                  </a:lnTo>
                  <a:lnTo>
                    <a:pt x="1814" y="970"/>
                  </a:lnTo>
                  <a:lnTo>
                    <a:pt x="1814" y="970"/>
                  </a:lnTo>
                  <a:lnTo>
                    <a:pt x="1814" y="970"/>
                  </a:lnTo>
                  <a:lnTo>
                    <a:pt x="1814" y="899"/>
                  </a:lnTo>
                  <a:lnTo>
                    <a:pt x="1814" y="899"/>
                  </a:lnTo>
                  <a:lnTo>
                    <a:pt x="1814" y="899"/>
                  </a:lnTo>
                  <a:lnTo>
                    <a:pt x="1808" y="899"/>
                  </a:lnTo>
                  <a:lnTo>
                    <a:pt x="1808" y="899"/>
                  </a:lnTo>
                  <a:lnTo>
                    <a:pt x="1804" y="899"/>
                  </a:lnTo>
                  <a:lnTo>
                    <a:pt x="1804" y="899"/>
                  </a:lnTo>
                  <a:lnTo>
                    <a:pt x="1803" y="899"/>
                  </a:lnTo>
                  <a:lnTo>
                    <a:pt x="1803" y="899"/>
                  </a:lnTo>
                  <a:lnTo>
                    <a:pt x="1802" y="899"/>
                  </a:lnTo>
                  <a:lnTo>
                    <a:pt x="1802" y="899"/>
                  </a:lnTo>
                  <a:lnTo>
                    <a:pt x="1802" y="899"/>
                  </a:lnTo>
                  <a:lnTo>
                    <a:pt x="1802" y="899"/>
                  </a:lnTo>
                  <a:lnTo>
                    <a:pt x="1801" y="899"/>
                  </a:lnTo>
                  <a:lnTo>
                    <a:pt x="1801" y="899"/>
                  </a:lnTo>
                  <a:lnTo>
                    <a:pt x="1801" y="899"/>
                  </a:lnTo>
                  <a:lnTo>
                    <a:pt x="1801" y="899"/>
                  </a:lnTo>
                  <a:lnTo>
                    <a:pt x="1801" y="899"/>
                  </a:lnTo>
                  <a:lnTo>
                    <a:pt x="1801" y="899"/>
                  </a:lnTo>
                  <a:lnTo>
                    <a:pt x="1801" y="899"/>
                  </a:lnTo>
                  <a:lnTo>
                    <a:pt x="1801" y="976"/>
                  </a:lnTo>
                  <a:lnTo>
                    <a:pt x="1801" y="976"/>
                  </a:lnTo>
                  <a:lnTo>
                    <a:pt x="1801" y="976"/>
                  </a:lnTo>
                  <a:lnTo>
                    <a:pt x="1801" y="976"/>
                  </a:lnTo>
                  <a:lnTo>
                    <a:pt x="1801"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899"/>
                  </a:lnTo>
                  <a:lnTo>
                    <a:pt x="1800" y="899"/>
                  </a:lnTo>
                  <a:lnTo>
                    <a:pt x="1800" y="899"/>
                  </a:lnTo>
                  <a:lnTo>
                    <a:pt x="1800" y="899"/>
                  </a:lnTo>
                  <a:lnTo>
                    <a:pt x="1800" y="987"/>
                  </a:lnTo>
                  <a:lnTo>
                    <a:pt x="1800" y="987"/>
                  </a:lnTo>
                  <a:lnTo>
                    <a:pt x="1800"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899"/>
                  </a:lnTo>
                  <a:lnTo>
                    <a:pt x="1737" y="899"/>
                  </a:lnTo>
                  <a:lnTo>
                    <a:pt x="1737" y="899"/>
                  </a:lnTo>
                  <a:lnTo>
                    <a:pt x="1706" y="899"/>
                  </a:lnTo>
                  <a:lnTo>
                    <a:pt x="1706" y="899"/>
                  </a:lnTo>
                  <a:lnTo>
                    <a:pt x="1706" y="899"/>
                  </a:lnTo>
                  <a:lnTo>
                    <a:pt x="1706" y="993"/>
                  </a:lnTo>
                  <a:lnTo>
                    <a:pt x="1703" y="993"/>
                  </a:lnTo>
                  <a:lnTo>
                    <a:pt x="1703" y="993"/>
                  </a:lnTo>
                  <a:lnTo>
                    <a:pt x="1703" y="993"/>
                  </a:lnTo>
                  <a:lnTo>
                    <a:pt x="1703" y="993"/>
                  </a:lnTo>
                  <a:lnTo>
                    <a:pt x="1702" y="993"/>
                  </a:lnTo>
                  <a:lnTo>
                    <a:pt x="1702" y="899"/>
                  </a:lnTo>
                  <a:lnTo>
                    <a:pt x="1702" y="899"/>
                  </a:lnTo>
                  <a:lnTo>
                    <a:pt x="1702" y="993"/>
                  </a:lnTo>
                  <a:lnTo>
                    <a:pt x="1702" y="993"/>
                  </a:lnTo>
                  <a:lnTo>
                    <a:pt x="1702" y="993"/>
                  </a:lnTo>
                  <a:lnTo>
                    <a:pt x="1702" y="993"/>
                  </a:lnTo>
                  <a:lnTo>
                    <a:pt x="1702" y="993"/>
                  </a:lnTo>
                  <a:lnTo>
                    <a:pt x="1702" y="993"/>
                  </a:lnTo>
                  <a:lnTo>
                    <a:pt x="1702" y="996"/>
                  </a:lnTo>
                  <a:lnTo>
                    <a:pt x="1700" y="996"/>
                  </a:lnTo>
                  <a:lnTo>
                    <a:pt x="1700" y="996"/>
                  </a:lnTo>
                  <a:lnTo>
                    <a:pt x="1700" y="996"/>
                  </a:lnTo>
                  <a:lnTo>
                    <a:pt x="1700" y="996"/>
                  </a:lnTo>
                  <a:lnTo>
                    <a:pt x="1700" y="996"/>
                  </a:lnTo>
                  <a:lnTo>
                    <a:pt x="1700" y="996"/>
                  </a:lnTo>
                  <a:lnTo>
                    <a:pt x="1700" y="996"/>
                  </a:lnTo>
                  <a:lnTo>
                    <a:pt x="1700" y="899"/>
                  </a:lnTo>
                  <a:lnTo>
                    <a:pt x="1699" y="899"/>
                  </a:lnTo>
                  <a:lnTo>
                    <a:pt x="1699" y="899"/>
                  </a:lnTo>
                  <a:lnTo>
                    <a:pt x="1699" y="899"/>
                  </a:lnTo>
                  <a:lnTo>
                    <a:pt x="1699" y="999"/>
                  </a:lnTo>
                  <a:lnTo>
                    <a:pt x="1699" y="999"/>
                  </a:lnTo>
                  <a:lnTo>
                    <a:pt x="1699" y="999"/>
                  </a:lnTo>
                  <a:lnTo>
                    <a:pt x="1699" y="999"/>
                  </a:lnTo>
                  <a:lnTo>
                    <a:pt x="1699" y="999"/>
                  </a:lnTo>
                  <a:lnTo>
                    <a:pt x="1699" y="999"/>
                  </a:lnTo>
                  <a:lnTo>
                    <a:pt x="1699" y="899"/>
                  </a:lnTo>
                  <a:lnTo>
                    <a:pt x="1699" y="899"/>
                  </a:lnTo>
                  <a:lnTo>
                    <a:pt x="1699" y="899"/>
                  </a:lnTo>
                  <a:lnTo>
                    <a:pt x="1699" y="899"/>
                  </a:lnTo>
                  <a:lnTo>
                    <a:pt x="1699" y="899"/>
                  </a:lnTo>
                  <a:lnTo>
                    <a:pt x="1699" y="899"/>
                  </a:lnTo>
                  <a:lnTo>
                    <a:pt x="1699" y="1005"/>
                  </a:lnTo>
                  <a:lnTo>
                    <a:pt x="1698" y="1005"/>
                  </a:lnTo>
                  <a:lnTo>
                    <a:pt x="1698" y="1005"/>
                  </a:lnTo>
                  <a:lnTo>
                    <a:pt x="1698" y="1005"/>
                  </a:lnTo>
                  <a:lnTo>
                    <a:pt x="1698" y="899"/>
                  </a:lnTo>
                  <a:lnTo>
                    <a:pt x="1695" y="899"/>
                  </a:lnTo>
                  <a:lnTo>
                    <a:pt x="1695" y="899"/>
                  </a:lnTo>
                  <a:lnTo>
                    <a:pt x="1695" y="899"/>
                  </a:lnTo>
                  <a:lnTo>
                    <a:pt x="1695" y="899"/>
                  </a:lnTo>
                  <a:lnTo>
                    <a:pt x="1687" y="899"/>
                  </a:lnTo>
                  <a:lnTo>
                    <a:pt x="1687" y="899"/>
                  </a:lnTo>
                  <a:lnTo>
                    <a:pt x="1683" y="899"/>
                  </a:lnTo>
                  <a:lnTo>
                    <a:pt x="1683" y="1007"/>
                  </a:lnTo>
                  <a:lnTo>
                    <a:pt x="1681" y="1007"/>
                  </a:lnTo>
                  <a:lnTo>
                    <a:pt x="1681"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10"/>
                  </a:lnTo>
                  <a:lnTo>
                    <a:pt x="1679" y="1010"/>
                  </a:lnTo>
                  <a:lnTo>
                    <a:pt x="1679" y="1010"/>
                  </a:lnTo>
                  <a:lnTo>
                    <a:pt x="1637" y="1010"/>
                  </a:lnTo>
                  <a:lnTo>
                    <a:pt x="1637" y="1010"/>
                  </a:lnTo>
                  <a:lnTo>
                    <a:pt x="1631" y="1010"/>
                  </a:lnTo>
                  <a:lnTo>
                    <a:pt x="1631" y="1010"/>
                  </a:lnTo>
                  <a:lnTo>
                    <a:pt x="1628" y="1010"/>
                  </a:lnTo>
                  <a:lnTo>
                    <a:pt x="1628" y="1010"/>
                  </a:lnTo>
                  <a:lnTo>
                    <a:pt x="1626" y="1010"/>
                  </a:lnTo>
                  <a:lnTo>
                    <a:pt x="1626" y="899"/>
                  </a:lnTo>
                  <a:lnTo>
                    <a:pt x="1576" y="899"/>
                  </a:lnTo>
                  <a:lnTo>
                    <a:pt x="1576" y="899"/>
                  </a:lnTo>
                  <a:lnTo>
                    <a:pt x="1558" y="899"/>
                  </a:lnTo>
                  <a:lnTo>
                    <a:pt x="1558" y="899"/>
                  </a:lnTo>
                  <a:lnTo>
                    <a:pt x="1549" y="899"/>
                  </a:lnTo>
                  <a:lnTo>
                    <a:pt x="1549" y="899"/>
                  </a:lnTo>
                  <a:lnTo>
                    <a:pt x="1544" y="899"/>
                  </a:lnTo>
                  <a:lnTo>
                    <a:pt x="1544" y="899"/>
                  </a:lnTo>
                  <a:lnTo>
                    <a:pt x="1541" y="899"/>
                  </a:lnTo>
                  <a:lnTo>
                    <a:pt x="1541" y="899"/>
                  </a:lnTo>
                  <a:lnTo>
                    <a:pt x="1539" y="899"/>
                  </a:lnTo>
                  <a:lnTo>
                    <a:pt x="1539" y="899"/>
                  </a:lnTo>
                  <a:lnTo>
                    <a:pt x="1538" y="899"/>
                  </a:lnTo>
                  <a:lnTo>
                    <a:pt x="1538" y="899"/>
                  </a:lnTo>
                  <a:lnTo>
                    <a:pt x="1537" y="899"/>
                  </a:lnTo>
                  <a:lnTo>
                    <a:pt x="1537" y="899"/>
                  </a:lnTo>
                  <a:lnTo>
                    <a:pt x="1536" y="899"/>
                  </a:lnTo>
                  <a:lnTo>
                    <a:pt x="1536" y="899"/>
                  </a:lnTo>
                  <a:lnTo>
                    <a:pt x="1536" y="899"/>
                  </a:lnTo>
                  <a:lnTo>
                    <a:pt x="1536" y="899"/>
                  </a:lnTo>
                  <a:lnTo>
                    <a:pt x="1535" y="899"/>
                  </a:lnTo>
                  <a:lnTo>
                    <a:pt x="1535" y="899"/>
                  </a:lnTo>
                  <a:lnTo>
                    <a:pt x="1535" y="899"/>
                  </a:lnTo>
                  <a:lnTo>
                    <a:pt x="1535" y="899"/>
                  </a:lnTo>
                  <a:lnTo>
                    <a:pt x="1535" y="899"/>
                  </a:lnTo>
                  <a:lnTo>
                    <a:pt x="1535" y="899"/>
                  </a:lnTo>
                  <a:lnTo>
                    <a:pt x="1507" y="899"/>
                  </a:lnTo>
                  <a:lnTo>
                    <a:pt x="1507" y="899"/>
                  </a:lnTo>
                  <a:lnTo>
                    <a:pt x="1495" y="899"/>
                  </a:lnTo>
                  <a:lnTo>
                    <a:pt x="1495" y="899"/>
                  </a:lnTo>
                  <a:lnTo>
                    <a:pt x="1489" y="899"/>
                  </a:lnTo>
                  <a:lnTo>
                    <a:pt x="1489" y="899"/>
                  </a:lnTo>
                  <a:lnTo>
                    <a:pt x="1487" y="899"/>
                  </a:lnTo>
                  <a:lnTo>
                    <a:pt x="1487" y="899"/>
                  </a:lnTo>
                  <a:lnTo>
                    <a:pt x="1486" y="899"/>
                  </a:lnTo>
                  <a:lnTo>
                    <a:pt x="1486" y="899"/>
                  </a:lnTo>
                  <a:lnTo>
                    <a:pt x="1485" y="899"/>
                  </a:lnTo>
                  <a:lnTo>
                    <a:pt x="1485" y="899"/>
                  </a:lnTo>
                  <a:lnTo>
                    <a:pt x="1485" y="899"/>
                  </a:lnTo>
                  <a:lnTo>
                    <a:pt x="1485" y="899"/>
                  </a:lnTo>
                  <a:lnTo>
                    <a:pt x="1485" y="899"/>
                  </a:lnTo>
                  <a:lnTo>
                    <a:pt x="1485" y="899"/>
                  </a:lnTo>
                  <a:lnTo>
                    <a:pt x="1484" y="899"/>
                  </a:lnTo>
                  <a:lnTo>
                    <a:pt x="1484" y="1017"/>
                  </a:lnTo>
                  <a:lnTo>
                    <a:pt x="1484" y="1017"/>
                  </a:lnTo>
                  <a:lnTo>
                    <a:pt x="1484" y="1017"/>
                  </a:lnTo>
                  <a:lnTo>
                    <a:pt x="1484" y="1017"/>
                  </a:lnTo>
                  <a:lnTo>
                    <a:pt x="1484" y="1019"/>
                  </a:lnTo>
                  <a:lnTo>
                    <a:pt x="1484" y="1019"/>
                  </a:lnTo>
                  <a:lnTo>
                    <a:pt x="1484" y="899"/>
                  </a:lnTo>
                  <a:lnTo>
                    <a:pt x="1484" y="899"/>
                  </a:lnTo>
                  <a:lnTo>
                    <a:pt x="1484" y="899"/>
                  </a:lnTo>
                  <a:lnTo>
                    <a:pt x="1484" y="899"/>
                  </a:lnTo>
                  <a:lnTo>
                    <a:pt x="1484" y="899"/>
                  </a:lnTo>
                  <a:lnTo>
                    <a:pt x="1484" y="899"/>
                  </a:lnTo>
                  <a:lnTo>
                    <a:pt x="1484" y="899"/>
                  </a:lnTo>
                  <a:lnTo>
                    <a:pt x="1484" y="899"/>
                  </a:lnTo>
                  <a:lnTo>
                    <a:pt x="1484"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2" y="899"/>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899"/>
                  </a:lnTo>
                  <a:lnTo>
                    <a:pt x="1479" y="899"/>
                  </a:lnTo>
                  <a:lnTo>
                    <a:pt x="1479" y="899"/>
                  </a:lnTo>
                  <a:lnTo>
                    <a:pt x="1478" y="899"/>
                  </a:lnTo>
                  <a:lnTo>
                    <a:pt x="1478" y="1029"/>
                  </a:lnTo>
                  <a:lnTo>
                    <a:pt x="1478" y="1029"/>
                  </a:lnTo>
                  <a:lnTo>
                    <a:pt x="1478" y="1029"/>
                  </a:lnTo>
                  <a:lnTo>
                    <a:pt x="1478" y="1029"/>
                  </a:lnTo>
                  <a:lnTo>
                    <a:pt x="1478" y="899"/>
                  </a:lnTo>
                  <a:lnTo>
                    <a:pt x="1478" y="899"/>
                  </a:lnTo>
                  <a:lnTo>
                    <a:pt x="1478" y="1029"/>
                  </a:lnTo>
                  <a:lnTo>
                    <a:pt x="1478" y="1029"/>
                  </a:lnTo>
                  <a:lnTo>
                    <a:pt x="1478" y="899"/>
                  </a:lnTo>
                  <a:lnTo>
                    <a:pt x="1476" y="899"/>
                  </a:lnTo>
                  <a:lnTo>
                    <a:pt x="1476" y="899"/>
                  </a:lnTo>
                  <a:lnTo>
                    <a:pt x="1476" y="899"/>
                  </a:lnTo>
                  <a:lnTo>
                    <a:pt x="1476" y="899"/>
                  </a:lnTo>
                  <a:lnTo>
                    <a:pt x="1475" y="899"/>
                  </a:lnTo>
                  <a:lnTo>
                    <a:pt x="1475" y="899"/>
                  </a:lnTo>
                  <a:lnTo>
                    <a:pt x="1475" y="899"/>
                  </a:lnTo>
                  <a:lnTo>
                    <a:pt x="1475" y="899"/>
                  </a:lnTo>
                  <a:lnTo>
                    <a:pt x="1475" y="899"/>
                  </a:lnTo>
                  <a:lnTo>
                    <a:pt x="1475" y="1033"/>
                  </a:lnTo>
                  <a:lnTo>
                    <a:pt x="1474" y="1033"/>
                  </a:lnTo>
                  <a:lnTo>
                    <a:pt x="1474" y="899"/>
                  </a:lnTo>
                  <a:lnTo>
                    <a:pt x="1474" y="899"/>
                  </a:lnTo>
                  <a:lnTo>
                    <a:pt x="1474" y="899"/>
                  </a:lnTo>
                  <a:lnTo>
                    <a:pt x="1474" y="899"/>
                  </a:lnTo>
                  <a:lnTo>
                    <a:pt x="1474" y="899"/>
                  </a:lnTo>
                  <a:lnTo>
                    <a:pt x="1457" y="899"/>
                  </a:lnTo>
                  <a:lnTo>
                    <a:pt x="1457" y="899"/>
                  </a:lnTo>
                  <a:lnTo>
                    <a:pt x="1457" y="899"/>
                  </a:lnTo>
                  <a:lnTo>
                    <a:pt x="1457" y="899"/>
                  </a:lnTo>
                  <a:lnTo>
                    <a:pt x="1456" y="899"/>
                  </a:lnTo>
                  <a:lnTo>
                    <a:pt x="1456" y="899"/>
                  </a:lnTo>
                  <a:lnTo>
                    <a:pt x="1455" y="899"/>
                  </a:lnTo>
                  <a:lnTo>
                    <a:pt x="1455" y="899"/>
                  </a:lnTo>
                  <a:lnTo>
                    <a:pt x="1455" y="899"/>
                  </a:lnTo>
                  <a:lnTo>
                    <a:pt x="1455" y="899"/>
                  </a:lnTo>
                  <a:lnTo>
                    <a:pt x="1455" y="899"/>
                  </a:lnTo>
                  <a:lnTo>
                    <a:pt x="1455" y="899"/>
                  </a:lnTo>
                  <a:lnTo>
                    <a:pt x="1455" y="899"/>
                  </a:lnTo>
                  <a:lnTo>
                    <a:pt x="1455" y="899"/>
                  </a:lnTo>
                  <a:lnTo>
                    <a:pt x="1454" y="899"/>
                  </a:lnTo>
                  <a:lnTo>
                    <a:pt x="1454" y="899"/>
                  </a:lnTo>
                  <a:lnTo>
                    <a:pt x="1453" y="899"/>
                  </a:lnTo>
                  <a:lnTo>
                    <a:pt x="1453" y="899"/>
                  </a:lnTo>
                  <a:lnTo>
                    <a:pt x="1453" y="899"/>
                  </a:lnTo>
                  <a:lnTo>
                    <a:pt x="1453" y="899"/>
                  </a:lnTo>
                  <a:lnTo>
                    <a:pt x="1453" y="899"/>
                  </a:lnTo>
                  <a:lnTo>
                    <a:pt x="1453" y="899"/>
                  </a:lnTo>
                  <a:lnTo>
                    <a:pt x="1441" y="899"/>
                  </a:lnTo>
                  <a:lnTo>
                    <a:pt x="1441" y="899"/>
                  </a:lnTo>
                  <a:lnTo>
                    <a:pt x="1439" y="899"/>
                  </a:lnTo>
                  <a:lnTo>
                    <a:pt x="1439" y="899"/>
                  </a:lnTo>
                  <a:lnTo>
                    <a:pt x="1438" y="899"/>
                  </a:lnTo>
                  <a:lnTo>
                    <a:pt x="1438" y="899"/>
                  </a:lnTo>
                  <a:lnTo>
                    <a:pt x="1438" y="899"/>
                  </a:lnTo>
                  <a:lnTo>
                    <a:pt x="1438" y="899"/>
                  </a:lnTo>
                  <a:lnTo>
                    <a:pt x="1438" y="899"/>
                  </a:lnTo>
                  <a:lnTo>
                    <a:pt x="1438" y="899"/>
                  </a:lnTo>
                  <a:lnTo>
                    <a:pt x="1438" y="899"/>
                  </a:lnTo>
                  <a:lnTo>
                    <a:pt x="1438" y="899"/>
                  </a:lnTo>
                  <a:lnTo>
                    <a:pt x="1437" y="899"/>
                  </a:lnTo>
                  <a:lnTo>
                    <a:pt x="1437" y="899"/>
                  </a:lnTo>
                  <a:lnTo>
                    <a:pt x="1436" y="899"/>
                  </a:lnTo>
                  <a:lnTo>
                    <a:pt x="1436"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4" y="1040"/>
                  </a:lnTo>
                  <a:lnTo>
                    <a:pt x="1434" y="899"/>
                  </a:lnTo>
                  <a:lnTo>
                    <a:pt x="1434" y="899"/>
                  </a:lnTo>
                  <a:lnTo>
                    <a:pt x="1434" y="899"/>
                  </a:lnTo>
                  <a:lnTo>
                    <a:pt x="1432" y="899"/>
                  </a:lnTo>
                  <a:lnTo>
                    <a:pt x="1432" y="899"/>
                  </a:lnTo>
                  <a:lnTo>
                    <a:pt x="1432" y="899"/>
                  </a:lnTo>
                  <a:lnTo>
                    <a:pt x="1432" y="899"/>
                  </a:lnTo>
                  <a:lnTo>
                    <a:pt x="1432" y="899"/>
                  </a:lnTo>
                  <a:lnTo>
                    <a:pt x="1432" y="1042"/>
                  </a:lnTo>
                  <a:lnTo>
                    <a:pt x="1425" y="1042"/>
                  </a:lnTo>
                  <a:lnTo>
                    <a:pt x="1425" y="1042"/>
                  </a:lnTo>
                  <a:lnTo>
                    <a:pt x="1423" y="1042"/>
                  </a:lnTo>
                  <a:lnTo>
                    <a:pt x="1423" y="1042"/>
                  </a:lnTo>
                  <a:lnTo>
                    <a:pt x="1422" y="1042"/>
                  </a:lnTo>
                  <a:lnTo>
                    <a:pt x="1422" y="1042"/>
                  </a:lnTo>
                  <a:lnTo>
                    <a:pt x="1421" y="1042"/>
                  </a:lnTo>
                  <a:lnTo>
                    <a:pt x="1421" y="899"/>
                  </a:lnTo>
                  <a:lnTo>
                    <a:pt x="1414" y="899"/>
                  </a:lnTo>
                  <a:lnTo>
                    <a:pt x="1414" y="899"/>
                  </a:lnTo>
                  <a:lnTo>
                    <a:pt x="1413" y="899"/>
                  </a:lnTo>
                  <a:lnTo>
                    <a:pt x="1413" y="899"/>
                  </a:lnTo>
                  <a:lnTo>
                    <a:pt x="1413" y="899"/>
                  </a:lnTo>
                  <a:lnTo>
                    <a:pt x="1413" y="899"/>
                  </a:lnTo>
                  <a:lnTo>
                    <a:pt x="1413" y="899"/>
                  </a:lnTo>
                  <a:lnTo>
                    <a:pt x="1413"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1050"/>
                  </a:lnTo>
                  <a:lnTo>
                    <a:pt x="1408" y="1050"/>
                  </a:lnTo>
                  <a:lnTo>
                    <a:pt x="1408" y="1050"/>
                  </a:lnTo>
                  <a:lnTo>
                    <a:pt x="1408" y="1050"/>
                  </a:lnTo>
                  <a:lnTo>
                    <a:pt x="1408" y="1052"/>
                  </a:lnTo>
                  <a:lnTo>
                    <a:pt x="1408" y="1052"/>
                  </a:lnTo>
                  <a:lnTo>
                    <a:pt x="1408" y="1053"/>
                  </a:lnTo>
                  <a:lnTo>
                    <a:pt x="1408" y="1053"/>
                  </a:lnTo>
                  <a:lnTo>
                    <a:pt x="1408" y="1053"/>
                  </a:lnTo>
                  <a:lnTo>
                    <a:pt x="1408" y="1053"/>
                  </a:lnTo>
                  <a:lnTo>
                    <a:pt x="1408" y="1053"/>
                  </a:lnTo>
                  <a:lnTo>
                    <a:pt x="1407" y="1053"/>
                  </a:lnTo>
                  <a:lnTo>
                    <a:pt x="1407" y="1053"/>
                  </a:lnTo>
                  <a:lnTo>
                    <a:pt x="1406" y="1053"/>
                  </a:lnTo>
                  <a:lnTo>
                    <a:pt x="1406" y="1053"/>
                  </a:lnTo>
                  <a:lnTo>
                    <a:pt x="1406" y="1053"/>
                  </a:lnTo>
                  <a:lnTo>
                    <a:pt x="1406"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4" y="1053"/>
                  </a:lnTo>
                  <a:lnTo>
                    <a:pt x="1404" y="1053"/>
                  </a:lnTo>
                  <a:lnTo>
                    <a:pt x="1404" y="1053"/>
                  </a:lnTo>
                  <a:lnTo>
                    <a:pt x="1404" y="1053"/>
                  </a:lnTo>
                  <a:lnTo>
                    <a:pt x="1404" y="1053"/>
                  </a:lnTo>
                  <a:lnTo>
                    <a:pt x="1404" y="1053"/>
                  </a:lnTo>
                  <a:lnTo>
                    <a:pt x="1404" y="1053"/>
                  </a:lnTo>
                  <a:lnTo>
                    <a:pt x="1404" y="1053"/>
                  </a:lnTo>
                  <a:lnTo>
                    <a:pt x="1404" y="1053"/>
                  </a:lnTo>
                  <a:lnTo>
                    <a:pt x="1404" y="899"/>
                  </a:lnTo>
                  <a:lnTo>
                    <a:pt x="1404" y="899"/>
                  </a:lnTo>
                  <a:lnTo>
                    <a:pt x="1404" y="899"/>
                  </a:lnTo>
                  <a:lnTo>
                    <a:pt x="1404" y="899"/>
                  </a:lnTo>
                  <a:lnTo>
                    <a:pt x="1404" y="899"/>
                  </a:lnTo>
                  <a:lnTo>
                    <a:pt x="1404" y="899"/>
                  </a:lnTo>
                  <a:lnTo>
                    <a:pt x="1404" y="899"/>
                  </a:lnTo>
                  <a:lnTo>
                    <a:pt x="1404" y="899"/>
                  </a:lnTo>
                  <a:lnTo>
                    <a:pt x="1404" y="899"/>
                  </a:lnTo>
                  <a:lnTo>
                    <a:pt x="1403" y="899"/>
                  </a:lnTo>
                  <a:lnTo>
                    <a:pt x="1403" y="1056"/>
                  </a:lnTo>
                  <a:lnTo>
                    <a:pt x="1403" y="1056"/>
                  </a:lnTo>
                  <a:lnTo>
                    <a:pt x="1403" y="1056"/>
                  </a:lnTo>
                  <a:lnTo>
                    <a:pt x="1399" y="1056"/>
                  </a:lnTo>
                  <a:lnTo>
                    <a:pt x="1399" y="1056"/>
                  </a:lnTo>
                  <a:lnTo>
                    <a:pt x="1399" y="1056"/>
                  </a:lnTo>
                  <a:lnTo>
                    <a:pt x="1399" y="899"/>
                  </a:lnTo>
                  <a:lnTo>
                    <a:pt x="1399" y="899"/>
                  </a:lnTo>
                  <a:lnTo>
                    <a:pt x="1399" y="899"/>
                  </a:lnTo>
                  <a:lnTo>
                    <a:pt x="1399" y="899"/>
                  </a:lnTo>
                  <a:lnTo>
                    <a:pt x="1399" y="899"/>
                  </a:lnTo>
                  <a:lnTo>
                    <a:pt x="1397" y="899"/>
                  </a:lnTo>
                  <a:lnTo>
                    <a:pt x="1397" y="899"/>
                  </a:lnTo>
                  <a:lnTo>
                    <a:pt x="1396" y="899"/>
                  </a:lnTo>
                  <a:lnTo>
                    <a:pt x="1396" y="899"/>
                  </a:lnTo>
                  <a:lnTo>
                    <a:pt x="1396" y="899"/>
                  </a:lnTo>
                  <a:lnTo>
                    <a:pt x="1396" y="899"/>
                  </a:lnTo>
                  <a:lnTo>
                    <a:pt x="1392" y="899"/>
                  </a:lnTo>
                  <a:lnTo>
                    <a:pt x="1392"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1060"/>
                  </a:lnTo>
                  <a:lnTo>
                    <a:pt x="1391" y="1060"/>
                  </a:lnTo>
                  <a:lnTo>
                    <a:pt x="1391" y="1060"/>
                  </a:lnTo>
                  <a:lnTo>
                    <a:pt x="1390" y="1060"/>
                  </a:lnTo>
                  <a:lnTo>
                    <a:pt x="1390" y="899"/>
                  </a:lnTo>
                  <a:lnTo>
                    <a:pt x="1390" y="899"/>
                  </a:lnTo>
                  <a:lnTo>
                    <a:pt x="1390" y="1060"/>
                  </a:lnTo>
                  <a:lnTo>
                    <a:pt x="1390" y="1060"/>
                  </a:lnTo>
                  <a:lnTo>
                    <a:pt x="1390" y="899"/>
                  </a:lnTo>
                  <a:lnTo>
                    <a:pt x="1390" y="899"/>
                  </a:lnTo>
                  <a:lnTo>
                    <a:pt x="1390" y="899"/>
                  </a:lnTo>
                  <a:lnTo>
                    <a:pt x="1390" y="899"/>
                  </a:lnTo>
                  <a:lnTo>
                    <a:pt x="1390" y="899"/>
                  </a:lnTo>
                  <a:lnTo>
                    <a:pt x="1389" y="899"/>
                  </a:lnTo>
                  <a:lnTo>
                    <a:pt x="1389" y="1061"/>
                  </a:lnTo>
                  <a:lnTo>
                    <a:pt x="1389" y="1061"/>
                  </a:lnTo>
                  <a:lnTo>
                    <a:pt x="1389" y="899"/>
                  </a:lnTo>
                  <a:lnTo>
                    <a:pt x="1388" y="899"/>
                  </a:lnTo>
                  <a:lnTo>
                    <a:pt x="1388" y="1061"/>
                  </a:lnTo>
                  <a:lnTo>
                    <a:pt x="1388" y="1061"/>
                  </a:lnTo>
                  <a:lnTo>
                    <a:pt x="1388" y="899"/>
                  </a:lnTo>
                  <a:lnTo>
                    <a:pt x="1388" y="899"/>
                  </a:lnTo>
                  <a:lnTo>
                    <a:pt x="1388" y="899"/>
                  </a:lnTo>
                  <a:lnTo>
                    <a:pt x="1388" y="899"/>
                  </a:lnTo>
                  <a:lnTo>
                    <a:pt x="1388" y="1063"/>
                  </a:lnTo>
                  <a:lnTo>
                    <a:pt x="1388" y="1063"/>
                  </a:lnTo>
                  <a:lnTo>
                    <a:pt x="1388" y="899"/>
                  </a:lnTo>
                  <a:lnTo>
                    <a:pt x="1388" y="899"/>
                  </a:lnTo>
                  <a:lnTo>
                    <a:pt x="1388" y="899"/>
                  </a:lnTo>
                  <a:lnTo>
                    <a:pt x="1387" y="899"/>
                  </a:lnTo>
                  <a:lnTo>
                    <a:pt x="1387" y="899"/>
                  </a:lnTo>
                  <a:lnTo>
                    <a:pt x="1387" y="899"/>
                  </a:lnTo>
                  <a:lnTo>
                    <a:pt x="1387" y="899"/>
                  </a:lnTo>
                  <a:lnTo>
                    <a:pt x="1387" y="899"/>
                  </a:lnTo>
                  <a:lnTo>
                    <a:pt x="1387" y="899"/>
                  </a:lnTo>
                  <a:lnTo>
                    <a:pt x="1387" y="899"/>
                  </a:lnTo>
                  <a:lnTo>
                    <a:pt x="1387" y="899"/>
                  </a:lnTo>
                  <a:lnTo>
                    <a:pt x="1386" y="899"/>
                  </a:lnTo>
                  <a:lnTo>
                    <a:pt x="1386" y="899"/>
                  </a:lnTo>
                  <a:lnTo>
                    <a:pt x="1385" y="899"/>
                  </a:lnTo>
                  <a:lnTo>
                    <a:pt x="1385" y="899"/>
                  </a:lnTo>
                  <a:lnTo>
                    <a:pt x="1385" y="899"/>
                  </a:lnTo>
                  <a:lnTo>
                    <a:pt x="1385" y="899"/>
                  </a:lnTo>
                  <a:lnTo>
                    <a:pt x="1385" y="899"/>
                  </a:lnTo>
                  <a:lnTo>
                    <a:pt x="1385" y="899"/>
                  </a:lnTo>
                  <a:lnTo>
                    <a:pt x="1382" y="899"/>
                  </a:lnTo>
                  <a:lnTo>
                    <a:pt x="1382" y="899"/>
                  </a:lnTo>
                  <a:lnTo>
                    <a:pt x="1381" y="899"/>
                  </a:lnTo>
                  <a:lnTo>
                    <a:pt x="1381" y="899"/>
                  </a:lnTo>
                  <a:lnTo>
                    <a:pt x="1380" y="899"/>
                  </a:lnTo>
                  <a:lnTo>
                    <a:pt x="1380" y="899"/>
                  </a:lnTo>
                  <a:lnTo>
                    <a:pt x="1375" y="899"/>
                  </a:lnTo>
                  <a:lnTo>
                    <a:pt x="1375" y="899"/>
                  </a:lnTo>
                  <a:lnTo>
                    <a:pt x="1375" y="899"/>
                  </a:lnTo>
                  <a:lnTo>
                    <a:pt x="1375" y="899"/>
                  </a:lnTo>
                  <a:lnTo>
                    <a:pt x="1375" y="899"/>
                  </a:lnTo>
                  <a:lnTo>
                    <a:pt x="1375" y="899"/>
                  </a:lnTo>
                  <a:lnTo>
                    <a:pt x="1370" y="899"/>
                  </a:lnTo>
                  <a:lnTo>
                    <a:pt x="1370" y="1074"/>
                  </a:lnTo>
                  <a:lnTo>
                    <a:pt x="1369" y="1074"/>
                  </a:lnTo>
                  <a:lnTo>
                    <a:pt x="1369" y="1074"/>
                  </a:lnTo>
                  <a:lnTo>
                    <a:pt x="1369" y="1074"/>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82"/>
                  </a:lnTo>
                  <a:lnTo>
                    <a:pt x="1369" y="1082"/>
                  </a:lnTo>
                  <a:lnTo>
                    <a:pt x="1369"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3"/>
                  </a:lnTo>
                  <a:lnTo>
                    <a:pt x="1367" y="1083"/>
                  </a:lnTo>
                  <a:lnTo>
                    <a:pt x="1367" y="899"/>
                  </a:lnTo>
                  <a:lnTo>
                    <a:pt x="1366" y="899"/>
                  </a:lnTo>
                  <a:lnTo>
                    <a:pt x="1366" y="1083"/>
                  </a:lnTo>
                  <a:lnTo>
                    <a:pt x="1366" y="1083"/>
                  </a:lnTo>
                  <a:lnTo>
                    <a:pt x="1366" y="899"/>
                  </a:lnTo>
                  <a:lnTo>
                    <a:pt x="1366" y="899"/>
                  </a:lnTo>
                  <a:lnTo>
                    <a:pt x="1366" y="899"/>
                  </a:lnTo>
                  <a:lnTo>
                    <a:pt x="1366" y="899"/>
                  </a:lnTo>
                  <a:lnTo>
                    <a:pt x="1366" y="899"/>
                  </a:lnTo>
                  <a:lnTo>
                    <a:pt x="1366" y="899"/>
                  </a:lnTo>
                  <a:lnTo>
                    <a:pt x="1366" y="1083"/>
                  </a:lnTo>
                  <a:lnTo>
                    <a:pt x="1366" y="1083"/>
                  </a:lnTo>
                  <a:lnTo>
                    <a:pt x="1366" y="899"/>
                  </a:lnTo>
                  <a:lnTo>
                    <a:pt x="1366" y="899"/>
                  </a:lnTo>
                  <a:lnTo>
                    <a:pt x="1366" y="899"/>
                  </a:lnTo>
                  <a:lnTo>
                    <a:pt x="1366" y="899"/>
                  </a:lnTo>
                  <a:lnTo>
                    <a:pt x="1366" y="1083"/>
                  </a:lnTo>
                  <a:lnTo>
                    <a:pt x="1366" y="1083"/>
                  </a:lnTo>
                  <a:lnTo>
                    <a:pt x="1366" y="899"/>
                  </a:lnTo>
                  <a:lnTo>
                    <a:pt x="1366" y="899"/>
                  </a:lnTo>
                  <a:lnTo>
                    <a:pt x="1366" y="1088"/>
                  </a:lnTo>
                  <a:lnTo>
                    <a:pt x="1366" y="1088"/>
                  </a:lnTo>
                  <a:lnTo>
                    <a:pt x="1366" y="899"/>
                  </a:lnTo>
                  <a:lnTo>
                    <a:pt x="1366" y="899"/>
                  </a:lnTo>
                  <a:lnTo>
                    <a:pt x="1366" y="899"/>
                  </a:lnTo>
                  <a:lnTo>
                    <a:pt x="1366" y="899"/>
                  </a:lnTo>
                  <a:lnTo>
                    <a:pt x="1366" y="899"/>
                  </a:lnTo>
                  <a:lnTo>
                    <a:pt x="1366" y="899"/>
                  </a:lnTo>
                  <a:lnTo>
                    <a:pt x="1366" y="899"/>
                  </a:lnTo>
                  <a:lnTo>
                    <a:pt x="1366" y="899"/>
                  </a:lnTo>
                  <a:lnTo>
                    <a:pt x="1366" y="1091"/>
                  </a:lnTo>
                  <a:lnTo>
                    <a:pt x="1366" y="1091"/>
                  </a:lnTo>
                  <a:lnTo>
                    <a:pt x="1366" y="1091"/>
                  </a:lnTo>
                  <a:lnTo>
                    <a:pt x="1365" y="1091"/>
                  </a:lnTo>
                  <a:lnTo>
                    <a:pt x="1365" y="1091"/>
                  </a:lnTo>
                  <a:lnTo>
                    <a:pt x="1365" y="1091"/>
                  </a:lnTo>
                  <a:lnTo>
                    <a:pt x="1365" y="1091"/>
                  </a:lnTo>
                  <a:lnTo>
                    <a:pt x="1365" y="1091"/>
                  </a:lnTo>
                  <a:lnTo>
                    <a:pt x="1365" y="1091"/>
                  </a:lnTo>
                  <a:lnTo>
                    <a:pt x="1365" y="1091"/>
                  </a:lnTo>
                  <a:lnTo>
                    <a:pt x="1365" y="1091"/>
                  </a:lnTo>
                  <a:lnTo>
                    <a:pt x="1364" y="1091"/>
                  </a:lnTo>
                  <a:lnTo>
                    <a:pt x="1364" y="1091"/>
                  </a:lnTo>
                  <a:lnTo>
                    <a:pt x="1364" y="1091"/>
                  </a:lnTo>
                  <a:lnTo>
                    <a:pt x="1364" y="1091"/>
                  </a:lnTo>
                  <a:lnTo>
                    <a:pt x="1364" y="1091"/>
                  </a:lnTo>
                  <a:lnTo>
                    <a:pt x="1364" y="1091"/>
                  </a:lnTo>
                  <a:lnTo>
                    <a:pt x="1364" y="1091"/>
                  </a:lnTo>
                  <a:lnTo>
                    <a:pt x="1364" y="899"/>
                  </a:lnTo>
                  <a:lnTo>
                    <a:pt x="1364" y="899"/>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2"/>
                  </a:lnTo>
                  <a:lnTo>
                    <a:pt x="1363" y="1092"/>
                  </a:lnTo>
                  <a:lnTo>
                    <a:pt x="1363" y="1092"/>
                  </a:lnTo>
                  <a:lnTo>
                    <a:pt x="1363" y="1092"/>
                  </a:lnTo>
                  <a:lnTo>
                    <a:pt x="1363" y="1094"/>
                  </a:lnTo>
                  <a:lnTo>
                    <a:pt x="1361" y="1094"/>
                  </a:lnTo>
                  <a:lnTo>
                    <a:pt x="1361" y="1094"/>
                  </a:lnTo>
                  <a:lnTo>
                    <a:pt x="1360" y="1094"/>
                  </a:lnTo>
                  <a:lnTo>
                    <a:pt x="1360" y="899"/>
                  </a:lnTo>
                  <a:lnTo>
                    <a:pt x="1359" y="8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899"/>
                  </a:lnTo>
                  <a:lnTo>
                    <a:pt x="1359" y="899"/>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1099"/>
                  </a:lnTo>
                  <a:lnTo>
                    <a:pt x="1356" y="1099"/>
                  </a:lnTo>
                  <a:lnTo>
                    <a:pt x="1356" y="1099"/>
                  </a:lnTo>
                  <a:lnTo>
                    <a:pt x="1356" y="1099"/>
                  </a:lnTo>
                  <a:lnTo>
                    <a:pt x="1356" y="1099"/>
                  </a:lnTo>
                  <a:lnTo>
                    <a:pt x="1355" y="1099"/>
                  </a:lnTo>
                  <a:lnTo>
                    <a:pt x="1355" y="1099"/>
                  </a:lnTo>
                  <a:lnTo>
                    <a:pt x="1355" y="1099"/>
                  </a:lnTo>
                  <a:lnTo>
                    <a:pt x="1355"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1106"/>
                  </a:lnTo>
                  <a:lnTo>
                    <a:pt x="1354" y="1106"/>
                  </a:lnTo>
                  <a:lnTo>
                    <a:pt x="1354" y="1106"/>
                  </a:lnTo>
                  <a:lnTo>
                    <a:pt x="1343" y="1106"/>
                  </a:lnTo>
                  <a:lnTo>
                    <a:pt x="1343" y="1106"/>
                  </a:lnTo>
                  <a:lnTo>
                    <a:pt x="1341" y="1106"/>
                  </a:lnTo>
                  <a:lnTo>
                    <a:pt x="1341" y="1106"/>
                  </a:lnTo>
                  <a:lnTo>
                    <a:pt x="1340" y="1106"/>
                  </a:lnTo>
                  <a:lnTo>
                    <a:pt x="1340" y="1106"/>
                  </a:lnTo>
                  <a:lnTo>
                    <a:pt x="1339" y="1106"/>
                  </a:lnTo>
                  <a:lnTo>
                    <a:pt x="1339" y="1106"/>
                  </a:lnTo>
                  <a:lnTo>
                    <a:pt x="1338" y="1106"/>
                  </a:lnTo>
                  <a:lnTo>
                    <a:pt x="1338" y="1106"/>
                  </a:lnTo>
                  <a:lnTo>
                    <a:pt x="1338" y="1106"/>
                  </a:lnTo>
                  <a:lnTo>
                    <a:pt x="1338" y="1106"/>
                  </a:lnTo>
                  <a:lnTo>
                    <a:pt x="1338" y="1106"/>
                  </a:lnTo>
                  <a:lnTo>
                    <a:pt x="1338" y="1106"/>
                  </a:lnTo>
                  <a:lnTo>
                    <a:pt x="1338" y="1106"/>
                  </a:lnTo>
                  <a:lnTo>
                    <a:pt x="1338"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899"/>
                  </a:lnTo>
                  <a:lnTo>
                    <a:pt x="1337" y="899"/>
                  </a:lnTo>
                  <a:lnTo>
                    <a:pt x="1337" y="1113"/>
                  </a:lnTo>
                  <a:lnTo>
                    <a:pt x="1337" y="1113"/>
                  </a:lnTo>
                  <a:lnTo>
                    <a:pt x="1337" y="1113"/>
                  </a:lnTo>
                  <a:lnTo>
                    <a:pt x="1337" y="1113"/>
                  </a:lnTo>
                  <a:lnTo>
                    <a:pt x="1337" y="1113"/>
                  </a:lnTo>
                  <a:lnTo>
                    <a:pt x="1337" y="1113"/>
                  </a:lnTo>
                  <a:lnTo>
                    <a:pt x="1337" y="1114"/>
                  </a:lnTo>
                  <a:lnTo>
                    <a:pt x="1335" y="1114"/>
                  </a:lnTo>
                  <a:lnTo>
                    <a:pt x="1335" y="1114"/>
                  </a:lnTo>
                  <a:lnTo>
                    <a:pt x="1334" y="1114"/>
                  </a:lnTo>
                  <a:lnTo>
                    <a:pt x="1334" y="1114"/>
                  </a:lnTo>
                  <a:lnTo>
                    <a:pt x="1333" y="1114"/>
                  </a:lnTo>
                  <a:lnTo>
                    <a:pt x="1333" y="1114"/>
                  </a:lnTo>
                  <a:lnTo>
                    <a:pt x="1333" y="1114"/>
                  </a:lnTo>
                  <a:lnTo>
                    <a:pt x="1333" y="899"/>
                  </a:lnTo>
                  <a:lnTo>
                    <a:pt x="1332" y="899"/>
                  </a:lnTo>
                  <a:lnTo>
                    <a:pt x="1332" y="1114"/>
                  </a:lnTo>
                  <a:lnTo>
                    <a:pt x="1332" y="1114"/>
                  </a:lnTo>
                  <a:lnTo>
                    <a:pt x="1332" y="1114"/>
                  </a:lnTo>
                  <a:lnTo>
                    <a:pt x="1331" y="1114"/>
                  </a:lnTo>
                  <a:lnTo>
                    <a:pt x="1331" y="1114"/>
                  </a:lnTo>
                  <a:lnTo>
                    <a:pt x="1331" y="1114"/>
                  </a:lnTo>
                  <a:lnTo>
                    <a:pt x="1331" y="1114"/>
                  </a:lnTo>
                  <a:lnTo>
                    <a:pt x="1331" y="1114"/>
                  </a:lnTo>
                  <a:lnTo>
                    <a:pt x="1331" y="1114"/>
                  </a:lnTo>
                  <a:lnTo>
                    <a:pt x="1330" y="1114"/>
                  </a:lnTo>
                  <a:lnTo>
                    <a:pt x="1330" y="1114"/>
                  </a:lnTo>
                  <a:lnTo>
                    <a:pt x="1330" y="1114"/>
                  </a:lnTo>
                  <a:lnTo>
                    <a:pt x="1330" y="1114"/>
                  </a:lnTo>
                  <a:lnTo>
                    <a:pt x="1330" y="1114"/>
                  </a:lnTo>
                  <a:lnTo>
                    <a:pt x="1330" y="1114"/>
                  </a:lnTo>
                  <a:lnTo>
                    <a:pt x="1330" y="1114"/>
                  </a:lnTo>
                  <a:lnTo>
                    <a:pt x="1330"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5"/>
                  </a:lnTo>
                  <a:lnTo>
                    <a:pt x="1329" y="1115"/>
                  </a:lnTo>
                  <a:lnTo>
                    <a:pt x="1329"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6"/>
                  </a:lnTo>
                  <a:lnTo>
                    <a:pt x="1327" y="1116"/>
                  </a:lnTo>
                  <a:lnTo>
                    <a:pt x="1327" y="1116"/>
                  </a:lnTo>
                  <a:lnTo>
                    <a:pt x="1327" y="1116"/>
                  </a:lnTo>
                  <a:lnTo>
                    <a:pt x="1327" y="899"/>
                  </a:lnTo>
                  <a:lnTo>
                    <a:pt x="1326" y="899"/>
                  </a:lnTo>
                  <a:lnTo>
                    <a:pt x="1326" y="899"/>
                  </a:lnTo>
                  <a:lnTo>
                    <a:pt x="1326" y="899"/>
                  </a:lnTo>
                  <a:lnTo>
                    <a:pt x="1326" y="899"/>
                  </a:lnTo>
                  <a:lnTo>
                    <a:pt x="1326" y="899"/>
                  </a:lnTo>
                  <a:lnTo>
                    <a:pt x="1326" y="899"/>
                  </a:lnTo>
                  <a:lnTo>
                    <a:pt x="1326" y="899"/>
                  </a:lnTo>
                  <a:lnTo>
                    <a:pt x="1326" y="1117"/>
                  </a:lnTo>
                  <a:lnTo>
                    <a:pt x="1326" y="1117"/>
                  </a:lnTo>
                  <a:lnTo>
                    <a:pt x="1326" y="1117"/>
                  </a:lnTo>
                  <a:lnTo>
                    <a:pt x="1326" y="1117"/>
                  </a:lnTo>
                  <a:lnTo>
                    <a:pt x="1326" y="899"/>
                  </a:lnTo>
                  <a:lnTo>
                    <a:pt x="1326" y="899"/>
                  </a:lnTo>
                  <a:lnTo>
                    <a:pt x="1326" y="899"/>
                  </a:lnTo>
                  <a:lnTo>
                    <a:pt x="1326" y="899"/>
                  </a:lnTo>
                  <a:lnTo>
                    <a:pt x="1326"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899"/>
                  </a:lnTo>
                  <a:lnTo>
                    <a:pt x="1325" y="1118"/>
                  </a:lnTo>
                  <a:lnTo>
                    <a:pt x="1325" y="1118"/>
                  </a:lnTo>
                  <a:lnTo>
                    <a:pt x="1325" y="899"/>
                  </a:lnTo>
                  <a:lnTo>
                    <a:pt x="1325" y="899"/>
                  </a:lnTo>
                  <a:lnTo>
                    <a:pt x="1325" y="1118"/>
                  </a:lnTo>
                  <a:lnTo>
                    <a:pt x="1325" y="1118"/>
                  </a:lnTo>
                  <a:lnTo>
                    <a:pt x="1325" y="1118"/>
                  </a:lnTo>
                  <a:lnTo>
                    <a:pt x="1325" y="1118"/>
                  </a:lnTo>
                  <a:lnTo>
                    <a:pt x="1325" y="1120"/>
                  </a:lnTo>
                  <a:lnTo>
                    <a:pt x="1323" y="1120"/>
                  </a:lnTo>
                  <a:lnTo>
                    <a:pt x="1323"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899"/>
                  </a:lnTo>
                  <a:lnTo>
                    <a:pt x="1319" y="899"/>
                  </a:lnTo>
                  <a:lnTo>
                    <a:pt x="1319"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3"/>
                  </a:lnTo>
                  <a:lnTo>
                    <a:pt x="1270" y="1123"/>
                  </a:lnTo>
                  <a:lnTo>
                    <a:pt x="1270" y="1123"/>
                  </a:lnTo>
                  <a:lnTo>
                    <a:pt x="1263" y="1123"/>
                  </a:lnTo>
                  <a:lnTo>
                    <a:pt x="1263" y="899"/>
                  </a:lnTo>
                  <a:lnTo>
                    <a:pt x="1259" y="899"/>
                  </a:lnTo>
                  <a:lnTo>
                    <a:pt x="1259" y="899"/>
                  </a:lnTo>
                  <a:lnTo>
                    <a:pt x="1255" y="899"/>
                  </a:lnTo>
                  <a:lnTo>
                    <a:pt x="1255" y="899"/>
                  </a:lnTo>
                  <a:lnTo>
                    <a:pt x="1253" y="899"/>
                  </a:lnTo>
                  <a:lnTo>
                    <a:pt x="1253" y="899"/>
                  </a:lnTo>
                  <a:lnTo>
                    <a:pt x="1252" y="899"/>
                  </a:lnTo>
                  <a:lnTo>
                    <a:pt x="1252" y="899"/>
                  </a:lnTo>
                  <a:lnTo>
                    <a:pt x="1251" y="899"/>
                  </a:lnTo>
                  <a:lnTo>
                    <a:pt x="1251" y="899"/>
                  </a:lnTo>
                  <a:lnTo>
                    <a:pt x="1251" y="899"/>
                  </a:lnTo>
                  <a:lnTo>
                    <a:pt x="1251" y="899"/>
                  </a:lnTo>
                  <a:lnTo>
                    <a:pt x="1250" y="899"/>
                  </a:lnTo>
                  <a:lnTo>
                    <a:pt x="1250" y="899"/>
                  </a:lnTo>
                  <a:lnTo>
                    <a:pt x="1250" y="899"/>
                  </a:lnTo>
                  <a:lnTo>
                    <a:pt x="1250" y="899"/>
                  </a:lnTo>
                  <a:lnTo>
                    <a:pt x="1250" y="899"/>
                  </a:lnTo>
                  <a:lnTo>
                    <a:pt x="1250" y="899"/>
                  </a:lnTo>
                  <a:lnTo>
                    <a:pt x="1250" y="899"/>
                  </a:lnTo>
                  <a:lnTo>
                    <a:pt x="1250" y="899"/>
                  </a:lnTo>
                  <a:lnTo>
                    <a:pt x="1249" y="899"/>
                  </a:lnTo>
                  <a:lnTo>
                    <a:pt x="1249" y="899"/>
                  </a:lnTo>
                  <a:lnTo>
                    <a:pt x="1249" y="899"/>
                  </a:lnTo>
                  <a:lnTo>
                    <a:pt x="1249" y="899"/>
                  </a:lnTo>
                  <a:lnTo>
                    <a:pt x="1249" y="899"/>
                  </a:lnTo>
                  <a:lnTo>
                    <a:pt x="1249" y="1123"/>
                  </a:lnTo>
                  <a:lnTo>
                    <a:pt x="1249" y="1123"/>
                  </a:lnTo>
                  <a:lnTo>
                    <a:pt x="1249" y="899"/>
                  </a:lnTo>
                  <a:lnTo>
                    <a:pt x="1249" y="899"/>
                  </a:lnTo>
                  <a:lnTo>
                    <a:pt x="1249" y="1126"/>
                  </a:lnTo>
                  <a:lnTo>
                    <a:pt x="1238" y="1126"/>
                  </a:lnTo>
                  <a:lnTo>
                    <a:pt x="1238" y="1126"/>
                  </a:lnTo>
                  <a:lnTo>
                    <a:pt x="1232" y="1126"/>
                  </a:lnTo>
                  <a:lnTo>
                    <a:pt x="1232" y="1126"/>
                  </a:lnTo>
                  <a:lnTo>
                    <a:pt x="1226" y="1126"/>
                  </a:lnTo>
                  <a:lnTo>
                    <a:pt x="1226"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899"/>
                  </a:lnTo>
                  <a:lnTo>
                    <a:pt x="1225" y="899"/>
                  </a:lnTo>
                  <a:lnTo>
                    <a:pt x="1225" y="1126"/>
                  </a:lnTo>
                  <a:lnTo>
                    <a:pt x="1225" y="1126"/>
                  </a:lnTo>
                  <a:lnTo>
                    <a:pt x="1225" y="1126"/>
                  </a:lnTo>
                  <a:lnTo>
                    <a:pt x="1225" y="1126"/>
                  </a:lnTo>
                  <a:lnTo>
                    <a:pt x="1225" y="1126"/>
                  </a:lnTo>
                  <a:lnTo>
                    <a:pt x="1225" y="1126"/>
                  </a:lnTo>
                  <a:lnTo>
                    <a:pt x="1225" y="899"/>
                  </a:lnTo>
                  <a:lnTo>
                    <a:pt x="1224" y="899"/>
                  </a:lnTo>
                  <a:lnTo>
                    <a:pt x="1224" y="899"/>
                  </a:lnTo>
                  <a:lnTo>
                    <a:pt x="1224" y="899"/>
                  </a:lnTo>
                  <a:lnTo>
                    <a:pt x="1224" y="899"/>
                  </a:lnTo>
                  <a:lnTo>
                    <a:pt x="1224" y="899"/>
                  </a:lnTo>
                  <a:lnTo>
                    <a:pt x="1224"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23" y="899"/>
                  </a:lnTo>
                  <a:lnTo>
                    <a:pt x="1213" y="899"/>
                  </a:lnTo>
                  <a:lnTo>
                    <a:pt x="1213" y="899"/>
                  </a:lnTo>
                  <a:lnTo>
                    <a:pt x="1202" y="899"/>
                  </a:lnTo>
                  <a:lnTo>
                    <a:pt x="1202" y="899"/>
                  </a:lnTo>
                  <a:lnTo>
                    <a:pt x="1195" y="899"/>
                  </a:lnTo>
                  <a:lnTo>
                    <a:pt x="1195" y="1133"/>
                  </a:lnTo>
                  <a:lnTo>
                    <a:pt x="1190" y="1133"/>
                  </a:lnTo>
                  <a:lnTo>
                    <a:pt x="1190" y="899"/>
                  </a:lnTo>
                  <a:lnTo>
                    <a:pt x="1186" y="899"/>
                  </a:lnTo>
                  <a:lnTo>
                    <a:pt x="1186" y="899"/>
                  </a:lnTo>
                  <a:lnTo>
                    <a:pt x="1185" y="899"/>
                  </a:lnTo>
                  <a:lnTo>
                    <a:pt x="1185" y="899"/>
                  </a:lnTo>
                  <a:lnTo>
                    <a:pt x="1184" y="899"/>
                  </a:lnTo>
                  <a:lnTo>
                    <a:pt x="1184" y="1133"/>
                  </a:lnTo>
                  <a:lnTo>
                    <a:pt x="1183" y="1133"/>
                  </a:lnTo>
                  <a:lnTo>
                    <a:pt x="1183" y="1133"/>
                  </a:lnTo>
                  <a:lnTo>
                    <a:pt x="1182" y="1133"/>
                  </a:lnTo>
                  <a:lnTo>
                    <a:pt x="1182" y="899"/>
                  </a:lnTo>
                  <a:lnTo>
                    <a:pt x="1182" y="899"/>
                  </a:lnTo>
                  <a:lnTo>
                    <a:pt x="1182" y="1133"/>
                  </a:lnTo>
                  <a:lnTo>
                    <a:pt x="1182" y="1133"/>
                  </a:lnTo>
                  <a:lnTo>
                    <a:pt x="1182" y="899"/>
                  </a:lnTo>
                  <a:lnTo>
                    <a:pt x="1181" y="899"/>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899"/>
                  </a:lnTo>
                  <a:lnTo>
                    <a:pt x="1181" y="899"/>
                  </a:lnTo>
                  <a:lnTo>
                    <a:pt x="1181" y="899"/>
                  </a:lnTo>
                  <a:lnTo>
                    <a:pt x="1180" y="899"/>
                  </a:lnTo>
                  <a:lnTo>
                    <a:pt x="1180" y="899"/>
                  </a:lnTo>
                  <a:lnTo>
                    <a:pt x="1179" y="899"/>
                  </a:lnTo>
                  <a:lnTo>
                    <a:pt x="1179" y="899"/>
                  </a:lnTo>
                  <a:lnTo>
                    <a:pt x="1179" y="899"/>
                  </a:lnTo>
                  <a:lnTo>
                    <a:pt x="1179" y="899"/>
                  </a:lnTo>
                  <a:lnTo>
                    <a:pt x="1179" y="899"/>
                  </a:lnTo>
                  <a:lnTo>
                    <a:pt x="1179" y="899"/>
                  </a:lnTo>
                  <a:lnTo>
                    <a:pt x="1179" y="899"/>
                  </a:lnTo>
                  <a:lnTo>
                    <a:pt x="1179" y="1136"/>
                  </a:lnTo>
                  <a:lnTo>
                    <a:pt x="1150" y="1136"/>
                  </a:lnTo>
                  <a:lnTo>
                    <a:pt x="1150" y="1136"/>
                  </a:lnTo>
                  <a:lnTo>
                    <a:pt x="1147" y="1136"/>
                  </a:lnTo>
                  <a:lnTo>
                    <a:pt x="1147" y="1136"/>
                  </a:lnTo>
                  <a:lnTo>
                    <a:pt x="1144" y="1136"/>
                  </a:lnTo>
                  <a:lnTo>
                    <a:pt x="1144" y="1136"/>
                  </a:lnTo>
                  <a:lnTo>
                    <a:pt x="1141" y="1136"/>
                  </a:lnTo>
                  <a:lnTo>
                    <a:pt x="1141" y="1136"/>
                  </a:lnTo>
                  <a:lnTo>
                    <a:pt x="1138" y="1136"/>
                  </a:lnTo>
                  <a:lnTo>
                    <a:pt x="1138" y="1136"/>
                  </a:lnTo>
                  <a:lnTo>
                    <a:pt x="1137" y="1136"/>
                  </a:lnTo>
                  <a:lnTo>
                    <a:pt x="1137" y="1136"/>
                  </a:lnTo>
                  <a:lnTo>
                    <a:pt x="1135" y="1136"/>
                  </a:lnTo>
                  <a:lnTo>
                    <a:pt x="1135" y="1136"/>
                  </a:lnTo>
                  <a:lnTo>
                    <a:pt x="1134" y="1136"/>
                  </a:lnTo>
                  <a:lnTo>
                    <a:pt x="1134" y="1136"/>
                  </a:lnTo>
                  <a:lnTo>
                    <a:pt x="1132" y="1136"/>
                  </a:lnTo>
                  <a:lnTo>
                    <a:pt x="1132" y="1136"/>
                  </a:lnTo>
                  <a:lnTo>
                    <a:pt x="1131" y="1136"/>
                  </a:lnTo>
                  <a:lnTo>
                    <a:pt x="1131" y="1136"/>
                  </a:lnTo>
                  <a:lnTo>
                    <a:pt x="1130" y="1136"/>
                  </a:lnTo>
                  <a:lnTo>
                    <a:pt x="1130" y="1136"/>
                  </a:lnTo>
                  <a:lnTo>
                    <a:pt x="1130" y="1136"/>
                  </a:lnTo>
                  <a:lnTo>
                    <a:pt x="1130" y="1136"/>
                  </a:lnTo>
                  <a:lnTo>
                    <a:pt x="1130" y="1136"/>
                  </a:lnTo>
                  <a:lnTo>
                    <a:pt x="1130"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899"/>
                  </a:lnTo>
                  <a:lnTo>
                    <a:pt x="1129" y="899"/>
                  </a:lnTo>
                  <a:lnTo>
                    <a:pt x="1129" y="899"/>
                  </a:lnTo>
                  <a:lnTo>
                    <a:pt x="1104" y="899"/>
                  </a:lnTo>
                  <a:lnTo>
                    <a:pt x="1104" y="899"/>
                  </a:lnTo>
                  <a:lnTo>
                    <a:pt x="1102" y="899"/>
                  </a:lnTo>
                  <a:lnTo>
                    <a:pt x="1102" y="899"/>
                  </a:lnTo>
                  <a:lnTo>
                    <a:pt x="1102" y="899"/>
                  </a:lnTo>
                  <a:lnTo>
                    <a:pt x="1102" y="899"/>
                  </a:lnTo>
                  <a:lnTo>
                    <a:pt x="1102" y="899"/>
                  </a:lnTo>
                  <a:lnTo>
                    <a:pt x="1102" y="899"/>
                  </a:lnTo>
                  <a:lnTo>
                    <a:pt x="1101" y="899"/>
                  </a:lnTo>
                  <a:lnTo>
                    <a:pt x="1101" y="899"/>
                  </a:lnTo>
                  <a:lnTo>
                    <a:pt x="1101" y="899"/>
                  </a:lnTo>
                  <a:lnTo>
                    <a:pt x="1101" y="899"/>
                  </a:lnTo>
                  <a:lnTo>
                    <a:pt x="1077" y="899"/>
                  </a:lnTo>
                  <a:lnTo>
                    <a:pt x="1077" y="899"/>
                  </a:lnTo>
                  <a:lnTo>
                    <a:pt x="1074" y="899"/>
                  </a:lnTo>
                  <a:lnTo>
                    <a:pt x="1074" y="899"/>
                  </a:lnTo>
                  <a:lnTo>
                    <a:pt x="1071" y="899"/>
                  </a:lnTo>
                  <a:lnTo>
                    <a:pt x="1071" y="899"/>
                  </a:lnTo>
                  <a:lnTo>
                    <a:pt x="1069" y="899"/>
                  </a:lnTo>
                  <a:lnTo>
                    <a:pt x="1069" y="899"/>
                  </a:lnTo>
                  <a:lnTo>
                    <a:pt x="1069" y="899"/>
                  </a:lnTo>
                  <a:lnTo>
                    <a:pt x="1069" y="899"/>
                  </a:lnTo>
                  <a:lnTo>
                    <a:pt x="1069" y="899"/>
                  </a:lnTo>
                  <a:lnTo>
                    <a:pt x="1069" y="899"/>
                  </a:lnTo>
                  <a:lnTo>
                    <a:pt x="1069" y="899"/>
                  </a:lnTo>
                  <a:lnTo>
                    <a:pt x="1069" y="899"/>
                  </a:lnTo>
                  <a:lnTo>
                    <a:pt x="1069" y="899"/>
                  </a:lnTo>
                  <a:lnTo>
                    <a:pt x="1069" y="1146"/>
                  </a:lnTo>
                  <a:lnTo>
                    <a:pt x="1069" y="1146"/>
                  </a:lnTo>
                  <a:lnTo>
                    <a:pt x="1069" y="1146"/>
                  </a:lnTo>
                  <a:lnTo>
                    <a:pt x="1069" y="1146"/>
                  </a:lnTo>
                  <a:lnTo>
                    <a:pt x="1069" y="899"/>
                  </a:lnTo>
                  <a:lnTo>
                    <a:pt x="1067" y="899"/>
                  </a:lnTo>
                  <a:lnTo>
                    <a:pt x="1067" y="899"/>
                  </a:lnTo>
                  <a:lnTo>
                    <a:pt x="1067" y="899"/>
                  </a:lnTo>
                  <a:lnTo>
                    <a:pt x="1067" y="899"/>
                  </a:lnTo>
                  <a:lnTo>
                    <a:pt x="1067" y="899"/>
                  </a:lnTo>
                  <a:lnTo>
                    <a:pt x="1067" y="899"/>
                  </a:lnTo>
                  <a:lnTo>
                    <a:pt x="1062" y="899"/>
                  </a:lnTo>
                  <a:lnTo>
                    <a:pt x="1062" y="899"/>
                  </a:lnTo>
                  <a:lnTo>
                    <a:pt x="1061" y="899"/>
                  </a:lnTo>
                  <a:lnTo>
                    <a:pt x="1061" y="899"/>
                  </a:lnTo>
                  <a:lnTo>
                    <a:pt x="1061" y="899"/>
                  </a:lnTo>
                  <a:lnTo>
                    <a:pt x="1061" y="899"/>
                  </a:lnTo>
                  <a:lnTo>
                    <a:pt x="1061" y="899"/>
                  </a:lnTo>
                  <a:lnTo>
                    <a:pt x="1061" y="1154"/>
                  </a:lnTo>
                  <a:lnTo>
                    <a:pt x="1052" y="1154"/>
                  </a:lnTo>
                  <a:lnTo>
                    <a:pt x="1052" y="1154"/>
                  </a:lnTo>
                  <a:lnTo>
                    <a:pt x="1045" y="1154"/>
                  </a:lnTo>
                  <a:lnTo>
                    <a:pt x="1045" y="1154"/>
                  </a:lnTo>
                  <a:lnTo>
                    <a:pt x="1039" y="1154"/>
                  </a:lnTo>
                  <a:lnTo>
                    <a:pt x="1039" y="1154"/>
                  </a:lnTo>
                  <a:lnTo>
                    <a:pt x="1038" y="1154"/>
                  </a:lnTo>
                  <a:lnTo>
                    <a:pt x="1038"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899"/>
                  </a:lnTo>
                  <a:lnTo>
                    <a:pt x="1037" y="899"/>
                  </a:lnTo>
                  <a:lnTo>
                    <a:pt x="1037" y="899"/>
                  </a:lnTo>
                  <a:lnTo>
                    <a:pt x="1037" y="899"/>
                  </a:lnTo>
                  <a:lnTo>
                    <a:pt x="1037" y="899"/>
                  </a:lnTo>
                  <a:lnTo>
                    <a:pt x="1028" y="899"/>
                  </a:lnTo>
                  <a:lnTo>
                    <a:pt x="1028" y="899"/>
                  </a:lnTo>
                  <a:lnTo>
                    <a:pt x="1023" y="899"/>
                  </a:lnTo>
                  <a:lnTo>
                    <a:pt x="1023" y="899"/>
                  </a:lnTo>
                  <a:lnTo>
                    <a:pt x="1020" y="899"/>
                  </a:lnTo>
                  <a:lnTo>
                    <a:pt x="1020" y="899"/>
                  </a:lnTo>
                  <a:lnTo>
                    <a:pt x="1017" y="899"/>
                  </a:lnTo>
                  <a:lnTo>
                    <a:pt x="1017" y="899"/>
                  </a:lnTo>
                  <a:lnTo>
                    <a:pt x="1015" y="899"/>
                  </a:lnTo>
                  <a:lnTo>
                    <a:pt x="1015" y="899"/>
                  </a:lnTo>
                  <a:lnTo>
                    <a:pt x="1013" y="899"/>
                  </a:lnTo>
                  <a:lnTo>
                    <a:pt x="1013" y="899"/>
                  </a:lnTo>
                  <a:lnTo>
                    <a:pt x="1011" y="899"/>
                  </a:lnTo>
                  <a:lnTo>
                    <a:pt x="1011" y="899"/>
                  </a:lnTo>
                  <a:lnTo>
                    <a:pt x="1010" y="899"/>
                  </a:lnTo>
                  <a:lnTo>
                    <a:pt x="1010" y="899"/>
                  </a:lnTo>
                  <a:lnTo>
                    <a:pt x="1009" y="899"/>
                  </a:lnTo>
                  <a:lnTo>
                    <a:pt x="1009" y="899"/>
                  </a:lnTo>
                  <a:lnTo>
                    <a:pt x="1008" y="899"/>
                  </a:lnTo>
                  <a:lnTo>
                    <a:pt x="1008" y="899"/>
                  </a:lnTo>
                  <a:lnTo>
                    <a:pt x="1007" y="899"/>
                  </a:lnTo>
                  <a:lnTo>
                    <a:pt x="1007" y="899"/>
                  </a:lnTo>
                  <a:lnTo>
                    <a:pt x="1006" y="899"/>
                  </a:lnTo>
                  <a:lnTo>
                    <a:pt x="1006" y="899"/>
                  </a:lnTo>
                  <a:lnTo>
                    <a:pt x="1006" y="899"/>
                  </a:lnTo>
                  <a:lnTo>
                    <a:pt x="1006" y="899"/>
                  </a:lnTo>
                  <a:lnTo>
                    <a:pt x="1005" y="899"/>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1156"/>
                  </a:lnTo>
                  <a:lnTo>
                    <a:pt x="1005" y="1156"/>
                  </a:lnTo>
                  <a:lnTo>
                    <a:pt x="1005" y="1156"/>
                  </a:lnTo>
                  <a:lnTo>
                    <a:pt x="1005" y="1156"/>
                  </a:lnTo>
                  <a:lnTo>
                    <a:pt x="1005" y="1156"/>
                  </a:lnTo>
                  <a:lnTo>
                    <a:pt x="1004" y="1156"/>
                  </a:lnTo>
                  <a:lnTo>
                    <a:pt x="1004" y="1156"/>
                  </a:lnTo>
                  <a:lnTo>
                    <a:pt x="1004" y="1156"/>
                  </a:lnTo>
                  <a:lnTo>
                    <a:pt x="1004" y="1156"/>
                  </a:lnTo>
                  <a:lnTo>
                    <a:pt x="1004" y="1156"/>
                  </a:lnTo>
                  <a:lnTo>
                    <a:pt x="1004" y="1156"/>
                  </a:lnTo>
                  <a:lnTo>
                    <a:pt x="1004" y="1156"/>
                  </a:lnTo>
                  <a:lnTo>
                    <a:pt x="1004" y="899"/>
                  </a:lnTo>
                  <a:lnTo>
                    <a:pt x="1004" y="899"/>
                  </a:lnTo>
                  <a:lnTo>
                    <a:pt x="1004" y="899"/>
                  </a:lnTo>
                  <a:lnTo>
                    <a:pt x="1004" y="899"/>
                  </a:lnTo>
                  <a:lnTo>
                    <a:pt x="1004" y="899"/>
                  </a:lnTo>
                  <a:lnTo>
                    <a:pt x="1004" y="899"/>
                  </a:lnTo>
                  <a:lnTo>
                    <a:pt x="1004" y="899"/>
                  </a:lnTo>
                  <a:lnTo>
                    <a:pt x="1004" y="899"/>
                  </a:lnTo>
                  <a:lnTo>
                    <a:pt x="1004" y="1164"/>
                  </a:lnTo>
                  <a:lnTo>
                    <a:pt x="1004" y="1164"/>
                  </a:lnTo>
                  <a:lnTo>
                    <a:pt x="1004" y="1164"/>
                  </a:lnTo>
                  <a:lnTo>
                    <a:pt x="1004" y="1164"/>
                  </a:lnTo>
                  <a:lnTo>
                    <a:pt x="1004" y="1167"/>
                  </a:lnTo>
                  <a:lnTo>
                    <a:pt x="1003" y="1167"/>
                  </a:lnTo>
                  <a:lnTo>
                    <a:pt x="1003" y="899"/>
                  </a:lnTo>
                  <a:lnTo>
                    <a:pt x="1002" y="899"/>
                  </a:lnTo>
                  <a:lnTo>
                    <a:pt x="1002" y="1167"/>
                  </a:lnTo>
                  <a:lnTo>
                    <a:pt x="1002" y="1167"/>
                  </a:lnTo>
                  <a:lnTo>
                    <a:pt x="1002" y="1167"/>
                  </a:lnTo>
                  <a:lnTo>
                    <a:pt x="1002" y="1167"/>
                  </a:lnTo>
                  <a:lnTo>
                    <a:pt x="1002" y="1169"/>
                  </a:lnTo>
                  <a:lnTo>
                    <a:pt x="1002" y="1169"/>
                  </a:lnTo>
                  <a:lnTo>
                    <a:pt x="1002" y="1169"/>
                  </a:lnTo>
                  <a:lnTo>
                    <a:pt x="1002" y="1169"/>
                  </a:lnTo>
                  <a:lnTo>
                    <a:pt x="1002" y="1169"/>
                  </a:lnTo>
                  <a:lnTo>
                    <a:pt x="1002" y="1169"/>
                  </a:lnTo>
                  <a:lnTo>
                    <a:pt x="1002" y="1169"/>
                  </a:lnTo>
                  <a:lnTo>
                    <a:pt x="1002" y="1169"/>
                  </a:lnTo>
                  <a:lnTo>
                    <a:pt x="1002" y="899"/>
                  </a:lnTo>
                  <a:lnTo>
                    <a:pt x="991" y="899"/>
                  </a:lnTo>
                  <a:lnTo>
                    <a:pt x="991" y="1173"/>
                  </a:lnTo>
                  <a:lnTo>
                    <a:pt x="990" y="1173"/>
                  </a:lnTo>
                  <a:lnTo>
                    <a:pt x="990"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89" y="899"/>
                  </a:lnTo>
                  <a:lnTo>
                    <a:pt x="989" y="899"/>
                  </a:lnTo>
                  <a:lnTo>
                    <a:pt x="965" y="899"/>
                  </a:lnTo>
                  <a:lnTo>
                    <a:pt x="965" y="899"/>
                  </a:lnTo>
                  <a:lnTo>
                    <a:pt x="958" y="899"/>
                  </a:lnTo>
                  <a:lnTo>
                    <a:pt x="958" y="899"/>
                  </a:lnTo>
                  <a:lnTo>
                    <a:pt x="957" y="899"/>
                  </a:lnTo>
                  <a:lnTo>
                    <a:pt x="957" y="899"/>
                  </a:lnTo>
                  <a:lnTo>
                    <a:pt x="957" y="899"/>
                  </a:lnTo>
                  <a:lnTo>
                    <a:pt x="957" y="1176"/>
                  </a:lnTo>
                  <a:lnTo>
                    <a:pt x="955" y="1176"/>
                  </a:lnTo>
                  <a:lnTo>
                    <a:pt x="955" y="1176"/>
                  </a:lnTo>
                  <a:lnTo>
                    <a:pt x="955" y="1176"/>
                  </a:lnTo>
                  <a:lnTo>
                    <a:pt x="955" y="1176"/>
                  </a:lnTo>
                  <a:lnTo>
                    <a:pt x="955" y="1176"/>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5" y="899"/>
                  </a:lnTo>
                  <a:lnTo>
                    <a:pt x="952" y="899"/>
                  </a:lnTo>
                  <a:lnTo>
                    <a:pt x="952" y="899"/>
                  </a:lnTo>
                  <a:lnTo>
                    <a:pt x="952" y="899"/>
                  </a:lnTo>
                  <a:lnTo>
                    <a:pt x="952"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899"/>
                  </a:lnTo>
                  <a:lnTo>
                    <a:pt x="951" y="1185"/>
                  </a:lnTo>
                  <a:lnTo>
                    <a:pt x="951" y="1185"/>
                  </a:lnTo>
                  <a:lnTo>
                    <a:pt x="951" y="1185"/>
                  </a:lnTo>
                  <a:lnTo>
                    <a:pt x="950" y="1185"/>
                  </a:lnTo>
                  <a:lnTo>
                    <a:pt x="950" y="1185"/>
                  </a:lnTo>
                  <a:lnTo>
                    <a:pt x="950" y="1185"/>
                  </a:lnTo>
                  <a:lnTo>
                    <a:pt x="950" y="1185"/>
                  </a:lnTo>
                  <a:lnTo>
                    <a:pt x="950" y="1185"/>
                  </a:lnTo>
                  <a:lnTo>
                    <a:pt x="950"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899"/>
                  </a:lnTo>
                  <a:lnTo>
                    <a:pt x="949" y="899"/>
                  </a:lnTo>
                  <a:lnTo>
                    <a:pt x="949" y="1185"/>
                  </a:lnTo>
                  <a:lnTo>
                    <a:pt x="949" y="1185"/>
                  </a:lnTo>
                  <a:lnTo>
                    <a:pt x="949" y="1185"/>
                  </a:lnTo>
                  <a:lnTo>
                    <a:pt x="949" y="1185"/>
                  </a:lnTo>
                  <a:lnTo>
                    <a:pt x="949" y="1185"/>
                  </a:lnTo>
                  <a:lnTo>
                    <a:pt x="949" y="1185"/>
                  </a:lnTo>
                  <a:lnTo>
                    <a:pt x="949"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1187"/>
                  </a:lnTo>
                  <a:lnTo>
                    <a:pt x="948" y="1187"/>
                  </a:lnTo>
                  <a:lnTo>
                    <a:pt x="948"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6" y="1189"/>
                  </a:lnTo>
                  <a:lnTo>
                    <a:pt x="946" y="1189"/>
                  </a:lnTo>
                  <a:lnTo>
                    <a:pt x="946" y="1189"/>
                  </a:lnTo>
                  <a:lnTo>
                    <a:pt x="946" y="1189"/>
                  </a:lnTo>
                  <a:lnTo>
                    <a:pt x="946" y="1189"/>
                  </a:lnTo>
                  <a:lnTo>
                    <a:pt x="946" y="1189"/>
                  </a:lnTo>
                  <a:lnTo>
                    <a:pt x="946" y="1189"/>
                  </a:lnTo>
                  <a:lnTo>
                    <a:pt x="946" y="1190"/>
                  </a:lnTo>
                  <a:lnTo>
                    <a:pt x="945" y="1190"/>
                  </a:lnTo>
                  <a:lnTo>
                    <a:pt x="945" y="1190"/>
                  </a:lnTo>
                  <a:lnTo>
                    <a:pt x="945" y="1190"/>
                  </a:lnTo>
                  <a:lnTo>
                    <a:pt x="945" y="1190"/>
                  </a:lnTo>
                  <a:lnTo>
                    <a:pt x="944" y="1190"/>
                  </a:lnTo>
                  <a:lnTo>
                    <a:pt x="944" y="1190"/>
                  </a:lnTo>
                  <a:lnTo>
                    <a:pt x="943" y="1190"/>
                  </a:lnTo>
                  <a:lnTo>
                    <a:pt x="943" y="1190"/>
                  </a:lnTo>
                  <a:lnTo>
                    <a:pt x="943" y="1190"/>
                  </a:lnTo>
                  <a:lnTo>
                    <a:pt x="943" y="1190"/>
                  </a:lnTo>
                  <a:lnTo>
                    <a:pt x="943" y="1190"/>
                  </a:lnTo>
                  <a:lnTo>
                    <a:pt x="943" y="1190"/>
                  </a:lnTo>
                  <a:lnTo>
                    <a:pt x="943" y="1190"/>
                  </a:lnTo>
                  <a:lnTo>
                    <a:pt x="943" y="1190"/>
                  </a:lnTo>
                  <a:lnTo>
                    <a:pt x="943" y="1190"/>
                  </a:lnTo>
                  <a:lnTo>
                    <a:pt x="943" y="899"/>
                  </a:lnTo>
                  <a:lnTo>
                    <a:pt x="938" y="899"/>
                  </a:lnTo>
                  <a:lnTo>
                    <a:pt x="938" y="899"/>
                  </a:lnTo>
                  <a:lnTo>
                    <a:pt x="936" y="899"/>
                  </a:lnTo>
                  <a:lnTo>
                    <a:pt x="936" y="899"/>
                  </a:lnTo>
                  <a:lnTo>
                    <a:pt x="936" y="899"/>
                  </a:lnTo>
                  <a:lnTo>
                    <a:pt x="936" y="899"/>
                  </a:lnTo>
                  <a:lnTo>
                    <a:pt x="935" y="899"/>
                  </a:lnTo>
                  <a:lnTo>
                    <a:pt x="935" y="899"/>
                  </a:lnTo>
                  <a:lnTo>
                    <a:pt x="935" y="899"/>
                  </a:lnTo>
                  <a:lnTo>
                    <a:pt x="935" y="899"/>
                  </a:lnTo>
                  <a:lnTo>
                    <a:pt x="935" y="899"/>
                  </a:lnTo>
                  <a:lnTo>
                    <a:pt x="935" y="899"/>
                  </a:lnTo>
                  <a:lnTo>
                    <a:pt x="934" y="899"/>
                  </a:lnTo>
                  <a:lnTo>
                    <a:pt x="934" y="899"/>
                  </a:lnTo>
                  <a:lnTo>
                    <a:pt x="933" y="899"/>
                  </a:lnTo>
                  <a:lnTo>
                    <a:pt x="933" y="1196"/>
                  </a:lnTo>
                  <a:lnTo>
                    <a:pt x="933" y="1196"/>
                  </a:lnTo>
                  <a:lnTo>
                    <a:pt x="933" y="1196"/>
                  </a:lnTo>
                  <a:lnTo>
                    <a:pt x="933" y="1196"/>
                  </a:lnTo>
                  <a:lnTo>
                    <a:pt x="933" y="1196"/>
                  </a:lnTo>
                  <a:lnTo>
                    <a:pt x="933" y="1196"/>
                  </a:lnTo>
                  <a:lnTo>
                    <a:pt x="933"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899"/>
                  </a:lnTo>
                  <a:lnTo>
                    <a:pt x="932" y="899"/>
                  </a:lnTo>
                  <a:lnTo>
                    <a:pt x="932" y="899"/>
                  </a:lnTo>
                  <a:lnTo>
                    <a:pt x="931" y="899"/>
                  </a:lnTo>
                  <a:lnTo>
                    <a:pt x="931" y="899"/>
                  </a:lnTo>
                  <a:lnTo>
                    <a:pt x="929" y="899"/>
                  </a:lnTo>
                  <a:lnTo>
                    <a:pt x="929" y="899"/>
                  </a:lnTo>
                  <a:lnTo>
                    <a:pt x="928" y="899"/>
                  </a:lnTo>
                  <a:lnTo>
                    <a:pt x="928" y="1201"/>
                  </a:lnTo>
                  <a:lnTo>
                    <a:pt x="923" y="1201"/>
                  </a:lnTo>
                  <a:lnTo>
                    <a:pt x="923" y="1201"/>
                  </a:lnTo>
                  <a:lnTo>
                    <a:pt x="920" y="1201"/>
                  </a:lnTo>
                  <a:lnTo>
                    <a:pt x="920" y="1201"/>
                  </a:lnTo>
                  <a:lnTo>
                    <a:pt x="918" y="1201"/>
                  </a:lnTo>
                  <a:lnTo>
                    <a:pt x="918" y="1201"/>
                  </a:lnTo>
                  <a:lnTo>
                    <a:pt x="917" y="1201"/>
                  </a:lnTo>
                  <a:lnTo>
                    <a:pt x="917" y="1201"/>
                  </a:lnTo>
                  <a:lnTo>
                    <a:pt x="916" y="1201"/>
                  </a:lnTo>
                  <a:lnTo>
                    <a:pt x="916" y="1201"/>
                  </a:lnTo>
                  <a:lnTo>
                    <a:pt x="915" y="1201"/>
                  </a:lnTo>
                  <a:lnTo>
                    <a:pt x="915" y="1201"/>
                  </a:lnTo>
                  <a:lnTo>
                    <a:pt x="915" y="1201"/>
                  </a:lnTo>
                  <a:lnTo>
                    <a:pt x="915" y="1201"/>
                  </a:lnTo>
                  <a:lnTo>
                    <a:pt x="914" y="1201"/>
                  </a:lnTo>
                  <a:lnTo>
                    <a:pt x="914" y="1201"/>
                  </a:lnTo>
                  <a:lnTo>
                    <a:pt x="914" y="1201"/>
                  </a:lnTo>
                  <a:lnTo>
                    <a:pt x="914" y="1201"/>
                  </a:lnTo>
                  <a:lnTo>
                    <a:pt x="914" y="1201"/>
                  </a:lnTo>
                  <a:lnTo>
                    <a:pt x="914"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899"/>
                  </a:lnTo>
                  <a:lnTo>
                    <a:pt x="913" y="899"/>
                  </a:lnTo>
                  <a:lnTo>
                    <a:pt x="913" y="899"/>
                  </a:lnTo>
                  <a:lnTo>
                    <a:pt x="912" y="899"/>
                  </a:lnTo>
                  <a:lnTo>
                    <a:pt x="912" y="899"/>
                  </a:lnTo>
                  <a:lnTo>
                    <a:pt x="912" y="899"/>
                  </a:lnTo>
                  <a:lnTo>
                    <a:pt x="912" y="1204"/>
                  </a:lnTo>
                  <a:lnTo>
                    <a:pt x="912" y="1204"/>
                  </a:lnTo>
                  <a:lnTo>
                    <a:pt x="912" y="899"/>
                  </a:lnTo>
                  <a:lnTo>
                    <a:pt x="912" y="899"/>
                  </a:lnTo>
                  <a:lnTo>
                    <a:pt x="912" y="1204"/>
                  </a:lnTo>
                  <a:lnTo>
                    <a:pt x="912" y="1204"/>
                  </a:lnTo>
                  <a:lnTo>
                    <a:pt x="912" y="899"/>
                  </a:lnTo>
                  <a:lnTo>
                    <a:pt x="912" y="899"/>
                  </a:lnTo>
                  <a:lnTo>
                    <a:pt x="912" y="899"/>
                  </a:lnTo>
                  <a:lnTo>
                    <a:pt x="910" y="899"/>
                  </a:lnTo>
                  <a:lnTo>
                    <a:pt x="910" y="899"/>
                  </a:lnTo>
                  <a:lnTo>
                    <a:pt x="910" y="899"/>
                  </a:lnTo>
                  <a:lnTo>
                    <a:pt x="910" y="899"/>
                  </a:lnTo>
                  <a:lnTo>
                    <a:pt x="909" y="899"/>
                  </a:lnTo>
                  <a:lnTo>
                    <a:pt x="909" y="899"/>
                  </a:lnTo>
                  <a:lnTo>
                    <a:pt x="907" y="899"/>
                  </a:lnTo>
                  <a:lnTo>
                    <a:pt x="907" y="899"/>
                  </a:lnTo>
                  <a:lnTo>
                    <a:pt x="902" y="899"/>
                  </a:lnTo>
                  <a:lnTo>
                    <a:pt x="902" y="899"/>
                  </a:lnTo>
                  <a:lnTo>
                    <a:pt x="900" y="899"/>
                  </a:lnTo>
                  <a:lnTo>
                    <a:pt x="900" y="899"/>
                  </a:lnTo>
                  <a:lnTo>
                    <a:pt x="900" y="899"/>
                  </a:lnTo>
                  <a:lnTo>
                    <a:pt x="900" y="899"/>
                  </a:lnTo>
                  <a:lnTo>
                    <a:pt x="899" y="899"/>
                  </a:lnTo>
                  <a:lnTo>
                    <a:pt x="899" y="899"/>
                  </a:lnTo>
                  <a:lnTo>
                    <a:pt x="899" y="899"/>
                  </a:lnTo>
                  <a:lnTo>
                    <a:pt x="899" y="899"/>
                  </a:lnTo>
                  <a:lnTo>
                    <a:pt x="899" y="899"/>
                  </a:lnTo>
                  <a:lnTo>
                    <a:pt x="899" y="899"/>
                  </a:lnTo>
                  <a:lnTo>
                    <a:pt x="899" y="899"/>
                  </a:lnTo>
                  <a:lnTo>
                    <a:pt x="899" y="899"/>
                  </a:lnTo>
                  <a:lnTo>
                    <a:pt x="899" y="899"/>
                  </a:lnTo>
                  <a:lnTo>
                    <a:pt x="899" y="1210"/>
                  </a:lnTo>
                  <a:lnTo>
                    <a:pt x="896" y="1210"/>
                  </a:lnTo>
                  <a:lnTo>
                    <a:pt x="896" y="1210"/>
                  </a:lnTo>
                  <a:lnTo>
                    <a:pt x="894" y="1210"/>
                  </a:lnTo>
                  <a:lnTo>
                    <a:pt x="894" y="1210"/>
                  </a:lnTo>
                  <a:lnTo>
                    <a:pt x="893" y="1210"/>
                  </a:lnTo>
                  <a:lnTo>
                    <a:pt x="893" y="1210"/>
                  </a:lnTo>
                  <a:lnTo>
                    <a:pt x="892" y="1210"/>
                  </a:lnTo>
                  <a:lnTo>
                    <a:pt x="892" y="1210"/>
                  </a:lnTo>
                  <a:lnTo>
                    <a:pt x="892" y="1210"/>
                  </a:lnTo>
                  <a:lnTo>
                    <a:pt x="892" y="1210"/>
                  </a:lnTo>
                  <a:lnTo>
                    <a:pt x="891" y="1210"/>
                  </a:lnTo>
                  <a:lnTo>
                    <a:pt x="891" y="1210"/>
                  </a:lnTo>
                  <a:lnTo>
                    <a:pt x="891" y="1210"/>
                  </a:lnTo>
                  <a:lnTo>
                    <a:pt x="891" y="1210"/>
                  </a:lnTo>
                  <a:lnTo>
                    <a:pt x="890" y="1210"/>
                  </a:lnTo>
                  <a:lnTo>
                    <a:pt x="890" y="1210"/>
                  </a:lnTo>
                  <a:lnTo>
                    <a:pt x="890" y="1210"/>
                  </a:lnTo>
                  <a:lnTo>
                    <a:pt x="890" y="1210"/>
                  </a:lnTo>
                  <a:lnTo>
                    <a:pt x="889" y="1210"/>
                  </a:lnTo>
                  <a:lnTo>
                    <a:pt x="889" y="1210"/>
                  </a:lnTo>
                  <a:lnTo>
                    <a:pt x="889" y="1210"/>
                  </a:lnTo>
                  <a:lnTo>
                    <a:pt x="889" y="1210"/>
                  </a:lnTo>
                  <a:lnTo>
                    <a:pt x="889" y="1210"/>
                  </a:lnTo>
                  <a:lnTo>
                    <a:pt x="889"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899"/>
                  </a:lnTo>
                  <a:lnTo>
                    <a:pt x="888" y="899"/>
                  </a:lnTo>
                  <a:lnTo>
                    <a:pt x="888" y="899"/>
                  </a:lnTo>
                  <a:lnTo>
                    <a:pt x="887" y="899"/>
                  </a:lnTo>
                  <a:lnTo>
                    <a:pt x="887" y="899"/>
                  </a:lnTo>
                  <a:lnTo>
                    <a:pt x="887" y="899"/>
                  </a:lnTo>
                  <a:lnTo>
                    <a:pt x="887" y="899"/>
                  </a:lnTo>
                  <a:lnTo>
                    <a:pt x="887" y="899"/>
                  </a:lnTo>
                  <a:lnTo>
                    <a:pt x="887" y="899"/>
                  </a:lnTo>
                  <a:lnTo>
                    <a:pt x="887" y="899"/>
                  </a:lnTo>
                  <a:lnTo>
                    <a:pt x="887" y="1213"/>
                  </a:lnTo>
                  <a:lnTo>
                    <a:pt x="886" y="1213"/>
                  </a:lnTo>
                  <a:lnTo>
                    <a:pt x="886" y="1213"/>
                  </a:lnTo>
                  <a:lnTo>
                    <a:pt x="886" y="1213"/>
                  </a:lnTo>
                  <a:lnTo>
                    <a:pt x="886" y="899"/>
                  </a:lnTo>
                  <a:lnTo>
                    <a:pt x="886" y="899"/>
                  </a:lnTo>
                  <a:lnTo>
                    <a:pt x="886" y="1213"/>
                  </a:lnTo>
                  <a:lnTo>
                    <a:pt x="886" y="1213"/>
                  </a:lnTo>
                  <a:lnTo>
                    <a:pt x="886" y="1213"/>
                  </a:lnTo>
                  <a:lnTo>
                    <a:pt x="886" y="1213"/>
                  </a:lnTo>
                  <a:lnTo>
                    <a:pt x="886" y="1213"/>
                  </a:lnTo>
                  <a:lnTo>
                    <a:pt x="886" y="1213"/>
                  </a:lnTo>
                  <a:lnTo>
                    <a:pt x="886" y="1214"/>
                  </a:lnTo>
                  <a:lnTo>
                    <a:pt x="885" y="1214"/>
                  </a:lnTo>
                  <a:lnTo>
                    <a:pt x="885" y="1214"/>
                  </a:lnTo>
                  <a:lnTo>
                    <a:pt x="884" y="1214"/>
                  </a:lnTo>
                  <a:lnTo>
                    <a:pt x="884" y="1214"/>
                  </a:lnTo>
                  <a:lnTo>
                    <a:pt x="884" y="1214"/>
                  </a:lnTo>
                  <a:lnTo>
                    <a:pt x="884"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899"/>
                  </a:lnTo>
                  <a:lnTo>
                    <a:pt x="882" y="899"/>
                  </a:lnTo>
                  <a:lnTo>
                    <a:pt x="882" y="899"/>
                  </a:lnTo>
                  <a:lnTo>
                    <a:pt x="882" y="899"/>
                  </a:lnTo>
                  <a:lnTo>
                    <a:pt x="882" y="899"/>
                  </a:lnTo>
                  <a:lnTo>
                    <a:pt x="882" y="899"/>
                  </a:lnTo>
                  <a:lnTo>
                    <a:pt x="882" y="899"/>
                  </a:lnTo>
                  <a:lnTo>
                    <a:pt x="882" y="899"/>
                  </a:lnTo>
                  <a:lnTo>
                    <a:pt x="882" y="899"/>
                  </a:lnTo>
                  <a:lnTo>
                    <a:pt x="881" y="899"/>
                  </a:lnTo>
                  <a:lnTo>
                    <a:pt x="881" y="899"/>
                  </a:lnTo>
                  <a:lnTo>
                    <a:pt x="881" y="899"/>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899"/>
                  </a:lnTo>
                  <a:lnTo>
                    <a:pt x="881" y="899"/>
                  </a:lnTo>
                  <a:lnTo>
                    <a:pt x="881" y="899"/>
                  </a:lnTo>
                  <a:lnTo>
                    <a:pt x="852" y="899"/>
                  </a:lnTo>
                  <a:lnTo>
                    <a:pt x="852" y="1218"/>
                  </a:lnTo>
                  <a:lnTo>
                    <a:pt x="851" y="1218"/>
                  </a:lnTo>
                  <a:lnTo>
                    <a:pt x="851" y="1218"/>
                  </a:lnTo>
                  <a:lnTo>
                    <a:pt x="851" y="1218"/>
                  </a:lnTo>
                  <a:lnTo>
                    <a:pt x="851" y="1218"/>
                  </a:lnTo>
                  <a:lnTo>
                    <a:pt x="851" y="1218"/>
                  </a:lnTo>
                  <a:lnTo>
                    <a:pt x="851" y="899"/>
                  </a:lnTo>
                  <a:lnTo>
                    <a:pt x="851" y="899"/>
                  </a:lnTo>
                  <a:lnTo>
                    <a:pt x="851" y="1219"/>
                  </a:lnTo>
                  <a:lnTo>
                    <a:pt x="851" y="1219"/>
                  </a:lnTo>
                  <a:lnTo>
                    <a:pt x="851" y="1219"/>
                  </a:lnTo>
                  <a:lnTo>
                    <a:pt x="851" y="1219"/>
                  </a:lnTo>
                  <a:lnTo>
                    <a:pt x="851" y="899"/>
                  </a:lnTo>
                  <a:lnTo>
                    <a:pt x="851" y="899"/>
                  </a:lnTo>
                  <a:lnTo>
                    <a:pt x="851" y="899"/>
                  </a:lnTo>
                  <a:lnTo>
                    <a:pt x="850" y="899"/>
                  </a:lnTo>
                  <a:lnTo>
                    <a:pt x="850" y="1220"/>
                  </a:lnTo>
                  <a:lnTo>
                    <a:pt x="849" y="1220"/>
                  </a:lnTo>
                  <a:lnTo>
                    <a:pt x="849" y="1220"/>
                  </a:lnTo>
                  <a:lnTo>
                    <a:pt x="848" y="1220"/>
                  </a:lnTo>
                  <a:lnTo>
                    <a:pt x="848" y="1220"/>
                  </a:lnTo>
                  <a:lnTo>
                    <a:pt x="848" y="1220"/>
                  </a:lnTo>
                  <a:lnTo>
                    <a:pt x="848" y="1220"/>
                  </a:lnTo>
                  <a:lnTo>
                    <a:pt x="848" y="1220"/>
                  </a:lnTo>
                  <a:lnTo>
                    <a:pt x="848" y="1220"/>
                  </a:lnTo>
                  <a:lnTo>
                    <a:pt x="848" y="1220"/>
                  </a:lnTo>
                  <a:lnTo>
                    <a:pt x="848" y="899"/>
                  </a:lnTo>
                  <a:lnTo>
                    <a:pt x="847" y="899"/>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899"/>
                  </a:lnTo>
                  <a:lnTo>
                    <a:pt x="847" y="899"/>
                  </a:lnTo>
                  <a:lnTo>
                    <a:pt x="847" y="899"/>
                  </a:lnTo>
                  <a:lnTo>
                    <a:pt x="847" y="899"/>
                  </a:lnTo>
                  <a:lnTo>
                    <a:pt x="847" y="899"/>
                  </a:lnTo>
                  <a:lnTo>
                    <a:pt x="847" y="899"/>
                  </a:lnTo>
                  <a:lnTo>
                    <a:pt x="847" y="899"/>
                  </a:lnTo>
                  <a:lnTo>
                    <a:pt x="846" y="899"/>
                  </a:lnTo>
                  <a:lnTo>
                    <a:pt x="846"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1230"/>
                  </a:lnTo>
                  <a:lnTo>
                    <a:pt x="838" y="1230"/>
                  </a:lnTo>
                  <a:lnTo>
                    <a:pt x="838" y="1230"/>
                  </a:lnTo>
                  <a:lnTo>
                    <a:pt x="837" y="1230"/>
                  </a:lnTo>
                  <a:lnTo>
                    <a:pt x="837"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899"/>
                  </a:lnTo>
                  <a:lnTo>
                    <a:pt x="836" y="899"/>
                  </a:lnTo>
                  <a:lnTo>
                    <a:pt x="836" y="899"/>
                  </a:lnTo>
                  <a:lnTo>
                    <a:pt x="836" y="899"/>
                  </a:lnTo>
                  <a:lnTo>
                    <a:pt x="836" y="899"/>
                  </a:lnTo>
                  <a:lnTo>
                    <a:pt x="835" y="899"/>
                  </a:lnTo>
                  <a:lnTo>
                    <a:pt x="835" y="899"/>
                  </a:lnTo>
                  <a:lnTo>
                    <a:pt x="835" y="899"/>
                  </a:lnTo>
                  <a:lnTo>
                    <a:pt x="835" y="899"/>
                  </a:lnTo>
                  <a:lnTo>
                    <a:pt x="835" y="899"/>
                  </a:lnTo>
                  <a:lnTo>
                    <a:pt x="835" y="899"/>
                  </a:lnTo>
                  <a:lnTo>
                    <a:pt x="829" y="899"/>
                  </a:lnTo>
                  <a:lnTo>
                    <a:pt x="829" y="1240"/>
                  </a:lnTo>
                  <a:lnTo>
                    <a:pt x="828" y="1240"/>
                  </a:lnTo>
                  <a:lnTo>
                    <a:pt x="828" y="899"/>
                  </a:lnTo>
                  <a:lnTo>
                    <a:pt x="828" y="899"/>
                  </a:lnTo>
                  <a:lnTo>
                    <a:pt x="828" y="1240"/>
                  </a:lnTo>
                  <a:lnTo>
                    <a:pt x="828" y="1240"/>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1242"/>
                  </a:lnTo>
                  <a:lnTo>
                    <a:pt x="828" y="1242"/>
                  </a:lnTo>
                  <a:lnTo>
                    <a:pt x="828" y="1242"/>
                  </a:lnTo>
                  <a:lnTo>
                    <a:pt x="828" y="1242"/>
                  </a:lnTo>
                  <a:lnTo>
                    <a:pt x="828" y="899"/>
                  </a:lnTo>
                  <a:lnTo>
                    <a:pt x="828" y="899"/>
                  </a:lnTo>
                  <a:lnTo>
                    <a:pt x="828" y="899"/>
                  </a:lnTo>
                  <a:lnTo>
                    <a:pt x="827" y="899"/>
                  </a:lnTo>
                  <a:lnTo>
                    <a:pt x="827" y="899"/>
                  </a:lnTo>
                  <a:lnTo>
                    <a:pt x="827" y="899"/>
                  </a:lnTo>
                  <a:lnTo>
                    <a:pt x="827" y="899"/>
                  </a:lnTo>
                  <a:lnTo>
                    <a:pt x="827" y="899"/>
                  </a:lnTo>
                  <a:lnTo>
                    <a:pt x="827" y="899"/>
                  </a:lnTo>
                  <a:lnTo>
                    <a:pt x="819" y="899"/>
                  </a:lnTo>
                  <a:lnTo>
                    <a:pt x="819" y="899"/>
                  </a:lnTo>
                  <a:lnTo>
                    <a:pt x="813" y="899"/>
                  </a:lnTo>
                  <a:lnTo>
                    <a:pt x="813" y="899"/>
                  </a:lnTo>
                  <a:lnTo>
                    <a:pt x="811" y="899"/>
                  </a:lnTo>
                  <a:lnTo>
                    <a:pt x="811" y="899"/>
                  </a:lnTo>
                  <a:lnTo>
                    <a:pt x="810" y="899"/>
                  </a:lnTo>
                  <a:lnTo>
                    <a:pt x="810" y="899"/>
                  </a:lnTo>
                  <a:lnTo>
                    <a:pt x="808" y="899"/>
                  </a:lnTo>
                  <a:lnTo>
                    <a:pt x="808" y="899"/>
                  </a:lnTo>
                  <a:lnTo>
                    <a:pt x="806" y="899"/>
                  </a:lnTo>
                  <a:lnTo>
                    <a:pt x="806" y="899"/>
                  </a:lnTo>
                  <a:lnTo>
                    <a:pt x="805" y="899"/>
                  </a:lnTo>
                  <a:lnTo>
                    <a:pt x="805" y="899"/>
                  </a:lnTo>
                  <a:lnTo>
                    <a:pt x="804" y="899"/>
                  </a:lnTo>
                  <a:lnTo>
                    <a:pt x="804" y="899"/>
                  </a:lnTo>
                  <a:lnTo>
                    <a:pt x="803" y="899"/>
                  </a:lnTo>
                  <a:lnTo>
                    <a:pt x="803" y="899"/>
                  </a:lnTo>
                  <a:lnTo>
                    <a:pt x="802" y="899"/>
                  </a:lnTo>
                  <a:lnTo>
                    <a:pt x="802" y="899"/>
                  </a:lnTo>
                  <a:lnTo>
                    <a:pt x="802" y="899"/>
                  </a:lnTo>
                  <a:lnTo>
                    <a:pt x="802" y="899"/>
                  </a:lnTo>
                  <a:lnTo>
                    <a:pt x="802" y="899"/>
                  </a:lnTo>
                  <a:lnTo>
                    <a:pt x="802" y="899"/>
                  </a:lnTo>
                  <a:lnTo>
                    <a:pt x="802" y="899"/>
                  </a:lnTo>
                  <a:lnTo>
                    <a:pt x="802"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0" y="899"/>
                  </a:lnTo>
                  <a:lnTo>
                    <a:pt x="800" y="899"/>
                  </a:lnTo>
                  <a:lnTo>
                    <a:pt x="800" y="899"/>
                  </a:lnTo>
                  <a:lnTo>
                    <a:pt x="800" y="899"/>
                  </a:lnTo>
                  <a:lnTo>
                    <a:pt x="800" y="899"/>
                  </a:lnTo>
                  <a:lnTo>
                    <a:pt x="800" y="1246"/>
                  </a:lnTo>
                  <a:lnTo>
                    <a:pt x="800" y="1246"/>
                  </a:lnTo>
                  <a:lnTo>
                    <a:pt x="800" y="899"/>
                  </a:lnTo>
                  <a:lnTo>
                    <a:pt x="800" y="899"/>
                  </a:lnTo>
                  <a:lnTo>
                    <a:pt x="800" y="899"/>
                  </a:lnTo>
                  <a:lnTo>
                    <a:pt x="800" y="899"/>
                  </a:lnTo>
                  <a:lnTo>
                    <a:pt x="800" y="899"/>
                  </a:lnTo>
                  <a:lnTo>
                    <a:pt x="795" y="899"/>
                  </a:lnTo>
                  <a:lnTo>
                    <a:pt x="795" y="1248"/>
                  </a:lnTo>
                  <a:lnTo>
                    <a:pt x="794" y="1248"/>
                  </a:lnTo>
                  <a:lnTo>
                    <a:pt x="794" y="1248"/>
                  </a:lnTo>
                  <a:lnTo>
                    <a:pt x="794" y="1248"/>
                  </a:lnTo>
                  <a:lnTo>
                    <a:pt x="794" y="1248"/>
                  </a:lnTo>
                  <a:lnTo>
                    <a:pt x="793" y="1248"/>
                  </a:lnTo>
                  <a:lnTo>
                    <a:pt x="793" y="1248"/>
                  </a:lnTo>
                  <a:lnTo>
                    <a:pt x="793" y="1248"/>
                  </a:lnTo>
                  <a:lnTo>
                    <a:pt x="793" y="1248"/>
                  </a:lnTo>
                  <a:lnTo>
                    <a:pt x="793" y="1248"/>
                  </a:lnTo>
                  <a:lnTo>
                    <a:pt x="793" y="899"/>
                  </a:lnTo>
                  <a:lnTo>
                    <a:pt x="793" y="899"/>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899"/>
                  </a:lnTo>
                  <a:lnTo>
                    <a:pt x="793" y="899"/>
                  </a:lnTo>
                  <a:lnTo>
                    <a:pt x="793" y="899"/>
                  </a:lnTo>
                  <a:lnTo>
                    <a:pt x="792" y="899"/>
                  </a:lnTo>
                  <a:lnTo>
                    <a:pt x="792" y="1250"/>
                  </a:lnTo>
                  <a:lnTo>
                    <a:pt x="792" y="1250"/>
                  </a:lnTo>
                  <a:lnTo>
                    <a:pt x="792" y="1250"/>
                  </a:lnTo>
                  <a:lnTo>
                    <a:pt x="792" y="1250"/>
                  </a:lnTo>
                  <a:lnTo>
                    <a:pt x="792" y="899"/>
                  </a:lnTo>
                  <a:lnTo>
                    <a:pt x="786" y="899"/>
                  </a:lnTo>
                  <a:lnTo>
                    <a:pt x="786" y="1252"/>
                  </a:lnTo>
                  <a:lnTo>
                    <a:pt x="782" y="1252"/>
                  </a:lnTo>
                  <a:lnTo>
                    <a:pt x="782" y="1252"/>
                  </a:lnTo>
                  <a:lnTo>
                    <a:pt x="781" y="1252"/>
                  </a:lnTo>
                  <a:lnTo>
                    <a:pt x="781" y="1252"/>
                  </a:lnTo>
                  <a:lnTo>
                    <a:pt x="779" y="1252"/>
                  </a:lnTo>
                  <a:lnTo>
                    <a:pt x="779" y="1252"/>
                  </a:lnTo>
                  <a:lnTo>
                    <a:pt x="778" y="1252"/>
                  </a:lnTo>
                  <a:lnTo>
                    <a:pt x="778" y="1252"/>
                  </a:lnTo>
                  <a:lnTo>
                    <a:pt x="778" y="1252"/>
                  </a:lnTo>
                  <a:lnTo>
                    <a:pt x="778" y="1252"/>
                  </a:lnTo>
                  <a:lnTo>
                    <a:pt x="778" y="1252"/>
                  </a:lnTo>
                  <a:lnTo>
                    <a:pt x="778" y="1252"/>
                  </a:lnTo>
                  <a:lnTo>
                    <a:pt x="778" y="1252"/>
                  </a:lnTo>
                  <a:lnTo>
                    <a:pt x="778" y="1252"/>
                  </a:lnTo>
                  <a:lnTo>
                    <a:pt x="777" y="1252"/>
                  </a:lnTo>
                  <a:lnTo>
                    <a:pt x="777" y="899"/>
                  </a:lnTo>
                  <a:lnTo>
                    <a:pt x="777" y="899"/>
                  </a:lnTo>
                  <a:lnTo>
                    <a:pt x="777" y="1252"/>
                  </a:lnTo>
                  <a:lnTo>
                    <a:pt x="777" y="1252"/>
                  </a:lnTo>
                  <a:lnTo>
                    <a:pt x="777" y="1252"/>
                  </a:lnTo>
                  <a:lnTo>
                    <a:pt x="777" y="1252"/>
                  </a:lnTo>
                  <a:lnTo>
                    <a:pt x="777" y="1253"/>
                  </a:lnTo>
                  <a:lnTo>
                    <a:pt x="768" y="1253"/>
                  </a:lnTo>
                  <a:lnTo>
                    <a:pt x="768" y="1253"/>
                  </a:lnTo>
                  <a:lnTo>
                    <a:pt x="768" y="1253"/>
                  </a:lnTo>
                  <a:lnTo>
                    <a:pt x="768" y="899"/>
                  </a:lnTo>
                  <a:lnTo>
                    <a:pt x="768" y="899"/>
                  </a:lnTo>
                  <a:lnTo>
                    <a:pt x="768"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1258"/>
                  </a:lnTo>
                  <a:lnTo>
                    <a:pt x="763" y="1258"/>
                  </a:lnTo>
                  <a:lnTo>
                    <a:pt x="763" y="1258"/>
                  </a:lnTo>
                  <a:lnTo>
                    <a:pt x="760" y="1258"/>
                  </a:lnTo>
                  <a:lnTo>
                    <a:pt x="760" y="1258"/>
                  </a:lnTo>
                  <a:lnTo>
                    <a:pt x="759" y="1258"/>
                  </a:lnTo>
                  <a:lnTo>
                    <a:pt x="759" y="1258"/>
                  </a:lnTo>
                  <a:lnTo>
                    <a:pt x="758" y="1258"/>
                  </a:lnTo>
                  <a:lnTo>
                    <a:pt x="758" y="1258"/>
                  </a:lnTo>
                  <a:lnTo>
                    <a:pt x="757" y="1258"/>
                  </a:lnTo>
                  <a:lnTo>
                    <a:pt x="757" y="1258"/>
                  </a:lnTo>
                  <a:lnTo>
                    <a:pt x="756" y="1258"/>
                  </a:lnTo>
                  <a:lnTo>
                    <a:pt x="756" y="1258"/>
                  </a:lnTo>
                  <a:lnTo>
                    <a:pt x="756" y="1258"/>
                  </a:lnTo>
                  <a:lnTo>
                    <a:pt x="756" y="1258"/>
                  </a:lnTo>
                  <a:lnTo>
                    <a:pt x="755" y="1258"/>
                  </a:lnTo>
                  <a:lnTo>
                    <a:pt x="755" y="1258"/>
                  </a:lnTo>
                  <a:lnTo>
                    <a:pt x="754" y="1258"/>
                  </a:lnTo>
                  <a:lnTo>
                    <a:pt x="754" y="1258"/>
                  </a:lnTo>
                  <a:lnTo>
                    <a:pt x="754" y="1258"/>
                  </a:lnTo>
                  <a:lnTo>
                    <a:pt x="754" y="1258"/>
                  </a:lnTo>
                  <a:lnTo>
                    <a:pt x="754" y="1258"/>
                  </a:lnTo>
                  <a:lnTo>
                    <a:pt x="754" y="1258"/>
                  </a:lnTo>
                  <a:lnTo>
                    <a:pt x="753" y="1258"/>
                  </a:lnTo>
                  <a:lnTo>
                    <a:pt x="753" y="1258"/>
                  </a:lnTo>
                  <a:lnTo>
                    <a:pt x="753" y="1258"/>
                  </a:lnTo>
                  <a:lnTo>
                    <a:pt x="753"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899"/>
                  </a:lnTo>
                  <a:lnTo>
                    <a:pt x="752" y="899"/>
                  </a:lnTo>
                  <a:lnTo>
                    <a:pt x="752" y="1259"/>
                  </a:lnTo>
                  <a:lnTo>
                    <a:pt x="752" y="1259"/>
                  </a:lnTo>
                  <a:lnTo>
                    <a:pt x="752" y="1259"/>
                  </a:lnTo>
                  <a:lnTo>
                    <a:pt x="752" y="1259"/>
                  </a:lnTo>
                  <a:lnTo>
                    <a:pt x="752" y="1259"/>
                  </a:lnTo>
                  <a:lnTo>
                    <a:pt x="752" y="1259"/>
                  </a:lnTo>
                  <a:lnTo>
                    <a:pt x="752" y="899"/>
                  </a:lnTo>
                  <a:lnTo>
                    <a:pt x="743" y="899"/>
                  </a:lnTo>
                  <a:lnTo>
                    <a:pt x="743" y="899"/>
                  </a:lnTo>
                  <a:lnTo>
                    <a:pt x="737" y="899"/>
                  </a:lnTo>
                  <a:lnTo>
                    <a:pt x="737" y="899"/>
                  </a:lnTo>
                  <a:lnTo>
                    <a:pt x="737" y="899"/>
                  </a:lnTo>
                  <a:lnTo>
                    <a:pt x="737" y="899"/>
                  </a:lnTo>
                  <a:lnTo>
                    <a:pt x="737" y="899"/>
                  </a:lnTo>
                  <a:lnTo>
                    <a:pt x="737" y="899"/>
                  </a:lnTo>
                  <a:lnTo>
                    <a:pt x="737" y="899"/>
                  </a:lnTo>
                  <a:lnTo>
                    <a:pt x="737"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6" y="899"/>
                  </a:lnTo>
                  <a:lnTo>
                    <a:pt x="732" y="899"/>
                  </a:lnTo>
                  <a:lnTo>
                    <a:pt x="732" y="899"/>
                  </a:lnTo>
                  <a:lnTo>
                    <a:pt x="728" y="899"/>
                  </a:lnTo>
                  <a:lnTo>
                    <a:pt x="728" y="1266"/>
                  </a:lnTo>
                  <a:lnTo>
                    <a:pt x="726" y="1266"/>
                  </a:lnTo>
                  <a:lnTo>
                    <a:pt x="726" y="899"/>
                  </a:lnTo>
                  <a:lnTo>
                    <a:pt x="726" y="899"/>
                  </a:lnTo>
                  <a:lnTo>
                    <a:pt x="726" y="1266"/>
                  </a:lnTo>
                  <a:lnTo>
                    <a:pt x="726" y="1266"/>
                  </a:lnTo>
                  <a:lnTo>
                    <a:pt x="726" y="1269"/>
                  </a:lnTo>
                  <a:lnTo>
                    <a:pt x="680" y="1269"/>
                  </a:lnTo>
                  <a:lnTo>
                    <a:pt x="680" y="1269"/>
                  </a:lnTo>
                  <a:lnTo>
                    <a:pt x="680" y="1269"/>
                  </a:lnTo>
                  <a:lnTo>
                    <a:pt x="680" y="1269"/>
                  </a:lnTo>
                  <a:lnTo>
                    <a:pt x="680" y="126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79" y="899"/>
                  </a:lnTo>
                  <a:lnTo>
                    <a:pt x="679" y="1273"/>
                  </a:lnTo>
                  <a:lnTo>
                    <a:pt x="677" y="1273"/>
                  </a:lnTo>
                  <a:lnTo>
                    <a:pt x="677" y="1273"/>
                  </a:lnTo>
                  <a:lnTo>
                    <a:pt x="677" y="1273"/>
                  </a:lnTo>
                  <a:lnTo>
                    <a:pt x="677" y="899"/>
                  </a:lnTo>
                  <a:lnTo>
                    <a:pt x="677" y="899"/>
                  </a:lnTo>
                  <a:lnTo>
                    <a:pt x="677" y="1275"/>
                  </a:lnTo>
                  <a:lnTo>
                    <a:pt x="677" y="1275"/>
                  </a:lnTo>
                  <a:lnTo>
                    <a:pt x="677" y="1275"/>
                  </a:lnTo>
                  <a:lnTo>
                    <a:pt x="677" y="1275"/>
                  </a:lnTo>
                  <a:lnTo>
                    <a:pt x="677" y="1275"/>
                  </a:lnTo>
                  <a:lnTo>
                    <a:pt x="677" y="1275"/>
                  </a:lnTo>
                  <a:lnTo>
                    <a:pt x="677" y="899"/>
                  </a:lnTo>
                  <a:lnTo>
                    <a:pt x="677" y="899"/>
                  </a:lnTo>
                  <a:lnTo>
                    <a:pt x="677" y="899"/>
                  </a:lnTo>
                  <a:lnTo>
                    <a:pt x="677" y="899"/>
                  </a:lnTo>
                  <a:lnTo>
                    <a:pt x="677" y="1276"/>
                  </a:lnTo>
                  <a:lnTo>
                    <a:pt x="677" y="1276"/>
                  </a:lnTo>
                  <a:lnTo>
                    <a:pt x="677" y="1276"/>
                  </a:lnTo>
                  <a:lnTo>
                    <a:pt x="677" y="1276"/>
                  </a:lnTo>
                  <a:lnTo>
                    <a:pt x="677" y="1276"/>
                  </a:lnTo>
                  <a:lnTo>
                    <a:pt x="677" y="1276"/>
                  </a:lnTo>
                  <a:lnTo>
                    <a:pt x="677" y="1276"/>
                  </a:lnTo>
                  <a:lnTo>
                    <a:pt x="675" y="1276"/>
                  </a:lnTo>
                  <a:lnTo>
                    <a:pt x="675" y="1276"/>
                  </a:lnTo>
                  <a:lnTo>
                    <a:pt x="674" y="1276"/>
                  </a:lnTo>
                  <a:lnTo>
                    <a:pt x="674" y="899"/>
                  </a:lnTo>
                  <a:lnTo>
                    <a:pt x="674" y="899"/>
                  </a:lnTo>
                  <a:lnTo>
                    <a:pt x="674" y="899"/>
                  </a:lnTo>
                  <a:lnTo>
                    <a:pt x="673" y="899"/>
                  </a:lnTo>
                  <a:lnTo>
                    <a:pt x="673" y="899"/>
                  </a:lnTo>
                  <a:lnTo>
                    <a:pt x="673" y="899"/>
                  </a:lnTo>
                  <a:lnTo>
                    <a:pt x="673" y="1276"/>
                  </a:lnTo>
                  <a:lnTo>
                    <a:pt x="673" y="1276"/>
                  </a:lnTo>
                  <a:lnTo>
                    <a:pt x="673" y="1276"/>
                  </a:lnTo>
                  <a:lnTo>
                    <a:pt x="673" y="1276"/>
                  </a:lnTo>
                  <a:lnTo>
                    <a:pt x="673" y="899"/>
                  </a:lnTo>
                  <a:lnTo>
                    <a:pt x="663" y="899"/>
                  </a:lnTo>
                  <a:lnTo>
                    <a:pt x="663" y="899"/>
                  </a:lnTo>
                  <a:lnTo>
                    <a:pt x="663" y="899"/>
                  </a:lnTo>
                  <a:lnTo>
                    <a:pt x="663" y="1278"/>
                  </a:lnTo>
                  <a:lnTo>
                    <a:pt x="653" y="1278"/>
                  </a:lnTo>
                  <a:lnTo>
                    <a:pt x="653" y="1278"/>
                  </a:lnTo>
                  <a:lnTo>
                    <a:pt x="651" y="1278"/>
                  </a:lnTo>
                  <a:lnTo>
                    <a:pt x="651" y="1278"/>
                  </a:lnTo>
                  <a:lnTo>
                    <a:pt x="650" y="1278"/>
                  </a:lnTo>
                  <a:lnTo>
                    <a:pt x="650" y="1278"/>
                  </a:lnTo>
                  <a:lnTo>
                    <a:pt x="649" y="1278"/>
                  </a:lnTo>
                  <a:lnTo>
                    <a:pt x="649" y="1278"/>
                  </a:lnTo>
                  <a:lnTo>
                    <a:pt x="649" y="1278"/>
                  </a:lnTo>
                  <a:lnTo>
                    <a:pt x="649" y="1278"/>
                  </a:lnTo>
                  <a:lnTo>
                    <a:pt x="649" y="1278"/>
                  </a:lnTo>
                  <a:lnTo>
                    <a:pt x="649" y="1278"/>
                  </a:lnTo>
                  <a:lnTo>
                    <a:pt x="649" y="1278"/>
                  </a:lnTo>
                  <a:lnTo>
                    <a:pt x="649" y="1278"/>
                  </a:lnTo>
                  <a:lnTo>
                    <a:pt x="649" y="1278"/>
                  </a:lnTo>
                  <a:lnTo>
                    <a:pt x="649" y="899"/>
                  </a:lnTo>
                  <a:lnTo>
                    <a:pt x="649" y="899"/>
                  </a:lnTo>
                  <a:lnTo>
                    <a:pt x="649" y="899"/>
                  </a:lnTo>
                  <a:lnTo>
                    <a:pt x="649" y="899"/>
                  </a:lnTo>
                  <a:lnTo>
                    <a:pt x="649" y="899"/>
                  </a:lnTo>
                  <a:lnTo>
                    <a:pt x="629" y="899"/>
                  </a:lnTo>
                  <a:lnTo>
                    <a:pt x="629" y="899"/>
                  </a:lnTo>
                  <a:lnTo>
                    <a:pt x="616" y="899"/>
                  </a:lnTo>
                  <a:lnTo>
                    <a:pt x="616" y="899"/>
                  </a:lnTo>
                  <a:lnTo>
                    <a:pt x="612" y="899"/>
                  </a:lnTo>
                  <a:lnTo>
                    <a:pt x="612" y="899"/>
                  </a:lnTo>
                  <a:lnTo>
                    <a:pt x="610" y="899"/>
                  </a:lnTo>
                  <a:lnTo>
                    <a:pt x="610" y="899"/>
                  </a:lnTo>
                  <a:lnTo>
                    <a:pt x="608" y="899"/>
                  </a:lnTo>
                  <a:lnTo>
                    <a:pt x="608" y="899"/>
                  </a:lnTo>
                  <a:lnTo>
                    <a:pt x="607" y="899"/>
                  </a:lnTo>
                  <a:lnTo>
                    <a:pt x="607" y="899"/>
                  </a:lnTo>
                  <a:lnTo>
                    <a:pt x="607" y="899"/>
                  </a:lnTo>
                  <a:lnTo>
                    <a:pt x="607" y="899"/>
                  </a:lnTo>
                  <a:lnTo>
                    <a:pt x="607" y="899"/>
                  </a:lnTo>
                  <a:lnTo>
                    <a:pt x="607" y="899"/>
                  </a:lnTo>
                  <a:lnTo>
                    <a:pt x="607" y="899"/>
                  </a:lnTo>
                  <a:lnTo>
                    <a:pt x="607" y="1281"/>
                  </a:lnTo>
                  <a:lnTo>
                    <a:pt x="606" y="1281"/>
                  </a:lnTo>
                  <a:lnTo>
                    <a:pt x="606" y="1281"/>
                  </a:lnTo>
                  <a:lnTo>
                    <a:pt x="606" y="1281"/>
                  </a:lnTo>
                  <a:lnTo>
                    <a:pt x="606" y="1281"/>
                  </a:lnTo>
                  <a:lnTo>
                    <a:pt x="606" y="1281"/>
                  </a:lnTo>
                  <a:lnTo>
                    <a:pt x="606" y="1281"/>
                  </a:lnTo>
                  <a:lnTo>
                    <a:pt x="606" y="1281"/>
                  </a:lnTo>
                  <a:lnTo>
                    <a:pt x="606" y="1281"/>
                  </a:lnTo>
                  <a:lnTo>
                    <a:pt x="606" y="1281"/>
                  </a:lnTo>
                  <a:lnTo>
                    <a:pt x="606" y="1282"/>
                  </a:lnTo>
                  <a:lnTo>
                    <a:pt x="606" y="1282"/>
                  </a:lnTo>
                  <a:lnTo>
                    <a:pt x="606" y="1282"/>
                  </a:lnTo>
                  <a:lnTo>
                    <a:pt x="606" y="1282"/>
                  </a:lnTo>
                  <a:lnTo>
                    <a:pt x="606" y="1282"/>
                  </a:lnTo>
                  <a:lnTo>
                    <a:pt x="606" y="1282"/>
                  </a:lnTo>
                  <a:lnTo>
                    <a:pt x="606" y="899"/>
                  </a:lnTo>
                  <a:lnTo>
                    <a:pt x="606" y="899"/>
                  </a:lnTo>
                  <a:lnTo>
                    <a:pt x="606" y="1282"/>
                  </a:lnTo>
                  <a:lnTo>
                    <a:pt x="606" y="1282"/>
                  </a:lnTo>
                  <a:lnTo>
                    <a:pt x="606" y="1282"/>
                  </a:lnTo>
                  <a:lnTo>
                    <a:pt x="606" y="1282"/>
                  </a:lnTo>
                  <a:lnTo>
                    <a:pt x="606" y="899"/>
                  </a:lnTo>
                  <a:lnTo>
                    <a:pt x="605" y="899"/>
                  </a:lnTo>
                  <a:lnTo>
                    <a:pt x="605" y="1284"/>
                  </a:lnTo>
                  <a:lnTo>
                    <a:pt x="605" y="1284"/>
                  </a:lnTo>
                  <a:lnTo>
                    <a:pt x="605" y="899"/>
                  </a:lnTo>
                  <a:lnTo>
                    <a:pt x="605" y="899"/>
                  </a:lnTo>
                  <a:lnTo>
                    <a:pt x="605" y="899"/>
                  </a:lnTo>
                  <a:lnTo>
                    <a:pt x="602" y="899"/>
                  </a:lnTo>
                  <a:lnTo>
                    <a:pt x="602" y="899"/>
                  </a:lnTo>
                  <a:lnTo>
                    <a:pt x="600" y="899"/>
                  </a:lnTo>
                  <a:lnTo>
                    <a:pt x="600"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9" y="899"/>
                  </a:lnTo>
                  <a:lnTo>
                    <a:pt x="598" y="899"/>
                  </a:lnTo>
                  <a:lnTo>
                    <a:pt x="598" y="899"/>
                  </a:lnTo>
                  <a:lnTo>
                    <a:pt x="597" y="899"/>
                  </a:lnTo>
                  <a:lnTo>
                    <a:pt x="597" y="899"/>
                  </a:lnTo>
                  <a:lnTo>
                    <a:pt x="596" y="899"/>
                  </a:lnTo>
                  <a:lnTo>
                    <a:pt x="596" y="899"/>
                  </a:lnTo>
                  <a:lnTo>
                    <a:pt x="595" y="899"/>
                  </a:lnTo>
                  <a:lnTo>
                    <a:pt x="595" y="899"/>
                  </a:lnTo>
                  <a:lnTo>
                    <a:pt x="595" y="899"/>
                  </a:lnTo>
                  <a:lnTo>
                    <a:pt x="595" y="899"/>
                  </a:lnTo>
                  <a:lnTo>
                    <a:pt x="594" y="899"/>
                  </a:lnTo>
                  <a:lnTo>
                    <a:pt x="594" y="899"/>
                  </a:lnTo>
                  <a:lnTo>
                    <a:pt x="592" y="899"/>
                  </a:lnTo>
                  <a:lnTo>
                    <a:pt x="592" y="899"/>
                  </a:lnTo>
                  <a:lnTo>
                    <a:pt x="591" y="899"/>
                  </a:lnTo>
                  <a:lnTo>
                    <a:pt x="591" y="1290"/>
                  </a:lnTo>
                  <a:lnTo>
                    <a:pt x="590" y="1290"/>
                  </a:lnTo>
                  <a:lnTo>
                    <a:pt x="590" y="1290"/>
                  </a:lnTo>
                  <a:lnTo>
                    <a:pt x="589" y="1290"/>
                  </a:lnTo>
                  <a:lnTo>
                    <a:pt x="589" y="1290"/>
                  </a:lnTo>
                  <a:lnTo>
                    <a:pt x="588" y="1290"/>
                  </a:lnTo>
                  <a:lnTo>
                    <a:pt x="588" y="1290"/>
                  </a:lnTo>
                  <a:lnTo>
                    <a:pt x="588" y="1290"/>
                  </a:lnTo>
                  <a:lnTo>
                    <a:pt x="588" y="899"/>
                  </a:lnTo>
                  <a:lnTo>
                    <a:pt x="587" y="899"/>
                  </a:lnTo>
                  <a:lnTo>
                    <a:pt x="587" y="1290"/>
                  </a:lnTo>
                  <a:lnTo>
                    <a:pt x="587" y="1290"/>
                  </a:lnTo>
                  <a:lnTo>
                    <a:pt x="587" y="1290"/>
                  </a:lnTo>
                  <a:lnTo>
                    <a:pt x="587" y="1290"/>
                  </a:lnTo>
                  <a:lnTo>
                    <a:pt x="587"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899"/>
                  </a:lnTo>
                  <a:lnTo>
                    <a:pt x="582" y="899"/>
                  </a:lnTo>
                  <a:lnTo>
                    <a:pt x="582" y="899"/>
                  </a:lnTo>
                  <a:lnTo>
                    <a:pt x="582" y="899"/>
                  </a:lnTo>
                  <a:lnTo>
                    <a:pt x="582" y="899"/>
                  </a:lnTo>
                  <a:lnTo>
                    <a:pt x="582" y="899"/>
                  </a:lnTo>
                  <a:lnTo>
                    <a:pt x="582" y="899"/>
                  </a:lnTo>
                  <a:lnTo>
                    <a:pt x="582" y="899"/>
                  </a:lnTo>
                  <a:lnTo>
                    <a:pt x="582" y="899"/>
                  </a:lnTo>
                  <a:lnTo>
                    <a:pt x="581" y="899"/>
                  </a:lnTo>
                  <a:lnTo>
                    <a:pt x="581" y="899"/>
                  </a:lnTo>
                  <a:lnTo>
                    <a:pt x="580" y="899"/>
                  </a:lnTo>
                  <a:lnTo>
                    <a:pt x="580" y="1292"/>
                  </a:lnTo>
                  <a:lnTo>
                    <a:pt x="579" y="1292"/>
                  </a:lnTo>
                  <a:lnTo>
                    <a:pt x="579" y="899"/>
                  </a:lnTo>
                  <a:lnTo>
                    <a:pt x="576" y="899"/>
                  </a:lnTo>
                  <a:lnTo>
                    <a:pt x="576" y="1292"/>
                  </a:lnTo>
                  <a:lnTo>
                    <a:pt x="574" y="1292"/>
                  </a:lnTo>
                  <a:lnTo>
                    <a:pt x="574" y="1292"/>
                  </a:lnTo>
                  <a:lnTo>
                    <a:pt x="573" y="1292"/>
                  </a:lnTo>
                  <a:lnTo>
                    <a:pt x="573" y="899"/>
                  </a:lnTo>
                  <a:lnTo>
                    <a:pt x="573" y="899"/>
                  </a:lnTo>
                  <a:lnTo>
                    <a:pt x="573" y="1292"/>
                  </a:lnTo>
                  <a:lnTo>
                    <a:pt x="573" y="1292"/>
                  </a:lnTo>
                  <a:lnTo>
                    <a:pt x="573" y="1292"/>
                  </a:lnTo>
                  <a:lnTo>
                    <a:pt x="573" y="1292"/>
                  </a:lnTo>
                  <a:lnTo>
                    <a:pt x="573" y="1292"/>
                  </a:lnTo>
                  <a:lnTo>
                    <a:pt x="573" y="1292"/>
                  </a:lnTo>
                  <a:lnTo>
                    <a:pt x="573" y="1292"/>
                  </a:lnTo>
                  <a:lnTo>
                    <a:pt x="573" y="1292"/>
                  </a:lnTo>
                  <a:lnTo>
                    <a:pt x="573" y="899"/>
                  </a:lnTo>
                  <a:lnTo>
                    <a:pt x="554" y="899"/>
                  </a:lnTo>
                  <a:lnTo>
                    <a:pt x="554" y="899"/>
                  </a:lnTo>
                  <a:lnTo>
                    <a:pt x="554" y="899"/>
                  </a:lnTo>
                  <a:lnTo>
                    <a:pt x="554" y="1294"/>
                  </a:lnTo>
                  <a:lnTo>
                    <a:pt x="551" y="1294"/>
                  </a:lnTo>
                  <a:lnTo>
                    <a:pt x="551" y="1294"/>
                  </a:lnTo>
                  <a:lnTo>
                    <a:pt x="550" y="1294"/>
                  </a:lnTo>
                  <a:lnTo>
                    <a:pt x="550"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899"/>
                  </a:lnTo>
                  <a:lnTo>
                    <a:pt x="548" y="899"/>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1298"/>
                  </a:lnTo>
                  <a:lnTo>
                    <a:pt x="538" y="1298"/>
                  </a:lnTo>
                  <a:lnTo>
                    <a:pt x="538" y="1298"/>
                  </a:lnTo>
                  <a:lnTo>
                    <a:pt x="534" y="1298"/>
                  </a:lnTo>
                  <a:lnTo>
                    <a:pt x="534" y="1298"/>
                  </a:lnTo>
                  <a:lnTo>
                    <a:pt x="533" y="1298"/>
                  </a:lnTo>
                  <a:lnTo>
                    <a:pt x="533" y="1298"/>
                  </a:lnTo>
                  <a:lnTo>
                    <a:pt x="532" y="1298"/>
                  </a:lnTo>
                  <a:lnTo>
                    <a:pt x="532" y="1298"/>
                  </a:lnTo>
                  <a:lnTo>
                    <a:pt x="532" y="1298"/>
                  </a:lnTo>
                  <a:lnTo>
                    <a:pt x="532" y="1298"/>
                  </a:lnTo>
                  <a:lnTo>
                    <a:pt x="531" y="1298"/>
                  </a:lnTo>
                  <a:lnTo>
                    <a:pt x="531" y="1298"/>
                  </a:lnTo>
                  <a:lnTo>
                    <a:pt x="531" y="1298"/>
                  </a:lnTo>
                  <a:lnTo>
                    <a:pt x="531" y="1298"/>
                  </a:lnTo>
                  <a:lnTo>
                    <a:pt x="530" y="1298"/>
                  </a:lnTo>
                  <a:lnTo>
                    <a:pt x="530" y="1298"/>
                  </a:lnTo>
                  <a:lnTo>
                    <a:pt x="530" y="1298"/>
                  </a:lnTo>
                  <a:lnTo>
                    <a:pt x="530" y="1298"/>
                  </a:lnTo>
                  <a:lnTo>
                    <a:pt x="530" y="1298"/>
                  </a:lnTo>
                  <a:lnTo>
                    <a:pt x="530" y="1298"/>
                  </a:lnTo>
                  <a:lnTo>
                    <a:pt x="530" y="1298"/>
                  </a:lnTo>
                  <a:lnTo>
                    <a:pt x="530" y="1298"/>
                  </a:lnTo>
                  <a:lnTo>
                    <a:pt x="530" y="1298"/>
                  </a:lnTo>
                  <a:lnTo>
                    <a:pt x="530" y="899"/>
                  </a:lnTo>
                  <a:lnTo>
                    <a:pt x="529" y="899"/>
                  </a:lnTo>
                  <a:lnTo>
                    <a:pt x="529" y="899"/>
                  </a:lnTo>
                  <a:lnTo>
                    <a:pt x="529" y="899"/>
                  </a:lnTo>
                  <a:lnTo>
                    <a:pt x="529" y="899"/>
                  </a:lnTo>
                  <a:lnTo>
                    <a:pt x="528" y="899"/>
                  </a:lnTo>
                  <a:lnTo>
                    <a:pt x="528"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2" y="899"/>
                  </a:lnTo>
                  <a:lnTo>
                    <a:pt x="522" y="899"/>
                  </a:lnTo>
                  <a:lnTo>
                    <a:pt x="521" y="899"/>
                  </a:lnTo>
                  <a:lnTo>
                    <a:pt x="521" y="899"/>
                  </a:lnTo>
                  <a:lnTo>
                    <a:pt x="520" y="899"/>
                  </a:lnTo>
                  <a:lnTo>
                    <a:pt x="520" y="899"/>
                  </a:lnTo>
                  <a:lnTo>
                    <a:pt x="520" y="899"/>
                  </a:lnTo>
                  <a:lnTo>
                    <a:pt x="520"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4" y="899"/>
                  </a:lnTo>
                  <a:lnTo>
                    <a:pt x="514" y="899"/>
                  </a:lnTo>
                  <a:lnTo>
                    <a:pt x="512" y="899"/>
                  </a:lnTo>
                  <a:lnTo>
                    <a:pt x="512"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1" y="899"/>
                  </a:lnTo>
                  <a:lnTo>
                    <a:pt x="510" y="899"/>
                  </a:lnTo>
                  <a:lnTo>
                    <a:pt x="510" y="1314"/>
                  </a:lnTo>
                  <a:lnTo>
                    <a:pt x="510" y="1314"/>
                  </a:lnTo>
                  <a:lnTo>
                    <a:pt x="510" y="1314"/>
                  </a:lnTo>
                  <a:lnTo>
                    <a:pt x="510" y="1314"/>
                  </a:lnTo>
                  <a:lnTo>
                    <a:pt x="510" y="1314"/>
                  </a:lnTo>
                  <a:lnTo>
                    <a:pt x="477" y="1314"/>
                  </a:lnTo>
                  <a:lnTo>
                    <a:pt x="477" y="899"/>
                  </a:lnTo>
                  <a:lnTo>
                    <a:pt x="477" y="899"/>
                  </a:lnTo>
                  <a:lnTo>
                    <a:pt x="477" y="899"/>
                  </a:lnTo>
                  <a:lnTo>
                    <a:pt x="477" y="899"/>
                  </a:lnTo>
                  <a:lnTo>
                    <a:pt x="477" y="899"/>
                  </a:lnTo>
                  <a:lnTo>
                    <a:pt x="475" y="899"/>
                  </a:lnTo>
                  <a:lnTo>
                    <a:pt x="475" y="899"/>
                  </a:lnTo>
                  <a:lnTo>
                    <a:pt x="474" y="899"/>
                  </a:lnTo>
                  <a:lnTo>
                    <a:pt x="474" y="899"/>
                  </a:lnTo>
                  <a:lnTo>
                    <a:pt x="472" y="899"/>
                  </a:lnTo>
                  <a:lnTo>
                    <a:pt x="472" y="1317"/>
                  </a:lnTo>
                  <a:lnTo>
                    <a:pt x="472" y="1317"/>
                  </a:lnTo>
                  <a:lnTo>
                    <a:pt x="472" y="899"/>
                  </a:lnTo>
                  <a:lnTo>
                    <a:pt x="471" y="899"/>
                  </a:lnTo>
                  <a:lnTo>
                    <a:pt x="471" y="1317"/>
                  </a:lnTo>
                  <a:lnTo>
                    <a:pt x="471" y="1317"/>
                  </a:lnTo>
                  <a:lnTo>
                    <a:pt x="471" y="1317"/>
                  </a:lnTo>
                  <a:lnTo>
                    <a:pt x="471" y="1317"/>
                  </a:lnTo>
                  <a:lnTo>
                    <a:pt x="471" y="1317"/>
                  </a:lnTo>
                  <a:lnTo>
                    <a:pt x="471" y="1317"/>
                  </a:lnTo>
                  <a:lnTo>
                    <a:pt x="471" y="1317"/>
                  </a:lnTo>
                  <a:lnTo>
                    <a:pt x="470" y="1317"/>
                  </a:lnTo>
                  <a:lnTo>
                    <a:pt x="470" y="1317"/>
                  </a:lnTo>
                  <a:lnTo>
                    <a:pt x="470" y="1317"/>
                  </a:lnTo>
                  <a:lnTo>
                    <a:pt x="470" y="899"/>
                  </a:lnTo>
                  <a:lnTo>
                    <a:pt x="470" y="899"/>
                  </a:lnTo>
                  <a:lnTo>
                    <a:pt x="470" y="899"/>
                  </a:lnTo>
                  <a:lnTo>
                    <a:pt x="464" y="899"/>
                  </a:lnTo>
                  <a:lnTo>
                    <a:pt x="464" y="899"/>
                  </a:lnTo>
                  <a:lnTo>
                    <a:pt x="463" y="899"/>
                  </a:lnTo>
                  <a:lnTo>
                    <a:pt x="463" y="899"/>
                  </a:lnTo>
                  <a:lnTo>
                    <a:pt x="462" y="899"/>
                  </a:lnTo>
                  <a:lnTo>
                    <a:pt x="462" y="899"/>
                  </a:lnTo>
                  <a:lnTo>
                    <a:pt x="461" y="899"/>
                  </a:lnTo>
                  <a:lnTo>
                    <a:pt x="461" y="899"/>
                  </a:lnTo>
                  <a:lnTo>
                    <a:pt x="460" y="899"/>
                  </a:lnTo>
                  <a:lnTo>
                    <a:pt x="460" y="899"/>
                  </a:lnTo>
                  <a:lnTo>
                    <a:pt x="460" y="899"/>
                  </a:lnTo>
                  <a:lnTo>
                    <a:pt x="460" y="899"/>
                  </a:lnTo>
                  <a:lnTo>
                    <a:pt x="459" y="899"/>
                  </a:lnTo>
                  <a:lnTo>
                    <a:pt x="459" y="899"/>
                  </a:lnTo>
                  <a:lnTo>
                    <a:pt x="458" y="899"/>
                  </a:lnTo>
                  <a:lnTo>
                    <a:pt x="458" y="899"/>
                  </a:lnTo>
                  <a:lnTo>
                    <a:pt x="458" y="899"/>
                  </a:lnTo>
                  <a:lnTo>
                    <a:pt x="458" y="899"/>
                  </a:lnTo>
                  <a:lnTo>
                    <a:pt x="458" y="899"/>
                  </a:lnTo>
                  <a:lnTo>
                    <a:pt x="458" y="1318"/>
                  </a:lnTo>
                  <a:lnTo>
                    <a:pt x="458" y="1318"/>
                  </a:lnTo>
                  <a:lnTo>
                    <a:pt x="458" y="899"/>
                  </a:lnTo>
                  <a:lnTo>
                    <a:pt x="458" y="899"/>
                  </a:lnTo>
                  <a:lnTo>
                    <a:pt x="458" y="1318"/>
                  </a:lnTo>
                  <a:lnTo>
                    <a:pt x="458" y="1318"/>
                  </a:lnTo>
                  <a:lnTo>
                    <a:pt x="458" y="899"/>
                  </a:lnTo>
                  <a:lnTo>
                    <a:pt x="458" y="899"/>
                  </a:lnTo>
                  <a:lnTo>
                    <a:pt x="458" y="899"/>
                  </a:lnTo>
                  <a:lnTo>
                    <a:pt x="458" y="899"/>
                  </a:lnTo>
                  <a:lnTo>
                    <a:pt x="458" y="1318"/>
                  </a:lnTo>
                  <a:lnTo>
                    <a:pt x="458" y="1318"/>
                  </a:lnTo>
                  <a:lnTo>
                    <a:pt x="458"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1324"/>
                  </a:lnTo>
                  <a:lnTo>
                    <a:pt x="453" y="1324"/>
                  </a:lnTo>
                  <a:lnTo>
                    <a:pt x="453" y="899"/>
                  </a:lnTo>
                  <a:lnTo>
                    <a:pt x="453" y="899"/>
                  </a:lnTo>
                  <a:lnTo>
                    <a:pt x="453" y="1324"/>
                  </a:lnTo>
                  <a:lnTo>
                    <a:pt x="453" y="1324"/>
                  </a:lnTo>
                  <a:lnTo>
                    <a:pt x="453" y="899"/>
                  </a:lnTo>
                  <a:lnTo>
                    <a:pt x="453" y="899"/>
                  </a:lnTo>
                  <a:lnTo>
                    <a:pt x="453" y="899"/>
                  </a:lnTo>
                  <a:lnTo>
                    <a:pt x="453" y="899"/>
                  </a:lnTo>
                  <a:lnTo>
                    <a:pt x="453" y="899"/>
                  </a:lnTo>
                  <a:lnTo>
                    <a:pt x="453" y="899"/>
                  </a:lnTo>
                  <a:lnTo>
                    <a:pt x="453" y="899"/>
                  </a:lnTo>
                  <a:lnTo>
                    <a:pt x="453" y="899"/>
                  </a:lnTo>
                  <a:lnTo>
                    <a:pt x="453" y="1325"/>
                  </a:lnTo>
                  <a:lnTo>
                    <a:pt x="451" y="1325"/>
                  </a:lnTo>
                  <a:lnTo>
                    <a:pt x="451" y="1325"/>
                  </a:lnTo>
                  <a:lnTo>
                    <a:pt x="450" y="1325"/>
                  </a:lnTo>
                  <a:lnTo>
                    <a:pt x="450" y="1325"/>
                  </a:lnTo>
                  <a:lnTo>
                    <a:pt x="449" y="1325"/>
                  </a:lnTo>
                  <a:lnTo>
                    <a:pt x="449"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7" y="1325"/>
                  </a:lnTo>
                  <a:lnTo>
                    <a:pt x="447" y="1325"/>
                  </a:lnTo>
                  <a:lnTo>
                    <a:pt x="447" y="1325"/>
                  </a:lnTo>
                  <a:lnTo>
                    <a:pt x="447" y="1327"/>
                  </a:lnTo>
                  <a:lnTo>
                    <a:pt x="439" y="1327"/>
                  </a:lnTo>
                  <a:lnTo>
                    <a:pt x="439" y="1327"/>
                  </a:lnTo>
                  <a:lnTo>
                    <a:pt x="436" y="1327"/>
                  </a:lnTo>
                  <a:lnTo>
                    <a:pt x="436" y="1327"/>
                  </a:lnTo>
                  <a:lnTo>
                    <a:pt x="433" y="1327"/>
                  </a:lnTo>
                  <a:lnTo>
                    <a:pt x="433" y="1327"/>
                  </a:lnTo>
                  <a:lnTo>
                    <a:pt x="431" y="1327"/>
                  </a:lnTo>
                  <a:lnTo>
                    <a:pt x="431"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899"/>
                  </a:lnTo>
                  <a:lnTo>
                    <a:pt x="430" y="899"/>
                  </a:lnTo>
                  <a:lnTo>
                    <a:pt x="430" y="899"/>
                  </a:lnTo>
                  <a:lnTo>
                    <a:pt x="430" y="899"/>
                  </a:lnTo>
                  <a:lnTo>
                    <a:pt x="430" y="1330"/>
                  </a:lnTo>
                  <a:lnTo>
                    <a:pt x="430" y="1330"/>
                  </a:lnTo>
                  <a:lnTo>
                    <a:pt x="430" y="1331"/>
                  </a:lnTo>
                  <a:lnTo>
                    <a:pt x="430" y="1331"/>
                  </a:lnTo>
                  <a:lnTo>
                    <a:pt x="430" y="1331"/>
                  </a:lnTo>
                  <a:lnTo>
                    <a:pt x="424" y="1331"/>
                  </a:lnTo>
                  <a:lnTo>
                    <a:pt x="424" y="1331"/>
                  </a:lnTo>
                  <a:lnTo>
                    <a:pt x="418" y="1331"/>
                  </a:lnTo>
                  <a:lnTo>
                    <a:pt x="418" y="1331"/>
                  </a:lnTo>
                  <a:lnTo>
                    <a:pt x="415" y="1331"/>
                  </a:lnTo>
                  <a:lnTo>
                    <a:pt x="415" y="1331"/>
                  </a:lnTo>
                  <a:lnTo>
                    <a:pt x="413" y="1331"/>
                  </a:lnTo>
                  <a:lnTo>
                    <a:pt x="413" y="1331"/>
                  </a:lnTo>
                  <a:lnTo>
                    <a:pt x="412" y="1331"/>
                  </a:lnTo>
                  <a:lnTo>
                    <a:pt x="412" y="1331"/>
                  </a:lnTo>
                  <a:lnTo>
                    <a:pt x="410" y="1331"/>
                  </a:lnTo>
                  <a:lnTo>
                    <a:pt x="410" y="1331"/>
                  </a:lnTo>
                  <a:lnTo>
                    <a:pt x="409" y="1331"/>
                  </a:lnTo>
                  <a:lnTo>
                    <a:pt x="409" y="1331"/>
                  </a:lnTo>
                  <a:lnTo>
                    <a:pt x="407" y="1331"/>
                  </a:lnTo>
                  <a:lnTo>
                    <a:pt x="407" y="1331"/>
                  </a:lnTo>
                  <a:lnTo>
                    <a:pt x="406" y="1331"/>
                  </a:lnTo>
                  <a:lnTo>
                    <a:pt x="406" y="1331"/>
                  </a:lnTo>
                  <a:lnTo>
                    <a:pt x="405" y="1331"/>
                  </a:lnTo>
                  <a:lnTo>
                    <a:pt x="405" y="1331"/>
                  </a:lnTo>
                  <a:lnTo>
                    <a:pt x="405" y="1331"/>
                  </a:lnTo>
                  <a:lnTo>
                    <a:pt x="405" y="1331"/>
                  </a:lnTo>
                  <a:lnTo>
                    <a:pt x="405" y="1331"/>
                  </a:lnTo>
                  <a:lnTo>
                    <a:pt x="405" y="1331"/>
                  </a:lnTo>
                  <a:lnTo>
                    <a:pt x="404" y="1331"/>
                  </a:lnTo>
                  <a:lnTo>
                    <a:pt x="404" y="1331"/>
                  </a:lnTo>
                  <a:lnTo>
                    <a:pt x="403" y="1331"/>
                  </a:lnTo>
                  <a:lnTo>
                    <a:pt x="403"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899"/>
                  </a:lnTo>
                  <a:lnTo>
                    <a:pt x="400" y="899"/>
                  </a:lnTo>
                  <a:lnTo>
                    <a:pt x="400" y="899"/>
                  </a:lnTo>
                  <a:lnTo>
                    <a:pt x="400" y="899"/>
                  </a:lnTo>
                  <a:lnTo>
                    <a:pt x="400" y="899"/>
                  </a:lnTo>
                  <a:lnTo>
                    <a:pt x="400" y="899"/>
                  </a:lnTo>
                  <a:lnTo>
                    <a:pt x="400" y="1333"/>
                  </a:lnTo>
                  <a:lnTo>
                    <a:pt x="399" y="1333"/>
                  </a:lnTo>
                  <a:lnTo>
                    <a:pt x="399" y="899"/>
                  </a:lnTo>
                  <a:lnTo>
                    <a:pt x="399" y="899"/>
                  </a:lnTo>
                  <a:lnTo>
                    <a:pt x="399" y="899"/>
                  </a:lnTo>
                  <a:lnTo>
                    <a:pt x="399" y="899"/>
                  </a:lnTo>
                  <a:lnTo>
                    <a:pt x="399" y="1334"/>
                  </a:lnTo>
                  <a:lnTo>
                    <a:pt x="398" y="1334"/>
                  </a:lnTo>
                  <a:lnTo>
                    <a:pt x="398" y="1334"/>
                  </a:lnTo>
                  <a:lnTo>
                    <a:pt x="398" y="1334"/>
                  </a:lnTo>
                  <a:lnTo>
                    <a:pt x="398" y="1334"/>
                  </a:lnTo>
                  <a:lnTo>
                    <a:pt x="398" y="1334"/>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87" y="899"/>
                  </a:lnTo>
                  <a:lnTo>
                    <a:pt x="387" y="899"/>
                  </a:lnTo>
                  <a:lnTo>
                    <a:pt x="384" y="899"/>
                  </a:lnTo>
                  <a:lnTo>
                    <a:pt x="384" y="899"/>
                  </a:lnTo>
                  <a:lnTo>
                    <a:pt x="383" y="899"/>
                  </a:lnTo>
                  <a:lnTo>
                    <a:pt x="383" y="899"/>
                  </a:lnTo>
                  <a:lnTo>
                    <a:pt x="383" y="899"/>
                  </a:lnTo>
                  <a:lnTo>
                    <a:pt x="383" y="899"/>
                  </a:lnTo>
                  <a:lnTo>
                    <a:pt x="383" y="899"/>
                  </a:lnTo>
                  <a:lnTo>
                    <a:pt x="383" y="899"/>
                  </a:lnTo>
                  <a:lnTo>
                    <a:pt x="383" y="899"/>
                  </a:lnTo>
                  <a:lnTo>
                    <a:pt x="383" y="899"/>
                  </a:lnTo>
                  <a:lnTo>
                    <a:pt x="383" y="899"/>
                  </a:lnTo>
                  <a:lnTo>
                    <a:pt x="383" y="1342"/>
                  </a:lnTo>
                  <a:lnTo>
                    <a:pt x="383" y="1342"/>
                  </a:lnTo>
                  <a:lnTo>
                    <a:pt x="383" y="1342"/>
                  </a:lnTo>
                  <a:lnTo>
                    <a:pt x="383" y="1342"/>
                  </a:lnTo>
                  <a:lnTo>
                    <a:pt x="383" y="1342"/>
                  </a:lnTo>
                  <a:lnTo>
                    <a:pt x="383" y="1342"/>
                  </a:lnTo>
                  <a:lnTo>
                    <a:pt x="383" y="1342"/>
                  </a:lnTo>
                  <a:lnTo>
                    <a:pt x="382" y="1342"/>
                  </a:lnTo>
                  <a:lnTo>
                    <a:pt x="382" y="1342"/>
                  </a:lnTo>
                  <a:lnTo>
                    <a:pt x="382" y="1342"/>
                  </a:lnTo>
                  <a:lnTo>
                    <a:pt x="382" y="1342"/>
                  </a:lnTo>
                  <a:lnTo>
                    <a:pt x="382" y="1342"/>
                  </a:lnTo>
                  <a:lnTo>
                    <a:pt x="382" y="1347"/>
                  </a:lnTo>
                  <a:lnTo>
                    <a:pt x="382" y="1347"/>
                  </a:lnTo>
                  <a:lnTo>
                    <a:pt x="382" y="1347"/>
                  </a:lnTo>
                  <a:lnTo>
                    <a:pt x="382" y="1347"/>
                  </a:lnTo>
                  <a:lnTo>
                    <a:pt x="382" y="1348"/>
                  </a:lnTo>
                  <a:lnTo>
                    <a:pt x="382" y="1348"/>
                  </a:lnTo>
                  <a:lnTo>
                    <a:pt x="382" y="899"/>
                  </a:lnTo>
                  <a:lnTo>
                    <a:pt x="382" y="899"/>
                  </a:lnTo>
                  <a:lnTo>
                    <a:pt x="382" y="899"/>
                  </a:lnTo>
                  <a:lnTo>
                    <a:pt x="381" y="899"/>
                  </a:lnTo>
                  <a:lnTo>
                    <a:pt x="381" y="1349"/>
                  </a:lnTo>
                  <a:lnTo>
                    <a:pt x="380" y="1349"/>
                  </a:lnTo>
                  <a:lnTo>
                    <a:pt x="380" y="1349"/>
                  </a:lnTo>
                  <a:lnTo>
                    <a:pt x="379" y="1349"/>
                  </a:lnTo>
                  <a:lnTo>
                    <a:pt x="379" y="899"/>
                  </a:lnTo>
                  <a:lnTo>
                    <a:pt x="378" y="899"/>
                  </a:lnTo>
                  <a:lnTo>
                    <a:pt x="378" y="899"/>
                  </a:lnTo>
                  <a:lnTo>
                    <a:pt x="378" y="899"/>
                  </a:lnTo>
                  <a:lnTo>
                    <a:pt x="378" y="1349"/>
                  </a:lnTo>
                  <a:lnTo>
                    <a:pt x="378" y="1349"/>
                  </a:lnTo>
                  <a:lnTo>
                    <a:pt x="378" y="1349"/>
                  </a:lnTo>
                  <a:lnTo>
                    <a:pt x="378" y="1349"/>
                  </a:lnTo>
                  <a:lnTo>
                    <a:pt x="378" y="1349"/>
                  </a:lnTo>
                  <a:lnTo>
                    <a:pt x="377" y="134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1349"/>
                  </a:lnTo>
                  <a:lnTo>
                    <a:pt x="377" y="1349"/>
                  </a:lnTo>
                  <a:lnTo>
                    <a:pt x="377" y="1349"/>
                  </a:lnTo>
                  <a:lnTo>
                    <a:pt x="377" y="1349"/>
                  </a:lnTo>
                  <a:lnTo>
                    <a:pt x="377" y="1351"/>
                  </a:lnTo>
                  <a:lnTo>
                    <a:pt x="358" y="1351"/>
                  </a:lnTo>
                  <a:lnTo>
                    <a:pt x="358" y="1351"/>
                  </a:lnTo>
                  <a:lnTo>
                    <a:pt x="354" y="1351"/>
                  </a:lnTo>
                  <a:lnTo>
                    <a:pt x="354" y="1351"/>
                  </a:lnTo>
                  <a:lnTo>
                    <a:pt x="352" y="1351"/>
                  </a:lnTo>
                  <a:lnTo>
                    <a:pt x="352" y="1351"/>
                  </a:lnTo>
                  <a:lnTo>
                    <a:pt x="352" y="1351"/>
                  </a:lnTo>
                  <a:lnTo>
                    <a:pt x="352" y="1351"/>
                  </a:lnTo>
                  <a:lnTo>
                    <a:pt x="351" y="1351"/>
                  </a:lnTo>
                  <a:lnTo>
                    <a:pt x="351" y="1351"/>
                  </a:lnTo>
                  <a:lnTo>
                    <a:pt x="351" y="1351"/>
                  </a:lnTo>
                  <a:lnTo>
                    <a:pt x="351" y="1351"/>
                  </a:lnTo>
                  <a:lnTo>
                    <a:pt x="351" y="1351"/>
                  </a:lnTo>
                  <a:lnTo>
                    <a:pt x="351" y="1351"/>
                  </a:lnTo>
                  <a:lnTo>
                    <a:pt x="351" y="1351"/>
                  </a:lnTo>
                  <a:lnTo>
                    <a:pt x="351" y="899"/>
                  </a:lnTo>
                  <a:lnTo>
                    <a:pt x="351" y="899"/>
                  </a:lnTo>
                  <a:lnTo>
                    <a:pt x="351" y="899"/>
                  </a:lnTo>
                  <a:lnTo>
                    <a:pt x="351" y="899"/>
                  </a:lnTo>
                  <a:lnTo>
                    <a:pt x="351" y="1353"/>
                  </a:lnTo>
                  <a:lnTo>
                    <a:pt x="351" y="1353"/>
                  </a:lnTo>
                  <a:lnTo>
                    <a:pt x="351" y="1353"/>
                  </a:lnTo>
                  <a:lnTo>
                    <a:pt x="350" y="1353"/>
                  </a:lnTo>
                  <a:lnTo>
                    <a:pt x="350" y="1353"/>
                  </a:lnTo>
                  <a:lnTo>
                    <a:pt x="350" y="1353"/>
                  </a:lnTo>
                  <a:lnTo>
                    <a:pt x="350" y="1353"/>
                  </a:lnTo>
                  <a:lnTo>
                    <a:pt x="350" y="1353"/>
                  </a:lnTo>
                  <a:lnTo>
                    <a:pt x="350" y="899"/>
                  </a:lnTo>
                  <a:lnTo>
                    <a:pt x="348" y="899"/>
                  </a:lnTo>
                  <a:lnTo>
                    <a:pt x="348" y="899"/>
                  </a:lnTo>
                  <a:lnTo>
                    <a:pt x="347" y="899"/>
                  </a:lnTo>
                  <a:lnTo>
                    <a:pt x="347" y="899"/>
                  </a:lnTo>
                  <a:lnTo>
                    <a:pt x="347" y="899"/>
                  </a:lnTo>
                  <a:lnTo>
                    <a:pt x="347" y="899"/>
                  </a:lnTo>
                  <a:lnTo>
                    <a:pt x="346" y="899"/>
                  </a:lnTo>
                  <a:lnTo>
                    <a:pt x="346" y="899"/>
                  </a:lnTo>
                  <a:lnTo>
                    <a:pt x="346" y="899"/>
                  </a:lnTo>
                  <a:lnTo>
                    <a:pt x="346" y="899"/>
                  </a:lnTo>
                  <a:lnTo>
                    <a:pt x="346" y="899"/>
                  </a:lnTo>
                  <a:lnTo>
                    <a:pt x="346"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4" y="899"/>
                  </a:lnTo>
                  <a:lnTo>
                    <a:pt x="344" y="899"/>
                  </a:lnTo>
                  <a:lnTo>
                    <a:pt x="344" y="899"/>
                  </a:lnTo>
                  <a:lnTo>
                    <a:pt x="344" y="899"/>
                  </a:lnTo>
                  <a:lnTo>
                    <a:pt x="344" y="89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9"/>
                  </a:lnTo>
                  <a:lnTo>
                    <a:pt x="344" y="1359"/>
                  </a:lnTo>
                  <a:lnTo>
                    <a:pt x="344" y="1359"/>
                  </a:lnTo>
                  <a:lnTo>
                    <a:pt x="342" y="1359"/>
                  </a:lnTo>
                  <a:lnTo>
                    <a:pt x="342" y="1359"/>
                  </a:lnTo>
                  <a:lnTo>
                    <a:pt x="342" y="135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1" y="899"/>
                  </a:lnTo>
                  <a:lnTo>
                    <a:pt x="341" y="899"/>
                  </a:lnTo>
                  <a:lnTo>
                    <a:pt x="340" y="899"/>
                  </a:lnTo>
                  <a:lnTo>
                    <a:pt x="340"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38" y="899"/>
                  </a:lnTo>
                  <a:lnTo>
                    <a:pt x="338" y="1363"/>
                  </a:lnTo>
                  <a:lnTo>
                    <a:pt x="338" y="1363"/>
                  </a:lnTo>
                  <a:lnTo>
                    <a:pt x="338" y="1363"/>
                  </a:lnTo>
                  <a:lnTo>
                    <a:pt x="338" y="1363"/>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7" y="899"/>
                  </a:lnTo>
                  <a:lnTo>
                    <a:pt x="337" y="899"/>
                  </a:lnTo>
                  <a:lnTo>
                    <a:pt x="337" y="899"/>
                  </a:lnTo>
                  <a:lnTo>
                    <a:pt x="337" y="899"/>
                  </a:lnTo>
                  <a:lnTo>
                    <a:pt x="337" y="899"/>
                  </a:lnTo>
                  <a:lnTo>
                    <a:pt x="337" y="899"/>
                  </a:lnTo>
                  <a:lnTo>
                    <a:pt x="337" y="899"/>
                  </a:lnTo>
                  <a:lnTo>
                    <a:pt x="337"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5" y="899"/>
                  </a:lnTo>
                  <a:lnTo>
                    <a:pt x="335" y="899"/>
                  </a:lnTo>
                  <a:lnTo>
                    <a:pt x="335" y="899"/>
                  </a:lnTo>
                  <a:lnTo>
                    <a:pt x="335" y="899"/>
                  </a:lnTo>
                  <a:lnTo>
                    <a:pt x="335" y="899"/>
                  </a:lnTo>
                  <a:lnTo>
                    <a:pt x="335" y="1366"/>
                  </a:lnTo>
                  <a:lnTo>
                    <a:pt x="335" y="1366"/>
                  </a:lnTo>
                  <a:lnTo>
                    <a:pt x="335" y="1366"/>
                  </a:lnTo>
                  <a:lnTo>
                    <a:pt x="335" y="1366"/>
                  </a:lnTo>
                  <a:lnTo>
                    <a:pt x="335" y="899"/>
                  </a:lnTo>
                  <a:lnTo>
                    <a:pt x="335" y="899"/>
                  </a:lnTo>
                  <a:lnTo>
                    <a:pt x="335" y="899"/>
                  </a:lnTo>
                  <a:lnTo>
                    <a:pt x="335" y="899"/>
                  </a:lnTo>
                  <a:lnTo>
                    <a:pt x="335" y="1366"/>
                  </a:lnTo>
                  <a:lnTo>
                    <a:pt x="335" y="1366"/>
                  </a:lnTo>
                  <a:lnTo>
                    <a:pt x="335" y="899"/>
                  </a:lnTo>
                  <a:lnTo>
                    <a:pt x="335" y="899"/>
                  </a:lnTo>
                  <a:lnTo>
                    <a:pt x="335" y="1366"/>
                  </a:lnTo>
                  <a:lnTo>
                    <a:pt x="335" y="1366"/>
                  </a:lnTo>
                  <a:lnTo>
                    <a:pt x="335" y="1366"/>
                  </a:lnTo>
                  <a:lnTo>
                    <a:pt x="335" y="1366"/>
                  </a:lnTo>
                  <a:lnTo>
                    <a:pt x="335" y="899"/>
                  </a:lnTo>
                  <a:lnTo>
                    <a:pt x="335" y="899"/>
                  </a:lnTo>
                  <a:lnTo>
                    <a:pt x="335" y="1366"/>
                  </a:lnTo>
                  <a:lnTo>
                    <a:pt x="335" y="1366"/>
                  </a:lnTo>
                  <a:lnTo>
                    <a:pt x="335" y="899"/>
                  </a:lnTo>
                  <a:lnTo>
                    <a:pt x="335" y="899"/>
                  </a:lnTo>
                  <a:lnTo>
                    <a:pt x="335" y="899"/>
                  </a:lnTo>
                  <a:lnTo>
                    <a:pt x="335" y="899"/>
                  </a:lnTo>
                  <a:lnTo>
                    <a:pt x="335" y="1366"/>
                  </a:lnTo>
                  <a:lnTo>
                    <a:pt x="335" y="1366"/>
                  </a:lnTo>
                  <a:lnTo>
                    <a:pt x="335" y="899"/>
                  </a:lnTo>
                  <a:lnTo>
                    <a:pt x="335" y="899"/>
                  </a:lnTo>
                  <a:lnTo>
                    <a:pt x="335" y="899"/>
                  </a:lnTo>
                  <a:lnTo>
                    <a:pt x="335" y="899"/>
                  </a:lnTo>
                  <a:lnTo>
                    <a:pt x="335" y="899"/>
                  </a:lnTo>
                  <a:lnTo>
                    <a:pt x="335" y="899"/>
                  </a:lnTo>
                  <a:lnTo>
                    <a:pt x="335" y="899"/>
                  </a:lnTo>
                  <a:lnTo>
                    <a:pt x="335" y="899"/>
                  </a:lnTo>
                  <a:lnTo>
                    <a:pt x="335" y="899"/>
                  </a:lnTo>
                  <a:lnTo>
                    <a:pt x="333" y="899"/>
                  </a:lnTo>
                  <a:lnTo>
                    <a:pt x="333" y="899"/>
                  </a:lnTo>
                  <a:lnTo>
                    <a:pt x="332" y="899"/>
                  </a:lnTo>
                  <a:lnTo>
                    <a:pt x="332" y="899"/>
                  </a:lnTo>
                  <a:lnTo>
                    <a:pt x="331" y="899"/>
                  </a:lnTo>
                  <a:lnTo>
                    <a:pt x="331" y="899"/>
                  </a:lnTo>
                  <a:lnTo>
                    <a:pt x="330" y="899"/>
                  </a:lnTo>
                  <a:lnTo>
                    <a:pt x="330" y="899"/>
                  </a:lnTo>
                  <a:lnTo>
                    <a:pt x="329" y="899"/>
                  </a:lnTo>
                  <a:lnTo>
                    <a:pt x="329"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1370"/>
                  </a:lnTo>
                  <a:lnTo>
                    <a:pt x="327" y="1370"/>
                  </a:lnTo>
                  <a:lnTo>
                    <a:pt x="327" y="1370"/>
                  </a:lnTo>
                  <a:lnTo>
                    <a:pt x="327" y="1370"/>
                  </a:lnTo>
                  <a:lnTo>
                    <a:pt x="327" y="899"/>
                  </a:lnTo>
                  <a:lnTo>
                    <a:pt x="327" y="899"/>
                  </a:lnTo>
                  <a:lnTo>
                    <a:pt x="327" y="899"/>
                  </a:lnTo>
                  <a:lnTo>
                    <a:pt x="327" y="899"/>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6" y="1370"/>
                  </a:lnTo>
                  <a:lnTo>
                    <a:pt x="326" y="899"/>
                  </a:lnTo>
                  <a:lnTo>
                    <a:pt x="326" y="899"/>
                  </a:lnTo>
                  <a:lnTo>
                    <a:pt x="326" y="899"/>
                  </a:lnTo>
                  <a:lnTo>
                    <a:pt x="326" y="899"/>
                  </a:lnTo>
                  <a:lnTo>
                    <a:pt x="326" y="899"/>
                  </a:lnTo>
                  <a:lnTo>
                    <a:pt x="326" y="899"/>
                  </a:lnTo>
                  <a:lnTo>
                    <a:pt x="326" y="1370"/>
                  </a:lnTo>
                  <a:lnTo>
                    <a:pt x="326" y="1370"/>
                  </a:lnTo>
                  <a:lnTo>
                    <a:pt x="326" y="1370"/>
                  </a:lnTo>
                  <a:lnTo>
                    <a:pt x="326" y="1370"/>
                  </a:lnTo>
                  <a:lnTo>
                    <a:pt x="326" y="1371"/>
                  </a:lnTo>
                  <a:lnTo>
                    <a:pt x="322" y="1371"/>
                  </a:lnTo>
                  <a:lnTo>
                    <a:pt x="322" y="1371"/>
                  </a:lnTo>
                  <a:lnTo>
                    <a:pt x="322" y="1371"/>
                  </a:lnTo>
                  <a:lnTo>
                    <a:pt x="322" y="1371"/>
                  </a:lnTo>
                  <a:lnTo>
                    <a:pt x="322" y="1371"/>
                  </a:lnTo>
                  <a:lnTo>
                    <a:pt x="322" y="1371"/>
                  </a:lnTo>
                  <a:lnTo>
                    <a:pt x="322" y="1371"/>
                  </a:lnTo>
                  <a:lnTo>
                    <a:pt x="322" y="1372"/>
                  </a:lnTo>
                  <a:lnTo>
                    <a:pt x="310" y="1372"/>
                  </a:lnTo>
                  <a:lnTo>
                    <a:pt x="310" y="899"/>
                  </a:lnTo>
                  <a:lnTo>
                    <a:pt x="309" y="899"/>
                  </a:lnTo>
                  <a:lnTo>
                    <a:pt x="309" y="899"/>
                  </a:lnTo>
                  <a:lnTo>
                    <a:pt x="309" y="899"/>
                  </a:lnTo>
                  <a:lnTo>
                    <a:pt x="309" y="1380"/>
                  </a:lnTo>
                  <a:lnTo>
                    <a:pt x="309" y="1380"/>
                  </a:lnTo>
                  <a:lnTo>
                    <a:pt x="309" y="899"/>
                  </a:lnTo>
                  <a:lnTo>
                    <a:pt x="309" y="899"/>
                  </a:lnTo>
                  <a:lnTo>
                    <a:pt x="309" y="1380"/>
                  </a:lnTo>
                  <a:lnTo>
                    <a:pt x="309" y="1380"/>
                  </a:lnTo>
                  <a:lnTo>
                    <a:pt x="309" y="899"/>
                  </a:lnTo>
                  <a:lnTo>
                    <a:pt x="308" y="899"/>
                  </a:lnTo>
                  <a:lnTo>
                    <a:pt x="308" y="899"/>
                  </a:lnTo>
                  <a:lnTo>
                    <a:pt x="307" y="899"/>
                  </a:lnTo>
                  <a:lnTo>
                    <a:pt x="307" y="899"/>
                  </a:lnTo>
                  <a:lnTo>
                    <a:pt x="307" y="899"/>
                  </a:lnTo>
                  <a:lnTo>
                    <a:pt x="307" y="899"/>
                  </a:lnTo>
                  <a:lnTo>
                    <a:pt x="301" y="899"/>
                  </a:lnTo>
                  <a:lnTo>
                    <a:pt x="301" y="899"/>
                  </a:lnTo>
                  <a:lnTo>
                    <a:pt x="299" y="899"/>
                  </a:lnTo>
                  <a:lnTo>
                    <a:pt x="299" y="899"/>
                  </a:lnTo>
                  <a:lnTo>
                    <a:pt x="297" y="899"/>
                  </a:lnTo>
                  <a:lnTo>
                    <a:pt x="297"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0" y="899"/>
                  </a:lnTo>
                  <a:lnTo>
                    <a:pt x="290" y="899"/>
                  </a:lnTo>
                  <a:lnTo>
                    <a:pt x="289" y="899"/>
                  </a:lnTo>
                  <a:lnTo>
                    <a:pt x="289"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6" y="899"/>
                  </a:lnTo>
                  <a:lnTo>
                    <a:pt x="286" y="899"/>
                  </a:lnTo>
                  <a:lnTo>
                    <a:pt x="280" y="899"/>
                  </a:lnTo>
                  <a:lnTo>
                    <a:pt x="280" y="899"/>
                  </a:lnTo>
                  <a:lnTo>
                    <a:pt x="274" y="899"/>
                  </a:lnTo>
                  <a:lnTo>
                    <a:pt x="274" y="899"/>
                  </a:lnTo>
                  <a:lnTo>
                    <a:pt x="268" y="899"/>
                  </a:lnTo>
                  <a:lnTo>
                    <a:pt x="268" y="899"/>
                  </a:lnTo>
                  <a:lnTo>
                    <a:pt x="266" y="899"/>
                  </a:lnTo>
                  <a:lnTo>
                    <a:pt x="266" y="899"/>
                  </a:lnTo>
                  <a:lnTo>
                    <a:pt x="266" y="899"/>
                  </a:lnTo>
                  <a:lnTo>
                    <a:pt x="266" y="899"/>
                  </a:lnTo>
                  <a:lnTo>
                    <a:pt x="266" y="899"/>
                  </a:lnTo>
                  <a:lnTo>
                    <a:pt x="266" y="899"/>
                  </a:lnTo>
                  <a:lnTo>
                    <a:pt x="266" y="899"/>
                  </a:lnTo>
                  <a:lnTo>
                    <a:pt x="266" y="899"/>
                  </a:lnTo>
                  <a:lnTo>
                    <a:pt x="266" y="899"/>
                  </a:lnTo>
                  <a:lnTo>
                    <a:pt x="266" y="1404"/>
                  </a:lnTo>
                  <a:lnTo>
                    <a:pt x="247" y="1404"/>
                  </a:lnTo>
                  <a:lnTo>
                    <a:pt x="247" y="1404"/>
                  </a:lnTo>
                  <a:lnTo>
                    <a:pt x="247" y="1404"/>
                  </a:lnTo>
                  <a:lnTo>
                    <a:pt x="247" y="899"/>
                  </a:lnTo>
                  <a:lnTo>
                    <a:pt x="247" y="899"/>
                  </a:lnTo>
                  <a:lnTo>
                    <a:pt x="247" y="1404"/>
                  </a:lnTo>
                  <a:lnTo>
                    <a:pt x="247" y="1404"/>
                  </a:lnTo>
                  <a:lnTo>
                    <a:pt x="247" y="1404"/>
                  </a:lnTo>
                  <a:lnTo>
                    <a:pt x="247" y="1404"/>
                  </a:lnTo>
                  <a:lnTo>
                    <a:pt x="247" y="1404"/>
                  </a:lnTo>
                  <a:lnTo>
                    <a:pt x="247" y="1404"/>
                  </a:lnTo>
                  <a:lnTo>
                    <a:pt x="247" y="899"/>
                  </a:lnTo>
                  <a:lnTo>
                    <a:pt x="247" y="899"/>
                  </a:lnTo>
                  <a:lnTo>
                    <a:pt x="247" y="1406"/>
                  </a:lnTo>
                  <a:lnTo>
                    <a:pt x="243" y="1406"/>
                  </a:lnTo>
                  <a:lnTo>
                    <a:pt x="243" y="899"/>
                  </a:lnTo>
                  <a:lnTo>
                    <a:pt x="241" y="899"/>
                  </a:lnTo>
                  <a:lnTo>
                    <a:pt x="241" y="1406"/>
                  </a:lnTo>
                  <a:lnTo>
                    <a:pt x="240" y="1406"/>
                  </a:lnTo>
                  <a:lnTo>
                    <a:pt x="240" y="1406"/>
                  </a:lnTo>
                  <a:lnTo>
                    <a:pt x="240" y="1406"/>
                  </a:lnTo>
                  <a:lnTo>
                    <a:pt x="240" y="1406"/>
                  </a:lnTo>
                  <a:lnTo>
                    <a:pt x="239" y="1406"/>
                  </a:lnTo>
                  <a:lnTo>
                    <a:pt x="239" y="1406"/>
                  </a:lnTo>
                  <a:lnTo>
                    <a:pt x="239" y="1406"/>
                  </a:lnTo>
                  <a:lnTo>
                    <a:pt x="239" y="1406"/>
                  </a:lnTo>
                  <a:lnTo>
                    <a:pt x="239" y="1406"/>
                  </a:lnTo>
                  <a:lnTo>
                    <a:pt x="239" y="1406"/>
                  </a:lnTo>
                  <a:lnTo>
                    <a:pt x="239" y="1406"/>
                  </a:lnTo>
                  <a:lnTo>
                    <a:pt x="239" y="899"/>
                  </a:lnTo>
                  <a:lnTo>
                    <a:pt x="239" y="899"/>
                  </a:lnTo>
                  <a:lnTo>
                    <a:pt x="239" y="899"/>
                  </a:lnTo>
                  <a:lnTo>
                    <a:pt x="239" y="899"/>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8"/>
                  </a:lnTo>
                  <a:lnTo>
                    <a:pt x="239" y="1408"/>
                  </a:lnTo>
                  <a:lnTo>
                    <a:pt x="239" y="1408"/>
                  </a:lnTo>
                  <a:lnTo>
                    <a:pt x="238" y="1408"/>
                  </a:lnTo>
                  <a:lnTo>
                    <a:pt x="238" y="1408"/>
                  </a:lnTo>
                  <a:lnTo>
                    <a:pt x="238" y="1408"/>
                  </a:lnTo>
                  <a:lnTo>
                    <a:pt x="238" y="1408"/>
                  </a:lnTo>
                  <a:lnTo>
                    <a:pt x="238" y="1408"/>
                  </a:lnTo>
                  <a:lnTo>
                    <a:pt x="238" y="1408"/>
                  </a:lnTo>
                  <a:lnTo>
                    <a:pt x="238" y="1408"/>
                  </a:lnTo>
                  <a:lnTo>
                    <a:pt x="238" y="1408"/>
                  </a:lnTo>
                  <a:lnTo>
                    <a:pt x="238" y="1408"/>
                  </a:lnTo>
                  <a:lnTo>
                    <a:pt x="238" y="1409"/>
                  </a:lnTo>
                  <a:lnTo>
                    <a:pt x="237" y="1409"/>
                  </a:lnTo>
                  <a:lnTo>
                    <a:pt x="237" y="899"/>
                  </a:lnTo>
                  <a:lnTo>
                    <a:pt x="237" y="899"/>
                  </a:lnTo>
                  <a:lnTo>
                    <a:pt x="237" y="1409"/>
                  </a:lnTo>
                  <a:lnTo>
                    <a:pt x="237" y="1409"/>
                  </a:lnTo>
                  <a:lnTo>
                    <a:pt x="237" y="1409"/>
                  </a:lnTo>
                  <a:lnTo>
                    <a:pt x="237" y="1409"/>
                  </a:lnTo>
                  <a:lnTo>
                    <a:pt x="237" y="1409"/>
                  </a:lnTo>
                  <a:lnTo>
                    <a:pt x="237" y="1409"/>
                  </a:lnTo>
                  <a:lnTo>
                    <a:pt x="237" y="899"/>
                  </a:lnTo>
                  <a:lnTo>
                    <a:pt x="237" y="899"/>
                  </a:lnTo>
                  <a:lnTo>
                    <a:pt x="237"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3"/>
                  </a:lnTo>
                  <a:lnTo>
                    <a:pt x="233" y="1413"/>
                  </a:lnTo>
                  <a:lnTo>
                    <a:pt x="233" y="1414"/>
                  </a:lnTo>
                  <a:lnTo>
                    <a:pt x="233" y="1414"/>
                  </a:lnTo>
                  <a:lnTo>
                    <a:pt x="233" y="1414"/>
                  </a:lnTo>
                  <a:lnTo>
                    <a:pt x="228" y="1414"/>
                  </a:lnTo>
                  <a:lnTo>
                    <a:pt x="228" y="1414"/>
                  </a:lnTo>
                  <a:lnTo>
                    <a:pt x="226" y="1414"/>
                  </a:lnTo>
                  <a:lnTo>
                    <a:pt x="226" y="1414"/>
                  </a:lnTo>
                  <a:lnTo>
                    <a:pt x="224" y="1414"/>
                  </a:lnTo>
                  <a:lnTo>
                    <a:pt x="224" y="1414"/>
                  </a:lnTo>
                  <a:lnTo>
                    <a:pt x="223" y="1414"/>
                  </a:lnTo>
                  <a:lnTo>
                    <a:pt x="223" y="1414"/>
                  </a:lnTo>
                  <a:lnTo>
                    <a:pt x="222" y="1414"/>
                  </a:lnTo>
                  <a:lnTo>
                    <a:pt x="222" y="1414"/>
                  </a:lnTo>
                  <a:lnTo>
                    <a:pt x="222" y="1414"/>
                  </a:lnTo>
                  <a:lnTo>
                    <a:pt x="222" y="1414"/>
                  </a:lnTo>
                  <a:lnTo>
                    <a:pt x="221" y="1414"/>
                  </a:lnTo>
                  <a:lnTo>
                    <a:pt x="221" y="1414"/>
                  </a:lnTo>
                  <a:lnTo>
                    <a:pt x="221" y="1414"/>
                  </a:lnTo>
                  <a:lnTo>
                    <a:pt x="221" y="899"/>
                  </a:lnTo>
                  <a:lnTo>
                    <a:pt x="220" y="899"/>
                  </a:lnTo>
                  <a:lnTo>
                    <a:pt x="220" y="1414"/>
                  </a:lnTo>
                  <a:lnTo>
                    <a:pt x="220" y="1414"/>
                  </a:lnTo>
                  <a:lnTo>
                    <a:pt x="220" y="1414"/>
                  </a:lnTo>
                  <a:lnTo>
                    <a:pt x="220" y="1414"/>
                  </a:lnTo>
                  <a:lnTo>
                    <a:pt x="220" y="1414"/>
                  </a:lnTo>
                  <a:lnTo>
                    <a:pt x="220" y="1414"/>
                  </a:lnTo>
                  <a:lnTo>
                    <a:pt x="220" y="1414"/>
                  </a:lnTo>
                  <a:lnTo>
                    <a:pt x="220" y="1414"/>
                  </a:lnTo>
                  <a:lnTo>
                    <a:pt x="220"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899"/>
                  </a:lnTo>
                  <a:lnTo>
                    <a:pt x="219" y="899"/>
                  </a:lnTo>
                  <a:lnTo>
                    <a:pt x="219" y="899"/>
                  </a:lnTo>
                  <a:lnTo>
                    <a:pt x="219" y="899"/>
                  </a:lnTo>
                  <a:lnTo>
                    <a:pt x="219" y="899"/>
                  </a:lnTo>
                  <a:lnTo>
                    <a:pt x="219" y="899"/>
                  </a:lnTo>
                  <a:lnTo>
                    <a:pt x="219" y="899"/>
                  </a:lnTo>
                  <a:lnTo>
                    <a:pt x="217" y="899"/>
                  </a:lnTo>
                  <a:lnTo>
                    <a:pt x="217" y="1420"/>
                  </a:lnTo>
                  <a:lnTo>
                    <a:pt x="213" y="1420"/>
                  </a:lnTo>
                  <a:lnTo>
                    <a:pt x="213" y="1420"/>
                  </a:lnTo>
                  <a:lnTo>
                    <a:pt x="211" y="1420"/>
                  </a:lnTo>
                  <a:lnTo>
                    <a:pt x="211" y="899"/>
                  </a:lnTo>
                  <a:lnTo>
                    <a:pt x="210" y="899"/>
                  </a:lnTo>
                  <a:lnTo>
                    <a:pt x="210" y="899"/>
                  </a:lnTo>
                  <a:lnTo>
                    <a:pt x="209" y="899"/>
                  </a:lnTo>
                  <a:lnTo>
                    <a:pt x="209" y="899"/>
                  </a:lnTo>
                  <a:lnTo>
                    <a:pt x="209" y="899"/>
                  </a:lnTo>
                  <a:lnTo>
                    <a:pt x="209" y="1420"/>
                  </a:lnTo>
                  <a:lnTo>
                    <a:pt x="209" y="1420"/>
                  </a:lnTo>
                  <a:lnTo>
                    <a:pt x="209" y="1420"/>
                  </a:lnTo>
                  <a:lnTo>
                    <a:pt x="209" y="1420"/>
                  </a:lnTo>
                  <a:lnTo>
                    <a:pt x="209" y="899"/>
                  </a:lnTo>
                  <a:lnTo>
                    <a:pt x="209" y="899"/>
                  </a:lnTo>
                  <a:lnTo>
                    <a:pt x="209" y="1420"/>
                  </a:lnTo>
                  <a:lnTo>
                    <a:pt x="207" y="1420"/>
                  </a:lnTo>
                  <a:lnTo>
                    <a:pt x="207" y="1420"/>
                  </a:lnTo>
                  <a:lnTo>
                    <a:pt x="207" y="1420"/>
                  </a:lnTo>
                  <a:lnTo>
                    <a:pt x="207" y="899"/>
                  </a:lnTo>
                  <a:lnTo>
                    <a:pt x="207" y="899"/>
                  </a:lnTo>
                  <a:lnTo>
                    <a:pt x="207" y="1425"/>
                  </a:lnTo>
                  <a:lnTo>
                    <a:pt x="206" y="1425"/>
                  </a:lnTo>
                  <a:lnTo>
                    <a:pt x="206" y="1425"/>
                  </a:lnTo>
                  <a:lnTo>
                    <a:pt x="205" y="1425"/>
                  </a:lnTo>
                  <a:lnTo>
                    <a:pt x="205" y="1425"/>
                  </a:lnTo>
                  <a:lnTo>
                    <a:pt x="204" y="1425"/>
                  </a:lnTo>
                  <a:lnTo>
                    <a:pt x="204" y="899"/>
                  </a:lnTo>
                  <a:lnTo>
                    <a:pt x="204" y="899"/>
                  </a:lnTo>
                  <a:lnTo>
                    <a:pt x="204" y="899"/>
                  </a:lnTo>
                  <a:lnTo>
                    <a:pt x="204" y="899"/>
                  </a:lnTo>
                  <a:lnTo>
                    <a:pt x="204" y="899"/>
                  </a:lnTo>
                  <a:lnTo>
                    <a:pt x="204" y="899"/>
                  </a:lnTo>
                  <a:lnTo>
                    <a:pt x="204" y="899"/>
                  </a:lnTo>
                  <a:lnTo>
                    <a:pt x="204" y="899"/>
                  </a:lnTo>
                  <a:lnTo>
                    <a:pt x="204" y="1430"/>
                  </a:lnTo>
                  <a:lnTo>
                    <a:pt x="204" y="1430"/>
                  </a:lnTo>
                  <a:lnTo>
                    <a:pt x="204" y="1430"/>
                  </a:lnTo>
                  <a:lnTo>
                    <a:pt x="167" y="1430"/>
                  </a:lnTo>
                  <a:lnTo>
                    <a:pt x="167" y="1430"/>
                  </a:lnTo>
                  <a:lnTo>
                    <a:pt x="160" y="1430"/>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4"/>
                  </a:lnTo>
                  <a:lnTo>
                    <a:pt x="152" y="1434"/>
                  </a:lnTo>
                  <a:lnTo>
                    <a:pt x="152" y="899"/>
                  </a:lnTo>
                  <a:lnTo>
                    <a:pt x="152" y="899"/>
                  </a:lnTo>
                  <a:lnTo>
                    <a:pt x="152" y="899"/>
                  </a:lnTo>
                  <a:lnTo>
                    <a:pt x="152" y="899"/>
                  </a:lnTo>
                  <a:lnTo>
                    <a:pt x="152"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0" y="899"/>
                  </a:lnTo>
                  <a:lnTo>
                    <a:pt x="150" y="899"/>
                  </a:lnTo>
                  <a:lnTo>
                    <a:pt x="150" y="899"/>
                  </a:lnTo>
                  <a:lnTo>
                    <a:pt x="150" y="899"/>
                  </a:lnTo>
                  <a:lnTo>
                    <a:pt x="150" y="899"/>
                  </a:lnTo>
                  <a:lnTo>
                    <a:pt x="150" y="899"/>
                  </a:lnTo>
                  <a:lnTo>
                    <a:pt x="150" y="899"/>
                  </a:lnTo>
                  <a:lnTo>
                    <a:pt x="150" y="899"/>
                  </a:lnTo>
                  <a:lnTo>
                    <a:pt x="150" y="899"/>
                  </a:lnTo>
                  <a:lnTo>
                    <a:pt x="150" y="1444"/>
                  </a:lnTo>
                  <a:lnTo>
                    <a:pt x="150" y="1444"/>
                  </a:lnTo>
                  <a:lnTo>
                    <a:pt x="150" y="1444"/>
                  </a:lnTo>
                  <a:lnTo>
                    <a:pt x="150" y="1444"/>
                  </a:lnTo>
                  <a:lnTo>
                    <a:pt x="150" y="1447"/>
                  </a:lnTo>
                  <a:lnTo>
                    <a:pt x="149" y="1447"/>
                  </a:lnTo>
                  <a:lnTo>
                    <a:pt x="149"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8" y="1447"/>
                  </a:lnTo>
                  <a:lnTo>
                    <a:pt x="148" y="899"/>
                  </a:lnTo>
                  <a:lnTo>
                    <a:pt x="148" y="899"/>
                  </a:lnTo>
                  <a:lnTo>
                    <a:pt x="148" y="1447"/>
                  </a:lnTo>
                  <a:lnTo>
                    <a:pt x="148" y="1447"/>
                  </a:lnTo>
                  <a:lnTo>
                    <a:pt x="148" y="899"/>
                  </a:lnTo>
                  <a:lnTo>
                    <a:pt x="148" y="899"/>
                  </a:lnTo>
                  <a:lnTo>
                    <a:pt x="148" y="899"/>
                  </a:lnTo>
                  <a:lnTo>
                    <a:pt x="148" y="899"/>
                  </a:lnTo>
                  <a:lnTo>
                    <a:pt x="148" y="899"/>
                  </a:lnTo>
                  <a:lnTo>
                    <a:pt x="148" y="899"/>
                  </a:lnTo>
                  <a:lnTo>
                    <a:pt x="148" y="899"/>
                  </a:lnTo>
                  <a:lnTo>
                    <a:pt x="147" y="899"/>
                  </a:lnTo>
                  <a:lnTo>
                    <a:pt x="147" y="899"/>
                  </a:lnTo>
                  <a:lnTo>
                    <a:pt x="147" y="899"/>
                  </a:lnTo>
                  <a:lnTo>
                    <a:pt x="147" y="899"/>
                  </a:lnTo>
                  <a:lnTo>
                    <a:pt x="147" y="899"/>
                  </a:lnTo>
                  <a:lnTo>
                    <a:pt x="147" y="899"/>
                  </a:lnTo>
                  <a:lnTo>
                    <a:pt x="147" y="899"/>
                  </a:lnTo>
                  <a:lnTo>
                    <a:pt x="147" y="899"/>
                  </a:lnTo>
                  <a:lnTo>
                    <a:pt x="144" y="899"/>
                  </a:lnTo>
                  <a:lnTo>
                    <a:pt x="144" y="899"/>
                  </a:lnTo>
                  <a:lnTo>
                    <a:pt x="143" y="899"/>
                  </a:lnTo>
                  <a:lnTo>
                    <a:pt x="143" y="899"/>
                  </a:lnTo>
                  <a:lnTo>
                    <a:pt x="142" y="899"/>
                  </a:lnTo>
                  <a:lnTo>
                    <a:pt x="142" y="899"/>
                  </a:lnTo>
                  <a:lnTo>
                    <a:pt x="142" y="899"/>
                  </a:lnTo>
                  <a:lnTo>
                    <a:pt x="142" y="899"/>
                  </a:lnTo>
                  <a:lnTo>
                    <a:pt x="142" y="899"/>
                  </a:lnTo>
                  <a:lnTo>
                    <a:pt x="142" y="899"/>
                  </a:lnTo>
                  <a:lnTo>
                    <a:pt x="141" y="899"/>
                  </a:lnTo>
                  <a:lnTo>
                    <a:pt x="141" y="1453"/>
                  </a:lnTo>
                  <a:lnTo>
                    <a:pt x="141" y="1453"/>
                  </a:lnTo>
                  <a:lnTo>
                    <a:pt x="141" y="899"/>
                  </a:lnTo>
                  <a:lnTo>
                    <a:pt x="141" y="899"/>
                  </a:lnTo>
                  <a:lnTo>
                    <a:pt x="141" y="1453"/>
                  </a:lnTo>
                  <a:lnTo>
                    <a:pt x="141" y="1453"/>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5"/>
                  </a:lnTo>
                  <a:lnTo>
                    <a:pt x="140" y="1465"/>
                  </a:lnTo>
                  <a:lnTo>
                    <a:pt x="140" y="1465"/>
                  </a:lnTo>
                  <a:lnTo>
                    <a:pt x="140" y="1465"/>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1477"/>
                  </a:lnTo>
                  <a:lnTo>
                    <a:pt x="138" y="1477"/>
                  </a:lnTo>
                  <a:lnTo>
                    <a:pt x="138" y="1477"/>
                  </a:lnTo>
                  <a:lnTo>
                    <a:pt x="138" y="1477"/>
                  </a:lnTo>
                  <a:lnTo>
                    <a:pt x="138" y="1477"/>
                  </a:lnTo>
                  <a:lnTo>
                    <a:pt x="138" y="1477"/>
                  </a:lnTo>
                  <a:lnTo>
                    <a:pt x="138" y="1480"/>
                  </a:lnTo>
                  <a:lnTo>
                    <a:pt x="138" y="1480"/>
                  </a:lnTo>
                  <a:lnTo>
                    <a:pt x="138" y="1480"/>
                  </a:lnTo>
                  <a:lnTo>
                    <a:pt x="138" y="1480"/>
                  </a:lnTo>
                  <a:lnTo>
                    <a:pt x="138"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899"/>
                  </a:lnTo>
                  <a:lnTo>
                    <a:pt x="137" y="899"/>
                  </a:lnTo>
                  <a:lnTo>
                    <a:pt x="137" y="899"/>
                  </a:lnTo>
                  <a:lnTo>
                    <a:pt x="137" y="899"/>
                  </a:lnTo>
                  <a:lnTo>
                    <a:pt x="137"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1492"/>
                  </a:lnTo>
                  <a:lnTo>
                    <a:pt x="136" y="1492"/>
                  </a:lnTo>
                  <a:lnTo>
                    <a:pt x="136" y="1492"/>
                  </a:lnTo>
                  <a:lnTo>
                    <a:pt x="135" y="1492"/>
                  </a:lnTo>
                  <a:lnTo>
                    <a:pt x="135" y="899"/>
                  </a:lnTo>
                  <a:lnTo>
                    <a:pt x="135" y="899"/>
                  </a:lnTo>
                  <a:lnTo>
                    <a:pt x="135" y="1492"/>
                  </a:lnTo>
                  <a:lnTo>
                    <a:pt x="135" y="1492"/>
                  </a:lnTo>
                  <a:lnTo>
                    <a:pt x="135" y="1492"/>
                  </a:lnTo>
                  <a:lnTo>
                    <a:pt x="135" y="1492"/>
                  </a:lnTo>
                  <a:lnTo>
                    <a:pt x="135" y="1492"/>
                  </a:lnTo>
                  <a:lnTo>
                    <a:pt x="135" y="1492"/>
                  </a:lnTo>
                  <a:lnTo>
                    <a:pt x="135" y="1496"/>
                  </a:lnTo>
                  <a:lnTo>
                    <a:pt x="133" y="1496"/>
                  </a:lnTo>
                  <a:lnTo>
                    <a:pt x="133" y="1496"/>
                  </a:lnTo>
                  <a:lnTo>
                    <a:pt x="131" y="1496"/>
                  </a:lnTo>
                  <a:lnTo>
                    <a:pt x="131" y="1496"/>
                  </a:lnTo>
                  <a:lnTo>
                    <a:pt x="131" y="1496"/>
                  </a:lnTo>
                  <a:lnTo>
                    <a:pt x="131" y="1498"/>
                  </a:lnTo>
                  <a:lnTo>
                    <a:pt x="129" y="1498"/>
                  </a:lnTo>
                  <a:lnTo>
                    <a:pt x="129" y="1498"/>
                  </a:lnTo>
                  <a:lnTo>
                    <a:pt x="128" y="1498"/>
                  </a:lnTo>
                  <a:lnTo>
                    <a:pt x="128" y="1498"/>
                  </a:lnTo>
                  <a:lnTo>
                    <a:pt x="128" y="1498"/>
                  </a:lnTo>
                  <a:lnTo>
                    <a:pt x="128"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899"/>
                  </a:lnTo>
                  <a:lnTo>
                    <a:pt x="127" y="899"/>
                  </a:lnTo>
                  <a:lnTo>
                    <a:pt x="127" y="899"/>
                  </a:lnTo>
                  <a:lnTo>
                    <a:pt x="126" y="899"/>
                  </a:lnTo>
                  <a:lnTo>
                    <a:pt x="126" y="899"/>
                  </a:lnTo>
                  <a:lnTo>
                    <a:pt x="126" y="899"/>
                  </a:lnTo>
                  <a:lnTo>
                    <a:pt x="126"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1510"/>
                  </a:lnTo>
                  <a:lnTo>
                    <a:pt x="125" y="1510"/>
                  </a:lnTo>
                  <a:lnTo>
                    <a:pt x="125" y="1510"/>
                  </a:lnTo>
                  <a:lnTo>
                    <a:pt x="125" y="1510"/>
                  </a:lnTo>
                  <a:lnTo>
                    <a:pt x="125" y="1510"/>
                  </a:lnTo>
                  <a:lnTo>
                    <a:pt x="123" y="1510"/>
                  </a:lnTo>
                  <a:lnTo>
                    <a:pt x="123" y="1510"/>
                  </a:lnTo>
                  <a:lnTo>
                    <a:pt x="123" y="1510"/>
                  </a:lnTo>
                  <a:lnTo>
                    <a:pt x="123" y="899"/>
                  </a:lnTo>
                  <a:lnTo>
                    <a:pt x="123" y="899"/>
                  </a:lnTo>
                  <a:lnTo>
                    <a:pt x="123" y="899"/>
                  </a:lnTo>
                  <a:lnTo>
                    <a:pt x="123" y="899"/>
                  </a:lnTo>
                  <a:lnTo>
                    <a:pt x="123" y="899"/>
                  </a:lnTo>
                  <a:lnTo>
                    <a:pt x="123" y="899"/>
                  </a:lnTo>
                  <a:lnTo>
                    <a:pt x="123" y="899"/>
                  </a:lnTo>
                  <a:lnTo>
                    <a:pt x="123" y="899"/>
                  </a:lnTo>
                  <a:lnTo>
                    <a:pt x="123"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1516"/>
                  </a:lnTo>
                  <a:lnTo>
                    <a:pt x="119" y="1516"/>
                  </a:lnTo>
                  <a:lnTo>
                    <a:pt x="119" y="899"/>
                  </a:lnTo>
                  <a:lnTo>
                    <a:pt x="119" y="899"/>
                  </a:lnTo>
                  <a:lnTo>
                    <a:pt x="119" y="1516"/>
                  </a:lnTo>
                  <a:lnTo>
                    <a:pt x="119" y="1516"/>
                  </a:lnTo>
                  <a:lnTo>
                    <a:pt x="119" y="1516"/>
                  </a:lnTo>
                  <a:lnTo>
                    <a:pt x="119" y="1516"/>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7" y="899"/>
                  </a:lnTo>
                  <a:lnTo>
                    <a:pt x="117"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29"/>
                  </a:lnTo>
                  <a:lnTo>
                    <a:pt x="116" y="1529"/>
                  </a:lnTo>
                  <a:lnTo>
                    <a:pt x="116" y="1529"/>
                  </a:lnTo>
                  <a:lnTo>
                    <a:pt x="116" y="1529"/>
                  </a:lnTo>
                  <a:lnTo>
                    <a:pt x="116" y="899"/>
                  </a:lnTo>
                  <a:lnTo>
                    <a:pt x="116" y="899"/>
                  </a:lnTo>
                  <a:lnTo>
                    <a:pt x="116" y="899"/>
                  </a:lnTo>
                  <a:lnTo>
                    <a:pt x="116" y="899"/>
                  </a:lnTo>
                  <a:lnTo>
                    <a:pt x="116" y="899"/>
                  </a:lnTo>
                  <a:lnTo>
                    <a:pt x="115" y="899"/>
                  </a:lnTo>
                  <a:lnTo>
                    <a:pt x="115" y="1532"/>
                  </a:lnTo>
                  <a:lnTo>
                    <a:pt x="112" y="1532"/>
                  </a:lnTo>
                  <a:lnTo>
                    <a:pt x="112" y="1532"/>
                  </a:lnTo>
                  <a:lnTo>
                    <a:pt x="110" y="1532"/>
                  </a:lnTo>
                  <a:lnTo>
                    <a:pt x="110" y="1532"/>
                  </a:lnTo>
                  <a:lnTo>
                    <a:pt x="108" y="1532"/>
                  </a:lnTo>
                  <a:lnTo>
                    <a:pt x="108" y="1532"/>
                  </a:lnTo>
                  <a:lnTo>
                    <a:pt x="107" y="1532"/>
                  </a:lnTo>
                  <a:lnTo>
                    <a:pt x="107" y="1532"/>
                  </a:lnTo>
                  <a:lnTo>
                    <a:pt x="107" y="1532"/>
                  </a:lnTo>
                  <a:lnTo>
                    <a:pt x="107" y="899"/>
                  </a:lnTo>
                  <a:lnTo>
                    <a:pt x="106" y="899"/>
                  </a:lnTo>
                  <a:lnTo>
                    <a:pt x="106" y="899"/>
                  </a:lnTo>
                  <a:lnTo>
                    <a:pt x="104" y="899"/>
                  </a:lnTo>
                  <a:lnTo>
                    <a:pt x="104" y="899"/>
                  </a:lnTo>
                  <a:lnTo>
                    <a:pt x="103" y="899"/>
                  </a:lnTo>
                  <a:lnTo>
                    <a:pt x="103" y="899"/>
                  </a:lnTo>
                  <a:lnTo>
                    <a:pt x="103" y="899"/>
                  </a:lnTo>
                  <a:lnTo>
                    <a:pt x="103" y="899"/>
                  </a:lnTo>
                  <a:lnTo>
                    <a:pt x="103" y="899"/>
                  </a:lnTo>
                  <a:lnTo>
                    <a:pt x="103" y="899"/>
                  </a:lnTo>
                  <a:lnTo>
                    <a:pt x="103" y="899"/>
                  </a:lnTo>
                  <a:lnTo>
                    <a:pt x="103" y="899"/>
                  </a:lnTo>
                  <a:lnTo>
                    <a:pt x="102" y="899"/>
                  </a:lnTo>
                  <a:lnTo>
                    <a:pt x="102" y="899"/>
                  </a:lnTo>
                  <a:lnTo>
                    <a:pt x="101" y="899"/>
                  </a:lnTo>
                  <a:lnTo>
                    <a:pt x="101" y="1544"/>
                  </a:lnTo>
                  <a:lnTo>
                    <a:pt x="94" y="1544"/>
                  </a:lnTo>
                  <a:lnTo>
                    <a:pt x="94" y="899"/>
                  </a:lnTo>
                  <a:lnTo>
                    <a:pt x="93" y="899"/>
                  </a:lnTo>
                  <a:lnTo>
                    <a:pt x="93" y="1544"/>
                  </a:lnTo>
                  <a:lnTo>
                    <a:pt x="93" y="1544"/>
                  </a:lnTo>
                  <a:lnTo>
                    <a:pt x="93" y="899"/>
                  </a:lnTo>
                  <a:lnTo>
                    <a:pt x="92" y="899"/>
                  </a:lnTo>
                  <a:lnTo>
                    <a:pt x="92" y="899"/>
                  </a:lnTo>
                  <a:lnTo>
                    <a:pt x="89" y="899"/>
                  </a:lnTo>
                  <a:lnTo>
                    <a:pt x="89" y="1557"/>
                  </a:lnTo>
                  <a:lnTo>
                    <a:pt x="89" y="1557"/>
                  </a:lnTo>
                  <a:lnTo>
                    <a:pt x="89" y="899"/>
                  </a:lnTo>
                  <a:lnTo>
                    <a:pt x="89" y="899"/>
                  </a:lnTo>
                  <a:lnTo>
                    <a:pt x="89" y="899"/>
                  </a:lnTo>
                  <a:lnTo>
                    <a:pt x="89" y="899"/>
                  </a:lnTo>
                  <a:lnTo>
                    <a:pt x="89" y="1561"/>
                  </a:lnTo>
                  <a:lnTo>
                    <a:pt x="89" y="1561"/>
                  </a:lnTo>
                  <a:lnTo>
                    <a:pt x="89" y="1561"/>
                  </a:lnTo>
                  <a:lnTo>
                    <a:pt x="88" y="1561"/>
                  </a:lnTo>
                  <a:lnTo>
                    <a:pt x="88" y="1561"/>
                  </a:lnTo>
                  <a:lnTo>
                    <a:pt x="88" y="1561"/>
                  </a:lnTo>
                  <a:lnTo>
                    <a:pt x="88" y="899"/>
                  </a:lnTo>
                  <a:lnTo>
                    <a:pt x="88" y="899"/>
                  </a:lnTo>
                  <a:lnTo>
                    <a:pt x="88" y="1561"/>
                  </a:lnTo>
                  <a:lnTo>
                    <a:pt x="88" y="1561"/>
                  </a:lnTo>
                  <a:lnTo>
                    <a:pt x="88" y="1561"/>
                  </a:lnTo>
                  <a:lnTo>
                    <a:pt x="88" y="1561"/>
                  </a:lnTo>
                  <a:lnTo>
                    <a:pt x="88" y="1561"/>
                  </a:lnTo>
                  <a:lnTo>
                    <a:pt x="88" y="1561"/>
                  </a:lnTo>
                  <a:lnTo>
                    <a:pt x="88" y="1564"/>
                  </a:lnTo>
                  <a:lnTo>
                    <a:pt x="87" y="1564"/>
                  </a:lnTo>
                  <a:lnTo>
                    <a:pt x="87" y="1564"/>
                  </a:lnTo>
                  <a:lnTo>
                    <a:pt x="87" y="1564"/>
                  </a:lnTo>
                  <a:lnTo>
                    <a:pt x="87" y="1567"/>
                  </a:lnTo>
                  <a:lnTo>
                    <a:pt x="87" y="1567"/>
                  </a:lnTo>
                  <a:lnTo>
                    <a:pt x="87" y="1567"/>
                  </a:lnTo>
                  <a:lnTo>
                    <a:pt x="87" y="1567"/>
                  </a:lnTo>
                  <a:lnTo>
                    <a:pt x="87" y="899"/>
                  </a:lnTo>
                  <a:lnTo>
                    <a:pt x="87" y="899"/>
                  </a:lnTo>
                  <a:lnTo>
                    <a:pt x="87" y="1567"/>
                  </a:lnTo>
                  <a:lnTo>
                    <a:pt x="87" y="1567"/>
                  </a:lnTo>
                  <a:lnTo>
                    <a:pt x="87" y="1568"/>
                  </a:lnTo>
                  <a:lnTo>
                    <a:pt x="87" y="1568"/>
                  </a:lnTo>
                  <a:lnTo>
                    <a:pt x="87" y="1568"/>
                  </a:lnTo>
                  <a:lnTo>
                    <a:pt x="86" y="1568"/>
                  </a:lnTo>
                  <a:lnTo>
                    <a:pt x="86" y="1568"/>
                  </a:lnTo>
                  <a:lnTo>
                    <a:pt x="86" y="1568"/>
                  </a:lnTo>
                  <a:lnTo>
                    <a:pt x="86" y="1568"/>
                  </a:lnTo>
                  <a:lnTo>
                    <a:pt x="86" y="1568"/>
                  </a:lnTo>
                  <a:lnTo>
                    <a:pt x="86" y="899"/>
                  </a:lnTo>
                  <a:lnTo>
                    <a:pt x="86" y="899"/>
                  </a:lnTo>
                  <a:lnTo>
                    <a:pt x="86" y="899"/>
                  </a:lnTo>
                  <a:lnTo>
                    <a:pt x="86" y="899"/>
                  </a:lnTo>
                  <a:lnTo>
                    <a:pt x="86" y="899"/>
                  </a:lnTo>
                  <a:lnTo>
                    <a:pt x="86" y="899"/>
                  </a:lnTo>
                  <a:lnTo>
                    <a:pt x="86" y="899"/>
                  </a:lnTo>
                  <a:lnTo>
                    <a:pt x="85" y="899"/>
                  </a:lnTo>
                  <a:lnTo>
                    <a:pt x="85" y="899"/>
                  </a:lnTo>
                  <a:lnTo>
                    <a:pt x="83" y="899"/>
                  </a:lnTo>
                  <a:lnTo>
                    <a:pt x="83" y="899"/>
                  </a:lnTo>
                  <a:lnTo>
                    <a:pt x="81" y="899"/>
                  </a:lnTo>
                  <a:lnTo>
                    <a:pt x="81" y="899"/>
                  </a:lnTo>
                  <a:lnTo>
                    <a:pt x="81" y="899"/>
                  </a:lnTo>
                  <a:lnTo>
                    <a:pt x="81" y="899"/>
                  </a:lnTo>
                  <a:lnTo>
                    <a:pt x="81" y="899"/>
                  </a:lnTo>
                  <a:lnTo>
                    <a:pt x="81" y="899"/>
                  </a:lnTo>
                  <a:lnTo>
                    <a:pt x="81" y="899"/>
                  </a:lnTo>
                  <a:lnTo>
                    <a:pt x="81" y="1586"/>
                  </a:lnTo>
                  <a:lnTo>
                    <a:pt x="76" y="1586"/>
                  </a:lnTo>
                  <a:lnTo>
                    <a:pt x="76" y="1586"/>
                  </a:lnTo>
                  <a:lnTo>
                    <a:pt x="72" y="1586"/>
                  </a:lnTo>
                  <a:lnTo>
                    <a:pt x="72" y="1586"/>
                  </a:lnTo>
                  <a:lnTo>
                    <a:pt x="70" y="1586"/>
                  </a:lnTo>
                  <a:lnTo>
                    <a:pt x="70" y="1591"/>
                  </a:lnTo>
                  <a:lnTo>
                    <a:pt x="70" y="1591"/>
                  </a:lnTo>
                  <a:lnTo>
                    <a:pt x="70" y="1591"/>
                  </a:lnTo>
                  <a:lnTo>
                    <a:pt x="70" y="1591"/>
                  </a:lnTo>
                  <a:lnTo>
                    <a:pt x="70" y="1591"/>
                  </a:lnTo>
                  <a:lnTo>
                    <a:pt x="70" y="1591"/>
                  </a:lnTo>
                  <a:lnTo>
                    <a:pt x="70" y="1591"/>
                  </a:lnTo>
                  <a:lnTo>
                    <a:pt x="70" y="1591"/>
                  </a:lnTo>
                  <a:lnTo>
                    <a:pt x="70" y="899"/>
                  </a:lnTo>
                  <a:lnTo>
                    <a:pt x="70" y="899"/>
                  </a:lnTo>
                  <a:lnTo>
                    <a:pt x="70" y="899"/>
                  </a:lnTo>
                  <a:lnTo>
                    <a:pt x="69" y="899"/>
                  </a:lnTo>
                  <a:lnTo>
                    <a:pt x="69" y="899"/>
                  </a:lnTo>
                  <a:lnTo>
                    <a:pt x="68" y="899"/>
                  </a:lnTo>
                  <a:lnTo>
                    <a:pt x="68" y="899"/>
                  </a:lnTo>
                  <a:lnTo>
                    <a:pt x="68" y="899"/>
                  </a:lnTo>
                  <a:lnTo>
                    <a:pt x="68" y="899"/>
                  </a:lnTo>
                  <a:lnTo>
                    <a:pt x="67" y="899"/>
                  </a:lnTo>
                  <a:lnTo>
                    <a:pt x="67" y="899"/>
                  </a:lnTo>
                  <a:lnTo>
                    <a:pt x="67" y="899"/>
                  </a:lnTo>
                  <a:lnTo>
                    <a:pt x="67" y="899"/>
                  </a:lnTo>
                  <a:lnTo>
                    <a:pt x="67" y="899"/>
                  </a:lnTo>
                  <a:lnTo>
                    <a:pt x="67" y="899"/>
                  </a:lnTo>
                  <a:lnTo>
                    <a:pt x="67" y="899"/>
                  </a:lnTo>
                  <a:lnTo>
                    <a:pt x="67" y="899"/>
                  </a:lnTo>
                  <a:lnTo>
                    <a:pt x="67" y="899"/>
                  </a:lnTo>
                  <a:lnTo>
                    <a:pt x="67" y="899"/>
                  </a:lnTo>
                  <a:lnTo>
                    <a:pt x="66" y="899"/>
                  </a:lnTo>
                  <a:lnTo>
                    <a:pt x="66" y="1620"/>
                  </a:lnTo>
                  <a:lnTo>
                    <a:pt x="65" y="1620"/>
                  </a:lnTo>
                  <a:lnTo>
                    <a:pt x="65" y="1620"/>
                  </a:lnTo>
                  <a:lnTo>
                    <a:pt x="65" y="1620"/>
                  </a:lnTo>
                  <a:lnTo>
                    <a:pt x="65" y="1621"/>
                  </a:lnTo>
                  <a:lnTo>
                    <a:pt x="65" y="1621"/>
                  </a:lnTo>
                  <a:lnTo>
                    <a:pt x="65" y="1621"/>
                  </a:lnTo>
                  <a:lnTo>
                    <a:pt x="65" y="1621"/>
                  </a:lnTo>
                  <a:lnTo>
                    <a:pt x="65"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899"/>
                  </a:lnTo>
                  <a:lnTo>
                    <a:pt x="64" y="899"/>
                  </a:lnTo>
                  <a:lnTo>
                    <a:pt x="64" y="899"/>
                  </a:lnTo>
                  <a:lnTo>
                    <a:pt x="64" y="899"/>
                  </a:lnTo>
                  <a:lnTo>
                    <a:pt x="64" y="899"/>
                  </a:lnTo>
                  <a:lnTo>
                    <a:pt x="64" y="899"/>
                  </a:lnTo>
                  <a:lnTo>
                    <a:pt x="64" y="899"/>
                  </a:lnTo>
                  <a:lnTo>
                    <a:pt x="64" y="899"/>
                  </a:lnTo>
                  <a:lnTo>
                    <a:pt x="64" y="899"/>
                  </a:lnTo>
                  <a:lnTo>
                    <a:pt x="64" y="899"/>
                  </a:lnTo>
                  <a:lnTo>
                    <a:pt x="64" y="1631"/>
                  </a:lnTo>
                  <a:lnTo>
                    <a:pt x="64" y="1631"/>
                  </a:lnTo>
                  <a:lnTo>
                    <a:pt x="64" y="1631"/>
                  </a:lnTo>
                  <a:lnTo>
                    <a:pt x="64" y="1631"/>
                  </a:lnTo>
                  <a:lnTo>
                    <a:pt x="64" y="1636"/>
                  </a:lnTo>
                  <a:lnTo>
                    <a:pt x="64" y="1636"/>
                  </a:lnTo>
                  <a:lnTo>
                    <a:pt x="64" y="1636"/>
                  </a:lnTo>
                  <a:lnTo>
                    <a:pt x="64" y="1636"/>
                  </a:lnTo>
                  <a:lnTo>
                    <a:pt x="64" y="1636"/>
                  </a:lnTo>
                  <a:lnTo>
                    <a:pt x="63" y="1636"/>
                  </a:lnTo>
                  <a:lnTo>
                    <a:pt x="63" y="1636"/>
                  </a:lnTo>
                  <a:lnTo>
                    <a:pt x="62" y="1636"/>
                  </a:lnTo>
                  <a:lnTo>
                    <a:pt x="62" y="1636"/>
                  </a:lnTo>
                  <a:lnTo>
                    <a:pt x="62" y="1636"/>
                  </a:lnTo>
                  <a:lnTo>
                    <a:pt x="62" y="1636"/>
                  </a:lnTo>
                  <a:lnTo>
                    <a:pt x="62" y="1636"/>
                  </a:lnTo>
                  <a:lnTo>
                    <a:pt x="62" y="1636"/>
                  </a:lnTo>
                  <a:lnTo>
                    <a:pt x="62" y="1636"/>
                  </a:lnTo>
                  <a:lnTo>
                    <a:pt x="62" y="1638"/>
                  </a:lnTo>
                  <a:lnTo>
                    <a:pt x="60" y="1638"/>
                  </a:lnTo>
                  <a:lnTo>
                    <a:pt x="60" y="1638"/>
                  </a:lnTo>
                  <a:lnTo>
                    <a:pt x="58" y="1638"/>
                  </a:lnTo>
                  <a:lnTo>
                    <a:pt x="58" y="1638"/>
                  </a:lnTo>
                  <a:lnTo>
                    <a:pt x="56" y="1638"/>
                  </a:lnTo>
                  <a:lnTo>
                    <a:pt x="56" y="1638"/>
                  </a:lnTo>
                  <a:lnTo>
                    <a:pt x="56" y="1638"/>
                  </a:lnTo>
                  <a:lnTo>
                    <a:pt x="56"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44"/>
                  </a:lnTo>
                  <a:lnTo>
                    <a:pt x="50" y="1644"/>
                  </a:lnTo>
                  <a:lnTo>
                    <a:pt x="50" y="899"/>
                  </a:lnTo>
                  <a:lnTo>
                    <a:pt x="47" y="899"/>
                  </a:lnTo>
                  <a:lnTo>
                    <a:pt x="47" y="899"/>
                  </a:lnTo>
                  <a:lnTo>
                    <a:pt x="46" y="899"/>
                  </a:lnTo>
                  <a:lnTo>
                    <a:pt x="46" y="899"/>
                  </a:lnTo>
                  <a:lnTo>
                    <a:pt x="46" y="899"/>
                  </a:lnTo>
                  <a:lnTo>
                    <a:pt x="46" y="899"/>
                  </a:lnTo>
                  <a:lnTo>
                    <a:pt x="46" y="899"/>
                  </a:lnTo>
                  <a:lnTo>
                    <a:pt x="46" y="1644"/>
                  </a:lnTo>
                  <a:lnTo>
                    <a:pt x="46" y="1644"/>
                  </a:lnTo>
                  <a:lnTo>
                    <a:pt x="46" y="899"/>
                  </a:lnTo>
                  <a:lnTo>
                    <a:pt x="46" y="899"/>
                  </a:lnTo>
                  <a:lnTo>
                    <a:pt x="46"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4" y="899"/>
                  </a:lnTo>
                  <a:lnTo>
                    <a:pt x="44" y="899"/>
                  </a:lnTo>
                  <a:lnTo>
                    <a:pt x="44" y="899"/>
                  </a:lnTo>
                  <a:lnTo>
                    <a:pt x="44" y="899"/>
                  </a:lnTo>
                  <a:lnTo>
                    <a:pt x="44" y="899"/>
                  </a:lnTo>
                  <a:lnTo>
                    <a:pt x="44" y="899"/>
                  </a:lnTo>
                  <a:lnTo>
                    <a:pt x="44" y="899"/>
                  </a:lnTo>
                  <a:lnTo>
                    <a:pt x="44" y="1661"/>
                  </a:lnTo>
                  <a:lnTo>
                    <a:pt x="44" y="1661"/>
                  </a:lnTo>
                  <a:lnTo>
                    <a:pt x="44" y="1661"/>
                  </a:lnTo>
                  <a:lnTo>
                    <a:pt x="44" y="1661"/>
                  </a:lnTo>
                  <a:lnTo>
                    <a:pt x="44" y="899"/>
                  </a:lnTo>
                  <a:lnTo>
                    <a:pt x="44" y="899"/>
                  </a:lnTo>
                  <a:lnTo>
                    <a:pt x="44" y="899"/>
                  </a:lnTo>
                  <a:lnTo>
                    <a:pt x="44" y="899"/>
                  </a:lnTo>
                  <a:lnTo>
                    <a:pt x="44" y="899"/>
                  </a:lnTo>
                  <a:lnTo>
                    <a:pt x="43" y="899"/>
                  </a:lnTo>
                  <a:lnTo>
                    <a:pt x="43" y="899"/>
                  </a:lnTo>
                  <a:lnTo>
                    <a:pt x="43" y="899"/>
                  </a:lnTo>
                  <a:lnTo>
                    <a:pt x="43" y="899"/>
                  </a:lnTo>
                  <a:lnTo>
                    <a:pt x="43" y="899"/>
                  </a:lnTo>
                  <a:lnTo>
                    <a:pt x="43" y="1669"/>
                  </a:lnTo>
                  <a:lnTo>
                    <a:pt x="43" y="1669"/>
                  </a:lnTo>
                  <a:lnTo>
                    <a:pt x="43" y="899"/>
                  </a:lnTo>
                  <a:lnTo>
                    <a:pt x="43" y="899"/>
                  </a:lnTo>
                  <a:lnTo>
                    <a:pt x="43" y="1671"/>
                  </a:lnTo>
                  <a:lnTo>
                    <a:pt x="43" y="1671"/>
                  </a:lnTo>
                  <a:lnTo>
                    <a:pt x="43" y="1671"/>
                  </a:lnTo>
                  <a:lnTo>
                    <a:pt x="43" y="1671"/>
                  </a:lnTo>
                  <a:lnTo>
                    <a:pt x="43" y="1671"/>
                  </a:lnTo>
                  <a:lnTo>
                    <a:pt x="43" y="1671"/>
                  </a:lnTo>
                  <a:lnTo>
                    <a:pt x="43" y="1671"/>
                  </a:lnTo>
                  <a:lnTo>
                    <a:pt x="43" y="1671"/>
                  </a:lnTo>
                  <a:lnTo>
                    <a:pt x="43" y="899"/>
                  </a:lnTo>
                  <a:lnTo>
                    <a:pt x="43" y="899"/>
                  </a:lnTo>
                  <a:lnTo>
                    <a:pt x="43" y="899"/>
                  </a:lnTo>
                  <a:lnTo>
                    <a:pt x="43" y="899"/>
                  </a:lnTo>
                  <a:lnTo>
                    <a:pt x="43" y="899"/>
                  </a:lnTo>
                  <a:lnTo>
                    <a:pt x="42" y="899"/>
                  </a:lnTo>
                  <a:lnTo>
                    <a:pt x="42" y="899"/>
                  </a:lnTo>
                  <a:lnTo>
                    <a:pt x="42" y="899"/>
                  </a:lnTo>
                  <a:lnTo>
                    <a:pt x="42" y="1681"/>
                  </a:lnTo>
                  <a:lnTo>
                    <a:pt x="41" y="1681"/>
                  </a:lnTo>
                  <a:lnTo>
                    <a:pt x="41" y="1681"/>
                  </a:lnTo>
                  <a:lnTo>
                    <a:pt x="41" y="1681"/>
                  </a:lnTo>
                  <a:lnTo>
                    <a:pt x="41" y="1681"/>
                  </a:lnTo>
                  <a:lnTo>
                    <a:pt x="41" y="1681"/>
                  </a:lnTo>
                  <a:lnTo>
                    <a:pt x="41" y="899"/>
                  </a:lnTo>
                  <a:lnTo>
                    <a:pt x="41" y="899"/>
                  </a:lnTo>
                  <a:lnTo>
                    <a:pt x="41" y="899"/>
                  </a:lnTo>
                  <a:lnTo>
                    <a:pt x="41" y="899"/>
                  </a:lnTo>
                  <a:lnTo>
                    <a:pt x="41" y="899"/>
                  </a:lnTo>
                  <a:lnTo>
                    <a:pt x="40" y="899"/>
                  </a:lnTo>
                  <a:lnTo>
                    <a:pt x="40" y="899"/>
                  </a:lnTo>
                  <a:lnTo>
                    <a:pt x="40" y="899"/>
                  </a:lnTo>
                  <a:lnTo>
                    <a:pt x="40" y="899"/>
                  </a:lnTo>
                  <a:lnTo>
                    <a:pt x="40" y="899"/>
                  </a:lnTo>
                  <a:lnTo>
                    <a:pt x="40" y="899"/>
                  </a:lnTo>
                  <a:lnTo>
                    <a:pt x="40" y="899"/>
                  </a:lnTo>
                  <a:lnTo>
                    <a:pt x="40"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39" y="899"/>
                  </a:lnTo>
                  <a:lnTo>
                    <a:pt x="39" y="899"/>
                  </a:lnTo>
                  <a:lnTo>
                    <a:pt x="39" y="899"/>
                  </a:lnTo>
                  <a:lnTo>
                    <a:pt x="39" y="899"/>
                  </a:lnTo>
                  <a:lnTo>
                    <a:pt x="39" y="899"/>
                  </a:lnTo>
                  <a:lnTo>
                    <a:pt x="39" y="899"/>
                  </a:lnTo>
                  <a:lnTo>
                    <a:pt x="39" y="899"/>
                  </a:lnTo>
                  <a:lnTo>
                    <a:pt x="39" y="899"/>
                  </a:lnTo>
                  <a:lnTo>
                    <a:pt x="39" y="899"/>
                  </a:lnTo>
                  <a:lnTo>
                    <a:pt x="39" y="1697"/>
                  </a:lnTo>
                  <a:lnTo>
                    <a:pt x="39" y="1697"/>
                  </a:lnTo>
                  <a:lnTo>
                    <a:pt x="39" y="1697"/>
                  </a:lnTo>
                  <a:lnTo>
                    <a:pt x="39" y="1697"/>
                  </a:lnTo>
                  <a:lnTo>
                    <a:pt x="39" y="1697"/>
                  </a:lnTo>
                  <a:lnTo>
                    <a:pt x="39" y="1697"/>
                  </a:lnTo>
                  <a:lnTo>
                    <a:pt x="39" y="1697"/>
                  </a:lnTo>
                  <a:lnTo>
                    <a:pt x="39" y="1697"/>
                  </a:lnTo>
                  <a:lnTo>
                    <a:pt x="39" y="1698"/>
                  </a:lnTo>
                  <a:lnTo>
                    <a:pt x="39" y="1698"/>
                  </a:lnTo>
                  <a:lnTo>
                    <a:pt x="39" y="1698"/>
                  </a:lnTo>
                  <a:lnTo>
                    <a:pt x="39" y="1698"/>
                  </a:lnTo>
                  <a:lnTo>
                    <a:pt x="39" y="899"/>
                  </a:lnTo>
                  <a:lnTo>
                    <a:pt x="39" y="899"/>
                  </a:lnTo>
                  <a:lnTo>
                    <a:pt x="39" y="899"/>
                  </a:lnTo>
                  <a:lnTo>
                    <a:pt x="38" y="899"/>
                  </a:lnTo>
                  <a:lnTo>
                    <a:pt x="38" y="899"/>
                  </a:lnTo>
                  <a:lnTo>
                    <a:pt x="38" y="899"/>
                  </a:lnTo>
                  <a:lnTo>
                    <a:pt x="38" y="899"/>
                  </a:lnTo>
                  <a:lnTo>
                    <a:pt x="38" y="899"/>
                  </a:lnTo>
                  <a:lnTo>
                    <a:pt x="38" y="899"/>
                  </a:lnTo>
                  <a:lnTo>
                    <a:pt x="38" y="899"/>
                  </a:lnTo>
                  <a:lnTo>
                    <a:pt x="38" y="899"/>
                  </a:lnTo>
                  <a:lnTo>
                    <a:pt x="37" y="899"/>
                  </a:lnTo>
                  <a:lnTo>
                    <a:pt x="37" y="899"/>
                  </a:lnTo>
                  <a:lnTo>
                    <a:pt x="37" y="899"/>
                  </a:lnTo>
                  <a:lnTo>
                    <a:pt x="37" y="1708"/>
                  </a:lnTo>
                  <a:lnTo>
                    <a:pt x="36" y="1708"/>
                  </a:lnTo>
                  <a:lnTo>
                    <a:pt x="36" y="1708"/>
                  </a:lnTo>
                  <a:lnTo>
                    <a:pt x="36" y="1708"/>
                  </a:lnTo>
                  <a:lnTo>
                    <a:pt x="36" y="1708"/>
                  </a:lnTo>
                  <a:lnTo>
                    <a:pt x="36" y="1708"/>
                  </a:lnTo>
                  <a:lnTo>
                    <a:pt x="36"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899"/>
                  </a:lnTo>
                  <a:lnTo>
                    <a:pt x="35" y="899"/>
                  </a:lnTo>
                  <a:lnTo>
                    <a:pt x="35" y="899"/>
                  </a:lnTo>
                  <a:lnTo>
                    <a:pt x="34" y="899"/>
                  </a:lnTo>
                  <a:lnTo>
                    <a:pt x="34" y="899"/>
                  </a:lnTo>
                  <a:lnTo>
                    <a:pt x="34" y="899"/>
                  </a:lnTo>
                  <a:lnTo>
                    <a:pt x="34" y="1716"/>
                  </a:lnTo>
                  <a:lnTo>
                    <a:pt x="34" y="1716"/>
                  </a:lnTo>
                  <a:lnTo>
                    <a:pt x="34" y="1716"/>
                  </a:lnTo>
                  <a:lnTo>
                    <a:pt x="34" y="1716"/>
                  </a:lnTo>
                  <a:lnTo>
                    <a:pt x="34" y="899"/>
                  </a:lnTo>
                  <a:lnTo>
                    <a:pt x="34" y="899"/>
                  </a:lnTo>
                  <a:lnTo>
                    <a:pt x="34" y="899"/>
                  </a:lnTo>
                  <a:lnTo>
                    <a:pt x="34" y="899"/>
                  </a:lnTo>
                  <a:lnTo>
                    <a:pt x="34" y="899"/>
                  </a:lnTo>
                  <a:lnTo>
                    <a:pt x="34" y="899"/>
                  </a:lnTo>
                  <a:lnTo>
                    <a:pt x="34" y="899"/>
                  </a:lnTo>
                  <a:lnTo>
                    <a:pt x="34" y="899"/>
                  </a:lnTo>
                  <a:lnTo>
                    <a:pt x="34" y="1724"/>
                  </a:lnTo>
                  <a:lnTo>
                    <a:pt x="34" y="1724"/>
                  </a:lnTo>
                  <a:lnTo>
                    <a:pt x="34" y="1724"/>
                  </a:lnTo>
                  <a:lnTo>
                    <a:pt x="34" y="1724"/>
                  </a:lnTo>
                  <a:lnTo>
                    <a:pt x="34" y="1724"/>
                  </a:lnTo>
                  <a:lnTo>
                    <a:pt x="34" y="1724"/>
                  </a:lnTo>
                  <a:lnTo>
                    <a:pt x="34" y="1735"/>
                  </a:lnTo>
                  <a:lnTo>
                    <a:pt x="34" y="1735"/>
                  </a:lnTo>
                  <a:lnTo>
                    <a:pt x="34" y="1735"/>
                  </a:lnTo>
                  <a:lnTo>
                    <a:pt x="32" y="1735"/>
                  </a:lnTo>
                  <a:lnTo>
                    <a:pt x="32" y="1735"/>
                  </a:lnTo>
                  <a:lnTo>
                    <a:pt x="32" y="1735"/>
                  </a:lnTo>
                  <a:lnTo>
                    <a:pt x="32" y="1735"/>
                  </a:lnTo>
                  <a:lnTo>
                    <a:pt x="31" y="1735"/>
                  </a:lnTo>
                  <a:lnTo>
                    <a:pt x="31" y="1735"/>
                  </a:lnTo>
                  <a:lnTo>
                    <a:pt x="31" y="1735"/>
                  </a:lnTo>
                  <a:lnTo>
                    <a:pt x="31" y="1735"/>
                  </a:lnTo>
                  <a:lnTo>
                    <a:pt x="31" y="1735"/>
                  </a:lnTo>
                  <a:lnTo>
                    <a:pt x="31" y="1735"/>
                  </a:lnTo>
                  <a:lnTo>
                    <a:pt x="30" y="1735"/>
                  </a:lnTo>
                  <a:lnTo>
                    <a:pt x="30" y="899"/>
                  </a:lnTo>
                  <a:lnTo>
                    <a:pt x="30" y="899"/>
                  </a:lnTo>
                  <a:lnTo>
                    <a:pt x="30" y="899"/>
                  </a:lnTo>
                  <a:lnTo>
                    <a:pt x="30" y="899"/>
                  </a:lnTo>
                  <a:lnTo>
                    <a:pt x="30" y="899"/>
                  </a:lnTo>
                  <a:lnTo>
                    <a:pt x="30" y="899"/>
                  </a:lnTo>
                  <a:lnTo>
                    <a:pt x="30" y="899"/>
                  </a:lnTo>
                  <a:lnTo>
                    <a:pt x="29" y="899"/>
                  </a:lnTo>
                  <a:lnTo>
                    <a:pt x="29" y="899"/>
                  </a:lnTo>
                  <a:lnTo>
                    <a:pt x="28" y="899"/>
                  </a:lnTo>
                  <a:lnTo>
                    <a:pt x="28" y="1752"/>
                  </a:lnTo>
                  <a:lnTo>
                    <a:pt x="28" y="1752"/>
                  </a:lnTo>
                  <a:lnTo>
                    <a:pt x="28" y="1752"/>
                  </a:lnTo>
                  <a:lnTo>
                    <a:pt x="27" y="1752"/>
                  </a:lnTo>
                  <a:lnTo>
                    <a:pt x="27" y="1752"/>
                  </a:lnTo>
                  <a:lnTo>
                    <a:pt x="25" y="1752"/>
                  </a:lnTo>
                  <a:lnTo>
                    <a:pt x="25" y="1752"/>
                  </a:lnTo>
                  <a:lnTo>
                    <a:pt x="25" y="1752"/>
                  </a:lnTo>
                  <a:lnTo>
                    <a:pt x="25" y="1752"/>
                  </a:lnTo>
                  <a:lnTo>
                    <a:pt x="25" y="1752"/>
                  </a:lnTo>
                  <a:lnTo>
                    <a:pt x="25" y="1752"/>
                  </a:lnTo>
                  <a:lnTo>
                    <a:pt x="25" y="1752"/>
                  </a:lnTo>
                  <a:lnTo>
                    <a:pt x="25" y="1753"/>
                  </a:lnTo>
                  <a:lnTo>
                    <a:pt x="24" y="1753"/>
                  </a:lnTo>
                  <a:lnTo>
                    <a:pt x="24" y="1753"/>
                  </a:lnTo>
                  <a:lnTo>
                    <a:pt x="24" y="1753"/>
                  </a:lnTo>
                  <a:lnTo>
                    <a:pt x="24" y="1753"/>
                  </a:lnTo>
                  <a:lnTo>
                    <a:pt x="24" y="1753"/>
                  </a:lnTo>
                  <a:lnTo>
                    <a:pt x="24" y="1753"/>
                  </a:lnTo>
                  <a:lnTo>
                    <a:pt x="24" y="1753"/>
                  </a:lnTo>
                  <a:lnTo>
                    <a:pt x="24"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8"/>
                  </a:lnTo>
                  <a:lnTo>
                    <a:pt x="23" y="1758"/>
                  </a:lnTo>
                  <a:lnTo>
                    <a:pt x="23" y="1758"/>
                  </a:lnTo>
                  <a:lnTo>
                    <a:pt x="23" y="1758"/>
                  </a:lnTo>
                  <a:lnTo>
                    <a:pt x="23" y="1759"/>
                  </a:lnTo>
                  <a:lnTo>
                    <a:pt x="21" y="1759"/>
                  </a:lnTo>
                  <a:lnTo>
                    <a:pt x="21" y="1760"/>
                  </a:lnTo>
                  <a:lnTo>
                    <a:pt x="21" y="1760"/>
                  </a:lnTo>
                  <a:lnTo>
                    <a:pt x="21" y="1760"/>
                  </a:lnTo>
                  <a:lnTo>
                    <a:pt x="21" y="1760"/>
                  </a:lnTo>
                  <a:lnTo>
                    <a:pt x="21" y="1760"/>
                  </a:lnTo>
                  <a:lnTo>
                    <a:pt x="21" y="1760"/>
                  </a:lnTo>
                  <a:lnTo>
                    <a:pt x="21" y="899"/>
                  </a:lnTo>
                  <a:lnTo>
                    <a:pt x="20" y="899"/>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19" y="899"/>
                  </a:lnTo>
                  <a:lnTo>
                    <a:pt x="19"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7" y="899"/>
                  </a:lnTo>
                  <a:lnTo>
                    <a:pt x="17" y="899"/>
                  </a:lnTo>
                  <a:lnTo>
                    <a:pt x="17" y="899"/>
                  </a:lnTo>
                  <a:lnTo>
                    <a:pt x="17" y="1782"/>
                  </a:lnTo>
                  <a:lnTo>
                    <a:pt x="17" y="1782"/>
                  </a:lnTo>
                  <a:lnTo>
                    <a:pt x="17" y="1782"/>
                  </a:lnTo>
                  <a:lnTo>
                    <a:pt x="17" y="1782"/>
                  </a:lnTo>
                  <a:lnTo>
                    <a:pt x="17" y="899"/>
                  </a:lnTo>
                  <a:lnTo>
                    <a:pt x="16" y="899"/>
                  </a:lnTo>
                  <a:lnTo>
                    <a:pt x="16" y="899"/>
                  </a:lnTo>
                  <a:lnTo>
                    <a:pt x="15" y="899"/>
                  </a:lnTo>
                  <a:lnTo>
                    <a:pt x="15" y="899"/>
                  </a:lnTo>
                  <a:lnTo>
                    <a:pt x="15" y="899"/>
                  </a:lnTo>
                  <a:lnTo>
                    <a:pt x="15" y="899"/>
                  </a:lnTo>
                  <a:lnTo>
                    <a:pt x="15" y="899"/>
                  </a:lnTo>
                  <a:lnTo>
                    <a:pt x="15" y="899"/>
                  </a:lnTo>
                  <a:lnTo>
                    <a:pt x="15" y="899"/>
                  </a:lnTo>
                  <a:lnTo>
                    <a:pt x="15" y="899"/>
                  </a:lnTo>
                  <a:lnTo>
                    <a:pt x="12" y="899"/>
                  </a:lnTo>
                  <a:lnTo>
                    <a:pt x="12" y="899"/>
                  </a:lnTo>
                  <a:lnTo>
                    <a:pt x="11" y="899"/>
                  </a:lnTo>
                  <a:lnTo>
                    <a:pt x="11" y="899"/>
                  </a:lnTo>
                  <a:lnTo>
                    <a:pt x="11" y="89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899"/>
                  </a:lnTo>
                  <a:lnTo>
                    <a:pt x="10" y="899"/>
                  </a:lnTo>
                  <a:lnTo>
                    <a:pt x="10" y="899"/>
                  </a:lnTo>
                  <a:lnTo>
                    <a:pt x="10" y="899"/>
                  </a:lnTo>
                  <a:lnTo>
                    <a:pt x="10" y="1792"/>
                  </a:lnTo>
                  <a:lnTo>
                    <a:pt x="10" y="1792"/>
                  </a:lnTo>
                  <a:lnTo>
                    <a:pt x="10" y="1792"/>
                  </a:lnTo>
                  <a:lnTo>
                    <a:pt x="10" y="1792"/>
                  </a:lnTo>
                  <a:lnTo>
                    <a:pt x="10" y="1792"/>
                  </a:lnTo>
                  <a:lnTo>
                    <a:pt x="10" y="1792"/>
                  </a:lnTo>
                  <a:lnTo>
                    <a:pt x="10" y="899"/>
                  </a:lnTo>
                  <a:lnTo>
                    <a:pt x="10" y="899"/>
                  </a:lnTo>
                  <a:lnTo>
                    <a:pt x="10" y="899"/>
                  </a:lnTo>
                  <a:lnTo>
                    <a:pt x="10" y="899"/>
                  </a:lnTo>
                  <a:lnTo>
                    <a:pt x="10" y="899"/>
                  </a:lnTo>
                  <a:lnTo>
                    <a:pt x="10" y="899"/>
                  </a:lnTo>
                  <a:lnTo>
                    <a:pt x="10" y="899"/>
                  </a:lnTo>
                  <a:lnTo>
                    <a:pt x="10" y="899"/>
                  </a:lnTo>
                  <a:lnTo>
                    <a:pt x="10" y="899"/>
                  </a:lnTo>
                  <a:lnTo>
                    <a:pt x="10" y="899"/>
                  </a:lnTo>
                  <a:lnTo>
                    <a:pt x="10" y="1800"/>
                  </a:lnTo>
                  <a:lnTo>
                    <a:pt x="9" y="1800"/>
                  </a:lnTo>
                  <a:lnTo>
                    <a:pt x="9" y="1800"/>
                  </a:lnTo>
                  <a:lnTo>
                    <a:pt x="9" y="1800"/>
                  </a:lnTo>
                  <a:lnTo>
                    <a:pt x="9" y="1800"/>
                  </a:lnTo>
                  <a:lnTo>
                    <a:pt x="9" y="1800"/>
                  </a:lnTo>
                  <a:lnTo>
                    <a:pt x="9" y="1800"/>
                  </a:lnTo>
                  <a:lnTo>
                    <a:pt x="9" y="1800"/>
                  </a:lnTo>
                  <a:lnTo>
                    <a:pt x="9" y="1800"/>
                  </a:lnTo>
                  <a:lnTo>
                    <a:pt x="8" y="1800"/>
                  </a:lnTo>
                  <a:lnTo>
                    <a:pt x="8" y="1800"/>
                  </a:lnTo>
                  <a:lnTo>
                    <a:pt x="7" y="1800"/>
                  </a:lnTo>
                  <a:lnTo>
                    <a:pt x="7" y="1800"/>
                  </a:lnTo>
                  <a:lnTo>
                    <a:pt x="6" y="1800"/>
                  </a:lnTo>
                  <a:lnTo>
                    <a:pt x="6" y="1800"/>
                  </a:lnTo>
                  <a:lnTo>
                    <a:pt x="6" y="1800"/>
                  </a:lnTo>
                  <a:lnTo>
                    <a:pt x="6" y="1800"/>
                  </a:lnTo>
                  <a:lnTo>
                    <a:pt x="6" y="1800"/>
                  </a:lnTo>
                  <a:lnTo>
                    <a:pt x="6" y="1800"/>
                  </a:lnTo>
                  <a:lnTo>
                    <a:pt x="6" y="1800"/>
                  </a:lnTo>
                  <a:lnTo>
                    <a:pt x="6"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899"/>
                  </a:lnTo>
                  <a:lnTo>
                    <a:pt x="5" y="899"/>
                  </a:lnTo>
                  <a:lnTo>
                    <a:pt x="5" y="899"/>
                  </a:lnTo>
                  <a:lnTo>
                    <a:pt x="5" y="899"/>
                  </a:lnTo>
                  <a:lnTo>
                    <a:pt x="5" y="1800"/>
                  </a:lnTo>
                  <a:lnTo>
                    <a:pt x="4" y="1800"/>
                  </a:lnTo>
                  <a:lnTo>
                    <a:pt x="4" y="1800"/>
                  </a:lnTo>
                  <a:lnTo>
                    <a:pt x="4" y="1800"/>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3" y="899"/>
                  </a:lnTo>
                  <a:lnTo>
                    <a:pt x="3" y="899"/>
                  </a:lnTo>
                  <a:lnTo>
                    <a:pt x="3" y="899"/>
                  </a:lnTo>
                  <a:lnTo>
                    <a:pt x="3" y="899"/>
                  </a:lnTo>
                  <a:lnTo>
                    <a:pt x="3" y="899"/>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2" y="1800"/>
                  </a:lnTo>
                  <a:lnTo>
                    <a:pt x="2" y="1800"/>
                  </a:lnTo>
                  <a:lnTo>
                    <a:pt x="2" y="1800"/>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close/>
                </a:path>
              </a:pathLst>
            </a:custGeom>
            <a:solidFill>
              <a:srgbClr val="E3494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322" name="Google Shape;2322;gebf947c4af_8_1196"/>
            <p:cNvSpPr/>
            <p:nvPr/>
          </p:nvSpPr>
          <p:spPr>
            <a:xfrm>
              <a:off x="1077913" y="1011238"/>
              <a:ext cx="5370513" cy="2857500"/>
            </a:xfrm>
            <a:custGeom>
              <a:rect b="b" l="l" r="r" t="t"/>
              <a:pathLst>
                <a:path extrusionOk="0" h="1800" w="3383">
                  <a:moveTo>
                    <a:pt x="0" y="899"/>
                  </a:move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1800"/>
                  </a:lnTo>
                  <a:lnTo>
                    <a:pt x="2" y="1800"/>
                  </a:lnTo>
                  <a:lnTo>
                    <a:pt x="2"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899"/>
                  </a:lnTo>
                  <a:lnTo>
                    <a:pt x="3" y="899"/>
                  </a:lnTo>
                  <a:lnTo>
                    <a:pt x="3" y="899"/>
                  </a:lnTo>
                  <a:lnTo>
                    <a:pt x="3" y="899"/>
                  </a:lnTo>
                  <a:lnTo>
                    <a:pt x="3"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1800"/>
                  </a:lnTo>
                  <a:lnTo>
                    <a:pt x="4" y="1800"/>
                  </a:lnTo>
                  <a:lnTo>
                    <a:pt x="4" y="1800"/>
                  </a:lnTo>
                  <a:lnTo>
                    <a:pt x="5" y="1800"/>
                  </a:lnTo>
                  <a:lnTo>
                    <a:pt x="5" y="899"/>
                  </a:lnTo>
                  <a:lnTo>
                    <a:pt x="5" y="899"/>
                  </a:lnTo>
                  <a:lnTo>
                    <a:pt x="5" y="899"/>
                  </a:lnTo>
                  <a:lnTo>
                    <a:pt x="5" y="899"/>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6" y="1800"/>
                  </a:lnTo>
                  <a:lnTo>
                    <a:pt x="6" y="1800"/>
                  </a:lnTo>
                  <a:lnTo>
                    <a:pt x="6" y="1800"/>
                  </a:lnTo>
                  <a:lnTo>
                    <a:pt x="6" y="1800"/>
                  </a:lnTo>
                  <a:lnTo>
                    <a:pt x="6" y="1800"/>
                  </a:lnTo>
                  <a:lnTo>
                    <a:pt x="6" y="1800"/>
                  </a:lnTo>
                  <a:lnTo>
                    <a:pt x="6" y="1800"/>
                  </a:lnTo>
                  <a:lnTo>
                    <a:pt x="6" y="1800"/>
                  </a:lnTo>
                  <a:lnTo>
                    <a:pt x="7" y="1800"/>
                  </a:lnTo>
                  <a:lnTo>
                    <a:pt x="7" y="1800"/>
                  </a:lnTo>
                  <a:lnTo>
                    <a:pt x="8" y="1800"/>
                  </a:lnTo>
                  <a:lnTo>
                    <a:pt x="8" y="1800"/>
                  </a:lnTo>
                  <a:lnTo>
                    <a:pt x="9" y="1800"/>
                  </a:lnTo>
                  <a:lnTo>
                    <a:pt x="9" y="1800"/>
                  </a:lnTo>
                  <a:lnTo>
                    <a:pt x="9" y="1800"/>
                  </a:lnTo>
                  <a:lnTo>
                    <a:pt x="9" y="1800"/>
                  </a:lnTo>
                  <a:lnTo>
                    <a:pt x="9" y="1800"/>
                  </a:lnTo>
                  <a:lnTo>
                    <a:pt x="9" y="1800"/>
                  </a:lnTo>
                  <a:lnTo>
                    <a:pt x="9" y="1800"/>
                  </a:lnTo>
                  <a:lnTo>
                    <a:pt x="9" y="1800"/>
                  </a:lnTo>
                  <a:lnTo>
                    <a:pt x="10" y="1800"/>
                  </a:lnTo>
                  <a:lnTo>
                    <a:pt x="10" y="899"/>
                  </a:lnTo>
                  <a:lnTo>
                    <a:pt x="10" y="899"/>
                  </a:lnTo>
                  <a:lnTo>
                    <a:pt x="10" y="899"/>
                  </a:lnTo>
                  <a:lnTo>
                    <a:pt x="10" y="899"/>
                  </a:lnTo>
                  <a:lnTo>
                    <a:pt x="10" y="899"/>
                  </a:lnTo>
                  <a:lnTo>
                    <a:pt x="10" y="899"/>
                  </a:lnTo>
                  <a:lnTo>
                    <a:pt x="10" y="899"/>
                  </a:lnTo>
                  <a:lnTo>
                    <a:pt x="10" y="899"/>
                  </a:lnTo>
                  <a:lnTo>
                    <a:pt x="10" y="899"/>
                  </a:lnTo>
                  <a:lnTo>
                    <a:pt x="10" y="899"/>
                  </a:lnTo>
                  <a:lnTo>
                    <a:pt x="10" y="1792"/>
                  </a:lnTo>
                  <a:lnTo>
                    <a:pt x="10" y="1792"/>
                  </a:lnTo>
                  <a:lnTo>
                    <a:pt x="10" y="1792"/>
                  </a:lnTo>
                  <a:lnTo>
                    <a:pt x="10" y="1792"/>
                  </a:lnTo>
                  <a:lnTo>
                    <a:pt x="10" y="1792"/>
                  </a:lnTo>
                  <a:lnTo>
                    <a:pt x="10" y="1792"/>
                  </a:lnTo>
                  <a:lnTo>
                    <a:pt x="10" y="899"/>
                  </a:lnTo>
                  <a:lnTo>
                    <a:pt x="10" y="899"/>
                  </a:lnTo>
                  <a:lnTo>
                    <a:pt x="10" y="899"/>
                  </a:lnTo>
                  <a:lnTo>
                    <a:pt x="11" y="89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899"/>
                  </a:lnTo>
                  <a:lnTo>
                    <a:pt x="11" y="899"/>
                  </a:lnTo>
                  <a:lnTo>
                    <a:pt x="11" y="899"/>
                  </a:lnTo>
                  <a:lnTo>
                    <a:pt x="12" y="899"/>
                  </a:lnTo>
                  <a:lnTo>
                    <a:pt x="12" y="899"/>
                  </a:lnTo>
                  <a:lnTo>
                    <a:pt x="15" y="899"/>
                  </a:lnTo>
                  <a:lnTo>
                    <a:pt x="15" y="899"/>
                  </a:lnTo>
                  <a:lnTo>
                    <a:pt x="15" y="899"/>
                  </a:lnTo>
                  <a:lnTo>
                    <a:pt x="15" y="899"/>
                  </a:lnTo>
                  <a:lnTo>
                    <a:pt x="15" y="899"/>
                  </a:lnTo>
                  <a:lnTo>
                    <a:pt x="15" y="899"/>
                  </a:lnTo>
                  <a:lnTo>
                    <a:pt x="15" y="899"/>
                  </a:lnTo>
                  <a:lnTo>
                    <a:pt x="15" y="899"/>
                  </a:lnTo>
                  <a:lnTo>
                    <a:pt x="16" y="899"/>
                  </a:lnTo>
                  <a:lnTo>
                    <a:pt x="16" y="899"/>
                  </a:lnTo>
                  <a:lnTo>
                    <a:pt x="17" y="899"/>
                  </a:lnTo>
                  <a:lnTo>
                    <a:pt x="17" y="1782"/>
                  </a:lnTo>
                  <a:lnTo>
                    <a:pt x="17" y="1782"/>
                  </a:lnTo>
                  <a:lnTo>
                    <a:pt x="17" y="1782"/>
                  </a:lnTo>
                  <a:lnTo>
                    <a:pt x="17" y="1782"/>
                  </a:lnTo>
                  <a:lnTo>
                    <a:pt x="17" y="899"/>
                  </a:lnTo>
                  <a:lnTo>
                    <a:pt x="17" y="899"/>
                  </a:lnTo>
                  <a:lnTo>
                    <a:pt x="17"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9" y="899"/>
                  </a:lnTo>
                  <a:lnTo>
                    <a:pt x="19"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899"/>
                  </a:lnTo>
                  <a:lnTo>
                    <a:pt x="21" y="899"/>
                  </a:lnTo>
                  <a:lnTo>
                    <a:pt x="21" y="1760"/>
                  </a:lnTo>
                  <a:lnTo>
                    <a:pt x="21" y="1760"/>
                  </a:lnTo>
                  <a:lnTo>
                    <a:pt x="21" y="1760"/>
                  </a:lnTo>
                  <a:lnTo>
                    <a:pt x="21" y="1760"/>
                  </a:lnTo>
                  <a:lnTo>
                    <a:pt x="21" y="1760"/>
                  </a:lnTo>
                  <a:lnTo>
                    <a:pt x="21" y="1760"/>
                  </a:lnTo>
                  <a:lnTo>
                    <a:pt x="21" y="1759"/>
                  </a:lnTo>
                  <a:lnTo>
                    <a:pt x="23" y="1759"/>
                  </a:lnTo>
                  <a:lnTo>
                    <a:pt x="23" y="1758"/>
                  </a:lnTo>
                  <a:lnTo>
                    <a:pt x="23" y="1758"/>
                  </a:lnTo>
                  <a:lnTo>
                    <a:pt x="23" y="1758"/>
                  </a:lnTo>
                  <a:lnTo>
                    <a:pt x="23" y="1758"/>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4" y="1753"/>
                  </a:lnTo>
                  <a:lnTo>
                    <a:pt x="24" y="1753"/>
                  </a:lnTo>
                  <a:lnTo>
                    <a:pt x="24" y="1753"/>
                  </a:lnTo>
                  <a:lnTo>
                    <a:pt x="24" y="1753"/>
                  </a:lnTo>
                  <a:lnTo>
                    <a:pt x="24" y="1753"/>
                  </a:lnTo>
                  <a:lnTo>
                    <a:pt x="24" y="1753"/>
                  </a:lnTo>
                  <a:lnTo>
                    <a:pt x="24" y="1753"/>
                  </a:lnTo>
                  <a:lnTo>
                    <a:pt x="24" y="1753"/>
                  </a:lnTo>
                  <a:lnTo>
                    <a:pt x="25" y="1753"/>
                  </a:lnTo>
                  <a:lnTo>
                    <a:pt x="25" y="1752"/>
                  </a:lnTo>
                  <a:lnTo>
                    <a:pt x="25" y="1752"/>
                  </a:lnTo>
                  <a:lnTo>
                    <a:pt x="25" y="1752"/>
                  </a:lnTo>
                  <a:lnTo>
                    <a:pt x="25" y="1752"/>
                  </a:lnTo>
                  <a:lnTo>
                    <a:pt x="25" y="1752"/>
                  </a:lnTo>
                  <a:lnTo>
                    <a:pt x="25" y="1752"/>
                  </a:lnTo>
                  <a:lnTo>
                    <a:pt x="25" y="1752"/>
                  </a:lnTo>
                  <a:lnTo>
                    <a:pt x="27" y="1752"/>
                  </a:lnTo>
                  <a:lnTo>
                    <a:pt x="27" y="1752"/>
                  </a:lnTo>
                  <a:lnTo>
                    <a:pt x="28" y="1752"/>
                  </a:lnTo>
                  <a:lnTo>
                    <a:pt x="28" y="1752"/>
                  </a:lnTo>
                  <a:lnTo>
                    <a:pt x="28" y="1752"/>
                  </a:lnTo>
                  <a:lnTo>
                    <a:pt x="28" y="899"/>
                  </a:lnTo>
                  <a:lnTo>
                    <a:pt x="29" y="899"/>
                  </a:lnTo>
                  <a:lnTo>
                    <a:pt x="29" y="899"/>
                  </a:lnTo>
                  <a:lnTo>
                    <a:pt x="30" y="899"/>
                  </a:lnTo>
                  <a:lnTo>
                    <a:pt x="30" y="899"/>
                  </a:lnTo>
                  <a:lnTo>
                    <a:pt x="30" y="899"/>
                  </a:lnTo>
                  <a:lnTo>
                    <a:pt x="30" y="899"/>
                  </a:lnTo>
                  <a:lnTo>
                    <a:pt x="30" y="899"/>
                  </a:lnTo>
                  <a:lnTo>
                    <a:pt x="30" y="899"/>
                  </a:lnTo>
                  <a:lnTo>
                    <a:pt x="30" y="899"/>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1724"/>
                  </a:lnTo>
                  <a:lnTo>
                    <a:pt x="34" y="1724"/>
                  </a:lnTo>
                  <a:lnTo>
                    <a:pt x="34" y="1724"/>
                  </a:lnTo>
                  <a:lnTo>
                    <a:pt x="34" y="1724"/>
                  </a:lnTo>
                  <a:lnTo>
                    <a:pt x="34" y="1724"/>
                  </a:lnTo>
                  <a:lnTo>
                    <a:pt x="34" y="1724"/>
                  </a:lnTo>
                  <a:lnTo>
                    <a:pt x="34" y="899"/>
                  </a:lnTo>
                  <a:lnTo>
                    <a:pt x="34" y="899"/>
                  </a:lnTo>
                  <a:lnTo>
                    <a:pt x="34" y="899"/>
                  </a:lnTo>
                  <a:lnTo>
                    <a:pt x="34" y="899"/>
                  </a:lnTo>
                  <a:lnTo>
                    <a:pt x="34" y="899"/>
                  </a:lnTo>
                  <a:lnTo>
                    <a:pt x="34" y="899"/>
                  </a:lnTo>
                  <a:lnTo>
                    <a:pt x="34" y="899"/>
                  </a:lnTo>
                  <a:lnTo>
                    <a:pt x="34" y="899"/>
                  </a:lnTo>
                  <a:lnTo>
                    <a:pt x="34" y="1716"/>
                  </a:lnTo>
                  <a:lnTo>
                    <a:pt x="34" y="1716"/>
                  </a:lnTo>
                  <a:lnTo>
                    <a:pt x="34" y="1716"/>
                  </a:lnTo>
                  <a:lnTo>
                    <a:pt x="34" y="1716"/>
                  </a:lnTo>
                  <a:lnTo>
                    <a:pt x="34" y="899"/>
                  </a:lnTo>
                  <a:lnTo>
                    <a:pt x="34" y="899"/>
                  </a:lnTo>
                  <a:lnTo>
                    <a:pt x="34" y="899"/>
                  </a:lnTo>
                  <a:lnTo>
                    <a:pt x="35" y="899"/>
                  </a:lnTo>
                  <a:lnTo>
                    <a:pt x="35" y="899"/>
                  </a:lnTo>
                  <a:lnTo>
                    <a:pt x="35" y="899"/>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6" y="1708"/>
                  </a:lnTo>
                  <a:lnTo>
                    <a:pt x="36" y="1708"/>
                  </a:lnTo>
                  <a:lnTo>
                    <a:pt x="36" y="1708"/>
                  </a:lnTo>
                  <a:lnTo>
                    <a:pt x="36" y="1708"/>
                  </a:lnTo>
                  <a:lnTo>
                    <a:pt x="36" y="1708"/>
                  </a:lnTo>
                  <a:lnTo>
                    <a:pt x="36" y="1708"/>
                  </a:lnTo>
                  <a:lnTo>
                    <a:pt x="37" y="1708"/>
                  </a:lnTo>
                  <a:lnTo>
                    <a:pt x="37" y="899"/>
                  </a:lnTo>
                  <a:lnTo>
                    <a:pt x="37" y="899"/>
                  </a:lnTo>
                  <a:lnTo>
                    <a:pt x="37" y="899"/>
                  </a:lnTo>
                  <a:lnTo>
                    <a:pt x="38" y="899"/>
                  </a:lnTo>
                  <a:lnTo>
                    <a:pt x="38" y="899"/>
                  </a:lnTo>
                  <a:lnTo>
                    <a:pt x="38" y="899"/>
                  </a:lnTo>
                  <a:lnTo>
                    <a:pt x="38" y="899"/>
                  </a:lnTo>
                  <a:lnTo>
                    <a:pt x="38" y="899"/>
                  </a:lnTo>
                  <a:lnTo>
                    <a:pt x="38" y="899"/>
                  </a:lnTo>
                  <a:lnTo>
                    <a:pt x="38" y="899"/>
                  </a:lnTo>
                  <a:lnTo>
                    <a:pt x="38" y="899"/>
                  </a:lnTo>
                  <a:lnTo>
                    <a:pt x="39" y="899"/>
                  </a:lnTo>
                  <a:lnTo>
                    <a:pt x="39" y="1699"/>
                  </a:lnTo>
                  <a:lnTo>
                    <a:pt x="39" y="1699"/>
                  </a:lnTo>
                  <a:lnTo>
                    <a:pt x="39" y="1698"/>
                  </a:lnTo>
                  <a:lnTo>
                    <a:pt x="39" y="1698"/>
                  </a:lnTo>
                  <a:lnTo>
                    <a:pt x="39" y="1698"/>
                  </a:lnTo>
                  <a:lnTo>
                    <a:pt x="39" y="1698"/>
                  </a:lnTo>
                  <a:lnTo>
                    <a:pt x="39" y="1697"/>
                  </a:lnTo>
                  <a:lnTo>
                    <a:pt x="39" y="1697"/>
                  </a:lnTo>
                  <a:lnTo>
                    <a:pt x="39" y="1697"/>
                  </a:lnTo>
                  <a:lnTo>
                    <a:pt x="39" y="1697"/>
                  </a:lnTo>
                  <a:lnTo>
                    <a:pt x="39" y="1697"/>
                  </a:lnTo>
                  <a:lnTo>
                    <a:pt x="39" y="1697"/>
                  </a:lnTo>
                  <a:lnTo>
                    <a:pt x="39" y="1697"/>
                  </a:lnTo>
                  <a:lnTo>
                    <a:pt x="39" y="1697"/>
                  </a:lnTo>
                  <a:lnTo>
                    <a:pt x="39" y="899"/>
                  </a:lnTo>
                  <a:lnTo>
                    <a:pt x="39" y="899"/>
                  </a:lnTo>
                  <a:lnTo>
                    <a:pt x="39" y="899"/>
                  </a:lnTo>
                  <a:lnTo>
                    <a:pt x="39" y="899"/>
                  </a:lnTo>
                  <a:lnTo>
                    <a:pt x="39" y="899"/>
                  </a:lnTo>
                  <a:lnTo>
                    <a:pt x="39" y="899"/>
                  </a:lnTo>
                  <a:lnTo>
                    <a:pt x="39" y="899"/>
                  </a:lnTo>
                  <a:lnTo>
                    <a:pt x="39" y="899"/>
                  </a:lnTo>
                  <a:lnTo>
                    <a:pt x="39"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40" y="899"/>
                  </a:lnTo>
                  <a:lnTo>
                    <a:pt x="40" y="899"/>
                  </a:lnTo>
                  <a:lnTo>
                    <a:pt x="40" y="899"/>
                  </a:lnTo>
                  <a:lnTo>
                    <a:pt x="40" y="899"/>
                  </a:lnTo>
                  <a:lnTo>
                    <a:pt x="40" y="899"/>
                  </a:lnTo>
                  <a:lnTo>
                    <a:pt x="40" y="899"/>
                  </a:lnTo>
                  <a:lnTo>
                    <a:pt x="40" y="899"/>
                  </a:lnTo>
                  <a:lnTo>
                    <a:pt x="40" y="899"/>
                  </a:lnTo>
                  <a:lnTo>
                    <a:pt x="41" y="899"/>
                  </a:lnTo>
                  <a:lnTo>
                    <a:pt x="41" y="899"/>
                  </a:lnTo>
                  <a:lnTo>
                    <a:pt x="41" y="899"/>
                  </a:lnTo>
                  <a:lnTo>
                    <a:pt x="41" y="899"/>
                  </a:lnTo>
                  <a:lnTo>
                    <a:pt x="41" y="899"/>
                  </a:lnTo>
                  <a:lnTo>
                    <a:pt x="41" y="1681"/>
                  </a:lnTo>
                  <a:lnTo>
                    <a:pt x="41" y="1681"/>
                  </a:lnTo>
                  <a:lnTo>
                    <a:pt x="41" y="1681"/>
                  </a:lnTo>
                  <a:lnTo>
                    <a:pt x="41" y="1681"/>
                  </a:lnTo>
                  <a:lnTo>
                    <a:pt x="41" y="1681"/>
                  </a:lnTo>
                  <a:lnTo>
                    <a:pt x="42" y="1681"/>
                  </a:lnTo>
                  <a:lnTo>
                    <a:pt x="42" y="899"/>
                  </a:lnTo>
                  <a:lnTo>
                    <a:pt x="42" y="899"/>
                  </a:lnTo>
                  <a:lnTo>
                    <a:pt x="42" y="899"/>
                  </a:lnTo>
                  <a:lnTo>
                    <a:pt x="43" y="899"/>
                  </a:lnTo>
                  <a:lnTo>
                    <a:pt x="43" y="899"/>
                  </a:lnTo>
                  <a:lnTo>
                    <a:pt x="43" y="899"/>
                  </a:lnTo>
                  <a:lnTo>
                    <a:pt x="43" y="899"/>
                  </a:lnTo>
                  <a:lnTo>
                    <a:pt x="43" y="899"/>
                  </a:lnTo>
                  <a:lnTo>
                    <a:pt x="43" y="1671"/>
                  </a:lnTo>
                  <a:lnTo>
                    <a:pt x="43" y="1671"/>
                  </a:lnTo>
                  <a:lnTo>
                    <a:pt x="43" y="1671"/>
                  </a:lnTo>
                  <a:lnTo>
                    <a:pt x="43" y="1671"/>
                  </a:lnTo>
                  <a:lnTo>
                    <a:pt x="43" y="1671"/>
                  </a:lnTo>
                  <a:lnTo>
                    <a:pt x="43" y="1671"/>
                  </a:lnTo>
                  <a:lnTo>
                    <a:pt x="43" y="1671"/>
                  </a:lnTo>
                  <a:lnTo>
                    <a:pt x="43" y="1671"/>
                  </a:lnTo>
                  <a:lnTo>
                    <a:pt x="43" y="899"/>
                  </a:lnTo>
                  <a:lnTo>
                    <a:pt x="43" y="899"/>
                  </a:lnTo>
                  <a:lnTo>
                    <a:pt x="43" y="1669"/>
                  </a:lnTo>
                  <a:lnTo>
                    <a:pt x="43" y="1669"/>
                  </a:lnTo>
                  <a:lnTo>
                    <a:pt x="43" y="899"/>
                  </a:lnTo>
                  <a:lnTo>
                    <a:pt x="43" y="899"/>
                  </a:lnTo>
                  <a:lnTo>
                    <a:pt x="43" y="899"/>
                  </a:lnTo>
                  <a:lnTo>
                    <a:pt x="43" y="899"/>
                  </a:lnTo>
                  <a:lnTo>
                    <a:pt x="43" y="899"/>
                  </a:lnTo>
                  <a:lnTo>
                    <a:pt x="44" y="899"/>
                  </a:lnTo>
                  <a:lnTo>
                    <a:pt x="44" y="899"/>
                  </a:lnTo>
                  <a:lnTo>
                    <a:pt x="44" y="899"/>
                  </a:lnTo>
                  <a:lnTo>
                    <a:pt x="44" y="899"/>
                  </a:lnTo>
                  <a:lnTo>
                    <a:pt x="44" y="899"/>
                  </a:lnTo>
                  <a:lnTo>
                    <a:pt x="44" y="1661"/>
                  </a:lnTo>
                  <a:lnTo>
                    <a:pt x="44" y="1661"/>
                  </a:lnTo>
                  <a:lnTo>
                    <a:pt x="44" y="1661"/>
                  </a:lnTo>
                  <a:lnTo>
                    <a:pt x="44" y="1661"/>
                  </a:lnTo>
                  <a:lnTo>
                    <a:pt x="44" y="899"/>
                  </a:lnTo>
                  <a:lnTo>
                    <a:pt x="44" y="899"/>
                  </a:lnTo>
                  <a:lnTo>
                    <a:pt x="44" y="899"/>
                  </a:lnTo>
                  <a:lnTo>
                    <a:pt x="44" y="899"/>
                  </a:lnTo>
                  <a:lnTo>
                    <a:pt x="44" y="899"/>
                  </a:lnTo>
                  <a:lnTo>
                    <a:pt x="44" y="899"/>
                  </a:lnTo>
                  <a:lnTo>
                    <a:pt x="44"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6" y="899"/>
                  </a:lnTo>
                  <a:lnTo>
                    <a:pt x="46" y="899"/>
                  </a:lnTo>
                  <a:lnTo>
                    <a:pt x="46" y="899"/>
                  </a:lnTo>
                  <a:lnTo>
                    <a:pt x="46" y="1644"/>
                  </a:lnTo>
                  <a:lnTo>
                    <a:pt x="46" y="1644"/>
                  </a:lnTo>
                  <a:lnTo>
                    <a:pt x="46" y="899"/>
                  </a:lnTo>
                  <a:lnTo>
                    <a:pt x="46" y="899"/>
                  </a:lnTo>
                  <a:lnTo>
                    <a:pt x="46" y="899"/>
                  </a:lnTo>
                  <a:lnTo>
                    <a:pt x="46" y="899"/>
                  </a:lnTo>
                  <a:lnTo>
                    <a:pt x="46" y="899"/>
                  </a:lnTo>
                  <a:lnTo>
                    <a:pt x="47" y="899"/>
                  </a:lnTo>
                  <a:lnTo>
                    <a:pt x="47" y="899"/>
                  </a:lnTo>
                  <a:lnTo>
                    <a:pt x="50" y="899"/>
                  </a:lnTo>
                  <a:lnTo>
                    <a:pt x="50" y="1644"/>
                  </a:lnTo>
                  <a:lnTo>
                    <a:pt x="55" y="1644"/>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6" y="1638"/>
                  </a:lnTo>
                  <a:lnTo>
                    <a:pt x="56" y="1638"/>
                  </a:lnTo>
                  <a:lnTo>
                    <a:pt x="56" y="1638"/>
                  </a:lnTo>
                  <a:lnTo>
                    <a:pt x="56" y="1638"/>
                  </a:lnTo>
                  <a:lnTo>
                    <a:pt x="58" y="1638"/>
                  </a:lnTo>
                  <a:lnTo>
                    <a:pt x="58" y="1638"/>
                  </a:lnTo>
                  <a:lnTo>
                    <a:pt x="60" y="1638"/>
                  </a:lnTo>
                  <a:lnTo>
                    <a:pt x="60" y="1638"/>
                  </a:lnTo>
                  <a:lnTo>
                    <a:pt x="62" y="1638"/>
                  </a:lnTo>
                  <a:lnTo>
                    <a:pt x="62" y="1636"/>
                  </a:lnTo>
                  <a:lnTo>
                    <a:pt x="62" y="1636"/>
                  </a:lnTo>
                  <a:lnTo>
                    <a:pt x="62" y="1636"/>
                  </a:lnTo>
                  <a:lnTo>
                    <a:pt x="62" y="1636"/>
                  </a:lnTo>
                  <a:lnTo>
                    <a:pt x="62" y="1636"/>
                  </a:lnTo>
                  <a:lnTo>
                    <a:pt x="62" y="1636"/>
                  </a:lnTo>
                  <a:lnTo>
                    <a:pt x="62" y="1636"/>
                  </a:lnTo>
                  <a:lnTo>
                    <a:pt x="63" y="1636"/>
                  </a:lnTo>
                  <a:lnTo>
                    <a:pt x="63" y="1636"/>
                  </a:lnTo>
                  <a:lnTo>
                    <a:pt x="64" y="1636"/>
                  </a:lnTo>
                  <a:lnTo>
                    <a:pt x="64" y="1636"/>
                  </a:lnTo>
                  <a:lnTo>
                    <a:pt x="64" y="1636"/>
                  </a:lnTo>
                  <a:lnTo>
                    <a:pt x="64" y="1636"/>
                  </a:lnTo>
                  <a:lnTo>
                    <a:pt x="64" y="1636"/>
                  </a:lnTo>
                  <a:lnTo>
                    <a:pt x="64" y="1631"/>
                  </a:lnTo>
                  <a:lnTo>
                    <a:pt x="64" y="1631"/>
                  </a:lnTo>
                  <a:lnTo>
                    <a:pt x="64" y="1631"/>
                  </a:lnTo>
                  <a:lnTo>
                    <a:pt x="64" y="1631"/>
                  </a:lnTo>
                  <a:lnTo>
                    <a:pt x="64" y="1625"/>
                  </a:lnTo>
                  <a:lnTo>
                    <a:pt x="64" y="1625"/>
                  </a:lnTo>
                  <a:lnTo>
                    <a:pt x="64" y="1625"/>
                  </a:lnTo>
                  <a:lnTo>
                    <a:pt x="64" y="1625"/>
                  </a:lnTo>
                  <a:lnTo>
                    <a:pt x="64" y="1625"/>
                  </a:lnTo>
                  <a:lnTo>
                    <a:pt x="64" y="1625"/>
                  </a:lnTo>
                  <a:lnTo>
                    <a:pt x="64" y="1623"/>
                  </a:lnTo>
                  <a:lnTo>
                    <a:pt x="64" y="1623"/>
                  </a:lnTo>
                  <a:lnTo>
                    <a:pt x="64" y="1623"/>
                  </a:lnTo>
                  <a:lnTo>
                    <a:pt x="64" y="1623"/>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5" y="1621"/>
                  </a:lnTo>
                  <a:lnTo>
                    <a:pt x="65" y="1621"/>
                  </a:lnTo>
                  <a:lnTo>
                    <a:pt x="65" y="1621"/>
                  </a:lnTo>
                  <a:lnTo>
                    <a:pt x="65" y="1621"/>
                  </a:lnTo>
                  <a:lnTo>
                    <a:pt x="65" y="1621"/>
                  </a:lnTo>
                  <a:lnTo>
                    <a:pt x="65" y="1620"/>
                  </a:lnTo>
                  <a:lnTo>
                    <a:pt x="65" y="1620"/>
                  </a:lnTo>
                  <a:lnTo>
                    <a:pt x="65" y="1620"/>
                  </a:lnTo>
                  <a:lnTo>
                    <a:pt x="66" y="1620"/>
                  </a:lnTo>
                  <a:lnTo>
                    <a:pt x="66" y="899"/>
                  </a:lnTo>
                  <a:lnTo>
                    <a:pt x="67" y="899"/>
                  </a:lnTo>
                  <a:lnTo>
                    <a:pt x="67" y="899"/>
                  </a:lnTo>
                  <a:lnTo>
                    <a:pt x="67" y="899"/>
                  </a:lnTo>
                  <a:lnTo>
                    <a:pt x="67" y="899"/>
                  </a:lnTo>
                  <a:lnTo>
                    <a:pt x="67" y="899"/>
                  </a:lnTo>
                  <a:lnTo>
                    <a:pt x="67" y="899"/>
                  </a:lnTo>
                  <a:lnTo>
                    <a:pt x="67" y="899"/>
                  </a:lnTo>
                  <a:lnTo>
                    <a:pt x="67" y="899"/>
                  </a:lnTo>
                  <a:lnTo>
                    <a:pt x="67" y="899"/>
                  </a:lnTo>
                  <a:lnTo>
                    <a:pt x="67" y="899"/>
                  </a:lnTo>
                  <a:lnTo>
                    <a:pt x="68" y="899"/>
                  </a:lnTo>
                  <a:lnTo>
                    <a:pt x="68" y="899"/>
                  </a:lnTo>
                  <a:lnTo>
                    <a:pt x="68" y="899"/>
                  </a:lnTo>
                  <a:lnTo>
                    <a:pt x="68" y="899"/>
                  </a:lnTo>
                  <a:lnTo>
                    <a:pt x="69" y="899"/>
                  </a:lnTo>
                  <a:lnTo>
                    <a:pt x="69" y="899"/>
                  </a:lnTo>
                  <a:lnTo>
                    <a:pt x="70" y="899"/>
                  </a:lnTo>
                  <a:lnTo>
                    <a:pt x="70" y="899"/>
                  </a:lnTo>
                  <a:lnTo>
                    <a:pt x="70" y="899"/>
                  </a:lnTo>
                  <a:lnTo>
                    <a:pt x="70" y="1591"/>
                  </a:lnTo>
                  <a:lnTo>
                    <a:pt x="70" y="1591"/>
                  </a:lnTo>
                  <a:lnTo>
                    <a:pt x="70" y="1591"/>
                  </a:lnTo>
                  <a:lnTo>
                    <a:pt x="70" y="1591"/>
                  </a:lnTo>
                  <a:lnTo>
                    <a:pt x="70" y="1591"/>
                  </a:lnTo>
                  <a:lnTo>
                    <a:pt x="70" y="1591"/>
                  </a:lnTo>
                  <a:lnTo>
                    <a:pt x="70" y="1591"/>
                  </a:lnTo>
                  <a:lnTo>
                    <a:pt x="70" y="1591"/>
                  </a:lnTo>
                  <a:lnTo>
                    <a:pt x="70" y="1586"/>
                  </a:lnTo>
                  <a:lnTo>
                    <a:pt x="72" y="1586"/>
                  </a:lnTo>
                  <a:lnTo>
                    <a:pt x="72" y="1586"/>
                  </a:lnTo>
                  <a:lnTo>
                    <a:pt x="76" y="1586"/>
                  </a:lnTo>
                  <a:lnTo>
                    <a:pt x="76" y="1586"/>
                  </a:lnTo>
                  <a:lnTo>
                    <a:pt x="81" y="1586"/>
                  </a:lnTo>
                  <a:lnTo>
                    <a:pt x="81" y="899"/>
                  </a:lnTo>
                  <a:lnTo>
                    <a:pt x="81" y="899"/>
                  </a:lnTo>
                  <a:lnTo>
                    <a:pt x="81" y="899"/>
                  </a:lnTo>
                  <a:lnTo>
                    <a:pt x="81" y="899"/>
                  </a:lnTo>
                  <a:lnTo>
                    <a:pt x="81" y="899"/>
                  </a:lnTo>
                  <a:lnTo>
                    <a:pt x="81" y="899"/>
                  </a:lnTo>
                  <a:lnTo>
                    <a:pt x="81" y="899"/>
                  </a:lnTo>
                  <a:lnTo>
                    <a:pt x="83" y="899"/>
                  </a:lnTo>
                  <a:lnTo>
                    <a:pt x="83" y="899"/>
                  </a:lnTo>
                  <a:lnTo>
                    <a:pt x="85" y="899"/>
                  </a:lnTo>
                  <a:lnTo>
                    <a:pt x="85" y="899"/>
                  </a:lnTo>
                  <a:lnTo>
                    <a:pt x="86" y="899"/>
                  </a:lnTo>
                  <a:lnTo>
                    <a:pt x="86" y="899"/>
                  </a:lnTo>
                  <a:lnTo>
                    <a:pt x="86" y="899"/>
                  </a:lnTo>
                  <a:lnTo>
                    <a:pt x="86" y="899"/>
                  </a:lnTo>
                  <a:lnTo>
                    <a:pt x="86" y="899"/>
                  </a:lnTo>
                  <a:lnTo>
                    <a:pt x="86" y="899"/>
                  </a:lnTo>
                  <a:lnTo>
                    <a:pt x="86" y="899"/>
                  </a:lnTo>
                  <a:lnTo>
                    <a:pt x="86" y="1568"/>
                  </a:lnTo>
                  <a:lnTo>
                    <a:pt x="86" y="1568"/>
                  </a:lnTo>
                  <a:lnTo>
                    <a:pt x="86" y="1568"/>
                  </a:lnTo>
                  <a:lnTo>
                    <a:pt x="86" y="1568"/>
                  </a:lnTo>
                  <a:lnTo>
                    <a:pt x="86" y="1568"/>
                  </a:lnTo>
                  <a:lnTo>
                    <a:pt x="87" y="1568"/>
                  </a:lnTo>
                  <a:lnTo>
                    <a:pt x="87" y="1568"/>
                  </a:lnTo>
                  <a:lnTo>
                    <a:pt x="87" y="1568"/>
                  </a:lnTo>
                  <a:lnTo>
                    <a:pt x="87" y="1567"/>
                  </a:lnTo>
                  <a:lnTo>
                    <a:pt x="87" y="1567"/>
                  </a:lnTo>
                  <a:lnTo>
                    <a:pt x="87" y="899"/>
                  </a:lnTo>
                  <a:lnTo>
                    <a:pt x="87" y="899"/>
                  </a:lnTo>
                  <a:lnTo>
                    <a:pt x="87" y="1567"/>
                  </a:lnTo>
                  <a:lnTo>
                    <a:pt x="87" y="1567"/>
                  </a:lnTo>
                  <a:lnTo>
                    <a:pt x="87" y="1567"/>
                  </a:lnTo>
                  <a:lnTo>
                    <a:pt x="87" y="1567"/>
                  </a:lnTo>
                  <a:lnTo>
                    <a:pt x="87" y="1564"/>
                  </a:lnTo>
                  <a:lnTo>
                    <a:pt x="87" y="1564"/>
                  </a:lnTo>
                  <a:lnTo>
                    <a:pt x="87" y="1564"/>
                  </a:lnTo>
                  <a:lnTo>
                    <a:pt x="88" y="1564"/>
                  </a:lnTo>
                  <a:lnTo>
                    <a:pt x="88" y="1561"/>
                  </a:lnTo>
                  <a:lnTo>
                    <a:pt x="88" y="1561"/>
                  </a:lnTo>
                  <a:lnTo>
                    <a:pt x="88" y="1561"/>
                  </a:lnTo>
                  <a:lnTo>
                    <a:pt x="88" y="1561"/>
                  </a:lnTo>
                  <a:lnTo>
                    <a:pt x="88" y="1561"/>
                  </a:lnTo>
                  <a:lnTo>
                    <a:pt x="88" y="1561"/>
                  </a:lnTo>
                  <a:lnTo>
                    <a:pt x="88" y="899"/>
                  </a:lnTo>
                  <a:lnTo>
                    <a:pt x="88" y="899"/>
                  </a:lnTo>
                  <a:lnTo>
                    <a:pt x="88" y="1561"/>
                  </a:lnTo>
                  <a:lnTo>
                    <a:pt x="88" y="1561"/>
                  </a:lnTo>
                  <a:lnTo>
                    <a:pt x="88" y="1561"/>
                  </a:lnTo>
                  <a:lnTo>
                    <a:pt x="89" y="1561"/>
                  </a:lnTo>
                  <a:lnTo>
                    <a:pt x="89" y="1561"/>
                  </a:lnTo>
                  <a:lnTo>
                    <a:pt x="89" y="1561"/>
                  </a:lnTo>
                  <a:lnTo>
                    <a:pt x="89" y="1558"/>
                  </a:lnTo>
                  <a:lnTo>
                    <a:pt x="89" y="1558"/>
                  </a:lnTo>
                  <a:lnTo>
                    <a:pt x="89" y="1558"/>
                  </a:lnTo>
                  <a:lnTo>
                    <a:pt x="89" y="1558"/>
                  </a:lnTo>
                  <a:lnTo>
                    <a:pt x="89" y="1557"/>
                  </a:lnTo>
                  <a:lnTo>
                    <a:pt x="89" y="1557"/>
                  </a:lnTo>
                  <a:lnTo>
                    <a:pt x="89" y="899"/>
                  </a:lnTo>
                  <a:lnTo>
                    <a:pt x="92" y="899"/>
                  </a:lnTo>
                  <a:lnTo>
                    <a:pt x="92" y="899"/>
                  </a:lnTo>
                  <a:lnTo>
                    <a:pt x="93" y="899"/>
                  </a:lnTo>
                  <a:lnTo>
                    <a:pt x="93" y="1544"/>
                  </a:lnTo>
                  <a:lnTo>
                    <a:pt x="93" y="1544"/>
                  </a:lnTo>
                  <a:lnTo>
                    <a:pt x="93" y="899"/>
                  </a:lnTo>
                  <a:lnTo>
                    <a:pt x="94" y="899"/>
                  </a:lnTo>
                  <a:lnTo>
                    <a:pt x="94" y="1544"/>
                  </a:lnTo>
                  <a:lnTo>
                    <a:pt x="101" y="1544"/>
                  </a:lnTo>
                  <a:lnTo>
                    <a:pt x="101" y="899"/>
                  </a:lnTo>
                  <a:lnTo>
                    <a:pt x="102" y="899"/>
                  </a:lnTo>
                  <a:lnTo>
                    <a:pt x="102" y="899"/>
                  </a:lnTo>
                  <a:lnTo>
                    <a:pt x="103" y="899"/>
                  </a:lnTo>
                  <a:lnTo>
                    <a:pt x="103" y="899"/>
                  </a:lnTo>
                  <a:lnTo>
                    <a:pt x="103" y="899"/>
                  </a:lnTo>
                  <a:lnTo>
                    <a:pt x="103" y="899"/>
                  </a:lnTo>
                  <a:lnTo>
                    <a:pt x="103" y="899"/>
                  </a:lnTo>
                  <a:lnTo>
                    <a:pt x="103" y="899"/>
                  </a:lnTo>
                  <a:lnTo>
                    <a:pt x="103" y="899"/>
                  </a:lnTo>
                  <a:lnTo>
                    <a:pt x="103" y="899"/>
                  </a:lnTo>
                  <a:lnTo>
                    <a:pt x="104" y="899"/>
                  </a:lnTo>
                  <a:lnTo>
                    <a:pt x="104" y="899"/>
                  </a:lnTo>
                  <a:lnTo>
                    <a:pt x="106" y="899"/>
                  </a:lnTo>
                  <a:lnTo>
                    <a:pt x="106" y="899"/>
                  </a:lnTo>
                  <a:lnTo>
                    <a:pt x="107" y="899"/>
                  </a:lnTo>
                  <a:lnTo>
                    <a:pt x="107" y="1532"/>
                  </a:lnTo>
                  <a:lnTo>
                    <a:pt x="107" y="1532"/>
                  </a:lnTo>
                  <a:lnTo>
                    <a:pt x="107" y="1532"/>
                  </a:lnTo>
                  <a:lnTo>
                    <a:pt x="108" y="1532"/>
                  </a:lnTo>
                  <a:lnTo>
                    <a:pt x="108" y="1532"/>
                  </a:lnTo>
                  <a:lnTo>
                    <a:pt x="110" y="1532"/>
                  </a:lnTo>
                  <a:lnTo>
                    <a:pt x="110" y="1532"/>
                  </a:lnTo>
                  <a:lnTo>
                    <a:pt x="112" y="1532"/>
                  </a:lnTo>
                  <a:lnTo>
                    <a:pt x="112" y="1532"/>
                  </a:lnTo>
                  <a:lnTo>
                    <a:pt x="115" y="1532"/>
                  </a:lnTo>
                  <a:lnTo>
                    <a:pt x="115" y="899"/>
                  </a:lnTo>
                  <a:lnTo>
                    <a:pt x="116" y="899"/>
                  </a:lnTo>
                  <a:lnTo>
                    <a:pt x="116" y="899"/>
                  </a:lnTo>
                  <a:lnTo>
                    <a:pt x="116" y="899"/>
                  </a:lnTo>
                  <a:lnTo>
                    <a:pt x="116" y="899"/>
                  </a:lnTo>
                  <a:lnTo>
                    <a:pt x="116" y="899"/>
                  </a:lnTo>
                  <a:lnTo>
                    <a:pt x="116" y="1529"/>
                  </a:lnTo>
                  <a:lnTo>
                    <a:pt x="116" y="1529"/>
                  </a:lnTo>
                  <a:lnTo>
                    <a:pt x="116" y="1529"/>
                  </a:lnTo>
                  <a:lnTo>
                    <a:pt x="116" y="152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7" y="899"/>
                  </a:lnTo>
                  <a:lnTo>
                    <a:pt x="117"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1516"/>
                  </a:lnTo>
                  <a:lnTo>
                    <a:pt x="119" y="1516"/>
                  </a:lnTo>
                  <a:lnTo>
                    <a:pt x="119" y="1516"/>
                  </a:lnTo>
                  <a:lnTo>
                    <a:pt x="119" y="1516"/>
                  </a:lnTo>
                  <a:lnTo>
                    <a:pt x="119" y="899"/>
                  </a:lnTo>
                  <a:lnTo>
                    <a:pt x="119" y="899"/>
                  </a:lnTo>
                  <a:lnTo>
                    <a:pt x="119" y="1516"/>
                  </a:lnTo>
                  <a:lnTo>
                    <a:pt x="121" y="1516"/>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3" y="899"/>
                  </a:lnTo>
                  <a:lnTo>
                    <a:pt x="123" y="899"/>
                  </a:lnTo>
                  <a:lnTo>
                    <a:pt x="123" y="899"/>
                  </a:lnTo>
                  <a:lnTo>
                    <a:pt x="123" y="899"/>
                  </a:lnTo>
                  <a:lnTo>
                    <a:pt x="123" y="899"/>
                  </a:lnTo>
                  <a:lnTo>
                    <a:pt x="123" y="899"/>
                  </a:lnTo>
                  <a:lnTo>
                    <a:pt x="123" y="899"/>
                  </a:lnTo>
                  <a:lnTo>
                    <a:pt x="123" y="899"/>
                  </a:lnTo>
                  <a:lnTo>
                    <a:pt x="123" y="899"/>
                  </a:lnTo>
                  <a:lnTo>
                    <a:pt x="123" y="1510"/>
                  </a:lnTo>
                  <a:lnTo>
                    <a:pt x="123" y="1510"/>
                  </a:lnTo>
                  <a:lnTo>
                    <a:pt x="123" y="1510"/>
                  </a:lnTo>
                  <a:lnTo>
                    <a:pt x="125" y="1510"/>
                  </a:lnTo>
                  <a:lnTo>
                    <a:pt x="125" y="1510"/>
                  </a:lnTo>
                  <a:lnTo>
                    <a:pt x="125" y="1510"/>
                  </a:lnTo>
                  <a:lnTo>
                    <a:pt x="125" y="1510"/>
                  </a:lnTo>
                  <a:lnTo>
                    <a:pt x="125" y="1510"/>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6" y="899"/>
                  </a:lnTo>
                  <a:lnTo>
                    <a:pt x="126" y="899"/>
                  </a:lnTo>
                  <a:lnTo>
                    <a:pt x="126" y="899"/>
                  </a:lnTo>
                  <a:lnTo>
                    <a:pt x="126" y="899"/>
                  </a:lnTo>
                  <a:lnTo>
                    <a:pt x="127" y="899"/>
                  </a:lnTo>
                  <a:lnTo>
                    <a:pt x="127" y="899"/>
                  </a:lnTo>
                  <a:lnTo>
                    <a:pt x="127" y="899"/>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8" y="1498"/>
                  </a:lnTo>
                  <a:lnTo>
                    <a:pt x="128" y="1498"/>
                  </a:lnTo>
                  <a:lnTo>
                    <a:pt x="128" y="1498"/>
                  </a:lnTo>
                  <a:lnTo>
                    <a:pt x="128" y="1498"/>
                  </a:lnTo>
                  <a:lnTo>
                    <a:pt x="129" y="1498"/>
                  </a:lnTo>
                  <a:lnTo>
                    <a:pt x="129" y="1498"/>
                  </a:lnTo>
                  <a:lnTo>
                    <a:pt x="131" y="1498"/>
                  </a:lnTo>
                  <a:lnTo>
                    <a:pt x="131" y="1496"/>
                  </a:lnTo>
                  <a:lnTo>
                    <a:pt x="131" y="1496"/>
                  </a:lnTo>
                  <a:lnTo>
                    <a:pt x="131" y="1496"/>
                  </a:lnTo>
                  <a:lnTo>
                    <a:pt x="133" y="1496"/>
                  </a:lnTo>
                  <a:lnTo>
                    <a:pt x="133" y="1496"/>
                  </a:lnTo>
                  <a:lnTo>
                    <a:pt x="135" y="1496"/>
                  </a:lnTo>
                  <a:lnTo>
                    <a:pt x="135" y="1492"/>
                  </a:lnTo>
                  <a:lnTo>
                    <a:pt x="135" y="1492"/>
                  </a:lnTo>
                  <a:lnTo>
                    <a:pt x="135" y="1492"/>
                  </a:lnTo>
                  <a:lnTo>
                    <a:pt x="135" y="1492"/>
                  </a:lnTo>
                  <a:lnTo>
                    <a:pt x="135" y="1492"/>
                  </a:lnTo>
                  <a:lnTo>
                    <a:pt x="135" y="1492"/>
                  </a:lnTo>
                  <a:lnTo>
                    <a:pt x="135" y="899"/>
                  </a:lnTo>
                  <a:lnTo>
                    <a:pt x="135" y="899"/>
                  </a:lnTo>
                  <a:lnTo>
                    <a:pt x="135" y="1492"/>
                  </a:lnTo>
                  <a:lnTo>
                    <a:pt x="136" y="1492"/>
                  </a:lnTo>
                  <a:lnTo>
                    <a:pt x="136" y="1492"/>
                  </a:lnTo>
                  <a:lnTo>
                    <a:pt x="136" y="1492"/>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7" y="899"/>
                  </a:lnTo>
                  <a:lnTo>
                    <a:pt x="137" y="899"/>
                  </a:lnTo>
                  <a:lnTo>
                    <a:pt x="137" y="899"/>
                  </a:lnTo>
                  <a:lnTo>
                    <a:pt x="137" y="899"/>
                  </a:lnTo>
                  <a:lnTo>
                    <a:pt x="137" y="899"/>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8" y="1480"/>
                  </a:lnTo>
                  <a:lnTo>
                    <a:pt x="138" y="1480"/>
                  </a:lnTo>
                  <a:lnTo>
                    <a:pt x="138" y="1480"/>
                  </a:lnTo>
                  <a:lnTo>
                    <a:pt x="138" y="1480"/>
                  </a:lnTo>
                  <a:lnTo>
                    <a:pt x="138" y="1480"/>
                  </a:lnTo>
                  <a:lnTo>
                    <a:pt x="138" y="1477"/>
                  </a:lnTo>
                  <a:lnTo>
                    <a:pt x="138" y="1477"/>
                  </a:lnTo>
                  <a:lnTo>
                    <a:pt x="138" y="1477"/>
                  </a:lnTo>
                  <a:lnTo>
                    <a:pt x="138" y="1477"/>
                  </a:lnTo>
                  <a:lnTo>
                    <a:pt x="138" y="1477"/>
                  </a:lnTo>
                  <a:lnTo>
                    <a:pt x="139" y="1477"/>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40" y="89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5"/>
                  </a:lnTo>
                  <a:lnTo>
                    <a:pt x="140" y="1465"/>
                  </a:lnTo>
                  <a:lnTo>
                    <a:pt x="140" y="1465"/>
                  </a:lnTo>
                  <a:lnTo>
                    <a:pt x="140" y="1465"/>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0"/>
                  </a:lnTo>
                  <a:lnTo>
                    <a:pt x="140" y="1460"/>
                  </a:lnTo>
                  <a:lnTo>
                    <a:pt x="140" y="1460"/>
                  </a:lnTo>
                  <a:lnTo>
                    <a:pt x="140" y="1460"/>
                  </a:lnTo>
                  <a:lnTo>
                    <a:pt x="140" y="1460"/>
                  </a:lnTo>
                  <a:lnTo>
                    <a:pt x="140" y="1460"/>
                  </a:lnTo>
                  <a:lnTo>
                    <a:pt x="140" y="899"/>
                  </a:lnTo>
                  <a:lnTo>
                    <a:pt x="140" y="899"/>
                  </a:lnTo>
                  <a:lnTo>
                    <a:pt x="140" y="899"/>
                  </a:lnTo>
                  <a:lnTo>
                    <a:pt x="140" y="899"/>
                  </a:lnTo>
                  <a:lnTo>
                    <a:pt x="140"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1453"/>
                  </a:lnTo>
                  <a:lnTo>
                    <a:pt x="141" y="1453"/>
                  </a:lnTo>
                  <a:lnTo>
                    <a:pt x="141" y="899"/>
                  </a:lnTo>
                  <a:lnTo>
                    <a:pt x="141" y="899"/>
                  </a:lnTo>
                  <a:lnTo>
                    <a:pt x="141" y="1453"/>
                  </a:lnTo>
                  <a:lnTo>
                    <a:pt x="141" y="1453"/>
                  </a:lnTo>
                  <a:lnTo>
                    <a:pt x="141" y="899"/>
                  </a:lnTo>
                  <a:lnTo>
                    <a:pt x="142" y="899"/>
                  </a:lnTo>
                  <a:lnTo>
                    <a:pt x="142" y="899"/>
                  </a:lnTo>
                  <a:lnTo>
                    <a:pt x="142" y="899"/>
                  </a:lnTo>
                  <a:lnTo>
                    <a:pt x="142" y="899"/>
                  </a:lnTo>
                  <a:lnTo>
                    <a:pt x="142" y="899"/>
                  </a:lnTo>
                  <a:lnTo>
                    <a:pt x="142" y="899"/>
                  </a:lnTo>
                  <a:lnTo>
                    <a:pt x="143" y="899"/>
                  </a:lnTo>
                  <a:lnTo>
                    <a:pt x="143" y="899"/>
                  </a:lnTo>
                  <a:lnTo>
                    <a:pt x="144" y="899"/>
                  </a:lnTo>
                  <a:lnTo>
                    <a:pt x="144" y="899"/>
                  </a:lnTo>
                  <a:lnTo>
                    <a:pt x="147" y="899"/>
                  </a:lnTo>
                  <a:lnTo>
                    <a:pt x="147" y="899"/>
                  </a:lnTo>
                  <a:lnTo>
                    <a:pt x="147" y="899"/>
                  </a:lnTo>
                  <a:lnTo>
                    <a:pt x="147" y="899"/>
                  </a:lnTo>
                  <a:lnTo>
                    <a:pt x="147" y="899"/>
                  </a:lnTo>
                  <a:lnTo>
                    <a:pt x="147" y="899"/>
                  </a:lnTo>
                  <a:lnTo>
                    <a:pt x="147" y="899"/>
                  </a:lnTo>
                  <a:lnTo>
                    <a:pt x="147" y="899"/>
                  </a:lnTo>
                  <a:lnTo>
                    <a:pt x="148" y="899"/>
                  </a:lnTo>
                  <a:lnTo>
                    <a:pt x="148" y="899"/>
                  </a:lnTo>
                  <a:lnTo>
                    <a:pt x="148" y="899"/>
                  </a:lnTo>
                  <a:lnTo>
                    <a:pt x="148" y="899"/>
                  </a:lnTo>
                  <a:lnTo>
                    <a:pt x="148" y="899"/>
                  </a:lnTo>
                  <a:lnTo>
                    <a:pt x="148" y="899"/>
                  </a:lnTo>
                  <a:lnTo>
                    <a:pt x="148" y="899"/>
                  </a:lnTo>
                  <a:lnTo>
                    <a:pt x="148" y="1447"/>
                  </a:lnTo>
                  <a:lnTo>
                    <a:pt x="148" y="1447"/>
                  </a:lnTo>
                  <a:lnTo>
                    <a:pt x="148" y="899"/>
                  </a:lnTo>
                  <a:lnTo>
                    <a:pt x="148" y="899"/>
                  </a:lnTo>
                  <a:lnTo>
                    <a:pt x="148"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9" y="1447"/>
                  </a:lnTo>
                  <a:lnTo>
                    <a:pt x="149" y="1447"/>
                  </a:lnTo>
                  <a:lnTo>
                    <a:pt x="150" y="1447"/>
                  </a:lnTo>
                  <a:lnTo>
                    <a:pt x="150" y="1444"/>
                  </a:lnTo>
                  <a:lnTo>
                    <a:pt x="150" y="1444"/>
                  </a:lnTo>
                  <a:lnTo>
                    <a:pt x="150" y="1444"/>
                  </a:lnTo>
                  <a:lnTo>
                    <a:pt x="150" y="1444"/>
                  </a:lnTo>
                  <a:lnTo>
                    <a:pt x="150" y="899"/>
                  </a:lnTo>
                  <a:lnTo>
                    <a:pt x="150" y="899"/>
                  </a:lnTo>
                  <a:lnTo>
                    <a:pt x="150" y="899"/>
                  </a:lnTo>
                  <a:lnTo>
                    <a:pt x="150" y="899"/>
                  </a:lnTo>
                  <a:lnTo>
                    <a:pt x="150" y="899"/>
                  </a:lnTo>
                  <a:lnTo>
                    <a:pt x="150" y="899"/>
                  </a:lnTo>
                  <a:lnTo>
                    <a:pt x="150" y="899"/>
                  </a:lnTo>
                  <a:lnTo>
                    <a:pt x="150" y="899"/>
                  </a:lnTo>
                  <a:lnTo>
                    <a:pt x="150"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2" y="899"/>
                  </a:lnTo>
                  <a:lnTo>
                    <a:pt x="152" y="899"/>
                  </a:lnTo>
                  <a:lnTo>
                    <a:pt x="152" y="899"/>
                  </a:lnTo>
                  <a:lnTo>
                    <a:pt x="152" y="899"/>
                  </a:lnTo>
                  <a:lnTo>
                    <a:pt x="152" y="899"/>
                  </a:lnTo>
                  <a:lnTo>
                    <a:pt x="152" y="1434"/>
                  </a:lnTo>
                  <a:lnTo>
                    <a:pt x="160" y="1434"/>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0"/>
                  </a:lnTo>
                  <a:lnTo>
                    <a:pt x="167" y="1430"/>
                  </a:lnTo>
                  <a:lnTo>
                    <a:pt x="167" y="1430"/>
                  </a:lnTo>
                  <a:lnTo>
                    <a:pt x="204" y="1430"/>
                  </a:lnTo>
                  <a:lnTo>
                    <a:pt x="204" y="1430"/>
                  </a:lnTo>
                  <a:lnTo>
                    <a:pt x="204" y="1430"/>
                  </a:lnTo>
                  <a:lnTo>
                    <a:pt x="204" y="899"/>
                  </a:lnTo>
                  <a:lnTo>
                    <a:pt x="204" y="899"/>
                  </a:lnTo>
                  <a:lnTo>
                    <a:pt x="204" y="899"/>
                  </a:lnTo>
                  <a:lnTo>
                    <a:pt x="204" y="899"/>
                  </a:lnTo>
                  <a:lnTo>
                    <a:pt x="204" y="899"/>
                  </a:lnTo>
                  <a:lnTo>
                    <a:pt x="204" y="899"/>
                  </a:lnTo>
                  <a:lnTo>
                    <a:pt x="204" y="899"/>
                  </a:lnTo>
                  <a:lnTo>
                    <a:pt x="204" y="899"/>
                  </a:lnTo>
                  <a:lnTo>
                    <a:pt x="204" y="1425"/>
                  </a:lnTo>
                  <a:lnTo>
                    <a:pt x="205" y="1425"/>
                  </a:lnTo>
                  <a:lnTo>
                    <a:pt x="205" y="1425"/>
                  </a:lnTo>
                  <a:lnTo>
                    <a:pt x="206" y="1425"/>
                  </a:lnTo>
                  <a:lnTo>
                    <a:pt x="206" y="1425"/>
                  </a:lnTo>
                  <a:lnTo>
                    <a:pt x="207" y="1425"/>
                  </a:lnTo>
                  <a:lnTo>
                    <a:pt x="207" y="899"/>
                  </a:lnTo>
                  <a:lnTo>
                    <a:pt x="207" y="899"/>
                  </a:lnTo>
                  <a:lnTo>
                    <a:pt x="207" y="1420"/>
                  </a:lnTo>
                  <a:lnTo>
                    <a:pt x="207" y="1420"/>
                  </a:lnTo>
                  <a:lnTo>
                    <a:pt x="207" y="1420"/>
                  </a:lnTo>
                  <a:lnTo>
                    <a:pt x="209" y="1420"/>
                  </a:lnTo>
                  <a:lnTo>
                    <a:pt x="209" y="899"/>
                  </a:lnTo>
                  <a:lnTo>
                    <a:pt x="209" y="899"/>
                  </a:lnTo>
                  <a:lnTo>
                    <a:pt x="209" y="1420"/>
                  </a:lnTo>
                  <a:lnTo>
                    <a:pt x="209" y="1420"/>
                  </a:lnTo>
                  <a:lnTo>
                    <a:pt x="209" y="1420"/>
                  </a:lnTo>
                  <a:lnTo>
                    <a:pt x="209" y="1420"/>
                  </a:lnTo>
                  <a:lnTo>
                    <a:pt x="209" y="899"/>
                  </a:lnTo>
                  <a:lnTo>
                    <a:pt x="209" y="899"/>
                  </a:lnTo>
                  <a:lnTo>
                    <a:pt x="209" y="899"/>
                  </a:lnTo>
                  <a:lnTo>
                    <a:pt x="210" y="899"/>
                  </a:lnTo>
                  <a:lnTo>
                    <a:pt x="210" y="899"/>
                  </a:lnTo>
                  <a:lnTo>
                    <a:pt x="211" y="899"/>
                  </a:lnTo>
                  <a:lnTo>
                    <a:pt x="211" y="1420"/>
                  </a:lnTo>
                  <a:lnTo>
                    <a:pt x="213" y="1420"/>
                  </a:lnTo>
                  <a:lnTo>
                    <a:pt x="213" y="1420"/>
                  </a:lnTo>
                  <a:lnTo>
                    <a:pt x="217" y="1420"/>
                  </a:lnTo>
                  <a:lnTo>
                    <a:pt x="217" y="899"/>
                  </a:lnTo>
                  <a:lnTo>
                    <a:pt x="219" y="899"/>
                  </a:lnTo>
                  <a:lnTo>
                    <a:pt x="219" y="899"/>
                  </a:lnTo>
                  <a:lnTo>
                    <a:pt x="219" y="899"/>
                  </a:lnTo>
                  <a:lnTo>
                    <a:pt x="219" y="899"/>
                  </a:lnTo>
                  <a:lnTo>
                    <a:pt x="219" y="899"/>
                  </a:lnTo>
                  <a:lnTo>
                    <a:pt x="219" y="899"/>
                  </a:lnTo>
                  <a:lnTo>
                    <a:pt x="219" y="899"/>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20" y="1414"/>
                  </a:lnTo>
                  <a:lnTo>
                    <a:pt x="220" y="1414"/>
                  </a:lnTo>
                  <a:lnTo>
                    <a:pt x="220" y="1414"/>
                  </a:lnTo>
                  <a:lnTo>
                    <a:pt x="220" y="1414"/>
                  </a:lnTo>
                  <a:lnTo>
                    <a:pt x="220" y="1414"/>
                  </a:lnTo>
                  <a:lnTo>
                    <a:pt x="220" y="1414"/>
                  </a:lnTo>
                  <a:lnTo>
                    <a:pt x="220" y="1414"/>
                  </a:lnTo>
                  <a:lnTo>
                    <a:pt x="220" y="1414"/>
                  </a:lnTo>
                  <a:lnTo>
                    <a:pt x="220" y="1414"/>
                  </a:lnTo>
                  <a:lnTo>
                    <a:pt x="220" y="899"/>
                  </a:lnTo>
                  <a:lnTo>
                    <a:pt x="221" y="899"/>
                  </a:lnTo>
                  <a:lnTo>
                    <a:pt x="221" y="1414"/>
                  </a:lnTo>
                  <a:lnTo>
                    <a:pt x="221" y="1414"/>
                  </a:lnTo>
                  <a:lnTo>
                    <a:pt x="221" y="1414"/>
                  </a:lnTo>
                  <a:lnTo>
                    <a:pt x="222" y="1414"/>
                  </a:lnTo>
                  <a:lnTo>
                    <a:pt x="222" y="1414"/>
                  </a:lnTo>
                  <a:lnTo>
                    <a:pt x="222" y="1414"/>
                  </a:lnTo>
                  <a:lnTo>
                    <a:pt x="222" y="1414"/>
                  </a:lnTo>
                  <a:lnTo>
                    <a:pt x="223" y="1414"/>
                  </a:lnTo>
                  <a:lnTo>
                    <a:pt x="223" y="1414"/>
                  </a:lnTo>
                  <a:lnTo>
                    <a:pt x="224" y="1414"/>
                  </a:lnTo>
                  <a:lnTo>
                    <a:pt x="224" y="1414"/>
                  </a:lnTo>
                  <a:lnTo>
                    <a:pt x="226" y="1414"/>
                  </a:lnTo>
                  <a:lnTo>
                    <a:pt x="226" y="1414"/>
                  </a:lnTo>
                  <a:lnTo>
                    <a:pt x="228" y="1414"/>
                  </a:lnTo>
                  <a:lnTo>
                    <a:pt x="228" y="1414"/>
                  </a:lnTo>
                  <a:lnTo>
                    <a:pt x="233" y="1414"/>
                  </a:lnTo>
                  <a:lnTo>
                    <a:pt x="233" y="1414"/>
                  </a:lnTo>
                  <a:lnTo>
                    <a:pt x="233" y="1414"/>
                  </a:lnTo>
                  <a:lnTo>
                    <a:pt x="233" y="1413"/>
                  </a:lnTo>
                  <a:lnTo>
                    <a:pt x="236" y="1413"/>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7" y="1412"/>
                  </a:lnTo>
                  <a:lnTo>
                    <a:pt x="237" y="899"/>
                  </a:lnTo>
                  <a:lnTo>
                    <a:pt x="237" y="899"/>
                  </a:lnTo>
                  <a:lnTo>
                    <a:pt x="237" y="1409"/>
                  </a:lnTo>
                  <a:lnTo>
                    <a:pt x="237" y="1409"/>
                  </a:lnTo>
                  <a:lnTo>
                    <a:pt x="237" y="1409"/>
                  </a:lnTo>
                  <a:lnTo>
                    <a:pt x="237" y="1409"/>
                  </a:lnTo>
                  <a:lnTo>
                    <a:pt x="237" y="1409"/>
                  </a:lnTo>
                  <a:lnTo>
                    <a:pt x="237" y="1409"/>
                  </a:lnTo>
                  <a:lnTo>
                    <a:pt x="237" y="899"/>
                  </a:lnTo>
                  <a:lnTo>
                    <a:pt x="237" y="899"/>
                  </a:lnTo>
                  <a:lnTo>
                    <a:pt x="237" y="1409"/>
                  </a:lnTo>
                  <a:lnTo>
                    <a:pt x="238" y="1409"/>
                  </a:lnTo>
                  <a:lnTo>
                    <a:pt x="238" y="1408"/>
                  </a:lnTo>
                  <a:lnTo>
                    <a:pt x="238" y="1408"/>
                  </a:lnTo>
                  <a:lnTo>
                    <a:pt x="238" y="1408"/>
                  </a:lnTo>
                  <a:lnTo>
                    <a:pt x="238" y="1408"/>
                  </a:lnTo>
                  <a:lnTo>
                    <a:pt x="238" y="1408"/>
                  </a:lnTo>
                  <a:lnTo>
                    <a:pt x="238" y="1408"/>
                  </a:lnTo>
                  <a:lnTo>
                    <a:pt x="238" y="1408"/>
                  </a:lnTo>
                  <a:lnTo>
                    <a:pt x="238" y="1408"/>
                  </a:lnTo>
                  <a:lnTo>
                    <a:pt x="238" y="1408"/>
                  </a:lnTo>
                  <a:lnTo>
                    <a:pt x="239" y="1408"/>
                  </a:lnTo>
                  <a:lnTo>
                    <a:pt x="239" y="1408"/>
                  </a:lnTo>
                  <a:lnTo>
                    <a:pt x="239" y="1408"/>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899"/>
                  </a:lnTo>
                  <a:lnTo>
                    <a:pt x="239" y="899"/>
                  </a:lnTo>
                  <a:lnTo>
                    <a:pt x="239" y="899"/>
                  </a:lnTo>
                  <a:lnTo>
                    <a:pt x="239" y="899"/>
                  </a:lnTo>
                  <a:lnTo>
                    <a:pt x="239" y="1406"/>
                  </a:lnTo>
                  <a:lnTo>
                    <a:pt x="239" y="1406"/>
                  </a:lnTo>
                  <a:lnTo>
                    <a:pt x="239" y="1406"/>
                  </a:lnTo>
                  <a:lnTo>
                    <a:pt x="239" y="1406"/>
                  </a:lnTo>
                  <a:lnTo>
                    <a:pt x="239" y="1406"/>
                  </a:lnTo>
                  <a:lnTo>
                    <a:pt x="239" y="1406"/>
                  </a:lnTo>
                  <a:lnTo>
                    <a:pt x="239" y="1406"/>
                  </a:lnTo>
                  <a:lnTo>
                    <a:pt x="240" y="1406"/>
                  </a:lnTo>
                  <a:lnTo>
                    <a:pt x="240" y="1406"/>
                  </a:lnTo>
                  <a:lnTo>
                    <a:pt x="240" y="1406"/>
                  </a:lnTo>
                  <a:lnTo>
                    <a:pt x="240" y="1406"/>
                  </a:lnTo>
                  <a:lnTo>
                    <a:pt x="241" y="1406"/>
                  </a:lnTo>
                  <a:lnTo>
                    <a:pt x="241" y="899"/>
                  </a:lnTo>
                  <a:lnTo>
                    <a:pt x="243" y="899"/>
                  </a:lnTo>
                  <a:lnTo>
                    <a:pt x="243" y="1406"/>
                  </a:lnTo>
                  <a:lnTo>
                    <a:pt x="247" y="1406"/>
                  </a:lnTo>
                  <a:lnTo>
                    <a:pt x="247" y="899"/>
                  </a:lnTo>
                  <a:lnTo>
                    <a:pt x="247" y="899"/>
                  </a:lnTo>
                  <a:lnTo>
                    <a:pt x="247" y="1404"/>
                  </a:lnTo>
                  <a:lnTo>
                    <a:pt x="247" y="1404"/>
                  </a:lnTo>
                  <a:lnTo>
                    <a:pt x="247" y="1404"/>
                  </a:lnTo>
                  <a:lnTo>
                    <a:pt x="247" y="1404"/>
                  </a:lnTo>
                  <a:lnTo>
                    <a:pt x="247" y="1404"/>
                  </a:lnTo>
                  <a:lnTo>
                    <a:pt x="247" y="1404"/>
                  </a:lnTo>
                  <a:lnTo>
                    <a:pt x="247" y="899"/>
                  </a:lnTo>
                  <a:lnTo>
                    <a:pt x="247" y="899"/>
                  </a:lnTo>
                  <a:lnTo>
                    <a:pt x="247" y="1404"/>
                  </a:lnTo>
                  <a:lnTo>
                    <a:pt x="247" y="1404"/>
                  </a:lnTo>
                  <a:lnTo>
                    <a:pt x="247" y="1404"/>
                  </a:lnTo>
                  <a:lnTo>
                    <a:pt x="266" y="1404"/>
                  </a:lnTo>
                  <a:lnTo>
                    <a:pt x="266" y="899"/>
                  </a:lnTo>
                  <a:lnTo>
                    <a:pt x="266" y="899"/>
                  </a:lnTo>
                  <a:lnTo>
                    <a:pt x="266" y="899"/>
                  </a:lnTo>
                  <a:lnTo>
                    <a:pt x="266" y="899"/>
                  </a:lnTo>
                  <a:lnTo>
                    <a:pt x="266" y="899"/>
                  </a:lnTo>
                  <a:lnTo>
                    <a:pt x="266" y="899"/>
                  </a:lnTo>
                  <a:lnTo>
                    <a:pt x="266" y="899"/>
                  </a:lnTo>
                  <a:lnTo>
                    <a:pt x="266" y="899"/>
                  </a:lnTo>
                  <a:lnTo>
                    <a:pt x="266" y="899"/>
                  </a:lnTo>
                  <a:lnTo>
                    <a:pt x="268" y="899"/>
                  </a:lnTo>
                  <a:lnTo>
                    <a:pt x="268" y="899"/>
                  </a:lnTo>
                  <a:lnTo>
                    <a:pt x="274" y="899"/>
                  </a:lnTo>
                  <a:lnTo>
                    <a:pt x="274" y="899"/>
                  </a:lnTo>
                  <a:lnTo>
                    <a:pt x="280" y="899"/>
                  </a:lnTo>
                  <a:lnTo>
                    <a:pt x="280" y="899"/>
                  </a:lnTo>
                  <a:lnTo>
                    <a:pt x="286" y="899"/>
                  </a:lnTo>
                  <a:lnTo>
                    <a:pt x="286"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9" y="899"/>
                  </a:lnTo>
                  <a:lnTo>
                    <a:pt x="289" y="899"/>
                  </a:lnTo>
                  <a:lnTo>
                    <a:pt x="290" y="899"/>
                  </a:lnTo>
                  <a:lnTo>
                    <a:pt x="290"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7" y="899"/>
                  </a:lnTo>
                  <a:lnTo>
                    <a:pt x="297" y="899"/>
                  </a:lnTo>
                  <a:lnTo>
                    <a:pt x="299" y="899"/>
                  </a:lnTo>
                  <a:lnTo>
                    <a:pt x="299" y="899"/>
                  </a:lnTo>
                  <a:lnTo>
                    <a:pt x="301" y="899"/>
                  </a:lnTo>
                  <a:lnTo>
                    <a:pt x="301" y="899"/>
                  </a:lnTo>
                  <a:lnTo>
                    <a:pt x="307" y="899"/>
                  </a:lnTo>
                  <a:lnTo>
                    <a:pt x="307" y="899"/>
                  </a:lnTo>
                  <a:lnTo>
                    <a:pt x="307" y="899"/>
                  </a:lnTo>
                  <a:lnTo>
                    <a:pt x="307" y="899"/>
                  </a:lnTo>
                  <a:lnTo>
                    <a:pt x="308" y="899"/>
                  </a:lnTo>
                  <a:lnTo>
                    <a:pt x="308" y="899"/>
                  </a:lnTo>
                  <a:lnTo>
                    <a:pt x="309" y="899"/>
                  </a:lnTo>
                  <a:lnTo>
                    <a:pt x="309" y="1380"/>
                  </a:lnTo>
                  <a:lnTo>
                    <a:pt x="309" y="1380"/>
                  </a:lnTo>
                  <a:lnTo>
                    <a:pt x="309" y="1380"/>
                  </a:lnTo>
                  <a:lnTo>
                    <a:pt x="309" y="1380"/>
                  </a:lnTo>
                  <a:lnTo>
                    <a:pt x="309" y="1380"/>
                  </a:lnTo>
                  <a:lnTo>
                    <a:pt x="309" y="1380"/>
                  </a:lnTo>
                  <a:lnTo>
                    <a:pt x="309" y="899"/>
                  </a:lnTo>
                  <a:lnTo>
                    <a:pt x="309" y="899"/>
                  </a:lnTo>
                  <a:lnTo>
                    <a:pt x="309" y="899"/>
                  </a:lnTo>
                  <a:lnTo>
                    <a:pt x="310" y="899"/>
                  </a:lnTo>
                  <a:lnTo>
                    <a:pt x="310" y="1372"/>
                  </a:lnTo>
                  <a:lnTo>
                    <a:pt x="322" y="1372"/>
                  </a:lnTo>
                  <a:lnTo>
                    <a:pt x="322" y="1371"/>
                  </a:lnTo>
                  <a:lnTo>
                    <a:pt x="322" y="1371"/>
                  </a:lnTo>
                  <a:lnTo>
                    <a:pt x="322" y="1371"/>
                  </a:lnTo>
                  <a:lnTo>
                    <a:pt x="322" y="1371"/>
                  </a:lnTo>
                  <a:lnTo>
                    <a:pt x="322" y="1371"/>
                  </a:lnTo>
                  <a:lnTo>
                    <a:pt x="322" y="1371"/>
                  </a:lnTo>
                  <a:lnTo>
                    <a:pt x="322" y="1371"/>
                  </a:lnTo>
                  <a:lnTo>
                    <a:pt x="326" y="1371"/>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899"/>
                  </a:lnTo>
                  <a:lnTo>
                    <a:pt x="327" y="899"/>
                  </a:lnTo>
                  <a:lnTo>
                    <a:pt x="327" y="899"/>
                  </a:lnTo>
                  <a:lnTo>
                    <a:pt x="327" y="899"/>
                  </a:lnTo>
                  <a:lnTo>
                    <a:pt x="327" y="1370"/>
                  </a:lnTo>
                  <a:lnTo>
                    <a:pt x="327" y="1370"/>
                  </a:lnTo>
                  <a:lnTo>
                    <a:pt x="327" y="1370"/>
                  </a:lnTo>
                  <a:lnTo>
                    <a:pt x="328" y="1370"/>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9" y="899"/>
                  </a:lnTo>
                  <a:lnTo>
                    <a:pt x="329" y="899"/>
                  </a:lnTo>
                  <a:lnTo>
                    <a:pt x="330" y="899"/>
                  </a:lnTo>
                  <a:lnTo>
                    <a:pt x="330" y="899"/>
                  </a:lnTo>
                  <a:lnTo>
                    <a:pt x="331" y="899"/>
                  </a:lnTo>
                  <a:lnTo>
                    <a:pt x="331" y="899"/>
                  </a:lnTo>
                  <a:lnTo>
                    <a:pt x="332" y="899"/>
                  </a:lnTo>
                  <a:lnTo>
                    <a:pt x="332" y="899"/>
                  </a:lnTo>
                  <a:lnTo>
                    <a:pt x="333" y="899"/>
                  </a:lnTo>
                  <a:lnTo>
                    <a:pt x="333" y="899"/>
                  </a:lnTo>
                  <a:lnTo>
                    <a:pt x="335" y="899"/>
                  </a:lnTo>
                  <a:lnTo>
                    <a:pt x="335" y="899"/>
                  </a:lnTo>
                  <a:lnTo>
                    <a:pt x="335" y="899"/>
                  </a:lnTo>
                  <a:lnTo>
                    <a:pt x="335" y="899"/>
                  </a:lnTo>
                  <a:lnTo>
                    <a:pt x="335" y="899"/>
                  </a:lnTo>
                  <a:lnTo>
                    <a:pt x="335" y="899"/>
                  </a:lnTo>
                  <a:lnTo>
                    <a:pt x="335" y="899"/>
                  </a:lnTo>
                  <a:lnTo>
                    <a:pt x="335" y="899"/>
                  </a:lnTo>
                  <a:lnTo>
                    <a:pt x="335" y="899"/>
                  </a:lnTo>
                  <a:lnTo>
                    <a:pt x="335" y="1366"/>
                  </a:lnTo>
                  <a:lnTo>
                    <a:pt x="335" y="1366"/>
                  </a:lnTo>
                  <a:lnTo>
                    <a:pt x="335" y="899"/>
                  </a:lnTo>
                  <a:lnTo>
                    <a:pt x="335" y="899"/>
                  </a:lnTo>
                  <a:lnTo>
                    <a:pt x="335" y="899"/>
                  </a:lnTo>
                  <a:lnTo>
                    <a:pt x="335" y="899"/>
                  </a:lnTo>
                  <a:lnTo>
                    <a:pt x="335" y="1366"/>
                  </a:lnTo>
                  <a:lnTo>
                    <a:pt x="335" y="1366"/>
                  </a:lnTo>
                  <a:lnTo>
                    <a:pt x="335" y="899"/>
                  </a:lnTo>
                  <a:lnTo>
                    <a:pt x="335" y="899"/>
                  </a:lnTo>
                  <a:lnTo>
                    <a:pt x="335" y="1366"/>
                  </a:lnTo>
                  <a:lnTo>
                    <a:pt x="335" y="1366"/>
                  </a:lnTo>
                  <a:lnTo>
                    <a:pt x="335" y="1366"/>
                  </a:lnTo>
                  <a:lnTo>
                    <a:pt x="335" y="1366"/>
                  </a:lnTo>
                  <a:lnTo>
                    <a:pt x="335" y="899"/>
                  </a:lnTo>
                  <a:lnTo>
                    <a:pt x="335" y="899"/>
                  </a:lnTo>
                  <a:lnTo>
                    <a:pt x="335" y="1366"/>
                  </a:lnTo>
                  <a:lnTo>
                    <a:pt x="335" y="1366"/>
                  </a:lnTo>
                  <a:lnTo>
                    <a:pt x="335" y="899"/>
                  </a:lnTo>
                  <a:lnTo>
                    <a:pt x="335" y="899"/>
                  </a:lnTo>
                  <a:lnTo>
                    <a:pt x="335" y="899"/>
                  </a:lnTo>
                  <a:lnTo>
                    <a:pt x="335" y="899"/>
                  </a:lnTo>
                  <a:lnTo>
                    <a:pt x="335" y="1366"/>
                  </a:lnTo>
                  <a:lnTo>
                    <a:pt x="335" y="1366"/>
                  </a:lnTo>
                  <a:lnTo>
                    <a:pt x="335" y="1366"/>
                  </a:lnTo>
                  <a:lnTo>
                    <a:pt x="335" y="1366"/>
                  </a:lnTo>
                  <a:lnTo>
                    <a:pt x="335" y="899"/>
                  </a:lnTo>
                  <a:lnTo>
                    <a:pt x="335" y="899"/>
                  </a:lnTo>
                  <a:lnTo>
                    <a:pt x="335" y="899"/>
                  </a:lnTo>
                  <a:lnTo>
                    <a:pt x="335" y="899"/>
                  </a:lnTo>
                  <a:lnTo>
                    <a:pt x="335"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7" y="899"/>
                  </a:lnTo>
                  <a:lnTo>
                    <a:pt x="337" y="899"/>
                  </a:lnTo>
                  <a:lnTo>
                    <a:pt x="337" y="899"/>
                  </a:lnTo>
                  <a:lnTo>
                    <a:pt x="337" y="899"/>
                  </a:lnTo>
                  <a:lnTo>
                    <a:pt x="337" y="899"/>
                  </a:lnTo>
                  <a:lnTo>
                    <a:pt x="337" y="899"/>
                  </a:lnTo>
                  <a:lnTo>
                    <a:pt x="337" y="899"/>
                  </a:lnTo>
                  <a:lnTo>
                    <a:pt x="337"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1363"/>
                  </a:lnTo>
                  <a:lnTo>
                    <a:pt x="338" y="1363"/>
                  </a:lnTo>
                  <a:lnTo>
                    <a:pt x="338" y="1363"/>
                  </a:lnTo>
                  <a:lnTo>
                    <a:pt x="338" y="1363"/>
                  </a:lnTo>
                  <a:lnTo>
                    <a:pt x="338"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40" y="899"/>
                  </a:lnTo>
                  <a:lnTo>
                    <a:pt x="340" y="899"/>
                  </a:lnTo>
                  <a:lnTo>
                    <a:pt x="341" y="899"/>
                  </a:lnTo>
                  <a:lnTo>
                    <a:pt x="341"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1359"/>
                  </a:lnTo>
                  <a:lnTo>
                    <a:pt x="342" y="1359"/>
                  </a:lnTo>
                  <a:lnTo>
                    <a:pt x="342" y="1359"/>
                  </a:lnTo>
                  <a:lnTo>
                    <a:pt x="344" y="1359"/>
                  </a:lnTo>
                  <a:lnTo>
                    <a:pt x="344" y="1359"/>
                  </a:lnTo>
                  <a:lnTo>
                    <a:pt x="344" y="135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899"/>
                  </a:lnTo>
                  <a:lnTo>
                    <a:pt x="344" y="899"/>
                  </a:lnTo>
                  <a:lnTo>
                    <a:pt x="344" y="899"/>
                  </a:lnTo>
                  <a:lnTo>
                    <a:pt x="344" y="899"/>
                  </a:lnTo>
                  <a:lnTo>
                    <a:pt x="344"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6" y="899"/>
                  </a:lnTo>
                  <a:lnTo>
                    <a:pt x="346" y="899"/>
                  </a:lnTo>
                  <a:lnTo>
                    <a:pt x="346" y="899"/>
                  </a:lnTo>
                  <a:lnTo>
                    <a:pt x="346" y="899"/>
                  </a:lnTo>
                  <a:lnTo>
                    <a:pt x="346" y="899"/>
                  </a:lnTo>
                  <a:lnTo>
                    <a:pt x="346" y="899"/>
                  </a:lnTo>
                  <a:lnTo>
                    <a:pt x="347" y="899"/>
                  </a:lnTo>
                  <a:lnTo>
                    <a:pt x="347" y="899"/>
                  </a:lnTo>
                  <a:lnTo>
                    <a:pt x="347" y="899"/>
                  </a:lnTo>
                  <a:lnTo>
                    <a:pt x="347" y="899"/>
                  </a:lnTo>
                  <a:lnTo>
                    <a:pt x="348" y="899"/>
                  </a:lnTo>
                  <a:lnTo>
                    <a:pt x="348" y="899"/>
                  </a:lnTo>
                  <a:lnTo>
                    <a:pt x="350" y="899"/>
                  </a:lnTo>
                  <a:lnTo>
                    <a:pt x="350" y="1353"/>
                  </a:lnTo>
                  <a:lnTo>
                    <a:pt x="350" y="1353"/>
                  </a:lnTo>
                  <a:lnTo>
                    <a:pt x="350" y="1353"/>
                  </a:lnTo>
                  <a:lnTo>
                    <a:pt x="350" y="1353"/>
                  </a:lnTo>
                  <a:lnTo>
                    <a:pt x="350" y="1353"/>
                  </a:lnTo>
                  <a:lnTo>
                    <a:pt x="351" y="1353"/>
                  </a:lnTo>
                  <a:lnTo>
                    <a:pt x="351" y="1353"/>
                  </a:lnTo>
                  <a:lnTo>
                    <a:pt x="351" y="1353"/>
                  </a:lnTo>
                  <a:lnTo>
                    <a:pt x="351" y="899"/>
                  </a:lnTo>
                  <a:lnTo>
                    <a:pt x="351" y="899"/>
                  </a:lnTo>
                  <a:lnTo>
                    <a:pt x="351" y="899"/>
                  </a:lnTo>
                  <a:lnTo>
                    <a:pt x="351" y="899"/>
                  </a:lnTo>
                  <a:lnTo>
                    <a:pt x="351" y="1351"/>
                  </a:lnTo>
                  <a:lnTo>
                    <a:pt x="351" y="1351"/>
                  </a:lnTo>
                  <a:lnTo>
                    <a:pt x="351" y="1351"/>
                  </a:lnTo>
                  <a:lnTo>
                    <a:pt x="351" y="1351"/>
                  </a:lnTo>
                  <a:lnTo>
                    <a:pt x="351" y="1351"/>
                  </a:lnTo>
                  <a:lnTo>
                    <a:pt x="351" y="1351"/>
                  </a:lnTo>
                  <a:lnTo>
                    <a:pt x="351" y="1351"/>
                  </a:lnTo>
                  <a:lnTo>
                    <a:pt x="352" y="1351"/>
                  </a:lnTo>
                  <a:lnTo>
                    <a:pt x="352" y="1351"/>
                  </a:lnTo>
                  <a:lnTo>
                    <a:pt x="352" y="1351"/>
                  </a:lnTo>
                  <a:lnTo>
                    <a:pt x="352" y="1351"/>
                  </a:lnTo>
                  <a:lnTo>
                    <a:pt x="354" y="1351"/>
                  </a:lnTo>
                  <a:lnTo>
                    <a:pt x="354" y="1351"/>
                  </a:lnTo>
                  <a:lnTo>
                    <a:pt x="358" y="1351"/>
                  </a:lnTo>
                  <a:lnTo>
                    <a:pt x="358" y="1351"/>
                  </a:lnTo>
                  <a:lnTo>
                    <a:pt x="377" y="1351"/>
                  </a:lnTo>
                  <a:lnTo>
                    <a:pt x="377" y="1349"/>
                  </a:lnTo>
                  <a:lnTo>
                    <a:pt x="377" y="1349"/>
                  </a:lnTo>
                  <a:lnTo>
                    <a:pt x="377" y="1349"/>
                  </a:lnTo>
                  <a:lnTo>
                    <a:pt x="377" y="134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1349"/>
                  </a:lnTo>
                  <a:lnTo>
                    <a:pt x="378" y="1349"/>
                  </a:lnTo>
                  <a:lnTo>
                    <a:pt x="378" y="1349"/>
                  </a:lnTo>
                  <a:lnTo>
                    <a:pt x="378" y="1349"/>
                  </a:lnTo>
                  <a:lnTo>
                    <a:pt x="378" y="1349"/>
                  </a:lnTo>
                  <a:lnTo>
                    <a:pt x="378" y="1349"/>
                  </a:lnTo>
                  <a:lnTo>
                    <a:pt x="378" y="899"/>
                  </a:lnTo>
                  <a:lnTo>
                    <a:pt x="378" y="899"/>
                  </a:lnTo>
                  <a:lnTo>
                    <a:pt x="378" y="899"/>
                  </a:lnTo>
                  <a:lnTo>
                    <a:pt x="379" y="899"/>
                  </a:lnTo>
                  <a:lnTo>
                    <a:pt x="379" y="1349"/>
                  </a:lnTo>
                  <a:lnTo>
                    <a:pt x="380" y="1349"/>
                  </a:lnTo>
                  <a:lnTo>
                    <a:pt x="380" y="1349"/>
                  </a:lnTo>
                  <a:lnTo>
                    <a:pt x="381" y="1349"/>
                  </a:lnTo>
                  <a:lnTo>
                    <a:pt x="381" y="899"/>
                  </a:lnTo>
                  <a:lnTo>
                    <a:pt x="382" y="899"/>
                  </a:lnTo>
                  <a:lnTo>
                    <a:pt x="382" y="899"/>
                  </a:lnTo>
                  <a:lnTo>
                    <a:pt x="382" y="899"/>
                  </a:lnTo>
                  <a:lnTo>
                    <a:pt x="382" y="1348"/>
                  </a:lnTo>
                  <a:lnTo>
                    <a:pt x="382" y="1348"/>
                  </a:lnTo>
                  <a:lnTo>
                    <a:pt x="382" y="1347"/>
                  </a:lnTo>
                  <a:lnTo>
                    <a:pt x="382" y="1347"/>
                  </a:lnTo>
                  <a:lnTo>
                    <a:pt x="382" y="1347"/>
                  </a:lnTo>
                  <a:lnTo>
                    <a:pt x="382" y="1347"/>
                  </a:lnTo>
                  <a:lnTo>
                    <a:pt x="382" y="1342"/>
                  </a:lnTo>
                  <a:lnTo>
                    <a:pt x="382" y="1342"/>
                  </a:lnTo>
                  <a:lnTo>
                    <a:pt x="382" y="1342"/>
                  </a:lnTo>
                  <a:lnTo>
                    <a:pt x="382" y="1342"/>
                  </a:lnTo>
                  <a:lnTo>
                    <a:pt x="382" y="1342"/>
                  </a:lnTo>
                  <a:lnTo>
                    <a:pt x="383" y="1342"/>
                  </a:lnTo>
                  <a:lnTo>
                    <a:pt x="383" y="1342"/>
                  </a:lnTo>
                  <a:lnTo>
                    <a:pt x="383" y="1342"/>
                  </a:lnTo>
                  <a:lnTo>
                    <a:pt x="383" y="1342"/>
                  </a:lnTo>
                  <a:lnTo>
                    <a:pt x="383" y="1342"/>
                  </a:lnTo>
                  <a:lnTo>
                    <a:pt x="383" y="1342"/>
                  </a:lnTo>
                  <a:lnTo>
                    <a:pt x="383" y="1342"/>
                  </a:lnTo>
                  <a:lnTo>
                    <a:pt x="383" y="899"/>
                  </a:lnTo>
                  <a:lnTo>
                    <a:pt x="383" y="899"/>
                  </a:lnTo>
                  <a:lnTo>
                    <a:pt x="383" y="899"/>
                  </a:lnTo>
                  <a:lnTo>
                    <a:pt x="383" y="899"/>
                  </a:lnTo>
                  <a:lnTo>
                    <a:pt x="383" y="899"/>
                  </a:lnTo>
                  <a:lnTo>
                    <a:pt x="383" y="899"/>
                  </a:lnTo>
                  <a:lnTo>
                    <a:pt x="383" y="899"/>
                  </a:lnTo>
                  <a:lnTo>
                    <a:pt x="383" y="899"/>
                  </a:lnTo>
                  <a:lnTo>
                    <a:pt x="383" y="899"/>
                  </a:lnTo>
                  <a:lnTo>
                    <a:pt x="384" y="899"/>
                  </a:lnTo>
                  <a:lnTo>
                    <a:pt x="384" y="899"/>
                  </a:lnTo>
                  <a:lnTo>
                    <a:pt x="387" y="899"/>
                  </a:lnTo>
                  <a:lnTo>
                    <a:pt x="387"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1334"/>
                  </a:lnTo>
                  <a:lnTo>
                    <a:pt x="398" y="1334"/>
                  </a:lnTo>
                  <a:lnTo>
                    <a:pt x="398" y="1334"/>
                  </a:lnTo>
                  <a:lnTo>
                    <a:pt x="398" y="1334"/>
                  </a:lnTo>
                  <a:lnTo>
                    <a:pt x="398" y="1334"/>
                  </a:lnTo>
                  <a:lnTo>
                    <a:pt x="399" y="1334"/>
                  </a:lnTo>
                  <a:lnTo>
                    <a:pt x="399" y="899"/>
                  </a:lnTo>
                  <a:lnTo>
                    <a:pt x="399" y="899"/>
                  </a:lnTo>
                  <a:lnTo>
                    <a:pt x="399" y="899"/>
                  </a:lnTo>
                  <a:lnTo>
                    <a:pt x="399" y="899"/>
                  </a:lnTo>
                  <a:lnTo>
                    <a:pt x="399" y="1333"/>
                  </a:lnTo>
                  <a:lnTo>
                    <a:pt x="400" y="1333"/>
                  </a:lnTo>
                  <a:lnTo>
                    <a:pt x="400" y="899"/>
                  </a:lnTo>
                  <a:lnTo>
                    <a:pt x="400" y="899"/>
                  </a:lnTo>
                  <a:lnTo>
                    <a:pt x="400" y="899"/>
                  </a:lnTo>
                  <a:lnTo>
                    <a:pt x="400" y="899"/>
                  </a:lnTo>
                  <a:lnTo>
                    <a:pt x="400" y="899"/>
                  </a:lnTo>
                  <a:lnTo>
                    <a:pt x="402" y="899"/>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3" y="1331"/>
                  </a:lnTo>
                  <a:lnTo>
                    <a:pt x="403" y="1331"/>
                  </a:lnTo>
                  <a:lnTo>
                    <a:pt x="404" y="1331"/>
                  </a:lnTo>
                  <a:lnTo>
                    <a:pt x="404" y="1331"/>
                  </a:lnTo>
                  <a:lnTo>
                    <a:pt x="405" y="1331"/>
                  </a:lnTo>
                  <a:lnTo>
                    <a:pt x="405" y="1331"/>
                  </a:lnTo>
                  <a:lnTo>
                    <a:pt x="405" y="1331"/>
                  </a:lnTo>
                  <a:lnTo>
                    <a:pt x="405" y="1331"/>
                  </a:lnTo>
                  <a:lnTo>
                    <a:pt x="405" y="1331"/>
                  </a:lnTo>
                  <a:lnTo>
                    <a:pt x="405" y="1331"/>
                  </a:lnTo>
                  <a:lnTo>
                    <a:pt x="406" y="1331"/>
                  </a:lnTo>
                  <a:lnTo>
                    <a:pt x="406" y="1331"/>
                  </a:lnTo>
                  <a:lnTo>
                    <a:pt x="407" y="1331"/>
                  </a:lnTo>
                  <a:lnTo>
                    <a:pt x="407" y="1331"/>
                  </a:lnTo>
                  <a:lnTo>
                    <a:pt x="409" y="1331"/>
                  </a:lnTo>
                  <a:lnTo>
                    <a:pt x="409" y="1331"/>
                  </a:lnTo>
                  <a:lnTo>
                    <a:pt x="410" y="1331"/>
                  </a:lnTo>
                  <a:lnTo>
                    <a:pt x="410" y="1331"/>
                  </a:lnTo>
                  <a:lnTo>
                    <a:pt x="412" y="1331"/>
                  </a:lnTo>
                  <a:lnTo>
                    <a:pt x="412" y="1331"/>
                  </a:lnTo>
                  <a:lnTo>
                    <a:pt x="413" y="1331"/>
                  </a:lnTo>
                  <a:lnTo>
                    <a:pt x="413" y="1331"/>
                  </a:lnTo>
                  <a:lnTo>
                    <a:pt x="415" y="1331"/>
                  </a:lnTo>
                  <a:lnTo>
                    <a:pt x="415" y="1331"/>
                  </a:lnTo>
                  <a:lnTo>
                    <a:pt x="418" y="1331"/>
                  </a:lnTo>
                  <a:lnTo>
                    <a:pt x="418" y="1331"/>
                  </a:lnTo>
                  <a:lnTo>
                    <a:pt x="424" y="1331"/>
                  </a:lnTo>
                  <a:lnTo>
                    <a:pt x="424" y="1331"/>
                  </a:lnTo>
                  <a:lnTo>
                    <a:pt x="430" y="1331"/>
                  </a:lnTo>
                  <a:lnTo>
                    <a:pt x="430" y="1331"/>
                  </a:lnTo>
                  <a:lnTo>
                    <a:pt x="430" y="1331"/>
                  </a:lnTo>
                  <a:lnTo>
                    <a:pt x="430" y="1330"/>
                  </a:lnTo>
                  <a:lnTo>
                    <a:pt x="430" y="1330"/>
                  </a:lnTo>
                  <a:lnTo>
                    <a:pt x="430" y="899"/>
                  </a:lnTo>
                  <a:lnTo>
                    <a:pt x="430" y="899"/>
                  </a:lnTo>
                  <a:lnTo>
                    <a:pt x="430" y="899"/>
                  </a:lnTo>
                  <a:lnTo>
                    <a:pt x="430" y="899"/>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1" y="1327"/>
                  </a:lnTo>
                  <a:lnTo>
                    <a:pt x="431" y="1327"/>
                  </a:lnTo>
                  <a:lnTo>
                    <a:pt x="433" y="1327"/>
                  </a:lnTo>
                  <a:lnTo>
                    <a:pt x="433" y="1327"/>
                  </a:lnTo>
                  <a:lnTo>
                    <a:pt x="436" y="1327"/>
                  </a:lnTo>
                  <a:lnTo>
                    <a:pt x="436" y="1327"/>
                  </a:lnTo>
                  <a:lnTo>
                    <a:pt x="439" y="1327"/>
                  </a:lnTo>
                  <a:lnTo>
                    <a:pt x="439" y="1327"/>
                  </a:lnTo>
                  <a:lnTo>
                    <a:pt x="447" y="1327"/>
                  </a:lnTo>
                  <a:lnTo>
                    <a:pt x="447" y="1325"/>
                  </a:lnTo>
                  <a:lnTo>
                    <a:pt x="447" y="1325"/>
                  </a:lnTo>
                  <a:lnTo>
                    <a:pt x="447"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9" y="1325"/>
                  </a:lnTo>
                  <a:lnTo>
                    <a:pt x="449" y="1325"/>
                  </a:lnTo>
                  <a:lnTo>
                    <a:pt x="450" y="1325"/>
                  </a:lnTo>
                  <a:lnTo>
                    <a:pt x="450" y="1325"/>
                  </a:lnTo>
                  <a:lnTo>
                    <a:pt x="451" y="1325"/>
                  </a:lnTo>
                  <a:lnTo>
                    <a:pt x="451" y="1325"/>
                  </a:lnTo>
                  <a:lnTo>
                    <a:pt x="453" y="1325"/>
                  </a:lnTo>
                  <a:lnTo>
                    <a:pt x="453" y="899"/>
                  </a:lnTo>
                  <a:lnTo>
                    <a:pt x="453" y="899"/>
                  </a:lnTo>
                  <a:lnTo>
                    <a:pt x="453" y="899"/>
                  </a:lnTo>
                  <a:lnTo>
                    <a:pt x="453" y="899"/>
                  </a:lnTo>
                  <a:lnTo>
                    <a:pt x="453" y="899"/>
                  </a:lnTo>
                  <a:lnTo>
                    <a:pt x="453" y="899"/>
                  </a:lnTo>
                  <a:lnTo>
                    <a:pt x="453" y="899"/>
                  </a:lnTo>
                  <a:lnTo>
                    <a:pt x="453" y="899"/>
                  </a:lnTo>
                  <a:lnTo>
                    <a:pt x="453" y="1324"/>
                  </a:lnTo>
                  <a:lnTo>
                    <a:pt x="453" y="1324"/>
                  </a:lnTo>
                  <a:lnTo>
                    <a:pt x="453" y="899"/>
                  </a:lnTo>
                  <a:lnTo>
                    <a:pt x="453" y="899"/>
                  </a:lnTo>
                  <a:lnTo>
                    <a:pt x="453" y="1324"/>
                  </a:lnTo>
                  <a:lnTo>
                    <a:pt x="456" y="1324"/>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8" y="899"/>
                  </a:lnTo>
                  <a:lnTo>
                    <a:pt x="458" y="1318"/>
                  </a:lnTo>
                  <a:lnTo>
                    <a:pt x="458" y="1318"/>
                  </a:lnTo>
                  <a:lnTo>
                    <a:pt x="458" y="899"/>
                  </a:lnTo>
                  <a:lnTo>
                    <a:pt x="458" y="899"/>
                  </a:lnTo>
                  <a:lnTo>
                    <a:pt x="458" y="899"/>
                  </a:lnTo>
                  <a:lnTo>
                    <a:pt x="458" y="899"/>
                  </a:lnTo>
                  <a:lnTo>
                    <a:pt x="458" y="1318"/>
                  </a:lnTo>
                  <a:lnTo>
                    <a:pt x="458" y="1318"/>
                  </a:lnTo>
                  <a:lnTo>
                    <a:pt x="458" y="899"/>
                  </a:lnTo>
                  <a:lnTo>
                    <a:pt x="458" y="899"/>
                  </a:lnTo>
                  <a:lnTo>
                    <a:pt x="458" y="1318"/>
                  </a:lnTo>
                  <a:lnTo>
                    <a:pt x="458" y="1318"/>
                  </a:lnTo>
                  <a:lnTo>
                    <a:pt x="458" y="899"/>
                  </a:lnTo>
                  <a:lnTo>
                    <a:pt x="458" y="899"/>
                  </a:lnTo>
                  <a:lnTo>
                    <a:pt x="458" y="899"/>
                  </a:lnTo>
                  <a:lnTo>
                    <a:pt x="458" y="899"/>
                  </a:lnTo>
                  <a:lnTo>
                    <a:pt x="458" y="899"/>
                  </a:lnTo>
                  <a:lnTo>
                    <a:pt x="459" y="899"/>
                  </a:lnTo>
                  <a:lnTo>
                    <a:pt x="459" y="899"/>
                  </a:lnTo>
                  <a:lnTo>
                    <a:pt x="460" y="899"/>
                  </a:lnTo>
                  <a:lnTo>
                    <a:pt x="460" y="899"/>
                  </a:lnTo>
                  <a:lnTo>
                    <a:pt x="460" y="899"/>
                  </a:lnTo>
                  <a:lnTo>
                    <a:pt x="460" y="899"/>
                  </a:lnTo>
                  <a:lnTo>
                    <a:pt x="461" y="899"/>
                  </a:lnTo>
                  <a:lnTo>
                    <a:pt x="461" y="899"/>
                  </a:lnTo>
                  <a:lnTo>
                    <a:pt x="462" y="899"/>
                  </a:lnTo>
                  <a:lnTo>
                    <a:pt x="462" y="899"/>
                  </a:lnTo>
                  <a:lnTo>
                    <a:pt x="463" y="899"/>
                  </a:lnTo>
                  <a:lnTo>
                    <a:pt x="463" y="899"/>
                  </a:lnTo>
                  <a:lnTo>
                    <a:pt x="464" y="899"/>
                  </a:lnTo>
                  <a:lnTo>
                    <a:pt x="464" y="899"/>
                  </a:lnTo>
                  <a:lnTo>
                    <a:pt x="470" y="899"/>
                  </a:lnTo>
                  <a:lnTo>
                    <a:pt x="470" y="899"/>
                  </a:lnTo>
                  <a:lnTo>
                    <a:pt x="470" y="899"/>
                  </a:lnTo>
                  <a:lnTo>
                    <a:pt x="470" y="1317"/>
                  </a:lnTo>
                  <a:lnTo>
                    <a:pt x="470" y="1317"/>
                  </a:lnTo>
                  <a:lnTo>
                    <a:pt x="470" y="1317"/>
                  </a:lnTo>
                  <a:lnTo>
                    <a:pt x="471" y="1317"/>
                  </a:lnTo>
                  <a:lnTo>
                    <a:pt x="471" y="1317"/>
                  </a:lnTo>
                  <a:lnTo>
                    <a:pt x="471" y="1317"/>
                  </a:lnTo>
                  <a:lnTo>
                    <a:pt x="471" y="1317"/>
                  </a:lnTo>
                  <a:lnTo>
                    <a:pt x="471" y="1317"/>
                  </a:lnTo>
                  <a:lnTo>
                    <a:pt x="471" y="1317"/>
                  </a:lnTo>
                  <a:lnTo>
                    <a:pt x="471" y="1317"/>
                  </a:lnTo>
                  <a:lnTo>
                    <a:pt x="471" y="899"/>
                  </a:lnTo>
                  <a:lnTo>
                    <a:pt x="472" y="899"/>
                  </a:lnTo>
                  <a:lnTo>
                    <a:pt x="472" y="1317"/>
                  </a:lnTo>
                  <a:lnTo>
                    <a:pt x="472" y="1317"/>
                  </a:lnTo>
                  <a:lnTo>
                    <a:pt x="472" y="899"/>
                  </a:lnTo>
                  <a:lnTo>
                    <a:pt x="474" y="899"/>
                  </a:lnTo>
                  <a:lnTo>
                    <a:pt x="474" y="899"/>
                  </a:lnTo>
                  <a:lnTo>
                    <a:pt x="475" y="899"/>
                  </a:lnTo>
                  <a:lnTo>
                    <a:pt x="475" y="899"/>
                  </a:lnTo>
                  <a:lnTo>
                    <a:pt x="477" y="899"/>
                  </a:lnTo>
                  <a:lnTo>
                    <a:pt x="477" y="899"/>
                  </a:lnTo>
                  <a:lnTo>
                    <a:pt x="477" y="899"/>
                  </a:lnTo>
                  <a:lnTo>
                    <a:pt x="477" y="899"/>
                  </a:lnTo>
                  <a:lnTo>
                    <a:pt x="477" y="899"/>
                  </a:lnTo>
                  <a:lnTo>
                    <a:pt x="477" y="1314"/>
                  </a:lnTo>
                  <a:lnTo>
                    <a:pt x="510" y="1314"/>
                  </a:lnTo>
                  <a:lnTo>
                    <a:pt x="510" y="1314"/>
                  </a:lnTo>
                  <a:lnTo>
                    <a:pt x="510" y="1314"/>
                  </a:lnTo>
                  <a:lnTo>
                    <a:pt x="510" y="1314"/>
                  </a:lnTo>
                  <a:lnTo>
                    <a:pt x="510" y="1314"/>
                  </a:lnTo>
                  <a:lnTo>
                    <a:pt x="510" y="899"/>
                  </a:lnTo>
                  <a:lnTo>
                    <a:pt x="511" y="899"/>
                  </a:lnTo>
                  <a:lnTo>
                    <a:pt x="511" y="1309"/>
                  </a:lnTo>
                  <a:lnTo>
                    <a:pt x="511" y="1309"/>
                  </a:lnTo>
                  <a:lnTo>
                    <a:pt x="511" y="1309"/>
                  </a:lnTo>
                  <a:lnTo>
                    <a:pt x="511" y="1309"/>
                  </a:lnTo>
                  <a:lnTo>
                    <a:pt x="511" y="899"/>
                  </a:lnTo>
                  <a:lnTo>
                    <a:pt x="511" y="899"/>
                  </a:lnTo>
                  <a:lnTo>
                    <a:pt x="511" y="899"/>
                  </a:lnTo>
                  <a:lnTo>
                    <a:pt x="511" y="899"/>
                  </a:lnTo>
                  <a:lnTo>
                    <a:pt x="511" y="899"/>
                  </a:lnTo>
                  <a:lnTo>
                    <a:pt x="511" y="899"/>
                  </a:lnTo>
                  <a:lnTo>
                    <a:pt x="511" y="899"/>
                  </a:lnTo>
                  <a:lnTo>
                    <a:pt x="512" y="899"/>
                  </a:lnTo>
                  <a:lnTo>
                    <a:pt x="512" y="899"/>
                  </a:lnTo>
                  <a:lnTo>
                    <a:pt x="514" y="899"/>
                  </a:lnTo>
                  <a:lnTo>
                    <a:pt x="514"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20" y="899"/>
                  </a:lnTo>
                  <a:lnTo>
                    <a:pt x="520" y="899"/>
                  </a:lnTo>
                  <a:lnTo>
                    <a:pt x="520" y="899"/>
                  </a:lnTo>
                  <a:lnTo>
                    <a:pt x="520" y="899"/>
                  </a:lnTo>
                  <a:lnTo>
                    <a:pt x="521" y="899"/>
                  </a:lnTo>
                  <a:lnTo>
                    <a:pt x="521" y="899"/>
                  </a:lnTo>
                  <a:lnTo>
                    <a:pt x="522" y="899"/>
                  </a:lnTo>
                  <a:lnTo>
                    <a:pt x="522"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8" y="899"/>
                  </a:lnTo>
                  <a:lnTo>
                    <a:pt x="528" y="899"/>
                  </a:lnTo>
                  <a:lnTo>
                    <a:pt x="529" y="899"/>
                  </a:lnTo>
                  <a:lnTo>
                    <a:pt x="529" y="899"/>
                  </a:lnTo>
                  <a:lnTo>
                    <a:pt x="529" y="899"/>
                  </a:lnTo>
                  <a:lnTo>
                    <a:pt x="529" y="899"/>
                  </a:lnTo>
                  <a:lnTo>
                    <a:pt x="530" y="899"/>
                  </a:lnTo>
                  <a:lnTo>
                    <a:pt x="530" y="1298"/>
                  </a:lnTo>
                  <a:lnTo>
                    <a:pt x="530" y="1298"/>
                  </a:lnTo>
                  <a:lnTo>
                    <a:pt x="530" y="1298"/>
                  </a:lnTo>
                  <a:lnTo>
                    <a:pt x="530" y="1298"/>
                  </a:lnTo>
                  <a:lnTo>
                    <a:pt x="530" y="1298"/>
                  </a:lnTo>
                  <a:lnTo>
                    <a:pt x="530" y="1298"/>
                  </a:lnTo>
                  <a:lnTo>
                    <a:pt x="530" y="1298"/>
                  </a:lnTo>
                  <a:lnTo>
                    <a:pt x="530" y="1298"/>
                  </a:lnTo>
                  <a:lnTo>
                    <a:pt x="530" y="1298"/>
                  </a:lnTo>
                  <a:lnTo>
                    <a:pt x="531" y="1298"/>
                  </a:lnTo>
                  <a:lnTo>
                    <a:pt x="531" y="1298"/>
                  </a:lnTo>
                  <a:lnTo>
                    <a:pt x="531" y="1298"/>
                  </a:lnTo>
                  <a:lnTo>
                    <a:pt x="531" y="1298"/>
                  </a:lnTo>
                  <a:lnTo>
                    <a:pt x="532" y="1298"/>
                  </a:lnTo>
                  <a:lnTo>
                    <a:pt x="532" y="1298"/>
                  </a:lnTo>
                  <a:lnTo>
                    <a:pt x="532" y="1298"/>
                  </a:lnTo>
                  <a:lnTo>
                    <a:pt x="532" y="1298"/>
                  </a:lnTo>
                  <a:lnTo>
                    <a:pt x="533" y="1298"/>
                  </a:lnTo>
                  <a:lnTo>
                    <a:pt x="533" y="1298"/>
                  </a:lnTo>
                  <a:lnTo>
                    <a:pt x="534" y="1298"/>
                  </a:lnTo>
                  <a:lnTo>
                    <a:pt x="534" y="1298"/>
                  </a:lnTo>
                  <a:lnTo>
                    <a:pt x="538" y="1298"/>
                  </a:lnTo>
                  <a:lnTo>
                    <a:pt x="538" y="1298"/>
                  </a:lnTo>
                  <a:lnTo>
                    <a:pt x="548" y="1298"/>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899"/>
                  </a:lnTo>
                  <a:lnTo>
                    <a:pt x="548" y="899"/>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50" y="1294"/>
                  </a:lnTo>
                  <a:lnTo>
                    <a:pt x="550" y="1294"/>
                  </a:lnTo>
                  <a:lnTo>
                    <a:pt x="551" y="1294"/>
                  </a:lnTo>
                  <a:lnTo>
                    <a:pt x="551" y="1294"/>
                  </a:lnTo>
                  <a:lnTo>
                    <a:pt x="554" y="1294"/>
                  </a:lnTo>
                  <a:lnTo>
                    <a:pt x="554" y="899"/>
                  </a:lnTo>
                  <a:lnTo>
                    <a:pt x="554" y="899"/>
                  </a:lnTo>
                  <a:lnTo>
                    <a:pt x="554" y="899"/>
                  </a:lnTo>
                  <a:lnTo>
                    <a:pt x="573" y="899"/>
                  </a:lnTo>
                  <a:lnTo>
                    <a:pt x="573" y="1292"/>
                  </a:lnTo>
                  <a:lnTo>
                    <a:pt x="573" y="1292"/>
                  </a:lnTo>
                  <a:lnTo>
                    <a:pt x="573" y="1292"/>
                  </a:lnTo>
                  <a:lnTo>
                    <a:pt x="573" y="1292"/>
                  </a:lnTo>
                  <a:lnTo>
                    <a:pt x="573" y="1292"/>
                  </a:lnTo>
                  <a:lnTo>
                    <a:pt x="573" y="1292"/>
                  </a:lnTo>
                  <a:lnTo>
                    <a:pt x="573" y="1292"/>
                  </a:lnTo>
                  <a:lnTo>
                    <a:pt x="573" y="1292"/>
                  </a:lnTo>
                  <a:lnTo>
                    <a:pt x="573" y="899"/>
                  </a:lnTo>
                  <a:lnTo>
                    <a:pt x="573" y="899"/>
                  </a:lnTo>
                  <a:lnTo>
                    <a:pt x="573" y="1292"/>
                  </a:lnTo>
                  <a:lnTo>
                    <a:pt x="574" y="1292"/>
                  </a:lnTo>
                  <a:lnTo>
                    <a:pt x="574" y="1292"/>
                  </a:lnTo>
                  <a:lnTo>
                    <a:pt x="576" y="1292"/>
                  </a:lnTo>
                  <a:lnTo>
                    <a:pt x="576" y="899"/>
                  </a:lnTo>
                  <a:lnTo>
                    <a:pt x="579" y="899"/>
                  </a:lnTo>
                  <a:lnTo>
                    <a:pt x="579" y="1292"/>
                  </a:lnTo>
                  <a:lnTo>
                    <a:pt x="580" y="1292"/>
                  </a:lnTo>
                  <a:lnTo>
                    <a:pt x="580" y="899"/>
                  </a:lnTo>
                  <a:lnTo>
                    <a:pt x="581" y="899"/>
                  </a:lnTo>
                  <a:lnTo>
                    <a:pt x="581" y="899"/>
                  </a:lnTo>
                  <a:lnTo>
                    <a:pt x="582" y="899"/>
                  </a:lnTo>
                  <a:lnTo>
                    <a:pt x="582" y="899"/>
                  </a:lnTo>
                  <a:lnTo>
                    <a:pt x="582" y="899"/>
                  </a:lnTo>
                  <a:lnTo>
                    <a:pt x="582" y="899"/>
                  </a:lnTo>
                  <a:lnTo>
                    <a:pt x="582" y="899"/>
                  </a:lnTo>
                  <a:lnTo>
                    <a:pt x="582" y="899"/>
                  </a:lnTo>
                  <a:lnTo>
                    <a:pt x="582" y="899"/>
                  </a:lnTo>
                  <a:lnTo>
                    <a:pt x="582" y="899"/>
                  </a:lnTo>
                  <a:lnTo>
                    <a:pt x="586" y="899"/>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7" y="1290"/>
                  </a:lnTo>
                  <a:lnTo>
                    <a:pt x="587" y="1290"/>
                  </a:lnTo>
                  <a:lnTo>
                    <a:pt x="587" y="1290"/>
                  </a:lnTo>
                  <a:lnTo>
                    <a:pt x="587" y="1290"/>
                  </a:lnTo>
                  <a:lnTo>
                    <a:pt x="587" y="1290"/>
                  </a:lnTo>
                  <a:lnTo>
                    <a:pt x="587" y="899"/>
                  </a:lnTo>
                  <a:lnTo>
                    <a:pt x="588" y="899"/>
                  </a:lnTo>
                  <a:lnTo>
                    <a:pt x="588" y="1290"/>
                  </a:lnTo>
                  <a:lnTo>
                    <a:pt x="588" y="1290"/>
                  </a:lnTo>
                  <a:lnTo>
                    <a:pt x="588" y="1290"/>
                  </a:lnTo>
                  <a:lnTo>
                    <a:pt x="589" y="1290"/>
                  </a:lnTo>
                  <a:lnTo>
                    <a:pt x="589" y="1290"/>
                  </a:lnTo>
                  <a:lnTo>
                    <a:pt x="590" y="1290"/>
                  </a:lnTo>
                  <a:lnTo>
                    <a:pt x="590" y="1290"/>
                  </a:lnTo>
                  <a:lnTo>
                    <a:pt x="591" y="1290"/>
                  </a:lnTo>
                  <a:lnTo>
                    <a:pt x="591" y="899"/>
                  </a:lnTo>
                  <a:lnTo>
                    <a:pt x="592" y="899"/>
                  </a:lnTo>
                  <a:lnTo>
                    <a:pt x="592" y="899"/>
                  </a:lnTo>
                  <a:lnTo>
                    <a:pt x="594" y="899"/>
                  </a:lnTo>
                  <a:lnTo>
                    <a:pt x="594" y="899"/>
                  </a:lnTo>
                  <a:lnTo>
                    <a:pt x="595" y="899"/>
                  </a:lnTo>
                  <a:lnTo>
                    <a:pt x="595" y="899"/>
                  </a:lnTo>
                  <a:lnTo>
                    <a:pt x="595" y="899"/>
                  </a:lnTo>
                  <a:lnTo>
                    <a:pt x="595" y="899"/>
                  </a:lnTo>
                  <a:lnTo>
                    <a:pt x="596" y="899"/>
                  </a:lnTo>
                  <a:lnTo>
                    <a:pt x="596" y="899"/>
                  </a:lnTo>
                  <a:lnTo>
                    <a:pt x="597" y="899"/>
                  </a:lnTo>
                  <a:lnTo>
                    <a:pt x="597" y="899"/>
                  </a:lnTo>
                  <a:lnTo>
                    <a:pt x="598" y="899"/>
                  </a:lnTo>
                  <a:lnTo>
                    <a:pt x="598" y="899"/>
                  </a:lnTo>
                  <a:lnTo>
                    <a:pt x="599" y="899"/>
                  </a:lnTo>
                  <a:lnTo>
                    <a:pt x="599" y="1286"/>
                  </a:lnTo>
                  <a:lnTo>
                    <a:pt x="599" y="1286"/>
                  </a:lnTo>
                  <a:lnTo>
                    <a:pt x="599" y="1286"/>
                  </a:lnTo>
                  <a:lnTo>
                    <a:pt x="599" y="1286"/>
                  </a:lnTo>
                  <a:lnTo>
                    <a:pt x="599" y="1286"/>
                  </a:lnTo>
                  <a:lnTo>
                    <a:pt x="599" y="1286"/>
                  </a:lnTo>
                  <a:lnTo>
                    <a:pt x="599" y="1286"/>
                  </a:lnTo>
                  <a:lnTo>
                    <a:pt x="599" y="1286"/>
                  </a:lnTo>
                  <a:lnTo>
                    <a:pt x="599" y="899"/>
                  </a:lnTo>
                  <a:lnTo>
                    <a:pt x="599" y="899"/>
                  </a:lnTo>
                  <a:lnTo>
                    <a:pt x="599" y="899"/>
                  </a:lnTo>
                  <a:lnTo>
                    <a:pt x="600" y="899"/>
                  </a:lnTo>
                  <a:lnTo>
                    <a:pt x="600" y="899"/>
                  </a:lnTo>
                  <a:lnTo>
                    <a:pt x="602" y="899"/>
                  </a:lnTo>
                  <a:lnTo>
                    <a:pt x="602" y="899"/>
                  </a:lnTo>
                  <a:lnTo>
                    <a:pt x="605" y="899"/>
                  </a:lnTo>
                  <a:lnTo>
                    <a:pt x="605" y="899"/>
                  </a:lnTo>
                  <a:lnTo>
                    <a:pt x="605" y="899"/>
                  </a:lnTo>
                  <a:lnTo>
                    <a:pt x="605" y="1284"/>
                  </a:lnTo>
                  <a:lnTo>
                    <a:pt x="605" y="1284"/>
                  </a:lnTo>
                  <a:lnTo>
                    <a:pt x="605" y="899"/>
                  </a:lnTo>
                  <a:lnTo>
                    <a:pt x="606" y="899"/>
                  </a:lnTo>
                  <a:lnTo>
                    <a:pt x="606" y="1282"/>
                  </a:lnTo>
                  <a:lnTo>
                    <a:pt x="606" y="1282"/>
                  </a:lnTo>
                  <a:lnTo>
                    <a:pt x="606" y="1282"/>
                  </a:lnTo>
                  <a:lnTo>
                    <a:pt x="606" y="1282"/>
                  </a:lnTo>
                  <a:lnTo>
                    <a:pt x="606" y="899"/>
                  </a:lnTo>
                  <a:lnTo>
                    <a:pt x="606" y="899"/>
                  </a:lnTo>
                  <a:lnTo>
                    <a:pt x="606" y="1282"/>
                  </a:lnTo>
                  <a:lnTo>
                    <a:pt x="606" y="1282"/>
                  </a:lnTo>
                  <a:lnTo>
                    <a:pt x="606" y="1282"/>
                  </a:lnTo>
                  <a:lnTo>
                    <a:pt x="606" y="1282"/>
                  </a:lnTo>
                  <a:lnTo>
                    <a:pt x="606" y="1282"/>
                  </a:lnTo>
                  <a:lnTo>
                    <a:pt x="606" y="1282"/>
                  </a:lnTo>
                  <a:lnTo>
                    <a:pt x="606" y="1281"/>
                  </a:lnTo>
                  <a:lnTo>
                    <a:pt x="606" y="1281"/>
                  </a:lnTo>
                  <a:lnTo>
                    <a:pt x="606" y="1281"/>
                  </a:lnTo>
                  <a:lnTo>
                    <a:pt x="606" y="1281"/>
                  </a:lnTo>
                  <a:lnTo>
                    <a:pt x="606" y="1281"/>
                  </a:lnTo>
                  <a:lnTo>
                    <a:pt x="606" y="1281"/>
                  </a:lnTo>
                  <a:lnTo>
                    <a:pt x="606" y="1281"/>
                  </a:lnTo>
                  <a:lnTo>
                    <a:pt x="606" y="1281"/>
                  </a:lnTo>
                  <a:lnTo>
                    <a:pt x="606" y="1281"/>
                  </a:lnTo>
                  <a:lnTo>
                    <a:pt x="607" y="1281"/>
                  </a:lnTo>
                  <a:lnTo>
                    <a:pt x="607" y="899"/>
                  </a:lnTo>
                  <a:lnTo>
                    <a:pt x="607" y="899"/>
                  </a:lnTo>
                  <a:lnTo>
                    <a:pt x="607" y="899"/>
                  </a:lnTo>
                  <a:lnTo>
                    <a:pt x="607" y="899"/>
                  </a:lnTo>
                  <a:lnTo>
                    <a:pt x="607" y="899"/>
                  </a:lnTo>
                  <a:lnTo>
                    <a:pt x="607" y="899"/>
                  </a:lnTo>
                  <a:lnTo>
                    <a:pt x="607" y="899"/>
                  </a:lnTo>
                  <a:lnTo>
                    <a:pt x="608" y="899"/>
                  </a:lnTo>
                  <a:lnTo>
                    <a:pt x="608" y="899"/>
                  </a:lnTo>
                  <a:lnTo>
                    <a:pt x="610" y="899"/>
                  </a:lnTo>
                  <a:lnTo>
                    <a:pt x="610" y="899"/>
                  </a:lnTo>
                  <a:lnTo>
                    <a:pt x="612" y="899"/>
                  </a:lnTo>
                  <a:lnTo>
                    <a:pt x="612" y="899"/>
                  </a:lnTo>
                  <a:lnTo>
                    <a:pt x="616" y="899"/>
                  </a:lnTo>
                  <a:lnTo>
                    <a:pt x="616" y="899"/>
                  </a:lnTo>
                  <a:lnTo>
                    <a:pt x="629" y="899"/>
                  </a:lnTo>
                  <a:lnTo>
                    <a:pt x="629" y="899"/>
                  </a:lnTo>
                  <a:lnTo>
                    <a:pt x="649" y="899"/>
                  </a:lnTo>
                  <a:lnTo>
                    <a:pt x="649" y="899"/>
                  </a:lnTo>
                  <a:lnTo>
                    <a:pt x="649" y="899"/>
                  </a:lnTo>
                  <a:lnTo>
                    <a:pt x="649" y="899"/>
                  </a:lnTo>
                  <a:lnTo>
                    <a:pt x="649" y="899"/>
                  </a:lnTo>
                  <a:lnTo>
                    <a:pt x="649" y="1278"/>
                  </a:lnTo>
                  <a:lnTo>
                    <a:pt x="649" y="1278"/>
                  </a:lnTo>
                  <a:lnTo>
                    <a:pt x="649" y="1278"/>
                  </a:lnTo>
                  <a:lnTo>
                    <a:pt x="649" y="1278"/>
                  </a:lnTo>
                  <a:lnTo>
                    <a:pt x="649" y="1278"/>
                  </a:lnTo>
                  <a:lnTo>
                    <a:pt x="649" y="1278"/>
                  </a:lnTo>
                  <a:lnTo>
                    <a:pt x="649" y="1278"/>
                  </a:lnTo>
                  <a:lnTo>
                    <a:pt x="649" y="1278"/>
                  </a:lnTo>
                  <a:lnTo>
                    <a:pt x="649" y="1278"/>
                  </a:lnTo>
                  <a:lnTo>
                    <a:pt x="650" y="1278"/>
                  </a:lnTo>
                  <a:lnTo>
                    <a:pt x="650" y="1278"/>
                  </a:lnTo>
                  <a:lnTo>
                    <a:pt x="651" y="1278"/>
                  </a:lnTo>
                  <a:lnTo>
                    <a:pt x="651" y="1278"/>
                  </a:lnTo>
                  <a:lnTo>
                    <a:pt x="653" y="1278"/>
                  </a:lnTo>
                  <a:lnTo>
                    <a:pt x="653" y="1278"/>
                  </a:lnTo>
                  <a:lnTo>
                    <a:pt x="663" y="1278"/>
                  </a:lnTo>
                  <a:lnTo>
                    <a:pt x="663" y="899"/>
                  </a:lnTo>
                  <a:lnTo>
                    <a:pt x="663" y="899"/>
                  </a:lnTo>
                  <a:lnTo>
                    <a:pt x="663" y="899"/>
                  </a:lnTo>
                  <a:lnTo>
                    <a:pt x="673" y="899"/>
                  </a:lnTo>
                  <a:lnTo>
                    <a:pt x="673" y="1276"/>
                  </a:lnTo>
                  <a:lnTo>
                    <a:pt x="673" y="1276"/>
                  </a:lnTo>
                  <a:lnTo>
                    <a:pt x="673" y="1276"/>
                  </a:lnTo>
                  <a:lnTo>
                    <a:pt x="673" y="1276"/>
                  </a:lnTo>
                  <a:lnTo>
                    <a:pt x="673" y="899"/>
                  </a:lnTo>
                  <a:lnTo>
                    <a:pt x="673" y="899"/>
                  </a:lnTo>
                  <a:lnTo>
                    <a:pt x="673" y="899"/>
                  </a:lnTo>
                  <a:lnTo>
                    <a:pt x="674" y="899"/>
                  </a:lnTo>
                  <a:lnTo>
                    <a:pt x="674" y="899"/>
                  </a:lnTo>
                  <a:lnTo>
                    <a:pt x="674" y="899"/>
                  </a:lnTo>
                  <a:lnTo>
                    <a:pt x="674" y="1276"/>
                  </a:lnTo>
                  <a:lnTo>
                    <a:pt x="675" y="1276"/>
                  </a:lnTo>
                  <a:lnTo>
                    <a:pt x="675" y="1276"/>
                  </a:lnTo>
                  <a:lnTo>
                    <a:pt x="677" y="1276"/>
                  </a:lnTo>
                  <a:lnTo>
                    <a:pt x="677" y="1276"/>
                  </a:lnTo>
                  <a:lnTo>
                    <a:pt x="677" y="1276"/>
                  </a:lnTo>
                  <a:lnTo>
                    <a:pt x="677" y="1276"/>
                  </a:lnTo>
                  <a:lnTo>
                    <a:pt x="677" y="1276"/>
                  </a:lnTo>
                  <a:lnTo>
                    <a:pt x="677" y="1276"/>
                  </a:lnTo>
                  <a:lnTo>
                    <a:pt x="677" y="1276"/>
                  </a:lnTo>
                  <a:lnTo>
                    <a:pt x="677" y="899"/>
                  </a:lnTo>
                  <a:lnTo>
                    <a:pt x="677" y="899"/>
                  </a:lnTo>
                  <a:lnTo>
                    <a:pt x="677" y="899"/>
                  </a:lnTo>
                  <a:lnTo>
                    <a:pt x="677" y="899"/>
                  </a:lnTo>
                  <a:lnTo>
                    <a:pt x="677" y="1275"/>
                  </a:lnTo>
                  <a:lnTo>
                    <a:pt x="677" y="1275"/>
                  </a:lnTo>
                  <a:lnTo>
                    <a:pt x="677" y="1275"/>
                  </a:lnTo>
                  <a:lnTo>
                    <a:pt x="677" y="1275"/>
                  </a:lnTo>
                  <a:lnTo>
                    <a:pt x="677" y="1275"/>
                  </a:lnTo>
                  <a:lnTo>
                    <a:pt x="677" y="1275"/>
                  </a:lnTo>
                  <a:lnTo>
                    <a:pt x="677" y="899"/>
                  </a:lnTo>
                  <a:lnTo>
                    <a:pt x="677" y="899"/>
                  </a:lnTo>
                  <a:lnTo>
                    <a:pt x="677" y="1273"/>
                  </a:lnTo>
                  <a:lnTo>
                    <a:pt x="677" y="1273"/>
                  </a:lnTo>
                  <a:lnTo>
                    <a:pt x="677" y="1273"/>
                  </a:lnTo>
                  <a:lnTo>
                    <a:pt x="679" y="1273"/>
                  </a:lnTo>
                  <a:lnTo>
                    <a:pt x="679"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1269"/>
                  </a:lnTo>
                  <a:lnTo>
                    <a:pt x="680" y="1269"/>
                  </a:lnTo>
                  <a:lnTo>
                    <a:pt x="680" y="1269"/>
                  </a:lnTo>
                  <a:lnTo>
                    <a:pt x="680" y="1269"/>
                  </a:lnTo>
                  <a:lnTo>
                    <a:pt x="680" y="1269"/>
                  </a:lnTo>
                  <a:lnTo>
                    <a:pt x="726" y="1269"/>
                  </a:lnTo>
                  <a:lnTo>
                    <a:pt x="726" y="1266"/>
                  </a:lnTo>
                  <a:lnTo>
                    <a:pt x="726" y="1266"/>
                  </a:lnTo>
                  <a:lnTo>
                    <a:pt x="726" y="1266"/>
                  </a:lnTo>
                  <a:lnTo>
                    <a:pt x="726" y="1266"/>
                  </a:lnTo>
                  <a:lnTo>
                    <a:pt x="726" y="1266"/>
                  </a:lnTo>
                  <a:lnTo>
                    <a:pt x="728" y="1266"/>
                  </a:lnTo>
                  <a:lnTo>
                    <a:pt x="728" y="899"/>
                  </a:lnTo>
                  <a:lnTo>
                    <a:pt x="732" y="899"/>
                  </a:lnTo>
                  <a:lnTo>
                    <a:pt x="732" y="899"/>
                  </a:lnTo>
                  <a:lnTo>
                    <a:pt x="736" y="899"/>
                  </a:lnTo>
                  <a:lnTo>
                    <a:pt x="736" y="899"/>
                  </a:lnTo>
                  <a:lnTo>
                    <a:pt x="736" y="899"/>
                  </a:lnTo>
                  <a:lnTo>
                    <a:pt x="736" y="899"/>
                  </a:lnTo>
                  <a:lnTo>
                    <a:pt x="736" y="899"/>
                  </a:lnTo>
                  <a:lnTo>
                    <a:pt x="736" y="1264"/>
                  </a:lnTo>
                  <a:lnTo>
                    <a:pt x="736" y="1264"/>
                  </a:lnTo>
                  <a:lnTo>
                    <a:pt x="736" y="899"/>
                  </a:lnTo>
                  <a:lnTo>
                    <a:pt x="736" y="899"/>
                  </a:lnTo>
                  <a:lnTo>
                    <a:pt x="736" y="899"/>
                  </a:lnTo>
                  <a:lnTo>
                    <a:pt x="736" y="899"/>
                  </a:lnTo>
                  <a:lnTo>
                    <a:pt x="736" y="899"/>
                  </a:lnTo>
                  <a:lnTo>
                    <a:pt x="737" y="899"/>
                  </a:lnTo>
                  <a:lnTo>
                    <a:pt x="737" y="899"/>
                  </a:lnTo>
                  <a:lnTo>
                    <a:pt x="737" y="899"/>
                  </a:lnTo>
                  <a:lnTo>
                    <a:pt x="737" y="899"/>
                  </a:lnTo>
                  <a:lnTo>
                    <a:pt x="737" y="899"/>
                  </a:lnTo>
                  <a:lnTo>
                    <a:pt x="737" y="899"/>
                  </a:lnTo>
                  <a:lnTo>
                    <a:pt x="737" y="899"/>
                  </a:lnTo>
                  <a:lnTo>
                    <a:pt x="737" y="899"/>
                  </a:lnTo>
                  <a:lnTo>
                    <a:pt x="743" y="899"/>
                  </a:lnTo>
                  <a:lnTo>
                    <a:pt x="743" y="899"/>
                  </a:lnTo>
                  <a:lnTo>
                    <a:pt x="752" y="899"/>
                  </a:lnTo>
                  <a:lnTo>
                    <a:pt x="752" y="1259"/>
                  </a:lnTo>
                  <a:lnTo>
                    <a:pt x="752" y="1259"/>
                  </a:lnTo>
                  <a:lnTo>
                    <a:pt x="752" y="1259"/>
                  </a:lnTo>
                  <a:lnTo>
                    <a:pt x="752" y="1259"/>
                  </a:lnTo>
                  <a:lnTo>
                    <a:pt x="752" y="1259"/>
                  </a:lnTo>
                  <a:lnTo>
                    <a:pt x="752" y="1259"/>
                  </a:lnTo>
                  <a:lnTo>
                    <a:pt x="752" y="899"/>
                  </a:lnTo>
                  <a:lnTo>
                    <a:pt x="752" y="899"/>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3" y="1258"/>
                  </a:lnTo>
                  <a:lnTo>
                    <a:pt x="753" y="1258"/>
                  </a:lnTo>
                  <a:lnTo>
                    <a:pt x="753" y="1258"/>
                  </a:lnTo>
                  <a:lnTo>
                    <a:pt x="753" y="1258"/>
                  </a:lnTo>
                  <a:lnTo>
                    <a:pt x="754" y="1258"/>
                  </a:lnTo>
                  <a:lnTo>
                    <a:pt x="754" y="1258"/>
                  </a:lnTo>
                  <a:lnTo>
                    <a:pt x="754" y="1258"/>
                  </a:lnTo>
                  <a:lnTo>
                    <a:pt x="754" y="1258"/>
                  </a:lnTo>
                  <a:lnTo>
                    <a:pt x="754" y="1258"/>
                  </a:lnTo>
                  <a:lnTo>
                    <a:pt x="754" y="1258"/>
                  </a:lnTo>
                  <a:lnTo>
                    <a:pt x="755" y="1258"/>
                  </a:lnTo>
                  <a:lnTo>
                    <a:pt x="755" y="1258"/>
                  </a:lnTo>
                  <a:lnTo>
                    <a:pt x="756" y="1258"/>
                  </a:lnTo>
                  <a:lnTo>
                    <a:pt x="756" y="1258"/>
                  </a:lnTo>
                  <a:lnTo>
                    <a:pt x="756" y="1258"/>
                  </a:lnTo>
                  <a:lnTo>
                    <a:pt x="756" y="1258"/>
                  </a:lnTo>
                  <a:lnTo>
                    <a:pt x="757" y="1258"/>
                  </a:lnTo>
                  <a:lnTo>
                    <a:pt x="757" y="1258"/>
                  </a:lnTo>
                  <a:lnTo>
                    <a:pt x="758" y="1258"/>
                  </a:lnTo>
                  <a:lnTo>
                    <a:pt x="758" y="1258"/>
                  </a:lnTo>
                  <a:lnTo>
                    <a:pt x="759" y="1258"/>
                  </a:lnTo>
                  <a:lnTo>
                    <a:pt x="759" y="1258"/>
                  </a:lnTo>
                  <a:lnTo>
                    <a:pt x="760" y="1258"/>
                  </a:lnTo>
                  <a:lnTo>
                    <a:pt x="760" y="1258"/>
                  </a:lnTo>
                  <a:lnTo>
                    <a:pt x="763" y="1258"/>
                  </a:lnTo>
                  <a:lnTo>
                    <a:pt x="763" y="1258"/>
                  </a:lnTo>
                  <a:lnTo>
                    <a:pt x="766" y="1258"/>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8" y="899"/>
                  </a:lnTo>
                  <a:lnTo>
                    <a:pt x="768" y="899"/>
                  </a:lnTo>
                  <a:lnTo>
                    <a:pt x="768" y="899"/>
                  </a:lnTo>
                  <a:lnTo>
                    <a:pt x="768" y="1253"/>
                  </a:lnTo>
                  <a:lnTo>
                    <a:pt x="768" y="1253"/>
                  </a:lnTo>
                  <a:lnTo>
                    <a:pt x="768" y="1253"/>
                  </a:lnTo>
                  <a:lnTo>
                    <a:pt x="777" y="1253"/>
                  </a:lnTo>
                  <a:lnTo>
                    <a:pt x="777" y="1252"/>
                  </a:lnTo>
                  <a:lnTo>
                    <a:pt x="777" y="1252"/>
                  </a:lnTo>
                  <a:lnTo>
                    <a:pt x="777" y="1252"/>
                  </a:lnTo>
                  <a:lnTo>
                    <a:pt x="777" y="1252"/>
                  </a:lnTo>
                  <a:lnTo>
                    <a:pt x="777" y="899"/>
                  </a:lnTo>
                  <a:lnTo>
                    <a:pt x="777" y="899"/>
                  </a:lnTo>
                  <a:lnTo>
                    <a:pt x="777" y="1252"/>
                  </a:lnTo>
                  <a:lnTo>
                    <a:pt x="778" y="1252"/>
                  </a:lnTo>
                  <a:lnTo>
                    <a:pt x="778" y="1252"/>
                  </a:lnTo>
                  <a:lnTo>
                    <a:pt x="778" y="1252"/>
                  </a:lnTo>
                  <a:lnTo>
                    <a:pt x="778" y="1252"/>
                  </a:lnTo>
                  <a:lnTo>
                    <a:pt x="778" y="1252"/>
                  </a:lnTo>
                  <a:lnTo>
                    <a:pt x="778" y="1252"/>
                  </a:lnTo>
                  <a:lnTo>
                    <a:pt x="778" y="1252"/>
                  </a:lnTo>
                  <a:lnTo>
                    <a:pt x="778" y="1252"/>
                  </a:lnTo>
                  <a:lnTo>
                    <a:pt x="779" y="1252"/>
                  </a:lnTo>
                  <a:lnTo>
                    <a:pt x="779" y="1252"/>
                  </a:lnTo>
                  <a:lnTo>
                    <a:pt x="781" y="1252"/>
                  </a:lnTo>
                  <a:lnTo>
                    <a:pt x="781" y="1252"/>
                  </a:lnTo>
                  <a:lnTo>
                    <a:pt x="782" y="1252"/>
                  </a:lnTo>
                  <a:lnTo>
                    <a:pt x="782" y="1252"/>
                  </a:lnTo>
                  <a:lnTo>
                    <a:pt x="786" y="1252"/>
                  </a:lnTo>
                  <a:lnTo>
                    <a:pt x="786" y="899"/>
                  </a:lnTo>
                  <a:lnTo>
                    <a:pt x="792" y="899"/>
                  </a:lnTo>
                  <a:lnTo>
                    <a:pt x="792" y="1250"/>
                  </a:lnTo>
                  <a:lnTo>
                    <a:pt x="792" y="1250"/>
                  </a:lnTo>
                  <a:lnTo>
                    <a:pt x="792" y="1250"/>
                  </a:lnTo>
                  <a:lnTo>
                    <a:pt x="792" y="1250"/>
                  </a:lnTo>
                  <a:lnTo>
                    <a:pt x="792" y="899"/>
                  </a:lnTo>
                  <a:lnTo>
                    <a:pt x="793" y="899"/>
                  </a:lnTo>
                  <a:lnTo>
                    <a:pt x="793" y="899"/>
                  </a:lnTo>
                  <a:lnTo>
                    <a:pt x="793" y="899"/>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899"/>
                  </a:lnTo>
                  <a:lnTo>
                    <a:pt x="793" y="899"/>
                  </a:lnTo>
                  <a:lnTo>
                    <a:pt x="793" y="1248"/>
                  </a:lnTo>
                  <a:lnTo>
                    <a:pt x="793" y="1248"/>
                  </a:lnTo>
                  <a:lnTo>
                    <a:pt x="793" y="1248"/>
                  </a:lnTo>
                  <a:lnTo>
                    <a:pt x="793" y="1248"/>
                  </a:lnTo>
                  <a:lnTo>
                    <a:pt x="793" y="1248"/>
                  </a:lnTo>
                  <a:lnTo>
                    <a:pt x="794" y="1248"/>
                  </a:lnTo>
                  <a:lnTo>
                    <a:pt x="794" y="1248"/>
                  </a:lnTo>
                  <a:lnTo>
                    <a:pt x="794" y="1248"/>
                  </a:lnTo>
                  <a:lnTo>
                    <a:pt x="794" y="1248"/>
                  </a:lnTo>
                  <a:lnTo>
                    <a:pt x="795" y="1248"/>
                  </a:lnTo>
                  <a:lnTo>
                    <a:pt x="795" y="899"/>
                  </a:lnTo>
                  <a:lnTo>
                    <a:pt x="800" y="899"/>
                  </a:lnTo>
                  <a:lnTo>
                    <a:pt x="800" y="899"/>
                  </a:lnTo>
                  <a:lnTo>
                    <a:pt x="800" y="899"/>
                  </a:lnTo>
                  <a:lnTo>
                    <a:pt x="800" y="899"/>
                  </a:lnTo>
                  <a:lnTo>
                    <a:pt x="800" y="899"/>
                  </a:lnTo>
                  <a:lnTo>
                    <a:pt x="800" y="1246"/>
                  </a:lnTo>
                  <a:lnTo>
                    <a:pt x="800" y="1246"/>
                  </a:lnTo>
                  <a:lnTo>
                    <a:pt x="800" y="899"/>
                  </a:lnTo>
                  <a:lnTo>
                    <a:pt x="800" y="899"/>
                  </a:lnTo>
                  <a:lnTo>
                    <a:pt x="800" y="899"/>
                  </a:lnTo>
                  <a:lnTo>
                    <a:pt x="800" y="899"/>
                  </a:lnTo>
                  <a:lnTo>
                    <a:pt x="800"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2" y="899"/>
                  </a:lnTo>
                  <a:lnTo>
                    <a:pt x="802" y="899"/>
                  </a:lnTo>
                  <a:lnTo>
                    <a:pt x="802" y="899"/>
                  </a:lnTo>
                  <a:lnTo>
                    <a:pt x="802" y="899"/>
                  </a:lnTo>
                  <a:lnTo>
                    <a:pt x="802" y="899"/>
                  </a:lnTo>
                  <a:lnTo>
                    <a:pt x="802" y="899"/>
                  </a:lnTo>
                  <a:lnTo>
                    <a:pt x="802" y="899"/>
                  </a:lnTo>
                  <a:lnTo>
                    <a:pt x="802" y="899"/>
                  </a:lnTo>
                  <a:lnTo>
                    <a:pt x="803" y="899"/>
                  </a:lnTo>
                  <a:lnTo>
                    <a:pt x="803" y="899"/>
                  </a:lnTo>
                  <a:lnTo>
                    <a:pt x="804" y="899"/>
                  </a:lnTo>
                  <a:lnTo>
                    <a:pt x="804" y="899"/>
                  </a:lnTo>
                  <a:lnTo>
                    <a:pt x="805" y="899"/>
                  </a:lnTo>
                  <a:lnTo>
                    <a:pt x="805" y="899"/>
                  </a:lnTo>
                  <a:lnTo>
                    <a:pt x="806" y="899"/>
                  </a:lnTo>
                  <a:lnTo>
                    <a:pt x="806" y="899"/>
                  </a:lnTo>
                  <a:lnTo>
                    <a:pt x="808" y="899"/>
                  </a:lnTo>
                  <a:lnTo>
                    <a:pt x="808" y="899"/>
                  </a:lnTo>
                  <a:lnTo>
                    <a:pt x="810" y="899"/>
                  </a:lnTo>
                  <a:lnTo>
                    <a:pt x="810" y="899"/>
                  </a:lnTo>
                  <a:lnTo>
                    <a:pt x="811" y="899"/>
                  </a:lnTo>
                  <a:lnTo>
                    <a:pt x="811" y="899"/>
                  </a:lnTo>
                  <a:lnTo>
                    <a:pt x="813" y="899"/>
                  </a:lnTo>
                  <a:lnTo>
                    <a:pt x="813" y="899"/>
                  </a:lnTo>
                  <a:lnTo>
                    <a:pt x="819" y="899"/>
                  </a:lnTo>
                  <a:lnTo>
                    <a:pt x="819" y="899"/>
                  </a:lnTo>
                  <a:lnTo>
                    <a:pt x="827" y="899"/>
                  </a:lnTo>
                  <a:lnTo>
                    <a:pt x="827" y="899"/>
                  </a:lnTo>
                  <a:lnTo>
                    <a:pt x="827" y="899"/>
                  </a:lnTo>
                  <a:lnTo>
                    <a:pt x="827" y="899"/>
                  </a:lnTo>
                  <a:lnTo>
                    <a:pt x="827" y="899"/>
                  </a:lnTo>
                  <a:lnTo>
                    <a:pt x="827" y="899"/>
                  </a:lnTo>
                  <a:lnTo>
                    <a:pt x="828" y="899"/>
                  </a:lnTo>
                  <a:lnTo>
                    <a:pt x="828" y="899"/>
                  </a:lnTo>
                  <a:lnTo>
                    <a:pt x="828" y="899"/>
                  </a:lnTo>
                  <a:lnTo>
                    <a:pt x="828" y="1242"/>
                  </a:lnTo>
                  <a:lnTo>
                    <a:pt x="828" y="1242"/>
                  </a:lnTo>
                  <a:lnTo>
                    <a:pt x="828" y="1242"/>
                  </a:lnTo>
                  <a:lnTo>
                    <a:pt x="828" y="1242"/>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1240"/>
                  </a:lnTo>
                  <a:lnTo>
                    <a:pt x="828" y="1240"/>
                  </a:lnTo>
                  <a:lnTo>
                    <a:pt x="828" y="899"/>
                  </a:lnTo>
                  <a:lnTo>
                    <a:pt x="828" y="899"/>
                  </a:lnTo>
                  <a:lnTo>
                    <a:pt x="828" y="1240"/>
                  </a:lnTo>
                  <a:lnTo>
                    <a:pt x="829" y="1240"/>
                  </a:lnTo>
                  <a:lnTo>
                    <a:pt x="829" y="899"/>
                  </a:lnTo>
                  <a:lnTo>
                    <a:pt x="835" y="899"/>
                  </a:lnTo>
                  <a:lnTo>
                    <a:pt x="835" y="899"/>
                  </a:lnTo>
                  <a:lnTo>
                    <a:pt x="835" y="899"/>
                  </a:lnTo>
                  <a:lnTo>
                    <a:pt x="835" y="899"/>
                  </a:lnTo>
                  <a:lnTo>
                    <a:pt x="835" y="899"/>
                  </a:lnTo>
                  <a:lnTo>
                    <a:pt x="835" y="899"/>
                  </a:lnTo>
                  <a:lnTo>
                    <a:pt x="836" y="899"/>
                  </a:lnTo>
                  <a:lnTo>
                    <a:pt x="836" y="899"/>
                  </a:lnTo>
                  <a:lnTo>
                    <a:pt x="836" y="899"/>
                  </a:lnTo>
                  <a:lnTo>
                    <a:pt x="836" y="899"/>
                  </a:lnTo>
                  <a:lnTo>
                    <a:pt x="836" y="899"/>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7" y="1230"/>
                  </a:lnTo>
                  <a:lnTo>
                    <a:pt x="837" y="1230"/>
                  </a:lnTo>
                  <a:lnTo>
                    <a:pt x="838" y="1230"/>
                  </a:lnTo>
                  <a:lnTo>
                    <a:pt x="838" y="1230"/>
                  </a:lnTo>
                  <a:lnTo>
                    <a:pt x="845" y="1230"/>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6" y="899"/>
                  </a:lnTo>
                  <a:lnTo>
                    <a:pt x="846" y="899"/>
                  </a:lnTo>
                  <a:lnTo>
                    <a:pt x="847" y="899"/>
                  </a:lnTo>
                  <a:lnTo>
                    <a:pt x="847" y="899"/>
                  </a:lnTo>
                  <a:lnTo>
                    <a:pt x="847" y="899"/>
                  </a:lnTo>
                  <a:lnTo>
                    <a:pt x="847" y="899"/>
                  </a:lnTo>
                  <a:lnTo>
                    <a:pt x="847" y="899"/>
                  </a:lnTo>
                  <a:lnTo>
                    <a:pt x="847" y="899"/>
                  </a:lnTo>
                  <a:lnTo>
                    <a:pt x="847" y="899"/>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899"/>
                  </a:lnTo>
                  <a:lnTo>
                    <a:pt x="848" y="899"/>
                  </a:lnTo>
                  <a:lnTo>
                    <a:pt x="848" y="1220"/>
                  </a:lnTo>
                  <a:lnTo>
                    <a:pt x="848" y="1220"/>
                  </a:lnTo>
                  <a:lnTo>
                    <a:pt x="848" y="1220"/>
                  </a:lnTo>
                  <a:lnTo>
                    <a:pt x="848" y="1220"/>
                  </a:lnTo>
                  <a:lnTo>
                    <a:pt x="848" y="1220"/>
                  </a:lnTo>
                  <a:lnTo>
                    <a:pt x="848" y="1220"/>
                  </a:lnTo>
                  <a:lnTo>
                    <a:pt x="848" y="1220"/>
                  </a:lnTo>
                  <a:lnTo>
                    <a:pt x="849" y="1220"/>
                  </a:lnTo>
                  <a:lnTo>
                    <a:pt x="849" y="1220"/>
                  </a:lnTo>
                  <a:lnTo>
                    <a:pt x="850" y="1220"/>
                  </a:lnTo>
                  <a:lnTo>
                    <a:pt x="850" y="899"/>
                  </a:lnTo>
                  <a:lnTo>
                    <a:pt x="851" y="899"/>
                  </a:lnTo>
                  <a:lnTo>
                    <a:pt x="851" y="899"/>
                  </a:lnTo>
                  <a:lnTo>
                    <a:pt x="851" y="899"/>
                  </a:lnTo>
                  <a:lnTo>
                    <a:pt x="851" y="1219"/>
                  </a:lnTo>
                  <a:lnTo>
                    <a:pt x="851" y="1219"/>
                  </a:lnTo>
                  <a:lnTo>
                    <a:pt x="851" y="1219"/>
                  </a:lnTo>
                  <a:lnTo>
                    <a:pt x="851" y="1219"/>
                  </a:lnTo>
                  <a:lnTo>
                    <a:pt x="851" y="899"/>
                  </a:lnTo>
                  <a:lnTo>
                    <a:pt x="851" y="899"/>
                  </a:lnTo>
                  <a:lnTo>
                    <a:pt x="851" y="1218"/>
                  </a:lnTo>
                  <a:lnTo>
                    <a:pt x="851" y="1218"/>
                  </a:lnTo>
                  <a:lnTo>
                    <a:pt x="851" y="1218"/>
                  </a:lnTo>
                  <a:lnTo>
                    <a:pt x="851" y="1218"/>
                  </a:lnTo>
                  <a:lnTo>
                    <a:pt x="851" y="1218"/>
                  </a:lnTo>
                  <a:lnTo>
                    <a:pt x="852" y="1218"/>
                  </a:lnTo>
                  <a:lnTo>
                    <a:pt x="852" y="899"/>
                  </a:lnTo>
                  <a:lnTo>
                    <a:pt x="881" y="899"/>
                  </a:lnTo>
                  <a:lnTo>
                    <a:pt x="881" y="899"/>
                  </a:lnTo>
                  <a:lnTo>
                    <a:pt x="881" y="899"/>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899"/>
                  </a:lnTo>
                  <a:lnTo>
                    <a:pt x="881" y="899"/>
                  </a:lnTo>
                  <a:lnTo>
                    <a:pt x="881" y="899"/>
                  </a:lnTo>
                  <a:lnTo>
                    <a:pt x="882" y="899"/>
                  </a:lnTo>
                  <a:lnTo>
                    <a:pt x="882" y="899"/>
                  </a:lnTo>
                  <a:lnTo>
                    <a:pt x="882" y="899"/>
                  </a:lnTo>
                  <a:lnTo>
                    <a:pt x="882" y="899"/>
                  </a:lnTo>
                  <a:lnTo>
                    <a:pt x="882" y="899"/>
                  </a:lnTo>
                  <a:lnTo>
                    <a:pt x="882" y="899"/>
                  </a:lnTo>
                  <a:lnTo>
                    <a:pt x="882" y="899"/>
                  </a:lnTo>
                  <a:lnTo>
                    <a:pt x="882" y="899"/>
                  </a:lnTo>
                  <a:lnTo>
                    <a:pt x="882" y="899"/>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4" y="1214"/>
                  </a:lnTo>
                  <a:lnTo>
                    <a:pt x="884" y="1214"/>
                  </a:lnTo>
                  <a:lnTo>
                    <a:pt x="884" y="1214"/>
                  </a:lnTo>
                  <a:lnTo>
                    <a:pt x="884" y="1214"/>
                  </a:lnTo>
                  <a:lnTo>
                    <a:pt x="885" y="1214"/>
                  </a:lnTo>
                  <a:lnTo>
                    <a:pt x="885" y="1214"/>
                  </a:lnTo>
                  <a:lnTo>
                    <a:pt x="886" y="1214"/>
                  </a:lnTo>
                  <a:lnTo>
                    <a:pt x="886" y="1213"/>
                  </a:lnTo>
                  <a:lnTo>
                    <a:pt x="886" y="1213"/>
                  </a:lnTo>
                  <a:lnTo>
                    <a:pt x="886" y="1213"/>
                  </a:lnTo>
                  <a:lnTo>
                    <a:pt x="886" y="1213"/>
                  </a:lnTo>
                  <a:lnTo>
                    <a:pt x="886" y="1213"/>
                  </a:lnTo>
                  <a:lnTo>
                    <a:pt x="886" y="1213"/>
                  </a:lnTo>
                  <a:lnTo>
                    <a:pt x="886" y="899"/>
                  </a:lnTo>
                  <a:lnTo>
                    <a:pt x="886" y="899"/>
                  </a:lnTo>
                  <a:lnTo>
                    <a:pt x="886" y="1213"/>
                  </a:lnTo>
                  <a:lnTo>
                    <a:pt x="886" y="1213"/>
                  </a:lnTo>
                  <a:lnTo>
                    <a:pt x="886" y="1213"/>
                  </a:lnTo>
                  <a:lnTo>
                    <a:pt x="887" y="1213"/>
                  </a:lnTo>
                  <a:lnTo>
                    <a:pt x="887" y="899"/>
                  </a:lnTo>
                  <a:lnTo>
                    <a:pt x="887" y="899"/>
                  </a:lnTo>
                  <a:lnTo>
                    <a:pt x="887" y="899"/>
                  </a:lnTo>
                  <a:lnTo>
                    <a:pt x="887" y="899"/>
                  </a:lnTo>
                  <a:lnTo>
                    <a:pt x="887" y="899"/>
                  </a:lnTo>
                  <a:lnTo>
                    <a:pt x="887" y="899"/>
                  </a:lnTo>
                  <a:lnTo>
                    <a:pt x="887" y="899"/>
                  </a:lnTo>
                  <a:lnTo>
                    <a:pt x="888" y="899"/>
                  </a:lnTo>
                  <a:lnTo>
                    <a:pt x="888" y="899"/>
                  </a:lnTo>
                  <a:lnTo>
                    <a:pt x="888" y="899"/>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9" y="1210"/>
                  </a:lnTo>
                  <a:lnTo>
                    <a:pt x="889" y="1210"/>
                  </a:lnTo>
                  <a:lnTo>
                    <a:pt x="889" y="1210"/>
                  </a:lnTo>
                  <a:lnTo>
                    <a:pt x="889" y="1210"/>
                  </a:lnTo>
                  <a:lnTo>
                    <a:pt x="889" y="1210"/>
                  </a:lnTo>
                  <a:lnTo>
                    <a:pt x="889" y="1210"/>
                  </a:lnTo>
                  <a:lnTo>
                    <a:pt x="890" y="1210"/>
                  </a:lnTo>
                  <a:lnTo>
                    <a:pt x="890" y="1210"/>
                  </a:lnTo>
                  <a:lnTo>
                    <a:pt x="890" y="1210"/>
                  </a:lnTo>
                  <a:lnTo>
                    <a:pt x="890" y="1210"/>
                  </a:lnTo>
                  <a:lnTo>
                    <a:pt x="891" y="1210"/>
                  </a:lnTo>
                  <a:lnTo>
                    <a:pt x="891" y="1210"/>
                  </a:lnTo>
                  <a:lnTo>
                    <a:pt x="891" y="1210"/>
                  </a:lnTo>
                  <a:lnTo>
                    <a:pt x="891" y="1210"/>
                  </a:lnTo>
                  <a:lnTo>
                    <a:pt x="892" y="1210"/>
                  </a:lnTo>
                  <a:lnTo>
                    <a:pt x="892" y="1210"/>
                  </a:lnTo>
                  <a:lnTo>
                    <a:pt x="892" y="1210"/>
                  </a:lnTo>
                  <a:lnTo>
                    <a:pt x="892" y="1210"/>
                  </a:lnTo>
                  <a:lnTo>
                    <a:pt x="893" y="1210"/>
                  </a:lnTo>
                  <a:lnTo>
                    <a:pt x="893" y="1210"/>
                  </a:lnTo>
                  <a:lnTo>
                    <a:pt x="894" y="1210"/>
                  </a:lnTo>
                  <a:lnTo>
                    <a:pt x="894" y="1210"/>
                  </a:lnTo>
                  <a:lnTo>
                    <a:pt x="896" y="1210"/>
                  </a:lnTo>
                  <a:lnTo>
                    <a:pt x="896" y="1210"/>
                  </a:lnTo>
                  <a:lnTo>
                    <a:pt x="899" y="1210"/>
                  </a:lnTo>
                  <a:lnTo>
                    <a:pt x="899" y="899"/>
                  </a:lnTo>
                  <a:lnTo>
                    <a:pt x="899" y="899"/>
                  </a:lnTo>
                  <a:lnTo>
                    <a:pt x="899" y="899"/>
                  </a:lnTo>
                  <a:lnTo>
                    <a:pt x="899" y="899"/>
                  </a:lnTo>
                  <a:lnTo>
                    <a:pt x="899" y="899"/>
                  </a:lnTo>
                  <a:lnTo>
                    <a:pt x="899" y="899"/>
                  </a:lnTo>
                  <a:lnTo>
                    <a:pt x="899" y="899"/>
                  </a:lnTo>
                  <a:lnTo>
                    <a:pt x="899" y="899"/>
                  </a:lnTo>
                  <a:lnTo>
                    <a:pt x="899" y="899"/>
                  </a:lnTo>
                  <a:lnTo>
                    <a:pt x="900" y="899"/>
                  </a:lnTo>
                  <a:lnTo>
                    <a:pt x="900" y="899"/>
                  </a:lnTo>
                  <a:lnTo>
                    <a:pt x="900" y="899"/>
                  </a:lnTo>
                  <a:lnTo>
                    <a:pt x="900" y="899"/>
                  </a:lnTo>
                  <a:lnTo>
                    <a:pt x="902" y="899"/>
                  </a:lnTo>
                  <a:lnTo>
                    <a:pt x="902" y="899"/>
                  </a:lnTo>
                  <a:lnTo>
                    <a:pt x="907" y="899"/>
                  </a:lnTo>
                  <a:lnTo>
                    <a:pt x="907" y="899"/>
                  </a:lnTo>
                  <a:lnTo>
                    <a:pt x="909" y="899"/>
                  </a:lnTo>
                  <a:lnTo>
                    <a:pt x="909" y="899"/>
                  </a:lnTo>
                  <a:lnTo>
                    <a:pt x="910" y="899"/>
                  </a:lnTo>
                  <a:lnTo>
                    <a:pt x="910" y="899"/>
                  </a:lnTo>
                  <a:lnTo>
                    <a:pt x="910" y="899"/>
                  </a:lnTo>
                  <a:lnTo>
                    <a:pt x="910" y="899"/>
                  </a:lnTo>
                  <a:lnTo>
                    <a:pt x="912" y="899"/>
                  </a:lnTo>
                  <a:lnTo>
                    <a:pt x="912" y="899"/>
                  </a:lnTo>
                  <a:lnTo>
                    <a:pt x="912" y="899"/>
                  </a:lnTo>
                  <a:lnTo>
                    <a:pt x="912" y="1204"/>
                  </a:lnTo>
                  <a:lnTo>
                    <a:pt x="912" y="1204"/>
                  </a:lnTo>
                  <a:lnTo>
                    <a:pt x="912" y="899"/>
                  </a:lnTo>
                  <a:lnTo>
                    <a:pt x="912" y="899"/>
                  </a:lnTo>
                  <a:lnTo>
                    <a:pt x="912" y="1204"/>
                  </a:lnTo>
                  <a:lnTo>
                    <a:pt x="912" y="1204"/>
                  </a:lnTo>
                  <a:lnTo>
                    <a:pt x="912" y="899"/>
                  </a:lnTo>
                  <a:lnTo>
                    <a:pt x="912" y="899"/>
                  </a:lnTo>
                  <a:lnTo>
                    <a:pt x="912" y="899"/>
                  </a:lnTo>
                  <a:lnTo>
                    <a:pt x="913" y="899"/>
                  </a:lnTo>
                  <a:lnTo>
                    <a:pt x="913" y="899"/>
                  </a:lnTo>
                  <a:lnTo>
                    <a:pt x="913" y="899"/>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4" y="1201"/>
                  </a:lnTo>
                  <a:lnTo>
                    <a:pt x="914" y="1201"/>
                  </a:lnTo>
                  <a:lnTo>
                    <a:pt x="914" y="1201"/>
                  </a:lnTo>
                  <a:lnTo>
                    <a:pt x="914" y="1201"/>
                  </a:lnTo>
                  <a:lnTo>
                    <a:pt x="914" y="1201"/>
                  </a:lnTo>
                  <a:lnTo>
                    <a:pt x="914" y="1201"/>
                  </a:lnTo>
                  <a:lnTo>
                    <a:pt x="915" y="1201"/>
                  </a:lnTo>
                  <a:lnTo>
                    <a:pt x="915" y="1201"/>
                  </a:lnTo>
                  <a:lnTo>
                    <a:pt x="915" y="1201"/>
                  </a:lnTo>
                  <a:lnTo>
                    <a:pt x="915" y="1201"/>
                  </a:lnTo>
                  <a:lnTo>
                    <a:pt x="916" y="1201"/>
                  </a:lnTo>
                  <a:lnTo>
                    <a:pt x="916" y="1201"/>
                  </a:lnTo>
                  <a:lnTo>
                    <a:pt x="917" y="1201"/>
                  </a:lnTo>
                  <a:lnTo>
                    <a:pt x="917" y="1201"/>
                  </a:lnTo>
                  <a:lnTo>
                    <a:pt x="918" y="1201"/>
                  </a:lnTo>
                  <a:lnTo>
                    <a:pt x="918" y="1201"/>
                  </a:lnTo>
                  <a:lnTo>
                    <a:pt x="920" y="1201"/>
                  </a:lnTo>
                  <a:lnTo>
                    <a:pt x="920" y="1201"/>
                  </a:lnTo>
                  <a:lnTo>
                    <a:pt x="923" y="1201"/>
                  </a:lnTo>
                  <a:lnTo>
                    <a:pt x="923" y="1201"/>
                  </a:lnTo>
                  <a:lnTo>
                    <a:pt x="928" y="1201"/>
                  </a:lnTo>
                  <a:lnTo>
                    <a:pt x="928" y="899"/>
                  </a:lnTo>
                  <a:lnTo>
                    <a:pt x="929" y="899"/>
                  </a:lnTo>
                  <a:lnTo>
                    <a:pt x="929" y="899"/>
                  </a:lnTo>
                  <a:lnTo>
                    <a:pt x="931" y="899"/>
                  </a:lnTo>
                  <a:lnTo>
                    <a:pt x="931" y="899"/>
                  </a:lnTo>
                  <a:lnTo>
                    <a:pt x="932" y="899"/>
                  </a:lnTo>
                  <a:lnTo>
                    <a:pt x="932" y="899"/>
                  </a:lnTo>
                  <a:lnTo>
                    <a:pt x="932" y="899"/>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3" y="1196"/>
                  </a:lnTo>
                  <a:lnTo>
                    <a:pt x="933" y="1196"/>
                  </a:lnTo>
                  <a:lnTo>
                    <a:pt x="933" y="1196"/>
                  </a:lnTo>
                  <a:lnTo>
                    <a:pt x="933" y="1196"/>
                  </a:lnTo>
                  <a:lnTo>
                    <a:pt x="933" y="1196"/>
                  </a:lnTo>
                  <a:lnTo>
                    <a:pt x="933" y="1196"/>
                  </a:lnTo>
                  <a:lnTo>
                    <a:pt x="933" y="1196"/>
                  </a:lnTo>
                  <a:lnTo>
                    <a:pt x="933" y="899"/>
                  </a:lnTo>
                  <a:lnTo>
                    <a:pt x="934" y="899"/>
                  </a:lnTo>
                  <a:lnTo>
                    <a:pt x="934" y="899"/>
                  </a:lnTo>
                  <a:lnTo>
                    <a:pt x="935" y="899"/>
                  </a:lnTo>
                  <a:lnTo>
                    <a:pt x="935" y="899"/>
                  </a:lnTo>
                  <a:lnTo>
                    <a:pt x="935" y="899"/>
                  </a:lnTo>
                  <a:lnTo>
                    <a:pt x="935" y="899"/>
                  </a:lnTo>
                  <a:lnTo>
                    <a:pt x="935" y="899"/>
                  </a:lnTo>
                  <a:lnTo>
                    <a:pt x="935" y="899"/>
                  </a:lnTo>
                  <a:lnTo>
                    <a:pt x="936" y="899"/>
                  </a:lnTo>
                  <a:lnTo>
                    <a:pt x="936" y="899"/>
                  </a:lnTo>
                  <a:lnTo>
                    <a:pt x="936" y="899"/>
                  </a:lnTo>
                  <a:lnTo>
                    <a:pt x="936" y="899"/>
                  </a:lnTo>
                  <a:lnTo>
                    <a:pt x="938" y="899"/>
                  </a:lnTo>
                  <a:lnTo>
                    <a:pt x="938" y="899"/>
                  </a:lnTo>
                  <a:lnTo>
                    <a:pt x="943" y="899"/>
                  </a:lnTo>
                  <a:lnTo>
                    <a:pt x="943" y="1190"/>
                  </a:lnTo>
                  <a:lnTo>
                    <a:pt x="943" y="1190"/>
                  </a:lnTo>
                  <a:lnTo>
                    <a:pt x="943" y="1190"/>
                  </a:lnTo>
                  <a:lnTo>
                    <a:pt x="943" y="1190"/>
                  </a:lnTo>
                  <a:lnTo>
                    <a:pt x="943" y="1190"/>
                  </a:lnTo>
                  <a:lnTo>
                    <a:pt x="943" y="1190"/>
                  </a:lnTo>
                  <a:lnTo>
                    <a:pt x="943" y="1190"/>
                  </a:lnTo>
                  <a:lnTo>
                    <a:pt x="943" y="1190"/>
                  </a:lnTo>
                  <a:lnTo>
                    <a:pt x="943" y="1190"/>
                  </a:lnTo>
                  <a:lnTo>
                    <a:pt x="944" y="1190"/>
                  </a:lnTo>
                  <a:lnTo>
                    <a:pt x="944" y="1190"/>
                  </a:lnTo>
                  <a:lnTo>
                    <a:pt x="945" y="1190"/>
                  </a:lnTo>
                  <a:lnTo>
                    <a:pt x="945" y="1190"/>
                  </a:lnTo>
                  <a:lnTo>
                    <a:pt x="945" y="1190"/>
                  </a:lnTo>
                  <a:lnTo>
                    <a:pt x="945" y="1190"/>
                  </a:lnTo>
                  <a:lnTo>
                    <a:pt x="946" y="1190"/>
                  </a:lnTo>
                  <a:lnTo>
                    <a:pt x="946" y="1189"/>
                  </a:lnTo>
                  <a:lnTo>
                    <a:pt x="946" y="1189"/>
                  </a:lnTo>
                  <a:lnTo>
                    <a:pt x="946" y="1189"/>
                  </a:lnTo>
                  <a:lnTo>
                    <a:pt x="946" y="1189"/>
                  </a:lnTo>
                  <a:lnTo>
                    <a:pt x="946" y="1189"/>
                  </a:lnTo>
                  <a:lnTo>
                    <a:pt x="946" y="1189"/>
                  </a:lnTo>
                  <a:lnTo>
                    <a:pt x="946"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8" y="1189"/>
                  </a:lnTo>
                  <a:lnTo>
                    <a:pt x="948" y="1187"/>
                  </a:lnTo>
                  <a:lnTo>
                    <a:pt x="948" y="1187"/>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9" y="899"/>
                  </a:lnTo>
                  <a:lnTo>
                    <a:pt x="949" y="1185"/>
                  </a:lnTo>
                  <a:lnTo>
                    <a:pt x="949" y="1185"/>
                  </a:lnTo>
                  <a:lnTo>
                    <a:pt x="949" y="1185"/>
                  </a:lnTo>
                  <a:lnTo>
                    <a:pt x="949" y="1185"/>
                  </a:lnTo>
                  <a:lnTo>
                    <a:pt x="949" y="1185"/>
                  </a:lnTo>
                  <a:lnTo>
                    <a:pt x="949" y="1185"/>
                  </a:lnTo>
                  <a:lnTo>
                    <a:pt x="949" y="899"/>
                  </a:lnTo>
                  <a:lnTo>
                    <a:pt x="949" y="899"/>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50" y="1185"/>
                  </a:lnTo>
                  <a:lnTo>
                    <a:pt x="950" y="1185"/>
                  </a:lnTo>
                  <a:lnTo>
                    <a:pt x="950" y="1185"/>
                  </a:lnTo>
                  <a:lnTo>
                    <a:pt x="950" y="1185"/>
                  </a:lnTo>
                  <a:lnTo>
                    <a:pt x="950" y="1185"/>
                  </a:lnTo>
                  <a:lnTo>
                    <a:pt x="950" y="1185"/>
                  </a:lnTo>
                  <a:lnTo>
                    <a:pt x="951" y="1185"/>
                  </a:lnTo>
                  <a:lnTo>
                    <a:pt x="951" y="1185"/>
                  </a:lnTo>
                  <a:lnTo>
                    <a:pt x="951" y="1185"/>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899"/>
                  </a:lnTo>
                  <a:lnTo>
                    <a:pt x="952" y="899"/>
                  </a:lnTo>
                  <a:lnTo>
                    <a:pt x="952" y="899"/>
                  </a:lnTo>
                  <a:lnTo>
                    <a:pt x="952" y="899"/>
                  </a:lnTo>
                  <a:lnTo>
                    <a:pt x="952" y="899"/>
                  </a:lnTo>
                  <a:lnTo>
                    <a:pt x="955" y="899"/>
                  </a:lnTo>
                  <a:lnTo>
                    <a:pt x="955" y="899"/>
                  </a:lnTo>
                  <a:lnTo>
                    <a:pt x="955" y="899"/>
                  </a:lnTo>
                  <a:lnTo>
                    <a:pt x="955" y="899"/>
                  </a:lnTo>
                  <a:lnTo>
                    <a:pt x="955" y="899"/>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899"/>
                  </a:lnTo>
                  <a:lnTo>
                    <a:pt x="955" y="899"/>
                  </a:lnTo>
                  <a:lnTo>
                    <a:pt x="955" y="899"/>
                  </a:lnTo>
                  <a:lnTo>
                    <a:pt x="955" y="899"/>
                  </a:lnTo>
                  <a:lnTo>
                    <a:pt x="955" y="1176"/>
                  </a:lnTo>
                  <a:lnTo>
                    <a:pt x="955" y="1176"/>
                  </a:lnTo>
                  <a:lnTo>
                    <a:pt x="955" y="1176"/>
                  </a:lnTo>
                  <a:lnTo>
                    <a:pt x="955" y="1176"/>
                  </a:lnTo>
                  <a:lnTo>
                    <a:pt x="955" y="1176"/>
                  </a:lnTo>
                  <a:lnTo>
                    <a:pt x="957" y="1176"/>
                  </a:lnTo>
                  <a:lnTo>
                    <a:pt x="957" y="899"/>
                  </a:lnTo>
                  <a:lnTo>
                    <a:pt x="957" y="899"/>
                  </a:lnTo>
                  <a:lnTo>
                    <a:pt x="957" y="899"/>
                  </a:lnTo>
                  <a:lnTo>
                    <a:pt x="958" y="899"/>
                  </a:lnTo>
                  <a:lnTo>
                    <a:pt x="958" y="899"/>
                  </a:lnTo>
                  <a:lnTo>
                    <a:pt x="965" y="899"/>
                  </a:lnTo>
                  <a:lnTo>
                    <a:pt x="965" y="899"/>
                  </a:lnTo>
                  <a:lnTo>
                    <a:pt x="989" y="899"/>
                  </a:lnTo>
                  <a:lnTo>
                    <a:pt x="989"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90" y="899"/>
                  </a:lnTo>
                  <a:lnTo>
                    <a:pt x="990" y="1173"/>
                  </a:lnTo>
                  <a:lnTo>
                    <a:pt x="991" y="1173"/>
                  </a:lnTo>
                  <a:lnTo>
                    <a:pt x="991" y="899"/>
                  </a:lnTo>
                  <a:lnTo>
                    <a:pt x="1002" y="899"/>
                  </a:lnTo>
                  <a:lnTo>
                    <a:pt x="1002" y="1169"/>
                  </a:lnTo>
                  <a:lnTo>
                    <a:pt x="1002" y="1169"/>
                  </a:lnTo>
                  <a:lnTo>
                    <a:pt x="1002" y="1169"/>
                  </a:lnTo>
                  <a:lnTo>
                    <a:pt x="1002" y="1169"/>
                  </a:lnTo>
                  <a:lnTo>
                    <a:pt x="1002" y="1169"/>
                  </a:lnTo>
                  <a:lnTo>
                    <a:pt x="1002" y="1169"/>
                  </a:lnTo>
                  <a:lnTo>
                    <a:pt x="1002" y="1169"/>
                  </a:lnTo>
                  <a:lnTo>
                    <a:pt x="1002" y="1169"/>
                  </a:lnTo>
                  <a:lnTo>
                    <a:pt x="1002" y="1167"/>
                  </a:lnTo>
                  <a:lnTo>
                    <a:pt x="1002" y="1167"/>
                  </a:lnTo>
                  <a:lnTo>
                    <a:pt x="1002" y="1167"/>
                  </a:lnTo>
                  <a:lnTo>
                    <a:pt x="1002" y="1167"/>
                  </a:lnTo>
                  <a:lnTo>
                    <a:pt x="1002" y="899"/>
                  </a:lnTo>
                  <a:lnTo>
                    <a:pt x="1003" y="899"/>
                  </a:lnTo>
                  <a:lnTo>
                    <a:pt x="1003" y="1167"/>
                  </a:lnTo>
                  <a:lnTo>
                    <a:pt x="1004" y="1167"/>
                  </a:lnTo>
                  <a:lnTo>
                    <a:pt x="1004" y="1164"/>
                  </a:lnTo>
                  <a:lnTo>
                    <a:pt x="1004" y="1164"/>
                  </a:lnTo>
                  <a:lnTo>
                    <a:pt x="1004" y="1164"/>
                  </a:lnTo>
                  <a:lnTo>
                    <a:pt x="1004" y="1164"/>
                  </a:lnTo>
                  <a:lnTo>
                    <a:pt x="1004" y="1158"/>
                  </a:lnTo>
                  <a:lnTo>
                    <a:pt x="1004" y="1158"/>
                  </a:lnTo>
                  <a:lnTo>
                    <a:pt x="1004" y="899"/>
                  </a:lnTo>
                  <a:lnTo>
                    <a:pt x="1004" y="899"/>
                  </a:lnTo>
                  <a:lnTo>
                    <a:pt x="1004" y="899"/>
                  </a:lnTo>
                  <a:lnTo>
                    <a:pt x="1004" y="899"/>
                  </a:lnTo>
                  <a:lnTo>
                    <a:pt x="1004" y="899"/>
                  </a:lnTo>
                  <a:lnTo>
                    <a:pt x="1004" y="899"/>
                  </a:lnTo>
                  <a:lnTo>
                    <a:pt x="1004" y="1156"/>
                  </a:lnTo>
                  <a:lnTo>
                    <a:pt x="1004" y="1156"/>
                  </a:lnTo>
                  <a:lnTo>
                    <a:pt x="1004" y="1156"/>
                  </a:lnTo>
                  <a:lnTo>
                    <a:pt x="1004" y="1156"/>
                  </a:lnTo>
                  <a:lnTo>
                    <a:pt x="1004" y="1156"/>
                  </a:lnTo>
                  <a:lnTo>
                    <a:pt x="1004" y="1156"/>
                  </a:lnTo>
                  <a:lnTo>
                    <a:pt x="1004" y="1156"/>
                  </a:lnTo>
                  <a:lnTo>
                    <a:pt x="1005" y="1156"/>
                  </a:lnTo>
                  <a:lnTo>
                    <a:pt x="1005" y="1156"/>
                  </a:lnTo>
                  <a:lnTo>
                    <a:pt x="1005" y="1156"/>
                  </a:lnTo>
                  <a:lnTo>
                    <a:pt x="1005" y="1156"/>
                  </a:lnTo>
                  <a:lnTo>
                    <a:pt x="1005" y="1156"/>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899"/>
                  </a:lnTo>
                  <a:lnTo>
                    <a:pt x="1006" y="899"/>
                  </a:lnTo>
                  <a:lnTo>
                    <a:pt x="1006" y="899"/>
                  </a:lnTo>
                  <a:lnTo>
                    <a:pt x="1006" y="899"/>
                  </a:lnTo>
                  <a:lnTo>
                    <a:pt x="1006" y="899"/>
                  </a:lnTo>
                  <a:lnTo>
                    <a:pt x="1007" y="899"/>
                  </a:lnTo>
                  <a:lnTo>
                    <a:pt x="1007" y="899"/>
                  </a:lnTo>
                  <a:lnTo>
                    <a:pt x="1008" y="899"/>
                  </a:lnTo>
                  <a:lnTo>
                    <a:pt x="1008" y="899"/>
                  </a:lnTo>
                  <a:lnTo>
                    <a:pt x="1009" y="899"/>
                  </a:lnTo>
                  <a:lnTo>
                    <a:pt x="1009" y="899"/>
                  </a:lnTo>
                  <a:lnTo>
                    <a:pt x="1010" y="899"/>
                  </a:lnTo>
                  <a:lnTo>
                    <a:pt x="1010" y="899"/>
                  </a:lnTo>
                  <a:lnTo>
                    <a:pt x="1011" y="899"/>
                  </a:lnTo>
                  <a:lnTo>
                    <a:pt x="1011" y="899"/>
                  </a:lnTo>
                  <a:lnTo>
                    <a:pt x="1013" y="899"/>
                  </a:lnTo>
                  <a:lnTo>
                    <a:pt x="1013" y="899"/>
                  </a:lnTo>
                  <a:lnTo>
                    <a:pt x="1015" y="899"/>
                  </a:lnTo>
                  <a:lnTo>
                    <a:pt x="1015" y="899"/>
                  </a:lnTo>
                  <a:lnTo>
                    <a:pt x="1017" y="899"/>
                  </a:lnTo>
                  <a:lnTo>
                    <a:pt x="1017" y="899"/>
                  </a:lnTo>
                  <a:lnTo>
                    <a:pt x="1020" y="899"/>
                  </a:lnTo>
                  <a:lnTo>
                    <a:pt x="1020" y="899"/>
                  </a:lnTo>
                  <a:lnTo>
                    <a:pt x="1023" y="899"/>
                  </a:lnTo>
                  <a:lnTo>
                    <a:pt x="1023" y="899"/>
                  </a:lnTo>
                  <a:lnTo>
                    <a:pt x="1028" y="899"/>
                  </a:lnTo>
                  <a:lnTo>
                    <a:pt x="1028" y="899"/>
                  </a:lnTo>
                  <a:lnTo>
                    <a:pt x="1037" y="899"/>
                  </a:lnTo>
                  <a:lnTo>
                    <a:pt x="1037" y="899"/>
                  </a:lnTo>
                  <a:lnTo>
                    <a:pt x="1037" y="899"/>
                  </a:lnTo>
                  <a:lnTo>
                    <a:pt x="1037" y="899"/>
                  </a:lnTo>
                  <a:lnTo>
                    <a:pt x="1037" y="899"/>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8" y="1154"/>
                  </a:lnTo>
                  <a:lnTo>
                    <a:pt x="1038" y="1154"/>
                  </a:lnTo>
                  <a:lnTo>
                    <a:pt x="1039" y="1154"/>
                  </a:lnTo>
                  <a:lnTo>
                    <a:pt x="1039" y="1154"/>
                  </a:lnTo>
                  <a:lnTo>
                    <a:pt x="1045" y="1154"/>
                  </a:lnTo>
                  <a:lnTo>
                    <a:pt x="1045" y="1154"/>
                  </a:lnTo>
                  <a:lnTo>
                    <a:pt x="1052" y="1154"/>
                  </a:lnTo>
                  <a:lnTo>
                    <a:pt x="1052" y="1154"/>
                  </a:lnTo>
                  <a:lnTo>
                    <a:pt x="1061" y="1154"/>
                  </a:lnTo>
                  <a:lnTo>
                    <a:pt x="1061" y="899"/>
                  </a:lnTo>
                  <a:lnTo>
                    <a:pt x="1061" y="899"/>
                  </a:lnTo>
                  <a:lnTo>
                    <a:pt x="1061" y="899"/>
                  </a:lnTo>
                  <a:lnTo>
                    <a:pt x="1061" y="899"/>
                  </a:lnTo>
                  <a:lnTo>
                    <a:pt x="1061" y="899"/>
                  </a:lnTo>
                  <a:lnTo>
                    <a:pt x="1062" y="899"/>
                  </a:lnTo>
                  <a:lnTo>
                    <a:pt x="1062" y="899"/>
                  </a:lnTo>
                  <a:lnTo>
                    <a:pt x="1067" y="899"/>
                  </a:lnTo>
                  <a:lnTo>
                    <a:pt x="1067" y="899"/>
                  </a:lnTo>
                  <a:lnTo>
                    <a:pt x="1067" y="899"/>
                  </a:lnTo>
                  <a:lnTo>
                    <a:pt x="1067" y="899"/>
                  </a:lnTo>
                  <a:lnTo>
                    <a:pt x="1067" y="899"/>
                  </a:lnTo>
                  <a:lnTo>
                    <a:pt x="1067" y="899"/>
                  </a:lnTo>
                  <a:lnTo>
                    <a:pt x="1069" y="899"/>
                  </a:lnTo>
                  <a:lnTo>
                    <a:pt x="1069" y="1146"/>
                  </a:lnTo>
                  <a:lnTo>
                    <a:pt x="1069" y="1146"/>
                  </a:lnTo>
                  <a:lnTo>
                    <a:pt x="1069" y="1146"/>
                  </a:lnTo>
                  <a:lnTo>
                    <a:pt x="1069" y="1146"/>
                  </a:lnTo>
                  <a:lnTo>
                    <a:pt x="1069" y="899"/>
                  </a:lnTo>
                  <a:lnTo>
                    <a:pt x="1069" y="899"/>
                  </a:lnTo>
                  <a:lnTo>
                    <a:pt x="1069" y="899"/>
                  </a:lnTo>
                  <a:lnTo>
                    <a:pt x="1069" y="899"/>
                  </a:lnTo>
                  <a:lnTo>
                    <a:pt x="1069" y="899"/>
                  </a:lnTo>
                  <a:lnTo>
                    <a:pt x="1069" y="899"/>
                  </a:lnTo>
                  <a:lnTo>
                    <a:pt x="1069" y="899"/>
                  </a:lnTo>
                  <a:lnTo>
                    <a:pt x="1069" y="899"/>
                  </a:lnTo>
                  <a:lnTo>
                    <a:pt x="1069" y="899"/>
                  </a:lnTo>
                  <a:lnTo>
                    <a:pt x="1071" y="899"/>
                  </a:lnTo>
                  <a:lnTo>
                    <a:pt x="1071" y="899"/>
                  </a:lnTo>
                  <a:lnTo>
                    <a:pt x="1074" y="899"/>
                  </a:lnTo>
                  <a:lnTo>
                    <a:pt x="1074" y="899"/>
                  </a:lnTo>
                  <a:lnTo>
                    <a:pt x="1077" y="899"/>
                  </a:lnTo>
                  <a:lnTo>
                    <a:pt x="1077" y="899"/>
                  </a:lnTo>
                  <a:lnTo>
                    <a:pt x="1101" y="899"/>
                  </a:lnTo>
                  <a:lnTo>
                    <a:pt x="1101" y="1136"/>
                  </a:lnTo>
                  <a:lnTo>
                    <a:pt x="1101" y="1136"/>
                  </a:lnTo>
                  <a:lnTo>
                    <a:pt x="1101" y="1136"/>
                  </a:lnTo>
                  <a:lnTo>
                    <a:pt x="1102" y="1136"/>
                  </a:lnTo>
                  <a:lnTo>
                    <a:pt x="1102" y="1136"/>
                  </a:lnTo>
                  <a:lnTo>
                    <a:pt x="1102" y="1136"/>
                  </a:lnTo>
                  <a:lnTo>
                    <a:pt x="1102" y="1136"/>
                  </a:lnTo>
                  <a:lnTo>
                    <a:pt x="1102" y="1136"/>
                  </a:lnTo>
                  <a:lnTo>
                    <a:pt x="1102" y="899"/>
                  </a:lnTo>
                  <a:lnTo>
                    <a:pt x="1104" y="899"/>
                  </a:lnTo>
                  <a:lnTo>
                    <a:pt x="1104" y="899"/>
                  </a:lnTo>
                  <a:lnTo>
                    <a:pt x="1129" y="899"/>
                  </a:lnTo>
                  <a:lnTo>
                    <a:pt x="1129" y="899"/>
                  </a:lnTo>
                  <a:lnTo>
                    <a:pt x="1129" y="899"/>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30" y="1136"/>
                  </a:lnTo>
                  <a:lnTo>
                    <a:pt x="1130" y="1136"/>
                  </a:lnTo>
                  <a:lnTo>
                    <a:pt x="1130" y="1136"/>
                  </a:lnTo>
                  <a:lnTo>
                    <a:pt x="1130" y="1136"/>
                  </a:lnTo>
                  <a:lnTo>
                    <a:pt x="1130" y="1136"/>
                  </a:lnTo>
                  <a:lnTo>
                    <a:pt x="1130" y="1136"/>
                  </a:lnTo>
                  <a:lnTo>
                    <a:pt x="1131" y="1136"/>
                  </a:lnTo>
                  <a:lnTo>
                    <a:pt x="1131" y="1136"/>
                  </a:lnTo>
                  <a:lnTo>
                    <a:pt x="1132" y="1136"/>
                  </a:lnTo>
                  <a:lnTo>
                    <a:pt x="1132" y="1136"/>
                  </a:lnTo>
                  <a:lnTo>
                    <a:pt x="1134" y="1136"/>
                  </a:lnTo>
                  <a:lnTo>
                    <a:pt x="1134" y="1136"/>
                  </a:lnTo>
                  <a:lnTo>
                    <a:pt x="1135" y="1136"/>
                  </a:lnTo>
                  <a:lnTo>
                    <a:pt x="1135" y="1136"/>
                  </a:lnTo>
                  <a:lnTo>
                    <a:pt x="1137" y="1136"/>
                  </a:lnTo>
                  <a:lnTo>
                    <a:pt x="1137" y="1136"/>
                  </a:lnTo>
                  <a:lnTo>
                    <a:pt x="1138" y="1136"/>
                  </a:lnTo>
                  <a:lnTo>
                    <a:pt x="1138" y="1136"/>
                  </a:lnTo>
                  <a:lnTo>
                    <a:pt x="1141" y="1136"/>
                  </a:lnTo>
                  <a:lnTo>
                    <a:pt x="1141" y="1136"/>
                  </a:lnTo>
                  <a:lnTo>
                    <a:pt x="1144" y="1136"/>
                  </a:lnTo>
                  <a:lnTo>
                    <a:pt x="1144" y="1136"/>
                  </a:lnTo>
                  <a:lnTo>
                    <a:pt x="1147" y="1136"/>
                  </a:lnTo>
                  <a:lnTo>
                    <a:pt x="1147" y="1136"/>
                  </a:lnTo>
                  <a:lnTo>
                    <a:pt x="1150" y="1136"/>
                  </a:lnTo>
                  <a:lnTo>
                    <a:pt x="1150" y="1136"/>
                  </a:lnTo>
                  <a:lnTo>
                    <a:pt x="1179" y="1136"/>
                  </a:lnTo>
                  <a:lnTo>
                    <a:pt x="1179" y="899"/>
                  </a:lnTo>
                  <a:lnTo>
                    <a:pt x="1179" y="899"/>
                  </a:lnTo>
                  <a:lnTo>
                    <a:pt x="1179" y="899"/>
                  </a:lnTo>
                  <a:lnTo>
                    <a:pt x="1179" y="899"/>
                  </a:lnTo>
                  <a:lnTo>
                    <a:pt x="1179" y="899"/>
                  </a:lnTo>
                  <a:lnTo>
                    <a:pt x="1179" y="899"/>
                  </a:lnTo>
                  <a:lnTo>
                    <a:pt x="1179" y="899"/>
                  </a:lnTo>
                  <a:lnTo>
                    <a:pt x="1180" y="899"/>
                  </a:lnTo>
                  <a:lnTo>
                    <a:pt x="1180" y="899"/>
                  </a:lnTo>
                  <a:lnTo>
                    <a:pt x="1181" y="899"/>
                  </a:lnTo>
                  <a:lnTo>
                    <a:pt x="1181" y="899"/>
                  </a:lnTo>
                  <a:lnTo>
                    <a:pt x="1181" y="899"/>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899"/>
                  </a:lnTo>
                  <a:lnTo>
                    <a:pt x="1182" y="899"/>
                  </a:lnTo>
                  <a:lnTo>
                    <a:pt x="1182" y="1133"/>
                  </a:lnTo>
                  <a:lnTo>
                    <a:pt x="1182" y="1133"/>
                  </a:lnTo>
                  <a:lnTo>
                    <a:pt x="1182" y="899"/>
                  </a:lnTo>
                  <a:lnTo>
                    <a:pt x="1182" y="899"/>
                  </a:lnTo>
                  <a:lnTo>
                    <a:pt x="1182" y="1133"/>
                  </a:lnTo>
                  <a:lnTo>
                    <a:pt x="1183" y="1133"/>
                  </a:lnTo>
                  <a:lnTo>
                    <a:pt x="1183" y="1133"/>
                  </a:lnTo>
                  <a:lnTo>
                    <a:pt x="1184" y="1133"/>
                  </a:lnTo>
                  <a:lnTo>
                    <a:pt x="1184" y="899"/>
                  </a:lnTo>
                  <a:lnTo>
                    <a:pt x="1185" y="899"/>
                  </a:lnTo>
                  <a:lnTo>
                    <a:pt x="1185" y="899"/>
                  </a:lnTo>
                  <a:lnTo>
                    <a:pt x="1186" y="899"/>
                  </a:lnTo>
                  <a:lnTo>
                    <a:pt x="1186" y="899"/>
                  </a:lnTo>
                  <a:lnTo>
                    <a:pt x="1190" y="899"/>
                  </a:lnTo>
                  <a:lnTo>
                    <a:pt x="1190" y="1133"/>
                  </a:lnTo>
                  <a:lnTo>
                    <a:pt x="1195" y="1133"/>
                  </a:lnTo>
                  <a:lnTo>
                    <a:pt x="1195" y="899"/>
                  </a:lnTo>
                  <a:lnTo>
                    <a:pt x="1202" y="899"/>
                  </a:lnTo>
                  <a:lnTo>
                    <a:pt x="1202" y="899"/>
                  </a:lnTo>
                  <a:lnTo>
                    <a:pt x="1213" y="899"/>
                  </a:lnTo>
                  <a:lnTo>
                    <a:pt x="1213" y="899"/>
                  </a:lnTo>
                  <a:lnTo>
                    <a:pt x="1223" y="899"/>
                  </a:lnTo>
                  <a:lnTo>
                    <a:pt x="1223" y="899"/>
                  </a:lnTo>
                  <a:lnTo>
                    <a:pt x="1223" y="899"/>
                  </a:lnTo>
                  <a:lnTo>
                    <a:pt x="1223" y="899"/>
                  </a:lnTo>
                  <a:lnTo>
                    <a:pt x="1223" y="899"/>
                  </a:lnTo>
                  <a:lnTo>
                    <a:pt x="1223" y="1132"/>
                  </a:lnTo>
                  <a:lnTo>
                    <a:pt x="1223" y="1132"/>
                  </a:lnTo>
                  <a:lnTo>
                    <a:pt x="1223" y="1132"/>
                  </a:lnTo>
                  <a:lnTo>
                    <a:pt x="1223" y="1132"/>
                  </a:lnTo>
                  <a:lnTo>
                    <a:pt x="1223" y="899"/>
                  </a:lnTo>
                  <a:lnTo>
                    <a:pt x="1223" y="899"/>
                  </a:lnTo>
                  <a:lnTo>
                    <a:pt x="1223" y="899"/>
                  </a:lnTo>
                  <a:lnTo>
                    <a:pt x="1224" y="899"/>
                  </a:lnTo>
                  <a:lnTo>
                    <a:pt x="1224" y="899"/>
                  </a:lnTo>
                  <a:lnTo>
                    <a:pt x="1224" y="899"/>
                  </a:lnTo>
                  <a:lnTo>
                    <a:pt x="1224" y="899"/>
                  </a:lnTo>
                  <a:lnTo>
                    <a:pt x="1224" y="899"/>
                  </a:lnTo>
                  <a:lnTo>
                    <a:pt x="1224" y="899"/>
                  </a:lnTo>
                  <a:lnTo>
                    <a:pt x="1225" y="899"/>
                  </a:lnTo>
                  <a:lnTo>
                    <a:pt x="1225" y="1126"/>
                  </a:lnTo>
                  <a:lnTo>
                    <a:pt x="1225" y="1126"/>
                  </a:lnTo>
                  <a:lnTo>
                    <a:pt x="1225" y="1126"/>
                  </a:lnTo>
                  <a:lnTo>
                    <a:pt x="1225" y="1126"/>
                  </a:lnTo>
                  <a:lnTo>
                    <a:pt x="1225" y="1126"/>
                  </a:lnTo>
                  <a:lnTo>
                    <a:pt x="1225" y="1126"/>
                  </a:lnTo>
                  <a:lnTo>
                    <a:pt x="1225" y="899"/>
                  </a:lnTo>
                  <a:lnTo>
                    <a:pt x="1225" y="899"/>
                  </a:lnTo>
                  <a:lnTo>
                    <a:pt x="1225" y="1126"/>
                  </a:lnTo>
                  <a:lnTo>
                    <a:pt x="1225" y="1126"/>
                  </a:lnTo>
                  <a:lnTo>
                    <a:pt x="1225" y="1126"/>
                  </a:lnTo>
                  <a:lnTo>
                    <a:pt x="1225" y="1126"/>
                  </a:lnTo>
                  <a:lnTo>
                    <a:pt x="1225" y="1126"/>
                  </a:lnTo>
                  <a:lnTo>
                    <a:pt x="1225" y="1126"/>
                  </a:lnTo>
                  <a:lnTo>
                    <a:pt x="1225" y="1126"/>
                  </a:lnTo>
                  <a:lnTo>
                    <a:pt x="1225" y="1126"/>
                  </a:lnTo>
                  <a:lnTo>
                    <a:pt x="1225" y="1126"/>
                  </a:lnTo>
                  <a:lnTo>
                    <a:pt x="1226" y="1126"/>
                  </a:lnTo>
                  <a:lnTo>
                    <a:pt x="1226" y="1126"/>
                  </a:lnTo>
                  <a:lnTo>
                    <a:pt x="1232" y="1126"/>
                  </a:lnTo>
                  <a:lnTo>
                    <a:pt x="1232" y="1126"/>
                  </a:lnTo>
                  <a:lnTo>
                    <a:pt x="1238" y="1126"/>
                  </a:lnTo>
                  <a:lnTo>
                    <a:pt x="1238" y="1126"/>
                  </a:lnTo>
                  <a:lnTo>
                    <a:pt x="1249" y="1126"/>
                  </a:lnTo>
                  <a:lnTo>
                    <a:pt x="1249" y="899"/>
                  </a:lnTo>
                  <a:lnTo>
                    <a:pt x="1249" y="899"/>
                  </a:lnTo>
                  <a:lnTo>
                    <a:pt x="1249" y="1123"/>
                  </a:lnTo>
                  <a:lnTo>
                    <a:pt x="1249" y="1123"/>
                  </a:lnTo>
                  <a:lnTo>
                    <a:pt x="1249" y="899"/>
                  </a:lnTo>
                  <a:lnTo>
                    <a:pt x="1249" y="899"/>
                  </a:lnTo>
                  <a:lnTo>
                    <a:pt x="1249" y="899"/>
                  </a:lnTo>
                  <a:lnTo>
                    <a:pt x="1249" y="899"/>
                  </a:lnTo>
                  <a:lnTo>
                    <a:pt x="1249" y="899"/>
                  </a:lnTo>
                  <a:lnTo>
                    <a:pt x="1250" y="899"/>
                  </a:lnTo>
                  <a:lnTo>
                    <a:pt x="1250" y="899"/>
                  </a:lnTo>
                  <a:lnTo>
                    <a:pt x="1250" y="899"/>
                  </a:lnTo>
                  <a:lnTo>
                    <a:pt x="1250" y="899"/>
                  </a:lnTo>
                  <a:lnTo>
                    <a:pt x="1250" y="899"/>
                  </a:lnTo>
                  <a:lnTo>
                    <a:pt x="1250" y="899"/>
                  </a:lnTo>
                  <a:lnTo>
                    <a:pt x="1250" y="899"/>
                  </a:lnTo>
                  <a:lnTo>
                    <a:pt x="1250" y="899"/>
                  </a:lnTo>
                  <a:lnTo>
                    <a:pt x="1251" y="899"/>
                  </a:lnTo>
                  <a:lnTo>
                    <a:pt x="1251" y="899"/>
                  </a:lnTo>
                  <a:lnTo>
                    <a:pt x="1251" y="899"/>
                  </a:lnTo>
                  <a:lnTo>
                    <a:pt x="1251" y="899"/>
                  </a:lnTo>
                  <a:lnTo>
                    <a:pt x="1252" y="899"/>
                  </a:lnTo>
                  <a:lnTo>
                    <a:pt x="1252" y="899"/>
                  </a:lnTo>
                  <a:lnTo>
                    <a:pt x="1253" y="899"/>
                  </a:lnTo>
                  <a:lnTo>
                    <a:pt x="1253" y="899"/>
                  </a:lnTo>
                  <a:lnTo>
                    <a:pt x="1255" y="899"/>
                  </a:lnTo>
                  <a:lnTo>
                    <a:pt x="1255" y="899"/>
                  </a:lnTo>
                  <a:lnTo>
                    <a:pt x="1259" y="899"/>
                  </a:lnTo>
                  <a:lnTo>
                    <a:pt x="1259" y="899"/>
                  </a:lnTo>
                  <a:lnTo>
                    <a:pt x="1263" y="899"/>
                  </a:lnTo>
                  <a:lnTo>
                    <a:pt x="1263" y="1123"/>
                  </a:lnTo>
                  <a:lnTo>
                    <a:pt x="1270" y="1123"/>
                  </a:lnTo>
                  <a:lnTo>
                    <a:pt x="1270" y="1123"/>
                  </a:lnTo>
                  <a:lnTo>
                    <a:pt x="1318" y="1123"/>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9" y="1122"/>
                  </a:lnTo>
                  <a:lnTo>
                    <a:pt x="1319" y="899"/>
                  </a:lnTo>
                  <a:lnTo>
                    <a:pt x="1322" y="899"/>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3" y="1120"/>
                  </a:lnTo>
                  <a:lnTo>
                    <a:pt x="1323" y="1120"/>
                  </a:lnTo>
                  <a:lnTo>
                    <a:pt x="1325" y="1120"/>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6" y="1118"/>
                  </a:lnTo>
                  <a:lnTo>
                    <a:pt x="1326" y="1118"/>
                  </a:lnTo>
                  <a:lnTo>
                    <a:pt x="1326" y="1118"/>
                  </a:lnTo>
                  <a:lnTo>
                    <a:pt x="1326" y="1118"/>
                  </a:lnTo>
                  <a:lnTo>
                    <a:pt x="1326" y="1118"/>
                  </a:lnTo>
                  <a:lnTo>
                    <a:pt x="1326" y="1117"/>
                  </a:lnTo>
                  <a:lnTo>
                    <a:pt x="1326" y="1117"/>
                  </a:lnTo>
                  <a:lnTo>
                    <a:pt x="1326" y="1117"/>
                  </a:lnTo>
                  <a:lnTo>
                    <a:pt x="1326" y="1117"/>
                  </a:lnTo>
                  <a:lnTo>
                    <a:pt x="1326" y="899"/>
                  </a:lnTo>
                  <a:lnTo>
                    <a:pt x="1326" y="899"/>
                  </a:lnTo>
                  <a:lnTo>
                    <a:pt x="1326" y="899"/>
                  </a:lnTo>
                  <a:lnTo>
                    <a:pt x="1326" y="899"/>
                  </a:lnTo>
                  <a:lnTo>
                    <a:pt x="1326" y="899"/>
                  </a:lnTo>
                  <a:lnTo>
                    <a:pt x="1326" y="899"/>
                  </a:lnTo>
                  <a:lnTo>
                    <a:pt x="1326" y="899"/>
                  </a:lnTo>
                  <a:lnTo>
                    <a:pt x="1327" y="899"/>
                  </a:lnTo>
                  <a:lnTo>
                    <a:pt x="1327" y="1116"/>
                  </a:lnTo>
                  <a:lnTo>
                    <a:pt x="1327" y="1116"/>
                  </a:lnTo>
                  <a:lnTo>
                    <a:pt x="1327" y="1116"/>
                  </a:lnTo>
                  <a:lnTo>
                    <a:pt x="1327" y="1116"/>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9" y="1115"/>
                  </a:lnTo>
                  <a:lnTo>
                    <a:pt x="1329" y="1115"/>
                  </a:lnTo>
                  <a:lnTo>
                    <a:pt x="1329" y="1115"/>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30" y="1114"/>
                  </a:lnTo>
                  <a:lnTo>
                    <a:pt x="1330" y="1114"/>
                  </a:lnTo>
                  <a:lnTo>
                    <a:pt x="1330" y="1114"/>
                  </a:lnTo>
                  <a:lnTo>
                    <a:pt x="1330" y="1114"/>
                  </a:lnTo>
                  <a:lnTo>
                    <a:pt x="1330" y="1114"/>
                  </a:lnTo>
                  <a:lnTo>
                    <a:pt x="1330" y="1114"/>
                  </a:lnTo>
                  <a:lnTo>
                    <a:pt x="1330" y="1114"/>
                  </a:lnTo>
                  <a:lnTo>
                    <a:pt x="1330" y="1114"/>
                  </a:lnTo>
                  <a:lnTo>
                    <a:pt x="1331" y="1114"/>
                  </a:lnTo>
                  <a:lnTo>
                    <a:pt x="1331" y="1114"/>
                  </a:lnTo>
                  <a:lnTo>
                    <a:pt x="1331" y="1114"/>
                  </a:lnTo>
                  <a:lnTo>
                    <a:pt x="1331" y="1114"/>
                  </a:lnTo>
                  <a:lnTo>
                    <a:pt x="1331" y="1114"/>
                  </a:lnTo>
                  <a:lnTo>
                    <a:pt x="1331" y="1114"/>
                  </a:lnTo>
                  <a:lnTo>
                    <a:pt x="1332" y="1114"/>
                  </a:lnTo>
                  <a:lnTo>
                    <a:pt x="1332" y="1114"/>
                  </a:lnTo>
                  <a:lnTo>
                    <a:pt x="1332" y="1114"/>
                  </a:lnTo>
                  <a:lnTo>
                    <a:pt x="1332" y="899"/>
                  </a:lnTo>
                  <a:lnTo>
                    <a:pt x="1333" y="899"/>
                  </a:lnTo>
                  <a:lnTo>
                    <a:pt x="1333" y="1114"/>
                  </a:lnTo>
                  <a:lnTo>
                    <a:pt x="1333" y="1114"/>
                  </a:lnTo>
                  <a:lnTo>
                    <a:pt x="1333" y="1114"/>
                  </a:lnTo>
                  <a:lnTo>
                    <a:pt x="1334" y="1114"/>
                  </a:lnTo>
                  <a:lnTo>
                    <a:pt x="1334" y="1114"/>
                  </a:lnTo>
                  <a:lnTo>
                    <a:pt x="1335" y="1114"/>
                  </a:lnTo>
                  <a:lnTo>
                    <a:pt x="1335" y="1114"/>
                  </a:lnTo>
                  <a:lnTo>
                    <a:pt x="1337" y="1114"/>
                  </a:lnTo>
                  <a:lnTo>
                    <a:pt x="1337" y="1113"/>
                  </a:lnTo>
                  <a:lnTo>
                    <a:pt x="1337" y="1113"/>
                  </a:lnTo>
                  <a:lnTo>
                    <a:pt x="1337" y="1113"/>
                  </a:lnTo>
                  <a:lnTo>
                    <a:pt x="1337" y="1113"/>
                  </a:lnTo>
                  <a:lnTo>
                    <a:pt x="1337" y="1113"/>
                  </a:lnTo>
                  <a:lnTo>
                    <a:pt x="1337" y="1113"/>
                  </a:lnTo>
                  <a:lnTo>
                    <a:pt x="1337" y="899"/>
                  </a:lnTo>
                  <a:lnTo>
                    <a:pt x="1337" y="899"/>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8" y="1106"/>
                  </a:lnTo>
                  <a:lnTo>
                    <a:pt x="1338" y="1106"/>
                  </a:lnTo>
                  <a:lnTo>
                    <a:pt x="1338" y="1106"/>
                  </a:lnTo>
                  <a:lnTo>
                    <a:pt x="1338" y="1106"/>
                  </a:lnTo>
                  <a:lnTo>
                    <a:pt x="1338" y="1106"/>
                  </a:lnTo>
                  <a:lnTo>
                    <a:pt x="1338" y="1106"/>
                  </a:lnTo>
                  <a:lnTo>
                    <a:pt x="1338" y="1106"/>
                  </a:lnTo>
                  <a:lnTo>
                    <a:pt x="1338" y="1106"/>
                  </a:lnTo>
                  <a:lnTo>
                    <a:pt x="1339" y="1106"/>
                  </a:lnTo>
                  <a:lnTo>
                    <a:pt x="1339" y="1106"/>
                  </a:lnTo>
                  <a:lnTo>
                    <a:pt x="1340" y="1106"/>
                  </a:lnTo>
                  <a:lnTo>
                    <a:pt x="1340" y="1106"/>
                  </a:lnTo>
                  <a:lnTo>
                    <a:pt x="1341" y="1106"/>
                  </a:lnTo>
                  <a:lnTo>
                    <a:pt x="1341" y="1106"/>
                  </a:lnTo>
                  <a:lnTo>
                    <a:pt x="1343" y="1106"/>
                  </a:lnTo>
                  <a:lnTo>
                    <a:pt x="1343" y="1106"/>
                  </a:lnTo>
                  <a:lnTo>
                    <a:pt x="1354" y="1106"/>
                  </a:lnTo>
                  <a:lnTo>
                    <a:pt x="1354" y="1106"/>
                  </a:lnTo>
                  <a:lnTo>
                    <a:pt x="1354" y="1106"/>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5" y="1099"/>
                  </a:lnTo>
                  <a:lnTo>
                    <a:pt x="1355" y="1099"/>
                  </a:lnTo>
                  <a:lnTo>
                    <a:pt x="1355" y="1099"/>
                  </a:lnTo>
                  <a:lnTo>
                    <a:pt x="1355" y="1099"/>
                  </a:lnTo>
                  <a:lnTo>
                    <a:pt x="1356" y="1099"/>
                  </a:lnTo>
                  <a:lnTo>
                    <a:pt x="1356" y="1099"/>
                  </a:lnTo>
                  <a:lnTo>
                    <a:pt x="1356" y="1099"/>
                  </a:lnTo>
                  <a:lnTo>
                    <a:pt x="1356" y="1099"/>
                  </a:lnTo>
                  <a:lnTo>
                    <a:pt x="1359" y="10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60" y="1094"/>
                  </a:lnTo>
                  <a:lnTo>
                    <a:pt x="1360" y="1094"/>
                  </a:lnTo>
                  <a:lnTo>
                    <a:pt x="1361" y="1094"/>
                  </a:lnTo>
                  <a:lnTo>
                    <a:pt x="1361" y="1094"/>
                  </a:lnTo>
                  <a:lnTo>
                    <a:pt x="1363" y="1094"/>
                  </a:lnTo>
                  <a:lnTo>
                    <a:pt x="1363" y="1092"/>
                  </a:lnTo>
                  <a:lnTo>
                    <a:pt x="1363" y="1092"/>
                  </a:lnTo>
                  <a:lnTo>
                    <a:pt x="1363" y="1092"/>
                  </a:lnTo>
                  <a:lnTo>
                    <a:pt x="1364" y="1092"/>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899"/>
                  </a:lnTo>
                  <a:lnTo>
                    <a:pt x="1364" y="899"/>
                  </a:lnTo>
                  <a:lnTo>
                    <a:pt x="1364" y="1091"/>
                  </a:lnTo>
                  <a:lnTo>
                    <a:pt x="1364" y="1091"/>
                  </a:lnTo>
                  <a:lnTo>
                    <a:pt x="1364" y="1091"/>
                  </a:lnTo>
                  <a:lnTo>
                    <a:pt x="1364" y="1091"/>
                  </a:lnTo>
                  <a:lnTo>
                    <a:pt x="1364" y="1091"/>
                  </a:lnTo>
                  <a:lnTo>
                    <a:pt x="1364" y="1091"/>
                  </a:lnTo>
                  <a:lnTo>
                    <a:pt x="1364" y="1091"/>
                  </a:lnTo>
                  <a:lnTo>
                    <a:pt x="1365" y="1091"/>
                  </a:lnTo>
                  <a:lnTo>
                    <a:pt x="1365" y="1091"/>
                  </a:lnTo>
                  <a:lnTo>
                    <a:pt x="1365" y="1091"/>
                  </a:lnTo>
                  <a:lnTo>
                    <a:pt x="1365" y="1091"/>
                  </a:lnTo>
                  <a:lnTo>
                    <a:pt x="1365" y="1091"/>
                  </a:lnTo>
                  <a:lnTo>
                    <a:pt x="1365" y="1091"/>
                  </a:lnTo>
                  <a:lnTo>
                    <a:pt x="1365" y="1091"/>
                  </a:lnTo>
                  <a:lnTo>
                    <a:pt x="1365" y="1091"/>
                  </a:lnTo>
                  <a:lnTo>
                    <a:pt x="1366" y="1091"/>
                  </a:lnTo>
                  <a:lnTo>
                    <a:pt x="1366" y="1091"/>
                  </a:lnTo>
                  <a:lnTo>
                    <a:pt x="1366" y="1091"/>
                  </a:lnTo>
                  <a:lnTo>
                    <a:pt x="1366" y="899"/>
                  </a:lnTo>
                  <a:lnTo>
                    <a:pt x="1366" y="899"/>
                  </a:lnTo>
                  <a:lnTo>
                    <a:pt x="1366" y="899"/>
                  </a:lnTo>
                  <a:lnTo>
                    <a:pt x="1366" y="899"/>
                  </a:lnTo>
                  <a:lnTo>
                    <a:pt x="1366" y="899"/>
                  </a:lnTo>
                  <a:lnTo>
                    <a:pt x="1366" y="899"/>
                  </a:lnTo>
                  <a:lnTo>
                    <a:pt x="1366" y="899"/>
                  </a:lnTo>
                  <a:lnTo>
                    <a:pt x="1366" y="899"/>
                  </a:lnTo>
                  <a:lnTo>
                    <a:pt x="1366" y="1088"/>
                  </a:lnTo>
                  <a:lnTo>
                    <a:pt x="1366" y="1088"/>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899"/>
                  </a:lnTo>
                  <a:lnTo>
                    <a:pt x="1367" y="899"/>
                  </a:lnTo>
                  <a:lnTo>
                    <a:pt x="1367" y="1083"/>
                  </a:lnTo>
                  <a:lnTo>
                    <a:pt x="1368" y="1083"/>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9" y="1082"/>
                  </a:lnTo>
                  <a:lnTo>
                    <a:pt x="1369" y="1082"/>
                  </a:lnTo>
                  <a:lnTo>
                    <a:pt x="1369" y="1082"/>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1074"/>
                  </a:lnTo>
                  <a:lnTo>
                    <a:pt x="1369" y="1074"/>
                  </a:lnTo>
                  <a:lnTo>
                    <a:pt x="1369" y="1074"/>
                  </a:lnTo>
                  <a:lnTo>
                    <a:pt x="1370" y="1074"/>
                  </a:lnTo>
                  <a:lnTo>
                    <a:pt x="1370" y="899"/>
                  </a:lnTo>
                  <a:lnTo>
                    <a:pt x="1375" y="899"/>
                  </a:lnTo>
                  <a:lnTo>
                    <a:pt x="1375" y="899"/>
                  </a:lnTo>
                  <a:lnTo>
                    <a:pt x="1375" y="899"/>
                  </a:lnTo>
                  <a:lnTo>
                    <a:pt x="1375" y="899"/>
                  </a:lnTo>
                  <a:lnTo>
                    <a:pt x="1375" y="899"/>
                  </a:lnTo>
                  <a:lnTo>
                    <a:pt x="1375" y="899"/>
                  </a:lnTo>
                  <a:lnTo>
                    <a:pt x="1380" y="899"/>
                  </a:lnTo>
                  <a:lnTo>
                    <a:pt x="1380" y="899"/>
                  </a:lnTo>
                  <a:lnTo>
                    <a:pt x="1381" y="899"/>
                  </a:lnTo>
                  <a:lnTo>
                    <a:pt x="1381" y="899"/>
                  </a:lnTo>
                  <a:lnTo>
                    <a:pt x="1382" y="899"/>
                  </a:lnTo>
                  <a:lnTo>
                    <a:pt x="1382" y="899"/>
                  </a:lnTo>
                  <a:lnTo>
                    <a:pt x="1385" y="899"/>
                  </a:lnTo>
                  <a:lnTo>
                    <a:pt x="1385" y="899"/>
                  </a:lnTo>
                  <a:lnTo>
                    <a:pt x="1385" y="899"/>
                  </a:lnTo>
                  <a:lnTo>
                    <a:pt x="1385" y="899"/>
                  </a:lnTo>
                  <a:lnTo>
                    <a:pt x="1385" y="899"/>
                  </a:lnTo>
                  <a:lnTo>
                    <a:pt x="1385" y="899"/>
                  </a:lnTo>
                  <a:lnTo>
                    <a:pt x="1386" y="899"/>
                  </a:lnTo>
                  <a:lnTo>
                    <a:pt x="1386" y="899"/>
                  </a:lnTo>
                  <a:lnTo>
                    <a:pt x="1387" y="899"/>
                  </a:lnTo>
                  <a:lnTo>
                    <a:pt x="1387" y="899"/>
                  </a:lnTo>
                  <a:lnTo>
                    <a:pt x="1387" y="899"/>
                  </a:lnTo>
                  <a:lnTo>
                    <a:pt x="1387" y="899"/>
                  </a:lnTo>
                  <a:lnTo>
                    <a:pt x="1387" y="899"/>
                  </a:lnTo>
                  <a:lnTo>
                    <a:pt x="1387" y="899"/>
                  </a:lnTo>
                  <a:lnTo>
                    <a:pt x="1387" y="899"/>
                  </a:lnTo>
                  <a:lnTo>
                    <a:pt x="1387" y="899"/>
                  </a:lnTo>
                  <a:lnTo>
                    <a:pt x="1388" y="899"/>
                  </a:lnTo>
                  <a:lnTo>
                    <a:pt x="1388" y="899"/>
                  </a:lnTo>
                  <a:lnTo>
                    <a:pt x="1388" y="899"/>
                  </a:lnTo>
                  <a:lnTo>
                    <a:pt x="1388" y="1063"/>
                  </a:lnTo>
                  <a:lnTo>
                    <a:pt x="1388" y="1063"/>
                  </a:lnTo>
                  <a:lnTo>
                    <a:pt x="1388" y="899"/>
                  </a:lnTo>
                  <a:lnTo>
                    <a:pt x="1388" y="899"/>
                  </a:lnTo>
                  <a:lnTo>
                    <a:pt x="1388" y="899"/>
                  </a:lnTo>
                  <a:lnTo>
                    <a:pt x="1388" y="899"/>
                  </a:lnTo>
                  <a:lnTo>
                    <a:pt x="1388" y="1061"/>
                  </a:lnTo>
                  <a:lnTo>
                    <a:pt x="1388" y="1061"/>
                  </a:lnTo>
                  <a:lnTo>
                    <a:pt x="1388" y="899"/>
                  </a:lnTo>
                  <a:lnTo>
                    <a:pt x="1389" y="899"/>
                  </a:lnTo>
                  <a:lnTo>
                    <a:pt x="1389" y="1061"/>
                  </a:lnTo>
                  <a:lnTo>
                    <a:pt x="1389" y="1061"/>
                  </a:lnTo>
                  <a:lnTo>
                    <a:pt x="1389" y="899"/>
                  </a:lnTo>
                  <a:lnTo>
                    <a:pt x="1390" y="899"/>
                  </a:lnTo>
                  <a:lnTo>
                    <a:pt x="1390" y="899"/>
                  </a:lnTo>
                  <a:lnTo>
                    <a:pt x="1390" y="899"/>
                  </a:lnTo>
                  <a:lnTo>
                    <a:pt x="1390" y="899"/>
                  </a:lnTo>
                  <a:lnTo>
                    <a:pt x="1390" y="899"/>
                  </a:lnTo>
                  <a:lnTo>
                    <a:pt x="1390" y="1060"/>
                  </a:lnTo>
                  <a:lnTo>
                    <a:pt x="1390" y="1060"/>
                  </a:lnTo>
                  <a:lnTo>
                    <a:pt x="1390" y="899"/>
                  </a:lnTo>
                  <a:lnTo>
                    <a:pt x="1390" y="899"/>
                  </a:lnTo>
                  <a:lnTo>
                    <a:pt x="1390" y="1060"/>
                  </a:lnTo>
                  <a:lnTo>
                    <a:pt x="1391" y="1060"/>
                  </a:lnTo>
                  <a:lnTo>
                    <a:pt x="1391" y="1060"/>
                  </a:lnTo>
                  <a:lnTo>
                    <a:pt x="1391" y="1060"/>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2" y="899"/>
                  </a:lnTo>
                  <a:lnTo>
                    <a:pt x="1392" y="899"/>
                  </a:lnTo>
                  <a:lnTo>
                    <a:pt x="1396" y="899"/>
                  </a:lnTo>
                  <a:lnTo>
                    <a:pt x="1396" y="899"/>
                  </a:lnTo>
                  <a:lnTo>
                    <a:pt x="1396" y="899"/>
                  </a:lnTo>
                  <a:lnTo>
                    <a:pt x="1396" y="899"/>
                  </a:lnTo>
                  <a:lnTo>
                    <a:pt x="1397" y="899"/>
                  </a:lnTo>
                  <a:lnTo>
                    <a:pt x="1397" y="899"/>
                  </a:lnTo>
                  <a:lnTo>
                    <a:pt x="1399" y="899"/>
                  </a:lnTo>
                  <a:lnTo>
                    <a:pt x="1399" y="899"/>
                  </a:lnTo>
                  <a:lnTo>
                    <a:pt x="1399" y="899"/>
                  </a:lnTo>
                  <a:lnTo>
                    <a:pt x="1399" y="899"/>
                  </a:lnTo>
                  <a:lnTo>
                    <a:pt x="1399" y="899"/>
                  </a:lnTo>
                  <a:lnTo>
                    <a:pt x="1399" y="1056"/>
                  </a:lnTo>
                  <a:lnTo>
                    <a:pt x="1399" y="1056"/>
                  </a:lnTo>
                  <a:lnTo>
                    <a:pt x="1399" y="1056"/>
                  </a:lnTo>
                  <a:lnTo>
                    <a:pt x="1403" y="1056"/>
                  </a:lnTo>
                  <a:lnTo>
                    <a:pt x="1403" y="1056"/>
                  </a:lnTo>
                  <a:lnTo>
                    <a:pt x="1403" y="1056"/>
                  </a:lnTo>
                  <a:lnTo>
                    <a:pt x="1403" y="899"/>
                  </a:lnTo>
                  <a:lnTo>
                    <a:pt x="1404" y="899"/>
                  </a:lnTo>
                  <a:lnTo>
                    <a:pt x="1404" y="899"/>
                  </a:lnTo>
                  <a:lnTo>
                    <a:pt x="1404" y="899"/>
                  </a:lnTo>
                  <a:lnTo>
                    <a:pt x="1404" y="899"/>
                  </a:lnTo>
                  <a:lnTo>
                    <a:pt x="1404" y="899"/>
                  </a:lnTo>
                  <a:lnTo>
                    <a:pt x="1404" y="899"/>
                  </a:lnTo>
                  <a:lnTo>
                    <a:pt x="1404" y="899"/>
                  </a:lnTo>
                  <a:lnTo>
                    <a:pt x="1404" y="899"/>
                  </a:lnTo>
                  <a:lnTo>
                    <a:pt x="1404" y="899"/>
                  </a:lnTo>
                  <a:lnTo>
                    <a:pt x="1404" y="1053"/>
                  </a:lnTo>
                  <a:lnTo>
                    <a:pt x="1404" y="1053"/>
                  </a:lnTo>
                  <a:lnTo>
                    <a:pt x="1404" y="1053"/>
                  </a:lnTo>
                  <a:lnTo>
                    <a:pt x="1404" y="1053"/>
                  </a:lnTo>
                  <a:lnTo>
                    <a:pt x="1404" y="1053"/>
                  </a:lnTo>
                  <a:lnTo>
                    <a:pt x="1404" y="1053"/>
                  </a:lnTo>
                  <a:lnTo>
                    <a:pt x="1404" y="1053"/>
                  </a:lnTo>
                  <a:lnTo>
                    <a:pt x="1404" y="1053"/>
                  </a:lnTo>
                  <a:lnTo>
                    <a:pt x="1404"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6" y="1053"/>
                  </a:lnTo>
                  <a:lnTo>
                    <a:pt x="1406" y="1053"/>
                  </a:lnTo>
                  <a:lnTo>
                    <a:pt x="1406" y="1053"/>
                  </a:lnTo>
                  <a:lnTo>
                    <a:pt x="1406" y="1053"/>
                  </a:lnTo>
                  <a:lnTo>
                    <a:pt x="1407" y="1053"/>
                  </a:lnTo>
                  <a:lnTo>
                    <a:pt x="1407" y="1053"/>
                  </a:lnTo>
                  <a:lnTo>
                    <a:pt x="1408" y="1053"/>
                  </a:lnTo>
                  <a:lnTo>
                    <a:pt x="1408" y="1053"/>
                  </a:lnTo>
                  <a:lnTo>
                    <a:pt x="1408" y="1053"/>
                  </a:lnTo>
                  <a:lnTo>
                    <a:pt x="1408" y="1053"/>
                  </a:lnTo>
                  <a:lnTo>
                    <a:pt x="1408" y="1053"/>
                  </a:lnTo>
                  <a:lnTo>
                    <a:pt x="1408" y="1052"/>
                  </a:lnTo>
                  <a:lnTo>
                    <a:pt x="1408" y="1052"/>
                  </a:lnTo>
                  <a:lnTo>
                    <a:pt x="1408" y="1050"/>
                  </a:lnTo>
                  <a:lnTo>
                    <a:pt x="1408" y="1050"/>
                  </a:lnTo>
                  <a:lnTo>
                    <a:pt x="1408" y="1050"/>
                  </a:lnTo>
                  <a:lnTo>
                    <a:pt x="1408" y="1050"/>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3" y="899"/>
                  </a:lnTo>
                  <a:lnTo>
                    <a:pt x="1413" y="899"/>
                  </a:lnTo>
                  <a:lnTo>
                    <a:pt x="1413" y="899"/>
                  </a:lnTo>
                  <a:lnTo>
                    <a:pt x="1413" y="899"/>
                  </a:lnTo>
                  <a:lnTo>
                    <a:pt x="1413" y="899"/>
                  </a:lnTo>
                  <a:lnTo>
                    <a:pt x="1413" y="899"/>
                  </a:lnTo>
                  <a:lnTo>
                    <a:pt x="1414" y="899"/>
                  </a:lnTo>
                  <a:lnTo>
                    <a:pt x="1414" y="899"/>
                  </a:lnTo>
                  <a:lnTo>
                    <a:pt x="1421" y="899"/>
                  </a:lnTo>
                  <a:lnTo>
                    <a:pt x="1421" y="1042"/>
                  </a:lnTo>
                  <a:lnTo>
                    <a:pt x="1422" y="1042"/>
                  </a:lnTo>
                  <a:lnTo>
                    <a:pt x="1422" y="1042"/>
                  </a:lnTo>
                  <a:lnTo>
                    <a:pt x="1423" y="1042"/>
                  </a:lnTo>
                  <a:lnTo>
                    <a:pt x="1423" y="1042"/>
                  </a:lnTo>
                  <a:lnTo>
                    <a:pt x="1425" y="1042"/>
                  </a:lnTo>
                  <a:lnTo>
                    <a:pt x="1425" y="1042"/>
                  </a:lnTo>
                  <a:lnTo>
                    <a:pt x="1432" y="1042"/>
                  </a:lnTo>
                  <a:lnTo>
                    <a:pt x="1432" y="899"/>
                  </a:lnTo>
                  <a:lnTo>
                    <a:pt x="1432" y="899"/>
                  </a:lnTo>
                  <a:lnTo>
                    <a:pt x="1432" y="899"/>
                  </a:lnTo>
                  <a:lnTo>
                    <a:pt x="1432" y="899"/>
                  </a:lnTo>
                  <a:lnTo>
                    <a:pt x="1432" y="899"/>
                  </a:lnTo>
                  <a:lnTo>
                    <a:pt x="1434" y="899"/>
                  </a:lnTo>
                  <a:lnTo>
                    <a:pt x="1434" y="899"/>
                  </a:lnTo>
                  <a:lnTo>
                    <a:pt x="1434" y="899"/>
                  </a:lnTo>
                  <a:lnTo>
                    <a:pt x="1434"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6" y="1040"/>
                  </a:lnTo>
                  <a:lnTo>
                    <a:pt x="1436" y="899"/>
                  </a:lnTo>
                  <a:lnTo>
                    <a:pt x="1437" y="899"/>
                  </a:lnTo>
                  <a:lnTo>
                    <a:pt x="1437" y="899"/>
                  </a:lnTo>
                  <a:lnTo>
                    <a:pt x="1438" y="899"/>
                  </a:lnTo>
                  <a:lnTo>
                    <a:pt x="1438" y="899"/>
                  </a:lnTo>
                  <a:lnTo>
                    <a:pt x="1438" y="899"/>
                  </a:lnTo>
                  <a:lnTo>
                    <a:pt x="1438" y="899"/>
                  </a:lnTo>
                  <a:lnTo>
                    <a:pt x="1438" y="899"/>
                  </a:lnTo>
                  <a:lnTo>
                    <a:pt x="1438" y="899"/>
                  </a:lnTo>
                  <a:lnTo>
                    <a:pt x="1438" y="899"/>
                  </a:lnTo>
                  <a:lnTo>
                    <a:pt x="1438" y="899"/>
                  </a:lnTo>
                  <a:lnTo>
                    <a:pt x="1439" y="899"/>
                  </a:lnTo>
                  <a:lnTo>
                    <a:pt x="1439" y="899"/>
                  </a:lnTo>
                  <a:lnTo>
                    <a:pt x="1441" y="899"/>
                  </a:lnTo>
                  <a:lnTo>
                    <a:pt x="1441" y="899"/>
                  </a:lnTo>
                  <a:lnTo>
                    <a:pt x="1453" y="899"/>
                  </a:lnTo>
                  <a:lnTo>
                    <a:pt x="1453" y="899"/>
                  </a:lnTo>
                  <a:lnTo>
                    <a:pt x="1453" y="899"/>
                  </a:lnTo>
                  <a:lnTo>
                    <a:pt x="1453" y="899"/>
                  </a:lnTo>
                  <a:lnTo>
                    <a:pt x="1453" y="899"/>
                  </a:lnTo>
                  <a:lnTo>
                    <a:pt x="1453" y="899"/>
                  </a:lnTo>
                  <a:lnTo>
                    <a:pt x="1454" y="899"/>
                  </a:lnTo>
                  <a:lnTo>
                    <a:pt x="1454" y="899"/>
                  </a:lnTo>
                  <a:lnTo>
                    <a:pt x="1455" y="899"/>
                  </a:lnTo>
                  <a:lnTo>
                    <a:pt x="1455" y="899"/>
                  </a:lnTo>
                  <a:lnTo>
                    <a:pt x="1455" y="899"/>
                  </a:lnTo>
                  <a:lnTo>
                    <a:pt x="1455" y="899"/>
                  </a:lnTo>
                  <a:lnTo>
                    <a:pt x="1455" y="899"/>
                  </a:lnTo>
                  <a:lnTo>
                    <a:pt x="1455" y="899"/>
                  </a:lnTo>
                  <a:lnTo>
                    <a:pt x="1455" y="899"/>
                  </a:lnTo>
                  <a:lnTo>
                    <a:pt x="1455" y="899"/>
                  </a:lnTo>
                  <a:lnTo>
                    <a:pt x="1456" y="899"/>
                  </a:lnTo>
                  <a:lnTo>
                    <a:pt x="1456" y="899"/>
                  </a:lnTo>
                  <a:lnTo>
                    <a:pt x="1457" y="899"/>
                  </a:lnTo>
                  <a:lnTo>
                    <a:pt x="1457" y="899"/>
                  </a:lnTo>
                  <a:lnTo>
                    <a:pt x="1457" y="899"/>
                  </a:lnTo>
                  <a:lnTo>
                    <a:pt x="1457" y="899"/>
                  </a:lnTo>
                  <a:lnTo>
                    <a:pt x="1474" y="899"/>
                  </a:lnTo>
                  <a:lnTo>
                    <a:pt x="1474" y="899"/>
                  </a:lnTo>
                  <a:lnTo>
                    <a:pt x="1474" y="899"/>
                  </a:lnTo>
                  <a:lnTo>
                    <a:pt x="1474" y="899"/>
                  </a:lnTo>
                  <a:lnTo>
                    <a:pt x="1474" y="899"/>
                  </a:lnTo>
                  <a:lnTo>
                    <a:pt x="1474" y="1033"/>
                  </a:lnTo>
                  <a:lnTo>
                    <a:pt x="1475" y="1033"/>
                  </a:lnTo>
                  <a:lnTo>
                    <a:pt x="1475" y="899"/>
                  </a:lnTo>
                  <a:lnTo>
                    <a:pt x="1475" y="899"/>
                  </a:lnTo>
                  <a:lnTo>
                    <a:pt x="1475" y="899"/>
                  </a:lnTo>
                  <a:lnTo>
                    <a:pt x="1475" y="899"/>
                  </a:lnTo>
                  <a:lnTo>
                    <a:pt x="1475" y="899"/>
                  </a:lnTo>
                  <a:lnTo>
                    <a:pt x="1476" y="899"/>
                  </a:lnTo>
                  <a:lnTo>
                    <a:pt x="1476" y="899"/>
                  </a:lnTo>
                  <a:lnTo>
                    <a:pt x="1476" y="899"/>
                  </a:lnTo>
                  <a:lnTo>
                    <a:pt x="1476" y="899"/>
                  </a:lnTo>
                  <a:lnTo>
                    <a:pt x="1478" y="899"/>
                  </a:lnTo>
                  <a:lnTo>
                    <a:pt x="1478" y="1029"/>
                  </a:lnTo>
                  <a:lnTo>
                    <a:pt x="1478" y="1029"/>
                  </a:lnTo>
                  <a:lnTo>
                    <a:pt x="1478" y="899"/>
                  </a:lnTo>
                  <a:lnTo>
                    <a:pt x="1478" y="899"/>
                  </a:lnTo>
                  <a:lnTo>
                    <a:pt x="1478" y="1029"/>
                  </a:lnTo>
                  <a:lnTo>
                    <a:pt x="1478" y="1029"/>
                  </a:lnTo>
                  <a:lnTo>
                    <a:pt x="1478" y="1029"/>
                  </a:lnTo>
                  <a:lnTo>
                    <a:pt x="1478" y="1029"/>
                  </a:lnTo>
                  <a:lnTo>
                    <a:pt x="1478" y="899"/>
                  </a:lnTo>
                  <a:lnTo>
                    <a:pt x="1479" y="899"/>
                  </a:lnTo>
                  <a:lnTo>
                    <a:pt x="1479" y="899"/>
                  </a:lnTo>
                  <a:lnTo>
                    <a:pt x="1482" y="899"/>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4" y="899"/>
                  </a:lnTo>
                  <a:lnTo>
                    <a:pt x="1484" y="899"/>
                  </a:lnTo>
                  <a:lnTo>
                    <a:pt x="1484" y="899"/>
                  </a:lnTo>
                  <a:lnTo>
                    <a:pt x="1484" y="899"/>
                  </a:lnTo>
                  <a:lnTo>
                    <a:pt x="1484" y="899"/>
                  </a:lnTo>
                  <a:lnTo>
                    <a:pt x="1484" y="899"/>
                  </a:lnTo>
                  <a:lnTo>
                    <a:pt x="1484" y="899"/>
                  </a:lnTo>
                  <a:lnTo>
                    <a:pt x="1484" y="899"/>
                  </a:lnTo>
                  <a:lnTo>
                    <a:pt x="1484" y="899"/>
                  </a:lnTo>
                  <a:lnTo>
                    <a:pt x="1484" y="1019"/>
                  </a:lnTo>
                  <a:lnTo>
                    <a:pt x="1484" y="1019"/>
                  </a:lnTo>
                  <a:lnTo>
                    <a:pt x="1484" y="1017"/>
                  </a:lnTo>
                  <a:lnTo>
                    <a:pt x="1484" y="1017"/>
                  </a:lnTo>
                  <a:lnTo>
                    <a:pt x="1484" y="1017"/>
                  </a:lnTo>
                  <a:lnTo>
                    <a:pt x="1484" y="1017"/>
                  </a:lnTo>
                  <a:lnTo>
                    <a:pt x="1484" y="899"/>
                  </a:lnTo>
                  <a:lnTo>
                    <a:pt x="1485" y="899"/>
                  </a:lnTo>
                  <a:lnTo>
                    <a:pt x="1485" y="899"/>
                  </a:lnTo>
                  <a:lnTo>
                    <a:pt x="1485" y="899"/>
                  </a:lnTo>
                  <a:lnTo>
                    <a:pt x="1485" y="899"/>
                  </a:lnTo>
                  <a:lnTo>
                    <a:pt x="1485" y="899"/>
                  </a:lnTo>
                  <a:lnTo>
                    <a:pt x="1485" y="899"/>
                  </a:lnTo>
                  <a:lnTo>
                    <a:pt x="1486" y="899"/>
                  </a:lnTo>
                  <a:lnTo>
                    <a:pt x="1486" y="899"/>
                  </a:lnTo>
                  <a:lnTo>
                    <a:pt x="1487" y="899"/>
                  </a:lnTo>
                  <a:lnTo>
                    <a:pt x="1487" y="899"/>
                  </a:lnTo>
                  <a:lnTo>
                    <a:pt x="1489" y="899"/>
                  </a:lnTo>
                  <a:lnTo>
                    <a:pt x="1489" y="899"/>
                  </a:lnTo>
                  <a:lnTo>
                    <a:pt x="1495" y="899"/>
                  </a:lnTo>
                  <a:lnTo>
                    <a:pt x="1495" y="899"/>
                  </a:lnTo>
                  <a:lnTo>
                    <a:pt x="1507" y="899"/>
                  </a:lnTo>
                  <a:lnTo>
                    <a:pt x="1507" y="899"/>
                  </a:lnTo>
                  <a:lnTo>
                    <a:pt x="1535" y="899"/>
                  </a:lnTo>
                  <a:lnTo>
                    <a:pt x="1535" y="899"/>
                  </a:lnTo>
                  <a:lnTo>
                    <a:pt x="1535" y="899"/>
                  </a:lnTo>
                  <a:lnTo>
                    <a:pt x="1535" y="899"/>
                  </a:lnTo>
                  <a:lnTo>
                    <a:pt x="1535" y="899"/>
                  </a:lnTo>
                  <a:lnTo>
                    <a:pt x="1535" y="899"/>
                  </a:lnTo>
                  <a:lnTo>
                    <a:pt x="1536" y="899"/>
                  </a:lnTo>
                  <a:lnTo>
                    <a:pt x="1536" y="899"/>
                  </a:lnTo>
                  <a:lnTo>
                    <a:pt x="1536" y="899"/>
                  </a:lnTo>
                  <a:lnTo>
                    <a:pt x="1536" y="899"/>
                  </a:lnTo>
                  <a:lnTo>
                    <a:pt x="1537" y="899"/>
                  </a:lnTo>
                  <a:lnTo>
                    <a:pt x="1537" y="899"/>
                  </a:lnTo>
                  <a:lnTo>
                    <a:pt x="1538" y="899"/>
                  </a:lnTo>
                  <a:lnTo>
                    <a:pt x="1538" y="899"/>
                  </a:lnTo>
                  <a:lnTo>
                    <a:pt x="1539" y="899"/>
                  </a:lnTo>
                  <a:lnTo>
                    <a:pt x="1539" y="899"/>
                  </a:lnTo>
                  <a:lnTo>
                    <a:pt x="1541" y="899"/>
                  </a:lnTo>
                  <a:lnTo>
                    <a:pt x="1541" y="899"/>
                  </a:lnTo>
                  <a:lnTo>
                    <a:pt x="1544" y="899"/>
                  </a:lnTo>
                  <a:lnTo>
                    <a:pt x="1544" y="899"/>
                  </a:lnTo>
                  <a:lnTo>
                    <a:pt x="1549" y="899"/>
                  </a:lnTo>
                  <a:lnTo>
                    <a:pt x="1549" y="899"/>
                  </a:lnTo>
                  <a:lnTo>
                    <a:pt x="1558" y="899"/>
                  </a:lnTo>
                  <a:lnTo>
                    <a:pt x="1558" y="899"/>
                  </a:lnTo>
                  <a:lnTo>
                    <a:pt x="1576" y="899"/>
                  </a:lnTo>
                  <a:lnTo>
                    <a:pt x="1576" y="899"/>
                  </a:lnTo>
                  <a:lnTo>
                    <a:pt x="1626" y="899"/>
                  </a:lnTo>
                  <a:lnTo>
                    <a:pt x="1626" y="1010"/>
                  </a:lnTo>
                  <a:lnTo>
                    <a:pt x="1628" y="1010"/>
                  </a:lnTo>
                  <a:lnTo>
                    <a:pt x="1628" y="1010"/>
                  </a:lnTo>
                  <a:lnTo>
                    <a:pt x="1631" y="1010"/>
                  </a:lnTo>
                  <a:lnTo>
                    <a:pt x="1631" y="1010"/>
                  </a:lnTo>
                  <a:lnTo>
                    <a:pt x="1637" y="1010"/>
                  </a:lnTo>
                  <a:lnTo>
                    <a:pt x="1637" y="1010"/>
                  </a:lnTo>
                  <a:lnTo>
                    <a:pt x="1679" y="1010"/>
                  </a:lnTo>
                  <a:lnTo>
                    <a:pt x="1679" y="1010"/>
                  </a:lnTo>
                  <a:lnTo>
                    <a:pt x="1679" y="1010"/>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81" y="1007"/>
                  </a:lnTo>
                  <a:lnTo>
                    <a:pt x="1681" y="1007"/>
                  </a:lnTo>
                  <a:lnTo>
                    <a:pt x="1683" y="1007"/>
                  </a:lnTo>
                  <a:lnTo>
                    <a:pt x="1683" y="899"/>
                  </a:lnTo>
                  <a:lnTo>
                    <a:pt x="1687" y="899"/>
                  </a:lnTo>
                  <a:lnTo>
                    <a:pt x="1687" y="899"/>
                  </a:lnTo>
                  <a:lnTo>
                    <a:pt x="1695" y="899"/>
                  </a:lnTo>
                  <a:lnTo>
                    <a:pt x="1695" y="899"/>
                  </a:lnTo>
                  <a:lnTo>
                    <a:pt x="1695" y="899"/>
                  </a:lnTo>
                  <a:lnTo>
                    <a:pt x="1695" y="899"/>
                  </a:lnTo>
                  <a:lnTo>
                    <a:pt x="1698" y="899"/>
                  </a:lnTo>
                  <a:lnTo>
                    <a:pt x="1698" y="1005"/>
                  </a:lnTo>
                  <a:lnTo>
                    <a:pt x="1698" y="1005"/>
                  </a:lnTo>
                  <a:lnTo>
                    <a:pt x="1698" y="1005"/>
                  </a:lnTo>
                  <a:lnTo>
                    <a:pt x="1699" y="1005"/>
                  </a:lnTo>
                  <a:lnTo>
                    <a:pt x="1699" y="1004"/>
                  </a:lnTo>
                  <a:lnTo>
                    <a:pt x="1699" y="1004"/>
                  </a:lnTo>
                  <a:lnTo>
                    <a:pt x="1699" y="1004"/>
                  </a:lnTo>
                  <a:lnTo>
                    <a:pt x="1699" y="1004"/>
                  </a:lnTo>
                  <a:lnTo>
                    <a:pt x="1699" y="899"/>
                  </a:lnTo>
                  <a:lnTo>
                    <a:pt x="1699" y="899"/>
                  </a:lnTo>
                  <a:lnTo>
                    <a:pt x="1699" y="999"/>
                  </a:lnTo>
                  <a:lnTo>
                    <a:pt x="1699" y="999"/>
                  </a:lnTo>
                  <a:lnTo>
                    <a:pt x="1699" y="999"/>
                  </a:lnTo>
                  <a:lnTo>
                    <a:pt x="1699" y="999"/>
                  </a:lnTo>
                  <a:lnTo>
                    <a:pt x="1699" y="999"/>
                  </a:lnTo>
                  <a:lnTo>
                    <a:pt x="1699" y="999"/>
                  </a:lnTo>
                  <a:lnTo>
                    <a:pt x="1699" y="899"/>
                  </a:lnTo>
                  <a:lnTo>
                    <a:pt x="1699" y="899"/>
                  </a:lnTo>
                  <a:lnTo>
                    <a:pt x="1699" y="899"/>
                  </a:lnTo>
                  <a:lnTo>
                    <a:pt x="1700" y="899"/>
                  </a:lnTo>
                  <a:lnTo>
                    <a:pt x="1700" y="996"/>
                  </a:lnTo>
                  <a:lnTo>
                    <a:pt x="1700" y="996"/>
                  </a:lnTo>
                  <a:lnTo>
                    <a:pt x="1700" y="996"/>
                  </a:lnTo>
                  <a:lnTo>
                    <a:pt x="1700" y="996"/>
                  </a:lnTo>
                  <a:lnTo>
                    <a:pt x="1700" y="996"/>
                  </a:lnTo>
                  <a:lnTo>
                    <a:pt x="1700" y="996"/>
                  </a:lnTo>
                  <a:lnTo>
                    <a:pt x="1700" y="996"/>
                  </a:lnTo>
                  <a:lnTo>
                    <a:pt x="1702" y="996"/>
                  </a:lnTo>
                  <a:lnTo>
                    <a:pt x="1702" y="993"/>
                  </a:lnTo>
                  <a:lnTo>
                    <a:pt x="1702" y="993"/>
                  </a:lnTo>
                  <a:lnTo>
                    <a:pt x="1702" y="993"/>
                  </a:lnTo>
                  <a:lnTo>
                    <a:pt x="1702" y="993"/>
                  </a:lnTo>
                  <a:lnTo>
                    <a:pt x="1702" y="993"/>
                  </a:lnTo>
                  <a:lnTo>
                    <a:pt x="1702" y="993"/>
                  </a:lnTo>
                  <a:lnTo>
                    <a:pt x="1702" y="899"/>
                  </a:lnTo>
                  <a:lnTo>
                    <a:pt x="1702" y="899"/>
                  </a:lnTo>
                  <a:lnTo>
                    <a:pt x="1702" y="993"/>
                  </a:lnTo>
                  <a:lnTo>
                    <a:pt x="1703" y="993"/>
                  </a:lnTo>
                  <a:lnTo>
                    <a:pt x="1703" y="993"/>
                  </a:lnTo>
                  <a:lnTo>
                    <a:pt x="1703" y="993"/>
                  </a:lnTo>
                  <a:lnTo>
                    <a:pt x="1703" y="993"/>
                  </a:lnTo>
                  <a:lnTo>
                    <a:pt x="1706" y="993"/>
                  </a:lnTo>
                  <a:lnTo>
                    <a:pt x="1706" y="899"/>
                  </a:lnTo>
                  <a:lnTo>
                    <a:pt x="1706" y="899"/>
                  </a:lnTo>
                  <a:lnTo>
                    <a:pt x="1706" y="899"/>
                  </a:lnTo>
                  <a:lnTo>
                    <a:pt x="1737" y="899"/>
                  </a:lnTo>
                  <a:lnTo>
                    <a:pt x="1737" y="899"/>
                  </a:lnTo>
                  <a:lnTo>
                    <a:pt x="1799" y="899"/>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800" y="987"/>
                  </a:lnTo>
                  <a:lnTo>
                    <a:pt x="1800" y="987"/>
                  </a:lnTo>
                  <a:lnTo>
                    <a:pt x="1800" y="987"/>
                  </a:lnTo>
                  <a:lnTo>
                    <a:pt x="1800" y="899"/>
                  </a:lnTo>
                  <a:lnTo>
                    <a:pt x="1800" y="899"/>
                  </a:lnTo>
                  <a:lnTo>
                    <a:pt x="1800" y="899"/>
                  </a:lnTo>
                  <a:lnTo>
                    <a:pt x="1800" y="899"/>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1" y="976"/>
                  </a:lnTo>
                  <a:lnTo>
                    <a:pt x="1801" y="976"/>
                  </a:lnTo>
                  <a:lnTo>
                    <a:pt x="1801" y="976"/>
                  </a:lnTo>
                  <a:lnTo>
                    <a:pt x="1801" y="976"/>
                  </a:lnTo>
                  <a:lnTo>
                    <a:pt x="1801" y="976"/>
                  </a:lnTo>
                  <a:lnTo>
                    <a:pt x="1801" y="899"/>
                  </a:lnTo>
                  <a:lnTo>
                    <a:pt x="1801" y="899"/>
                  </a:lnTo>
                  <a:lnTo>
                    <a:pt x="1801" y="899"/>
                  </a:lnTo>
                  <a:lnTo>
                    <a:pt x="1801" y="899"/>
                  </a:lnTo>
                  <a:lnTo>
                    <a:pt x="1801" y="899"/>
                  </a:lnTo>
                  <a:lnTo>
                    <a:pt x="1801" y="899"/>
                  </a:lnTo>
                  <a:lnTo>
                    <a:pt x="1801" y="899"/>
                  </a:lnTo>
                  <a:lnTo>
                    <a:pt x="1802" y="899"/>
                  </a:lnTo>
                  <a:lnTo>
                    <a:pt x="1802" y="899"/>
                  </a:lnTo>
                  <a:lnTo>
                    <a:pt x="1802" y="899"/>
                  </a:lnTo>
                  <a:lnTo>
                    <a:pt x="1802" y="899"/>
                  </a:lnTo>
                  <a:lnTo>
                    <a:pt x="1803" y="899"/>
                  </a:lnTo>
                  <a:lnTo>
                    <a:pt x="1803" y="899"/>
                  </a:lnTo>
                  <a:lnTo>
                    <a:pt x="1804" y="899"/>
                  </a:lnTo>
                  <a:lnTo>
                    <a:pt x="1804" y="899"/>
                  </a:lnTo>
                  <a:lnTo>
                    <a:pt x="1808" y="899"/>
                  </a:lnTo>
                  <a:lnTo>
                    <a:pt x="1808" y="899"/>
                  </a:lnTo>
                  <a:lnTo>
                    <a:pt x="1814" y="899"/>
                  </a:lnTo>
                  <a:lnTo>
                    <a:pt x="1814" y="899"/>
                  </a:lnTo>
                  <a:lnTo>
                    <a:pt x="1814" y="899"/>
                  </a:lnTo>
                  <a:lnTo>
                    <a:pt x="1814" y="970"/>
                  </a:lnTo>
                  <a:lnTo>
                    <a:pt x="1814" y="970"/>
                  </a:lnTo>
                  <a:lnTo>
                    <a:pt x="1814" y="970"/>
                  </a:lnTo>
                  <a:lnTo>
                    <a:pt x="1814" y="970"/>
                  </a:lnTo>
                  <a:lnTo>
                    <a:pt x="1814" y="970"/>
                  </a:lnTo>
                  <a:lnTo>
                    <a:pt x="1815" y="970"/>
                  </a:lnTo>
                  <a:lnTo>
                    <a:pt x="1815" y="899"/>
                  </a:lnTo>
                  <a:lnTo>
                    <a:pt x="1817" y="899"/>
                  </a:lnTo>
                  <a:lnTo>
                    <a:pt x="1817" y="966"/>
                  </a:lnTo>
                  <a:lnTo>
                    <a:pt x="1817" y="966"/>
                  </a:lnTo>
                  <a:lnTo>
                    <a:pt x="1817" y="966"/>
                  </a:lnTo>
                  <a:lnTo>
                    <a:pt x="1820" y="966"/>
                  </a:lnTo>
                  <a:lnTo>
                    <a:pt x="1820" y="966"/>
                  </a:lnTo>
                  <a:lnTo>
                    <a:pt x="1844" y="966"/>
                  </a:lnTo>
                  <a:lnTo>
                    <a:pt x="1844" y="899"/>
                  </a:lnTo>
                  <a:lnTo>
                    <a:pt x="1845" y="899"/>
                  </a:lnTo>
                  <a:lnTo>
                    <a:pt x="1845" y="963"/>
                  </a:lnTo>
                  <a:lnTo>
                    <a:pt x="1845" y="963"/>
                  </a:lnTo>
                  <a:lnTo>
                    <a:pt x="1845" y="963"/>
                  </a:lnTo>
                  <a:lnTo>
                    <a:pt x="1846" y="963"/>
                  </a:lnTo>
                  <a:lnTo>
                    <a:pt x="1846" y="963"/>
                  </a:lnTo>
                  <a:lnTo>
                    <a:pt x="1847" y="963"/>
                  </a:lnTo>
                  <a:lnTo>
                    <a:pt x="1847" y="963"/>
                  </a:lnTo>
                  <a:lnTo>
                    <a:pt x="1852" y="963"/>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956"/>
                  </a:lnTo>
                  <a:lnTo>
                    <a:pt x="1852" y="956"/>
                  </a:lnTo>
                  <a:lnTo>
                    <a:pt x="1852" y="954"/>
                  </a:lnTo>
                  <a:lnTo>
                    <a:pt x="1852" y="954"/>
                  </a:lnTo>
                  <a:lnTo>
                    <a:pt x="1852" y="954"/>
                  </a:lnTo>
                  <a:lnTo>
                    <a:pt x="1852" y="954"/>
                  </a:lnTo>
                  <a:lnTo>
                    <a:pt x="1852" y="954"/>
                  </a:lnTo>
                  <a:lnTo>
                    <a:pt x="1853" y="954"/>
                  </a:lnTo>
                  <a:lnTo>
                    <a:pt x="1853" y="954"/>
                  </a:lnTo>
                  <a:lnTo>
                    <a:pt x="1853" y="954"/>
                  </a:lnTo>
                  <a:lnTo>
                    <a:pt x="1853" y="952"/>
                  </a:lnTo>
                  <a:lnTo>
                    <a:pt x="1854" y="952"/>
                  </a:lnTo>
                  <a:lnTo>
                    <a:pt x="1854" y="899"/>
                  </a:lnTo>
                  <a:lnTo>
                    <a:pt x="1855" y="899"/>
                  </a:lnTo>
                  <a:lnTo>
                    <a:pt x="1855" y="952"/>
                  </a:lnTo>
                  <a:lnTo>
                    <a:pt x="1860" y="952"/>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1" y="948"/>
                  </a:lnTo>
                  <a:lnTo>
                    <a:pt x="1861" y="948"/>
                  </a:lnTo>
                  <a:lnTo>
                    <a:pt x="1863" y="948"/>
                  </a:lnTo>
                  <a:lnTo>
                    <a:pt x="1863" y="948"/>
                  </a:lnTo>
                  <a:lnTo>
                    <a:pt x="1868" y="948"/>
                  </a:lnTo>
                  <a:lnTo>
                    <a:pt x="1868" y="948"/>
                  </a:lnTo>
                  <a:lnTo>
                    <a:pt x="1870" y="948"/>
                  </a:lnTo>
                  <a:lnTo>
                    <a:pt x="1870" y="946"/>
                  </a:lnTo>
                  <a:lnTo>
                    <a:pt x="1870" y="946"/>
                  </a:lnTo>
                  <a:lnTo>
                    <a:pt x="1870" y="946"/>
                  </a:lnTo>
                  <a:lnTo>
                    <a:pt x="1870" y="946"/>
                  </a:lnTo>
                  <a:lnTo>
                    <a:pt x="1870" y="945"/>
                  </a:lnTo>
                  <a:lnTo>
                    <a:pt x="1870" y="945"/>
                  </a:lnTo>
                  <a:lnTo>
                    <a:pt x="1870" y="945"/>
                  </a:lnTo>
                  <a:lnTo>
                    <a:pt x="1870" y="945"/>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1"/>
                  </a:lnTo>
                  <a:lnTo>
                    <a:pt x="1890" y="941"/>
                  </a:lnTo>
                  <a:lnTo>
                    <a:pt x="1890" y="941"/>
                  </a:lnTo>
                  <a:lnTo>
                    <a:pt x="1891" y="941"/>
                  </a:lnTo>
                  <a:lnTo>
                    <a:pt x="1891" y="939"/>
                  </a:lnTo>
                  <a:lnTo>
                    <a:pt x="1891" y="939"/>
                  </a:lnTo>
                  <a:lnTo>
                    <a:pt x="1891" y="939"/>
                  </a:lnTo>
                  <a:lnTo>
                    <a:pt x="1894" y="939"/>
                  </a:lnTo>
                  <a:lnTo>
                    <a:pt x="1894" y="939"/>
                  </a:lnTo>
                  <a:lnTo>
                    <a:pt x="1895" y="939"/>
                  </a:lnTo>
                  <a:lnTo>
                    <a:pt x="1895" y="939"/>
                  </a:lnTo>
                  <a:lnTo>
                    <a:pt x="1901" y="939"/>
                  </a:lnTo>
                  <a:lnTo>
                    <a:pt x="1901" y="899"/>
                  </a:lnTo>
                  <a:lnTo>
                    <a:pt x="1901" y="899"/>
                  </a:lnTo>
                  <a:lnTo>
                    <a:pt x="1901" y="938"/>
                  </a:lnTo>
                  <a:lnTo>
                    <a:pt x="1901" y="938"/>
                  </a:lnTo>
                  <a:lnTo>
                    <a:pt x="1901" y="938"/>
                  </a:lnTo>
                  <a:lnTo>
                    <a:pt x="1901" y="938"/>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899"/>
                  </a:lnTo>
                  <a:lnTo>
                    <a:pt x="1903" y="899"/>
                  </a:lnTo>
                  <a:lnTo>
                    <a:pt x="1903" y="934"/>
                  </a:lnTo>
                  <a:lnTo>
                    <a:pt x="1903" y="934"/>
                  </a:lnTo>
                  <a:lnTo>
                    <a:pt x="1903" y="934"/>
                  </a:lnTo>
                  <a:lnTo>
                    <a:pt x="1903" y="934"/>
                  </a:lnTo>
                  <a:lnTo>
                    <a:pt x="1903" y="934"/>
                  </a:lnTo>
                  <a:lnTo>
                    <a:pt x="1903" y="934"/>
                  </a:lnTo>
                  <a:lnTo>
                    <a:pt x="1903" y="934"/>
                  </a:lnTo>
                  <a:lnTo>
                    <a:pt x="1904" y="934"/>
                  </a:lnTo>
                  <a:lnTo>
                    <a:pt x="1904" y="934"/>
                  </a:lnTo>
                  <a:lnTo>
                    <a:pt x="1904" y="934"/>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5" y="932"/>
                  </a:lnTo>
                  <a:lnTo>
                    <a:pt x="1905" y="932"/>
                  </a:lnTo>
                  <a:lnTo>
                    <a:pt x="1906" y="932"/>
                  </a:lnTo>
                  <a:lnTo>
                    <a:pt x="1906" y="932"/>
                  </a:lnTo>
                  <a:lnTo>
                    <a:pt x="1907" y="932"/>
                  </a:lnTo>
                  <a:lnTo>
                    <a:pt x="1907" y="932"/>
                  </a:lnTo>
                  <a:lnTo>
                    <a:pt x="1907" y="932"/>
                  </a:lnTo>
                  <a:lnTo>
                    <a:pt x="1907" y="932"/>
                  </a:lnTo>
                  <a:lnTo>
                    <a:pt x="1909" y="932"/>
                  </a:lnTo>
                  <a:lnTo>
                    <a:pt x="1909" y="932"/>
                  </a:lnTo>
                  <a:lnTo>
                    <a:pt x="1910" y="932"/>
                  </a:lnTo>
                  <a:lnTo>
                    <a:pt x="1910" y="932"/>
                  </a:lnTo>
                  <a:lnTo>
                    <a:pt x="1912" y="932"/>
                  </a:lnTo>
                  <a:lnTo>
                    <a:pt x="1912" y="932"/>
                  </a:lnTo>
                  <a:lnTo>
                    <a:pt x="1926" y="932"/>
                  </a:lnTo>
                  <a:lnTo>
                    <a:pt x="1926" y="899"/>
                  </a:lnTo>
                  <a:lnTo>
                    <a:pt x="1927" y="899"/>
                  </a:lnTo>
                  <a:lnTo>
                    <a:pt x="1927" y="899"/>
                  </a:lnTo>
                  <a:lnTo>
                    <a:pt x="1929" y="899"/>
                  </a:lnTo>
                  <a:lnTo>
                    <a:pt x="1929" y="899"/>
                  </a:lnTo>
                  <a:lnTo>
                    <a:pt x="1936" y="899"/>
                  </a:lnTo>
                  <a:lnTo>
                    <a:pt x="1936" y="899"/>
                  </a:lnTo>
                  <a:lnTo>
                    <a:pt x="1943" y="899"/>
                  </a:lnTo>
                  <a:lnTo>
                    <a:pt x="1943" y="925"/>
                  </a:lnTo>
                  <a:lnTo>
                    <a:pt x="1943" y="925"/>
                  </a:lnTo>
                  <a:lnTo>
                    <a:pt x="1943" y="925"/>
                  </a:lnTo>
                  <a:lnTo>
                    <a:pt x="1944" y="925"/>
                  </a:lnTo>
                  <a:lnTo>
                    <a:pt x="1944" y="924"/>
                  </a:lnTo>
                  <a:lnTo>
                    <a:pt x="1944" y="924"/>
                  </a:lnTo>
                  <a:lnTo>
                    <a:pt x="1944" y="924"/>
                  </a:lnTo>
                  <a:lnTo>
                    <a:pt x="1944" y="924"/>
                  </a:lnTo>
                  <a:lnTo>
                    <a:pt x="1944" y="899"/>
                  </a:lnTo>
                  <a:lnTo>
                    <a:pt x="1944" y="899"/>
                  </a:lnTo>
                  <a:lnTo>
                    <a:pt x="1944" y="899"/>
                  </a:lnTo>
                  <a:lnTo>
                    <a:pt x="1944" y="899"/>
                  </a:lnTo>
                  <a:lnTo>
                    <a:pt x="1944" y="899"/>
                  </a:lnTo>
                  <a:lnTo>
                    <a:pt x="1944" y="899"/>
                  </a:lnTo>
                  <a:lnTo>
                    <a:pt x="1944" y="899"/>
                  </a:lnTo>
                  <a:lnTo>
                    <a:pt x="1944" y="899"/>
                  </a:lnTo>
                  <a:lnTo>
                    <a:pt x="1944" y="920"/>
                  </a:lnTo>
                  <a:lnTo>
                    <a:pt x="1944" y="920"/>
                  </a:lnTo>
                  <a:lnTo>
                    <a:pt x="1944" y="920"/>
                  </a:lnTo>
                  <a:lnTo>
                    <a:pt x="1945" y="920"/>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8" y="899"/>
                  </a:lnTo>
                  <a:lnTo>
                    <a:pt x="1948" y="899"/>
                  </a:lnTo>
                  <a:lnTo>
                    <a:pt x="1948" y="899"/>
                  </a:lnTo>
                  <a:lnTo>
                    <a:pt x="1948" y="916"/>
                  </a:lnTo>
                  <a:lnTo>
                    <a:pt x="1948" y="916"/>
                  </a:lnTo>
                  <a:lnTo>
                    <a:pt x="1948" y="916"/>
                  </a:lnTo>
                  <a:lnTo>
                    <a:pt x="1948" y="916"/>
                  </a:lnTo>
                  <a:lnTo>
                    <a:pt x="1948" y="899"/>
                  </a:lnTo>
                  <a:lnTo>
                    <a:pt x="1948" y="899"/>
                  </a:lnTo>
                  <a:lnTo>
                    <a:pt x="1948" y="915"/>
                  </a:lnTo>
                  <a:lnTo>
                    <a:pt x="1948" y="915"/>
                  </a:lnTo>
                  <a:lnTo>
                    <a:pt x="1948" y="915"/>
                  </a:lnTo>
                  <a:lnTo>
                    <a:pt x="1948" y="915"/>
                  </a:lnTo>
                  <a:lnTo>
                    <a:pt x="1948" y="899"/>
                  </a:lnTo>
                  <a:lnTo>
                    <a:pt x="1948" y="899"/>
                  </a:lnTo>
                  <a:lnTo>
                    <a:pt x="1948" y="899"/>
                  </a:lnTo>
                  <a:lnTo>
                    <a:pt x="1948" y="899"/>
                  </a:lnTo>
                  <a:lnTo>
                    <a:pt x="1948" y="899"/>
                  </a:lnTo>
                  <a:lnTo>
                    <a:pt x="1948" y="899"/>
                  </a:lnTo>
                  <a:lnTo>
                    <a:pt x="1948" y="899"/>
                  </a:lnTo>
                  <a:lnTo>
                    <a:pt x="1948" y="899"/>
                  </a:lnTo>
                  <a:lnTo>
                    <a:pt x="1948" y="915"/>
                  </a:lnTo>
                  <a:lnTo>
                    <a:pt x="1951" y="915"/>
                  </a:lnTo>
                  <a:lnTo>
                    <a:pt x="1951" y="915"/>
                  </a:lnTo>
                  <a:lnTo>
                    <a:pt x="1951" y="915"/>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5" y="910"/>
                  </a:lnTo>
                  <a:lnTo>
                    <a:pt x="1955" y="910"/>
                  </a:lnTo>
                  <a:lnTo>
                    <a:pt x="1958" y="910"/>
                  </a:lnTo>
                  <a:lnTo>
                    <a:pt x="1958" y="899"/>
                  </a:lnTo>
                  <a:lnTo>
                    <a:pt x="1963" y="899"/>
                  </a:lnTo>
                  <a:lnTo>
                    <a:pt x="1963" y="910"/>
                  </a:lnTo>
                  <a:lnTo>
                    <a:pt x="1968" y="910"/>
                  </a:lnTo>
                  <a:lnTo>
                    <a:pt x="1968" y="899"/>
                  </a:lnTo>
                  <a:lnTo>
                    <a:pt x="2021" y="899"/>
                  </a:lnTo>
                  <a:lnTo>
                    <a:pt x="2021" y="899"/>
                  </a:lnTo>
                  <a:lnTo>
                    <a:pt x="2032" y="899"/>
                  </a:lnTo>
                  <a:lnTo>
                    <a:pt x="2032" y="899"/>
                  </a:lnTo>
                  <a:lnTo>
                    <a:pt x="2055" y="899"/>
                  </a:lnTo>
                  <a:lnTo>
                    <a:pt x="2055" y="899"/>
                  </a:lnTo>
                  <a:lnTo>
                    <a:pt x="2055" y="899"/>
                  </a:lnTo>
                  <a:lnTo>
                    <a:pt x="2055" y="899"/>
                  </a:lnTo>
                  <a:lnTo>
                    <a:pt x="2055" y="899"/>
                  </a:lnTo>
                  <a:lnTo>
                    <a:pt x="2055" y="899"/>
                  </a:lnTo>
                  <a:lnTo>
                    <a:pt x="2055" y="899"/>
                  </a:lnTo>
                  <a:lnTo>
                    <a:pt x="2055" y="899"/>
                  </a:lnTo>
                  <a:lnTo>
                    <a:pt x="2055" y="899"/>
                  </a:lnTo>
                  <a:lnTo>
                    <a:pt x="2055" y="907"/>
                  </a:lnTo>
                  <a:lnTo>
                    <a:pt x="2055" y="907"/>
                  </a:lnTo>
                  <a:lnTo>
                    <a:pt x="2055"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9"/>
                  </a:lnTo>
                  <a:lnTo>
                    <a:pt x="2058" y="899"/>
                  </a:lnTo>
                  <a:lnTo>
                    <a:pt x="2058" y="899"/>
                  </a:lnTo>
                  <a:lnTo>
                    <a:pt x="2058" y="899"/>
                  </a:lnTo>
                  <a:lnTo>
                    <a:pt x="2058" y="899"/>
                  </a:lnTo>
                  <a:lnTo>
                    <a:pt x="2058" y="899"/>
                  </a:lnTo>
                  <a:lnTo>
                    <a:pt x="2058" y="899"/>
                  </a:lnTo>
                  <a:lnTo>
                    <a:pt x="2059" y="899"/>
                  </a:lnTo>
                  <a:lnTo>
                    <a:pt x="2059" y="894"/>
                  </a:lnTo>
                  <a:lnTo>
                    <a:pt x="2059" y="894"/>
                  </a:lnTo>
                  <a:lnTo>
                    <a:pt x="2059" y="894"/>
                  </a:lnTo>
                  <a:lnTo>
                    <a:pt x="2059" y="894"/>
                  </a:lnTo>
                  <a:lnTo>
                    <a:pt x="2059" y="899"/>
                  </a:lnTo>
                  <a:lnTo>
                    <a:pt x="2059" y="899"/>
                  </a:lnTo>
                  <a:lnTo>
                    <a:pt x="2059" y="899"/>
                  </a:lnTo>
                  <a:lnTo>
                    <a:pt x="2059" y="899"/>
                  </a:lnTo>
                  <a:lnTo>
                    <a:pt x="2059" y="899"/>
                  </a:lnTo>
                  <a:lnTo>
                    <a:pt x="2059" y="899"/>
                  </a:lnTo>
                  <a:lnTo>
                    <a:pt x="2059" y="892"/>
                  </a:lnTo>
                  <a:lnTo>
                    <a:pt x="2059" y="892"/>
                  </a:lnTo>
                  <a:lnTo>
                    <a:pt x="2059" y="899"/>
                  </a:lnTo>
                  <a:lnTo>
                    <a:pt x="2060" y="899"/>
                  </a:lnTo>
                  <a:lnTo>
                    <a:pt x="2060" y="892"/>
                  </a:lnTo>
                  <a:lnTo>
                    <a:pt x="2060" y="892"/>
                  </a:lnTo>
                  <a:lnTo>
                    <a:pt x="2060" y="892"/>
                  </a:lnTo>
                  <a:lnTo>
                    <a:pt x="2061" y="892"/>
                  </a:lnTo>
                  <a:lnTo>
                    <a:pt x="2061" y="892"/>
                  </a:lnTo>
                  <a:lnTo>
                    <a:pt x="2064" y="892"/>
                  </a:lnTo>
                  <a:lnTo>
                    <a:pt x="2064"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8" y="887"/>
                  </a:lnTo>
                  <a:lnTo>
                    <a:pt x="2078" y="887"/>
                  </a:lnTo>
                  <a:lnTo>
                    <a:pt x="2078" y="887"/>
                  </a:lnTo>
                  <a:lnTo>
                    <a:pt x="2078" y="887"/>
                  </a:lnTo>
                  <a:lnTo>
                    <a:pt x="2078" y="887"/>
                  </a:lnTo>
                  <a:lnTo>
                    <a:pt x="2078" y="887"/>
                  </a:lnTo>
                  <a:lnTo>
                    <a:pt x="2078" y="887"/>
                  </a:lnTo>
                  <a:lnTo>
                    <a:pt x="2078" y="899"/>
                  </a:lnTo>
                  <a:lnTo>
                    <a:pt x="2079" y="899"/>
                  </a:lnTo>
                  <a:lnTo>
                    <a:pt x="2079" y="887"/>
                  </a:lnTo>
                  <a:lnTo>
                    <a:pt x="2080" y="887"/>
                  </a:lnTo>
                  <a:lnTo>
                    <a:pt x="2080" y="886"/>
                  </a:lnTo>
                  <a:lnTo>
                    <a:pt x="2080" y="886"/>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2" y="885"/>
                  </a:lnTo>
                  <a:lnTo>
                    <a:pt x="2082" y="885"/>
                  </a:lnTo>
                  <a:lnTo>
                    <a:pt x="2082" y="885"/>
                  </a:lnTo>
                  <a:lnTo>
                    <a:pt x="2082" y="885"/>
                  </a:lnTo>
                  <a:lnTo>
                    <a:pt x="2083" y="885"/>
                  </a:lnTo>
                  <a:lnTo>
                    <a:pt x="2083" y="885"/>
                  </a:lnTo>
                  <a:lnTo>
                    <a:pt x="2085" y="885"/>
                  </a:lnTo>
                  <a:lnTo>
                    <a:pt x="2085" y="884"/>
                  </a:lnTo>
                  <a:lnTo>
                    <a:pt x="2085" y="884"/>
                  </a:lnTo>
                  <a:lnTo>
                    <a:pt x="2085" y="884"/>
                  </a:lnTo>
                  <a:lnTo>
                    <a:pt x="2085" y="884"/>
                  </a:lnTo>
                  <a:lnTo>
                    <a:pt x="2085" y="884"/>
                  </a:lnTo>
                  <a:lnTo>
                    <a:pt x="2086" y="884"/>
                  </a:lnTo>
                  <a:lnTo>
                    <a:pt x="2086" y="884"/>
                  </a:lnTo>
                  <a:lnTo>
                    <a:pt x="2086" y="884"/>
                  </a:lnTo>
                  <a:lnTo>
                    <a:pt x="2086" y="884"/>
                  </a:lnTo>
                  <a:lnTo>
                    <a:pt x="2087" y="884"/>
                  </a:lnTo>
                  <a:lnTo>
                    <a:pt x="2087" y="884"/>
                  </a:lnTo>
                  <a:lnTo>
                    <a:pt x="2088" y="884"/>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9" y="883"/>
                  </a:lnTo>
                  <a:lnTo>
                    <a:pt x="2089" y="899"/>
                  </a:lnTo>
                  <a:lnTo>
                    <a:pt x="2089" y="899"/>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90" y="882"/>
                  </a:lnTo>
                  <a:lnTo>
                    <a:pt x="2090" y="882"/>
                  </a:lnTo>
                  <a:lnTo>
                    <a:pt x="2090" y="882"/>
                  </a:lnTo>
                  <a:lnTo>
                    <a:pt x="2090" y="882"/>
                  </a:lnTo>
                  <a:lnTo>
                    <a:pt x="2090" y="882"/>
                  </a:lnTo>
                  <a:lnTo>
                    <a:pt x="2090" y="882"/>
                  </a:lnTo>
                  <a:lnTo>
                    <a:pt x="2090" y="882"/>
                  </a:lnTo>
                  <a:lnTo>
                    <a:pt x="2090" y="882"/>
                  </a:lnTo>
                  <a:lnTo>
                    <a:pt x="2090" y="882"/>
                  </a:lnTo>
                  <a:lnTo>
                    <a:pt x="2090" y="899"/>
                  </a:lnTo>
                  <a:lnTo>
                    <a:pt x="2135" y="899"/>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6" y="882"/>
                  </a:lnTo>
                  <a:lnTo>
                    <a:pt x="2136" y="882"/>
                  </a:lnTo>
                  <a:lnTo>
                    <a:pt x="2138" y="882"/>
                  </a:lnTo>
                  <a:lnTo>
                    <a:pt x="2138" y="881"/>
                  </a:lnTo>
                  <a:lnTo>
                    <a:pt x="2138" y="881"/>
                  </a:lnTo>
                  <a:lnTo>
                    <a:pt x="2138" y="881"/>
                  </a:lnTo>
                  <a:lnTo>
                    <a:pt x="2141" y="881"/>
                  </a:lnTo>
                  <a:lnTo>
                    <a:pt x="2141" y="881"/>
                  </a:lnTo>
                  <a:lnTo>
                    <a:pt x="2144" y="881"/>
                  </a:lnTo>
                  <a:lnTo>
                    <a:pt x="2144" y="880"/>
                  </a:lnTo>
                  <a:lnTo>
                    <a:pt x="2144" y="880"/>
                  </a:lnTo>
                  <a:lnTo>
                    <a:pt x="2144" y="880"/>
                  </a:lnTo>
                  <a:lnTo>
                    <a:pt x="2144" y="880"/>
                  </a:lnTo>
                  <a:lnTo>
                    <a:pt x="2144" y="880"/>
                  </a:lnTo>
                  <a:lnTo>
                    <a:pt x="2144" y="880"/>
                  </a:lnTo>
                  <a:lnTo>
                    <a:pt x="2144" y="878"/>
                  </a:lnTo>
                  <a:lnTo>
                    <a:pt x="2144" y="878"/>
                  </a:lnTo>
                  <a:lnTo>
                    <a:pt x="2144" y="878"/>
                  </a:lnTo>
                  <a:lnTo>
                    <a:pt x="2144" y="878"/>
                  </a:lnTo>
                  <a:lnTo>
                    <a:pt x="2144" y="878"/>
                  </a:lnTo>
                  <a:lnTo>
                    <a:pt x="2144" y="878"/>
                  </a:lnTo>
                  <a:lnTo>
                    <a:pt x="2144" y="878"/>
                  </a:lnTo>
                  <a:lnTo>
                    <a:pt x="2145" y="878"/>
                  </a:lnTo>
                  <a:lnTo>
                    <a:pt x="2145" y="878"/>
                  </a:lnTo>
                  <a:lnTo>
                    <a:pt x="2147" y="878"/>
                  </a:lnTo>
                  <a:lnTo>
                    <a:pt x="2147" y="878"/>
                  </a:lnTo>
                  <a:lnTo>
                    <a:pt x="2149" y="878"/>
                  </a:lnTo>
                  <a:lnTo>
                    <a:pt x="2149" y="877"/>
                  </a:lnTo>
                  <a:lnTo>
                    <a:pt x="2149" y="877"/>
                  </a:lnTo>
                  <a:lnTo>
                    <a:pt x="2149" y="899"/>
                  </a:lnTo>
                  <a:lnTo>
                    <a:pt x="2149" y="899"/>
                  </a:lnTo>
                  <a:lnTo>
                    <a:pt x="2149" y="899"/>
                  </a:lnTo>
                  <a:lnTo>
                    <a:pt x="2149" y="899"/>
                  </a:lnTo>
                  <a:lnTo>
                    <a:pt x="2149" y="899"/>
                  </a:lnTo>
                  <a:lnTo>
                    <a:pt x="2149" y="899"/>
                  </a:lnTo>
                  <a:lnTo>
                    <a:pt x="2149" y="899"/>
                  </a:lnTo>
                  <a:lnTo>
                    <a:pt x="2149" y="899"/>
                  </a:lnTo>
                  <a:lnTo>
                    <a:pt x="2149"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3" y="899"/>
                  </a:lnTo>
                  <a:lnTo>
                    <a:pt x="2153" y="899"/>
                  </a:lnTo>
                  <a:lnTo>
                    <a:pt x="2153" y="899"/>
                  </a:lnTo>
                  <a:lnTo>
                    <a:pt x="2153"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99"/>
                  </a:lnTo>
                  <a:lnTo>
                    <a:pt x="2154" y="899"/>
                  </a:lnTo>
                  <a:lnTo>
                    <a:pt x="2154" y="899"/>
                  </a:lnTo>
                  <a:lnTo>
                    <a:pt x="2154" y="899"/>
                  </a:lnTo>
                  <a:lnTo>
                    <a:pt x="2154" y="899"/>
                  </a:lnTo>
                  <a:lnTo>
                    <a:pt x="2154" y="899"/>
                  </a:lnTo>
                  <a:lnTo>
                    <a:pt x="2154" y="899"/>
                  </a:lnTo>
                  <a:lnTo>
                    <a:pt x="2154" y="899"/>
                  </a:lnTo>
                  <a:lnTo>
                    <a:pt x="2154" y="899"/>
                  </a:lnTo>
                  <a:lnTo>
                    <a:pt x="2155" y="899"/>
                  </a:lnTo>
                  <a:lnTo>
                    <a:pt x="2155" y="863"/>
                  </a:lnTo>
                  <a:lnTo>
                    <a:pt x="2155" y="863"/>
                  </a:lnTo>
                  <a:lnTo>
                    <a:pt x="2155" y="863"/>
                  </a:lnTo>
                  <a:lnTo>
                    <a:pt x="2158" y="863"/>
                  </a:lnTo>
                  <a:lnTo>
                    <a:pt x="2158" y="863"/>
                  </a:lnTo>
                  <a:lnTo>
                    <a:pt x="2175" y="863"/>
                  </a:lnTo>
                  <a:lnTo>
                    <a:pt x="2175" y="899"/>
                  </a:lnTo>
                  <a:lnTo>
                    <a:pt x="2175" y="899"/>
                  </a:lnTo>
                  <a:lnTo>
                    <a:pt x="2175" y="899"/>
                  </a:lnTo>
                  <a:lnTo>
                    <a:pt x="2175" y="899"/>
                  </a:lnTo>
                  <a:lnTo>
                    <a:pt x="2175" y="899"/>
                  </a:lnTo>
                  <a:lnTo>
                    <a:pt x="2175" y="899"/>
                  </a:lnTo>
                  <a:lnTo>
                    <a:pt x="2175" y="862"/>
                  </a:lnTo>
                  <a:lnTo>
                    <a:pt x="2175" y="862"/>
                  </a:lnTo>
                  <a:lnTo>
                    <a:pt x="2175" y="899"/>
                  </a:lnTo>
                  <a:lnTo>
                    <a:pt x="2176" y="899"/>
                  </a:lnTo>
                  <a:lnTo>
                    <a:pt x="2176" y="862"/>
                  </a:lnTo>
                  <a:lnTo>
                    <a:pt x="2178" y="862"/>
                  </a:lnTo>
                  <a:lnTo>
                    <a:pt x="2178" y="861"/>
                  </a:lnTo>
                  <a:lnTo>
                    <a:pt x="2182" y="861"/>
                  </a:lnTo>
                  <a:lnTo>
                    <a:pt x="2182" y="899"/>
                  </a:lnTo>
                  <a:lnTo>
                    <a:pt x="2182" y="899"/>
                  </a:lnTo>
                  <a:lnTo>
                    <a:pt x="2182" y="899"/>
                  </a:lnTo>
                  <a:lnTo>
                    <a:pt x="2182" y="899"/>
                  </a:lnTo>
                  <a:lnTo>
                    <a:pt x="2182" y="899"/>
                  </a:lnTo>
                  <a:lnTo>
                    <a:pt x="2182" y="899"/>
                  </a:lnTo>
                  <a:lnTo>
                    <a:pt x="2182" y="899"/>
                  </a:lnTo>
                  <a:lnTo>
                    <a:pt x="2183" y="899"/>
                  </a:lnTo>
                  <a:lnTo>
                    <a:pt x="2183" y="899"/>
                  </a:lnTo>
                  <a:lnTo>
                    <a:pt x="2183" y="899"/>
                  </a:lnTo>
                  <a:lnTo>
                    <a:pt x="2183" y="899"/>
                  </a:lnTo>
                  <a:lnTo>
                    <a:pt x="2183" y="899"/>
                  </a:lnTo>
                  <a:lnTo>
                    <a:pt x="2183" y="899"/>
                  </a:lnTo>
                  <a:lnTo>
                    <a:pt x="2183" y="899"/>
                  </a:lnTo>
                  <a:lnTo>
                    <a:pt x="2183" y="854"/>
                  </a:lnTo>
                  <a:lnTo>
                    <a:pt x="2183" y="854"/>
                  </a:lnTo>
                  <a:lnTo>
                    <a:pt x="2183" y="854"/>
                  </a:lnTo>
                  <a:lnTo>
                    <a:pt x="2183" y="854"/>
                  </a:lnTo>
                  <a:lnTo>
                    <a:pt x="2183" y="851"/>
                  </a:lnTo>
                  <a:lnTo>
                    <a:pt x="2183" y="851"/>
                  </a:lnTo>
                  <a:lnTo>
                    <a:pt x="2183" y="851"/>
                  </a:lnTo>
                  <a:lnTo>
                    <a:pt x="2183" y="851"/>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44"/>
                  </a:lnTo>
                  <a:lnTo>
                    <a:pt x="2186" y="844"/>
                  </a:lnTo>
                  <a:lnTo>
                    <a:pt x="2186" y="899"/>
                  </a:lnTo>
                  <a:lnTo>
                    <a:pt x="2186" y="899"/>
                  </a:lnTo>
                  <a:lnTo>
                    <a:pt x="2186" y="899"/>
                  </a:lnTo>
                  <a:lnTo>
                    <a:pt x="2186" y="899"/>
                  </a:lnTo>
                  <a:lnTo>
                    <a:pt x="2186" y="899"/>
                  </a:lnTo>
                  <a:lnTo>
                    <a:pt x="2186" y="899"/>
                  </a:lnTo>
                  <a:lnTo>
                    <a:pt x="2186" y="899"/>
                  </a:lnTo>
                  <a:lnTo>
                    <a:pt x="2186" y="899"/>
                  </a:lnTo>
                  <a:lnTo>
                    <a:pt x="2186" y="899"/>
                  </a:lnTo>
                  <a:lnTo>
                    <a:pt x="2187" y="899"/>
                  </a:lnTo>
                  <a:lnTo>
                    <a:pt x="2187" y="899"/>
                  </a:lnTo>
                  <a:lnTo>
                    <a:pt x="2187" y="899"/>
                  </a:lnTo>
                  <a:lnTo>
                    <a:pt x="2187" y="899"/>
                  </a:lnTo>
                  <a:lnTo>
                    <a:pt x="2187" y="899"/>
                  </a:lnTo>
                  <a:lnTo>
                    <a:pt x="2187" y="899"/>
                  </a:lnTo>
                  <a:lnTo>
                    <a:pt x="2187" y="899"/>
                  </a:lnTo>
                  <a:lnTo>
                    <a:pt x="2187" y="837"/>
                  </a:lnTo>
                  <a:lnTo>
                    <a:pt x="2187" y="837"/>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37"/>
                  </a:lnTo>
                  <a:lnTo>
                    <a:pt x="2187" y="837"/>
                  </a:lnTo>
                  <a:lnTo>
                    <a:pt x="2187" y="837"/>
                  </a:lnTo>
                  <a:lnTo>
                    <a:pt x="2187" y="837"/>
                  </a:lnTo>
                  <a:lnTo>
                    <a:pt x="2187" y="837"/>
                  </a:lnTo>
                  <a:lnTo>
                    <a:pt x="2187" y="837"/>
                  </a:lnTo>
                  <a:lnTo>
                    <a:pt x="2187" y="837"/>
                  </a:lnTo>
                  <a:lnTo>
                    <a:pt x="2188" y="837"/>
                  </a:lnTo>
                  <a:lnTo>
                    <a:pt x="2188" y="837"/>
                  </a:lnTo>
                  <a:lnTo>
                    <a:pt x="2190" y="837"/>
                  </a:lnTo>
                  <a:lnTo>
                    <a:pt x="2190" y="837"/>
                  </a:lnTo>
                  <a:lnTo>
                    <a:pt x="2193" y="837"/>
                  </a:lnTo>
                  <a:lnTo>
                    <a:pt x="2193" y="837"/>
                  </a:lnTo>
                  <a:lnTo>
                    <a:pt x="2214" y="837"/>
                  </a:lnTo>
                  <a:lnTo>
                    <a:pt x="2214" y="837"/>
                  </a:lnTo>
                  <a:lnTo>
                    <a:pt x="2214" y="837"/>
                  </a:lnTo>
                  <a:lnTo>
                    <a:pt x="2214" y="837"/>
                  </a:lnTo>
                  <a:lnTo>
                    <a:pt x="2214" y="837"/>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5" y="899"/>
                  </a:lnTo>
                  <a:lnTo>
                    <a:pt x="2215" y="899"/>
                  </a:lnTo>
                  <a:lnTo>
                    <a:pt x="2215" y="899"/>
                  </a:lnTo>
                  <a:lnTo>
                    <a:pt x="2215" y="899"/>
                  </a:lnTo>
                  <a:lnTo>
                    <a:pt x="2215" y="899"/>
                  </a:lnTo>
                  <a:lnTo>
                    <a:pt x="2215" y="899"/>
                  </a:lnTo>
                  <a:lnTo>
                    <a:pt x="2216" y="899"/>
                  </a:lnTo>
                  <a:lnTo>
                    <a:pt x="2216"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27"/>
                  </a:lnTo>
                  <a:lnTo>
                    <a:pt x="2217" y="827"/>
                  </a:lnTo>
                  <a:lnTo>
                    <a:pt x="2217" y="827"/>
                  </a:lnTo>
                  <a:lnTo>
                    <a:pt x="2218" y="827"/>
                  </a:lnTo>
                  <a:lnTo>
                    <a:pt x="2218" y="827"/>
                  </a:lnTo>
                  <a:lnTo>
                    <a:pt x="2218" y="827"/>
                  </a:lnTo>
                  <a:lnTo>
                    <a:pt x="2218" y="825"/>
                  </a:lnTo>
                  <a:lnTo>
                    <a:pt x="2218" y="825"/>
                  </a:lnTo>
                  <a:lnTo>
                    <a:pt x="2218" y="823"/>
                  </a:lnTo>
                  <a:lnTo>
                    <a:pt x="2218" y="823"/>
                  </a:lnTo>
                  <a:lnTo>
                    <a:pt x="2218" y="823"/>
                  </a:lnTo>
                  <a:lnTo>
                    <a:pt x="2221" y="823"/>
                  </a:lnTo>
                  <a:lnTo>
                    <a:pt x="2221" y="899"/>
                  </a:lnTo>
                  <a:lnTo>
                    <a:pt x="2221" y="899"/>
                  </a:lnTo>
                  <a:lnTo>
                    <a:pt x="2221" y="899"/>
                  </a:lnTo>
                  <a:lnTo>
                    <a:pt x="2221" y="899"/>
                  </a:lnTo>
                  <a:lnTo>
                    <a:pt x="2221" y="899"/>
                  </a:lnTo>
                  <a:lnTo>
                    <a:pt x="2221" y="899"/>
                  </a:lnTo>
                  <a:lnTo>
                    <a:pt x="2221" y="899"/>
                  </a:lnTo>
                  <a:lnTo>
                    <a:pt x="2221" y="899"/>
                  </a:lnTo>
                  <a:lnTo>
                    <a:pt x="2221" y="820"/>
                  </a:lnTo>
                  <a:lnTo>
                    <a:pt x="2221" y="820"/>
                  </a:lnTo>
                  <a:lnTo>
                    <a:pt x="2221"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33" y="899"/>
                  </a:lnTo>
                  <a:lnTo>
                    <a:pt x="2233"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40" y="899"/>
                  </a:lnTo>
                  <a:lnTo>
                    <a:pt x="2240" y="899"/>
                  </a:lnTo>
                  <a:lnTo>
                    <a:pt x="2240" y="899"/>
                  </a:lnTo>
                  <a:lnTo>
                    <a:pt x="2240" y="899"/>
                  </a:lnTo>
                  <a:lnTo>
                    <a:pt x="2240" y="899"/>
                  </a:lnTo>
                  <a:lnTo>
                    <a:pt x="2240" y="899"/>
                  </a:lnTo>
                  <a:lnTo>
                    <a:pt x="2241" y="899"/>
                  </a:lnTo>
                  <a:lnTo>
                    <a:pt x="2241" y="899"/>
                  </a:lnTo>
                  <a:lnTo>
                    <a:pt x="2241" y="899"/>
                  </a:lnTo>
                  <a:lnTo>
                    <a:pt x="2241" y="899"/>
                  </a:lnTo>
                  <a:lnTo>
                    <a:pt x="2243" y="899"/>
                  </a:lnTo>
                  <a:lnTo>
                    <a:pt x="2243" y="899"/>
                  </a:lnTo>
                  <a:lnTo>
                    <a:pt x="2249" y="899"/>
                  </a:lnTo>
                  <a:lnTo>
                    <a:pt x="2249" y="899"/>
                  </a:lnTo>
                  <a:lnTo>
                    <a:pt x="2265" y="899"/>
                  </a:lnTo>
                  <a:lnTo>
                    <a:pt x="2265" y="813"/>
                  </a:lnTo>
                  <a:lnTo>
                    <a:pt x="2266" y="813"/>
                  </a:lnTo>
                  <a:lnTo>
                    <a:pt x="2266" y="812"/>
                  </a:lnTo>
                  <a:lnTo>
                    <a:pt x="2266" y="812"/>
                  </a:lnTo>
                  <a:lnTo>
                    <a:pt x="2266" y="812"/>
                  </a:lnTo>
                  <a:lnTo>
                    <a:pt x="2266" y="812"/>
                  </a:lnTo>
                  <a:lnTo>
                    <a:pt x="2266" y="812"/>
                  </a:lnTo>
                  <a:lnTo>
                    <a:pt x="2266" y="812"/>
                  </a:lnTo>
                  <a:lnTo>
                    <a:pt x="2266" y="812"/>
                  </a:lnTo>
                  <a:lnTo>
                    <a:pt x="2266" y="812"/>
                  </a:lnTo>
                  <a:lnTo>
                    <a:pt x="2266" y="812"/>
                  </a:lnTo>
                  <a:lnTo>
                    <a:pt x="2267" y="812"/>
                  </a:lnTo>
                  <a:lnTo>
                    <a:pt x="2267" y="812"/>
                  </a:lnTo>
                  <a:lnTo>
                    <a:pt x="2267" y="812"/>
                  </a:lnTo>
                  <a:lnTo>
                    <a:pt x="2267" y="812"/>
                  </a:lnTo>
                  <a:lnTo>
                    <a:pt x="2269" y="812"/>
                  </a:lnTo>
                  <a:lnTo>
                    <a:pt x="2269" y="812"/>
                  </a:lnTo>
                  <a:lnTo>
                    <a:pt x="2273" y="812"/>
                  </a:lnTo>
                  <a:lnTo>
                    <a:pt x="2273" y="899"/>
                  </a:lnTo>
                  <a:lnTo>
                    <a:pt x="2273" y="899"/>
                  </a:lnTo>
                  <a:lnTo>
                    <a:pt x="2273" y="899"/>
                  </a:lnTo>
                  <a:lnTo>
                    <a:pt x="2273" y="899"/>
                  </a:lnTo>
                  <a:lnTo>
                    <a:pt x="2273" y="899"/>
                  </a:lnTo>
                  <a:lnTo>
                    <a:pt x="2273" y="899"/>
                  </a:lnTo>
                  <a:lnTo>
                    <a:pt x="2273" y="899"/>
                  </a:lnTo>
                  <a:lnTo>
                    <a:pt x="2273" y="899"/>
                  </a:lnTo>
                  <a:lnTo>
                    <a:pt x="2273" y="809"/>
                  </a:lnTo>
                  <a:lnTo>
                    <a:pt x="2275" y="809"/>
                  </a:lnTo>
                  <a:lnTo>
                    <a:pt x="2275" y="809"/>
                  </a:lnTo>
                  <a:lnTo>
                    <a:pt x="2277" y="809"/>
                  </a:lnTo>
                  <a:lnTo>
                    <a:pt x="2277" y="808"/>
                  </a:lnTo>
                  <a:lnTo>
                    <a:pt x="2277" y="808"/>
                  </a:lnTo>
                  <a:lnTo>
                    <a:pt x="2277" y="808"/>
                  </a:lnTo>
                  <a:lnTo>
                    <a:pt x="2277" y="808"/>
                  </a:lnTo>
                  <a:lnTo>
                    <a:pt x="2277" y="808"/>
                  </a:lnTo>
                  <a:lnTo>
                    <a:pt x="2278" y="808"/>
                  </a:lnTo>
                  <a:lnTo>
                    <a:pt x="2278" y="808"/>
                  </a:lnTo>
                  <a:lnTo>
                    <a:pt x="2278" y="808"/>
                  </a:lnTo>
                  <a:lnTo>
                    <a:pt x="2278" y="808"/>
                  </a:lnTo>
                  <a:lnTo>
                    <a:pt x="2279" y="808"/>
                  </a:lnTo>
                  <a:lnTo>
                    <a:pt x="2279" y="808"/>
                  </a:lnTo>
                  <a:lnTo>
                    <a:pt x="2279" y="808"/>
                  </a:lnTo>
                  <a:lnTo>
                    <a:pt x="2279" y="808"/>
                  </a:lnTo>
                  <a:lnTo>
                    <a:pt x="2280" y="808"/>
                  </a:lnTo>
                  <a:lnTo>
                    <a:pt x="2280" y="808"/>
                  </a:lnTo>
                  <a:lnTo>
                    <a:pt x="2282" y="808"/>
                  </a:lnTo>
                  <a:lnTo>
                    <a:pt x="2282" y="808"/>
                  </a:lnTo>
                  <a:lnTo>
                    <a:pt x="2283" y="808"/>
                  </a:lnTo>
                  <a:lnTo>
                    <a:pt x="2283" y="808"/>
                  </a:lnTo>
                  <a:lnTo>
                    <a:pt x="2285" y="808"/>
                  </a:lnTo>
                  <a:lnTo>
                    <a:pt x="2285" y="808"/>
                  </a:lnTo>
                  <a:lnTo>
                    <a:pt x="2288" y="808"/>
                  </a:lnTo>
                  <a:lnTo>
                    <a:pt x="2288" y="808"/>
                  </a:lnTo>
                  <a:lnTo>
                    <a:pt x="2292" y="808"/>
                  </a:lnTo>
                  <a:lnTo>
                    <a:pt x="2292" y="899"/>
                  </a:lnTo>
                  <a:lnTo>
                    <a:pt x="2293" y="899"/>
                  </a:lnTo>
                  <a:lnTo>
                    <a:pt x="2293" y="806"/>
                  </a:lnTo>
                  <a:lnTo>
                    <a:pt x="2294" y="806"/>
                  </a:lnTo>
                  <a:lnTo>
                    <a:pt x="2294" y="806"/>
                  </a:lnTo>
                  <a:lnTo>
                    <a:pt x="2298" y="806"/>
                  </a:lnTo>
                  <a:lnTo>
                    <a:pt x="2298" y="806"/>
                  </a:lnTo>
                  <a:lnTo>
                    <a:pt x="2298" y="806"/>
                  </a:lnTo>
                  <a:lnTo>
                    <a:pt x="2298" y="806"/>
                  </a:lnTo>
                  <a:lnTo>
                    <a:pt x="2298" y="806"/>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04"/>
                  </a:lnTo>
                  <a:lnTo>
                    <a:pt x="2298" y="804"/>
                  </a:lnTo>
                  <a:lnTo>
                    <a:pt x="2298" y="801"/>
                  </a:lnTo>
                  <a:lnTo>
                    <a:pt x="2299" y="801"/>
                  </a:lnTo>
                  <a:lnTo>
                    <a:pt x="2299" y="800"/>
                  </a:lnTo>
                  <a:lnTo>
                    <a:pt x="2308" y="800"/>
                  </a:lnTo>
                  <a:lnTo>
                    <a:pt x="2308" y="899"/>
                  </a:lnTo>
                  <a:lnTo>
                    <a:pt x="2311" y="899"/>
                  </a:lnTo>
                  <a:lnTo>
                    <a:pt x="2311" y="899"/>
                  </a:lnTo>
                  <a:lnTo>
                    <a:pt x="2350" y="899"/>
                  </a:lnTo>
                  <a:lnTo>
                    <a:pt x="2350" y="899"/>
                  </a:lnTo>
                  <a:lnTo>
                    <a:pt x="2350" y="899"/>
                  </a:lnTo>
                  <a:lnTo>
                    <a:pt x="2350" y="797"/>
                  </a:lnTo>
                  <a:lnTo>
                    <a:pt x="2351" y="797"/>
                  </a:lnTo>
                  <a:lnTo>
                    <a:pt x="2351" y="797"/>
                  </a:lnTo>
                  <a:lnTo>
                    <a:pt x="2365" y="797"/>
                  </a:lnTo>
                  <a:lnTo>
                    <a:pt x="2365" y="796"/>
                  </a:lnTo>
                  <a:lnTo>
                    <a:pt x="2365" y="796"/>
                  </a:lnTo>
                  <a:lnTo>
                    <a:pt x="2365" y="796"/>
                  </a:lnTo>
                  <a:lnTo>
                    <a:pt x="2365" y="796"/>
                  </a:lnTo>
                  <a:lnTo>
                    <a:pt x="2365" y="796"/>
                  </a:lnTo>
                  <a:lnTo>
                    <a:pt x="2365" y="796"/>
                  </a:lnTo>
                  <a:lnTo>
                    <a:pt x="2365" y="796"/>
                  </a:lnTo>
                  <a:lnTo>
                    <a:pt x="2366" y="796"/>
                  </a:lnTo>
                  <a:lnTo>
                    <a:pt x="2366" y="796"/>
                  </a:lnTo>
                  <a:lnTo>
                    <a:pt x="2367" y="796"/>
                  </a:lnTo>
                  <a:lnTo>
                    <a:pt x="2367" y="796"/>
                  </a:lnTo>
                  <a:lnTo>
                    <a:pt x="2369" y="796"/>
                  </a:lnTo>
                  <a:lnTo>
                    <a:pt x="2369" y="796"/>
                  </a:lnTo>
                  <a:lnTo>
                    <a:pt x="2371" y="796"/>
                  </a:lnTo>
                  <a:lnTo>
                    <a:pt x="2371" y="796"/>
                  </a:lnTo>
                  <a:lnTo>
                    <a:pt x="2382" y="796"/>
                  </a:lnTo>
                  <a:lnTo>
                    <a:pt x="2382" y="796"/>
                  </a:lnTo>
                  <a:lnTo>
                    <a:pt x="2409" y="796"/>
                  </a:lnTo>
                  <a:lnTo>
                    <a:pt x="2409" y="899"/>
                  </a:lnTo>
                  <a:lnTo>
                    <a:pt x="2409" y="899"/>
                  </a:lnTo>
                  <a:lnTo>
                    <a:pt x="2409" y="899"/>
                  </a:lnTo>
                  <a:lnTo>
                    <a:pt x="2409" y="899"/>
                  </a:lnTo>
                  <a:lnTo>
                    <a:pt x="2409" y="899"/>
                  </a:lnTo>
                  <a:lnTo>
                    <a:pt x="2409" y="899"/>
                  </a:lnTo>
                  <a:lnTo>
                    <a:pt x="2409" y="796"/>
                  </a:lnTo>
                  <a:lnTo>
                    <a:pt x="2409" y="796"/>
                  </a:lnTo>
                  <a:lnTo>
                    <a:pt x="2409" y="899"/>
                  </a:lnTo>
                  <a:lnTo>
                    <a:pt x="2409" y="899"/>
                  </a:lnTo>
                  <a:lnTo>
                    <a:pt x="2409" y="796"/>
                  </a:lnTo>
                  <a:lnTo>
                    <a:pt x="2409" y="796"/>
                  </a:lnTo>
                  <a:lnTo>
                    <a:pt x="2409" y="796"/>
                  </a:lnTo>
                  <a:lnTo>
                    <a:pt x="2411" y="796"/>
                  </a:lnTo>
                  <a:lnTo>
                    <a:pt x="2411" y="796"/>
                  </a:lnTo>
                  <a:lnTo>
                    <a:pt x="2413" y="796"/>
                  </a:lnTo>
                  <a:lnTo>
                    <a:pt x="2413" y="796"/>
                  </a:lnTo>
                  <a:lnTo>
                    <a:pt x="2417" y="796"/>
                  </a:lnTo>
                  <a:lnTo>
                    <a:pt x="2417" y="796"/>
                  </a:lnTo>
                  <a:lnTo>
                    <a:pt x="2422" y="796"/>
                  </a:lnTo>
                  <a:lnTo>
                    <a:pt x="2422" y="796"/>
                  </a:lnTo>
                  <a:lnTo>
                    <a:pt x="2428" y="796"/>
                  </a:lnTo>
                  <a:lnTo>
                    <a:pt x="2428" y="796"/>
                  </a:lnTo>
                  <a:lnTo>
                    <a:pt x="2439" y="796"/>
                  </a:lnTo>
                  <a:lnTo>
                    <a:pt x="2439" y="796"/>
                  </a:lnTo>
                  <a:lnTo>
                    <a:pt x="2451" y="796"/>
                  </a:lnTo>
                  <a:lnTo>
                    <a:pt x="2451" y="796"/>
                  </a:lnTo>
                  <a:lnTo>
                    <a:pt x="2451" y="796"/>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2" y="795"/>
                  </a:lnTo>
                  <a:lnTo>
                    <a:pt x="2452" y="795"/>
                  </a:lnTo>
                  <a:lnTo>
                    <a:pt x="2452" y="795"/>
                  </a:lnTo>
                  <a:lnTo>
                    <a:pt x="2452" y="795"/>
                  </a:lnTo>
                  <a:lnTo>
                    <a:pt x="2453" y="795"/>
                  </a:lnTo>
                  <a:lnTo>
                    <a:pt x="2453" y="795"/>
                  </a:lnTo>
                  <a:lnTo>
                    <a:pt x="2453" y="795"/>
                  </a:lnTo>
                  <a:lnTo>
                    <a:pt x="2453" y="795"/>
                  </a:lnTo>
                  <a:lnTo>
                    <a:pt x="2454" y="795"/>
                  </a:lnTo>
                  <a:lnTo>
                    <a:pt x="2454" y="795"/>
                  </a:lnTo>
                  <a:lnTo>
                    <a:pt x="2456" y="795"/>
                  </a:lnTo>
                  <a:lnTo>
                    <a:pt x="2456" y="795"/>
                  </a:lnTo>
                  <a:lnTo>
                    <a:pt x="2457" y="795"/>
                  </a:lnTo>
                  <a:lnTo>
                    <a:pt x="2457" y="795"/>
                  </a:lnTo>
                  <a:lnTo>
                    <a:pt x="2468" y="795"/>
                  </a:lnTo>
                  <a:lnTo>
                    <a:pt x="2468" y="793"/>
                  </a:lnTo>
                  <a:lnTo>
                    <a:pt x="2468" y="793"/>
                  </a:lnTo>
                  <a:lnTo>
                    <a:pt x="2468" y="793"/>
                  </a:lnTo>
                  <a:lnTo>
                    <a:pt x="2469" y="793"/>
                  </a:lnTo>
                  <a:lnTo>
                    <a:pt x="2469" y="793"/>
                  </a:lnTo>
                  <a:lnTo>
                    <a:pt x="2469" y="793"/>
                  </a:lnTo>
                  <a:lnTo>
                    <a:pt x="2469" y="793"/>
                  </a:lnTo>
                  <a:lnTo>
                    <a:pt x="2471" y="793"/>
                  </a:lnTo>
                  <a:lnTo>
                    <a:pt x="2471" y="899"/>
                  </a:lnTo>
                  <a:lnTo>
                    <a:pt x="2471" y="899"/>
                  </a:lnTo>
                  <a:lnTo>
                    <a:pt x="2471" y="899"/>
                  </a:lnTo>
                  <a:lnTo>
                    <a:pt x="2471" y="899"/>
                  </a:lnTo>
                  <a:lnTo>
                    <a:pt x="2471" y="788"/>
                  </a:lnTo>
                  <a:lnTo>
                    <a:pt x="2472" y="788"/>
                  </a:lnTo>
                  <a:lnTo>
                    <a:pt x="2472" y="788"/>
                  </a:lnTo>
                  <a:lnTo>
                    <a:pt x="2472" y="788"/>
                  </a:lnTo>
                  <a:lnTo>
                    <a:pt x="2472" y="788"/>
                  </a:lnTo>
                  <a:lnTo>
                    <a:pt x="2474" y="788"/>
                  </a:lnTo>
                  <a:lnTo>
                    <a:pt x="2474" y="788"/>
                  </a:lnTo>
                  <a:lnTo>
                    <a:pt x="2476" y="788"/>
                  </a:lnTo>
                  <a:lnTo>
                    <a:pt x="2476" y="788"/>
                  </a:lnTo>
                  <a:lnTo>
                    <a:pt x="2481" y="788"/>
                  </a:lnTo>
                  <a:lnTo>
                    <a:pt x="2481" y="788"/>
                  </a:lnTo>
                  <a:lnTo>
                    <a:pt x="2488" y="788"/>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9" y="784"/>
                  </a:lnTo>
                  <a:lnTo>
                    <a:pt x="2489" y="784"/>
                  </a:lnTo>
                  <a:lnTo>
                    <a:pt x="2490" y="784"/>
                  </a:lnTo>
                  <a:lnTo>
                    <a:pt x="2490" y="784"/>
                  </a:lnTo>
                  <a:lnTo>
                    <a:pt x="2492" y="784"/>
                  </a:lnTo>
                  <a:lnTo>
                    <a:pt x="2492" y="784"/>
                  </a:lnTo>
                  <a:lnTo>
                    <a:pt x="2493" y="784"/>
                  </a:lnTo>
                  <a:lnTo>
                    <a:pt x="2493" y="784"/>
                  </a:lnTo>
                  <a:lnTo>
                    <a:pt x="2495" y="784"/>
                  </a:lnTo>
                  <a:lnTo>
                    <a:pt x="2495" y="784"/>
                  </a:lnTo>
                  <a:lnTo>
                    <a:pt x="2496" y="784"/>
                  </a:lnTo>
                  <a:lnTo>
                    <a:pt x="2496" y="784"/>
                  </a:lnTo>
                  <a:lnTo>
                    <a:pt x="2499" y="784"/>
                  </a:lnTo>
                  <a:lnTo>
                    <a:pt x="2499" y="784"/>
                  </a:lnTo>
                  <a:lnTo>
                    <a:pt x="2503" y="784"/>
                  </a:lnTo>
                  <a:lnTo>
                    <a:pt x="2503" y="784"/>
                  </a:lnTo>
                  <a:lnTo>
                    <a:pt x="2514" y="784"/>
                  </a:lnTo>
                  <a:lnTo>
                    <a:pt x="2514" y="784"/>
                  </a:lnTo>
                  <a:lnTo>
                    <a:pt x="2524" y="784"/>
                  </a:lnTo>
                  <a:lnTo>
                    <a:pt x="2524" y="899"/>
                  </a:lnTo>
                  <a:lnTo>
                    <a:pt x="2526" y="899"/>
                  </a:lnTo>
                  <a:lnTo>
                    <a:pt x="2526" y="899"/>
                  </a:lnTo>
                  <a:lnTo>
                    <a:pt x="2526" y="899"/>
                  </a:lnTo>
                  <a:lnTo>
                    <a:pt x="2526" y="899"/>
                  </a:lnTo>
                  <a:lnTo>
                    <a:pt x="2526" y="899"/>
                  </a:lnTo>
                  <a:lnTo>
                    <a:pt x="2526" y="899"/>
                  </a:lnTo>
                  <a:lnTo>
                    <a:pt x="2526" y="899"/>
                  </a:lnTo>
                  <a:lnTo>
                    <a:pt x="2526" y="778"/>
                  </a:lnTo>
                  <a:lnTo>
                    <a:pt x="2526" y="778"/>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772"/>
                  </a:lnTo>
                  <a:lnTo>
                    <a:pt x="2527" y="772"/>
                  </a:lnTo>
                  <a:lnTo>
                    <a:pt x="2527" y="772"/>
                  </a:lnTo>
                  <a:lnTo>
                    <a:pt x="2531" y="772"/>
                  </a:lnTo>
                  <a:lnTo>
                    <a:pt x="2531" y="771"/>
                  </a:lnTo>
                  <a:lnTo>
                    <a:pt x="2531" y="771"/>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768"/>
                  </a:lnTo>
                  <a:lnTo>
                    <a:pt x="2531" y="768"/>
                  </a:lnTo>
                  <a:lnTo>
                    <a:pt x="2531" y="768"/>
                  </a:lnTo>
                  <a:lnTo>
                    <a:pt x="2531" y="768"/>
                  </a:lnTo>
                  <a:lnTo>
                    <a:pt x="2531" y="768"/>
                  </a:lnTo>
                  <a:lnTo>
                    <a:pt x="2532" y="768"/>
                  </a:lnTo>
                  <a:lnTo>
                    <a:pt x="2532" y="767"/>
                  </a:lnTo>
                  <a:lnTo>
                    <a:pt x="2532" y="767"/>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4" y="766"/>
                  </a:lnTo>
                  <a:lnTo>
                    <a:pt x="2534" y="766"/>
                  </a:lnTo>
                  <a:lnTo>
                    <a:pt x="2537" y="766"/>
                  </a:lnTo>
                  <a:lnTo>
                    <a:pt x="2537" y="766"/>
                  </a:lnTo>
                  <a:lnTo>
                    <a:pt x="2541" y="766"/>
                  </a:lnTo>
                  <a:lnTo>
                    <a:pt x="2541" y="766"/>
                  </a:lnTo>
                  <a:lnTo>
                    <a:pt x="2590" y="766"/>
                  </a:lnTo>
                  <a:lnTo>
                    <a:pt x="2590" y="766"/>
                  </a:lnTo>
                  <a:lnTo>
                    <a:pt x="2590" y="766"/>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1" y="765"/>
                  </a:lnTo>
                  <a:lnTo>
                    <a:pt x="2591" y="765"/>
                  </a:lnTo>
                  <a:lnTo>
                    <a:pt x="2591" y="765"/>
                  </a:lnTo>
                  <a:lnTo>
                    <a:pt x="2591" y="765"/>
                  </a:lnTo>
                  <a:lnTo>
                    <a:pt x="2591" y="765"/>
                  </a:lnTo>
                  <a:lnTo>
                    <a:pt x="2591" y="765"/>
                  </a:lnTo>
                  <a:lnTo>
                    <a:pt x="2591" y="765"/>
                  </a:lnTo>
                  <a:lnTo>
                    <a:pt x="2591" y="765"/>
                  </a:lnTo>
                  <a:lnTo>
                    <a:pt x="2592" y="765"/>
                  </a:lnTo>
                  <a:lnTo>
                    <a:pt x="2592" y="765"/>
                  </a:lnTo>
                  <a:lnTo>
                    <a:pt x="2593" y="765"/>
                  </a:lnTo>
                  <a:lnTo>
                    <a:pt x="2593" y="765"/>
                  </a:lnTo>
                  <a:lnTo>
                    <a:pt x="2596" y="765"/>
                  </a:lnTo>
                  <a:lnTo>
                    <a:pt x="2596" y="765"/>
                  </a:lnTo>
                  <a:lnTo>
                    <a:pt x="2599" y="765"/>
                  </a:lnTo>
                  <a:lnTo>
                    <a:pt x="2599" y="765"/>
                  </a:lnTo>
                  <a:lnTo>
                    <a:pt x="2604" y="765"/>
                  </a:lnTo>
                  <a:lnTo>
                    <a:pt x="2604" y="765"/>
                  </a:lnTo>
                  <a:lnTo>
                    <a:pt x="2604" y="765"/>
                  </a:lnTo>
                  <a:lnTo>
                    <a:pt x="2604" y="765"/>
                  </a:lnTo>
                  <a:lnTo>
                    <a:pt x="2605" y="765"/>
                  </a:lnTo>
                  <a:lnTo>
                    <a:pt x="2605" y="765"/>
                  </a:lnTo>
                  <a:lnTo>
                    <a:pt x="2605" y="765"/>
                  </a:lnTo>
                  <a:lnTo>
                    <a:pt x="2605" y="765"/>
                  </a:lnTo>
                  <a:lnTo>
                    <a:pt x="2605" y="765"/>
                  </a:lnTo>
                  <a:lnTo>
                    <a:pt x="2605" y="765"/>
                  </a:lnTo>
                  <a:lnTo>
                    <a:pt x="2607" y="765"/>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8" y="762"/>
                  </a:lnTo>
                  <a:lnTo>
                    <a:pt x="2608" y="761"/>
                  </a:lnTo>
                  <a:lnTo>
                    <a:pt x="2608" y="761"/>
                  </a:lnTo>
                  <a:lnTo>
                    <a:pt x="2608" y="761"/>
                  </a:lnTo>
                  <a:lnTo>
                    <a:pt x="2608" y="761"/>
                  </a:lnTo>
                  <a:lnTo>
                    <a:pt x="2608" y="761"/>
                  </a:lnTo>
                  <a:lnTo>
                    <a:pt x="2608" y="761"/>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9" y="760"/>
                  </a:lnTo>
                  <a:lnTo>
                    <a:pt x="2609" y="760"/>
                  </a:lnTo>
                  <a:lnTo>
                    <a:pt x="2612" y="760"/>
                  </a:lnTo>
                  <a:lnTo>
                    <a:pt x="2612" y="760"/>
                  </a:lnTo>
                  <a:lnTo>
                    <a:pt x="2612" y="760"/>
                  </a:lnTo>
                  <a:lnTo>
                    <a:pt x="2612" y="760"/>
                  </a:lnTo>
                  <a:lnTo>
                    <a:pt x="2613" y="760"/>
                  </a:lnTo>
                  <a:lnTo>
                    <a:pt x="2613" y="899"/>
                  </a:lnTo>
                  <a:lnTo>
                    <a:pt x="2630" y="899"/>
                  </a:lnTo>
                  <a:lnTo>
                    <a:pt x="2630" y="899"/>
                  </a:lnTo>
                  <a:lnTo>
                    <a:pt x="2630" y="899"/>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1" y="752"/>
                  </a:lnTo>
                  <a:lnTo>
                    <a:pt x="2631" y="752"/>
                  </a:lnTo>
                  <a:lnTo>
                    <a:pt x="2637" y="752"/>
                  </a:lnTo>
                  <a:lnTo>
                    <a:pt x="2637" y="751"/>
                  </a:lnTo>
                  <a:lnTo>
                    <a:pt x="2637" y="751"/>
                  </a:lnTo>
                  <a:lnTo>
                    <a:pt x="2637" y="751"/>
                  </a:lnTo>
                  <a:lnTo>
                    <a:pt x="2637" y="751"/>
                  </a:lnTo>
                  <a:lnTo>
                    <a:pt x="2637" y="751"/>
                  </a:lnTo>
                  <a:lnTo>
                    <a:pt x="2637" y="751"/>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8" y="750"/>
                  </a:lnTo>
                  <a:lnTo>
                    <a:pt x="2638" y="750"/>
                  </a:lnTo>
                  <a:lnTo>
                    <a:pt x="2638" y="750"/>
                  </a:lnTo>
                  <a:lnTo>
                    <a:pt x="2638" y="750"/>
                  </a:lnTo>
                  <a:lnTo>
                    <a:pt x="2638" y="750"/>
                  </a:lnTo>
                  <a:lnTo>
                    <a:pt x="2638" y="750"/>
                  </a:lnTo>
                  <a:lnTo>
                    <a:pt x="2638" y="750"/>
                  </a:lnTo>
                  <a:lnTo>
                    <a:pt x="2638" y="748"/>
                  </a:lnTo>
                  <a:lnTo>
                    <a:pt x="2638" y="748"/>
                  </a:lnTo>
                  <a:lnTo>
                    <a:pt x="2638" y="748"/>
                  </a:lnTo>
                  <a:lnTo>
                    <a:pt x="2638" y="748"/>
                  </a:lnTo>
                  <a:lnTo>
                    <a:pt x="2638" y="748"/>
                  </a:lnTo>
                  <a:lnTo>
                    <a:pt x="2639" y="748"/>
                  </a:lnTo>
                  <a:lnTo>
                    <a:pt x="2639" y="748"/>
                  </a:lnTo>
                  <a:lnTo>
                    <a:pt x="2639" y="748"/>
                  </a:lnTo>
                  <a:lnTo>
                    <a:pt x="2639" y="748"/>
                  </a:lnTo>
                  <a:lnTo>
                    <a:pt x="2645" y="748"/>
                  </a:lnTo>
                  <a:lnTo>
                    <a:pt x="2645" y="748"/>
                  </a:lnTo>
                  <a:lnTo>
                    <a:pt x="2645" y="748"/>
                  </a:lnTo>
                  <a:lnTo>
                    <a:pt x="2645" y="748"/>
                  </a:lnTo>
                  <a:lnTo>
                    <a:pt x="2645" y="748"/>
                  </a:lnTo>
                  <a:lnTo>
                    <a:pt x="2645" y="748"/>
                  </a:lnTo>
                  <a:lnTo>
                    <a:pt x="2645" y="748"/>
                  </a:lnTo>
                  <a:lnTo>
                    <a:pt x="2645" y="899"/>
                  </a:lnTo>
                  <a:lnTo>
                    <a:pt x="2645" y="899"/>
                  </a:lnTo>
                  <a:lnTo>
                    <a:pt x="2645" y="899"/>
                  </a:lnTo>
                  <a:lnTo>
                    <a:pt x="2645" y="899"/>
                  </a:lnTo>
                  <a:lnTo>
                    <a:pt x="2645" y="744"/>
                  </a:lnTo>
                  <a:lnTo>
                    <a:pt x="2645" y="744"/>
                  </a:lnTo>
                  <a:lnTo>
                    <a:pt x="2645" y="744"/>
                  </a:lnTo>
                  <a:lnTo>
                    <a:pt x="2645" y="744"/>
                  </a:lnTo>
                  <a:lnTo>
                    <a:pt x="2645" y="899"/>
                  </a:lnTo>
                  <a:lnTo>
                    <a:pt x="2645" y="899"/>
                  </a:lnTo>
                  <a:lnTo>
                    <a:pt x="2645" y="744"/>
                  </a:lnTo>
                  <a:lnTo>
                    <a:pt x="2645" y="744"/>
                  </a:lnTo>
                  <a:lnTo>
                    <a:pt x="2645" y="899"/>
                  </a:lnTo>
                  <a:lnTo>
                    <a:pt x="2646" y="899"/>
                  </a:lnTo>
                  <a:lnTo>
                    <a:pt x="2646" y="899"/>
                  </a:lnTo>
                  <a:lnTo>
                    <a:pt x="2647" y="899"/>
                  </a:lnTo>
                  <a:lnTo>
                    <a:pt x="2647" y="899"/>
                  </a:lnTo>
                  <a:lnTo>
                    <a:pt x="2647" y="899"/>
                  </a:lnTo>
                  <a:lnTo>
                    <a:pt x="2647" y="899"/>
                  </a:lnTo>
                  <a:lnTo>
                    <a:pt x="2648" y="899"/>
                  </a:lnTo>
                  <a:lnTo>
                    <a:pt x="2648" y="899"/>
                  </a:lnTo>
                  <a:lnTo>
                    <a:pt x="2649" y="899"/>
                  </a:lnTo>
                  <a:lnTo>
                    <a:pt x="2649" y="899"/>
                  </a:lnTo>
                  <a:lnTo>
                    <a:pt x="2651" y="899"/>
                  </a:lnTo>
                  <a:lnTo>
                    <a:pt x="2651" y="743"/>
                  </a:lnTo>
                  <a:lnTo>
                    <a:pt x="2651" y="743"/>
                  </a:lnTo>
                  <a:lnTo>
                    <a:pt x="2651" y="743"/>
                  </a:lnTo>
                  <a:lnTo>
                    <a:pt x="2651" y="743"/>
                  </a:lnTo>
                  <a:lnTo>
                    <a:pt x="2651" y="899"/>
                  </a:lnTo>
                  <a:lnTo>
                    <a:pt x="2651" y="899"/>
                  </a:lnTo>
                  <a:lnTo>
                    <a:pt x="2651" y="899"/>
                  </a:lnTo>
                  <a:lnTo>
                    <a:pt x="2651" y="899"/>
                  </a:lnTo>
                  <a:lnTo>
                    <a:pt x="2651" y="740"/>
                  </a:lnTo>
                  <a:lnTo>
                    <a:pt x="2651" y="740"/>
                  </a:lnTo>
                  <a:lnTo>
                    <a:pt x="2651" y="740"/>
                  </a:lnTo>
                  <a:lnTo>
                    <a:pt x="2651" y="740"/>
                  </a:lnTo>
                  <a:lnTo>
                    <a:pt x="2651" y="739"/>
                  </a:lnTo>
                  <a:lnTo>
                    <a:pt x="2653" y="739"/>
                  </a:lnTo>
                  <a:lnTo>
                    <a:pt x="2653" y="739"/>
                  </a:lnTo>
                  <a:lnTo>
                    <a:pt x="2657" y="739"/>
                  </a:lnTo>
                  <a:lnTo>
                    <a:pt x="2657" y="899"/>
                  </a:lnTo>
                  <a:lnTo>
                    <a:pt x="2657" y="899"/>
                  </a:lnTo>
                  <a:lnTo>
                    <a:pt x="2657" y="899"/>
                  </a:lnTo>
                  <a:lnTo>
                    <a:pt x="2657" y="899"/>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8" y="736"/>
                  </a:lnTo>
                  <a:lnTo>
                    <a:pt x="2658" y="736"/>
                  </a:lnTo>
                  <a:lnTo>
                    <a:pt x="2658" y="736"/>
                  </a:lnTo>
                  <a:lnTo>
                    <a:pt x="2658" y="899"/>
                  </a:lnTo>
                  <a:lnTo>
                    <a:pt x="2658" y="899"/>
                  </a:lnTo>
                  <a:lnTo>
                    <a:pt x="2658" y="899"/>
                  </a:lnTo>
                  <a:lnTo>
                    <a:pt x="2658" y="899"/>
                  </a:lnTo>
                  <a:lnTo>
                    <a:pt x="2658"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1" y="899"/>
                  </a:lnTo>
                  <a:lnTo>
                    <a:pt x="2661" y="899"/>
                  </a:lnTo>
                  <a:lnTo>
                    <a:pt x="2661" y="899"/>
                  </a:lnTo>
                  <a:lnTo>
                    <a:pt x="2661" y="899"/>
                  </a:lnTo>
                  <a:lnTo>
                    <a:pt x="2661" y="899"/>
                  </a:lnTo>
                  <a:lnTo>
                    <a:pt x="2661" y="899"/>
                  </a:lnTo>
                  <a:lnTo>
                    <a:pt x="2661" y="899"/>
                  </a:lnTo>
                  <a:lnTo>
                    <a:pt x="2661" y="899"/>
                  </a:lnTo>
                  <a:lnTo>
                    <a:pt x="2662" y="899"/>
                  </a:lnTo>
                  <a:lnTo>
                    <a:pt x="2662" y="721"/>
                  </a:lnTo>
                  <a:lnTo>
                    <a:pt x="2662" y="721"/>
                  </a:lnTo>
                  <a:lnTo>
                    <a:pt x="2662" y="721"/>
                  </a:lnTo>
                  <a:lnTo>
                    <a:pt x="2663" y="721"/>
                  </a:lnTo>
                  <a:lnTo>
                    <a:pt x="2663" y="721"/>
                  </a:lnTo>
                  <a:lnTo>
                    <a:pt x="2665" y="721"/>
                  </a:lnTo>
                  <a:lnTo>
                    <a:pt x="2665" y="721"/>
                  </a:lnTo>
                  <a:lnTo>
                    <a:pt x="2681" y="721"/>
                  </a:lnTo>
                  <a:lnTo>
                    <a:pt x="2681" y="718"/>
                  </a:lnTo>
                  <a:lnTo>
                    <a:pt x="2682" y="718"/>
                  </a:lnTo>
                  <a:lnTo>
                    <a:pt x="2682" y="718"/>
                  </a:lnTo>
                  <a:lnTo>
                    <a:pt x="2683" y="718"/>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4" y="899"/>
                  </a:lnTo>
                  <a:lnTo>
                    <a:pt x="2684" y="899"/>
                  </a:lnTo>
                  <a:lnTo>
                    <a:pt x="2684" y="899"/>
                  </a:lnTo>
                  <a:lnTo>
                    <a:pt x="2684" y="708"/>
                  </a:lnTo>
                  <a:lnTo>
                    <a:pt x="2684" y="708"/>
                  </a:lnTo>
                  <a:lnTo>
                    <a:pt x="2684" y="708"/>
                  </a:lnTo>
                  <a:lnTo>
                    <a:pt x="2687" y="708"/>
                  </a:lnTo>
                  <a:lnTo>
                    <a:pt x="2687" y="899"/>
                  </a:lnTo>
                  <a:lnTo>
                    <a:pt x="2687" y="899"/>
                  </a:lnTo>
                  <a:lnTo>
                    <a:pt x="2687" y="899"/>
                  </a:lnTo>
                  <a:lnTo>
                    <a:pt x="2687" y="899"/>
                  </a:lnTo>
                  <a:lnTo>
                    <a:pt x="2687" y="899"/>
                  </a:lnTo>
                  <a:lnTo>
                    <a:pt x="2687" y="899"/>
                  </a:lnTo>
                  <a:lnTo>
                    <a:pt x="2687" y="899"/>
                  </a:lnTo>
                  <a:lnTo>
                    <a:pt x="2687" y="899"/>
                  </a:lnTo>
                  <a:lnTo>
                    <a:pt x="2687" y="694"/>
                  </a:lnTo>
                  <a:lnTo>
                    <a:pt x="2687" y="694"/>
                  </a:lnTo>
                  <a:lnTo>
                    <a:pt x="2687" y="694"/>
                  </a:lnTo>
                  <a:lnTo>
                    <a:pt x="2687" y="694"/>
                  </a:lnTo>
                  <a:lnTo>
                    <a:pt x="2687" y="694"/>
                  </a:lnTo>
                  <a:lnTo>
                    <a:pt x="2687" y="694"/>
                  </a:lnTo>
                  <a:lnTo>
                    <a:pt x="2687" y="694"/>
                  </a:lnTo>
                  <a:lnTo>
                    <a:pt x="2688" y="694"/>
                  </a:lnTo>
                  <a:lnTo>
                    <a:pt x="2688" y="899"/>
                  </a:lnTo>
                  <a:lnTo>
                    <a:pt x="2688" y="899"/>
                  </a:lnTo>
                  <a:lnTo>
                    <a:pt x="2688" y="899"/>
                  </a:lnTo>
                  <a:lnTo>
                    <a:pt x="2688" y="899"/>
                  </a:lnTo>
                  <a:lnTo>
                    <a:pt x="2688" y="899"/>
                  </a:lnTo>
                  <a:lnTo>
                    <a:pt x="2688" y="899"/>
                  </a:lnTo>
                  <a:lnTo>
                    <a:pt x="2688" y="899"/>
                  </a:lnTo>
                  <a:lnTo>
                    <a:pt x="2688" y="899"/>
                  </a:lnTo>
                  <a:lnTo>
                    <a:pt x="2688" y="686"/>
                  </a:lnTo>
                  <a:lnTo>
                    <a:pt x="2688" y="686"/>
                  </a:lnTo>
                  <a:lnTo>
                    <a:pt x="2688" y="682"/>
                  </a:lnTo>
                  <a:lnTo>
                    <a:pt x="2688" y="682"/>
                  </a:lnTo>
                  <a:lnTo>
                    <a:pt x="2688" y="682"/>
                  </a:lnTo>
                  <a:lnTo>
                    <a:pt x="2689" y="682"/>
                  </a:lnTo>
                  <a:lnTo>
                    <a:pt x="2689" y="899"/>
                  </a:lnTo>
                  <a:lnTo>
                    <a:pt x="2690" y="899"/>
                  </a:lnTo>
                  <a:lnTo>
                    <a:pt x="2690" y="899"/>
                  </a:lnTo>
                  <a:lnTo>
                    <a:pt x="2690" y="899"/>
                  </a:lnTo>
                  <a:lnTo>
                    <a:pt x="2690" y="899"/>
                  </a:lnTo>
                  <a:lnTo>
                    <a:pt x="2690" y="899"/>
                  </a:lnTo>
                  <a:lnTo>
                    <a:pt x="2690" y="899"/>
                  </a:lnTo>
                  <a:lnTo>
                    <a:pt x="2690" y="899"/>
                  </a:lnTo>
                  <a:lnTo>
                    <a:pt x="2690" y="677"/>
                  </a:lnTo>
                  <a:lnTo>
                    <a:pt x="2690" y="677"/>
                  </a:lnTo>
                  <a:lnTo>
                    <a:pt x="2690" y="899"/>
                  </a:lnTo>
                  <a:lnTo>
                    <a:pt x="2690" y="899"/>
                  </a:lnTo>
                  <a:lnTo>
                    <a:pt x="2690" y="899"/>
                  </a:lnTo>
                  <a:lnTo>
                    <a:pt x="2690" y="899"/>
                  </a:lnTo>
                  <a:lnTo>
                    <a:pt x="2690" y="899"/>
                  </a:lnTo>
                  <a:lnTo>
                    <a:pt x="2692" y="899"/>
                  </a:lnTo>
                  <a:lnTo>
                    <a:pt x="2692" y="899"/>
                  </a:lnTo>
                  <a:lnTo>
                    <a:pt x="2692" y="899"/>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4"/>
                  </a:lnTo>
                  <a:lnTo>
                    <a:pt x="2693" y="674"/>
                  </a:lnTo>
                  <a:lnTo>
                    <a:pt x="2693" y="674"/>
                  </a:lnTo>
                  <a:lnTo>
                    <a:pt x="2693" y="674"/>
                  </a:lnTo>
                  <a:lnTo>
                    <a:pt x="2693" y="674"/>
                  </a:lnTo>
                  <a:lnTo>
                    <a:pt x="2693" y="674"/>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899"/>
                  </a:lnTo>
                  <a:lnTo>
                    <a:pt x="2693" y="899"/>
                  </a:lnTo>
                  <a:lnTo>
                    <a:pt x="2693" y="899"/>
                  </a:lnTo>
                  <a:lnTo>
                    <a:pt x="2694" y="899"/>
                  </a:lnTo>
                  <a:lnTo>
                    <a:pt x="2694" y="899"/>
                  </a:lnTo>
                  <a:lnTo>
                    <a:pt x="2697" y="899"/>
                  </a:lnTo>
                  <a:lnTo>
                    <a:pt x="2697" y="899"/>
                  </a:lnTo>
                  <a:lnTo>
                    <a:pt x="2702" y="899"/>
                  </a:lnTo>
                  <a:lnTo>
                    <a:pt x="2702" y="899"/>
                  </a:lnTo>
                  <a:lnTo>
                    <a:pt x="2702" y="899"/>
                  </a:lnTo>
                  <a:lnTo>
                    <a:pt x="2702" y="899"/>
                  </a:lnTo>
                  <a:lnTo>
                    <a:pt x="2707" y="899"/>
                  </a:lnTo>
                  <a:lnTo>
                    <a:pt x="2707" y="899"/>
                  </a:lnTo>
                  <a:lnTo>
                    <a:pt x="2712" y="899"/>
                  </a:lnTo>
                  <a:lnTo>
                    <a:pt x="2712" y="899"/>
                  </a:lnTo>
                  <a:lnTo>
                    <a:pt x="2712" y="899"/>
                  </a:lnTo>
                  <a:lnTo>
                    <a:pt x="2712"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4" y="899"/>
                  </a:lnTo>
                  <a:lnTo>
                    <a:pt x="2714" y="899"/>
                  </a:lnTo>
                  <a:lnTo>
                    <a:pt x="2716" y="899"/>
                  </a:lnTo>
                  <a:lnTo>
                    <a:pt x="2716" y="899"/>
                  </a:lnTo>
                  <a:lnTo>
                    <a:pt x="2735" y="899"/>
                  </a:lnTo>
                  <a:lnTo>
                    <a:pt x="2735" y="899"/>
                  </a:lnTo>
                  <a:lnTo>
                    <a:pt x="2735" y="899"/>
                  </a:lnTo>
                  <a:lnTo>
                    <a:pt x="2735" y="657"/>
                  </a:lnTo>
                  <a:lnTo>
                    <a:pt x="2735" y="657"/>
                  </a:lnTo>
                  <a:lnTo>
                    <a:pt x="2735" y="657"/>
                  </a:lnTo>
                  <a:lnTo>
                    <a:pt x="2735" y="657"/>
                  </a:lnTo>
                  <a:lnTo>
                    <a:pt x="2735" y="657"/>
                  </a:lnTo>
                  <a:lnTo>
                    <a:pt x="2735" y="657"/>
                  </a:lnTo>
                  <a:lnTo>
                    <a:pt x="2735" y="657"/>
                  </a:lnTo>
                  <a:lnTo>
                    <a:pt x="2735" y="657"/>
                  </a:lnTo>
                  <a:lnTo>
                    <a:pt x="2735" y="655"/>
                  </a:lnTo>
                  <a:lnTo>
                    <a:pt x="2735" y="655"/>
                  </a:lnTo>
                  <a:lnTo>
                    <a:pt x="2735" y="655"/>
                  </a:lnTo>
                  <a:lnTo>
                    <a:pt x="2735" y="655"/>
                  </a:lnTo>
                  <a:lnTo>
                    <a:pt x="2735" y="655"/>
                  </a:lnTo>
                  <a:lnTo>
                    <a:pt x="2735" y="655"/>
                  </a:lnTo>
                  <a:lnTo>
                    <a:pt x="2735" y="655"/>
                  </a:lnTo>
                  <a:lnTo>
                    <a:pt x="2735" y="655"/>
                  </a:lnTo>
                  <a:lnTo>
                    <a:pt x="2735" y="654"/>
                  </a:lnTo>
                  <a:lnTo>
                    <a:pt x="2735" y="654"/>
                  </a:lnTo>
                  <a:lnTo>
                    <a:pt x="2735" y="654"/>
                  </a:lnTo>
                  <a:lnTo>
                    <a:pt x="2735" y="654"/>
                  </a:lnTo>
                  <a:lnTo>
                    <a:pt x="2735" y="654"/>
                  </a:lnTo>
                  <a:lnTo>
                    <a:pt x="2735" y="654"/>
                  </a:lnTo>
                  <a:lnTo>
                    <a:pt x="2735" y="899"/>
                  </a:lnTo>
                  <a:lnTo>
                    <a:pt x="2735" y="899"/>
                  </a:lnTo>
                  <a:lnTo>
                    <a:pt x="2735" y="654"/>
                  </a:lnTo>
                  <a:lnTo>
                    <a:pt x="2736" y="654"/>
                  </a:lnTo>
                  <a:lnTo>
                    <a:pt x="2736" y="654"/>
                  </a:lnTo>
                  <a:lnTo>
                    <a:pt x="2748" y="654"/>
                  </a:lnTo>
                  <a:lnTo>
                    <a:pt x="2748" y="899"/>
                  </a:lnTo>
                  <a:lnTo>
                    <a:pt x="2752" y="899"/>
                  </a:lnTo>
                  <a:lnTo>
                    <a:pt x="2752" y="899"/>
                  </a:lnTo>
                  <a:lnTo>
                    <a:pt x="2775" y="899"/>
                  </a:lnTo>
                  <a:lnTo>
                    <a:pt x="2775" y="652"/>
                  </a:lnTo>
                  <a:lnTo>
                    <a:pt x="2775" y="652"/>
                  </a:lnTo>
                  <a:lnTo>
                    <a:pt x="2775" y="652"/>
                  </a:lnTo>
                  <a:lnTo>
                    <a:pt x="2775" y="652"/>
                  </a:lnTo>
                  <a:lnTo>
                    <a:pt x="2775" y="652"/>
                  </a:lnTo>
                  <a:lnTo>
                    <a:pt x="2775" y="652"/>
                  </a:lnTo>
                  <a:lnTo>
                    <a:pt x="2775"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91" y="899"/>
                  </a:lnTo>
                  <a:lnTo>
                    <a:pt x="2791" y="899"/>
                  </a:lnTo>
                  <a:lnTo>
                    <a:pt x="2792" y="899"/>
                  </a:lnTo>
                  <a:lnTo>
                    <a:pt x="2792" y="899"/>
                  </a:lnTo>
                  <a:lnTo>
                    <a:pt x="2794" y="899"/>
                  </a:lnTo>
                  <a:lnTo>
                    <a:pt x="2794" y="899"/>
                  </a:lnTo>
                  <a:lnTo>
                    <a:pt x="2794" y="899"/>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899"/>
                  </a:lnTo>
                  <a:lnTo>
                    <a:pt x="2794" y="899"/>
                  </a:lnTo>
                  <a:lnTo>
                    <a:pt x="2794" y="899"/>
                  </a:lnTo>
                  <a:lnTo>
                    <a:pt x="2795" y="899"/>
                  </a:lnTo>
                  <a:lnTo>
                    <a:pt x="2795" y="899"/>
                  </a:lnTo>
                  <a:lnTo>
                    <a:pt x="2798" y="899"/>
                  </a:lnTo>
                  <a:lnTo>
                    <a:pt x="2798" y="626"/>
                  </a:lnTo>
                  <a:lnTo>
                    <a:pt x="2799" y="626"/>
                  </a:lnTo>
                  <a:lnTo>
                    <a:pt x="2799" y="626"/>
                  </a:lnTo>
                  <a:lnTo>
                    <a:pt x="2837" y="626"/>
                  </a:lnTo>
                  <a:lnTo>
                    <a:pt x="2837" y="899"/>
                  </a:lnTo>
                  <a:lnTo>
                    <a:pt x="2837" y="899"/>
                  </a:lnTo>
                  <a:lnTo>
                    <a:pt x="2837" y="623"/>
                  </a:lnTo>
                  <a:lnTo>
                    <a:pt x="2837" y="623"/>
                  </a:lnTo>
                  <a:lnTo>
                    <a:pt x="2837" y="899"/>
                  </a:lnTo>
                  <a:lnTo>
                    <a:pt x="2840" y="899"/>
                  </a:lnTo>
                  <a:lnTo>
                    <a:pt x="2840" y="899"/>
                  </a:lnTo>
                  <a:lnTo>
                    <a:pt x="2842" y="899"/>
                  </a:lnTo>
                  <a:lnTo>
                    <a:pt x="2842" y="899"/>
                  </a:lnTo>
                  <a:lnTo>
                    <a:pt x="2842" y="899"/>
                  </a:lnTo>
                  <a:lnTo>
                    <a:pt x="2842" y="899"/>
                  </a:lnTo>
                  <a:lnTo>
                    <a:pt x="2842" y="899"/>
                  </a:lnTo>
                  <a:lnTo>
                    <a:pt x="2842" y="899"/>
                  </a:lnTo>
                  <a:lnTo>
                    <a:pt x="2843" y="899"/>
                  </a:lnTo>
                  <a:lnTo>
                    <a:pt x="2843" y="899"/>
                  </a:lnTo>
                  <a:lnTo>
                    <a:pt x="2844" y="899"/>
                  </a:lnTo>
                  <a:lnTo>
                    <a:pt x="2844" y="899"/>
                  </a:lnTo>
                  <a:lnTo>
                    <a:pt x="2848" y="899"/>
                  </a:lnTo>
                  <a:lnTo>
                    <a:pt x="2848" y="899"/>
                  </a:lnTo>
                  <a:lnTo>
                    <a:pt x="2853" y="899"/>
                  </a:lnTo>
                  <a:lnTo>
                    <a:pt x="2853" y="899"/>
                  </a:lnTo>
                  <a:lnTo>
                    <a:pt x="2855" y="899"/>
                  </a:lnTo>
                  <a:lnTo>
                    <a:pt x="2855" y="899"/>
                  </a:lnTo>
                  <a:lnTo>
                    <a:pt x="2856" y="899"/>
                  </a:lnTo>
                  <a:lnTo>
                    <a:pt x="2856" y="899"/>
                  </a:lnTo>
                  <a:lnTo>
                    <a:pt x="2866" y="899"/>
                  </a:lnTo>
                  <a:lnTo>
                    <a:pt x="2866" y="899"/>
                  </a:lnTo>
                  <a:lnTo>
                    <a:pt x="2891" y="899"/>
                  </a:lnTo>
                  <a:lnTo>
                    <a:pt x="2891" y="899"/>
                  </a:lnTo>
                  <a:lnTo>
                    <a:pt x="2895" y="899"/>
                  </a:lnTo>
                  <a:lnTo>
                    <a:pt x="2895"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8" y="899"/>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3"/>
                  </a:lnTo>
                  <a:lnTo>
                    <a:pt x="2898" y="593"/>
                  </a:lnTo>
                  <a:lnTo>
                    <a:pt x="2898" y="593"/>
                  </a:lnTo>
                  <a:lnTo>
                    <a:pt x="2899" y="593"/>
                  </a:lnTo>
                  <a:lnTo>
                    <a:pt x="2899" y="899"/>
                  </a:lnTo>
                  <a:lnTo>
                    <a:pt x="2900" y="899"/>
                  </a:lnTo>
                  <a:lnTo>
                    <a:pt x="2900" y="899"/>
                  </a:lnTo>
                  <a:lnTo>
                    <a:pt x="2901" y="899"/>
                  </a:lnTo>
                  <a:lnTo>
                    <a:pt x="2901" y="593"/>
                  </a:lnTo>
                  <a:lnTo>
                    <a:pt x="2902" y="593"/>
                  </a:lnTo>
                  <a:lnTo>
                    <a:pt x="2902" y="899"/>
                  </a:lnTo>
                  <a:lnTo>
                    <a:pt x="2903" y="899"/>
                  </a:lnTo>
                  <a:lnTo>
                    <a:pt x="2903"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6" y="899"/>
                  </a:lnTo>
                  <a:lnTo>
                    <a:pt x="2906" y="899"/>
                  </a:lnTo>
                  <a:lnTo>
                    <a:pt x="2909" y="899"/>
                  </a:lnTo>
                  <a:lnTo>
                    <a:pt x="2909" y="899"/>
                  </a:lnTo>
                  <a:lnTo>
                    <a:pt x="2913" y="899"/>
                  </a:lnTo>
                  <a:lnTo>
                    <a:pt x="2913" y="577"/>
                  </a:lnTo>
                  <a:lnTo>
                    <a:pt x="2917" y="577"/>
                  </a:lnTo>
                  <a:lnTo>
                    <a:pt x="2917" y="568"/>
                  </a:lnTo>
                  <a:lnTo>
                    <a:pt x="2917" y="568"/>
                  </a:lnTo>
                  <a:lnTo>
                    <a:pt x="2917" y="568"/>
                  </a:lnTo>
                  <a:lnTo>
                    <a:pt x="2918" y="568"/>
                  </a:lnTo>
                  <a:lnTo>
                    <a:pt x="2918" y="899"/>
                  </a:lnTo>
                  <a:lnTo>
                    <a:pt x="2938" y="899"/>
                  </a:lnTo>
                  <a:lnTo>
                    <a:pt x="2938" y="567"/>
                  </a:lnTo>
                  <a:lnTo>
                    <a:pt x="2938" y="567"/>
                  </a:lnTo>
                  <a:lnTo>
                    <a:pt x="2938" y="567"/>
                  </a:lnTo>
                  <a:lnTo>
                    <a:pt x="2939" y="567"/>
                  </a:lnTo>
                  <a:lnTo>
                    <a:pt x="2939" y="899"/>
                  </a:lnTo>
                  <a:lnTo>
                    <a:pt x="2943" y="899"/>
                  </a:lnTo>
                  <a:lnTo>
                    <a:pt x="2943" y="899"/>
                  </a:lnTo>
                  <a:lnTo>
                    <a:pt x="2943" y="899"/>
                  </a:lnTo>
                  <a:lnTo>
                    <a:pt x="2943" y="565"/>
                  </a:lnTo>
                  <a:lnTo>
                    <a:pt x="2943" y="565"/>
                  </a:lnTo>
                  <a:lnTo>
                    <a:pt x="2943" y="562"/>
                  </a:lnTo>
                  <a:lnTo>
                    <a:pt x="2943" y="562"/>
                  </a:lnTo>
                  <a:lnTo>
                    <a:pt x="2943" y="562"/>
                  </a:lnTo>
                  <a:lnTo>
                    <a:pt x="2943" y="562"/>
                  </a:lnTo>
                  <a:lnTo>
                    <a:pt x="2943" y="562"/>
                  </a:lnTo>
                  <a:lnTo>
                    <a:pt x="2943" y="562"/>
                  </a:lnTo>
                  <a:lnTo>
                    <a:pt x="2943" y="562"/>
                  </a:lnTo>
                  <a:lnTo>
                    <a:pt x="2943" y="562"/>
                  </a:lnTo>
                  <a:lnTo>
                    <a:pt x="2943" y="562"/>
                  </a:lnTo>
                  <a:lnTo>
                    <a:pt x="2944" y="562"/>
                  </a:lnTo>
                  <a:lnTo>
                    <a:pt x="2944" y="562"/>
                  </a:lnTo>
                  <a:lnTo>
                    <a:pt x="2945" y="562"/>
                  </a:lnTo>
                  <a:lnTo>
                    <a:pt x="2945" y="899"/>
                  </a:lnTo>
                  <a:lnTo>
                    <a:pt x="2947" y="899"/>
                  </a:lnTo>
                  <a:lnTo>
                    <a:pt x="2947"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51" y="899"/>
                  </a:lnTo>
                  <a:lnTo>
                    <a:pt x="2951" y="547"/>
                  </a:lnTo>
                  <a:lnTo>
                    <a:pt x="2951" y="547"/>
                  </a:lnTo>
                  <a:lnTo>
                    <a:pt x="2951" y="547"/>
                  </a:lnTo>
                  <a:lnTo>
                    <a:pt x="2951" y="547"/>
                  </a:lnTo>
                  <a:lnTo>
                    <a:pt x="2951" y="899"/>
                  </a:lnTo>
                  <a:lnTo>
                    <a:pt x="2952" y="899"/>
                  </a:lnTo>
                  <a:lnTo>
                    <a:pt x="2952" y="899"/>
                  </a:lnTo>
                  <a:lnTo>
                    <a:pt x="2953" y="899"/>
                  </a:lnTo>
                  <a:lnTo>
                    <a:pt x="2953" y="899"/>
                  </a:lnTo>
                  <a:lnTo>
                    <a:pt x="2962" y="899"/>
                  </a:lnTo>
                  <a:lnTo>
                    <a:pt x="2962" y="539"/>
                  </a:lnTo>
                  <a:lnTo>
                    <a:pt x="2962" y="539"/>
                  </a:lnTo>
                  <a:lnTo>
                    <a:pt x="2962" y="539"/>
                  </a:lnTo>
                  <a:lnTo>
                    <a:pt x="2962" y="539"/>
                  </a:lnTo>
                  <a:lnTo>
                    <a:pt x="2962" y="539"/>
                  </a:lnTo>
                  <a:lnTo>
                    <a:pt x="2962" y="539"/>
                  </a:lnTo>
                  <a:lnTo>
                    <a:pt x="2962" y="539"/>
                  </a:lnTo>
                  <a:lnTo>
                    <a:pt x="2962" y="539"/>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4" y="538"/>
                  </a:lnTo>
                  <a:lnTo>
                    <a:pt x="2964"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7" y="538"/>
                  </a:lnTo>
                  <a:lnTo>
                    <a:pt x="2967" y="538"/>
                  </a:lnTo>
                  <a:lnTo>
                    <a:pt x="2967" y="538"/>
                  </a:lnTo>
                  <a:lnTo>
                    <a:pt x="2967" y="538"/>
                  </a:lnTo>
                  <a:lnTo>
                    <a:pt x="2967" y="538"/>
                  </a:lnTo>
                  <a:lnTo>
                    <a:pt x="2967" y="538"/>
                  </a:lnTo>
                  <a:lnTo>
                    <a:pt x="2968" y="538"/>
                  </a:lnTo>
                  <a:lnTo>
                    <a:pt x="2968" y="538"/>
                  </a:lnTo>
                  <a:lnTo>
                    <a:pt x="2972" y="538"/>
                  </a:lnTo>
                  <a:lnTo>
                    <a:pt x="2972" y="899"/>
                  </a:lnTo>
                  <a:lnTo>
                    <a:pt x="2972" y="899"/>
                  </a:lnTo>
                  <a:lnTo>
                    <a:pt x="2972" y="899"/>
                  </a:lnTo>
                  <a:lnTo>
                    <a:pt x="3045" y="899"/>
                  </a:lnTo>
                  <a:lnTo>
                    <a:pt x="3045" y="899"/>
                  </a:lnTo>
                  <a:lnTo>
                    <a:pt x="3045" y="899"/>
                  </a:lnTo>
                  <a:lnTo>
                    <a:pt x="3045" y="899"/>
                  </a:lnTo>
                  <a:lnTo>
                    <a:pt x="3046" y="899"/>
                  </a:lnTo>
                  <a:lnTo>
                    <a:pt x="3046" y="899"/>
                  </a:lnTo>
                  <a:lnTo>
                    <a:pt x="3046" y="899"/>
                  </a:lnTo>
                  <a:lnTo>
                    <a:pt x="3046" y="522"/>
                  </a:lnTo>
                  <a:lnTo>
                    <a:pt x="3046" y="522"/>
                  </a:lnTo>
                  <a:lnTo>
                    <a:pt x="3046" y="522"/>
                  </a:lnTo>
                  <a:lnTo>
                    <a:pt x="3047" y="522"/>
                  </a:lnTo>
                  <a:lnTo>
                    <a:pt x="3047" y="522"/>
                  </a:lnTo>
                  <a:lnTo>
                    <a:pt x="3047" y="522"/>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8" y="521"/>
                  </a:lnTo>
                  <a:lnTo>
                    <a:pt x="3048" y="521"/>
                  </a:lnTo>
                  <a:lnTo>
                    <a:pt x="3048" y="521"/>
                  </a:lnTo>
                  <a:lnTo>
                    <a:pt x="3048" y="521"/>
                  </a:lnTo>
                  <a:lnTo>
                    <a:pt x="3048" y="521"/>
                  </a:lnTo>
                  <a:lnTo>
                    <a:pt x="3048" y="521"/>
                  </a:lnTo>
                  <a:lnTo>
                    <a:pt x="3048" y="521"/>
                  </a:lnTo>
                  <a:lnTo>
                    <a:pt x="3048" y="521"/>
                  </a:lnTo>
                  <a:lnTo>
                    <a:pt x="3049" y="521"/>
                  </a:lnTo>
                  <a:lnTo>
                    <a:pt x="3049" y="521"/>
                  </a:lnTo>
                  <a:lnTo>
                    <a:pt x="3050" y="521"/>
                  </a:lnTo>
                  <a:lnTo>
                    <a:pt x="3050" y="521"/>
                  </a:lnTo>
                  <a:lnTo>
                    <a:pt x="3057" y="521"/>
                  </a:lnTo>
                  <a:lnTo>
                    <a:pt x="3057" y="520"/>
                  </a:lnTo>
                  <a:lnTo>
                    <a:pt x="3057" y="520"/>
                  </a:lnTo>
                  <a:lnTo>
                    <a:pt x="3057" y="520"/>
                  </a:lnTo>
                  <a:lnTo>
                    <a:pt x="3058" y="520"/>
                  </a:lnTo>
                  <a:lnTo>
                    <a:pt x="3058" y="899"/>
                  </a:lnTo>
                  <a:lnTo>
                    <a:pt x="3058" y="899"/>
                  </a:lnTo>
                  <a:lnTo>
                    <a:pt x="3058" y="899"/>
                  </a:lnTo>
                  <a:lnTo>
                    <a:pt x="3060" y="899"/>
                  </a:lnTo>
                  <a:lnTo>
                    <a:pt x="3060"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76" y="899"/>
                  </a:lnTo>
                  <a:lnTo>
                    <a:pt x="3076" y="899"/>
                  </a:lnTo>
                  <a:lnTo>
                    <a:pt x="3101" y="899"/>
                  </a:lnTo>
                  <a:lnTo>
                    <a:pt x="3101" y="899"/>
                  </a:lnTo>
                  <a:lnTo>
                    <a:pt x="3156" y="899"/>
                  </a:lnTo>
                  <a:lnTo>
                    <a:pt x="3156" y="899"/>
                  </a:lnTo>
                  <a:lnTo>
                    <a:pt x="3156" y="899"/>
                  </a:lnTo>
                  <a:lnTo>
                    <a:pt x="3156" y="488"/>
                  </a:lnTo>
                  <a:lnTo>
                    <a:pt x="3157" y="488"/>
                  </a:lnTo>
                  <a:lnTo>
                    <a:pt x="3157" y="488"/>
                  </a:lnTo>
                  <a:lnTo>
                    <a:pt x="3157" y="488"/>
                  </a:lnTo>
                  <a:lnTo>
                    <a:pt x="3157" y="488"/>
                  </a:lnTo>
                  <a:lnTo>
                    <a:pt x="3159" y="488"/>
                  </a:lnTo>
                  <a:lnTo>
                    <a:pt x="3159" y="488"/>
                  </a:lnTo>
                  <a:lnTo>
                    <a:pt x="3169" y="488"/>
                  </a:lnTo>
                  <a:lnTo>
                    <a:pt x="3169" y="488"/>
                  </a:lnTo>
                  <a:lnTo>
                    <a:pt x="3169" y="488"/>
                  </a:lnTo>
                  <a:lnTo>
                    <a:pt x="3169" y="479"/>
                  </a:lnTo>
                  <a:lnTo>
                    <a:pt x="3169" y="479"/>
                  </a:lnTo>
                  <a:lnTo>
                    <a:pt x="3169" y="479"/>
                  </a:lnTo>
                  <a:lnTo>
                    <a:pt x="3169" y="479"/>
                  </a:lnTo>
                  <a:lnTo>
                    <a:pt x="3169" y="479"/>
                  </a:lnTo>
                  <a:lnTo>
                    <a:pt x="3169" y="479"/>
                  </a:lnTo>
                  <a:lnTo>
                    <a:pt x="3169" y="479"/>
                  </a:lnTo>
                  <a:lnTo>
                    <a:pt x="3169" y="479"/>
                  </a:lnTo>
                  <a:lnTo>
                    <a:pt x="3169" y="479"/>
                  </a:lnTo>
                  <a:lnTo>
                    <a:pt x="3171" y="479"/>
                  </a:lnTo>
                  <a:lnTo>
                    <a:pt x="3171" y="479"/>
                  </a:lnTo>
                  <a:lnTo>
                    <a:pt x="3172" y="479"/>
                  </a:lnTo>
                  <a:lnTo>
                    <a:pt x="3172" y="479"/>
                  </a:lnTo>
                  <a:lnTo>
                    <a:pt x="3175" y="47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899"/>
                  </a:lnTo>
                  <a:lnTo>
                    <a:pt x="3185" y="899"/>
                  </a:lnTo>
                  <a:lnTo>
                    <a:pt x="3185" y="899"/>
                  </a:lnTo>
                  <a:lnTo>
                    <a:pt x="3186" y="899"/>
                  </a:lnTo>
                  <a:lnTo>
                    <a:pt x="3186" y="899"/>
                  </a:lnTo>
                  <a:lnTo>
                    <a:pt x="3186" y="899"/>
                  </a:lnTo>
                  <a:lnTo>
                    <a:pt x="3186" y="455"/>
                  </a:lnTo>
                  <a:lnTo>
                    <a:pt x="3186" y="455"/>
                  </a:lnTo>
                  <a:lnTo>
                    <a:pt x="3186" y="455"/>
                  </a:lnTo>
                  <a:lnTo>
                    <a:pt x="3186" y="455"/>
                  </a:lnTo>
                  <a:lnTo>
                    <a:pt x="3186" y="454"/>
                  </a:lnTo>
                  <a:lnTo>
                    <a:pt x="3186" y="454"/>
                  </a:lnTo>
                  <a:lnTo>
                    <a:pt x="3186" y="454"/>
                  </a:lnTo>
                  <a:lnTo>
                    <a:pt x="3187" y="454"/>
                  </a:lnTo>
                  <a:lnTo>
                    <a:pt x="3187" y="445"/>
                  </a:lnTo>
                  <a:lnTo>
                    <a:pt x="3187" y="445"/>
                  </a:lnTo>
                  <a:lnTo>
                    <a:pt x="3187" y="445"/>
                  </a:lnTo>
                  <a:lnTo>
                    <a:pt x="3187" y="445"/>
                  </a:lnTo>
                  <a:lnTo>
                    <a:pt x="3187" y="445"/>
                  </a:lnTo>
                  <a:lnTo>
                    <a:pt x="3187" y="445"/>
                  </a:lnTo>
                  <a:lnTo>
                    <a:pt x="3187" y="445"/>
                  </a:lnTo>
                  <a:lnTo>
                    <a:pt x="3188" y="445"/>
                  </a:lnTo>
                  <a:lnTo>
                    <a:pt x="3188" y="440"/>
                  </a:lnTo>
                  <a:lnTo>
                    <a:pt x="3189" y="440"/>
                  </a:lnTo>
                  <a:lnTo>
                    <a:pt x="3189" y="440"/>
                  </a:lnTo>
                  <a:lnTo>
                    <a:pt x="3189" y="440"/>
                  </a:lnTo>
                  <a:lnTo>
                    <a:pt x="3189" y="438"/>
                  </a:lnTo>
                  <a:lnTo>
                    <a:pt x="3189" y="438"/>
                  </a:lnTo>
                  <a:lnTo>
                    <a:pt x="3189" y="438"/>
                  </a:lnTo>
                  <a:lnTo>
                    <a:pt x="3189" y="438"/>
                  </a:lnTo>
                  <a:lnTo>
                    <a:pt x="3189" y="438"/>
                  </a:lnTo>
                  <a:lnTo>
                    <a:pt x="3189" y="438"/>
                  </a:lnTo>
                  <a:lnTo>
                    <a:pt x="3189" y="438"/>
                  </a:lnTo>
                  <a:lnTo>
                    <a:pt x="3189" y="438"/>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4"/>
                  </a:lnTo>
                  <a:lnTo>
                    <a:pt x="3189" y="434"/>
                  </a:lnTo>
                  <a:lnTo>
                    <a:pt x="3189" y="430"/>
                  </a:lnTo>
                  <a:lnTo>
                    <a:pt x="3189" y="430"/>
                  </a:lnTo>
                  <a:lnTo>
                    <a:pt x="3189" y="899"/>
                  </a:lnTo>
                  <a:lnTo>
                    <a:pt x="3189" y="899"/>
                  </a:lnTo>
                  <a:lnTo>
                    <a:pt x="3189" y="899"/>
                  </a:lnTo>
                  <a:lnTo>
                    <a:pt x="3189" y="899"/>
                  </a:lnTo>
                  <a:lnTo>
                    <a:pt x="3189" y="430"/>
                  </a:lnTo>
                  <a:lnTo>
                    <a:pt x="3190" y="430"/>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420"/>
                  </a:lnTo>
                  <a:lnTo>
                    <a:pt x="3192" y="420"/>
                  </a:lnTo>
                  <a:lnTo>
                    <a:pt x="3192" y="420"/>
                  </a:lnTo>
                  <a:lnTo>
                    <a:pt x="3192" y="420"/>
                  </a:lnTo>
                  <a:lnTo>
                    <a:pt x="3192" y="420"/>
                  </a:lnTo>
                  <a:lnTo>
                    <a:pt x="3192" y="420"/>
                  </a:lnTo>
                  <a:lnTo>
                    <a:pt x="3192" y="408"/>
                  </a:lnTo>
                  <a:lnTo>
                    <a:pt x="3192" y="408"/>
                  </a:lnTo>
                  <a:lnTo>
                    <a:pt x="3192" y="404"/>
                  </a:lnTo>
                  <a:lnTo>
                    <a:pt x="3192" y="404"/>
                  </a:lnTo>
                  <a:lnTo>
                    <a:pt x="3192" y="402"/>
                  </a:lnTo>
                  <a:lnTo>
                    <a:pt x="3192" y="402"/>
                  </a:lnTo>
                  <a:lnTo>
                    <a:pt x="3192" y="402"/>
                  </a:lnTo>
                  <a:lnTo>
                    <a:pt x="3193" y="402"/>
                  </a:lnTo>
                  <a:lnTo>
                    <a:pt x="3193" y="394"/>
                  </a:lnTo>
                  <a:lnTo>
                    <a:pt x="3193" y="394"/>
                  </a:lnTo>
                  <a:lnTo>
                    <a:pt x="3193" y="394"/>
                  </a:lnTo>
                  <a:lnTo>
                    <a:pt x="3193" y="394"/>
                  </a:lnTo>
                  <a:lnTo>
                    <a:pt x="3193" y="394"/>
                  </a:lnTo>
                  <a:lnTo>
                    <a:pt x="3193" y="394"/>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4" y="391"/>
                  </a:lnTo>
                  <a:lnTo>
                    <a:pt x="3194" y="391"/>
                  </a:lnTo>
                  <a:lnTo>
                    <a:pt x="3194" y="391"/>
                  </a:lnTo>
                  <a:lnTo>
                    <a:pt x="3194" y="391"/>
                  </a:lnTo>
                  <a:lnTo>
                    <a:pt x="3194" y="391"/>
                  </a:lnTo>
                  <a:lnTo>
                    <a:pt x="3194" y="391"/>
                  </a:lnTo>
                  <a:lnTo>
                    <a:pt x="3194" y="391"/>
                  </a:lnTo>
                  <a:lnTo>
                    <a:pt x="3194" y="391"/>
                  </a:lnTo>
                  <a:lnTo>
                    <a:pt x="3195" y="391"/>
                  </a:lnTo>
                  <a:lnTo>
                    <a:pt x="3195" y="391"/>
                  </a:lnTo>
                  <a:lnTo>
                    <a:pt x="3196" y="391"/>
                  </a:lnTo>
                  <a:lnTo>
                    <a:pt x="3196" y="391"/>
                  </a:lnTo>
                  <a:lnTo>
                    <a:pt x="3197" y="391"/>
                  </a:lnTo>
                  <a:lnTo>
                    <a:pt x="3197" y="391"/>
                  </a:lnTo>
                  <a:lnTo>
                    <a:pt x="3201" y="391"/>
                  </a:lnTo>
                  <a:lnTo>
                    <a:pt x="3201" y="385"/>
                  </a:lnTo>
                  <a:lnTo>
                    <a:pt x="3202" y="385"/>
                  </a:lnTo>
                  <a:lnTo>
                    <a:pt x="3202" y="384"/>
                  </a:lnTo>
                  <a:lnTo>
                    <a:pt x="3202" y="384"/>
                  </a:lnTo>
                  <a:lnTo>
                    <a:pt x="3202" y="384"/>
                  </a:lnTo>
                  <a:lnTo>
                    <a:pt x="3203" y="384"/>
                  </a:lnTo>
                  <a:lnTo>
                    <a:pt x="3203" y="899"/>
                  </a:lnTo>
                  <a:lnTo>
                    <a:pt x="3216" y="899"/>
                  </a:lnTo>
                  <a:lnTo>
                    <a:pt x="3216" y="375"/>
                  </a:lnTo>
                  <a:lnTo>
                    <a:pt x="3216" y="375"/>
                  </a:lnTo>
                  <a:lnTo>
                    <a:pt x="3216" y="368"/>
                  </a:lnTo>
                  <a:lnTo>
                    <a:pt x="3216" y="368"/>
                  </a:lnTo>
                  <a:lnTo>
                    <a:pt x="3216" y="365"/>
                  </a:lnTo>
                  <a:lnTo>
                    <a:pt x="3216" y="365"/>
                  </a:lnTo>
                  <a:lnTo>
                    <a:pt x="3216" y="365"/>
                  </a:lnTo>
                  <a:lnTo>
                    <a:pt x="3216" y="365"/>
                  </a:lnTo>
                  <a:lnTo>
                    <a:pt x="3216" y="364"/>
                  </a:lnTo>
                  <a:lnTo>
                    <a:pt x="3216" y="364"/>
                  </a:lnTo>
                  <a:lnTo>
                    <a:pt x="3216" y="364"/>
                  </a:lnTo>
                  <a:lnTo>
                    <a:pt x="3216" y="364"/>
                  </a:lnTo>
                  <a:lnTo>
                    <a:pt x="3216" y="361"/>
                  </a:lnTo>
                  <a:lnTo>
                    <a:pt x="3216" y="361"/>
                  </a:lnTo>
                  <a:lnTo>
                    <a:pt x="3216" y="357"/>
                  </a:lnTo>
                  <a:lnTo>
                    <a:pt x="3216" y="357"/>
                  </a:lnTo>
                  <a:lnTo>
                    <a:pt x="3216" y="353"/>
                  </a:lnTo>
                  <a:lnTo>
                    <a:pt x="3216" y="353"/>
                  </a:lnTo>
                  <a:lnTo>
                    <a:pt x="3216" y="353"/>
                  </a:lnTo>
                  <a:lnTo>
                    <a:pt x="3216" y="353"/>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7" y="350"/>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8" y="345"/>
                  </a:lnTo>
                  <a:lnTo>
                    <a:pt x="3218" y="345"/>
                  </a:lnTo>
                  <a:lnTo>
                    <a:pt x="3218" y="345"/>
                  </a:lnTo>
                  <a:lnTo>
                    <a:pt x="3218" y="344"/>
                  </a:lnTo>
                  <a:lnTo>
                    <a:pt x="3218" y="344"/>
                  </a:lnTo>
                  <a:lnTo>
                    <a:pt x="3218" y="331"/>
                  </a:lnTo>
                  <a:lnTo>
                    <a:pt x="3218" y="331"/>
                  </a:lnTo>
                  <a:lnTo>
                    <a:pt x="3218" y="324"/>
                  </a:lnTo>
                  <a:lnTo>
                    <a:pt x="3218" y="324"/>
                  </a:lnTo>
                  <a:lnTo>
                    <a:pt x="3218" y="324"/>
                  </a:lnTo>
                  <a:lnTo>
                    <a:pt x="3218" y="324"/>
                  </a:lnTo>
                  <a:lnTo>
                    <a:pt x="3218" y="324"/>
                  </a:lnTo>
                  <a:lnTo>
                    <a:pt x="3243" y="324"/>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1"/>
                  </a:lnTo>
                  <a:lnTo>
                    <a:pt x="3243" y="321"/>
                  </a:lnTo>
                  <a:lnTo>
                    <a:pt x="3243" y="321"/>
                  </a:lnTo>
                  <a:lnTo>
                    <a:pt x="3244" y="321"/>
                  </a:lnTo>
                  <a:lnTo>
                    <a:pt x="3244" y="319"/>
                  </a:lnTo>
                  <a:lnTo>
                    <a:pt x="3244" y="319"/>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5" y="316"/>
                  </a:lnTo>
                  <a:lnTo>
                    <a:pt x="3245" y="316"/>
                  </a:lnTo>
                  <a:lnTo>
                    <a:pt x="3245" y="316"/>
                  </a:lnTo>
                  <a:lnTo>
                    <a:pt x="3245" y="285"/>
                  </a:lnTo>
                  <a:lnTo>
                    <a:pt x="3245" y="285"/>
                  </a:lnTo>
                  <a:lnTo>
                    <a:pt x="3245" y="285"/>
                  </a:lnTo>
                  <a:lnTo>
                    <a:pt x="3246" y="285"/>
                  </a:lnTo>
                  <a:lnTo>
                    <a:pt x="3246" y="283"/>
                  </a:lnTo>
                  <a:lnTo>
                    <a:pt x="3246" y="283"/>
                  </a:lnTo>
                  <a:lnTo>
                    <a:pt x="3246" y="283"/>
                  </a:lnTo>
                  <a:lnTo>
                    <a:pt x="3247" y="283"/>
                  </a:lnTo>
                  <a:lnTo>
                    <a:pt x="3247" y="281"/>
                  </a:lnTo>
                  <a:lnTo>
                    <a:pt x="3247" y="281"/>
                  </a:lnTo>
                  <a:lnTo>
                    <a:pt x="3247" y="281"/>
                  </a:lnTo>
                  <a:lnTo>
                    <a:pt x="3248" y="281"/>
                  </a:lnTo>
                  <a:lnTo>
                    <a:pt x="3248" y="276"/>
                  </a:lnTo>
                  <a:lnTo>
                    <a:pt x="3248" y="276"/>
                  </a:lnTo>
                  <a:lnTo>
                    <a:pt x="3248" y="276"/>
                  </a:lnTo>
                  <a:lnTo>
                    <a:pt x="3248" y="276"/>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9" y="275"/>
                  </a:lnTo>
                  <a:lnTo>
                    <a:pt x="3249" y="268"/>
                  </a:lnTo>
                  <a:lnTo>
                    <a:pt x="3249" y="268"/>
                  </a:lnTo>
                  <a:lnTo>
                    <a:pt x="3249" y="268"/>
                  </a:lnTo>
                  <a:lnTo>
                    <a:pt x="3249" y="268"/>
                  </a:lnTo>
                  <a:lnTo>
                    <a:pt x="3249" y="268"/>
                  </a:lnTo>
                  <a:lnTo>
                    <a:pt x="3249" y="268"/>
                  </a:lnTo>
                  <a:lnTo>
                    <a:pt x="3249" y="268"/>
                  </a:lnTo>
                  <a:lnTo>
                    <a:pt x="3249" y="268"/>
                  </a:lnTo>
                  <a:lnTo>
                    <a:pt x="3249" y="261"/>
                  </a:lnTo>
                  <a:lnTo>
                    <a:pt x="3249" y="261"/>
                  </a:lnTo>
                  <a:lnTo>
                    <a:pt x="3249" y="261"/>
                  </a:lnTo>
                  <a:lnTo>
                    <a:pt x="3249" y="261"/>
                  </a:lnTo>
                  <a:lnTo>
                    <a:pt x="3249" y="247"/>
                  </a:lnTo>
                  <a:lnTo>
                    <a:pt x="3249" y="247"/>
                  </a:lnTo>
                  <a:lnTo>
                    <a:pt x="3249" y="247"/>
                  </a:lnTo>
                  <a:lnTo>
                    <a:pt x="3249" y="247"/>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38"/>
                  </a:lnTo>
                  <a:lnTo>
                    <a:pt x="3250" y="238"/>
                  </a:lnTo>
                  <a:lnTo>
                    <a:pt x="3250" y="236"/>
                  </a:lnTo>
                  <a:lnTo>
                    <a:pt x="3250" y="236"/>
                  </a:lnTo>
                  <a:lnTo>
                    <a:pt x="3250" y="221"/>
                  </a:lnTo>
                  <a:lnTo>
                    <a:pt x="3251" y="221"/>
                  </a:lnTo>
                  <a:lnTo>
                    <a:pt x="3251" y="899"/>
                  </a:lnTo>
                  <a:lnTo>
                    <a:pt x="3251" y="899"/>
                  </a:lnTo>
                  <a:lnTo>
                    <a:pt x="3251" y="899"/>
                  </a:lnTo>
                  <a:lnTo>
                    <a:pt x="3252" y="899"/>
                  </a:lnTo>
                  <a:lnTo>
                    <a:pt x="3252" y="219"/>
                  </a:lnTo>
                  <a:lnTo>
                    <a:pt x="3252" y="219"/>
                  </a:lnTo>
                  <a:lnTo>
                    <a:pt x="3252" y="213"/>
                  </a:lnTo>
                  <a:lnTo>
                    <a:pt x="3252" y="213"/>
                  </a:lnTo>
                  <a:lnTo>
                    <a:pt x="3252" y="212"/>
                  </a:lnTo>
                  <a:lnTo>
                    <a:pt x="3252" y="212"/>
                  </a:lnTo>
                  <a:lnTo>
                    <a:pt x="3252" y="211"/>
                  </a:lnTo>
                  <a:lnTo>
                    <a:pt x="3252" y="211"/>
                  </a:lnTo>
                  <a:lnTo>
                    <a:pt x="3252" y="211"/>
                  </a:lnTo>
                  <a:lnTo>
                    <a:pt x="3252" y="211"/>
                  </a:lnTo>
                  <a:lnTo>
                    <a:pt x="3252" y="211"/>
                  </a:lnTo>
                  <a:lnTo>
                    <a:pt x="3252" y="211"/>
                  </a:lnTo>
                  <a:lnTo>
                    <a:pt x="3252" y="211"/>
                  </a:lnTo>
                  <a:lnTo>
                    <a:pt x="3252" y="211"/>
                  </a:lnTo>
                  <a:lnTo>
                    <a:pt x="3252" y="204"/>
                  </a:lnTo>
                  <a:lnTo>
                    <a:pt x="3252" y="204"/>
                  </a:lnTo>
                  <a:lnTo>
                    <a:pt x="3252" y="204"/>
                  </a:lnTo>
                  <a:lnTo>
                    <a:pt x="3253" y="204"/>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195"/>
                  </a:lnTo>
                  <a:lnTo>
                    <a:pt x="3253" y="195"/>
                  </a:lnTo>
                  <a:lnTo>
                    <a:pt x="3253" y="188"/>
                  </a:lnTo>
                  <a:lnTo>
                    <a:pt x="3253" y="188"/>
                  </a:lnTo>
                  <a:lnTo>
                    <a:pt x="3253" y="188"/>
                  </a:lnTo>
                  <a:lnTo>
                    <a:pt x="3253" y="188"/>
                  </a:lnTo>
                  <a:lnTo>
                    <a:pt x="3253" y="183"/>
                  </a:lnTo>
                  <a:lnTo>
                    <a:pt x="3253" y="183"/>
                  </a:lnTo>
                  <a:lnTo>
                    <a:pt x="3253" y="177"/>
                  </a:lnTo>
                  <a:lnTo>
                    <a:pt x="3253" y="177"/>
                  </a:lnTo>
                  <a:lnTo>
                    <a:pt x="3253" y="158"/>
                  </a:lnTo>
                  <a:lnTo>
                    <a:pt x="3253" y="158"/>
                  </a:lnTo>
                  <a:lnTo>
                    <a:pt x="3253" y="158"/>
                  </a:lnTo>
                  <a:lnTo>
                    <a:pt x="3253" y="158"/>
                  </a:lnTo>
                  <a:lnTo>
                    <a:pt x="3253" y="137"/>
                  </a:lnTo>
                  <a:lnTo>
                    <a:pt x="3253" y="137"/>
                  </a:lnTo>
                  <a:lnTo>
                    <a:pt x="3253" y="133"/>
                  </a:lnTo>
                  <a:lnTo>
                    <a:pt x="3253" y="133"/>
                  </a:lnTo>
                  <a:lnTo>
                    <a:pt x="3253" y="133"/>
                  </a:lnTo>
                  <a:lnTo>
                    <a:pt x="3253" y="133"/>
                  </a:lnTo>
                  <a:lnTo>
                    <a:pt x="3253" y="133"/>
                  </a:lnTo>
                  <a:lnTo>
                    <a:pt x="3253" y="133"/>
                  </a:lnTo>
                  <a:lnTo>
                    <a:pt x="3253" y="133"/>
                  </a:lnTo>
                  <a:lnTo>
                    <a:pt x="3272" y="133"/>
                  </a:lnTo>
                  <a:lnTo>
                    <a:pt x="3272" y="101"/>
                  </a:lnTo>
                  <a:lnTo>
                    <a:pt x="3272" y="101"/>
                  </a:lnTo>
                  <a:lnTo>
                    <a:pt x="3272" y="101"/>
                  </a:lnTo>
                  <a:lnTo>
                    <a:pt x="3273" y="101"/>
                  </a:lnTo>
                  <a:lnTo>
                    <a:pt x="3273" y="101"/>
                  </a:lnTo>
                  <a:lnTo>
                    <a:pt x="3273" y="101"/>
                  </a:lnTo>
                  <a:lnTo>
                    <a:pt x="3273" y="87"/>
                  </a:lnTo>
                  <a:lnTo>
                    <a:pt x="3273" y="87"/>
                  </a:lnTo>
                  <a:lnTo>
                    <a:pt x="3273" y="87"/>
                  </a:lnTo>
                  <a:lnTo>
                    <a:pt x="3273" y="87"/>
                  </a:lnTo>
                  <a:lnTo>
                    <a:pt x="3273" y="87"/>
                  </a:lnTo>
                  <a:lnTo>
                    <a:pt x="3273" y="87"/>
                  </a:lnTo>
                  <a:lnTo>
                    <a:pt x="3273" y="87"/>
                  </a:lnTo>
                  <a:lnTo>
                    <a:pt x="3273" y="87"/>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4" y="83"/>
                  </a:lnTo>
                  <a:lnTo>
                    <a:pt x="3274" y="83"/>
                  </a:lnTo>
                  <a:lnTo>
                    <a:pt x="3274" y="83"/>
                  </a:lnTo>
                  <a:lnTo>
                    <a:pt x="3274" y="83"/>
                  </a:lnTo>
                  <a:lnTo>
                    <a:pt x="3277" y="83"/>
                  </a:lnTo>
                  <a:lnTo>
                    <a:pt x="3277" y="29"/>
                  </a:lnTo>
                  <a:lnTo>
                    <a:pt x="3277" y="29"/>
                  </a:lnTo>
                  <a:lnTo>
                    <a:pt x="3277" y="29"/>
                  </a:lnTo>
                  <a:lnTo>
                    <a:pt x="3295" y="29"/>
                  </a:lnTo>
                  <a:lnTo>
                    <a:pt x="3295" y="3"/>
                  </a:lnTo>
                  <a:lnTo>
                    <a:pt x="3295" y="3"/>
                  </a:lnTo>
                  <a:lnTo>
                    <a:pt x="3295" y="3"/>
                  </a:lnTo>
                  <a:lnTo>
                    <a:pt x="3296" y="3"/>
                  </a:lnTo>
                  <a:lnTo>
                    <a:pt x="3296" y="0"/>
                  </a:lnTo>
                  <a:lnTo>
                    <a:pt x="3296" y="0"/>
                  </a:lnTo>
                  <a:lnTo>
                    <a:pt x="3296" y="0"/>
                  </a:lnTo>
                  <a:lnTo>
                    <a:pt x="3297" y="0"/>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0"/>
                  </a:lnTo>
                  <a:lnTo>
                    <a:pt x="3301" y="0"/>
                  </a:lnTo>
                  <a:lnTo>
                    <a:pt x="3301" y="0"/>
                  </a:lnTo>
                  <a:lnTo>
                    <a:pt x="3301" y="0"/>
                  </a:lnTo>
                  <a:lnTo>
                    <a:pt x="3301"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7" y="0"/>
                  </a:lnTo>
                  <a:lnTo>
                    <a:pt x="3317" y="0"/>
                  </a:lnTo>
                  <a:lnTo>
                    <a:pt x="3317" y="0"/>
                  </a:lnTo>
                  <a:lnTo>
                    <a:pt x="3317" y="0"/>
                  </a:lnTo>
                  <a:lnTo>
                    <a:pt x="3338" y="0"/>
                  </a:lnTo>
                  <a:lnTo>
                    <a:pt x="3338"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1" y="0"/>
                  </a:lnTo>
                  <a:lnTo>
                    <a:pt x="3341" y="0"/>
                  </a:lnTo>
                  <a:lnTo>
                    <a:pt x="3341" y="0"/>
                  </a:lnTo>
                  <a:lnTo>
                    <a:pt x="3341" y="0"/>
                  </a:lnTo>
                  <a:lnTo>
                    <a:pt x="3353" y="0"/>
                  </a:lnTo>
                  <a:lnTo>
                    <a:pt x="3353" y="0"/>
                  </a:lnTo>
                  <a:lnTo>
                    <a:pt x="3353" y="0"/>
                  </a:lnTo>
                  <a:lnTo>
                    <a:pt x="3353" y="0"/>
                  </a:lnTo>
                  <a:lnTo>
                    <a:pt x="3354" y="0"/>
                  </a:lnTo>
                  <a:lnTo>
                    <a:pt x="3354" y="0"/>
                  </a:lnTo>
                  <a:lnTo>
                    <a:pt x="3354" y="0"/>
                  </a:lnTo>
                  <a:lnTo>
                    <a:pt x="3354" y="0"/>
                  </a:lnTo>
                  <a:lnTo>
                    <a:pt x="3355" y="0"/>
                  </a:lnTo>
                  <a:lnTo>
                    <a:pt x="3355"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55" y="0"/>
                  </a:lnTo>
                  <a:lnTo>
                    <a:pt x="3355" y="0"/>
                  </a:lnTo>
                  <a:lnTo>
                    <a:pt x="3354" y="0"/>
                  </a:lnTo>
                  <a:lnTo>
                    <a:pt x="3354" y="0"/>
                  </a:lnTo>
                  <a:lnTo>
                    <a:pt x="3354" y="0"/>
                  </a:lnTo>
                  <a:lnTo>
                    <a:pt x="3354" y="0"/>
                  </a:lnTo>
                  <a:lnTo>
                    <a:pt x="3353" y="0"/>
                  </a:lnTo>
                  <a:lnTo>
                    <a:pt x="3353" y="0"/>
                  </a:lnTo>
                  <a:lnTo>
                    <a:pt x="3353" y="0"/>
                  </a:lnTo>
                  <a:lnTo>
                    <a:pt x="3353" y="0"/>
                  </a:lnTo>
                  <a:lnTo>
                    <a:pt x="3341" y="0"/>
                  </a:lnTo>
                  <a:lnTo>
                    <a:pt x="3341" y="0"/>
                  </a:lnTo>
                  <a:lnTo>
                    <a:pt x="3341" y="0"/>
                  </a:lnTo>
                  <a:lnTo>
                    <a:pt x="3341"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38" y="0"/>
                  </a:lnTo>
                  <a:lnTo>
                    <a:pt x="3338" y="0"/>
                  </a:lnTo>
                  <a:lnTo>
                    <a:pt x="3317" y="0"/>
                  </a:lnTo>
                  <a:lnTo>
                    <a:pt x="3317" y="0"/>
                  </a:lnTo>
                  <a:lnTo>
                    <a:pt x="3317" y="0"/>
                  </a:lnTo>
                  <a:lnTo>
                    <a:pt x="3317"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01" y="0"/>
                  </a:lnTo>
                  <a:lnTo>
                    <a:pt x="3301" y="0"/>
                  </a:lnTo>
                  <a:lnTo>
                    <a:pt x="3301" y="0"/>
                  </a:lnTo>
                  <a:lnTo>
                    <a:pt x="3301" y="0"/>
                  </a:lnTo>
                  <a:lnTo>
                    <a:pt x="3301" y="0"/>
                  </a:lnTo>
                  <a:lnTo>
                    <a:pt x="3301" y="0"/>
                  </a:lnTo>
                  <a:lnTo>
                    <a:pt x="3301" y="0"/>
                  </a:lnTo>
                  <a:lnTo>
                    <a:pt x="3301" y="0"/>
                  </a:lnTo>
                  <a:lnTo>
                    <a:pt x="3299" y="0"/>
                  </a:lnTo>
                  <a:lnTo>
                    <a:pt x="3299" y="0"/>
                  </a:lnTo>
                  <a:lnTo>
                    <a:pt x="3299" y="0"/>
                  </a:lnTo>
                  <a:lnTo>
                    <a:pt x="3299" y="0"/>
                  </a:lnTo>
                  <a:lnTo>
                    <a:pt x="3299" y="0"/>
                  </a:lnTo>
                  <a:lnTo>
                    <a:pt x="3299" y="0"/>
                  </a:lnTo>
                  <a:lnTo>
                    <a:pt x="3298" y="0"/>
                  </a:lnTo>
                  <a:lnTo>
                    <a:pt x="3298" y="0"/>
                  </a:lnTo>
                  <a:lnTo>
                    <a:pt x="3297" y="0"/>
                  </a:lnTo>
                  <a:lnTo>
                    <a:pt x="3297" y="0"/>
                  </a:lnTo>
                  <a:lnTo>
                    <a:pt x="3296" y="0"/>
                  </a:lnTo>
                  <a:lnTo>
                    <a:pt x="3296" y="0"/>
                  </a:lnTo>
                  <a:lnTo>
                    <a:pt x="3296" y="0"/>
                  </a:lnTo>
                  <a:lnTo>
                    <a:pt x="3296" y="3"/>
                  </a:lnTo>
                  <a:lnTo>
                    <a:pt x="3295" y="3"/>
                  </a:lnTo>
                  <a:lnTo>
                    <a:pt x="3295" y="3"/>
                  </a:lnTo>
                  <a:lnTo>
                    <a:pt x="3295" y="3"/>
                  </a:lnTo>
                  <a:lnTo>
                    <a:pt x="3295" y="29"/>
                  </a:lnTo>
                  <a:lnTo>
                    <a:pt x="3277" y="29"/>
                  </a:lnTo>
                  <a:lnTo>
                    <a:pt x="3277" y="29"/>
                  </a:lnTo>
                  <a:lnTo>
                    <a:pt x="3277" y="29"/>
                  </a:lnTo>
                  <a:lnTo>
                    <a:pt x="3277" y="83"/>
                  </a:lnTo>
                  <a:lnTo>
                    <a:pt x="3274" y="83"/>
                  </a:lnTo>
                  <a:lnTo>
                    <a:pt x="3274" y="83"/>
                  </a:lnTo>
                  <a:lnTo>
                    <a:pt x="3274" y="83"/>
                  </a:lnTo>
                  <a:lnTo>
                    <a:pt x="3274"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7"/>
                  </a:lnTo>
                  <a:lnTo>
                    <a:pt x="3273" y="87"/>
                  </a:lnTo>
                  <a:lnTo>
                    <a:pt x="3273" y="87"/>
                  </a:lnTo>
                  <a:lnTo>
                    <a:pt x="3273" y="87"/>
                  </a:lnTo>
                  <a:lnTo>
                    <a:pt x="3273" y="87"/>
                  </a:lnTo>
                  <a:lnTo>
                    <a:pt x="3273" y="87"/>
                  </a:lnTo>
                  <a:lnTo>
                    <a:pt x="3273" y="87"/>
                  </a:lnTo>
                  <a:lnTo>
                    <a:pt x="3273" y="87"/>
                  </a:lnTo>
                  <a:lnTo>
                    <a:pt x="3273" y="101"/>
                  </a:lnTo>
                  <a:lnTo>
                    <a:pt x="3273" y="101"/>
                  </a:lnTo>
                  <a:lnTo>
                    <a:pt x="3273" y="101"/>
                  </a:lnTo>
                  <a:lnTo>
                    <a:pt x="3272" y="101"/>
                  </a:lnTo>
                  <a:lnTo>
                    <a:pt x="3272" y="101"/>
                  </a:lnTo>
                  <a:lnTo>
                    <a:pt x="3272" y="101"/>
                  </a:lnTo>
                  <a:lnTo>
                    <a:pt x="3272" y="133"/>
                  </a:lnTo>
                  <a:lnTo>
                    <a:pt x="3253" y="133"/>
                  </a:lnTo>
                  <a:lnTo>
                    <a:pt x="3253" y="133"/>
                  </a:lnTo>
                  <a:lnTo>
                    <a:pt x="3253" y="133"/>
                  </a:lnTo>
                  <a:lnTo>
                    <a:pt x="3253" y="133"/>
                  </a:lnTo>
                  <a:lnTo>
                    <a:pt x="3253" y="133"/>
                  </a:lnTo>
                  <a:lnTo>
                    <a:pt x="3253" y="133"/>
                  </a:lnTo>
                  <a:lnTo>
                    <a:pt x="3253" y="133"/>
                  </a:lnTo>
                  <a:lnTo>
                    <a:pt x="3253" y="137"/>
                  </a:lnTo>
                  <a:lnTo>
                    <a:pt x="3253" y="137"/>
                  </a:lnTo>
                  <a:lnTo>
                    <a:pt x="3253" y="899"/>
                  </a:lnTo>
                  <a:lnTo>
                    <a:pt x="3253" y="899"/>
                  </a:lnTo>
                  <a:lnTo>
                    <a:pt x="3253" y="899"/>
                  </a:lnTo>
                  <a:lnTo>
                    <a:pt x="3253" y="899"/>
                  </a:lnTo>
                  <a:lnTo>
                    <a:pt x="3253" y="899"/>
                  </a:lnTo>
                  <a:lnTo>
                    <a:pt x="3253" y="899"/>
                  </a:lnTo>
                  <a:lnTo>
                    <a:pt x="3253" y="183"/>
                  </a:lnTo>
                  <a:lnTo>
                    <a:pt x="3253" y="183"/>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899"/>
                  </a:lnTo>
                  <a:lnTo>
                    <a:pt x="3253" y="204"/>
                  </a:lnTo>
                  <a:lnTo>
                    <a:pt x="3252" y="204"/>
                  </a:lnTo>
                  <a:lnTo>
                    <a:pt x="3252" y="204"/>
                  </a:lnTo>
                  <a:lnTo>
                    <a:pt x="3252" y="204"/>
                  </a:lnTo>
                  <a:lnTo>
                    <a:pt x="3252" y="211"/>
                  </a:lnTo>
                  <a:lnTo>
                    <a:pt x="3252" y="211"/>
                  </a:lnTo>
                  <a:lnTo>
                    <a:pt x="3252" y="211"/>
                  </a:lnTo>
                  <a:lnTo>
                    <a:pt x="3252" y="211"/>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2" y="899"/>
                  </a:lnTo>
                  <a:lnTo>
                    <a:pt x="3251" y="899"/>
                  </a:lnTo>
                  <a:lnTo>
                    <a:pt x="3251" y="899"/>
                  </a:lnTo>
                  <a:lnTo>
                    <a:pt x="3251" y="899"/>
                  </a:lnTo>
                  <a:lnTo>
                    <a:pt x="3251" y="221"/>
                  </a:lnTo>
                  <a:lnTo>
                    <a:pt x="3250" y="221"/>
                  </a:lnTo>
                  <a:lnTo>
                    <a:pt x="3250" y="899"/>
                  </a:lnTo>
                  <a:lnTo>
                    <a:pt x="3250" y="899"/>
                  </a:lnTo>
                  <a:lnTo>
                    <a:pt x="3250"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899"/>
                  </a:lnTo>
                  <a:lnTo>
                    <a:pt x="3249" y="261"/>
                  </a:lnTo>
                  <a:lnTo>
                    <a:pt x="3249" y="261"/>
                  </a:lnTo>
                  <a:lnTo>
                    <a:pt x="3249" y="261"/>
                  </a:lnTo>
                  <a:lnTo>
                    <a:pt x="3249" y="261"/>
                  </a:lnTo>
                  <a:lnTo>
                    <a:pt x="3249" y="899"/>
                  </a:lnTo>
                  <a:lnTo>
                    <a:pt x="3249" y="899"/>
                  </a:lnTo>
                  <a:lnTo>
                    <a:pt x="3249" y="899"/>
                  </a:lnTo>
                  <a:lnTo>
                    <a:pt x="3249" y="899"/>
                  </a:lnTo>
                  <a:lnTo>
                    <a:pt x="3249" y="899"/>
                  </a:lnTo>
                  <a:lnTo>
                    <a:pt x="3249" y="899"/>
                  </a:lnTo>
                  <a:lnTo>
                    <a:pt x="3249" y="899"/>
                  </a:lnTo>
                  <a:lnTo>
                    <a:pt x="3249" y="899"/>
                  </a:lnTo>
                  <a:lnTo>
                    <a:pt x="3249"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6"/>
                  </a:lnTo>
                  <a:lnTo>
                    <a:pt x="3248" y="276"/>
                  </a:lnTo>
                  <a:lnTo>
                    <a:pt x="3248" y="276"/>
                  </a:lnTo>
                  <a:lnTo>
                    <a:pt x="3248" y="276"/>
                  </a:lnTo>
                  <a:lnTo>
                    <a:pt x="3248" y="281"/>
                  </a:lnTo>
                  <a:lnTo>
                    <a:pt x="3247" y="281"/>
                  </a:lnTo>
                  <a:lnTo>
                    <a:pt x="3247" y="281"/>
                  </a:lnTo>
                  <a:lnTo>
                    <a:pt x="3247" y="281"/>
                  </a:lnTo>
                  <a:lnTo>
                    <a:pt x="3247" y="283"/>
                  </a:lnTo>
                  <a:lnTo>
                    <a:pt x="3246" y="283"/>
                  </a:lnTo>
                  <a:lnTo>
                    <a:pt x="3246" y="283"/>
                  </a:lnTo>
                  <a:lnTo>
                    <a:pt x="3246" y="283"/>
                  </a:lnTo>
                  <a:lnTo>
                    <a:pt x="3246" y="285"/>
                  </a:lnTo>
                  <a:lnTo>
                    <a:pt x="3245" y="285"/>
                  </a:lnTo>
                  <a:lnTo>
                    <a:pt x="3245" y="285"/>
                  </a:lnTo>
                  <a:lnTo>
                    <a:pt x="3245" y="285"/>
                  </a:lnTo>
                  <a:lnTo>
                    <a:pt x="3245" y="899"/>
                  </a:lnTo>
                  <a:lnTo>
                    <a:pt x="3245" y="899"/>
                  </a:lnTo>
                  <a:lnTo>
                    <a:pt x="3245"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899"/>
                  </a:lnTo>
                  <a:lnTo>
                    <a:pt x="3244" y="321"/>
                  </a:lnTo>
                  <a:lnTo>
                    <a:pt x="3243" y="321"/>
                  </a:lnTo>
                  <a:lnTo>
                    <a:pt x="3243" y="321"/>
                  </a:lnTo>
                  <a:lnTo>
                    <a:pt x="3243" y="321"/>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899"/>
                  </a:lnTo>
                  <a:lnTo>
                    <a:pt x="3243" y="324"/>
                  </a:lnTo>
                  <a:lnTo>
                    <a:pt x="3218" y="324"/>
                  </a:lnTo>
                  <a:lnTo>
                    <a:pt x="3218" y="324"/>
                  </a:lnTo>
                  <a:lnTo>
                    <a:pt x="3218" y="324"/>
                  </a:lnTo>
                  <a:lnTo>
                    <a:pt x="3218" y="899"/>
                  </a:lnTo>
                  <a:lnTo>
                    <a:pt x="3218" y="899"/>
                  </a:lnTo>
                  <a:lnTo>
                    <a:pt x="3218" y="899"/>
                  </a:lnTo>
                  <a:lnTo>
                    <a:pt x="3218" y="899"/>
                  </a:lnTo>
                  <a:lnTo>
                    <a:pt x="3218" y="899"/>
                  </a:lnTo>
                  <a:lnTo>
                    <a:pt x="3218" y="899"/>
                  </a:lnTo>
                  <a:lnTo>
                    <a:pt x="3218" y="899"/>
                  </a:lnTo>
                  <a:lnTo>
                    <a:pt x="3218" y="899"/>
                  </a:lnTo>
                  <a:lnTo>
                    <a:pt x="3218"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899"/>
                  </a:lnTo>
                  <a:lnTo>
                    <a:pt x="3217" y="350"/>
                  </a:lnTo>
                  <a:lnTo>
                    <a:pt x="3216" y="350"/>
                  </a:lnTo>
                  <a:lnTo>
                    <a:pt x="3216" y="350"/>
                  </a:lnTo>
                  <a:lnTo>
                    <a:pt x="3216" y="350"/>
                  </a:lnTo>
                  <a:lnTo>
                    <a:pt x="3216" y="350"/>
                  </a:lnTo>
                  <a:lnTo>
                    <a:pt x="3216" y="350"/>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899"/>
                  </a:lnTo>
                  <a:lnTo>
                    <a:pt x="3216" y="357"/>
                  </a:lnTo>
                  <a:lnTo>
                    <a:pt x="3216" y="357"/>
                  </a:lnTo>
                  <a:lnTo>
                    <a:pt x="3216" y="361"/>
                  </a:lnTo>
                  <a:lnTo>
                    <a:pt x="3216" y="361"/>
                  </a:lnTo>
                  <a:lnTo>
                    <a:pt x="3216" y="364"/>
                  </a:lnTo>
                  <a:lnTo>
                    <a:pt x="3216" y="364"/>
                  </a:lnTo>
                  <a:lnTo>
                    <a:pt x="3216" y="364"/>
                  </a:lnTo>
                  <a:lnTo>
                    <a:pt x="3216" y="364"/>
                  </a:lnTo>
                  <a:lnTo>
                    <a:pt x="3216" y="899"/>
                  </a:lnTo>
                  <a:lnTo>
                    <a:pt x="3216" y="899"/>
                  </a:lnTo>
                  <a:lnTo>
                    <a:pt x="3216" y="899"/>
                  </a:lnTo>
                  <a:lnTo>
                    <a:pt x="3216" y="899"/>
                  </a:lnTo>
                  <a:lnTo>
                    <a:pt x="3216" y="899"/>
                  </a:lnTo>
                  <a:lnTo>
                    <a:pt x="3216" y="899"/>
                  </a:lnTo>
                  <a:lnTo>
                    <a:pt x="3216" y="375"/>
                  </a:lnTo>
                  <a:lnTo>
                    <a:pt x="3216" y="375"/>
                  </a:lnTo>
                  <a:lnTo>
                    <a:pt x="3216" y="899"/>
                  </a:lnTo>
                  <a:lnTo>
                    <a:pt x="3203" y="899"/>
                  </a:lnTo>
                  <a:lnTo>
                    <a:pt x="3203" y="384"/>
                  </a:lnTo>
                  <a:lnTo>
                    <a:pt x="3202" y="384"/>
                  </a:lnTo>
                  <a:lnTo>
                    <a:pt x="3202" y="384"/>
                  </a:lnTo>
                  <a:lnTo>
                    <a:pt x="3202" y="384"/>
                  </a:lnTo>
                  <a:lnTo>
                    <a:pt x="3202" y="385"/>
                  </a:lnTo>
                  <a:lnTo>
                    <a:pt x="3201" y="385"/>
                  </a:lnTo>
                  <a:lnTo>
                    <a:pt x="3201" y="899"/>
                  </a:lnTo>
                  <a:lnTo>
                    <a:pt x="3197" y="899"/>
                  </a:lnTo>
                  <a:lnTo>
                    <a:pt x="3197" y="899"/>
                  </a:lnTo>
                  <a:lnTo>
                    <a:pt x="3196" y="899"/>
                  </a:lnTo>
                  <a:lnTo>
                    <a:pt x="3196" y="899"/>
                  </a:lnTo>
                  <a:lnTo>
                    <a:pt x="3195" y="899"/>
                  </a:lnTo>
                  <a:lnTo>
                    <a:pt x="3195" y="899"/>
                  </a:lnTo>
                  <a:lnTo>
                    <a:pt x="3194" y="899"/>
                  </a:lnTo>
                  <a:lnTo>
                    <a:pt x="3194" y="899"/>
                  </a:lnTo>
                  <a:lnTo>
                    <a:pt x="3194" y="899"/>
                  </a:lnTo>
                  <a:lnTo>
                    <a:pt x="3194" y="899"/>
                  </a:lnTo>
                  <a:lnTo>
                    <a:pt x="3194" y="899"/>
                  </a:lnTo>
                  <a:lnTo>
                    <a:pt x="3194" y="899"/>
                  </a:lnTo>
                  <a:lnTo>
                    <a:pt x="3194" y="899"/>
                  </a:lnTo>
                  <a:lnTo>
                    <a:pt x="3194"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899"/>
                  </a:lnTo>
                  <a:lnTo>
                    <a:pt x="3193" y="394"/>
                  </a:lnTo>
                  <a:lnTo>
                    <a:pt x="3193" y="394"/>
                  </a:lnTo>
                  <a:lnTo>
                    <a:pt x="3193" y="394"/>
                  </a:lnTo>
                  <a:lnTo>
                    <a:pt x="3193" y="394"/>
                  </a:lnTo>
                  <a:lnTo>
                    <a:pt x="3193" y="394"/>
                  </a:lnTo>
                  <a:lnTo>
                    <a:pt x="3193" y="394"/>
                  </a:lnTo>
                  <a:lnTo>
                    <a:pt x="3193" y="402"/>
                  </a:lnTo>
                  <a:lnTo>
                    <a:pt x="3192" y="402"/>
                  </a:lnTo>
                  <a:lnTo>
                    <a:pt x="3192" y="402"/>
                  </a:lnTo>
                  <a:lnTo>
                    <a:pt x="3192" y="402"/>
                  </a:lnTo>
                  <a:lnTo>
                    <a:pt x="3192" y="404"/>
                  </a:lnTo>
                  <a:lnTo>
                    <a:pt x="3192" y="404"/>
                  </a:lnTo>
                  <a:lnTo>
                    <a:pt x="3192" y="408"/>
                  </a:lnTo>
                  <a:lnTo>
                    <a:pt x="3192" y="408"/>
                  </a:lnTo>
                  <a:lnTo>
                    <a:pt x="3192" y="899"/>
                  </a:lnTo>
                  <a:lnTo>
                    <a:pt x="3192" y="899"/>
                  </a:lnTo>
                  <a:lnTo>
                    <a:pt x="3192" y="899"/>
                  </a:lnTo>
                  <a:lnTo>
                    <a:pt x="3192" y="899"/>
                  </a:lnTo>
                  <a:lnTo>
                    <a:pt x="3192" y="899"/>
                  </a:lnTo>
                  <a:lnTo>
                    <a:pt x="3192" y="899"/>
                  </a:lnTo>
                  <a:lnTo>
                    <a:pt x="3192" y="425"/>
                  </a:lnTo>
                  <a:lnTo>
                    <a:pt x="3191" y="425"/>
                  </a:lnTo>
                  <a:lnTo>
                    <a:pt x="3191" y="425"/>
                  </a:lnTo>
                  <a:lnTo>
                    <a:pt x="3191" y="425"/>
                  </a:lnTo>
                  <a:lnTo>
                    <a:pt x="3191" y="425"/>
                  </a:lnTo>
                  <a:lnTo>
                    <a:pt x="3190" y="425"/>
                  </a:lnTo>
                  <a:lnTo>
                    <a:pt x="3190" y="425"/>
                  </a:lnTo>
                  <a:lnTo>
                    <a:pt x="3190" y="425"/>
                  </a:lnTo>
                  <a:lnTo>
                    <a:pt x="3190" y="425"/>
                  </a:lnTo>
                  <a:lnTo>
                    <a:pt x="3190" y="425"/>
                  </a:lnTo>
                  <a:lnTo>
                    <a:pt x="3190" y="430"/>
                  </a:lnTo>
                  <a:lnTo>
                    <a:pt x="3189" y="430"/>
                  </a:lnTo>
                  <a:lnTo>
                    <a:pt x="3189" y="899"/>
                  </a:lnTo>
                  <a:lnTo>
                    <a:pt x="3189" y="899"/>
                  </a:lnTo>
                  <a:lnTo>
                    <a:pt x="3189" y="899"/>
                  </a:lnTo>
                  <a:lnTo>
                    <a:pt x="3189" y="899"/>
                  </a:lnTo>
                  <a:lnTo>
                    <a:pt x="3189" y="430"/>
                  </a:lnTo>
                  <a:lnTo>
                    <a:pt x="3189" y="430"/>
                  </a:lnTo>
                  <a:lnTo>
                    <a:pt x="3189" y="434"/>
                  </a:lnTo>
                  <a:lnTo>
                    <a:pt x="3189" y="434"/>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899"/>
                  </a:lnTo>
                  <a:lnTo>
                    <a:pt x="3189" y="438"/>
                  </a:lnTo>
                  <a:lnTo>
                    <a:pt x="3189" y="438"/>
                  </a:lnTo>
                  <a:lnTo>
                    <a:pt x="3189" y="899"/>
                  </a:lnTo>
                  <a:lnTo>
                    <a:pt x="3189" y="899"/>
                  </a:lnTo>
                  <a:lnTo>
                    <a:pt x="3189" y="440"/>
                  </a:lnTo>
                  <a:lnTo>
                    <a:pt x="3189" y="440"/>
                  </a:lnTo>
                  <a:lnTo>
                    <a:pt x="3189" y="440"/>
                  </a:lnTo>
                  <a:lnTo>
                    <a:pt x="3188" y="440"/>
                  </a:lnTo>
                  <a:lnTo>
                    <a:pt x="3188" y="445"/>
                  </a:lnTo>
                  <a:lnTo>
                    <a:pt x="3187" y="445"/>
                  </a:lnTo>
                  <a:lnTo>
                    <a:pt x="3187" y="445"/>
                  </a:lnTo>
                  <a:lnTo>
                    <a:pt x="3187" y="445"/>
                  </a:lnTo>
                  <a:lnTo>
                    <a:pt x="3187" y="445"/>
                  </a:lnTo>
                  <a:lnTo>
                    <a:pt x="3187" y="445"/>
                  </a:lnTo>
                  <a:lnTo>
                    <a:pt x="3187" y="445"/>
                  </a:lnTo>
                  <a:lnTo>
                    <a:pt x="3187" y="445"/>
                  </a:lnTo>
                  <a:lnTo>
                    <a:pt x="3187" y="454"/>
                  </a:lnTo>
                  <a:lnTo>
                    <a:pt x="3186" y="454"/>
                  </a:lnTo>
                  <a:lnTo>
                    <a:pt x="3186" y="454"/>
                  </a:lnTo>
                  <a:lnTo>
                    <a:pt x="3186" y="454"/>
                  </a:lnTo>
                  <a:lnTo>
                    <a:pt x="3186" y="455"/>
                  </a:lnTo>
                  <a:lnTo>
                    <a:pt x="3186" y="455"/>
                  </a:lnTo>
                  <a:lnTo>
                    <a:pt x="3186" y="455"/>
                  </a:lnTo>
                  <a:lnTo>
                    <a:pt x="3186" y="455"/>
                  </a:lnTo>
                  <a:lnTo>
                    <a:pt x="3186" y="899"/>
                  </a:lnTo>
                  <a:lnTo>
                    <a:pt x="3186" y="899"/>
                  </a:lnTo>
                  <a:lnTo>
                    <a:pt x="3186" y="899"/>
                  </a:lnTo>
                  <a:lnTo>
                    <a:pt x="3185" y="899"/>
                  </a:lnTo>
                  <a:lnTo>
                    <a:pt x="3185" y="899"/>
                  </a:lnTo>
                  <a:lnTo>
                    <a:pt x="3185" y="89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2" y="469"/>
                  </a:lnTo>
                  <a:lnTo>
                    <a:pt x="3182" y="476"/>
                  </a:lnTo>
                  <a:lnTo>
                    <a:pt x="3178" y="476"/>
                  </a:lnTo>
                  <a:lnTo>
                    <a:pt x="3178" y="476"/>
                  </a:lnTo>
                  <a:lnTo>
                    <a:pt x="3176" y="476"/>
                  </a:lnTo>
                  <a:lnTo>
                    <a:pt x="3176" y="476"/>
                  </a:lnTo>
                  <a:lnTo>
                    <a:pt x="3176" y="476"/>
                  </a:lnTo>
                  <a:lnTo>
                    <a:pt x="3176" y="476"/>
                  </a:lnTo>
                  <a:lnTo>
                    <a:pt x="3176" y="476"/>
                  </a:lnTo>
                  <a:lnTo>
                    <a:pt x="3176" y="476"/>
                  </a:lnTo>
                  <a:lnTo>
                    <a:pt x="3175" y="476"/>
                  </a:lnTo>
                  <a:lnTo>
                    <a:pt x="3175" y="476"/>
                  </a:lnTo>
                  <a:lnTo>
                    <a:pt x="3175" y="476"/>
                  </a:lnTo>
                  <a:lnTo>
                    <a:pt x="3175" y="476"/>
                  </a:lnTo>
                  <a:lnTo>
                    <a:pt x="3175" y="476"/>
                  </a:lnTo>
                  <a:lnTo>
                    <a:pt x="3175" y="476"/>
                  </a:lnTo>
                  <a:lnTo>
                    <a:pt x="3175" y="476"/>
                  </a:lnTo>
                  <a:lnTo>
                    <a:pt x="3175" y="479"/>
                  </a:lnTo>
                  <a:lnTo>
                    <a:pt x="3172" y="479"/>
                  </a:lnTo>
                  <a:lnTo>
                    <a:pt x="3172" y="479"/>
                  </a:lnTo>
                  <a:lnTo>
                    <a:pt x="3171" y="479"/>
                  </a:lnTo>
                  <a:lnTo>
                    <a:pt x="3171" y="479"/>
                  </a:lnTo>
                  <a:lnTo>
                    <a:pt x="3169" y="479"/>
                  </a:lnTo>
                  <a:lnTo>
                    <a:pt x="3169" y="479"/>
                  </a:lnTo>
                  <a:lnTo>
                    <a:pt x="3169" y="479"/>
                  </a:lnTo>
                  <a:lnTo>
                    <a:pt x="3169" y="479"/>
                  </a:lnTo>
                  <a:lnTo>
                    <a:pt x="3169" y="479"/>
                  </a:lnTo>
                  <a:lnTo>
                    <a:pt x="3169" y="479"/>
                  </a:lnTo>
                  <a:lnTo>
                    <a:pt x="3169" y="479"/>
                  </a:lnTo>
                  <a:lnTo>
                    <a:pt x="3169" y="479"/>
                  </a:lnTo>
                  <a:lnTo>
                    <a:pt x="3169" y="479"/>
                  </a:lnTo>
                  <a:lnTo>
                    <a:pt x="3169" y="488"/>
                  </a:lnTo>
                  <a:lnTo>
                    <a:pt x="3169" y="488"/>
                  </a:lnTo>
                  <a:lnTo>
                    <a:pt x="3169" y="488"/>
                  </a:lnTo>
                  <a:lnTo>
                    <a:pt x="3159" y="488"/>
                  </a:lnTo>
                  <a:lnTo>
                    <a:pt x="3159" y="488"/>
                  </a:lnTo>
                  <a:lnTo>
                    <a:pt x="3157" y="488"/>
                  </a:lnTo>
                  <a:lnTo>
                    <a:pt x="3157" y="488"/>
                  </a:lnTo>
                  <a:lnTo>
                    <a:pt x="3157" y="488"/>
                  </a:lnTo>
                  <a:lnTo>
                    <a:pt x="3157" y="488"/>
                  </a:lnTo>
                  <a:lnTo>
                    <a:pt x="3156" y="488"/>
                  </a:lnTo>
                  <a:lnTo>
                    <a:pt x="3156" y="899"/>
                  </a:lnTo>
                  <a:lnTo>
                    <a:pt x="3156" y="899"/>
                  </a:lnTo>
                  <a:lnTo>
                    <a:pt x="3156" y="899"/>
                  </a:lnTo>
                  <a:lnTo>
                    <a:pt x="3101" y="899"/>
                  </a:lnTo>
                  <a:lnTo>
                    <a:pt x="3101" y="899"/>
                  </a:lnTo>
                  <a:lnTo>
                    <a:pt x="3076" y="899"/>
                  </a:lnTo>
                  <a:lnTo>
                    <a:pt x="3076"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60" y="899"/>
                  </a:lnTo>
                  <a:lnTo>
                    <a:pt x="3060" y="899"/>
                  </a:lnTo>
                  <a:lnTo>
                    <a:pt x="3058" y="899"/>
                  </a:lnTo>
                  <a:lnTo>
                    <a:pt x="3058" y="899"/>
                  </a:lnTo>
                  <a:lnTo>
                    <a:pt x="3058" y="899"/>
                  </a:lnTo>
                  <a:lnTo>
                    <a:pt x="3058" y="520"/>
                  </a:lnTo>
                  <a:lnTo>
                    <a:pt x="3057" y="520"/>
                  </a:lnTo>
                  <a:lnTo>
                    <a:pt x="3057" y="520"/>
                  </a:lnTo>
                  <a:lnTo>
                    <a:pt x="3057" y="520"/>
                  </a:lnTo>
                  <a:lnTo>
                    <a:pt x="3057" y="521"/>
                  </a:lnTo>
                  <a:lnTo>
                    <a:pt x="3050" y="521"/>
                  </a:lnTo>
                  <a:lnTo>
                    <a:pt x="3050" y="521"/>
                  </a:lnTo>
                  <a:lnTo>
                    <a:pt x="3049" y="521"/>
                  </a:lnTo>
                  <a:lnTo>
                    <a:pt x="3049" y="521"/>
                  </a:lnTo>
                  <a:lnTo>
                    <a:pt x="3048" y="521"/>
                  </a:lnTo>
                  <a:lnTo>
                    <a:pt x="3048" y="521"/>
                  </a:lnTo>
                  <a:lnTo>
                    <a:pt x="3048" y="521"/>
                  </a:lnTo>
                  <a:lnTo>
                    <a:pt x="3048" y="521"/>
                  </a:lnTo>
                  <a:lnTo>
                    <a:pt x="3048" y="521"/>
                  </a:lnTo>
                  <a:lnTo>
                    <a:pt x="3048" y="521"/>
                  </a:lnTo>
                  <a:lnTo>
                    <a:pt x="3048" y="521"/>
                  </a:lnTo>
                  <a:lnTo>
                    <a:pt x="3048"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2"/>
                  </a:lnTo>
                  <a:lnTo>
                    <a:pt x="3047" y="522"/>
                  </a:lnTo>
                  <a:lnTo>
                    <a:pt x="3047" y="522"/>
                  </a:lnTo>
                  <a:lnTo>
                    <a:pt x="3046" y="522"/>
                  </a:lnTo>
                  <a:lnTo>
                    <a:pt x="3046" y="522"/>
                  </a:lnTo>
                  <a:lnTo>
                    <a:pt x="3046" y="522"/>
                  </a:lnTo>
                  <a:lnTo>
                    <a:pt x="3046" y="899"/>
                  </a:lnTo>
                  <a:lnTo>
                    <a:pt x="3046" y="899"/>
                  </a:lnTo>
                  <a:lnTo>
                    <a:pt x="3046" y="899"/>
                  </a:lnTo>
                  <a:lnTo>
                    <a:pt x="3045" y="899"/>
                  </a:lnTo>
                  <a:lnTo>
                    <a:pt x="3045" y="899"/>
                  </a:lnTo>
                  <a:lnTo>
                    <a:pt x="3045" y="899"/>
                  </a:lnTo>
                  <a:lnTo>
                    <a:pt x="3045" y="899"/>
                  </a:lnTo>
                  <a:lnTo>
                    <a:pt x="2972" y="899"/>
                  </a:lnTo>
                  <a:lnTo>
                    <a:pt x="2972" y="899"/>
                  </a:lnTo>
                  <a:lnTo>
                    <a:pt x="2972" y="899"/>
                  </a:lnTo>
                  <a:lnTo>
                    <a:pt x="2972" y="538"/>
                  </a:lnTo>
                  <a:lnTo>
                    <a:pt x="2968" y="538"/>
                  </a:lnTo>
                  <a:lnTo>
                    <a:pt x="2968" y="538"/>
                  </a:lnTo>
                  <a:lnTo>
                    <a:pt x="2967" y="538"/>
                  </a:lnTo>
                  <a:lnTo>
                    <a:pt x="2967" y="538"/>
                  </a:lnTo>
                  <a:lnTo>
                    <a:pt x="2967" y="538"/>
                  </a:lnTo>
                  <a:lnTo>
                    <a:pt x="2967" y="538"/>
                  </a:lnTo>
                  <a:lnTo>
                    <a:pt x="2967" y="538"/>
                  </a:lnTo>
                  <a:lnTo>
                    <a:pt x="2967"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4" y="538"/>
                  </a:lnTo>
                  <a:lnTo>
                    <a:pt x="2964"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9"/>
                  </a:lnTo>
                  <a:lnTo>
                    <a:pt x="2962" y="539"/>
                  </a:lnTo>
                  <a:lnTo>
                    <a:pt x="2962" y="539"/>
                  </a:lnTo>
                  <a:lnTo>
                    <a:pt x="2962" y="539"/>
                  </a:lnTo>
                  <a:lnTo>
                    <a:pt x="2962" y="539"/>
                  </a:lnTo>
                  <a:lnTo>
                    <a:pt x="2962" y="539"/>
                  </a:lnTo>
                  <a:lnTo>
                    <a:pt x="2962" y="539"/>
                  </a:lnTo>
                  <a:lnTo>
                    <a:pt x="2962" y="539"/>
                  </a:lnTo>
                  <a:lnTo>
                    <a:pt x="2962" y="899"/>
                  </a:lnTo>
                  <a:lnTo>
                    <a:pt x="2953" y="899"/>
                  </a:lnTo>
                  <a:lnTo>
                    <a:pt x="2953" y="899"/>
                  </a:lnTo>
                  <a:lnTo>
                    <a:pt x="2952" y="899"/>
                  </a:lnTo>
                  <a:lnTo>
                    <a:pt x="2952" y="899"/>
                  </a:lnTo>
                  <a:lnTo>
                    <a:pt x="2951" y="899"/>
                  </a:lnTo>
                  <a:lnTo>
                    <a:pt x="2951" y="547"/>
                  </a:lnTo>
                  <a:lnTo>
                    <a:pt x="2951" y="547"/>
                  </a:lnTo>
                  <a:lnTo>
                    <a:pt x="2951" y="547"/>
                  </a:lnTo>
                  <a:lnTo>
                    <a:pt x="2951" y="547"/>
                  </a:lnTo>
                  <a:lnTo>
                    <a:pt x="2951"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47" y="899"/>
                  </a:lnTo>
                  <a:lnTo>
                    <a:pt x="2947" y="899"/>
                  </a:lnTo>
                  <a:lnTo>
                    <a:pt x="2945" y="899"/>
                  </a:lnTo>
                  <a:lnTo>
                    <a:pt x="2945" y="562"/>
                  </a:lnTo>
                  <a:lnTo>
                    <a:pt x="2944" y="562"/>
                  </a:lnTo>
                  <a:lnTo>
                    <a:pt x="2944" y="562"/>
                  </a:lnTo>
                  <a:lnTo>
                    <a:pt x="2943" y="562"/>
                  </a:lnTo>
                  <a:lnTo>
                    <a:pt x="2943" y="562"/>
                  </a:lnTo>
                  <a:lnTo>
                    <a:pt x="2943" y="562"/>
                  </a:lnTo>
                  <a:lnTo>
                    <a:pt x="2943" y="562"/>
                  </a:lnTo>
                  <a:lnTo>
                    <a:pt x="2943" y="562"/>
                  </a:lnTo>
                  <a:lnTo>
                    <a:pt x="2943" y="562"/>
                  </a:lnTo>
                  <a:lnTo>
                    <a:pt x="2943" y="562"/>
                  </a:lnTo>
                  <a:lnTo>
                    <a:pt x="2943" y="562"/>
                  </a:lnTo>
                  <a:lnTo>
                    <a:pt x="2943" y="562"/>
                  </a:lnTo>
                  <a:lnTo>
                    <a:pt x="2943" y="565"/>
                  </a:lnTo>
                  <a:lnTo>
                    <a:pt x="2943" y="565"/>
                  </a:lnTo>
                  <a:lnTo>
                    <a:pt x="2943" y="899"/>
                  </a:lnTo>
                  <a:lnTo>
                    <a:pt x="2943" y="899"/>
                  </a:lnTo>
                  <a:lnTo>
                    <a:pt x="2943" y="899"/>
                  </a:lnTo>
                  <a:lnTo>
                    <a:pt x="2939" y="899"/>
                  </a:lnTo>
                  <a:lnTo>
                    <a:pt x="2939" y="567"/>
                  </a:lnTo>
                  <a:lnTo>
                    <a:pt x="2938" y="567"/>
                  </a:lnTo>
                  <a:lnTo>
                    <a:pt x="2938" y="567"/>
                  </a:lnTo>
                  <a:lnTo>
                    <a:pt x="2938" y="567"/>
                  </a:lnTo>
                  <a:lnTo>
                    <a:pt x="2938" y="899"/>
                  </a:lnTo>
                  <a:lnTo>
                    <a:pt x="2918" y="899"/>
                  </a:lnTo>
                  <a:lnTo>
                    <a:pt x="2918" y="568"/>
                  </a:lnTo>
                  <a:lnTo>
                    <a:pt x="2917" y="568"/>
                  </a:lnTo>
                  <a:lnTo>
                    <a:pt x="2917" y="568"/>
                  </a:lnTo>
                  <a:lnTo>
                    <a:pt x="2917" y="568"/>
                  </a:lnTo>
                  <a:lnTo>
                    <a:pt x="2917" y="577"/>
                  </a:lnTo>
                  <a:lnTo>
                    <a:pt x="2913" y="577"/>
                  </a:lnTo>
                  <a:lnTo>
                    <a:pt x="2913" y="899"/>
                  </a:lnTo>
                  <a:lnTo>
                    <a:pt x="2909" y="899"/>
                  </a:lnTo>
                  <a:lnTo>
                    <a:pt x="2909" y="899"/>
                  </a:lnTo>
                  <a:lnTo>
                    <a:pt x="2906" y="899"/>
                  </a:lnTo>
                  <a:lnTo>
                    <a:pt x="2906"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3" y="899"/>
                  </a:lnTo>
                  <a:lnTo>
                    <a:pt x="2903" y="899"/>
                  </a:lnTo>
                  <a:lnTo>
                    <a:pt x="2902" y="899"/>
                  </a:lnTo>
                  <a:lnTo>
                    <a:pt x="2902" y="593"/>
                  </a:lnTo>
                  <a:lnTo>
                    <a:pt x="2901" y="593"/>
                  </a:lnTo>
                  <a:lnTo>
                    <a:pt x="2901" y="899"/>
                  </a:lnTo>
                  <a:lnTo>
                    <a:pt x="2900" y="899"/>
                  </a:lnTo>
                  <a:lnTo>
                    <a:pt x="2900" y="899"/>
                  </a:lnTo>
                  <a:lnTo>
                    <a:pt x="2899" y="899"/>
                  </a:lnTo>
                  <a:lnTo>
                    <a:pt x="2899" y="593"/>
                  </a:lnTo>
                  <a:lnTo>
                    <a:pt x="2898" y="593"/>
                  </a:lnTo>
                  <a:lnTo>
                    <a:pt x="2898" y="593"/>
                  </a:lnTo>
                  <a:lnTo>
                    <a:pt x="2898" y="593"/>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5" y="899"/>
                  </a:lnTo>
                  <a:lnTo>
                    <a:pt x="2895" y="899"/>
                  </a:lnTo>
                  <a:lnTo>
                    <a:pt x="2891" y="899"/>
                  </a:lnTo>
                  <a:lnTo>
                    <a:pt x="2891" y="899"/>
                  </a:lnTo>
                  <a:lnTo>
                    <a:pt x="2866" y="899"/>
                  </a:lnTo>
                  <a:lnTo>
                    <a:pt x="2866" y="899"/>
                  </a:lnTo>
                  <a:lnTo>
                    <a:pt x="2856" y="899"/>
                  </a:lnTo>
                  <a:lnTo>
                    <a:pt x="2856" y="899"/>
                  </a:lnTo>
                  <a:lnTo>
                    <a:pt x="2855" y="899"/>
                  </a:lnTo>
                  <a:lnTo>
                    <a:pt x="2855" y="899"/>
                  </a:lnTo>
                  <a:lnTo>
                    <a:pt x="2853" y="899"/>
                  </a:lnTo>
                  <a:lnTo>
                    <a:pt x="2853" y="899"/>
                  </a:lnTo>
                  <a:lnTo>
                    <a:pt x="2848" y="899"/>
                  </a:lnTo>
                  <a:lnTo>
                    <a:pt x="2848" y="899"/>
                  </a:lnTo>
                  <a:lnTo>
                    <a:pt x="2844" y="899"/>
                  </a:lnTo>
                  <a:lnTo>
                    <a:pt x="2844" y="899"/>
                  </a:lnTo>
                  <a:lnTo>
                    <a:pt x="2843" y="899"/>
                  </a:lnTo>
                  <a:lnTo>
                    <a:pt x="2843" y="899"/>
                  </a:lnTo>
                  <a:lnTo>
                    <a:pt x="2842" y="899"/>
                  </a:lnTo>
                  <a:lnTo>
                    <a:pt x="2842" y="899"/>
                  </a:lnTo>
                  <a:lnTo>
                    <a:pt x="2842" y="899"/>
                  </a:lnTo>
                  <a:lnTo>
                    <a:pt x="2842" y="899"/>
                  </a:lnTo>
                  <a:lnTo>
                    <a:pt x="2842" y="899"/>
                  </a:lnTo>
                  <a:lnTo>
                    <a:pt x="2842" y="899"/>
                  </a:lnTo>
                  <a:lnTo>
                    <a:pt x="2840" y="899"/>
                  </a:lnTo>
                  <a:lnTo>
                    <a:pt x="2840" y="899"/>
                  </a:lnTo>
                  <a:lnTo>
                    <a:pt x="2837" y="899"/>
                  </a:lnTo>
                  <a:lnTo>
                    <a:pt x="2837" y="623"/>
                  </a:lnTo>
                  <a:lnTo>
                    <a:pt x="2837" y="623"/>
                  </a:lnTo>
                  <a:lnTo>
                    <a:pt x="2837" y="899"/>
                  </a:lnTo>
                  <a:lnTo>
                    <a:pt x="2837" y="899"/>
                  </a:lnTo>
                  <a:lnTo>
                    <a:pt x="2837" y="626"/>
                  </a:lnTo>
                  <a:lnTo>
                    <a:pt x="2799" y="626"/>
                  </a:lnTo>
                  <a:lnTo>
                    <a:pt x="2799" y="626"/>
                  </a:lnTo>
                  <a:lnTo>
                    <a:pt x="2798" y="626"/>
                  </a:lnTo>
                  <a:lnTo>
                    <a:pt x="2798" y="899"/>
                  </a:lnTo>
                  <a:lnTo>
                    <a:pt x="2795" y="899"/>
                  </a:lnTo>
                  <a:lnTo>
                    <a:pt x="2795"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4" y="899"/>
                  </a:lnTo>
                  <a:lnTo>
                    <a:pt x="2792" y="899"/>
                  </a:lnTo>
                  <a:lnTo>
                    <a:pt x="2792" y="899"/>
                  </a:lnTo>
                  <a:lnTo>
                    <a:pt x="2791" y="899"/>
                  </a:lnTo>
                  <a:lnTo>
                    <a:pt x="2791"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75" y="899"/>
                  </a:lnTo>
                  <a:lnTo>
                    <a:pt x="2775" y="652"/>
                  </a:lnTo>
                  <a:lnTo>
                    <a:pt x="2775" y="652"/>
                  </a:lnTo>
                  <a:lnTo>
                    <a:pt x="2775" y="899"/>
                  </a:lnTo>
                  <a:lnTo>
                    <a:pt x="2775" y="899"/>
                  </a:lnTo>
                  <a:lnTo>
                    <a:pt x="2775" y="652"/>
                  </a:lnTo>
                  <a:lnTo>
                    <a:pt x="2775" y="652"/>
                  </a:lnTo>
                  <a:lnTo>
                    <a:pt x="2775" y="899"/>
                  </a:lnTo>
                  <a:lnTo>
                    <a:pt x="2752" y="899"/>
                  </a:lnTo>
                  <a:lnTo>
                    <a:pt x="2752" y="899"/>
                  </a:lnTo>
                  <a:lnTo>
                    <a:pt x="2748" y="899"/>
                  </a:lnTo>
                  <a:lnTo>
                    <a:pt x="2748" y="654"/>
                  </a:lnTo>
                  <a:lnTo>
                    <a:pt x="2736" y="654"/>
                  </a:lnTo>
                  <a:lnTo>
                    <a:pt x="2736" y="654"/>
                  </a:lnTo>
                  <a:lnTo>
                    <a:pt x="2735" y="654"/>
                  </a:lnTo>
                  <a:lnTo>
                    <a:pt x="2735" y="899"/>
                  </a:lnTo>
                  <a:lnTo>
                    <a:pt x="2735" y="899"/>
                  </a:lnTo>
                  <a:lnTo>
                    <a:pt x="2735" y="654"/>
                  </a:lnTo>
                  <a:lnTo>
                    <a:pt x="2735" y="654"/>
                  </a:lnTo>
                  <a:lnTo>
                    <a:pt x="2735" y="654"/>
                  </a:lnTo>
                  <a:lnTo>
                    <a:pt x="2735" y="654"/>
                  </a:lnTo>
                  <a:lnTo>
                    <a:pt x="2735" y="654"/>
                  </a:lnTo>
                  <a:lnTo>
                    <a:pt x="2735" y="654"/>
                  </a:lnTo>
                  <a:lnTo>
                    <a:pt x="2735" y="899"/>
                  </a:lnTo>
                  <a:lnTo>
                    <a:pt x="2735" y="899"/>
                  </a:lnTo>
                  <a:lnTo>
                    <a:pt x="2735" y="899"/>
                  </a:lnTo>
                  <a:lnTo>
                    <a:pt x="2735" y="899"/>
                  </a:lnTo>
                  <a:lnTo>
                    <a:pt x="2735" y="899"/>
                  </a:lnTo>
                  <a:lnTo>
                    <a:pt x="2735" y="899"/>
                  </a:lnTo>
                  <a:lnTo>
                    <a:pt x="2735" y="899"/>
                  </a:lnTo>
                  <a:lnTo>
                    <a:pt x="2735" y="899"/>
                  </a:lnTo>
                  <a:lnTo>
                    <a:pt x="2735" y="657"/>
                  </a:lnTo>
                  <a:lnTo>
                    <a:pt x="2735" y="657"/>
                  </a:lnTo>
                  <a:lnTo>
                    <a:pt x="2735" y="657"/>
                  </a:lnTo>
                  <a:lnTo>
                    <a:pt x="2735" y="657"/>
                  </a:lnTo>
                  <a:lnTo>
                    <a:pt x="2735" y="657"/>
                  </a:lnTo>
                  <a:lnTo>
                    <a:pt x="2735" y="657"/>
                  </a:lnTo>
                  <a:lnTo>
                    <a:pt x="2735" y="657"/>
                  </a:lnTo>
                  <a:lnTo>
                    <a:pt x="2735" y="657"/>
                  </a:lnTo>
                  <a:lnTo>
                    <a:pt x="2735" y="899"/>
                  </a:lnTo>
                  <a:lnTo>
                    <a:pt x="2735" y="899"/>
                  </a:lnTo>
                  <a:lnTo>
                    <a:pt x="2735" y="899"/>
                  </a:lnTo>
                  <a:lnTo>
                    <a:pt x="2716" y="899"/>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2" y="899"/>
                  </a:lnTo>
                  <a:lnTo>
                    <a:pt x="2712" y="899"/>
                  </a:lnTo>
                  <a:lnTo>
                    <a:pt x="2712" y="899"/>
                  </a:lnTo>
                  <a:lnTo>
                    <a:pt x="2712" y="899"/>
                  </a:lnTo>
                  <a:lnTo>
                    <a:pt x="2707" y="899"/>
                  </a:lnTo>
                  <a:lnTo>
                    <a:pt x="2707" y="899"/>
                  </a:lnTo>
                  <a:lnTo>
                    <a:pt x="2702" y="899"/>
                  </a:lnTo>
                  <a:lnTo>
                    <a:pt x="2702" y="899"/>
                  </a:lnTo>
                  <a:lnTo>
                    <a:pt x="2702" y="899"/>
                  </a:lnTo>
                  <a:lnTo>
                    <a:pt x="2702" y="899"/>
                  </a:lnTo>
                  <a:lnTo>
                    <a:pt x="2697" y="899"/>
                  </a:lnTo>
                  <a:lnTo>
                    <a:pt x="2697" y="899"/>
                  </a:lnTo>
                  <a:lnTo>
                    <a:pt x="2694" y="899"/>
                  </a:lnTo>
                  <a:lnTo>
                    <a:pt x="2694" y="899"/>
                  </a:lnTo>
                  <a:lnTo>
                    <a:pt x="2693" y="899"/>
                  </a:lnTo>
                  <a:lnTo>
                    <a:pt x="2693" y="899"/>
                  </a:lnTo>
                  <a:lnTo>
                    <a:pt x="2693" y="899"/>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899"/>
                  </a:lnTo>
                  <a:lnTo>
                    <a:pt x="2693" y="899"/>
                  </a:lnTo>
                  <a:lnTo>
                    <a:pt x="2693" y="899"/>
                  </a:lnTo>
                  <a:lnTo>
                    <a:pt x="2693" y="899"/>
                  </a:lnTo>
                  <a:lnTo>
                    <a:pt x="2693" y="899"/>
                  </a:lnTo>
                  <a:lnTo>
                    <a:pt x="2693" y="899"/>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899"/>
                  </a:lnTo>
                  <a:lnTo>
                    <a:pt x="2692" y="899"/>
                  </a:lnTo>
                  <a:lnTo>
                    <a:pt x="2692"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90" y="899"/>
                  </a:lnTo>
                  <a:lnTo>
                    <a:pt x="2689" y="899"/>
                  </a:lnTo>
                  <a:lnTo>
                    <a:pt x="2689" y="682"/>
                  </a:lnTo>
                  <a:lnTo>
                    <a:pt x="2688" y="682"/>
                  </a:lnTo>
                  <a:lnTo>
                    <a:pt x="2688" y="682"/>
                  </a:lnTo>
                  <a:lnTo>
                    <a:pt x="2688" y="682"/>
                  </a:lnTo>
                  <a:lnTo>
                    <a:pt x="2688" y="686"/>
                  </a:lnTo>
                  <a:lnTo>
                    <a:pt x="2688" y="686"/>
                  </a:lnTo>
                  <a:lnTo>
                    <a:pt x="2688" y="899"/>
                  </a:lnTo>
                  <a:lnTo>
                    <a:pt x="2688" y="899"/>
                  </a:lnTo>
                  <a:lnTo>
                    <a:pt x="2688" y="899"/>
                  </a:lnTo>
                  <a:lnTo>
                    <a:pt x="2688" y="899"/>
                  </a:lnTo>
                  <a:lnTo>
                    <a:pt x="2688" y="899"/>
                  </a:lnTo>
                  <a:lnTo>
                    <a:pt x="2688" y="899"/>
                  </a:lnTo>
                  <a:lnTo>
                    <a:pt x="2688" y="899"/>
                  </a:lnTo>
                  <a:lnTo>
                    <a:pt x="2688" y="899"/>
                  </a:lnTo>
                  <a:lnTo>
                    <a:pt x="2688" y="694"/>
                  </a:lnTo>
                  <a:lnTo>
                    <a:pt x="2687" y="694"/>
                  </a:lnTo>
                  <a:lnTo>
                    <a:pt x="2687" y="694"/>
                  </a:lnTo>
                  <a:lnTo>
                    <a:pt x="2687" y="694"/>
                  </a:lnTo>
                  <a:lnTo>
                    <a:pt x="2687" y="694"/>
                  </a:lnTo>
                  <a:lnTo>
                    <a:pt x="2687" y="694"/>
                  </a:lnTo>
                  <a:lnTo>
                    <a:pt x="2687" y="694"/>
                  </a:lnTo>
                  <a:lnTo>
                    <a:pt x="2687" y="694"/>
                  </a:lnTo>
                  <a:lnTo>
                    <a:pt x="2687" y="899"/>
                  </a:lnTo>
                  <a:lnTo>
                    <a:pt x="2687" y="899"/>
                  </a:lnTo>
                  <a:lnTo>
                    <a:pt x="2687" y="899"/>
                  </a:lnTo>
                  <a:lnTo>
                    <a:pt x="2687" y="899"/>
                  </a:lnTo>
                  <a:lnTo>
                    <a:pt x="2687" y="899"/>
                  </a:lnTo>
                  <a:lnTo>
                    <a:pt x="2687" y="899"/>
                  </a:lnTo>
                  <a:lnTo>
                    <a:pt x="2687" y="899"/>
                  </a:lnTo>
                  <a:lnTo>
                    <a:pt x="2687" y="899"/>
                  </a:lnTo>
                  <a:lnTo>
                    <a:pt x="2687" y="708"/>
                  </a:lnTo>
                  <a:lnTo>
                    <a:pt x="2684" y="708"/>
                  </a:lnTo>
                  <a:lnTo>
                    <a:pt x="2684" y="708"/>
                  </a:lnTo>
                  <a:lnTo>
                    <a:pt x="2684" y="708"/>
                  </a:lnTo>
                  <a:lnTo>
                    <a:pt x="2684" y="899"/>
                  </a:lnTo>
                  <a:lnTo>
                    <a:pt x="2684" y="899"/>
                  </a:lnTo>
                  <a:lnTo>
                    <a:pt x="2684"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2" y="899"/>
                  </a:lnTo>
                  <a:lnTo>
                    <a:pt x="2682" y="899"/>
                  </a:lnTo>
                  <a:lnTo>
                    <a:pt x="2681" y="899"/>
                  </a:lnTo>
                  <a:lnTo>
                    <a:pt x="2681" y="721"/>
                  </a:lnTo>
                  <a:lnTo>
                    <a:pt x="2665" y="721"/>
                  </a:lnTo>
                  <a:lnTo>
                    <a:pt x="2665" y="721"/>
                  </a:lnTo>
                  <a:lnTo>
                    <a:pt x="2663" y="721"/>
                  </a:lnTo>
                  <a:lnTo>
                    <a:pt x="2663" y="721"/>
                  </a:lnTo>
                  <a:lnTo>
                    <a:pt x="2662" y="721"/>
                  </a:lnTo>
                  <a:lnTo>
                    <a:pt x="2662" y="721"/>
                  </a:lnTo>
                  <a:lnTo>
                    <a:pt x="2662" y="721"/>
                  </a:lnTo>
                  <a:lnTo>
                    <a:pt x="2662" y="899"/>
                  </a:lnTo>
                  <a:lnTo>
                    <a:pt x="2661" y="899"/>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58" y="899"/>
                  </a:lnTo>
                  <a:lnTo>
                    <a:pt x="2658" y="899"/>
                  </a:lnTo>
                  <a:lnTo>
                    <a:pt x="2658" y="899"/>
                  </a:lnTo>
                  <a:lnTo>
                    <a:pt x="2658" y="899"/>
                  </a:lnTo>
                  <a:lnTo>
                    <a:pt x="2658" y="899"/>
                  </a:lnTo>
                  <a:lnTo>
                    <a:pt x="2658" y="899"/>
                  </a:lnTo>
                  <a:lnTo>
                    <a:pt x="2658" y="899"/>
                  </a:lnTo>
                  <a:lnTo>
                    <a:pt x="2658"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7" y="899"/>
                  </a:lnTo>
                  <a:lnTo>
                    <a:pt x="2653" y="899"/>
                  </a:lnTo>
                  <a:lnTo>
                    <a:pt x="2653"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51" y="899"/>
                  </a:lnTo>
                  <a:lnTo>
                    <a:pt x="2649" y="899"/>
                  </a:lnTo>
                  <a:lnTo>
                    <a:pt x="2649" y="899"/>
                  </a:lnTo>
                  <a:lnTo>
                    <a:pt x="2648" y="899"/>
                  </a:lnTo>
                  <a:lnTo>
                    <a:pt x="2648" y="899"/>
                  </a:lnTo>
                  <a:lnTo>
                    <a:pt x="2647" y="899"/>
                  </a:lnTo>
                  <a:lnTo>
                    <a:pt x="2647" y="899"/>
                  </a:lnTo>
                  <a:lnTo>
                    <a:pt x="2647" y="899"/>
                  </a:lnTo>
                  <a:lnTo>
                    <a:pt x="2647" y="899"/>
                  </a:lnTo>
                  <a:lnTo>
                    <a:pt x="2646" y="899"/>
                  </a:lnTo>
                  <a:lnTo>
                    <a:pt x="2646" y="899"/>
                  </a:lnTo>
                  <a:lnTo>
                    <a:pt x="2645" y="899"/>
                  </a:lnTo>
                  <a:lnTo>
                    <a:pt x="2645" y="744"/>
                  </a:lnTo>
                  <a:lnTo>
                    <a:pt x="2645" y="744"/>
                  </a:lnTo>
                  <a:lnTo>
                    <a:pt x="2645" y="899"/>
                  </a:lnTo>
                  <a:lnTo>
                    <a:pt x="2645" y="899"/>
                  </a:lnTo>
                  <a:lnTo>
                    <a:pt x="2645" y="744"/>
                  </a:lnTo>
                  <a:lnTo>
                    <a:pt x="2645" y="744"/>
                  </a:lnTo>
                  <a:lnTo>
                    <a:pt x="2645" y="744"/>
                  </a:lnTo>
                  <a:lnTo>
                    <a:pt x="2645" y="744"/>
                  </a:lnTo>
                  <a:lnTo>
                    <a:pt x="2645" y="899"/>
                  </a:lnTo>
                  <a:lnTo>
                    <a:pt x="2645" y="899"/>
                  </a:lnTo>
                  <a:lnTo>
                    <a:pt x="2645" y="899"/>
                  </a:lnTo>
                  <a:lnTo>
                    <a:pt x="2645" y="899"/>
                  </a:lnTo>
                  <a:lnTo>
                    <a:pt x="2645" y="748"/>
                  </a:lnTo>
                  <a:lnTo>
                    <a:pt x="2645" y="748"/>
                  </a:lnTo>
                  <a:lnTo>
                    <a:pt x="2645" y="748"/>
                  </a:lnTo>
                  <a:lnTo>
                    <a:pt x="2645" y="748"/>
                  </a:lnTo>
                  <a:lnTo>
                    <a:pt x="2645" y="899"/>
                  </a:lnTo>
                  <a:lnTo>
                    <a:pt x="2645" y="899"/>
                  </a:lnTo>
                  <a:lnTo>
                    <a:pt x="2645" y="899"/>
                  </a:lnTo>
                  <a:lnTo>
                    <a:pt x="2639" y="899"/>
                  </a:lnTo>
                  <a:lnTo>
                    <a:pt x="2639" y="899"/>
                  </a:lnTo>
                  <a:lnTo>
                    <a:pt x="2639" y="899"/>
                  </a:lnTo>
                  <a:lnTo>
                    <a:pt x="2639"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8"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7" y="899"/>
                  </a:lnTo>
                  <a:lnTo>
                    <a:pt x="2631" y="899"/>
                  </a:lnTo>
                  <a:lnTo>
                    <a:pt x="2631"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899"/>
                  </a:lnTo>
                  <a:lnTo>
                    <a:pt x="2630" y="899"/>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899"/>
                  </a:lnTo>
                  <a:lnTo>
                    <a:pt x="2630" y="899"/>
                  </a:lnTo>
                  <a:lnTo>
                    <a:pt x="2630" y="899"/>
                  </a:lnTo>
                  <a:lnTo>
                    <a:pt x="2613" y="899"/>
                  </a:lnTo>
                  <a:lnTo>
                    <a:pt x="2613" y="760"/>
                  </a:lnTo>
                  <a:lnTo>
                    <a:pt x="2612" y="760"/>
                  </a:lnTo>
                  <a:lnTo>
                    <a:pt x="2612" y="760"/>
                  </a:lnTo>
                  <a:lnTo>
                    <a:pt x="2612" y="760"/>
                  </a:lnTo>
                  <a:lnTo>
                    <a:pt x="2612" y="899"/>
                  </a:lnTo>
                  <a:lnTo>
                    <a:pt x="2609" y="899"/>
                  </a:lnTo>
                  <a:lnTo>
                    <a:pt x="2609"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8" y="899"/>
                  </a:lnTo>
                  <a:lnTo>
                    <a:pt x="2607" y="899"/>
                  </a:lnTo>
                  <a:lnTo>
                    <a:pt x="2607" y="899"/>
                  </a:lnTo>
                  <a:lnTo>
                    <a:pt x="2607" y="899"/>
                  </a:lnTo>
                  <a:lnTo>
                    <a:pt x="2607" y="762"/>
                  </a:lnTo>
                  <a:lnTo>
                    <a:pt x="2607" y="762"/>
                  </a:lnTo>
                  <a:lnTo>
                    <a:pt x="2607" y="899"/>
                  </a:lnTo>
                  <a:lnTo>
                    <a:pt x="2607" y="899"/>
                  </a:lnTo>
                  <a:lnTo>
                    <a:pt x="2607" y="899"/>
                  </a:lnTo>
                  <a:lnTo>
                    <a:pt x="2607" y="899"/>
                  </a:lnTo>
                  <a:lnTo>
                    <a:pt x="2607" y="762"/>
                  </a:lnTo>
                  <a:lnTo>
                    <a:pt x="2607" y="762"/>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7" y="899"/>
                  </a:lnTo>
                  <a:lnTo>
                    <a:pt x="2605" y="899"/>
                  </a:lnTo>
                  <a:lnTo>
                    <a:pt x="2605" y="899"/>
                  </a:lnTo>
                  <a:lnTo>
                    <a:pt x="2605" y="899"/>
                  </a:lnTo>
                  <a:lnTo>
                    <a:pt x="2605" y="899"/>
                  </a:lnTo>
                  <a:lnTo>
                    <a:pt x="2605" y="899"/>
                  </a:lnTo>
                  <a:lnTo>
                    <a:pt x="2605" y="899"/>
                  </a:lnTo>
                  <a:lnTo>
                    <a:pt x="2604" y="899"/>
                  </a:lnTo>
                  <a:lnTo>
                    <a:pt x="2604" y="899"/>
                  </a:lnTo>
                  <a:lnTo>
                    <a:pt x="2604" y="899"/>
                  </a:lnTo>
                  <a:lnTo>
                    <a:pt x="2604" y="765"/>
                  </a:lnTo>
                  <a:lnTo>
                    <a:pt x="2599" y="765"/>
                  </a:lnTo>
                  <a:lnTo>
                    <a:pt x="2599" y="899"/>
                  </a:lnTo>
                  <a:lnTo>
                    <a:pt x="2596" y="899"/>
                  </a:lnTo>
                  <a:lnTo>
                    <a:pt x="2596" y="899"/>
                  </a:lnTo>
                  <a:lnTo>
                    <a:pt x="2593" y="899"/>
                  </a:lnTo>
                  <a:lnTo>
                    <a:pt x="2593" y="765"/>
                  </a:lnTo>
                  <a:lnTo>
                    <a:pt x="2592" y="765"/>
                  </a:lnTo>
                  <a:lnTo>
                    <a:pt x="2592" y="899"/>
                  </a:lnTo>
                  <a:lnTo>
                    <a:pt x="2591" y="899"/>
                  </a:lnTo>
                  <a:lnTo>
                    <a:pt x="2591" y="765"/>
                  </a:lnTo>
                  <a:lnTo>
                    <a:pt x="2591" y="765"/>
                  </a:lnTo>
                  <a:lnTo>
                    <a:pt x="2591" y="765"/>
                  </a:lnTo>
                  <a:lnTo>
                    <a:pt x="2591" y="765"/>
                  </a:lnTo>
                  <a:lnTo>
                    <a:pt x="2591" y="899"/>
                  </a:lnTo>
                  <a:lnTo>
                    <a:pt x="2591" y="899"/>
                  </a:lnTo>
                  <a:lnTo>
                    <a:pt x="2591"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0" y="765"/>
                  </a:lnTo>
                  <a:lnTo>
                    <a:pt x="2590" y="765"/>
                  </a:lnTo>
                  <a:lnTo>
                    <a:pt x="2590" y="765"/>
                  </a:lnTo>
                  <a:lnTo>
                    <a:pt x="2590" y="899"/>
                  </a:lnTo>
                  <a:lnTo>
                    <a:pt x="2590" y="899"/>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6"/>
                  </a:lnTo>
                  <a:lnTo>
                    <a:pt x="2590" y="766"/>
                  </a:lnTo>
                  <a:lnTo>
                    <a:pt x="2590" y="766"/>
                  </a:lnTo>
                  <a:lnTo>
                    <a:pt x="2541" y="766"/>
                  </a:lnTo>
                  <a:lnTo>
                    <a:pt x="2541" y="766"/>
                  </a:lnTo>
                  <a:lnTo>
                    <a:pt x="2537" y="766"/>
                  </a:lnTo>
                  <a:lnTo>
                    <a:pt x="2537" y="766"/>
                  </a:lnTo>
                  <a:lnTo>
                    <a:pt x="2534" y="766"/>
                  </a:lnTo>
                  <a:lnTo>
                    <a:pt x="2534"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899"/>
                  </a:lnTo>
                  <a:lnTo>
                    <a:pt x="2532" y="899"/>
                  </a:lnTo>
                  <a:lnTo>
                    <a:pt x="2532"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27" y="899"/>
                  </a:lnTo>
                  <a:lnTo>
                    <a:pt x="2527"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778"/>
                  </a:lnTo>
                  <a:lnTo>
                    <a:pt x="2526" y="778"/>
                  </a:lnTo>
                  <a:lnTo>
                    <a:pt x="2526" y="899"/>
                  </a:lnTo>
                  <a:lnTo>
                    <a:pt x="2526" y="899"/>
                  </a:lnTo>
                  <a:lnTo>
                    <a:pt x="2526" y="899"/>
                  </a:lnTo>
                  <a:lnTo>
                    <a:pt x="2526" y="899"/>
                  </a:lnTo>
                  <a:lnTo>
                    <a:pt x="2526" y="899"/>
                  </a:lnTo>
                  <a:lnTo>
                    <a:pt x="2526" y="899"/>
                  </a:lnTo>
                  <a:lnTo>
                    <a:pt x="2526" y="899"/>
                  </a:lnTo>
                  <a:lnTo>
                    <a:pt x="2524" y="899"/>
                  </a:lnTo>
                  <a:lnTo>
                    <a:pt x="2524" y="899"/>
                  </a:lnTo>
                  <a:lnTo>
                    <a:pt x="2514" y="899"/>
                  </a:lnTo>
                  <a:lnTo>
                    <a:pt x="2514" y="899"/>
                  </a:lnTo>
                  <a:lnTo>
                    <a:pt x="2503" y="899"/>
                  </a:lnTo>
                  <a:lnTo>
                    <a:pt x="2503" y="899"/>
                  </a:lnTo>
                  <a:lnTo>
                    <a:pt x="2499" y="899"/>
                  </a:lnTo>
                  <a:lnTo>
                    <a:pt x="2499" y="899"/>
                  </a:lnTo>
                  <a:lnTo>
                    <a:pt x="2496" y="899"/>
                  </a:lnTo>
                  <a:lnTo>
                    <a:pt x="2496" y="899"/>
                  </a:lnTo>
                  <a:lnTo>
                    <a:pt x="2495" y="899"/>
                  </a:lnTo>
                  <a:lnTo>
                    <a:pt x="2495" y="899"/>
                  </a:lnTo>
                  <a:lnTo>
                    <a:pt x="2493" y="899"/>
                  </a:lnTo>
                  <a:lnTo>
                    <a:pt x="2493" y="899"/>
                  </a:lnTo>
                  <a:lnTo>
                    <a:pt x="2492" y="899"/>
                  </a:lnTo>
                  <a:lnTo>
                    <a:pt x="2492" y="899"/>
                  </a:lnTo>
                  <a:lnTo>
                    <a:pt x="2490" y="899"/>
                  </a:lnTo>
                  <a:lnTo>
                    <a:pt x="2490" y="899"/>
                  </a:lnTo>
                  <a:lnTo>
                    <a:pt x="2489" y="899"/>
                  </a:lnTo>
                  <a:lnTo>
                    <a:pt x="2489"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8" y="899"/>
                  </a:lnTo>
                  <a:lnTo>
                    <a:pt x="2481" y="899"/>
                  </a:lnTo>
                  <a:lnTo>
                    <a:pt x="2481" y="899"/>
                  </a:lnTo>
                  <a:lnTo>
                    <a:pt x="2476" y="899"/>
                  </a:lnTo>
                  <a:lnTo>
                    <a:pt x="2476" y="899"/>
                  </a:lnTo>
                  <a:lnTo>
                    <a:pt x="2474" y="899"/>
                  </a:lnTo>
                  <a:lnTo>
                    <a:pt x="2474" y="899"/>
                  </a:lnTo>
                  <a:lnTo>
                    <a:pt x="2472" y="899"/>
                  </a:lnTo>
                  <a:lnTo>
                    <a:pt x="2472" y="899"/>
                  </a:lnTo>
                  <a:lnTo>
                    <a:pt x="2472" y="899"/>
                  </a:lnTo>
                  <a:lnTo>
                    <a:pt x="2472" y="899"/>
                  </a:lnTo>
                  <a:lnTo>
                    <a:pt x="2471" y="899"/>
                  </a:lnTo>
                  <a:lnTo>
                    <a:pt x="2471" y="899"/>
                  </a:lnTo>
                  <a:lnTo>
                    <a:pt x="2471" y="899"/>
                  </a:lnTo>
                  <a:lnTo>
                    <a:pt x="2471" y="899"/>
                  </a:lnTo>
                  <a:lnTo>
                    <a:pt x="2471" y="899"/>
                  </a:lnTo>
                  <a:lnTo>
                    <a:pt x="2471" y="793"/>
                  </a:lnTo>
                  <a:lnTo>
                    <a:pt x="2469" y="793"/>
                  </a:lnTo>
                  <a:lnTo>
                    <a:pt x="2469" y="793"/>
                  </a:lnTo>
                  <a:lnTo>
                    <a:pt x="2469" y="793"/>
                  </a:lnTo>
                  <a:lnTo>
                    <a:pt x="2469" y="793"/>
                  </a:lnTo>
                  <a:lnTo>
                    <a:pt x="2468" y="793"/>
                  </a:lnTo>
                  <a:lnTo>
                    <a:pt x="2468" y="793"/>
                  </a:lnTo>
                  <a:lnTo>
                    <a:pt x="2468" y="793"/>
                  </a:lnTo>
                  <a:lnTo>
                    <a:pt x="2468" y="795"/>
                  </a:lnTo>
                  <a:lnTo>
                    <a:pt x="2457" y="795"/>
                  </a:lnTo>
                  <a:lnTo>
                    <a:pt x="2457" y="795"/>
                  </a:lnTo>
                  <a:lnTo>
                    <a:pt x="2456" y="795"/>
                  </a:lnTo>
                  <a:lnTo>
                    <a:pt x="2456" y="795"/>
                  </a:lnTo>
                  <a:lnTo>
                    <a:pt x="2454" y="795"/>
                  </a:lnTo>
                  <a:lnTo>
                    <a:pt x="2454" y="795"/>
                  </a:lnTo>
                  <a:lnTo>
                    <a:pt x="2453" y="795"/>
                  </a:lnTo>
                  <a:lnTo>
                    <a:pt x="2453" y="795"/>
                  </a:lnTo>
                  <a:lnTo>
                    <a:pt x="2453" y="795"/>
                  </a:lnTo>
                  <a:lnTo>
                    <a:pt x="2453" y="795"/>
                  </a:lnTo>
                  <a:lnTo>
                    <a:pt x="2452" y="795"/>
                  </a:lnTo>
                  <a:lnTo>
                    <a:pt x="2452" y="795"/>
                  </a:lnTo>
                  <a:lnTo>
                    <a:pt x="2452" y="795"/>
                  </a:lnTo>
                  <a:lnTo>
                    <a:pt x="2452"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899"/>
                  </a:lnTo>
                  <a:lnTo>
                    <a:pt x="2451" y="899"/>
                  </a:lnTo>
                  <a:lnTo>
                    <a:pt x="2451" y="899"/>
                  </a:lnTo>
                  <a:lnTo>
                    <a:pt x="2439" y="899"/>
                  </a:lnTo>
                  <a:lnTo>
                    <a:pt x="2439" y="899"/>
                  </a:lnTo>
                  <a:lnTo>
                    <a:pt x="2428" y="899"/>
                  </a:lnTo>
                  <a:lnTo>
                    <a:pt x="2428" y="899"/>
                  </a:lnTo>
                  <a:lnTo>
                    <a:pt x="2422" y="899"/>
                  </a:lnTo>
                  <a:lnTo>
                    <a:pt x="2422" y="899"/>
                  </a:lnTo>
                  <a:lnTo>
                    <a:pt x="2417" y="899"/>
                  </a:lnTo>
                  <a:lnTo>
                    <a:pt x="2417" y="899"/>
                  </a:lnTo>
                  <a:lnTo>
                    <a:pt x="2413" y="899"/>
                  </a:lnTo>
                  <a:lnTo>
                    <a:pt x="2413" y="899"/>
                  </a:lnTo>
                  <a:lnTo>
                    <a:pt x="2411" y="899"/>
                  </a:lnTo>
                  <a:lnTo>
                    <a:pt x="2411"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409" y="899"/>
                  </a:lnTo>
                  <a:lnTo>
                    <a:pt x="2382" y="899"/>
                  </a:lnTo>
                  <a:lnTo>
                    <a:pt x="2382" y="899"/>
                  </a:lnTo>
                  <a:lnTo>
                    <a:pt x="2371" y="899"/>
                  </a:lnTo>
                  <a:lnTo>
                    <a:pt x="2371" y="899"/>
                  </a:lnTo>
                  <a:lnTo>
                    <a:pt x="2369" y="899"/>
                  </a:lnTo>
                  <a:lnTo>
                    <a:pt x="2369" y="899"/>
                  </a:lnTo>
                  <a:lnTo>
                    <a:pt x="2367" y="899"/>
                  </a:lnTo>
                  <a:lnTo>
                    <a:pt x="2367" y="899"/>
                  </a:lnTo>
                  <a:lnTo>
                    <a:pt x="2366" y="899"/>
                  </a:lnTo>
                  <a:lnTo>
                    <a:pt x="2366" y="899"/>
                  </a:lnTo>
                  <a:lnTo>
                    <a:pt x="2365" y="899"/>
                  </a:lnTo>
                  <a:lnTo>
                    <a:pt x="2365" y="899"/>
                  </a:lnTo>
                  <a:lnTo>
                    <a:pt x="2365" y="899"/>
                  </a:lnTo>
                  <a:lnTo>
                    <a:pt x="2365" y="899"/>
                  </a:lnTo>
                  <a:lnTo>
                    <a:pt x="2365" y="899"/>
                  </a:lnTo>
                  <a:lnTo>
                    <a:pt x="2365" y="899"/>
                  </a:lnTo>
                  <a:lnTo>
                    <a:pt x="2365" y="899"/>
                  </a:lnTo>
                  <a:lnTo>
                    <a:pt x="2365" y="899"/>
                  </a:lnTo>
                  <a:lnTo>
                    <a:pt x="2351" y="899"/>
                  </a:lnTo>
                  <a:lnTo>
                    <a:pt x="2351" y="899"/>
                  </a:lnTo>
                  <a:lnTo>
                    <a:pt x="2350" y="899"/>
                  </a:lnTo>
                  <a:lnTo>
                    <a:pt x="2350" y="899"/>
                  </a:lnTo>
                  <a:lnTo>
                    <a:pt x="2350" y="899"/>
                  </a:lnTo>
                  <a:lnTo>
                    <a:pt x="2350" y="899"/>
                  </a:lnTo>
                  <a:lnTo>
                    <a:pt x="2311" y="899"/>
                  </a:lnTo>
                  <a:lnTo>
                    <a:pt x="2311" y="899"/>
                  </a:lnTo>
                  <a:lnTo>
                    <a:pt x="2308" y="899"/>
                  </a:lnTo>
                  <a:lnTo>
                    <a:pt x="2308" y="899"/>
                  </a:lnTo>
                  <a:lnTo>
                    <a:pt x="2299" y="899"/>
                  </a:lnTo>
                  <a:lnTo>
                    <a:pt x="2299"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4" y="899"/>
                  </a:lnTo>
                  <a:lnTo>
                    <a:pt x="2294" y="899"/>
                  </a:lnTo>
                  <a:lnTo>
                    <a:pt x="2293" y="899"/>
                  </a:lnTo>
                  <a:lnTo>
                    <a:pt x="2293" y="899"/>
                  </a:lnTo>
                  <a:lnTo>
                    <a:pt x="2292" y="899"/>
                  </a:lnTo>
                  <a:lnTo>
                    <a:pt x="2292" y="899"/>
                  </a:lnTo>
                  <a:lnTo>
                    <a:pt x="2288" y="899"/>
                  </a:lnTo>
                  <a:lnTo>
                    <a:pt x="2288" y="899"/>
                  </a:lnTo>
                  <a:lnTo>
                    <a:pt x="2285" y="899"/>
                  </a:lnTo>
                  <a:lnTo>
                    <a:pt x="2285" y="899"/>
                  </a:lnTo>
                  <a:lnTo>
                    <a:pt x="2283" y="899"/>
                  </a:lnTo>
                  <a:lnTo>
                    <a:pt x="2283" y="899"/>
                  </a:lnTo>
                  <a:lnTo>
                    <a:pt x="2282" y="899"/>
                  </a:lnTo>
                  <a:lnTo>
                    <a:pt x="2282" y="899"/>
                  </a:lnTo>
                  <a:lnTo>
                    <a:pt x="2280" y="899"/>
                  </a:lnTo>
                  <a:lnTo>
                    <a:pt x="2280" y="899"/>
                  </a:lnTo>
                  <a:lnTo>
                    <a:pt x="2279" y="899"/>
                  </a:lnTo>
                  <a:lnTo>
                    <a:pt x="2279" y="899"/>
                  </a:lnTo>
                  <a:lnTo>
                    <a:pt x="2279" y="899"/>
                  </a:lnTo>
                  <a:lnTo>
                    <a:pt x="2279" y="899"/>
                  </a:lnTo>
                  <a:lnTo>
                    <a:pt x="2278" y="899"/>
                  </a:lnTo>
                  <a:lnTo>
                    <a:pt x="2278" y="899"/>
                  </a:lnTo>
                  <a:lnTo>
                    <a:pt x="2278" y="899"/>
                  </a:lnTo>
                  <a:lnTo>
                    <a:pt x="2278" y="899"/>
                  </a:lnTo>
                  <a:lnTo>
                    <a:pt x="2277" y="899"/>
                  </a:lnTo>
                  <a:lnTo>
                    <a:pt x="2277" y="899"/>
                  </a:lnTo>
                  <a:lnTo>
                    <a:pt x="2277" y="899"/>
                  </a:lnTo>
                  <a:lnTo>
                    <a:pt x="2277" y="899"/>
                  </a:lnTo>
                  <a:lnTo>
                    <a:pt x="2277" y="899"/>
                  </a:lnTo>
                  <a:lnTo>
                    <a:pt x="2277" y="899"/>
                  </a:lnTo>
                  <a:lnTo>
                    <a:pt x="2275" y="899"/>
                  </a:lnTo>
                  <a:lnTo>
                    <a:pt x="2275" y="899"/>
                  </a:lnTo>
                  <a:lnTo>
                    <a:pt x="2273" y="899"/>
                  </a:lnTo>
                  <a:lnTo>
                    <a:pt x="2273" y="899"/>
                  </a:lnTo>
                  <a:lnTo>
                    <a:pt x="2273" y="899"/>
                  </a:lnTo>
                  <a:lnTo>
                    <a:pt x="2273" y="899"/>
                  </a:lnTo>
                  <a:lnTo>
                    <a:pt x="2273" y="899"/>
                  </a:lnTo>
                  <a:lnTo>
                    <a:pt x="2273" y="899"/>
                  </a:lnTo>
                  <a:lnTo>
                    <a:pt x="2273" y="899"/>
                  </a:lnTo>
                  <a:lnTo>
                    <a:pt x="2273" y="899"/>
                  </a:lnTo>
                  <a:lnTo>
                    <a:pt x="2273" y="899"/>
                  </a:lnTo>
                  <a:lnTo>
                    <a:pt x="2273" y="812"/>
                  </a:lnTo>
                  <a:lnTo>
                    <a:pt x="2269" y="812"/>
                  </a:lnTo>
                  <a:lnTo>
                    <a:pt x="2269" y="812"/>
                  </a:lnTo>
                  <a:lnTo>
                    <a:pt x="2267" y="812"/>
                  </a:lnTo>
                  <a:lnTo>
                    <a:pt x="2267" y="812"/>
                  </a:lnTo>
                  <a:lnTo>
                    <a:pt x="2267" y="812"/>
                  </a:lnTo>
                  <a:lnTo>
                    <a:pt x="2267" y="812"/>
                  </a:lnTo>
                  <a:lnTo>
                    <a:pt x="2266" y="812"/>
                  </a:lnTo>
                  <a:lnTo>
                    <a:pt x="2266" y="812"/>
                  </a:lnTo>
                  <a:lnTo>
                    <a:pt x="2266" y="812"/>
                  </a:lnTo>
                  <a:lnTo>
                    <a:pt x="2266" y="812"/>
                  </a:lnTo>
                  <a:lnTo>
                    <a:pt x="2266" y="812"/>
                  </a:lnTo>
                  <a:lnTo>
                    <a:pt x="2266" y="812"/>
                  </a:lnTo>
                  <a:lnTo>
                    <a:pt x="2266" y="812"/>
                  </a:lnTo>
                  <a:lnTo>
                    <a:pt x="2266" y="812"/>
                  </a:lnTo>
                  <a:lnTo>
                    <a:pt x="2266" y="812"/>
                  </a:lnTo>
                  <a:lnTo>
                    <a:pt x="2266" y="813"/>
                  </a:lnTo>
                  <a:lnTo>
                    <a:pt x="2265" y="813"/>
                  </a:lnTo>
                  <a:lnTo>
                    <a:pt x="2265" y="899"/>
                  </a:lnTo>
                  <a:lnTo>
                    <a:pt x="2249" y="899"/>
                  </a:lnTo>
                  <a:lnTo>
                    <a:pt x="2249" y="899"/>
                  </a:lnTo>
                  <a:lnTo>
                    <a:pt x="2243" y="899"/>
                  </a:lnTo>
                  <a:lnTo>
                    <a:pt x="2243" y="899"/>
                  </a:lnTo>
                  <a:lnTo>
                    <a:pt x="2241" y="899"/>
                  </a:lnTo>
                  <a:lnTo>
                    <a:pt x="2241" y="899"/>
                  </a:lnTo>
                  <a:lnTo>
                    <a:pt x="2241" y="899"/>
                  </a:lnTo>
                  <a:lnTo>
                    <a:pt x="2241" y="899"/>
                  </a:lnTo>
                  <a:lnTo>
                    <a:pt x="2240" y="899"/>
                  </a:lnTo>
                  <a:lnTo>
                    <a:pt x="2240" y="899"/>
                  </a:lnTo>
                  <a:lnTo>
                    <a:pt x="2240" y="899"/>
                  </a:lnTo>
                  <a:lnTo>
                    <a:pt x="2240" y="899"/>
                  </a:lnTo>
                  <a:lnTo>
                    <a:pt x="2240" y="899"/>
                  </a:lnTo>
                  <a:lnTo>
                    <a:pt x="2240"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3" y="899"/>
                  </a:lnTo>
                  <a:lnTo>
                    <a:pt x="2233"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21" y="899"/>
                  </a:lnTo>
                  <a:lnTo>
                    <a:pt x="2221" y="820"/>
                  </a:lnTo>
                  <a:lnTo>
                    <a:pt x="2221" y="820"/>
                  </a:lnTo>
                  <a:lnTo>
                    <a:pt x="2221" y="899"/>
                  </a:lnTo>
                  <a:lnTo>
                    <a:pt x="2221" y="899"/>
                  </a:lnTo>
                  <a:lnTo>
                    <a:pt x="2221" y="899"/>
                  </a:lnTo>
                  <a:lnTo>
                    <a:pt x="2221" y="899"/>
                  </a:lnTo>
                  <a:lnTo>
                    <a:pt x="2221" y="899"/>
                  </a:lnTo>
                  <a:lnTo>
                    <a:pt x="2221" y="899"/>
                  </a:lnTo>
                  <a:lnTo>
                    <a:pt x="2221" y="899"/>
                  </a:lnTo>
                  <a:lnTo>
                    <a:pt x="2221" y="899"/>
                  </a:lnTo>
                  <a:lnTo>
                    <a:pt x="2221" y="823"/>
                  </a:lnTo>
                  <a:lnTo>
                    <a:pt x="2218" y="823"/>
                  </a:lnTo>
                  <a:lnTo>
                    <a:pt x="2218" y="823"/>
                  </a:lnTo>
                  <a:lnTo>
                    <a:pt x="2218" y="823"/>
                  </a:lnTo>
                  <a:lnTo>
                    <a:pt x="2218" y="825"/>
                  </a:lnTo>
                  <a:lnTo>
                    <a:pt x="2218" y="825"/>
                  </a:lnTo>
                  <a:lnTo>
                    <a:pt x="2218" y="827"/>
                  </a:lnTo>
                  <a:lnTo>
                    <a:pt x="2218" y="827"/>
                  </a:lnTo>
                  <a:lnTo>
                    <a:pt x="2218" y="827"/>
                  </a:lnTo>
                  <a:lnTo>
                    <a:pt x="2217" y="827"/>
                  </a:lnTo>
                  <a:lnTo>
                    <a:pt x="2217" y="827"/>
                  </a:lnTo>
                  <a:lnTo>
                    <a:pt x="2217" y="827"/>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6" y="899"/>
                  </a:lnTo>
                  <a:lnTo>
                    <a:pt x="2216" y="899"/>
                  </a:lnTo>
                  <a:lnTo>
                    <a:pt x="2215" y="899"/>
                  </a:lnTo>
                  <a:lnTo>
                    <a:pt x="2215" y="899"/>
                  </a:lnTo>
                  <a:lnTo>
                    <a:pt x="2215" y="899"/>
                  </a:lnTo>
                  <a:lnTo>
                    <a:pt x="2215" y="899"/>
                  </a:lnTo>
                  <a:lnTo>
                    <a:pt x="2215" y="899"/>
                  </a:lnTo>
                  <a:lnTo>
                    <a:pt x="2215"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37"/>
                  </a:lnTo>
                  <a:lnTo>
                    <a:pt x="2214" y="837"/>
                  </a:lnTo>
                  <a:lnTo>
                    <a:pt x="2214" y="837"/>
                  </a:lnTo>
                  <a:lnTo>
                    <a:pt x="2214" y="837"/>
                  </a:lnTo>
                  <a:lnTo>
                    <a:pt x="2214" y="837"/>
                  </a:lnTo>
                  <a:lnTo>
                    <a:pt x="2193" y="837"/>
                  </a:lnTo>
                  <a:lnTo>
                    <a:pt x="2193" y="837"/>
                  </a:lnTo>
                  <a:lnTo>
                    <a:pt x="2190" y="837"/>
                  </a:lnTo>
                  <a:lnTo>
                    <a:pt x="2190" y="837"/>
                  </a:lnTo>
                  <a:lnTo>
                    <a:pt x="2188" y="837"/>
                  </a:lnTo>
                  <a:lnTo>
                    <a:pt x="2188" y="837"/>
                  </a:lnTo>
                  <a:lnTo>
                    <a:pt x="2187" y="837"/>
                  </a:lnTo>
                  <a:lnTo>
                    <a:pt x="2187" y="837"/>
                  </a:lnTo>
                  <a:lnTo>
                    <a:pt x="2187" y="837"/>
                  </a:lnTo>
                  <a:lnTo>
                    <a:pt x="2187" y="837"/>
                  </a:lnTo>
                  <a:lnTo>
                    <a:pt x="2187" y="837"/>
                  </a:lnTo>
                  <a:lnTo>
                    <a:pt x="2187" y="837"/>
                  </a:lnTo>
                  <a:lnTo>
                    <a:pt x="2187" y="837"/>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37"/>
                  </a:lnTo>
                  <a:lnTo>
                    <a:pt x="2187" y="837"/>
                  </a:lnTo>
                  <a:lnTo>
                    <a:pt x="2187" y="899"/>
                  </a:lnTo>
                  <a:lnTo>
                    <a:pt x="2187" y="899"/>
                  </a:lnTo>
                  <a:lnTo>
                    <a:pt x="2187" y="899"/>
                  </a:lnTo>
                  <a:lnTo>
                    <a:pt x="2187" y="899"/>
                  </a:lnTo>
                  <a:lnTo>
                    <a:pt x="2187" y="899"/>
                  </a:lnTo>
                  <a:lnTo>
                    <a:pt x="2187" y="899"/>
                  </a:lnTo>
                  <a:lnTo>
                    <a:pt x="2187" y="899"/>
                  </a:lnTo>
                  <a:lnTo>
                    <a:pt x="2186" y="899"/>
                  </a:lnTo>
                  <a:lnTo>
                    <a:pt x="2186" y="899"/>
                  </a:lnTo>
                  <a:lnTo>
                    <a:pt x="2186" y="899"/>
                  </a:lnTo>
                  <a:lnTo>
                    <a:pt x="2186" y="899"/>
                  </a:lnTo>
                  <a:lnTo>
                    <a:pt x="2186" y="899"/>
                  </a:lnTo>
                  <a:lnTo>
                    <a:pt x="2186" y="899"/>
                  </a:lnTo>
                  <a:lnTo>
                    <a:pt x="2186" y="899"/>
                  </a:lnTo>
                  <a:lnTo>
                    <a:pt x="2186" y="899"/>
                  </a:lnTo>
                  <a:lnTo>
                    <a:pt x="2186" y="899"/>
                  </a:lnTo>
                  <a:lnTo>
                    <a:pt x="2186" y="844"/>
                  </a:lnTo>
                  <a:lnTo>
                    <a:pt x="2185" y="844"/>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51"/>
                  </a:lnTo>
                  <a:lnTo>
                    <a:pt x="2183" y="851"/>
                  </a:lnTo>
                  <a:lnTo>
                    <a:pt x="2183" y="851"/>
                  </a:lnTo>
                  <a:lnTo>
                    <a:pt x="2183" y="851"/>
                  </a:lnTo>
                  <a:lnTo>
                    <a:pt x="2183" y="854"/>
                  </a:lnTo>
                  <a:lnTo>
                    <a:pt x="2183" y="854"/>
                  </a:lnTo>
                  <a:lnTo>
                    <a:pt x="2183" y="854"/>
                  </a:lnTo>
                  <a:lnTo>
                    <a:pt x="2183" y="854"/>
                  </a:lnTo>
                  <a:lnTo>
                    <a:pt x="2183" y="899"/>
                  </a:lnTo>
                  <a:lnTo>
                    <a:pt x="2183" y="899"/>
                  </a:lnTo>
                  <a:lnTo>
                    <a:pt x="2183" y="899"/>
                  </a:lnTo>
                  <a:lnTo>
                    <a:pt x="2183" y="899"/>
                  </a:lnTo>
                  <a:lnTo>
                    <a:pt x="2183" y="899"/>
                  </a:lnTo>
                  <a:lnTo>
                    <a:pt x="2183" y="899"/>
                  </a:lnTo>
                  <a:lnTo>
                    <a:pt x="2183" y="899"/>
                  </a:lnTo>
                  <a:lnTo>
                    <a:pt x="2182" y="899"/>
                  </a:lnTo>
                  <a:lnTo>
                    <a:pt x="2182" y="899"/>
                  </a:lnTo>
                  <a:lnTo>
                    <a:pt x="2182" y="899"/>
                  </a:lnTo>
                  <a:lnTo>
                    <a:pt x="2182" y="899"/>
                  </a:lnTo>
                  <a:lnTo>
                    <a:pt x="2182" y="899"/>
                  </a:lnTo>
                  <a:lnTo>
                    <a:pt x="2182" y="899"/>
                  </a:lnTo>
                  <a:lnTo>
                    <a:pt x="2182" y="899"/>
                  </a:lnTo>
                  <a:lnTo>
                    <a:pt x="2182" y="899"/>
                  </a:lnTo>
                  <a:lnTo>
                    <a:pt x="2178" y="899"/>
                  </a:lnTo>
                  <a:lnTo>
                    <a:pt x="2178" y="862"/>
                  </a:lnTo>
                  <a:lnTo>
                    <a:pt x="2176" y="862"/>
                  </a:lnTo>
                  <a:lnTo>
                    <a:pt x="2176" y="899"/>
                  </a:lnTo>
                  <a:lnTo>
                    <a:pt x="2175" y="899"/>
                  </a:lnTo>
                  <a:lnTo>
                    <a:pt x="2175" y="862"/>
                  </a:lnTo>
                  <a:lnTo>
                    <a:pt x="2175" y="862"/>
                  </a:lnTo>
                  <a:lnTo>
                    <a:pt x="2175" y="899"/>
                  </a:lnTo>
                  <a:lnTo>
                    <a:pt x="2175" y="899"/>
                  </a:lnTo>
                  <a:lnTo>
                    <a:pt x="2175" y="899"/>
                  </a:lnTo>
                  <a:lnTo>
                    <a:pt x="2175" y="899"/>
                  </a:lnTo>
                  <a:lnTo>
                    <a:pt x="2175" y="899"/>
                  </a:lnTo>
                  <a:lnTo>
                    <a:pt x="2175" y="899"/>
                  </a:lnTo>
                  <a:lnTo>
                    <a:pt x="2175" y="863"/>
                  </a:lnTo>
                  <a:lnTo>
                    <a:pt x="2158" y="863"/>
                  </a:lnTo>
                  <a:lnTo>
                    <a:pt x="2158" y="863"/>
                  </a:lnTo>
                  <a:lnTo>
                    <a:pt x="2155" y="863"/>
                  </a:lnTo>
                  <a:lnTo>
                    <a:pt x="2155" y="863"/>
                  </a:lnTo>
                  <a:lnTo>
                    <a:pt x="2155" y="863"/>
                  </a:lnTo>
                  <a:lnTo>
                    <a:pt x="2155" y="899"/>
                  </a:lnTo>
                  <a:lnTo>
                    <a:pt x="2154" y="899"/>
                  </a:lnTo>
                  <a:lnTo>
                    <a:pt x="2154" y="899"/>
                  </a:lnTo>
                  <a:lnTo>
                    <a:pt x="2154" y="899"/>
                  </a:lnTo>
                  <a:lnTo>
                    <a:pt x="2154" y="899"/>
                  </a:lnTo>
                  <a:lnTo>
                    <a:pt x="2154" y="899"/>
                  </a:lnTo>
                  <a:lnTo>
                    <a:pt x="2154" y="899"/>
                  </a:lnTo>
                  <a:lnTo>
                    <a:pt x="2154" y="899"/>
                  </a:lnTo>
                  <a:lnTo>
                    <a:pt x="2154" y="899"/>
                  </a:lnTo>
                  <a:lnTo>
                    <a:pt x="2154" y="899"/>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3" y="868"/>
                  </a:lnTo>
                  <a:lnTo>
                    <a:pt x="2153" y="899"/>
                  </a:lnTo>
                  <a:lnTo>
                    <a:pt x="2153" y="899"/>
                  </a:lnTo>
                  <a:lnTo>
                    <a:pt x="2153"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99"/>
                  </a:lnTo>
                  <a:lnTo>
                    <a:pt x="2149" y="878"/>
                  </a:lnTo>
                  <a:lnTo>
                    <a:pt x="2147" y="878"/>
                  </a:lnTo>
                  <a:lnTo>
                    <a:pt x="2147" y="878"/>
                  </a:lnTo>
                  <a:lnTo>
                    <a:pt x="2145" y="878"/>
                  </a:lnTo>
                  <a:lnTo>
                    <a:pt x="2145" y="878"/>
                  </a:lnTo>
                  <a:lnTo>
                    <a:pt x="2144" y="878"/>
                  </a:lnTo>
                  <a:lnTo>
                    <a:pt x="2144" y="878"/>
                  </a:lnTo>
                  <a:lnTo>
                    <a:pt x="2144" y="878"/>
                  </a:lnTo>
                  <a:lnTo>
                    <a:pt x="2144" y="878"/>
                  </a:lnTo>
                  <a:lnTo>
                    <a:pt x="2144" y="878"/>
                  </a:lnTo>
                  <a:lnTo>
                    <a:pt x="2144" y="878"/>
                  </a:lnTo>
                  <a:lnTo>
                    <a:pt x="2144" y="878"/>
                  </a:lnTo>
                  <a:lnTo>
                    <a:pt x="2144" y="899"/>
                  </a:lnTo>
                  <a:lnTo>
                    <a:pt x="2144" y="899"/>
                  </a:lnTo>
                  <a:lnTo>
                    <a:pt x="2144" y="899"/>
                  </a:lnTo>
                  <a:lnTo>
                    <a:pt x="2144" y="899"/>
                  </a:lnTo>
                  <a:lnTo>
                    <a:pt x="2144" y="899"/>
                  </a:lnTo>
                  <a:lnTo>
                    <a:pt x="2144" y="899"/>
                  </a:lnTo>
                  <a:lnTo>
                    <a:pt x="2144" y="899"/>
                  </a:lnTo>
                  <a:lnTo>
                    <a:pt x="2141" y="899"/>
                  </a:lnTo>
                  <a:lnTo>
                    <a:pt x="2141" y="899"/>
                  </a:lnTo>
                  <a:lnTo>
                    <a:pt x="2138" y="899"/>
                  </a:lnTo>
                  <a:lnTo>
                    <a:pt x="2138" y="899"/>
                  </a:lnTo>
                  <a:lnTo>
                    <a:pt x="2138" y="899"/>
                  </a:lnTo>
                  <a:lnTo>
                    <a:pt x="2138" y="882"/>
                  </a:lnTo>
                  <a:lnTo>
                    <a:pt x="2136" y="882"/>
                  </a:lnTo>
                  <a:lnTo>
                    <a:pt x="2136"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99"/>
                  </a:lnTo>
                  <a:lnTo>
                    <a:pt x="2135" y="882"/>
                  </a:lnTo>
                  <a:lnTo>
                    <a:pt x="2135" y="882"/>
                  </a:lnTo>
                  <a:lnTo>
                    <a:pt x="2135" y="899"/>
                  </a:lnTo>
                  <a:lnTo>
                    <a:pt x="2135" y="899"/>
                  </a:lnTo>
                  <a:lnTo>
                    <a:pt x="2135" y="899"/>
                  </a:lnTo>
                  <a:lnTo>
                    <a:pt x="2135" y="899"/>
                  </a:lnTo>
                  <a:lnTo>
                    <a:pt x="2135" y="899"/>
                  </a:lnTo>
                  <a:lnTo>
                    <a:pt x="2135" y="899"/>
                  </a:lnTo>
                  <a:lnTo>
                    <a:pt x="2135" y="899"/>
                  </a:lnTo>
                  <a:lnTo>
                    <a:pt x="2090" y="899"/>
                  </a:lnTo>
                  <a:lnTo>
                    <a:pt x="2090" y="899"/>
                  </a:lnTo>
                  <a:lnTo>
                    <a:pt x="2090" y="899"/>
                  </a:lnTo>
                  <a:lnTo>
                    <a:pt x="2090" y="899"/>
                  </a:lnTo>
                  <a:lnTo>
                    <a:pt x="2090" y="899"/>
                  </a:lnTo>
                  <a:lnTo>
                    <a:pt x="2090" y="899"/>
                  </a:lnTo>
                  <a:lnTo>
                    <a:pt x="2090" y="899"/>
                  </a:lnTo>
                  <a:lnTo>
                    <a:pt x="2090" y="899"/>
                  </a:lnTo>
                  <a:lnTo>
                    <a:pt x="2090" y="899"/>
                  </a:lnTo>
                  <a:lnTo>
                    <a:pt x="2090"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9"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99"/>
                  </a:lnTo>
                  <a:lnTo>
                    <a:pt x="2088" y="884"/>
                  </a:lnTo>
                  <a:lnTo>
                    <a:pt x="2087" y="884"/>
                  </a:lnTo>
                  <a:lnTo>
                    <a:pt x="2087" y="884"/>
                  </a:lnTo>
                  <a:lnTo>
                    <a:pt x="2086" y="884"/>
                  </a:lnTo>
                  <a:lnTo>
                    <a:pt x="2086" y="899"/>
                  </a:lnTo>
                  <a:lnTo>
                    <a:pt x="2086" y="899"/>
                  </a:lnTo>
                  <a:lnTo>
                    <a:pt x="2086" y="899"/>
                  </a:lnTo>
                  <a:lnTo>
                    <a:pt x="2085" y="899"/>
                  </a:lnTo>
                  <a:lnTo>
                    <a:pt x="2085" y="899"/>
                  </a:lnTo>
                  <a:lnTo>
                    <a:pt x="2085" y="899"/>
                  </a:lnTo>
                  <a:lnTo>
                    <a:pt x="2085" y="899"/>
                  </a:lnTo>
                  <a:lnTo>
                    <a:pt x="2085" y="899"/>
                  </a:lnTo>
                  <a:lnTo>
                    <a:pt x="2085" y="899"/>
                  </a:lnTo>
                  <a:lnTo>
                    <a:pt x="2083" y="899"/>
                  </a:lnTo>
                  <a:lnTo>
                    <a:pt x="2083" y="899"/>
                  </a:lnTo>
                  <a:lnTo>
                    <a:pt x="2082" y="899"/>
                  </a:lnTo>
                  <a:lnTo>
                    <a:pt x="2082" y="899"/>
                  </a:lnTo>
                  <a:lnTo>
                    <a:pt x="2082" y="899"/>
                  </a:lnTo>
                  <a:lnTo>
                    <a:pt x="2082"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1"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80" y="899"/>
                  </a:lnTo>
                  <a:lnTo>
                    <a:pt x="2079" y="899"/>
                  </a:lnTo>
                  <a:lnTo>
                    <a:pt x="2079" y="899"/>
                  </a:lnTo>
                  <a:lnTo>
                    <a:pt x="2078" y="899"/>
                  </a:lnTo>
                  <a:lnTo>
                    <a:pt x="2078" y="899"/>
                  </a:lnTo>
                  <a:lnTo>
                    <a:pt x="2078" y="899"/>
                  </a:lnTo>
                  <a:lnTo>
                    <a:pt x="2078" y="899"/>
                  </a:lnTo>
                  <a:lnTo>
                    <a:pt x="2078" y="899"/>
                  </a:lnTo>
                  <a:lnTo>
                    <a:pt x="2078" y="899"/>
                  </a:lnTo>
                  <a:lnTo>
                    <a:pt x="2078" y="899"/>
                  </a:lnTo>
                  <a:lnTo>
                    <a:pt x="2078"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64" y="899"/>
                  </a:lnTo>
                  <a:lnTo>
                    <a:pt x="2064" y="892"/>
                  </a:lnTo>
                  <a:lnTo>
                    <a:pt x="2061" y="892"/>
                  </a:lnTo>
                  <a:lnTo>
                    <a:pt x="2061" y="892"/>
                  </a:lnTo>
                  <a:lnTo>
                    <a:pt x="2060" y="892"/>
                  </a:lnTo>
                  <a:lnTo>
                    <a:pt x="2060" y="892"/>
                  </a:lnTo>
                  <a:lnTo>
                    <a:pt x="2060" y="892"/>
                  </a:lnTo>
                  <a:lnTo>
                    <a:pt x="2060" y="899"/>
                  </a:lnTo>
                  <a:lnTo>
                    <a:pt x="2059" y="899"/>
                  </a:lnTo>
                  <a:lnTo>
                    <a:pt x="2059" y="892"/>
                  </a:lnTo>
                  <a:lnTo>
                    <a:pt x="2059" y="892"/>
                  </a:lnTo>
                  <a:lnTo>
                    <a:pt x="2059" y="899"/>
                  </a:lnTo>
                  <a:lnTo>
                    <a:pt x="2059" y="899"/>
                  </a:lnTo>
                  <a:lnTo>
                    <a:pt x="2059" y="899"/>
                  </a:lnTo>
                  <a:lnTo>
                    <a:pt x="2059" y="899"/>
                  </a:lnTo>
                  <a:lnTo>
                    <a:pt x="2059" y="899"/>
                  </a:lnTo>
                  <a:lnTo>
                    <a:pt x="2059" y="899"/>
                  </a:lnTo>
                  <a:lnTo>
                    <a:pt x="2059" y="894"/>
                  </a:lnTo>
                  <a:lnTo>
                    <a:pt x="2059" y="894"/>
                  </a:lnTo>
                  <a:lnTo>
                    <a:pt x="2059" y="894"/>
                  </a:lnTo>
                  <a:lnTo>
                    <a:pt x="2059" y="894"/>
                  </a:lnTo>
                  <a:lnTo>
                    <a:pt x="2059" y="899"/>
                  </a:lnTo>
                  <a:lnTo>
                    <a:pt x="2058" y="899"/>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5" y="907"/>
                  </a:lnTo>
                  <a:lnTo>
                    <a:pt x="2055" y="907"/>
                  </a:lnTo>
                  <a:lnTo>
                    <a:pt x="2055" y="907"/>
                  </a:lnTo>
                  <a:lnTo>
                    <a:pt x="2055" y="899"/>
                  </a:lnTo>
                  <a:lnTo>
                    <a:pt x="2055" y="899"/>
                  </a:lnTo>
                  <a:lnTo>
                    <a:pt x="2055" y="899"/>
                  </a:lnTo>
                  <a:lnTo>
                    <a:pt x="2055" y="899"/>
                  </a:lnTo>
                  <a:lnTo>
                    <a:pt x="2055" y="899"/>
                  </a:lnTo>
                  <a:lnTo>
                    <a:pt x="2055" y="899"/>
                  </a:lnTo>
                  <a:lnTo>
                    <a:pt x="2055" y="899"/>
                  </a:lnTo>
                  <a:lnTo>
                    <a:pt x="2055" y="899"/>
                  </a:lnTo>
                  <a:lnTo>
                    <a:pt x="2055" y="899"/>
                  </a:lnTo>
                  <a:lnTo>
                    <a:pt x="2032" y="899"/>
                  </a:lnTo>
                  <a:lnTo>
                    <a:pt x="2032" y="899"/>
                  </a:lnTo>
                  <a:lnTo>
                    <a:pt x="2021" y="899"/>
                  </a:lnTo>
                  <a:lnTo>
                    <a:pt x="2021" y="899"/>
                  </a:lnTo>
                  <a:lnTo>
                    <a:pt x="1968" y="899"/>
                  </a:lnTo>
                  <a:lnTo>
                    <a:pt x="1968" y="910"/>
                  </a:lnTo>
                  <a:lnTo>
                    <a:pt x="1963" y="910"/>
                  </a:lnTo>
                  <a:lnTo>
                    <a:pt x="1963" y="899"/>
                  </a:lnTo>
                  <a:lnTo>
                    <a:pt x="1958" y="899"/>
                  </a:lnTo>
                  <a:lnTo>
                    <a:pt x="1958" y="910"/>
                  </a:lnTo>
                  <a:lnTo>
                    <a:pt x="1955" y="910"/>
                  </a:lnTo>
                  <a:lnTo>
                    <a:pt x="1955"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5"/>
                  </a:lnTo>
                  <a:lnTo>
                    <a:pt x="1951" y="915"/>
                  </a:lnTo>
                  <a:lnTo>
                    <a:pt x="1951" y="915"/>
                  </a:lnTo>
                  <a:lnTo>
                    <a:pt x="1948" y="915"/>
                  </a:lnTo>
                  <a:lnTo>
                    <a:pt x="1948" y="899"/>
                  </a:lnTo>
                  <a:lnTo>
                    <a:pt x="1948" y="899"/>
                  </a:lnTo>
                  <a:lnTo>
                    <a:pt x="1948" y="899"/>
                  </a:lnTo>
                  <a:lnTo>
                    <a:pt x="1948" y="899"/>
                  </a:lnTo>
                  <a:lnTo>
                    <a:pt x="1948" y="899"/>
                  </a:lnTo>
                  <a:lnTo>
                    <a:pt x="1948" y="899"/>
                  </a:lnTo>
                  <a:lnTo>
                    <a:pt x="1948" y="899"/>
                  </a:lnTo>
                  <a:lnTo>
                    <a:pt x="1948" y="899"/>
                  </a:lnTo>
                  <a:lnTo>
                    <a:pt x="1948" y="915"/>
                  </a:lnTo>
                  <a:lnTo>
                    <a:pt x="1948" y="915"/>
                  </a:lnTo>
                  <a:lnTo>
                    <a:pt x="1948" y="915"/>
                  </a:lnTo>
                  <a:lnTo>
                    <a:pt x="1948" y="915"/>
                  </a:lnTo>
                  <a:lnTo>
                    <a:pt x="1948" y="899"/>
                  </a:lnTo>
                  <a:lnTo>
                    <a:pt x="1948" y="899"/>
                  </a:lnTo>
                  <a:lnTo>
                    <a:pt x="1948" y="916"/>
                  </a:lnTo>
                  <a:lnTo>
                    <a:pt x="1948" y="916"/>
                  </a:lnTo>
                  <a:lnTo>
                    <a:pt x="1948" y="916"/>
                  </a:lnTo>
                  <a:lnTo>
                    <a:pt x="1948" y="916"/>
                  </a:lnTo>
                  <a:lnTo>
                    <a:pt x="1948" y="899"/>
                  </a:lnTo>
                  <a:lnTo>
                    <a:pt x="1948" y="899"/>
                  </a:lnTo>
                  <a:lnTo>
                    <a:pt x="1948"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920"/>
                  </a:lnTo>
                  <a:lnTo>
                    <a:pt x="1944" y="920"/>
                  </a:lnTo>
                  <a:lnTo>
                    <a:pt x="1944" y="920"/>
                  </a:lnTo>
                  <a:lnTo>
                    <a:pt x="1944" y="920"/>
                  </a:lnTo>
                  <a:lnTo>
                    <a:pt x="1944" y="899"/>
                  </a:lnTo>
                  <a:lnTo>
                    <a:pt x="1944" y="899"/>
                  </a:lnTo>
                  <a:lnTo>
                    <a:pt x="1944" y="899"/>
                  </a:lnTo>
                  <a:lnTo>
                    <a:pt x="1944" y="899"/>
                  </a:lnTo>
                  <a:lnTo>
                    <a:pt x="1944" y="899"/>
                  </a:lnTo>
                  <a:lnTo>
                    <a:pt x="1944" y="899"/>
                  </a:lnTo>
                  <a:lnTo>
                    <a:pt x="1944" y="899"/>
                  </a:lnTo>
                  <a:lnTo>
                    <a:pt x="1944" y="899"/>
                  </a:lnTo>
                  <a:lnTo>
                    <a:pt x="1944" y="924"/>
                  </a:lnTo>
                  <a:lnTo>
                    <a:pt x="1944" y="924"/>
                  </a:lnTo>
                  <a:lnTo>
                    <a:pt x="1944" y="924"/>
                  </a:lnTo>
                  <a:lnTo>
                    <a:pt x="1944" y="924"/>
                  </a:lnTo>
                  <a:lnTo>
                    <a:pt x="1944" y="925"/>
                  </a:lnTo>
                  <a:lnTo>
                    <a:pt x="1943" y="925"/>
                  </a:lnTo>
                  <a:lnTo>
                    <a:pt x="1943" y="925"/>
                  </a:lnTo>
                  <a:lnTo>
                    <a:pt x="1943" y="925"/>
                  </a:lnTo>
                  <a:lnTo>
                    <a:pt x="1943" y="899"/>
                  </a:lnTo>
                  <a:lnTo>
                    <a:pt x="1936" y="899"/>
                  </a:lnTo>
                  <a:lnTo>
                    <a:pt x="1936" y="899"/>
                  </a:lnTo>
                  <a:lnTo>
                    <a:pt x="1929" y="899"/>
                  </a:lnTo>
                  <a:lnTo>
                    <a:pt x="1929" y="899"/>
                  </a:lnTo>
                  <a:lnTo>
                    <a:pt x="1927" y="899"/>
                  </a:lnTo>
                  <a:lnTo>
                    <a:pt x="1927" y="899"/>
                  </a:lnTo>
                  <a:lnTo>
                    <a:pt x="1926" y="899"/>
                  </a:lnTo>
                  <a:lnTo>
                    <a:pt x="1926" y="932"/>
                  </a:lnTo>
                  <a:lnTo>
                    <a:pt x="1912" y="932"/>
                  </a:lnTo>
                  <a:lnTo>
                    <a:pt x="1912" y="932"/>
                  </a:lnTo>
                  <a:lnTo>
                    <a:pt x="1910" y="932"/>
                  </a:lnTo>
                  <a:lnTo>
                    <a:pt x="1910" y="932"/>
                  </a:lnTo>
                  <a:lnTo>
                    <a:pt x="1909" y="932"/>
                  </a:lnTo>
                  <a:lnTo>
                    <a:pt x="1909" y="932"/>
                  </a:lnTo>
                  <a:lnTo>
                    <a:pt x="1907" y="932"/>
                  </a:lnTo>
                  <a:lnTo>
                    <a:pt x="1907" y="932"/>
                  </a:lnTo>
                  <a:lnTo>
                    <a:pt x="1907" y="932"/>
                  </a:lnTo>
                  <a:lnTo>
                    <a:pt x="1907" y="932"/>
                  </a:lnTo>
                  <a:lnTo>
                    <a:pt x="1906" y="932"/>
                  </a:lnTo>
                  <a:lnTo>
                    <a:pt x="1906" y="932"/>
                  </a:lnTo>
                  <a:lnTo>
                    <a:pt x="1905" y="932"/>
                  </a:lnTo>
                  <a:lnTo>
                    <a:pt x="1905"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4"/>
                  </a:lnTo>
                  <a:lnTo>
                    <a:pt x="1904" y="934"/>
                  </a:lnTo>
                  <a:lnTo>
                    <a:pt x="1904" y="934"/>
                  </a:lnTo>
                  <a:lnTo>
                    <a:pt x="1903" y="934"/>
                  </a:lnTo>
                  <a:lnTo>
                    <a:pt x="1903" y="934"/>
                  </a:lnTo>
                  <a:lnTo>
                    <a:pt x="1903" y="934"/>
                  </a:lnTo>
                  <a:lnTo>
                    <a:pt x="1903" y="934"/>
                  </a:lnTo>
                  <a:lnTo>
                    <a:pt x="1903" y="934"/>
                  </a:lnTo>
                  <a:lnTo>
                    <a:pt x="1903" y="934"/>
                  </a:lnTo>
                  <a:lnTo>
                    <a:pt x="1903" y="934"/>
                  </a:lnTo>
                  <a:lnTo>
                    <a:pt x="1903" y="899"/>
                  </a:lnTo>
                  <a:lnTo>
                    <a:pt x="1902" y="899"/>
                  </a:lnTo>
                  <a:lnTo>
                    <a:pt x="1902"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8"/>
                  </a:lnTo>
                  <a:lnTo>
                    <a:pt x="1901" y="938"/>
                  </a:lnTo>
                  <a:lnTo>
                    <a:pt x="1901" y="938"/>
                  </a:lnTo>
                  <a:lnTo>
                    <a:pt x="1901" y="938"/>
                  </a:lnTo>
                  <a:lnTo>
                    <a:pt x="1901" y="899"/>
                  </a:lnTo>
                  <a:lnTo>
                    <a:pt x="1901" y="899"/>
                  </a:lnTo>
                  <a:lnTo>
                    <a:pt x="1901" y="939"/>
                  </a:lnTo>
                  <a:lnTo>
                    <a:pt x="1895" y="939"/>
                  </a:lnTo>
                  <a:lnTo>
                    <a:pt x="1895" y="939"/>
                  </a:lnTo>
                  <a:lnTo>
                    <a:pt x="1894" y="939"/>
                  </a:lnTo>
                  <a:lnTo>
                    <a:pt x="1894" y="939"/>
                  </a:lnTo>
                  <a:lnTo>
                    <a:pt x="1891" y="939"/>
                  </a:lnTo>
                  <a:lnTo>
                    <a:pt x="1891" y="939"/>
                  </a:lnTo>
                  <a:lnTo>
                    <a:pt x="1891" y="939"/>
                  </a:lnTo>
                  <a:lnTo>
                    <a:pt x="1891" y="941"/>
                  </a:lnTo>
                  <a:lnTo>
                    <a:pt x="1890" y="941"/>
                  </a:lnTo>
                  <a:lnTo>
                    <a:pt x="1890" y="941"/>
                  </a:lnTo>
                  <a:lnTo>
                    <a:pt x="1890" y="941"/>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76" y="942"/>
                  </a:lnTo>
                  <a:lnTo>
                    <a:pt x="1876" y="942"/>
                  </a:lnTo>
                  <a:lnTo>
                    <a:pt x="1874" y="942"/>
                  </a:lnTo>
                  <a:lnTo>
                    <a:pt x="1874" y="942"/>
                  </a:lnTo>
                  <a:lnTo>
                    <a:pt x="1873" y="942"/>
                  </a:lnTo>
                  <a:lnTo>
                    <a:pt x="1873" y="942"/>
                  </a:lnTo>
                  <a:lnTo>
                    <a:pt x="1872" y="942"/>
                  </a:lnTo>
                  <a:lnTo>
                    <a:pt x="1872" y="942"/>
                  </a:lnTo>
                  <a:lnTo>
                    <a:pt x="1871" y="942"/>
                  </a:lnTo>
                  <a:lnTo>
                    <a:pt x="1871" y="942"/>
                  </a:lnTo>
                  <a:lnTo>
                    <a:pt x="1871" y="942"/>
                  </a:lnTo>
                  <a:lnTo>
                    <a:pt x="1871" y="942"/>
                  </a:lnTo>
                  <a:lnTo>
                    <a:pt x="1870" y="942"/>
                  </a:lnTo>
                  <a:lnTo>
                    <a:pt x="1870" y="942"/>
                  </a:lnTo>
                  <a:lnTo>
                    <a:pt x="1870" y="942"/>
                  </a:lnTo>
                  <a:lnTo>
                    <a:pt x="1870" y="942"/>
                  </a:lnTo>
                  <a:lnTo>
                    <a:pt x="1870" y="942"/>
                  </a:lnTo>
                  <a:lnTo>
                    <a:pt x="1870" y="942"/>
                  </a:lnTo>
                  <a:lnTo>
                    <a:pt x="1870" y="942"/>
                  </a:lnTo>
                  <a:lnTo>
                    <a:pt x="1870" y="945"/>
                  </a:lnTo>
                  <a:lnTo>
                    <a:pt x="1870" y="945"/>
                  </a:lnTo>
                  <a:lnTo>
                    <a:pt x="1870" y="945"/>
                  </a:lnTo>
                  <a:lnTo>
                    <a:pt x="1870" y="945"/>
                  </a:lnTo>
                  <a:lnTo>
                    <a:pt x="1870" y="946"/>
                  </a:lnTo>
                  <a:lnTo>
                    <a:pt x="1870" y="946"/>
                  </a:lnTo>
                  <a:lnTo>
                    <a:pt x="1870" y="946"/>
                  </a:lnTo>
                  <a:lnTo>
                    <a:pt x="1870" y="946"/>
                  </a:lnTo>
                  <a:lnTo>
                    <a:pt x="1870" y="948"/>
                  </a:lnTo>
                  <a:lnTo>
                    <a:pt x="1868" y="948"/>
                  </a:lnTo>
                  <a:lnTo>
                    <a:pt x="1868" y="948"/>
                  </a:lnTo>
                  <a:lnTo>
                    <a:pt x="1863" y="948"/>
                  </a:lnTo>
                  <a:lnTo>
                    <a:pt x="1863" y="948"/>
                  </a:lnTo>
                  <a:lnTo>
                    <a:pt x="1861" y="948"/>
                  </a:lnTo>
                  <a:lnTo>
                    <a:pt x="1861"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52"/>
                  </a:lnTo>
                  <a:lnTo>
                    <a:pt x="1855" y="952"/>
                  </a:lnTo>
                  <a:lnTo>
                    <a:pt x="1855" y="899"/>
                  </a:lnTo>
                  <a:lnTo>
                    <a:pt x="1854" y="899"/>
                  </a:lnTo>
                  <a:lnTo>
                    <a:pt x="1854" y="952"/>
                  </a:lnTo>
                  <a:lnTo>
                    <a:pt x="1853" y="952"/>
                  </a:lnTo>
                  <a:lnTo>
                    <a:pt x="1853" y="954"/>
                  </a:lnTo>
                  <a:lnTo>
                    <a:pt x="1853" y="954"/>
                  </a:lnTo>
                  <a:lnTo>
                    <a:pt x="1853" y="954"/>
                  </a:lnTo>
                  <a:lnTo>
                    <a:pt x="1852" y="954"/>
                  </a:lnTo>
                  <a:lnTo>
                    <a:pt x="1852" y="954"/>
                  </a:lnTo>
                  <a:lnTo>
                    <a:pt x="1852" y="954"/>
                  </a:lnTo>
                  <a:lnTo>
                    <a:pt x="1852" y="954"/>
                  </a:lnTo>
                  <a:lnTo>
                    <a:pt x="1852" y="954"/>
                  </a:lnTo>
                  <a:lnTo>
                    <a:pt x="1852" y="956"/>
                  </a:lnTo>
                  <a:lnTo>
                    <a:pt x="1852" y="956"/>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963"/>
                  </a:lnTo>
                  <a:lnTo>
                    <a:pt x="1847" y="963"/>
                  </a:lnTo>
                  <a:lnTo>
                    <a:pt x="1847" y="963"/>
                  </a:lnTo>
                  <a:lnTo>
                    <a:pt x="1846" y="963"/>
                  </a:lnTo>
                  <a:lnTo>
                    <a:pt x="1846" y="963"/>
                  </a:lnTo>
                  <a:lnTo>
                    <a:pt x="1845" y="963"/>
                  </a:lnTo>
                  <a:lnTo>
                    <a:pt x="1845" y="963"/>
                  </a:lnTo>
                  <a:lnTo>
                    <a:pt x="1845" y="963"/>
                  </a:lnTo>
                  <a:lnTo>
                    <a:pt x="1845" y="899"/>
                  </a:lnTo>
                  <a:lnTo>
                    <a:pt x="1844" y="899"/>
                  </a:lnTo>
                  <a:lnTo>
                    <a:pt x="1844" y="966"/>
                  </a:lnTo>
                  <a:lnTo>
                    <a:pt x="1820" y="966"/>
                  </a:lnTo>
                  <a:lnTo>
                    <a:pt x="1820" y="966"/>
                  </a:lnTo>
                  <a:lnTo>
                    <a:pt x="1817" y="966"/>
                  </a:lnTo>
                  <a:lnTo>
                    <a:pt x="1817" y="966"/>
                  </a:lnTo>
                  <a:lnTo>
                    <a:pt x="1817" y="966"/>
                  </a:lnTo>
                  <a:lnTo>
                    <a:pt x="1817" y="899"/>
                  </a:lnTo>
                  <a:lnTo>
                    <a:pt x="1815" y="899"/>
                  </a:lnTo>
                  <a:lnTo>
                    <a:pt x="1815" y="970"/>
                  </a:lnTo>
                  <a:lnTo>
                    <a:pt x="1814" y="970"/>
                  </a:lnTo>
                  <a:lnTo>
                    <a:pt x="1814" y="970"/>
                  </a:lnTo>
                  <a:lnTo>
                    <a:pt x="1814" y="970"/>
                  </a:lnTo>
                  <a:lnTo>
                    <a:pt x="1814" y="970"/>
                  </a:lnTo>
                  <a:lnTo>
                    <a:pt x="1814" y="970"/>
                  </a:lnTo>
                  <a:lnTo>
                    <a:pt x="1814" y="899"/>
                  </a:lnTo>
                  <a:lnTo>
                    <a:pt x="1814" y="899"/>
                  </a:lnTo>
                  <a:lnTo>
                    <a:pt x="1814" y="899"/>
                  </a:lnTo>
                  <a:lnTo>
                    <a:pt x="1808" y="899"/>
                  </a:lnTo>
                  <a:lnTo>
                    <a:pt x="1808" y="899"/>
                  </a:lnTo>
                  <a:lnTo>
                    <a:pt x="1804" y="899"/>
                  </a:lnTo>
                  <a:lnTo>
                    <a:pt x="1804" y="899"/>
                  </a:lnTo>
                  <a:lnTo>
                    <a:pt x="1803" y="899"/>
                  </a:lnTo>
                  <a:lnTo>
                    <a:pt x="1803" y="899"/>
                  </a:lnTo>
                  <a:lnTo>
                    <a:pt x="1802" y="899"/>
                  </a:lnTo>
                  <a:lnTo>
                    <a:pt x="1802" y="899"/>
                  </a:lnTo>
                  <a:lnTo>
                    <a:pt x="1802" y="899"/>
                  </a:lnTo>
                  <a:lnTo>
                    <a:pt x="1802" y="899"/>
                  </a:lnTo>
                  <a:lnTo>
                    <a:pt x="1801" y="899"/>
                  </a:lnTo>
                  <a:lnTo>
                    <a:pt x="1801" y="899"/>
                  </a:lnTo>
                  <a:lnTo>
                    <a:pt x="1801" y="899"/>
                  </a:lnTo>
                  <a:lnTo>
                    <a:pt x="1801" y="899"/>
                  </a:lnTo>
                  <a:lnTo>
                    <a:pt x="1801" y="899"/>
                  </a:lnTo>
                  <a:lnTo>
                    <a:pt x="1801" y="899"/>
                  </a:lnTo>
                  <a:lnTo>
                    <a:pt x="1801" y="899"/>
                  </a:lnTo>
                  <a:lnTo>
                    <a:pt x="1801" y="976"/>
                  </a:lnTo>
                  <a:lnTo>
                    <a:pt x="1801" y="976"/>
                  </a:lnTo>
                  <a:lnTo>
                    <a:pt x="1801" y="976"/>
                  </a:lnTo>
                  <a:lnTo>
                    <a:pt x="1801" y="976"/>
                  </a:lnTo>
                  <a:lnTo>
                    <a:pt x="1801"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899"/>
                  </a:lnTo>
                  <a:lnTo>
                    <a:pt x="1800" y="899"/>
                  </a:lnTo>
                  <a:lnTo>
                    <a:pt x="1800" y="899"/>
                  </a:lnTo>
                  <a:lnTo>
                    <a:pt x="1800" y="899"/>
                  </a:lnTo>
                  <a:lnTo>
                    <a:pt x="1800" y="987"/>
                  </a:lnTo>
                  <a:lnTo>
                    <a:pt x="1800" y="987"/>
                  </a:lnTo>
                  <a:lnTo>
                    <a:pt x="1800"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899"/>
                  </a:lnTo>
                  <a:lnTo>
                    <a:pt x="1737" y="899"/>
                  </a:lnTo>
                  <a:lnTo>
                    <a:pt x="1737" y="899"/>
                  </a:lnTo>
                  <a:lnTo>
                    <a:pt x="1706" y="899"/>
                  </a:lnTo>
                  <a:lnTo>
                    <a:pt x="1706" y="899"/>
                  </a:lnTo>
                  <a:lnTo>
                    <a:pt x="1706" y="899"/>
                  </a:lnTo>
                  <a:lnTo>
                    <a:pt x="1706" y="993"/>
                  </a:lnTo>
                  <a:lnTo>
                    <a:pt x="1703" y="993"/>
                  </a:lnTo>
                  <a:lnTo>
                    <a:pt x="1703" y="993"/>
                  </a:lnTo>
                  <a:lnTo>
                    <a:pt x="1703" y="993"/>
                  </a:lnTo>
                  <a:lnTo>
                    <a:pt x="1703" y="993"/>
                  </a:lnTo>
                  <a:lnTo>
                    <a:pt x="1702" y="993"/>
                  </a:lnTo>
                  <a:lnTo>
                    <a:pt x="1702" y="899"/>
                  </a:lnTo>
                  <a:lnTo>
                    <a:pt x="1702" y="899"/>
                  </a:lnTo>
                  <a:lnTo>
                    <a:pt x="1702" y="993"/>
                  </a:lnTo>
                  <a:lnTo>
                    <a:pt x="1702" y="993"/>
                  </a:lnTo>
                  <a:lnTo>
                    <a:pt x="1702" y="993"/>
                  </a:lnTo>
                  <a:lnTo>
                    <a:pt x="1702" y="993"/>
                  </a:lnTo>
                  <a:lnTo>
                    <a:pt x="1702" y="993"/>
                  </a:lnTo>
                  <a:lnTo>
                    <a:pt x="1702" y="993"/>
                  </a:lnTo>
                  <a:lnTo>
                    <a:pt x="1702" y="996"/>
                  </a:lnTo>
                  <a:lnTo>
                    <a:pt x="1700" y="996"/>
                  </a:lnTo>
                  <a:lnTo>
                    <a:pt x="1700" y="996"/>
                  </a:lnTo>
                  <a:lnTo>
                    <a:pt x="1700" y="996"/>
                  </a:lnTo>
                  <a:lnTo>
                    <a:pt x="1700" y="996"/>
                  </a:lnTo>
                  <a:lnTo>
                    <a:pt x="1700" y="996"/>
                  </a:lnTo>
                  <a:lnTo>
                    <a:pt x="1700" y="996"/>
                  </a:lnTo>
                  <a:lnTo>
                    <a:pt x="1700" y="996"/>
                  </a:lnTo>
                  <a:lnTo>
                    <a:pt x="1700" y="899"/>
                  </a:lnTo>
                  <a:lnTo>
                    <a:pt x="1699" y="899"/>
                  </a:lnTo>
                  <a:lnTo>
                    <a:pt x="1699" y="899"/>
                  </a:lnTo>
                  <a:lnTo>
                    <a:pt x="1699" y="899"/>
                  </a:lnTo>
                  <a:lnTo>
                    <a:pt x="1699" y="999"/>
                  </a:lnTo>
                  <a:lnTo>
                    <a:pt x="1699" y="999"/>
                  </a:lnTo>
                  <a:lnTo>
                    <a:pt x="1699" y="999"/>
                  </a:lnTo>
                  <a:lnTo>
                    <a:pt x="1699" y="999"/>
                  </a:lnTo>
                  <a:lnTo>
                    <a:pt x="1699" y="999"/>
                  </a:lnTo>
                  <a:lnTo>
                    <a:pt x="1699" y="999"/>
                  </a:lnTo>
                  <a:lnTo>
                    <a:pt x="1699" y="899"/>
                  </a:lnTo>
                  <a:lnTo>
                    <a:pt x="1699" y="899"/>
                  </a:lnTo>
                  <a:lnTo>
                    <a:pt x="1699" y="1004"/>
                  </a:lnTo>
                  <a:lnTo>
                    <a:pt x="1699" y="1004"/>
                  </a:lnTo>
                  <a:lnTo>
                    <a:pt x="1699" y="1004"/>
                  </a:lnTo>
                  <a:lnTo>
                    <a:pt x="1699" y="1004"/>
                  </a:lnTo>
                  <a:lnTo>
                    <a:pt x="1699" y="1005"/>
                  </a:lnTo>
                  <a:lnTo>
                    <a:pt x="1698" y="1005"/>
                  </a:lnTo>
                  <a:lnTo>
                    <a:pt x="1698" y="1005"/>
                  </a:lnTo>
                  <a:lnTo>
                    <a:pt x="1698" y="1005"/>
                  </a:lnTo>
                  <a:lnTo>
                    <a:pt x="1698" y="899"/>
                  </a:lnTo>
                  <a:lnTo>
                    <a:pt x="1695" y="899"/>
                  </a:lnTo>
                  <a:lnTo>
                    <a:pt x="1695" y="899"/>
                  </a:lnTo>
                  <a:lnTo>
                    <a:pt x="1695" y="899"/>
                  </a:lnTo>
                  <a:lnTo>
                    <a:pt x="1695" y="899"/>
                  </a:lnTo>
                  <a:lnTo>
                    <a:pt x="1687" y="899"/>
                  </a:lnTo>
                  <a:lnTo>
                    <a:pt x="1687" y="899"/>
                  </a:lnTo>
                  <a:lnTo>
                    <a:pt x="1683" y="899"/>
                  </a:lnTo>
                  <a:lnTo>
                    <a:pt x="1683" y="1007"/>
                  </a:lnTo>
                  <a:lnTo>
                    <a:pt x="1681" y="1007"/>
                  </a:lnTo>
                  <a:lnTo>
                    <a:pt x="1681"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10"/>
                  </a:lnTo>
                  <a:lnTo>
                    <a:pt x="1679" y="1010"/>
                  </a:lnTo>
                  <a:lnTo>
                    <a:pt x="1679" y="1010"/>
                  </a:lnTo>
                  <a:lnTo>
                    <a:pt x="1637" y="1010"/>
                  </a:lnTo>
                  <a:lnTo>
                    <a:pt x="1637" y="1010"/>
                  </a:lnTo>
                  <a:lnTo>
                    <a:pt x="1631" y="1010"/>
                  </a:lnTo>
                  <a:lnTo>
                    <a:pt x="1631" y="1010"/>
                  </a:lnTo>
                  <a:lnTo>
                    <a:pt x="1628" y="1010"/>
                  </a:lnTo>
                  <a:lnTo>
                    <a:pt x="1628" y="1010"/>
                  </a:lnTo>
                  <a:lnTo>
                    <a:pt x="1626" y="1010"/>
                  </a:lnTo>
                  <a:lnTo>
                    <a:pt x="1626" y="899"/>
                  </a:lnTo>
                  <a:lnTo>
                    <a:pt x="1576" y="899"/>
                  </a:lnTo>
                  <a:lnTo>
                    <a:pt x="1576" y="899"/>
                  </a:lnTo>
                  <a:lnTo>
                    <a:pt x="1558" y="899"/>
                  </a:lnTo>
                  <a:lnTo>
                    <a:pt x="1558" y="899"/>
                  </a:lnTo>
                  <a:lnTo>
                    <a:pt x="1549" y="899"/>
                  </a:lnTo>
                  <a:lnTo>
                    <a:pt x="1549" y="899"/>
                  </a:lnTo>
                  <a:lnTo>
                    <a:pt x="1544" y="899"/>
                  </a:lnTo>
                  <a:lnTo>
                    <a:pt x="1544" y="899"/>
                  </a:lnTo>
                  <a:lnTo>
                    <a:pt x="1541" y="899"/>
                  </a:lnTo>
                  <a:lnTo>
                    <a:pt x="1541" y="899"/>
                  </a:lnTo>
                  <a:lnTo>
                    <a:pt x="1539" y="899"/>
                  </a:lnTo>
                  <a:lnTo>
                    <a:pt x="1539" y="899"/>
                  </a:lnTo>
                  <a:lnTo>
                    <a:pt x="1538" y="899"/>
                  </a:lnTo>
                  <a:lnTo>
                    <a:pt x="1538" y="899"/>
                  </a:lnTo>
                  <a:lnTo>
                    <a:pt x="1537" y="899"/>
                  </a:lnTo>
                  <a:lnTo>
                    <a:pt x="1537" y="899"/>
                  </a:lnTo>
                  <a:lnTo>
                    <a:pt x="1536" y="899"/>
                  </a:lnTo>
                  <a:lnTo>
                    <a:pt x="1536" y="899"/>
                  </a:lnTo>
                  <a:lnTo>
                    <a:pt x="1536" y="899"/>
                  </a:lnTo>
                  <a:lnTo>
                    <a:pt x="1536" y="899"/>
                  </a:lnTo>
                  <a:lnTo>
                    <a:pt x="1535" y="899"/>
                  </a:lnTo>
                  <a:lnTo>
                    <a:pt x="1535" y="899"/>
                  </a:lnTo>
                  <a:lnTo>
                    <a:pt x="1535" y="899"/>
                  </a:lnTo>
                  <a:lnTo>
                    <a:pt x="1535" y="899"/>
                  </a:lnTo>
                  <a:lnTo>
                    <a:pt x="1535" y="899"/>
                  </a:lnTo>
                  <a:lnTo>
                    <a:pt x="1535" y="899"/>
                  </a:lnTo>
                  <a:lnTo>
                    <a:pt x="1507" y="899"/>
                  </a:lnTo>
                  <a:lnTo>
                    <a:pt x="1507" y="899"/>
                  </a:lnTo>
                  <a:lnTo>
                    <a:pt x="1495" y="899"/>
                  </a:lnTo>
                  <a:lnTo>
                    <a:pt x="1495" y="899"/>
                  </a:lnTo>
                  <a:lnTo>
                    <a:pt x="1489" y="899"/>
                  </a:lnTo>
                  <a:lnTo>
                    <a:pt x="1489" y="899"/>
                  </a:lnTo>
                  <a:lnTo>
                    <a:pt x="1487" y="899"/>
                  </a:lnTo>
                  <a:lnTo>
                    <a:pt x="1487" y="899"/>
                  </a:lnTo>
                  <a:lnTo>
                    <a:pt x="1486" y="899"/>
                  </a:lnTo>
                  <a:lnTo>
                    <a:pt x="1486" y="899"/>
                  </a:lnTo>
                  <a:lnTo>
                    <a:pt x="1485" y="899"/>
                  </a:lnTo>
                  <a:lnTo>
                    <a:pt x="1485" y="899"/>
                  </a:lnTo>
                  <a:lnTo>
                    <a:pt x="1485" y="899"/>
                  </a:lnTo>
                  <a:lnTo>
                    <a:pt x="1485" y="899"/>
                  </a:lnTo>
                  <a:lnTo>
                    <a:pt x="1485" y="899"/>
                  </a:lnTo>
                  <a:lnTo>
                    <a:pt x="1485" y="899"/>
                  </a:lnTo>
                  <a:lnTo>
                    <a:pt x="1484" y="899"/>
                  </a:lnTo>
                  <a:lnTo>
                    <a:pt x="1484" y="1017"/>
                  </a:lnTo>
                  <a:lnTo>
                    <a:pt x="1484" y="1017"/>
                  </a:lnTo>
                  <a:lnTo>
                    <a:pt x="1484" y="1017"/>
                  </a:lnTo>
                  <a:lnTo>
                    <a:pt x="1484" y="1017"/>
                  </a:lnTo>
                  <a:lnTo>
                    <a:pt x="1484" y="1019"/>
                  </a:lnTo>
                  <a:lnTo>
                    <a:pt x="1484" y="1019"/>
                  </a:lnTo>
                  <a:lnTo>
                    <a:pt x="1484" y="899"/>
                  </a:lnTo>
                  <a:lnTo>
                    <a:pt x="1484" y="899"/>
                  </a:lnTo>
                  <a:lnTo>
                    <a:pt x="1484" y="899"/>
                  </a:lnTo>
                  <a:lnTo>
                    <a:pt x="1484" y="899"/>
                  </a:lnTo>
                  <a:lnTo>
                    <a:pt x="1484" y="899"/>
                  </a:lnTo>
                  <a:lnTo>
                    <a:pt x="1484" y="899"/>
                  </a:lnTo>
                  <a:lnTo>
                    <a:pt x="1484" y="899"/>
                  </a:lnTo>
                  <a:lnTo>
                    <a:pt x="1484" y="899"/>
                  </a:lnTo>
                  <a:lnTo>
                    <a:pt x="1484"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2" y="899"/>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899"/>
                  </a:lnTo>
                  <a:lnTo>
                    <a:pt x="1479" y="899"/>
                  </a:lnTo>
                  <a:lnTo>
                    <a:pt x="1479" y="899"/>
                  </a:lnTo>
                  <a:lnTo>
                    <a:pt x="1478" y="899"/>
                  </a:lnTo>
                  <a:lnTo>
                    <a:pt x="1478" y="1029"/>
                  </a:lnTo>
                  <a:lnTo>
                    <a:pt x="1478" y="1029"/>
                  </a:lnTo>
                  <a:lnTo>
                    <a:pt x="1478" y="1029"/>
                  </a:lnTo>
                  <a:lnTo>
                    <a:pt x="1478" y="1029"/>
                  </a:lnTo>
                  <a:lnTo>
                    <a:pt x="1478" y="899"/>
                  </a:lnTo>
                  <a:lnTo>
                    <a:pt x="1478" y="899"/>
                  </a:lnTo>
                  <a:lnTo>
                    <a:pt x="1478" y="1029"/>
                  </a:lnTo>
                  <a:lnTo>
                    <a:pt x="1478" y="1029"/>
                  </a:lnTo>
                  <a:lnTo>
                    <a:pt x="1478" y="899"/>
                  </a:lnTo>
                  <a:lnTo>
                    <a:pt x="1476" y="899"/>
                  </a:lnTo>
                  <a:lnTo>
                    <a:pt x="1476" y="899"/>
                  </a:lnTo>
                  <a:lnTo>
                    <a:pt x="1476" y="899"/>
                  </a:lnTo>
                  <a:lnTo>
                    <a:pt x="1476" y="899"/>
                  </a:lnTo>
                  <a:lnTo>
                    <a:pt x="1475" y="899"/>
                  </a:lnTo>
                  <a:lnTo>
                    <a:pt x="1475" y="899"/>
                  </a:lnTo>
                  <a:lnTo>
                    <a:pt x="1475" y="899"/>
                  </a:lnTo>
                  <a:lnTo>
                    <a:pt x="1475" y="899"/>
                  </a:lnTo>
                  <a:lnTo>
                    <a:pt x="1475" y="899"/>
                  </a:lnTo>
                  <a:lnTo>
                    <a:pt x="1475" y="1033"/>
                  </a:lnTo>
                  <a:lnTo>
                    <a:pt x="1474" y="1033"/>
                  </a:lnTo>
                  <a:lnTo>
                    <a:pt x="1474" y="899"/>
                  </a:lnTo>
                  <a:lnTo>
                    <a:pt x="1474" y="899"/>
                  </a:lnTo>
                  <a:lnTo>
                    <a:pt x="1474" y="899"/>
                  </a:lnTo>
                  <a:lnTo>
                    <a:pt x="1474" y="899"/>
                  </a:lnTo>
                  <a:lnTo>
                    <a:pt x="1474" y="899"/>
                  </a:lnTo>
                  <a:lnTo>
                    <a:pt x="1457" y="899"/>
                  </a:lnTo>
                  <a:lnTo>
                    <a:pt x="1457" y="899"/>
                  </a:lnTo>
                  <a:lnTo>
                    <a:pt x="1457" y="899"/>
                  </a:lnTo>
                  <a:lnTo>
                    <a:pt x="1457" y="899"/>
                  </a:lnTo>
                  <a:lnTo>
                    <a:pt x="1456" y="899"/>
                  </a:lnTo>
                  <a:lnTo>
                    <a:pt x="1456" y="899"/>
                  </a:lnTo>
                  <a:lnTo>
                    <a:pt x="1455" y="899"/>
                  </a:lnTo>
                  <a:lnTo>
                    <a:pt x="1455" y="899"/>
                  </a:lnTo>
                  <a:lnTo>
                    <a:pt x="1455" y="899"/>
                  </a:lnTo>
                  <a:lnTo>
                    <a:pt x="1455" y="899"/>
                  </a:lnTo>
                  <a:lnTo>
                    <a:pt x="1455" y="899"/>
                  </a:lnTo>
                  <a:lnTo>
                    <a:pt x="1455" y="899"/>
                  </a:lnTo>
                  <a:lnTo>
                    <a:pt x="1455" y="899"/>
                  </a:lnTo>
                  <a:lnTo>
                    <a:pt x="1455" y="899"/>
                  </a:lnTo>
                  <a:lnTo>
                    <a:pt x="1454" y="899"/>
                  </a:lnTo>
                  <a:lnTo>
                    <a:pt x="1454" y="899"/>
                  </a:lnTo>
                  <a:lnTo>
                    <a:pt x="1453" y="899"/>
                  </a:lnTo>
                  <a:lnTo>
                    <a:pt x="1453" y="899"/>
                  </a:lnTo>
                  <a:lnTo>
                    <a:pt x="1453" y="899"/>
                  </a:lnTo>
                  <a:lnTo>
                    <a:pt x="1453" y="899"/>
                  </a:lnTo>
                  <a:lnTo>
                    <a:pt x="1453" y="899"/>
                  </a:lnTo>
                  <a:lnTo>
                    <a:pt x="1453" y="899"/>
                  </a:lnTo>
                  <a:lnTo>
                    <a:pt x="1441" y="899"/>
                  </a:lnTo>
                  <a:lnTo>
                    <a:pt x="1441" y="899"/>
                  </a:lnTo>
                  <a:lnTo>
                    <a:pt x="1439" y="899"/>
                  </a:lnTo>
                  <a:lnTo>
                    <a:pt x="1439" y="899"/>
                  </a:lnTo>
                  <a:lnTo>
                    <a:pt x="1438" y="899"/>
                  </a:lnTo>
                  <a:lnTo>
                    <a:pt x="1438" y="899"/>
                  </a:lnTo>
                  <a:lnTo>
                    <a:pt x="1438" y="899"/>
                  </a:lnTo>
                  <a:lnTo>
                    <a:pt x="1438" y="899"/>
                  </a:lnTo>
                  <a:lnTo>
                    <a:pt x="1438" y="899"/>
                  </a:lnTo>
                  <a:lnTo>
                    <a:pt x="1438" y="899"/>
                  </a:lnTo>
                  <a:lnTo>
                    <a:pt x="1438" y="899"/>
                  </a:lnTo>
                  <a:lnTo>
                    <a:pt x="1438" y="899"/>
                  </a:lnTo>
                  <a:lnTo>
                    <a:pt x="1437" y="899"/>
                  </a:lnTo>
                  <a:lnTo>
                    <a:pt x="1437" y="899"/>
                  </a:lnTo>
                  <a:lnTo>
                    <a:pt x="1436" y="899"/>
                  </a:lnTo>
                  <a:lnTo>
                    <a:pt x="1436"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4" y="1040"/>
                  </a:lnTo>
                  <a:lnTo>
                    <a:pt x="1434" y="899"/>
                  </a:lnTo>
                  <a:lnTo>
                    <a:pt x="1434" y="899"/>
                  </a:lnTo>
                  <a:lnTo>
                    <a:pt x="1434" y="899"/>
                  </a:lnTo>
                  <a:lnTo>
                    <a:pt x="1432" y="899"/>
                  </a:lnTo>
                  <a:lnTo>
                    <a:pt x="1432" y="899"/>
                  </a:lnTo>
                  <a:lnTo>
                    <a:pt x="1432" y="899"/>
                  </a:lnTo>
                  <a:lnTo>
                    <a:pt x="1432" y="899"/>
                  </a:lnTo>
                  <a:lnTo>
                    <a:pt x="1432" y="899"/>
                  </a:lnTo>
                  <a:lnTo>
                    <a:pt x="1432" y="1042"/>
                  </a:lnTo>
                  <a:lnTo>
                    <a:pt x="1425" y="1042"/>
                  </a:lnTo>
                  <a:lnTo>
                    <a:pt x="1425" y="1042"/>
                  </a:lnTo>
                  <a:lnTo>
                    <a:pt x="1423" y="1042"/>
                  </a:lnTo>
                  <a:lnTo>
                    <a:pt x="1423" y="1042"/>
                  </a:lnTo>
                  <a:lnTo>
                    <a:pt x="1422" y="1042"/>
                  </a:lnTo>
                  <a:lnTo>
                    <a:pt x="1422" y="1042"/>
                  </a:lnTo>
                  <a:lnTo>
                    <a:pt x="1421" y="1042"/>
                  </a:lnTo>
                  <a:lnTo>
                    <a:pt x="1421" y="899"/>
                  </a:lnTo>
                  <a:lnTo>
                    <a:pt x="1414" y="899"/>
                  </a:lnTo>
                  <a:lnTo>
                    <a:pt x="1414" y="899"/>
                  </a:lnTo>
                  <a:lnTo>
                    <a:pt x="1413" y="899"/>
                  </a:lnTo>
                  <a:lnTo>
                    <a:pt x="1413" y="899"/>
                  </a:lnTo>
                  <a:lnTo>
                    <a:pt x="1413" y="899"/>
                  </a:lnTo>
                  <a:lnTo>
                    <a:pt x="1413" y="899"/>
                  </a:lnTo>
                  <a:lnTo>
                    <a:pt x="1413" y="899"/>
                  </a:lnTo>
                  <a:lnTo>
                    <a:pt x="1413"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1050"/>
                  </a:lnTo>
                  <a:lnTo>
                    <a:pt x="1408" y="1050"/>
                  </a:lnTo>
                  <a:lnTo>
                    <a:pt x="1408" y="1050"/>
                  </a:lnTo>
                  <a:lnTo>
                    <a:pt x="1408" y="1050"/>
                  </a:lnTo>
                  <a:lnTo>
                    <a:pt x="1408" y="1052"/>
                  </a:lnTo>
                  <a:lnTo>
                    <a:pt x="1408" y="1052"/>
                  </a:lnTo>
                  <a:lnTo>
                    <a:pt x="1408" y="1053"/>
                  </a:lnTo>
                  <a:lnTo>
                    <a:pt x="1408" y="1053"/>
                  </a:lnTo>
                  <a:lnTo>
                    <a:pt x="1408" y="1053"/>
                  </a:lnTo>
                  <a:lnTo>
                    <a:pt x="1408" y="1053"/>
                  </a:lnTo>
                  <a:lnTo>
                    <a:pt x="1408" y="1053"/>
                  </a:lnTo>
                  <a:lnTo>
                    <a:pt x="1407" y="1053"/>
                  </a:lnTo>
                  <a:lnTo>
                    <a:pt x="1407" y="1053"/>
                  </a:lnTo>
                  <a:lnTo>
                    <a:pt x="1406" y="1053"/>
                  </a:lnTo>
                  <a:lnTo>
                    <a:pt x="1406" y="1053"/>
                  </a:lnTo>
                  <a:lnTo>
                    <a:pt x="1406" y="1053"/>
                  </a:lnTo>
                  <a:lnTo>
                    <a:pt x="1406"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4" y="1053"/>
                  </a:lnTo>
                  <a:lnTo>
                    <a:pt x="1404" y="1053"/>
                  </a:lnTo>
                  <a:lnTo>
                    <a:pt x="1404" y="1053"/>
                  </a:lnTo>
                  <a:lnTo>
                    <a:pt x="1404" y="1053"/>
                  </a:lnTo>
                  <a:lnTo>
                    <a:pt x="1404" y="1053"/>
                  </a:lnTo>
                  <a:lnTo>
                    <a:pt x="1404" y="1053"/>
                  </a:lnTo>
                  <a:lnTo>
                    <a:pt x="1404" y="1053"/>
                  </a:lnTo>
                  <a:lnTo>
                    <a:pt x="1404" y="1053"/>
                  </a:lnTo>
                  <a:lnTo>
                    <a:pt x="1404" y="1053"/>
                  </a:lnTo>
                  <a:lnTo>
                    <a:pt x="1404" y="899"/>
                  </a:lnTo>
                  <a:lnTo>
                    <a:pt x="1404" y="899"/>
                  </a:lnTo>
                  <a:lnTo>
                    <a:pt x="1404" y="899"/>
                  </a:lnTo>
                  <a:lnTo>
                    <a:pt x="1404" y="899"/>
                  </a:lnTo>
                  <a:lnTo>
                    <a:pt x="1404" y="899"/>
                  </a:lnTo>
                  <a:lnTo>
                    <a:pt x="1404" y="899"/>
                  </a:lnTo>
                  <a:lnTo>
                    <a:pt x="1404" y="899"/>
                  </a:lnTo>
                  <a:lnTo>
                    <a:pt x="1404" y="899"/>
                  </a:lnTo>
                  <a:lnTo>
                    <a:pt x="1404" y="899"/>
                  </a:lnTo>
                  <a:lnTo>
                    <a:pt x="1403" y="899"/>
                  </a:lnTo>
                  <a:lnTo>
                    <a:pt x="1403" y="1056"/>
                  </a:lnTo>
                  <a:lnTo>
                    <a:pt x="1403" y="1056"/>
                  </a:lnTo>
                  <a:lnTo>
                    <a:pt x="1403" y="1056"/>
                  </a:lnTo>
                  <a:lnTo>
                    <a:pt x="1399" y="1056"/>
                  </a:lnTo>
                  <a:lnTo>
                    <a:pt x="1399" y="1056"/>
                  </a:lnTo>
                  <a:lnTo>
                    <a:pt x="1399" y="1056"/>
                  </a:lnTo>
                  <a:lnTo>
                    <a:pt x="1399" y="899"/>
                  </a:lnTo>
                  <a:lnTo>
                    <a:pt x="1399" y="899"/>
                  </a:lnTo>
                  <a:lnTo>
                    <a:pt x="1399" y="899"/>
                  </a:lnTo>
                  <a:lnTo>
                    <a:pt x="1399" y="899"/>
                  </a:lnTo>
                  <a:lnTo>
                    <a:pt x="1399" y="899"/>
                  </a:lnTo>
                  <a:lnTo>
                    <a:pt x="1397" y="899"/>
                  </a:lnTo>
                  <a:lnTo>
                    <a:pt x="1397" y="899"/>
                  </a:lnTo>
                  <a:lnTo>
                    <a:pt x="1396" y="899"/>
                  </a:lnTo>
                  <a:lnTo>
                    <a:pt x="1396" y="899"/>
                  </a:lnTo>
                  <a:lnTo>
                    <a:pt x="1396" y="899"/>
                  </a:lnTo>
                  <a:lnTo>
                    <a:pt x="1396" y="899"/>
                  </a:lnTo>
                  <a:lnTo>
                    <a:pt x="1392" y="899"/>
                  </a:lnTo>
                  <a:lnTo>
                    <a:pt x="1392"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1060"/>
                  </a:lnTo>
                  <a:lnTo>
                    <a:pt x="1391" y="1060"/>
                  </a:lnTo>
                  <a:lnTo>
                    <a:pt x="1391" y="1060"/>
                  </a:lnTo>
                  <a:lnTo>
                    <a:pt x="1390" y="1060"/>
                  </a:lnTo>
                  <a:lnTo>
                    <a:pt x="1390" y="899"/>
                  </a:lnTo>
                  <a:lnTo>
                    <a:pt x="1390" y="899"/>
                  </a:lnTo>
                  <a:lnTo>
                    <a:pt x="1390" y="1060"/>
                  </a:lnTo>
                  <a:lnTo>
                    <a:pt x="1390" y="1060"/>
                  </a:lnTo>
                  <a:lnTo>
                    <a:pt x="1390" y="899"/>
                  </a:lnTo>
                  <a:lnTo>
                    <a:pt x="1390" y="899"/>
                  </a:lnTo>
                  <a:lnTo>
                    <a:pt x="1390" y="899"/>
                  </a:lnTo>
                  <a:lnTo>
                    <a:pt x="1390" y="899"/>
                  </a:lnTo>
                  <a:lnTo>
                    <a:pt x="1390" y="899"/>
                  </a:lnTo>
                  <a:lnTo>
                    <a:pt x="1389" y="899"/>
                  </a:lnTo>
                  <a:lnTo>
                    <a:pt x="1389" y="1061"/>
                  </a:lnTo>
                  <a:lnTo>
                    <a:pt x="1389" y="1061"/>
                  </a:lnTo>
                  <a:lnTo>
                    <a:pt x="1389" y="899"/>
                  </a:lnTo>
                  <a:lnTo>
                    <a:pt x="1388" y="899"/>
                  </a:lnTo>
                  <a:lnTo>
                    <a:pt x="1388" y="1061"/>
                  </a:lnTo>
                  <a:lnTo>
                    <a:pt x="1388" y="1061"/>
                  </a:lnTo>
                  <a:lnTo>
                    <a:pt x="1388" y="899"/>
                  </a:lnTo>
                  <a:lnTo>
                    <a:pt x="1388" y="899"/>
                  </a:lnTo>
                  <a:lnTo>
                    <a:pt x="1388" y="899"/>
                  </a:lnTo>
                  <a:lnTo>
                    <a:pt x="1388" y="899"/>
                  </a:lnTo>
                  <a:lnTo>
                    <a:pt x="1388" y="1063"/>
                  </a:lnTo>
                  <a:lnTo>
                    <a:pt x="1388" y="1063"/>
                  </a:lnTo>
                  <a:lnTo>
                    <a:pt x="1388" y="899"/>
                  </a:lnTo>
                  <a:lnTo>
                    <a:pt x="1388" y="899"/>
                  </a:lnTo>
                  <a:lnTo>
                    <a:pt x="1388" y="899"/>
                  </a:lnTo>
                  <a:lnTo>
                    <a:pt x="1387" y="899"/>
                  </a:lnTo>
                  <a:lnTo>
                    <a:pt x="1387" y="899"/>
                  </a:lnTo>
                  <a:lnTo>
                    <a:pt x="1387" y="899"/>
                  </a:lnTo>
                  <a:lnTo>
                    <a:pt x="1387" y="899"/>
                  </a:lnTo>
                  <a:lnTo>
                    <a:pt x="1387" y="899"/>
                  </a:lnTo>
                  <a:lnTo>
                    <a:pt x="1387" y="899"/>
                  </a:lnTo>
                  <a:lnTo>
                    <a:pt x="1387" y="899"/>
                  </a:lnTo>
                  <a:lnTo>
                    <a:pt x="1387" y="899"/>
                  </a:lnTo>
                  <a:lnTo>
                    <a:pt x="1386" y="899"/>
                  </a:lnTo>
                  <a:lnTo>
                    <a:pt x="1386" y="899"/>
                  </a:lnTo>
                  <a:lnTo>
                    <a:pt x="1385" y="899"/>
                  </a:lnTo>
                  <a:lnTo>
                    <a:pt x="1385" y="899"/>
                  </a:lnTo>
                  <a:lnTo>
                    <a:pt x="1385" y="899"/>
                  </a:lnTo>
                  <a:lnTo>
                    <a:pt x="1385" y="899"/>
                  </a:lnTo>
                  <a:lnTo>
                    <a:pt x="1385" y="899"/>
                  </a:lnTo>
                  <a:lnTo>
                    <a:pt x="1385" y="899"/>
                  </a:lnTo>
                  <a:lnTo>
                    <a:pt x="1382" y="899"/>
                  </a:lnTo>
                  <a:lnTo>
                    <a:pt x="1382" y="899"/>
                  </a:lnTo>
                  <a:lnTo>
                    <a:pt x="1381" y="899"/>
                  </a:lnTo>
                  <a:lnTo>
                    <a:pt x="1381" y="899"/>
                  </a:lnTo>
                  <a:lnTo>
                    <a:pt x="1380" y="899"/>
                  </a:lnTo>
                  <a:lnTo>
                    <a:pt x="1380" y="899"/>
                  </a:lnTo>
                  <a:lnTo>
                    <a:pt x="1375" y="899"/>
                  </a:lnTo>
                  <a:lnTo>
                    <a:pt x="1375" y="899"/>
                  </a:lnTo>
                  <a:lnTo>
                    <a:pt x="1375" y="899"/>
                  </a:lnTo>
                  <a:lnTo>
                    <a:pt x="1375" y="899"/>
                  </a:lnTo>
                  <a:lnTo>
                    <a:pt x="1375" y="899"/>
                  </a:lnTo>
                  <a:lnTo>
                    <a:pt x="1375" y="899"/>
                  </a:lnTo>
                  <a:lnTo>
                    <a:pt x="1370" y="899"/>
                  </a:lnTo>
                  <a:lnTo>
                    <a:pt x="1370" y="1074"/>
                  </a:lnTo>
                  <a:lnTo>
                    <a:pt x="1369" y="1074"/>
                  </a:lnTo>
                  <a:lnTo>
                    <a:pt x="1369" y="1074"/>
                  </a:lnTo>
                  <a:lnTo>
                    <a:pt x="1369" y="1074"/>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82"/>
                  </a:lnTo>
                  <a:lnTo>
                    <a:pt x="1369" y="1082"/>
                  </a:lnTo>
                  <a:lnTo>
                    <a:pt x="1369"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3"/>
                  </a:lnTo>
                  <a:lnTo>
                    <a:pt x="1367" y="1083"/>
                  </a:lnTo>
                  <a:lnTo>
                    <a:pt x="1367" y="899"/>
                  </a:lnTo>
                  <a:lnTo>
                    <a:pt x="1366" y="899"/>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8"/>
                  </a:lnTo>
                  <a:lnTo>
                    <a:pt x="1366" y="1088"/>
                  </a:lnTo>
                  <a:lnTo>
                    <a:pt x="1366" y="899"/>
                  </a:lnTo>
                  <a:lnTo>
                    <a:pt x="1366" y="899"/>
                  </a:lnTo>
                  <a:lnTo>
                    <a:pt x="1366" y="899"/>
                  </a:lnTo>
                  <a:lnTo>
                    <a:pt x="1366" y="899"/>
                  </a:lnTo>
                  <a:lnTo>
                    <a:pt x="1366" y="899"/>
                  </a:lnTo>
                  <a:lnTo>
                    <a:pt x="1366" y="899"/>
                  </a:lnTo>
                  <a:lnTo>
                    <a:pt x="1366" y="899"/>
                  </a:lnTo>
                  <a:lnTo>
                    <a:pt x="1366" y="899"/>
                  </a:lnTo>
                  <a:lnTo>
                    <a:pt x="1366" y="1091"/>
                  </a:lnTo>
                  <a:lnTo>
                    <a:pt x="1366" y="1091"/>
                  </a:lnTo>
                  <a:lnTo>
                    <a:pt x="1366" y="1091"/>
                  </a:lnTo>
                  <a:lnTo>
                    <a:pt x="1365" y="1091"/>
                  </a:lnTo>
                  <a:lnTo>
                    <a:pt x="1365" y="1091"/>
                  </a:lnTo>
                  <a:lnTo>
                    <a:pt x="1365" y="1091"/>
                  </a:lnTo>
                  <a:lnTo>
                    <a:pt x="1365" y="1091"/>
                  </a:lnTo>
                  <a:lnTo>
                    <a:pt x="1365" y="1091"/>
                  </a:lnTo>
                  <a:lnTo>
                    <a:pt x="1365" y="1091"/>
                  </a:lnTo>
                  <a:lnTo>
                    <a:pt x="1365" y="1091"/>
                  </a:lnTo>
                  <a:lnTo>
                    <a:pt x="1365" y="1091"/>
                  </a:lnTo>
                  <a:lnTo>
                    <a:pt x="1364" y="1091"/>
                  </a:lnTo>
                  <a:lnTo>
                    <a:pt x="1364" y="1091"/>
                  </a:lnTo>
                  <a:lnTo>
                    <a:pt x="1364" y="1091"/>
                  </a:lnTo>
                  <a:lnTo>
                    <a:pt x="1364" y="1091"/>
                  </a:lnTo>
                  <a:lnTo>
                    <a:pt x="1364" y="1091"/>
                  </a:lnTo>
                  <a:lnTo>
                    <a:pt x="1364" y="1091"/>
                  </a:lnTo>
                  <a:lnTo>
                    <a:pt x="1364" y="1091"/>
                  </a:lnTo>
                  <a:lnTo>
                    <a:pt x="1364" y="899"/>
                  </a:lnTo>
                  <a:lnTo>
                    <a:pt x="1364" y="899"/>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2"/>
                  </a:lnTo>
                  <a:lnTo>
                    <a:pt x="1363" y="1092"/>
                  </a:lnTo>
                  <a:lnTo>
                    <a:pt x="1363" y="1092"/>
                  </a:lnTo>
                  <a:lnTo>
                    <a:pt x="1363" y="1092"/>
                  </a:lnTo>
                  <a:lnTo>
                    <a:pt x="1363" y="1094"/>
                  </a:lnTo>
                  <a:lnTo>
                    <a:pt x="1361" y="1094"/>
                  </a:lnTo>
                  <a:lnTo>
                    <a:pt x="1361" y="1094"/>
                  </a:lnTo>
                  <a:lnTo>
                    <a:pt x="1360" y="1094"/>
                  </a:lnTo>
                  <a:lnTo>
                    <a:pt x="1360"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1099"/>
                  </a:lnTo>
                  <a:lnTo>
                    <a:pt x="1356" y="1099"/>
                  </a:lnTo>
                  <a:lnTo>
                    <a:pt x="1356" y="1099"/>
                  </a:lnTo>
                  <a:lnTo>
                    <a:pt x="1356" y="1099"/>
                  </a:lnTo>
                  <a:lnTo>
                    <a:pt x="1356" y="1099"/>
                  </a:lnTo>
                  <a:lnTo>
                    <a:pt x="1355" y="1099"/>
                  </a:lnTo>
                  <a:lnTo>
                    <a:pt x="1355" y="1099"/>
                  </a:lnTo>
                  <a:lnTo>
                    <a:pt x="1355" y="1099"/>
                  </a:lnTo>
                  <a:lnTo>
                    <a:pt x="1355"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1106"/>
                  </a:lnTo>
                  <a:lnTo>
                    <a:pt x="1354" y="1106"/>
                  </a:lnTo>
                  <a:lnTo>
                    <a:pt x="1354" y="1106"/>
                  </a:lnTo>
                  <a:lnTo>
                    <a:pt x="1343" y="1106"/>
                  </a:lnTo>
                  <a:lnTo>
                    <a:pt x="1343" y="1106"/>
                  </a:lnTo>
                  <a:lnTo>
                    <a:pt x="1341" y="1106"/>
                  </a:lnTo>
                  <a:lnTo>
                    <a:pt x="1341" y="1106"/>
                  </a:lnTo>
                  <a:lnTo>
                    <a:pt x="1340" y="1106"/>
                  </a:lnTo>
                  <a:lnTo>
                    <a:pt x="1340" y="1106"/>
                  </a:lnTo>
                  <a:lnTo>
                    <a:pt x="1339" y="1106"/>
                  </a:lnTo>
                  <a:lnTo>
                    <a:pt x="1339" y="1106"/>
                  </a:lnTo>
                  <a:lnTo>
                    <a:pt x="1338" y="1106"/>
                  </a:lnTo>
                  <a:lnTo>
                    <a:pt x="1338" y="1106"/>
                  </a:lnTo>
                  <a:lnTo>
                    <a:pt x="1338" y="1106"/>
                  </a:lnTo>
                  <a:lnTo>
                    <a:pt x="1338" y="1106"/>
                  </a:lnTo>
                  <a:lnTo>
                    <a:pt x="1338" y="1106"/>
                  </a:lnTo>
                  <a:lnTo>
                    <a:pt x="1338" y="1106"/>
                  </a:lnTo>
                  <a:lnTo>
                    <a:pt x="1338" y="1106"/>
                  </a:lnTo>
                  <a:lnTo>
                    <a:pt x="1338"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899"/>
                  </a:lnTo>
                  <a:lnTo>
                    <a:pt x="1337" y="899"/>
                  </a:lnTo>
                  <a:lnTo>
                    <a:pt x="1337" y="1113"/>
                  </a:lnTo>
                  <a:lnTo>
                    <a:pt x="1337" y="1113"/>
                  </a:lnTo>
                  <a:lnTo>
                    <a:pt x="1337" y="1113"/>
                  </a:lnTo>
                  <a:lnTo>
                    <a:pt x="1337" y="1113"/>
                  </a:lnTo>
                  <a:lnTo>
                    <a:pt x="1337" y="1113"/>
                  </a:lnTo>
                  <a:lnTo>
                    <a:pt x="1337" y="1113"/>
                  </a:lnTo>
                  <a:lnTo>
                    <a:pt x="1337" y="1114"/>
                  </a:lnTo>
                  <a:lnTo>
                    <a:pt x="1335" y="1114"/>
                  </a:lnTo>
                  <a:lnTo>
                    <a:pt x="1335" y="1114"/>
                  </a:lnTo>
                  <a:lnTo>
                    <a:pt x="1334" y="1114"/>
                  </a:lnTo>
                  <a:lnTo>
                    <a:pt x="1334" y="1114"/>
                  </a:lnTo>
                  <a:lnTo>
                    <a:pt x="1333" y="1114"/>
                  </a:lnTo>
                  <a:lnTo>
                    <a:pt x="1333" y="1114"/>
                  </a:lnTo>
                  <a:lnTo>
                    <a:pt x="1333" y="1114"/>
                  </a:lnTo>
                  <a:lnTo>
                    <a:pt x="1333" y="899"/>
                  </a:lnTo>
                  <a:lnTo>
                    <a:pt x="1332" y="899"/>
                  </a:lnTo>
                  <a:lnTo>
                    <a:pt x="1332" y="1114"/>
                  </a:lnTo>
                  <a:lnTo>
                    <a:pt x="1332" y="1114"/>
                  </a:lnTo>
                  <a:lnTo>
                    <a:pt x="1332" y="1114"/>
                  </a:lnTo>
                  <a:lnTo>
                    <a:pt x="1331" y="1114"/>
                  </a:lnTo>
                  <a:lnTo>
                    <a:pt x="1331" y="1114"/>
                  </a:lnTo>
                  <a:lnTo>
                    <a:pt x="1331" y="1114"/>
                  </a:lnTo>
                  <a:lnTo>
                    <a:pt x="1331" y="1114"/>
                  </a:lnTo>
                  <a:lnTo>
                    <a:pt x="1331" y="1114"/>
                  </a:lnTo>
                  <a:lnTo>
                    <a:pt x="1331" y="1114"/>
                  </a:lnTo>
                  <a:lnTo>
                    <a:pt x="1330" y="1114"/>
                  </a:lnTo>
                  <a:lnTo>
                    <a:pt x="1330" y="1114"/>
                  </a:lnTo>
                  <a:lnTo>
                    <a:pt x="1330" y="1114"/>
                  </a:lnTo>
                  <a:lnTo>
                    <a:pt x="1330" y="1114"/>
                  </a:lnTo>
                  <a:lnTo>
                    <a:pt x="1330" y="1114"/>
                  </a:lnTo>
                  <a:lnTo>
                    <a:pt x="1330" y="1114"/>
                  </a:lnTo>
                  <a:lnTo>
                    <a:pt x="1330" y="1114"/>
                  </a:lnTo>
                  <a:lnTo>
                    <a:pt x="1330"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5"/>
                  </a:lnTo>
                  <a:lnTo>
                    <a:pt x="1329" y="1115"/>
                  </a:lnTo>
                  <a:lnTo>
                    <a:pt x="1329"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6"/>
                  </a:lnTo>
                  <a:lnTo>
                    <a:pt x="1327" y="1116"/>
                  </a:lnTo>
                  <a:lnTo>
                    <a:pt x="1327" y="1116"/>
                  </a:lnTo>
                  <a:lnTo>
                    <a:pt x="1327" y="1116"/>
                  </a:lnTo>
                  <a:lnTo>
                    <a:pt x="1327" y="899"/>
                  </a:lnTo>
                  <a:lnTo>
                    <a:pt x="1326" y="899"/>
                  </a:lnTo>
                  <a:lnTo>
                    <a:pt x="1326" y="899"/>
                  </a:lnTo>
                  <a:lnTo>
                    <a:pt x="1326" y="899"/>
                  </a:lnTo>
                  <a:lnTo>
                    <a:pt x="1326" y="899"/>
                  </a:lnTo>
                  <a:lnTo>
                    <a:pt x="1326" y="899"/>
                  </a:lnTo>
                  <a:lnTo>
                    <a:pt x="1326" y="899"/>
                  </a:lnTo>
                  <a:lnTo>
                    <a:pt x="1326" y="899"/>
                  </a:lnTo>
                  <a:lnTo>
                    <a:pt x="1326" y="1117"/>
                  </a:lnTo>
                  <a:lnTo>
                    <a:pt x="1326" y="1117"/>
                  </a:lnTo>
                  <a:lnTo>
                    <a:pt x="1326" y="1117"/>
                  </a:lnTo>
                  <a:lnTo>
                    <a:pt x="1326" y="1117"/>
                  </a:lnTo>
                  <a:lnTo>
                    <a:pt x="1326" y="1118"/>
                  </a:lnTo>
                  <a:lnTo>
                    <a:pt x="1326" y="1118"/>
                  </a:lnTo>
                  <a:lnTo>
                    <a:pt x="1326" y="1118"/>
                  </a:lnTo>
                  <a:lnTo>
                    <a:pt x="1326" y="1118"/>
                  </a:lnTo>
                  <a:lnTo>
                    <a:pt x="1326"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20"/>
                  </a:lnTo>
                  <a:lnTo>
                    <a:pt x="1323" y="1120"/>
                  </a:lnTo>
                  <a:lnTo>
                    <a:pt x="1323"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899"/>
                  </a:lnTo>
                  <a:lnTo>
                    <a:pt x="1319" y="899"/>
                  </a:lnTo>
                  <a:lnTo>
                    <a:pt x="1319"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3"/>
                  </a:lnTo>
                  <a:lnTo>
                    <a:pt x="1270" y="1123"/>
                  </a:lnTo>
                  <a:lnTo>
                    <a:pt x="1270" y="1123"/>
                  </a:lnTo>
                  <a:lnTo>
                    <a:pt x="1263" y="1123"/>
                  </a:lnTo>
                  <a:lnTo>
                    <a:pt x="1263" y="899"/>
                  </a:lnTo>
                  <a:lnTo>
                    <a:pt x="1259" y="899"/>
                  </a:lnTo>
                  <a:lnTo>
                    <a:pt x="1259" y="899"/>
                  </a:lnTo>
                  <a:lnTo>
                    <a:pt x="1255" y="899"/>
                  </a:lnTo>
                  <a:lnTo>
                    <a:pt x="1255" y="899"/>
                  </a:lnTo>
                  <a:lnTo>
                    <a:pt x="1253" y="899"/>
                  </a:lnTo>
                  <a:lnTo>
                    <a:pt x="1253" y="899"/>
                  </a:lnTo>
                  <a:lnTo>
                    <a:pt x="1252" y="899"/>
                  </a:lnTo>
                  <a:lnTo>
                    <a:pt x="1252" y="899"/>
                  </a:lnTo>
                  <a:lnTo>
                    <a:pt x="1251" y="899"/>
                  </a:lnTo>
                  <a:lnTo>
                    <a:pt x="1251" y="899"/>
                  </a:lnTo>
                  <a:lnTo>
                    <a:pt x="1251" y="899"/>
                  </a:lnTo>
                  <a:lnTo>
                    <a:pt x="1251" y="899"/>
                  </a:lnTo>
                  <a:lnTo>
                    <a:pt x="1250" y="899"/>
                  </a:lnTo>
                  <a:lnTo>
                    <a:pt x="1250" y="899"/>
                  </a:lnTo>
                  <a:lnTo>
                    <a:pt x="1250" y="899"/>
                  </a:lnTo>
                  <a:lnTo>
                    <a:pt x="1250" y="899"/>
                  </a:lnTo>
                  <a:lnTo>
                    <a:pt x="1250" y="899"/>
                  </a:lnTo>
                  <a:lnTo>
                    <a:pt x="1250" y="899"/>
                  </a:lnTo>
                  <a:lnTo>
                    <a:pt x="1250" y="899"/>
                  </a:lnTo>
                  <a:lnTo>
                    <a:pt x="1250" y="899"/>
                  </a:lnTo>
                  <a:lnTo>
                    <a:pt x="1249" y="899"/>
                  </a:lnTo>
                  <a:lnTo>
                    <a:pt x="1249" y="899"/>
                  </a:lnTo>
                  <a:lnTo>
                    <a:pt x="1249" y="899"/>
                  </a:lnTo>
                  <a:lnTo>
                    <a:pt x="1249" y="899"/>
                  </a:lnTo>
                  <a:lnTo>
                    <a:pt x="1249" y="899"/>
                  </a:lnTo>
                  <a:lnTo>
                    <a:pt x="1249" y="1123"/>
                  </a:lnTo>
                  <a:lnTo>
                    <a:pt x="1249" y="1123"/>
                  </a:lnTo>
                  <a:lnTo>
                    <a:pt x="1249" y="899"/>
                  </a:lnTo>
                  <a:lnTo>
                    <a:pt x="1249" y="899"/>
                  </a:lnTo>
                  <a:lnTo>
                    <a:pt x="1249" y="1126"/>
                  </a:lnTo>
                  <a:lnTo>
                    <a:pt x="1238" y="1126"/>
                  </a:lnTo>
                  <a:lnTo>
                    <a:pt x="1238" y="1126"/>
                  </a:lnTo>
                  <a:lnTo>
                    <a:pt x="1232" y="1126"/>
                  </a:lnTo>
                  <a:lnTo>
                    <a:pt x="1232" y="1126"/>
                  </a:lnTo>
                  <a:lnTo>
                    <a:pt x="1226" y="1126"/>
                  </a:lnTo>
                  <a:lnTo>
                    <a:pt x="1226"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899"/>
                  </a:lnTo>
                  <a:lnTo>
                    <a:pt x="1225" y="899"/>
                  </a:lnTo>
                  <a:lnTo>
                    <a:pt x="1225" y="1126"/>
                  </a:lnTo>
                  <a:lnTo>
                    <a:pt x="1225" y="1126"/>
                  </a:lnTo>
                  <a:lnTo>
                    <a:pt x="1225" y="1126"/>
                  </a:lnTo>
                  <a:lnTo>
                    <a:pt x="1225" y="1126"/>
                  </a:lnTo>
                  <a:lnTo>
                    <a:pt x="1225" y="1126"/>
                  </a:lnTo>
                  <a:lnTo>
                    <a:pt x="1225" y="1126"/>
                  </a:lnTo>
                  <a:lnTo>
                    <a:pt x="1225" y="899"/>
                  </a:lnTo>
                  <a:lnTo>
                    <a:pt x="1224" y="899"/>
                  </a:lnTo>
                  <a:lnTo>
                    <a:pt x="1224" y="899"/>
                  </a:lnTo>
                  <a:lnTo>
                    <a:pt x="1224" y="899"/>
                  </a:lnTo>
                  <a:lnTo>
                    <a:pt x="1224" y="899"/>
                  </a:lnTo>
                  <a:lnTo>
                    <a:pt x="1224" y="899"/>
                  </a:lnTo>
                  <a:lnTo>
                    <a:pt x="1224" y="899"/>
                  </a:lnTo>
                  <a:lnTo>
                    <a:pt x="1223" y="899"/>
                  </a:lnTo>
                  <a:lnTo>
                    <a:pt x="1223" y="899"/>
                  </a:lnTo>
                  <a:lnTo>
                    <a:pt x="1223" y="899"/>
                  </a:lnTo>
                  <a:lnTo>
                    <a:pt x="1223" y="1132"/>
                  </a:lnTo>
                  <a:lnTo>
                    <a:pt x="1223" y="1132"/>
                  </a:lnTo>
                  <a:lnTo>
                    <a:pt x="1223" y="1132"/>
                  </a:lnTo>
                  <a:lnTo>
                    <a:pt x="1223" y="1132"/>
                  </a:lnTo>
                  <a:lnTo>
                    <a:pt x="1223" y="899"/>
                  </a:lnTo>
                  <a:lnTo>
                    <a:pt x="1223" y="899"/>
                  </a:lnTo>
                  <a:lnTo>
                    <a:pt x="1223" y="899"/>
                  </a:lnTo>
                  <a:lnTo>
                    <a:pt x="1223" y="899"/>
                  </a:lnTo>
                  <a:lnTo>
                    <a:pt x="1223" y="899"/>
                  </a:lnTo>
                  <a:lnTo>
                    <a:pt x="1213" y="899"/>
                  </a:lnTo>
                  <a:lnTo>
                    <a:pt x="1213" y="899"/>
                  </a:lnTo>
                  <a:lnTo>
                    <a:pt x="1202" y="899"/>
                  </a:lnTo>
                  <a:lnTo>
                    <a:pt x="1202" y="899"/>
                  </a:lnTo>
                  <a:lnTo>
                    <a:pt x="1195" y="899"/>
                  </a:lnTo>
                  <a:lnTo>
                    <a:pt x="1195" y="1133"/>
                  </a:lnTo>
                  <a:lnTo>
                    <a:pt x="1190" y="1133"/>
                  </a:lnTo>
                  <a:lnTo>
                    <a:pt x="1190" y="899"/>
                  </a:lnTo>
                  <a:lnTo>
                    <a:pt x="1186" y="899"/>
                  </a:lnTo>
                  <a:lnTo>
                    <a:pt x="1186" y="899"/>
                  </a:lnTo>
                  <a:lnTo>
                    <a:pt x="1185" y="899"/>
                  </a:lnTo>
                  <a:lnTo>
                    <a:pt x="1185" y="899"/>
                  </a:lnTo>
                  <a:lnTo>
                    <a:pt x="1184" y="899"/>
                  </a:lnTo>
                  <a:lnTo>
                    <a:pt x="1184" y="1133"/>
                  </a:lnTo>
                  <a:lnTo>
                    <a:pt x="1183" y="1133"/>
                  </a:lnTo>
                  <a:lnTo>
                    <a:pt x="1183" y="1133"/>
                  </a:lnTo>
                  <a:lnTo>
                    <a:pt x="1182" y="1133"/>
                  </a:lnTo>
                  <a:lnTo>
                    <a:pt x="1182" y="899"/>
                  </a:lnTo>
                  <a:lnTo>
                    <a:pt x="1182" y="899"/>
                  </a:lnTo>
                  <a:lnTo>
                    <a:pt x="1182" y="1133"/>
                  </a:lnTo>
                  <a:lnTo>
                    <a:pt x="1182" y="1133"/>
                  </a:lnTo>
                  <a:lnTo>
                    <a:pt x="1182" y="899"/>
                  </a:lnTo>
                  <a:lnTo>
                    <a:pt x="1181" y="899"/>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899"/>
                  </a:lnTo>
                  <a:lnTo>
                    <a:pt x="1181" y="899"/>
                  </a:lnTo>
                  <a:lnTo>
                    <a:pt x="1181" y="899"/>
                  </a:lnTo>
                  <a:lnTo>
                    <a:pt x="1180" y="899"/>
                  </a:lnTo>
                  <a:lnTo>
                    <a:pt x="1180" y="899"/>
                  </a:lnTo>
                  <a:lnTo>
                    <a:pt x="1179" y="899"/>
                  </a:lnTo>
                  <a:lnTo>
                    <a:pt x="1179" y="899"/>
                  </a:lnTo>
                  <a:lnTo>
                    <a:pt x="1179" y="899"/>
                  </a:lnTo>
                  <a:lnTo>
                    <a:pt x="1179" y="899"/>
                  </a:lnTo>
                  <a:lnTo>
                    <a:pt x="1179" y="899"/>
                  </a:lnTo>
                  <a:lnTo>
                    <a:pt x="1179" y="899"/>
                  </a:lnTo>
                  <a:lnTo>
                    <a:pt x="1179" y="899"/>
                  </a:lnTo>
                  <a:lnTo>
                    <a:pt x="1179" y="1136"/>
                  </a:lnTo>
                  <a:lnTo>
                    <a:pt x="1150" y="1136"/>
                  </a:lnTo>
                  <a:lnTo>
                    <a:pt x="1150" y="1136"/>
                  </a:lnTo>
                  <a:lnTo>
                    <a:pt x="1147" y="1136"/>
                  </a:lnTo>
                  <a:lnTo>
                    <a:pt x="1147" y="1136"/>
                  </a:lnTo>
                  <a:lnTo>
                    <a:pt x="1144" y="1136"/>
                  </a:lnTo>
                  <a:lnTo>
                    <a:pt x="1144" y="1136"/>
                  </a:lnTo>
                  <a:lnTo>
                    <a:pt x="1141" y="1136"/>
                  </a:lnTo>
                  <a:lnTo>
                    <a:pt x="1141" y="1136"/>
                  </a:lnTo>
                  <a:lnTo>
                    <a:pt x="1138" y="1136"/>
                  </a:lnTo>
                  <a:lnTo>
                    <a:pt x="1138" y="1136"/>
                  </a:lnTo>
                  <a:lnTo>
                    <a:pt x="1137" y="1136"/>
                  </a:lnTo>
                  <a:lnTo>
                    <a:pt x="1137" y="1136"/>
                  </a:lnTo>
                  <a:lnTo>
                    <a:pt x="1135" y="1136"/>
                  </a:lnTo>
                  <a:lnTo>
                    <a:pt x="1135" y="1136"/>
                  </a:lnTo>
                  <a:lnTo>
                    <a:pt x="1134" y="1136"/>
                  </a:lnTo>
                  <a:lnTo>
                    <a:pt x="1134" y="1136"/>
                  </a:lnTo>
                  <a:lnTo>
                    <a:pt x="1132" y="1136"/>
                  </a:lnTo>
                  <a:lnTo>
                    <a:pt x="1132" y="1136"/>
                  </a:lnTo>
                  <a:lnTo>
                    <a:pt x="1131" y="1136"/>
                  </a:lnTo>
                  <a:lnTo>
                    <a:pt x="1131" y="1136"/>
                  </a:lnTo>
                  <a:lnTo>
                    <a:pt x="1130" y="1136"/>
                  </a:lnTo>
                  <a:lnTo>
                    <a:pt x="1130" y="1136"/>
                  </a:lnTo>
                  <a:lnTo>
                    <a:pt x="1130" y="1136"/>
                  </a:lnTo>
                  <a:lnTo>
                    <a:pt x="1130" y="1136"/>
                  </a:lnTo>
                  <a:lnTo>
                    <a:pt x="1130" y="1136"/>
                  </a:lnTo>
                  <a:lnTo>
                    <a:pt x="1130"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899"/>
                  </a:lnTo>
                  <a:lnTo>
                    <a:pt x="1129" y="899"/>
                  </a:lnTo>
                  <a:lnTo>
                    <a:pt x="1129" y="899"/>
                  </a:lnTo>
                  <a:lnTo>
                    <a:pt x="1104" y="899"/>
                  </a:lnTo>
                  <a:lnTo>
                    <a:pt x="1104" y="899"/>
                  </a:lnTo>
                  <a:lnTo>
                    <a:pt x="1102" y="899"/>
                  </a:lnTo>
                  <a:lnTo>
                    <a:pt x="1102" y="1136"/>
                  </a:lnTo>
                  <a:lnTo>
                    <a:pt x="1102" y="1136"/>
                  </a:lnTo>
                  <a:lnTo>
                    <a:pt x="1102" y="1136"/>
                  </a:lnTo>
                  <a:lnTo>
                    <a:pt x="1102" y="1136"/>
                  </a:lnTo>
                  <a:lnTo>
                    <a:pt x="1102" y="1136"/>
                  </a:lnTo>
                  <a:lnTo>
                    <a:pt x="1101" y="1136"/>
                  </a:lnTo>
                  <a:lnTo>
                    <a:pt x="1101" y="1136"/>
                  </a:lnTo>
                  <a:lnTo>
                    <a:pt x="1101" y="1136"/>
                  </a:lnTo>
                  <a:lnTo>
                    <a:pt x="1101" y="899"/>
                  </a:lnTo>
                  <a:lnTo>
                    <a:pt x="1077" y="899"/>
                  </a:lnTo>
                  <a:lnTo>
                    <a:pt x="1077" y="899"/>
                  </a:lnTo>
                  <a:lnTo>
                    <a:pt x="1074" y="899"/>
                  </a:lnTo>
                  <a:lnTo>
                    <a:pt x="1074" y="899"/>
                  </a:lnTo>
                  <a:lnTo>
                    <a:pt x="1071" y="899"/>
                  </a:lnTo>
                  <a:lnTo>
                    <a:pt x="1071" y="899"/>
                  </a:lnTo>
                  <a:lnTo>
                    <a:pt x="1069" y="899"/>
                  </a:lnTo>
                  <a:lnTo>
                    <a:pt x="1069" y="899"/>
                  </a:lnTo>
                  <a:lnTo>
                    <a:pt x="1069" y="899"/>
                  </a:lnTo>
                  <a:lnTo>
                    <a:pt x="1069" y="899"/>
                  </a:lnTo>
                  <a:lnTo>
                    <a:pt x="1069" y="899"/>
                  </a:lnTo>
                  <a:lnTo>
                    <a:pt x="1069" y="899"/>
                  </a:lnTo>
                  <a:lnTo>
                    <a:pt x="1069" y="899"/>
                  </a:lnTo>
                  <a:lnTo>
                    <a:pt x="1069" y="899"/>
                  </a:lnTo>
                  <a:lnTo>
                    <a:pt x="1069" y="899"/>
                  </a:lnTo>
                  <a:lnTo>
                    <a:pt x="1069" y="1146"/>
                  </a:lnTo>
                  <a:lnTo>
                    <a:pt x="1069" y="1146"/>
                  </a:lnTo>
                  <a:lnTo>
                    <a:pt x="1069" y="1146"/>
                  </a:lnTo>
                  <a:lnTo>
                    <a:pt x="1069" y="1146"/>
                  </a:lnTo>
                  <a:lnTo>
                    <a:pt x="1069" y="899"/>
                  </a:lnTo>
                  <a:lnTo>
                    <a:pt x="1067" y="899"/>
                  </a:lnTo>
                  <a:lnTo>
                    <a:pt x="1067" y="899"/>
                  </a:lnTo>
                  <a:lnTo>
                    <a:pt x="1067" y="899"/>
                  </a:lnTo>
                  <a:lnTo>
                    <a:pt x="1067" y="899"/>
                  </a:lnTo>
                  <a:lnTo>
                    <a:pt x="1067" y="899"/>
                  </a:lnTo>
                  <a:lnTo>
                    <a:pt x="1067" y="899"/>
                  </a:lnTo>
                  <a:lnTo>
                    <a:pt x="1062" y="899"/>
                  </a:lnTo>
                  <a:lnTo>
                    <a:pt x="1062" y="899"/>
                  </a:lnTo>
                  <a:lnTo>
                    <a:pt x="1061" y="899"/>
                  </a:lnTo>
                  <a:lnTo>
                    <a:pt x="1061" y="899"/>
                  </a:lnTo>
                  <a:lnTo>
                    <a:pt x="1061" y="899"/>
                  </a:lnTo>
                  <a:lnTo>
                    <a:pt x="1061" y="899"/>
                  </a:lnTo>
                  <a:lnTo>
                    <a:pt x="1061" y="899"/>
                  </a:lnTo>
                  <a:lnTo>
                    <a:pt x="1061" y="1154"/>
                  </a:lnTo>
                  <a:lnTo>
                    <a:pt x="1052" y="1154"/>
                  </a:lnTo>
                  <a:lnTo>
                    <a:pt x="1052" y="1154"/>
                  </a:lnTo>
                  <a:lnTo>
                    <a:pt x="1045" y="1154"/>
                  </a:lnTo>
                  <a:lnTo>
                    <a:pt x="1045" y="1154"/>
                  </a:lnTo>
                  <a:lnTo>
                    <a:pt x="1039" y="1154"/>
                  </a:lnTo>
                  <a:lnTo>
                    <a:pt x="1039" y="1154"/>
                  </a:lnTo>
                  <a:lnTo>
                    <a:pt x="1038" y="1154"/>
                  </a:lnTo>
                  <a:lnTo>
                    <a:pt x="1038"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899"/>
                  </a:lnTo>
                  <a:lnTo>
                    <a:pt x="1037" y="899"/>
                  </a:lnTo>
                  <a:lnTo>
                    <a:pt x="1037" y="899"/>
                  </a:lnTo>
                  <a:lnTo>
                    <a:pt x="1037" y="899"/>
                  </a:lnTo>
                  <a:lnTo>
                    <a:pt x="1037" y="899"/>
                  </a:lnTo>
                  <a:lnTo>
                    <a:pt x="1028" y="899"/>
                  </a:lnTo>
                  <a:lnTo>
                    <a:pt x="1028" y="899"/>
                  </a:lnTo>
                  <a:lnTo>
                    <a:pt x="1023" y="899"/>
                  </a:lnTo>
                  <a:lnTo>
                    <a:pt x="1023" y="899"/>
                  </a:lnTo>
                  <a:lnTo>
                    <a:pt x="1020" y="899"/>
                  </a:lnTo>
                  <a:lnTo>
                    <a:pt x="1020" y="899"/>
                  </a:lnTo>
                  <a:lnTo>
                    <a:pt x="1017" y="899"/>
                  </a:lnTo>
                  <a:lnTo>
                    <a:pt x="1017" y="899"/>
                  </a:lnTo>
                  <a:lnTo>
                    <a:pt x="1015" y="899"/>
                  </a:lnTo>
                  <a:lnTo>
                    <a:pt x="1015" y="899"/>
                  </a:lnTo>
                  <a:lnTo>
                    <a:pt x="1013" y="899"/>
                  </a:lnTo>
                  <a:lnTo>
                    <a:pt x="1013" y="899"/>
                  </a:lnTo>
                  <a:lnTo>
                    <a:pt x="1011" y="899"/>
                  </a:lnTo>
                  <a:lnTo>
                    <a:pt x="1011" y="899"/>
                  </a:lnTo>
                  <a:lnTo>
                    <a:pt x="1010" y="899"/>
                  </a:lnTo>
                  <a:lnTo>
                    <a:pt x="1010" y="899"/>
                  </a:lnTo>
                  <a:lnTo>
                    <a:pt x="1009" y="899"/>
                  </a:lnTo>
                  <a:lnTo>
                    <a:pt x="1009" y="899"/>
                  </a:lnTo>
                  <a:lnTo>
                    <a:pt x="1008" y="899"/>
                  </a:lnTo>
                  <a:lnTo>
                    <a:pt x="1008" y="899"/>
                  </a:lnTo>
                  <a:lnTo>
                    <a:pt x="1007" y="899"/>
                  </a:lnTo>
                  <a:lnTo>
                    <a:pt x="1007" y="899"/>
                  </a:lnTo>
                  <a:lnTo>
                    <a:pt x="1006" y="899"/>
                  </a:lnTo>
                  <a:lnTo>
                    <a:pt x="1006" y="899"/>
                  </a:lnTo>
                  <a:lnTo>
                    <a:pt x="1006" y="899"/>
                  </a:lnTo>
                  <a:lnTo>
                    <a:pt x="1006" y="899"/>
                  </a:lnTo>
                  <a:lnTo>
                    <a:pt x="1005" y="899"/>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1156"/>
                  </a:lnTo>
                  <a:lnTo>
                    <a:pt x="1005" y="1156"/>
                  </a:lnTo>
                  <a:lnTo>
                    <a:pt x="1005" y="1156"/>
                  </a:lnTo>
                  <a:lnTo>
                    <a:pt x="1005" y="1156"/>
                  </a:lnTo>
                  <a:lnTo>
                    <a:pt x="1005" y="1156"/>
                  </a:lnTo>
                  <a:lnTo>
                    <a:pt x="1004" y="1156"/>
                  </a:lnTo>
                  <a:lnTo>
                    <a:pt x="1004" y="1156"/>
                  </a:lnTo>
                  <a:lnTo>
                    <a:pt x="1004" y="1156"/>
                  </a:lnTo>
                  <a:lnTo>
                    <a:pt x="1004" y="1156"/>
                  </a:lnTo>
                  <a:lnTo>
                    <a:pt x="1004" y="1156"/>
                  </a:lnTo>
                  <a:lnTo>
                    <a:pt x="1004" y="1156"/>
                  </a:lnTo>
                  <a:lnTo>
                    <a:pt x="1004" y="1156"/>
                  </a:lnTo>
                  <a:lnTo>
                    <a:pt x="1004" y="899"/>
                  </a:lnTo>
                  <a:lnTo>
                    <a:pt x="1004" y="899"/>
                  </a:lnTo>
                  <a:lnTo>
                    <a:pt x="1004" y="899"/>
                  </a:lnTo>
                  <a:lnTo>
                    <a:pt x="1004" y="899"/>
                  </a:lnTo>
                  <a:lnTo>
                    <a:pt x="1004" y="899"/>
                  </a:lnTo>
                  <a:lnTo>
                    <a:pt x="1004" y="899"/>
                  </a:lnTo>
                  <a:lnTo>
                    <a:pt x="1004" y="1158"/>
                  </a:lnTo>
                  <a:lnTo>
                    <a:pt x="1004" y="1158"/>
                  </a:lnTo>
                  <a:lnTo>
                    <a:pt x="1004" y="1164"/>
                  </a:lnTo>
                  <a:lnTo>
                    <a:pt x="1004" y="1164"/>
                  </a:lnTo>
                  <a:lnTo>
                    <a:pt x="1004" y="1164"/>
                  </a:lnTo>
                  <a:lnTo>
                    <a:pt x="1004" y="1164"/>
                  </a:lnTo>
                  <a:lnTo>
                    <a:pt x="1004" y="1167"/>
                  </a:lnTo>
                  <a:lnTo>
                    <a:pt x="1003" y="1167"/>
                  </a:lnTo>
                  <a:lnTo>
                    <a:pt x="1003" y="899"/>
                  </a:lnTo>
                  <a:lnTo>
                    <a:pt x="1002" y="899"/>
                  </a:lnTo>
                  <a:lnTo>
                    <a:pt x="1002" y="1167"/>
                  </a:lnTo>
                  <a:lnTo>
                    <a:pt x="1002" y="1167"/>
                  </a:lnTo>
                  <a:lnTo>
                    <a:pt x="1002" y="1167"/>
                  </a:lnTo>
                  <a:lnTo>
                    <a:pt x="1002" y="1167"/>
                  </a:lnTo>
                  <a:lnTo>
                    <a:pt x="1002" y="1169"/>
                  </a:lnTo>
                  <a:lnTo>
                    <a:pt x="1002" y="1169"/>
                  </a:lnTo>
                  <a:lnTo>
                    <a:pt x="1002" y="1169"/>
                  </a:lnTo>
                  <a:lnTo>
                    <a:pt x="1002" y="1169"/>
                  </a:lnTo>
                  <a:lnTo>
                    <a:pt x="1002" y="1169"/>
                  </a:lnTo>
                  <a:lnTo>
                    <a:pt x="1002" y="1169"/>
                  </a:lnTo>
                  <a:lnTo>
                    <a:pt x="1002" y="1169"/>
                  </a:lnTo>
                  <a:lnTo>
                    <a:pt x="1002" y="1169"/>
                  </a:lnTo>
                  <a:lnTo>
                    <a:pt x="1002" y="899"/>
                  </a:lnTo>
                  <a:lnTo>
                    <a:pt x="991" y="899"/>
                  </a:lnTo>
                  <a:lnTo>
                    <a:pt x="991" y="1173"/>
                  </a:lnTo>
                  <a:lnTo>
                    <a:pt x="990" y="1173"/>
                  </a:lnTo>
                  <a:lnTo>
                    <a:pt x="990"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89" y="899"/>
                  </a:lnTo>
                  <a:lnTo>
                    <a:pt x="989" y="899"/>
                  </a:lnTo>
                  <a:lnTo>
                    <a:pt x="965" y="899"/>
                  </a:lnTo>
                  <a:lnTo>
                    <a:pt x="965" y="899"/>
                  </a:lnTo>
                  <a:lnTo>
                    <a:pt x="958" y="899"/>
                  </a:lnTo>
                  <a:lnTo>
                    <a:pt x="958" y="899"/>
                  </a:lnTo>
                  <a:lnTo>
                    <a:pt x="957" y="899"/>
                  </a:lnTo>
                  <a:lnTo>
                    <a:pt x="957" y="899"/>
                  </a:lnTo>
                  <a:lnTo>
                    <a:pt x="957" y="899"/>
                  </a:lnTo>
                  <a:lnTo>
                    <a:pt x="957" y="1176"/>
                  </a:lnTo>
                  <a:lnTo>
                    <a:pt x="955" y="1176"/>
                  </a:lnTo>
                  <a:lnTo>
                    <a:pt x="955" y="1176"/>
                  </a:lnTo>
                  <a:lnTo>
                    <a:pt x="955" y="1176"/>
                  </a:lnTo>
                  <a:lnTo>
                    <a:pt x="955" y="1176"/>
                  </a:lnTo>
                  <a:lnTo>
                    <a:pt x="955" y="1176"/>
                  </a:lnTo>
                  <a:lnTo>
                    <a:pt x="955" y="899"/>
                  </a:lnTo>
                  <a:lnTo>
                    <a:pt x="955" y="899"/>
                  </a:lnTo>
                  <a:lnTo>
                    <a:pt x="955" y="899"/>
                  </a:lnTo>
                  <a:lnTo>
                    <a:pt x="955" y="899"/>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899"/>
                  </a:lnTo>
                  <a:lnTo>
                    <a:pt x="955" y="899"/>
                  </a:lnTo>
                  <a:lnTo>
                    <a:pt x="955" y="899"/>
                  </a:lnTo>
                  <a:lnTo>
                    <a:pt x="955" y="899"/>
                  </a:lnTo>
                  <a:lnTo>
                    <a:pt x="955" y="899"/>
                  </a:lnTo>
                  <a:lnTo>
                    <a:pt x="952" y="899"/>
                  </a:lnTo>
                  <a:lnTo>
                    <a:pt x="952" y="899"/>
                  </a:lnTo>
                  <a:lnTo>
                    <a:pt x="952" y="899"/>
                  </a:lnTo>
                  <a:lnTo>
                    <a:pt x="952" y="899"/>
                  </a:lnTo>
                  <a:lnTo>
                    <a:pt x="951" y="899"/>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5"/>
                  </a:lnTo>
                  <a:lnTo>
                    <a:pt x="951" y="1185"/>
                  </a:lnTo>
                  <a:lnTo>
                    <a:pt x="951" y="1185"/>
                  </a:lnTo>
                  <a:lnTo>
                    <a:pt x="950" y="1185"/>
                  </a:lnTo>
                  <a:lnTo>
                    <a:pt x="950" y="1185"/>
                  </a:lnTo>
                  <a:lnTo>
                    <a:pt x="950" y="1185"/>
                  </a:lnTo>
                  <a:lnTo>
                    <a:pt x="950" y="1185"/>
                  </a:lnTo>
                  <a:lnTo>
                    <a:pt x="950" y="1185"/>
                  </a:lnTo>
                  <a:lnTo>
                    <a:pt x="950"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899"/>
                  </a:lnTo>
                  <a:lnTo>
                    <a:pt x="949" y="899"/>
                  </a:lnTo>
                  <a:lnTo>
                    <a:pt x="949" y="1185"/>
                  </a:lnTo>
                  <a:lnTo>
                    <a:pt x="949" y="1185"/>
                  </a:lnTo>
                  <a:lnTo>
                    <a:pt x="949" y="1185"/>
                  </a:lnTo>
                  <a:lnTo>
                    <a:pt x="949" y="1185"/>
                  </a:lnTo>
                  <a:lnTo>
                    <a:pt x="949" y="1185"/>
                  </a:lnTo>
                  <a:lnTo>
                    <a:pt x="949" y="1185"/>
                  </a:lnTo>
                  <a:lnTo>
                    <a:pt x="949"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1187"/>
                  </a:lnTo>
                  <a:lnTo>
                    <a:pt x="948" y="1187"/>
                  </a:lnTo>
                  <a:lnTo>
                    <a:pt x="948"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6" y="1189"/>
                  </a:lnTo>
                  <a:lnTo>
                    <a:pt x="946" y="1189"/>
                  </a:lnTo>
                  <a:lnTo>
                    <a:pt x="946" y="1189"/>
                  </a:lnTo>
                  <a:lnTo>
                    <a:pt x="946" y="1189"/>
                  </a:lnTo>
                  <a:lnTo>
                    <a:pt x="946" y="1189"/>
                  </a:lnTo>
                  <a:lnTo>
                    <a:pt x="946" y="1189"/>
                  </a:lnTo>
                  <a:lnTo>
                    <a:pt x="946" y="1189"/>
                  </a:lnTo>
                  <a:lnTo>
                    <a:pt x="946" y="1190"/>
                  </a:lnTo>
                  <a:lnTo>
                    <a:pt x="945" y="1190"/>
                  </a:lnTo>
                  <a:lnTo>
                    <a:pt x="945" y="1190"/>
                  </a:lnTo>
                  <a:lnTo>
                    <a:pt x="945" y="1190"/>
                  </a:lnTo>
                  <a:lnTo>
                    <a:pt x="945" y="1190"/>
                  </a:lnTo>
                  <a:lnTo>
                    <a:pt x="944" y="1190"/>
                  </a:lnTo>
                  <a:lnTo>
                    <a:pt x="944" y="1190"/>
                  </a:lnTo>
                  <a:lnTo>
                    <a:pt x="943" y="1190"/>
                  </a:lnTo>
                  <a:lnTo>
                    <a:pt x="943" y="1190"/>
                  </a:lnTo>
                  <a:lnTo>
                    <a:pt x="943" y="1190"/>
                  </a:lnTo>
                  <a:lnTo>
                    <a:pt x="943" y="1190"/>
                  </a:lnTo>
                  <a:lnTo>
                    <a:pt x="943" y="1190"/>
                  </a:lnTo>
                  <a:lnTo>
                    <a:pt x="943" y="1190"/>
                  </a:lnTo>
                  <a:lnTo>
                    <a:pt x="943" y="1190"/>
                  </a:lnTo>
                  <a:lnTo>
                    <a:pt x="943" y="1190"/>
                  </a:lnTo>
                  <a:lnTo>
                    <a:pt x="943" y="1190"/>
                  </a:lnTo>
                  <a:lnTo>
                    <a:pt x="943" y="899"/>
                  </a:lnTo>
                  <a:lnTo>
                    <a:pt x="938" y="899"/>
                  </a:lnTo>
                  <a:lnTo>
                    <a:pt x="938" y="899"/>
                  </a:lnTo>
                  <a:lnTo>
                    <a:pt x="936" y="899"/>
                  </a:lnTo>
                  <a:lnTo>
                    <a:pt x="936" y="899"/>
                  </a:lnTo>
                  <a:lnTo>
                    <a:pt x="936" y="899"/>
                  </a:lnTo>
                  <a:lnTo>
                    <a:pt x="936" y="899"/>
                  </a:lnTo>
                  <a:lnTo>
                    <a:pt x="935" y="899"/>
                  </a:lnTo>
                  <a:lnTo>
                    <a:pt x="935" y="899"/>
                  </a:lnTo>
                  <a:lnTo>
                    <a:pt x="935" y="899"/>
                  </a:lnTo>
                  <a:lnTo>
                    <a:pt x="935" y="899"/>
                  </a:lnTo>
                  <a:lnTo>
                    <a:pt x="935" y="899"/>
                  </a:lnTo>
                  <a:lnTo>
                    <a:pt x="935" y="899"/>
                  </a:lnTo>
                  <a:lnTo>
                    <a:pt x="934" y="899"/>
                  </a:lnTo>
                  <a:lnTo>
                    <a:pt x="934" y="899"/>
                  </a:lnTo>
                  <a:lnTo>
                    <a:pt x="933" y="899"/>
                  </a:lnTo>
                  <a:lnTo>
                    <a:pt x="933" y="1196"/>
                  </a:lnTo>
                  <a:lnTo>
                    <a:pt x="933" y="1196"/>
                  </a:lnTo>
                  <a:lnTo>
                    <a:pt x="933" y="1196"/>
                  </a:lnTo>
                  <a:lnTo>
                    <a:pt x="933" y="1196"/>
                  </a:lnTo>
                  <a:lnTo>
                    <a:pt x="933" y="1196"/>
                  </a:lnTo>
                  <a:lnTo>
                    <a:pt x="933" y="1196"/>
                  </a:lnTo>
                  <a:lnTo>
                    <a:pt x="933"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899"/>
                  </a:lnTo>
                  <a:lnTo>
                    <a:pt x="932" y="899"/>
                  </a:lnTo>
                  <a:lnTo>
                    <a:pt x="932" y="899"/>
                  </a:lnTo>
                  <a:lnTo>
                    <a:pt x="931" y="899"/>
                  </a:lnTo>
                  <a:lnTo>
                    <a:pt x="931" y="899"/>
                  </a:lnTo>
                  <a:lnTo>
                    <a:pt x="929" y="899"/>
                  </a:lnTo>
                  <a:lnTo>
                    <a:pt x="929" y="899"/>
                  </a:lnTo>
                  <a:lnTo>
                    <a:pt x="928" y="899"/>
                  </a:lnTo>
                  <a:lnTo>
                    <a:pt x="928" y="1201"/>
                  </a:lnTo>
                  <a:lnTo>
                    <a:pt x="923" y="1201"/>
                  </a:lnTo>
                  <a:lnTo>
                    <a:pt x="923" y="1201"/>
                  </a:lnTo>
                  <a:lnTo>
                    <a:pt x="920" y="1201"/>
                  </a:lnTo>
                  <a:lnTo>
                    <a:pt x="920" y="1201"/>
                  </a:lnTo>
                  <a:lnTo>
                    <a:pt x="918" y="1201"/>
                  </a:lnTo>
                  <a:lnTo>
                    <a:pt x="918" y="1201"/>
                  </a:lnTo>
                  <a:lnTo>
                    <a:pt x="917" y="1201"/>
                  </a:lnTo>
                  <a:lnTo>
                    <a:pt x="917" y="1201"/>
                  </a:lnTo>
                  <a:lnTo>
                    <a:pt x="916" y="1201"/>
                  </a:lnTo>
                  <a:lnTo>
                    <a:pt x="916" y="1201"/>
                  </a:lnTo>
                  <a:lnTo>
                    <a:pt x="915" y="1201"/>
                  </a:lnTo>
                  <a:lnTo>
                    <a:pt x="915" y="1201"/>
                  </a:lnTo>
                  <a:lnTo>
                    <a:pt x="915" y="1201"/>
                  </a:lnTo>
                  <a:lnTo>
                    <a:pt x="915" y="1201"/>
                  </a:lnTo>
                  <a:lnTo>
                    <a:pt x="914" y="1201"/>
                  </a:lnTo>
                  <a:lnTo>
                    <a:pt x="914" y="1201"/>
                  </a:lnTo>
                  <a:lnTo>
                    <a:pt x="914" y="1201"/>
                  </a:lnTo>
                  <a:lnTo>
                    <a:pt x="914" y="1201"/>
                  </a:lnTo>
                  <a:lnTo>
                    <a:pt x="914" y="1201"/>
                  </a:lnTo>
                  <a:lnTo>
                    <a:pt x="914"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899"/>
                  </a:lnTo>
                  <a:lnTo>
                    <a:pt x="913" y="899"/>
                  </a:lnTo>
                  <a:lnTo>
                    <a:pt x="913" y="899"/>
                  </a:lnTo>
                  <a:lnTo>
                    <a:pt x="912" y="899"/>
                  </a:lnTo>
                  <a:lnTo>
                    <a:pt x="912" y="899"/>
                  </a:lnTo>
                  <a:lnTo>
                    <a:pt x="912" y="899"/>
                  </a:lnTo>
                  <a:lnTo>
                    <a:pt x="912" y="1204"/>
                  </a:lnTo>
                  <a:lnTo>
                    <a:pt x="912" y="1204"/>
                  </a:lnTo>
                  <a:lnTo>
                    <a:pt x="912" y="899"/>
                  </a:lnTo>
                  <a:lnTo>
                    <a:pt x="912" y="899"/>
                  </a:lnTo>
                  <a:lnTo>
                    <a:pt x="912" y="1204"/>
                  </a:lnTo>
                  <a:lnTo>
                    <a:pt x="912" y="1204"/>
                  </a:lnTo>
                  <a:lnTo>
                    <a:pt x="912" y="899"/>
                  </a:lnTo>
                  <a:lnTo>
                    <a:pt x="912" y="899"/>
                  </a:lnTo>
                  <a:lnTo>
                    <a:pt x="912" y="899"/>
                  </a:lnTo>
                  <a:lnTo>
                    <a:pt x="910" y="899"/>
                  </a:lnTo>
                  <a:lnTo>
                    <a:pt x="910" y="899"/>
                  </a:lnTo>
                  <a:lnTo>
                    <a:pt x="910" y="899"/>
                  </a:lnTo>
                  <a:lnTo>
                    <a:pt x="910" y="899"/>
                  </a:lnTo>
                  <a:lnTo>
                    <a:pt x="909" y="899"/>
                  </a:lnTo>
                  <a:lnTo>
                    <a:pt x="909" y="899"/>
                  </a:lnTo>
                  <a:lnTo>
                    <a:pt x="907" y="899"/>
                  </a:lnTo>
                  <a:lnTo>
                    <a:pt x="907" y="899"/>
                  </a:lnTo>
                  <a:lnTo>
                    <a:pt x="902" y="899"/>
                  </a:lnTo>
                  <a:lnTo>
                    <a:pt x="902" y="899"/>
                  </a:lnTo>
                  <a:lnTo>
                    <a:pt x="900" y="899"/>
                  </a:lnTo>
                  <a:lnTo>
                    <a:pt x="900" y="899"/>
                  </a:lnTo>
                  <a:lnTo>
                    <a:pt x="900" y="899"/>
                  </a:lnTo>
                  <a:lnTo>
                    <a:pt x="900" y="899"/>
                  </a:lnTo>
                  <a:lnTo>
                    <a:pt x="899" y="899"/>
                  </a:lnTo>
                  <a:lnTo>
                    <a:pt x="899" y="899"/>
                  </a:lnTo>
                  <a:lnTo>
                    <a:pt x="899" y="899"/>
                  </a:lnTo>
                  <a:lnTo>
                    <a:pt x="899" y="899"/>
                  </a:lnTo>
                  <a:lnTo>
                    <a:pt x="899" y="899"/>
                  </a:lnTo>
                  <a:lnTo>
                    <a:pt x="899" y="899"/>
                  </a:lnTo>
                  <a:lnTo>
                    <a:pt x="899" y="899"/>
                  </a:lnTo>
                  <a:lnTo>
                    <a:pt x="899" y="899"/>
                  </a:lnTo>
                  <a:lnTo>
                    <a:pt x="899" y="899"/>
                  </a:lnTo>
                  <a:lnTo>
                    <a:pt x="899" y="1210"/>
                  </a:lnTo>
                  <a:lnTo>
                    <a:pt x="896" y="1210"/>
                  </a:lnTo>
                  <a:lnTo>
                    <a:pt x="896" y="1210"/>
                  </a:lnTo>
                  <a:lnTo>
                    <a:pt x="894" y="1210"/>
                  </a:lnTo>
                  <a:lnTo>
                    <a:pt x="894" y="1210"/>
                  </a:lnTo>
                  <a:lnTo>
                    <a:pt x="893" y="1210"/>
                  </a:lnTo>
                  <a:lnTo>
                    <a:pt x="893" y="1210"/>
                  </a:lnTo>
                  <a:lnTo>
                    <a:pt x="892" y="1210"/>
                  </a:lnTo>
                  <a:lnTo>
                    <a:pt x="892" y="1210"/>
                  </a:lnTo>
                  <a:lnTo>
                    <a:pt x="892" y="1210"/>
                  </a:lnTo>
                  <a:lnTo>
                    <a:pt x="892" y="1210"/>
                  </a:lnTo>
                  <a:lnTo>
                    <a:pt x="891" y="1210"/>
                  </a:lnTo>
                  <a:lnTo>
                    <a:pt x="891" y="1210"/>
                  </a:lnTo>
                  <a:lnTo>
                    <a:pt x="891" y="1210"/>
                  </a:lnTo>
                  <a:lnTo>
                    <a:pt x="891" y="1210"/>
                  </a:lnTo>
                  <a:lnTo>
                    <a:pt x="890" y="1210"/>
                  </a:lnTo>
                  <a:lnTo>
                    <a:pt x="890" y="1210"/>
                  </a:lnTo>
                  <a:lnTo>
                    <a:pt x="890" y="1210"/>
                  </a:lnTo>
                  <a:lnTo>
                    <a:pt x="890" y="1210"/>
                  </a:lnTo>
                  <a:lnTo>
                    <a:pt x="889" y="1210"/>
                  </a:lnTo>
                  <a:lnTo>
                    <a:pt x="889" y="1210"/>
                  </a:lnTo>
                  <a:lnTo>
                    <a:pt x="889" y="1210"/>
                  </a:lnTo>
                  <a:lnTo>
                    <a:pt x="889" y="1210"/>
                  </a:lnTo>
                  <a:lnTo>
                    <a:pt x="889" y="1210"/>
                  </a:lnTo>
                  <a:lnTo>
                    <a:pt x="889"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899"/>
                  </a:lnTo>
                  <a:lnTo>
                    <a:pt x="888" y="899"/>
                  </a:lnTo>
                  <a:lnTo>
                    <a:pt x="888" y="899"/>
                  </a:lnTo>
                  <a:lnTo>
                    <a:pt x="887" y="899"/>
                  </a:lnTo>
                  <a:lnTo>
                    <a:pt x="887" y="899"/>
                  </a:lnTo>
                  <a:lnTo>
                    <a:pt x="887" y="899"/>
                  </a:lnTo>
                  <a:lnTo>
                    <a:pt x="887" y="899"/>
                  </a:lnTo>
                  <a:lnTo>
                    <a:pt x="887" y="899"/>
                  </a:lnTo>
                  <a:lnTo>
                    <a:pt x="887" y="899"/>
                  </a:lnTo>
                  <a:lnTo>
                    <a:pt x="887" y="899"/>
                  </a:lnTo>
                  <a:lnTo>
                    <a:pt x="887" y="1213"/>
                  </a:lnTo>
                  <a:lnTo>
                    <a:pt x="886" y="1213"/>
                  </a:lnTo>
                  <a:lnTo>
                    <a:pt x="886" y="1213"/>
                  </a:lnTo>
                  <a:lnTo>
                    <a:pt x="886" y="1213"/>
                  </a:lnTo>
                  <a:lnTo>
                    <a:pt x="886" y="899"/>
                  </a:lnTo>
                  <a:lnTo>
                    <a:pt x="886" y="899"/>
                  </a:lnTo>
                  <a:lnTo>
                    <a:pt x="886" y="1213"/>
                  </a:lnTo>
                  <a:lnTo>
                    <a:pt x="886" y="1213"/>
                  </a:lnTo>
                  <a:lnTo>
                    <a:pt x="886" y="1213"/>
                  </a:lnTo>
                  <a:lnTo>
                    <a:pt x="886" y="1213"/>
                  </a:lnTo>
                  <a:lnTo>
                    <a:pt x="886" y="1213"/>
                  </a:lnTo>
                  <a:lnTo>
                    <a:pt x="886" y="1213"/>
                  </a:lnTo>
                  <a:lnTo>
                    <a:pt x="886" y="1214"/>
                  </a:lnTo>
                  <a:lnTo>
                    <a:pt x="885" y="1214"/>
                  </a:lnTo>
                  <a:lnTo>
                    <a:pt x="885" y="1214"/>
                  </a:lnTo>
                  <a:lnTo>
                    <a:pt x="884" y="1214"/>
                  </a:lnTo>
                  <a:lnTo>
                    <a:pt x="884" y="1214"/>
                  </a:lnTo>
                  <a:lnTo>
                    <a:pt x="884" y="1214"/>
                  </a:lnTo>
                  <a:lnTo>
                    <a:pt x="884"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899"/>
                  </a:lnTo>
                  <a:lnTo>
                    <a:pt x="882" y="899"/>
                  </a:lnTo>
                  <a:lnTo>
                    <a:pt x="882" y="899"/>
                  </a:lnTo>
                  <a:lnTo>
                    <a:pt x="882" y="899"/>
                  </a:lnTo>
                  <a:lnTo>
                    <a:pt x="882" y="899"/>
                  </a:lnTo>
                  <a:lnTo>
                    <a:pt x="882" y="899"/>
                  </a:lnTo>
                  <a:lnTo>
                    <a:pt x="882" y="899"/>
                  </a:lnTo>
                  <a:lnTo>
                    <a:pt x="882" y="899"/>
                  </a:lnTo>
                  <a:lnTo>
                    <a:pt x="882" y="899"/>
                  </a:lnTo>
                  <a:lnTo>
                    <a:pt x="881" y="899"/>
                  </a:lnTo>
                  <a:lnTo>
                    <a:pt x="881" y="899"/>
                  </a:lnTo>
                  <a:lnTo>
                    <a:pt x="881" y="899"/>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899"/>
                  </a:lnTo>
                  <a:lnTo>
                    <a:pt x="881" y="899"/>
                  </a:lnTo>
                  <a:lnTo>
                    <a:pt x="881" y="899"/>
                  </a:lnTo>
                  <a:lnTo>
                    <a:pt x="852" y="899"/>
                  </a:lnTo>
                  <a:lnTo>
                    <a:pt x="852" y="1218"/>
                  </a:lnTo>
                  <a:lnTo>
                    <a:pt x="851" y="1218"/>
                  </a:lnTo>
                  <a:lnTo>
                    <a:pt x="851" y="1218"/>
                  </a:lnTo>
                  <a:lnTo>
                    <a:pt x="851" y="1218"/>
                  </a:lnTo>
                  <a:lnTo>
                    <a:pt x="851" y="1218"/>
                  </a:lnTo>
                  <a:lnTo>
                    <a:pt x="851" y="1218"/>
                  </a:lnTo>
                  <a:lnTo>
                    <a:pt x="851" y="899"/>
                  </a:lnTo>
                  <a:lnTo>
                    <a:pt x="851" y="899"/>
                  </a:lnTo>
                  <a:lnTo>
                    <a:pt x="851" y="1219"/>
                  </a:lnTo>
                  <a:lnTo>
                    <a:pt x="851" y="1219"/>
                  </a:lnTo>
                  <a:lnTo>
                    <a:pt x="851" y="1219"/>
                  </a:lnTo>
                  <a:lnTo>
                    <a:pt x="851" y="1219"/>
                  </a:lnTo>
                  <a:lnTo>
                    <a:pt x="851" y="899"/>
                  </a:lnTo>
                  <a:lnTo>
                    <a:pt x="851" y="899"/>
                  </a:lnTo>
                  <a:lnTo>
                    <a:pt x="851" y="899"/>
                  </a:lnTo>
                  <a:lnTo>
                    <a:pt x="850" y="899"/>
                  </a:lnTo>
                  <a:lnTo>
                    <a:pt x="850" y="1220"/>
                  </a:lnTo>
                  <a:lnTo>
                    <a:pt x="849" y="1220"/>
                  </a:lnTo>
                  <a:lnTo>
                    <a:pt x="849" y="1220"/>
                  </a:lnTo>
                  <a:lnTo>
                    <a:pt x="848" y="1220"/>
                  </a:lnTo>
                  <a:lnTo>
                    <a:pt x="848" y="1220"/>
                  </a:lnTo>
                  <a:lnTo>
                    <a:pt x="848" y="1220"/>
                  </a:lnTo>
                  <a:lnTo>
                    <a:pt x="848" y="1220"/>
                  </a:lnTo>
                  <a:lnTo>
                    <a:pt x="848" y="1220"/>
                  </a:lnTo>
                  <a:lnTo>
                    <a:pt x="848" y="1220"/>
                  </a:lnTo>
                  <a:lnTo>
                    <a:pt x="848" y="1220"/>
                  </a:lnTo>
                  <a:lnTo>
                    <a:pt x="848" y="899"/>
                  </a:lnTo>
                  <a:lnTo>
                    <a:pt x="847" y="899"/>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899"/>
                  </a:lnTo>
                  <a:lnTo>
                    <a:pt x="847" y="899"/>
                  </a:lnTo>
                  <a:lnTo>
                    <a:pt x="847" y="899"/>
                  </a:lnTo>
                  <a:lnTo>
                    <a:pt x="847" y="899"/>
                  </a:lnTo>
                  <a:lnTo>
                    <a:pt x="847" y="899"/>
                  </a:lnTo>
                  <a:lnTo>
                    <a:pt x="847" y="899"/>
                  </a:lnTo>
                  <a:lnTo>
                    <a:pt x="847" y="899"/>
                  </a:lnTo>
                  <a:lnTo>
                    <a:pt x="846" y="899"/>
                  </a:lnTo>
                  <a:lnTo>
                    <a:pt x="846"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1230"/>
                  </a:lnTo>
                  <a:lnTo>
                    <a:pt x="838" y="1230"/>
                  </a:lnTo>
                  <a:lnTo>
                    <a:pt x="838" y="1230"/>
                  </a:lnTo>
                  <a:lnTo>
                    <a:pt x="837" y="1230"/>
                  </a:lnTo>
                  <a:lnTo>
                    <a:pt x="837"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899"/>
                  </a:lnTo>
                  <a:lnTo>
                    <a:pt x="836" y="899"/>
                  </a:lnTo>
                  <a:lnTo>
                    <a:pt x="836" y="899"/>
                  </a:lnTo>
                  <a:lnTo>
                    <a:pt x="836" y="899"/>
                  </a:lnTo>
                  <a:lnTo>
                    <a:pt x="836" y="899"/>
                  </a:lnTo>
                  <a:lnTo>
                    <a:pt x="835" y="899"/>
                  </a:lnTo>
                  <a:lnTo>
                    <a:pt x="835" y="899"/>
                  </a:lnTo>
                  <a:lnTo>
                    <a:pt x="835" y="899"/>
                  </a:lnTo>
                  <a:lnTo>
                    <a:pt x="835" y="899"/>
                  </a:lnTo>
                  <a:lnTo>
                    <a:pt x="835" y="899"/>
                  </a:lnTo>
                  <a:lnTo>
                    <a:pt x="835" y="899"/>
                  </a:lnTo>
                  <a:lnTo>
                    <a:pt x="829" y="899"/>
                  </a:lnTo>
                  <a:lnTo>
                    <a:pt x="829" y="1240"/>
                  </a:lnTo>
                  <a:lnTo>
                    <a:pt x="828" y="1240"/>
                  </a:lnTo>
                  <a:lnTo>
                    <a:pt x="828" y="899"/>
                  </a:lnTo>
                  <a:lnTo>
                    <a:pt x="828" y="899"/>
                  </a:lnTo>
                  <a:lnTo>
                    <a:pt x="828" y="1240"/>
                  </a:lnTo>
                  <a:lnTo>
                    <a:pt x="828" y="1240"/>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1242"/>
                  </a:lnTo>
                  <a:lnTo>
                    <a:pt x="828" y="1242"/>
                  </a:lnTo>
                  <a:lnTo>
                    <a:pt x="828" y="1242"/>
                  </a:lnTo>
                  <a:lnTo>
                    <a:pt x="828" y="1242"/>
                  </a:lnTo>
                  <a:lnTo>
                    <a:pt x="828" y="899"/>
                  </a:lnTo>
                  <a:lnTo>
                    <a:pt x="828" y="899"/>
                  </a:lnTo>
                  <a:lnTo>
                    <a:pt x="828" y="899"/>
                  </a:lnTo>
                  <a:lnTo>
                    <a:pt x="827" y="899"/>
                  </a:lnTo>
                  <a:lnTo>
                    <a:pt x="827" y="899"/>
                  </a:lnTo>
                  <a:lnTo>
                    <a:pt x="827" y="899"/>
                  </a:lnTo>
                  <a:lnTo>
                    <a:pt x="827" y="899"/>
                  </a:lnTo>
                  <a:lnTo>
                    <a:pt x="827" y="899"/>
                  </a:lnTo>
                  <a:lnTo>
                    <a:pt x="827" y="899"/>
                  </a:lnTo>
                  <a:lnTo>
                    <a:pt x="819" y="899"/>
                  </a:lnTo>
                  <a:lnTo>
                    <a:pt x="819" y="899"/>
                  </a:lnTo>
                  <a:lnTo>
                    <a:pt x="813" y="899"/>
                  </a:lnTo>
                  <a:lnTo>
                    <a:pt x="813" y="899"/>
                  </a:lnTo>
                  <a:lnTo>
                    <a:pt x="811" y="899"/>
                  </a:lnTo>
                  <a:lnTo>
                    <a:pt x="811" y="899"/>
                  </a:lnTo>
                  <a:lnTo>
                    <a:pt x="810" y="899"/>
                  </a:lnTo>
                  <a:lnTo>
                    <a:pt x="810" y="899"/>
                  </a:lnTo>
                  <a:lnTo>
                    <a:pt x="808" y="899"/>
                  </a:lnTo>
                  <a:lnTo>
                    <a:pt x="808" y="899"/>
                  </a:lnTo>
                  <a:lnTo>
                    <a:pt x="806" y="899"/>
                  </a:lnTo>
                  <a:lnTo>
                    <a:pt x="806" y="899"/>
                  </a:lnTo>
                  <a:lnTo>
                    <a:pt x="805" y="899"/>
                  </a:lnTo>
                  <a:lnTo>
                    <a:pt x="805" y="899"/>
                  </a:lnTo>
                  <a:lnTo>
                    <a:pt x="804" y="899"/>
                  </a:lnTo>
                  <a:lnTo>
                    <a:pt x="804" y="899"/>
                  </a:lnTo>
                  <a:lnTo>
                    <a:pt x="803" y="899"/>
                  </a:lnTo>
                  <a:lnTo>
                    <a:pt x="803" y="899"/>
                  </a:lnTo>
                  <a:lnTo>
                    <a:pt x="802" y="899"/>
                  </a:lnTo>
                  <a:lnTo>
                    <a:pt x="802" y="899"/>
                  </a:lnTo>
                  <a:lnTo>
                    <a:pt x="802" y="899"/>
                  </a:lnTo>
                  <a:lnTo>
                    <a:pt x="802" y="899"/>
                  </a:lnTo>
                  <a:lnTo>
                    <a:pt x="802" y="899"/>
                  </a:lnTo>
                  <a:lnTo>
                    <a:pt x="802" y="899"/>
                  </a:lnTo>
                  <a:lnTo>
                    <a:pt x="802" y="899"/>
                  </a:lnTo>
                  <a:lnTo>
                    <a:pt x="802"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0" y="899"/>
                  </a:lnTo>
                  <a:lnTo>
                    <a:pt x="800" y="899"/>
                  </a:lnTo>
                  <a:lnTo>
                    <a:pt x="800" y="899"/>
                  </a:lnTo>
                  <a:lnTo>
                    <a:pt x="800" y="899"/>
                  </a:lnTo>
                  <a:lnTo>
                    <a:pt x="800" y="899"/>
                  </a:lnTo>
                  <a:lnTo>
                    <a:pt x="800" y="1246"/>
                  </a:lnTo>
                  <a:lnTo>
                    <a:pt x="800" y="1246"/>
                  </a:lnTo>
                  <a:lnTo>
                    <a:pt x="800" y="899"/>
                  </a:lnTo>
                  <a:lnTo>
                    <a:pt x="800" y="899"/>
                  </a:lnTo>
                  <a:lnTo>
                    <a:pt x="800" y="899"/>
                  </a:lnTo>
                  <a:lnTo>
                    <a:pt x="800" y="899"/>
                  </a:lnTo>
                  <a:lnTo>
                    <a:pt x="800" y="899"/>
                  </a:lnTo>
                  <a:lnTo>
                    <a:pt x="795" y="899"/>
                  </a:lnTo>
                  <a:lnTo>
                    <a:pt x="795" y="1248"/>
                  </a:lnTo>
                  <a:lnTo>
                    <a:pt x="794" y="1248"/>
                  </a:lnTo>
                  <a:lnTo>
                    <a:pt x="794" y="1248"/>
                  </a:lnTo>
                  <a:lnTo>
                    <a:pt x="794" y="1248"/>
                  </a:lnTo>
                  <a:lnTo>
                    <a:pt x="794" y="1248"/>
                  </a:lnTo>
                  <a:lnTo>
                    <a:pt x="793" y="1248"/>
                  </a:lnTo>
                  <a:lnTo>
                    <a:pt x="793" y="1248"/>
                  </a:lnTo>
                  <a:lnTo>
                    <a:pt x="793" y="1248"/>
                  </a:lnTo>
                  <a:lnTo>
                    <a:pt x="793" y="1248"/>
                  </a:lnTo>
                  <a:lnTo>
                    <a:pt x="793" y="1248"/>
                  </a:lnTo>
                  <a:lnTo>
                    <a:pt x="793" y="899"/>
                  </a:lnTo>
                  <a:lnTo>
                    <a:pt x="793" y="899"/>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899"/>
                  </a:lnTo>
                  <a:lnTo>
                    <a:pt x="793" y="899"/>
                  </a:lnTo>
                  <a:lnTo>
                    <a:pt x="793" y="899"/>
                  </a:lnTo>
                  <a:lnTo>
                    <a:pt x="792" y="899"/>
                  </a:lnTo>
                  <a:lnTo>
                    <a:pt x="792" y="1250"/>
                  </a:lnTo>
                  <a:lnTo>
                    <a:pt x="792" y="1250"/>
                  </a:lnTo>
                  <a:lnTo>
                    <a:pt x="792" y="1250"/>
                  </a:lnTo>
                  <a:lnTo>
                    <a:pt x="792" y="1250"/>
                  </a:lnTo>
                  <a:lnTo>
                    <a:pt x="792" y="899"/>
                  </a:lnTo>
                  <a:lnTo>
                    <a:pt x="786" y="899"/>
                  </a:lnTo>
                  <a:lnTo>
                    <a:pt x="786" y="1252"/>
                  </a:lnTo>
                  <a:lnTo>
                    <a:pt x="782" y="1252"/>
                  </a:lnTo>
                  <a:lnTo>
                    <a:pt x="782" y="1252"/>
                  </a:lnTo>
                  <a:lnTo>
                    <a:pt x="781" y="1252"/>
                  </a:lnTo>
                  <a:lnTo>
                    <a:pt x="781" y="1252"/>
                  </a:lnTo>
                  <a:lnTo>
                    <a:pt x="779" y="1252"/>
                  </a:lnTo>
                  <a:lnTo>
                    <a:pt x="779" y="1252"/>
                  </a:lnTo>
                  <a:lnTo>
                    <a:pt x="778" y="1252"/>
                  </a:lnTo>
                  <a:lnTo>
                    <a:pt x="778" y="1252"/>
                  </a:lnTo>
                  <a:lnTo>
                    <a:pt x="778" y="1252"/>
                  </a:lnTo>
                  <a:lnTo>
                    <a:pt x="778" y="1252"/>
                  </a:lnTo>
                  <a:lnTo>
                    <a:pt x="778" y="1252"/>
                  </a:lnTo>
                  <a:lnTo>
                    <a:pt x="778" y="1252"/>
                  </a:lnTo>
                  <a:lnTo>
                    <a:pt x="778" y="1252"/>
                  </a:lnTo>
                  <a:lnTo>
                    <a:pt x="778" y="1252"/>
                  </a:lnTo>
                  <a:lnTo>
                    <a:pt x="777" y="1252"/>
                  </a:lnTo>
                  <a:lnTo>
                    <a:pt x="777" y="899"/>
                  </a:lnTo>
                  <a:lnTo>
                    <a:pt x="777" y="899"/>
                  </a:lnTo>
                  <a:lnTo>
                    <a:pt x="777" y="1252"/>
                  </a:lnTo>
                  <a:lnTo>
                    <a:pt x="777" y="1252"/>
                  </a:lnTo>
                  <a:lnTo>
                    <a:pt x="777" y="1252"/>
                  </a:lnTo>
                  <a:lnTo>
                    <a:pt x="777" y="1252"/>
                  </a:lnTo>
                  <a:lnTo>
                    <a:pt x="777" y="1253"/>
                  </a:lnTo>
                  <a:lnTo>
                    <a:pt x="768" y="1253"/>
                  </a:lnTo>
                  <a:lnTo>
                    <a:pt x="768" y="1253"/>
                  </a:lnTo>
                  <a:lnTo>
                    <a:pt x="768" y="1253"/>
                  </a:lnTo>
                  <a:lnTo>
                    <a:pt x="768" y="899"/>
                  </a:lnTo>
                  <a:lnTo>
                    <a:pt x="768" y="899"/>
                  </a:lnTo>
                  <a:lnTo>
                    <a:pt x="768"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1258"/>
                  </a:lnTo>
                  <a:lnTo>
                    <a:pt x="763" y="1258"/>
                  </a:lnTo>
                  <a:lnTo>
                    <a:pt x="763" y="1258"/>
                  </a:lnTo>
                  <a:lnTo>
                    <a:pt x="760" y="1258"/>
                  </a:lnTo>
                  <a:lnTo>
                    <a:pt x="760" y="1258"/>
                  </a:lnTo>
                  <a:lnTo>
                    <a:pt x="759" y="1258"/>
                  </a:lnTo>
                  <a:lnTo>
                    <a:pt x="759" y="1258"/>
                  </a:lnTo>
                  <a:lnTo>
                    <a:pt x="758" y="1258"/>
                  </a:lnTo>
                  <a:lnTo>
                    <a:pt x="758" y="1258"/>
                  </a:lnTo>
                  <a:lnTo>
                    <a:pt x="757" y="1258"/>
                  </a:lnTo>
                  <a:lnTo>
                    <a:pt x="757" y="1258"/>
                  </a:lnTo>
                  <a:lnTo>
                    <a:pt x="756" y="1258"/>
                  </a:lnTo>
                  <a:lnTo>
                    <a:pt x="756" y="1258"/>
                  </a:lnTo>
                  <a:lnTo>
                    <a:pt x="756" y="1258"/>
                  </a:lnTo>
                  <a:lnTo>
                    <a:pt x="756" y="1258"/>
                  </a:lnTo>
                  <a:lnTo>
                    <a:pt x="755" y="1258"/>
                  </a:lnTo>
                  <a:lnTo>
                    <a:pt x="755" y="1258"/>
                  </a:lnTo>
                  <a:lnTo>
                    <a:pt x="754" y="1258"/>
                  </a:lnTo>
                  <a:lnTo>
                    <a:pt x="754" y="1258"/>
                  </a:lnTo>
                  <a:lnTo>
                    <a:pt x="754" y="1258"/>
                  </a:lnTo>
                  <a:lnTo>
                    <a:pt x="754" y="1258"/>
                  </a:lnTo>
                  <a:lnTo>
                    <a:pt x="754" y="1258"/>
                  </a:lnTo>
                  <a:lnTo>
                    <a:pt x="754" y="1258"/>
                  </a:lnTo>
                  <a:lnTo>
                    <a:pt x="753" y="1258"/>
                  </a:lnTo>
                  <a:lnTo>
                    <a:pt x="753" y="1258"/>
                  </a:lnTo>
                  <a:lnTo>
                    <a:pt x="753" y="1258"/>
                  </a:lnTo>
                  <a:lnTo>
                    <a:pt x="753"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899"/>
                  </a:lnTo>
                  <a:lnTo>
                    <a:pt x="752" y="899"/>
                  </a:lnTo>
                  <a:lnTo>
                    <a:pt x="752" y="1259"/>
                  </a:lnTo>
                  <a:lnTo>
                    <a:pt x="752" y="1259"/>
                  </a:lnTo>
                  <a:lnTo>
                    <a:pt x="752" y="1259"/>
                  </a:lnTo>
                  <a:lnTo>
                    <a:pt x="752" y="1259"/>
                  </a:lnTo>
                  <a:lnTo>
                    <a:pt x="752" y="1259"/>
                  </a:lnTo>
                  <a:lnTo>
                    <a:pt x="752" y="1259"/>
                  </a:lnTo>
                  <a:lnTo>
                    <a:pt x="752" y="899"/>
                  </a:lnTo>
                  <a:lnTo>
                    <a:pt x="743" y="899"/>
                  </a:lnTo>
                  <a:lnTo>
                    <a:pt x="743" y="899"/>
                  </a:lnTo>
                  <a:lnTo>
                    <a:pt x="737" y="899"/>
                  </a:lnTo>
                  <a:lnTo>
                    <a:pt x="737" y="899"/>
                  </a:lnTo>
                  <a:lnTo>
                    <a:pt x="737" y="899"/>
                  </a:lnTo>
                  <a:lnTo>
                    <a:pt x="737" y="899"/>
                  </a:lnTo>
                  <a:lnTo>
                    <a:pt x="737" y="899"/>
                  </a:lnTo>
                  <a:lnTo>
                    <a:pt x="737" y="899"/>
                  </a:lnTo>
                  <a:lnTo>
                    <a:pt x="737" y="899"/>
                  </a:lnTo>
                  <a:lnTo>
                    <a:pt x="737" y="899"/>
                  </a:lnTo>
                  <a:lnTo>
                    <a:pt x="736" y="899"/>
                  </a:lnTo>
                  <a:lnTo>
                    <a:pt x="736" y="899"/>
                  </a:lnTo>
                  <a:lnTo>
                    <a:pt x="736" y="899"/>
                  </a:lnTo>
                  <a:lnTo>
                    <a:pt x="736" y="899"/>
                  </a:lnTo>
                  <a:lnTo>
                    <a:pt x="736" y="899"/>
                  </a:lnTo>
                  <a:lnTo>
                    <a:pt x="736" y="1264"/>
                  </a:lnTo>
                  <a:lnTo>
                    <a:pt x="736" y="1264"/>
                  </a:lnTo>
                  <a:lnTo>
                    <a:pt x="736" y="899"/>
                  </a:lnTo>
                  <a:lnTo>
                    <a:pt x="736" y="899"/>
                  </a:lnTo>
                  <a:lnTo>
                    <a:pt x="736" y="899"/>
                  </a:lnTo>
                  <a:lnTo>
                    <a:pt x="736" y="899"/>
                  </a:lnTo>
                  <a:lnTo>
                    <a:pt x="736" y="899"/>
                  </a:lnTo>
                  <a:lnTo>
                    <a:pt x="732" y="899"/>
                  </a:lnTo>
                  <a:lnTo>
                    <a:pt x="732" y="899"/>
                  </a:lnTo>
                  <a:lnTo>
                    <a:pt x="728" y="899"/>
                  </a:lnTo>
                  <a:lnTo>
                    <a:pt x="728" y="1266"/>
                  </a:lnTo>
                  <a:lnTo>
                    <a:pt x="726" y="1266"/>
                  </a:lnTo>
                  <a:lnTo>
                    <a:pt x="726" y="1266"/>
                  </a:lnTo>
                  <a:lnTo>
                    <a:pt x="726" y="1266"/>
                  </a:lnTo>
                  <a:lnTo>
                    <a:pt x="726" y="1266"/>
                  </a:lnTo>
                  <a:lnTo>
                    <a:pt x="726" y="1266"/>
                  </a:lnTo>
                  <a:lnTo>
                    <a:pt x="726" y="1269"/>
                  </a:lnTo>
                  <a:lnTo>
                    <a:pt x="680" y="1269"/>
                  </a:lnTo>
                  <a:lnTo>
                    <a:pt x="680" y="1269"/>
                  </a:lnTo>
                  <a:lnTo>
                    <a:pt x="680" y="1269"/>
                  </a:lnTo>
                  <a:lnTo>
                    <a:pt x="680" y="1269"/>
                  </a:lnTo>
                  <a:lnTo>
                    <a:pt x="680" y="126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79" y="899"/>
                  </a:lnTo>
                  <a:lnTo>
                    <a:pt x="679" y="1273"/>
                  </a:lnTo>
                  <a:lnTo>
                    <a:pt x="677" y="1273"/>
                  </a:lnTo>
                  <a:lnTo>
                    <a:pt x="677" y="1273"/>
                  </a:lnTo>
                  <a:lnTo>
                    <a:pt x="677" y="1273"/>
                  </a:lnTo>
                  <a:lnTo>
                    <a:pt x="677" y="899"/>
                  </a:lnTo>
                  <a:lnTo>
                    <a:pt x="677" y="899"/>
                  </a:lnTo>
                  <a:lnTo>
                    <a:pt x="677" y="1275"/>
                  </a:lnTo>
                  <a:lnTo>
                    <a:pt x="677" y="1275"/>
                  </a:lnTo>
                  <a:lnTo>
                    <a:pt x="677" y="1275"/>
                  </a:lnTo>
                  <a:lnTo>
                    <a:pt x="677" y="1275"/>
                  </a:lnTo>
                  <a:lnTo>
                    <a:pt x="677" y="1275"/>
                  </a:lnTo>
                  <a:lnTo>
                    <a:pt x="677" y="1275"/>
                  </a:lnTo>
                  <a:lnTo>
                    <a:pt x="677" y="899"/>
                  </a:lnTo>
                  <a:lnTo>
                    <a:pt x="677" y="899"/>
                  </a:lnTo>
                  <a:lnTo>
                    <a:pt x="677" y="899"/>
                  </a:lnTo>
                  <a:lnTo>
                    <a:pt x="677" y="899"/>
                  </a:lnTo>
                  <a:lnTo>
                    <a:pt x="677" y="1276"/>
                  </a:lnTo>
                  <a:lnTo>
                    <a:pt x="677" y="1276"/>
                  </a:lnTo>
                  <a:lnTo>
                    <a:pt x="677" y="1276"/>
                  </a:lnTo>
                  <a:lnTo>
                    <a:pt x="677" y="1276"/>
                  </a:lnTo>
                  <a:lnTo>
                    <a:pt x="677" y="1276"/>
                  </a:lnTo>
                  <a:lnTo>
                    <a:pt x="677" y="1276"/>
                  </a:lnTo>
                  <a:lnTo>
                    <a:pt x="677" y="1276"/>
                  </a:lnTo>
                  <a:lnTo>
                    <a:pt x="675" y="1276"/>
                  </a:lnTo>
                  <a:lnTo>
                    <a:pt x="675" y="1276"/>
                  </a:lnTo>
                  <a:lnTo>
                    <a:pt x="674" y="1276"/>
                  </a:lnTo>
                  <a:lnTo>
                    <a:pt x="674" y="899"/>
                  </a:lnTo>
                  <a:lnTo>
                    <a:pt x="674" y="899"/>
                  </a:lnTo>
                  <a:lnTo>
                    <a:pt x="674" y="899"/>
                  </a:lnTo>
                  <a:lnTo>
                    <a:pt x="673" y="899"/>
                  </a:lnTo>
                  <a:lnTo>
                    <a:pt x="673" y="899"/>
                  </a:lnTo>
                  <a:lnTo>
                    <a:pt x="673" y="899"/>
                  </a:lnTo>
                  <a:lnTo>
                    <a:pt x="673" y="1276"/>
                  </a:lnTo>
                  <a:lnTo>
                    <a:pt x="673" y="1276"/>
                  </a:lnTo>
                  <a:lnTo>
                    <a:pt x="673" y="1276"/>
                  </a:lnTo>
                  <a:lnTo>
                    <a:pt x="673" y="1276"/>
                  </a:lnTo>
                  <a:lnTo>
                    <a:pt x="673" y="899"/>
                  </a:lnTo>
                  <a:lnTo>
                    <a:pt x="663" y="899"/>
                  </a:lnTo>
                  <a:lnTo>
                    <a:pt x="663" y="899"/>
                  </a:lnTo>
                  <a:lnTo>
                    <a:pt x="663" y="899"/>
                  </a:lnTo>
                  <a:lnTo>
                    <a:pt x="663" y="1278"/>
                  </a:lnTo>
                  <a:lnTo>
                    <a:pt x="653" y="1278"/>
                  </a:lnTo>
                  <a:lnTo>
                    <a:pt x="653" y="1278"/>
                  </a:lnTo>
                  <a:lnTo>
                    <a:pt x="651" y="1278"/>
                  </a:lnTo>
                  <a:lnTo>
                    <a:pt x="651" y="1278"/>
                  </a:lnTo>
                  <a:lnTo>
                    <a:pt x="650" y="1278"/>
                  </a:lnTo>
                  <a:lnTo>
                    <a:pt x="650" y="1278"/>
                  </a:lnTo>
                  <a:lnTo>
                    <a:pt x="649" y="1278"/>
                  </a:lnTo>
                  <a:lnTo>
                    <a:pt x="649" y="1278"/>
                  </a:lnTo>
                  <a:lnTo>
                    <a:pt x="649" y="1278"/>
                  </a:lnTo>
                  <a:lnTo>
                    <a:pt x="649" y="1278"/>
                  </a:lnTo>
                  <a:lnTo>
                    <a:pt x="649" y="1278"/>
                  </a:lnTo>
                  <a:lnTo>
                    <a:pt x="649" y="1278"/>
                  </a:lnTo>
                  <a:lnTo>
                    <a:pt x="649" y="1278"/>
                  </a:lnTo>
                  <a:lnTo>
                    <a:pt x="649" y="1278"/>
                  </a:lnTo>
                  <a:lnTo>
                    <a:pt x="649" y="1278"/>
                  </a:lnTo>
                  <a:lnTo>
                    <a:pt x="649" y="899"/>
                  </a:lnTo>
                  <a:lnTo>
                    <a:pt x="649" y="899"/>
                  </a:lnTo>
                  <a:lnTo>
                    <a:pt x="649" y="899"/>
                  </a:lnTo>
                  <a:lnTo>
                    <a:pt x="649" y="899"/>
                  </a:lnTo>
                  <a:lnTo>
                    <a:pt x="649" y="899"/>
                  </a:lnTo>
                  <a:lnTo>
                    <a:pt x="629" y="899"/>
                  </a:lnTo>
                  <a:lnTo>
                    <a:pt x="629" y="899"/>
                  </a:lnTo>
                  <a:lnTo>
                    <a:pt x="616" y="899"/>
                  </a:lnTo>
                  <a:lnTo>
                    <a:pt x="616" y="899"/>
                  </a:lnTo>
                  <a:lnTo>
                    <a:pt x="612" y="899"/>
                  </a:lnTo>
                  <a:lnTo>
                    <a:pt x="612" y="899"/>
                  </a:lnTo>
                  <a:lnTo>
                    <a:pt x="610" y="899"/>
                  </a:lnTo>
                  <a:lnTo>
                    <a:pt x="610" y="899"/>
                  </a:lnTo>
                  <a:lnTo>
                    <a:pt x="608" y="899"/>
                  </a:lnTo>
                  <a:lnTo>
                    <a:pt x="608" y="899"/>
                  </a:lnTo>
                  <a:lnTo>
                    <a:pt x="607" y="899"/>
                  </a:lnTo>
                  <a:lnTo>
                    <a:pt x="607" y="899"/>
                  </a:lnTo>
                  <a:lnTo>
                    <a:pt x="607" y="899"/>
                  </a:lnTo>
                  <a:lnTo>
                    <a:pt x="607" y="899"/>
                  </a:lnTo>
                  <a:lnTo>
                    <a:pt x="607" y="899"/>
                  </a:lnTo>
                  <a:lnTo>
                    <a:pt x="607" y="899"/>
                  </a:lnTo>
                  <a:lnTo>
                    <a:pt x="607" y="899"/>
                  </a:lnTo>
                  <a:lnTo>
                    <a:pt x="607" y="1281"/>
                  </a:lnTo>
                  <a:lnTo>
                    <a:pt x="606" y="1281"/>
                  </a:lnTo>
                  <a:lnTo>
                    <a:pt x="606" y="1281"/>
                  </a:lnTo>
                  <a:lnTo>
                    <a:pt x="606" y="1281"/>
                  </a:lnTo>
                  <a:lnTo>
                    <a:pt x="606" y="1281"/>
                  </a:lnTo>
                  <a:lnTo>
                    <a:pt x="606" y="1281"/>
                  </a:lnTo>
                  <a:lnTo>
                    <a:pt x="606" y="1281"/>
                  </a:lnTo>
                  <a:lnTo>
                    <a:pt x="606" y="1281"/>
                  </a:lnTo>
                  <a:lnTo>
                    <a:pt x="606" y="1281"/>
                  </a:lnTo>
                  <a:lnTo>
                    <a:pt x="606" y="1281"/>
                  </a:lnTo>
                  <a:lnTo>
                    <a:pt x="606" y="1282"/>
                  </a:lnTo>
                  <a:lnTo>
                    <a:pt x="606" y="1282"/>
                  </a:lnTo>
                  <a:lnTo>
                    <a:pt x="606" y="1282"/>
                  </a:lnTo>
                  <a:lnTo>
                    <a:pt x="606" y="1282"/>
                  </a:lnTo>
                  <a:lnTo>
                    <a:pt x="606" y="1282"/>
                  </a:lnTo>
                  <a:lnTo>
                    <a:pt x="606" y="1282"/>
                  </a:lnTo>
                  <a:lnTo>
                    <a:pt x="606" y="899"/>
                  </a:lnTo>
                  <a:lnTo>
                    <a:pt x="606" y="899"/>
                  </a:lnTo>
                  <a:lnTo>
                    <a:pt x="606" y="1282"/>
                  </a:lnTo>
                  <a:lnTo>
                    <a:pt x="606" y="1282"/>
                  </a:lnTo>
                  <a:lnTo>
                    <a:pt x="606" y="1282"/>
                  </a:lnTo>
                  <a:lnTo>
                    <a:pt x="606" y="1282"/>
                  </a:lnTo>
                  <a:lnTo>
                    <a:pt x="606" y="899"/>
                  </a:lnTo>
                  <a:lnTo>
                    <a:pt x="605" y="899"/>
                  </a:lnTo>
                  <a:lnTo>
                    <a:pt x="605" y="1284"/>
                  </a:lnTo>
                  <a:lnTo>
                    <a:pt x="605" y="1284"/>
                  </a:lnTo>
                  <a:lnTo>
                    <a:pt x="605" y="899"/>
                  </a:lnTo>
                  <a:lnTo>
                    <a:pt x="605" y="899"/>
                  </a:lnTo>
                  <a:lnTo>
                    <a:pt x="605" y="899"/>
                  </a:lnTo>
                  <a:lnTo>
                    <a:pt x="602" y="899"/>
                  </a:lnTo>
                  <a:lnTo>
                    <a:pt x="602" y="899"/>
                  </a:lnTo>
                  <a:lnTo>
                    <a:pt x="600" y="899"/>
                  </a:lnTo>
                  <a:lnTo>
                    <a:pt x="600" y="899"/>
                  </a:lnTo>
                  <a:lnTo>
                    <a:pt x="599" y="899"/>
                  </a:lnTo>
                  <a:lnTo>
                    <a:pt x="599" y="899"/>
                  </a:lnTo>
                  <a:lnTo>
                    <a:pt x="599" y="899"/>
                  </a:lnTo>
                  <a:lnTo>
                    <a:pt x="599" y="1286"/>
                  </a:lnTo>
                  <a:lnTo>
                    <a:pt x="599" y="1286"/>
                  </a:lnTo>
                  <a:lnTo>
                    <a:pt x="599" y="1286"/>
                  </a:lnTo>
                  <a:lnTo>
                    <a:pt x="599" y="1286"/>
                  </a:lnTo>
                  <a:lnTo>
                    <a:pt x="599" y="1286"/>
                  </a:lnTo>
                  <a:lnTo>
                    <a:pt x="599" y="1286"/>
                  </a:lnTo>
                  <a:lnTo>
                    <a:pt x="599" y="1286"/>
                  </a:lnTo>
                  <a:lnTo>
                    <a:pt x="599" y="1286"/>
                  </a:lnTo>
                  <a:lnTo>
                    <a:pt x="599" y="899"/>
                  </a:lnTo>
                  <a:lnTo>
                    <a:pt x="598" y="899"/>
                  </a:lnTo>
                  <a:lnTo>
                    <a:pt x="598" y="899"/>
                  </a:lnTo>
                  <a:lnTo>
                    <a:pt x="597" y="899"/>
                  </a:lnTo>
                  <a:lnTo>
                    <a:pt x="597" y="899"/>
                  </a:lnTo>
                  <a:lnTo>
                    <a:pt x="596" y="899"/>
                  </a:lnTo>
                  <a:lnTo>
                    <a:pt x="596" y="899"/>
                  </a:lnTo>
                  <a:lnTo>
                    <a:pt x="595" y="899"/>
                  </a:lnTo>
                  <a:lnTo>
                    <a:pt x="595" y="899"/>
                  </a:lnTo>
                  <a:lnTo>
                    <a:pt x="595" y="899"/>
                  </a:lnTo>
                  <a:lnTo>
                    <a:pt x="595" y="899"/>
                  </a:lnTo>
                  <a:lnTo>
                    <a:pt x="594" y="899"/>
                  </a:lnTo>
                  <a:lnTo>
                    <a:pt x="594" y="899"/>
                  </a:lnTo>
                  <a:lnTo>
                    <a:pt x="592" y="899"/>
                  </a:lnTo>
                  <a:lnTo>
                    <a:pt x="592" y="899"/>
                  </a:lnTo>
                  <a:lnTo>
                    <a:pt x="591" y="899"/>
                  </a:lnTo>
                  <a:lnTo>
                    <a:pt x="591" y="1290"/>
                  </a:lnTo>
                  <a:lnTo>
                    <a:pt x="590" y="1290"/>
                  </a:lnTo>
                  <a:lnTo>
                    <a:pt x="590" y="1290"/>
                  </a:lnTo>
                  <a:lnTo>
                    <a:pt x="589" y="1290"/>
                  </a:lnTo>
                  <a:lnTo>
                    <a:pt x="589" y="1290"/>
                  </a:lnTo>
                  <a:lnTo>
                    <a:pt x="588" y="1290"/>
                  </a:lnTo>
                  <a:lnTo>
                    <a:pt x="588" y="1290"/>
                  </a:lnTo>
                  <a:lnTo>
                    <a:pt x="588" y="1290"/>
                  </a:lnTo>
                  <a:lnTo>
                    <a:pt x="588" y="899"/>
                  </a:lnTo>
                  <a:lnTo>
                    <a:pt x="587" y="899"/>
                  </a:lnTo>
                  <a:lnTo>
                    <a:pt x="587" y="1290"/>
                  </a:lnTo>
                  <a:lnTo>
                    <a:pt x="587" y="1290"/>
                  </a:lnTo>
                  <a:lnTo>
                    <a:pt x="587" y="1290"/>
                  </a:lnTo>
                  <a:lnTo>
                    <a:pt x="587" y="1290"/>
                  </a:lnTo>
                  <a:lnTo>
                    <a:pt x="587"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899"/>
                  </a:lnTo>
                  <a:lnTo>
                    <a:pt x="582" y="899"/>
                  </a:lnTo>
                  <a:lnTo>
                    <a:pt x="582" y="899"/>
                  </a:lnTo>
                  <a:lnTo>
                    <a:pt x="582" y="899"/>
                  </a:lnTo>
                  <a:lnTo>
                    <a:pt x="582" y="899"/>
                  </a:lnTo>
                  <a:lnTo>
                    <a:pt x="582" y="899"/>
                  </a:lnTo>
                  <a:lnTo>
                    <a:pt x="582" y="899"/>
                  </a:lnTo>
                  <a:lnTo>
                    <a:pt x="582" y="899"/>
                  </a:lnTo>
                  <a:lnTo>
                    <a:pt x="582" y="899"/>
                  </a:lnTo>
                  <a:lnTo>
                    <a:pt x="581" y="899"/>
                  </a:lnTo>
                  <a:lnTo>
                    <a:pt x="581" y="899"/>
                  </a:lnTo>
                  <a:lnTo>
                    <a:pt x="580" y="899"/>
                  </a:lnTo>
                  <a:lnTo>
                    <a:pt x="580" y="1292"/>
                  </a:lnTo>
                  <a:lnTo>
                    <a:pt x="579" y="1292"/>
                  </a:lnTo>
                  <a:lnTo>
                    <a:pt x="579" y="899"/>
                  </a:lnTo>
                  <a:lnTo>
                    <a:pt x="576" y="899"/>
                  </a:lnTo>
                  <a:lnTo>
                    <a:pt x="576" y="1292"/>
                  </a:lnTo>
                  <a:lnTo>
                    <a:pt x="574" y="1292"/>
                  </a:lnTo>
                  <a:lnTo>
                    <a:pt x="574" y="1292"/>
                  </a:lnTo>
                  <a:lnTo>
                    <a:pt x="573" y="1292"/>
                  </a:lnTo>
                  <a:lnTo>
                    <a:pt x="573" y="899"/>
                  </a:lnTo>
                  <a:lnTo>
                    <a:pt x="573" y="899"/>
                  </a:lnTo>
                  <a:lnTo>
                    <a:pt x="573" y="1292"/>
                  </a:lnTo>
                  <a:lnTo>
                    <a:pt x="573" y="1292"/>
                  </a:lnTo>
                  <a:lnTo>
                    <a:pt x="573" y="1292"/>
                  </a:lnTo>
                  <a:lnTo>
                    <a:pt x="573" y="1292"/>
                  </a:lnTo>
                  <a:lnTo>
                    <a:pt x="573" y="1292"/>
                  </a:lnTo>
                  <a:lnTo>
                    <a:pt x="573" y="1292"/>
                  </a:lnTo>
                  <a:lnTo>
                    <a:pt x="573" y="1292"/>
                  </a:lnTo>
                  <a:lnTo>
                    <a:pt x="573" y="1292"/>
                  </a:lnTo>
                  <a:lnTo>
                    <a:pt x="573" y="899"/>
                  </a:lnTo>
                  <a:lnTo>
                    <a:pt x="554" y="899"/>
                  </a:lnTo>
                  <a:lnTo>
                    <a:pt x="554" y="899"/>
                  </a:lnTo>
                  <a:lnTo>
                    <a:pt x="554" y="899"/>
                  </a:lnTo>
                  <a:lnTo>
                    <a:pt x="554" y="1294"/>
                  </a:lnTo>
                  <a:lnTo>
                    <a:pt x="551" y="1294"/>
                  </a:lnTo>
                  <a:lnTo>
                    <a:pt x="551" y="1294"/>
                  </a:lnTo>
                  <a:lnTo>
                    <a:pt x="550" y="1294"/>
                  </a:lnTo>
                  <a:lnTo>
                    <a:pt x="550"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899"/>
                  </a:lnTo>
                  <a:lnTo>
                    <a:pt x="548" y="899"/>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1298"/>
                  </a:lnTo>
                  <a:lnTo>
                    <a:pt x="538" y="1298"/>
                  </a:lnTo>
                  <a:lnTo>
                    <a:pt x="538" y="1298"/>
                  </a:lnTo>
                  <a:lnTo>
                    <a:pt x="534" y="1298"/>
                  </a:lnTo>
                  <a:lnTo>
                    <a:pt x="534" y="1298"/>
                  </a:lnTo>
                  <a:lnTo>
                    <a:pt x="533" y="1298"/>
                  </a:lnTo>
                  <a:lnTo>
                    <a:pt x="533" y="1298"/>
                  </a:lnTo>
                  <a:lnTo>
                    <a:pt x="532" y="1298"/>
                  </a:lnTo>
                  <a:lnTo>
                    <a:pt x="532" y="1298"/>
                  </a:lnTo>
                  <a:lnTo>
                    <a:pt x="532" y="1298"/>
                  </a:lnTo>
                  <a:lnTo>
                    <a:pt x="532" y="1298"/>
                  </a:lnTo>
                  <a:lnTo>
                    <a:pt x="531" y="1298"/>
                  </a:lnTo>
                  <a:lnTo>
                    <a:pt x="531" y="1298"/>
                  </a:lnTo>
                  <a:lnTo>
                    <a:pt x="531" y="1298"/>
                  </a:lnTo>
                  <a:lnTo>
                    <a:pt x="531" y="1298"/>
                  </a:lnTo>
                  <a:lnTo>
                    <a:pt x="530" y="1298"/>
                  </a:lnTo>
                  <a:lnTo>
                    <a:pt x="530" y="1298"/>
                  </a:lnTo>
                  <a:lnTo>
                    <a:pt x="530" y="1298"/>
                  </a:lnTo>
                  <a:lnTo>
                    <a:pt x="530" y="1298"/>
                  </a:lnTo>
                  <a:lnTo>
                    <a:pt x="530" y="1298"/>
                  </a:lnTo>
                  <a:lnTo>
                    <a:pt x="530" y="1298"/>
                  </a:lnTo>
                  <a:lnTo>
                    <a:pt x="530" y="1298"/>
                  </a:lnTo>
                  <a:lnTo>
                    <a:pt x="530" y="1298"/>
                  </a:lnTo>
                  <a:lnTo>
                    <a:pt x="530" y="1298"/>
                  </a:lnTo>
                  <a:lnTo>
                    <a:pt x="530" y="899"/>
                  </a:lnTo>
                  <a:lnTo>
                    <a:pt x="529" y="899"/>
                  </a:lnTo>
                  <a:lnTo>
                    <a:pt x="529" y="899"/>
                  </a:lnTo>
                  <a:lnTo>
                    <a:pt x="529" y="899"/>
                  </a:lnTo>
                  <a:lnTo>
                    <a:pt x="529" y="899"/>
                  </a:lnTo>
                  <a:lnTo>
                    <a:pt x="528" y="899"/>
                  </a:lnTo>
                  <a:lnTo>
                    <a:pt x="528"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2" y="899"/>
                  </a:lnTo>
                  <a:lnTo>
                    <a:pt x="522" y="899"/>
                  </a:lnTo>
                  <a:lnTo>
                    <a:pt x="521" y="899"/>
                  </a:lnTo>
                  <a:lnTo>
                    <a:pt x="521" y="899"/>
                  </a:lnTo>
                  <a:lnTo>
                    <a:pt x="520" y="899"/>
                  </a:lnTo>
                  <a:lnTo>
                    <a:pt x="520" y="899"/>
                  </a:lnTo>
                  <a:lnTo>
                    <a:pt x="520" y="899"/>
                  </a:lnTo>
                  <a:lnTo>
                    <a:pt x="520"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4" y="899"/>
                  </a:lnTo>
                  <a:lnTo>
                    <a:pt x="514" y="899"/>
                  </a:lnTo>
                  <a:lnTo>
                    <a:pt x="512" y="899"/>
                  </a:lnTo>
                  <a:lnTo>
                    <a:pt x="512" y="899"/>
                  </a:lnTo>
                  <a:lnTo>
                    <a:pt x="511" y="899"/>
                  </a:lnTo>
                  <a:lnTo>
                    <a:pt x="511" y="899"/>
                  </a:lnTo>
                  <a:lnTo>
                    <a:pt x="511" y="899"/>
                  </a:lnTo>
                  <a:lnTo>
                    <a:pt x="511" y="899"/>
                  </a:lnTo>
                  <a:lnTo>
                    <a:pt x="511" y="899"/>
                  </a:lnTo>
                  <a:lnTo>
                    <a:pt x="511" y="899"/>
                  </a:lnTo>
                  <a:lnTo>
                    <a:pt x="511" y="899"/>
                  </a:lnTo>
                  <a:lnTo>
                    <a:pt x="511" y="1309"/>
                  </a:lnTo>
                  <a:lnTo>
                    <a:pt x="511" y="1309"/>
                  </a:lnTo>
                  <a:lnTo>
                    <a:pt x="511" y="1309"/>
                  </a:lnTo>
                  <a:lnTo>
                    <a:pt x="511" y="1309"/>
                  </a:lnTo>
                  <a:lnTo>
                    <a:pt x="511" y="899"/>
                  </a:lnTo>
                  <a:lnTo>
                    <a:pt x="510" y="899"/>
                  </a:lnTo>
                  <a:lnTo>
                    <a:pt x="510" y="1314"/>
                  </a:lnTo>
                  <a:lnTo>
                    <a:pt x="510" y="1314"/>
                  </a:lnTo>
                  <a:lnTo>
                    <a:pt x="510" y="1314"/>
                  </a:lnTo>
                  <a:lnTo>
                    <a:pt x="510" y="1314"/>
                  </a:lnTo>
                  <a:lnTo>
                    <a:pt x="510" y="1314"/>
                  </a:lnTo>
                  <a:lnTo>
                    <a:pt x="477" y="1314"/>
                  </a:lnTo>
                  <a:lnTo>
                    <a:pt x="477" y="899"/>
                  </a:lnTo>
                  <a:lnTo>
                    <a:pt x="477" y="899"/>
                  </a:lnTo>
                  <a:lnTo>
                    <a:pt x="477" y="899"/>
                  </a:lnTo>
                  <a:lnTo>
                    <a:pt x="477" y="899"/>
                  </a:lnTo>
                  <a:lnTo>
                    <a:pt x="477" y="899"/>
                  </a:lnTo>
                  <a:lnTo>
                    <a:pt x="475" y="899"/>
                  </a:lnTo>
                  <a:lnTo>
                    <a:pt x="475" y="899"/>
                  </a:lnTo>
                  <a:lnTo>
                    <a:pt x="474" y="899"/>
                  </a:lnTo>
                  <a:lnTo>
                    <a:pt x="474" y="899"/>
                  </a:lnTo>
                  <a:lnTo>
                    <a:pt x="472" y="899"/>
                  </a:lnTo>
                  <a:lnTo>
                    <a:pt x="472" y="1317"/>
                  </a:lnTo>
                  <a:lnTo>
                    <a:pt x="472" y="1317"/>
                  </a:lnTo>
                  <a:lnTo>
                    <a:pt x="472" y="899"/>
                  </a:lnTo>
                  <a:lnTo>
                    <a:pt x="471" y="899"/>
                  </a:lnTo>
                  <a:lnTo>
                    <a:pt x="471" y="1317"/>
                  </a:lnTo>
                  <a:lnTo>
                    <a:pt x="471" y="1317"/>
                  </a:lnTo>
                  <a:lnTo>
                    <a:pt x="471" y="1317"/>
                  </a:lnTo>
                  <a:lnTo>
                    <a:pt x="471" y="1317"/>
                  </a:lnTo>
                  <a:lnTo>
                    <a:pt x="471" y="1317"/>
                  </a:lnTo>
                  <a:lnTo>
                    <a:pt x="471" y="1317"/>
                  </a:lnTo>
                  <a:lnTo>
                    <a:pt x="471" y="1317"/>
                  </a:lnTo>
                  <a:lnTo>
                    <a:pt x="470" y="1317"/>
                  </a:lnTo>
                  <a:lnTo>
                    <a:pt x="470" y="1317"/>
                  </a:lnTo>
                  <a:lnTo>
                    <a:pt x="470" y="1317"/>
                  </a:lnTo>
                  <a:lnTo>
                    <a:pt x="470" y="899"/>
                  </a:lnTo>
                  <a:lnTo>
                    <a:pt x="470" y="899"/>
                  </a:lnTo>
                  <a:lnTo>
                    <a:pt x="470" y="899"/>
                  </a:lnTo>
                  <a:lnTo>
                    <a:pt x="464" y="899"/>
                  </a:lnTo>
                  <a:lnTo>
                    <a:pt x="464" y="899"/>
                  </a:lnTo>
                  <a:lnTo>
                    <a:pt x="463" y="899"/>
                  </a:lnTo>
                  <a:lnTo>
                    <a:pt x="463" y="899"/>
                  </a:lnTo>
                  <a:lnTo>
                    <a:pt x="462" y="899"/>
                  </a:lnTo>
                  <a:lnTo>
                    <a:pt x="462" y="899"/>
                  </a:lnTo>
                  <a:lnTo>
                    <a:pt x="461" y="899"/>
                  </a:lnTo>
                  <a:lnTo>
                    <a:pt x="461" y="899"/>
                  </a:lnTo>
                  <a:lnTo>
                    <a:pt x="460" y="899"/>
                  </a:lnTo>
                  <a:lnTo>
                    <a:pt x="460" y="899"/>
                  </a:lnTo>
                  <a:lnTo>
                    <a:pt x="460" y="899"/>
                  </a:lnTo>
                  <a:lnTo>
                    <a:pt x="460" y="899"/>
                  </a:lnTo>
                  <a:lnTo>
                    <a:pt x="459" y="899"/>
                  </a:lnTo>
                  <a:lnTo>
                    <a:pt x="459" y="899"/>
                  </a:lnTo>
                  <a:lnTo>
                    <a:pt x="458" y="899"/>
                  </a:lnTo>
                  <a:lnTo>
                    <a:pt x="458" y="899"/>
                  </a:lnTo>
                  <a:lnTo>
                    <a:pt x="458" y="899"/>
                  </a:lnTo>
                  <a:lnTo>
                    <a:pt x="458" y="899"/>
                  </a:lnTo>
                  <a:lnTo>
                    <a:pt x="458" y="899"/>
                  </a:lnTo>
                  <a:lnTo>
                    <a:pt x="458" y="1318"/>
                  </a:lnTo>
                  <a:lnTo>
                    <a:pt x="458" y="1318"/>
                  </a:lnTo>
                  <a:lnTo>
                    <a:pt x="458" y="899"/>
                  </a:lnTo>
                  <a:lnTo>
                    <a:pt x="458" y="899"/>
                  </a:lnTo>
                  <a:lnTo>
                    <a:pt x="458" y="1318"/>
                  </a:lnTo>
                  <a:lnTo>
                    <a:pt x="458" y="1318"/>
                  </a:lnTo>
                  <a:lnTo>
                    <a:pt x="458" y="899"/>
                  </a:lnTo>
                  <a:lnTo>
                    <a:pt x="458" y="899"/>
                  </a:lnTo>
                  <a:lnTo>
                    <a:pt x="458" y="899"/>
                  </a:lnTo>
                  <a:lnTo>
                    <a:pt x="458" y="899"/>
                  </a:lnTo>
                  <a:lnTo>
                    <a:pt x="458" y="1318"/>
                  </a:lnTo>
                  <a:lnTo>
                    <a:pt x="458" y="1318"/>
                  </a:lnTo>
                  <a:lnTo>
                    <a:pt x="458"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1324"/>
                  </a:lnTo>
                  <a:lnTo>
                    <a:pt x="453" y="1324"/>
                  </a:lnTo>
                  <a:lnTo>
                    <a:pt x="453" y="899"/>
                  </a:lnTo>
                  <a:lnTo>
                    <a:pt x="453" y="899"/>
                  </a:lnTo>
                  <a:lnTo>
                    <a:pt x="453" y="1324"/>
                  </a:lnTo>
                  <a:lnTo>
                    <a:pt x="453" y="1324"/>
                  </a:lnTo>
                  <a:lnTo>
                    <a:pt x="453" y="899"/>
                  </a:lnTo>
                  <a:lnTo>
                    <a:pt x="453" y="899"/>
                  </a:lnTo>
                  <a:lnTo>
                    <a:pt x="453" y="899"/>
                  </a:lnTo>
                  <a:lnTo>
                    <a:pt x="453" y="899"/>
                  </a:lnTo>
                  <a:lnTo>
                    <a:pt x="453" y="899"/>
                  </a:lnTo>
                  <a:lnTo>
                    <a:pt x="453" y="899"/>
                  </a:lnTo>
                  <a:lnTo>
                    <a:pt x="453" y="899"/>
                  </a:lnTo>
                  <a:lnTo>
                    <a:pt x="453" y="899"/>
                  </a:lnTo>
                  <a:lnTo>
                    <a:pt x="453" y="1325"/>
                  </a:lnTo>
                  <a:lnTo>
                    <a:pt x="451" y="1325"/>
                  </a:lnTo>
                  <a:lnTo>
                    <a:pt x="451" y="1325"/>
                  </a:lnTo>
                  <a:lnTo>
                    <a:pt x="450" y="1325"/>
                  </a:lnTo>
                  <a:lnTo>
                    <a:pt x="450" y="1325"/>
                  </a:lnTo>
                  <a:lnTo>
                    <a:pt x="449" y="1325"/>
                  </a:lnTo>
                  <a:lnTo>
                    <a:pt x="449"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7" y="1325"/>
                  </a:lnTo>
                  <a:lnTo>
                    <a:pt x="447" y="1325"/>
                  </a:lnTo>
                  <a:lnTo>
                    <a:pt x="447" y="1325"/>
                  </a:lnTo>
                  <a:lnTo>
                    <a:pt x="447" y="1327"/>
                  </a:lnTo>
                  <a:lnTo>
                    <a:pt x="439" y="1327"/>
                  </a:lnTo>
                  <a:lnTo>
                    <a:pt x="439" y="1327"/>
                  </a:lnTo>
                  <a:lnTo>
                    <a:pt x="436" y="1327"/>
                  </a:lnTo>
                  <a:lnTo>
                    <a:pt x="436" y="1327"/>
                  </a:lnTo>
                  <a:lnTo>
                    <a:pt x="433" y="1327"/>
                  </a:lnTo>
                  <a:lnTo>
                    <a:pt x="433" y="1327"/>
                  </a:lnTo>
                  <a:lnTo>
                    <a:pt x="431" y="1327"/>
                  </a:lnTo>
                  <a:lnTo>
                    <a:pt x="431"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899"/>
                  </a:lnTo>
                  <a:lnTo>
                    <a:pt x="430" y="899"/>
                  </a:lnTo>
                  <a:lnTo>
                    <a:pt x="430" y="899"/>
                  </a:lnTo>
                  <a:lnTo>
                    <a:pt x="430" y="899"/>
                  </a:lnTo>
                  <a:lnTo>
                    <a:pt x="430" y="1330"/>
                  </a:lnTo>
                  <a:lnTo>
                    <a:pt x="430" y="1330"/>
                  </a:lnTo>
                  <a:lnTo>
                    <a:pt x="430" y="1331"/>
                  </a:lnTo>
                  <a:lnTo>
                    <a:pt x="430" y="1331"/>
                  </a:lnTo>
                  <a:lnTo>
                    <a:pt x="430" y="1331"/>
                  </a:lnTo>
                  <a:lnTo>
                    <a:pt x="424" y="1331"/>
                  </a:lnTo>
                  <a:lnTo>
                    <a:pt x="424" y="1331"/>
                  </a:lnTo>
                  <a:lnTo>
                    <a:pt x="418" y="1331"/>
                  </a:lnTo>
                  <a:lnTo>
                    <a:pt x="418" y="1331"/>
                  </a:lnTo>
                  <a:lnTo>
                    <a:pt x="415" y="1331"/>
                  </a:lnTo>
                  <a:lnTo>
                    <a:pt x="415" y="1331"/>
                  </a:lnTo>
                  <a:lnTo>
                    <a:pt x="413" y="1331"/>
                  </a:lnTo>
                  <a:lnTo>
                    <a:pt x="413" y="1331"/>
                  </a:lnTo>
                  <a:lnTo>
                    <a:pt x="412" y="1331"/>
                  </a:lnTo>
                  <a:lnTo>
                    <a:pt x="412" y="1331"/>
                  </a:lnTo>
                  <a:lnTo>
                    <a:pt x="410" y="1331"/>
                  </a:lnTo>
                  <a:lnTo>
                    <a:pt x="410" y="1331"/>
                  </a:lnTo>
                  <a:lnTo>
                    <a:pt x="409" y="1331"/>
                  </a:lnTo>
                  <a:lnTo>
                    <a:pt x="409" y="1331"/>
                  </a:lnTo>
                  <a:lnTo>
                    <a:pt x="407" y="1331"/>
                  </a:lnTo>
                  <a:lnTo>
                    <a:pt x="407" y="1331"/>
                  </a:lnTo>
                  <a:lnTo>
                    <a:pt x="406" y="1331"/>
                  </a:lnTo>
                  <a:lnTo>
                    <a:pt x="406" y="1331"/>
                  </a:lnTo>
                  <a:lnTo>
                    <a:pt x="405" y="1331"/>
                  </a:lnTo>
                  <a:lnTo>
                    <a:pt x="405" y="1331"/>
                  </a:lnTo>
                  <a:lnTo>
                    <a:pt x="405" y="1331"/>
                  </a:lnTo>
                  <a:lnTo>
                    <a:pt x="405" y="1331"/>
                  </a:lnTo>
                  <a:lnTo>
                    <a:pt x="405" y="1331"/>
                  </a:lnTo>
                  <a:lnTo>
                    <a:pt x="405" y="1331"/>
                  </a:lnTo>
                  <a:lnTo>
                    <a:pt x="404" y="1331"/>
                  </a:lnTo>
                  <a:lnTo>
                    <a:pt x="404" y="1331"/>
                  </a:lnTo>
                  <a:lnTo>
                    <a:pt x="403" y="1331"/>
                  </a:lnTo>
                  <a:lnTo>
                    <a:pt x="403"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899"/>
                  </a:lnTo>
                  <a:lnTo>
                    <a:pt x="400" y="899"/>
                  </a:lnTo>
                  <a:lnTo>
                    <a:pt x="400" y="899"/>
                  </a:lnTo>
                  <a:lnTo>
                    <a:pt x="400" y="899"/>
                  </a:lnTo>
                  <a:lnTo>
                    <a:pt x="400" y="899"/>
                  </a:lnTo>
                  <a:lnTo>
                    <a:pt x="400" y="899"/>
                  </a:lnTo>
                  <a:lnTo>
                    <a:pt x="400" y="1333"/>
                  </a:lnTo>
                  <a:lnTo>
                    <a:pt x="399" y="1333"/>
                  </a:lnTo>
                  <a:lnTo>
                    <a:pt x="399" y="899"/>
                  </a:lnTo>
                  <a:lnTo>
                    <a:pt x="399" y="899"/>
                  </a:lnTo>
                  <a:lnTo>
                    <a:pt x="399" y="899"/>
                  </a:lnTo>
                  <a:lnTo>
                    <a:pt x="399" y="899"/>
                  </a:lnTo>
                  <a:lnTo>
                    <a:pt x="399" y="1334"/>
                  </a:lnTo>
                  <a:lnTo>
                    <a:pt x="398" y="1334"/>
                  </a:lnTo>
                  <a:lnTo>
                    <a:pt x="398" y="1334"/>
                  </a:lnTo>
                  <a:lnTo>
                    <a:pt x="398" y="1334"/>
                  </a:lnTo>
                  <a:lnTo>
                    <a:pt x="398" y="1334"/>
                  </a:lnTo>
                  <a:lnTo>
                    <a:pt x="398" y="1334"/>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87" y="899"/>
                  </a:lnTo>
                  <a:lnTo>
                    <a:pt x="387" y="899"/>
                  </a:lnTo>
                  <a:lnTo>
                    <a:pt x="384" y="899"/>
                  </a:lnTo>
                  <a:lnTo>
                    <a:pt x="384" y="899"/>
                  </a:lnTo>
                  <a:lnTo>
                    <a:pt x="383" y="899"/>
                  </a:lnTo>
                  <a:lnTo>
                    <a:pt x="383" y="899"/>
                  </a:lnTo>
                  <a:lnTo>
                    <a:pt x="383" y="899"/>
                  </a:lnTo>
                  <a:lnTo>
                    <a:pt x="383" y="899"/>
                  </a:lnTo>
                  <a:lnTo>
                    <a:pt x="383" y="899"/>
                  </a:lnTo>
                  <a:lnTo>
                    <a:pt x="383" y="899"/>
                  </a:lnTo>
                  <a:lnTo>
                    <a:pt x="383" y="899"/>
                  </a:lnTo>
                  <a:lnTo>
                    <a:pt x="383" y="899"/>
                  </a:lnTo>
                  <a:lnTo>
                    <a:pt x="383" y="899"/>
                  </a:lnTo>
                  <a:lnTo>
                    <a:pt x="383" y="1342"/>
                  </a:lnTo>
                  <a:lnTo>
                    <a:pt x="383" y="1342"/>
                  </a:lnTo>
                  <a:lnTo>
                    <a:pt x="383" y="1342"/>
                  </a:lnTo>
                  <a:lnTo>
                    <a:pt x="383" y="1342"/>
                  </a:lnTo>
                  <a:lnTo>
                    <a:pt x="383" y="1342"/>
                  </a:lnTo>
                  <a:lnTo>
                    <a:pt x="383" y="1342"/>
                  </a:lnTo>
                  <a:lnTo>
                    <a:pt x="383" y="1342"/>
                  </a:lnTo>
                  <a:lnTo>
                    <a:pt x="382" y="1342"/>
                  </a:lnTo>
                  <a:lnTo>
                    <a:pt x="382" y="1342"/>
                  </a:lnTo>
                  <a:lnTo>
                    <a:pt x="382" y="1342"/>
                  </a:lnTo>
                  <a:lnTo>
                    <a:pt x="382" y="1342"/>
                  </a:lnTo>
                  <a:lnTo>
                    <a:pt x="382" y="1342"/>
                  </a:lnTo>
                  <a:lnTo>
                    <a:pt x="382" y="1347"/>
                  </a:lnTo>
                  <a:lnTo>
                    <a:pt x="382" y="1347"/>
                  </a:lnTo>
                  <a:lnTo>
                    <a:pt x="382" y="1347"/>
                  </a:lnTo>
                  <a:lnTo>
                    <a:pt x="382" y="1347"/>
                  </a:lnTo>
                  <a:lnTo>
                    <a:pt x="382" y="1348"/>
                  </a:lnTo>
                  <a:lnTo>
                    <a:pt x="382" y="1348"/>
                  </a:lnTo>
                  <a:lnTo>
                    <a:pt x="382" y="899"/>
                  </a:lnTo>
                  <a:lnTo>
                    <a:pt x="382" y="899"/>
                  </a:lnTo>
                  <a:lnTo>
                    <a:pt x="382" y="899"/>
                  </a:lnTo>
                  <a:lnTo>
                    <a:pt x="381" y="899"/>
                  </a:lnTo>
                  <a:lnTo>
                    <a:pt x="381" y="1349"/>
                  </a:lnTo>
                  <a:lnTo>
                    <a:pt x="380" y="1349"/>
                  </a:lnTo>
                  <a:lnTo>
                    <a:pt x="380" y="1349"/>
                  </a:lnTo>
                  <a:lnTo>
                    <a:pt x="379" y="1349"/>
                  </a:lnTo>
                  <a:lnTo>
                    <a:pt x="379" y="899"/>
                  </a:lnTo>
                  <a:lnTo>
                    <a:pt x="378" y="899"/>
                  </a:lnTo>
                  <a:lnTo>
                    <a:pt x="378" y="899"/>
                  </a:lnTo>
                  <a:lnTo>
                    <a:pt x="378" y="899"/>
                  </a:lnTo>
                  <a:lnTo>
                    <a:pt x="378" y="1349"/>
                  </a:lnTo>
                  <a:lnTo>
                    <a:pt x="378" y="1349"/>
                  </a:lnTo>
                  <a:lnTo>
                    <a:pt x="378" y="1349"/>
                  </a:lnTo>
                  <a:lnTo>
                    <a:pt x="378" y="1349"/>
                  </a:lnTo>
                  <a:lnTo>
                    <a:pt x="378" y="1349"/>
                  </a:lnTo>
                  <a:lnTo>
                    <a:pt x="377" y="134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1349"/>
                  </a:lnTo>
                  <a:lnTo>
                    <a:pt x="377" y="1349"/>
                  </a:lnTo>
                  <a:lnTo>
                    <a:pt x="377" y="1349"/>
                  </a:lnTo>
                  <a:lnTo>
                    <a:pt x="377" y="1349"/>
                  </a:lnTo>
                  <a:lnTo>
                    <a:pt x="377" y="1351"/>
                  </a:lnTo>
                  <a:lnTo>
                    <a:pt x="358" y="1351"/>
                  </a:lnTo>
                  <a:lnTo>
                    <a:pt x="358" y="1351"/>
                  </a:lnTo>
                  <a:lnTo>
                    <a:pt x="354" y="1351"/>
                  </a:lnTo>
                  <a:lnTo>
                    <a:pt x="354" y="1351"/>
                  </a:lnTo>
                  <a:lnTo>
                    <a:pt x="352" y="1351"/>
                  </a:lnTo>
                  <a:lnTo>
                    <a:pt x="352" y="1351"/>
                  </a:lnTo>
                  <a:lnTo>
                    <a:pt x="352" y="1351"/>
                  </a:lnTo>
                  <a:lnTo>
                    <a:pt x="352" y="1351"/>
                  </a:lnTo>
                  <a:lnTo>
                    <a:pt x="351" y="1351"/>
                  </a:lnTo>
                  <a:lnTo>
                    <a:pt x="351" y="1351"/>
                  </a:lnTo>
                  <a:lnTo>
                    <a:pt x="351" y="1351"/>
                  </a:lnTo>
                  <a:lnTo>
                    <a:pt x="351" y="1351"/>
                  </a:lnTo>
                  <a:lnTo>
                    <a:pt x="351" y="1351"/>
                  </a:lnTo>
                  <a:lnTo>
                    <a:pt x="351" y="1351"/>
                  </a:lnTo>
                  <a:lnTo>
                    <a:pt x="351" y="1351"/>
                  </a:lnTo>
                  <a:lnTo>
                    <a:pt x="351" y="899"/>
                  </a:lnTo>
                  <a:lnTo>
                    <a:pt x="351" y="899"/>
                  </a:lnTo>
                  <a:lnTo>
                    <a:pt x="351" y="899"/>
                  </a:lnTo>
                  <a:lnTo>
                    <a:pt x="351" y="899"/>
                  </a:lnTo>
                  <a:lnTo>
                    <a:pt x="351" y="1353"/>
                  </a:lnTo>
                  <a:lnTo>
                    <a:pt x="351" y="1353"/>
                  </a:lnTo>
                  <a:lnTo>
                    <a:pt x="351" y="1353"/>
                  </a:lnTo>
                  <a:lnTo>
                    <a:pt x="350" y="1353"/>
                  </a:lnTo>
                  <a:lnTo>
                    <a:pt x="350" y="1353"/>
                  </a:lnTo>
                  <a:lnTo>
                    <a:pt x="350" y="1353"/>
                  </a:lnTo>
                  <a:lnTo>
                    <a:pt x="350" y="1353"/>
                  </a:lnTo>
                  <a:lnTo>
                    <a:pt x="350" y="1353"/>
                  </a:lnTo>
                  <a:lnTo>
                    <a:pt x="350" y="899"/>
                  </a:lnTo>
                  <a:lnTo>
                    <a:pt x="348" y="899"/>
                  </a:lnTo>
                  <a:lnTo>
                    <a:pt x="348" y="899"/>
                  </a:lnTo>
                  <a:lnTo>
                    <a:pt x="347" y="899"/>
                  </a:lnTo>
                  <a:lnTo>
                    <a:pt x="347" y="899"/>
                  </a:lnTo>
                  <a:lnTo>
                    <a:pt x="347" y="899"/>
                  </a:lnTo>
                  <a:lnTo>
                    <a:pt x="347" y="899"/>
                  </a:lnTo>
                  <a:lnTo>
                    <a:pt x="346" y="899"/>
                  </a:lnTo>
                  <a:lnTo>
                    <a:pt x="346" y="899"/>
                  </a:lnTo>
                  <a:lnTo>
                    <a:pt x="346" y="899"/>
                  </a:lnTo>
                  <a:lnTo>
                    <a:pt x="346" y="899"/>
                  </a:lnTo>
                  <a:lnTo>
                    <a:pt x="346" y="899"/>
                  </a:lnTo>
                  <a:lnTo>
                    <a:pt x="346"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4" y="899"/>
                  </a:lnTo>
                  <a:lnTo>
                    <a:pt x="344" y="899"/>
                  </a:lnTo>
                  <a:lnTo>
                    <a:pt x="344" y="899"/>
                  </a:lnTo>
                  <a:lnTo>
                    <a:pt x="344" y="899"/>
                  </a:lnTo>
                  <a:lnTo>
                    <a:pt x="344" y="89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9"/>
                  </a:lnTo>
                  <a:lnTo>
                    <a:pt x="344" y="1359"/>
                  </a:lnTo>
                  <a:lnTo>
                    <a:pt x="344" y="1359"/>
                  </a:lnTo>
                  <a:lnTo>
                    <a:pt x="342" y="1359"/>
                  </a:lnTo>
                  <a:lnTo>
                    <a:pt x="342" y="1359"/>
                  </a:lnTo>
                  <a:lnTo>
                    <a:pt x="342" y="135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1" y="899"/>
                  </a:lnTo>
                  <a:lnTo>
                    <a:pt x="341" y="899"/>
                  </a:lnTo>
                  <a:lnTo>
                    <a:pt x="340" y="899"/>
                  </a:lnTo>
                  <a:lnTo>
                    <a:pt x="340"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38" y="899"/>
                  </a:lnTo>
                  <a:lnTo>
                    <a:pt x="338" y="1363"/>
                  </a:lnTo>
                  <a:lnTo>
                    <a:pt x="338" y="1363"/>
                  </a:lnTo>
                  <a:lnTo>
                    <a:pt x="338" y="1363"/>
                  </a:lnTo>
                  <a:lnTo>
                    <a:pt x="338" y="1363"/>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7" y="899"/>
                  </a:lnTo>
                  <a:lnTo>
                    <a:pt x="337" y="899"/>
                  </a:lnTo>
                  <a:lnTo>
                    <a:pt x="337" y="899"/>
                  </a:lnTo>
                  <a:lnTo>
                    <a:pt x="337" y="899"/>
                  </a:lnTo>
                  <a:lnTo>
                    <a:pt x="337" y="899"/>
                  </a:lnTo>
                  <a:lnTo>
                    <a:pt x="337" y="899"/>
                  </a:lnTo>
                  <a:lnTo>
                    <a:pt x="337" y="899"/>
                  </a:lnTo>
                  <a:lnTo>
                    <a:pt x="337"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5" y="899"/>
                  </a:lnTo>
                  <a:lnTo>
                    <a:pt x="335" y="899"/>
                  </a:lnTo>
                  <a:lnTo>
                    <a:pt x="335" y="899"/>
                  </a:lnTo>
                  <a:lnTo>
                    <a:pt x="335" y="899"/>
                  </a:lnTo>
                  <a:lnTo>
                    <a:pt x="335" y="899"/>
                  </a:lnTo>
                  <a:lnTo>
                    <a:pt x="335" y="1366"/>
                  </a:lnTo>
                  <a:lnTo>
                    <a:pt x="335" y="1366"/>
                  </a:lnTo>
                  <a:lnTo>
                    <a:pt x="335" y="1366"/>
                  </a:lnTo>
                  <a:lnTo>
                    <a:pt x="335" y="1366"/>
                  </a:lnTo>
                  <a:lnTo>
                    <a:pt x="335" y="899"/>
                  </a:lnTo>
                  <a:lnTo>
                    <a:pt x="335" y="899"/>
                  </a:lnTo>
                  <a:lnTo>
                    <a:pt x="335" y="899"/>
                  </a:lnTo>
                  <a:lnTo>
                    <a:pt x="335" y="899"/>
                  </a:lnTo>
                  <a:lnTo>
                    <a:pt x="335" y="1366"/>
                  </a:lnTo>
                  <a:lnTo>
                    <a:pt x="335" y="1366"/>
                  </a:lnTo>
                  <a:lnTo>
                    <a:pt x="335" y="899"/>
                  </a:lnTo>
                  <a:lnTo>
                    <a:pt x="335" y="899"/>
                  </a:lnTo>
                  <a:lnTo>
                    <a:pt x="335" y="1366"/>
                  </a:lnTo>
                  <a:lnTo>
                    <a:pt x="335" y="1366"/>
                  </a:lnTo>
                  <a:lnTo>
                    <a:pt x="335" y="1366"/>
                  </a:lnTo>
                  <a:lnTo>
                    <a:pt x="335" y="1366"/>
                  </a:lnTo>
                  <a:lnTo>
                    <a:pt x="335" y="899"/>
                  </a:lnTo>
                  <a:lnTo>
                    <a:pt x="335" y="899"/>
                  </a:lnTo>
                  <a:lnTo>
                    <a:pt x="335" y="1366"/>
                  </a:lnTo>
                  <a:lnTo>
                    <a:pt x="335" y="1366"/>
                  </a:lnTo>
                  <a:lnTo>
                    <a:pt x="335" y="899"/>
                  </a:lnTo>
                  <a:lnTo>
                    <a:pt x="335" y="899"/>
                  </a:lnTo>
                  <a:lnTo>
                    <a:pt x="335" y="899"/>
                  </a:lnTo>
                  <a:lnTo>
                    <a:pt x="335" y="899"/>
                  </a:lnTo>
                  <a:lnTo>
                    <a:pt x="335" y="1366"/>
                  </a:lnTo>
                  <a:lnTo>
                    <a:pt x="335" y="1366"/>
                  </a:lnTo>
                  <a:lnTo>
                    <a:pt x="335" y="899"/>
                  </a:lnTo>
                  <a:lnTo>
                    <a:pt x="335" y="899"/>
                  </a:lnTo>
                  <a:lnTo>
                    <a:pt x="335" y="899"/>
                  </a:lnTo>
                  <a:lnTo>
                    <a:pt x="335" y="899"/>
                  </a:lnTo>
                  <a:lnTo>
                    <a:pt x="335" y="899"/>
                  </a:lnTo>
                  <a:lnTo>
                    <a:pt x="335" y="899"/>
                  </a:lnTo>
                  <a:lnTo>
                    <a:pt x="335" y="899"/>
                  </a:lnTo>
                  <a:lnTo>
                    <a:pt x="335" y="899"/>
                  </a:lnTo>
                  <a:lnTo>
                    <a:pt x="335" y="899"/>
                  </a:lnTo>
                  <a:lnTo>
                    <a:pt x="333" y="899"/>
                  </a:lnTo>
                  <a:lnTo>
                    <a:pt x="333" y="899"/>
                  </a:lnTo>
                  <a:lnTo>
                    <a:pt x="332" y="899"/>
                  </a:lnTo>
                  <a:lnTo>
                    <a:pt x="332" y="899"/>
                  </a:lnTo>
                  <a:lnTo>
                    <a:pt x="331" y="899"/>
                  </a:lnTo>
                  <a:lnTo>
                    <a:pt x="331" y="899"/>
                  </a:lnTo>
                  <a:lnTo>
                    <a:pt x="330" y="899"/>
                  </a:lnTo>
                  <a:lnTo>
                    <a:pt x="330" y="899"/>
                  </a:lnTo>
                  <a:lnTo>
                    <a:pt x="329" y="899"/>
                  </a:lnTo>
                  <a:lnTo>
                    <a:pt x="329"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1370"/>
                  </a:lnTo>
                  <a:lnTo>
                    <a:pt x="327" y="1370"/>
                  </a:lnTo>
                  <a:lnTo>
                    <a:pt x="327" y="1370"/>
                  </a:lnTo>
                  <a:lnTo>
                    <a:pt x="327" y="1370"/>
                  </a:lnTo>
                  <a:lnTo>
                    <a:pt x="327" y="899"/>
                  </a:lnTo>
                  <a:lnTo>
                    <a:pt x="327" y="899"/>
                  </a:lnTo>
                  <a:lnTo>
                    <a:pt x="327" y="899"/>
                  </a:lnTo>
                  <a:lnTo>
                    <a:pt x="327" y="899"/>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1"/>
                  </a:lnTo>
                  <a:lnTo>
                    <a:pt x="322" y="1371"/>
                  </a:lnTo>
                  <a:lnTo>
                    <a:pt x="322" y="1371"/>
                  </a:lnTo>
                  <a:lnTo>
                    <a:pt x="322" y="1371"/>
                  </a:lnTo>
                  <a:lnTo>
                    <a:pt x="322" y="1371"/>
                  </a:lnTo>
                  <a:lnTo>
                    <a:pt x="322" y="1371"/>
                  </a:lnTo>
                  <a:lnTo>
                    <a:pt x="322" y="1371"/>
                  </a:lnTo>
                  <a:lnTo>
                    <a:pt x="322" y="1371"/>
                  </a:lnTo>
                  <a:lnTo>
                    <a:pt x="322" y="1372"/>
                  </a:lnTo>
                  <a:lnTo>
                    <a:pt x="310" y="1372"/>
                  </a:lnTo>
                  <a:lnTo>
                    <a:pt x="310" y="899"/>
                  </a:lnTo>
                  <a:lnTo>
                    <a:pt x="309" y="899"/>
                  </a:lnTo>
                  <a:lnTo>
                    <a:pt x="309" y="899"/>
                  </a:lnTo>
                  <a:lnTo>
                    <a:pt x="309" y="899"/>
                  </a:lnTo>
                  <a:lnTo>
                    <a:pt x="309" y="1380"/>
                  </a:lnTo>
                  <a:lnTo>
                    <a:pt x="309" y="1380"/>
                  </a:lnTo>
                  <a:lnTo>
                    <a:pt x="309" y="1380"/>
                  </a:lnTo>
                  <a:lnTo>
                    <a:pt x="309" y="1380"/>
                  </a:lnTo>
                  <a:lnTo>
                    <a:pt x="309" y="1380"/>
                  </a:lnTo>
                  <a:lnTo>
                    <a:pt x="309" y="1380"/>
                  </a:lnTo>
                  <a:lnTo>
                    <a:pt x="309" y="899"/>
                  </a:lnTo>
                  <a:lnTo>
                    <a:pt x="308" y="899"/>
                  </a:lnTo>
                  <a:lnTo>
                    <a:pt x="308" y="899"/>
                  </a:lnTo>
                  <a:lnTo>
                    <a:pt x="307" y="899"/>
                  </a:lnTo>
                  <a:lnTo>
                    <a:pt x="307" y="899"/>
                  </a:lnTo>
                  <a:lnTo>
                    <a:pt x="307" y="899"/>
                  </a:lnTo>
                  <a:lnTo>
                    <a:pt x="307" y="899"/>
                  </a:lnTo>
                  <a:lnTo>
                    <a:pt x="301" y="899"/>
                  </a:lnTo>
                  <a:lnTo>
                    <a:pt x="301" y="899"/>
                  </a:lnTo>
                  <a:lnTo>
                    <a:pt x="299" y="899"/>
                  </a:lnTo>
                  <a:lnTo>
                    <a:pt x="299" y="899"/>
                  </a:lnTo>
                  <a:lnTo>
                    <a:pt x="297" y="899"/>
                  </a:lnTo>
                  <a:lnTo>
                    <a:pt x="297"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0" y="899"/>
                  </a:lnTo>
                  <a:lnTo>
                    <a:pt x="290" y="899"/>
                  </a:lnTo>
                  <a:lnTo>
                    <a:pt x="289" y="899"/>
                  </a:lnTo>
                  <a:lnTo>
                    <a:pt x="289"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6" y="899"/>
                  </a:lnTo>
                  <a:lnTo>
                    <a:pt x="286" y="899"/>
                  </a:lnTo>
                  <a:lnTo>
                    <a:pt x="280" y="899"/>
                  </a:lnTo>
                  <a:lnTo>
                    <a:pt x="280" y="899"/>
                  </a:lnTo>
                  <a:lnTo>
                    <a:pt x="274" y="899"/>
                  </a:lnTo>
                  <a:lnTo>
                    <a:pt x="274" y="899"/>
                  </a:lnTo>
                  <a:lnTo>
                    <a:pt x="268" y="899"/>
                  </a:lnTo>
                  <a:lnTo>
                    <a:pt x="268" y="899"/>
                  </a:lnTo>
                  <a:lnTo>
                    <a:pt x="266" y="899"/>
                  </a:lnTo>
                  <a:lnTo>
                    <a:pt x="266" y="899"/>
                  </a:lnTo>
                  <a:lnTo>
                    <a:pt x="266" y="899"/>
                  </a:lnTo>
                  <a:lnTo>
                    <a:pt x="266" y="899"/>
                  </a:lnTo>
                  <a:lnTo>
                    <a:pt x="266" y="899"/>
                  </a:lnTo>
                  <a:lnTo>
                    <a:pt x="266" y="899"/>
                  </a:lnTo>
                  <a:lnTo>
                    <a:pt x="266" y="899"/>
                  </a:lnTo>
                  <a:lnTo>
                    <a:pt x="266" y="899"/>
                  </a:lnTo>
                  <a:lnTo>
                    <a:pt x="266" y="899"/>
                  </a:lnTo>
                  <a:lnTo>
                    <a:pt x="266" y="1404"/>
                  </a:lnTo>
                  <a:lnTo>
                    <a:pt x="247" y="1404"/>
                  </a:lnTo>
                  <a:lnTo>
                    <a:pt x="247" y="1404"/>
                  </a:lnTo>
                  <a:lnTo>
                    <a:pt x="247" y="1404"/>
                  </a:lnTo>
                  <a:lnTo>
                    <a:pt x="247" y="899"/>
                  </a:lnTo>
                  <a:lnTo>
                    <a:pt x="247" y="899"/>
                  </a:lnTo>
                  <a:lnTo>
                    <a:pt x="247" y="1404"/>
                  </a:lnTo>
                  <a:lnTo>
                    <a:pt x="247" y="1404"/>
                  </a:lnTo>
                  <a:lnTo>
                    <a:pt x="247" y="1404"/>
                  </a:lnTo>
                  <a:lnTo>
                    <a:pt x="247" y="1404"/>
                  </a:lnTo>
                  <a:lnTo>
                    <a:pt x="247" y="1404"/>
                  </a:lnTo>
                  <a:lnTo>
                    <a:pt x="247" y="1404"/>
                  </a:lnTo>
                  <a:lnTo>
                    <a:pt x="247" y="899"/>
                  </a:lnTo>
                  <a:lnTo>
                    <a:pt x="247" y="899"/>
                  </a:lnTo>
                  <a:lnTo>
                    <a:pt x="247" y="1406"/>
                  </a:lnTo>
                  <a:lnTo>
                    <a:pt x="243" y="1406"/>
                  </a:lnTo>
                  <a:lnTo>
                    <a:pt x="243" y="899"/>
                  </a:lnTo>
                  <a:lnTo>
                    <a:pt x="241" y="899"/>
                  </a:lnTo>
                  <a:lnTo>
                    <a:pt x="241" y="1406"/>
                  </a:lnTo>
                  <a:lnTo>
                    <a:pt x="240" y="1406"/>
                  </a:lnTo>
                  <a:lnTo>
                    <a:pt x="240" y="1406"/>
                  </a:lnTo>
                  <a:lnTo>
                    <a:pt x="240" y="1406"/>
                  </a:lnTo>
                  <a:lnTo>
                    <a:pt x="240" y="1406"/>
                  </a:lnTo>
                  <a:lnTo>
                    <a:pt x="239" y="1406"/>
                  </a:lnTo>
                  <a:lnTo>
                    <a:pt x="239" y="1406"/>
                  </a:lnTo>
                  <a:lnTo>
                    <a:pt x="239" y="1406"/>
                  </a:lnTo>
                  <a:lnTo>
                    <a:pt x="239" y="1406"/>
                  </a:lnTo>
                  <a:lnTo>
                    <a:pt x="239" y="1406"/>
                  </a:lnTo>
                  <a:lnTo>
                    <a:pt x="239" y="1406"/>
                  </a:lnTo>
                  <a:lnTo>
                    <a:pt x="239" y="1406"/>
                  </a:lnTo>
                  <a:lnTo>
                    <a:pt x="239" y="899"/>
                  </a:lnTo>
                  <a:lnTo>
                    <a:pt x="239" y="899"/>
                  </a:lnTo>
                  <a:lnTo>
                    <a:pt x="239" y="899"/>
                  </a:lnTo>
                  <a:lnTo>
                    <a:pt x="239" y="899"/>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8"/>
                  </a:lnTo>
                  <a:lnTo>
                    <a:pt x="239" y="1408"/>
                  </a:lnTo>
                  <a:lnTo>
                    <a:pt x="239" y="1408"/>
                  </a:lnTo>
                  <a:lnTo>
                    <a:pt x="238" y="1408"/>
                  </a:lnTo>
                  <a:lnTo>
                    <a:pt x="238" y="1408"/>
                  </a:lnTo>
                  <a:lnTo>
                    <a:pt x="238" y="1408"/>
                  </a:lnTo>
                  <a:lnTo>
                    <a:pt x="238" y="1408"/>
                  </a:lnTo>
                  <a:lnTo>
                    <a:pt x="238" y="1408"/>
                  </a:lnTo>
                  <a:lnTo>
                    <a:pt x="238" y="1408"/>
                  </a:lnTo>
                  <a:lnTo>
                    <a:pt x="238" y="1408"/>
                  </a:lnTo>
                  <a:lnTo>
                    <a:pt x="238" y="1408"/>
                  </a:lnTo>
                  <a:lnTo>
                    <a:pt x="238" y="1408"/>
                  </a:lnTo>
                  <a:lnTo>
                    <a:pt x="238" y="1409"/>
                  </a:lnTo>
                  <a:lnTo>
                    <a:pt x="237" y="1409"/>
                  </a:lnTo>
                  <a:lnTo>
                    <a:pt x="237" y="899"/>
                  </a:lnTo>
                  <a:lnTo>
                    <a:pt x="237" y="899"/>
                  </a:lnTo>
                  <a:lnTo>
                    <a:pt x="237" y="1409"/>
                  </a:lnTo>
                  <a:lnTo>
                    <a:pt x="237" y="1409"/>
                  </a:lnTo>
                  <a:lnTo>
                    <a:pt x="237" y="1409"/>
                  </a:lnTo>
                  <a:lnTo>
                    <a:pt x="237" y="1409"/>
                  </a:lnTo>
                  <a:lnTo>
                    <a:pt x="237" y="1409"/>
                  </a:lnTo>
                  <a:lnTo>
                    <a:pt x="237" y="1409"/>
                  </a:lnTo>
                  <a:lnTo>
                    <a:pt x="237" y="899"/>
                  </a:lnTo>
                  <a:lnTo>
                    <a:pt x="237" y="899"/>
                  </a:lnTo>
                  <a:lnTo>
                    <a:pt x="237"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3"/>
                  </a:lnTo>
                  <a:lnTo>
                    <a:pt x="233" y="1413"/>
                  </a:lnTo>
                  <a:lnTo>
                    <a:pt x="233" y="1414"/>
                  </a:lnTo>
                  <a:lnTo>
                    <a:pt x="233" y="1414"/>
                  </a:lnTo>
                  <a:lnTo>
                    <a:pt x="233" y="1414"/>
                  </a:lnTo>
                  <a:lnTo>
                    <a:pt x="228" y="1414"/>
                  </a:lnTo>
                  <a:lnTo>
                    <a:pt x="228" y="1414"/>
                  </a:lnTo>
                  <a:lnTo>
                    <a:pt x="226" y="1414"/>
                  </a:lnTo>
                  <a:lnTo>
                    <a:pt x="226" y="1414"/>
                  </a:lnTo>
                  <a:lnTo>
                    <a:pt x="224" y="1414"/>
                  </a:lnTo>
                  <a:lnTo>
                    <a:pt x="224" y="1414"/>
                  </a:lnTo>
                  <a:lnTo>
                    <a:pt x="223" y="1414"/>
                  </a:lnTo>
                  <a:lnTo>
                    <a:pt x="223" y="1414"/>
                  </a:lnTo>
                  <a:lnTo>
                    <a:pt x="222" y="1414"/>
                  </a:lnTo>
                  <a:lnTo>
                    <a:pt x="222" y="1414"/>
                  </a:lnTo>
                  <a:lnTo>
                    <a:pt x="222" y="1414"/>
                  </a:lnTo>
                  <a:lnTo>
                    <a:pt x="222" y="1414"/>
                  </a:lnTo>
                  <a:lnTo>
                    <a:pt x="221" y="1414"/>
                  </a:lnTo>
                  <a:lnTo>
                    <a:pt x="221" y="1414"/>
                  </a:lnTo>
                  <a:lnTo>
                    <a:pt x="221" y="1414"/>
                  </a:lnTo>
                  <a:lnTo>
                    <a:pt x="221" y="899"/>
                  </a:lnTo>
                  <a:lnTo>
                    <a:pt x="220" y="899"/>
                  </a:lnTo>
                  <a:lnTo>
                    <a:pt x="220" y="1414"/>
                  </a:lnTo>
                  <a:lnTo>
                    <a:pt x="220" y="1414"/>
                  </a:lnTo>
                  <a:lnTo>
                    <a:pt x="220" y="1414"/>
                  </a:lnTo>
                  <a:lnTo>
                    <a:pt x="220" y="1414"/>
                  </a:lnTo>
                  <a:lnTo>
                    <a:pt x="220" y="1414"/>
                  </a:lnTo>
                  <a:lnTo>
                    <a:pt x="220" y="1414"/>
                  </a:lnTo>
                  <a:lnTo>
                    <a:pt x="220" y="1414"/>
                  </a:lnTo>
                  <a:lnTo>
                    <a:pt x="220" y="1414"/>
                  </a:lnTo>
                  <a:lnTo>
                    <a:pt x="220"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899"/>
                  </a:lnTo>
                  <a:lnTo>
                    <a:pt x="219" y="899"/>
                  </a:lnTo>
                  <a:lnTo>
                    <a:pt x="219" y="899"/>
                  </a:lnTo>
                  <a:lnTo>
                    <a:pt x="219" y="899"/>
                  </a:lnTo>
                  <a:lnTo>
                    <a:pt x="219" y="899"/>
                  </a:lnTo>
                  <a:lnTo>
                    <a:pt x="219" y="899"/>
                  </a:lnTo>
                  <a:lnTo>
                    <a:pt x="219" y="899"/>
                  </a:lnTo>
                  <a:lnTo>
                    <a:pt x="217" y="899"/>
                  </a:lnTo>
                  <a:lnTo>
                    <a:pt x="217" y="1420"/>
                  </a:lnTo>
                  <a:lnTo>
                    <a:pt x="213" y="1420"/>
                  </a:lnTo>
                  <a:lnTo>
                    <a:pt x="213" y="1420"/>
                  </a:lnTo>
                  <a:lnTo>
                    <a:pt x="211" y="1420"/>
                  </a:lnTo>
                  <a:lnTo>
                    <a:pt x="211" y="899"/>
                  </a:lnTo>
                  <a:lnTo>
                    <a:pt x="210" y="899"/>
                  </a:lnTo>
                  <a:lnTo>
                    <a:pt x="210" y="899"/>
                  </a:lnTo>
                  <a:lnTo>
                    <a:pt x="209" y="899"/>
                  </a:lnTo>
                  <a:lnTo>
                    <a:pt x="209" y="899"/>
                  </a:lnTo>
                  <a:lnTo>
                    <a:pt x="209" y="899"/>
                  </a:lnTo>
                  <a:lnTo>
                    <a:pt x="209" y="1420"/>
                  </a:lnTo>
                  <a:lnTo>
                    <a:pt x="209" y="1420"/>
                  </a:lnTo>
                  <a:lnTo>
                    <a:pt x="209" y="1420"/>
                  </a:lnTo>
                  <a:lnTo>
                    <a:pt x="209" y="1420"/>
                  </a:lnTo>
                  <a:lnTo>
                    <a:pt x="209" y="899"/>
                  </a:lnTo>
                  <a:lnTo>
                    <a:pt x="209" y="899"/>
                  </a:lnTo>
                  <a:lnTo>
                    <a:pt x="209" y="1420"/>
                  </a:lnTo>
                  <a:lnTo>
                    <a:pt x="207" y="1420"/>
                  </a:lnTo>
                  <a:lnTo>
                    <a:pt x="207" y="1420"/>
                  </a:lnTo>
                  <a:lnTo>
                    <a:pt x="207" y="1420"/>
                  </a:lnTo>
                  <a:lnTo>
                    <a:pt x="207" y="899"/>
                  </a:lnTo>
                  <a:lnTo>
                    <a:pt x="207" y="899"/>
                  </a:lnTo>
                  <a:lnTo>
                    <a:pt x="207" y="1425"/>
                  </a:lnTo>
                  <a:lnTo>
                    <a:pt x="206" y="1425"/>
                  </a:lnTo>
                  <a:lnTo>
                    <a:pt x="206" y="1425"/>
                  </a:lnTo>
                  <a:lnTo>
                    <a:pt x="205" y="1425"/>
                  </a:lnTo>
                  <a:lnTo>
                    <a:pt x="205" y="1425"/>
                  </a:lnTo>
                  <a:lnTo>
                    <a:pt x="204" y="1425"/>
                  </a:lnTo>
                  <a:lnTo>
                    <a:pt x="204" y="899"/>
                  </a:lnTo>
                  <a:lnTo>
                    <a:pt x="204" y="899"/>
                  </a:lnTo>
                  <a:lnTo>
                    <a:pt x="204" y="899"/>
                  </a:lnTo>
                  <a:lnTo>
                    <a:pt x="204" y="899"/>
                  </a:lnTo>
                  <a:lnTo>
                    <a:pt x="204" y="899"/>
                  </a:lnTo>
                  <a:lnTo>
                    <a:pt x="204" y="899"/>
                  </a:lnTo>
                  <a:lnTo>
                    <a:pt x="204" y="899"/>
                  </a:lnTo>
                  <a:lnTo>
                    <a:pt x="204" y="899"/>
                  </a:lnTo>
                  <a:lnTo>
                    <a:pt x="204" y="1430"/>
                  </a:lnTo>
                  <a:lnTo>
                    <a:pt x="204" y="1430"/>
                  </a:lnTo>
                  <a:lnTo>
                    <a:pt x="204" y="1430"/>
                  </a:lnTo>
                  <a:lnTo>
                    <a:pt x="167" y="1430"/>
                  </a:lnTo>
                  <a:lnTo>
                    <a:pt x="167" y="1430"/>
                  </a:lnTo>
                  <a:lnTo>
                    <a:pt x="160" y="1430"/>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4"/>
                  </a:lnTo>
                  <a:lnTo>
                    <a:pt x="152" y="1434"/>
                  </a:lnTo>
                  <a:lnTo>
                    <a:pt x="152" y="899"/>
                  </a:lnTo>
                  <a:lnTo>
                    <a:pt x="152" y="899"/>
                  </a:lnTo>
                  <a:lnTo>
                    <a:pt x="152" y="899"/>
                  </a:lnTo>
                  <a:lnTo>
                    <a:pt x="152" y="899"/>
                  </a:lnTo>
                  <a:lnTo>
                    <a:pt x="152"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0" y="899"/>
                  </a:lnTo>
                  <a:lnTo>
                    <a:pt x="150" y="899"/>
                  </a:lnTo>
                  <a:lnTo>
                    <a:pt x="150" y="899"/>
                  </a:lnTo>
                  <a:lnTo>
                    <a:pt x="150" y="899"/>
                  </a:lnTo>
                  <a:lnTo>
                    <a:pt x="150" y="899"/>
                  </a:lnTo>
                  <a:lnTo>
                    <a:pt x="150" y="899"/>
                  </a:lnTo>
                  <a:lnTo>
                    <a:pt x="150" y="899"/>
                  </a:lnTo>
                  <a:lnTo>
                    <a:pt x="150" y="899"/>
                  </a:lnTo>
                  <a:lnTo>
                    <a:pt x="150" y="899"/>
                  </a:lnTo>
                  <a:lnTo>
                    <a:pt x="150" y="1444"/>
                  </a:lnTo>
                  <a:lnTo>
                    <a:pt x="150" y="1444"/>
                  </a:lnTo>
                  <a:lnTo>
                    <a:pt x="150" y="1444"/>
                  </a:lnTo>
                  <a:lnTo>
                    <a:pt x="150" y="1444"/>
                  </a:lnTo>
                  <a:lnTo>
                    <a:pt x="150" y="1447"/>
                  </a:lnTo>
                  <a:lnTo>
                    <a:pt x="149" y="1447"/>
                  </a:lnTo>
                  <a:lnTo>
                    <a:pt x="149"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8" y="1447"/>
                  </a:lnTo>
                  <a:lnTo>
                    <a:pt x="148" y="899"/>
                  </a:lnTo>
                  <a:lnTo>
                    <a:pt x="148" y="899"/>
                  </a:lnTo>
                  <a:lnTo>
                    <a:pt x="148" y="1447"/>
                  </a:lnTo>
                  <a:lnTo>
                    <a:pt x="148" y="1447"/>
                  </a:lnTo>
                  <a:lnTo>
                    <a:pt x="148" y="899"/>
                  </a:lnTo>
                  <a:lnTo>
                    <a:pt x="148" y="899"/>
                  </a:lnTo>
                  <a:lnTo>
                    <a:pt x="148" y="899"/>
                  </a:lnTo>
                  <a:lnTo>
                    <a:pt x="148" y="899"/>
                  </a:lnTo>
                  <a:lnTo>
                    <a:pt x="148" y="899"/>
                  </a:lnTo>
                  <a:lnTo>
                    <a:pt x="148" y="899"/>
                  </a:lnTo>
                  <a:lnTo>
                    <a:pt x="148" y="899"/>
                  </a:lnTo>
                  <a:lnTo>
                    <a:pt x="147" y="899"/>
                  </a:lnTo>
                  <a:lnTo>
                    <a:pt x="147" y="899"/>
                  </a:lnTo>
                  <a:lnTo>
                    <a:pt x="147" y="899"/>
                  </a:lnTo>
                  <a:lnTo>
                    <a:pt x="147" y="899"/>
                  </a:lnTo>
                  <a:lnTo>
                    <a:pt x="147" y="899"/>
                  </a:lnTo>
                  <a:lnTo>
                    <a:pt x="147" y="899"/>
                  </a:lnTo>
                  <a:lnTo>
                    <a:pt x="147" y="899"/>
                  </a:lnTo>
                  <a:lnTo>
                    <a:pt x="147" y="899"/>
                  </a:lnTo>
                  <a:lnTo>
                    <a:pt x="144" y="899"/>
                  </a:lnTo>
                  <a:lnTo>
                    <a:pt x="144" y="899"/>
                  </a:lnTo>
                  <a:lnTo>
                    <a:pt x="143" y="899"/>
                  </a:lnTo>
                  <a:lnTo>
                    <a:pt x="143" y="899"/>
                  </a:lnTo>
                  <a:lnTo>
                    <a:pt x="142" y="899"/>
                  </a:lnTo>
                  <a:lnTo>
                    <a:pt x="142" y="899"/>
                  </a:lnTo>
                  <a:lnTo>
                    <a:pt x="142" y="899"/>
                  </a:lnTo>
                  <a:lnTo>
                    <a:pt x="142" y="899"/>
                  </a:lnTo>
                  <a:lnTo>
                    <a:pt x="142" y="899"/>
                  </a:lnTo>
                  <a:lnTo>
                    <a:pt x="142" y="899"/>
                  </a:lnTo>
                  <a:lnTo>
                    <a:pt x="141" y="899"/>
                  </a:lnTo>
                  <a:lnTo>
                    <a:pt x="141" y="1453"/>
                  </a:lnTo>
                  <a:lnTo>
                    <a:pt x="141" y="1453"/>
                  </a:lnTo>
                  <a:lnTo>
                    <a:pt x="141" y="899"/>
                  </a:lnTo>
                  <a:lnTo>
                    <a:pt x="141" y="899"/>
                  </a:lnTo>
                  <a:lnTo>
                    <a:pt x="141" y="1453"/>
                  </a:lnTo>
                  <a:lnTo>
                    <a:pt x="141" y="1453"/>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0" y="899"/>
                  </a:lnTo>
                  <a:lnTo>
                    <a:pt x="140" y="899"/>
                  </a:lnTo>
                  <a:lnTo>
                    <a:pt x="140" y="899"/>
                  </a:lnTo>
                  <a:lnTo>
                    <a:pt x="140" y="899"/>
                  </a:lnTo>
                  <a:lnTo>
                    <a:pt x="140" y="899"/>
                  </a:lnTo>
                  <a:lnTo>
                    <a:pt x="140" y="1460"/>
                  </a:lnTo>
                  <a:lnTo>
                    <a:pt x="140" y="1460"/>
                  </a:lnTo>
                  <a:lnTo>
                    <a:pt x="140" y="1460"/>
                  </a:lnTo>
                  <a:lnTo>
                    <a:pt x="140" y="1460"/>
                  </a:lnTo>
                  <a:lnTo>
                    <a:pt x="140" y="1460"/>
                  </a:lnTo>
                  <a:lnTo>
                    <a:pt x="140" y="1460"/>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5"/>
                  </a:lnTo>
                  <a:lnTo>
                    <a:pt x="140" y="1465"/>
                  </a:lnTo>
                  <a:lnTo>
                    <a:pt x="140" y="1465"/>
                  </a:lnTo>
                  <a:lnTo>
                    <a:pt x="140" y="1465"/>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1477"/>
                  </a:lnTo>
                  <a:lnTo>
                    <a:pt x="138" y="1477"/>
                  </a:lnTo>
                  <a:lnTo>
                    <a:pt x="138" y="1477"/>
                  </a:lnTo>
                  <a:lnTo>
                    <a:pt x="138" y="1477"/>
                  </a:lnTo>
                  <a:lnTo>
                    <a:pt x="138" y="1477"/>
                  </a:lnTo>
                  <a:lnTo>
                    <a:pt x="138" y="1477"/>
                  </a:lnTo>
                  <a:lnTo>
                    <a:pt x="138" y="1480"/>
                  </a:lnTo>
                  <a:lnTo>
                    <a:pt x="138" y="1480"/>
                  </a:lnTo>
                  <a:lnTo>
                    <a:pt x="138" y="1480"/>
                  </a:lnTo>
                  <a:lnTo>
                    <a:pt x="138" y="1480"/>
                  </a:lnTo>
                  <a:lnTo>
                    <a:pt x="138"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899"/>
                  </a:lnTo>
                  <a:lnTo>
                    <a:pt x="137" y="899"/>
                  </a:lnTo>
                  <a:lnTo>
                    <a:pt x="137" y="899"/>
                  </a:lnTo>
                  <a:lnTo>
                    <a:pt x="137" y="899"/>
                  </a:lnTo>
                  <a:lnTo>
                    <a:pt x="137"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1492"/>
                  </a:lnTo>
                  <a:lnTo>
                    <a:pt x="136" y="1492"/>
                  </a:lnTo>
                  <a:lnTo>
                    <a:pt x="136" y="1492"/>
                  </a:lnTo>
                  <a:lnTo>
                    <a:pt x="135" y="1492"/>
                  </a:lnTo>
                  <a:lnTo>
                    <a:pt x="135" y="899"/>
                  </a:lnTo>
                  <a:lnTo>
                    <a:pt x="135" y="899"/>
                  </a:lnTo>
                  <a:lnTo>
                    <a:pt x="135" y="1492"/>
                  </a:lnTo>
                  <a:lnTo>
                    <a:pt x="135" y="1492"/>
                  </a:lnTo>
                  <a:lnTo>
                    <a:pt x="135" y="1492"/>
                  </a:lnTo>
                  <a:lnTo>
                    <a:pt x="135" y="1492"/>
                  </a:lnTo>
                  <a:lnTo>
                    <a:pt x="135" y="1492"/>
                  </a:lnTo>
                  <a:lnTo>
                    <a:pt x="135" y="1492"/>
                  </a:lnTo>
                  <a:lnTo>
                    <a:pt x="135" y="1496"/>
                  </a:lnTo>
                  <a:lnTo>
                    <a:pt x="133" y="1496"/>
                  </a:lnTo>
                  <a:lnTo>
                    <a:pt x="133" y="1496"/>
                  </a:lnTo>
                  <a:lnTo>
                    <a:pt x="131" y="1496"/>
                  </a:lnTo>
                  <a:lnTo>
                    <a:pt x="131" y="1496"/>
                  </a:lnTo>
                  <a:lnTo>
                    <a:pt x="131" y="1496"/>
                  </a:lnTo>
                  <a:lnTo>
                    <a:pt x="131" y="1498"/>
                  </a:lnTo>
                  <a:lnTo>
                    <a:pt x="129" y="1498"/>
                  </a:lnTo>
                  <a:lnTo>
                    <a:pt x="129" y="1498"/>
                  </a:lnTo>
                  <a:lnTo>
                    <a:pt x="128" y="1498"/>
                  </a:lnTo>
                  <a:lnTo>
                    <a:pt x="128" y="1498"/>
                  </a:lnTo>
                  <a:lnTo>
                    <a:pt x="128" y="1498"/>
                  </a:lnTo>
                  <a:lnTo>
                    <a:pt x="128"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899"/>
                  </a:lnTo>
                  <a:lnTo>
                    <a:pt x="127" y="899"/>
                  </a:lnTo>
                  <a:lnTo>
                    <a:pt x="127" y="899"/>
                  </a:lnTo>
                  <a:lnTo>
                    <a:pt x="126" y="899"/>
                  </a:lnTo>
                  <a:lnTo>
                    <a:pt x="126" y="899"/>
                  </a:lnTo>
                  <a:lnTo>
                    <a:pt x="126" y="899"/>
                  </a:lnTo>
                  <a:lnTo>
                    <a:pt x="126"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1510"/>
                  </a:lnTo>
                  <a:lnTo>
                    <a:pt x="125" y="1510"/>
                  </a:lnTo>
                  <a:lnTo>
                    <a:pt x="125" y="1510"/>
                  </a:lnTo>
                  <a:lnTo>
                    <a:pt x="125" y="1510"/>
                  </a:lnTo>
                  <a:lnTo>
                    <a:pt x="125" y="1510"/>
                  </a:lnTo>
                  <a:lnTo>
                    <a:pt x="123" y="1510"/>
                  </a:lnTo>
                  <a:lnTo>
                    <a:pt x="123" y="1510"/>
                  </a:lnTo>
                  <a:lnTo>
                    <a:pt x="123" y="1510"/>
                  </a:lnTo>
                  <a:lnTo>
                    <a:pt x="123" y="899"/>
                  </a:lnTo>
                  <a:lnTo>
                    <a:pt x="123" y="899"/>
                  </a:lnTo>
                  <a:lnTo>
                    <a:pt x="123" y="899"/>
                  </a:lnTo>
                  <a:lnTo>
                    <a:pt x="123" y="899"/>
                  </a:lnTo>
                  <a:lnTo>
                    <a:pt x="123" y="899"/>
                  </a:lnTo>
                  <a:lnTo>
                    <a:pt x="123" y="899"/>
                  </a:lnTo>
                  <a:lnTo>
                    <a:pt x="123" y="899"/>
                  </a:lnTo>
                  <a:lnTo>
                    <a:pt x="123" y="899"/>
                  </a:lnTo>
                  <a:lnTo>
                    <a:pt x="123"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1516"/>
                  </a:lnTo>
                  <a:lnTo>
                    <a:pt x="119" y="1516"/>
                  </a:lnTo>
                  <a:lnTo>
                    <a:pt x="119" y="899"/>
                  </a:lnTo>
                  <a:lnTo>
                    <a:pt x="119" y="899"/>
                  </a:lnTo>
                  <a:lnTo>
                    <a:pt x="119" y="1516"/>
                  </a:lnTo>
                  <a:lnTo>
                    <a:pt x="119" y="1516"/>
                  </a:lnTo>
                  <a:lnTo>
                    <a:pt x="119" y="1516"/>
                  </a:lnTo>
                  <a:lnTo>
                    <a:pt x="119" y="1516"/>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7" y="899"/>
                  </a:lnTo>
                  <a:lnTo>
                    <a:pt x="117"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1529"/>
                  </a:lnTo>
                  <a:lnTo>
                    <a:pt x="116" y="1529"/>
                  </a:lnTo>
                  <a:lnTo>
                    <a:pt x="116" y="1529"/>
                  </a:lnTo>
                  <a:lnTo>
                    <a:pt x="116" y="1529"/>
                  </a:lnTo>
                  <a:lnTo>
                    <a:pt x="116" y="899"/>
                  </a:lnTo>
                  <a:lnTo>
                    <a:pt x="116" y="899"/>
                  </a:lnTo>
                  <a:lnTo>
                    <a:pt x="116" y="899"/>
                  </a:lnTo>
                  <a:lnTo>
                    <a:pt x="116" y="899"/>
                  </a:lnTo>
                  <a:lnTo>
                    <a:pt x="116" y="899"/>
                  </a:lnTo>
                  <a:lnTo>
                    <a:pt x="115" y="899"/>
                  </a:lnTo>
                  <a:lnTo>
                    <a:pt x="115" y="1532"/>
                  </a:lnTo>
                  <a:lnTo>
                    <a:pt x="112" y="1532"/>
                  </a:lnTo>
                  <a:lnTo>
                    <a:pt x="112" y="1532"/>
                  </a:lnTo>
                  <a:lnTo>
                    <a:pt x="110" y="1532"/>
                  </a:lnTo>
                  <a:lnTo>
                    <a:pt x="110" y="1532"/>
                  </a:lnTo>
                  <a:lnTo>
                    <a:pt x="108" y="1532"/>
                  </a:lnTo>
                  <a:lnTo>
                    <a:pt x="108" y="1532"/>
                  </a:lnTo>
                  <a:lnTo>
                    <a:pt x="107" y="1532"/>
                  </a:lnTo>
                  <a:lnTo>
                    <a:pt x="107" y="1532"/>
                  </a:lnTo>
                  <a:lnTo>
                    <a:pt x="107" y="1532"/>
                  </a:lnTo>
                  <a:lnTo>
                    <a:pt x="107" y="899"/>
                  </a:lnTo>
                  <a:lnTo>
                    <a:pt x="106" y="899"/>
                  </a:lnTo>
                  <a:lnTo>
                    <a:pt x="106" y="899"/>
                  </a:lnTo>
                  <a:lnTo>
                    <a:pt x="104" y="899"/>
                  </a:lnTo>
                  <a:lnTo>
                    <a:pt x="104" y="899"/>
                  </a:lnTo>
                  <a:lnTo>
                    <a:pt x="103" y="899"/>
                  </a:lnTo>
                  <a:lnTo>
                    <a:pt x="103" y="899"/>
                  </a:lnTo>
                  <a:lnTo>
                    <a:pt x="103" y="899"/>
                  </a:lnTo>
                  <a:lnTo>
                    <a:pt x="103" y="899"/>
                  </a:lnTo>
                  <a:lnTo>
                    <a:pt x="103" y="899"/>
                  </a:lnTo>
                  <a:lnTo>
                    <a:pt x="103" y="899"/>
                  </a:lnTo>
                  <a:lnTo>
                    <a:pt x="103" y="899"/>
                  </a:lnTo>
                  <a:lnTo>
                    <a:pt x="103" y="899"/>
                  </a:lnTo>
                  <a:lnTo>
                    <a:pt x="102" y="899"/>
                  </a:lnTo>
                  <a:lnTo>
                    <a:pt x="102" y="899"/>
                  </a:lnTo>
                  <a:lnTo>
                    <a:pt x="101" y="899"/>
                  </a:lnTo>
                  <a:lnTo>
                    <a:pt x="101" y="1544"/>
                  </a:lnTo>
                  <a:lnTo>
                    <a:pt x="94" y="1544"/>
                  </a:lnTo>
                  <a:lnTo>
                    <a:pt x="94" y="899"/>
                  </a:lnTo>
                  <a:lnTo>
                    <a:pt x="93" y="899"/>
                  </a:lnTo>
                  <a:lnTo>
                    <a:pt x="93" y="1544"/>
                  </a:lnTo>
                  <a:lnTo>
                    <a:pt x="93" y="1544"/>
                  </a:lnTo>
                  <a:lnTo>
                    <a:pt x="93" y="899"/>
                  </a:lnTo>
                  <a:lnTo>
                    <a:pt x="92" y="899"/>
                  </a:lnTo>
                  <a:lnTo>
                    <a:pt x="92" y="899"/>
                  </a:lnTo>
                  <a:lnTo>
                    <a:pt x="89" y="899"/>
                  </a:lnTo>
                  <a:lnTo>
                    <a:pt x="89" y="1557"/>
                  </a:lnTo>
                  <a:lnTo>
                    <a:pt x="89" y="1557"/>
                  </a:lnTo>
                  <a:lnTo>
                    <a:pt x="89" y="1558"/>
                  </a:lnTo>
                  <a:lnTo>
                    <a:pt x="89" y="1558"/>
                  </a:lnTo>
                  <a:lnTo>
                    <a:pt x="89" y="1558"/>
                  </a:lnTo>
                  <a:lnTo>
                    <a:pt x="89" y="1558"/>
                  </a:lnTo>
                  <a:lnTo>
                    <a:pt x="89" y="1561"/>
                  </a:lnTo>
                  <a:lnTo>
                    <a:pt x="89" y="1561"/>
                  </a:lnTo>
                  <a:lnTo>
                    <a:pt x="89" y="1561"/>
                  </a:lnTo>
                  <a:lnTo>
                    <a:pt x="88" y="1561"/>
                  </a:lnTo>
                  <a:lnTo>
                    <a:pt x="88" y="1561"/>
                  </a:lnTo>
                  <a:lnTo>
                    <a:pt x="88" y="1561"/>
                  </a:lnTo>
                  <a:lnTo>
                    <a:pt x="88" y="899"/>
                  </a:lnTo>
                  <a:lnTo>
                    <a:pt x="88" y="899"/>
                  </a:lnTo>
                  <a:lnTo>
                    <a:pt x="88" y="1561"/>
                  </a:lnTo>
                  <a:lnTo>
                    <a:pt x="88" y="1561"/>
                  </a:lnTo>
                  <a:lnTo>
                    <a:pt x="88" y="1561"/>
                  </a:lnTo>
                  <a:lnTo>
                    <a:pt x="88" y="1561"/>
                  </a:lnTo>
                  <a:lnTo>
                    <a:pt x="88" y="1561"/>
                  </a:lnTo>
                  <a:lnTo>
                    <a:pt x="88" y="1561"/>
                  </a:lnTo>
                  <a:lnTo>
                    <a:pt x="88" y="1564"/>
                  </a:lnTo>
                  <a:lnTo>
                    <a:pt x="87" y="1564"/>
                  </a:lnTo>
                  <a:lnTo>
                    <a:pt x="87" y="1564"/>
                  </a:lnTo>
                  <a:lnTo>
                    <a:pt x="87" y="1564"/>
                  </a:lnTo>
                  <a:lnTo>
                    <a:pt x="87" y="1567"/>
                  </a:lnTo>
                  <a:lnTo>
                    <a:pt x="87" y="1567"/>
                  </a:lnTo>
                  <a:lnTo>
                    <a:pt x="87" y="1567"/>
                  </a:lnTo>
                  <a:lnTo>
                    <a:pt x="87" y="1567"/>
                  </a:lnTo>
                  <a:lnTo>
                    <a:pt x="87" y="899"/>
                  </a:lnTo>
                  <a:lnTo>
                    <a:pt x="87" y="899"/>
                  </a:lnTo>
                  <a:lnTo>
                    <a:pt x="87" y="1567"/>
                  </a:lnTo>
                  <a:lnTo>
                    <a:pt x="87" y="1567"/>
                  </a:lnTo>
                  <a:lnTo>
                    <a:pt x="87" y="1568"/>
                  </a:lnTo>
                  <a:lnTo>
                    <a:pt x="87" y="1568"/>
                  </a:lnTo>
                  <a:lnTo>
                    <a:pt x="87" y="1568"/>
                  </a:lnTo>
                  <a:lnTo>
                    <a:pt x="86" y="1568"/>
                  </a:lnTo>
                  <a:lnTo>
                    <a:pt x="86" y="1568"/>
                  </a:lnTo>
                  <a:lnTo>
                    <a:pt x="86" y="1568"/>
                  </a:lnTo>
                  <a:lnTo>
                    <a:pt x="86" y="1568"/>
                  </a:lnTo>
                  <a:lnTo>
                    <a:pt x="86" y="1568"/>
                  </a:lnTo>
                  <a:lnTo>
                    <a:pt x="86" y="899"/>
                  </a:lnTo>
                  <a:lnTo>
                    <a:pt x="86" y="899"/>
                  </a:lnTo>
                  <a:lnTo>
                    <a:pt x="86" y="899"/>
                  </a:lnTo>
                  <a:lnTo>
                    <a:pt x="86" y="899"/>
                  </a:lnTo>
                  <a:lnTo>
                    <a:pt x="86" y="899"/>
                  </a:lnTo>
                  <a:lnTo>
                    <a:pt x="86" y="899"/>
                  </a:lnTo>
                  <a:lnTo>
                    <a:pt x="86" y="899"/>
                  </a:lnTo>
                  <a:lnTo>
                    <a:pt x="85" y="899"/>
                  </a:lnTo>
                  <a:lnTo>
                    <a:pt x="85" y="899"/>
                  </a:lnTo>
                  <a:lnTo>
                    <a:pt x="83" y="899"/>
                  </a:lnTo>
                  <a:lnTo>
                    <a:pt x="83" y="899"/>
                  </a:lnTo>
                  <a:lnTo>
                    <a:pt x="81" y="899"/>
                  </a:lnTo>
                  <a:lnTo>
                    <a:pt x="81" y="899"/>
                  </a:lnTo>
                  <a:lnTo>
                    <a:pt x="81" y="899"/>
                  </a:lnTo>
                  <a:lnTo>
                    <a:pt x="81" y="899"/>
                  </a:lnTo>
                  <a:lnTo>
                    <a:pt x="81" y="899"/>
                  </a:lnTo>
                  <a:lnTo>
                    <a:pt x="81" y="899"/>
                  </a:lnTo>
                  <a:lnTo>
                    <a:pt x="81" y="899"/>
                  </a:lnTo>
                  <a:lnTo>
                    <a:pt x="81" y="1586"/>
                  </a:lnTo>
                  <a:lnTo>
                    <a:pt x="76" y="1586"/>
                  </a:lnTo>
                  <a:lnTo>
                    <a:pt x="76" y="1586"/>
                  </a:lnTo>
                  <a:lnTo>
                    <a:pt x="72" y="1586"/>
                  </a:lnTo>
                  <a:lnTo>
                    <a:pt x="72" y="1586"/>
                  </a:lnTo>
                  <a:lnTo>
                    <a:pt x="70" y="1586"/>
                  </a:lnTo>
                  <a:lnTo>
                    <a:pt x="70" y="1591"/>
                  </a:lnTo>
                  <a:lnTo>
                    <a:pt x="70" y="1591"/>
                  </a:lnTo>
                  <a:lnTo>
                    <a:pt x="70" y="1591"/>
                  </a:lnTo>
                  <a:lnTo>
                    <a:pt x="70" y="1591"/>
                  </a:lnTo>
                  <a:lnTo>
                    <a:pt x="70" y="1591"/>
                  </a:lnTo>
                  <a:lnTo>
                    <a:pt x="70" y="1591"/>
                  </a:lnTo>
                  <a:lnTo>
                    <a:pt x="70" y="1591"/>
                  </a:lnTo>
                  <a:lnTo>
                    <a:pt x="70" y="1591"/>
                  </a:lnTo>
                  <a:lnTo>
                    <a:pt x="70" y="899"/>
                  </a:lnTo>
                  <a:lnTo>
                    <a:pt x="70" y="899"/>
                  </a:lnTo>
                  <a:lnTo>
                    <a:pt x="70" y="899"/>
                  </a:lnTo>
                  <a:lnTo>
                    <a:pt x="69" y="899"/>
                  </a:lnTo>
                  <a:lnTo>
                    <a:pt x="69" y="899"/>
                  </a:lnTo>
                  <a:lnTo>
                    <a:pt x="68" y="899"/>
                  </a:lnTo>
                  <a:lnTo>
                    <a:pt x="68" y="899"/>
                  </a:lnTo>
                  <a:lnTo>
                    <a:pt x="68" y="899"/>
                  </a:lnTo>
                  <a:lnTo>
                    <a:pt x="68" y="899"/>
                  </a:lnTo>
                  <a:lnTo>
                    <a:pt x="67" y="899"/>
                  </a:lnTo>
                  <a:lnTo>
                    <a:pt x="67" y="899"/>
                  </a:lnTo>
                  <a:lnTo>
                    <a:pt x="67" y="899"/>
                  </a:lnTo>
                  <a:lnTo>
                    <a:pt x="67" y="899"/>
                  </a:lnTo>
                  <a:lnTo>
                    <a:pt x="67" y="899"/>
                  </a:lnTo>
                  <a:lnTo>
                    <a:pt x="67" y="899"/>
                  </a:lnTo>
                  <a:lnTo>
                    <a:pt x="67" y="899"/>
                  </a:lnTo>
                  <a:lnTo>
                    <a:pt x="67" y="899"/>
                  </a:lnTo>
                  <a:lnTo>
                    <a:pt x="67" y="899"/>
                  </a:lnTo>
                  <a:lnTo>
                    <a:pt x="67" y="899"/>
                  </a:lnTo>
                  <a:lnTo>
                    <a:pt x="66" y="899"/>
                  </a:lnTo>
                  <a:lnTo>
                    <a:pt x="66" y="1620"/>
                  </a:lnTo>
                  <a:lnTo>
                    <a:pt x="65" y="1620"/>
                  </a:lnTo>
                  <a:lnTo>
                    <a:pt x="65" y="1620"/>
                  </a:lnTo>
                  <a:lnTo>
                    <a:pt x="65" y="1620"/>
                  </a:lnTo>
                  <a:lnTo>
                    <a:pt x="65" y="1621"/>
                  </a:lnTo>
                  <a:lnTo>
                    <a:pt x="65" y="1621"/>
                  </a:lnTo>
                  <a:lnTo>
                    <a:pt x="65" y="1621"/>
                  </a:lnTo>
                  <a:lnTo>
                    <a:pt x="65" y="1621"/>
                  </a:lnTo>
                  <a:lnTo>
                    <a:pt x="65"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3"/>
                  </a:lnTo>
                  <a:lnTo>
                    <a:pt x="64" y="1623"/>
                  </a:lnTo>
                  <a:lnTo>
                    <a:pt x="64" y="1623"/>
                  </a:lnTo>
                  <a:lnTo>
                    <a:pt x="64" y="1623"/>
                  </a:lnTo>
                  <a:lnTo>
                    <a:pt x="64" y="1625"/>
                  </a:lnTo>
                  <a:lnTo>
                    <a:pt x="64" y="1625"/>
                  </a:lnTo>
                  <a:lnTo>
                    <a:pt x="64" y="1625"/>
                  </a:lnTo>
                  <a:lnTo>
                    <a:pt x="64" y="1625"/>
                  </a:lnTo>
                  <a:lnTo>
                    <a:pt x="64" y="1625"/>
                  </a:lnTo>
                  <a:lnTo>
                    <a:pt x="64" y="1625"/>
                  </a:lnTo>
                  <a:lnTo>
                    <a:pt x="64" y="1631"/>
                  </a:lnTo>
                  <a:lnTo>
                    <a:pt x="64" y="1631"/>
                  </a:lnTo>
                  <a:lnTo>
                    <a:pt x="64" y="1631"/>
                  </a:lnTo>
                  <a:lnTo>
                    <a:pt x="64" y="1631"/>
                  </a:lnTo>
                  <a:lnTo>
                    <a:pt x="64" y="1636"/>
                  </a:lnTo>
                  <a:lnTo>
                    <a:pt x="64" y="1636"/>
                  </a:lnTo>
                  <a:lnTo>
                    <a:pt x="64" y="1636"/>
                  </a:lnTo>
                  <a:lnTo>
                    <a:pt x="64" y="1636"/>
                  </a:lnTo>
                  <a:lnTo>
                    <a:pt x="64" y="1636"/>
                  </a:lnTo>
                  <a:lnTo>
                    <a:pt x="63" y="1636"/>
                  </a:lnTo>
                  <a:lnTo>
                    <a:pt x="63" y="1636"/>
                  </a:lnTo>
                  <a:lnTo>
                    <a:pt x="62" y="1636"/>
                  </a:lnTo>
                  <a:lnTo>
                    <a:pt x="62" y="1636"/>
                  </a:lnTo>
                  <a:lnTo>
                    <a:pt x="62" y="1636"/>
                  </a:lnTo>
                  <a:lnTo>
                    <a:pt x="62" y="1636"/>
                  </a:lnTo>
                  <a:lnTo>
                    <a:pt x="62" y="1636"/>
                  </a:lnTo>
                  <a:lnTo>
                    <a:pt x="62" y="1636"/>
                  </a:lnTo>
                  <a:lnTo>
                    <a:pt x="62" y="1636"/>
                  </a:lnTo>
                  <a:lnTo>
                    <a:pt x="62" y="1638"/>
                  </a:lnTo>
                  <a:lnTo>
                    <a:pt x="60" y="1638"/>
                  </a:lnTo>
                  <a:lnTo>
                    <a:pt x="60" y="1638"/>
                  </a:lnTo>
                  <a:lnTo>
                    <a:pt x="58" y="1638"/>
                  </a:lnTo>
                  <a:lnTo>
                    <a:pt x="58" y="1638"/>
                  </a:lnTo>
                  <a:lnTo>
                    <a:pt x="56" y="1638"/>
                  </a:lnTo>
                  <a:lnTo>
                    <a:pt x="56" y="1638"/>
                  </a:lnTo>
                  <a:lnTo>
                    <a:pt x="56" y="1638"/>
                  </a:lnTo>
                  <a:lnTo>
                    <a:pt x="56"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44"/>
                  </a:lnTo>
                  <a:lnTo>
                    <a:pt x="50" y="1644"/>
                  </a:lnTo>
                  <a:lnTo>
                    <a:pt x="50" y="899"/>
                  </a:lnTo>
                  <a:lnTo>
                    <a:pt x="47" y="899"/>
                  </a:lnTo>
                  <a:lnTo>
                    <a:pt x="47" y="899"/>
                  </a:lnTo>
                  <a:lnTo>
                    <a:pt x="46" y="899"/>
                  </a:lnTo>
                  <a:lnTo>
                    <a:pt x="46" y="899"/>
                  </a:lnTo>
                  <a:lnTo>
                    <a:pt x="46" y="899"/>
                  </a:lnTo>
                  <a:lnTo>
                    <a:pt x="46" y="899"/>
                  </a:lnTo>
                  <a:lnTo>
                    <a:pt x="46" y="899"/>
                  </a:lnTo>
                  <a:lnTo>
                    <a:pt x="46" y="1644"/>
                  </a:lnTo>
                  <a:lnTo>
                    <a:pt x="46" y="1644"/>
                  </a:lnTo>
                  <a:lnTo>
                    <a:pt x="46" y="899"/>
                  </a:lnTo>
                  <a:lnTo>
                    <a:pt x="46" y="899"/>
                  </a:lnTo>
                  <a:lnTo>
                    <a:pt x="46"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4" y="899"/>
                  </a:lnTo>
                  <a:lnTo>
                    <a:pt x="44" y="899"/>
                  </a:lnTo>
                  <a:lnTo>
                    <a:pt x="44" y="899"/>
                  </a:lnTo>
                  <a:lnTo>
                    <a:pt x="44" y="899"/>
                  </a:lnTo>
                  <a:lnTo>
                    <a:pt x="44" y="899"/>
                  </a:lnTo>
                  <a:lnTo>
                    <a:pt x="44" y="899"/>
                  </a:lnTo>
                  <a:lnTo>
                    <a:pt x="44" y="899"/>
                  </a:lnTo>
                  <a:lnTo>
                    <a:pt x="44" y="1661"/>
                  </a:lnTo>
                  <a:lnTo>
                    <a:pt x="44" y="1661"/>
                  </a:lnTo>
                  <a:lnTo>
                    <a:pt x="44" y="1661"/>
                  </a:lnTo>
                  <a:lnTo>
                    <a:pt x="44" y="1661"/>
                  </a:lnTo>
                  <a:lnTo>
                    <a:pt x="44" y="899"/>
                  </a:lnTo>
                  <a:lnTo>
                    <a:pt x="44" y="899"/>
                  </a:lnTo>
                  <a:lnTo>
                    <a:pt x="44" y="899"/>
                  </a:lnTo>
                  <a:lnTo>
                    <a:pt x="44" y="899"/>
                  </a:lnTo>
                  <a:lnTo>
                    <a:pt x="44" y="899"/>
                  </a:lnTo>
                  <a:lnTo>
                    <a:pt x="43" y="899"/>
                  </a:lnTo>
                  <a:lnTo>
                    <a:pt x="43" y="899"/>
                  </a:lnTo>
                  <a:lnTo>
                    <a:pt x="43" y="899"/>
                  </a:lnTo>
                  <a:lnTo>
                    <a:pt x="43" y="899"/>
                  </a:lnTo>
                  <a:lnTo>
                    <a:pt x="43" y="899"/>
                  </a:lnTo>
                  <a:lnTo>
                    <a:pt x="43" y="1669"/>
                  </a:lnTo>
                  <a:lnTo>
                    <a:pt x="43" y="1669"/>
                  </a:lnTo>
                  <a:lnTo>
                    <a:pt x="43" y="899"/>
                  </a:lnTo>
                  <a:lnTo>
                    <a:pt x="43" y="899"/>
                  </a:lnTo>
                  <a:lnTo>
                    <a:pt x="43" y="1671"/>
                  </a:lnTo>
                  <a:lnTo>
                    <a:pt x="43" y="1671"/>
                  </a:lnTo>
                  <a:lnTo>
                    <a:pt x="43" y="1671"/>
                  </a:lnTo>
                  <a:lnTo>
                    <a:pt x="43" y="1671"/>
                  </a:lnTo>
                  <a:lnTo>
                    <a:pt x="43" y="1671"/>
                  </a:lnTo>
                  <a:lnTo>
                    <a:pt x="43" y="1671"/>
                  </a:lnTo>
                  <a:lnTo>
                    <a:pt x="43" y="1671"/>
                  </a:lnTo>
                  <a:lnTo>
                    <a:pt x="43" y="1671"/>
                  </a:lnTo>
                  <a:lnTo>
                    <a:pt x="43" y="899"/>
                  </a:lnTo>
                  <a:lnTo>
                    <a:pt x="43" y="899"/>
                  </a:lnTo>
                  <a:lnTo>
                    <a:pt x="43" y="899"/>
                  </a:lnTo>
                  <a:lnTo>
                    <a:pt x="43" y="899"/>
                  </a:lnTo>
                  <a:lnTo>
                    <a:pt x="43" y="899"/>
                  </a:lnTo>
                  <a:lnTo>
                    <a:pt x="42" y="899"/>
                  </a:lnTo>
                  <a:lnTo>
                    <a:pt x="42" y="899"/>
                  </a:lnTo>
                  <a:lnTo>
                    <a:pt x="42" y="899"/>
                  </a:lnTo>
                  <a:lnTo>
                    <a:pt x="42" y="1681"/>
                  </a:lnTo>
                  <a:lnTo>
                    <a:pt x="41" y="1681"/>
                  </a:lnTo>
                  <a:lnTo>
                    <a:pt x="41" y="1681"/>
                  </a:lnTo>
                  <a:lnTo>
                    <a:pt x="41" y="1681"/>
                  </a:lnTo>
                  <a:lnTo>
                    <a:pt x="41" y="1681"/>
                  </a:lnTo>
                  <a:lnTo>
                    <a:pt x="41" y="1681"/>
                  </a:lnTo>
                  <a:lnTo>
                    <a:pt x="41" y="899"/>
                  </a:lnTo>
                  <a:lnTo>
                    <a:pt x="41" y="899"/>
                  </a:lnTo>
                  <a:lnTo>
                    <a:pt x="41" y="899"/>
                  </a:lnTo>
                  <a:lnTo>
                    <a:pt x="41" y="899"/>
                  </a:lnTo>
                  <a:lnTo>
                    <a:pt x="41" y="899"/>
                  </a:lnTo>
                  <a:lnTo>
                    <a:pt x="40" y="899"/>
                  </a:lnTo>
                  <a:lnTo>
                    <a:pt x="40" y="899"/>
                  </a:lnTo>
                  <a:lnTo>
                    <a:pt x="40" y="899"/>
                  </a:lnTo>
                  <a:lnTo>
                    <a:pt x="40" y="899"/>
                  </a:lnTo>
                  <a:lnTo>
                    <a:pt x="40" y="899"/>
                  </a:lnTo>
                  <a:lnTo>
                    <a:pt x="40" y="899"/>
                  </a:lnTo>
                  <a:lnTo>
                    <a:pt x="40" y="899"/>
                  </a:lnTo>
                  <a:lnTo>
                    <a:pt x="40"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39" y="899"/>
                  </a:lnTo>
                  <a:lnTo>
                    <a:pt x="39" y="899"/>
                  </a:lnTo>
                  <a:lnTo>
                    <a:pt x="39" y="899"/>
                  </a:lnTo>
                  <a:lnTo>
                    <a:pt x="39" y="899"/>
                  </a:lnTo>
                  <a:lnTo>
                    <a:pt x="39" y="899"/>
                  </a:lnTo>
                  <a:lnTo>
                    <a:pt x="39" y="899"/>
                  </a:lnTo>
                  <a:lnTo>
                    <a:pt x="39" y="899"/>
                  </a:lnTo>
                  <a:lnTo>
                    <a:pt x="39" y="899"/>
                  </a:lnTo>
                  <a:lnTo>
                    <a:pt x="39" y="899"/>
                  </a:lnTo>
                  <a:lnTo>
                    <a:pt x="39" y="1697"/>
                  </a:lnTo>
                  <a:lnTo>
                    <a:pt x="39" y="1697"/>
                  </a:lnTo>
                  <a:lnTo>
                    <a:pt x="39" y="1697"/>
                  </a:lnTo>
                  <a:lnTo>
                    <a:pt x="39" y="1697"/>
                  </a:lnTo>
                  <a:lnTo>
                    <a:pt x="39" y="1697"/>
                  </a:lnTo>
                  <a:lnTo>
                    <a:pt x="39" y="1697"/>
                  </a:lnTo>
                  <a:lnTo>
                    <a:pt x="39" y="1697"/>
                  </a:lnTo>
                  <a:lnTo>
                    <a:pt x="39" y="1697"/>
                  </a:lnTo>
                  <a:lnTo>
                    <a:pt x="39" y="1698"/>
                  </a:lnTo>
                  <a:lnTo>
                    <a:pt x="39" y="1698"/>
                  </a:lnTo>
                  <a:lnTo>
                    <a:pt x="39" y="1698"/>
                  </a:lnTo>
                  <a:lnTo>
                    <a:pt x="39" y="1698"/>
                  </a:lnTo>
                  <a:lnTo>
                    <a:pt x="39" y="1699"/>
                  </a:lnTo>
                  <a:lnTo>
                    <a:pt x="39" y="1699"/>
                  </a:lnTo>
                  <a:lnTo>
                    <a:pt x="39" y="899"/>
                  </a:lnTo>
                  <a:lnTo>
                    <a:pt x="38" y="899"/>
                  </a:lnTo>
                  <a:lnTo>
                    <a:pt x="38" y="899"/>
                  </a:lnTo>
                  <a:lnTo>
                    <a:pt x="38" y="899"/>
                  </a:lnTo>
                  <a:lnTo>
                    <a:pt x="38" y="899"/>
                  </a:lnTo>
                  <a:lnTo>
                    <a:pt x="38" y="899"/>
                  </a:lnTo>
                  <a:lnTo>
                    <a:pt x="38" y="899"/>
                  </a:lnTo>
                  <a:lnTo>
                    <a:pt x="38" y="899"/>
                  </a:lnTo>
                  <a:lnTo>
                    <a:pt x="38" y="899"/>
                  </a:lnTo>
                  <a:lnTo>
                    <a:pt x="37" y="899"/>
                  </a:lnTo>
                  <a:lnTo>
                    <a:pt x="37" y="899"/>
                  </a:lnTo>
                  <a:lnTo>
                    <a:pt x="37" y="899"/>
                  </a:lnTo>
                  <a:lnTo>
                    <a:pt x="37" y="1708"/>
                  </a:lnTo>
                  <a:lnTo>
                    <a:pt x="36" y="1708"/>
                  </a:lnTo>
                  <a:lnTo>
                    <a:pt x="36" y="1708"/>
                  </a:lnTo>
                  <a:lnTo>
                    <a:pt x="36" y="1708"/>
                  </a:lnTo>
                  <a:lnTo>
                    <a:pt x="36" y="1708"/>
                  </a:lnTo>
                  <a:lnTo>
                    <a:pt x="36" y="1708"/>
                  </a:lnTo>
                  <a:lnTo>
                    <a:pt x="36"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899"/>
                  </a:lnTo>
                  <a:lnTo>
                    <a:pt x="35" y="899"/>
                  </a:lnTo>
                  <a:lnTo>
                    <a:pt x="35" y="899"/>
                  </a:lnTo>
                  <a:lnTo>
                    <a:pt x="34" y="899"/>
                  </a:lnTo>
                  <a:lnTo>
                    <a:pt x="34" y="899"/>
                  </a:lnTo>
                  <a:lnTo>
                    <a:pt x="34" y="899"/>
                  </a:lnTo>
                  <a:lnTo>
                    <a:pt x="34" y="1716"/>
                  </a:lnTo>
                  <a:lnTo>
                    <a:pt x="34" y="1716"/>
                  </a:lnTo>
                  <a:lnTo>
                    <a:pt x="34" y="1716"/>
                  </a:lnTo>
                  <a:lnTo>
                    <a:pt x="34" y="1716"/>
                  </a:lnTo>
                  <a:lnTo>
                    <a:pt x="34" y="899"/>
                  </a:lnTo>
                  <a:lnTo>
                    <a:pt x="34" y="899"/>
                  </a:lnTo>
                  <a:lnTo>
                    <a:pt x="34" y="899"/>
                  </a:lnTo>
                  <a:lnTo>
                    <a:pt x="34" y="899"/>
                  </a:lnTo>
                  <a:lnTo>
                    <a:pt x="34" y="899"/>
                  </a:lnTo>
                  <a:lnTo>
                    <a:pt x="34" y="899"/>
                  </a:lnTo>
                  <a:lnTo>
                    <a:pt x="34" y="899"/>
                  </a:lnTo>
                  <a:lnTo>
                    <a:pt x="34" y="899"/>
                  </a:lnTo>
                  <a:lnTo>
                    <a:pt x="34" y="1724"/>
                  </a:lnTo>
                  <a:lnTo>
                    <a:pt x="34" y="1724"/>
                  </a:lnTo>
                  <a:lnTo>
                    <a:pt x="34" y="1724"/>
                  </a:lnTo>
                  <a:lnTo>
                    <a:pt x="34" y="1724"/>
                  </a:lnTo>
                  <a:lnTo>
                    <a:pt x="34" y="1724"/>
                  </a:lnTo>
                  <a:lnTo>
                    <a:pt x="34" y="1724"/>
                  </a:lnTo>
                  <a:lnTo>
                    <a:pt x="34" y="1735"/>
                  </a:lnTo>
                  <a:lnTo>
                    <a:pt x="34" y="1735"/>
                  </a:lnTo>
                  <a:lnTo>
                    <a:pt x="34" y="1735"/>
                  </a:lnTo>
                  <a:lnTo>
                    <a:pt x="32" y="1735"/>
                  </a:lnTo>
                  <a:lnTo>
                    <a:pt x="32" y="1735"/>
                  </a:lnTo>
                  <a:lnTo>
                    <a:pt x="32" y="1735"/>
                  </a:lnTo>
                  <a:lnTo>
                    <a:pt x="32" y="1735"/>
                  </a:lnTo>
                  <a:lnTo>
                    <a:pt x="31" y="1735"/>
                  </a:lnTo>
                  <a:lnTo>
                    <a:pt x="31" y="1735"/>
                  </a:lnTo>
                  <a:lnTo>
                    <a:pt x="31" y="1735"/>
                  </a:lnTo>
                  <a:lnTo>
                    <a:pt x="31" y="1735"/>
                  </a:lnTo>
                  <a:lnTo>
                    <a:pt x="31" y="1735"/>
                  </a:lnTo>
                  <a:lnTo>
                    <a:pt x="31" y="1735"/>
                  </a:lnTo>
                  <a:lnTo>
                    <a:pt x="30" y="1735"/>
                  </a:lnTo>
                  <a:lnTo>
                    <a:pt x="30" y="899"/>
                  </a:lnTo>
                  <a:lnTo>
                    <a:pt x="30" y="899"/>
                  </a:lnTo>
                  <a:lnTo>
                    <a:pt x="30" y="899"/>
                  </a:lnTo>
                  <a:lnTo>
                    <a:pt x="30" y="899"/>
                  </a:lnTo>
                  <a:lnTo>
                    <a:pt x="30" y="899"/>
                  </a:lnTo>
                  <a:lnTo>
                    <a:pt x="30" y="899"/>
                  </a:lnTo>
                  <a:lnTo>
                    <a:pt x="30" y="899"/>
                  </a:lnTo>
                  <a:lnTo>
                    <a:pt x="29" y="899"/>
                  </a:lnTo>
                  <a:lnTo>
                    <a:pt x="29" y="899"/>
                  </a:lnTo>
                  <a:lnTo>
                    <a:pt x="28" y="899"/>
                  </a:lnTo>
                  <a:lnTo>
                    <a:pt x="28" y="1752"/>
                  </a:lnTo>
                  <a:lnTo>
                    <a:pt x="28" y="1752"/>
                  </a:lnTo>
                  <a:lnTo>
                    <a:pt x="28" y="1752"/>
                  </a:lnTo>
                  <a:lnTo>
                    <a:pt x="27" y="1752"/>
                  </a:lnTo>
                  <a:lnTo>
                    <a:pt x="27" y="1752"/>
                  </a:lnTo>
                  <a:lnTo>
                    <a:pt x="25" y="1752"/>
                  </a:lnTo>
                  <a:lnTo>
                    <a:pt x="25" y="1752"/>
                  </a:lnTo>
                  <a:lnTo>
                    <a:pt x="25" y="1752"/>
                  </a:lnTo>
                  <a:lnTo>
                    <a:pt x="25" y="1752"/>
                  </a:lnTo>
                  <a:lnTo>
                    <a:pt x="25" y="1752"/>
                  </a:lnTo>
                  <a:lnTo>
                    <a:pt x="25" y="1752"/>
                  </a:lnTo>
                  <a:lnTo>
                    <a:pt x="25" y="1752"/>
                  </a:lnTo>
                  <a:lnTo>
                    <a:pt x="25" y="1753"/>
                  </a:lnTo>
                  <a:lnTo>
                    <a:pt x="24" y="1753"/>
                  </a:lnTo>
                  <a:lnTo>
                    <a:pt x="24" y="1753"/>
                  </a:lnTo>
                  <a:lnTo>
                    <a:pt x="24" y="1753"/>
                  </a:lnTo>
                  <a:lnTo>
                    <a:pt x="24" y="1753"/>
                  </a:lnTo>
                  <a:lnTo>
                    <a:pt x="24" y="1753"/>
                  </a:lnTo>
                  <a:lnTo>
                    <a:pt x="24" y="1753"/>
                  </a:lnTo>
                  <a:lnTo>
                    <a:pt x="24" y="1753"/>
                  </a:lnTo>
                  <a:lnTo>
                    <a:pt x="24"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8"/>
                  </a:lnTo>
                  <a:lnTo>
                    <a:pt x="23" y="1758"/>
                  </a:lnTo>
                  <a:lnTo>
                    <a:pt x="23" y="1758"/>
                  </a:lnTo>
                  <a:lnTo>
                    <a:pt x="23" y="1758"/>
                  </a:lnTo>
                  <a:lnTo>
                    <a:pt x="23" y="1759"/>
                  </a:lnTo>
                  <a:lnTo>
                    <a:pt x="21" y="1759"/>
                  </a:lnTo>
                  <a:lnTo>
                    <a:pt x="21" y="1760"/>
                  </a:lnTo>
                  <a:lnTo>
                    <a:pt x="21" y="1760"/>
                  </a:lnTo>
                  <a:lnTo>
                    <a:pt x="21" y="1760"/>
                  </a:lnTo>
                  <a:lnTo>
                    <a:pt x="21" y="1760"/>
                  </a:lnTo>
                  <a:lnTo>
                    <a:pt x="21" y="1760"/>
                  </a:lnTo>
                  <a:lnTo>
                    <a:pt x="21" y="1760"/>
                  </a:lnTo>
                  <a:lnTo>
                    <a:pt x="21" y="899"/>
                  </a:lnTo>
                  <a:lnTo>
                    <a:pt x="20" y="899"/>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19" y="899"/>
                  </a:lnTo>
                  <a:lnTo>
                    <a:pt x="19"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7" y="899"/>
                  </a:lnTo>
                  <a:lnTo>
                    <a:pt x="17" y="899"/>
                  </a:lnTo>
                  <a:lnTo>
                    <a:pt x="17" y="899"/>
                  </a:lnTo>
                  <a:lnTo>
                    <a:pt x="17" y="1782"/>
                  </a:lnTo>
                  <a:lnTo>
                    <a:pt x="17" y="1782"/>
                  </a:lnTo>
                  <a:lnTo>
                    <a:pt x="17" y="1782"/>
                  </a:lnTo>
                  <a:lnTo>
                    <a:pt x="17" y="1782"/>
                  </a:lnTo>
                  <a:lnTo>
                    <a:pt x="17" y="899"/>
                  </a:lnTo>
                  <a:lnTo>
                    <a:pt x="16" y="899"/>
                  </a:lnTo>
                  <a:lnTo>
                    <a:pt x="16" y="899"/>
                  </a:lnTo>
                  <a:lnTo>
                    <a:pt x="15" y="899"/>
                  </a:lnTo>
                  <a:lnTo>
                    <a:pt x="15" y="899"/>
                  </a:lnTo>
                  <a:lnTo>
                    <a:pt x="15" y="899"/>
                  </a:lnTo>
                  <a:lnTo>
                    <a:pt x="15" y="899"/>
                  </a:lnTo>
                  <a:lnTo>
                    <a:pt x="15" y="899"/>
                  </a:lnTo>
                  <a:lnTo>
                    <a:pt x="15" y="899"/>
                  </a:lnTo>
                  <a:lnTo>
                    <a:pt x="15" y="899"/>
                  </a:lnTo>
                  <a:lnTo>
                    <a:pt x="15" y="899"/>
                  </a:lnTo>
                  <a:lnTo>
                    <a:pt x="12" y="899"/>
                  </a:lnTo>
                  <a:lnTo>
                    <a:pt x="12" y="899"/>
                  </a:lnTo>
                  <a:lnTo>
                    <a:pt x="11" y="899"/>
                  </a:lnTo>
                  <a:lnTo>
                    <a:pt x="11" y="899"/>
                  </a:lnTo>
                  <a:lnTo>
                    <a:pt x="11" y="89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899"/>
                  </a:lnTo>
                  <a:lnTo>
                    <a:pt x="10" y="899"/>
                  </a:lnTo>
                  <a:lnTo>
                    <a:pt x="10" y="899"/>
                  </a:lnTo>
                  <a:lnTo>
                    <a:pt x="10" y="899"/>
                  </a:lnTo>
                  <a:lnTo>
                    <a:pt x="10" y="1792"/>
                  </a:lnTo>
                  <a:lnTo>
                    <a:pt x="10" y="1792"/>
                  </a:lnTo>
                  <a:lnTo>
                    <a:pt x="10" y="1792"/>
                  </a:lnTo>
                  <a:lnTo>
                    <a:pt x="10" y="1792"/>
                  </a:lnTo>
                  <a:lnTo>
                    <a:pt x="10" y="1792"/>
                  </a:lnTo>
                  <a:lnTo>
                    <a:pt x="10" y="1792"/>
                  </a:lnTo>
                  <a:lnTo>
                    <a:pt x="10" y="899"/>
                  </a:lnTo>
                  <a:lnTo>
                    <a:pt x="10" y="899"/>
                  </a:lnTo>
                  <a:lnTo>
                    <a:pt x="10" y="899"/>
                  </a:lnTo>
                  <a:lnTo>
                    <a:pt x="10" y="899"/>
                  </a:lnTo>
                  <a:lnTo>
                    <a:pt x="10" y="899"/>
                  </a:lnTo>
                  <a:lnTo>
                    <a:pt x="10" y="899"/>
                  </a:lnTo>
                  <a:lnTo>
                    <a:pt x="10" y="899"/>
                  </a:lnTo>
                  <a:lnTo>
                    <a:pt x="10" y="899"/>
                  </a:lnTo>
                  <a:lnTo>
                    <a:pt x="10" y="899"/>
                  </a:lnTo>
                  <a:lnTo>
                    <a:pt x="10" y="899"/>
                  </a:lnTo>
                  <a:lnTo>
                    <a:pt x="10" y="1800"/>
                  </a:lnTo>
                  <a:lnTo>
                    <a:pt x="9" y="1800"/>
                  </a:lnTo>
                  <a:lnTo>
                    <a:pt x="9" y="1800"/>
                  </a:lnTo>
                  <a:lnTo>
                    <a:pt x="9" y="1800"/>
                  </a:lnTo>
                  <a:lnTo>
                    <a:pt x="9" y="1800"/>
                  </a:lnTo>
                  <a:lnTo>
                    <a:pt x="9" y="1800"/>
                  </a:lnTo>
                  <a:lnTo>
                    <a:pt x="9" y="1800"/>
                  </a:lnTo>
                  <a:lnTo>
                    <a:pt x="9" y="1800"/>
                  </a:lnTo>
                  <a:lnTo>
                    <a:pt x="9" y="1800"/>
                  </a:lnTo>
                  <a:lnTo>
                    <a:pt x="8" y="1800"/>
                  </a:lnTo>
                  <a:lnTo>
                    <a:pt x="8" y="1800"/>
                  </a:lnTo>
                  <a:lnTo>
                    <a:pt x="7" y="1800"/>
                  </a:lnTo>
                  <a:lnTo>
                    <a:pt x="7" y="1800"/>
                  </a:lnTo>
                  <a:lnTo>
                    <a:pt x="6" y="1800"/>
                  </a:lnTo>
                  <a:lnTo>
                    <a:pt x="6" y="1800"/>
                  </a:lnTo>
                  <a:lnTo>
                    <a:pt x="6" y="1800"/>
                  </a:lnTo>
                  <a:lnTo>
                    <a:pt x="6" y="1800"/>
                  </a:lnTo>
                  <a:lnTo>
                    <a:pt x="6" y="1800"/>
                  </a:lnTo>
                  <a:lnTo>
                    <a:pt x="6" y="1800"/>
                  </a:lnTo>
                  <a:lnTo>
                    <a:pt x="6" y="1800"/>
                  </a:lnTo>
                  <a:lnTo>
                    <a:pt x="6"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899"/>
                  </a:lnTo>
                  <a:lnTo>
                    <a:pt x="5" y="899"/>
                  </a:lnTo>
                  <a:lnTo>
                    <a:pt x="5" y="899"/>
                  </a:lnTo>
                  <a:lnTo>
                    <a:pt x="5" y="899"/>
                  </a:lnTo>
                  <a:lnTo>
                    <a:pt x="5" y="1800"/>
                  </a:lnTo>
                  <a:lnTo>
                    <a:pt x="4" y="1800"/>
                  </a:lnTo>
                  <a:lnTo>
                    <a:pt x="4" y="1800"/>
                  </a:lnTo>
                  <a:lnTo>
                    <a:pt x="4" y="1800"/>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3" y="899"/>
                  </a:lnTo>
                  <a:lnTo>
                    <a:pt x="3" y="899"/>
                  </a:lnTo>
                  <a:lnTo>
                    <a:pt x="3" y="899"/>
                  </a:lnTo>
                  <a:lnTo>
                    <a:pt x="3" y="899"/>
                  </a:lnTo>
                  <a:lnTo>
                    <a:pt x="3" y="899"/>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2" y="1800"/>
                  </a:lnTo>
                  <a:lnTo>
                    <a:pt x="2" y="1800"/>
                  </a:lnTo>
                  <a:lnTo>
                    <a:pt x="2" y="1800"/>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close/>
                </a:path>
              </a:pathLst>
            </a:custGeom>
            <a:solidFill>
              <a:srgbClr val="FF697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323" name="Google Shape;2323;gebf947c4af_8_1196"/>
            <p:cNvSpPr/>
            <p:nvPr/>
          </p:nvSpPr>
          <p:spPr>
            <a:xfrm>
              <a:off x="1077913" y="1011238"/>
              <a:ext cx="5370513" cy="2857500"/>
            </a:xfrm>
            <a:custGeom>
              <a:rect b="b" l="l" r="r" t="t"/>
              <a:pathLst>
                <a:path extrusionOk="0" h="1800" w="3383">
                  <a:moveTo>
                    <a:pt x="0" y="899"/>
                  </a:move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899"/>
                  </a:lnTo>
                  <a:lnTo>
                    <a:pt x="0" y="899"/>
                  </a:lnTo>
                  <a:lnTo>
                    <a:pt x="0" y="1800"/>
                  </a:lnTo>
                  <a:lnTo>
                    <a:pt x="0" y="1800"/>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1800"/>
                  </a:lnTo>
                  <a:lnTo>
                    <a:pt x="2" y="1800"/>
                  </a:lnTo>
                  <a:lnTo>
                    <a:pt x="2" y="1800"/>
                  </a:lnTo>
                  <a:lnTo>
                    <a:pt x="2" y="1800"/>
                  </a:lnTo>
                  <a:lnTo>
                    <a:pt x="2"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899"/>
                  </a:lnTo>
                  <a:lnTo>
                    <a:pt x="3" y="899"/>
                  </a:lnTo>
                  <a:lnTo>
                    <a:pt x="3" y="899"/>
                  </a:lnTo>
                  <a:lnTo>
                    <a:pt x="3" y="899"/>
                  </a:lnTo>
                  <a:lnTo>
                    <a:pt x="3" y="899"/>
                  </a:lnTo>
                  <a:lnTo>
                    <a:pt x="4" y="899"/>
                  </a:lnTo>
                  <a:lnTo>
                    <a:pt x="4" y="899"/>
                  </a:lnTo>
                  <a:lnTo>
                    <a:pt x="4" y="899"/>
                  </a:lnTo>
                  <a:lnTo>
                    <a:pt x="4" y="899"/>
                  </a:lnTo>
                  <a:lnTo>
                    <a:pt x="4" y="899"/>
                  </a:lnTo>
                  <a:lnTo>
                    <a:pt x="4" y="1800"/>
                  </a:lnTo>
                  <a:lnTo>
                    <a:pt x="4" y="1800"/>
                  </a:lnTo>
                  <a:lnTo>
                    <a:pt x="4" y="1800"/>
                  </a:lnTo>
                  <a:lnTo>
                    <a:pt x="4" y="1800"/>
                  </a:lnTo>
                  <a:lnTo>
                    <a:pt x="4" y="1800"/>
                  </a:lnTo>
                  <a:lnTo>
                    <a:pt x="4" y="1800"/>
                  </a:lnTo>
                  <a:lnTo>
                    <a:pt x="4" y="899"/>
                  </a:lnTo>
                  <a:lnTo>
                    <a:pt x="4" y="899"/>
                  </a:lnTo>
                  <a:lnTo>
                    <a:pt x="4" y="899"/>
                  </a:lnTo>
                  <a:lnTo>
                    <a:pt x="4" y="899"/>
                  </a:lnTo>
                  <a:lnTo>
                    <a:pt x="4" y="899"/>
                  </a:lnTo>
                  <a:lnTo>
                    <a:pt x="4" y="899"/>
                  </a:lnTo>
                  <a:lnTo>
                    <a:pt x="4" y="899"/>
                  </a:lnTo>
                  <a:lnTo>
                    <a:pt x="4" y="899"/>
                  </a:lnTo>
                  <a:lnTo>
                    <a:pt x="4" y="1800"/>
                  </a:lnTo>
                  <a:lnTo>
                    <a:pt x="4" y="1800"/>
                  </a:lnTo>
                  <a:lnTo>
                    <a:pt x="4" y="1800"/>
                  </a:lnTo>
                  <a:lnTo>
                    <a:pt x="5" y="1800"/>
                  </a:lnTo>
                  <a:lnTo>
                    <a:pt x="5" y="899"/>
                  </a:lnTo>
                  <a:lnTo>
                    <a:pt x="5" y="899"/>
                  </a:lnTo>
                  <a:lnTo>
                    <a:pt x="5" y="899"/>
                  </a:lnTo>
                  <a:lnTo>
                    <a:pt x="5" y="899"/>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6" y="1800"/>
                  </a:lnTo>
                  <a:lnTo>
                    <a:pt x="6" y="1800"/>
                  </a:lnTo>
                  <a:lnTo>
                    <a:pt x="6" y="1800"/>
                  </a:lnTo>
                  <a:lnTo>
                    <a:pt x="6" y="1800"/>
                  </a:lnTo>
                  <a:lnTo>
                    <a:pt x="6" y="1800"/>
                  </a:lnTo>
                  <a:lnTo>
                    <a:pt x="6" y="1800"/>
                  </a:lnTo>
                  <a:lnTo>
                    <a:pt x="6" y="1800"/>
                  </a:lnTo>
                  <a:lnTo>
                    <a:pt x="6" y="1800"/>
                  </a:lnTo>
                  <a:lnTo>
                    <a:pt x="7" y="1800"/>
                  </a:lnTo>
                  <a:lnTo>
                    <a:pt x="7" y="1800"/>
                  </a:lnTo>
                  <a:lnTo>
                    <a:pt x="8" y="1800"/>
                  </a:lnTo>
                  <a:lnTo>
                    <a:pt x="8" y="1800"/>
                  </a:lnTo>
                  <a:lnTo>
                    <a:pt x="9" y="1800"/>
                  </a:lnTo>
                  <a:lnTo>
                    <a:pt x="9" y="1800"/>
                  </a:lnTo>
                  <a:lnTo>
                    <a:pt x="9" y="1800"/>
                  </a:lnTo>
                  <a:lnTo>
                    <a:pt x="9" y="1800"/>
                  </a:lnTo>
                  <a:lnTo>
                    <a:pt x="9" y="1800"/>
                  </a:lnTo>
                  <a:lnTo>
                    <a:pt x="9" y="1800"/>
                  </a:lnTo>
                  <a:lnTo>
                    <a:pt x="9" y="1800"/>
                  </a:lnTo>
                  <a:lnTo>
                    <a:pt x="9" y="1800"/>
                  </a:lnTo>
                  <a:lnTo>
                    <a:pt x="10" y="1800"/>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792"/>
                  </a:lnTo>
                  <a:lnTo>
                    <a:pt x="10" y="1792"/>
                  </a:lnTo>
                  <a:lnTo>
                    <a:pt x="10" y="1792"/>
                  </a:lnTo>
                  <a:lnTo>
                    <a:pt x="10" y="1792"/>
                  </a:lnTo>
                  <a:lnTo>
                    <a:pt x="10" y="1792"/>
                  </a:lnTo>
                  <a:lnTo>
                    <a:pt x="10" y="1792"/>
                  </a:lnTo>
                  <a:lnTo>
                    <a:pt x="10" y="899"/>
                  </a:lnTo>
                  <a:lnTo>
                    <a:pt x="10" y="899"/>
                  </a:lnTo>
                  <a:lnTo>
                    <a:pt x="10" y="899"/>
                  </a:lnTo>
                  <a:lnTo>
                    <a:pt x="11" y="89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899"/>
                  </a:lnTo>
                  <a:lnTo>
                    <a:pt x="11" y="899"/>
                  </a:lnTo>
                  <a:lnTo>
                    <a:pt x="11" y="899"/>
                  </a:lnTo>
                  <a:lnTo>
                    <a:pt x="12" y="899"/>
                  </a:lnTo>
                  <a:lnTo>
                    <a:pt x="12" y="899"/>
                  </a:lnTo>
                  <a:lnTo>
                    <a:pt x="15" y="899"/>
                  </a:lnTo>
                  <a:lnTo>
                    <a:pt x="15" y="899"/>
                  </a:lnTo>
                  <a:lnTo>
                    <a:pt x="15" y="899"/>
                  </a:lnTo>
                  <a:lnTo>
                    <a:pt x="15" y="899"/>
                  </a:lnTo>
                  <a:lnTo>
                    <a:pt x="15" y="899"/>
                  </a:lnTo>
                  <a:lnTo>
                    <a:pt x="15" y="1783"/>
                  </a:lnTo>
                  <a:lnTo>
                    <a:pt x="15" y="1783"/>
                  </a:lnTo>
                  <a:lnTo>
                    <a:pt x="15" y="1783"/>
                  </a:lnTo>
                  <a:lnTo>
                    <a:pt x="16" y="1783"/>
                  </a:lnTo>
                  <a:lnTo>
                    <a:pt x="16" y="1783"/>
                  </a:lnTo>
                  <a:lnTo>
                    <a:pt x="17" y="1783"/>
                  </a:lnTo>
                  <a:lnTo>
                    <a:pt x="17" y="1782"/>
                  </a:lnTo>
                  <a:lnTo>
                    <a:pt x="17" y="1782"/>
                  </a:lnTo>
                  <a:lnTo>
                    <a:pt x="17" y="1782"/>
                  </a:lnTo>
                  <a:lnTo>
                    <a:pt x="17" y="1782"/>
                  </a:lnTo>
                  <a:lnTo>
                    <a:pt x="17" y="1780"/>
                  </a:lnTo>
                  <a:lnTo>
                    <a:pt x="17" y="1780"/>
                  </a:lnTo>
                  <a:lnTo>
                    <a:pt x="17" y="1780"/>
                  </a:lnTo>
                  <a:lnTo>
                    <a:pt x="18" y="1780"/>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9" y="899"/>
                  </a:lnTo>
                  <a:lnTo>
                    <a:pt x="19" y="899"/>
                  </a:lnTo>
                  <a:lnTo>
                    <a:pt x="20" y="899"/>
                  </a:lnTo>
                  <a:lnTo>
                    <a:pt x="20" y="899"/>
                  </a:lnTo>
                  <a:lnTo>
                    <a:pt x="20" y="899"/>
                  </a:lnTo>
                  <a:lnTo>
                    <a:pt x="20" y="899"/>
                  </a:lnTo>
                  <a:lnTo>
                    <a:pt x="20" y="899"/>
                  </a:lnTo>
                  <a:lnTo>
                    <a:pt x="20" y="1767"/>
                  </a:lnTo>
                  <a:lnTo>
                    <a:pt x="20" y="1767"/>
                  </a:lnTo>
                  <a:lnTo>
                    <a:pt x="20" y="1767"/>
                  </a:lnTo>
                  <a:lnTo>
                    <a:pt x="20" y="1767"/>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899"/>
                  </a:lnTo>
                  <a:lnTo>
                    <a:pt x="21" y="899"/>
                  </a:lnTo>
                  <a:lnTo>
                    <a:pt x="21" y="1760"/>
                  </a:lnTo>
                  <a:lnTo>
                    <a:pt x="21" y="1760"/>
                  </a:lnTo>
                  <a:lnTo>
                    <a:pt x="21" y="1760"/>
                  </a:lnTo>
                  <a:lnTo>
                    <a:pt x="21" y="1760"/>
                  </a:lnTo>
                  <a:lnTo>
                    <a:pt x="21" y="1760"/>
                  </a:lnTo>
                  <a:lnTo>
                    <a:pt x="21" y="1760"/>
                  </a:lnTo>
                  <a:lnTo>
                    <a:pt x="21" y="1759"/>
                  </a:lnTo>
                  <a:lnTo>
                    <a:pt x="23" y="1759"/>
                  </a:lnTo>
                  <a:lnTo>
                    <a:pt x="23" y="1758"/>
                  </a:lnTo>
                  <a:lnTo>
                    <a:pt x="23" y="1758"/>
                  </a:lnTo>
                  <a:lnTo>
                    <a:pt x="23" y="1758"/>
                  </a:lnTo>
                  <a:lnTo>
                    <a:pt x="23" y="1758"/>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4" y="1753"/>
                  </a:lnTo>
                  <a:lnTo>
                    <a:pt x="24" y="1753"/>
                  </a:lnTo>
                  <a:lnTo>
                    <a:pt x="24" y="1753"/>
                  </a:lnTo>
                  <a:lnTo>
                    <a:pt x="24" y="1753"/>
                  </a:lnTo>
                  <a:lnTo>
                    <a:pt x="24" y="1753"/>
                  </a:lnTo>
                  <a:lnTo>
                    <a:pt x="24" y="1753"/>
                  </a:lnTo>
                  <a:lnTo>
                    <a:pt x="24" y="1753"/>
                  </a:lnTo>
                  <a:lnTo>
                    <a:pt x="24" y="1753"/>
                  </a:lnTo>
                  <a:lnTo>
                    <a:pt x="25" y="1753"/>
                  </a:lnTo>
                  <a:lnTo>
                    <a:pt x="25" y="1752"/>
                  </a:lnTo>
                  <a:lnTo>
                    <a:pt x="25" y="1752"/>
                  </a:lnTo>
                  <a:lnTo>
                    <a:pt x="25" y="1752"/>
                  </a:lnTo>
                  <a:lnTo>
                    <a:pt x="25" y="1752"/>
                  </a:lnTo>
                  <a:lnTo>
                    <a:pt x="25" y="1752"/>
                  </a:lnTo>
                  <a:lnTo>
                    <a:pt x="25" y="1752"/>
                  </a:lnTo>
                  <a:lnTo>
                    <a:pt x="25" y="1752"/>
                  </a:lnTo>
                  <a:lnTo>
                    <a:pt x="27" y="1752"/>
                  </a:lnTo>
                  <a:lnTo>
                    <a:pt x="27" y="1752"/>
                  </a:lnTo>
                  <a:lnTo>
                    <a:pt x="28" y="1752"/>
                  </a:lnTo>
                  <a:lnTo>
                    <a:pt x="28" y="1752"/>
                  </a:lnTo>
                  <a:lnTo>
                    <a:pt x="28" y="1752"/>
                  </a:lnTo>
                  <a:lnTo>
                    <a:pt x="28" y="899"/>
                  </a:lnTo>
                  <a:lnTo>
                    <a:pt x="29" y="899"/>
                  </a:lnTo>
                  <a:lnTo>
                    <a:pt x="29" y="899"/>
                  </a:lnTo>
                  <a:lnTo>
                    <a:pt x="30" y="899"/>
                  </a:lnTo>
                  <a:lnTo>
                    <a:pt x="30" y="899"/>
                  </a:lnTo>
                  <a:lnTo>
                    <a:pt x="30" y="899"/>
                  </a:lnTo>
                  <a:lnTo>
                    <a:pt x="30" y="899"/>
                  </a:lnTo>
                  <a:lnTo>
                    <a:pt x="30" y="899"/>
                  </a:lnTo>
                  <a:lnTo>
                    <a:pt x="30" y="899"/>
                  </a:lnTo>
                  <a:lnTo>
                    <a:pt x="30" y="899"/>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1724"/>
                  </a:lnTo>
                  <a:lnTo>
                    <a:pt x="34" y="1724"/>
                  </a:lnTo>
                  <a:lnTo>
                    <a:pt x="34" y="1724"/>
                  </a:lnTo>
                  <a:lnTo>
                    <a:pt x="34" y="1724"/>
                  </a:lnTo>
                  <a:lnTo>
                    <a:pt x="34" y="1724"/>
                  </a:lnTo>
                  <a:lnTo>
                    <a:pt x="34" y="1724"/>
                  </a:lnTo>
                  <a:lnTo>
                    <a:pt x="34" y="899"/>
                  </a:lnTo>
                  <a:lnTo>
                    <a:pt x="34" y="899"/>
                  </a:lnTo>
                  <a:lnTo>
                    <a:pt x="34" y="899"/>
                  </a:lnTo>
                  <a:lnTo>
                    <a:pt x="34" y="899"/>
                  </a:lnTo>
                  <a:lnTo>
                    <a:pt x="34" y="899"/>
                  </a:lnTo>
                  <a:lnTo>
                    <a:pt x="34" y="899"/>
                  </a:lnTo>
                  <a:lnTo>
                    <a:pt x="34" y="899"/>
                  </a:lnTo>
                  <a:lnTo>
                    <a:pt x="34" y="899"/>
                  </a:lnTo>
                  <a:lnTo>
                    <a:pt x="34" y="1716"/>
                  </a:lnTo>
                  <a:lnTo>
                    <a:pt x="34" y="1716"/>
                  </a:lnTo>
                  <a:lnTo>
                    <a:pt x="34" y="1716"/>
                  </a:lnTo>
                  <a:lnTo>
                    <a:pt x="34" y="1716"/>
                  </a:lnTo>
                  <a:lnTo>
                    <a:pt x="34" y="1714"/>
                  </a:lnTo>
                  <a:lnTo>
                    <a:pt x="34" y="1714"/>
                  </a:lnTo>
                  <a:lnTo>
                    <a:pt x="34" y="1714"/>
                  </a:lnTo>
                  <a:lnTo>
                    <a:pt x="35" y="1714"/>
                  </a:lnTo>
                  <a:lnTo>
                    <a:pt x="35" y="899"/>
                  </a:lnTo>
                  <a:lnTo>
                    <a:pt x="35" y="899"/>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6" y="1708"/>
                  </a:lnTo>
                  <a:lnTo>
                    <a:pt x="36" y="1708"/>
                  </a:lnTo>
                  <a:lnTo>
                    <a:pt x="36" y="1708"/>
                  </a:lnTo>
                  <a:lnTo>
                    <a:pt x="36" y="1708"/>
                  </a:lnTo>
                  <a:lnTo>
                    <a:pt x="36" y="1708"/>
                  </a:lnTo>
                  <a:lnTo>
                    <a:pt x="36" y="1708"/>
                  </a:lnTo>
                  <a:lnTo>
                    <a:pt x="37" y="1708"/>
                  </a:lnTo>
                  <a:lnTo>
                    <a:pt x="37" y="899"/>
                  </a:lnTo>
                  <a:lnTo>
                    <a:pt x="37" y="899"/>
                  </a:lnTo>
                  <a:lnTo>
                    <a:pt x="37" y="899"/>
                  </a:lnTo>
                  <a:lnTo>
                    <a:pt x="38" y="899"/>
                  </a:lnTo>
                  <a:lnTo>
                    <a:pt x="38" y="899"/>
                  </a:lnTo>
                  <a:lnTo>
                    <a:pt x="38" y="899"/>
                  </a:lnTo>
                  <a:lnTo>
                    <a:pt x="38" y="899"/>
                  </a:lnTo>
                  <a:lnTo>
                    <a:pt x="38" y="899"/>
                  </a:lnTo>
                  <a:lnTo>
                    <a:pt x="38" y="899"/>
                  </a:lnTo>
                  <a:lnTo>
                    <a:pt x="38" y="899"/>
                  </a:lnTo>
                  <a:lnTo>
                    <a:pt x="38" y="899"/>
                  </a:lnTo>
                  <a:lnTo>
                    <a:pt x="39" y="899"/>
                  </a:lnTo>
                  <a:lnTo>
                    <a:pt x="39" y="1699"/>
                  </a:lnTo>
                  <a:lnTo>
                    <a:pt x="39" y="1699"/>
                  </a:lnTo>
                  <a:lnTo>
                    <a:pt x="39" y="1698"/>
                  </a:lnTo>
                  <a:lnTo>
                    <a:pt x="39" y="1698"/>
                  </a:lnTo>
                  <a:lnTo>
                    <a:pt x="39" y="1698"/>
                  </a:lnTo>
                  <a:lnTo>
                    <a:pt x="39" y="1698"/>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899"/>
                  </a:lnTo>
                  <a:lnTo>
                    <a:pt x="39" y="899"/>
                  </a:lnTo>
                  <a:lnTo>
                    <a:pt x="39" y="899"/>
                  </a:lnTo>
                  <a:lnTo>
                    <a:pt x="39" y="899"/>
                  </a:lnTo>
                  <a:lnTo>
                    <a:pt x="39" y="899"/>
                  </a:lnTo>
                  <a:lnTo>
                    <a:pt x="39" y="899"/>
                  </a:lnTo>
                  <a:lnTo>
                    <a:pt x="39"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40" y="899"/>
                  </a:lnTo>
                  <a:lnTo>
                    <a:pt x="40" y="899"/>
                  </a:lnTo>
                  <a:lnTo>
                    <a:pt x="40" y="899"/>
                  </a:lnTo>
                  <a:lnTo>
                    <a:pt x="40" y="899"/>
                  </a:lnTo>
                  <a:lnTo>
                    <a:pt x="40" y="899"/>
                  </a:lnTo>
                  <a:lnTo>
                    <a:pt x="40" y="899"/>
                  </a:lnTo>
                  <a:lnTo>
                    <a:pt x="40" y="899"/>
                  </a:lnTo>
                  <a:lnTo>
                    <a:pt x="40" y="899"/>
                  </a:lnTo>
                  <a:lnTo>
                    <a:pt x="41" y="899"/>
                  </a:lnTo>
                  <a:lnTo>
                    <a:pt x="41" y="899"/>
                  </a:lnTo>
                  <a:lnTo>
                    <a:pt x="41" y="899"/>
                  </a:lnTo>
                  <a:lnTo>
                    <a:pt x="41" y="899"/>
                  </a:lnTo>
                  <a:lnTo>
                    <a:pt x="41" y="899"/>
                  </a:lnTo>
                  <a:lnTo>
                    <a:pt x="41" y="1681"/>
                  </a:lnTo>
                  <a:lnTo>
                    <a:pt x="41" y="1681"/>
                  </a:lnTo>
                  <a:lnTo>
                    <a:pt x="41" y="1681"/>
                  </a:lnTo>
                  <a:lnTo>
                    <a:pt x="41" y="1681"/>
                  </a:lnTo>
                  <a:lnTo>
                    <a:pt x="41" y="1681"/>
                  </a:lnTo>
                  <a:lnTo>
                    <a:pt x="42" y="1681"/>
                  </a:lnTo>
                  <a:lnTo>
                    <a:pt x="42" y="899"/>
                  </a:lnTo>
                  <a:lnTo>
                    <a:pt x="42" y="899"/>
                  </a:lnTo>
                  <a:lnTo>
                    <a:pt x="42" y="899"/>
                  </a:lnTo>
                  <a:lnTo>
                    <a:pt x="43" y="899"/>
                  </a:lnTo>
                  <a:lnTo>
                    <a:pt x="43" y="899"/>
                  </a:lnTo>
                  <a:lnTo>
                    <a:pt x="43" y="899"/>
                  </a:lnTo>
                  <a:lnTo>
                    <a:pt x="43" y="899"/>
                  </a:lnTo>
                  <a:lnTo>
                    <a:pt x="43" y="899"/>
                  </a:lnTo>
                  <a:lnTo>
                    <a:pt x="43" y="1671"/>
                  </a:lnTo>
                  <a:lnTo>
                    <a:pt x="43" y="1671"/>
                  </a:lnTo>
                  <a:lnTo>
                    <a:pt x="43" y="1671"/>
                  </a:lnTo>
                  <a:lnTo>
                    <a:pt x="43" y="1671"/>
                  </a:lnTo>
                  <a:lnTo>
                    <a:pt x="43" y="1671"/>
                  </a:lnTo>
                  <a:lnTo>
                    <a:pt x="43" y="1671"/>
                  </a:lnTo>
                  <a:lnTo>
                    <a:pt x="43" y="1671"/>
                  </a:lnTo>
                  <a:lnTo>
                    <a:pt x="43" y="1671"/>
                  </a:lnTo>
                  <a:lnTo>
                    <a:pt x="43" y="899"/>
                  </a:lnTo>
                  <a:lnTo>
                    <a:pt x="43" y="899"/>
                  </a:lnTo>
                  <a:lnTo>
                    <a:pt x="43" y="1669"/>
                  </a:lnTo>
                  <a:lnTo>
                    <a:pt x="43" y="1669"/>
                  </a:lnTo>
                  <a:lnTo>
                    <a:pt x="43" y="899"/>
                  </a:lnTo>
                  <a:lnTo>
                    <a:pt x="43" y="899"/>
                  </a:lnTo>
                  <a:lnTo>
                    <a:pt x="43" y="899"/>
                  </a:lnTo>
                  <a:lnTo>
                    <a:pt x="43" y="899"/>
                  </a:lnTo>
                  <a:lnTo>
                    <a:pt x="43" y="899"/>
                  </a:lnTo>
                  <a:lnTo>
                    <a:pt x="44" y="899"/>
                  </a:lnTo>
                  <a:lnTo>
                    <a:pt x="44" y="899"/>
                  </a:lnTo>
                  <a:lnTo>
                    <a:pt x="44" y="899"/>
                  </a:lnTo>
                  <a:lnTo>
                    <a:pt x="44" y="899"/>
                  </a:lnTo>
                  <a:lnTo>
                    <a:pt x="44" y="899"/>
                  </a:lnTo>
                  <a:lnTo>
                    <a:pt x="44" y="1661"/>
                  </a:lnTo>
                  <a:lnTo>
                    <a:pt x="44" y="1661"/>
                  </a:lnTo>
                  <a:lnTo>
                    <a:pt x="44" y="1661"/>
                  </a:lnTo>
                  <a:lnTo>
                    <a:pt x="44" y="1661"/>
                  </a:lnTo>
                  <a:lnTo>
                    <a:pt x="44" y="899"/>
                  </a:lnTo>
                  <a:lnTo>
                    <a:pt x="44" y="899"/>
                  </a:lnTo>
                  <a:lnTo>
                    <a:pt x="44" y="899"/>
                  </a:lnTo>
                  <a:lnTo>
                    <a:pt x="44" y="899"/>
                  </a:lnTo>
                  <a:lnTo>
                    <a:pt x="44" y="899"/>
                  </a:lnTo>
                  <a:lnTo>
                    <a:pt x="44" y="899"/>
                  </a:lnTo>
                  <a:lnTo>
                    <a:pt x="44"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6" y="899"/>
                  </a:lnTo>
                  <a:lnTo>
                    <a:pt x="46" y="1646"/>
                  </a:lnTo>
                  <a:lnTo>
                    <a:pt x="46" y="1646"/>
                  </a:lnTo>
                  <a:lnTo>
                    <a:pt x="46" y="1644"/>
                  </a:lnTo>
                  <a:lnTo>
                    <a:pt x="46" y="1644"/>
                  </a:lnTo>
                  <a:lnTo>
                    <a:pt x="46" y="1644"/>
                  </a:lnTo>
                  <a:lnTo>
                    <a:pt x="46" y="1644"/>
                  </a:lnTo>
                  <a:lnTo>
                    <a:pt x="46" y="899"/>
                  </a:lnTo>
                  <a:lnTo>
                    <a:pt x="46" y="899"/>
                  </a:lnTo>
                  <a:lnTo>
                    <a:pt x="46" y="1644"/>
                  </a:lnTo>
                  <a:lnTo>
                    <a:pt x="47" y="1644"/>
                  </a:lnTo>
                  <a:lnTo>
                    <a:pt x="47" y="899"/>
                  </a:lnTo>
                  <a:lnTo>
                    <a:pt x="50" y="899"/>
                  </a:lnTo>
                  <a:lnTo>
                    <a:pt x="50" y="1644"/>
                  </a:lnTo>
                  <a:lnTo>
                    <a:pt x="55" y="1644"/>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6" y="1638"/>
                  </a:lnTo>
                  <a:lnTo>
                    <a:pt x="56" y="1638"/>
                  </a:lnTo>
                  <a:lnTo>
                    <a:pt x="56" y="1638"/>
                  </a:lnTo>
                  <a:lnTo>
                    <a:pt x="56" y="1638"/>
                  </a:lnTo>
                  <a:lnTo>
                    <a:pt x="58" y="1638"/>
                  </a:lnTo>
                  <a:lnTo>
                    <a:pt x="58" y="1638"/>
                  </a:lnTo>
                  <a:lnTo>
                    <a:pt x="60" y="1638"/>
                  </a:lnTo>
                  <a:lnTo>
                    <a:pt x="60" y="1638"/>
                  </a:lnTo>
                  <a:lnTo>
                    <a:pt x="62" y="1638"/>
                  </a:lnTo>
                  <a:lnTo>
                    <a:pt x="62" y="1636"/>
                  </a:lnTo>
                  <a:lnTo>
                    <a:pt x="62" y="1636"/>
                  </a:lnTo>
                  <a:lnTo>
                    <a:pt x="62" y="1636"/>
                  </a:lnTo>
                  <a:lnTo>
                    <a:pt x="62" y="1636"/>
                  </a:lnTo>
                  <a:lnTo>
                    <a:pt x="62" y="1636"/>
                  </a:lnTo>
                  <a:lnTo>
                    <a:pt x="62" y="1636"/>
                  </a:lnTo>
                  <a:lnTo>
                    <a:pt x="62" y="1636"/>
                  </a:lnTo>
                  <a:lnTo>
                    <a:pt x="63" y="1636"/>
                  </a:lnTo>
                  <a:lnTo>
                    <a:pt x="63" y="1636"/>
                  </a:lnTo>
                  <a:lnTo>
                    <a:pt x="64" y="1636"/>
                  </a:lnTo>
                  <a:lnTo>
                    <a:pt x="64" y="1636"/>
                  </a:lnTo>
                  <a:lnTo>
                    <a:pt x="64" y="1636"/>
                  </a:lnTo>
                  <a:lnTo>
                    <a:pt x="64" y="1636"/>
                  </a:lnTo>
                  <a:lnTo>
                    <a:pt x="64" y="1636"/>
                  </a:lnTo>
                  <a:lnTo>
                    <a:pt x="64" y="1631"/>
                  </a:lnTo>
                  <a:lnTo>
                    <a:pt x="64" y="1631"/>
                  </a:lnTo>
                  <a:lnTo>
                    <a:pt x="64" y="1631"/>
                  </a:lnTo>
                  <a:lnTo>
                    <a:pt x="64" y="1631"/>
                  </a:lnTo>
                  <a:lnTo>
                    <a:pt x="64" y="1625"/>
                  </a:lnTo>
                  <a:lnTo>
                    <a:pt x="64" y="1625"/>
                  </a:lnTo>
                  <a:lnTo>
                    <a:pt x="64" y="1625"/>
                  </a:lnTo>
                  <a:lnTo>
                    <a:pt x="64" y="1625"/>
                  </a:lnTo>
                  <a:lnTo>
                    <a:pt x="64" y="1625"/>
                  </a:lnTo>
                  <a:lnTo>
                    <a:pt x="64" y="1625"/>
                  </a:lnTo>
                  <a:lnTo>
                    <a:pt x="64" y="1623"/>
                  </a:lnTo>
                  <a:lnTo>
                    <a:pt x="64" y="1623"/>
                  </a:lnTo>
                  <a:lnTo>
                    <a:pt x="64" y="1623"/>
                  </a:lnTo>
                  <a:lnTo>
                    <a:pt x="64" y="1623"/>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5" y="1621"/>
                  </a:lnTo>
                  <a:lnTo>
                    <a:pt x="65" y="1621"/>
                  </a:lnTo>
                  <a:lnTo>
                    <a:pt x="65" y="1621"/>
                  </a:lnTo>
                  <a:lnTo>
                    <a:pt x="65" y="1621"/>
                  </a:lnTo>
                  <a:lnTo>
                    <a:pt x="65" y="1621"/>
                  </a:lnTo>
                  <a:lnTo>
                    <a:pt x="65" y="1620"/>
                  </a:lnTo>
                  <a:lnTo>
                    <a:pt x="65" y="1620"/>
                  </a:lnTo>
                  <a:lnTo>
                    <a:pt x="65" y="1620"/>
                  </a:lnTo>
                  <a:lnTo>
                    <a:pt x="66" y="1620"/>
                  </a:lnTo>
                  <a:lnTo>
                    <a:pt x="66" y="899"/>
                  </a:lnTo>
                  <a:lnTo>
                    <a:pt x="67" y="899"/>
                  </a:lnTo>
                  <a:lnTo>
                    <a:pt x="67" y="899"/>
                  </a:lnTo>
                  <a:lnTo>
                    <a:pt x="67" y="899"/>
                  </a:lnTo>
                  <a:lnTo>
                    <a:pt x="67" y="899"/>
                  </a:lnTo>
                  <a:lnTo>
                    <a:pt x="67" y="899"/>
                  </a:lnTo>
                  <a:lnTo>
                    <a:pt x="67" y="899"/>
                  </a:lnTo>
                  <a:lnTo>
                    <a:pt x="67" y="899"/>
                  </a:lnTo>
                  <a:lnTo>
                    <a:pt x="67" y="899"/>
                  </a:lnTo>
                  <a:lnTo>
                    <a:pt x="67" y="899"/>
                  </a:lnTo>
                  <a:lnTo>
                    <a:pt x="67" y="899"/>
                  </a:lnTo>
                  <a:lnTo>
                    <a:pt x="68" y="899"/>
                  </a:lnTo>
                  <a:lnTo>
                    <a:pt x="68" y="899"/>
                  </a:lnTo>
                  <a:lnTo>
                    <a:pt x="68" y="899"/>
                  </a:lnTo>
                  <a:lnTo>
                    <a:pt x="68" y="899"/>
                  </a:lnTo>
                  <a:lnTo>
                    <a:pt x="69" y="899"/>
                  </a:lnTo>
                  <a:lnTo>
                    <a:pt x="69" y="899"/>
                  </a:lnTo>
                  <a:lnTo>
                    <a:pt x="70" y="899"/>
                  </a:lnTo>
                  <a:lnTo>
                    <a:pt x="70" y="1594"/>
                  </a:lnTo>
                  <a:lnTo>
                    <a:pt x="70" y="1594"/>
                  </a:lnTo>
                  <a:lnTo>
                    <a:pt x="70" y="1591"/>
                  </a:lnTo>
                  <a:lnTo>
                    <a:pt x="70" y="1591"/>
                  </a:lnTo>
                  <a:lnTo>
                    <a:pt x="70" y="1591"/>
                  </a:lnTo>
                  <a:lnTo>
                    <a:pt x="70" y="1591"/>
                  </a:lnTo>
                  <a:lnTo>
                    <a:pt x="70" y="1591"/>
                  </a:lnTo>
                  <a:lnTo>
                    <a:pt x="70" y="1591"/>
                  </a:lnTo>
                  <a:lnTo>
                    <a:pt x="70" y="1591"/>
                  </a:lnTo>
                  <a:lnTo>
                    <a:pt x="70" y="1591"/>
                  </a:lnTo>
                  <a:lnTo>
                    <a:pt x="70" y="1586"/>
                  </a:lnTo>
                  <a:lnTo>
                    <a:pt x="72" y="1586"/>
                  </a:lnTo>
                  <a:lnTo>
                    <a:pt x="72" y="1586"/>
                  </a:lnTo>
                  <a:lnTo>
                    <a:pt x="76" y="1586"/>
                  </a:lnTo>
                  <a:lnTo>
                    <a:pt x="76" y="1586"/>
                  </a:lnTo>
                  <a:lnTo>
                    <a:pt x="81" y="1586"/>
                  </a:lnTo>
                  <a:lnTo>
                    <a:pt x="81" y="899"/>
                  </a:lnTo>
                  <a:lnTo>
                    <a:pt x="81" y="899"/>
                  </a:lnTo>
                  <a:lnTo>
                    <a:pt x="81" y="899"/>
                  </a:lnTo>
                  <a:lnTo>
                    <a:pt x="81" y="899"/>
                  </a:lnTo>
                  <a:lnTo>
                    <a:pt x="81" y="899"/>
                  </a:lnTo>
                  <a:lnTo>
                    <a:pt x="81" y="899"/>
                  </a:lnTo>
                  <a:lnTo>
                    <a:pt x="81" y="899"/>
                  </a:lnTo>
                  <a:lnTo>
                    <a:pt x="83" y="899"/>
                  </a:lnTo>
                  <a:lnTo>
                    <a:pt x="83" y="899"/>
                  </a:lnTo>
                  <a:lnTo>
                    <a:pt x="85" y="899"/>
                  </a:lnTo>
                  <a:lnTo>
                    <a:pt x="85" y="899"/>
                  </a:lnTo>
                  <a:lnTo>
                    <a:pt x="86" y="899"/>
                  </a:lnTo>
                  <a:lnTo>
                    <a:pt x="86" y="899"/>
                  </a:lnTo>
                  <a:lnTo>
                    <a:pt x="86" y="899"/>
                  </a:lnTo>
                  <a:lnTo>
                    <a:pt x="86" y="899"/>
                  </a:lnTo>
                  <a:lnTo>
                    <a:pt x="86" y="899"/>
                  </a:lnTo>
                  <a:lnTo>
                    <a:pt x="86" y="899"/>
                  </a:lnTo>
                  <a:lnTo>
                    <a:pt x="86" y="899"/>
                  </a:lnTo>
                  <a:lnTo>
                    <a:pt x="86" y="1568"/>
                  </a:lnTo>
                  <a:lnTo>
                    <a:pt x="86" y="1568"/>
                  </a:lnTo>
                  <a:lnTo>
                    <a:pt x="86" y="1568"/>
                  </a:lnTo>
                  <a:lnTo>
                    <a:pt x="86" y="1568"/>
                  </a:lnTo>
                  <a:lnTo>
                    <a:pt x="86" y="1568"/>
                  </a:lnTo>
                  <a:lnTo>
                    <a:pt x="87" y="1568"/>
                  </a:lnTo>
                  <a:lnTo>
                    <a:pt x="87" y="1568"/>
                  </a:lnTo>
                  <a:lnTo>
                    <a:pt x="87" y="1568"/>
                  </a:lnTo>
                  <a:lnTo>
                    <a:pt x="87" y="1567"/>
                  </a:lnTo>
                  <a:lnTo>
                    <a:pt x="87" y="1567"/>
                  </a:lnTo>
                  <a:lnTo>
                    <a:pt x="87" y="899"/>
                  </a:lnTo>
                  <a:lnTo>
                    <a:pt x="87" y="899"/>
                  </a:lnTo>
                  <a:lnTo>
                    <a:pt x="87" y="1567"/>
                  </a:lnTo>
                  <a:lnTo>
                    <a:pt x="87" y="1567"/>
                  </a:lnTo>
                  <a:lnTo>
                    <a:pt x="87" y="1567"/>
                  </a:lnTo>
                  <a:lnTo>
                    <a:pt x="87" y="1567"/>
                  </a:lnTo>
                  <a:lnTo>
                    <a:pt x="87" y="1564"/>
                  </a:lnTo>
                  <a:lnTo>
                    <a:pt x="87" y="1564"/>
                  </a:lnTo>
                  <a:lnTo>
                    <a:pt x="87" y="1564"/>
                  </a:lnTo>
                  <a:lnTo>
                    <a:pt x="88" y="1564"/>
                  </a:lnTo>
                  <a:lnTo>
                    <a:pt x="88" y="1561"/>
                  </a:lnTo>
                  <a:lnTo>
                    <a:pt x="88" y="1561"/>
                  </a:lnTo>
                  <a:lnTo>
                    <a:pt x="88" y="1561"/>
                  </a:lnTo>
                  <a:lnTo>
                    <a:pt x="88" y="1561"/>
                  </a:lnTo>
                  <a:lnTo>
                    <a:pt x="88" y="1561"/>
                  </a:lnTo>
                  <a:lnTo>
                    <a:pt x="88" y="1561"/>
                  </a:lnTo>
                  <a:lnTo>
                    <a:pt x="88" y="899"/>
                  </a:lnTo>
                  <a:lnTo>
                    <a:pt x="88" y="899"/>
                  </a:lnTo>
                  <a:lnTo>
                    <a:pt x="88" y="1561"/>
                  </a:lnTo>
                  <a:lnTo>
                    <a:pt x="88" y="1561"/>
                  </a:lnTo>
                  <a:lnTo>
                    <a:pt x="88" y="1561"/>
                  </a:lnTo>
                  <a:lnTo>
                    <a:pt x="89" y="1561"/>
                  </a:lnTo>
                  <a:lnTo>
                    <a:pt x="89" y="1561"/>
                  </a:lnTo>
                  <a:lnTo>
                    <a:pt x="89" y="1561"/>
                  </a:lnTo>
                  <a:lnTo>
                    <a:pt x="89" y="1558"/>
                  </a:lnTo>
                  <a:lnTo>
                    <a:pt x="89" y="1558"/>
                  </a:lnTo>
                  <a:lnTo>
                    <a:pt x="89" y="1558"/>
                  </a:lnTo>
                  <a:lnTo>
                    <a:pt x="89" y="1558"/>
                  </a:lnTo>
                  <a:lnTo>
                    <a:pt x="89" y="1557"/>
                  </a:lnTo>
                  <a:lnTo>
                    <a:pt x="89" y="1557"/>
                  </a:lnTo>
                  <a:lnTo>
                    <a:pt x="89" y="1546"/>
                  </a:lnTo>
                  <a:lnTo>
                    <a:pt x="92" y="1546"/>
                  </a:lnTo>
                  <a:lnTo>
                    <a:pt x="92" y="1546"/>
                  </a:lnTo>
                  <a:lnTo>
                    <a:pt x="93" y="1546"/>
                  </a:lnTo>
                  <a:lnTo>
                    <a:pt x="93" y="1544"/>
                  </a:lnTo>
                  <a:lnTo>
                    <a:pt x="93" y="1544"/>
                  </a:lnTo>
                  <a:lnTo>
                    <a:pt x="93" y="899"/>
                  </a:lnTo>
                  <a:lnTo>
                    <a:pt x="94" y="899"/>
                  </a:lnTo>
                  <a:lnTo>
                    <a:pt x="94" y="1544"/>
                  </a:lnTo>
                  <a:lnTo>
                    <a:pt x="101" y="1544"/>
                  </a:lnTo>
                  <a:lnTo>
                    <a:pt x="101" y="899"/>
                  </a:lnTo>
                  <a:lnTo>
                    <a:pt x="102" y="899"/>
                  </a:lnTo>
                  <a:lnTo>
                    <a:pt x="102" y="899"/>
                  </a:lnTo>
                  <a:lnTo>
                    <a:pt x="103" y="899"/>
                  </a:lnTo>
                  <a:lnTo>
                    <a:pt x="103" y="899"/>
                  </a:lnTo>
                  <a:lnTo>
                    <a:pt x="103" y="899"/>
                  </a:lnTo>
                  <a:lnTo>
                    <a:pt x="103" y="899"/>
                  </a:lnTo>
                  <a:lnTo>
                    <a:pt x="103" y="899"/>
                  </a:lnTo>
                  <a:lnTo>
                    <a:pt x="103" y="899"/>
                  </a:lnTo>
                  <a:lnTo>
                    <a:pt x="103" y="899"/>
                  </a:lnTo>
                  <a:lnTo>
                    <a:pt x="103" y="899"/>
                  </a:lnTo>
                  <a:lnTo>
                    <a:pt x="104" y="899"/>
                  </a:lnTo>
                  <a:lnTo>
                    <a:pt x="104" y="899"/>
                  </a:lnTo>
                  <a:lnTo>
                    <a:pt x="106" y="899"/>
                  </a:lnTo>
                  <a:lnTo>
                    <a:pt x="106" y="899"/>
                  </a:lnTo>
                  <a:lnTo>
                    <a:pt x="107" y="899"/>
                  </a:lnTo>
                  <a:lnTo>
                    <a:pt x="107" y="1532"/>
                  </a:lnTo>
                  <a:lnTo>
                    <a:pt x="107" y="1532"/>
                  </a:lnTo>
                  <a:lnTo>
                    <a:pt x="107" y="1532"/>
                  </a:lnTo>
                  <a:lnTo>
                    <a:pt x="108" y="1532"/>
                  </a:lnTo>
                  <a:lnTo>
                    <a:pt x="108" y="1532"/>
                  </a:lnTo>
                  <a:lnTo>
                    <a:pt x="110" y="1532"/>
                  </a:lnTo>
                  <a:lnTo>
                    <a:pt x="110" y="1532"/>
                  </a:lnTo>
                  <a:lnTo>
                    <a:pt x="112" y="1532"/>
                  </a:lnTo>
                  <a:lnTo>
                    <a:pt x="112" y="1532"/>
                  </a:lnTo>
                  <a:lnTo>
                    <a:pt x="115" y="1532"/>
                  </a:lnTo>
                  <a:lnTo>
                    <a:pt x="115" y="899"/>
                  </a:lnTo>
                  <a:lnTo>
                    <a:pt x="116" y="899"/>
                  </a:lnTo>
                  <a:lnTo>
                    <a:pt x="116" y="899"/>
                  </a:lnTo>
                  <a:lnTo>
                    <a:pt x="116" y="899"/>
                  </a:lnTo>
                  <a:lnTo>
                    <a:pt x="116" y="899"/>
                  </a:lnTo>
                  <a:lnTo>
                    <a:pt x="116" y="899"/>
                  </a:lnTo>
                  <a:lnTo>
                    <a:pt x="116" y="1529"/>
                  </a:lnTo>
                  <a:lnTo>
                    <a:pt x="116" y="1529"/>
                  </a:lnTo>
                  <a:lnTo>
                    <a:pt x="116" y="1529"/>
                  </a:lnTo>
                  <a:lnTo>
                    <a:pt x="116" y="152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7" y="899"/>
                  </a:lnTo>
                  <a:lnTo>
                    <a:pt x="117"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1516"/>
                  </a:lnTo>
                  <a:lnTo>
                    <a:pt x="119" y="1516"/>
                  </a:lnTo>
                  <a:lnTo>
                    <a:pt x="119" y="899"/>
                  </a:lnTo>
                  <a:lnTo>
                    <a:pt x="119" y="899"/>
                  </a:lnTo>
                  <a:lnTo>
                    <a:pt x="119" y="1516"/>
                  </a:lnTo>
                  <a:lnTo>
                    <a:pt x="119" y="1516"/>
                  </a:lnTo>
                  <a:lnTo>
                    <a:pt x="119" y="1516"/>
                  </a:lnTo>
                  <a:lnTo>
                    <a:pt x="119" y="1516"/>
                  </a:lnTo>
                  <a:lnTo>
                    <a:pt x="119" y="899"/>
                  </a:lnTo>
                  <a:lnTo>
                    <a:pt x="119" y="899"/>
                  </a:lnTo>
                  <a:lnTo>
                    <a:pt x="119" y="1516"/>
                  </a:lnTo>
                  <a:lnTo>
                    <a:pt x="121" y="1516"/>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3" y="899"/>
                  </a:lnTo>
                  <a:lnTo>
                    <a:pt x="123" y="899"/>
                  </a:lnTo>
                  <a:lnTo>
                    <a:pt x="123" y="899"/>
                  </a:lnTo>
                  <a:lnTo>
                    <a:pt x="123" y="899"/>
                  </a:lnTo>
                  <a:lnTo>
                    <a:pt x="123" y="899"/>
                  </a:lnTo>
                  <a:lnTo>
                    <a:pt x="123" y="899"/>
                  </a:lnTo>
                  <a:lnTo>
                    <a:pt x="123" y="899"/>
                  </a:lnTo>
                  <a:lnTo>
                    <a:pt x="123" y="1512"/>
                  </a:lnTo>
                  <a:lnTo>
                    <a:pt x="123" y="1512"/>
                  </a:lnTo>
                  <a:lnTo>
                    <a:pt x="123" y="1510"/>
                  </a:lnTo>
                  <a:lnTo>
                    <a:pt x="123" y="1510"/>
                  </a:lnTo>
                  <a:lnTo>
                    <a:pt x="123" y="1510"/>
                  </a:lnTo>
                  <a:lnTo>
                    <a:pt x="125" y="1510"/>
                  </a:lnTo>
                  <a:lnTo>
                    <a:pt x="125" y="1510"/>
                  </a:lnTo>
                  <a:lnTo>
                    <a:pt x="125" y="1510"/>
                  </a:lnTo>
                  <a:lnTo>
                    <a:pt x="125" y="1510"/>
                  </a:lnTo>
                  <a:lnTo>
                    <a:pt x="125" y="1510"/>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6" y="899"/>
                  </a:lnTo>
                  <a:lnTo>
                    <a:pt x="126" y="899"/>
                  </a:lnTo>
                  <a:lnTo>
                    <a:pt x="126" y="899"/>
                  </a:lnTo>
                  <a:lnTo>
                    <a:pt x="126" y="899"/>
                  </a:lnTo>
                  <a:lnTo>
                    <a:pt x="127" y="899"/>
                  </a:lnTo>
                  <a:lnTo>
                    <a:pt x="127" y="899"/>
                  </a:lnTo>
                  <a:lnTo>
                    <a:pt x="127" y="899"/>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8" y="1498"/>
                  </a:lnTo>
                  <a:lnTo>
                    <a:pt x="128" y="1498"/>
                  </a:lnTo>
                  <a:lnTo>
                    <a:pt x="128" y="1498"/>
                  </a:lnTo>
                  <a:lnTo>
                    <a:pt x="128" y="1498"/>
                  </a:lnTo>
                  <a:lnTo>
                    <a:pt x="129" y="1498"/>
                  </a:lnTo>
                  <a:lnTo>
                    <a:pt x="129" y="1498"/>
                  </a:lnTo>
                  <a:lnTo>
                    <a:pt x="131" y="1498"/>
                  </a:lnTo>
                  <a:lnTo>
                    <a:pt x="131" y="1496"/>
                  </a:lnTo>
                  <a:lnTo>
                    <a:pt x="131" y="1496"/>
                  </a:lnTo>
                  <a:lnTo>
                    <a:pt x="131" y="1496"/>
                  </a:lnTo>
                  <a:lnTo>
                    <a:pt x="133" y="1496"/>
                  </a:lnTo>
                  <a:lnTo>
                    <a:pt x="133" y="1496"/>
                  </a:lnTo>
                  <a:lnTo>
                    <a:pt x="135" y="1496"/>
                  </a:lnTo>
                  <a:lnTo>
                    <a:pt x="135" y="1492"/>
                  </a:lnTo>
                  <a:lnTo>
                    <a:pt x="135" y="1492"/>
                  </a:lnTo>
                  <a:lnTo>
                    <a:pt x="135" y="1492"/>
                  </a:lnTo>
                  <a:lnTo>
                    <a:pt x="135" y="1492"/>
                  </a:lnTo>
                  <a:lnTo>
                    <a:pt x="135" y="1492"/>
                  </a:lnTo>
                  <a:lnTo>
                    <a:pt x="135" y="1492"/>
                  </a:lnTo>
                  <a:lnTo>
                    <a:pt x="135" y="899"/>
                  </a:lnTo>
                  <a:lnTo>
                    <a:pt x="135" y="899"/>
                  </a:lnTo>
                  <a:lnTo>
                    <a:pt x="135" y="1492"/>
                  </a:lnTo>
                  <a:lnTo>
                    <a:pt x="136" y="1492"/>
                  </a:lnTo>
                  <a:lnTo>
                    <a:pt x="136" y="1492"/>
                  </a:lnTo>
                  <a:lnTo>
                    <a:pt x="136" y="1492"/>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7" y="899"/>
                  </a:lnTo>
                  <a:lnTo>
                    <a:pt x="137" y="899"/>
                  </a:lnTo>
                  <a:lnTo>
                    <a:pt x="137" y="899"/>
                  </a:lnTo>
                  <a:lnTo>
                    <a:pt x="137" y="899"/>
                  </a:lnTo>
                  <a:lnTo>
                    <a:pt x="137" y="899"/>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8" y="1480"/>
                  </a:lnTo>
                  <a:lnTo>
                    <a:pt x="138" y="1480"/>
                  </a:lnTo>
                  <a:lnTo>
                    <a:pt x="138" y="1480"/>
                  </a:lnTo>
                  <a:lnTo>
                    <a:pt x="138" y="1480"/>
                  </a:lnTo>
                  <a:lnTo>
                    <a:pt x="138" y="1480"/>
                  </a:lnTo>
                  <a:lnTo>
                    <a:pt x="138" y="1477"/>
                  </a:lnTo>
                  <a:lnTo>
                    <a:pt x="138" y="1477"/>
                  </a:lnTo>
                  <a:lnTo>
                    <a:pt x="138" y="1477"/>
                  </a:lnTo>
                  <a:lnTo>
                    <a:pt x="138" y="1477"/>
                  </a:lnTo>
                  <a:lnTo>
                    <a:pt x="138" y="1477"/>
                  </a:lnTo>
                  <a:lnTo>
                    <a:pt x="139" y="1477"/>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1471"/>
                  </a:lnTo>
                  <a:lnTo>
                    <a:pt x="139" y="1471"/>
                  </a:lnTo>
                  <a:lnTo>
                    <a:pt x="139" y="899"/>
                  </a:lnTo>
                  <a:lnTo>
                    <a:pt x="139" y="899"/>
                  </a:lnTo>
                  <a:lnTo>
                    <a:pt x="139" y="1471"/>
                  </a:lnTo>
                  <a:lnTo>
                    <a:pt x="139" y="1471"/>
                  </a:lnTo>
                  <a:lnTo>
                    <a:pt x="139" y="899"/>
                  </a:lnTo>
                  <a:lnTo>
                    <a:pt x="139" y="899"/>
                  </a:lnTo>
                  <a:lnTo>
                    <a:pt x="139" y="1471"/>
                  </a:lnTo>
                  <a:lnTo>
                    <a:pt x="139" y="1471"/>
                  </a:lnTo>
                  <a:lnTo>
                    <a:pt x="139" y="1471"/>
                  </a:lnTo>
                  <a:lnTo>
                    <a:pt x="140" y="1471"/>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8"/>
                  </a:lnTo>
                  <a:lnTo>
                    <a:pt x="140" y="1468"/>
                  </a:lnTo>
                  <a:lnTo>
                    <a:pt x="140" y="1468"/>
                  </a:lnTo>
                  <a:lnTo>
                    <a:pt x="140" y="1468"/>
                  </a:lnTo>
                  <a:lnTo>
                    <a:pt x="140" y="1465"/>
                  </a:lnTo>
                  <a:lnTo>
                    <a:pt x="140" y="1465"/>
                  </a:lnTo>
                  <a:lnTo>
                    <a:pt x="140" y="1465"/>
                  </a:lnTo>
                  <a:lnTo>
                    <a:pt x="140" y="1465"/>
                  </a:lnTo>
                  <a:lnTo>
                    <a:pt x="140" y="1464"/>
                  </a:lnTo>
                  <a:lnTo>
                    <a:pt x="140" y="1464"/>
                  </a:lnTo>
                  <a:lnTo>
                    <a:pt x="140" y="1464"/>
                  </a:lnTo>
                  <a:lnTo>
                    <a:pt x="140" y="1464"/>
                  </a:lnTo>
                  <a:lnTo>
                    <a:pt x="140" y="1464"/>
                  </a:lnTo>
                  <a:lnTo>
                    <a:pt x="140" y="1464"/>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0"/>
                  </a:lnTo>
                  <a:lnTo>
                    <a:pt x="140" y="1460"/>
                  </a:lnTo>
                  <a:lnTo>
                    <a:pt x="140" y="1460"/>
                  </a:lnTo>
                  <a:lnTo>
                    <a:pt x="140" y="1460"/>
                  </a:lnTo>
                  <a:lnTo>
                    <a:pt x="140" y="1460"/>
                  </a:lnTo>
                  <a:lnTo>
                    <a:pt x="140" y="1460"/>
                  </a:lnTo>
                  <a:lnTo>
                    <a:pt x="140" y="899"/>
                  </a:lnTo>
                  <a:lnTo>
                    <a:pt x="140" y="899"/>
                  </a:lnTo>
                  <a:lnTo>
                    <a:pt x="140" y="899"/>
                  </a:lnTo>
                  <a:lnTo>
                    <a:pt x="140" y="899"/>
                  </a:lnTo>
                  <a:lnTo>
                    <a:pt x="140" y="899"/>
                  </a:lnTo>
                  <a:lnTo>
                    <a:pt x="141" y="899"/>
                  </a:lnTo>
                  <a:lnTo>
                    <a:pt x="141" y="899"/>
                  </a:lnTo>
                  <a:lnTo>
                    <a:pt x="141" y="899"/>
                  </a:lnTo>
                  <a:lnTo>
                    <a:pt x="141" y="899"/>
                  </a:lnTo>
                  <a:lnTo>
                    <a:pt x="141" y="899"/>
                  </a:lnTo>
                  <a:lnTo>
                    <a:pt x="141" y="899"/>
                  </a:lnTo>
                  <a:lnTo>
                    <a:pt x="141" y="899"/>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2" y="1453"/>
                  </a:lnTo>
                  <a:lnTo>
                    <a:pt x="142" y="1453"/>
                  </a:lnTo>
                  <a:lnTo>
                    <a:pt x="142" y="1453"/>
                  </a:lnTo>
                  <a:lnTo>
                    <a:pt x="142" y="1453"/>
                  </a:lnTo>
                  <a:lnTo>
                    <a:pt x="142" y="1453"/>
                  </a:lnTo>
                  <a:lnTo>
                    <a:pt x="142" y="1453"/>
                  </a:lnTo>
                  <a:lnTo>
                    <a:pt x="143" y="1453"/>
                  </a:lnTo>
                  <a:lnTo>
                    <a:pt x="143" y="1453"/>
                  </a:lnTo>
                  <a:lnTo>
                    <a:pt x="144" y="1453"/>
                  </a:lnTo>
                  <a:lnTo>
                    <a:pt x="144" y="1453"/>
                  </a:lnTo>
                  <a:lnTo>
                    <a:pt x="147" y="1453"/>
                  </a:lnTo>
                  <a:lnTo>
                    <a:pt x="147" y="1453"/>
                  </a:lnTo>
                  <a:lnTo>
                    <a:pt x="147" y="1453"/>
                  </a:lnTo>
                  <a:lnTo>
                    <a:pt x="147" y="899"/>
                  </a:lnTo>
                  <a:lnTo>
                    <a:pt x="147" y="899"/>
                  </a:lnTo>
                  <a:lnTo>
                    <a:pt x="147" y="899"/>
                  </a:lnTo>
                  <a:lnTo>
                    <a:pt x="147" y="899"/>
                  </a:lnTo>
                  <a:lnTo>
                    <a:pt x="147" y="899"/>
                  </a:lnTo>
                  <a:lnTo>
                    <a:pt x="148" y="899"/>
                  </a:lnTo>
                  <a:lnTo>
                    <a:pt x="148" y="899"/>
                  </a:lnTo>
                  <a:lnTo>
                    <a:pt x="148" y="899"/>
                  </a:lnTo>
                  <a:lnTo>
                    <a:pt x="148" y="899"/>
                  </a:lnTo>
                  <a:lnTo>
                    <a:pt x="148" y="899"/>
                  </a:lnTo>
                  <a:lnTo>
                    <a:pt x="148" y="899"/>
                  </a:lnTo>
                  <a:lnTo>
                    <a:pt x="148" y="899"/>
                  </a:lnTo>
                  <a:lnTo>
                    <a:pt x="148" y="1447"/>
                  </a:lnTo>
                  <a:lnTo>
                    <a:pt x="148" y="1447"/>
                  </a:lnTo>
                  <a:lnTo>
                    <a:pt x="148" y="899"/>
                  </a:lnTo>
                  <a:lnTo>
                    <a:pt x="148" y="899"/>
                  </a:lnTo>
                  <a:lnTo>
                    <a:pt x="148"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9" y="1447"/>
                  </a:lnTo>
                  <a:lnTo>
                    <a:pt x="149" y="1447"/>
                  </a:lnTo>
                  <a:lnTo>
                    <a:pt x="150" y="1447"/>
                  </a:lnTo>
                  <a:lnTo>
                    <a:pt x="150" y="1444"/>
                  </a:lnTo>
                  <a:lnTo>
                    <a:pt x="150" y="1444"/>
                  </a:lnTo>
                  <a:lnTo>
                    <a:pt x="150" y="1444"/>
                  </a:lnTo>
                  <a:lnTo>
                    <a:pt x="150" y="1444"/>
                  </a:lnTo>
                  <a:lnTo>
                    <a:pt x="150" y="899"/>
                  </a:lnTo>
                  <a:lnTo>
                    <a:pt x="150" y="899"/>
                  </a:lnTo>
                  <a:lnTo>
                    <a:pt x="150" y="899"/>
                  </a:lnTo>
                  <a:lnTo>
                    <a:pt x="150" y="899"/>
                  </a:lnTo>
                  <a:lnTo>
                    <a:pt x="150" y="899"/>
                  </a:lnTo>
                  <a:lnTo>
                    <a:pt x="150" y="899"/>
                  </a:lnTo>
                  <a:lnTo>
                    <a:pt x="150" y="899"/>
                  </a:lnTo>
                  <a:lnTo>
                    <a:pt x="150" y="899"/>
                  </a:lnTo>
                  <a:lnTo>
                    <a:pt x="150"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2" y="899"/>
                  </a:lnTo>
                  <a:lnTo>
                    <a:pt x="152" y="899"/>
                  </a:lnTo>
                  <a:lnTo>
                    <a:pt x="152" y="899"/>
                  </a:lnTo>
                  <a:lnTo>
                    <a:pt x="152" y="899"/>
                  </a:lnTo>
                  <a:lnTo>
                    <a:pt x="152" y="899"/>
                  </a:lnTo>
                  <a:lnTo>
                    <a:pt x="152" y="1434"/>
                  </a:lnTo>
                  <a:lnTo>
                    <a:pt x="160" y="1434"/>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0"/>
                  </a:lnTo>
                  <a:lnTo>
                    <a:pt x="167" y="1430"/>
                  </a:lnTo>
                  <a:lnTo>
                    <a:pt x="167" y="1430"/>
                  </a:lnTo>
                  <a:lnTo>
                    <a:pt x="204" y="1430"/>
                  </a:lnTo>
                  <a:lnTo>
                    <a:pt x="204" y="1430"/>
                  </a:lnTo>
                  <a:lnTo>
                    <a:pt x="204" y="1430"/>
                  </a:lnTo>
                  <a:lnTo>
                    <a:pt x="204" y="899"/>
                  </a:lnTo>
                  <a:lnTo>
                    <a:pt x="204" y="899"/>
                  </a:lnTo>
                  <a:lnTo>
                    <a:pt x="204" y="899"/>
                  </a:lnTo>
                  <a:lnTo>
                    <a:pt x="204" y="899"/>
                  </a:lnTo>
                  <a:lnTo>
                    <a:pt x="204" y="899"/>
                  </a:lnTo>
                  <a:lnTo>
                    <a:pt x="204" y="899"/>
                  </a:lnTo>
                  <a:lnTo>
                    <a:pt x="204" y="899"/>
                  </a:lnTo>
                  <a:lnTo>
                    <a:pt x="204" y="899"/>
                  </a:lnTo>
                  <a:lnTo>
                    <a:pt x="204" y="1425"/>
                  </a:lnTo>
                  <a:lnTo>
                    <a:pt x="205" y="1425"/>
                  </a:lnTo>
                  <a:lnTo>
                    <a:pt x="205" y="1425"/>
                  </a:lnTo>
                  <a:lnTo>
                    <a:pt x="206" y="1425"/>
                  </a:lnTo>
                  <a:lnTo>
                    <a:pt x="206" y="1425"/>
                  </a:lnTo>
                  <a:lnTo>
                    <a:pt x="207" y="1425"/>
                  </a:lnTo>
                  <a:lnTo>
                    <a:pt x="207" y="899"/>
                  </a:lnTo>
                  <a:lnTo>
                    <a:pt x="207" y="899"/>
                  </a:lnTo>
                  <a:lnTo>
                    <a:pt x="207" y="1420"/>
                  </a:lnTo>
                  <a:lnTo>
                    <a:pt x="207" y="1420"/>
                  </a:lnTo>
                  <a:lnTo>
                    <a:pt x="207" y="1420"/>
                  </a:lnTo>
                  <a:lnTo>
                    <a:pt x="209" y="1420"/>
                  </a:lnTo>
                  <a:lnTo>
                    <a:pt x="209" y="899"/>
                  </a:lnTo>
                  <a:lnTo>
                    <a:pt x="209" y="899"/>
                  </a:lnTo>
                  <a:lnTo>
                    <a:pt x="209" y="1420"/>
                  </a:lnTo>
                  <a:lnTo>
                    <a:pt x="209" y="1420"/>
                  </a:lnTo>
                  <a:lnTo>
                    <a:pt x="209" y="1420"/>
                  </a:lnTo>
                  <a:lnTo>
                    <a:pt x="209" y="1420"/>
                  </a:lnTo>
                  <a:lnTo>
                    <a:pt x="209" y="899"/>
                  </a:lnTo>
                  <a:lnTo>
                    <a:pt x="209" y="899"/>
                  </a:lnTo>
                  <a:lnTo>
                    <a:pt x="209" y="899"/>
                  </a:lnTo>
                  <a:lnTo>
                    <a:pt x="210" y="899"/>
                  </a:lnTo>
                  <a:lnTo>
                    <a:pt x="210" y="899"/>
                  </a:lnTo>
                  <a:lnTo>
                    <a:pt x="211" y="899"/>
                  </a:lnTo>
                  <a:lnTo>
                    <a:pt x="211" y="1420"/>
                  </a:lnTo>
                  <a:lnTo>
                    <a:pt x="213" y="1420"/>
                  </a:lnTo>
                  <a:lnTo>
                    <a:pt x="213" y="1420"/>
                  </a:lnTo>
                  <a:lnTo>
                    <a:pt x="217" y="1420"/>
                  </a:lnTo>
                  <a:lnTo>
                    <a:pt x="217" y="899"/>
                  </a:lnTo>
                  <a:lnTo>
                    <a:pt x="219" y="899"/>
                  </a:lnTo>
                  <a:lnTo>
                    <a:pt x="219" y="899"/>
                  </a:lnTo>
                  <a:lnTo>
                    <a:pt x="219" y="899"/>
                  </a:lnTo>
                  <a:lnTo>
                    <a:pt x="219" y="899"/>
                  </a:lnTo>
                  <a:lnTo>
                    <a:pt x="219" y="899"/>
                  </a:lnTo>
                  <a:lnTo>
                    <a:pt x="219" y="899"/>
                  </a:lnTo>
                  <a:lnTo>
                    <a:pt x="219" y="899"/>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20" y="1414"/>
                  </a:lnTo>
                  <a:lnTo>
                    <a:pt x="220" y="1414"/>
                  </a:lnTo>
                  <a:lnTo>
                    <a:pt x="220" y="1414"/>
                  </a:lnTo>
                  <a:lnTo>
                    <a:pt x="220" y="1414"/>
                  </a:lnTo>
                  <a:lnTo>
                    <a:pt x="220" y="1414"/>
                  </a:lnTo>
                  <a:lnTo>
                    <a:pt x="220" y="1414"/>
                  </a:lnTo>
                  <a:lnTo>
                    <a:pt x="220" y="1414"/>
                  </a:lnTo>
                  <a:lnTo>
                    <a:pt x="220" y="1414"/>
                  </a:lnTo>
                  <a:lnTo>
                    <a:pt x="220" y="1414"/>
                  </a:lnTo>
                  <a:lnTo>
                    <a:pt x="220" y="899"/>
                  </a:lnTo>
                  <a:lnTo>
                    <a:pt x="221" y="899"/>
                  </a:lnTo>
                  <a:lnTo>
                    <a:pt x="221" y="1414"/>
                  </a:lnTo>
                  <a:lnTo>
                    <a:pt x="221" y="1414"/>
                  </a:lnTo>
                  <a:lnTo>
                    <a:pt x="221" y="1414"/>
                  </a:lnTo>
                  <a:lnTo>
                    <a:pt x="222" y="1414"/>
                  </a:lnTo>
                  <a:lnTo>
                    <a:pt x="222" y="1414"/>
                  </a:lnTo>
                  <a:lnTo>
                    <a:pt x="222" y="1414"/>
                  </a:lnTo>
                  <a:lnTo>
                    <a:pt x="222" y="1414"/>
                  </a:lnTo>
                  <a:lnTo>
                    <a:pt x="223" y="1414"/>
                  </a:lnTo>
                  <a:lnTo>
                    <a:pt x="223" y="1414"/>
                  </a:lnTo>
                  <a:lnTo>
                    <a:pt x="224" y="1414"/>
                  </a:lnTo>
                  <a:lnTo>
                    <a:pt x="224" y="1414"/>
                  </a:lnTo>
                  <a:lnTo>
                    <a:pt x="226" y="1414"/>
                  </a:lnTo>
                  <a:lnTo>
                    <a:pt x="226" y="1414"/>
                  </a:lnTo>
                  <a:lnTo>
                    <a:pt x="228" y="1414"/>
                  </a:lnTo>
                  <a:lnTo>
                    <a:pt x="228" y="1414"/>
                  </a:lnTo>
                  <a:lnTo>
                    <a:pt x="233" y="1414"/>
                  </a:lnTo>
                  <a:lnTo>
                    <a:pt x="233" y="1414"/>
                  </a:lnTo>
                  <a:lnTo>
                    <a:pt x="233" y="1414"/>
                  </a:lnTo>
                  <a:lnTo>
                    <a:pt x="233" y="1413"/>
                  </a:lnTo>
                  <a:lnTo>
                    <a:pt x="236" y="1413"/>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7" y="1412"/>
                  </a:lnTo>
                  <a:lnTo>
                    <a:pt x="237" y="899"/>
                  </a:lnTo>
                  <a:lnTo>
                    <a:pt x="237" y="899"/>
                  </a:lnTo>
                  <a:lnTo>
                    <a:pt x="237" y="1409"/>
                  </a:lnTo>
                  <a:lnTo>
                    <a:pt x="237" y="1409"/>
                  </a:lnTo>
                  <a:lnTo>
                    <a:pt x="237" y="1409"/>
                  </a:lnTo>
                  <a:lnTo>
                    <a:pt x="237" y="1409"/>
                  </a:lnTo>
                  <a:lnTo>
                    <a:pt x="237" y="1409"/>
                  </a:lnTo>
                  <a:lnTo>
                    <a:pt x="237" y="1409"/>
                  </a:lnTo>
                  <a:lnTo>
                    <a:pt x="237" y="899"/>
                  </a:lnTo>
                  <a:lnTo>
                    <a:pt x="237" y="899"/>
                  </a:lnTo>
                  <a:lnTo>
                    <a:pt x="237" y="1409"/>
                  </a:lnTo>
                  <a:lnTo>
                    <a:pt x="238" y="1409"/>
                  </a:lnTo>
                  <a:lnTo>
                    <a:pt x="238" y="1408"/>
                  </a:lnTo>
                  <a:lnTo>
                    <a:pt x="238" y="1408"/>
                  </a:lnTo>
                  <a:lnTo>
                    <a:pt x="238" y="1408"/>
                  </a:lnTo>
                  <a:lnTo>
                    <a:pt x="238" y="1408"/>
                  </a:lnTo>
                  <a:lnTo>
                    <a:pt x="238" y="1408"/>
                  </a:lnTo>
                  <a:lnTo>
                    <a:pt x="238" y="1408"/>
                  </a:lnTo>
                  <a:lnTo>
                    <a:pt x="238" y="1408"/>
                  </a:lnTo>
                  <a:lnTo>
                    <a:pt x="238" y="1408"/>
                  </a:lnTo>
                  <a:lnTo>
                    <a:pt x="238" y="1408"/>
                  </a:lnTo>
                  <a:lnTo>
                    <a:pt x="239" y="1408"/>
                  </a:lnTo>
                  <a:lnTo>
                    <a:pt x="239" y="1408"/>
                  </a:lnTo>
                  <a:lnTo>
                    <a:pt x="239" y="1408"/>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899"/>
                  </a:lnTo>
                  <a:lnTo>
                    <a:pt x="239" y="899"/>
                  </a:lnTo>
                  <a:lnTo>
                    <a:pt x="239" y="899"/>
                  </a:lnTo>
                  <a:lnTo>
                    <a:pt x="239" y="899"/>
                  </a:lnTo>
                  <a:lnTo>
                    <a:pt x="239" y="1406"/>
                  </a:lnTo>
                  <a:lnTo>
                    <a:pt x="239" y="1406"/>
                  </a:lnTo>
                  <a:lnTo>
                    <a:pt x="239" y="1406"/>
                  </a:lnTo>
                  <a:lnTo>
                    <a:pt x="239" y="1406"/>
                  </a:lnTo>
                  <a:lnTo>
                    <a:pt x="239" y="1406"/>
                  </a:lnTo>
                  <a:lnTo>
                    <a:pt x="239" y="1406"/>
                  </a:lnTo>
                  <a:lnTo>
                    <a:pt x="239" y="1406"/>
                  </a:lnTo>
                  <a:lnTo>
                    <a:pt x="240" y="1406"/>
                  </a:lnTo>
                  <a:lnTo>
                    <a:pt x="240" y="1406"/>
                  </a:lnTo>
                  <a:lnTo>
                    <a:pt x="240" y="1406"/>
                  </a:lnTo>
                  <a:lnTo>
                    <a:pt x="240" y="1406"/>
                  </a:lnTo>
                  <a:lnTo>
                    <a:pt x="241" y="1406"/>
                  </a:lnTo>
                  <a:lnTo>
                    <a:pt x="241" y="899"/>
                  </a:lnTo>
                  <a:lnTo>
                    <a:pt x="243" y="899"/>
                  </a:lnTo>
                  <a:lnTo>
                    <a:pt x="243" y="1406"/>
                  </a:lnTo>
                  <a:lnTo>
                    <a:pt x="247" y="1406"/>
                  </a:lnTo>
                  <a:lnTo>
                    <a:pt x="247" y="899"/>
                  </a:lnTo>
                  <a:lnTo>
                    <a:pt x="247" y="899"/>
                  </a:lnTo>
                  <a:lnTo>
                    <a:pt x="247" y="1404"/>
                  </a:lnTo>
                  <a:lnTo>
                    <a:pt x="247" y="1404"/>
                  </a:lnTo>
                  <a:lnTo>
                    <a:pt x="247" y="1404"/>
                  </a:lnTo>
                  <a:lnTo>
                    <a:pt x="247" y="1404"/>
                  </a:lnTo>
                  <a:lnTo>
                    <a:pt x="247" y="1404"/>
                  </a:lnTo>
                  <a:lnTo>
                    <a:pt x="247" y="1404"/>
                  </a:lnTo>
                  <a:lnTo>
                    <a:pt x="247" y="899"/>
                  </a:lnTo>
                  <a:lnTo>
                    <a:pt x="247" y="899"/>
                  </a:lnTo>
                  <a:lnTo>
                    <a:pt x="247" y="1404"/>
                  </a:lnTo>
                  <a:lnTo>
                    <a:pt x="247" y="1404"/>
                  </a:lnTo>
                  <a:lnTo>
                    <a:pt x="247" y="1404"/>
                  </a:lnTo>
                  <a:lnTo>
                    <a:pt x="266" y="1404"/>
                  </a:lnTo>
                  <a:lnTo>
                    <a:pt x="266" y="899"/>
                  </a:lnTo>
                  <a:lnTo>
                    <a:pt x="266" y="899"/>
                  </a:lnTo>
                  <a:lnTo>
                    <a:pt x="266" y="899"/>
                  </a:lnTo>
                  <a:lnTo>
                    <a:pt x="266" y="899"/>
                  </a:lnTo>
                  <a:lnTo>
                    <a:pt x="266" y="899"/>
                  </a:lnTo>
                  <a:lnTo>
                    <a:pt x="266" y="899"/>
                  </a:lnTo>
                  <a:lnTo>
                    <a:pt x="266" y="899"/>
                  </a:lnTo>
                  <a:lnTo>
                    <a:pt x="266" y="899"/>
                  </a:lnTo>
                  <a:lnTo>
                    <a:pt x="266" y="899"/>
                  </a:lnTo>
                  <a:lnTo>
                    <a:pt x="268" y="899"/>
                  </a:lnTo>
                  <a:lnTo>
                    <a:pt x="268" y="899"/>
                  </a:lnTo>
                  <a:lnTo>
                    <a:pt x="274" y="899"/>
                  </a:lnTo>
                  <a:lnTo>
                    <a:pt x="274" y="899"/>
                  </a:lnTo>
                  <a:lnTo>
                    <a:pt x="280" y="899"/>
                  </a:lnTo>
                  <a:lnTo>
                    <a:pt x="280" y="899"/>
                  </a:lnTo>
                  <a:lnTo>
                    <a:pt x="286" y="899"/>
                  </a:lnTo>
                  <a:lnTo>
                    <a:pt x="286"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9" y="899"/>
                  </a:lnTo>
                  <a:lnTo>
                    <a:pt x="289" y="899"/>
                  </a:lnTo>
                  <a:lnTo>
                    <a:pt x="290" y="899"/>
                  </a:lnTo>
                  <a:lnTo>
                    <a:pt x="290"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6" y="899"/>
                  </a:lnTo>
                  <a:lnTo>
                    <a:pt x="296" y="899"/>
                  </a:lnTo>
                  <a:lnTo>
                    <a:pt x="296" y="899"/>
                  </a:lnTo>
                  <a:lnTo>
                    <a:pt x="296" y="1386"/>
                  </a:lnTo>
                  <a:lnTo>
                    <a:pt x="296" y="1386"/>
                  </a:lnTo>
                  <a:lnTo>
                    <a:pt x="296" y="1386"/>
                  </a:lnTo>
                  <a:lnTo>
                    <a:pt x="296" y="1386"/>
                  </a:lnTo>
                  <a:lnTo>
                    <a:pt x="296" y="1386"/>
                  </a:lnTo>
                  <a:lnTo>
                    <a:pt x="296" y="1386"/>
                  </a:lnTo>
                  <a:lnTo>
                    <a:pt x="296" y="1386"/>
                  </a:lnTo>
                  <a:lnTo>
                    <a:pt x="296" y="1386"/>
                  </a:lnTo>
                  <a:lnTo>
                    <a:pt x="296" y="899"/>
                  </a:lnTo>
                  <a:lnTo>
                    <a:pt x="297" y="899"/>
                  </a:lnTo>
                  <a:lnTo>
                    <a:pt x="297" y="899"/>
                  </a:lnTo>
                  <a:lnTo>
                    <a:pt x="299" y="899"/>
                  </a:lnTo>
                  <a:lnTo>
                    <a:pt x="299" y="899"/>
                  </a:lnTo>
                  <a:lnTo>
                    <a:pt x="301" y="899"/>
                  </a:lnTo>
                  <a:lnTo>
                    <a:pt x="301" y="899"/>
                  </a:lnTo>
                  <a:lnTo>
                    <a:pt x="307" y="899"/>
                  </a:lnTo>
                  <a:lnTo>
                    <a:pt x="307" y="899"/>
                  </a:lnTo>
                  <a:lnTo>
                    <a:pt x="307" y="899"/>
                  </a:lnTo>
                  <a:lnTo>
                    <a:pt x="307" y="899"/>
                  </a:lnTo>
                  <a:lnTo>
                    <a:pt x="308" y="899"/>
                  </a:lnTo>
                  <a:lnTo>
                    <a:pt x="308" y="899"/>
                  </a:lnTo>
                  <a:lnTo>
                    <a:pt x="309" y="899"/>
                  </a:lnTo>
                  <a:lnTo>
                    <a:pt x="309" y="1380"/>
                  </a:lnTo>
                  <a:lnTo>
                    <a:pt x="309" y="1380"/>
                  </a:lnTo>
                  <a:lnTo>
                    <a:pt x="309" y="1380"/>
                  </a:lnTo>
                  <a:lnTo>
                    <a:pt x="309" y="1380"/>
                  </a:lnTo>
                  <a:lnTo>
                    <a:pt x="309" y="1380"/>
                  </a:lnTo>
                  <a:lnTo>
                    <a:pt x="309" y="1380"/>
                  </a:lnTo>
                  <a:lnTo>
                    <a:pt x="309" y="899"/>
                  </a:lnTo>
                  <a:lnTo>
                    <a:pt x="309" y="899"/>
                  </a:lnTo>
                  <a:lnTo>
                    <a:pt x="309" y="899"/>
                  </a:lnTo>
                  <a:lnTo>
                    <a:pt x="310" y="899"/>
                  </a:lnTo>
                  <a:lnTo>
                    <a:pt x="310" y="1372"/>
                  </a:lnTo>
                  <a:lnTo>
                    <a:pt x="322" y="1372"/>
                  </a:lnTo>
                  <a:lnTo>
                    <a:pt x="322" y="1371"/>
                  </a:lnTo>
                  <a:lnTo>
                    <a:pt x="322" y="1371"/>
                  </a:lnTo>
                  <a:lnTo>
                    <a:pt x="322" y="1371"/>
                  </a:lnTo>
                  <a:lnTo>
                    <a:pt x="322" y="1371"/>
                  </a:lnTo>
                  <a:lnTo>
                    <a:pt x="322" y="1371"/>
                  </a:lnTo>
                  <a:lnTo>
                    <a:pt x="322" y="1371"/>
                  </a:lnTo>
                  <a:lnTo>
                    <a:pt x="322" y="1371"/>
                  </a:lnTo>
                  <a:lnTo>
                    <a:pt x="326" y="1371"/>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899"/>
                  </a:lnTo>
                  <a:lnTo>
                    <a:pt x="327" y="899"/>
                  </a:lnTo>
                  <a:lnTo>
                    <a:pt x="327" y="899"/>
                  </a:lnTo>
                  <a:lnTo>
                    <a:pt x="327" y="899"/>
                  </a:lnTo>
                  <a:lnTo>
                    <a:pt x="327" y="1370"/>
                  </a:lnTo>
                  <a:lnTo>
                    <a:pt x="327" y="1370"/>
                  </a:lnTo>
                  <a:lnTo>
                    <a:pt x="327" y="1370"/>
                  </a:lnTo>
                  <a:lnTo>
                    <a:pt x="328" y="1370"/>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9" y="899"/>
                  </a:lnTo>
                  <a:lnTo>
                    <a:pt x="329" y="899"/>
                  </a:lnTo>
                  <a:lnTo>
                    <a:pt x="330" y="899"/>
                  </a:lnTo>
                  <a:lnTo>
                    <a:pt x="330" y="899"/>
                  </a:lnTo>
                  <a:lnTo>
                    <a:pt x="331" y="899"/>
                  </a:lnTo>
                  <a:lnTo>
                    <a:pt x="331" y="899"/>
                  </a:lnTo>
                  <a:lnTo>
                    <a:pt x="332" y="899"/>
                  </a:lnTo>
                  <a:lnTo>
                    <a:pt x="332" y="899"/>
                  </a:lnTo>
                  <a:lnTo>
                    <a:pt x="333" y="899"/>
                  </a:lnTo>
                  <a:lnTo>
                    <a:pt x="333" y="899"/>
                  </a:lnTo>
                  <a:lnTo>
                    <a:pt x="335" y="899"/>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899"/>
                  </a:lnTo>
                  <a:lnTo>
                    <a:pt x="335" y="899"/>
                  </a:lnTo>
                  <a:lnTo>
                    <a:pt x="335" y="899"/>
                  </a:lnTo>
                  <a:lnTo>
                    <a:pt x="335" y="899"/>
                  </a:lnTo>
                  <a:lnTo>
                    <a:pt x="335"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7" y="899"/>
                  </a:lnTo>
                  <a:lnTo>
                    <a:pt x="337" y="899"/>
                  </a:lnTo>
                  <a:lnTo>
                    <a:pt x="337" y="899"/>
                  </a:lnTo>
                  <a:lnTo>
                    <a:pt x="337" y="899"/>
                  </a:lnTo>
                  <a:lnTo>
                    <a:pt x="337" y="899"/>
                  </a:lnTo>
                  <a:lnTo>
                    <a:pt x="337" y="899"/>
                  </a:lnTo>
                  <a:lnTo>
                    <a:pt x="337" y="899"/>
                  </a:lnTo>
                  <a:lnTo>
                    <a:pt x="337"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1363"/>
                  </a:lnTo>
                  <a:lnTo>
                    <a:pt x="338" y="1363"/>
                  </a:lnTo>
                  <a:lnTo>
                    <a:pt x="338" y="1363"/>
                  </a:lnTo>
                  <a:lnTo>
                    <a:pt x="338" y="1363"/>
                  </a:lnTo>
                  <a:lnTo>
                    <a:pt x="338"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40" y="899"/>
                  </a:lnTo>
                  <a:lnTo>
                    <a:pt x="340" y="899"/>
                  </a:lnTo>
                  <a:lnTo>
                    <a:pt x="341" y="899"/>
                  </a:lnTo>
                  <a:lnTo>
                    <a:pt x="341" y="899"/>
                  </a:lnTo>
                  <a:lnTo>
                    <a:pt x="342" y="899"/>
                  </a:lnTo>
                  <a:lnTo>
                    <a:pt x="342" y="899"/>
                  </a:lnTo>
                  <a:lnTo>
                    <a:pt x="342" y="899"/>
                  </a:lnTo>
                  <a:lnTo>
                    <a:pt x="342" y="1362"/>
                  </a:lnTo>
                  <a:lnTo>
                    <a:pt x="342" y="1362"/>
                  </a:lnTo>
                  <a:lnTo>
                    <a:pt x="342" y="1362"/>
                  </a:lnTo>
                  <a:lnTo>
                    <a:pt x="342" y="1362"/>
                  </a:lnTo>
                  <a:lnTo>
                    <a:pt x="342" y="1362"/>
                  </a:lnTo>
                  <a:lnTo>
                    <a:pt x="342" y="1362"/>
                  </a:lnTo>
                  <a:lnTo>
                    <a:pt x="342" y="899"/>
                  </a:lnTo>
                  <a:lnTo>
                    <a:pt x="342" y="899"/>
                  </a:lnTo>
                  <a:lnTo>
                    <a:pt x="342" y="899"/>
                  </a:lnTo>
                  <a:lnTo>
                    <a:pt x="342" y="899"/>
                  </a:lnTo>
                  <a:lnTo>
                    <a:pt x="342" y="899"/>
                  </a:lnTo>
                  <a:lnTo>
                    <a:pt x="342" y="89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4" y="1359"/>
                  </a:lnTo>
                  <a:lnTo>
                    <a:pt x="344" y="1359"/>
                  </a:lnTo>
                  <a:lnTo>
                    <a:pt x="344" y="135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899"/>
                  </a:lnTo>
                  <a:lnTo>
                    <a:pt x="344" y="899"/>
                  </a:lnTo>
                  <a:lnTo>
                    <a:pt x="344" y="899"/>
                  </a:lnTo>
                  <a:lnTo>
                    <a:pt x="344" y="899"/>
                  </a:lnTo>
                  <a:lnTo>
                    <a:pt x="344"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6" y="899"/>
                  </a:lnTo>
                  <a:lnTo>
                    <a:pt x="346" y="899"/>
                  </a:lnTo>
                  <a:lnTo>
                    <a:pt x="346" y="899"/>
                  </a:lnTo>
                  <a:lnTo>
                    <a:pt x="346" y="899"/>
                  </a:lnTo>
                  <a:lnTo>
                    <a:pt x="346" y="899"/>
                  </a:lnTo>
                  <a:lnTo>
                    <a:pt x="346" y="899"/>
                  </a:lnTo>
                  <a:lnTo>
                    <a:pt x="347" y="899"/>
                  </a:lnTo>
                  <a:lnTo>
                    <a:pt x="347" y="899"/>
                  </a:lnTo>
                  <a:lnTo>
                    <a:pt x="347" y="899"/>
                  </a:lnTo>
                  <a:lnTo>
                    <a:pt x="347" y="899"/>
                  </a:lnTo>
                  <a:lnTo>
                    <a:pt x="348" y="899"/>
                  </a:lnTo>
                  <a:lnTo>
                    <a:pt x="348" y="899"/>
                  </a:lnTo>
                  <a:lnTo>
                    <a:pt x="350" y="899"/>
                  </a:lnTo>
                  <a:lnTo>
                    <a:pt x="350" y="1353"/>
                  </a:lnTo>
                  <a:lnTo>
                    <a:pt x="350" y="1353"/>
                  </a:lnTo>
                  <a:lnTo>
                    <a:pt x="350" y="1353"/>
                  </a:lnTo>
                  <a:lnTo>
                    <a:pt x="350" y="1353"/>
                  </a:lnTo>
                  <a:lnTo>
                    <a:pt x="350" y="1353"/>
                  </a:lnTo>
                  <a:lnTo>
                    <a:pt x="351" y="1353"/>
                  </a:lnTo>
                  <a:lnTo>
                    <a:pt x="351" y="1353"/>
                  </a:lnTo>
                  <a:lnTo>
                    <a:pt x="351" y="1353"/>
                  </a:lnTo>
                  <a:lnTo>
                    <a:pt x="351" y="899"/>
                  </a:lnTo>
                  <a:lnTo>
                    <a:pt x="351" y="899"/>
                  </a:lnTo>
                  <a:lnTo>
                    <a:pt x="351" y="899"/>
                  </a:lnTo>
                  <a:lnTo>
                    <a:pt x="351" y="899"/>
                  </a:lnTo>
                  <a:lnTo>
                    <a:pt x="351" y="1351"/>
                  </a:lnTo>
                  <a:lnTo>
                    <a:pt x="351" y="1351"/>
                  </a:lnTo>
                  <a:lnTo>
                    <a:pt x="351" y="1351"/>
                  </a:lnTo>
                  <a:lnTo>
                    <a:pt x="351" y="1351"/>
                  </a:lnTo>
                  <a:lnTo>
                    <a:pt x="351" y="1351"/>
                  </a:lnTo>
                  <a:lnTo>
                    <a:pt x="351" y="1351"/>
                  </a:lnTo>
                  <a:lnTo>
                    <a:pt x="351" y="1351"/>
                  </a:lnTo>
                  <a:lnTo>
                    <a:pt x="352" y="1351"/>
                  </a:lnTo>
                  <a:lnTo>
                    <a:pt x="352" y="1351"/>
                  </a:lnTo>
                  <a:lnTo>
                    <a:pt x="352" y="1351"/>
                  </a:lnTo>
                  <a:lnTo>
                    <a:pt x="352" y="1351"/>
                  </a:lnTo>
                  <a:lnTo>
                    <a:pt x="354" y="1351"/>
                  </a:lnTo>
                  <a:lnTo>
                    <a:pt x="354" y="1351"/>
                  </a:lnTo>
                  <a:lnTo>
                    <a:pt x="358" y="1351"/>
                  </a:lnTo>
                  <a:lnTo>
                    <a:pt x="358" y="1351"/>
                  </a:lnTo>
                  <a:lnTo>
                    <a:pt x="377" y="1351"/>
                  </a:lnTo>
                  <a:lnTo>
                    <a:pt x="377" y="1349"/>
                  </a:lnTo>
                  <a:lnTo>
                    <a:pt x="377" y="1349"/>
                  </a:lnTo>
                  <a:lnTo>
                    <a:pt x="377" y="1349"/>
                  </a:lnTo>
                  <a:lnTo>
                    <a:pt x="377" y="134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1349"/>
                  </a:lnTo>
                  <a:lnTo>
                    <a:pt x="378" y="1349"/>
                  </a:lnTo>
                  <a:lnTo>
                    <a:pt x="378" y="1349"/>
                  </a:lnTo>
                  <a:lnTo>
                    <a:pt x="378" y="1349"/>
                  </a:lnTo>
                  <a:lnTo>
                    <a:pt x="378" y="1349"/>
                  </a:lnTo>
                  <a:lnTo>
                    <a:pt x="378" y="1349"/>
                  </a:lnTo>
                  <a:lnTo>
                    <a:pt x="378" y="899"/>
                  </a:lnTo>
                  <a:lnTo>
                    <a:pt x="378" y="899"/>
                  </a:lnTo>
                  <a:lnTo>
                    <a:pt x="378" y="899"/>
                  </a:lnTo>
                  <a:lnTo>
                    <a:pt x="379" y="899"/>
                  </a:lnTo>
                  <a:lnTo>
                    <a:pt x="379" y="1349"/>
                  </a:lnTo>
                  <a:lnTo>
                    <a:pt x="380" y="1349"/>
                  </a:lnTo>
                  <a:lnTo>
                    <a:pt x="380" y="1349"/>
                  </a:lnTo>
                  <a:lnTo>
                    <a:pt x="381" y="1349"/>
                  </a:lnTo>
                  <a:lnTo>
                    <a:pt x="381" y="899"/>
                  </a:lnTo>
                  <a:lnTo>
                    <a:pt x="382" y="899"/>
                  </a:lnTo>
                  <a:lnTo>
                    <a:pt x="382" y="899"/>
                  </a:lnTo>
                  <a:lnTo>
                    <a:pt x="382" y="899"/>
                  </a:lnTo>
                  <a:lnTo>
                    <a:pt x="382" y="1348"/>
                  </a:lnTo>
                  <a:lnTo>
                    <a:pt x="382" y="1348"/>
                  </a:lnTo>
                  <a:lnTo>
                    <a:pt x="382" y="1347"/>
                  </a:lnTo>
                  <a:lnTo>
                    <a:pt x="382" y="1347"/>
                  </a:lnTo>
                  <a:lnTo>
                    <a:pt x="382" y="1347"/>
                  </a:lnTo>
                  <a:lnTo>
                    <a:pt x="382" y="1347"/>
                  </a:lnTo>
                  <a:lnTo>
                    <a:pt x="382" y="1342"/>
                  </a:lnTo>
                  <a:lnTo>
                    <a:pt x="382" y="1342"/>
                  </a:lnTo>
                  <a:lnTo>
                    <a:pt x="382" y="1342"/>
                  </a:lnTo>
                  <a:lnTo>
                    <a:pt x="382" y="1342"/>
                  </a:lnTo>
                  <a:lnTo>
                    <a:pt x="382" y="1342"/>
                  </a:lnTo>
                  <a:lnTo>
                    <a:pt x="383" y="1342"/>
                  </a:lnTo>
                  <a:lnTo>
                    <a:pt x="383" y="1342"/>
                  </a:lnTo>
                  <a:lnTo>
                    <a:pt x="383" y="1342"/>
                  </a:lnTo>
                  <a:lnTo>
                    <a:pt x="383" y="1342"/>
                  </a:lnTo>
                  <a:lnTo>
                    <a:pt x="383" y="1342"/>
                  </a:lnTo>
                  <a:lnTo>
                    <a:pt x="383" y="1342"/>
                  </a:lnTo>
                  <a:lnTo>
                    <a:pt x="383" y="1342"/>
                  </a:lnTo>
                  <a:lnTo>
                    <a:pt x="383" y="899"/>
                  </a:lnTo>
                  <a:lnTo>
                    <a:pt x="383" y="899"/>
                  </a:lnTo>
                  <a:lnTo>
                    <a:pt x="383" y="899"/>
                  </a:lnTo>
                  <a:lnTo>
                    <a:pt x="383" y="899"/>
                  </a:lnTo>
                  <a:lnTo>
                    <a:pt x="383" y="899"/>
                  </a:lnTo>
                  <a:lnTo>
                    <a:pt x="383" y="899"/>
                  </a:lnTo>
                  <a:lnTo>
                    <a:pt x="383" y="1336"/>
                  </a:lnTo>
                  <a:lnTo>
                    <a:pt x="383" y="1336"/>
                  </a:lnTo>
                  <a:lnTo>
                    <a:pt x="383" y="1336"/>
                  </a:lnTo>
                  <a:lnTo>
                    <a:pt x="384" y="1336"/>
                  </a:lnTo>
                  <a:lnTo>
                    <a:pt x="384" y="1336"/>
                  </a:lnTo>
                  <a:lnTo>
                    <a:pt x="387" y="1336"/>
                  </a:lnTo>
                  <a:lnTo>
                    <a:pt x="387" y="1336"/>
                  </a:lnTo>
                  <a:lnTo>
                    <a:pt x="398" y="1336"/>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1334"/>
                  </a:lnTo>
                  <a:lnTo>
                    <a:pt x="398" y="1334"/>
                  </a:lnTo>
                  <a:lnTo>
                    <a:pt x="398" y="1334"/>
                  </a:lnTo>
                  <a:lnTo>
                    <a:pt x="398" y="1334"/>
                  </a:lnTo>
                  <a:lnTo>
                    <a:pt x="398" y="1334"/>
                  </a:lnTo>
                  <a:lnTo>
                    <a:pt x="399" y="1334"/>
                  </a:lnTo>
                  <a:lnTo>
                    <a:pt x="399" y="899"/>
                  </a:lnTo>
                  <a:lnTo>
                    <a:pt x="399" y="899"/>
                  </a:lnTo>
                  <a:lnTo>
                    <a:pt x="399" y="899"/>
                  </a:lnTo>
                  <a:lnTo>
                    <a:pt x="399" y="899"/>
                  </a:lnTo>
                  <a:lnTo>
                    <a:pt x="399" y="1333"/>
                  </a:lnTo>
                  <a:lnTo>
                    <a:pt x="400" y="1333"/>
                  </a:lnTo>
                  <a:lnTo>
                    <a:pt x="400" y="899"/>
                  </a:lnTo>
                  <a:lnTo>
                    <a:pt x="400" y="899"/>
                  </a:lnTo>
                  <a:lnTo>
                    <a:pt x="400" y="899"/>
                  </a:lnTo>
                  <a:lnTo>
                    <a:pt x="400" y="899"/>
                  </a:lnTo>
                  <a:lnTo>
                    <a:pt x="400" y="899"/>
                  </a:lnTo>
                  <a:lnTo>
                    <a:pt x="402" y="899"/>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3" y="1331"/>
                  </a:lnTo>
                  <a:lnTo>
                    <a:pt x="403" y="1331"/>
                  </a:lnTo>
                  <a:lnTo>
                    <a:pt x="404" y="1331"/>
                  </a:lnTo>
                  <a:lnTo>
                    <a:pt x="404" y="1331"/>
                  </a:lnTo>
                  <a:lnTo>
                    <a:pt x="405" y="1331"/>
                  </a:lnTo>
                  <a:lnTo>
                    <a:pt x="405" y="1331"/>
                  </a:lnTo>
                  <a:lnTo>
                    <a:pt x="405" y="1331"/>
                  </a:lnTo>
                  <a:lnTo>
                    <a:pt x="405" y="1331"/>
                  </a:lnTo>
                  <a:lnTo>
                    <a:pt x="405" y="1331"/>
                  </a:lnTo>
                  <a:lnTo>
                    <a:pt x="405" y="1331"/>
                  </a:lnTo>
                  <a:lnTo>
                    <a:pt x="406" y="1331"/>
                  </a:lnTo>
                  <a:lnTo>
                    <a:pt x="406" y="1331"/>
                  </a:lnTo>
                  <a:lnTo>
                    <a:pt x="407" y="1331"/>
                  </a:lnTo>
                  <a:lnTo>
                    <a:pt x="407" y="1331"/>
                  </a:lnTo>
                  <a:lnTo>
                    <a:pt x="409" y="1331"/>
                  </a:lnTo>
                  <a:lnTo>
                    <a:pt x="409" y="1331"/>
                  </a:lnTo>
                  <a:lnTo>
                    <a:pt x="410" y="1331"/>
                  </a:lnTo>
                  <a:lnTo>
                    <a:pt x="410" y="1331"/>
                  </a:lnTo>
                  <a:lnTo>
                    <a:pt x="412" y="1331"/>
                  </a:lnTo>
                  <a:lnTo>
                    <a:pt x="412" y="1331"/>
                  </a:lnTo>
                  <a:lnTo>
                    <a:pt x="413" y="1331"/>
                  </a:lnTo>
                  <a:lnTo>
                    <a:pt x="413" y="1331"/>
                  </a:lnTo>
                  <a:lnTo>
                    <a:pt x="415" y="1331"/>
                  </a:lnTo>
                  <a:lnTo>
                    <a:pt x="415" y="1331"/>
                  </a:lnTo>
                  <a:lnTo>
                    <a:pt x="418" y="1331"/>
                  </a:lnTo>
                  <a:lnTo>
                    <a:pt x="418" y="1331"/>
                  </a:lnTo>
                  <a:lnTo>
                    <a:pt x="424" y="1331"/>
                  </a:lnTo>
                  <a:lnTo>
                    <a:pt x="424" y="1331"/>
                  </a:lnTo>
                  <a:lnTo>
                    <a:pt x="430" y="1331"/>
                  </a:lnTo>
                  <a:lnTo>
                    <a:pt x="430" y="1331"/>
                  </a:lnTo>
                  <a:lnTo>
                    <a:pt x="430" y="1331"/>
                  </a:lnTo>
                  <a:lnTo>
                    <a:pt x="430" y="1330"/>
                  </a:lnTo>
                  <a:lnTo>
                    <a:pt x="430" y="1330"/>
                  </a:lnTo>
                  <a:lnTo>
                    <a:pt x="430" y="899"/>
                  </a:lnTo>
                  <a:lnTo>
                    <a:pt x="430" y="899"/>
                  </a:lnTo>
                  <a:lnTo>
                    <a:pt x="430" y="899"/>
                  </a:lnTo>
                  <a:lnTo>
                    <a:pt x="430" y="899"/>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1" y="1327"/>
                  </a:lnTo>
                  <a:lnTo>
                    <a:pt x="431" y="1327"/>
                  </a:lnTo>
                  <a:lnTo>
                    <a:pt x="433" y="1327"/>
                  </a:lnTo>
                  <a:lnTo>
                    <a:pt x="433" y="1327"/>
                  </a:lnTo>
                  <a:lnTo>
                    <a:pt x="436" y="1327"/>
                  </a:lnTo>
                  <a:lnTo>
                    <a:pt x="436" y="1327"/>
                  </a:lnTo>
                  <a:lnTo>
                    <a:pt x="439" y="1327"/>
                  </a:lnTo>
                  <a:lnTo>
                    <a:pt x="439" y="1327"/>
                  </a:lnTo>
                  <a:lnTo>
                    <a:pt x="447" y="1327"/>
                  </a:lnTo>
                  <a:lnTo>
                    <a:pt x="447" y="1325"/>
                  </a:lnTo>
                  <a:lnTo>
                    <a:pt x="447" y="1325"/>
                  </a:lnTo>
                  <a:lnTo>
                    <a:pt x="447"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9" y="1325"/>
                  </a:lnTo>
                  <a:lnTo>
                    <a:pt x="449" y="1325"/>
                  </a:lnTo>
                  <a:lnTo>
                    <a:pt x="450" y="1325"/>
                  </a:lnTo>
                  <a:lnTo>
                    <a:pt x="450" y="1325"/>
                  </a:lnTo>
                  <a:lnTo>
                    <a:pt x="451" y="1325"/>
                  </a:lnTo>
                  <a:lnTo>
                    <a:pt x="451" y="1325"/>
                  </a:lnTo>
                  <a:lnTo>
                    <a:pt x="453" y="1325"/>
                  </a:lnTo>
                  <a:lnTo>
                    <a:pt x="453" y="899"/>
                  </a:lnTo>
                  <a:lnTo>
                    <a:pt x="453" y="899"/>
                  </a:lnTo>
                  <a:lnTo>
                    <a:pt x="453" y="899"/>
                  </a:lnTo>
                  <a:lnTo>
                    <a:pt x="453" y="899"/>
                  </a:lnTo>
                  <a:lnTo>
                    <a:pt x="453" y="899"/>
                  </a:lnTo>
                  <a:lnTo>
                    <a:pt x="453" y="899"/>
                  </a:lnTo>
                  <a:lnTo>
                    <a:pt x="453" y="899"/>
                  </a:lnTo>
                  <a:lnTo>
                    <a:pt x="453" y="899"/>
                  </a:lnTo>
                  <a:lnTo>
                    <a:pt x="453" y="1324"/>
                  </a:lnTo>
                  <a:lnTo>
                    <a:pt x="453" y="1324"/>
                  </a:lnTo>
                  <a:lnTo>
                    <a:pt x="453" y="899"/>
                  </a:lnTo>
                  <a:lnTo>
                    <a:pt x="453" y="899"/>
                  </a:lnTo>
                  <a:lnTo>
                    <a:pt x="453" y="1324"/>
                  </a:lnTo>
                  <a:lnTo>
                    <a:pt x="456" y="1324"/>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8" y="899"/>
                  </a:lnTo>
                  <a:lnTo>
                    <a:pt x="458" y="1318"/>
                  </a:lnTo>
                  <a:lnTo>
                    <a:pt x="458" y="1318"/>
                  </a:lnTo>
                  <a:lnTo>
                    <a:pt x="458" y="1318"/>
                  </a:lnTo>
                  <a:lnTo>
                    <a:pt x="458" y="1318"/>
                  </a:lnTo>
                  <a:lnTo>
                    <a:pt x="458" y="899"/>
                  </a:lnTo>
                  <a:lnTo>
                    <a:pt x="458" y="899"/>
                  </a:lnTo>
                  <a:lnTo>
                    <a:pt x="458" y="1318"/>
                  </a:lnTo>
                  <a:lnTo>
                    <a:pt x="458" y="1318"/>
                  </a:lnTo>
                  <a:lnTo>
                    <a:pt x="458" y="1318"/>
                  </a:lnTo>
                  <a:lnTo>
                    <a:pt x="458" y="1318"/>
                  </a:lnTo>
                  <a:lnTo>
                    <a:pt x="458" y="1318"/>
                  </a:lnTo>
                  <a:lnTo>
                    <a:pt x="458" y="1318"/>
                  </a:lnTo>
                  <a:lnTo>
                    <a:pt x="458" y="899"/>
                  </a:lnTo>
                  <a:lnTo>
                    <a:pt x="458" y="899"/>
                  </a:lnTo>
                  <a:lnTo>
                    <a:pt x="458" y="1318"/>
                  </a:lnTo>
                  <a:lnTo>
                    <a:pt x="458" y="1318"/>
                  </a:lnTo>
                  <a:lnTo>
                    <a:pt x="458" y="1318"/>
                  </a:lnTo>
                  <a:lnTo>
                    <a:pt x="459" y="1318"/>
                  </a:lnTo>
                  <a:lnTo>
                    <a:pt x="459" y="1318"/>
                  </a:lnTo>
                  <a:lnTo>
                    <a:pt x="460" y="1318"/>
                  </a:lnTo>
                  <a:lnTo>
                    <a:pt x="460" y="1318"/>
                  </a:lnTo>
                  <a:lnTo>
                    <a:pt x="460" y="1318"/>
                  </a:lnTo>
                  <a:lnTo>
                    <a:pt x="460" y="1318"/>
                  </a:lnTo>
                  <a:lnTo>
                    <a:pt x="461" y="1318"/>
                  </a:lnTo>
                  <a:lnTo>
                    <a:pt x="461" y="1318"/>
                  </a:lnTo>
                  <a:lnTo>
                    <a:pt x="462" y="1318"/>
                  </a:lnTo>
                  <a:lnTo>
                    <a:pt x="462" y="1318"/>
                  </a:lnTo>
                  <a:lnTo>
                    <a:pt x="463" y="1318"/>
                  </a:lnTo>
                  <a:lnTo>
                    <a:pt x="463" y="1318"/>
                  </a:lnTo>
                  <a:lnTo>
                    <a:pt x="464" y="1318"/>
                  </a:lnTo>
                  <a:lnTo>
                    <a:pt x="464" y="1318"/>
                  </a:lnTo>
                  <a:lnTo>
                    <a:pt x="470" y="1318"/>
                  </a:lnTo>
                  <a:lnTo>
                    <a:pt x="470" y="899"/>
                  </a:lnTo>
                  <a:lnTo>
                    <a:pt x="470" y="899"/>
                  </a:lnTo>
                  <a:lnTo>
                    <a:pt x="470" y="1317"/>
                  </a:lnTo>
                  <a:lnTo>
                    <a:pt x="470" y="1317"/>
                  </a:lnTo>
                  <a:lnTo>
                    <a:pt x="470" y="1317"/>
                  </a:lnTo>
                  <a:lnTo>
                    <a:pt x="471" y="1317"/>
                  </a:lnTo>
                  <a:lnTo>
                    <a:pt x="471" y="1317"/>
                  </a:lnTo>
                  <a:lnTo>
                    <a:pt x="471" y="1317"/>
                  </a:lnTo>
                  <a:lnTo>
                    <a:pt x="471" y="1317"/>
                  </a:lnTo>
                  <a:lnTo>
                    <a:pt x="471" y="1317"/>
                  </a:lnTo>
                  <a:lnTo>
                    <a:pt x="471" y="1317"/>
                  </a:lnTo>
                  <a:lnTo>
                    <a:pt x="471" y="1317"/>
                  </a:lnTo>
                  <a:lnTo>
                    <a:pt x="471" y="899"/>
                  </a:lnTo>
                  <a:lnTo>
                    <a:pt x="472" y="899"/>
                  </a:lnTo>
                  <a:lnTo>
                    <a:pt x="472" y="1317"/>
                  </a:lnTo>
                  <a:lnTo>
                    <a:pt x="472" y="1317"/>
                  </a:lnTo>
                  <a:lnTo>
                    <a:pt x="472" y="899"/>
                  </a:lnTo>
                  <a:lnTo>
                    <a:pt x="474" y="899"/>
                  </a:lnTo>
                  <a:lnTo>
                    <a:pt x="474" y="899"/>
                  </a:lnTo>
                  <a:lnTo>
                    <a:pt x="475" y="899"/>
                  </a:lnTo>
                  <a:lnTo>
                    <a:pt x="475" y="899"/>
                  </a:lnTo>
                  <a:lnTo>
                    <a:pt x="477" y="899"/>
                  </a:lnTo>
                  <a:lnTo>
                    <a:pt x="477" y="899"/>
                  </a:lnTo>
                  <a:lnTo>
                    <a:pt x="477" y="899"/>
                  </a:lnTo>
                  <a:lnTo>
                    <a:pt x="477" y="899"/>
                  </a:lnTo>
                  <a:lnTo>
                    <a:pt x="477" y="899"/>
                  </a:lnTo>
                  <a:lnTo>
                    <a:pt x="477" y="1314"/>
                  </a:lnTo>
                  <a:lnTo>
                    <a:pt x="510" y="1314"/>
                  </a:lnTo>
                  <a:lnTo>
                    <a:pt x="510" y="1314"/>
                  </a:lnTo>
                  <a:lnTo>
                    <a:pt x="510" y="1314"/>
                  </a:lnTo>
                  <a:lnTo>
                    <a:pt x="510" y="1314"/>
                  </a:lnTo>
                  <a:lnTo>
                    <a:pt x="510" y="1314"/>
                  </a:lnTo>
                  <a:lnTo>
                    <a:pt x="510" y="899"/>
                  </a:lnTo>
                  <a:lnTo>
                    <a:pt x="511" y="899"/>
                  </a:lnTo>
                  <a:lnTo>
                    <a:pt x="511" y="1309"/>
                  </a:lnTo>
                  <a:lnTo>
                    <a:pt x="511" y="1309"/>
                  </a:lnTo>
                  <a:lnTo>
                    <a:pt x="511" y="1309"/>
                  </a:lnTo>
                  <a:lnTo>
                    <a:pt x="511" y="1309"/>
                  </a:lnTo>
                  <a:lnTo>
                    <a:pt x="511" y="1308"/>
                  </a:lnTo>
                  <a:lnTo>
                    <a:pt x="511" y="1308"/>
                  </a:lnTo>
                  <a:lnTo>
                    <a:pt x="511" y="1308"/>
                  </a:lnTo>
                  <a:lnTo>
                    <a:pt x="511" y="1308"/>
                  </a:lnTo>
                  <a:lnTo>
                    <a:pt x="511" y="1308"/>
                  </a:lnTo>
                  <a:lnTo>
                    <a:pt x="511" y="1308"/>
                  </a:lnTo>
                  <a:lnTo>
                    <a:pt x="511" y="1308"/>
                  </a:lnTo>
                  <a:lnTo>
                    <a:pt x="512" y="1308"/>
                  </a:lnTo>
                  <a:lnTo>
                    <a:pt x="512" y="1308"/>
                  </a:lnTo>
                  <a:lnTo>
                    <a:pt x="514" y="1308"/>
                  </a:lnTo>
                  <a:lnTo>
                    <a:pt x="514" y="1308"/>
                  </a:lnTo>
                  <a:lnTo>
                    <a:pt x="519" y="1308"/>
                  </a:lnTo>
                  <a:lnTo>
                    <a:pt x="519" y="1308"/>
                  </a:lnTo>
                  <a:lnTo>
                    <a:pt x="519" y="1308"/>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20" y="899"/>
                  </a:lnTo>
                  <a:lnTo>
                    <a:pt x="520" y="899"/>
                  </a:lnTo>
                  <a:lnTo>
                    <a:pt x="520" y="899"/>
                  </a:lnTo>
                  <a:lnTo>
                    <a:pt x="520" y="899"/>
                  </a:lnTo>
                  <a:lnTo>
                    <a:pt x="521" y="899"/>
                  </a:lnTo>
                  <a:lnTo>
                    <a:pt x="521" y="899"/>
                  </a:lnTo>
                  <a:lnTo>
                    <a:pt x="522" y="899"/>
                  </a:lnTo>
                  <a:lnTo>
                    <a:pt x="522" y="899"/>
                  </a:lnTo>
                  <a:lnTo>
                    <a:pt x="525" y="899"/>
                  </a:lnTo>
                  <a:lnTo>
                    <a:pt x="525" y="899"/>
                  </a:lnTo>
                  <a:lnTo>
                    <a:pt x="525" y="899"/>
                  </a:lnTo>
                  <a:lnTo>
                    <a:pt x="525" y="899"/>
                  </a:lnTo>
                  <a:lnTo>
                    <a:pt x="525" y="899"/>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6" y="1304"/>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8" y="899"/>
                  </a:lnTo>
                  <a:lnTo>
                    <a:pt x="528" y="899"/>
                  </a:lnTo>
                  <a:lnTo>
                    <a:pt x="529" y="899"/>
                  </a:lnTo>
                  <a:lnTo>
                    <a:pt x="529" y="899"/>
                  </a:lnTo>
                  <a:lnTo>
                    <a:pt x="529" y="899"/>
                  </a:lnTo>
                  <a:lnTo>
                    <a:pt x="529" y="899"/>
                  </a:lnTo>
                  <a:lnTo>
                    <a:pt x="530" y="899"/>
                  </a:lnTo>
                  <a:lnTo>
                    <a:pt x="530" y="1298"/>
                  </a:lnTo>
                  <a:lnTo>
                    <a:pt x="530" y="1298"/>
                  </a:lnTo>
                  <a:lnTo>
                    <a:pt x="530" y="1298"/>
                  </a:lnTo>
                  <a:lnTo>
                    <a:pt x="530" y="1298"/>
                  </a:lnTo>
                  <a:lnTo>
                    <a:pt x="530" y="1298"/>
                  </a:lnTo>
                  <a:lnTo>
                    <a:pt x="530" y="1298"/>
                  </a:lnTo>
                  <a:lnTo>
                    <a:pt x="530" y="1298"/>
                  </a:lnTo>
                  <a:lnTo>
                    <a:pt x="530" y="1298"/>
                  </a:lnTo>
                  <a:lnTo>
                    <a:pt x="530" y="1298"/>
                  </a:lnTo>
                  <a:lnTo>
                    <a:pt x="531" y="1298"/>
                  </a:lnTo>
                  <a:lnTo>
                    <a:pt x="531" y="1298"/>
                  </a:lnTo>
                  <a:lnTo>
                    <a:pt x="531" y="1298"/>
                  </a:lnTo>
                  <a:lnTo>
                    <a:pt x="531" y="1298"/>
                  </a:lnTo>
                  <a:lnTo>
                    <a:pt x="532" y="1298"/>
                  </a:lnTo>
                  <a:lnTo>
                    <a:pt x="532" y="1298"/>
                  </a:lnTo>
                  <a:lnTo>
                    <a:pt x="532" y="1298"/>
                  </a:lnTo>
                  <a:lnTo>
                    <a:pt x="532" y="1298"/>
                  </a:lnTo>
                  <a:lnTo>
                    <a:pt x="533" y="1298"/>
                  </a:lnTo>
                  <a:lnTo>
                    <a:pt x="533" y="1298"/>
                  </a:lnTo>
                  <a:lnTo>
                    <a:pt x="534" y="1298"/>
                  </a:lnTo>
                  <a:lnTo>
                    <a:pt x="534" y="1298"/>
                  </a:lnTo>
                  <a:lnTo>
                    <a:pt x="538" y="1298"/>
                  </a:lnTo>
                  <a:lnTo>
                    <a:pt x="538" y="1298"/>
                  </a:lnTo>
                  <a:lnTo>
                    <a:pt x="548" y="1298"/>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899"/>
                  </a:lnTo>
                  <a:lnTo>
                    <a:pt x="548" y="899"/>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50" y="1294"/>
                  </a:lnTo>
                  <a:lnTo>
                    <a:pt x="550" y="1294"/>
                  </a:lnTo>
                  <a:lnTo>
                    <a:pt x="551" y="1294"/>
                  </a:lnTo>
                  <a:lnTo>
                    <a:pt x="551" y="1294"/>
                  </a:lnTo>
                  <a:lnTo>
                    <a:pt x="554" y="1294"/>
                  </a:lnTo>
                  <a:lnTo>
                    <a:pt x="554" y="899"/>
                  </a:lnTo>
                  <a:lnTo>
                    <a:pt x="554" y="899"/>
                  </a:lnTo>
                  <a:lnTo>
                    <a:pt x="554" y="899"/>
                  </a:lnTo>
                  <a:lnTo>
                    <a:pt x="573" y="899"/>
                  </a:lnTo>
                  <a:lnTo>
                    <a:pt x="573" y="1292"/>
                  </a:lnTo>
                  <a:lnTo>
                    <a:pt x="573" y="1292"/>
                  </a:lnTo>
                  <a:lnTo>
                    <a:pt x="573" y="1292"/>
                  </a:lnTo>
                  <a:lnTo>
                    <a:pt x="573" y="1292"/>
                  </a:lnTo>
                  <a:lnTo>
                    <a:pt x="573" y="1292"/>
                  </a:lnTo>
                  <a:lnTo>
                    <a:pt x="573" y="1292"/>
                  </a:lnTo>
                  <a:lnTo>
                    <a:pt x="573" y="1292"/>
                  </a:lnTo>
                  <a:lnTo>
                    <a:pt x="573" y="1292"/>
                  </a:lnTo>
                  <a:lnTo>
                    <a:pt x="573" y="899"/>
                  </a:lnTo>
                  <a:lnTo>
                    <a:pt x="573" y="899"/>
                  </a:lnTo>
                  <a:lnTo>
                    <a:pt x="573" y="1292"/>
                  </a:lnTo>
                  <a:lnTo>
                    <a:pt x="574" y="1292"/>
                  </a:lnTo>
                  <a:lnTo>
                    <a:pt x="574" y="1292"/>
                  </a:lnTo>
                  <a:lnTo>
                    <a:pt x="576" y="1292"/>
                  </a:lnTo>
                  <a:lnTo>
                    <a:pt x="576" y="899"/>
                  </a:lnTo>
                  <a:lnTo>
                    <a:pt x="579" y="899"/>
                  </a:lnTo>
                  <a:lnTo>
                    <a:pt x="579" y="1292"/>
                  </a:lnTo>
                  <a:lnTo>
                    <a:pt x="580" y="1292"/>
                  </a:lnTo>
                  <a:lnTo>
                    <a:pt x="580" y="899"/>
                  </a:lnTo>
                  <a:lnTo>
                    <a:pt x="581" y="899"/>
                  </a:lnTo>
                  <a:lnTo>
                    <a:pt x="581" y="899"/>
                  </a:lnTo>
                  <a:lnTo>
                    <a:pt x="582" y="899"/>
                  </a:lnTo>
                  <a:lnTo>
                    <a:pt x="582" y="899"/>
                  </a:lnTo>
                  <a:lnTo>
                    <a:pt x="582" y="899"/>
                  </a:lnTo>
                  <a:lnTo>
                    <a:pt x="582" y="899"/>
                  </a:lnTo>
                  <a:lnTo>
                    <a:pt x="582" y="899"/>
                  </a:lnTo>
                  <a:lnTo>
                    <a:pt x="582" y="899"/>
                  </a:lnTo>
                  <a:lnTo>
                    <a:pt x="582" y="899"/>
                  </a:lnTo>
                  <a:lnTo>
                    <a:pt x="582" y="899"/>
                  </a:lnTo>
                  <a:lnTo>
                    <a:pt x="586" y="899"/>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7" y="1290"/>
                  </a:lnTo>
                  <a:lnTo>
                    <a:pt x="587" y="1290"/>
                  </a:lnTo>
                  <a:lnTo>
                    <a:pt x="587" y="1290"/>
                  </a:lnTo>
                  <a:lnTo>
                    <a:pt x="587" y="1290"/>
                  </a:lnTo>
                  <a:lnTo>
                    <a:pt x="587" y="1290"/>
                  </a:lnTo>
                  <a:lnTo>
                    <a:pt x="587" y="899"/>
                  </a:lnTo>
                  <a:lnTo>
                    <a:pt x="588" y="899"/>
                  </a:lnTo>
                  <a:lnTo>
                    <a:pt x="588" y="1290"/>
                  </a:lnTo>
                  <a:lnTo>
                    <a:pt x="588" y="1290"/>
                  </a:lnTo>
                  <a:lnTo>
                    <a:pt x="588" y="1290"/>
                  </a:lnTo>
                  <a:lnTo>
                    <a:pt x="589" y="1290"/>
                  </a:lnTo>
                  <a:lnTo>
                    <a:pt x="589" y="1290"/>
                  </a:lnTo>
                  <a:lnTo>
                    <a:pt x="590" y="1290"/>
                  </a:lnTo>
                  <a:lnTo>
                    <a:pt x="590" y="1290"/>
                  </a:lnTo>
                  <a:lnTo>
                    <a:pt x="591" y="1290"/>
                  </a:lnTo>
                  <a:lnTo>
                    <a:pt x="591" y="899"/>
                  </a:lnTo>
                  <a:lnTo>
                    <a:pt x="592" y="899"/>
                  </a:lnTo>
                  <a:lnTo>
                    <a:pt x="592" y="899"/>
                  </a:lnTo>
                  <a:lnTo>
                    <a:pt x="594" y="899"/>
                  </a:lnTo>
                  <a:lnTo>
                    <a:pt x="594" y="899"/>
                  </a:lnTo>
                  <a:lnTo>
                    <a:pt x="595" y="899"/>
                  </a:lnTo>
                  <a:lnTo>
                    <a:pt x="595" y="899"/>
                  </a:lnTo>
                  <a:lnTo>
                    <a:pt x="595" y="899"/>
                  </a:lnTo>
                  <a:lnTo>
                    <a:pt x="595" y="899"/>
                  </a:lnTo>
                  <a:lnTo>
                    <a:pt x="596" y="899"/>
                  </a:lnTo>
                  <a:lnTo>
                    <a:pt x="596" y="899"/>
                  </a:lnTo>
                  <a:lnTo>
                    <a:pt x="597" y="899"/>
                  </a:lnTo>
                  <a:lnTo>
                    <a:pt x="597" y="899"/>
                  </a:lnTo>
                  <a:lnTo>
                    <a:pt x="598" y="899"/>
                  </a:lnTo>
                  <a:lnTo>
                    <a:pt x="598" y="899"/>
                  </a:lnTo>
                  <a:lnTo>
                    <a:pt x="599" y="899"/>
                  </a:lnTo>
                  <a:lnTo>
                    <a:pt x="599" y="1286"/>
                  </a:lnTo>
                  <a:lnTo>
                    <a:pt x="599" y="1286"/>
                  </a:lnTo>
                  <a:lnTo>
                    <a:pt x="599" y="1286"/>
                  </a:lnTo>
                  <a:lnTo>
                    <a:pt x="599" y="1286"/>
                  </a:lnTo>
                  <a:lnTo>
                    <a:pt x="599" y="1286"/>
                  </a:lnTo>
                  <a:lnTo>
                    <a:pt x="599" y="1286"/>
                  </a:lnTo>
                  <a:lnTo>
                    <a:pt x="599" y="1286"/>
                  </a:lnTo>
                  <a:lnTo>
                    <a:pt x="599" y="1286"/>
                  </a:lnTo>
                  <a:lnTo>
                    <a:pt x="599" y="899"/>
                  </a:lnTo>
                  <a:lnTo>
                    <a:pt x="599" y="899"/>
                  </a:lnTo>
                  <a:lnTo>
                    <a:pt x="599" y="899"/>
                  </a:lnTo>
                  <a:lnTo>
                    <a:pt x="600" y="899"/>
                  </a:lnTo>
                  <a:lnTo>
                    <a:pt x="600" y="899"/>
                  </a:lnTo>
                  <a:lnTo>
                    <a:pt x="602" y="899"/>
                  </a:lnTo>
                  <a:lnTo>
                    <a:pt x="602" y="899"/>
                  </a:lnTo>
                  <a:lnTo>
                    <a:pt x="605" y="899"/>
                  </a:lnTo>
                  <a:lnTo>
                    <a:pt x="605" y="899"/>
                  </a:lnTo>
                  <a:lnTo>
                    <a:pt x="605" y="899"/>
                  </a:lnTo>
                  <a:lnTo>
                    <a:pt x="605" y="1284"/>
                  </a:lnTo>
                  <a:lnTo>
                    <a:pt x="605" y="1284"/>
                  </a:lnTo>
                  <a:lnTo>
                    <a:pt x="605" y="899"/>
                  </a:lnTo>
                  <a:lnTo>
                    <a:pt x="606" y="899"/>
                  </a:lnTo>
                  <a:lnTo>
                    <a:pt x="606" y="1282"/>
                  </a:lnTo>
                  <a:lnTo>
                    <a:pt x="606" y="1282"/>
                  </a:lnTo>
                  <a:lnTo>
                    <a:pt x="606" y="1282"/>
                  </a:lnTo>
                  <a:lnTo>
                    <a:pt x="606" y="1282"/>
                  </a:lnTo>
                  <a:lnTo>
                    <a:pt x="606" y="899"/>
                  </a:lnTo>
                  <a:lnTo>
                    <a:pt x="606" y="899"/>
                  </a:lnTo>
                  <a:lnTo>
                    <a:pt x="606" y="1282"/>
                  </a:lnTo>
                  <a:lnTo>
                    <a:pt x="606" y="1282"/>
                  </a:lnTo>
                  <a:lnTo>
                    <a:pt x="606" y="1282"/>
                  </a:lnTo>
                  <a:lnTo>
                    <a:pt x="606" y="1282"/>
                  </a:lnTo>
                  <a:lnTo>
                    <a:pt x="606" y="1282"/>
                  </a:lnTo>
                  <a:lnTo>
                    <a:pt x="606" y="1282"/>
                  </a:lnTo>
                  <a:lnTo>
                    <a:pt x="606" y="1281"/>
                  </a:lnTo>
                  <a:lnTo>
                    <a:pt x="606" y="1281"/>
                  </a:lnTo>
                  <a:lnTo>
                    <a:pt x="606" y="1281"/>
                  </a:lnTo>
                  <a:lnTo>
                    <a:pt x="606" y="1281"/>
                  </a:lnTo>
                  <a:lnTo>
                    <a:pt x="606" y="1281"/>
                  </a:lnTo>
                  <a:lnTo>
                    <a:pt x="606" y="1281"/>
                  </a:lnTo>
                  <a:lnTo>
                    <a:pt x="606" y="1281"/>
                  </a:lnTo>
                  <a:lnTo>
                    <a:pt x="606" y="1281"/>
                  </a:lnTo>
                  <a:lnTo>
                    <a:pt x="606" y="1281"/>
                  </a:lnTo>
                  <a:lnTo>
                    <a:pt x="607" y="1281"/>
                  </a:lnTo>
                  <a:lnTo>
                    <a:pt x="607" y="899"/>
                  </a:lnTo>
                  <a:lnTo>
                    <a:pt x="607" y="899"/>
                  </a:lnTo>
                  <a:lnTo>
                    <a:pt x="607" y="899"/>
                  </a:lnTo>
                  <a:lnTo>
                    <a:pt x="607" y="899"/>
                  </a:lnTo>
                  <a:lnTo>
                    <a:pt x="607" y="899"/>
                  </a:lnTo>
                  <a:lnTo>
                    <a:pt x="607" y="899"/>
                  </a:lnTo>
                  <a:lnTo>
                    <a:pt x="607" y="899"/>
                  </a:lnTo>
                  <a:lnTo>
                    <a:pt x="608" y="899"/>
                  </a:lnTo>
                  <a:lnTo>
                    <a:pt x="608" y="899"/>
                  </a:lnTo>
                  <a:lnTo>
                    <a:pt x="610" y="899"/>
                  </a:lnTo>
                  <a:lnTo>
                    <a:pt x="610" y="899"/>
                  </a:lnTo>
                  <a:lnTo>
                    <a:pt x="612" y="899"/>
                  </a:lnTo>
                  <a:lnTo>
                    <a:pt x="612" y="899"/>
                  </a:lnTo>
                  <a:lnTo>
                    <a:pt x="616" y="899"/>
                  </a:lnTo>
                  <a:lnTo>
                    <a:pt x="616" y="899"/>
                  </a:lnTo>
                  <a:lnTo>
                    <a:pt x="629" y="899"/>
                  </a:lnTo>
                  <a:lnTo>
                    <a:pt x="629" y="899"/>
                  </a:lnTo>
                  <a:lnTo>
                    <a:pt x="649" y="899"/>
                  </a:lnTo>
                  <a:lnTo>
                    <a:pt x="649" y="899"/>
                  </a:lnTo>
                  <a:lnTo>
                    <a:pt x="649" y="899"/>
                  </a:lnTo>
                  <a:lnTo>
                    <a:pt x="649" y="899"/>
                  </a:lnTo>
                  <a:lnTo>
                    <a:pt x="649" y="899"/>
                  </a:lnTo>
                  <a:lnTo>
                    <a:pt x="649" y="1278"/>
                  </a:lnTo>
                  <a:lnTo>
                    <a:pt x="649" y="1278"/>
                  </a:lnTo>
                  <a:lnTo>
                    <a:pt x="649" y="1278"/>
                  </a:lnTo>
                  <a:lnTo>
                    <a:pt x="649" y="1278"/>
                  </a:lnTo>
                  <a:lnTo>
                    <a:pt x="649" y="1278"/>
                  </a:lnTo>
                  <a:lnTo>
                    <a:pt x="649" y="1278"/>
                  </a:lnTo>
                  <a:lnTo>
                    <a:pt x="649" y="1278"/>
                  </a:lnTo>
                  <a:lnTo>
                    <a:pt x="649" y="1278"/>
                  </a:lnTo>
                  <a:lnTo>
                    <a:pt x="649" y="1278"/>
                  </a:lnTo>
                  <a:lnTo>
                    <a:pt x="650" y="1278"/>
                  </a:lnTo>
                  <a:lnTo>
                    <a:pt x="650" y="1278"/>
                  </a:lnTo>
                  <a:lnTo>
                    <a:pt x="651" y="1278"/>
                  </a:lnTo>
                  <a:lnTo>
                    <a:pt x="651" y="1278"/>
                  </a:lnTo>
                  <a:lnTo>
                    <a:pt x="653" y="1278"/>
                  </a:lnTo>
                  <a:lnTo>
                    <a:pt x="653" y="1278"/>
                  </a:lnTo>
                  <a:lnTo>
                    <a:pt x="663" y="1278"/>
                  </a:lnTo>
                  <a:lnTo>
                    <a:pt x="663" y="899"/>
                  </a:lnTo>
                  <a:lnTo>
                    <a:pt x="663" y="899"/>
                  </a:lnTo>
                  <a:lnTo>
                    <a:pt x="663" y="899"/>
                  </a:lnTo>
                  <a:lnTo>
                    <a:pt x="673" y="899"/>
                  </a:lnTo>
                  <a:lnTo>
                    <a:pt x="673" y="1276"/>
                  </a:lnTo>
                  <a:lnTo>
                    <a:pt x="673" y="1276"/>
                  </a:lnTo>
                  <a:lnTo>
                    <a:pt x="673" y="1276"/>
                  </a:lnTo>
                  <a:lnTo>
                    <a:pt x="673" y="1276"/>
                  </a:lnTo>
                  <a:lnTo>
                    <a:pt x="673" y="899"/>
                  </a:lnTo>
                  <a:lnTo>
                    <a:pt x="673" y="899"/>
                  </a:lnTo>
                  <a:lnTo>
                    <a:pt x="673" y="899"/>
                  </a:lnTo>
                  <a:lnTo>
                    <a:pt x="674" y="899"/>
                  </a:lnTo>
                  <a:lnTo>
                    <a:pt x="674" y="899"/>
                  </a:lnTo>
                  <a:lnTo>
                    <a:pt x="674" y="899"/>
                  </a:lnTo>
                  <a:lnTo>
                    <a:pt x="674" y="1276"/>
                  </a:lnTo>
                  <a:lnTo>
                    <a:pt x="675" y="1276"/>
                  </a:lnTo>
                  <a:lnTo>
                    <a:pt x="675" y="1276"/>
                  </a:lnTo>
                  <a:lnTo>
                    <a:pt x="677" y="1276"/>
                  </a:lnTo>
                  <a:lnTo>
                    <a:pt x="677" y="1276"/>
                  </a:lnTo>
                  <a:lnTo>
                    <a:pt x="677" y="1276"/>
                  </a:lnTo>
                  <a:lnTo>
                    <a:pt x="677" y="1276"/>
                  </a:lnTo>
                  <a:lnTo>
                    <a:pt x="677" y="1276"/>
                  </a:lnTo>
                  <a:lnTo>
                    <a:pt x="677" y="1276"/>
                  </a:lnTo>
                  <a:lnTo>
                    <a:pt x="677" y="1276"/>
                  </a:lnTo>
                  <a:lnTo>
                    <a:pt x="677" y="899"/>
                  </a:lnTo>
                  <a:lnTo>
                    <a:pt x="677" y="899"/>
                  </a:lnTo>
                  <a:lnTo>
                    <a:pt x="677" y="899"/>
                  </a:lnTo>
                  <a:lnTo>
                    <a:pt x="677" y="899"/>
                  </a:lnTo>
                  <a:lnTo>
                    <a:pt x="677" y="1275"/>
                  </a:lnTo>
                  <a:lnTo>
                    <a:pt x="677" y="1275"/>
                  </a:lnTo>
                  <a:lnTo>
                    <a:pt x="677" y="1275"/>
                  </a:lnTo>
                  <a:lnTo>
                    <a:pt x="677" y="1275"/>
                  </a:lnTo>
                  <a:lnTo>
                    <a:pt x="677" y="1275"/>
                  </a:lnTo>
                  <a:lnTo>
                    <a:pt x="677" y="1275"/>
                  </a:lnTo>
                  <a:lnTo>
                    <a:pt x="677" y="899"/>
                  </a:lnTo>
                  <a:lnTo>
                    <a:pt x="677" y="899"/>
                  </a:lnTo>
                  <a:lnTo>
                    <a:pt x="677" y="1273"/>
                  </a:lnTo>
                  <a:lnTo>
                    <a:pt x="677" y="1273"/>
                  </a:lnTo>
                  <a:lnTo>
                    <a:pt x="677" y="1273"/>
                  </a:lnTo>
                  <a:lnTo>
                    <a:pt x="679" y="1273"/>
                  </a:lnTo>
                  <a:lnTo>
                    <a:pt x="679"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1270"/>
                  </a:lnTo>
                  <a:lnTo>
                    <a:pt x="680" y="1270"/>
                  </a:lnTo>
                  <a:lnTo>
                    <a:pt x="680" y="1269"/>
                  </a:lnTo>
                  <a:lnTo>
                    <a:pt x="680" y="1269"/>
                  </a:lnTo>
                  <a:lnTo>
                    <a:pt x="680" y="1269"/>
                  </a:lnTo>
                  <a:lnTo>
                    <a:pt x="680" y="1269"/>
                  </a:lnTo>
                  <a:lnTo>
                    <a:pt x="680" y="1269"/>
                  </a:lnTo>
                  <a:lnTo>
                    <a:pt x="726" y="1269"/>
                  </a:lnTo>
                  <a:lnTo>
                    <a:pt x="726" y="1266"/>
                  </a:lnTo>
                  <a:lnTo>
                    <a:pt x="726" y="1266"/>
                  </a:lnTo>
                  <a:lnTo>
                    <a:pt x="726" y="1266"/>
                  </a:lnTo>
                  <a:lnTo>
                    <a:pt x="726" y="1266"/>
                  </a:lnTo>
                  <a:lnTo>
                    <a:pt x="726" y="1266"/>
                  </a:lnTo>
                  <a:lnTo>
                    <a:pt x="728" y="1266"/>
                  </a:lnTo>
                  <a:lnTo>
                    <a:pt x="728" y="899"/>
                  </a:lnTo>
                  <a:lnTo>
                    <a:pt x="732" y="899"/>
                  </a:lnTo>
                  <a:lnTo>
                    <a:pt x="732" y="899"/>
                  </a:lnTo>
                  <a:lnTo>
                    <a:pt x="736" y="899"/>
                  </a:lnTo>
                  <a:lnTo>
                    <a:pt x="736" y="899"/>
                  </a:lnTo>
                  <a:lnTo>
                    <a:pt x="736" y="899"/>
                  </a:lnTo>
                  <a:lnTo>
                    <a:pt x="736" y="899"/>
                  </a:lnTo>
                  <a:lnTo>
                    <a:pt x="736" y="899"/>
                  </a:lnTo>
                  <a:lnTo>
                    <a:pt x="736" y="1264"/>
                  </a:lnTo>
                  <a:lnTo>
                    <a:pt x="736" y="1264"/>
                  </a:lnTo>
                  <a:lnTo>
                    <a:pt x="736" y="899"/>
                  </a:lnTo>
                  <a:lnTo>
                    <a:pt x="736" y="899"/>
                  </a:lnTo>
                  <a:lnTo>
                    <a:pt x="736" y="899"/>
                  </a:lnTo>
                  <a:lnTo>
                    <a:pt x="736" y="899"/>
                  </a:lnTo>
                  <a:lnTo>
                    <a:pt x="736" y="899"/>
                  </a:lnTo>
                  <a:lnTo>
                    <a:pt x="737" y="899"/>
                  </a:lnTo>
                  <a:lnTo>
                    <a:pt x="737" y="899"/>
                  </a:lnTo>
                  <a:lnTo>
                    <a:pt x="737" y="899"/>
                  </a:lnTo>
                  <a:lnTo>
                    <a:pt x="737" y="899"/>
                  </a:lnTo>
                  <a:lnTo>
                    <a:pt x="737" y="899"/>
                  </a:lnTo>
                  <a:lnTo>
                    <a:pt x="737" y="899"/>
                  </a:lnTo>
                  <a:lnTo>
                    <a:pt x="737" y="899"/>
                  </a:lnTo>
                  <a:lnTo>
                    <a:pt x="737" y="899"/>
                  </a:lnTo>
                  <a:lnTo>
                    <a:pt x="743" y="899"/>
                  </a:lnTo>
                  <a:lnTo>
                    <a:pt x="743" y="899"/>
                  </a:lnTo>
                  <a:lnTo>
                    <a:pt x="752" y="899"/>
                  </a:lnTo>
                  <a:lnTo>
                    <a:pt x="752" y="1259"/>
                  </a:lnTo>
                  <a:lnTo>
                    <a:pt x="752" y="1259"/>
                  </a:lnTo>
                  <a:lnTo>
                    <a:pt x="752" y="1259"/>
                  </a:lnTo>
                  <a:lnTo>
                    <a:pt x="752" y="1259"/>
                  </a:lnTo>
                  <a:lnTo>
                    <a:pt x="752" y="1259"/>
                  </a:lnTo>
                  <a:lnTo>
                    <a:pt x="752" y="1259"/>
                  </a:lnTo>
                  <a:lnTo>
                    <a:pt x="752" y="899"/>
                  </a:lnTo>
                  <a:lnTo>
                    <a:pt x="752" y="899"/>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3" y="1258"/>
                  </a:lnTo>
                  <a:lnTo>
                    <a:pt x="753" y="1258"/>
                  </a:lnTo>
                  <a:lnTo>
                    <a:pt x="753" y="1258"/>
                  </a:lnTo>
                  <a:lnTo>
                    <a:pt x="753" y="1258"/>
                  </a:lnTo>
                  <a:lnTo>
                    <a:pt x="754" y="1258"/>
                  </a:lnTo>
                  <a:lnTo>
                    <a:pt x="754" y="1258"/>
                  </a:lnTo>
                  <a:lnTo>
                    <a:pt x="754" y="1258"/>
                  </a:lnTo>
                  <a:lnTo>
                    <a:pt x="754" y="1258"/>
                  </a:lnTo>
                  <a:lnTo>
                    <a:pt x="754" y="1258"/>
                  </a:lnTo>
                  <a:lnTo>
                    <a:pt x="754" y="1258"/>
                  </a:lnTo>
                  <a:lnTo>
                    <a:pt x="755" y="1258"/>
                  </a:lnTo>
                  <a:lnTo>
                    <a:pt x="755" y="1258"/>
                  </a:lnTo>
                  <a:lnTo>
                    <a:pt x="756" y="1258"/>
                  </a:lnTo>
                  <a:lnTo>
                    <a:pt x="756" y="1258"/>
                  </a:lnTo>
                  <a:lnTo>
                    <a:pt x="756" y="1258"/>
                  </a:lnTo>
                  <a:lnTo>
                    <a:pt x="756" y="1258"/>
                  </a:lnTo>
                  <a:lnTo>
                    <a:pt x="757" y="1258"/>
                  </a:lnTo>
                  <a:lnTo>
                    <a:pt x="757" y="1258"/>
                  </a:lnTo>
                  <a:lnTo>
                    <a:pt x="758" y="1258"/>
                  </a:lnTo>
                  <a:lnTo>
                    <a:pt x="758" y="1258"/>
                  </a:lnTo>
                  <a:lnTo>
                    <a:pt x="759" y="1258"/>
                  </a:lnTo>
                  <a:lnTo>
                    <a:pt x="759" y="1258"/>
                  </a:lnTo>
                  <a:lnTo>
                    <a:pt x="760" y="1258"/>
                  </a:lnTo>
                  <a:lnTo>
                    <a:pt x="760" y="1258"/>
                  </a:lnTo>
                  <a:lnTo>
                    <a:pt x="763" y="1258"/>
                  </a:lnTo>
                  <a:lnTo>
                    <a:pt x="763" y="1258"/>
                  </a:lnTo>
                  <a:lnTo>
                    <a:pt x="766" y="1258"/>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8" y="899"/>
                  </a:lnTo>
                  <a:lnTo>
                    <a:pt x="768" y="899"/>
                  </a:lnTo>
                  <a:lnTo>
                    <a:pt x="768" y="899"/>
                  </a:lnTo>
                  <a:lnTo>
                    <a:pt x="768" y="1253"/>
                  </a:lnTo>
                  <a:lnTo>
                    <a:pt x="768" y="1253"/>
                  </a:lnTo>
                  <a:lnTo>
                    <a:pt x="768" y="1253"/>
                  </a:lnTo>
                  <a:lnTo>
                    <a:pt x="777" y="1253"/>
                  </a:lnTo>
                  <a:lnTo>
                    <a:pt x="777" y="1252"/>
                  </a:lnTo>
                  <a:lnTo>
                    <a:pt x="777" y="1252"/>
                  </a:lnTo>
                  <a:lnTo>
                    <a:pt x="777" y="1252"/>
                  </a:lnTo>
                  <a:lnTo>
                    <a:pt x="777" y="1252"/>
                  </a:lnTo>
                  <a:lnTo>
                    <a:pt x="777" y="899"/>
                  </a:lnTo>
                  <a:lnTo>
                    <a:pt x="777" y="899"/>
                  </a:lnTo>
                  <a:lnTo>
                    <a:pt x="777" y="1252"/>
                  </a:lnTo>
                  <a:lnTo>
                    <a:pt x="778" y="1252"/>
                  </a:lnTo>
                  <a:lnTo>
                    <a:pt x="778" y="1252"/>
                  </a:lnTo>
                  <a:lnTo>
                    <a:pt x="778" y="1252"/>
                  </a:lnTo>
                  <a:lnTo>
                    <a:pt x="778" y="1252"/>
                  </a:lnTo>
                  <a:lnTo>
                    <a:pt x="778" y="1252"/>
                  </a:lnTo>
                  <a:lnTo>
                    <a:pt x="778" y="1252"/>
                  </a:lnTo>
                  <a:lnTo>
                    <a:pt x="778" y="1252"/>
                  </a:lnTo>
                  <a:lnTo>
                    <a:pt x="778" y="1252"/>
                  </a:lnTo>
                  <a:lnTo>
                    <a:pt x="779" y="1252"/>
                  </a:lnTo>
                  <a:lnTo>
                    <a:pt x="779" y="1252"/>
                  </a:lnTo>
                  <a:lnTo>
                    <a:pt x="781" y="1252"/>
                  </a:lnTo>
                  <a:lnTo>
                    <a:pt x="781" y="1252"/>
                  </a:lnTo>
                  <a:lnTo>
                    <a:pt x="782" y="1252"/>
                  </a:lnTo>
                  <a:lnTo>
                    <a:pt x="782" y="1252"/>
                  </a:lnTo>
                  <a:lnTo>
                    <a:pt x="786" y="1252"/>
                  </a:lnTo>
                  <a:lnTo>
                    <a:pt x="786" y="899"/>
                  </a:lnTo>
                  <a:lnTo>
                    <a:pt x="792" y="899"/>
                  </a:lnTo>
                  <a:lnTo>
                    <a:pt x="792" y="1250"/>
                  </a:lnTo>
                  <a:lnTo>
                    <a:pt x="792" y="1250"/>
                  </a:lnTo>
                  <a:lnTo>
                    <a:pt x="792" y="1250"/>
                  </a:lnTo>
                  <a:lnTo>
                    <a:pt x="792" y="1250"/>
                  </a:lnTo>
                  <a:lnTo>
                    <a:pt x="792" y="899"/>
                  </a:lnTo>
                  <a:lnTo>
                    <a:pt x="793" y="899"/>
                  </a:lnTo>
                  <a:lnTo>
                    <a:pt x="793" y="899"/>
                  </a:lnTo>
                  <a:lnTo>
                    <a:pt x="793" y="899"/>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899"/>
                  </a:lnTo>
                  <a:lnTo>
                    <a:pt x="793" y="899"/>
                  </a:lnTo>
                  <a:lnTo>
                    <a:pt x="793" y="1248"/>
                  </a:lnTo>
                  <a:lnTo>
                    <a:pt x="793" y="1248"/>
                  </a:lnTo>
                  <a:lnTo>
                    <a:pt x="793" y="1248"/>
                  </a:lnTo>
                  <a:lnTo>
                    <a:pt x="793" y="1248"/>
                  </a:lnTo>
                  <a:lnTo>
                    <a:pt x="793" y="1248"/>
                  </a:lnTo>
                  <a:lnTo>
                    <a:pt x="794" y="1248"/>
                  </a:lnTo>
                  <a:lnTo>
                    <a:pt x="794" y="1248"/>
                  </a:lnTo>
                  <a:lnTo>
                    <a:pt x="794" y="1248"/>
                  </a:lnTo>
                  <a:lnTo>
                    <a:pt x="794" y="1248"/>
                  </a:lnTo>
                  <a:lnTo>
                    <a:pt x="795" y="1248"/>
                  </a:lnTo>
                  <a:lnTo>
                    <a:pt x="795" y="899"/>
                  </a:lnTo>
                  <a:lnTo>
                    <a:pt x="800" y="899"/>
                  </a:lnTo>
                  <a:lnTo>
                    <a:pt x="800" y="899"/>
                  </a:lnTo>
                  <a:lnTo>
                    <a:pt x="800" y="899"/>
                  </a:lnTo>
                  <a:lnTo>
                    <a:pt x="800" y="899"/>
                  </a:lnTo>
                  <a:lnTo>
                    <a:pt x="800" y="899"/>
                  </a:lnTo>
                  <a:lnTo>
                    <a:pt x="800" y="1246"/>
                  </a:lnTo>
                  <a:lnTo>
                    <a:pt x="800" y="1246"/>
                  </a:lnTo>
                  <a:lnTo>
                    <a:pt x="800" y="899"/>
                  </a:lnTo>
                  <a:lnTo>
                    <a:pt x="800" y="899"/>
                  </a:lnTo>
                  <a:lnTo>
                    <a:pt x="800" y="899"/>
                  </a:lnTo>
                  <a:lnTo>
                    <a:pt x="800" y="899"/>
                  </a:lnTo>
                  <a:lnTo>
                    <a:pt x="800"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2" y="899"/>
                  </a:lnTo>
                  <a:lnTo>
                    <a:pt x="802" y="899"/>
                  </a:lnTo>
                  <a:lnTo>
                    <a:pt x="802" y="899"/>
                  </a:lnTo>
                  <a:lnTo>
                    <a:pt x="802" y="899"/>
                  </a:lnTo>
                  <a:lnTo>
                    <a:pt x="802" y="899"/>
                  </a:lnTo>
                  <a:lnTo>
                    <a:pt x="802" y="899"/>
                  </a:lnTo>
                  <a:lnTo>
                    <a:pt x="802" y="899"/>
                  </a:lnTo>
                  <a:lnTo>
                    <a:pt x="802" y="899"/>
                  </a:lnTo>
                  <a:lnTo>
                    <a:pt x="803" y="899"/>
                  </a:lnTo>
                  <a:lnTo>
                    <a:pt x="803" y="899"/>
                  </a:lnTo>
                  <a:lnTo>
                    <a:pt x="804" y="899"/>
                  </a:lnTo>
                  <a:lnTo>
                    <a:pt x="804" y="899"/>
                  </a:lnTo>
                  <a:lnTo>
                    <a:pt x="805" y="899"/>
                  </a:lnTo>
                  <a:lnTo>
                    <a:pt x="805" y="899"/>
                  </a:lnTo>
                  <a:lnTo>
                    <a:pt x="806" y="899"/>
                  </a:lnTo>
                  <a:lnTo>
                    <a:pt x="806" y="899"/>
                  </a:lnTo>
                  <a:lnTo>
                    <a:pt x="808" y="899"/>
                  </a:lnTo>
                  <a:lnTo>
                    <a:pt x="808" y="899"/>
                  </a:lnTo>
                  <a:lnTo>
                    <a:pt x="810" y="899"/>
                  </a:lnTo>
                  <a:lnTo>
                    <a:pt x="810" y="899"/>
                  </a:lnTo>
                  <a:lnTo>
                    <a:pt x="811" y="899"/>
                  </a:lnTo>
                  <a:lnTo>
                    <a:pt x="811" y="899"/>
                  </a:lnTo>
                  <a:lnTo>
                    <a:pt x="813" y="899"/>
                  </a:lnTo>
                  <a:lnTo>
                    <a:pt x="813" y="899"/>
                  </a:lnTo>
                  <a:lnTo>
                    <a:pt x="819" y="899"/>
                  </a:lnTo>
                  <a:lnTo>
                    <a:pt x="819" y="899"/>
                  </a:lnTo>
                  <a:lnTo>
                    <a:pt x="827" y="899"/>
                  </a:lnTo>
                  <a:lnTo>
                    <a:pt x="827" y="899"/>
                  </a:lnTo>
                  <a:lnTo>
                    <a:pt x="827" y="899"/>
                  </a:lnTo>
                  <a:lnTo>
                    <a:pt x="827" y="899"/>
                  </a:lnTo>
                  <a:lnTo>
                    <a:pt x="827" y="899"/>
                  </a:lnTo>
                  <a:lnTo>
                    <a:pt x="827" y="899"/>
                  </a:lnTo>
                  <a:lnTo>
                    <a:pt x="828" y="899"/>
                  </a:lnTo>
                  <a:lnTo>
                    <a:pt x="828" y="899"/>
                  </a:lnTo>
                  <a:lnTo>
                    <a:pt x="828" y="899"/>
                  </a:lnTo>
                  <a:lnTo>
                    <a:pt x="828" y="1242"/>
                  </a:lnTo>
                  <a:lnTo>
                    <a:pt x="828" y="1242"/>
                  </a:lnTo>
                  <a:lnTo>
                    <a:pt x="828" y="1242"/>
                  </a:lnTo>
                  <a:lnTo>
                    <a:pt x="828" y="1242"/>
                  </a:lnTo>
                  <a:lnTo>
                    <a:pt x="828" y="899"/>
                  </a:lnTo>
                  <a:lnTo>
                    <a:pt x="828" y="899"/>
                  </a:lnTo>
                  <a:lnTo>
                    <a:pt x="828" y="899"/>
                  </a:lnTo>
                  <a:lnTo>
                    <a:pt x="828" y="899"/>
                  </a:lnTo>
                  <a:lnTo>
                    <a:pt x="828" y="899"/>
                  </a:lnTo>
                  <a:lnTo>
                    <a:pt x="828" y="899"/>
                  </a:lnTo>
                  <a:lnTo>
                    <a:pt x="828" y="899"/>
                  </a:lnTo>
                  <a:lnTo>
                    <a:pt x="828" y="899"/>
                  </a:lnTo>
                  <a:lnTo>
                    <a:pt x="828" y="1240"/>
                  </a:lnTo>
                  <a:lnTo>
                    <a:pt x="828" y="1240"/>
                  </a:lnTo>
                  <a:lnTo>
                    <a:pt x="828" y="1240"/>
                  </a:lnTo>
                  <a:lnTo>
                    <a:pt x="828" y="1240"/>
                  </a:lnTo>
                  <a:lnTo>
                    <a:pt x="828" y="899"/>
                  </a:lnTo>
                  <a:lnTo>
                    <a:pt x="828" y="899"/>
                  </a:lnTo>
                  <a:lnTo>
                    <a:pt x="828" y="1240"/>
                  </a:lnTo>
                  <a:lnTo>
                    <a:pt x="829" y="1240"/>
                  </a:lnTo>
                  <a:lnTo>
                    <a:pt x="829" y="899"/>
                  </a:lnTo>
                  <a:lnTo>
                    <a:pt x="835" y="899"/>
                  </a:lnTo>
                  <a:lnTo>
                    <a:pt x="835" y="899"/>
                  </a:lnTo>
                  <a:lnTo>
                    <a:pt x="835" y="899"/>
                  </a:lnTo>
                  <a:lnTo>
                    <a:pt x="835" y="899"/>
                  </a:lnTo>
                  <a:lnTo>
                    <a:pt x="835" y="899"/>
                  </a:lnTo>
                  <a:lnTo>
                    <a:pt x="835" y="899"/>
                  </a:lnTo>
                  <a:lnTo>
                    <a:pt x="836" y="899"/>
                  </a:lnTo>
                  <a:lnTo>
                    <a:pt x="836" y="899"/>
                  </a:lnTo>
                  <a:lnTo>
                    <a:pt x="836" y="899"/>
                  </a:lnTo>
                  <a:lnTo>
                    <a:pt x="836" y="899"/>
                  </a:lnTo>
                  <a:lnTo>
                    <a:pt x="836" y="899"/>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7" y="1230"/>
                  </a:lnTo>
                  <a:lnTo>
                    <a:pt x="837" y="1230"/>
                  </a:lnTo>
                  <a:lnTo>
                    <a:pt x="838" y="1230"/>
                  </a:lnTo>
                  <a:lnTo>
                    <a:pt x="838" y="1230"/>
                  </a:lnTo>
                  <a:lnTo>
                    <a:pt x="845" y="1230"/>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6" y="899"/>
                  </a:lnTo>
                  <a:lnTo>
                    <a:pt x="846" y="899"/>
                  </a:lnTo>
                  <a:lnTo>
                    <a:pt x="847" y="899"/>
                  </a:lnTo>
                  <a:lnTo>
                    <a:pt x="847" y="899"/>
                  </a:lnTo>
                  <a:lnTo>
                    <a:pt x="847" y="899"/>
                  </a:lnTo>
                  <a:lnTo>
                    <a:pt x="847" y="899"/>
                  </a:lnTo>
                  <a:lnTo>
                    <a:pt x="847" y="899"/>
                  </a:lnTo>
                  <a:lnTo>
                    <a:pt x="847" y="899"/>
                  </a:lnTo>
                  <a:lnTo>
                    <a:pt x="847" y="899"/>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899"/>
                  </a:lnTo>
                  <a:lnTo>
                    <a:pt x="848" y="899"/>
                  </a:lnTo>
                  <a:lnTo>
                    <a:pt x="848" y="1220"/>
                  </a:lnTo>
                  <a:lnTo>
                    <a:pt x="848" y="1220"/>
                  </a:lnTo>
                  <a:lnTo>
                    <a:pt x="848" y="1220"/>
                  </a:lnTo>
                  <a:lnTo>
                    <a:pt x="848" y="1220"/>
                  </a:lnTo>
                  <a:lnTo>
                    <a:pt x="848" y="1220"/>
                  </a:lnTo>
                  <a:lnTo>
                    <a:pt x="848" y="1220"/>
                  </a:lnTo>
                  <a:lnTo>
                    <a:pt x="848" y="1220"/>
                  </a:lnTo>
                  <a:lnTo>
                    <a:pt x="849" y="1220"/>
                  </a:lnTo>
                  <a:lnTo>
                    <a:pt x="849" y="1220"/>
                  </a:lnTo>
                  <a:lnTo>
                    <a:pt x="850" y="1220"/>
                  </a:lnTo>
                  <a:lnTo>
                    <a:pt x="850" y="899"/>
                  </a:lnTo>
                  <a:lnTo>
                    <a:pt x="851" y="899"/>
                  </a:lnTo>
                  <a:lnTo>
                    <a:pt x="851" y="899"/>
                  </a:lnTo>
                  <a:lnTo>
                    <a:pt x="851" y="899"/>
                  </a:lnTo>
                  <a:lnTo>
                    <a:pt x="851" y="1219"/>
                  </a:lnTo>
                  <a:lnTo>
                    <a:pt x="851" y="1219"/>
                  </a:lnTo>
                  <a:lnTo>
                    <a:pt x="851" y="1219"/>
                  </a:lnTo>
                  <a:lnTo>
                    <a:pt x="851" y="1219"/>
                  </a:lnTo>
                  <a:lnTo>
                    <a:pt x="851" y="1218"/>
                  </a:lnTo>
                  <a:lnTo>
                    <a:pt x="851" y="1218"/>
                  </a:lnTo>
                  <a:lnTo>
                    <a:pt x="851" y="1218"/>
                  </a:lnTo>
                  <a:lnTo>
                    <a:pt x="851" y="1218"/>
                  </a:lnTo>
                  <a:lnTo>
                    <a:pt x="851" y="1218"/>
                  </a:lnTo>
                  <a:lnTo>
                    <a:pt x="851" y="1218"/>
                  </a:lnTo>
                  <a:lnTo>
                    <a:pt x="851" y="1218"/>
                  </a:lnTo>
                  <a:lnTo>
                    <a:pt x="852" y="1218"/>
                  </a:lnTo>
                  <a:lnTo>
                    <a:pt x="852" y="1218"/>
                  </a:lnTo>
                  <a:lnTo>
                    <a:pt x="881" y="1218"/>
                  </a:lnTo>
                  <a:lnTo>
                    <a:pt x="881" y="1218"/>
                  </a:lnTo>
                  <a:lnTo>
                    <a:pt x="881" y="1218"/>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899"/>
                  </a:lnTo>
                  <a:lnTo>
                    <a:pt x="881" y="899"/>
                  </a:lnTo>
                  <a:lnTo>
                    <a:pt x="881" y="899"/>
                  </a:lnTo>
                  <a:lnTo>
                    <a:pt x="882" y="899"/>
                  </a:lnTo>
                  <a:lnTo>
                    <a:pt x="882" y="899"/>
                  </a:lnTo>
                  <a:lnTo>
                    <a:pt x="882" y="899"/>
                  </a:lnTo>
                  <a:lnTo>
                    <a:pt x="882" y="899"/>
                  </a:lnTo>
                  <a:lnTo>
                    <a:pt x="882" y="899"/>
                  </a:lnTo>
                  <a:lnTo>
                    <a:pt x="882" y="899"/>
                  </a:lnTo>
                  <a:lnTo>
                    <a:pt x="882" y="899"/>
                  </a:lnTo>
                  <a:lnTo>
                    <a:pt x="882" y="899"/>
                  </a:lnTo>
                  <a:lnTo>
                    <a:pt x="882" y="899"/>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4" y="1214"/>
                  </a:lnTo>
                  <a:lnTo>
                    <a:pt x="884" y="1214"/>
                  </a:lnTo>
                  <a:lnTo>
                    <a:pt x="884" y="1214"/>
                  </a:lnTo>
                  <a:lnTo>
                    <a:pt x="884" y="1214"/>
                  </a:lnTo>
                  <a:lnTo>
                    <a:pt x="885" y="1214"/>
                  </a:lnTo>
                  <a:lnTo>
                    <a:pt x="885" y="1214"/>
                  </a:lnTo>
                  <a:lnTo>
                    <a:pt x="886" y="1214"/>
                  </a:lnTo>
                  <a:lnTo>
                    <a:pt x="886" y="1213"/>
                  </a:lnTo>
                  <a:lnTo>
                    <a:pt x="886" y="1213"/>
                  </a:lnTo>
                  <a:lnTo>
                    <a:pt x="886" y="1213"/>
                  </a:lnTo>
                  <a:lnTo>
                    <a:pt x="886" y="1213"/>
                  </a:lnTo>
                  <a:lnTo>
                    <a:pt x="886" y="1213"/>
                  </a:lnTo>
                  <a:lnTo>
                    <a:pt x="886" y="1213"/>
                  </a:lnTo>
                  <a:lnTo>
                    <a:pt x="886" y="899"/>
                  </a:lnTo>
                  <a:lnTo>
                    <a:pt x="886" y="899"/>
                  </a:lnTo>
                  <a:lnTo>
                    <a:pt x="886" y="1213"/>
                  </a:lnTo>
                  <a:lnTo>
                    <a:pt x="886" y="1213"/>
                  </a:lnTo>
                  <a:lnTo>
                    <a:pt x="886" y="1213"/>
                  </a:lnTo>
                  <a:lnTo>
                    <a:pt x="887" y="1213"/>
                  </a:lnTo>
                  <a:lnTo>
                    <a:pt x="887" y="899"/>
                  </a:lnTo>
                  <a:lnTo>
                    <a:pt x="887" y="899"/>
                  </a:lnTo>
                  <a:lnTo>
                    <a:pt x="887" y="899"/>
                  </a:lnTo>
                  <a:lnTo>
                    <a:pt x="887" y="899"/>
                  </a:lnTo>
                  <a:lnTo>
                    <a:pt x="887" y="899"/>
                  </a:lnTo>
                  <a:lnTo>
                    <a:pt x="887" y="899"/>
                  </a:lnTo>
                  <a:lnTo>
                    <a:pt x="887" y="899"/>
                  </a:lnTo>
                  <a:lnTo>
                    <a:pt x="888" y="899"/>
                  </a:lnTo>
                  <a:lnTo>
                    <a:pt x="888" y="899"/>
                  </a:lnTo>
                  <a:lnTo>
                    <a:pt x="888" y="899"/>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9" y="1210"/>
                  </a:lnTo>
                  <a:lnTo>
                    <a:pt x="889" y="1210"/>
                  </a:lnTo>
                  <a:lnTo>
                    <a:pt x="889" y="1210"/>
                  </a:lnTo>
                  <a:lnTo>
                    <a:pt x="889" y="1210"/>
                  </a:lnTo>
                  <a:lnTo>
                    <a:pt x="889" y="1210"/>
                  </a:lnTo>
                  <a:lnTo>
                    <a:pt x="889" y="1210"/>
                  </a:lnTo>
                  <a:lnTo>
                    <a:pt x="890" y="1210"/>
                  </a:lnTo>
                  <a:lnTo>
                    <a:pt x="890" y="1210"/>
                  </a:lnTo>
                  <a:lnTo>
                    <a:pt x="890" y="1210"/>
                  </a:lnTo>
                  <a:lnTo>
                    <a:pt x="890" y="1210"/>
                  </a:lnTo>
                  <a:lnTo>
                    <a:pt x="891" y="1210"/>
                  </a:lnTo>
                  <a:lnTo>
                    <a:pt x="891" y="1210"/>
                  </a:lnTo>
                  <a:lnTo>
                    <a:pt x="891" y="1210"/>
                  </a:lnTo>
                  <a:lnTo>
                    <a:pt x="891" y="1210"/>
                  </a:lnTo>
                  <a:lnTo>
                    <a:pt x="892" y="1210"/>
                  </a:lnTo>
                  <a:lnTo>
                    <a:pt x="892" y="1210"/>
                  </a:lnTo>
                  <a:lnTo>
                    <a:pt x="892" y="1210"/>
                  </a:lnTo>
                  <a:lnTo>
                    <a:pt x="892" y="1210"/>
                  </a:lnTo>
                  <a:lnTo>
                    <a:pt x="893" y="1210"/>
                  </a:lnTo>
                  <a:lnTo>
                    <a:pt x="893" y="1210"/>
                  </a:lnTo>
                  <a:lnTo>
                    <a:pt x="894" y="1210"/>
                  </a:lnTo>
                  <a:lnTo>
                    <a:pt x="894" y="1210"/>
                  </a:lnTo>
                  <a:lnTo>
                    <a:pt x="896" y="1210"/>
                  </a:lnTo>
                  <a:lnTo>
                    <a:pt x="896" y="1210"/>
                  </a:lnTo>
                  <a:lnTo>
                    <a:pt x="899" y="1210"/>
                  </a:lnTo>
                  <a:lnTo>
                    <a:pt x="899" y="899"/>
                  </a:lnTo>
                  <a:lnTo>
                    <a:pt x="899" y="899"/>
                  </a:lnTo>
                  <a:lnTo>
                    <a:pt x="899" y="899"/>
                  </a:lnTo>
                  <a:lnTo>
                    <a:pt x="899" y="899"/>
                  </a:lnTo>
                  <a:lnTo>
                    <a:pt x="899" y="899"/>
                  </a:lnTo>
                  <a:lnTo>
                    <a:pt x="899" y="899"/>
                  </a:lnTo>
                  <a:lnTo>
                    <a:pt x="899" y="899"/>
                  </a:lnTo>
                  <a:lnTo>
                    <a:pt x="899" y="899"/>
                  </a:lnTo>
                  <a:lnTo>
                    <a:pt x="899" y="899"/>
                  </a:lnTo>
                  <a:lnTo>
                    <a:pt x="900" y="899"/>
                  </a:lnTo>
                  <a:lnTo>
                    <a:pt x="900" y="899"/>
                  </a:lnTo>
                  <a:lnTo>
                    <a:pt x="900" y="899"/>
                  </a:lnTo>
                  <a:lnTo>
                    <a:pt x="900" y="899"/>
                  </a:lnTo>
                  <a:lnTo>
                    <a:pt x="902" y="899"/>
                  </a:lnTo>
                  <a:lnTo>
                    <a:pt x="902" y="899"/>
                  </a:lnTo>
                  <a:lnTo>
                    <a:pt x="907" y="899"/>
                  </a:lnTo>
                  <a:lnTo>
                    <a:pt x="907" y="899"/>
                  </a:lnTo>
                  <a:lnTo>
                    <a:pt x="909" y="899"/>
                  </a:lnTo>
                  <a:lnTo>
                    <a:pt x="909" y="899"/>
                  </a:lnTo>
                  <a:lnTo>
                    <a:pt x="910" y="899"/>
                  </a:lnTo>
                  <a:lnTo>
                    <a:pt x="910" y="899"/>
                  </a:lnTo>
                  <a:lnTo>
                    <a:pt x="910" y="899"/>
                  </a:lnTo>
                  <a:lnTo>
                    <a:pt x="910" y="899"/>
                  </a:lnTo>
                  <a:lnTo>
                    <a:pt x="912" y="899"/>
                  </a:lnTo>
                  <a:lnTo>
                    <a:pt x="912" y="899"/>
                  </a:lnTo>
                  <a:lnTo>
                    <a:pt x="912" y="899"/>
                  </a:lnTo>
                  <a:lnTo>
                    <a:pt x="912" y="1204"/>
                  </a:lnTo>
                  <a:lnTo>
                    <a:pt x="912" y="1204"/>
                  </a:lnTo>
                  <a:lnTo>
                    <a:pt x="912" y="899"/>
                  </a:lnTo>
                  <a:lnTo>
                    <a:pt x="912" y="899"/>
                  </a:lnTo>
                  <a:lnTo>
                    <a:pt x="912" y="1204"/>
                  </a:lnTo>
                  <a:lnTo>
                    <a:pt x="912" y="1204"/>
                  </a:lnTo>
                  <a:lnTo>
                    <a:pt x="912" y="899"/>
                  </a:lnTo>
                  <a:lnTo>
                    <a:pt x="912" y="899"/>
                  </a:lnTo>
                  <a:lnTo>
                    <a:pt x="912" y="899"/>
                  </a:lnTo>
                  <a:lnTo>
                    <a:pt x="913" y="899"/>
                  </a:lnTo>
                  <a:lnTo>
                    <a:pt x="913" y="899"/>
                  </a:lnTo>
                  <a:lnTo>
                    <a:pt x="913" y="899"/>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4" y="1201"/>
                  </a:lnTo>
                  <a:lnTo>
                    <a:pt x="914" y="1201"/>
                  </a:lnTo>
                  <a:lnTo>
                    <a:pt x="914" y="1201"/>
                  </a:lnTo>
                  <a:lnTo>
                    <a:pt x="914" y="1201"/>
                  </a:lnTo>
                  <a:lnTo>
                    <a:pt x="914" y="1201"/>
                  </a:lnTo>
                  <a:lnTo>
                    <a:pt x="914" y="1201"/>
                  </a:lnTo>
                  <a:lnTo>
                    <a:pt x="915" y="1201"/>
                  </a:lnTo>
                  <a:lnTo>
                    <a:pt x="915" y="1201"/>
                  </a:lnTo>
                  <a:lnTo>
                    <a:pt x="915" y="1201"/>
                  </a:lnTo>
                  <a:lnTo>
                    <a:pt x="915" y="1201"/>
                  </a:lnTo>
                  <a:lnTo>
                    <a:pt x="916" y="1201"/>
                  </a:lnTo>
                  <a:lnTo>
                    <a:pt x="916" y="1201"/>
                  </a:lnTo>
                  <a:lnTo>
                    <a:pt x="917" y="1201"/>
                  </a:lnTo>
                  <a:lnTo>
                    <a:pt x="917" y="1201"/>
                  </a:lnTo>
                  <a:lnTo>
                    <a:pt x="918" y="1201"/>
                  </a:lnTo>
                  <a:lnTo>
                    <a:pt x="918" y="1201"/>
                  </a:lnTo>
                  <a:lnTo>
                    <a:pt x="920" y="1201"/>
                  </a:lnTo>
                  <a:lnTo>
                    <a:pt x="920" y="1201"/>
                  </a:lnTo>
                  <a:lnTo>
                    <a:pt x="923" y="1201"/>
                  </a:lnTo>
                  <a:lnTo>
                    <a:pt x="923" y="1201"/>
                  </a:lnTo>
                  <a:lnTo>
                    <a:pt x="928" y="1201"/>
                  </a:lnTo>
                  <a:lnTo>
                    <a:pt x="928" y="899"/>
                  </a:lnTo>
                  <a:lnTo>
                    <a:pt x="929" y="899"/>
                  </a:lnTo>
                  <a:lnTo>
                    <a:pt x="929" y="899"/>
                  </a:lnTo>
                  <a:lnTo>
                    <a:pt x="931" y="899"/>
                  </a:lnTo>
                  <a:lnTo>
                    <a:pt x="931" y="899"/>
                  </a:lnTo>
                  <a:lnTo>
                    <a:pt x="932" y="899"/>
                  </a:lnTo>
                  <a:lnTo>
                    <a:pt x="932" y="899"/>
                  </a:lnTo>
                  <a:lnTo>
                    <a:pt x="932" y="899"/>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3" y="1196"/>
                  </a:lnTo>
                  <a:lnTo>
                    <a:pt x="933" y="1196"/>
                  </a:lnTo>
                  <a:lnTo>
                    <a:pt x="933" y="1196"/>
                  </a:lnTo>
                  <a:lnTo>
                    <a:pt x="933" y="1196"/>
                  </a:lnTo>
                  <a:lnTo>
                    <a:pt x="933" y="1196"/>
                  </a:lnTo>
                  <a:lnTo>
                    <a:pt x="933" y="1196"/>
                  </a:lnTo>
                  <a:lnTo>
                    <a:pt x="933" y="1196"/>
                  </a:lnTo>
                  <a:lnTo>
                    <a:pt x="933" y="899"/>
                  </a:lnTo>
                  <a:lnTo>
                    <a:pt x="934" y="899"/>
                  </a:lnTo>
                  <a:lnTo>
                    <a:pt x="934" y="899"/>
                  </a:lnTo>
                  <a:lnTo>
                    <a:pt x="935" y="899"/>
                  </a:lnTo>
                  <a:lnTo>
                    <a:pt x="935" y="1192"/>
                  </a:lnTo>
                  <a:lnTo>
                    <a:pt x="935" y="1192"/>
                  </a:lnTo>
                  <a:lnTo>
                    <a:pt x="935" y="1192"/>
                  </a:lnTo>
                  <a:lnTo>
                    <a:pt x="935" y="1192"/>
                  </a:lnTo>
                  <a:lnTo>
                    <a:pt x="935" y="899"/>
                  </a:lnTo>
                  <a:lnTo>
                    <a:pt x="936" y="899"/>
                  </a:lnTo>
                  <a:lnTo>
                    <a:pt x="936" y="899"/>
                  </a:lnTo>
                  <a:lnTo>
                    <a:pt x="936" y="899"/>
                  </a:lnTo>
                  <a:lnTo>
                    <a:pt x="936" y="899"/>
                  </a:lnTo>
                  <a:lnTo>
                    <a:pt x="938" y="899"/>
                  </a:lnTo>
                  <a:lnTo>
                    <a:pt x="938" y="899"/>
                  </a:lnTo>
                  <a:lnTo>
                    <a:pt x="943" y="899"/>
                  </a:lnTo>
                  <a:lnTo>
                    <a:pt x="943" y="1190"/>
                  </a:lnTo>
                  <a:lnTo>
                    <a:pt x="943" y="1190"/>
                  </a:lnTo>
                  <a:lnTo>
                    <a:pt x="943" y="1190"/>
                  </a:lnTo>
                  <a:lnTo>
                    <a:pt x="943" y="1190"/>
                  </a:lnTo>
                  <a:lnTo>
                    <a:pt x="943" y="1190"/>
                  </a:lnTo>
                  <a:lnTo>
                    <a:pt x="943" y="1190"/>
                  </a:lnTo>
                  <a:lnTo>
                    <a:pt x="943" y="1190"/>
                  </a:lnTo>
                  <a:lnTo>
                    <a:pt x="943" y="1190"/>
                  </a:lnTo>
                  <a:lnTo>
                    <a:pt x="943" y="1190"/>
                  </a:lnTo>
                  <a:lnTo>
                    <a:pt x="944" y="1190"/>
                  </a:lnTo>
                  <a:lnTo>
                    <a:pt x="944" y="1190"/>
                  </a:lnTo>
                  <a:lnTo>
                    <a:pt x="945" y="1190"/>
                  </a:lnTo>
                  <a:lnTo>
                    <a:pt x="945" y="1190"/>
                  </a:lnTo>
                  <a:lnTo>
                    <a:pt x="945" y="1190"/>
                  </a:lnTo>
                  <a:lnTo>
                    <a:pt x="945" y="1190"/>
                  </a:lnTo>
                  <a:lnTo>
                    <a:pt x="946" y="1190"/>
                  </a:lnTo>
                  <a:lnTo>
                    <a:pt x="946" y="1189"/>
                  </a:lnTo>
                  <a:lnTo>
                    <a:pt x="946" y="1189"/>
                  </a:lnTo>
                  <a:lnTo>
                    <a:pt x="946" y="1189"/>
                  </a:lnTo>
                  <a:lnTo>
                    <a:pt x="946" y="1189"/>
                  </a:lnTo>
                  <a:lnTo>
                    <a:pt x="946" y="1189"/>
                  </a:lnTo>
                  <a:lnTo>
                    <a:pt x="946" y="1189"/>
                  </a:lnTo>
                  <a:lnTo>
                    <a:pt x="946"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8" y="1189"/>
                  </a:lnTo>
                  <a:lnTo>
                    <a:pt x="948" y="1187"/>
                  </a:lnTo>
                  <a:lnTo>
                    <a:pt x="948" y="1187"/>
                  </a:lnTo>
                  <a:lnTo>
                    <a:pt x="948" y="1186"/>
                  </a:lnTo>
                  <a:lnTo>
                    <a:pt x="948" y="1186"/>
                  </a:lnTo>
                  <a:lnTo>
                    <a:pt x="948" y="1186"/>
                  </a:lnTo>
                  <a:lnTo>
                    <a:pt x="948" y="1186"/>
                  </a:lnTo>
                  <a:lnTo>
                    <a:pt x="948" y="1186"/>
                  </a:lnTo>
                  <a:lnTo>
                    <a:pt x="948" y="1186"/>
                  </a:lnTo>
                  <a:lnTo>
                    <a:pt x="948" y="899"/>
                  </a:lnTo>
                  <a:lnTo>
                    <a:pt x="948" y="899"/>
                  </a:lnTo>
                  <a:lnTo>
                    <a:pt x="948" y="1186"/>
                  </a:lnTo>
                  <a:lnTo>
                    <a:pt x="948" y="1186"/>
                  </a:lnTo>
                  <a:lnTo>
                    <a:pt x="948" y="899"/>
                  </a:lnTo>
                  <a:lnTo>
                    <a:pt x="949" y="899"/>
                  </a:lnTo>
                  <a:lnTo>
                    <a:pt x="949" y="1185"/>
                  </a:lnTo>
                  <a:lnTo>
                    <a:pt x="949" y="1185"/>
                  </a:lnTo>
                  <a:lnTo>
                    <a:pt x="949" y="1185"/>
                  </a:lnTo>
                  <a:lnTo>
                    <a:pt x="949" y="1185"/>
                  </a:lnTo>
                  <a:lnTo>
                    <a:pt x="949" y="1185"/>
                  </a:lnTo>
                  <a:lnTo>
                    <a:pt x="949" y="1185"/>
                  </a:lnTo>
                  <a:lnTo>
                    <a:pt x="949" y="899"/>
                  </a:lnTo>
                  <a:lnTo>
                    <a:pt x="949" y="899"/>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50" y="1185"/>
                  </a:lnTo>
                  <a:lnTo>
                    <a:pt x="950" y="1185"/>
                  </a:lnTo>
                  <a:lnTo>
                    <a:pt x="950" y="1185"/>
                  </a:lnTo>
                  <a:lnTo>
                    <a:pt x="950" y="1185"/>
                  </a:lnTo>
                  <a:lnTo>
                    <a:pt x="950" y="1185"/>
                  </a:lnTo>
                  <a:lnTo>
                    <a:pt x="950" y="1185"/>
                  </a:lnTo>
                  <a:lnTo>
                    <a:pt x="951" y="1185"/>
                  </a:lnTo>
                  <a:lnTo>
                    <a:pt x="951" y="1185"/>
                  </a:lnTo>
                  <a:lnTo>
                    <a:pt x="951" y="1185"/>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899"/>
                  </a:lnTo>
                  <a:lnTo>
                    <a:pt x="952" y="899"/>
                  </a:lnTo>
                  <a:lnTo>
                    <a:pt x="952" y="899"/>
                  </a:lnTo>
                  <a:lnTo>
                    <a:pt x="952" y="899"/>
                  </a:lnTo>
                  <a:lnTo>
                    <a:pt x="952" y="899"/>
                  </a:lnTo>
                  <a:lnTo>
                    <a:pt x="955" y="899"/>
                  </a:lnTo>
                  <a:lnTo>
                    <a:pt x="955" y="899"/>
                  </a:lnTo>
                  <a:lnTo>
                    <a:pt x="955" y="899"/>
                  </a:lnTo>
                  <a:lnTo>
                    <a:pt x="955" y="899"/>
                  </a:lnTo>
                  <a:lnTo>
                    <a:pt x="955" y="899"/>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899"/>
                  </a:lnTo>
                  <a:lnTo>
                    <a:pt x="955" y="899"/>
                  </a:lnTo>
                  <a:lnTo>
                    <a:pt x="955" y="899"/>
                  </a:lnTo>
                  <a:lnTo>
                    <a:pt x="955" y="899"/>
                  </a:lnTo>
                  <a:lnTo>
                    <a:pt x="955" y="1176"/>
                  </a:lnTo>
                  <a:lnTo>
                    <a:pt x="955" y="1176"/>
                  </a:lnTo>
                  <a:lnTo>
                    <a:pt x="955" y="1176"/>
                  </a:lnTo>
                  <a:lnTo>
                    <a:pt x="955" y="1176"/>
                  </a:lnTo>
                  <a:lnTo>
                    <a:pt x="955" y="1176"/>
                  </a:lnTo>
                  <a:lnTo>
                    <a:pt x="957" y="1176"/>
                  </a:lnTo>
                  <a:lnTo>
                    <a:pt x="957" y="899"/>
                  </a:lnTo>
                  <a:lnTo>
                    <a:pt x="957" y="899"/>
                  </a:lnTo>
                  <a:lnTo>
                    <a:pt x="957" y="899"/>
                  </a:lnTo>
                  <a:lnTo>
                    <a:pt x="958" y="899"/>
                  </a:lnTo>
                  <a:lnTo>
                    <a:pt x="958" y="899"/>
                  </a:lnTo>
                  <a:lnTo>
                    <a:pt x="965" y="899"/>
                  </a:lnTo>
                  <a:lnTo>
                    <a:pt x="965" y="899"/>
                  </a:lnTo>
                  <a:lnTo>
                    <a:pt x="989" y="899"/>
                  </a:lnTo>
                  <a:lnTo>
                    <a:pt x="989"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90" y="899"/>
                  </a:lnTo>
                  <a:lnTo>
                    <a:pt x="990" y="1173"/>
                  </a:lnTo>
                  <a:lnTo>
                    <a:pt x="991" y="1173"/>
                  </a:lnTo>
                  <a:lnTo>
                    <a:pt x="991" y="899"/>
                  </a:lnTo>
                  <a:lnTo>
                    <a:pt x="1002" y="899"/>
                  </a:lnTo>
                  <a:lnTo>
                    <a:pt x="1002" y="1169"/>
                  </a:lnTo>
                  <a:lnTo>
                    <a:pt x="1002" y="1169"/>
                  </a:lnTo>
                  <a:lnTo>
                    <a:pt x="1002" y="1169"/>
                  </a:lnTo>
                  <a:lnTo>
                    <a:pt x="1002" y="1169"/>
                  </a:lnTo>
                  <a:lnTo>
                    <a:pt x="1002" y="1169"/>
                  </a:lnTo>
                  <a:lnTo>
                    <a:pt x="1002" y="1169"/>
                  </a:lnTo>
                  <a:lnTo>
                    <a:pt x="1002" y="1169"/>
                  </a:lnTo>
                  <a:lnTo>
                    <a:pt x="1002" y="1169"/>
                  </a:lnTo>
                  <a:lnTo>
                    <a:pt x="1002" y="1167"/>
                  </a:lnTo>
                  <a:lnTo>
                    <a:pt x="1002" y="1167"/>
                  </a:lnTo>
                  <a:lnTo>
                    <a:pt x="1002" y="1167"/>
                  </a:lnTo>
                  <a:lnTo>
                    <a:pt x="1002" y="1167"/>
                  </a:lnTo>
                  <a:lnTo>
                    <a:pt x="1002" y="899"/>
                  </a:lnTo>
                  <a:lnTo>
                    <a:pt x="1003" y="899"/>
                  </a:lnTo>
                  <a:lnTo>
                    <a:pt x="1003" y="1167"/>
                  </a:lnTo>
                  <a:lnTo>
                    <a:pt x="1004" y="1167"/>
                  </a:lnTo>
                  <a:lnTo>
                    <a:pt x="1004" y="1164"/>
                  </a:lnTo>
                  <a:lnTo>
                    <a:pt x="1004" y="1164"/>
                  </a:lnTo>
                  <a:lnTo>
                    <a:pt x="1004" y="1164"/>
                  </a:lnTo>
                  <a:lnTo>
                    <a:pt x="1004" y="1164"/>
                  </a:lnTo>
                  <a:lnTo>
                    <a:pt x="1004" y="1158"/>
                  </a:lnTo>
                  <a:lnTo>
                    <a:pt x="1004" y="1158"/>
                  </a:lnTo>
                  <a:lnTo>
                    <a:pt x="1004" y="899"/>
                  </a:lnTo>
                  <a:lnTo>
                    <a:pt x="1004" y="899"/>
                  </a:lnTo>
                  <a:lnTo>
                    <a:pt x="1004" y="899"/>
                  </a:lnTo>
                  <a:lnTo>
                    <a:pt x="1004" y="899"/>
                  </a:lnTo>
                  <a:lnTo>
                    <a:pt x="1004" y="899"/>
                  </a:lnTo>
                  <a:lnTo>
                    <a:pt x="1004" y="899"/>
                  </a:lnTo>
                  <a:lnTo>
                    <a:pt x="1004" y="1156"/>
                  </a:lnTo>
                  <a:lnTo>
                    <a:pt x="1004" y="1156"/>
                  </a:lnTo>
                  <a:lnTo>
                    <a:pt x="1004" y="1156"/>
                  </a:lnTo>
                  <a:lnTo>
                    <a:pt x="1004" y="1156"/>
                  </a:lnTo>
                  <a:lnTo>
                    <a:pt x="1004" y="1156"/>
                  </a:lnTo>
                  <a:lnTo>
                    <a:pt x="1004" y="1156"/>
                  </a:lnTo>
                  <a:lnTo>
                    <a:pt x="1004" y="1156"/>
                  </a:lnTo>
                  <a:lnTo>
                    <a:pt x="1005" y="1156"/>
                  </a:lnTo>
                  <a:lnTo>
                    <a:pt x="1005" y="1156"/>
                  </a:lnTo>
                  <a:lnTo>
                    <a:pt x="1005" y="1156"/>
                  </a:lnTo>
                  <a:lnTo>
                    <a:pt x="1005" y="1156"/>
                  </a:lnTo>
                  <a:lnTo>
                    <a:pt x="1005" y="1156"/>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899"/>
                  </a:lnTo>
                  <a:lnTo>
                    <a:pt x="1006" y="899"/>
                  </a:lnTo>
                  <a:lnTo>
                    <a:pt x="1006" y="899"/>
                  </a:lnTo>
                  <a:lnTo>
                    <a:pt x="1006" y="899"/>
                  </a:lnTo>
                  <a:lnTo>
                    <a:pt x="1006" y="899"/>
                  </a:lnTo>
                  <a:lnTo>
                    <a:pt x="1007" y="899"/>
                  </a:lnTo>
                  <a:lnTo>
                    <a:pt x="1007" y="899"/>
                  </a:lnTo>
                  <a:lnTo>
                    <a:pt x="1008" y="899"/>
                  </a:lnTo>
                  <a:lnTo>
                    <a:pt x="1008" y="899"/>
                  </a:lnTo>
                  <a:lnTo>
                    <a:pt x="1009" y="899"/>
                  </a:lnTo>
                  <a:lnTo>
                    <a:pt x="1009" y="899"/>
                  </a:lnTo>
                  <a:lnTo>
                    <a:pt x="1010" y="899"/>
                  </a:lnTo>
                  <a:lnTo>
                    <a:pt x="1010" y="899"/>
                  </a:lnTo>
                  <a:lnTo>
                    <a:pt x="1011" y="899"/>
                  </a:lnTo>
                  <a:lnTo>
                    <a:pt x="1011" y="899"/>
                  </a:lnTo>
                  <a:lnTo>
                    <a:pt x="1013" y="899"/>
                  </a:lnTo>
                  <a:lnTo>
                    <a:pt x="1013" y="899"/>
                  </a:lnTo>
                  <a:lnTo>
                    <a:pt x="1015" y="899"/>
                  </a:lnTo>
                  <a:lnTo>
                    <a:pt x="1015" y="899"/>
                  </a:lnTo>
                  <a:lnTo>
                    <a:pt x="1017" y="899"/>
                  </a:lnTo>
                  <a:lnTo>
                    <a:pt x="1017" y="899"/>
                  </a:lnTo>
                  <a:lnTo>
                    <a:pt x="1020" y="899"/>
                  </a:lnTo>
                  <a:lnTo>
                    <a:pt x="1020" y="899"/>
                  </a:lnTo>
                  <a:lnTo>
                    <a:pt x="1023" y="899"/>
                  </a:lnTo>
                  <a:lnTo>
                    <a:pt x="1023" y="899"/>
                  </a:lnTo>
                  <a:lnTo>
                    <a:pt x="1028" y="899"/>
                  </a:lnTo>
                  <a:lnTo>
                    <a:pt x="1028" y="899"/>
                  </a:lnTo>
                  <a:lnTo>
                    <a:pt x="1037" y="899"/>
                  </a:lnTo>
                  <a:lnTo>
                    <a:pt x="1037" y="899"/>
                  </a:lnTo>
                  <a:lnTo>
                    <a:pt x="1037" y="899"/>
                  </a:lnTo>
                  <a:lnTo>
                    <a:pt x="1037" y="899"/>
                  </a:lnTo>
                  <a:lnTo>
                    <a:pt x="1037" y="899"/>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8" y="1154"/>
                  </a:lnTo>
                  <a:lnTo>
                    <a:pt x="1038" y="1154"/>
                  </a:lnTo>
                  <a:lnTo>
                    <a:pt x="1039" y="1154"/>
                  </a:lnTo>
                  <a:lnTo>
                    <a:pt x="1039" y="1154"/>
                  </a:lnTo>
                  <a:lnTo>
                    <a:pt x="1045" y="1154"/>
                  </a:lnTo>
                  <a:lnTo>
                    <a:pt x="1045" y="1154"/>
                  </a:lnTo>
                  <a:lnTo>
                    <a:pt x="1052" y="1154"/>
                  </a:lnTo>
                  <a:lnTo>
                    <a:pt x="1052" y="1154"/>
                  </a:lnTo>
                  <a:lnTo>
                    <a:pt x="1061" y="1154"/>
                  </a:lnTo>
                  <a:lnTo>
                    <a:pt x="1061" y="899"/>
                  </a:lnTo>
                  <a:lnTo>
                    <a:pt x="1061" y="899"/>
                  </a:lnTo>
                  <a:lnTo>
                    <a:pt x="1061" y="899"/>
                  </a:lnTo>
                  <a:lnTo>
                    <a:pt x="1061" y="899"/>
                  </a:lnTo>
                  <a:lnTo>
                    <a:pt x="1061" y="899"/>
                  </a:lnTo>
                  <a:lnTo>
                    <a:pt x="1062" y="899"/>
                  </a:lnTo>
                  <a:lnTo>
                    <a:pt x="1062" y="899"/>
                  </a:lnTo>
                  <a:lnTo>
                    <a:pt x="1067" y="899"/>
                  </a:lnTo>
                  <a:lnTo>
                    <a:pt x="1067" y="899"/>
                  </a:lnTo>
                  <a:lnTo>
                    <a:pt x="1067" y="899"/>
                  </a:lnTo>
                  <a:lnTo>
                    <a:pt x="1067" y="899"/>
                  </a:lnTo>
                  <a:lnTo>
                    <a:pt x="1067" y="899"/>
                  </a:lnTo>
                  <a:lnTo>
                    <a:pt x="1067" y="899"/>
                  </a:lnTo>
                  <a:lnTo>
                    <a:pt x="1069" y="899"/>
                  </a:lnTo>
                  <a:lnTo>
                    <a:pt x="1069" y="1146"/>
                  </a:lnTo>
                  <a:lnTo>
                    <a:pt x="1069" y="1146"/>
                  </a:lnTo>
                  <a:lnTo>
                    <a:pt x="1069" y="1146"/>
                  </a:lnTo>
                  <a:lnTo>
                    <a:pt x="1069" y="1146"/>
                  </a:lnTo>
                  <a:lnTo>
                    <a:pt x="1069" y="899"/>
                  </a:lnTo>
                  <a:lnTo>
                    <a:pt x="1069" y="899"/>
                  </a:lnTo>
                  <a:lnTo>
                    <a:pt x="1069" y="899"/>
                  </a:lnTo>
                  <a:lnTo>
                    <a:pt x="1069" y="899"/>
                  </a:lnTo>
                  <a:lnTo>
                    <a:pt x="1069" y="899"/>
                  </a:lnTo>
                  <a:lnTo>
                    <a:pt x="1069" y="899"/>
                  </a:lnTo>
                  <a:lnTo>
                    <a:pt x="1069" y="899"/>
                  </a:lnTo>
                  <a:lnTo>
                    <a:pt x="1069" y="899"/>
                  </a:lnTo>
                  <a:lnTo>
                    <a:pt x="1069" y="1139"/>
                  </a:lnTo>
                  <a:lnTo>
                    <a:pt x="1071" y="1139"/>
                  </a:lnTo>
                  <a:lnTo>
                    <a:pt x="1071" y="1139"/>
                  </a:lnTo>
                  <a:lnTo>
                    <a:pt x="1074" y="1139"/>
                  </a:lnTo>
                  <a:lnTo>
                    <a:pt x="1074" y="1138"/>
                  </a:lnTo>
                  <a:lnTo>
                    <a:pt x="1077" y="1138"/>
                  </a:lnTo>
                  <a:lnTo>
                    <a:pt x="1077" y="1138"/>
                  </a:lnTo>
                  <a:lnTo>
                    <a:pt x="1101" y="1138"/>
                  </a:lnTo>
                  <a:lnTo>
                    <a:pt x="1101" y="1136"/>
                  </a:lnTo>
                  <a:lnTo>
                    <a:pt x="1101" y="1136"/>
                  </a:lnTo>
                  <a:lnTo>
                    <a:pt x="1101" y="1136"/>
                  </a:lnTo>
                  <a:lnTo>
                    <a:pt x="1102" y="1136"/>
                  </a:lnTo>
                  <a:lnTo>
                    <a:pt x="1102" y="1136"/>
                  </a:lnTo>
                  <a:lnTo>
                    <a:pt x="1102" y="1136"/>
                  </a:lnTo>
                  <a:lnTo>
                    <a:pt x="1102" y="1136"/>
                  </a:lnTo>
                  <a:lnTo>
                    <a:pt x="1102" y="1136"/>
                  </a:lnTo>
                  <a:lnTo>
                    <a:pt x="1102" y="899"/>
                  </a:lnTo>
                  <a:lnTo>
                    <a:pt x="1104" y="899"/>
                  </a:lnTo>
                  <a:lnTo>
                    <a:pt x="1104" y="899"/>
                  </a:lnTo>
                  <a:lnTo>
                    <a:pt x="1129" y="899"/>
                  </a:lnTo>
                  <a:lnTo>
                    <a:pt x="1129" y="899"/>
                  </a:lnTo>
                  <a:lnTo>
                    <a:pt x="1129" y="899"/>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30" y="1136"/>
                  </a:lnTo>
                  <a:lnTo>
                    <a:pt x="1130" y="1136"/>
                  </a:lnTo>
                  <a:lnTo>
                    <a:pt x="1130" y="1136"/>
                  </a:lnTo>
                  <a:lnTo>
                    <a:pt x="1130" y="1136"/>
                  </a:lnTo>
                  <a:lnTo>
                    <a:pt x="1130" y="1136"/>
                  </a:lnTo>
                  <a:lnTo>
                    <a:pt x="1130" y="1136"/>
                  </a:lnTo>
                  <a:lnTo>
                    <a:pt x="1131" y="1136"/>
                  </a:lnTo>
                  <a:lnTo>
                    <a:pt x="1131" y="1136"/>
                  </a:lnTo>
                  <a:lnTo>
                    <a:pt x="1132" y="1136"/>
                  </a:lnTo>
                  <a:lnTo>
                    <a:pt x="1132" y="1136"/>
                  </a:lnTo>
                  <a:lnTo>
                    <a:pt x="1134" y="1136"/>
                  </a:lnTo>
                  <a:lnTo>
                    <a:pt x="1134" y="1136"/>
                  </a:lnTo>
                  <a:lnTo>
                    <a:pt x="1135" y="1136"/>
                  </a:lnTo>
                  <a:lnTo>
                    <a:pt x="1135" y="1136"/>
                  </a:lnTo>
                  <a:lnTo>
                    <a:pt x="1137" y="1136"/>
                  </a:lnTo>
                  <a:lnTo>
                    <a:pt x="1137" y="1136"/>
                  </a:lnTo>
                  <a:lnTo>
                    <a:pt x="1138" y="1136"/>
                  </a:lnTo>
                  <a:lnTo>
                    <a:pt x="1138" y="1136"/>
                  </a:lnTo>
                  <a:lnTo>
                    <a:pt x="1141" y="1136"/>
                  </a:lnTo>
                  <a:lnTo>
                    <a:pt x="1141" y="1136"/>
                  </a:lnTo>
                  <a:lnTo>
                    <a:pt x="1144" y="1136"/>
                  </a:lnTo>
                  <a:lnTo>
                    <a:pt x="1144" y="1136"/>
                  </a:lnTo>
                  <a:lnTo>
                    <a:pt x="1147" y="1136"/>
                  </a:lnTo>
                  <a:lnTo>
                    <a:pt x="1147" y="1136"/>
                  </a:lnTo>
                  <a:lnTo>
                    <a:pt x="1150" y="1136"/>
                  </a:lnTo>
                  <a:lnTo>
                    <a:pt x="1150" y="1136"/>
                  </a:lnTo>
                  <a:lnTo>
                    <a:pt x="1179" y="1136"/>
                  </a:lnTo>
                  <a:lnTo>
                    <a:pt x="1179" y="899"/>
                  </a:lnTo>
                  <a:lnTo>
                    <a:pt x="1179" y="899"/>
                  </a:lnTo>
                  <a:lnTo>
                    <a:pt x="1179" y="899"/>
                  </a:lnTo>
                  <a:lnTo>
                    <a:pt x="1179" y="899"/>
                  </a:lnTo>
                  <a:lnTo>
                    <a:pt x="1179" y="899"/>
                  </a:lnTo>
                  <a:lnTo>
                    <a:pt x="1179" y="899"/>
                  </a:lnTo>
                  <a:lnTo>
                    <a:pt x="1179" y="899"/>
                  </a:lnTo>
                  <a:lnTo>
                    <a:pt x="1180" y="899"/>
                  </a:lnTo>
                  <a:lnTo>
                    <a:pt x="1180" y="899"/>
                  </a:lnTo>
                  <a:lnTo>
                    <a:pt x="1181" y="899"/>
                  </a:lnTo>
                  <a:lnTo>
                    <a:pt x="1181" y="899"/>
                  </a:lnTo>
                  <a:lnTo>
                    <a:pt x="1181" y="899"/>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899"/>
                  </a:lnTo>
                  <a:lnTo>
                    <a:pt x="1182" y="899"/>
                  </a:lnTo>
                  <a:lnTo>
                    <a:pt x="1182" y="1133"/>
                  </a:lnTo>
                  <a:lnTo>
                    <a:pt x="1182" y="1133"/>
                  </a:lnTo>
                  <a:lnTo>
                    <a:pt x="1182" y="899"/>
                  </a:lnTo>
                  <a:lnTo>
                    <a:pt x="1182" y="899"/>
                  </a:lnTo>
                  <a:lnTo>
                    <a:pt x="1182" y="1133"/>
                  </a:lnTo>
                  <a:lnTo>
                    <a:pt x="1183" y="1133"/>
                  </a:lnTo>
                  <a:lnTo>
                    <a:pt x="1183" y="1133"/>
                  </a:lnTo>
                  <a:lnTo>
                    <a:pt x="1184" y="1133"/>
                  </a:lnTo>
                  <a:lnTo>
                    <a:pt x="1184" y="899"/>
                  </a:lnTo>
                  <a:lnTo>
                    <a:pt x="1185" y="899"/>
                  </a:lnTo>
                  <a:lnTo>
                    <a:pt x="1185" y="899"/>
                  </a:lnTo>
                  <a:lnTo>
                    <a:pt x="1186" y="899"/>
                  </a:lnTo>
                  <a:lnTo>
                    <a:pt x="1186" y="899"/>
                  </a:lnTo>
                  <a:lnTo>
                    <a:pt x="1190" y="899"/>
                  </a:lnTo>
                  <a:lnTo>
                    <a:pt x="1190" y="1133"/>
                  </a:lnTo>
                  <a:lnTo>
                    <a:pt x="1195" y="1133"/>
                  </a:lnTo>
                  <a:lnTo>
                    <a:pt x="1195" y="899"/>
                  </a:lnTo>
                  <a:lnTo>
                    <a:pt x="1202" y="899"/>
                  </a:lnTo>
                  <a:lnTo>
                    <a:pt x="1202" y="899"/>
                  </a:lnTo>
                  <a:lnTo>
                    <a:pt x="1213" y="899"/>
                  </a:lnTo>
                  <a:lnTo>
                    <a:pt x="1213" y="899"/>
                  </a:lnTo>
                  <a:lnTo>
                    <a:pt x="1223" y="899"/>
                  </a:lnTo>
                  <a:lnTo>
                    <a:pt x="1223" y="899"/>
                  </a:lnTo>
                  <a:lnTo>
                    <a:pt x="1223" y="899"/>
                  </a:lnTo>
                  <a:lnTo>
                    <a:pt x="1223" y="899"/>
                  </a:lnTo>
                  <a:lnTo>
                    <a:pt x="1223" y="899"/>
                  </a:lnTo>
                  <a:lnTo>
                    <a:pt x="1223" y="1132"/>
                  </a:lnTo>
                  <a:lnTo>
                    <a:pt x="1223" y="1132"/>
                  </a:lnTo>
                  <a:lnTo>
                    <a:pt x="1223" y="1132"/>
                  </a:lnTo>
                  <a:lnTo>
                    <a:pt x="1223" y="1132"/>
                  </a:lnTo>
                  <a:lnTo>
                    <a:pt x="1223" y="899"/>
                  </a:lnTo>
                  <a:lnTo>
                    <a:pt x="1223" y="899"/>
                  </a:lnTo>
                  <a:lnTo>
                    <a:pt x="1223" y="899"/>
                  </a:lnTo>
                  <a:lnTo>
                    <a:pt x="1224" y="899"/>
                  </a:lnTo>
                  <a:lnTo>
                    <a:pt x="1224" y="899"/>
                  </a:lnTo>
                  <a:lnTo>
                    <a:pt x="1224" y="899"/>
                  </a:lnTo>
                  <a:lnTo>
                    <a:pt x="1224" y="899"/>
                  </a:lnTo>
                  <a:lnTo>
                    <a:pt x="1224" y="899"/>
                  </a:lnTo>
                  <a:lnTo>
                    <a:pt x="1224" y="899"/>
                  </a:lnTo>
                  <a:lnTo>
                    <a:pt x="1225" y="899"/>
                  </a:lnTo>
                  <a:lnTo>
                    <a:pt x="1225" y="1126"/>
                  </a:lnTo>
                  <a:lnTo>
                    <a:pt x="1225" y="1126"/>
                  </a:lnTo>
                  <a:lnTo>
                    <a:pt x="1225" y="1126"/>
                  </a:lnTo>
                  <a:lnTo>
                    <a:pt x="1225" y="1126"/>
                  </a:lnTo>
                  <a:lnTo>
                    <a:pt x="1225" y="1126"/>
                  </a:lnTo>
                  <a:lnTo>
                    <a:pt x="1225" y="1126"/>
                  </a:lnTo>
                  <a:lnTo>
                    <a:pt x="1225" y="899"/>
                  </a:lnTo>
                  <a:lnTo>
                    <a:pt x="1225" y="899"/>
                  </a:lnTo>
                  <a:lnTo>
                    <a:pt x="1225" y="1126"/>
                  </a:lnTo>
                  <a:lnTo>
                    <a:pt x="1225" y="1126"/>
                  </a:lnTo>
                  <a:lnTo>
                    <a:pt x="1225" y="1126"/>
                  </a:lnTo>
                  <a:lnTo>
                    <a:pt x="1225" y="1126"/>
                  </a:lnTo>
                  <a:lnTo>
                    <a:pt x="1225" y="1126"/>
                  </a:lnTo>
                  <a:lnTo>
                    <a:pt x="1225" y="1126"/>
                  </a:lnTo>
                  <a:lnTo>
                    <a:pt x="1225" y="1126"/>
                  </a:lnTo>
                  <a:lnTo>
                    <a:pt x="1225" y="1126"/>
                  </a:lnTo>
                  <a:lnTo>
                    <a:pt x="1225" y="1126"/>
                  </a:lnTo>
                  <a:lnTo>
                    <a:pt x="1226" y="1126"/>
                  </a:lnTo>
                  <a:lnTo>
                    <a:pt x="1226" y="1126"/>
                  </a:lnTo>
                  <a:lnTo>
                    <a:pt x="1232" y="1126"/>
                  </a:lnTo>
                  <a:lnTo>
                    <a:pt x="1232" y="1126"/>
                  </a:lnTo>
                  <a:lnTo>
                    <a:pt x="1238" y="1126"/>
                  </a:lnTo>
                  <a:lnTo>
                    <a:pt x="1238" y="1126"/>
                  </a:lnTo>
                  <a:lnTo>
                    <a:pt x="1249" y="1126"/>
                  </a:lnTo>
                  <a:lnTo>
                    <a:pt x="1249" y="899"/>
                  </a:lnTo>
                  <a:lnTo>
                    <a:pt x="1249" y="899"/>
                  </a:lnTo>
                  <a:lnTo>
                    <a:pt x="1249" y="1123"/>
                  </a:lnTo>
                  <a:lnTo>
                    <a:pt x="1249" y="1123"/>
                  </a:lnTo>
                  <a:lnTo>
                    <a:pt x="1249" y="899"/>
                  </a:lnTo>
                  <a:lnTo>
                    <a:pt x="1249" y="899"/>
                  </a:lnTo>
                  <a:lnTo>
                    <a:pt x="1249" y="899"/>
                  </a:lnTo>
                  <a:lnTo>
                    <a:pt x="1249" y="899"/>
                  </a:lnTo>
                  <a:lnTo>
                    <a:pt x="1249" y="899"/>
                  </a:lnTo>
                  <a:lnTo>
                    <a:pt x="1250" y="899"/>
                  </a:lnTo>
                  <a:lnTo>
                    <a:pt x="1250" y="899"/>
                  </a:lnTo>
                  <a:lnTo>
                    <a:pt x="1250" y="899"/>
                  </a:lnTo>
                  <a:lnTo>
                    <a:pt x="1250" y="899"/>
                  </a:lnTo>
                  <a:lnTo>
                    <a:pt x="1250" y="899"/>
                  </a:lnTo>
                  <a:lnTo>
                    <a:pt x="1250" y="899"/>
                  </a:lnTo>
                  <a:lnTo>
                    <a:pt x="1250" y="899"/>
                  </a:lnTo>
                  <a:lnTo>
                    <a:pt x="1250" y="899"/>
                  </a:lnTo>
                  <a:lnTo>
                    <a:pt x="1251" y="899"/>
                  </a:lnTo>
                  <a:lnTo>
                    <a:pt x="1251" y="899"/>
                  </a:lnTo>
                  <a:lnTo>
                    <a:pt x="1251" y="899"/>
                  </a:lnTo>
                  <a:lnTo>
                    <a:pt x="1251" y="899"/>
                  </a:lnTo>
                  <a:lnTo>
                    <a:pt x="1252" y="899"/>
                  </a:lnTo>
                  <a:lnTo>
                    <a:pt x="1252" y="899"/>
                  </a:lnTo>
                  <a:lnTo>
                    <a:pt x="1253" y="899"/>
                  </a:lnTo>
                  <a:lnTo>
                    <a:pt x="1253" y="899"/>
                  </a:lnTo>
                  <a:lnTo>
                    <a:pt x="1255" y="899"/>
                  </a:lnTo>
                  <a:lnTo>
                    <a:pt x="1255" y="899"/>
                  </a:lnTo>
                  <a:lnTo>
                    <a:pt x="1259" y="899"/>
                  </a:lnTo>
                  <a:lnTo>
                    <a:pt x="1259" y="899"/>
                  </a:lnTo>
                  <a:lnTo>
                    <a:pt x="1263" y="899"/>
                  </a:lnTo>
                  <a:lnTo>
                    <a:pt x="1263" y="1123"/>
                  </a:lnTo>
                  <a:lnTo>
                    <a:pt x="1270" y="1123"/>
                  </a:lnTo>
                  <a:lnTo>
                    <a:pt x="1270" y="1123"/>
                  </a:lnTo>
                  <a:lnTo>
                    <a:pt x="1318" y="1123"/>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9" y="1122"/>
                  </a:lnTo>
                  <a:lnTo>
                    <a:pt x="1319" y="899"/>
                  </a:lnTo>
                  <a:lnTo>
                    <a:pt x="1322" y="899"/>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3" y="1120"/>
                  </a:lnTo>
                  <a:lnTo>
                    <a:pt x="1323" y="1120"/>
                  </a:lnTo>
                  <a:lnTo>
                    <a:pt x="1325" y="1120"/>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6" y="1118"/>
                  </a:lnTo>
                  <a:lnTo>
                    <a:pt x="1326" y="1118"/>
                  </a:lnTo>
                  <a:lnTo>
                    <a:pt x="1326" y="1118"/>
                  </a:lnTo>
                  <a:lnTo>
                    <a:pt x="1326" y="1118"/>
                  </a:lnTo>
                  <a:lnTo>
                    <a:pt x="1326" y="1118"/>
                  </a:lnTo>
                  <a:lnTo>
                    <a:pt x="1326" y="1117"/>
                  </a:lnTo>
                  <a:lnTo>
                    <a:pt x="1326" y="1117"/>
                  </a:lnTo>
                  <a:lnTo>
                    <a:pt x="1326" y="1117"/>
                  </a:lnTo>
                  <a:lnTo>
                    <a:pt x="1326" y="1117"/>
                  </a:lnTo>
                  <a:lnTo>
                    <a:pt x="1326" y="899"/>
                  </a:lnTo>
                  <a:lnTo>
                    <a:pt x="1326" y="899"/>
                  </a:lnTo>
                  <a:lnTo>
                    <a:pt x="1326" y="899"/>
                  </a:lnTo>
                  <a:lnTo>
                    <a:pt x="1326" y="899"/>
                  </a:lnTo>
                  <a:lnTo>
                    <a:pt x="1326" y="899"/>
                  </a:lnTo>
                  <a:lnTo>
                    <a:pt x="1326" y="899"/>
                  </a:lnTo>
                  <a:lnTo>
                    <a:pt x="1326" y="899"/>
                  </a:lnTo>
                  <a:lnTo>
                    <a:pt x="1327" y="899"/>
                  </a:lnTo>
                  <a:lnTo>
                    <a:pt x="1327" y="1116"/>
                  </a:lnTo>
                  <a:lnTo>
                    <a:pt x="1327" y="1116"/>
                  </a:lnTo>
                  <a:lnTo>
                    <a:pt x="1327" y="1116"/>
                  </a:lnTo>
                  <a:lnTo>
                    <a:pt x="1327" y="1116"/>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9" y="1115"/>
                  </a:lnTo>
                  <a:lnTo>
                    <a:pt x="1329" y="1115"/>
                  </a:lnTo>
                  <a:lnTo>
                    <a:pt x="1329" y="1115"/>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30" y="1114"/>
                  </a:lnTo>
                  <a:lnTo>
                    <a:pt x="1330" y="1114"/>
                  </a:lnTo>
                  <a:lnTo>
                    <a:pt x="1330" y="1114"/>
                  </a:lnTo>
                  <a:lnTo>
                    <a:pt x="1330" y="1114"/>
                  </a:lnTo>
                  <a:lnTo>
                    <a:pt x="1330" y="1114"/>
                  </a:lnTo>
                  <a:lnTo>
                    <a:pt x="1330" y="1114"/>
                  </a:lnTo>
                  <a:lnTo>
                    <a:pt x="1330" y="1114"/>
                  </a:lnTo>
                  <a:lnTo>
                    <a:pt x="1330" y="1114"/>
                  </a:lnTo>
                  <a:lnTo>
                    <a:pt x="1331" y="1114"/>
                  </a:lnTo>
                  <a:lnTo>
                    <a:pt x="1331" y="1114"/>
                  </a:lnTo>
                  <a:lnTo>
                    <a:pt x="1331" y="1114"/>
                  </a:lnTo>
                  <a:lnTo>
                    <a:pt x="1331" y="1114"/>
                  </a:lnTo>
                  <a:lnTo>
                    <a:pt x="1331" y="1114"/>
                  </a:lnTo>
                  <a:lnTo>
                    <a:pt x="1331" y="1114"/>
                  </a:lnTo>
                  <a:lnTo>
                    <a:pt x="1332" y="1114"/>
                  </a:lnTo>
                  <a:lnTo>
                    <a:pt x="1332" y="1114"/>
                  </a:lnTo>
                  <a:lnTo>
                    <a:pt x="1332" y="1114"/>
                  </a:lnTo>
                  <a:lnTo>
                    <a:pt x="1332" y="899"/>
                  </a:lnTo>
                  <a:lnTo>
                    <a:pt x="1333" y="899"/>
                  </a:lnTo>
                  <a:lnTo>
                    <a:pt x="1333" y="1114"/>
                  </a:lnTo>
                  <a:lnTo>
                    <a:pt x="1333" y="1114"/>
                  </a:lnTo>
                  <a:lnTo>
                    <a:pt x="1333" y="1114"/>
                  </a:lnTo>
                  <a:lnTo>
                    <a:pt x="1334" y="1114"/>
                  </a:lnTo>
                  <a:lnTo>
                    <a:pt x="1334" y="1114"/>
                  </a:lnTo>
                  <a:lnTo>
                    <a:pt x="1335" y="1114"/>
                  </a:lnTo>
                  <a:lnTo>
                    <a:pt x="1335" y="1114"/>
                  </a:lnTo>
                  <a:lnTo>
                    <a:pt x="1337" y="1114"/>
                  </a:lnTo>
                  <a:lnTo>
                    <a:pt x="1337" y="1113"/>
                  </a:lnTo>
                  <a:lnTo>
                    <a:pt x="1337" y="1113"/>
                  </a:lnTo>
                  <a:lnTo>
                    <a:pt x="1337" y="1113"/>
                  </a:lnTo>
                  <a:lnTo>
                    <a:pt x="1337" y="1113"/>
                  </a:lnTo>
                  <a:lnTo>
                    <a:pt x="1337" y="1113"/>
                  </a:lnTo>
                  <a:lnTo>
                    <a:pt x="1337" y="1113"/>
                  </a:lnTo>
                  <a:lnTo>
                    <a:pt x="1337" y="899"/>
                  </a:lnTo>
                  <a:lnTo>
                    <a:pt x="1337" y="899"/>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8" y="1106"/>
                  </a:lnTo>
                  <a:lnTo>
                    <a:pt x="1338" y="1106"/>
                  </a:lnTo>
                  <a:lnTo>
                    <a:pt x="1338" y="1106"/>
                  </a:lnTo>
                  <a:lnTo>
                    <a:pt x="1338" y="1106"/>
                  </a:lnTo>
                  <a:lnTo>
                    <a:pt x="1338" y="1106"/>
                  </a:lnTo>
                  <a:lnTo>
                    <a:pt x="1338" y="1106"/>
                  </a:lnTo>
                  <a:lnTo>
                    <a:pt x="1338" y="1106"/>
                  </a:lnTo>
                  <a:lnTo>
                    <a:pt x="1338" y="1106"/>
                  </a:lnTo>
                  <a:lnTo>
                    <a:pt x="1339" y="1106"/>
                  </a:lnTo>
                  <a:lnTo>
                    <a:pt x="1339" y="1106"/>
                  </a:lnTo>
                  <a:lnTo>
                    <a:pt x="1340" y="1106"/>
                  </a:lnTo>
                  <a:lnTo>
                    <a:pt x="1340" y="1106"/>
                  </a:lnTo>
                  <a:lnTo>
                    <a:pt x="1341" y="1106"/>
                  </a:lnTo>
                  <a:lnTo>
                    <a:pt x="1341" y="1106"/>
                  </a:lnTo>
                  <a:lnTo>
                    <a:pt x="1343" y="1106"/>
                  </a:lnTo>
                  <a:lnTo>
                    <a:pt x="1343" y="1106"/>
                  </a:lnTo>
                  <a:lnTo>
                    <a:pt x="1354" y="1106"/>
                  </a:lnTo>
                  <a:lnTo>
                    <a:pt x="1354" y="1106"/>
                  </a:lnTo>
                  <a:lnTo>
                    <a:pt x="1354" y="1106"/>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5" y="1099"/>
                  </a:lnTo>
                  <a:lnTo>
                    <a:pt x="1355" y="1099"/>
                  </a:lnTo>
                  <a:lnTo>
                    <a:pt x="1355" y="1099"/>
                  </a:lnTo>
                  <a:lnTo>
                    <a:pt x="1355" y="1099"/>
                  </a:lnTo>
                  <a:lnTo>
                    <a:pt x="1356" y="1099"/>
                  </a:lnTo>
                  <a:lnTo>
                    <a:pt x="1356" y="1099"/>
                  </a:lnTo>
                  <a:lnTo>
                    <a:pt x="1356" y="1099"/>
                  </a:lnTo>
                  <a:lnTo>
                    <a:pt x="1356" y="1099"/>
                  </a:lnTo>
                  <a:lnTo>
                    <a:pt x="1359" y="10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60" y="1094"/>
                  </a:lnTo>
                  <a:lnTo>
                    <a:pt x="1360" y="1094"/>
                  </a:lnTo>
                  <a:lnTo>
                    <a:pt x="1361" y="1094"/>
                  </a:lnTo>
                  <a:lnTo>
                    <a:pt x="1361" y="1094"/>
                  </a:lnTo>
                  <a:lnTo>
                    <a:pt x="1363" y="1094"/>
                  </a:lnTo>
                  <a:lnTo>
                    <a:pt x="1363" y="1092"/>
                  </a:lnTo>
                  <a:lnTo>
                    <a:pt x="1363" y="1092"/>
                  </a:lnTo>
                  <a:lnTo>
                    <a:pt x="1363" y="1092"/>
                  </a:lnTo>
                  <a:lnTo>
                    <a:pt x="1364" y="1092"/>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899"/>
                  </a:lnTo>
                  <a:lnTo>
                    <a:pt x="1364" y="899"/>
                  </a:lnTo>
                  <a:lnTo>
                    <a:pt x="1364" y="1091"/>
                  </a:lnTo>
                  <a:lnTo>
                    <a:pt x="1364" y="1091"/>
                  </a:lnTo>
                  <a:lnTo>
                    <a:pt x="1364" y="1091"/>
                  </a:lnTo>
                  <a:lnTo>
                    <a:pt x="1364" y="1091"/>
                  </a:lnTo>
                  <a:lnTo>
                    <a:pt x="1364" y="1091"/>
                  </a:lnTo>
                  <a:lnTo>
                    <a:pt x="1364" y="1091"/>
                  </a:lnTo>
                  <a:lnTo>
                    <a:pt x="1364" y="1091"/>
                  </a:lnTo>
                  <a:lnTo>
                    <a:pt x="1365" y="1091"/>
                  </a:lnTo>
                  <a:lnTo>
                    <a:pt x="1365" y="1091"/>
                  </a:lnTo>
                  <a:lnTo>
                    <a:pt x="1365" y="1091"/>
                  </a:lnTo>
                  <a:lnTo>
                    <a:pt x="1365" y="1091"/>
                  </a:lnTo>
                  <a:lnTo>
                    <a:pt x="1365" y="1091"/>
                  </a:lnTo>
                  <a:lnTo>
                    <a:pt x="1365" y="1091"/>
                  </a:lnTo>
                  <a:lnTo>
                    <a:pt x="1365" y="1091"/>
                  </a:lnTo>
                  <a:lnTo>
                    <a:pt x="1365" y="1091"/>
                  </a:lnTo>
                  <a:lnTo>
                    <a:pt x="1366" y="1091"/>
                  </a:lnTo>
                  <a:lnTo>
                    <a:pt x="1366" y="1091"/>
                  </a:lnTo>
                  <a:lnTo>
                    <a:pt x="1366" y="1091"/>
                  </a:lnTo>
                  <a:lnTo>
                    <a:pt x="1366" y="899"/>
                  </a:lnTo>
                  <a:lnTo>
                    <a:pt x="1366" y="899"/>
                  </a:lnTo>
                  <a:lnTo>
                    <a:pt x="1366" y="899"/>
                  </a:lnTo>
                  <a:lnTo>
                    <a:pt x="1366" y="899"/>
                  </a:lnTo>
                  <a:lnTo>
                    <a:pt x="1366" y="899"/>
                  </a:lnTo>
                  <a:lnTo>
                    <a:pt x="1366" y="899"/>
                  </a:lnTo>
                  <a:lnTo>
                    <a:pt x="1366" y="899"/>
                  </a:lnTo>
                  <a:lnTo>
                    <a:pt x="1366" y="899"/>
                  </a:lnTo>
                  <a:lnTo>
                    <a:pt x="1366" y="1088"/>
                  </a:lnTo>
                  <a:lnTo>
                    <a:pt x="1366" y="1088"/>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899"/>
                  </a:lnTo>
                  <a:lnTo>
                    <a:pt x="1367" y="899"/>
                  </a:lnTo>
                  <a:lnTo>
                    <a:pt x="1367" y="1083"/>
                  </a:lnTo>
                  <a:lnTo>
                    <a:pt x="1368" y="1083"/>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9" y="1082"/>
                  </a:lnTo>
                  <a:lnTo>
                    <a:pt x="1369" y="1082"/>
                  </a:lnTo>
                  <a:lnTo>
                    <a:pt x="1369" y="1082"/>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1074"/>
                  </a:lnTo>
                  <a:lnTo>
                    <a:pt x="1369" y="1074"/>
                  </a:lnTo>
                  <a:lnTo>
                    <a:pt x="1369" y="1074"/>
                  </a:lnTo>
                  <a:lnTo>
                    <a:pt x="1370" y="1074"/>
                  </a:lnTo>
                  <a:lnTo>
                    <a:pt x="1370" y="899"/>
                  </a:lnTo>
                  <a:lnTo>
                    <a:pt x="1375" y="899"/>
                  </a:lnTo>
                  <a:lnTo>
                    <a:pt x="1375" y="899"/>
                  </a:lnTo>
                  <a:lnTo>
                    <a:pt x="1375" y="899"/>
                  </a:lnTo>
                  <a:lnTo>
                    <a:pt x="1375" y="899"/>
                  </a:lnTo>
                  <a:lnTo>
                    <a:pt x="1375" y="899"/>
                  </a:lnTo>
                  <a:lnTo>
                    <a:pt x="1375" y="899"/>
                  </a:lnTo>
                  <a:lnTo>
                    <a:pt x="1380" y="899"/>
                  </a:lnTo>
                  <a:lnTo>
                    <a:pt x="1380" y="899"/>
                  </a:lnTo>
                  <a:lnTo>
                    <a:pt x="1381" y="899"/>
                  </a:lnTo>
                  <a:lnTo>
                    <a:pt x="1381" y="899"/>
                  </a:lnTo>
                  <a:lnTo>
                    <a:pt x="1382" y="899"/>
                  </a:lnTo>
                  <a:lnTo>
                    <a:pt x="1382" y="899"/>
                  </a:lnTo>
                  <a:lnTo>
                    <a:pt x="1385" y="899"/>
                  </a:lnTo>
                  <a:lnTo>
                    <a:pt x="1385" y="899"/>
                  </a:lnTo>
                  <a:lnTo>
                    <a:pt x="1385" y="899"/>
                  </a:lnTo>
                  <a:lnTo>
                    <a:pt x="1385" y="899"/>
                  </a:lnTo>
                  <a:lnTo>
                    <a:pt x="1385" y="899"/>
                  </a:lnTo>
                  <a:lnTo>
                    <a:pt x="1385" y="899"/>
                  </a:lnTo>
                  <a:lnTo>
                    <a:pt x="1386" y="899"/>
                  </a:lnTo>
                  <a:lnTo>
                    <a:pt x="1386" y="899"/>
                  </a:lnTo>
                  <a:lnTo>
                    <a:pt x="1387" y="899"/>
                  </a:lnTo>
                  <a:lnTo>
                    <a:pt x="1387" y="899"/>
                  </a:lnTo>
                  <a:lnTo>
                    <a:pt x="1387" y="899"/>
                  </a:lnTo>
                  <a:lnTo>
                    <a:pt x="1387" y="899"/>
                  </a:lnTo>
                  <a:lnTo>
                    <a:pt x="1387" y="899"/>
                  </a:lnTo>
                  <a:lnTo>
                    <a:pt x="1387" y="899"/>
                  </a:lnTo>
                  <a:lnTo>
                    <a:pt x="1387" y="899"/>
                  </a:lnTo>
                  <a:lnTo>
                    <a:pt x="1387" y="899"/>
                  </a:lnTo>
                  <a:lnTo>
                    <a:pt x="1388" y="899"/>
                  </a:lnTo>
                  <a:lnTo>
                    <a:pt x="1388" y="899"/>
                  </a:lnTo>
                  <a:lnTo>
                    <a:pt x="1388" y="899"/>
                  </a:lnTo>
                  <a:lnTo>
                    <a:pt x="1388" y="1063"/>
                  </a:lnTo>
                  <a:lnTo>
                    <a:pt x="1388" y="1063"/>
                  </a:lnTo>
                  <a:lnTo>
                    <a:pt x="1388" y="899"/>
                  </a:lnTo>
                  <a:lnTo>
                    <a:pt x="1388" y="899"/>
                  </a:lnTo>
                  <a:lnTo>
                    <a:pt x="1388" y="899"/>
                  </a:lnTo>
                  <a:lnTo>
                    <a:pt x="1388" y="899"/>
                  </a:lnTo>
                  <a:lnTo>
                    <a:pt x="1388" y="1061"/>
                  </a:lnTo>
                  <a:lnTo>
                    <a:pt x="1388" y="1061"/>
                  </a:lnTo>
                  <a:lnTo>
                    <a:pt x="1388" y="899"/>
                  </a:lnTo>
                  <a:lnTo>
                    <a:pt x="1389" y="899"/>
                  </a:lnTo>
                  <a:lnTo>
                    <a:pt x="1389" y="1061"/>
                  </a:lnTo>
                  <a:lnTo>
                    <a:pt x="1389" y="1061"/>
                  </a:lnTo>
                  <a:lnTo>
                    <a:pt x="1389" y="899"/>
                  </a:lnTo>
                  <a:lnTo>
                    <a:pt x="1390" y="899"/>
                  </a:lnTo>
                  <a:lnTo>
                    <a:pt x="1390" y="899"/>
                  </a:lnTo>
                  <a:lnTo>
                    <a:pt x="1390" y="899"/>
                  </a:lnTo>
                  <a:lnTo>
                    <a:pt x="1390" y="899"/>
                  </a:lnTo>
                  <a:lnTo>
                    <a:pt x="1390" y="899"/>
                  </a:lnTo>
                  <a:lnTo>
                    <a:pt x="1390" y="1060"/>
                  </a:lnTo>
                  <a:lnTo>
                    <a:pt x="1390" y="1060"/>
                  </a:lnTo>
                  <a:lnTo>
                    <a:pt x="1390" y="899"/>
                  </a:lnTo>
                  <a:lnTo>
                    <a:pt x="1390" y="899"/>
                  </a:lnTo>
                  <a:lnTo>
                    <a:pt x="1390" y="1060"/>
                  </a:lnTo>
                  <a:lnTo>
                    <a:pt x="1391" y="1060"/>
                  </a:lnTo>
                  <a:lnTo>
                    <a:pt x="1391" y="1060"/>
                  </a:lnTo>
                  <a:lnTo>
                    <a:pt x="1391" y="1060"/>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2" y="899"/>
                  </a:lnTo>
                  <a:lnTo>
                    <a:pt x="1392" y="899"/>
                  </a:lnTo>
                  <a:lnTo>
                    <a:pt x="1396" y="899"/>
                  </a:lnTo>
                  <a:lnTo>
                    <a:pt x="1396" y="899"/>
                  </a:lnTo>
                  <a:lnTo>
                    <a:pt x="1396" y="899"/>
                  </a:lnTo>
                  <a:lnTo>
                    <a:pt x="1396" y="899"/>
                  </a:lnTo>
                  <a:lnTo>
                    <a:pt x="1397" y="899"/>
                  </a:lnTo>
                  <a:lnTo>
                    <a:pt x="1397" y="899"/>
                  </a:lnTo>
                  <a:lnTo>
                    <a:pt x="1399" y="899"/>
                  </a:lnTo>
                  <a:lnTo>
                    <a:pt x="1399" y="899"/>
                  </a:lnTo>
                  <a:lnTo>
                    <a:pt x="1399" y="899"/>
                  </a:lnTo>
                  <a:lnTo>
                    <a:pt x="1399" y="899"/>
                  </a:lnTo>
                  <a:lnTo>
                    <a:pt x="1399" y="899"/>
                  </a:lnTo>
                  <a:lnTo>
                    <a:pt x="1399" y="1056"/>
                  </a:lnTo>
                  <a:lnTo>
                    <a:pt x="1399" y="1056"/>
                  </a:lnTo>
                  <a:lnTo>
                    <a:pt x="1399" y="1056"/>
                  </a:lnTo>
                  <a:lnTo>
                    <a:pt x="1403" y="1056"/>
                  </a:lnTo>
                  <a:lnTo>
                    <a:pt x="1403" y="1056"/>
                  </a:lnTo>
                  <a:lnTo>
                    <a:pt x="1403" y="1056"/>
                  </a:lnTo>
                  <a:lnTo>
                    <a:pt x="1403" y="899"/>
                  </a:lnTo>
                  <a:lnTo>
                    <a:pt x="1404" y="899"/>
                  </a:lnTo>
                  <a:lnTo>
                    <a:pt x="1404" y="899"/>
                  </a:lnTo>
                  <a:lnTo>
                    <a:pt x="1404" y="899"/>
                  </a:lnTo>
                  <a:lnTo>
                    <a:pt x="1404" y="899"/>
                  </a:lnTo>
                  <a:lnTo>
                    <a:pt x="1404" y="899"/>
                  </a:lnTo>
                  <a:lnTo>
                    <a:pt x="1404" y="899"/>
                  </a:lnTo>
                  <a:lnTo>
                    <a:pt x="1404" y="899"/>
                  </a:lnTo>
                  <a:lnTo>
                    <a:pt x="1404" y="899"/>
                  </a:lnTo>
                  <a:lnTo>
                    <a:pt x="1404" y="899"/>
                  </a:lnTo>
                  <a:lnTo>
                    <a:pt x="1404" y="1053"/>
                  </a:lnTo>
                  <a:lnTo>
                    <a:pt x="1404" y="1053"/>
                  </a:lnTo>
                  <a:lnTo>
                    <a:pt x="1404" y="1053"/>
                  </a:lnTo>
                  <a:lnTo>
                    <a:pt x="1404" y="1053"/>
                  </a:lnTo>
                  <a:lnTo>
                    <a:pt x="1404" y="1053"/>
                  </a:lnTo>
                  <a:lnTo>
                    <a:pt x="1404" y="1053"/>
                  </a:lnTo>
                  <a:lnTo>
                    <a:pt x="1404" y="1053"/>
                  </a:lnTo>
                  <a:lnTo>
                    <a:pt x="1404" y="1053"/>
                  </a:lnTo>
                  <a:lnTo>
                    <a:pt x="1404"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6" y="1053"/>
                  </a:lnTo>
                  <a:lnTo>
                    <a:pt x="1406" y="1053"/>
                  </a:lnTo>
                  <a:lnTo>
                    <a:pt x="1406" y="1053"/>
                  </a:lnTo>
                  <a:lnTo>
                    <a:pt x="1406" y="1053"/>
                  </a:lnTo>
                  <a:lnTo>
                    <a:pt x="1407" y="1053"/>
                  </a:lnTo>
                  <a:lnTo>
                    <a:pt x="1407" y="1053"/>
                  </a:lnTo>
                  <a:lnTo>
                    <a:pt x="1408" y="1053"/>
                  </a:lnTo>
                  <a:lnTo>
                    <a:pt x="1408" y="1053"/>
                  </a:lnTo>
                  <a:lnTo>
                    <a:pt x="1408" y="1053"/>
                  </a:lnTo>
                  <a:lnTo>
                    <a:pt x="1408" y="1053"/>
                  </a:lnTo>
                  <a:lnTo>
                    <a:pt x="1408" y="1053"/>
                  </a:lnTo>
                  <a:lnTo>
                    <a:pt x="1408" y="1052"/>
                  </a:lnTo>
                  <a:lnTo>
                    <a:pt x="1408" y="1052"/>
                  </a:lnTo>
                  <a:lnTo>
                    <a:pt x="1408" y="1050"/>
                  </a:lnTo>
                  <a:lnTo>
                    <a:pt x="1408" y="1050"/>
                  </a:lnTo>
                  <a:lnTo>
                    <a:pt x="1408" y="1050"/>
                  </a:lnTo>
                  <a:lnTo>
                    <a:pt x="1408" y="1050"/>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3" y="899"/>
                  </a:lnTo>
                  <a:lnTo>
                    <a:pt x="1413" y="899"/>
                  </a:lnTo>
                  <a:lnTo>
                    <a:pt x="1413" y="899"/>
                  </a:lnTo>
                  <a:lnTo>
                    <a:pt x="1413" y="899"/>
                  </a:lnTo>
                  <a:lnTo>
                    <a:pt x="1413" y="899"/>
                  </a:lnTo>
                  <a:lnTo>
                    <a:pt x="1413" y="899"/>
                  </a:lnTo>
                  <a:lnTo>
                    <a:pt x="1414" y="899"/>
                  </a:lnTo>
                  <a:lnTo>
                    <a:pt x="1414" y="899"/>
                  </a:lnTo>
                  <a:lnTo>
                    <a:pt x="1421" y="899"/>
                  </a:lnTo>
                  <a:lnTo>
                    <a:pt x="1421" y="1042"/>
                  </a:lnTo>
                  <a:lnTo>
                    <a:pt x="1422" y="1042"/>
                  </a:lnTo>
                  <a:lnTo>
                    <a:pt x="1422" y="1042"/>
                  </a:lnTo>
                  <a:lnTo>
                    <a:pt x="1423" y="1042"/>
                  </a:lnTo>
                  <a:lnTo>
                    <a:pt x="1423" y="1042"/>
                  </a:lnTo>
                  <a:lnTo>
                    <a:pt x="1425" y="1042"/>
                  </a:lnTo>
                  <a:lnTo>
                    <a:pt x="1425" y="1042"/>
                  </a:lnTo>
                  <a:lnTo>
                    <a:pt x="1432" y="1042"/>
                  </a:lnTo>
                  <a:lnTo>
                    <a:pt x="1432" y="899"/>
                  </a:lnTo>
                  <a:lnTo>
                    <a:pt x="1432" y="899"/>
                  </a:lnTo>
                  <a:lnTo>
                    <a:pt x="1432" y="899"/>
                  </a:lnTo>
                  <a:lnTo>
                    <a:pt x="1432" y="899"/>
                  </a:lnTo>
                  <a:lnTo>
                    <a:pt x="1432" y="899"/>
                  </a:lnTo>
                  <a:lnTo>
                    <a:pt x="1434" y="899"/>
                  </a:lnTo>
                  <a:lnTo>
                    <a:pt x="1434" y="899"/>
                  </a:lnTo>
                  <a:lnTo>
                    <a:pt x="1434" y="899"/>
                  </a:lnTo>
                  <a:lnTo>
                    <a:pt x="1434"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6" y="1040"/>
                  </a:lnTo>
                  <a:lnTo>
                    <a:pt x="1436" y="899"/>
                  </a:lnTo>
                  <a:lnTo>
                    <a:pt x="1437" y="899"/>
                  </a:lnTo>
                  <a:lnTo>
                    <a:pt x="1437" y="899"/>
                  </a:lnTo>
                  <a:lnTo>
                    <a:pt x="1438" y="899"/>
                  </a:lnTo>
                  <a:lnTo>
                    <a:pt x="1438" y="899"/>
                  </a:lnTo>
                  <a:lnTo>
                    <a:pt x="1438" y="899"/>
                  </a:lnTo>
                  <a:lnTo>
                    <a:pt x="1438" y="899"/>
                  </a:lnTo>
                  <a:lnTo>
                    <a:pt x="1438" y="899"/>
                  </a:lnTo>
                  <a:lnTo>
                    <a:pt x="1438" y="899"/>
                  </a:lnTo>
                  <a:lnTo>
                    <a:pt x="1438" y="899"/>
                  </a:lnTo>
                  <a:lnTo>
                    <a:pt x="1438" y="899"/>
                  </a:lnTo>
                  <a:lnTo>
                    <a:pt x="1439" y="899"/>
                  </a:lnTo>
                  <a:lnTo>
                    <a:pt x="1439" y="899"/>
                  </a:lnTo>
                  <a:lnTo>
                    <a:pt x="1441" y="899"/>
                  </a:lnTo>
                  <a:lnTo>
                    <a:pt x="1441" y="899"/>
                  </a:lnTo>
                  <a:lnTo>
                    <a:pt x="1453" y="899"/>
                  </a:lnTo>
                  <a:lnTo>
                    <a:pt x="1453" y="899"/>
                  </a:lnTo>
                  <a:lnTo>
                    <a:pt x="1453" y="899"/>
                  </a:lnTo>
                  <a:lnTo>
                    <a:pt x="1453" y="899"/>
                  </a:lnTo>
                  <a:lnTo>
                    <a:pt x="1453" y="899"/>
                  </a:lnTo>
                  <a:lnTo>
                    <a:pt x="1453" y="899"/>
                  </a:lnTo>
                  <a:lnTo>
                    <a:pt x="1454" y="899"/>
                  </a:lnTo>
                  <a:lnTo>
                    <a:pt x="1454" y="899"/>
                  </a:lnTo>
                  <a:lnTo>
                    <a:pt x="1455" y="899"/>
                  </a:lnTo>
                  <a:lnTo>
                    <a:pt x="1455" y="899"/>
                  </a:lnTo>
                  <a:lnTo>
                    <a:pt x="1455" y="899"/>
                  </a:lnTo>
                  <a:lnTo>
                    <a:pt x="1455" y="899"/>
                  </a:lnTo>
                  <a:lnTo>
                    <a:pt x="1455" y="899"/>
                  </a:lnTo>
                  <a:lnTo>
                    <a:pt x="1455" y="899"/>
                  </a:lnTo>
                  <a:lnTo>
                    <a:pt x="1455" y="899"/>
                  </a:lnTo>
                  <a:lnTo>
                    <a:pt x="1455" y="899"/>
                  </a:lnTo>
                  <a:lnTo>
                    <a:pt x="1456" y="899"/>
                  </a:lnTo>
                  <a:lnTo>
                    <a:pt x="1456" y="899"/>
                  </a:lnTo>
                  <a:lnTo>
                    <a:pt x="1457" y="899"/>
                  </a:lnTo>
                  <a:lnTo>
                    <a:pt x="1457" y="899"/>
                  </a:lnTo>
                  <a:lnTo>
                    <a:pt x="1457" y="899"/>
                  </a:lnTo>
                  <a:lnTo>
                    <a:pt x="1457" y="899"/>
                  </a:lnTo>
                  <a:lnTo>
                    <a:pt x="1474" y="899"/>
                  </a:lnTo>
                  <a:lnTo>
                    <a:pt x="1474" y="899"/>
                  </a:lnTo>
                  <a:lnTo>
                    <a:pt x="1474" y="899"/>
                  </a:lnTo>
                  <a:lnTo>
                    <a:pt x="1474" y="899"/>
                  </a:lnTo>
                  <a:lnTo>
                    <a:pt x="1474" y="899"/>
                  </a:lnTo>
                  <a:lnTo>
                    <a:pt x="1474" y="1033"/>
                  </a:lnTo>
                  <a:lnTo>
                    <a:pt x="1475" y="1033"/>
                  </a:lnTo>
                  <a:lnTo>
                    <a:pt x="1475" y="899"/>
                  </a:lnTo>
                  <a:lnTo>
                    <a:pt x="1475" y="899"/>
                  </a:lnTo>
                  <a:lnTo>
                    <a:pt x="1475" y="899"/>
                  </a:lnTo>
                  <a:lnTo>
                    <a:pt x="1475" y="899"/>
                  </a:lnTo>
                  <a:lnTo>
                    <a:pt x="1475" y="899"/>
                  </a:lnTo>
                  <a:lnTo>
                    <a:pt x="1476" y="899"/>
                  </a:lnTo>
                  <a:lnTo>
                    <a:pt x="1476" y="899"/>
                  </a:lnTo>
                  <a:lnTo>
                    <a:pt x="1476" y="899"/>
                  </a:lnTo>
                  <a:lnTo>
                    <a:pt x="1476" y="899"/>
                  </a:lnTo>
                  <a:lnTo>
                    <a:pt x="1478" y="899"/>
                  </a:lnTo>
                  <a:lnTo>
                    <a:pt x="1478" y="1029"/>
                  </a:lnTo>
                  <a:lnTo>
                    <a:pt x="1478" y="1029"/>
                  </a:lnTo>
                  <a:lnTo>
                    <a:pt x="1478" y="899"/>
                  </a:lnTo>
                  <a:lnTo>
                    <a:pt x="1478" y="899"/>
                  </a:lnTo>
                  <a:lnTo>
                    <a:pt x="1478" y="1029"/>
                  </a:lnTo>
                  <a:lnTo>
                    <a:pt x="1478" y="1029"/>
                  </a:lnTo>
                  <a:lnTo>
                    <a:pt x="1478" y="1029"/>
                  </a:lnTo>
                  <a:lnTo>
                    <a:pt x="1478" y="1029"/>
                  </a:lnTo>
                  <a:lnTo>
                    <a:pt x="1478" y="899"/>
                  </a:lnTo>
                  <a:lnTo>
                    <a:pt x="1479" y="899"/>
                  </a:lnTo>
                  <a:lnTo>
                    <a:pt x="1479" y="899"/>
                  </a:lnTo>
                  <a:lnTo>
                    <a:pt x="1482" y="899"/>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4" y="899"/>
                  </a:lnTo>
                  <a:lnTo>
                    <a:pt x="1484" y="899"/>
                  </a:lnTo>
                  <a:lnTo>
                    <a:pt x="1484" y="899"/>
                  </a:lnTo>
                  <a:lnTo>
                    <a:pt x="1484" y="899"/>
                  </a:lnTo>
                  <a:lnTo>
                    <a:pt x="1484" y="899"/>
                  </a:lnTo>
                  <a:lnTo>
                    <a:pt x="1484" y="899"/>
                  </a:lnTo>
                  <a:lnTo>
                    <a:pt x="1484" y="899"/>
                  </a:lnTo>
                  <a:lnTo>
                    <a:pt x="1484" y="899"/>
                  </a:lnTo>
                  <a:lnTo>
                    <a:pt x="1484" y="899"/>
                  </a:lnTo>
                  <a:lnTo>
                    <a:pt x="1484" y="1019"/>
                  </a:lnTo>
                  <a:lnTo>
                    <a:pt x="1484" y="1019"/>
                  </a:lnTo>
                  <a:lnTo>
                    <a:pt x="1484" y="1017"/>
                  </a:lnTo>
                  <a:lnTo>
                    <a:pt x="1484" y="1017"/>
                  </a:lnTo>
                  <a:lnTo>
                    <a:pt x="1484" y="1017"/>
                  </a:lnTo>
                  <a:lnTo>
                    <a:pt x="1484" y="1017"/>
                  </a:lnTo>
                  <a:lnTo>
                    <a:pt x="1484" y="899"/>
                  </a:lnTo>
                  <a:lnTo>
                    <a:pt x="1485" y="899"/>
                  </a:lnTo>
                  <a:lnTo>
                    <a:pt x="1485" y="899"/>
                  </a:lnTo>
                  <a:lnTo>
                    <a:pt x="1485" y="899"/>
                  </a:lnTo>
                  <a:lnTo>
                    <a:pt x="1485" y="899"/>
                  </a:lnTo>
                  <a:lnTo>
                    <a:pt x="1485" y="899"/>
                  </a:lnTo>
                  <a:lnTo>
                    <a:pt x="1485" y="899"/>
                  </a:lnTo>
                  <a:lnTo>
                    <a:pt x="1486" y="899"/>
                  </a:lnTo>
                  <a:lnTo>
                    <a:pt x="1486" y="899"/>
                  </a:lnTo>
                  <a:lnTo>
                    <a:pt x="1487" y="899"/>
                  </a:lnTo>
                  <a:lnTo>
                    <a:pt x="1487" y="899"/>
                  </a:lnTo>
                  <a:lnTo>
                    <a:pt x="1489" y="899"/>
                  </a:lnTo>
                  <a:lnTo>
                    <a:pt x="1489" y="899"/>
                  </a:lnTo>
                  <a:lnTo>
                    <a:pt x="1495" y="899"/>
                  </a:lnTo>
                  <a:lnTo>
                    <a:pt x="1495" y="899"/>
                  </a:lnTo>
                  <a:lnTo>
                    <a:pt x="1507" y="899"/>
                  </a:lnTo>
                  <a:lnTo>
                    <a:pt x="1507" y="899"/>
                  </a:lnTo>
                  <a:lnTo>
                    <a:pt x="1535" y="899"/>
                  </a:lnTo>
                  <a:lnTo>
                    <a:pt x="1535" y="899"/>
                  </a:lnTo>
                  <a:lnTo>
                    <a:pt x="1535" y="899"/>
                  </a:lnTo>
                  <a:lnTo>
                    <a:pt x="1535" y="899"/>
                  </a:lnTo>
                  <a:lnTo>
                    <a:pt x="1535" y="899"/>
                  </a:lnTo>
                  <a:lnTo>
                    <a:pt x="1535" y="899"/>
                  </a:lnTo>
                  <a:lnTo>
                    <a:pt x="1536" y="899"/>
                  </a:lnTo>
                  <a:lnTo>
                    <a:pt x="1536" y="899"/>
                  </a:lnTo>
                  <a:lnTo>
                    <a:pt x="1536" y="899"/>
                  </a:lnTo>
                  <a:lnTo>
                    <a:pt x="1536" y="899"/>
                  </a:lnTo>
                  <a:lnTo>
                    <a:pt x="1537" y="899"/>
                  </a:lnTo>
                  <a:lnTo>
                    <a:pt x="1537" y="899"/>
                  </a:lnTo>
                  <a:lnTo>
                    <a:pt x="1538" y="899"/>
                  </a:lnTo>
                  <a:lnTo>
                    <a:pt x="1538" y="899"/>
                  </a:lnTo>
                  <a:lnTo>
                    <a:pt x="1539" y="899"/>
                  </a:lnTo>
                  <a:lnTo>
                    <a:pt x="1539" y="899"/>
                  </a:lnTo>
                  <a:lnTo>
                    <a:pt x="1541" y="899"/>
                  </a:lnTo>
                  <a:lnTo>
                    <a:pt x="1541" y="899"/>
                  </a:lnTo>
                  <a:lnTo>
                    <a:pt x="1544" y="899"/>
                  </a:lnTo>
                  <a:lnTo>
                    <a:pt x="1544" y="899"/>
                  </a:lnTo>
                  <a:lnTo>
                    <a:pt x="1549" y="899"/>
                  </a:lnTo>
                  <a:lnTo>
                    <a:pt x="1549" y="899"/>
                  </a:lnTo>
                  <a:lnTo>
                    <a:pt x="1558" y="899"/>
                  </a:lnTo>
                  <a:lnTo>
                    <a:pt x="1558" y="899"/>
                  </a:lnTo>
                  <a:lnTo>
                    <a:pt x="1576" y="899"/>
                  </a:lnTo>
                  <a:lnTo>
                    <a:pt x="1576" y="899"/>
                  </a:lnTo>
                  <a:lnTo>
                    <a:pt x="1626" y="899"/>
                  </a:lnTo>
                  <a:lnTo>
                    <a:pt x="1626" y="1010"/>
                  </a:lnTo>
                  <a:lnTo>
                    <a:pt x="1628" y="1010"/>
                  </a:lnTo>
                  <a:lnTo>
                    <a:pt x="1628" y="1010"/>
                  </a:lnTo>
                  <a:lnTo>
                    <a:pt x="1631" y="1010"/>
                  </a:lnTo>
                  <a:lnTo>
                    <a:pt x="1631" y="1010"/>
                  </a:lnTo>
                  <a:lnTo>
                    <a:pt x="1637" y="1010"/>
                  </a:lnTo>
                  <a:lnTo>
                    <a:pt x="1637" y="1010"/>
                  </a:lnTo>
                  <a:lnTo>
                    <a:pt x="1679" y="1010"/>
                  </a:lnTo>
                  <a:lnTo>
                    <a:pt x="1679" y="1010"/>
                  </a:lnTo>
                  <a:lnTo>
                    <a:pt x="1679" y="1010"/>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81" y="1007"/>
                  </a:lnTo>
                  <a:lnTo>
                    <a:pt x="1681" y="1007"/>
                  </a:lnTo>
                  <a:lnTo>
                    <a:pt x="1683" y="1007"/>
                  </a:lnTo>
                  <a:lnTo>
                    <a:pt x="1683" y="899"/>
                  </a:lnTo>
                  <a:lnTo>
                    <a:pt x="1687" y="899"/>
                  </a:lnTo>
                  <a:lnTo>
                    <a:pt x="1687" y="899"/>
                  </a:lnTo>
                  <a:lnTo>
                    <a:pt x="1695" y="899"/>
                  </a:lnTo>
                  <a:lnTo>
                    <a:pt x="1695" y="899"/>
                  </a:lnTo>
                  <a:lnTo>
                    <a:pt x="1695" y="899"/>
                  </a:lnTo>
                  <a:lnTo>
                    <a:pt x="1695" y="899"/>
                  </a:lnTo>
                  <a:lnTo>
                    <a:pt x="1698" y="899"/>
                  </a:lnTo>
                  <a:lnTo>
                    <a:pt x="1698" y="1005"/>
                  </a:lnTo>
                  <a:lnTo>
                    <a:pt x="1698" y="1005"/>
                  </a:lnTo>
                  <a:lnTo>
                    <a:pt x="1698" y="1005"/>
                  </a:lnTo>
                  <a:lnTo>
                    <a:pt x="1699" y="1005"/>
                  </a:lnTo>
                  <a:lnTo>
                    <a:pt x="1699" y="1004"/>
                  </a:lnTo>
                  <a:lnTo>
                    <a:pt x="1699" y="1004"/>
                  </a:lnTo>
                  <a:lnTo>
                    <a:pt x="1699" y="1004"/>
                  </a:lnTo>
                  <a:lnTo>
                    <a:pt x="1699" y="1004"/>
                  </a:lnTo>
                  <a:lnTo>
                    <a:pt x="1699" y="899"/>
                  </a:lnTo>
                  <a:lnTo>
                    <a:pt x="1699" y="899"/>
                  </a:lnTo>
                  <a:lnTo>
                    <a:pt x="1699" y="999"/>
                  </a:lnTo>
                  <a:lnTo>
                    <a:pt x="1699" y="999"/>
                  </a:lnTo>
                  <a:lnTo>
                    <a:pt x="1699" y="999"/>
                  </a:lnTo>
                  <a:lnTo>
                    <a:pt x="1699" y="999"/>
                  </a:lnTo>
                  <a:lnTo>
                    <a:pt x="1699" y="999"/>
                  </a:lnTo>
                  <a:lnTo>
                    <a:pt x="1699" y="999"/>
                  </a:lnTo>
                  <a:lnTo>
                    <a:pt x="1699" y="899"/>
                  </a:lnTo>
                  <a:lnTo>
                    <a:pt x="1699" y="899"/>
                  </a:lnTo>
                  <a:lnTo>
                    <a:pt x="1699" y="899"/>
                  </a:lnTo>
                  <a:lnTo>
                    <a:pt x="1700" y="899"/>
                  </a:lnTo>
                  <a:lnTo>
                    <a:pt x="1700" y="996"/>
                  </a:lnTo>
                  <a:lnTo>
                    <a:pt x="1700" y="996"/>
                  </a:lnTo>
                  <a:lnTo>
                    <a:pt x="1700" y="996"/>
                  </a:lnTo>
                  <a:lnTo>
                    <a:pt x="1700" y="996"/>
                  </a:lnTo>
                  <a:lnTo>
                    <a:pt x="1700" y="996"/>
                  </a:lnTo>
                  <a:lnTo>
                    <a:pt x="1700" y="996"/>
                  </a:lnTo>
                  <a:lnTo>
                    <a:pt x="1700" y="996"/>
                  </a:lnTo>
                  <a:lnTo>
                    <a:pt x="1702" y="996"/>
                  </a:lnTo>
                  <a:lnTo>
                    <a:pt x="1702" y="993"/>
                  </a:lnTo>
                  <a:lnTo>
                    <a:pt x="1702" y="993"/>
                  </a:lnTo>
                  <a:lnTo>
                    <a:pt x="1702" y="993"/>
                  </a:lnTo>
                  <a:lnTo>
                    <a:pt x="1702" y="993"/>
                  </a:lnTo>
                  <a:lnTo>
                    <a:pt x="1702" y="993"/>
                  </a:lnTo>
                  <a:lnTo>
                    <a:pt x="1702" y="993"/>
                  </a:lnTo>
                  <a:lnTo>
                    <a:pt x="1702" y="899"/>
                  </a:lnTo>
                  <a:lnTo>
                    <a:pt x="1702" y="899"/>
                  </a:lnTo>
                  <a:lnTo>
                    <a:pt x="1702" y="993"/>
                  </a:lnTo>
                  <a:lnTo>
                    <a:pt x="1703" y="993"/>
                  </a:lnTo>
                  <a:lnTo>
                    <a:pt x="1703" y="993"/>
                  </a:lnTo>
                  <a:lnTo>
                    <a:pt x="1703" y="993"/>
                  </a:lnTo>
                  <a:lnTo>
                    <a:pt x="1703" y="993"/>
                  </a:lnTo>
                  <a:lnTo>
                    <a:pt x="1706" y="993"/>
                  </a:lnTo>
                  <a:lnTo>
                    <a:pt x="1706" y="899"/>
                  </a:lnTo>
                  <a:lnTo>
                    <a:pt x="1706" y="899"/>
                  </a:lnTo>
                  <a:lnTo>
                    <a:pt x="1706" y="899"/>
                  </a:lnTo>
                  <a:lnTo>
                    <a:pt x="1737" y="899"/>
                  </a:lnTo>
                  <a:lnTo>
                    <a:pt x="1737" y="899"/>
                  </a:lnTo>
                  <a:lnTo>
                    <a:pt x="1799" y="899"/>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800" y="987"/>
                  </a:lnTo>
                  <a:lnTo>
                    <a:pt x="1800" y="987"/>
                  </a:lnTo>
                  <a:lnTo>
                    <a:pt x="1800" y="987"/>
                  </a:lnTo>
                  <a:lnTo>
                    <a:pt x="1800" y="899"/>
                  </a:lnTo>
                  <a:lnTo>
                    <a:pt x="1800" y="899"/>
                  </a:lnTo>
                  <a:lnTo>
                    <a:pt x="1800" y="899"/>
                  </a:lnTo>
                  <a:lnTo>
                    <a:pt x="1800" y="899"/>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1" y="976"/>
                  </a:lnTo>
                  <a:lnTo>
                    <a:pt x="1801" y="976"/>
                  </a:lnTo>
                  <a:lnTo>
                    <a:pt x="1801" y="976"/>
                  </a:lnTo>
                  <a:lnTo>
                    <a:pt x="1801" y="976"/>
                  </a:lnTo>
                  <a:lnTo>
                    <a:pt x="1801" y="976"/>
                  </a:lnTo>
                  <a:lnTo>
                    <a:pt x="1801" y="899"/>
                  </a:lnTo>
                  <a:lnTo>
                    <a:pt x="1801" y="899"/>
                  </a:lnTo>
                  <a:lnTo>
                    <a:pt x="1801" y="899"/>
                  </a:lnTo>
                  <a:lnTo>
                    <a:pt x="1801" y="899"/>
                  </a:lnTo>
                  <a:lnTo>
                    <a:pt x="1801" y="899"/>
                  </a:lnTo>
                  <a:lnTo>
                    <a:pt x="1801" y="899"/>
                  </a:lnTo>
                  <a:lnTo>
                    <a:pt x="1801" y="899"/>
                  </a:lnTo>
                  <a:lnTo>
                    <a:pt x="1802" y="899"/>
                  </a:lnTo>
                  <a:lnTo>
                    <a:pt x="1802" y="899"/>
                  </a:lnTo>
                  <a:lnTo>
                    <a:pt x="1802" y="899"/>
                  </a:lnTo>
                  <a:lnTo>
                    <a:pt x="1802" y="899"/>
                  </a:lnTo>
                  <a:lnTo>
                    <a:pt x="1803" y="899"/>
                  </a:lnTo>
                  <a:lnTo>
                    <a:pt x="1803" y="899"/>
                  </a:lnTo>
                  <a:lnTo>
                    <a:pt x="1804" y="899"/>
                  </a:lnTo>
                  <a:lnTo>
                    <a:pt x="1804" y="899"/>
                  </a:lnTo>
                  <a:lnTo>
                    <a:pt x="1808" y="899"/>
                  </a:lnTo>
                  <a:lnTo>
                    <a:pt x="1808" y="899"/>
                  </a:lnTo>
                  <a:lnTo>
                    <a:pt x="1814" y="899"/>
                  </a:lnTo>
                  <a:lnTo>
                    <a:pt x="1814" y="899"/>
                  </a:lnTo>
                  <a:lnTo>
                    <a:pt x="1814" y="899"/>
                  </a:lnTo>
                  <a:lnTo>
                    <a:pt x="1814" y="970"/>
                  </a:lnTo>
                  <a:lnTo>
                    <a:pt x="1814" y="970"/>
                  </a:lnTo>
                  <a:lnTo>
                    <a:pt x="1814" y="970"/>
                  </a:lnTo>
                  <a:lnTo>
                    <a:pt x="1814" y="970"/>
                  </a:lnTo>
                  <a:lnTo>
                    <a:pt x="1814" y="970"/>
                  </a:lnTo>
                  <a:lnTo>
                    <a:pt x="1815" y="970"/>
                  </a:lnTo>
                  <a:lnTo>
                    <a:pt x="1815" y="899"/>
                  </a:lnTo>
                  <a:lnTo>
                    <a:pt x="1817" y="899"/>
                  </a:lnTo>
                  <a:lnTo>
                    <a:pt x="1817" y="966"/>
                  </a:lnTo>
                  <a:lnTo>
                    <a:pt x="1817" y="966"/>
                  </a:lnTo>
                  <a:lnTo>
                    <a:pt x="1817" y="966"/>
                  </a:lnTo>
                  <a:lnTo>
                    <a:pt x="1820" y="966"/>
                  </a:lnTo>
                  <a:lnTo>
                    <a:pt x="1820" y="966"/>
                  </a:lnTo>
                  <a:lnTo>
                    <a:pt x="1844" y="966"/>
                  </a:lnTo>
                  <a:lnTo>
                    <a:pt x="1844" y="899"/>
                  </a:lnTo>
                  <a:lnTo>
                    <a:pt x="1845" y="899"/>
                  </a:lnTo>
                  <a:lnTo>
                    <a:pt x="1845" y="963"/>
                  </a:lnTo>
                  <a:lnTo>
                    <a:pt x="1845" y="963"/>
                  </a:lnTo>
                  <a:lnTo>
                    <a:pt x="1845" y="963"/>
                  </a:lnTo>
                  <a:lnTo>
                    <a:pt x="1846" y="963"/>
                  </a:lnTo>
                  <a:lnTo>
                    <a:pt x="1846" y="963"/>
                  </a:lnTo>
                  <a:lnTo>
                    <a:pt x="1847" y="963"/>
                  </a:lnTo>
                  <a:lnTo>
                    <a:pt x="1847" y="963"/>
                  </a:lnTo>
                  <a:lnTo>
                    <a:pt x="1852" y="963"/>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956"/>
                  </a:lnTo>
                  <a:lnTo>
                    <a:pt x="1852" y="956"/>
                  </a:lnTo>
                  <a:lnTo>
                    <a:pt x="1852" y="954"/>
                  </a:lnTo>
                  <a:lnTo>
                    <a:pt x="1852" y="954"/>
                  </a:lnTo>
                  <a:lnTo>
                    <a:pt x="1852" y="954"/>
                  </a:lnTo>
                  <a:lnTo>
                    <a:pt x="1852" y="954"/>
                  </a:lnTo>
                  <a:lnTo>
                    <a:pt x="1852" y="954"/>
                  </a:lnTo>
                  <a:lnTo>
                    <a:pt x="1853" y="954"/>
                  </a:lnTo>
                  <a:lnTo>
                    <a:pt x="1853" y="954"/>
                  </a:lnTo>
                  <a:lnTo>
                    <a:pt x="1853" y="954"/>
                  </a:lnTo>
                  <a:lnTo>
                    <a:pt x="1853" y="952"/>
                  </a:lnTo>
                  <a:lnTo>
                    <a:pt x="1854" y="952"/>
                  </a:lnTo>
                  <a:lnTo>
                    <a:pt x="1854" y="899"/>
                  </a:lnTo>
                  <a:lnTo>
                    <a:pt x="1855" y="899"/>
                  </a:lnTo>
                  <a:lnTo>
                    <a:pt x="1855" y="952"/>
                  </a:lnTo>
                  <a:lnTo>
                    <a:pt x="1860" y="952"/>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1" y="948"/>
                  </a:lnTo>
                  <a:lnTo>
                    <a:pt x="1861" y="948"/>
                  </a:lnTo>
                  <a:lnTo>
                    <a:pt x="1863" y="948"/>
                  </a:lnTo>
                  <a:lnTo>
                    <a:pt x="1863" y="948"/>
                  </a:lnTo>
                  <a:lnTo>
                    <a:pt x="1868" y="948"/>
                  </a:lnTo>
                  <a:lnTo>
                    <a:pt x="1868" y="948"/>
                  </a:lnTo>
                  <a:lnTo>
                    <a:pt x="1870" y="948"/>
                  </a:lnTo>
                  <a:lnTo>
                    <a:pt x="1870" y="946"/>
                  </a:lnTo>
                  <a:lnTo>
                    <a:pt x="1870" y="946"/>
                  </a:lnTo>
                  <a:lnTo>
                    <a:pt x="1870" y="946"/>
                  </a:lnTo>
                  <a:lnTo>
                    <a:pt x="1870" y="946"/>
                  </a:lnTo>
                  <a:lnTo>
                    <a:pt x="1870" y="945"/>
                  </a:lnTo>
                  <a:lnTo>
                    <a:pt x="1870" y="945"/>
                  </a:lnTo>
                  <a:lnTo>
                    <a:pt x="1870" y="945"/>
                  </a:lnTo>
                  <a:lnTo>
                    <a:pt x="1870" y="945"/>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1"/>
                  </a:lnTo>
                  <a:lnTo>
                    <a:pt x="1890" y="941"/>
                  </a:lnTo>
                  <a:lnTo>
                    <a:pt x="1890" y="941"/>
                  </a:lnTo>
                  <a:lnTo>
                    <a:pt x="1891" y="941"/>
                  </a:lnTo>
                  <a:lnTo>
                    <a:pt x="1891" y="939"/>
                  </a:lnTo>
                  <a:lnTo>
                    <a:pt x="1891" y="939"/>
                  </a:lnTo>
                  <a:lnTo>
                    <a:pt x="1891" y="939"/>
                  </a:lnTo>
                  <a:lnTo>
                    <a:pt x="1894" y="939"/>
                  </a:lnTo>
                  <a:lnTo>
                    <a:pt x="1894" y="939"/>
                  </a:lnTo>
                  <a:lnTo>
                    <a:pt x="1895" y="939"/>
                  </a:lnTo>
                  <a:lnTo>
                    <a:pt x="1895" y="939"/>
                  </a:lnTo>
                  <a:lnTo>
                    <a:pt x="1901" y="939"/>
                  </a:lnTo>
                  <a:lnTo>
                    <a:pt x="1901" y="899"/>
                  </a:lnTo>
                  <a:lnTo>
                    <a:pt x="1901" y="899"/>
                  </a:lnTo>
                  <a:lnTo>
                    <a:pt x="1901" y="938"/>
                  </a:lnTo>
                  <a:lnTo>
                    <a:pt x="1901" y="938"/>
                  </a:lnTo>
                  <a:lnTo>
                    <a:pt x="1901" y="938"/>
                  </a:lnTo>
                  <a:lnTo>
                    <a:pt x="1901" y="938"/>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899"/>
                  </a:lnTo>
                  <a:lnTo>
                    <a:pt x="1903" y="899"/>
                  </a:lnTo>
                  <a:lnTo>
                    <a:pt x="1903" y="934"/>
                  </a:lnTo>
                  <a:lnTo>
                    <a:pt x="1903" y="934"/>
                  </a:lnTo>
                  <a:lnTo>
                    <a:pt x="1903" y="934"/>
                  </a:lnTo>
                  <a:lnTo>
                    <a:pt x="1903" y="934"/>
                  </a:lnTo>
                  <a:lnTo>
                    <a:pt x="1903" y="934"/>
                  </a:lnTo>
                  <a:lnTo>
                    <a:pt x="1903" y="934"/>
                  </a:lnTo>
                  <a:lnTo>
                    <a:pt x="1903" y="934"/>
                  </a:lnTo>
                  <a:lnTo>
                    <a:pt x="1904" y="934"/>
                  </a:lnTo>
                  <a:lnTo>
                    <a:pt x="1904" y="934"/>
                  </a:lnTo>
                  <a:lnTo>
                    <a:pt x="1904" y="934"/>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5" y="932"/>
                  </a:lnTo>
                  <a:lnTo>
                    <a:pt x="1905" y="932"/>
                  </a:lnTo>
                  <a:lnTo>
                    <a:pt x="1906" y="932"/>
                  </a:lnTo>
                  <a:lnTo>
                    <a:pt x="1906" y="932"/>
                  </a:lnTo>
                  <a:lnTo>
                    <a:pt x="1907" y="932"/>
                  </a:lnTo>
                  <a:lnTo>
                    <a:pt x="1907" y="932"/>
                  </a:lnTo>
                  <a:lnTo>
                    <a:pt x="1907" y="932"/>
                  </a:lnTo>
                  <a:lnTo>
                    <a:pt x="1907" y="932"/>
                  </a:lnTo>
                  <a:lnTo>
                    <a:pt x="1909" y="932"/>
                  </a:lnTo>
                  <a:lnTo>
                    <a:pt x="1909" y="932"/>
                  </a:lnTo>
                  <a:lnTo>
                    <a:pt x="1910" y="932"/>
                  </a:lnTo>
                  <a:lnTo>
                    <a:pt x="1910" y="932"/>
                  </a:lnTo>
                  <a:lnTo>
                    <a:pt x="1912" y="932"/>
                  </a:lnTo>
                  <a:lnTo>
                    <a:pt x="1912" y="932"/>
                  </a:lnTo>
                  <a:lnTo>
                    <a:pt x="1926" y="932"/>
                  </a:lnTo>
                  <a:lnTo>
                    <a:pt x="1926" y="899"/>
                  </a:lnTo>
                  <a:lnTo>
                    <a:pt x="1927" y="899"/>
                  </a:lnTo>
                  <a:lnTo>
                    <a:pt x="1927" y="899"/>
                  </a:lnTo>
                  <a:lnTo>
                    <a:pt x="1929" y="899"/>
                  </a:lnTo>
                  <a:lnTo>
                    <a:pt x="1929" y="899"/>
                  </a:lnTo>
                  <a:lnTo>
                    <a:pt x="1936" y="899"/>
                  </a:lnTo>
                  <a:lnTo>
                    <a:pt x="1936" y="899"/>
                  </a:lnTo>
                  <a:lnTo>
                    <a:pt x="1943" y="899"/>
                  </a:lnTo>
                  <a:lnTo>
                    <a:pt x="1943" y="925"/>
                  </a:lnTo>
                  <a:lnTo>
                    <a:pt x="1943" y="925"/>
                  </a:lnTo>
                  <a:lnTo>
                    <a:pt x="1943" y="925"/>
                  </a:lnTo>
                  <a:lnTo>
                    <a:pt x="1944" y="925"/>
                  </a:lnTo>
                  <a:lnTo>
                    <a:pt x="1944" y="924"/>
                  </a:lnTo>
                  <a:lnTo>
                    <a:pt x="1944" y="924"/>
                  </a:lnTo>
                  <a:lnTo>
                    <a:pt x="1944" y="924"/>
                  </a:lnTo>
                  <a:lnTo>
                    <a:pt x="1944" y="924"/>
                  </a:lnTo>
                  <a:lnTo>
                    <a:pt x="1944" y="899"/>
                  </a:lnTo>
                  <a:lnTo>
                    <a:pt x="1944" y="899"/>
                  </a:lnTo>
                  <a:lnTo>
                    <a:pt x="1944" y="899"/>
                  </a:lnTo>
                  <a:lnTo>
                    <a:pt x="1944" y="899"/>
                  </a:lnTo>
                  <a:lnTo>
                    <a:pt x="1944" y="899"/>
                  </a:lnTo>
                  <a:lnTo>
                    <a:pt x="1944" y="899"/>
                  </a:lnTo>
                  <a:lnTo>
                    <a:pt x="1944" y="899"/>
                  </a:lnTo>
                  <a:lnTo>
                    <a:pt x="1944" y="899"/>
                  </a:lnTo>
                  <a:lnTo>
                    <a:pt x="1944" y="920"/>
                  </a:lnTo>
                  <a:lnTo>
                    <a:pt x="1944" y="920"/>
                  </a:lnTo>
                  <a:lnTo>
                    <a:pt x="1944" y="920"/>
                  </a:lnTo>
                  <a:lnTo>
                    <a:pt x="1945" y="920"/>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8" y="899"/>
                  </a:lnTo>
                  <a:lnTo>
                    <a:pt x="1948" y="899"/>
                  </a:lnTo>
                  <a:lnTo>
                    <a:pt x="1948" y="899"/>
                  </a:lnTo>
                  <a:lnTo>
                    <a:pt x="1948" y="916"/>
                  </a:lnTo>
                  <a:lnTo>
                    <a:pt x="1948" y="916"/>
                  </a:lnTo>
                  <a:lnTo>
                    <a:pt x="1948" y="916"/>
                  </a:lnTo>
                  <a:lnTo>
                    <a:pt x="1948" y="916"/>
                  </a:lnTo>
                  <a:lnTo>
                    <a:pt x="1948" y="899"/>
                  </a:lnTo>
                  <a:lnTo>
                    <a:pt x="1948" y="899"/>
                  </a:lnTo>
                  <a:lnTo>
                    <a:pt x="1948" y="915"/>
                  </a:lnTo>
                  <a:lnTo>
                    <a:pt x="1948" y="915"/>
                  </a:lnTo>
                  <a:lnTo>
                    <a:pt x="1948" y="915"/>
                  </a:lnTo>
                  <a:lnTo>
                    <a:pt x="1948" y="915"/>
                  </a:lnTo>
                  <a:lnTo>
                    <a:pt x="1948" y="899"/>
                  </a:lnTo>
                  <a:lnTo>
                    <a:pt x="1948" y="899"/>
                  </a:lnTo>
                  <a:lnTo>
                    <a:pt x="1948" y="899"/>
                  </a:lnTo>
                  <a:lnTo>
                    <a:pt x="1948" y="899"/>
                  </a:lnTo>
                  <a:lnTo>
                    <a:pt x="1948" y="899"/>
                  </a:lnTo>
                  <a:lnTo>
                    <a:pt x="1948" y="899"/>
                  </a:lnTo>
                  <a:lnTo>
                    <a:pt x="1948" y="899"/>
                  </a:lnTo>
                  <a:lnTo>
                    <a:pt x="1948" y="899"/>
                  </a:lnTo>
                  <a:lnTo>
                    <a:pt x="1948" y="915"/>
                  </a:lnTo>
                  <a:lnTo>
                    <a:pt x="1951" y="915"/>
                  </a:lnTo>
                  <a:lnTo>
                    <a:pt x="1951" y="915"/>
                  </a:lnTo>
                  <a:lnTo>
                    <a:pt x="1951" y="915"/>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5" y="910"/>
                  </a:lnTo>
                  <a:lnTo>
                    <a:pt x="1955" y="910"/>
                  </a:lnTo>
                  <a:lnTo>
                    <a:pt x="1958" y="910"/>
                  </a:lnTo>
                  <a:lnTo>
                    <a:pt x="1958" y="899"/>
                  </a:lnTo>
                  <a:lnTo>
                    <a:pt x="1963" y="899"/>
                  </a:lnTo>
                  <a:lnTo>
                    <a:pt x="1963" y="910"/>
                  </a:lnTo>
                  <a:lnTo>
                    <a:pt x="1968" y="910"/>
                  </a:lnTo>
                  <a:lnTo>
                    <a:pt x="1968" y="899"/>
                  </a:lnTo>
                  <a:lnTo>
                    <a:pt x="2021" y="899"/>
                  </a:lnTo>
                  <a:lnTo>
                    <a:pt x="2021" y="899"/>
                  </a:lnTo>
                  <a:lnTo>
                    <a:pt x="2032" y="899"/>
                  </a:lnTo>
                  <a:lnTo>
                    <a:pt x="2032" y="899"/>
                  </a:lnTo>
                  <a:lnTo>
                    <a:pt x="2055" y="899"/>
                  </a:lnTo>
                  <a:lnTo>
                    <a:pt x="2055" y="899"/>
                  </a:lnTo>
                  <a:lnTo>
                    <a:pt x="2055" y="899"/>
                  </a:lnTo>
                  <a:lnTo>
                    <a:pt x="2055" y="899"/>
                  </a:lnTo>
                  <a:lnTo>
                    <a:pt x="2055" y="899"/>
                  </a:lnTo>
                  <a:lnTo>
                    <a:pt x="2055" y="899"/>
                  </a:lnTo>
                  <a:lnTo>
                    <a:pt x="2055" y="899"/>
                  </a:lnTo>
                  <a:lnTo>
                    <a:pt x="2055" y="899"/>
                  </a:lnTo>
                  <a:lnTo>
                    <a:pt x="2055" y="899"/>
                  </a:lnTo>
                  <a:lnTo>
                    <a:pt x="2055" y="907"/>
                  </a:lnTo>
                  <a:lnTo>
                    <a:pt x="2055" y="907"/>
                  </a:lnTo>
                  <a:lnTo>
                    <a:pt x="2055"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9"/>
                  </a:lnTo>
                  <a:lnTo>
                    <a:pt x="2058" y="899"/>
                  </a:lnTo>
                  <a:lnTo>
                    <a:pt x="2058" y="899"/>
                  </a:lnTo>
                  <a:lnTo>
                    <a:pt x="2058" y="899"/>
                  </a:lnTo>
                  <a:lnTo>
                    <a:pt x="2058" y="899"/>
                  </a:lnTo>
                  <a:lnTo>
                    <a:pt x="2058" y="899"/>
                  </a:lnTo>
                  <a:lnTo>
                    <a:pt x="2058" y="899"/>
                  </a:lnTo>
                  <a:lnTo>
                    <a:pt x="2059" y="899"/>
                  </a:lnTo>
                  <a:lnTo>
                    <a:pt x="2059" y="894"/>
                  </a:lnTo>
                  <a:lnTo>
                    <a:pt x="2059" y="894"/>
                  </a:lnTo>
                  <a:lnTo>
                    <a:pt x="2059" y="894"/>
                  </a:lnTo>
                  <a:lnTo>
                    <a:pt x="2059" y="894"/>
                  </a:lnTo>
                  <a:lnTo>
                    <a:pt x="2059" y="899"/>
                  </a:lnTo>
                  <a:lnTo>
                    <a:pt x="2059" y="899"/>
                  </a:lnTo>
                  <a:lnTo>
                    <a:pt x="2059" y="899"/>
                  </a:lnTo>
                  <a:lnTo>
                    <a:pt x="2059" y="899"/>
                  </a:lnTo>
                  <a:lnTo>
                    <a:pt x="2059" y="899"/>
                  </a:lnTo>
                  <a:lnTo>
                    <a:pt x="2059" y="899"/>
                  </a:lnTo>
                  <a:lnTo>
                    <a:pt x="2059" y="892"/>
                  </a:lnTo>
                  <a:lnTo>
                    <a:pt x="2059" y="892"/>
                  </a:lnTo>
                  <a:lnTo>
                    <a:pt x="2059" y="899"/>
                  </a:lnTo>
                  <a:lnTo>
                    <a:pt x="2060" y="899"/>
                  </a:lnTo>
                  <a:lnTo>
                    <a:pt x="2060" y="892"/>
                  </a:lnTo>
                  <a:lnTo>
                    <a:pt x="2060" y="892"/>
                  </a:lnTo>
                  <a:lnTo>
                    <a:pt x="2060" y="892"/>
                  </a:lnTo>
                  <a:lnTo>
                    <a:pt x="2061" y="892"/>
                  </a:lnTo>
                  <a:lnTo>
                    <a:pt x="2061" y="892"/>
                  </a:lnTo>
                  <a:lnTo>
                    <a:pt x="2064" y="892"/>
                  </a:lnTo>
                  <a:lnTo>
                    <a:pt x="2064"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8" y="887"/>
                  </a:lnTo>
                  <a:lnTo>
                    <a:pt x="2078" y="887"/>
                  </a:lnTo>
                  <a:lnTo>
                    <a:pt x="2078" y="887"/>
                  </a:lnTo>
                  <a:lnTo>
                    <a:pt x="2078" y="887"/>
                  </a:lnTo>
                  <a:lnTo>
                    <a:pt x="2078" y="887"/>
                  </a:lnTo>
                  <a:lnTo>
                    <a:pt x="2078" y="887"/>
                  </a:lnTo>
                  <a:lnTo>
                    <a:pt x="2078" y="887"/>
                  </a:lnTo>
                  <a:lnTo>
                    <a:pt x="2078" y="899"/>
                  </a:lnTo>
                  <a:lnTo>
                    <a:pt x="2079" y="899"/>
                  </a:lnTo>
                  <a:lnTo>
                    <a:pt x="2079" y="887"/>
                  </a:lnTo>
                  <a:lnTo>
                    <a:pt x="2080" y="887"/>
                  </a:lnTo>
                  <a:lnTo>
                    <a:pt x="2080" y="886"/>
                  </a:lnTo>
                  <a:lnTo>
                    <a:pt x="2080" y="886"/>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2" y="885"/>
                  </a:lnTo>
                  <a:lnTo>
                    <a:pt x="2082" y="885"/>
                  </a:lnTo>
                  <a:lnTo>
                    <a:pt x="2082" y="885"/>
                  </a:lnTo>
                  <a:lnTo>
                    <a:pt x="2082" y="885"/>
                  </a:lnTo>
                  <a:lnTo>
                    <a:pt x="2083" y="885"/>
                  </a:lnTo>
                  <a:lnTo>
                    <a:pt x="2083" y="885"/>
                  </a:lnTo>
                  <a:lnTo>
                    <a:pt x="2085" y="885"/>
                  </a:lnTo>
                  <a:lnTo>
                    <a:pt x="2085" y="884"/>
                  </a:lnTo>
                  <a:lnTo>
                    <a:pt x="2085" y="884"/>
                  </a:lnTo>
                  <a:lnTo>
                    <a:pt x="2085" y="884"/>
                  </a:lnTo>
                  <a:lnTo>
                    <a:pt x="2085" y="884"/>
                  </a:lnTo>
                  <a:lnTo>
                    <a:pt x="2085" y="884"/>
                  </a:lnTo>
                  <a:lnTo>
                    <a:pt x="2086" y="884"/>
                  </a:lnTo>
                  <a:lnTo>
                    <a:pt x="2086" y="884"/>
                  </a:lnTo>
                  <a:lnTo>
                    <a:pt x="2086" y="884"/>
                  </a:lnTo>
                  <a:lnTo>
                    <a:pt x="2086" y="884"/>
                  </a:lnTo>
                  <a:lnTo>
                    <a:pt x="2087" y="884"/>
                  </a:lnTo>
                  <a:lnTo>
                    <a:pt x="2087" y="884"/>
                  </a:lnTo>
                  <a:lnTo>
                    <a:pt x="2088" y="884"/>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9" y="883"/>
                  </a:lnTo>
                  <a:lnTo>
                    <a:pt x="2089" y="899"/>
                  </a:lnTo>
                  <a:lnTo>
                    <a:pt x="2089" y="899"/>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90" y="882"/>
                  </a:lnTo>
                  <a:lnTo>
                    <a:pt x="2090" y="882"/>
                  </a:lnTo>
                  <a:lnTo>
                    <a:pt x="2090" y="882"/>
                  </a:lnTo>
                  <a:lnTo>
                    <a:pt x="2090" y="882"/>
                  </a:lnTo>
                  <a:lnTo>
                    <a:pt x="2090" y="882"/>
                  </a:lnTo>
                  <a:lnTo>
                    <a:pt x="2090" y="882"/>
                  </a:lnTo>
                  <a:lnTo>
                    <a:pt x="2090" y="882"/>
                  </a:lnTo>
                  <a:lnTo>
                    <a:pt x="2090" y="882"/>
                  </a:lnTo>
                  <a:lnTo>
                    <a:pt x="2090" y="882"/>
                  </a:lnTo>
                  <a:lnTo>
                    <a:pt x="2090" y="899"/>
                  </a:lnTo>
                  <a:lnTo>
                    <a:pt x="2135" y="899"/>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6" y="882"/>
                  </a:lnTo>
                  <a:lnTo>
                    <a:pt x="2136" y="882"/>
                  </a:lnTo>
                  <a:lnTo>
                    <a:pt x="2138" y="882"/>
                  </a:lnTo>
                  <a:lnTo>
                    <a:pt x="2138" y="881"/>
                  </a:lnTo>
                  <a:lnTo>
                    <a:pt x="2138" y="881"/>
                  </a:lnTo>
                  <a:lnTo>
                    <a:pt x="2138" y="881"/>
                  </a:lnTo>
                  <a:lnTo>
                    <a:pt x="2141" y="881"/>
                  </a:lnTo>
                  <a:lnTo>
                    <a:pt x="2141" y="881"/>
                  </a:lnTo>
                  <a:lnTo>
                    <a:pt x="2144" y="881"/>
                  </a:lnTo>
                  <a:lnTo>
                    <a:pt x="2144" y="880"/>
                  </a:lnTo>
                  <a:lnTo>
                    <a:pt x="2144" y="880"/>
                  </a:lnTo>
                  <a:lnTo>
                    <a:pt x="2144" y="880"/>
                  </a:lnTo>
                  <a:lnTo>
                    <a:pt x="2144" y="880"/>
                  </a:lnTo>
                  <a:lnTo>
                    <a:pt x="2144" y="880"/>
                  </a:lnTo>
                  <a:lnTo>
                    <a:pt x="2144" y="880"/>
                  </a:lnTo>
                  <a:lnTo>
                    <a:pt x="2144" y="878"/>
                  </a:lnTo>
                  <a:lnTo>
                    <a:pt x="2144" y="878"/>
                  </a:lnTo>
                  <a:lnTo>
                    <a:pt x="2144" y="878"/>
                  </a:lnTo>
                  <a:lnTo>
                    <a:pt x="2144" y="878"/>
                  </a:lnTo>
                  <a:lnTo>
                    <a:pt x="2144" y="878"/>
                  </a:lnTo>
                  <a:lnTo>
                    <a:pt x="2144" y="878"/>
                  </a:lnTo>
                  <a:lnTo>
                    <a:pt x="2144" y="878"/>
                  </a:lnTo>
                  <a:lnTo>
                    <a:pt x="2145" y="878"/>
                  </a:lnTo>
                  <a:lnTo>
                    <a:pt x="2145" y="878"/>
                  </a:lnTo>
                  <a:lnTo>
                    <a:pt x="2147" y="878"/>
                  </a:lnTo>
                  <a:lnTo>
                    <a:pt x="2147" y="878"/>
                  </a:lnTo>
                  <a:lnTo>
                    <a:pt x="2149" y="878"/>
                  </a:lnTo>
                  <a:lnTo>
                    <a:pt x="2149" y="877"/>
                  </a:lnTo>
                  <a:lnTo>
                    <a:pt x="2149" y="877"/>
                  </a:lnTo>
                  <a:lnTo>
                    <a:pt x="2149" y="899"/>
                  </a:lnTo>
                  <a:lnTo>
                    <a:pt x="2149" y="899"/>
                  </a:lnTo>
                  <a:lnTo>
                    <a:pt x="2149" y="899"/>
                  </a:lnTo>
                  <a:lnTo>
                    <a:pt x="2149" y="899"/>
                  </a:lnTo>
                  <a:lnTo>
                    <a:pt x="2149" y="899"/>
                  </a:lnTo>
                  <a:lnTo>
                    <a:pt x="2149" y="899"/>
                  </a:lnTo>
                  <a:lnTo>
                    <a:pt x="2149" y="899"/>
                  </a:lnTo>
                  <a:lnTo>
                    <a:pt x="2149" y="899"/>
                  </a:lnTo>
                  <a:lnTo>
                    <a:pt x="2149"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3" y="899"/>
                  </a:lnTo>
                  <a:lnTo>
                    <a:pt x="2153" y="899"/>
                  </a:lnTo>
                  <a:lnTo>
                    <a:pt x="2153" y="899"/>
                  </a:lnTo>
                  <a:lnTo>
                    <a:pt x="2153"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99"/>
                  </a:lnTo>
                  <a:lnTo>
                    <a:pt x="2154" y="899"/>
                  </a:lnTo>
                  <a:lnTo>
                    <a:pt x="2154" y="899"/>
                  </a:lnTo>
                  <a:lnTo>
                    <a:pt x="2154" y="899"/>
                  </a:lnTo>
                  <a:lnTo>
                    <a:pt x="2154" y="899"/>
                  </a:lnTo>
                  <a:lnTo>
                    <a:pt x="2154" y="899"/>
                  </a:lnTo>
                  <a:lnTo>
                    <a:pt x="2154" y="899"/>
                  </a:lnTo>
                  <a:lnTo>
                    <a:pt x="2154" y="899"/>
                  </a:lnTo>
                  <a:lnTo>
                    <a:pt x="2154" y="899"/>
                  </a:lnTo>
                  <a:lnTo>
                    <a:pt x="2155" y="899"/>
                  </a:lnTo>
                  <a:lnTo>
                    <a:pt x="2155" y="863"/>
                  </a:lnTo>
                  <a:lnTo>
                    <a:pt x="2155" y="863"/>
                  </a:lnTo>
                  <a:lnTo>
                    <a:pt x="2155" y="863"/>
                  </a:lnTo>
                  <a:lnTo>
                    <a:pt x="2158" y="863"/>
                  </a:lnTo>
                  <a:lnTo>
                    <a:pt x="2158" y="863"/>
                  </a:lnTo>
                  <a:lnTo>
                    <a:pt x="2175" y="863"/>
                  </a:lnTo>
                  <a:lnTo>
                    <a:pt x="2175" y="899"/>
                  </a:lnTo>
                  <a:lnTo>
                    <a:pt x="2175" y="899"/>
                  </a:lnTo>
                  <a:lnTo>
                    <a:pt x="2175" y="899"/>
                  </a:lnTo>
                  <a:lnTo>
                    <a:pt x="2175" y="899"/>
                  </a:lnTo>
                  <a:lnTo>
                    <a:pt x="2175" y="899"/>
                  </a:lnTo>
                  <a:lnTo>
                    <a:pt x="2175" y="899"/>
                  </a:lnTo>
                  <a:lnTo>
                    <a:pt x="2175" y="862"/>
                  </a:lnTo>
                  <a:lnTo>
                    <a:pt x="2175" y="862"/>
                  </a:lnTo>
                  <a:lnTo>
                    <a:pt x="2175" y="899"/>
                  </a:lnTo>
                  <a:lnTo>
                    <a:pt x="2176" y="899"/>
                  </a:lnTo>
                  <a:lnTo>
                    <a:pt x="2176" y="862"/>
                  </a:lnTo>
                  <a:lnTo>
                    <a:pt x="2178" y="862"/>
                  </a:lnTo>
                  <a:lnTo>
                    <a:pt x="2178" y="861"/>
                  </a:lnTo>
                  <a:lnTo>
                    <a:pt x="2182" y="861"/>
                  </a:lnTo>
                  <a:lnTo>
                    <a:pt x="2182" y="899"/>
                  </a:lnTo>
                  <a:lnTo>
                    <a:pt x="2182" y="899"/>
                  </a:lnTo>
                  <a:lnTo>
                    <a:pt x="2182" y="899"/>
                  </a:lnTo>
                  <a:lnTo>
                    <a:pt x="2182" y="899"/>
                  </a:lnTo>
                  <a:lnTo>
                    <a:pt x="2182" y="899"/>
                  </a:lnTo>
                  <a:lnTo>
                    <a:pt x="2182" y="899"/>
                  </a:lnTo>
                  <a:lnTo>
                    <a:pt x="2182" y="899"/>
                  </a:lnTo>
                  <a:lnTo>
                    <a:pt x="2183" y="899"/>
                  </a:lnTo>
                  <a:lnTo>
                    <a:pt x="2183" y="899"/>
                  </a:lnTo>
                  <a:lnTo>
                    <a:pt x="2183" y="899"/>
                  </a:lnTo>
                  <a:lnTo>
                    <a:pt x="2183" y="899"/>
                  </a:lnTo>
                  <a:lnTo>
                    <a:pt x="2183" y="899"/>
                  </a:lnTo>
                  <a:lnTo>
                    <a:pt x="2183" y="899"/>
                  </a:lnTo>
                  <a:lnTo>
                    <a:pt x="2183" y="899"/>
                  </a:lnTo>
                  <a:lnTo>
                    <a:pt x="2183" y="854"/>
                  </a:lnTo>
                  <a:lnTo>
                    <a:pt x="2183" y="854"/>
                  </a:lnTo>
                  <a:lnTo>
                    <a:pt x="2183" y="854"/>
                  </a:lnTo>
                  <a:lnTo>
                    <a:pt x="2183" y="854"/>
                  </a:lnTo>
                  <a:lnTo>
                    <a:pt x="2183" y="851"/>
                  </a:lnTo>
                  <a:lnTo>
                    <a:pt x="2183" y="851"/>
                  </a:lnTo>
                  <a:lnTo>
                    <a:pt x="2183" y="851"/>
                  </a:lnTo>
                  <a:lnTo>
                    <a:pt x="2183" y="851"/>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44"/>
                  </a:lnTo>
                  <a:lnTo>
                    <a:pt x="2186" y="844"/>
                  </a:lnTo>
                  <a:lnTo>
                    <a:pt x="2186" y="899"/>
                  </a:lnTo>
                  <a:lnTo>
                    <a:pt x="2186" y="899"/>
                  </a:lnTo>
                  <a:lnTo>
                    <a:pt x="2186" y="899"/>
                  </a:lnTo>
                  <a:lnTo>
                    <a:pt x="2186" y="899"/>
                  </a:lnTo>
                  <a:lnTo>
                    <a:pt x="2186" y="899"/>
                  </a:lnTo>
                  <a:lnTo>
                    <a:pt x="2186" y="899"/>
                  </a:lnTo>
                  <a:lnTo>
                    <a:pt x="2186" y="899"/>
                  </a:lnTo>
                  <a:lnTo>
                    <a:pt x="2186" y="899"/>
                  </a:lnTo>
                  <a:lnTo>
                    <a:pt x="2186" y="899"/>
                  </a:lnTo>
                  <a:lnTo>
                    <a:pt x="2187" y="899"/>
                  </a:lnTo>
                  <a:lnTo>
                    <a:pt x="2187" y="899"/>
                  </a:lnTo>
                  <a:lnTo>
                    <a:pt x="2187" y="899"/>
                  </a:lnTo>
                  <a:lnTo>
                    <a:pt x="2187" y="899"/>
                  </a:lnTo>
                  <a:lnTo>
                    <a:pt x="2187" y="899"/>
                  </a:lnTo>
                  <a:lnTo>
                    <a:pt x="2187" y="899"/>
                  </a:lnTo>
                  <a:lnTo>
                    <a:pt x="2187" y="899"/>
                  </a:lnTo>
                  <a:lnTo>
                    <a:pt x="2187" y="837"/>
                  </a:lnTo>
                  <a:lnTo>
                    <a:pt x="2187" y="837"/>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37"/>
                  </a:lnTo>
                  <a:lnTo>
                    <a:pt x="2187" y="837"/>
                  </a:lnTo>
                  <a:lnTo>
                    <a:pt x="2187" y="837"/>
                  </a:lnTo>
                  <a:lnTo>
                    <a:pt x="2187" y="837"/>
                  </a:lnTo>
                  <a:lnTo>
                    <a:pt x="2187" y="837"/>
                  </a:lnTo>
                  <a:lnTo>
                    <a:pt x="2187" y="837"/>
                  </a:lnTo>
                  <a:lnTo>
                    <a:pt x="2187" y="837"/>
                  </a:lnTo>
                  <a:lnTo>
                    <a:pt x="2188" y="837"/>
                  </a:lnTo>
                  <a:lnTo>
                    <a:pt x="2188" y="837"/>
                  </a:lnTo>
                  <a:lnTo>
                    <a:pt x="2190" y="837"/>
                  </a:lnTo>
                  <a:lnTo>
                    <a:pt x="2190" y="837"/>
                  </a:lnTo>
                  <a:lnTo>
                    <a:pt x="2193" y="837"/>
                  </a:lnTo>
                  <a:lnTo>
                    <a:pt x="2193" y="837"/>
                  </a:lnTo>
                  <a:lnTo>
                    <a:pt x="2214" y="837"/>
                  </a:lnTo>
                  <a:lnTo>
                    <a:pt x="2214" y="837"/>
                  </a:lnTo>
                  <a:lnTo>
                    <a:pt x="2214" y="837"/>
                  </a:lnTo>
                  <a:lnTo>
                    <a:pt x="2214" y="837"/>
                  </a:lnTo>
                  <a:lnTo>
                    <a:pt x="2214" y="837"/>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5" y="899"/>
                  </a:lnTo>
                  <a:lnTo>
                    <a:pt x="2215" y="899"/>
                  </a:lnTo>
                  <a:lnTo>
                    <a:pt x="2215" y="899"/>
                  </a:lnTo>
                  <a:lnTo>
                    <a:pt x="2215" y="899"/>
                  </a:lnTo>
                  <a:lnTo>
                    <a:pt x="2215" y="899"/>
                  </a:lnTo>
                  <a:lnTo>
                    <a:pt x="2215" y="899"/>
                  </a:lnTo>
                  <a:lnTo>
                    <a:pt x="2216" y="899"/>
                  </a:lnTo>
                  <a:lnTo>
                    <a:pt x="2216"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27"/>
                  </a:lnTo>
                  <a:lnTo>
                    <a:pt x="2217" y="827"/>
                  </a:lnTo>
                  <a:lnTo>
                    <a:pt x="2217" y="827"/>
                  </a:lnTo>
                  <a:lnTo>
                    <a:pt x="2218" y="827"/>
                  </a:lnTo>
                  <a:lnTo>
                    <a:pt x="2218" y="827"/>
                  </a:lnTo>
                  <a:lnTo>
                    <a:pt x="2218" y="827"/>
                  </a:lnTo>
                  <a:lnTo>
                    <a:pt x="2218" y="825"/>
                  </a:lnTo>
                  <a:lnTo>
                    <a:pt x="2218" y="825"/>
                  </a:lnTo>
                  <a:lnTo>
                    <a:pt x="2218" y="823"/>
                  </a:lnTo>
                  <a:lnTo>
                    <a:pt x="2218" y="823"/>
                  </a:lnTo>
                  <a:lnTo>
                    <a:pt x="2218" y="823"/>
                  </a:lnTo>
                  <a:lnTo>
                    <a:pt x="2221" y="823"/>
                  </a:lnTo>
                  <a:lnTo>
                    <a:pt x="2221" y="899"/>
                  </a:lnTo>
                  <a:lnTo>
                    <a:pt x="2221" y="899"/>
                  </a:lnTo>
                  <a:lnTo>
                    <a:pt x="2221" y="899"/>
                  </a:lnTo>
                  <a:lnTo>
                    <a:pt x="2221" y="899"/>
                  </a:lnTo>
                  <a:lnTo>
                    <a:pt x="2221" y="899"/>
                  </a:lnTo>
                  <a:lnTo>
                    <a:pt x="2221" y="899"/>
                  </a:lnTo>
                  <a:lnTo>
                    <a:pt x="2221" y="899"/>
                  </a:lnTo>
                  <a:lnTo>
                    <a:pt x="2221" y="899"/>
                  </a:lnTo>
                  <a:lnTo>
                    <a:pt x="2221" y="820"/>
                  </a:lnTo>
                  <a:lnTo>
                    <a:pt x="2221" y="820"/>
                  </a:lnTo>
                  <a:lnTo>
                    <a:pt x="2221"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33" y="899"/>
                  </a:lnTo>
                  <a:lnTo>
                    <a:pt x="2233"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40" y="899"/>
                  </a:lnTo>
                  <a:lnTo>
                    <a:pt x="2240" y="899"/>
                  </a:lnTo>
                  <a:lnTo>
                    <a:pt x="2240" y="899"/>
                  </a:lnTo>
                  <a:lnTo>
                    <a:pt x="2240" y="899"/>
                  </a:lnTo>
                  <a:lnTo>
                    <a:pt x="2240" y="899"/>
                  </a:lnTo>
                  <a:lnTo>
                    <a:pt x="2240" y="899"/>
                  </a:lnTo>
                  <a:lnTo>
                    <a:pt x="2241" y="899"/>
                  </a:lnTo>
                  <a:lnTo>
                    <a:pt x="2241" y="899"/>
                  </a:lnTo>
                  <a:lnTo>
                    <a:pt x="2241" y="899"/>
                  </a:lnTo>
                  <a:lnTo>
                    <a:pt x="2241" y="899"/>
                  </a:lnTo>
                  <a:lnTo>
                    <a:pt x="2243" y="899"/>
                  </a:lnTo>
                  <a:lnTo>
                    <a:pt x="2243" y="899"/>
                  </a:lnTo>
                  <a:lnTo>
                    <a:pt x="2249" y="899"/>
                  </a:lnTo>
                  <a:lnTo>
                    <a:pt x="2249" y="899"/>
                  </a:lnTo>
                  <a:lnTo>
                    <a:pt x="2265" y="899"/>
                  </a:lnTo>
                  <a:lnTo>
                    <a:pt x="2265" y="813"/>
                  </a:lnTo>
                  <a:lnTo>
                    <a:pt x="2266" y="813"/>
                  </a:lnTo>
                  <a:lnTo>
                    <a:pt x="2266" y="812"/>
                  </a:lnTo>
                  <a:lnTo>
                    <a:pt x="2266" y="812"/>
                  </a:lnTo>
                  <a:lnTo>
                    <a:pt x="2266" y="812"/>
                  </a:lnTo>
                  <a:lnTo>
                    <a:pt x="2266" y="812"/>
                  </a:lnTo>
                  <a:lnTo>
                    <a:pt x="2266" y="812"/>
                  </a:lnTo>
                  <a:lnTo>
                    <a:pt x="2266" y="812"/>
                  </a:lnTo>
                  <a:lnTo>
                    <a:pt x="2266" y="812"/>
                  </a:lnTo>
                  <a:lnTo>
                    <a:pt x="2266" y="812"/>
                  </a:lnTo>
                  <a:lnTo>
                    <a:pt x="2266" y="812"/>
                  </a:lnTo>
                  <a:lnTo>
                    <a:pt x="2267" y="812"/>
                  </a:lnTo>
                  <a:lnTo>
                    <a:pt x="2267" y="812"/>
                  </a:lnTo>
                  <a:lnTo>
                    <a:pt x="2267" y="812"/>
                  </a:lnTo>
                  <a:lnTo>
                    <a:pt x="2267" y="812"/>
                  </a:lnTo>
                  <a:lnTo>
                    <a:pt x="2269" y="812"/>
                  </a:lnTo>
                  <a:lnTo>
                    <a:pt x="2269" y="812"/>
                  </a:lnTo>
                  <a:lnTo>
                    <a:pt x="2273" y="812"/>
                  </a:lnTo>
                  <a:lnTo>
                    <a:pt x="2273" y="899"/>
                  </a:lnTo>
                  <a:lnTo>
                    <a:pt x="2273" y="899"/>
                  </a:lnTo>
                  <a:lnTo>
                    <a:pt x="2273" y="899"/>
                  </a:lnTo>
                  <a:lnTo>
                    <a:pt x="2273" y="899"/>
                  </a:lnTo>
                  <a:lnTo>
                    <a:pt x="2273" y="899"/>
                  </a:lnTo>
                  <a:lnTo>
                    <a:pt x="2273" y="899"/>
                  </a:lnTo>
                  <a:lnTo>
                    <a:pt x="2273" y="899"/>
                  </a:lnTo>
                  <a:lnTo>
                    <a:pt x="2273" y="899"/>
                  </a:lnTo>
                  <a:lnTo>
                    <a:pt x="2273" y="809"/>
                  </a:lnTo>
                  <a:lnTo>
                    <a:pt x="2275" y="809"/>
                  </a:lnTo>
                  <a:lnTo>
                    <a:pt x="2275" y="809"/>
                  </a:lnTo>
                  <a:lnTo>
                    <a:pt x="2277" y="809"/>
                  </a:lnTo>
                  <a:lnTo>
                    <a:pt x="2277" y="808"/>
                  </a:lnTo>
                  <a:lnTo>
                    <a:pt x="2277" y="808"/>
                  </a:lnTo>
                  <a:lnTo>
                    <a:pt x="2277" y="808"/>
                  </a:lnTo>
                  <a:lnTo>
                    <a:pt x="2277" y="808"/>
                  </a:lnTo>
                  <a:lnTo>
                    <a:pt x="2277" y="808"/>
                  </a:lnTo>
                  <a:lnTo>
                    <a:pt x="2278" y="808"/>
                  </a:lnTo>
                  <a:lnTo>
                    <a:pt x="2278" y="808"/>
                  </a:lnTo>
                  <a:lnTo>
                    <a:pt x="2278" y="808"/>
                  </a:lnTo>
                  <a:lnTo>
                    <a:pt x="2278" y="808"/>
                  </a:lnTo>
                  <a:lnTo>
                    <a:pt x="2279" y="808"/>
                  </a:lnTo>
                  <a:lnTo>
                    <a:pt x="2279" y="808"/>
                  </a:lnTo>
                  <a:lnTo>
                    <a:pt x="2279" y="808"/>
                  </a:lnTo>
                  <a:lnTo>
                    <a:pt x="2279" y="808"/>
                  </a:lnTo>
                  <a:lnTo>
                    <a:pt x="2280" y="808"/>
                  </a:lnTo>
                  <a:lnTo>
                    <a:pt x="2280" y="808"/>
                  </a:lnTo>
                  <a:lnTo>
                    <a:pt x="2282" y="808"/>
                  </a:lnTo>
                  <a:lnTo>
                    <a:pt x="2282" y="808"/>
                  </a:lnTo>
                  <a:lnTo>
                    <a:pt x="2283" y="808"/>
                  </a:lnTo>
                  <a:lnTo>
                    <a:pt x="2283" y="808"/>
                  </a:lnTo>
                  <a:lnTo>
                    <a:pt x="2285" y="808"/>
                  </a:lnTo>
                  <a:lnTo>
                    <a:pt x="2285" y="808"/>
                  </a:lnTo>
                  <a:lnTo>
                    <a:pt x="2288" y="808"/>
                  </a:lnTo>
                  <a:lnTo>
                    <a:pt x="2288" y="808"/>
                  </a:lnTo>
                  <a:lnTo>
                    <a:pt x="2292" y="808"/>
                  </a:lnTo>
                  <a:lnTo>
                    <a:pt x="2292" y="899"/>
                  </a:lnTo>
                  <a:lnTo>
                    <a:pt x="2293" y="899"/>
                  </a:lnTo>
                  <a:lnTo>
                    <a:pt x="2293" y="806"/>
                  </a:lnTo>
                  <a:lnTo>
                    <a:pt x="2294" y="806"/>
                  </a:lnTo>
                  <a:lnTo>
                    <a:pt x="2294" y="806"/>
                  </a:lnTo>
                  <a:lnTo>
                    <a:pt x="2298" y="806"/>
                  </a:lnTo>
                  <a:lnTo>
                    <a:pt x="2298" y="806"/>
                  </a:lnTo>
                  <a:lnTo>
                    <a:pt x="2298" y="806"/>
                  </a:lnTo>
                  <a:lnTo>
                    <a:pt x="2298" y="806"/>
                  </a:lnTo>
                  <a:lnTo>
                    <a:pt x="2298" y="806"/>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04"/>
                  </a:lnTo>
                  <a:lnTo>
                    <a:pt x="2298" y="804"/>
                  </a:lnTo>
                  <a:lnTo>
                    <a:pt x="2298" y="801"/>
                  </a:lnTo>
                  <a:lnTo>
                    <a:pt x="2299" y="801"/>
                  </a:lnTo>
                  <a:lnTo>
                    <a:pt x="2299" y="800"/>
                  </a:lnTo>
                  <a:lnTo>
                    <a:pt x="2308" y="800"/>
                  </a:lnTo>
                  <a:lnTo>
                    <a:pt x="2308" y="899"/>
                  </a:lnTo>
                  <a:lnTo>
                    <a:pt x="2311" y="899"/>
                  </a:lnTo>
                  <a:lnTo>
                    <a:pt x="2311" y="899"/>
                  </a:lnTo>
                  <a:lnTo>
                    <a:pt x="2350" y="899"/>
                  </a:lnTo>
                  <a:lnTo>
                    <a:pt x="2350" y="899"/>
                  </a:lnTo>
                  <a:lnTo>
                    <a:pt x="2350" y="899"/>
                  </a:lnTo>
                  <a:lnTo>
                    <a:pt x="2350" y="797"/>
                  </a:lnTo>
                  <a:lnTo>
                    <a:pt x="2351" y="797"/>
                  </a:lnTo>
                  <a:lnTo>
                    <a:pt x="2351" y="797"/>
                  </a:lnTo>
                  <a:lnTo>
                    <a:pt x="2365" y="797"/>
                  </a:lnTo>
                  <a:lnTo>
                    <a:pt x="2365" y="796"/>
                  </a:lnTo>
                  <a:lnTo>
                    <a:pt x="2365" y="796"/>
                  </a:lnTo>
                  <a:lnTo>
                    <a:pt x="2365" y="796"/>
                  </a:lnTo>
                  <a:lnTo>
                    <a:pt x="2365" y="796"/>
                  </a:lnTo>
                  <a:lnTo>
                    <a:pt x="2365" y="796"/>
                  </a:lnTo>
                  <a:lnTo>
                    <a:pt x="2365" y="796"/>
                  </a:lnTo>
                  <a:lnTo>
                    <a:pt x="2365" y="796"/>
                  </a:lnTo>
                  <a:lnTo>
                    <a:pt x="2366" y="796"/>
                  </a:lnTo>
                  <a:lnTo>
                    <a:pt x="2366" y="796"/>
                  </a:lnTo>
                  <a:lnTo>
                    <a:pt x="2367" y="796"/>
                  </a:lnTo>
                  <a:lnTo>
                    <a:pt x="2367" y="796"/>
                  </a:lnTo>
                  <a:lnTo>
                    <a:pt x="2369" y="796"/>
                  </a:lnTo>
                  <a:lnTo>
                    <a:pt x="2369" y="796"/>
                  </a:lnTo>
                  <a:lnTo>
                    <a:pt x="2371" y="796"/>
                  </a:lnTo>
                  <a:lnTo>
                    <a:pt x="2371" y="796"/>
                  </a:lnTo>
                  <a:lnTo>
                    <a:pt x="2382" y="796"/>
                  </a:lnTo>
                  <a:lnTo>
                    <a:pt x="2382" y="796"/>
                  </a:lnTo>
                  <a:lnTo>
                    <a:pt x="2409" y="796"/>
                  </a:lnTo>
                  <a:lnTo>
                    <a:pt x="2409" y="899"/>
                  </a:lnTo>
                  <a:lnTo>
                    <a:pt x="2409" y="899"/>
                  </a:lnTo>
                  <a:lnTo>
                    <a:pt x="2409" y="899"/>
                  </a:lnTo>
                  <a:lnTo>
                    <a:pt x="2409" y="899"/>
                  </a:lnTo>
                  <a:lnTo>
                    <a:pt x="2409" y="899"/>
                  </a:lnTo>
                  <a:lnTo>
                    <a:pt x="2409" y="899"/>
                  </a:lnTo>
                  <a:lnTo>
                    <a:pt x="2409" y="796"/>
                  </a:lnTo>
                  <a:lnTo>
                    <a:pt x="2409" y="796"/>
                  </a:lnTo>
                  <a:lnTo>
                    <a:pt x="2409" y="899"/>
                  </a:lnTo>
                  <a:lnTo>
                    <a:pt x="2409" y="899"/>
                  </a:lnTo>
                  <a:lnTo>
                    <a:pt x="2409" y="796"/>
                  </a:lnTo>
                  <a:lnTo>
                    <a:pt x="2409" y="796"/>
                  </a:lnTo>
                  <a:lnTo>
                    <a:pt x="2409" y="796"/>
                  </a:lnTo>
                  <a:lnTo>
                    <a:pt x="2411" y="796"/>
                  </a:lnTo>
                  <a:lnTo>
                    <a:pt x="2411" y="796"/>
                  </a:lnTo>
                  <a:lnTo>
                    <a:pt x="2413" y="796"/>
                  </a:lnTo>
                  <a:lnTo>
                    <a:pt x="2413" y="796"/>
                  </a:lnTo>
                  <a:lnTo>
                    <a:pt x="2417" y="796"/>
                  </a:lnTo>
                  <a:lnTo>
                    <a:pt x="2417" y="796"/>
                  </a:lnTo>
                  <a:lnTo>
                    <a:pt x="2422" y="796"/>
                  </a:lnTo>
                  <a:lnTo>
                    <a:pt x="2422" y="796"/>
                  </a:lnTo>
                  <a:lnTo>
                    <a:pt x="2428" y="796"/>
                  </a:lnTo>
                  <a:lnTo>
                    <a:pt x="2428" y="796"/>
                  </a:lnTo>
                  <a:lnTo>
                    <a:pt x="2439" y="796"/>
                  </a:lnTo>
                  <a:lnTo>
                    <a:pt x="2439" y="796"/>
                  </a:lnTo>
                  <a:lnTo>
                    <a:pt x="2451" y="796"/>
                  </a:lnTo>
                  <a:lnTo>
                    <a:pt x="2451" y="796"/>
                  </a:lnTo>
                  <a:lnTo>
                    <a:pt x="2451" y="796"/>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2" y="795"/>
                  </a:lnTo>
                  <a:lnTo>
                    <a:pt x="2452" y="795"/>
                  </a:lnTo>
                  <a:lnTo>
                    <a:pt x="2452" y="795"/>
                  </a:lnTo>
                  <a:lnTo>
                    <a:pt x="2452" y="795"/>
                  </a:lnTo>
                  <a:lnTo>
                    <a:pt x="2453" y="795"/>
                  </a:lnTo>
                  <a:lnTo>
                    <a:pt x="2453" y="795"/>
                  </a:lnTo>
                  <a:lnTo>
                    <a:pt x="2453" y="795"/>
                  </a:lnTo>
                  <a:lnTo>
                    <a:pt x="2453" y="795"/>
                  </a:lnTo>
                  <a:lnTo>
                    <a:pt x="2454" y="795"/>
                  </a:lnTo>
                  <a:lnTo>
                    <a:pt x="2454" y="795"/>
                  </a:lnTo>
                  <a:lnTo>
                    <a:pt x="2456" y="795"/>
                  </a:lnTo>
                  <a:lnTo>
                    <a:pt x="2456" y="795"/>
                  </a:lnTo>
                  <a:lnTo>
                    <a:pt x="2457" y="795"/>
                  </a:lnTo>
                  <a:lnTo>
                    <a:pt x="2457" y="795"/>
                  </a:lnTo>
                  <a:lnTo>
                    <a:pt x="2468" y="795"/>
                  </a:lnTo>
                  <a:lnTo>
                    <a:pt x="2468" y="793"/>
                  </a:lnTo>
                  <a:lnTo>
                    <a:pt x="2468" y="793"/>
                  </a:lnTo>
                  <a:lnTo>
                    <a:pt x="2468" y="793"/>
                  </a:lnTo>
                  <a:lnTo>
                    <a:pt x="2469" y="793"/>
                  </a:lnTo>
                  <a:lnTo>
                    <a:pt x="2469" y="793"/>
                  </a:lnTo>
                  <a:lnTo>
                    <a:pt x="2469" y="793"/>
                  </a:lnTo>
                  <a:lnTo>
                    <a:pt x="2469" y="793"/>
                  </a:lnTo>
                  <a:lnTo>
                    <a:pt x="2471" y="793"/>
                  </a:lnTo>
                  <a:lnTo>
                    <a:pt x="2471" y="899"/>
                  </a:lnTo>
                  <a:lnTo>
                    <a:pt x="2471" y="899"/>
                  </a:lnTo>
                  <a:lnTo>
                    <a:pt x="2471" y="899"/>
                  </a:lnTo>
                  <a:lnTo>
                    <a:pt x="2471" y="899"/>
                  </a:lnTo>
                  <a:lnTo>
                    <a:pt x="2471" y="788"/>
                  </a:lnTo>
                  <a:lnTo>
                    <a:pt x="2472" y="788"/>
                  </a:lnTo>
                  <a:lnTo>
                    <a:pt x="2472" y="788"/>
                  </a:lnTo>
                  <a:lnTo>
                    <a:pt x="2472" y="788"/>
                  </a:lnTo>
                  <a:lnTo>
                    <a:pt x="2472" y="788"/>
                  </a:lnTo>
                  <a:lnTo>
                    <a:pt x="2474" y="788"/>
                  </a:lnTo>
                  <a:lnTo>
                    <a:pt x="2474" y="788"/>
                  </a:lnTo>
                  <a:lnTo>
                    <a:pt x="2476" y="788"/>
                  </a:lnTo>
                  <a:lnTo>
                    <a:pt x="2476" y="788"/>
                  </a:lnTo>
                  <a:lnTo>
                    <a:pt x="2481" y="788"/>
                  </a:lnTo>
                  <a:lnTo>
                    <a:pt x="2481" y="788"/>
                  </a:lnTo>
                  <a:lnTo>
                    <a:pt x="2488" y="788"/>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9" y="784"/>
                  </a:lnTo>
                  <a:lnTo>
                    <a:pt x="2489" y="784"/>
                  </a:lnTo>
                  <a:lnTo>
                    <a:pt x="2490" y="784"/>
                  </a:lnTo>
                  <a:lnTo>
                    <a:pt x="2490" y="784"/>
                  </a:lnTo>
                  <a:lnTo>
                    <a:pt x="2492" y="784"/>
                  </a:lnTo>
                  <a:lnTo>
                    <a:pt x="2492" y="784"/>
                  </a:lnTo>
                  <a:lnTo>
                    <a:pt x="2493" y="784"/>
                  </a:lnTo>
                  <a:lnTo>
                    <a:pt x="2493" y="784"/>
                  </a:lnTo>
                  <a:lnTo>
                    <a:pt x="2495" y="784"/>
                  </a:lnTo>
                  <a:lnTo>
                    <a:pt x="2495" y="784"/>
                  </a:lnTo>
                  <a:lnTo>
                    <a:pt x="2496" y="784"/>
                  </a:lnTo>
                  <a:lnTo>
                    <a:pt x="2496" y="784"/>
                  </a:lnTo>
                  <a:lnTo>
                    <a:pt x="2499" y="784"/>
                  </a:lnTo>
                  <a:lnTo>
                    <a:pt x="2499" y="784"/>
                  </a:lnTo>
                  <a:lnTo>
                    <a:pt x="2503" y="784"/>
                  </a:lnTo>
                  <a:lnTo>
                    <a:pt x="2503" y="784"/>
                  </a:lnTo>
                  <a:lnTo>
                    <a:pt x="2514" y="784"/>
                  </a:lnTo>
                  <a:lnTo>
                    <a:pt x="2514" y="784"/>
                  </a:lnTo>
                  <a:lnTo>
                    <a:pt x="2524" y="784"/>
                  </a:lnTo>
                  <a:lnTo>
                    <a:pt x="2524" y="899"/>
                  </a:lnTo>
                  <a:lnTo>
                    <a:pt x="2526" y="899"/>
                  </a:lnTo>
                  <a:lnTo>
                    <a:pt x="2526" y="899"/>
                  </a:lnTo>
                  <a:lnTo>
                    <a:pt x="2526" y="899"/>
                  </a:lnTo>
                  <a:lnTo>
                    <a:pt x="2526" y="899"/>
                  </a:lnTo>
                  <a:lnTo>
                    <a:pt x="2526" y="899"/>
                  </a:lnTo>
                  <a:lnTo>
                    <a:pt x="2526" y="899"/>
                  </a:lnTo>
                  <a:lnTo>
                    <a:pt x="2526" y="899"/>
                  </a:lnTo>
                  <a:lnTo>
                    <a:pt x="2526" y="778"/>
                  </a:lnTo>
                  <a:lnTo>
                    <a:pt x="2526" y="778"/>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772"/>
                  </a:lnTo>
                  <a:lnTo>
                    <a:pt x="2527" y="772"/>
                  </a:lnTo>
                  <a:lnTo>
                    <a:pt x="2527" y="772"/>
                  </a:lnTo>
                  <a:lnTo>
                    <a:pt x="2531" y="772"/>
                  </a:lnTo>
                  <a:lnTo>
                    <a:pt x="2531" y="771"/>
                  </a:lnTo>
                  <a:lnTo>
                    <a:pt x="2531" y="771"/>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768"/>
                  </a:lnTo>
                  <a:lnTo>
                    <a:pt x="2531" y="768"/>
                  </a:lnTo>
                  <a:lnTo>
                    <a:pt x="2531" y="768"/>
                  </a:lnTo>
                  <a:lnTo>
                    <a:pt x="2531" y="768"/>
                  </a:lnTo>
                  <a:lnTo>
                    <a:pt x="2531" y="768"/>
                  </a:lnTo>
                  <a:lnTo>
                    <a:pt x="2532" y="768"/>
                  </a:lnTo>
                  <a:lnTo>
                    <a:pt x="2532" y="767"/>
                  </a:lnTo>
                  <a:lnTo>
                    <a:pt x="2532" y="767"/>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4" y="766"/>
                  </a:lnTo>
                  <a:lnTo>
                    <a:pt x="2534" y="766"/>
                  </a:lnTo>
                  <a:lnTo>
                    <a:pt x="2537" y="766"/>
                  </a:lnTo>
                  <a:lnTo>
                    <a:pt x="2537" y="766"/>
                  </a:lnTo>
                  <a:lnTo>
                    <a:pt x="2541" y="766"/>
                  </a:lnTo>
                  <a:lnTo>
                    <a:pt x="2541" y="766"/>
                  </a:lnTo>
                  <a:lnTo>
                    <a:pt x="2590" y="766"/>
                  </a:lnTo>
                  <a:lnTo>
                    <a:pt x="2590" y="766"/>
                  </a:lnTo>
                  <a:lnTo>
                    <a:pt x="2590" y="766"/>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1" y="765"/>
                  </a:lnTo>
                  <a:lnTo>
                    <a:pt x="2591" y="765"/>
                  </a:lnTo>
                  <a:lnTo>
                    <a:pt x="2591" y="765"/>
                  </a:lnTo>
                  <a:lnTo>
                    <a:pt x="2591" y="765"/>
                  </a:lnTo>
                  <a:lnTo>
                    <a:pt x="2591" y="765"/>
                  </a:lnTo>
                  <a:lnTo>
                    <a:pt x="2591" y="765"/>
                  </a:lnTo>
                  <a:lnTo>
                    <a:pt x="2591" y="765"/>
                  </a:lnTo>
                  <a:lnTo>
                    <a:pt x="2591" y="765"/>
                  </a:lnTo>
                  <a:lnTo>
                    <a:pt x="2592" y="765"/>
                  </a:lnTo>
                  <a:lnTo>
                    <a:pt x="2592" y="765"/>
                  </a:lnTo>
                  <a:lnTo>
                    <a:pt x="2593" y="765"/>
                  </a:lnTo>
                  <a:lnTo>
                    <a:pt x="2593" y="765"/>
                  </a:lnTo>
                  <a:lnTo>
                    <a:pt x="2596" y="765"/>
                  </a:lnTo>
                  <a:lnTo>
                    <a:pt x="2596" y="765"/>
                  </a:lnTo>
                  <a:lnTo>
                    <a:pt x="2599" y="765"/>
                  </a:lnTo>
                  <a:lnTo>
                    <a:pt x="2599" y="765"/>
                  </a:lnTo>
                  <a:lnTo>
                    <a:pt x="2604" y="765"/>
                  </a:lnTo>
                  <a:lnTo>
                    <a:pt x="2604" y="765"/>
                  </a:lnTo>
                  <a:lnTo>
                    <a:pt x="2604" y="765"/>
                  </a:lnTo>
                  <a:lnTo>
                    <a:pt x="2604" y="765"/>
                  </a:lnTo>
                  <a:lnTo>
                    <a:pt x="2605" y="765"/>
                  </a:lnTo>
                  <a:lnTo>
                    <a:pt x="2605" y="765"/>
                  </a:lnTo>
                  <a:lnTo>
                    <a:pt x="2605" y="765"/>
                  </a:lnTo>
                  <a:lnTo>
                    <a:pt x="2605" y="765"/>
                  </a:lnTo>
                  <a:lnTo>
                    <a:pt x="2605" y="765"/>
                  </a:lnTo>
                  <a:lnTo>
                    <a:pt x="2605" y="765"/>
                  </a:lnTo>
                  <a:lnTo>
                    <a:pt x="2607" y="765"/>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8" y="762"/>
                  </a:lnTo>
                  <a:lnTo>
                    <a:pt x="2608" y="761"/>
                  </a:lnTo>
                  <a:lnTo>
                    <a:pt x="2608" y="761"/>
                  </a:lnTo>
                  <a:lnTo>
                    <a:pt x="2608" y="761"/>
                  </a:lnTo>
                  <a:lnTo>
                    <a:pt x="2608" y="761"/>
                  </a:lnTo>
                  <a:lnTo>
                    <a:pt x="2608" y="761"/>
                  </a:lnTo>
                  <a:lnTo>
                    <a:pt x="2608" y="761"/>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9" y="760"/>
                  </a:lnTo>
                  <a:lnTo>
                    <a:pt x="2609" y="760"/>
                  </a:lnTo>
                  <a:lnTo>
                    <a:pt x="2612" y="760"/>
                  </a:lnTo>
                  <a:lnTo>
                    <a:pt x="2612" y="760"/>
                  </a:lnTo>
                  <a:lnTo>
                    <a:pt x="2612" y="760"/>
                  </a:lnTo>
                  <a:lnTo>
                    <a:pt x="2612" y="760"/>
                  </a:lnTo>
                  <a:lnTo>
                    <a:pt x="2613" y="760"/>
                  </a:lnTo>
                  <a:lnTo>
                    <a:pt x="2613" y="899"/>
                  </a:lnTo>
                  <a:lnTo>
                    <a:pt x="2630" y="899"/>
                  </a:lnTo>
                  <a:lnTo>
                    <a:pt x="2630" y="899"/>
                  </a:lnTo>
                  <a:lnTo>
                    <a:pt x="2630" y="899"/>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1" y="752"/>
                  </a:lnTo>
                  <a:lnTo>
                    <a:pt x="2631" y="752"/>
                  </a:lnTo>
                  <a:lnTo>
                    <a:pt x="2637" y="752"/>
                  </a:lnTo>
                  <a:lnTo>
                    <a:pt x="2637" y="751"/>
                  </a:lnTo>
                  <a:lnTo>
                    <a:pt x="2637" y="751"/>
                  </a:lnTo>
                  <a:lnTo>
                    <a:pt x="2637" y="751"/>
                  </a:lnTo>
                  <a:lnTo>
                    <a:pt x="2637" y="751"/>
                  </a:lnTo>
                  <a:lnTo>
                    <a:pt x="2637" y="751"/>
                  </a:lnTo>
                  <a:lnTo>
                    <a:pt x="2637" y="751"/>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8" y="750"/>
                  </a:lnTo>
                  <a:lnTo>
                    <a:pt x="2638" y="750"/>
                  </a:lnTo>
                  <a:lnTo>
                    <a:pt x="2638" y="750"/>
                  </a:lnTo>
                  <a:lnTo>
                    <a:pt x="2638" y="750"/>
                  </a:lnTo>
                  <a:lnTo>
                    <a:pt x="2638" y="750"/>
                  </a:lnTo>
                  <a:lnTo>
                    <a:pt x="2638" y="750"/>
                  </a:lnTo>
                  <a:lnTo>
                    <a:pt x="2638" y="750"/>
                  </a:lnTo>
                  <a:lnTo>
                    <a:pt x="2638" y="748"/>
                  </a:lnTo>
                  <a:lnTo>
                    <a:pt x="2638" y="748"/>
                  </a:lnTo>
                  <a:lnTo>
                    <a:pt x="2638" y="748"/>
                  </a:lnTo>
                  <a:lnTo>
                    <a:pt x="2638" y="748"/>
                  </a:lnTo>
                  <a:lnTo>
                    <a:pt x="2638" y="748"/>
                  </a:lnTo>
                  <a:lnTo>
                    <a:pt x="2639" y="748"/>
                  </a:lnTo>
                  <a:lnTo>
                    <a:pt x="2639" y="748"/>
                  </a:lnTo>
                  <a:lnTo>
                    <a:pt x="2639" y="748"/>
                  </a:lnTo>
                  <a:lnTo>
                    <a:pt x="2639" y="748"/>
                  </a:lnTo>
                  <a:lnTo>
                    <a:pt x="2645" y="748"/>
                  </a:lnTo>
                  <a:lnTo>
                    <a:pt x="2645" y="748"/>
                  </a:lnTo>
                  <a:lnTo>
                    <a:pt x="2645" y="748"/>
                  </a:lnTo>
                  <a:lnTo>
                    <a:pt x="2645" y="748"/>
                  </a:lnTo>
                  <a:lnTo>
                    <a:pt x="2645" y="748"/>
                  </a:lnTo>
                  <a:lnTo>
                    <a:pt x="2645" y="748"/>
                  </a:lnTo>
                  <a:lnTo>
                    <a:pt x="2645" y="748"/>
                  </a:lnTo>
                  <a:lnTo>
                    <a:pt x="2645" y="899"/>
                  </a:lnTo>
                  <a:lnTo>
                    <a:pt x="2645" y="899"/>
                  </a:lnTo>
                  <a:lnTo>
                    <a:pt x="2645" y="899"/>
                  </a:lnTo>
                  <a:lnTo>
                    <a:pt x="2645" y="899"/>
                  </a:lnTo>
                  <a:lnTo>
                    <a:pt x="2645" y="744"/>
                  </a:lnTo>
                  <a:lnTo>
                    <a:pt x="2645" y="744"/>
                  </a:lnTo>
                  <a:lnTo>
                    <a:pt x="2645" y="744"/>
                  </a:lnTo>
                  <a:lnTo>
                    <a:pt x="2645" y="744"/>
                  </a:lnTo>
                  <a:lnTo>
                    <a:pt x="2645" y="899"/>
                  </a:lnTo>
                  <a:lnTo>
                    <a:pt x="2645" y="899"/>
                  </a:lnTo>
                  <a:lnTo>
                    <a:pt x="2645" y="744"/>
                  </a:lnTo>
                  <a:lnTo>
                    <a:pt x="2645" y="744"/>
                  </a:lnTo>
                  <a:lnTo>
                    <a:pt x="2645" y="899"/>
                  </a:lnTo>
                  <a:lnTo>
                    <a:pt x="2646" y="899"/>
                  </a:lnTo>
                  <a:lnTo>
                    <a:pt x="2646" y="899"/>
                  </a:lnTo>
                  <a:lnTo>
                    <a:pt x="2647" y="899"/>
                  </a:lnTo>
                  <a:lnTo>
                    <a:pt x="2647" y="899"/>
                  </a:lnTo>
                  <a:lnTo>
                    <a:pt x="2647" y="899"/>
                  </a:lnTo>
                  <a:lnTo>
                    <a:pt x="2647" y="899"/>
                  </a:lnTo>
                  <a:lnTo>
                    <a:pt x="2648" y="899"/>
                  </a:lnTo>
                  <a:lnTo>
                    <a:pt x="2648" y="899"/>
                  </a:lnTo>
                  <a:lnTo>
                    <a:pt x="2649" y="899"/>
                  </a:lnTo>
                  <a:lnTo>
                    <a:pt x="2649" y="899"/>
                  </a:lnTo>
                  <a:lnTo>
                    <a:pt x="2651" y="899"/>
                  </a:lnTo>
                  <a:lnTo>
                    <a:pt x="2651" y="743"/>
                  </a:lnTo>
                  <a:lnTo>
                    <a:pt x="2651" y="743"/>
                  </a:lnTo>
                  <a:lnTo>
                    <a:pt x="2651" y="743"/>
                  </a:lnTo>
                  <a:lnTo>
                    <a:pt x="2651" y="743"/>
                  </a:lnTo>
                  <a:lnTo>
                    <a:pt x="2651" y="899"/>
                  </a:lnTo>
                  <a:lnTo>
                    <a:pt x="2651" y="899"/>
                  </a:lnTo>
                  <a:lnTo>
                    <a:pt x="2651" y="899"/>
                  </a:lnTo>
                  <a:lnTo>
                    <a:pt x="2651" y="899"/>
                  </a:lnTo>
                  <a:lnTo>
                    <a:pt x="2651" y="740"/>
                  </a:lnTo>
                  <a:lnTo>
                    <a:pt x="2651" y="740"/>
                  </a:lnTo>
                  <a:lnTo>
                    <a:pt x="2651" y="740"/>
                  </a:lnTo>
                  <a:lnTo>
                    <a:pt x="2651" y="740"/>
                  </a:lnTo>
                  <a:lnTo>
                    <a:pt x="2651" y="739"/>
                  </a:lnTo>
                  <a:lnTo>
                    <a:pt x="2653" y="739"/>
                  </a:lnTo>
                  <a:lnTo>
                    <a:pt x="2653" y="739"/>
                  </a:lnTo>
                  <a:lnTo>
                    <a:pt x="2657" y="739"/>
                  </a:lnTo>
                  <a:lnTo>
                    <a:pt x="2657" y="899"/>
                  </a:lnTo>
                  <a:lnTo>
                    <a:pt x="2657" y="899"/>
                  </a:lnTo>
                  <a:lnTo>
                    <a:pt x="2657" y="899"/>
                  </a:lnTo>
                  <a:lnTo>
                    <a:pt x="2657" y="899"/>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8" y="736"/>
                  </a:lnTo>
                  <a:lnTo>
                    <a:pt x="2658" y="736"/>
                  </a:lnTo>
                  <a:lnTo>
                    <a:pt x="2658" y="736"/>
                  </a:lnTo>
                  <a:lnTo>
                    <a:pt x="2658" y="899"/>
                  </a:lnTo>
                  <a:lnTo>
                    <a:pt x="2658" y="899"/>
                  </a:lnTo>
                  <a:lnTo>
                    <a:pt x="2658" y="899"/>
                  </a:lnTo>
                  <a:lnTo>
                    <a:pt x="2658" y="899"/>
                  </a:lnTo>
                  <a:lnTo>
                    <a:pt x="2658"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1" y="899"/>
                  </a:lnTo>
                  <a:lnTo>
                    <a:pt x="2661" y="899"/>
                  </a:lnTo>
                  <a:lnTo>
                    <a:pt x="2661" y="899"/>
                  </a:lnTo>
                  <a:lnTo>
                    <a:pt x="2661" y="899"/>
                  </a:lnTo>
                  <a:lnTo>
                    <a:pt x="2661" y="899"/>
                  </a:lnTo>
                  <a:lnTo>
                    <a:pt x="2661" y="899"/>
                  </a:lnTo>
                  <a:lnTo>
                    <a:pt x="2661" y="899"/>
                  </a:lnTo>
                  <a:lnTo>
                    <a:pt x="2661" y="899"/>
                  </a:lnTo>
                  <a:lnTo>
                    <a:pt x="2662" y="899"/>
                  </a:lnTo>
                  <a:lnTo>
                    <a:pt x="2662" y="721"/>
                  </a:lnTo>
                  <a:lnTo>
                    <a:pt x="2662" y="721"/>
                  </a:lnTo>
                  <a:lnTo>
                    <a:pt x="2662" y="721"/>
                  </a:lnTo>
                  <a:lnTo>
                    <a:pt x="2663" y="721"/>
                  </a:lnTo>
                  <a:lnTo>
                    <a:pt x="2663" y="721"/>
                  </a:lnTo>
                  <a:lnTo>
                    <a:pt x="2665" y="721"/>
                  </a:lnTo>
                  <a:lnTo>
                    <a:pt x="2665" y="721"/>
                  </a:lnTo>
                  <a:lnTo>
                    <a:pt x="2681" y="721"/>
                  </a:lnTo>
                  <a:lnTo>
                    <a:pt x="2681" y="718"/>
                  </a:lnTo>
                  <a:lnTo>
                    <a:pt x="2682" y="718"/>
                  </a:lnTo>
                  <a:lnTo>
                    <a:pt x="2682" y="718"/>
                  </a:lnTo>
                  <a:lnTo>
                    <a:pt x="2683" y="718"/>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4" y="899"/>
                  </a:lnTo>
                  <a:lnTo>
                    <a:pt x="2684" y="899"/>
                  </a:lnTo>
                  <a:lnTo>
                    <a:pt x="2684" y="899"/>
                  </a:lnTo>
                  <a:lnTo>
                    <a:pt x="2684" y="708"/>
                  </a:lnTo>
                  <a:lnTo>
                    <a:pt x="2684" y="708"/>
                  </a:lnTo>
                  <a:lnTo>
                    <a:pt x="2684" y="708"/>
                  </a:lnTo>
                  <a:lnTo>
                    <a:pt x="2687" y="708"/>
                  </a:lnTo>
                  <a:lnTo>
                    <a:pt x="2687" y="899"/>
                  </a:lnTo>
                  <a:lnTo>
                    <a:pt x="2687" y="899"/>
                  </a:lnTo>
                  <a:lnTo>
                    <a:pt x="2687" y="899"/>
                  </a:lnTo>
                  <a:lnTo>
                    <a:pt x="2687" y="899"/>
                  </a:lnTo>
                  <a:lnTo>
                    <a:pt x="2687" y="899"/>
                  </a:lnTo>
                  <a:lnTo>
                    <a:pt x="2687" y="899"/>
                  </a:lnTo>
                  <a:lnTo>
                    <a:pt x="2687" y="899"/>
                  </a:lnTo>
                  <a:lnTo>
                    <a:pt x="2687" y="899"/>
                  </a:lnTo>
                  <a:lnTo>
                    <a:pt x="2687" y="694"/>
                  </a:lnTo>
                  <a:lnTo>
                    <a:pt x="2687" y="694"/>
                  </a:lnTo>
                  <a:lnTo>
                    <a:pt x="2687" y="694"/>
                  </a:lnTo>
                  <a:lnTo>
                    <a:pt x="2687" y="694"/>
                  </a:lnTo>
                  <a:lnTo>
                    <a:pt x="2687" y="694"/>
                  </a:lnTo>
                  <a:lnTo>
                    <a:pt x="2687" y="694"/>
                  </a:lnTo>
                  <a:lnTo>
                    <a:pt x="2687" y="694"/>
                  </a:lnTo>
                  <a:lnTo>
                    <a:pt x="2688" y="694"/>
                  </a:lnTo>
                  <a:lnTo>
                    <a:pt x="2688" y="899"/>
                  </a:lnTo>
                  <a:lnTo>
                    <a:pt x="2688" y="899"/>
                  </a:lnTo>
                  <a:lnTo>
                    <a:pt x="2688" y="899"/>
                  </a:lnTo>
                  <a:lnTo>
                    <a:pt x="2688" y="899"/>
                  </a:lnTo>
                  <a:lnTo>
                    <a:pt x="2688" y="899"/>
                  </a:lnTo>
                  <a:lnTo>
                    <a:pt x="2688" y="899"/>
                  </a:lnTo>
                  <a:lnTo>
                    <a:pt x="2688" y="899"/>
                  </a:lnTo>
                  <a:lnTo>
                    <a:pt x="2688" y="899"/>
                  </a:lnTo>
                  <a:lnTo>
                    <a:pt x="2688" y="686"/>
                  </a:lnTo>
                  <a:lnTo>
                    <a:pt x="2688" y="686"/>
                  </a:lnTo>
                  <a:lnTo>
                    <a:pt x="2688" y="682"/>
                  </a:lnTo>
                  <a:lnTo>
                    <a:pt x="2688" y="682"/>
                  </a:lnTo>
                  <a:lnTo>
                    <a:pt x="2688" y="682"/>
                  </a:lnTo>
                  <a:lnTo>
                    <a:pt x="2689" y="682"/>
                  </a:lnTo>
                  <a:lnTo>
                    <a:pt x="2689" y="899"/>
                  </a:lnTo>
                  <a:lnTo>
                    <a:pt x="2690" y="899"/>
                  </a:lnTo>
                  <a:lnTo>
                    <a:pt x="2690" y="899"/>
                  </a:lnTo>
                  <a:lnTo>
                    <a:pt x="2690" y="899"/>
                  </a:lnTo>
                  <a:lnTo>
                    <a:pt x="2690" y="899"/>
                  </a:lnTo>
                  <a:lnTo>
                    <a:pt x="2690" y="899"/>
                  </a:lnTo>
                  <a:lnTo>
                    <a:pt x="2690" y="899"/>
                  </a:lnTo>
                  <a:lnTo>
                    <a:pt x="2690" y="899"/>
                  </a:lnTo>
                  <a:lnTo>
                    <a:pt x="2690" y="677"/>
                  </a:lnTo>
                  <a:lnTo>
                    <a:pt x="2690" y="677"/>
                  </a:lnTo>
                  <a:lnTo>
                    <a:pt x="2690" y="899"/>
                  </a:lnTo>
                  <a:lnTo>
                    <a:pt x="2690" y="899"/>
                  </a:lnTo>
                  <a:lnTo>
                    <a:pt x="2690" y="899"/>
                  </a:lnTo>
                  <a:lnTo>
                    <a:pt x="2690" y="899"/>
                  </a:lnTo>
                  <a:lnTo>
                    <a:pt x="2690" y="899"/>
                  </a:lnTo>
                  <a:lnTo>
                    <a:pt x="2692" y="899"/>
                  </a:lnTo>
                  <a:lnTo>
                    <a:pt x="2692" y="899"/>
                  </a:lnTo>
                  <a:lnTo>
                    <a:pt x="2692" y="899"/>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4"/>
                  </a:lnTo>
                  <a:lnTo>
                    <a:pt x="2693" y="674"/>
                  </a:lnTo>
                  <a:lnTo>
                    <a:pt x="2693" y="674"/>
                  </a:lnTo>
                  <a:lnTo>
                    <a:pt x="2693" y="674"/>
                  </a:lnTo>
                  <a:lnTo>
                    <a:pt x="2693" y="674"/>
                  </a:lnTo>
                  <a:lnTo>
                    <a:pt x="2693" y="674"/>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899"/>
                  </a:lnTo>
                  <a:lnTo>
                    <a:pt x="2693" y="899"/>
                  </a:lnTo>
                  <a:lnTo>
                    <a:pt x="2693" y="899"/>
                  </a:lnTo>
                  <a:lnTo>
                    <a:pt x="2694" y="899"/>
                  </a:lnTo>
                  <a:lnTo>
                    <a:pt x="2694" y="899"/>
                  </a:lnTo>
                  <a:lnTo>
                    <a:pt x="2697" y="899"/>
                  </a:lnTo>
                  <a:lnTo>
                    <a:pt x="2697" y="899"/>
                  </a:lnTo>
                  <a:lnTo>
                    <a:pt x="2702" y="899"/>
                  </a:lnTo>
                  <a:lnTo>
                    <a:pt x="2702" y="899"/>
                  </a:lnTo>
                  <a:lnTo>
                    <a:pt x="2702" y="899"/>
                  </a:lnTo>
                  <a:lnTo>
                    <a:pt x="2702" y="899"/>
                  </a:lnTo>
                  <a:lnTo>
                    <a:pt x="2707" y="899"/>
                  </a:lnTo>
                  <a:lnTo>
                    <a:pt x="2707" y="899"/>
                  </a:lnTo>
                  <a:lnTo>
                    <a:pt x="2712" y="899"/>
                  </a:lnTo>
                  <a:lnTo>
                    <a:pt x="2712" y="899"/>
                  </a:lnTo>
                  <a:lnTo>
                    <a:pt x="2712" y="899"/>
                  </a:lnTo>
                  <a:lnTo>
                    <a:pt x="2712"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4" y="899"/>
                  </a:lnTo>
                  <a:lnTo>
                    <a:pt x="2714" y="899"/>
                  </a:lnTo>
                  <a:lnTo>
                    <a:pt x="2716" y="899"/>
                  </a:lnTo>
                  <a:lnTo>
                    <a:pt x="2716" y="899"/>
                  </a:lnTo>
                  <a:lnTo>
                    <a:pt x="2735" y="899"/>
                  </a:lnTo>
                  <a:lnTo>
                    <a:pt x="2735" y="899"/>
                  </a:lnTo>
                  <a:lnTo>
                    <a:pt x="2735" y="899"/>
                  </a:lnTo>
                  <a:lnTo>
                    <a:pt x="2735" y="657"/>
                  </a:lnTo>
                  <a:lnTo>
                    <a:pt x="2735" y="657"/>
                  </a:lnTo>
                  <a:lnTo>
                    <a:pt x="2735" y="657"/>
                  </a:lnTo>
                  <a:lnTo>
                    <a:pt x="2735" y="657"/>
                  </a:lnTo>
                  <a:lnTo>
                    <a:pt x="2735" y="657"/>
                  </a:lnTo>
                  <a:lnTo>
                    <a:pt x="2735" y="657"/>
                  </a:lnTo>
                  <a:lnTo>
                    <a:pt x="2735" y="657"/>
                  </a:lnTo>
                  <a:lnTo>
                    <a:pt x="2735" y="657"/>
                  </a:lnTo>
                  <a:lnTo>
                    <a:pt x="2735" y="655"/>
                  </a:lnTo>
                  <a:lnTo>
                    <a:pt x="2735" y="655"/>
                  </a:lnTo>
                  <a:lnTo>
                    <a:pt x="2735" y="655"/>
                  </a:lnTo>
                  <a:lnTo>
                    <a:pt x="2735" y="655"/>
                  </a:lnTo>
                  <a:lnTo>
                    <a:pt x="2735" y="655"/>
                  </a:lnTo>
                  <a:lnTo>
                    <a:pt x="2735" y="655"/>
                  </a:lnTo>
                  <a:lnTo>
                    <a:pt x="2735" y="655"/>
                  </a:lnTo>
                  <a:lnTo>
                    <a:pt x="2735" y="655"/>
                  </a:lnTo>
                  <a:lnTo>
                    <a:pt x="2735" y="654"/>
                  </a:lnTo>
                  <a:lnTo>
                    <a:pt x="2735" y="654"/>
                  </a:lnTo>
                  <a:lnTo>
                    <a:pt x="2735" y="654"/>
                  </a:lnTo>
                  <a:lnTo>
                    <a:pt x="2735" y="654"/>
                  </a:lnTo>
                  <a:lnTo>
                    <a:pt x="2735" y="654"/>
                  </a:lnTo>
                  <a:lnTo>
                    <a:pt x="2735" y="654"/>
                  </a:lnTo>
                  <a:lnTo>
                    <a:pt x="2735" y="899"/>
                  </a:lnTo>
                  <a:lnTo>
                    <a:pt x="2735" y="899"/>
                  </a:lnTo>
                  <a:lnTo>
                    <a:pt x="2735" y="654"/>
                  </a:lnTo>
                  <a:lnTo>
                    <a:pt x="2736" y="654"/>
                  </a:lnTo>
                  <a:lnTo>
                    <a:pt x="2736" y="654"/>
                  </a:lnTo>
                  <a:lnTo>
                    <a:pt x="2748" y="654"/>
                  </a:lnTo>
                  <a:lnTo>
                    <a:pt x="2748" y="899"/>
                  </a:lnTo>
                  <a:lnTo>
                    <a:pt x="2752" y="899"/>
                  </a:lnTo>
                  <a:lnTo>
                    <a:pt x="2752" y="899"/>
                  </a:lnTo>
                  <a:lnTo>
                    <a:pt x="2775" y="899"/>
                  </a:lnTo>
                  <a:lnTo>
                    <a:pt x="2775" y="652"/>
                  </a:lnTo>
                  <a:lnTo>
                    <a:pt x="2775" y="652"/>
                  </a:lnTo>
                  <a:lnTo>
                    <a:pt x="2775" y="652"/>
                  </a:lnTo>
                  <a:lnTo>
                    <a:pt x="2775" y="652"/>
                  </a:lnTo>
                  <a:lnTo>
                    <a:pt x="2775" y="652"/>
                  </a:lnTo>
                  <a:lnTo>
                    <a:pt x="2775" y="652"/>
                  </a:lnTo>
                  <a:lnTo>
                    <a:pt x="2775"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91" y="899"/>
                  </a:lnTo>
                  <a:lnTo>
                    <a:pt x="2791" y="899"/>
                  </a:lnTo>
                  <a:lnTo>
                    <a:pt x="2792" y="899"/>
                  </a:lnTo>
                  <a:lnTo>
                    <a:pt x="2792" y="899"/>
                  </a:lnTo>
                  <a:lnTo>
                    <a:pt x="2794" y="899"/>
                  </a:lnTo>
                  <a:lnTo>
                    <a:pt x="2794" y="899"/>
                  </a:lnTo>
                  <a:lnTo>
                    <a:pt x="2794" y="899"/>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899"/>
                  </a:lnTo>
                  <a:lnTo>
                    <a:pt x="2794" y="899"/>
                  </a:lnTo>
                  <a:lnTo>
                    <a:pt x="2794" y="899"/>
                  </a:lnTo>
                  <a:lnTo>
                    <a:pt x="2795" y="899"/>
                  </a:lnTo>
                  <a:lnTo>
                    <a:pt x="2795" y="899"/>
                  </a:lnTo>
                  <a:lnTo>
                    <a:pt x="2798" y="899"/>
                  </a:lnTo>
                  <a:lnTo>
                    <a:pt x="2798" y="626"/>
                  </a:lnTo>
                  <a:lnTo>
                    <a:pt x="2799" y="626"/>
                  </a:lnTo>
                  <a:lnTo>
                    <a:pt x="2799" y="626"/>
                  </a:lnTo>
                  <a:lnTo>
                    <a:pt x="2837" y="626"/>
                  </a:lnTo>
                  <a:lnTo>
                    <a:pt x="2837" y="899"/>
                  </a:lnTo>
                  <a:lnTo>
                    <a:pt x="2837" y="899"/>
                  </a:lnTo>
                  <a:lnTo>
                    <a:pt x="2837" y="623"/>
                  </a:lnTo>
                  <a:lnTo>
                    <a:pt x="2837" y="623"/>
                  </a:lnTo>
                  <a:lnTo>
                    <a:pt x="2837" y="899"/>
                  </a:lnTo>
                  <a:lnTo>
                    <a:pt x="2840" y="899"/>
                  </a:lnTo>
                  <a:lnTo>
                    <a:pt x="2840" y="899"/>
                  </a:lnTo>
                  <a:lnTo>
                    <a:pt x="2842" y="899"/>
                  </a:lnTo>
                  <a:lnTo>
                    <a:pt x="2842" y="899"/>
                  </a:lnTo>
                  <a:lnTo>
                    <a:pt x="2842" y="899"/>
                  </a:lnTo>
                  <a:lnTo>
                    <a:pt x="2842" y="899"/>
                  </a:lnTo>
                  <a:lnTo>
                    <a:pt x="2842" y="899"/>
                  </a:lnTo>
                  <a:lnTo>
                    <a:pt x="2842" y="899"/>
                  </a:lnTo>
                  <a:lnTo>
                    <a:pt x="2843" y="899"/>
                  </a:lnTo>
                  <a:lnTo>
                    <a:pt x="2843" y="899"/>
                  </a:lnTo>
                  <a:lnTo>
                    <a:pt x="2844" y="899"/>
                  </a:lnTo>
                  <a:lnTo>
                    <a:pt x="2844" y="899"/>
                  </a:lnTo>
                  <a:lnTo>
                    <a:pt x="2848" y="899"/>
                  </a:lnTo>
                  <a:lnTo>
                    <a:pt x="2848" y="899"/>
                  </a:lnTo>
                  <a:lnTo>
                    <a:pt x="2853" y="899"/>
                  </a:lnTo>
                  <a:lnTo>
                    <a:pt x="2853" y="899"/>
                  </a:lnTo>
                  <a:lnTo>
                    <a:pt x="2855" y="899"/>
                  </a:lnTo>
                  <a:lnTo>
                    <a:pt x="2855" y="899"/>
                  </a:lnTo>
                  <a:lnTo>
                    <a:pt x="2856" y="899"/>
                  </a:lnTo>
                  <a:lnTo>
                    <a:pt x="2856" y="899"/>
                  </a:lnTo>
                  <a:lnTo>
                    <a:pt x="2866" y="899"/>
                  </a:lnTo>
                  <a:lnTo>
                    <a:pt x="2866" y="899"/>
                  </a:lnTo>
                  <a:lnTo>
                    <a:pt x="2891" y="899"/>
                  </a:lnTo>
                  <a:lnTo>
                    <a:pt x="2891" y="899"/>
                  </a:lnTo>
                  <a:lnTo>
                    <a:pt x="2895" y="899"/>
                  </a:lnTo>
                  <a:lnTo>
                    <a:pt x="2895"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8" y="899"/>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3"/>
                  </a:lnTo>
                  <a:lnTo>
                    <a:pt x="2898" y="593"/>
                  </a:lnTo>
                  <a:lnTo>
                    <a:pt x="2898" y="593"/>
                  </a:lnTo>
                  <a:lnTo>
                    <a:pt x="2899" y="593"/>
                  </a:lnTo>
                  <a:lnTo>
                    <a:pt x="2899" y="899"/>
                  </a:lnTo>
                  <a:lnTo>
                    <a:pt x="2900" y="899"/>
                  </a:lnTo>
                  <a:lnTo>
                    <a:pt x="2900" y="899"/>
                  </a:lnTo>
                  <a:lnTo>
                    <a:pt x="2901" y="899"/>
                  </a:lnTo>
                  <a:lnTo>
                    <a:pt x="2901" y="593"/>
                  </a:lnTo>
                  <a:lnTo>
                    <a:pt x="2902" y="593"/>
                  </a:lnTo>
                  <a:lnTo>
                    <a:pt x="2902" y="899"/>
                  </a:lnTo>
                  <a:lnTo>
                    <a:pt x="2903" y="899"/>
                  </a:lnTo>
                  <a:lnTo>
                    <a:pt x="2903"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6" y="899"/>
                  </a:lnTo>
                  <a:lnTo>
                    <a:pt x="2906" y="899"/>
                  </a:lnTo>
                  <a:lnTo>
                    <a:pt x="2909" y="899"/>
                  </a:lnTo>
                  <a:lnTo>
                    <a:pt x="2909" y="899"/>
                  </a:lnTo>
                  <a:lnTo>
                    <a:pt x="2913" y="899"/>
                  </a:lnTo>
                  <a:lnTo>
                    <a:pt x="2913" y="577"/>
                  </a:lnTo>
                  <a:lnTo>
                    <a:pt x="2917" y="577"/>
                  </a:lnTo>
                  <a:lnTo>
                    <a:pt x="2917" y="568"/>
                  </a:lnTo>
                  <a:lnTo>
                    <a:pt x="2917" y="568"/>
                  </a:lnTo>
                  <a:lnTo>
                    <a:pt x="2917" y="568"/>
                  </a:lnTo>
                  <a:lnTo>
                    <a:pt x="2918" y="568"/>
                  </a:lnTo>
                  <a:lnTo>
                    <a:pt x="2918" y="899"/>
                  </a:lnTo>
                  <a:lnTo>
                    <a:pt x="2938" y="899"/>
                  </a:lnTo>
                  <a:lnTo>
                    <a:pt x="2938" y="567"/>
                  </a:lnTo>
                  <a:lnTo>
                    <a:pt x="2938" y="567"/>
                  </a:lnTo>
                  <a:lnTo>
                    <a:pt x="2938" y="567"/>
                  </a:lnTo>
                  <a:lnTo>
                    <a:pt x="2939" y="567"/>
                  </a:lnTo>
                  <a:lnTo>
                    <a:pt x="2939" y="899"/>
                  </a:lnTo>
                  <a:lnTo>
                    <a:pt x="2943" y="899"/>
                  </a:lnTo>
                  <a:lnTo>
                    <a:pt x="2943" y="899"/>
                  </a:lnTo>
                  <a:lnTo>
                    <a:pt x="2943" y="899"/>
                  </a:lnTo>
                  <a:lnTo>
                    <a:pt x="2943" y="565"/>
                  </a:lnTo>
                  <a:lnTo>
                    <a:pt x="2943" y="565"/>
                  </a:lnTo>
                  <a:lnTo>
                    <a:pt x="2943" y="562"/>
                  </a:lnTo>
                  <a:lnTo>
                    <a:pt x="2943" y="562"/>
                  </a:lnTo>
                  <a:lnTo>
                    <a:pt x="2943" y="562"/>
                  </a:lnTo>
                  <a:lnTo>
                    <a:pt x="2943" y="562"/>
                  </a:lnTo>
                  <a:lnTo>
                    <a:pt x="2943" y="562"/>
                  </a:lnTo>
                  <a:lnTo>
                    <a:pt x="2943" y="562"/>
                  </a:lnTo>
                  <a:lnTo>
                    <a:pt x="2943" y="562"/>
                  </a:lnTo>
                  <a:lnTo>
                    <a:pt x="2943" y="562"/>
                  </a:lnTo>
                  <a:lnTo>
                    <a:pt x="2943" y="562"/>
                  </a:lnTo>
                  <a:lnTo>
                    <a:pt x="2944" y="562"/>
                  </a:lnTo>
                  <a:lnTo>
                    <a:pt x="2944" y="562"/>
                  </a:lnTo>
                  <a:lnTo>
                    <a:pt x="2945" y="562"/>
                  </a:lnTo>
                  <a:lnTo>
                    <a:pt x="2945" y="899"/>
                  </a:lnTo>
                  <a:lnTo>
                    <a:pt x="2947" y="899"/>
                  </a:lnTo>
                  <a:lnTo>
                    <a:pt x="2947"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51" y="899"/>
                  </a:lnTo>
                  <a:lnTo>
                    <a:pt x="2951" y="547"/>
                  </a:lnTo>
                  <a:lnTo>
                    <a:pt x="2951" y="547"/>
                  </a:lnTo>
                  <a:lnTo>
                    <a:pt x="2951" y="547"/>
                  </a:lnTo>
                  <a:lnTo>
                    <a:pt x="2951" y="547"/>
                  </a:lnTo>
                  <a:lnTo>
                    <a:pt x="2951" y="899"/>
                  </a:lnTo>
                  <a:lnTo>
                    <a:pt x="2952" y="899"/>
                  </a:lnTo>
                  <a:lnTo>
                    <a:pt x="2952" y="899"/>
                  </a:lnTo>
                  <a:lnTo>
                    <a:pt x="2953" y="899"/>
                  </a:lnTo>
                  <a:lnTo>
                    <a:pt x="2953" y="899"/>
                  </a:lnTo>
                  <a:lnTo>
                    <a:pt x="2962" y="899"/>
                  </a:lnTo>
                  <a:lnTo>
                    <a:pt x="2962" y="539"/>
                  </a:lnTo>
                  <a:lnTo>
                    <a:pt x="2962" y="539"/>
                  </a:lnTo>
                  <a:lnTo>
                    <a:pt x="2962" y="539"/>
                  </a:lnTo>
                  <a:lnTo>
                    <a:pt x="2962" y="539"/>
                  </a:lnTo>
                  <a:lnTo>
                    <a:pt x="2962" y="539"/>
                  </a:lnTo>
                  <a:lnTo>
                    <a:pt x="2962" y="539"/>
                  </a:lnTo>
                  <a:lnTo>
                    <a:pt x="2962" y="539"/>
                  </a:lnTo>
                  <a:lnTo>
                    <a:pt x="2962" y="539"/>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4" y="538"/>
                  </a:lnTo>
                  <a:lnTo>
                    <a:pt x="2964"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7" y="538"/>
                  </a:lnTo>
                  <a:lnTo>
                    <a:pt x="2967" y="538"/>
                  </a:lnTo>
                  <a:lnTo>
                    <a:pt x="2967" y="538"/>
                  </a:lnTo>
                  <a:lnTo>
                    <a:pt x="2967" y="538"/>
                  </a:lnTo>
                  <a:lnTo>
                    <a:pt x="2967" y="538"/>
                  </a:lnTo>
                  <a:lnTo>
                    <a:pt x="2967" y="538"/>
                  </a:lnTo>
                  <a:lnTo>
                    <a:pt x="2968" y="538"/>
                  </a:lnTo>
                  <a:lnTo>
                    <a:pt x="2968" y="538"/>
                  </a:lnTo>
                  <a:lnTo>
                    <a:pt x="2972" y="538"/>
                  </a:lnTo>
                  <a:lnTo>
                    <a:pt x="2972" y="899"/>
                  </a:lnTo>
                  <a:lnTo>
                    <a:pt x="2972" y="899"/>
                  </a:lnTo>
                  <a:lnTo>
                    <a:pt x="2972" y="899"/>
                  </a:lnTo>
                  <a:lnTo>
                    <a:pt x="3045" y="899"/>
                  </a:lnTo>
                  <a:lnTo>
                    <a:pt x="3045" y="899"/>
                  </a:lnTo>
                  <a:lnTo>
                    <a:pt x="3045" y="899"/>
                  </a:lnTo>
                  <a:lnTo>
                    <a:pt x="3045" y="899"/>
                  </a:lnTo>
                  <a:lnTo>
                    <a:pt x="3046" y="899"/>
                  </a:lnTo>
                  <a:lnTo>
                    <a:pt x="3046" y="899"/>
                  </a:lnTo>
                  <a:lnTo>
                    <a:pt x="3046" y="899"/>
                  </a:lnTo>
                  <a:lnTo>
                    <a:pt x="3046" y="522"/>
                  </a:lnTo>
                  <a:lnTo>
                    <a:pt x="3046" y="522"/>
                  </a:lnTo>
                  <a:lnTo>
                    <a:pt x="3046" y="522"/>
                  </a:lnTo>
                  <a:lnTo>
                    <a:pt x="3047" y="522"/>
                  </a:lnTo>
                  <a:lnTo>
                    <a:pt x="3047" y="522"/>
                  </a:lnTo>
                  <a:lnTo>
                    <a:pt x="3047" y="522"/>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8" y="521"/>
                  </a:lnTo>
                  <a:lnTo>
                    <a:pt x="3048" y="521"/>
                  </a:lnTo>
                  <a:lnTo>
                    <a:pt x="3048" y="521"/>
                  </a:lnTo>
                  <a:lnTo>
                    <a:pt x="3048" y="521"/>
                  </a:lnTo>
                  <a:lnTo>
                    <a:pt x="3048" y="521"/>
                  </a:lnTo>
                  <a:lnTo>
                    <a:pt x="3048" y="521"/>
                  </a:lnTo>
                  <a:lnTo>
                    <a:pt x="3048" y="521"/>
                  </a:lnTo>
                  <a:lnTo>
                    <a:pt x="3048" y="521"/>
                  </a:lnTo>
                  <a:lnTo>
                    <a:pt x="3049" y="521"/>
                  </a:lnTo>
                  <a:lnTo>
                    <a:pt x="3049" y="521"/>
                  </a:lnTo>
                  <a:lnTo>
                    <a:pt x="3050" y="521"/>
                  </a:lnTo>
                  <a:lnTo>
                    <a:pt x="3050" y="521"/>
                  </a:lnTo>
                  <a:lnTo>
                    <a:pt x="3057" y="521"/>
                  </a:lnTo>
                  <a:lnTo>
                    <a:pt x="3057" y="520"/>
                  </a:lnTo>
                  <a:lnTo>
                    <a:pt x="3057" y="520"/>
                  </a:lnTo>
                  <a:lnTo>
                    <a:pt x="3057" y="520"/>
                  </a:lnTo>
                  <a:lnTo>
                    <a:pt x="3058" y="520"/>
                  </a:lnTo>
                  <a:lnTo>
                    <a:pt x="3058" y="899"/>
                  </a:lnTo>
                  <a:lnTo>
                    <a:pt x="3058" y="899"/>
                  </a:lnTo>
                  <a:lnTo>
                    <a:pt x="3058" y="899"/>
                  </a:lnTo>
                  <a:lnTo>
                    <a:pt x="3060" y="899"/>
                  </a:lnTo>
                  <a:lnTo>
                    <a:pt x="3060"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76" y="899"/>
                  </a:lnTo>
                  <a:lnTo>
                    <a:pt x="3076" y="899"/>
                  </a:lnTo>
                  <a:lnTo>
                    <a:pt x="3101" y="899"/>
                  </a:lnTo>
                  <a:lnTo>
                    <a:pt x="3101" y="899"/>
                  </a:lnTo>
                  <a:lnTo>
                    <a:pt x="3156" y="899"/>
                  </a:lnTo>
                  <a:lnTo>
                    <a:pt x="3156" y="899"/>
                  </a:lnTo>
                  <a:lnTo>
                    <a:pt x="3156" y="899"/>
                  </a:lnTo>
                  <a:lnTo>
                    <a:pt x="3156" y="488"/>
                  </a:lnTo>
                  <a:lnTo>
                    <a:pt x="3157" y="488"/>
                  </a:lnTo>
                  <a:lnTo>
                    <a:pt x="3157" y="488"/>
                  </a:lnTo>
                  <a:lnTo>
                    <a:pt x="3157" y="488"/>
                  </a:lnTo>
                  <a:lnTo>
                    <a:pt x="3157" y="488"/>
                  </a:lnTo>
                  <a:lnTo>
                    <a:pt x="3159" y="488"/>
                  </a:lnTo>
                  <a:lnTo>
                    <a:pt x="3159" y="488"/>
                  </a:lnTo>
                  <a:lnTo>
                    <a:pt x="3169" y="488"/>
                  </a:lnTo>
                  <a:lnTo>
                    <a:pt x="3169" y="488"/>
                  </a:lnTo>
                  <a:lnTo>
                    <a:pt x="3169" y="488"/>
                  </a:lnTo>
                  <a:lnTo>
                    <a:pt x="3169" y="479"/>
                  </a:lnTo>
                  <a:lnTo>
                    <a:pt x="3169" y="479"/>
                  </a:lnTo>
                  <a:lnTo>
                    <a:pt x="3169" y="479"/>
                  </a:lnTo>
                  <a:lnTo>
                    <a:pt x="3169" y="479"/>
                  </a:lnTo>
                  <a:lnTo>
                    <a:pt x="3169" y="479"/>
                  </a:lnTo>
                  <a:lnTo>
                    <a:pt x="3169" y="479"/>
                  </a:lnTo>
                  <a:lnTo>
                    <a:pt x="3169" y="479"/>
                  </a:lnTo>
                  <a:lnTo>
                    <a:pt x="3169" y="479"/>
                  </a:lnTo>
                  <a:lnTo>
                    <a:pt x="3169" y="479"/>
                  </a:lnTo>
                  <a:lnTo>
                    <a:pt x="3171" y="479"/>
                  </a:lnTo>
                  <a:lnTo>
                    <a:pt x="3171" y="479"/>
                  </a:lnTo>
                  <a:lnTo>
                    <a:pt x="3172" y="479"/>
                  </a:lnTo>
                  <a:lnTo>
                    <a:pt x="3172" y="479"/>
                  </a:lnTo>
                  <a:lnTo>
                    <a:pt x="3175" y="47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899"/>
                  </a:lnTo>
                  <a:lnTo>
                    <a:pt x="3185" y="899"/>
                  </a:lnTo>
                  <a:lnTo>
                    <a:pt x="3185" y="899"/>
                  </a:lnTo>
                  <a:lnTo>
                    <a:pt x="3186" y="899"/>
                  </a:lnTo>
                  <a:lnTo>
                    <a:pt x="3186" y="899"/>
                  </a:lnTo>
                  <a:lnTo>
                    <a:pt x="3186" y="899"/>
                  </a:lnTo>
                  <a:lnTo>
                    <a:pt x="3186" y="455"/>
                  </a:lnTo>
                  <a:lnTo>
                    <a:pt x="3186" y="455"/>
                  </a:lnTo>
                  <a:lnTo>
                    <a:pt x="3186" y="455"/>
                  </a:lnTo>
                  <a:lnTo>
                    <a:pt x="3186" y="455"/>
                  </a:lnTo>
                  <a:lnTo>
                    <a:pt x="3186" y="454"/>
                  </a:lnTo>
                  <a:lnTo>
                    <a:pt x="3186" y="454"/>
                  </a:lnTo>
                  <a:lnTo>
                    <a:pt x="3186" y="454"/>
                  </a:lnTo>
                  <a:lnTo>
                    <a:pt x="3187" y="454"/>
                  </a:lnTo>
                  <a:lnTo>
                    <a:pt x="3187" y="445"/>
                  </a:lnTo>
                  <a:lnTo>
                    <a:pt x="3187" y="445"/>
                  </a:lnTo>
                  <a:lnTo>
                    <a:pt x="3187" y="445"/>
                  </a:lnTo>
                  <a:lnTo>
                    <a:pt x="3187" y="445"/>
                  </a:lnTo>
                  <a:lnTo>
                    <a:pt x="3187" y="445"/>
                  </a:lnTo>
                  <a:lnTo>
                    <a:pt x="3187" y="445"/>
                  </a:lnTo>
                  <a:lnTo>
                    <a:pt x="3187" y="445"/>
                  </a:lnTo>
                  <a:lnTo>
                    <a:pt x="3188" y="445"/>
                  </a:lnTo>
                  <a:lnTo>
                    <a:pt x="3188" y="440"/>
                  </a:lnTo>
                  <a:lnTo>
                    <a:pt x="3189" y="440"/>
                  </a:lnTo>
                  <a:lnTo>
                    <a:pt x="3189" y="440"/>
                  </a:lnTo>
                  <a:lnTo>
                    <a:pt x="3189" y="440"/>
                  </a:lnTo>
                  <a:lnTo>
                    <a:pt x="3189" y="438"/>
                  </a:lnTo>
                  <a:lnTo>
                    <a:pt x="3189" y="438"/>
                  </a:lnTo>
                  <a:lnTo>
                    <a:pt x="3189" y="438"/>
                  </a:lnTo>
                  <a:lnTo>
                    <a:pt x="3189" y="438"/>
                  </a:lnTo>
                  <a:lnTo>
                    <a:pt x="3189" y="438"/>
                  </a:lnTo>
                  <a:lnTo>
                    <a:pt x="3189" y="438"/>
                  </a:lnTo>
                  <a:lnTo>
                    <a:pt x="3189" y="438"/>
                  </a:lnTo>
                  <a:lnTo>
                    <a:pt x="3189" y="438"/>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4"/>
                  </a:lnTo>
                  <a:lnTo>
                    <a:pt x="3189" y="434"/>
                  </a:lnTo>
                  <a:lnTo>
                    <a:pt x="3189" y="430"/>
                  </a:lnTo>
                  <a:lnTo>
                    <a:pt x="3189" y="430"/>
                  </a:lnTo>
                  <a:lnTo>
                    <a:pt x="3189" y="899"/>
                  </a:lnTo>
                  <a:lnTo>
                    <a:pt x="3189" y="899"/>
                  </a:lnTo>
                  <a:lnTo>
                    <a:pt x="3189" y="899"/>
                  </a:lnTo>
                  <a:lnTo>
                    <a:pt x="3189" y="899"/>
                  </a:lnTo>
                  <a:lnTo>
                    <a:pt x="3189" y="430"/>
                  </a:lnTo>
                  <a:lnTo>
                    <a:pt x="3190" y="430"/>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420"/>
                  </a:lnTo>
                  <a:lnTo>
                    <a:pt x="3192" y="420"/>
                  </a:lnTo>
                  <a:lnTo>
                    <a:pt x="3192" y="420"/>
                  </a:lnTo>
                  <a:lnTo>
                    <a:pt x="3192" y="420"/>
                  </a:lnTo>
                  <a:lnTo>
                    <a:pt x="3192" y="420"/>
                  </a:lnTo>
                  <a:lnTo>
                    <a:pt x="3192" y="420"/>
                  </a:lnTo>
                  <a:lnTo>
                    <a:pt x="3192" y="408"/>
                  </a:lnTo>
                  <a:lnTo>
                    <a:pt x="3192" y="408"/>
                  </a:lnTo>
                  <a:lnTo>
                    <a:pt x="3192" y="404"/>
                  </a:lnTo>
                  <a:lnTo>
                    <a:pt x="3192" y="404"/>
                  </a:lnTo>
                  <a:lnTo>
                    <a:pt x="3192" y="402"/>
                  </a:lnTo>
                  <a:lnTo>
                    <a:pt x="3192" y="402"/>
                  </a:lnTo>
                  <a:lnTo>
                    <a:pt x="3192" y="402"/>
                  </a:lnTo>
                  <a:lnTo>
                    <a:pt x="3193" y="402"/>
                  </a:lnTo>
                  <a:lnTo>
                    <a:pt x="3193" y="394"/>
                  </a:lnTo>
                  <a:lnTo>
                    <a:pt x="3193" y="394"/>
                  </a:lnTo>
                  <a:lnTo>
                    <a:pt x="3193" y="394"/>
                  </a:lnTo>
                  <a:lnTo>
                    <a:pt x="3193" y="394"/>
                  </a:lnTo>
                  <a:lnTo>
                    <a:pt x="3193" y="394"/>
                  </a:lnTo>
                  <a:lnTo>
                    <a:pt x="3193" y="394"/>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4" y="391"/>
                  </a:lnTo>
                  <a:lnTo>
                    <a:pt x="3194" y="391"/>
                  </a:lnTo>
                  <a:lnTo>
                    <a:pt x="3194" y="391"/>
                  </a:lnTo>
                  <a:lnTo>
                    <a:pt x="3194" y="391"/>
                  </a:lnTo>
                  <a:lnTo>
                    <a:pt x="3194" y="391"/>
                  </a:lnTo>
                  <a:lnTo>
                    <a:pt x="3194" y="391"/>
                  </a:lnTo>
                  <a:lnTo>
                    <a:pt x="3194" y="391"/>
                  </a:lnTo>
                  <a:lnTo>
                    <a:pt x="3194" y="391"/>
                  </a:lnTo>
                  <a:lnTo>
                    <a:pt x="3195" y="391"/>
                  </a:lnTo>
                  <a:lnTo>
                    <a:pt x="3195" y="391"/>
                  </a:lnTo>
                  <a:lnTo>
                    <a:pt x="3196" y="391"/>
                  </a:lnTo>
                  <a:lnTo>
                    <a:pt x="3196" y="391"/>
                  </a:lnTo>
                  <a:lnTo>
                    <a:pt x="3197" y="391"/>
                  </a:lnTo>
                  <a:lnTo>
                    <a:pt x="3197" y="391"/>
                  </a:lnTo>
                  <a:lnTo>
                    <a:pt x="3201" y="391"/>
                  </a:lnTo>
                  <a:lnTo>
                    <a:pt x="3201" y="385"/>
                  </a:lnTo>
                  <a:lnTo>
                    <a:pt x="3202" y="385"/>
                  </a:lnTo>
                  <a:lnTo>
                    <a:pt x="3202" y="384"/>
                  </a:lnTo>
                  <a:lnTo>
                    <a:pt x="3202" y="384"/>
                  </a:lnTo>
                  <a:lnTo>
                    <a:pt x="3202" y="384"/>
                  </a:lnTo>
                  <a:lnTo>
                    <a:pt x="3203" y="384"/>
                  </a:lnTo>
                  <a:lnTo>
                    <a:pt x="3203" y="899"/>
                  </a:lnTo>
                  <a:lnTo>
                    <a:pt x="3216" y="899"/>
                  </a:lnTo>
                  <a:lnTo>
                    <a:pt x="3216" y="375"/>
                  </a:lnTo>
                  <a:lnTo>
                    <a:pt x="3216" y="375"/>
                  </a:lnTo>
                  <a:lnTo>
                    <a:pt x="3216" y="368"/>
                  </a:lnTo>
                  <a:lnTo>
                    <a:pt x="3216" y="368"/>
                  </a:lnTo>
                  <a:lnTo>
                    <a:pt x="3216" y="365"/>
                  </a:lnTo>
                  <a:lnTo>
                    <a:pt x="3216" y="365"/>
                  </a:lnTo>
                  <a:lnTo>
                    <a:pt x="3216" y="365"/>
                  </a:lnTo>
                  <a:lnTo>
                    <a:pt x="3216" y="365"/>
                  </a:lnTo>
                  <a:lnTo>
                    <a:pt x="3216" y="364"/>
                  </a:lnTo>
                  <a:lnTo>
                    <a:pt x="3216" y="364"/>
                  </a:lnTo>
                  <a:lnTo>
                    <a:pt x="3216" y="364"/>
                  </a:lnTo>
                  <a:lnTo>
                    <a:pt x="3216" y="364"/>
                  </a:lnTo>
                  <a:lnTo>
                    <a:pt x="3216" y="361"/>
                  </a:lnTo>
                  <a:lnTo>
                    <a:pt x="3216" y="361"/>
                  </a:lnTo>
                  <a:lnTo>
                    <a:pt x="3216" y="357"/>
                  </a:lnTo>
                  <a:lnTo>
                    <a:pt x="3216" y="357"/>
                  </a:lnTo>
                  <a:lnTo>
                    <a:pt x="3216" y="353"/>
                  </a:lnTo>
                  <a:lnTo>
                    <a:pt x="3216" y="353"/>
                  </a:lnTo>
                  <a:lnTo>
                    <a:pt x="3216" y="353"/>
                  </a:lnTo>
                  <a:lnTo>
                    <a:pt x="3216" y="353"/>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7" y="350"/>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8" y="345"/>
                  </a:lnTo>
                  <a:lnTo>
                    <a:pt x="3218" y="345"/>
                  </a:lnTo>
                  <a:lnTo>
                    <a:pt x="3218" y="345"/>
                  </a:lnTo>
                  <a:lnTo>
                    <a:pt x="3218" y="344"/>
                  </a:lnTo>
                  <a:lnTo>
                    <a:pt x="3218" y="344"/>
                  </a:lnTo>
                  <a:lnTo>
                    <a:pt x="3218" y="331"/>
                  </a:lnTo>
                  <a:lnTo>
                    <a:pt x="3218" y="331"/>
                  </a:lnTo>
                  <a:lnTo>
                    <a:pt x="3218" y="324"/>
                  </a:lnTo>
                  <a:lnTo>
                    <a:pt x="3218" y="324"/>
                  </a:lnTo>
                  <a:lnTo>
                    <a:pt x="3218" y="324"/>
                  </a:lnTo>
                  <a:lnTo>
                    <a:pt x="3218" y="324"/>
                  </a:lnTo>
                  <a:lnTo>
                    <a:pt x="3218" y="324"/>
                  </a:lnTo>
                  <a:lnTo>
                    <a:pt x="3243" y="324"/>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1"/>
                  </a:lnTo>
                  <a:lnTo>
                    <a:pt x="3243" y="321"/>
                  </a:lnTo>
                  <a:lnTo>
                    <a:pt x="3243" y="321"/>
                  </a:lnTo>
                  <a:lnTo>
                    <a:pt x="3244" y="321"/>
                  </a:lnTo>
                  <a:lnTo>
                    <a:pt x="3244" y="319"/>
                  </a:lnTo>
                  <a:lnTo>
                    <a:pt x="3244" y="319"/>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5" y="316"/>
                  </a:lnTo>
                  <a:lnTo>
                    <a:pt x="3245" y="316"/>
                  </a:lnTo>
                  <a:lnTo>
                    <a:pt x="3245" y="316"/>
                  </a:lnTo>
                  <a:lnTo>
                    <a:pt x="3245" y="285"/>
                  </a:lnTo>
                  <a:lnTo>
                    <a:pt x="3245" y="285"/>
                  </a:lnTo>
                  <a:lnTo>
                    <a:pt x="3245" y="285"/>
                  </a:lnTo>
                  <a:lnTo>
                    <a:pt x="3246" y="285"/>
                  </a:lnTo>
                  <a:lnTo>
                    <a:pt x="3246" y="283"/>
                  </a:lnTo>
                  <a:lnTo>
                    <a:pt x="3246" y="283"/>
                  </a:lnTo>
                  <a:lnTo>
                    <a:pt x="3246" y="283"/>
                  </a:lnTo>
                  <a:lnTo>
                    <a:pt x="3247" y="283"/>
                  </a:lnTo>
                  <a:lnTo>
                    <a:pt x="3247" y="281"/>
                  </a:lnTo>
                  <a:lnTo>
                    <a:pt x="3247" y="281"/>
                  </a:lnTo>
                  <a:lnTo>
                    <a:pt x="3247" y="281"/>
                  </a:lnTo>
                  <a:lnTo>
                    <a:pt x="3248" y="281"/>
                  </a:lnTo>
                  <a:lnTo>
                    <a:pt x="3248" y="276"/>
                  </a:lnTo>
                  <a:lnTo>
                    <a:pt x="3248" y="276"/>
                  </a:lnTo>
                  <a:lnTo>
                    <a:pt x="3248" y="276"/>
                  </a:lnTo>
                  <a:lnTo>
                    <a:pt x="3248" y="276"/>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9" y="275"/>
                  </a:lnTo>
                  <a:lnTo>
                    <a:pt x="3249" y="268"/>
                  </a:lnTo>
                  <a:lnTo>
                    <a:pt x="3249" y="268"/>
                  </a:lnTo>
                  <a:lnTo>
                    <a:pt x="3249" y="268"/>
                  </a:lnTo>
                  <a:lnTo>
                    <a:pt x="3249" y="268"/>
                  </a:lnTo>
                  <a:lnTo>
                    <a:pt x="3249" y="268"/>
                  </a:lnTo>
                  <a:lnTo>
                    <a:pt x="3249" y="268"/>
                  </a:lnTo>
                  <a:lnTo>
                    <a:pt x="3249" y="268"/>
                  </a:lnTo>
                  <a:lnTo>
                    <a:pt x="3249" y="268"/>
                  </a:lnTo>
                  <a:lnTo>
                    <a:pt x="3249" y="261"/>
                  </a:lnTo>
                  <a:lnTo>
                    <a:pt x="3249" y="261"/>
                  </a:lnTo>
                  <a:lnTo>
                    <a:pt x="3249" y="261"/>
                  </a:lnTo>
                  <a:lnTo>
                    <a:pt x="3249" y="261"/>
                  </a:lnTo>
                  <a:lnTo>
                    <a:pt x="3249" y="247"/>
                  </a:lnTo>
                  <a:lnTo>
                    <a:pt x="3249" y="247"/>
                  </a:lnTo>
                  <a:lnTo>
                    <a:pt x="3249" y="247"/>
                  </a:lnTo>
                  <a:lnTo>
                    <a:pt x="3249" y="247"/>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38"/>
                  </a:lnTo>
                  <a:lnTo>
                    <a:pt x="3250" y="238"/>
                  </a:lnTo>
                  <a:lnTo>
                    <a:pt x="3250" y="236"/>
                  </a:lnTo>
                  <a:lnTo>
                    <a:pt x="3250" y="236"/>
                  </a:lnTo>
                  <a:lnTo>
                    <a:pt x="3250" y="221"/>
                  </a:lnTo>
                  <a:lnTo>
                    <a:pt x="3251" y="221"/>
                  </a:lnTo>
                  <a:lnTo>
                    <a:pt x="3251" y="899"/>
                  </a:lnTo>
                  <a:lnTo>
                    <a:pt x="3251" y="899"/>
                  </a:lnTo>
                  <a:lnTo>
                    <a:pt x="3251" y="899"/>
                  </a:lnTo>
                  <a:lnTo>
                    <a:pt x="3252" y="899"/>
                  </a:lnTo>
                  <a:lnTo>
                    <a:pt x="3252" y="219"/>
                  </a:lnTo>
                  <a:lnTo>
                    <a:pt x="3252" y="219"/>
                  </a:lnTo>
                  <a:lnTo>
                    <a:pt x="3252" y="213"/>
                  </a:lnTo>
                  <a:lnTo>
                    <a:pt x="3252" y="213"/>
                  </a:lnTo>
                  <a:lnTo>
                    <a:pt x="3252" y="212"/>
                  </a:lnTo>
                  <a:lnTo>
                    <a:pt x="3252" y="212"/>
                  </a:lnTo>
                  <a:lnTo>
                    <a:pt x="3252" y="211"/>
                  </a:lnTo>
                  <a:lnTo>
                    <a:pt x="3252" y="211"/>
                  </a:lnTo>
                  <a:lnTo>
                    <a:pt x="3252" y="211"/>
                  </a:lnTo>
                  <a:lnTo>
                    <a:pt x="3252" y="211"/>
                  </a:lnTo>
                  <a:lnTo>
                    <a:pt x="3252" y="211"/>
                  </a:lnTo>
                  <a:lnTo>
                    <a:pt x="3252" y="211"/>
                  </a:lnTo>
                  <a:lnTo>
                    <a:pt x="3252" y="211"/>
                  </a:lnTo>
                  <a:lnTo>
                    <a:pt x="3252" y="211"/>
                  </a:lnTo>
                  <a:lnTo>
                    <a:pt x="3252" y="204"/>
                  </a:lnTo>
                  <a:lnTo>
                    <a:pt x="3252" y="204"/>
                  </a:lnTo>
                  <a:lnTo>
                    <a:pt x="3252" y="204"/>
                  </a:lnTo>
                  <a:lnTo>
                    <a:pt x="3253" y="204"/>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195"/>
                  </a:lnTo>
                  <a:lnTo>
                    <a:pt x="3253" y="195"/>
                  </a:lnTo>
                  <a:lnTo>
                    <a:pt x="3253" y="188"/>
                  </a:lnTo>
                  <a:lnTo>
                    <a:pt x="3253" y="188"/>
                  </a:lnTo>
                  <a:lnTo>
                    <a:pt x="3253" y="188"/>
                  </a:lnTo>
                  <a:lnTo>
                    <a:pt x="3253" y="188"/>
                  </a:lnTo>
                  <a:lnTo>
                    <a:pt x="3253" y="183"/>
                  </a:lnTo>
                  <a:lnTo>
                    <a:pt x="3253" y="183"/>
                  </a:lnTo>
                  <a:lnTo>
                    <a:pt x="3253" y="177"/>
                  </a:lnTo>
                  <a:lnTo>
                    <a:pt x="3253" y="177"/>
                  </a:lnTo>
                  <a:lnTo>
                    <a:pt x="3253" y="158"/>
                  </a:lnTo>
                  <a:lnTo>
                    <a:pt x="3253" y="158"/>
                  </a:lnTo>
                  <a:lnTo>
                    <a:pt x="3253" y="158"/>
                  </a:lnTo>
                  <a:lnTo>
                    <a:pt x="3253" y="158"/>
                  </a:lnTo>
                  <a:lnTo>
                    <a:pt x="3253" y="137"/>
                  </a:lnTo>
                  <a:lnTo>
                    <a:pt x="3253" y="137"/>
                  </a:lnTo>
                  <a:lnTo>
                    <a:pt x="3253" y="133"/>
                  </a:lnTo>
                  <a:lnTo>
                    <a:pt x="3253" y="133"/>
                  </a:lnTo>
                  <a:lnTo>
                    <a:pt x="3253" y="133"/>
                  </a:lnTo>
                  <a:lnTo>
                    <a:pt x="3253" y="133"/>
                  </a:lnTo>
                  <a:lnTo>
                    <a:pt x="3253" y="133"/>
                  </a:lnTo>
                  <a:lnTo>
                    <a:pt x="3253" y="133"/>
                  </a:lnTo>
                  <a:lnTo>
                    <a:pt x="3253" y="133"/>
                  </a:lnTo>
                  <a:lnTo>
                    <a:pt x="3272" y="133"/>
                  </a:lnTo>
                  <a:lnTo>
                    <a:pt x="3272" y="101"/>
                  </a:lnTo>
                  <a:lnTo>
                    <a:pt x="3272" y="101"/>
                  </a:lnTo>
                  <a:lnTo>
                    <a:pt x="3272" y="101"/>
                  </a:lnTo>
                  <a:lnTo>
                    <a:pt x="3273" y="101"/>
                  </a:lnTo>
                  <a:lnTo>
                    <a:pt x="3273" y="101"/>
                  </a:lnTo>
                  <a:lnTo>
                    <a:pt x="3273" y="101"/>
                  </a:lnTo>
                  <a:lnTo>
                    <a:pt x="3273" y="87"/>
                  </a:lnTo>
                  <a:lnTo>
                    <a:pt x="3273" y="87"/>
                  </a:lnTo>
                  <a:lnTo>
                    <a:pt x="3273" y="87"/>
                  </a:lnTo>
                  <a:lnTo>
                    <a:pt x="3273" y="87"/>
                  </a:lnTo>
                  <a:lnTo>
                    <a:pt x="3273" y="87"/>
                  </a:lnTo>
                  <a:lnTo>
                    <a:pt x="3273" y="87"/>
                  </a:lnTo>
                  <a:lnTo>
                    <a:pt x="3273" y="87"/>
                  </a:lnTo>
                  <a:lnTo>
                    <a:pt x="3273" y="87"/>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4" y="83"/>
                  </a:lnTo>
                  <a:lnTo>
                    <a:pt x="3274" y="83"/>
                  </a:lnTo>
                  <a:lnTo>
                    <a:pt x="3274" y="83"/>
                  </a:lnTo>
                  <a:lnTo>
                    <a:pt x="3274" y="83"/>
                  </a:lnTo>
                  <a:lnTo>
                    <a:pt x="3277" y="83"/>
                  </a:lnTo>
                  <a:lnTo>
                    <a:pt x="3277" y="29"/>
                  </a:lnTo>
                  <a:lnTo>
                    <a:pt x="3277" y="29"/>
                  </a:lnTo>
                  <a:lnTo>
                    <a:pt x="3277" y="29"/>
                  </a:lnTo>
                  <a:lnTo>
                    <a:pt x="3295" y="29"/>
                  </a:lnTo>
                  <a:lnTo>
                    <a:pt x="3295" y="3"/>
                  </a:lnTo>
                  <a:lnTo>
                    <a:pt x="3295" y="3"/>
                  </a:lnTo>
                  <a:lnTo>
                    <a:pt x="3295" y="3"/>
                  </a:lnTo>
                  <a:lnTo>
                    <a:pt x="3296" y="3"/>
                  </a:lnTo>
                  <a:lnTo>
                    <a:pt x="3296" y="0"/>
                  </a:lnTo>
                  <a:lnTo>
                    <a:pt x="3296" y="0"/>
                  </a:lnTo>
                  <a:lnTo>
                    <a:pt x="3296" y="0"/>
                  </a:lnTo>
                  <a:lnTo>
                    <a:pt x="3297" y="0"/>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0"/>
                  </a:lnTo>
                  <a:lnTo>
                    <a:pt x="3301" y="0"/>
                  </a:lnTo>
                  <a:lnTo>
                    <a:pt x="3301" y="0"/>
                  </a:lnTo>
                  <a:lnTo>
                    <a:pt x="3301" y="0"/>
                  </a:lnTo>
                  <a:lnTo>
                    <a:pt x="3301"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7" y="0"/>
                  </a:lnTo>
                  <a:lnTo>
                    <a:pt x="3317" y="0"/>
                  </a:lnTo>
                  <a:lnTo>
                    <a:pt x="3317" y="0"/>
                  </a:lnTo>
                  <a:lnTo>
                    <a:pt x="3317" y="0"/>
                  </a:lnTo>
                  <a:lnTo>
                    <a:pt x="3338" y="0"/>
                  </a:lnTo>
                  <a:lnTo>
                    <a:pt x="3338"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1" y="0"/>
                  </a:lnTo>
                  <a:lnTo>
                    <a:pt x="3341" y="0"/>
                  </a:lnTo>
                  <a:lnTo>
                    <a:pt x="3341" y="0"/>
                  </a:lnTo>
                  <a:lnTo>
                    <a:pt x="3341" y="0"/>
                  </a:lnTo>
                  <a:lnTo>
                    <a:pt x="3353" y="0"/>
                  </a:lnTo>
                  <a:lnTo>
                    <a:pt x="3353" y="0"/>
                  </a:lnTo>
                  <a:lnTo>
                    <a:pt x="3353" y="0"/>
                  </a:lnTo>
                  <a:lnTo>
                    <a:pt x="3353" y="0"/>
                  </a:lnTo>
                  <a:lnTo>
                    <a:pt x="3354" y="0"/>
                  </a:lnTo>
                  <a:lnTo>
                    <a:pt x="3354" y="0"/>
                  </a:lnTo>
                  <a:lnTo>
                    <a:pt x="3354" y="0"/>
                  </a:lnTo>
                  <a:lnTo>
                    <a:pt x="3354" y="0"/>
                  </a:lnTo>
                  <a:lnTo>
                    <a:pt x="3355" y="0"/>
                  </a:lnTo>
                  <a:lnTo>
                    <a:pt x="3355"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55" y="0"/>
                  </a:lnTo>
                  <a:lnTo>
                    <a:pt x="3355" y="0"/>
                  </a:lnTo>
                  <a:lnTo>
                    <a:pt x="3354" y="0"/>
                  </a:lnTo>
                  <a:lnTo>
                    <a:pt x="3354" y="0"/>
                  </a:lnTo>
                  <a:lnTo>
                    <a:pt x="3354" y="0"/>
                  </a:lnTo>
                  <a:lnTo>
                    <a:pt x="3354" y="0"/>
                  </a:lnTo>
                  <a:lnTo>
                    <a:pt x="3353" y="0"/>
                  </a:lnTo>
                  <a:lnTo>
                    <a:pt x="3353" y="0"/>
                  </a:lnTo>
                  <a:lnTo>
                    <a:pt x="3353" y="0"/>
                  </a:lnTo>
                  <a:lnTo>
                    <a:pt x="3353" y="0"/>
                  </a:lnTo>
                  <a:lnTo>
                    <a:pt x="3341" y="0"/>
                  </a:lnTo>
                  <a:lnTo>
                    <a:pt x="3341" y="0"/>
                  </a:lnTo>
                  <a:lnTo>
                    <a:pt x="3341" y="0"/>
                  </a:lnTo>
                  <a:lnTo>
                    <a:pt x="3341"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38" y="0"/>
                  </a:lnTo>
                  <a:lnTo>
                    <a:pt x="3338" y="0"/>
                  </a:lnTo>
                  <a:lnTo>
                    <a:pt x="3317" y="0"/>
                  </a:lnTo>
                  <a:lnTo>
                    <a:pt x="3317" y="0"/>
                  </a:lnTo>
                  <a:lnTo>
                    <a:pt x="3317" y="0"/>
                  </a:lnTo>
                  <a:lnTo>
                    <a:pt x="3317"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01" y="0"/>
                  </a:lnTo>
                  <a:lnTo>
                    <a:pt x="3301" y="0"/>
                  </a:lnTo>
                  <a:lnTo>
                    <a:pt x="3301" y="0"/>
                  </a:lnTo>
                  <a:lnTo>
                    <a:pt x="3301" y="0"/>
                  </a:lnTo>
                  <a:lnTo>
                    <a:pt x="3301" y="0"/>
                  </a:lnTo>
                  <a:lnTo>
                    <a:pt x="3301" y="0"/>
                  </a:lnTo>
                  <a:lnTo>
                    <a:pt x="3301" y="0"/>
                  </a:lnTo>
                  <a:lnTo>
                    <a:pt x="3301" y="0"/>
                  </a:lnTo>
                  <a:lnTo>
                    <a:pt x="3299" y="0"/>
                  </a:lnTo>
                  <a:lnTo>
                    <a:pt x="3299" y="0"/>
                  </a:lnTo>
                  <a:lnTo>
                    <a:pt x="3299" y="0"/>
                  </a:lnTo>
                  <a:lnTo>
                    <a:pt x="3299" y="0"/>
                  </a:lnTo>
                  <a:lnTo>
                    <a:pt x="3299" y="0"/>
                  </a:lnTo>
                  <a:lnTo>
                    <a:pt x="3299" y="0"/>
                  </a:lnTo>
                  <a:lnTo>
                    <a:pt x="3298" y="0"/>
                  </a:lnTo>
                  <a:lnTo>
                    <a:pt x="3298" y="0"/>
                  </a:lnTo>
                  <a:lnTo>
                    <a:pt x="3297" y="0"/>
                  </a:lnTo>
                  <a:lnTo>
                    <a:pt x="3297" y="0"/>
                  </a:lnTo>
                  <a:lnTo>
                    <a:pt x="3296" y="0"/>
                  </a:lnTo>
                  <a:lnTo>
                    <a:pt x="3296" y="0"/>
                  </a:lnTo>
                  <a:lnTo>
                    <a:pt x="3296" y="0"/>
                  </a:lnTo>
                  <a:lnTo>
                    <a:pt x="3296" y="3"/>
                  </a:lnTo>
                  <a:lnTo>
                    <a:pt x="3295" y="3"/>
                  </a:lnTo>
                  <a:lnTo>
                    <a:pt x="3295" y="3"/>
                  </a:lnTo>
                  <a:lnTo>
                    <a:pt x="3295" y="3"/>
                  </a:lnTo>
                  <a:lnTo>
                    <a:pt x="3295" y="29"/>
                  </a:lnTo>
                  <a:lnTo>
                    <a:pt x="3277" y="29"/>
                  </a:lnTo>
                  <a:lnTo>
                    <a:pt x="3277" y="29"/>
                  </a:lnTo>
                  <a:lnTo>
                    <a:pt x="3277" y="29"/>
                  </a:lnTo>
                  <a:lnTo>
                    <a:pt x="3277" y="83"/>
                  </a:lnTo>
                  <a:lnTo>
                    <a:pt x="3274" y="83"/>
                  </a:lnTo>
                  <a:lnTo>
                    <a:pt x="3274" y="83"/>
                  </a:lnTo>
                  <a:lnTo>
                    <a:pt x="3274" y="83"/>
                  </a:lnTo>
                  <a:lnTo>
                    <a:pt x="3274"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7"/>
                  </a:lnTo>
                  <a:lnTo>
                    <a:pt x="3273" y="87"/>
                  </a:lnTo>
                  <a:lnTo>
                    <a:pt x="3273" y="87"/>
                  </a:lnTo>
                  <a:lnTo>
                    <a:pt x="3273" y="87"/>
                  </a:lnTo>
                  <a:lnTo>
                    <a:pt x="3273" y="87"/>
                  </a:lnTo>
                  <a:lnTo>
                    <a:pt x="3273" y="87"/>
                  </a:lnTo>
                  <a:lnTo>
                    <a:pt x="3273" y="87"/>
                  </a:lnTo>
                  <a:lnTo>
                    <a:pt x="3273" y="87"/>
                  </a:lnTo>
                  <a:lnTo>
                    <a:pt x="3273" y="101"/>
                  </a:lnTo>
                  <a:lnTo>
                    <a:pt x="3273" y="101"/>
                  </a:lnTo>
                  <a:lnTo>
                    <a:pt x="3273" y="101"/>
                  </a:lnTo>
                  <a:lnTo>
                    <a:pt x="3272" y="101"/>
                  </a:lnTo>
                  <a:lnTo>
                    <a:pt x="3272" y="101"/>
                  </a:lnTo>
                  <a:lnTo>
                    <a:pt x="3272" y="101"/>
                  </a:lnTo>
                  <a:lnTo>
                    <a:pt x="3272" y="133"/>
                  </a:lnTo>
                  <a:lnTo>
                    <a:pt x="3253" y="133"/>
                  </a:lnTo>
                  <a:lnTo>
                    <a:pt x="3253" y="133"/>
                  </a:lnTo>
                  <a:lnTo>
                    <a:pt x="3253" y="133"/>
                  </a:lnTo>
                  <a:lnTo>
                    <a:pt x="3253" y="133"/>
                  </a:lnTo>
                  <a:lnTo>
                    <a:pt x="3253" y="133"/>
                  </a:lnTo>
                  <a:lnTo>
                    <a:pt x="3253" y="133"/>
                  </a:lnTo>
                  <a:lnTo>
                    <a:pt x="3253" y="133"/>
                  </a:lnTo>
                  <a:lnTo>
                    <a:pt x="3253" y="137"/>
                  </a:lnTo>
                  <a:lnTo>
                    <a:pt x="3253" y="137"/>
                  </a:lnTo>
                  <a:lnTo>
                    <a:pt x="3253" y="158"/>
                  </a:lnTo>
                  <a:lnTo>
                    <a:pt x="3253" y="158"/>
                  </a:lnTo>
                  <a:lnTo>
                    <a:pt x="3253" y="158"/>
                  </a:lnTo>
                  <a:lnTo>
                    <a:pt x="3253" y="158"/>
                  </a:lnTo>
                  <a:lnTo>
                    <a:pt x="3253" y="177"/>
                  </a:lnTo>
                  <a:lnTo>
                    <a:pt x="3253" y="177"/>
                  </a:lnTo>
                  <a:lnTo>
                    <a:pt x="3253" y="183"/>
                  </a:lnTo>
                  <a:lnTo>
                    <a:pt x="3253" y="183"/>
                  </a:lnTo>
                  <a:lnTo>
                    <a:pt x="3253" y="188"/>
                  </a:lnTo>
                  <a:lnTo>
                    <a:pt x="3253" y="188"/>
                  </a:lnTo>
                  <a:lnTo>
                    <a:pt x="3253" y="188"/>
                  </a:lnTo>
                  <a:lnTo>
                    <a:pt x="3253" y="188"/>
                  </a:lnTo>
                  <a:lnTo>
                    <a:pt x="3253" y="195"/>
                  </a:lnTo>
                  <a:lnTo>
                    <a:pt x="3253" y="195"/>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4"/>
                  </a:lnTo>
                  <a:lnTo>
                    <a:pt x="3252" y="204"/>
                  </a:lnTo>
                  <a:lnTo>
                    <a:pt x="3252" y="204"/>
                  </a:lnTo>
                  <a:lnTo>
                    <a:pt x="3252" y="204"/>
                  </a:lnTo>
                  <a:lnTo>
                    <a:pt x="3252" y="211"/>
                  </a:lnTo>
                  <a:lnTo>
                    <a:pt x="3252" y="211"/>
                  </a:lnTo>
                  <a:lnTo>
                    <a:pt x="3252" y="211"/>
                  </a:lnTo>
                  <a:lnTo>
                    <a:pt x="3252" y="211"/>
                  </a:lnTo>
                  <a:lnTo>
                    <a:pt x="3252" y="211"/>
                  </a:lnTo>
                  <a:lnTo>
                    <a:pt x="3252" y="211"/>
                  </a:lnTo>
                  <a:lnTo>
                    <a:pt x="3252" y="211"/>
                  </a:lnTo>
                  <a:lnTo>
                    <a:pt x="3252" y="211"/>
                  </a:lnTo>
                  <a:lnTo>
                    <a:pt x="3252" y="212"/>
                  </a:lnTo>
                  <a:lnTo>
                    <a:pt x="3252" y="212"/>
                  </a:lnTo>
                  <a:lnTo>
                    <a:pt x="3252" y="213"/>
                  </a:lnTo>
                  <a:lnTo>
                    <a:pt x="3252" y="213"/>
                  </a:lnTo>
                  <a:lnTo>
                    <a:pt x="3252" y="219"/>
                  </a:lnTo>
                  <a:lnTo>
                    <a:pt x="3252" y="219"/>
                  </a:lnTo>
                  <a:lnTo>
                    <a:pt x="3252" y="899"/>
                  </a:lnTo>
                  <a:lnTo>
                    <a:pt x="3251" y="899"/>
                  </a:lnTo>
                  <a:lnTo>
                    <a:pt x="3251" y="899"/>
                  </a:lnTo>
                  <a:lnTo>
                    <a:pt x="3251" y="899"/>
                  </a:lnTo>
                  <a:lnTo>
                    <a:pt x="3251" y="221"/>
                  </a:lnTo>
                  <a:lnTo>
                    <a:pt x="3250" y="221"/>
                  </a:lnTo>
                  <a:lnTo>
                    <a:pt x="3250" y="236"/>
                  </a:lnTo>
                  <a:lnTo>
                    <a:pt x="3250" y="236"/>
                  </a:lnTo>
                  <a:lnTo>
                    <a:pt x="3250" y="238"/>
                  </a:lnTo>
                  <a:lnTo>
                    <a:pt x="3249" y="238"/>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7"/>
                  </a:lnTo>
                  <a:lnTo>
                    <a:pt x="3249" y="247"/>
                  </a:lnTo>
                  <a:lnTo>
                    <a:pt x="3249" y="247"/>
                  </a:lnTo>
                  <a:lnTo>
                    <a:pt x="3249" y="247"/>
                  </a:lnTo>
                  <a:lnTo>
                    <a:pt x="3249" y="261"/>
                  </a:lnTo>
                  <a:lnTo>
                    <a:pt x="3249" y="261"/>
                  </a:lnTo>
                  <a:lnTo>
                    <a:pt x="3249" y="261"/>
                  </a:lnTo>
                  <a:lnTo>
                    <a:pt x="3249" y="261"/>
                  </a:lnTo>
                  <a:lnTo>
                    <a:pt x="3249" y="268"/>
                  </a:lnTo>
                  <a:lnTo>
                    <a:pt x="3249" y="268"/>
                  </a:lnTo>
                  <a:lnTo>
                    <a:pt x="3249" y="268"/>
                  </a:lnTo>
                  <a:lnTo>
                    <a:pt x="3249" y="268"/>
                  </a:lnTo>
                  <a:lnTo>
                    <a:pt x="3249" y="268"/>
                  </a:lnTo>
                  <a:lnTo>
                    <a:pt x="3249" y="268"/>
                  </a:lnTo>
                  <a:lnTo>
                    <a:pt x="3249" y="268"/>
                  </a:lnTo>
                  <a:lnTo>
                    <a:pt x="3249" y="268"/>
                  </a:lnTo>
                  <a:lnTo>
                    <a:pt x="3249"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6"/>
                  </a:lnTo>
                  <a:lnTo>
                    <a:pt x="3248" y="276"/>
                  </a:lnTo>
                  <a:lnTo>
                    <a:pt x="3248" y="276"/>
                  </a:lnTo>
                  <a:lnTo>
                    <a:pt x="3248" y="276"/>
                  </a:lnTo>
                  <a:lnTo>
                    <a:pt x="3248" y="281"/>
                  </a:lnTo>
                  <a:lnTo>
                    <a:pt x="3247" y="281"/>
                  </a:lnTo>
                  <a:lnTo>
                    <a:pt x="3247" y="281"/>
                  </a:lnTo>
                  <a:lnTo>
                    <a:pt x="3247" y="281"/>
                  </a:lnTo>
                  <a:lnTo>
                    <a:pt x="3247" y="283"/>
                  </a:lnTo>
                  <a:lnTo>
                    <a:pt x="3246" y="283"/>
                  </a:lnTo>
                  <a:lnTo>
                    <a:pt x="3246" y="283"/>
                  </a:lnTo>
                  <a:lnTo>
                    <a:pt x="3246" y="283"/>
                  </a:lnTo>
                  <a:lnTo>
                    <a:pt x="3246" y="285"/>
                  </a:lnTo>
                  <a:lnTo>
                    <a:pt x="3245" y="285"/>
                  </a:lnTo>
                  <a:lnTo>
                    <a:pt x="3245" y="285"/>
                  </a:lnTo>
                  <a:lnTo>
                    <a:pt x="3245" y="285"/>
                  </a:lnTo>
                  <a:lnTo>
                    <a:pt x="3245" y="316"/>
                  </a:lnTo>
                  <a:lnTo>
                    <a:pt x="3245" y="316"/>
                  </a:lnTo>
                  <a:lnTo>
                    <a:pt x="3245"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9"/>
                  </a:lnTo>
                  <a:lnTo>
                    <a:pt x="3244" y="319"/>
                  </a:lnTo>
                  <a:lnTo>
                    <a:pt x="3244" y="321"/>
                  </a:lnTo>
                  <a:lnTo>
                    <a:pt x="3243" y="321"/>
                  </a:lnTo>
                  <a:lnTo>
                    <a:pt x="3243" y="321"/>
                  </a:lnTo>
                  <a:lnTo>
                    <a:pt x="3243" y="321"/>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4"/>
                  </a:lnTo>
                  <a:lnTo>
                    <a:pt x="3218" y="324"/>
                  </a:lnTo>
                  <a:lnTo>
                    <a:pt x="3218" y="324"/>
                  </a:lnTo>
                  <a:lnTo>
                    <a:pt x="3218" y="324"/>
                  </a:lnTo>
                  <a:lnTo>
                    <a:pt x="3218" y="324"/>
                  </a:lnTo>
                  <a:lnTo>
                    <a:pt x="3218" y="324"/>
                  </a:lnTo>
                  <a:lnTo>
                    <a:pt x="3218" y="331"/>
                  </a:lnTo>
                  <a:lnTo>
                    <a:pt x="3218" y="331"/>
                  </a:lnTo>
                  <a:lnTo>
                    <a:pt x="3218" y="344"/>
                  </a:lnTo>
                  <a:lnTo>
                    <a:pt x="3218" y="344"/>
                  </a:lnTo>
                  <a:lnTo>
                    <a:pt x="3218" y="345"/>
                  </a:lnTo>
                  <a:lnTo>
                    <a:pt x="3218" y="345"/>
                  </a:lnTo>
                  <a:lnTo>
                    <a:pt x="3218"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3"/>
                  </a:lnTo>
                  <a:lnTo>
                    <a:pt x="3216" y="353"/>
                  </a:lnTo>
                  <a:lnTo>
                    <a:pt x="3216" y="353"/>
                  </a:lnTo>
                  <a:lnTo>
                    <a:pt x="3216" y="353"/>
                  </a:lnTo>
                  <a:lnTo>
                    <a:pt x="3216" y="357"/>
                  </a:lnTo>
                  <a:lnTo>
                    <a:pt x="3216" y="357"/>
                  </a:lnTo>
                  <a:lnTo>
                    <a:pt x="3216" y="361"/>
                  </a:lnTo>
                  <a:lnTo>
                    <a:pt x="3216" y="361"/>
                  </a:lnTo>
                  <a:lnTo>
                    <a:pt x="3216" y="364"/>
                  </a:lnTo>
                  <a:lnTo>
                    <a:pt x="3216" y="364"/>
                  </a:lnTo>
                  <a:lnTo>
                    <a:pt x="3216" y="364"/>
                  </a:lnTo>
                  <a:lnTo>
                    <a:pt x="3216" y="364"/>
                  </a:lnTo>
                  <a:lnTo>
                    <a:pt x="3216" y="365"/>
                  </a:lnTo>
                  <a:lnTo>
                    <a:pt x="3216" y="365"/>
                  </a:lnTo>
                  <a:lnTo>
                    <a:pt x="3216" y="365"/>
                  </a:lnTo>
                  <a:lnTo>
                    <a:pt x="3216" y="365"/>
                  </a:lnTo>
                  <a:lnTo>
                    <a:pt x="3216" y="368"/>
                  </a:lnTo>
                  <a:lnTo>
                    <a:pt x="3216" y="368"/>
                  </a:lnTo>
                  <a:lnTo>
                    <a:pt x="3216" y="375"/>
                  </a:lnTo>
                  <a:lnTo>
                    <a:pt x="3216" y="375"/>
                  </a:lnTo>
                  <a:lnTo>
                    <a:pt x="3216" y="899"/>
                  </a:lnTo>
                  <a:lnTo>
                    <a:pt x="3203" y="899"/>
                  </a:lnTo>
                  <a:lnTo>
                    <a:pt x="3203" y="384"/>
                  </a:lnTo>
                  <a:lnTo>
                    <a:pt x="3202" y="384"/>
                  </a:lnTo>
                  <a:lnTo>
                    <a:pt x="3202" y="384"/>
                  </a:lnTo>
                  <a:lnTo>
                    <a:pt x="3202" y="384"/>
                  </a:lnTo>
                  <a:lnTo>
                    <a:pt x="3202" y="385"/>
                  </a:lnTo>
                  <a:lnTo>
                    <a:pt x="3201" y="385"/>
                  </a:lnTo>
                  <a:lnTo>
                    <a:pt x="3201" y="391"/>
                  </a:lnTo>
                  <a:lnTo>
                    <a:pt x="3197" y="391"/>
                  </a:lnTo>
                  <a:lnTo>
                    <a:pt x="3197" y="391"/>
                  </a:lnTo>
                  <a:lnTo>
                    <a:pt x="3196" y="391"/>
                  </a:lnTo>
                  <a:lnTo>
                    <a:pt x="3196" y="391"/>
                  </a:lnTo>
                  <a:lnTo>
                    <a:pt x="3195" y="391"/>
                  </a:lnTo>
                  <a:lnTo>
                    <a:pt x="3195" y="391"/>
                  </a:lnTo>
                  <a:lnTo>
                    <a:pt x="3194" y="391"/>
                  </a:lnTo>
                  <a:lnTo>
                    <a:pt x="3194" y="391"/>
                  </a:lnTo>
                  <a:lnTo>
                    <a:pt x="3194" y="391"/>
                  </a:lnTo>
                  <a:lnTo>
                    <a:pt x="3194" y="391"/>
                  </a:lnTo>
                  <a:lnTo>
                    <a:pt x="3194" y="391"/>
                  </a:lnTo>
                  <a:lnTo>
                    <a:pt x="3194" y="391"/>
                  </a:lnTo>
                  <a:lnTo>
                    <a:pt x="3194" y="391"/>
                  </a:lnTo>
                  <a:lnTo>
                    <a:pt x="3194"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4"/>
                  </a:lnTo>
                  <a:lnTo>
                    <a:pt x="3193" y="394"/>
                  </a:lnTo>
                  <a:lnTo>
                    <a:pt x="3193" y="394"/>
                  </a:lnTo>
                  <a:lnTo>
                    <a:pt x="3193" y="394"/>
                  </a:lnTo>
                  <a:lnTo>
                    <a:pt x="3193" y="394"/>
                  </a:lnTo>
                  <a:lnTo>
                    <a:pt x="3193" y="394"/>
                  </a:lnTo>
                  <a:lnTo>
                    <a:pt x="3193" y="402"/>
                  </a:lnTo>
                  <a:lnTo>
                    <a:pt x="3192" y="402"/>
                  </a:lnTo>
                  <a:lnTo>
                    <a:pt x="3192" y="402"/>
                  </a:lnTo>
                  <a:lnTo>
                    <a:pt x="3192" y="402"/>
                  </a:lnTo>
                  <a:lnTo>
                    <a:pt x="3192" y="404"/>
                  </a:lnTo>
                  <a:lnTo>
                    <a:pt x="3192" y="404"/>
                  </a:lnTo>
                  <a:lnTo>
                    <a:pt x="3192" y="408"/>
                  </a:lnTo>
                  <a:lnTo>
                    <a:pt x="3192" y="408"/>
                  </a:lnTo>
                  <a:lnTo>
                    <a:pt x="3192" y="420"/>
                  </a:lnTo>
                  <a:lnTo>
                    <a:pt x="3192" y="420"/>
                  </a:lnTo>
                  <a:lnTo>
                    <a:pt x="3192" y="420"/>
                  </a:lnTo>
                  <a:lnTo>
                    <a:pt x="3192" y="420"/>
                  </a:lnTo>
                  <a:lnTo>
                    <a:pt x="3192" y="420"/>
                  </a:lnTo>
                  <a:lnTo>
                    <a:pt x="3192" y="420"/>
                  </a:lnTo>
                  <a:lnTo>
                    <a:pt x="3192" y="425"/>
                  </a:lnTo>
                  <a:lnTo>
                    <a:pt x="3191" y="425"/>
                  </a:lnTo>
                  <a:lnTo>
                    <a:pt x="3191" y="425"/>
                  </a:lnTo>
                  <a:lnTo>
                    <a:pt x="3191" y="425"/>
                  </a:lnTo>
                  <a:lnTo>
                    <a:pt x="3191" y="425"/>
                  </a:lnTo>
                  <a:lnTo>
                    <a:pt x="3190" y="425"/>
                  </a:lnTo>
                  <a:lnTo>
                    <a:pt x="3190" y="425"/>
                  </a:lnTo>
                  <a:lnTo>
                    <a:pt x="3190" y="425"/>
                  </a:lnTo>
                  <a:lnTo>
                    <a:pt x="3190" y="425"/>
                  </a:lnTo>
                  <a:lnTo>
                    <a:pt x="3190" y="425"/>
                  </a:lnTo>
                  <a:lnTo>
                    <a:pt x="3190" y="430"/>
                  </a:lnTo>
                  <a:lnTo>
                    <a:pt x="3189" y="430"/>
                  </a:lnTo>
                  <a:lnTo>
                    <a:pt x="3189" y="899"/>
                  </a:lnTo>
                  <a:lnTo>
                    <a:pt x="3189" y="899"/>
                  </a:lnTo>
                  <a:lnTo>
                    <a:pt x="3189" y="899"/>
                  </a:lnTo>
                  <a:lnTo>
                    <a:pt x="3189" y="899"/>
                  </a:lnTo>
                  <a:lnTo>
                    <a:pt x="3189" y="430"/>
                  </a:lnTo>
                  <a:lnTo>
                    <a:pt x="3189" y="430"/>
                  </a:lnTo>
                  <a:lnTo>
                    <a:pt x="3189" y="434"/>
                  </a:lnTo>
                  <a:lnTo>
                    <a:pt x="3189" y="434"/>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8"/>
                  </a:lnTo>
                  <a:lnTo>
                    <a:pt x="3189" y="438"/>
                  </a:lnTo>
                  <a:lnTo>
                    <a:pt x="3189" y="438"/>
                  </a:lnTo>
                  <a:lnTo>
                    <a:pt x="3189" y="438"/>
                  </a:lnTo>
                  <a:lnTo>
                    <a:pt x="3189" y="438"/>
                  </a:lnTo>
                  <a:lnTo>
                    <a:pt x="3189" y="438"/>
                  </a:lnTo>
                  <a:lnTo>
                    <a:pt x="3189" y="438"/>
                  </a:lnTo>
                  <a:lnTo>
                    <a:pt x="3189" y="438"/>
                  </a:lnTo>
                  <a:lnTo>
                    <a:pt x="3189" y="440"/>
                  </a:lnTo>
                  <a:lnTo>
                    <a:pt x="3189" y="440"/>
                  </a:lnTo>
                  <a:lnTo>
                    <a:pt x="3189" y="440"/>
                  </a:lnTo>
                  <a:lnTo>
                    <a:pt x="3188" y="440"/>
                  </a:lnTo>
                  <a:lnTo>
                    <a:pt x="3188" y="445"/>
                  </a:lnTo>
                  <a:lnTo>
                    <a:pt x="3187" y="445"/>
                  </a:lnTo>
                  <a:lnTo>
                    <a:pt x="3187" y="445"/>
                  </a:lnTo>
                  <a:lnTo>
                    <a:pt x="3187" y="445"/>
                  </a:lnTo>
                  <a:lnTo>
                    <a:pt x="3187" y="445"/>
                  </a:lnTo>
                  <a:lnTo>
                    <a:pt x="3187" y="445"/>
                  </a:lnTo>
                  <a:lnTo>
                    <a:pt x="3187" y="445"/>
                  </a:lnTo>
                  <a:lnTo>
                    <a:pt x="3187" y="445"/>
                  </a:lnTo>
                  <a:lnTo>
                    <a:pt x="3187" y="454"/>
                  </a:lnTo>
                  <a:lnTo>
                    <a:pt x="3186" y="454"/>
                  </a:lnTo>
                  <a:lnTo>
                    <a:pt x="3186" y="454"/>
                  </a:lnTo>
                  <a:lnTo>
                    <a:pt x="3186" y="454"/>
                  </a:lnTo>
                  <a:lnTo>
                    <a:pt x="3186" y="455"/>
                  </a:lnTo>
                  <a:lnTo>
                    <a:pt x="3186" y="455"/>
                  </a:lnTo>
                  <a:lnTo>
                    <a:pt x="3186" y="455"/>
                  </a:lnTo>
                  <a:lnTo>
                    <a:pt x="3186" y="455"/>
                  </a:lnTo>
                  <a:lnTo>
                    <a:pt x="3186" y="899"/>
                  </a:lnTo>
                  <a:lnTo>
                    <a:pt x="3186" y="899"/>
                  </a:lnTo>
                  <a:lnTo>
                    <a:pt x="3186" y="899"/>
                  </a:lnTo>
                  <a:lnTo>
                    <a:pt x="3185" y="899"/>
                  </a:lnTo>
                  <a:lnTo>
                    <a:pt x="3185" y="899"/>
                  </a:lnTo>
                  <a:lnTo>
                    <a:pt x="3185" y="89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2" y="469"/>
                  </a:lnTo>
                  <a:lnTo>
                    <a:pt x="3182" y="476"/>
                  </a:lnTo>
                  <a:lnTo>
                    <a:pt x="3178" y="476"/>
                  </a:lnTo>
                  <a:lnTo>
                    <a:pt x="3178" y="476"/>
                  </a:lnTo>
                  <a:lnTo>
                    <a:pt x="3176" y="476"/>
                  </a:lnTo>
                  <a:lnTo>
                    <a:pt x="3176" y="476"/>
                  </a:lnTo>
                  <a:lnTo>
                    <a:pt x="3176" y="476"/>
                  </a:lnTo>
                  <a:lnTo>
                    <a:pt x="3176" y="476"/>
                  </a:lnTo>
                  <a:lnTo>
                    <a:pt x="3176" y="476"/>
                  </a:lnTo>
                  <a:lnTo>
                    <a:pt x="3176" y="476"/>
                  </a:lnTo>
                  <a:lnTo>
                    <a:pt x="3175" y="476"/>
                  </a:lnTo>
                  <a:lnTo>
                    <a:pt x="3175" y="476"/>
                  </a:lnTo>
                  <a:lnTo>
                    <a:pt x="3175" y="476"/>
                  </a:lnTo>
                  <a:lnTo>
                    <a:pt x="3175" y="476"/>
                  </a:lnTo>
                  <a:lnTo>
                    <a:pt x="3175" y="476"/>
                  </a:lnTo>
                  <a:lnTo>
                    <a:pt x="3175" y="476"/>
                  </a:lnTo>
                  <a:lnTo>
                    <a:pt x="3175" y="476"/>
                  </a:lnTo>
                  <a:lnTo>
                    <a:pt x="3175" y="479"/>
                  </a:lnTo>
                  <a:lnTo>
                    <a:pt x="3172" y="479"/>
                  </a:lnTo>
                  <a:lnTo>
                    <a:pt x="3172" y="479"/>
                  </a:lnTo>
                  <a:lnTo>
                    <a:pt x="3171" y="479"/>
                  </a:lnTo>
                  <a:lnTo>
                    <a:pt x="3171" y="479"/>
                  </a:lnTo>
                  <a:lnTo>
                    <a:pt x="3169" y="479"/>
                  </a:lnTo>
                  <a:lnTo>
                    <a:pt x="3169" y="479"/>
                  </a:lnTo>
                  <a:lnTo>
                    <a:pt x="3169" y="479"/>
                  </a:lnTo>
                  <a:lnTo>
                    <a:pt x="3169" y="479"/>
                  </a:lnTo>
                  <a:lnTo>
                    <a:pt x="3169" y="479"/>
                  </a:lnTo>
                  <a:lnTo>
                    <a:pt x="3169" y="479"/>
                  </a:lnTo>
                  <a:lnTo>
                    <a:pt x="3169" y="479"/>
                  </a:lnTo>
                  <a:lnTo>
                    <a:pt x="3169" y="479"/>
                  </a:lnTo>
                  <a:lnTo>
                    <a:pt x="3169" y="479"/>
                  </a:lnTo>
                  <a:lnTo>
                    <a:pt x="3169" y="488"/>
                  </a:lnTo>
                  <a:lnTo>
                    <a:pt x="3169" y="488"/>
                  </a:lnTo>
                  <a:lnTo>
                    <a:pt x="3169" y="488"/>
                  </a:lnTo>
                  <a:lnTo>
                    <a:pt x="3159" y="488"/>
                  </a:lnTo>
                  <a:lnTo>
                    <a:pt x="3159" y="488"/>
                  </a:lnTo>
                  <a:lnTo>
                    <a:pt x="3157" y="488"/>
                  </a:lnTo>
                  <a:lnTo>
                    <a:pt x="3157" y="488"/>
                  </a:lnTo>
                  <a:lnTo>
                    <a:pt x="3157" y="488"/>
                  </a:lnTo>
                  <a:lnTo>
                    <a:pt x="3157" y="488"/>
                  </a:lnTo>
                  <a:lnTo>
                    <a:pt x="3156" y="488"/>
                  </a:lnTo>
                  <a:lnTo>
                    <a:pt x="3156" y="899"/>
                  </a:lnTo>
                  <a:lnTo>
                    <a:pt x="3156" y="899"/>
                  </a:lnTo>
                  <a:lnTo>
                    <a:pt x="3156" y="899"/>
                  </a:lnTo>
                  <a:lnTo>
                    <a:pt x="3101" y="899"/>
                  </a:lnTo>
                  <a:lnTo>
                    <a:pt x="3101" y="899"/>
                  </a:lnTo>
                  <a:lnTo>
                    <a:pt x="3076" y="899"/>
                  </a:lnTo>
                  <a:lnTo>
                    <a:pt x="3076"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60" y="899"/>
                  </a:lnTo>
                  <a:lnTo>
                    <a:pt x="3060" y="899"/>
                  </a:lnTo>
                  <a:lnTo>
                    <a:pt x="3058" y="899"/>
                  </a:lnTo>
                  <a:lnTo>
                    <a:pt x="3058" y="899"/>
                  </a:lnTo>
                  <a:lnTo>
                    <a:pt x="3058" y="899"/>
                  </a:lnTo>
                  <a:lnTo>
                    <a:pt x="3058" y="520"/>
                  </a:lnTo>
                  <a:lnTo>
                    <a:pt x="3057" y="520"/>
                  </a:lnTo>
                  <a:lnTo>
                    <a:pt x="3057" y="520"/>
                  </a:lnTo>
                  <a:lnTo>
                    <a:pt x="3057" y="520"/>
                  </a:lnTo>
                  <a:lnTo>
                    <a:pt x="3057" y="521"/>
                  </a:lnTo>
                  <a:lnTo>
                    <a:pt x="3050" y="521"/>
                  </a:lnTo>
                  <a:lnTo>
                    <a:pt x="3050" y="521"/>
                  </a:lnTo>
                  <a:lnTo>
                    <a:pt x="3049" y="521"/>
                  </a:lnTo>
                  <a:lnTo>
                    <a:pt x="3049" y="521"/>
                  </a:lnTo>
                  <a:lnTo>
                    <a:pt x="3048" y="521"/>
                  </a:lnTo>
                  <a:lnTo>
                    <a:pt x="3048" y="521"/>
                  </a:lnTo>
                  <a:lnTo>
                    <a:pt x="3048" y="521"/>
                  </a:lnTo>
                  <a:lnTo>
                    <a:pt x="3048" y="521"/>
                  </a:lnTo>
                  <a:lnTo>
                    <a:pt x="3048" y="521"/>
                  </a:lnTo>
                  <a:lnTo>
                    <a:pt x="3048" y="521"/>
                  </a:lnTo>
                  <a:lnTo>
                    <a:pt x="3048" y="521"/>
                  </a:lnTo>
                  <a:lnTo>
                    <a:pt x="3048"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2"/>
                  </a:lnTo>
                  <a:lnTo>
                    <a:pt x="3047" y="522"/>
                  </a:lnTo>
                  <a:lnTo>
                    <a:pt x="3047" y="522"/>
                  </a:lnTo>
                  <a:lnTo>
                    <a:pt x="3046" y="522"/>
                  </a:lnTo>
                  <a:lnTo>
                    <a:pt x="3046" y="522"/>
                  </a:lnTo>
                  <a:lnTo>
                    <a:pt x="3046" y="522"/>
                  </a:lnTo>
                  <a:lnTo>
                    <a:pt x="3046" y="899"/>
                  </a:lnTo>
                  <a:lnTo>
                    <a:pt x="3046" y="899"/>
                  </a:lnTo>
                  <a:lnTo>
                    <a:pt x="3046" y="899"/>
                  </a:lnTo>
                  <a:lnTo>
                    <a:pt x="3045" y="899"/>
                  </a:lnTo>
                  <a:lnTo>
                    <a:pt x="3045" y="899"/>
                  </a:lnTo>
                  <a:lnTo>
                    <a:pt x="3045" y="899"/>
                  </a:lnTo>
                  <a:lnTo>
                    <a:pt x="3045" y="899"/>
                  </a:lnTo>
                  <a:lnTo>
                    <a:pt x="2972" y="899"/>
                  </a:lnTo>
                  <a:lnTo>
                    <a:pt x="2972" y="899"/>
                  </a:lnTo>
                  <a:lnTo>
                    <a:pt x="2972" y="899"/>
                  </a:lnTo>
                  <a:lnTo>
                    <a:pt x="2972" y="538"/>
                  </a:lnTo>
                  <a:lnTo>
                    <a:pt x="2968" y="538"/>
                  </a:lnTo>
                  <a:lnTo>
                    <a:pt x="2968" y="538"/>
                  </a:lnTo>
                  <a:lnTo>
                    <a:pt x="2967" y="538"/>
                  </a:lnTo>
                  <a:lnTo>
                    <a:pt x="2967" y="538"/>
                  </a:lnTo>
                  <a:lnTo>
                    <a:pt x="2967" y="538"/>
                  </a:lnTo>
                  <a:lnTo>
                    <a:pt x="2967" y="538"/>
                  </a:lnTo>
                  <a:lnTo>
                    <a:pt x="2967" y="538"/>
                  </a:lnTo>
                  <a:lnTo>
                    <a:pt x="2967"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4" y="538"/>
                  </a:lnTo>
                  <a:lnTo>
                    <a:pt x="2964"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9"/>
                  </a:lnTo>
                  <a:lnTo>
                    <a:pt x="2962" y="539"/>
                  </a:lnTo>
                  <a:lnTo>
                    <a:pt x="2962" y="539"/>
                  </a:lnTo>
                  <a:lnTo>
                    <a:pt x="2962" y="539"/>
                  </a:lnTo>
                  <a:lnTo>
                    <a:pt x="2962" y="539"/>
                  </a:lnTo>
                  <a:lnTo>
                    <a:pt x="2962" y="539"/>
                  </a:lnTo>
                  <a:lnTo>
                    <a:pt x="2962" y="539"/>
                  </a:lnTo>
                  <a:lnTo>
                    <a:pt x="2962" y="539"/>
                  </a:lnTo>
                  <a:lnTo>
                    <a:pt x="2962" y="899"/>
                  </a:lnTo>
                  <a:lnTo>
                    <a:pt x="2953" y="899"/>
                  </a:lnTo>
                  <a:lnTo>
                    <a:pt x="2953" y="899"/>
                  </a:lnTo>
                  <a:lnTo>
                    <a:pt x="2952" y="899"/>
                  </a:lnTo>
                  <a:lnTo>
                    <a:pt x="2952" y="899"/>
                  </a:lnTo>
                  <a:lnTo>
                    <a:pt x="2951" y="899"/>
                  </a:lnTo>
                  <a:lnTo>
                    <a:pt x="2951" y="547"/>
                  </a:lnTo>
                  <a:lnTo>
                    <a:pt x="2951" y="547"/>
                  </a:lnTo>
                  <a:lnTo>
                    <a:pt x="2951" y="547"/>
                  </a:lnTo>
                  <a:lnTo>
                    <a:pt x="2951" y="547"/>
                  </a:lnTo>
                  <a:lnTo>
                    <a:pt x="2951"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47" y="899"/>
                  </a:lnTo>
                  <a:lnTo>
                    <a:pt x="2947" y="899"/>
                  </a:lnTo>
                  <a:lnTo>
                    <a:pt x="2945" y="899"/>
                  </a:lnTo>
                  <a:lnTo>
                    <a:pt x="2945" y="562"/>
                  </a:lnTo>
                  <a:lnTo>
                    <a:pt x="2944" y="562"/>
                  </a:lnTo>
                  <a:lnTo>
                    <a:pt x="2944" y="562"/>
                  </a:lnTo>
                  <a:lnTo>
                    <a:pt x="2943" y="562"/>
                  </a:lnTo>
                  <a:lnTo>
                    <a:pt x="2943" y="562"/>
                  </a:lnTo>
                  <a:lnTo>
                    <a:pt x="2943" y="562"/>
                  </a:lnTo>
                  <a:lnTo>
                    <a:pt x="2943" y="562"/>
                  </a:lnTo>
                  <a:lnTo>
                    <a:pt x="2943" y="562"/>
                  </a:lnTo>
                  <a:lnTo>
                    <a:pt x="2943" y="562"/>
                  </a:lnTo>
                  <a:lnTo>
                    <a:pt x="2943" y="562"/>
                  </a:lnTo>
                  <a:lnTo>
                    <a:pt x="2943" y="562"/>
                  </a:lnTo>
                  <a:lnTo>
                    <a:pt x="2943" y="562"/>
                  </a:lnTo>
                  <a:lnTo>
                    <a:pt x="2943" y="565"/>
                  </a:lnTo>
                  <a:lnTo>
                    <a:pt x="2943" y="565"/>
                  </a:lnTo>
                  <a:lnTo>
                    <a:pt x="2943" y="899"/>
                  </a:lnTo>
                  <a:lnTo>
                    <a:pt x="2943" y="899"/>
                  </a:lnTo>
                  <a:lnTo>
                    <a:pt x="2943" y="899"/>
                  </a:lnTo>
                  <a:lnTo>
                    <a:pt x="2939" y="899"/>
                  </a:lnTo>
                  <a:lnTo>
                    <a:pt x="2939" y="567"/>
                  </a:lnTo>
                  <a:lnTo>
                    <a:pt x="2938" y="567"/>
                  </a:lnTo>
                  <a:lnTo>
                    <a:pt x="2938" y="567"/>
                  </a:lnTo>
                  <a:lnTo>
                    <a:pt x="2938" y="567"/>
                  </a:lnTo>
                  <a:lnTo>
                    <a:pt x="2938" y="899"/>
                  </a:lnTo>
                  <a:lnTo>
                    <a:pt x="2918" y="899"/>
                  </a:lnTo>
                  <a:lnTo>
                    <a:pt x="2918" y="568"/>
                  </a:lnTo>
                  <a:lnTo>
                    <a:pt x="2917" y="568"/>
                  </a:lnTo>
                  <a:lnTo>
                    <a:pt x="2917" y="568"/>
                  </a:lnTo>
                  <a:lnTo>
                    <a:pt x="2917" y="568"/>
                  </a:lnTo>
                  <a:lnTo>
                    <a:pt x="2917" y="577"/>
                  </a:lnTo>
                  <a:lnTo>
                    <a:pt x="2913" y="577"/>
                  </a:lnTo>
                  <a:lnTo>
                    <a:pt x="2913" y="899"/>
                  </a:lnTo>
                  <a:lnTo>
                    <a:pt x="2909" y="899"/>
                  </a:lnTo>
                  <a:lnTo>
                    <a:pt x="2909" y="899"/>
                  </a:lnTo>
                  <a:lnTo>
                    <a:pt x="2906" y="899"/>
                  </a:lnTo>
                  <a:lnTo>
                    <a:pt x="2906"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3" y="899"/>
                  </a:lnTo>
                  <a:lnTo>
                    <a:pt x="2903" y="899"/>
                  </a:lnTo>
                  <a:lnTo>
                    <a:pt x="2902" y="899"/>
                  </a:lnTo>
                  <a:lnTo>
                    <a:pt x="2902" y="593"/>
                  </a:lnTo>
                  <a:lnTo>
                    <a:pt x="2901" y="593"/>
                  </a:lnTo>
                  <a:lnTo>
                    <a:pt x="2901" y="899"/>
                  </a:lnTo>
                  <a:lnTo>
                    <a:pt x="2900" y="899"/>
                  </a:lnTo>
                  <a:lnTo>
                    <a:pt x="2900" y="899"/>
                  </a:lnTo>
                  <a:lnTo>
                    <a:pt x="2899" y="899"/>
                  </a:lnTo>
                  <a:lnTo>
                    <a:pt x="2899" y="593"/>
                  </a:lnTo>
                  <a:lnTo>
                    <a:pt x="2898" y="593"/>
                  </a:lnTo>
                  <a:lnTo>
                    <a:pt x="2898" y="593"/>
                  </a:lnTo>
                  <a:lnTo>
                    <a:pt x="2898" y="593"/>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5" y="899"/>
                  </a:lnTo>
                  <a:lnTo>
                    <a:pt x="2895" y="899"/>
                  </a:lnTo>
                  <a:lnTo>
                    <a:pt x="2891" y="899"/>
                  </a:lnTo>
                  <a:lnTo>
                    <a:pt x="2891" y="899"/>
                  </a:lnTo>
                  <a:lnTo>
                    <a:pt x="2866" y="899"/>
                  </a:lnTo>
                  <a:lnTo>
                    <a:pt x="2866" y="899"/>
                  </a:lnTo>
                  <a:lnTo>
                    <a:pt x="2856" y="899"/>
                  </a:lnTo>
                  <a:lnTo>
                    <a:pt x="2856" y="899"/>
                  </a:lnTo>
                  <a:lnTo>
                    <a:pt x="2855" y="899"/>
                  </a:lnTo>
                  <a:lnTo>
                    <a:pt x="2855" y="899"/>
                  </a:lnTo>
                  <a:lnTo>
                    <a:pt x="2853" y="899"/>
                  </a:lnTo>
                  <a:lnTo>
                    <a:pt x="2853" y="899"/>
                  </a:lnTo>
                  <a:lnTo>
                    <a:pt x="2848" y="899"/>
                  </a:lnTo>
                  <a:lnTo>
                    <a:pt x="2848" y="899"/>
                  </a:lnTo>
                  <a:lnTo>
                    <a:pt x="2844" y="899"/>
                  </a:lnTo>
                  <a:lnTo>
                    <a:pt x="2844" y="899"/>
                  </a:lnTo>
                  <a:lnTo>
                    <a:pt x="2843" y="899"/>
                  </a:lnTo>
                  <a:lnTo>
                    <a:pt x="2843" y="899"/>
                  </a:lnTo>
                  <a:lnTo>
                    <a:pt x="2842" y="899"/>
                  </a:lnTo>
                  <a:lnTo>
                    <a:pt x="2842" y="899"/>
                  </a:lnTo>
                  <a:lnTo>
                    <a:pt x="2842" y="899"/>
                  </a:lnTo>
                  <a:lnTo>
                    <a:pt x="2842" y="899"/>
                  </a:lnTo>
                  <a:lnTo>
                    <a:pt x="2842" y="899"/>
                  </a:lnTo>
                  <a:lnTo>
                    <a:pt x="2842" y="899"/>
                  </a:lnTo>
                  <a:lnTo>
                    <a:pt x="2840" y="899"/>
                  </a:lnTo>
                  <a:lnTo>
                    <a:pt x="2840" y="899"/>
                  </a:lnTo>
                  <a:lnTo>
                    <a:pt x="2837" y="899"/>
                  </a:lnTo>
                  <a:lnTo>
                    <a:pt x="2837" y="623"/>
                  </a:lnTo>
                  <a:lnTo>
                    <a:pt x="2837" y="623"/>
                  </a:lnTo>
                  <a:lnTo>
                    <a:pt x="2837" y="899"/>
                  </a:lnTo>
                  <a:lnTo>
                    <a:pt x="2837" y="899"/>
                  </a:lnTo>
                  <a:lnTo>
                    <a:pt x="2837" y="626"/>
                  </a:lnTo>
                  <a:lnTo>
                    <a:pt x="2799" y="626"/>
                  </a:lnTo>
                  <a:lnTo>
                    <a:pt x="2799" y="626"/>
                  </a:lnTo>
                  <a:lnTo>
                    <a:pt x="2798" y="626"/>
                  </a:lnTo>
                  <a:lnTo>
                    <a:pt x="2798" y="899"/>
                  </a:lnTo>
                  <a:lnTo>
                    <a:pt x="2795" y="899"/>
                  </a:lnTo>
                  <a:lnTo>
                    <a:pt x="2795" y="899"/>
                  </a:lnTo>
                  <a:lnTo>
                    <a:pt x="2794" y="899"/>
                  </a:lnTo>
                  <a:lnTo>
                    <a:pt x="2794" y="899"/>
                  </a:lnTo>
                  <a:lnTo>
                    <a:pt x="2794" y="899"/>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899"/>
                  </a:lnTo>
                  <a:lnTo>
                    <a:pt x="2794" y="899"/>
                  </a:lnTo>
                  <a:lnTo>
                    <a:pt x="2794" y="899"/>
                  </a:lnTo>
                  <a:lnTo>
                    <a:pt x="2792" y="899"/>
                  </a:lnTo>
                  <a:lnTo>
                    <a:pt x="2792" y="899"/>
                  </a:lnTo>
                  <a:lnTo>
                    <a:pt x="2791" y="899"/>
                  </a:lnTo>
                  <a:lnTo>
                    <a:pt x="2791"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75" y="899"/>
                  </a:lnTo>
                  <a:lnTo>
                    <a:pt x="2775" y="652"/>
                  </a:lnTo>
                  <a:lnTo>
                    <a:pt x="2775" y="652"/>
                  </a:lnTo>
                  <a:lnTo>
                    <a:pt x="2775" y="652"/>
                  </a:lnTo>
                  <a:lnTo>
                    <a:pt x="2775" y="652"/>
                  </a:lnTo>
                  <a:lnTo>
                    <a:pt x="2775" y="652"/>
                  </a:lnTo>
                  <a:lnTo>
                    <a:pt x="2775" y="652"/>
                  </a:lnTo>
                  <a:lnTo>
                    <a:pt x="2775" y="899"/>
                  </a:lnTo>
                  <a:lnTo>
                    <a:pt x="2752" y="899"/>
                  </a:lnTo>
                  <a:lnTo>
                    <a:pt x="2752" y="899"/>
                  </a:lnTo>
                  <a:lnTo>
                    <a:pt x="2748" y="899"/>
                  </a:lnTo>
                  <a:lnTo>
                    <a:pt x="2748" y="654"/>
                  </a:lnTo>
                  <a:lnTo>
                    <a:pt x="2736" y="654"/>
                  </a:lnTo>
                  <a:lnTo>
                    <a:pt x="2736" y="654"/>
                  </a:lnTo>
                  <a:lnTo>
                    <a:pt x="2735" y="654"/>
                  </a:lnTo>
                  <a:lnTo>
                    <a:pt x="2735" y="899"/>
                  </a:lnTo>
                  <a:lnTo>
                    <a:pt x="2735" y="899"/>
                  </a:lnTo>
                  <a:lnTo>
                    <a:pt x="2735" y="654"/>
                  </a:lnTo>
                  <a:lnTo>
                    <a:pt x="2735" y="654"/>
                  </a:lnTo>
                  <a:lnTo>
                    <a:pt x="2735" y="654"/>
                  </a:lnTo>
                  <a:lnTo>
                    <a:pt x="2735" y="654"/>
                  </a:lnTo>
                  <a:lnTo>
                    <a:pt x="2735" y="654"/>
                  </a:lnTo>
                  <a:lnTo>
                    <a:pt x="2735" y="654"/>
                  </a:lnTo>
                  <a:lnTo>
                    <a:pt x="2735" y="655"/>
                  </a:lnTo>
                  <a:lnTo>
                    <a:pt x="2735" y="655"/>
                  </a:lnTo>
                  <a:lnTo>
                    <a:pt x="2735" y="655"/>
                  </a:lnTo>
                  <a:lnTo>
                    <a:pt x="2735" y="655"/>
                  </a:lnTo>
                  <a:lnTo>
                    <a:pt x="2735" y="655"/>
                  </a:lnTo>
                  <a:lnTo>
                    <a:pt x="2735" y="655"/>
                  </a:lnTo>
                  <a:lnTo>
                    <a:pt x="2735" y="655"/>
                  </a:lnTo>
                  <a:lnTo>
                    <a:pt x="2735" y="655"/>
                  </a:lnTo>
                  <a:lnTo>
                    <a:pt x="2735" y="657"/>
                  </a:lnTo>
                  <a:lnTo>
                    <a:pt x="2735" y="657"/>
                  </a:lnTo>
                  <a:lnTo>
                    <a:pt x="2735" y="657"/>
                  </a:lnTo>
                  <a:lnTo>
                    <a:pt x="2735" y="657"/>
                  </a:lnTo>
                  <a:lnTo>
                    <a:pt x="2735" y="657"/>
                  </a:lnTo>
                  <a:lnTo>
                    <a:pt x="2735" y="657"/>
                  </a:lnTo>
                  <a:lnTo>
                    <a:pt x="2735" y="657"/>
                  </a:lnTo>
                  <a:lnTo>
                    <a:pt x="2735" y="657"/>
                  </a:lnTo>
                  <a:lnTo>
                    <a:pt x="2735" y="899"/>
                  </a:lnTo>
                  <a:lnTo>
                    <a:pt x="2735" y="899"/>
                  </a:lnTo>
                  <a:lnTo>
                    <a:pt x="2735" y="899"/>
                  </a:lnTo>
                  <a:lnTo>
                    <a:pt x="2716" y="899"/>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2" y="899"/>
                  </a:lnTo>
                  <a:lnTo>
                    <a:pt x="2712" y="899"/>
                  </a:lnTo>
                  <a:lnTo>
                    <a:pt x="2712" y="899"/>
                  </a:lnTo>
                  <a:lnTo>
                    <a:pt x="2712" y="899"/>
                  </a:lnTo>
                  <a:lnTo>
                    <a:pt x="2707" y="899"/>
                  </a:lnTo>
                  <a:lnTo>
                    <a:pt x="2707" y="899"/>
                  </a:lnTo>
                  <a:lnTo>
                    <a:pt x="2702" y="899"/>
                  </a:lnTo>
                  <a:lnTo>
                    <a:pt x="2702" y="899"/>
                  </a:lnTo>
                  <a:lnTo>
                    <a:pt x="2702" y="899"/>
                  </a:lnTo>
                  <a:lnTo>
                    <a:pt x="2702" y="899"/>
                  </a:lnTo>
                  <a:lnTo>
                    <a:pt x="2697" y="899"/>
                  </a:lnTo>
                  <a:lnTo>
                    <a:pt x="2697" y="899"/>
                  </a:lnTo>
                  <a:lnTo>
                    <a:pt x="2694" y="899"/>
                  </a:lnTo>
                  <a:lnTo>
                    <a:pt x="2694" y="899"/>
                  </a:lnTo>
                  <a:lnTo>
                    <a:pt x="2693" y="899"/>
                  </a:lnTo>
                  <a:lnTo>
                    <a:pt x="2693" y="899"/>
                  </a:lnTo>
                  <a:lnTo>
                    <a:pt x="2693" y="899"/>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4"/>
                  </a:lnTo>
                  <a:lnTo>
                    <a:pt x="2693" y="674"/>
                  </a:lnTo>
                  <a:lnTo>
                    <a:pt x="2693" y="674"/>
                  </a:lnTo>
                  <a:lnTo>
                    <a:pt x="2693" y="674"/>
                  </a:lnTo>
                  <a:lnTo>
                    <a:pt x="2693" y="674"/>
                  </a:lnTo>
                  <a:lnTo>
                    <a:pt x="2693" y="674"/>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899"/>
                  </a:lnTo>
                  <a:lnTo>
                    <a:pt x="2692" y="899"/>
                  </a:lnTo>
                  <a:lnTo>
                    <a:pt x="2692" y="899"/>
                  </a:lnTo>
                  <a:lnTo>
                    <a:pt x="2690" y="899"/>
                  </a:lnTo>
                  <a:lnTo>
                    <a:pt x="2690" y="899"/>
                  </a:lnTo>
                  <a:lnTo>
                    <a:pt x="2690" y="899"/>
                  </a:lnTo>
                  <a:lnTo>
                    <a:pt x="2690" y="899"/>
                  </a:lnTo>
                  <a:lnTo>
                    <a:pt x="2690" y="899"/>
                  </a:lnTo>
                  <a:lnTo>
                    <a:pt x="2690" y="677"/>
                  </a:lnTo>
                  <a:lnTo>
                    <a:pt x="2690" y="677"/>
                  </a:lnTo>
                  <a:lnTo>
                    <a:pt x="2690" y="899"/>
                  </a:lnTo>
                  <a:lnTo>
                    <a:pt x="2690" y="899"/>
                  </a:lnTo>
                  <a:lnTo>
                    <a:pt x="2690" y="899"/>
                  </a:lnTo>
                  <a:lnTo>
                    <a:pt x="2690" y="899"/>
                  </a:lnTo>
                  <a:lnTo>
                    <a:pt x="2690" y="899"/>
                  </a:lnTo>
                  <a:lnTo>
                    <a:pt x="2690" y="899"/>
                  </a:lnTo>
                  <a:lnTo>
                    <a:pt x="2690" y="899"/>
                  </a:lnTo>
                  <a:lnTo>
                    <a:pt x="2689" y="899"/>
                  </a:lnTo>
                  <a:lnTo>
                    <a:pt x="2689" y="682"/>
                  </a:lnTo>
                  <a:lnTo>
                    <a:pt x="2688" y="682"/>
                  </a:lnTo>
                  <a:lnTo>
                    <a:pt x="2688" y="682"/>
                  </a:lnTo>
                  <a:lnTo>
                    <a:pt x="2688" y="682"/>
                  </a:lnTo>
                  <a:lnTo>
                    <a:pt x="2688" y="686"/>
                  </a:lnTo>
                  <a:lnTo>
                    <a:pt x="2688" y="686"/>
                  </a:lnTo>
                  <a:lnTo>
                    <a:pt x="2688" y="899"/>
                  </a:lnTo>
                  <a:lnTo>
                    <a:pt x="2688" y="899"/>
                  </a:lnTo>
                  <a:lnTo>
                    <a:pt x="2688" y="899"/>
                  </a:lnTo>
                  <a:lnTo>
                    <a:pt x="2688" y="899"/>
                  </a:lnTo>
                  <a:lnTo>
                    <a:pt x="2688" y="899"/>
                  </a:lnTo>
                  <a:lnTo>
                    <a:pt x="2688" y="899"/>
                  </a:lnTo>
                  <a:lnTo>
                    <a:pt x="2688" y="899"/>
                  </a:lnTo>
                  <a:lnTo>
                    <a:pt x="2688" y="899"/>
                  </a:lnTo>
                  <a:lnTo>
                    <a:pt x="2688" y="694"/>
                  </a:lnTo>
                  <a:lnTo>
                    <a:pt x="2687" y="694"/>
                  </a:lnTo>
                  <a:lnTo>
                    <a:pt x="2687" y="694"/>
                  </a:lnTo>
                  <a:lnTo>
                    <a:pt x="2687" y="694"/>
                  </a:lnTo>
                  <a:lnTo>
                    <a:pt x="2687" y="694"/>
                  </a:lnTo>
                  <a:lnTo>
                    <a:pt x="2687" y="694"/>
                  </a:lnTo>
                  <a:lnTo>
                    <a:pt x="2687" y="694"/>
                  </a:lnTo>
                  <a:lnTo>
                    <a:pt x="2687" y="694"/>
                  </a:lnTo>
                  <a:lnTo>
                    <a:pt x="2687" y="899"/>
                  </a:lnTo>
                  <a:lnTo>
                    <a:pt x="2687" y="899"/>
                  </a:lnTo>
                  <a:lnTo>
                    <a:pt x="2687" y="899"/>
                  </a:lnTo>
                  <a:lnTo>
                    <a:pt x="2687" y="899"/>
                  </a:lnTo>
                  <a:lnTo>
                    <a:pt x="2687" y="899"/>
                  </a:lnTo>
                  <a:lnTo>
                    <a:pt x="2687" y="899"/>
                  </a:lnTo>
                  <a:lnTo>
                    <a:pt x="2687" y="899"/>
                  </a:lnTo>
                  <a:lnTo>
                    <a:pt x="2687" y="899"/>
                  </a:lnTo>
                  <a:lnTo>
                    <a:pt x="2687" y="708"/>
                  </a:lnTo>
                  <a:lnTo>
                    <a:pt x="2684" y="708"/>
                  </a:lnTo>
                  <a:lnTo>
                    <a:pt x="2684" y="708"/>
                  </a:lnTo>
                  <a:lnTo>
                    <a:pt x="2684" y="708"/>
                  </a:lnTo>
                  <a:lnTo>
                    <a:pt x="2684" y="899"/>
                  </a:lnTo>
                  <a:lnTo>
                    <a:pt x="2684" y="899"/>
                  </a:lnTo>
                  <a:lnTo>
                    <a:pt x="2684"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718"/>
                  </a:lnTo>
                  <a:lnTo>
                    <a:pt x="2682" y="718"/>
                  </a:lnTo>
                  <a:lnTo>
                    <a:pt x="2682" y="718"/>
                  </a:lnTo>
                  <a:lnTo>
                    <a:pt x="2681" y="718"/>
                  </a:lnTo>
                  <a:lnTo>
                    <a:pt x="2681" y="721"/>
                  </a:lnTo>
                  <a:lnTo>
                    <a:pt x="2665" y="721"/>
                  </a:lnTo>
                  <a:lnTo>
                    <a:pt x="2665" y="721"/>
                  </a:lnTo>
                  <a:lnTo>
                    <a:pt x="2663" y="721"/>
                  </a:lnTo>
                  <a:lnTo>
                    <a:pt x="2663" y="721"/>
                  </a:lnTo>
                  <a:lnTo>
                    <a:pt x="2662" y="721"/>
                  </a:lnTo>
                  <a:lnTo>
                    <a:pt x="2662" y="721"/>
                  </a:lnTo>
                  <a:lnTo>
                    <a:pt x="2662" y="721"/>
                  </a:lnTo>
                  <a:lnTo>
                    <a:pt x="2662" y="899"/>
                  </a:lnTo>
                  <a:lnTo>
                    <a:pt x="2661" y="899"/>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58" y="899"/>
                  </a:lnTo>
                  <a:lnTo>
                    <a:pt x="2658" y="899"/>
                  </a:lnTo>
                  <a:lnTo>
                    <a:pt x="2658" y="899"/>
                  </a:lnTo>
                  <a:lnTo>
                    <a:pt x="2658" y="899"/>
                  </a:lnTo>
                  <a:lnTo>
                    <a:pt x="2658" y="899"/>
                  </a:lnTo>
                  <a:lnTo>
                    <a:pt x="2658" y="736"/>
                  </a:lnTo>
                  <a:lnTo>
                    <a:pt x="2658" y="736"/>
                  </a:lnTo>
                  <a:lnTo>
                    <a:pt x="2658"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899"/>
                  </a:lnTo>
                  <a:lnTo>
                    <a:pt x="2657" y="899"/>
                  </a:lnTo>
                  <a:lnTo>
                    <a:pt x="2657" y="899"/>
                  </a:lnTo>
                  <a:lnTo>
                    <a:pt x="2657" y="899"/>
                  </a:lnTo>
                  <a:lnTo>
                    <a:pt x="2657" y="739"/>
                  </a:lnTo>
                  <a:lnTo>
                    <a:pt x="2653" y="739"/>
                  </a:lnTo>
                  <a:lnTo>
                    <a:pt x="2653" y="739"/>
                  </a:lnTo>
                  <a:lnTo>
                    <a:pt x="2651" y="739"/>
                  </a:lnTo>
                  <a:lnTo>
                    <a:pt x="2651" y="740"/>
                  </a:lnTo>
                  <a:lnTo>
                    <a:pt x="2651" y="740"/>
                  </a:lnTo>
                  <a:lnTo>
                    <a:pt x="2651" y="740"/>
                  </a:lnTo>
                  <a:lnTo>
                    <a:pt x="2651" y="740"/>
                  </a:lnTo>
                  <a:lnTo>
                    <a:pt x="2651" y="899"/>
                  </a:lnTo>
                  <a:lnTo>
                    <a:pt x="2651" y="899"/>
                  </a:lnTo>
                  <a:lnTo>
                    <a:pt x="2651" y="899"/>
                  </a:lnTo>
                  <a:lnTo>
                    <a:pt x="2651" y="899"/>
                  </a:lnTo>
                  <a:lnTo>
                    <a:pt x="2651" y="743"/>
                  </a:lnTo>
                  <a:lnTo>
                    <a:pt x="2651" y="743"/>
                  </a:lnTo>
                  <a:lnTo>
                    <a:pt x="2651" y="743"/>
                  </a:lnTo>
                  <a:lnTo>
                    <a:pt x="2651" y="743"/>
                  </a:lnTo>
                  <a:lnTo>
                    <a:pt x="2651" y="899"/>
                  </a:lnTo>
                  <a:lnTo>
                    <a:pt x="2649" y="899"/>
                  </a:lnTo>
                  <a:lnTo>
                    <a:pt x="2649" y="899"/>
                  </a:lnTo>
                  <a:lnTo>
                    <a:pt x="2648" y="899"/>
                  </a:lnTo>
                  <a:lnTo>
                    <a:pt x="2648" y="899"/>
                  </a:lnTo>
                  <a:lnTo>
                    <a:pt x="2647" y="899"/>
                  </a:lnTo>
                  <a:lnTo>
                    <a:pt x="2647" y="899"/>
                  </a:lnTo>
                  <a:lnTo>
                    <a:pt x="2647" y="899"/>
                  </a:lnTo>
                  <a:lnTo>
                    <a:pt x="2647" y="899"/>
                  </a:lnTo>
                  <a:lnTo>
                    <a:pt x="2646" y="899"/>
                  </a:lnTo>
                  <a:lnTo>
                    <a:pt x="2646" y="899"/>
                  </a:lnTo>
                  <a:lnTo>
                    <a:pt x="2645" y="899"/>
                  </a:lnTo>
                  <a:lnTo>
                    <a:pt x="2645" y="744"/>
                  </a:lnTo>
                  <a:lnTo>
                    <a:pt x="2645" y="744"/>
                  </a:lnTo>
                  <a:lnTo>
                    <a:pt x="2645" y="899"/>
                  </a:lnTo>
                  <a:lnTo>
                    <a:pt x="2645" y="899"/>
                  </a:lnTo>
                  <a:lnTo>
                    <a:pt x="2645" y="744"/>
                  </a:lnTo>
                  <a:lnTo>
                    <a:pt x="2645" y="744"/>
                  </a:lnTo>
                  <a:lnTo>
                    <a:pt x="2645" y="744"/>
                  </a:lnTo>
                  <a:lnTo>
                    <a:pt x="2645" y="744"/>
                  </a:lnTo>
                  <a:lnTo>
                    <a:pt x="2645" y="899"/>
                  </a:lnTo>
                  <a:lnTo>
                    <a:pt x="2645" y="899"/>
                  </a:lnTo>
                  <a:lnTo>
                    <a:pt x="2645" y="899"/>
                  </a:lnTo>
                  <a:lnTo>
                    <a:pt x="2645" y="899"/>
                  </a:lnTo>
                  <a:lnTo>
                    <a:pt x="2645" y="748"/>
                  </a:lnTo>
                  <a:lnTo>
                    <a:pt x="2645" y="748"/>
                  </a:lnTo>
                  <a:lnTo>
                    <a:pt x="2645" y="748"/>
                  </a:lnTo>
                  <a:lnTo>
                    <a:pt x="2645" y="748"/>
                  </a:lnTo>
                  <a:lnTo>
                    <a:pt x="2645" y="748"/>
                  </a:lnTo>
                  <a:lnTo>
                    <a:pt x="2645" y="748"/>
                  </a:lnTo>
                  <a:lnTo>
                    <a:pt x="2645" y="748"/>
                  </a:lnTo>
                  <a:lnTo>
                    <a:pt x="2639" y="748"/>
                  </a:lnTo>
                  <a:lnTo>
                    <a:pt x="2639" y="748"/>
                  </a:lnTo>
                  <a:lnTo>
                    <a:pt x="2639" y="748"/>
                  </a:lnTo>
                  <a:lnTo>
                    <a:pt x="2639" y="748"/>
                  </a:lnTo>
                  <a:lnTo>
                    <a:pt x="2638" y="748"/>
                  </a:lnTo>
                  <a:lnTo>
                    <a:pt x="2638" y="748"/>
                  </a:lnTo>
                  <a:lnTo>
                    <a:pt x="2638" y="748"/>
                  </a:lnTo>
                  <a:lnTo>
                    <a:pt x="2638" y="748"/>
                  </a:lnTo>
                  <a:lnTo>
                    <a:pt x="2638" y="748"/>
                  </a:lnTo>
                  <a:lnTo>
                    <a:pt x="2638" y="750"/>
                  </a:lnTo>
                  <a:lnTo>
                    <a:pt x="2638" y="750"/>
                  </a:lnTo>
                  <a:lnTo>
                    <a:pt x="2638" y="750"/>
                  </a:lnTo>
                  <a:lnTo>
                    <a:pt x="2638" y="750"/>
                  </a:lnTo>
                  <a:lnTo>
                    <a:pt x="2638" y="750"/>
                  </a:lnTo>
                  <a:lnTo>
                    <a:pt x="2638" y="750"/>
                  </a:lnTo>
                  <a:lnTo>
                    <a:pt x="2638"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1"/>
                  </a:lnTo>
                  <a:lnTo>
                    <a:pt x="2637" y="751"/>
                  </a:lnTo>
                  <a:lnTo>
                    <a:pt x="2637" y="751"/>
                  </a:lnTo>
                  <a:lnTo>
                    <a:pt x="2637" y="751"/>
                  </a:lnTo>
                  <a:lnTo>
                    <a:pt x="2637" y="751"/>
                  </a:lnTo>
                  <a:lnTo>
                    <a:pt x="2637" y="751"/>
                  </a:lnTo>
                  <a:lnTo>
                    <a:pt x="2637" y="752"/>
                  </a:lnTo>
                  <a:lnTo>
                    <a:pt x="2631" y="752"/>
                  </a:lnTo>
                  <a:lnTo>
                    <a:pt x="2631"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899"/>
                  </a:lnTo>
                  <a:lnTo>
                    <a:pt x="2630" y="899"/>
                  </a:lnTo>
                  <a:lnTo>
                    <a:pt x="2630" y="899"/>
                  </a:lnTo>
                  <a:lnTo>
                    <a:pt x="2613" y="899"/>
                  </a:lnTo>
                  <a:lnTo>
                    <a:pt x="2613" y="760"/>
                  </a:lnTo>
                  <a:lnTo>
                    <a:pt x="2612" y="760"/>
                  </a:lnTo>
                  <a:lnTo>
                    <a:pt x="2612" y="760"/>
                  </a:lnTo>
                  <a:lnTo>
                    <a:pt x="2612" y="760"/>
                  </a:lnTo>
                  <a:lnTo>
                    <a:pt x="2612" y="760"/>
                  </a:lnTo>
                  <a:lnTo>
                    <a:pt x="2609" y="760"/>
                  </a:lnTo>
                  <a:lnTo>
                    <a:pt x="2609"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1"/>
                  </a:lnTo>
                  <a:lnTo>
                    <a:pt x="2608" y="761"/>
                  </a:lnTo>
                  <a:lnTo>
                    <a:pt x="2608" y="761"/>
                  </a:lnTo>
                  <a:lnTo>
                    <a:pt x="2608" y="761"/>
                  </a:lnTo>
                  <a:lnTo>
                    <a:pt x="2608" y="761"/>
                  </a:lnTo>
                  <a:lnTo>
                    <a:pt x="2608" y="761"/>
                  </a:lnTo>
                  <a:lnTo>
                    <a:pt x="2608"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5"/>
                  </a:lnTo>
                  <a:lnTo>
                    <a:pt x="2605" y="765"/>
                  </a:lnTo>
                  <a:lnTo>
                    <a:pt x="2605" y="765"/>
                  </a:lnTo>
                  <a:lnTo>
                    <a:pt x="2605" y="765"/>
                  </a:lnTo>
                  <a:lnTo>
                    <a:pt x="2605" y="765"/>
                  </a:lnTo>
                  <a:lnTo>
                    <a:pt x="2605" y="765"/>
                  </a:lnTo>
                  <a:lnTo>
                    <a:pt x="2605" y="765"/>
                  </a:lnTo>
                  <a:lnTo>
                    <a:pt x="2604" y="765"/>
                  </a:lnTo>
                  <a:lnTo>
                    <a:pt x="2604" y="765"/>
                  </a:lnTo>
                  <a:lnTo>
                    <a:pt x="2604" y="765"/>
                  </a:lnTo>
                  <a:lnTo>
                    <a:pt x="2604" y="765"/>
                  </a:lnTo>
                  <a:lnTo>
                    <a:pt x="2599" y="765"/>
                  </a:lnTo>
                  <a:lnTo>
                    <a:pt x="2599" y="765"/>
                  </a:lnTo>
                  <a:lnTo>
                    <a:pt x="2596" y="765"/>
                  </a:lnTo>
                  <a:lnTo>
                    <a:pt x="2596" y="765"/>
                  </a:lnTo>
                  <a:lnTo>
                    <a:pt x="2593" y="765"/>
                  </a:lnTo>
                  <a:lnTo>
                    <a:pt x="2593" y="765"/>
                  </a:lnTo>
                  <a:lnTo>
                    <a:pt x="2592" y="765"/>
                  </a:lnTo>
                  <a:lnTo>
                    <a:pt x="2592" y="765"/>
                  </a:lnTo>
                  <a:lnTo>
                    <a:pt x="2591" y="765"/>
                  </a:lnTo>
                  <a:lnTo>
                    <a:pt x="2591" y="765"/>
                  </a:lnTo>
                  <a:lnTo>
                    <a:pt x="2591" y="765"/>
                  </a:lnTo>
                  <a:lnTo>
                    <a:pt x="2591" y="765"/>
                  </a:lnTo>
                  <a:lnTo>
                    <a:pt x="2591" y="765"/>
                  </a:lnTo>
                  <a:lnTo>
                    <a:pt x="2591" y="765"/>
                  </a:lnTo>
                  <a:lnTo>
                    <a:pt x="2591" y="765"/>
                  </a:lnTo>
                  <a:lnTo>
                    <a:pt x="2591"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6"/>
                  </a:lnTo>
                  <a:lnTo>
                    <a:pt x="2590" y="766"/>
                  </a:lnTo>
                  <a:lnTo>
                    <a:pt x="2590" y="766"/>
                  </a:lnTo>
                  <a:lnTo>
                    <a:pt x="2541" y="766"/>
                  </a:lnTo>
                  <a:lnTo>
                    <a:pt x="2541" y="766"/>
                  </a:lnTo>
                  <a:lnTo>
                    <a:pt x="2537" y="766"/>
                  </a:lnTo>
                  <a:lnTo>
                    <a:pt x="2537" y="766"/>
                  </a:lnTo>
                  <a:lnTo>
                    <a:pt x="2534" y="766"/>
                  </a:lnTo>
                  <a:lnTo>
                    <a:pt x="2534"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7"/>
                  </a:lnTo>
                  <a:lnTo>
                    <a:pt x="2532" y="767"/>
                  </a:lnTo>
                  <a:lnTo>
                    <a:pt x="2532" y="768"/>
                  </a:lnTo>
                  <a:lnTo>
                    <a:pt x="2531" y="768"/>
                  </a:lnTo>
                  <a:lnTo>
                    <a:pt x="2531" y="768"/>
                  </a:lnTo>
                  <a:lnTo>
                    <a:pt x="2531" y="768"/>
                  </a:lnTo>
                  <a:lnTo>
                    <a:pt x="2531" y="768"/>
                  </a:lnTo>
                  <a:lnTo>
                    <a:pt x="2531" y="768"/>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771"/>
                  </a:lnTo>
                  <a:lnTo>
                    <a:pt x="2531" y="771"/>
                  </a:lnTo>
                  <a:lnTo>
                    <a:pt x="2531" y="772"/>
                  </a:lnTo>
                  <a:lnTo>
                    <a:pt x="2527" y="772"/>
                  </a:lnTo>
                  <a:lnTo>
                    <a:pt x="2527" y="772"/>
                  </a:lnTo>
                  <a:lnTo>
                    <a:pt x="2526" y="772"/>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778"/>
                  </a:lnTo>
                  <a:lnTo>
                    <a:pt x="2526" y="778"/>
                  </a:lnTo>
                  <a:lnTo>
                    <a:pt x="2526" y="899"/>
                  </a:lnTo>
                  <a:lnTo>
                    <a:pt x="2526" y="899"/>
                  </a:lnTo>
                  <a:lnTo>
                    <a:pt x="2526" y="899"/>
                  </a:lnTo>
                  <a:lnTo>
                    <a:pt x="2526" y="899"/>
                  </a:lnTo>
                  <a:lnTo>
                    <a:pt x="2526" y="899"/>
                  </a:lnTo>
                  <a:lnTo>
                    <a:pt x="2526" y="899"/>
                  </a:lnTo>
                  <a:lnTo>
                    <a:pt x="2526" y="899"/>
                  </a:lnTo>
                  <a:lnTo>
                    <a:pt x="2524" y="899"/>
                  </a:lnTo>
                  <a:lnTo>
                    <a:pt x="2524" y="784"/>
                  </a:lnTo>
                  <a:lnTo>
                    <a:pt x="2514" y="784"/>
                  </a:lnTo>
                  <a:lnTo>
                    <a:pt x="2514" y="784"/>
                  </a:lnTo>
                  <a:lnTo>
                    <a:pt x="2503" y="784"/>
                  </a:lnTo>
                  <a:lnTo>
                    <a:pt x="2503" y="784"/>
                  </a:lnTo>
                  <a:lnTo>
                    <a:pt x="2499" y="784"/>
                  </a:lnTo>
                  <a:lnTo>
                    <a:pt x="2499" y="784"/>
                  </a:lnTo>
                  <a:lnTo>
                    <a:pt x="2496" y="784"/>
                  </a:lnTo>
                  <a:lnTo>
                    <a:pt x="2496" y="784"/>
                  </a:lnTo>
                  <a:lnTo>
                    <a:pt x="2495" y="784"/>
                  </a:lnTo>
                  <a:lnTo>
                    <a:pt x="2495" y="784"/>
                  </a:lnTo>
                  <a:lnTo>
                    <a:pt x="2493" y="784"/>
                  </a:lnTo>
                  <a:lnTo>
                    <a:pt x="2493" y="784"/>
                  </a:lnTo>
                  <a:lnTo>
                    <a:pt x="2492" y="784"/>
                  </a:lnTo>
                  <a:lnTo>
                    <a:pt x="2492" y="784"/>
                  </a:lnTo>
                  <a:lnTo>
                    <a:pt x="2490" y="784"/>
                  </a:lnTo>
                  <a:lnTo>
                    <a:pt x="2490" y="784"/>
                  </a:lnTo>
                  <a:lnTo>
                    <a:pt x="2489" y="784"/>
                  </a:lnTo>
                  <a:lnTo>
                    <a:pt x="2489"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8"/>
                  </a:lnTo>
                  <a:lnTo>
                    <a:pt x="2481" y="788"/>
                  </a:lnTo>
                  <a:lnTo>
                    <a:pt x="2481" y="788"/>
                  </a:lnTo>
                  <a:lnTo>
                    <a:pt x="2476" y="788"/>
                  </a:lnTo>
                  <a:lnTo>
                    <a:pt x="2476" y="788"/>
                  </a:lnTo>
                  <a:lnTo>
                    <a:pt x="2474" y="788"/>
                  </a:lnTo>
                  <a:lnTo>
                    <a:pt x="2474" y="788"/>
                  </a:lnTo>
                  <a:lnTo>
                    <a:pt x="2472" y="788"/>
                  </a:lnTo>
                  <a:lnTo>
                    <a:pt x="2472" y="788"/>
                  </a:lnTo>
                  <a:lnTo>
                    <a:pt x="2472" y="788"/>
                  </a:lnTo>
                  <a:lnTo>
                    <a:pt x="2472" y="788"/>
                  </a:lnTo>
                  <a:lnTo>
                    <a:pt x="2471" y="788"/>
                  </a:lnTo>
                  <a:lnTo>
                    <a:pt x="2471" y="899"/>
                  </a:lnTo>
                  <a:lnTo>
                    <a:pt x="2471" y="899"/>
                  </a:lnTo>
                  <a:lnTo>
                    <a:pt x="2471" y="899"/>
                  </a:lnTo>
                  <a:lnTo>
                    <a:pt x="2471" y="899"/>
                  </a:lnTo>
                  <a:lnTo>
                    <a:pt x="2471" y="793"/>
                  </a:lnTo>
                  <a:lnTo>
                    <a:pt x="2469" y="793"/>
                  </a:lnTo>
                  <a:lnTo>
                    <a:pt x="2469" y="793"/>
                  </a:lnTo>
                  <a:lnTo>
                    <a:pt x="2469" y="793"/>
                  </a:lnTo>
                  <a:lnTo>
                    <a:pt x="2469" y="793"/>
                  </a:lnTo>
                  <a:lnTo>
                    <a:pt x="2468" y="793"/>
                  </a:lnTo>
                  <a:lnTo>
                    <a:pt x="2468" y="793"/>
                  </a:lnTo>
                  <a:lnTo>
                    <a:pt x="2468" y="793"/>
                  </a:lnTo>
                  <a:lnTo>
                    <a:pt x="2468" y="795"/>
                  </a:lnTo>
                  <a:lnTo>
                    <a:pt x="2457" y="795"/>
                  </a:lnTo>
                  <a:lnTo>
                    <a:pt x="2457" y="795"/>
                  </a:lnTo>
                  <a:lnTo>
                    <a:pt x="2456" y="795"/>
                  </a:lnTo>
                  <a:lnTo>
                    <a:pt x="2456" y="795"/>
                  </a:lnTo>
                  <a:lnTo>
                    <a:pt x="2454" y="795"/>
                  </a:lnTo>
                  <a:lnTo>
                    <a:pt x="2454" y="795"/>
                  </a:lnTo>
                  <a:lnTo>
                    <a:pt x="2453" y="795"/>
                  </a:lnTo>
                  <a:lnTo>
                    <a:pt x="2453" y="795"/>
                  </a:lnTo>
                  <a:lnTo>
                    <a:pt x="2453" y="795"/>
                  </a:lnTo>
                  <a:lnTo>
                    <a:pt x="2453" y="795"/>
                  </a:lnTo>
                  <a:lnTo>
                    <a:pt x="2452" y="795"/>
                  </a:lnTo>
                  <a:lnTo>
                    <a:pt x="2452" y="795"/>
                  </a:lnTo>
                  <a:lnTo>
                    <a:pt x="2452" y="795"/>
                  </a:lnTo>
                  <a:lnTo>
                    <a:pt x="2452"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6"/>
                  </a:lnTo>
                  <a:lnTo>
                    <a:pt x="2451" y="796"/>
                  </a:lnTo>
                  <a:lnTo>
                    <a:pt x="2451" y="796"/>
                  </a:lnTo>
                  <a:lnTo>
                    <a:pt x="2439" y="796"/>
                  </a:lnTo>
                  <a:lnTo>
                    <a:pt x="2439" y="796"/>
                  </a:lnTo>
                  <a:lnTo>
                    <a:pt x="2428" y="796"/>
                  </a:lnTo>
                  <a:lnTo>
                    <a:pt x="2428" y="796"/>
                  </a:lnTo>
                  <a:lnTo>
                    <a:pt x="2422" y="796"/>
                  </a:lnTo>
                  <a:lnTo>
                    <a:pt x="2422" y="796"/>
                  </a:lnTo>
                  <a:lnTo>
                    <a:pt x="2417" y="796"/>
                  </a:lnTo>
                  <a:lnTo>
                    <a:pt x="2417" y="796"/>
                  </a:lnTo>
                  <a:lnTo>
                    <a:pt x="2413" y="796"/>
                  </a:lnTo>
                  <a:lnTo>
                    <a:pt x="2413" y="796"/>
                  </a:lnTo>
                  <a:lnTo>
                    <a:pt x="2411" y="796"/>
                  </a:lnTo>
                  <a:lnTo>
                    <a:pt x="2411" y="796"/>
                  </a:lnTo>
                  <a:lnTo>
                    <a:pt x="2409" y="796"/>
                  </a:lnTo>
                  <a:lnTo>
                    <a:pt x="2409" y="796"/>
                  </a:lnTo>
                  <a:lnTo>
                    <a:pt x="2409" y="796"/>
                  </a:lnTo>
                  <a:lnTo>
                    <a:pt x="2409" y="899"/>
                  </a:lnTo>
                  <a:lnTo>
                    <a:pt x="2409" y="899"/>
                  </a:lnTo>
                  <a:lnTo>
                    <a:pt x="2409" y="796"/>
                  </a:lnTo>
                  <a:lnTo>
                    <a:pt x="2409" y="796"/>
                  </a:lnTo>
                  <a:lnTo>
                    <a:pt x="2409" y="899"/>
                  </a:lnTo>
                  <a:lnTo>
                    <a:pt x="2409" y="899"/>
                  </a:lnTo>
                  <a:lnTo>
                    <a:pt x="2409" y="899"/>
                  </a:lnTo>
                  <a:lnTo>
                    <a:pt x="2409" y="899"/>
                  </a:lnTo>
                  <a:lnTo>
                    <a:pt x="2409" y="899"/>
                  </a:lnTo>
                  <a:lnTo>
                    <a:pt x="2409" y="899"/>
                  </a:lnTo>
                  <a:lnTo>
                    <a:pt x="2409" y="796"/>
                  </a:lnTo>
                  <a:lnTo>
                    <a:pt x="2382" y="796"/>
                  </a:lnTo>
                  <a:lnTo>
                    <a:pt x="2382" y="796"/>
                  </a:lnTo>
                  <a:lnTo>
                    <a:pt x="2371" y="796"/>
                  </a:lnTo>
                  <a:lnTo>
                    <a:pt x="2371" y="796"/>
                  </a:lnTo>
                  <a:lnTo>
                    <a:pt x="2369" y="796"/>
                  </a:lnTo>
                  <a:lnTo>
                    <a:pt x="2369" y="796"/>
                  </a:lnTo>
                  <a:lnTo>
                    <a:pt x="2367" y="796"/>
                  </a:lnTo>
                  <a:lnTo>
                    <a:pt x="2367" y="796"/>
                  </a:lnTo>
                  <a:lnTo>
                    <a:pt x="2366" y="796"/>
                  </a:lnTo>
                  <a:lnTo>
                    <a:pt x="2366" y="796"/>
                  </a:lnTo>
                  <a:lnTo>
                    <a:pt x="2365" y="796"/>
                  </a:lnTo>
                  <a:lnTo>
                    <a:pt x="2365" y="796"/>
                  </a:lnTo>
                  <a:lnTo>
                    <a:pt x="2365" y="796"/>
                  </a:lnTo>
                  <a:lnTo>
                    <a:pt x="2365" y="796"/>
                  </a:lnTo>
                  <a:lnTo>
                    <a:pt x="2365" y="796"/>
                  </a:lnTo>
                  <a:lnTo>
                    <a:pt x="2365" y="796"/>
                  </a:lnTo>
                  <a:lnTo>
                    <a:pt x="2365" y="796"/>
                  </a:lnTo>
                  <a:lnTo>
                    <a:pt x="2365" y="797"/>
                  </a:lnTo>
                  <a:lnTo>
                    <a:pt x="2351" y="797"/>
                  </a:lnTo>
                  <a:lnTo>
                    <a:pt x="2351" y="797"/>
                  </a:lnTo>
                  <a:lnTo>
                    <a:pt x="2350" y="797"/>
                  </a:lnTo>
                  <a:lnTo>
                    <a:pt x="2350" y="899"/>
                  </a:lnTo>
                  <a:lnTo>
                    <a:pt x="2350" y="899"/>
                  </a:lnTo>
                  <a:lnTo>
                    <a:pt x="2350" y="899"/>
                  </a:lnTo>
                  <a:lnTo>
                    <a:pt x="2311" y="899"/>
                  </a:lnTo>
                  <a:lnTo>
                    <a:pt x="2311" y="899"/>
                  </a:lnTo>
                  <a:lnTo>
                    <a:pt x="2308" y="899"/>
                  </a:lnTo>
                  <a:lnTo>
                    <a:pt x="2308" y="800"/>
                  </a:lnTo>
                  <a:lnTo>
                    <a:pt x="2299" y="800"/>
                  </a:lnTo>
                  <a:lnTo>
                    <a:pt x="2299" y="801"/>
                  </a:lnTo>
                  <a:lnTo>
                    <a:pt x="2298" y="801"/>
                  </a:lnTo>
                  <a:lnTo>
                    <a:pt x="2298" y="804"/>
                  </a:lnTo>
                  <a:lnTo>
                    <a:pt x="2298" y="804"/>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6"/>
                  </a:lnTo>
                  <a:lnTo>
                    <a:pt x="2298" y="806"/>
                  </a:lnTo>
                  <a:lnTo>
                    <a:pt x="2298" y="806"/>
                  </a:lnTo>
                  <a:lnTo>
                    <a:pt x="2298" y="806"/>
                  </a:lnTo>
                  <a:lnTo>
                    <a:pt x="2298" y="806"/>
                  </a:lnTo>
                  <a:lnTo>
                    <a:pt x="2294" y="806"/>
                  </a:lnTo>
                  <a:lnTo>
                    <a:pt x="2294" y="806"/>
                  </a:lnTo>
                  <a:lnTo>
                    <a:pt x="2293" y="806"/>
                  </a:lnTo>
                  <a:lnTo>
                    <a:pt x="2293" y="899"/>
                  </a:lnTo>
                  <a:lnTo>
                    <a:pt x="2292" y="899"/>
                  </a:lnTo>
                  <a:lnTo>
                    <a:pt x="2292" y="808"/>
                  </a:lnTo>
                  <a:lnTo>
                    <a:pt x="2288" y="808"/>
                  </a:lnTo>
                  <a:lnTo>
                    <a:pt x="2288" y="808"/>
                  </a:lnTo>
                  <a:lnTo>
                    <a:pt x="2285" y="808"/>
                  </a:lnTo>
                  <a:lnTo>
                    <a:pt x="2285" y="808"/>
                  </a:lnTo>
                  <a:lnTo>
                    <a:pt x="2283" y="808"/>
                  </a:lnTo>
                  <a:lnTo>
                    <a:pt x="2283" y="808"/>
                  </a:lnTo>
                  <a:lnTo>
                    <a:pt x="2282" y="808"/>
                  </a:lnTo>
                  <a:lnTo>
                    <a:pt x="2282" y="808"/>
                  </a:lnTo>
                  <a:lnTo>
                    <a:pt x="2280" y="808"/>
                  </a:lnTo>
                  <a:lnTo>
                    <a:pt x="2280" y="808"/>
                  </a:lnTo>
                  <a:lnTo>
                    <a:pt x="2279" y="808"/>
                  </a:lnTo>
                  <a:lnTo>
                    <a:pt x="2279" y="808"/>
                  </a:lnTo>
                  <a:lnTo>
                    <a:pt x="2279" y="808"/>
                  </a:lnTo>
                  <a:lnTo>
                    <a:pt x="2279" y="808"/>
                  </a:lnTo>
                  <a:lnTo>
                    <a:pt x="2278" y="808"/>
                  </a:lnTo>
                  <a:lnTo>
                    <a:pt x="2278" y="808"/>
                  </a:lnTo>
                  <a:lnTo>
                    <a:pt x="2278" y="808"/>
                  </a:lnTo>
                  <a:lnTo>
                    <a:pt x="2278" y="808"/>
                  </a:lnTo>
                  <a:lnTo>
                    <a:pt x="2277" y="808"/>
                  </a:lnTo>
                  <a:lnTo>
                    <a:pt x="2277" y="808"/>
                  </a:lnTo>
                  <a:lnTo>
                    <a:pt x="2277" y="808"/>
                  </a:lnTo>
                  <a:lnTo>
                    <a:pt x="2277" y="808"/>
                  </a:lnTo>
                  <a:lnTo>
                    <a:pt x="2277" y="808"/>
                  </a:lnTo>
                  <a:lnTo>
                    <a:pt x="2277" y="809"/>
                  </a:lnTo>
                  <a:lnTo>
                    <a:pt x="2275" y="809"/>
                  </a:lnTo>
                  <a:lnTo>
                    <a:pt x="2275" y="809"/>
                  </a:lnTo>
                  <a:lnTo>
                    <a:pt x="2273" y="809"/>
                  </a:lnTo>
                  <a:lnTo>
                    <a:pt x="2273" y="899"/>
                  </a:lnTo>
                  <a:lnTo>
                    <a:pt x="2273" y="899"/>
                  </a:lnTo>
                  <a:lnTo>
                    <a:pt x="2273" y="899"/>
                  </a:lnTo>
                  <a:lnTo>
                    <a:pt x="2273" y="899"/>
                  </a:lnTo>
                  <a:lnTo>
                    <a:pt x="2273" y="899"/>
                  </a:lnTo>
                  <a:lnTo>
                    <a:pt x="2273" y="899"/>
                  </a:lnTo>
                  <a:lnTo>
                    <a:pt x="2273" y="899"/>
                  </a:lnTo>
                  <a:lnTo>
                    <a:pt x="2273" y="899"/>
                  </a:lnTo>
                  <a:lnTo>
                    <a:pt x="2273" y="812"/>
                  </a:lnTo>
                  <a:lnTo>
                    <a:pt x="2269" y="812"/>
                  </a:lnTo>
                  <a:lnTo>
                    <a:pt x="2269" y="812"/>
                  </a:lnTo>
                  <a:lnTo>
                    <a:pt x="2267" y="812"/>
                  </a:lnTo>
                  <a:lnTo>
                    <a:pt x="2267" y="812"/>
                  </a:lnTo>
                  <a:lnTo>
                    <a:pt x="2267" y="812"/>
                  </a:lnTo>
                  <a:lnTo>
                    <a:pt x="2267" y="812"/>
                  </a:lnTo>
                  <a:lnTo>
                    <a:pt x="2266" y="812"/>
                  </a:lnTo>
                  <a:lnTo>
                    <a:pt x="2266" y="812"/>
                  </a:lnTo>
                  <a:lnTo>
                    <a:pt x="2266" y="812"/>
                  </a:lnTo>
                  <a:lnTo>
                    <a:pt x="2266" y="812"/>
                  </a:lnTo>
                  <a:lnTo>
                    <a:pt x="2266" y="812"/>
                  </a:lnTo>
                  <a:lnTo>
                    <a:pt x="2266" y="812"/>
                  </a:lnTo>
                  <a:lnTo>
                    <a:pt x="2266" y="812"/>
                  </a:lnTo>
                  <a:lnTo>
                    <a:pt x="2266" y="812"/>
                  </a:lnTo>
                  <a:lnTo>
                    <a:pt x="2266" y="812"/>
                  </a:lnTo>
                  <a:lnTo>
                    <a:pt x="2266" y="813"/>
                  </a:lnTo>
                  <a:lnTo>
                    <a:pt x="2265" y="813"/>
                  </a:lnTo>
                  <a:lnTo>
                    <a:pt x="2265" y="899"/>
                  </a:lnTo>
                  <a:lnTo>
                    <a:pt x="2249" y="899"/>
                  </a:lnTo>
                  <a:lnTo>
                    <a:pt x="2249" y="899"/>
                  </a:lnTo>
                  <a:lnTo>
                    <a:pt x="2243" y="899"/>
                  </a:lnTo>
                  <a:lnTo>
                    <a:pt x="2243" y="899"/>
                  </a:lnTo>
                  <a:lnTo>
                    <a:pt x="2241" y="899"/>
                  </a:lnTo>
                  <a:lnTo>
                    <a:pt x="2241" y="899"/>
                  </a:lnTo>
                  <a:lnTo>
                    <a:pt x="2241" y="899"/>
                  </a:lnTo>
                  <a:lnTo>
                    <a:pt x="2241" y="899"/>
                  </a:lnTo>
                  <a:lnTo>
                    <a:pt x="2240" y="899"/>
                  </a:lnTo>
                  <a:lnTo>
                    <a:pt x="2240" y="899"/>
                  </a:lnTo>
                  <a:lnTo>
                    <a:pt x="2240" y="899"/>
                  </a:lnTo>
                  <a:lnTo>
                    <a:pt x="2240" y="899"/>
                  </a:lnTo>
                  <a:lnTo>
                    <a:pt x="2240" y="899"/>
                  </a:lnTo>
                  <a:lnTo>
                    <a:pt x="2240"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3" y="899"/>
                  </a:lnTo>
                  <a:lnTo>
                    <a:pt x="2233"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21" y="899"/>
                  </a:lnTo>
                  <a:lnTo>
                    <a:pt x="2221" y="820"/>
                  </a:lnTo>
                  <a:lnTo>
                    <a:pt x="2221" y="820"/>
                  </a:lnTo>
                  <a:lnTo>
                    <a:pt x="2221" y="899"/>
                  </a:lnTo>
                  <a:lnTo>
                    <a:pt x="2221" y="899"/>
                  </a:lnTo>
                  <a:lnTo>
                    <a:pt x="2221" y="899"/>
                  </a:lnTo>
                  <a:lnTo>
                    <a:pt x="2221" y="899"/>
                  </a:lnTo>
                  <a:lnTo>
                    <a:pt x="2221" y="899"/>
                  </a:lnTo>
                  <a:lnTo>
                    <a:pt x="2221" y="899"/>
                  </a:lnTo>
                  <a:lnTo>
                    <a:pt x="2221" y="899"/>
                  </a:lnTo>
                  <a:lnTo>
                    <a:pt x="2221" y="899"/>
                  </a:lnTo>
                  <a:lnTo>
                    <a:pt x="2221" y="823"/>
                  </a:lnTo>
                  <a:lnTo>
                    <a:pt x="2218" y="823"/>
                  </a:lnTo>
                  <a:lnTo>
                    <a:pt x="2218" y="823"/>
                  </a:lnTo>
                  <a:lnTo>
                    <a:pt x="2218" y="823"/>
                  </a:lnTo>
                  <a:lnTo>
                    <a:pt x="2218" y="825"/>
                  </a:lnTo>
                  <a:lnTo>
                    <a:pt x="2218" y="825"/>
                  </a:lnTo>
                  <a:lnTo>
                    <a:pt x="2218" y="827"/>
                  </a:lnTo>
                  <a:lnTo>
                    <a:pt x="2218" y="827"/>
                  </a:lnTo>
                  <a:lnTo>
                    <a:pt x="2218" y="827"/>
                  </a:lnTo>
                  <a:lnTo>
                    <a:pt x="2217" y="827"/>
                  </a:lnTo>
                  <a:lnTo>
                    <a:pt x="2217" y="827"/>
                  </a:lnTo>
                  <a:lnTo>
                    <a:pt x="2217" y="827"/>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6" y="899"/>
                  </a:lnTo>
                  <a:lnTo>
                    <a:pt x="2216" y="899"/>
                  </a:lnTo>
                  <a:lnTo>
                    <a:pt x="2215" y="899"/>
                  </a:lnTo>
                  <a:lnTo>
                    <a:pt x="2215" y="899"/>
                  </a:lnTo>
                  <a:lnTo>
                    <a:pt x="2215" y="899"/>
                  </a:lnTo>
                  <a:lnTo>
                    <a:pt x="2215" y="899"/>
                  </a:lnTo>
                  <a:lnTo>
                    <a:pt x="2215" y="899"/>
                  </a:lnTo>
                  <a:lnTo>
                    <a:pt x="2215"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37"/>
                  </a:lnTo>
                  <a:lnTo>
                    <a:pt x="2214" y="837"/>
                  </a:lnTo>
                  <a:lnTo>
                    <a:pt x="2214" y="837"/>
                  </a:lnTo>
                  <a:lnTo>
                    <a:pt x="2214" y="837"/>
                  </a:lnTo>
                  <a:lnTo>
                    <a:pt x="2214" y="837"/>
                  </a:lnTo>
                  <a:lnTo>
                    <a:pt x="2193" y="837"/>
                  </a:lnTo>
                  <a:lnTo>
                    <a:pt x="2193" y="837"/>
                  </a:lnTo>
                  <a:lnTo>
                    <a:pt x="2190" y="837"/>
                  </a:lnTo>
                  <a:lnTo>
                    <a:pt x="2190" y="837"/>
                  </a:lnTo>
                  <a:lnTo>
                    <a:pt x="2188" y="837"/>
                  </a:lnTo>
                  <a:lnTo>
                    <a:pt x="2188" y="837"/>
                  </a:lnTo>
                  <a:lnTo>
                    <a:pt x="2187" y="837"/>
                  </a:lnTo>
                  <a:lnTo>
                    <a:pt x="2187" y="837"/>
                  </a:lnTo>
                  <a:lnTo>
                    <a:pt x="2187" y="837"/>
                  </a:lnTo>
                  <a:lnTo>
                    <a:pt x="2187" y="837"/>
                  </a:lnTo>
                  <a:lnTo>
                    <a:pt x="2187" y="837"/>
                  </a:lnTo>
                  <a:lnTo>
                    <a:pt x="2187" y="837"/>
                  </a:lnTo>
                  <a:lnTo>
                    <a:pt x="2187" y="837"/>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37"/>
                  </a:lnTo>
                  <a:lnTo>
                    <a:pt x="2187" y="837"/>
                  </a:lnTo>
                  <a:lnTo>
                    <a:pt x="2187" y="899"/>
                  </a:lnTo>
                  <a:lnTo>
                    <a:pt x="2187" y="899"/>
                  </a:lnTo>
                  <a:lnTo>
                    <a:pt x="2187" y="899"/>
                  </a:lnTo>
                  <a:lnTo>
                    <a:pt x="2187" y="899"/>
                  </a:lnTo>
                  <a:lnTo>
                    <a:pt x="2187" y="899"/>
                  </a:lnTo>
                  <a:lnTo>
                    <a:pt x="2187" y="899"/>
                  </a:lnTo>
                  <a:lnTo>
                    <a:pt x="2187" y="899"/>
                  </a:lnTo>
                  <a:lnTo>
                    <a:pt x="2186" y="899"/>
                  </a:lnTo>
                  <a:lnTo>
                    <a:pt x="2186" y="899"/>
                  </a:lnTo>
                  <a:lnTo>
                    <a:pt x="2186" y="899"/>
                  </a:lnTo>
                  <a:lnTo>
                    <a:pt x="2186" y="899"/>
                  </a:lnTo>
                  <a:lnTo>
                    <a:pt x="2186" y="899"/>
                  </a:lnTo>
                  <a:lnTo>
                    <a:pt x="2186" y="899"/>
                  </a:lnTo>
                  <a:lnTo>
                    <a:pt x="2186" y="899"/>
                  </a:lnTo>
                  <a:lnTo>
                    <a:pt x="2186" y="899"/>
                  </a:lnTo>
                  <a:lnTo>
                    <a:pt x="2186" y="899"/>
                  </a:lnTo>
                  <a:lnTo>
                    <a:pt x="2186" y="844"/>
                  </a:lnTo>
                  <a:lnTo>
                    <a:pt x="2185" y="844"/>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51"/>
                  </a:lnTo>
                  <a:lnTo>
                    <a:pt x="2183" y="851"/>
                  </a:lnTo>
                  <a:lnTo>
                    <a:pt x="2183" y="851"/>
                  </a:lnTo>
                  <a:lnTo>
                    <a:pt x="2183" y="851"/>
                  </a:lnTo>
                  <a:lnTo>
                    <a:pt x="2183" y="854"/>
                  </a:lnTo>
                  <a:lnTo>
                    <a:pt x="2183" y="854"/>
                  </a:lnTo>
                  <a:lnTo>
                    <a:pt x="2183" y="854"/>
                  </a:lnTo>
                  <a:lnTo>
                    <a:pt x="2183" y="854"/>
                  </a:lnTo>
                  <a:lnTo>
                    <a:pt x="2183" y="899"/>
                  </a:lnTo>
                  <a:lnTo>
                    <a:pt x="2183" y="899"/>
                  </a:lnTo>
                  <a:lnTo>
                    <a:pt x="2183" y="899"/>
                  </a:lnTo>
                  <a:lnTo>
                    <a:pt x="2183" y="899"/>
                  </a:lnTo>
                  <a:lnTo>
                    <a:pt x="2183" y="899"/>
                  </a:lnTo>
                  <a:lnTo>
                    <a:pt x="2183" y="899"/>
                  </a:lnTo>
                  <a:lnTo>
                    <a:pt x="2183" y="899"/>
                  </a:lnTo>
                  <a:lnTo>
                    <a:pt x="2182" y="899"/>
                  </a:lnTo>
                  <a:lnTo>
                    <a:pt x="2182" y="899"/>
                  </a:lnTo>
                  <a:lnTo>
                    <a:pt x="2182" y="899"/>
                  </a:lnTo>
                  <a:lnTo>
                    <a:pt x="2182" y="899"/>
                  </a:lnTo>
                  <a:lnTo>
                    <a:pt x="2182" y="899"/>
                  </a:lnTo>
                  <a:lnTo>
                    <a:pt x="2182" y="899"/>
                  </a:lnTo>
                  <a:lnTo>
                    <a:pt x="2182" y="899"/>
                  </a:lnTo>
                  <a:lnTo>
                    <a:pt x="2182" y="861"/>
                  </a:lnTo>
                  <a:lnTo>
                    <a:pt x="2178" y="861"/>
                  </a:lnTo>
                  <a:lnTo>
                    <a:pt x="2178" y="862"/>
                  </a:lnTo>
                  <a:lnTo>
                    <a:pt x="2176" y="862"/>
                  </a:lnTo>
                  <a:lnTo>
                    <a:pt x="2176" y="899"/>
                  </a:lnTo>
                  <a:lnTo>
                    <a:pt x="2175" y="899"/>
                  </a:lnTo>
                  <a:lnTo>
                    <a:pt x="2175" y="862"/>
                  </a:lnTo>
                  <a:lnTo>
                    <a:pt x="2175" y="862"/>
                  </a:lnTo>
                  <a:lnTo>
                    <a:pt x="2175" y="899"/>
                  </a:lnTo>
                  <a:lnTo>
                    <a:pt x="2175" y="899"/>
                  </a:lnTo>
                  <a:lnTo>
                    <a:pt x="2175" y="899"/>
                  </a:lnTo>
                  <a:lnTo>
                    <a:pt x="2175" y="899"/>
                  </a:lnTo>
                  <a:lnTo>
                    <a:pt x="2175" y="899"/>
                  </a:lnTo>
                  <a:lnTo>
                    <a:pt x="2175" y="899"/>
                  </a:lnTo>
                  <a:lnTo>
                    <a:pt x="2175" y="863"/>
                  </a:lnTo>
                  <a:lnTo>
                    <a:pt x="2158" y="863"/>
                  </a:lnTo>
                  <a:lnTo>
                    <a:pt x="2158" y="863"/>
                  </a:lnTo>
                  <a:lnTo>
                    <a:pt x="2155" y="863"/>
                  </a:lnTo>
                  <a:lnTo>
                    <a:pt x="2155" y="863"/>
                  </a:lnTo>
                  <a:lnTo>
                    <a:pt x="2155" y="863"/>
                  </a:lnTo>
                  <a:lnTo>
                    <a:pt x="2155" y="899"/>
                  </a:lnTo>
                  <a:lnTo>
                    <a:pt x="2154" y="899"/>
                  </a:lnTo>
                  <a:lnTo>
                    <a:pt x="2154" y="899"/>
                  </a:lnTo>
                  <a:lnTo>
                    <a:pt x="2154" y="899"/>
                  </a:lnTo>
                  <a:lnTo>
                    <a:pt x="2154" y="899"/>
                  </a:lnTo>
                  <a:lnTo>
                    <a:pt x="2154" y="899"/>
                  </a:lnTo>
                  <a:lnTo>
                    <a:pt x="2154" y="899"/>
                  </a:lnTo>
                  <a:lnTo>
                    <a:pt x="2154" y="899"/>
                  </a:lnTo>
                  <a:lnTo>
                    <a:pt x="2154" y="899"/>
                  </a:lnTo>
                  <a:lnTo>
                    <a:pt x="2154" y="899"/>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3" y="868"/>
                  </a:lnTo>
                  <a:lnTo>
                    <a:pt x="2153" y="899"/>
                  </a:lnTo>
                  <a:lnTo>
                    <a:pt x="2153" y="899"/>
                  </a:lnTo>
                  <a:lnTo>
                    <a:pt x="2153"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49" y="899"/>
                  </a:lnTo>
                  <a:lnTo>
                    <a:pt x="2149" y="899"/>
                  </a:lnTo>
                  <a:lnTo>
                    <a:pt x="2149" y="899"/>
                  </a:lnTo>
                  <a:lnTo>
                    <a:pt x="2149" y="899"/>
                  </a:lnTo>
                  <a:lnTo>
                    <a:pt x="2149" y="899"/>
                  </a:lnTo>
                  <a:lnTo>
                    <a:pt x="2149" y="899"/>
                  </a:lnTo>
                  <a:lnTo>
                    <a:pt x="2149" y="899"/>
                  </a:lnTo>
                  <a:lnTo>
                    <a:pt x="2149" y="899"/>
                  </a:lnTo>
                  <a:lnTo>
                    <a:pt x="2149" y="899"/>
                  </a:lnTo>
                  <a:lnTo>
                    <a:pt x="2149" y="877"/>
                  </a:lnTo>
                  <a:lnTo>
                    <a:pt x="2149" y="877"/>
                  </a:lnTo>
                  <a:lnTo>
                    <a:pt x="2149" y="878"/>
                  </a:lnTo>
                  <a:lnTo>
                    <a:pt x="2147" y="878"/>
                  </a:lnTo>
                  <a:lnTo>
                    <a:pt x="2147" y="878"/>
                  </a:lnTo>
                  <a:lnTo>
                    <a:pt x="2145" y="878"/>
                  </a:lnTo>
                  <a:lnTo>
                    <a:pt x="2145" y="878"/>
                  </a:lnTo>
                  <a:lnTo>
                    <a:pt x="2144" y="878"/>
                  </a:lnTo>
                  <a:lnTo>
                    <a:pt x="2144" y="878"/>
                  </a:lnTo>
                  <a:lnTo>
                    <a:pt x="2144" y="878"/>
                  </a:lnTo>
                  <a:lnTo>
                    <a:pt x="2144" y="878"/>
                  </a:lnTo>
                  <a:lnTo>
                    <a:pt x="2144" y="878"/>
                  </a:lnTo>
                  <a:lnTo>
                    <a:pt x="2144" y="878"/>
                  </a:lnTo>
                  <a:lnTo>
                    <a:pt x="2144" y="878"/>
                  </a:lnTo>
                  <a:lnTo>
                    <a:pt x="2144" y="880"/>
                  </a:lnTo>
                  <a:lnTo>
                    <a:pt x="2144" y="880"/>
                  </a:lnTo>
                  <a:lnTo>
                    <a:pt x="2144" y="880"/>
                  </a:lnTo>
                  <a:lnTo>
                    <a:pt x="2144" y="880"/>
                  </a:lnTo>
                  <a:lnTo>
                    <a:pt x="2144" y="880"/>
                  </a:lnTo>
                  <a:lnTo>
                    <a:pt x="2144" y="880"/>
                  </a:lnTo>
                  <a:lnTo>
                    <a:pt x="2144" y="881"/>
                  </a:lnTo>
                  <a:lnTo>
                    <a:pt x="2141" y="881"/>
                  </a:lnTo>
                  <a:lnTo>
                    <a:pt x="2141" y="881"/>
                  </a:lnTo>
                  <a:lnTo>
                    <a:pt x="2138" y="881"/>
                  </a:lnTo>
                  <a:lnTo>
                    <a:pt x="2138" y="881"/>
                  </a:lnTo>
                  <a:lnTo>
                    <a:pt x="2138" y="881"/>
                  </a:lnTo>
                  <a:lnTo>
                    <a:pt x="2138" y="882"/>
                  </a:lnTo>
                  <a:lnTo>
                    <a:pt x="2136" y="882"/>
                  </a:lnTo>
                  <a:lnTo>
                    <a:pt x="2136"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99"/>
                  </a:lnTo>
                  <a:lnTo>
                    <a:pt x="2090" y="899"/>
                  </a:lnTo>
                  <a:lnTo>
                    <a:pt x="2090" y="882"/>
                  </a:lnTo>
                  <a:lnTo>
                    <a:pt x="2090" y="882"/>
                  </a:lnTo>
                  <a:lnTo>
                    <a:pt x="2090" y="882"/>
                  </a:lnTo>
                  <a:lnTo>
                    <a:pt x="2090" y="882"/>
                  </a:lnTo>
                  <a:lnTo>
                    <a:pt x="2090" y="882"/>
                  </a:lnTo>
                  <a:lnTo>
                    <a:pt x="2090" y="882"/>
                  </a:lnTo>
                  <a:lnTo>
                    <a:pt x="2090" y="882"/>
                  </a:lnTo>
                  <a:lnTo>
                    <a:pt x="2090" y="882"/>
                  </a:lnTo>
                  <a:lnTo>
                    <a:pt x="2090"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99"/>
                  </a:lnTo>
                  <a:lnTo>
                    <a:pt x="2089" y="899"/>
                  </a:lnTo>
                  <a:lnTo>
                    <a:pt x="2089"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4"/>
                  </a:lnTo>
                  <a:lnTo>
                    <a:pt x="2087" y="884"/>
                  </a:lnTo>
                  <a:lnTo>
                    <a:pt x="2087" y="884"/>
                  </a:lnTo>
                  <a:lnTo>
                    <a:pt x="2086" y="884"/>
                  </a:lnTo>
                  <a:lnTo>
                    <a:pt x="2086" y="884"/>
                  </a:lnTo>
                  <a:lnTo>
                    <a:pt x="2086" y="884"/>
                  </a:lnTo>
                  <a:lnTo>
                    <a:pt x="2086" y="884"/>
                  </a:lnTo>
                  <a:lnTo>
                    <a:pt x="2085" y="884"/>
                  </a:lnTo>
                  <a:lnTo>
                    <a:pt x="2085" y="884"/>
                  </a:lnTo>
                  <a:lnTo>
                    <a:pt x="2085" y="884"/>
                  </a:lnTo>
                  <a:lnTo>
                    <a:pt x="2085" y="884"/>
                  </a:lnTo>
                  <a:lnTo>
                    <a:pt x="2085" y="884"/>
                  </a:lnTo>
                  <a:lnTo>
                    <a:pt x="2085" y="885"/>
                  </a:lnTo>
                  <a:lnTo>
                    <a:pt x="2083" y="885"/>
                  </a:lnTo>
                  <a:lnTo>
                    <a:pt x="2083" y="885"/>
                  </a:lnTo>
                  <a:lnTo>
                    <a:pt x="2082" y="885"/>
                  </a:lnTo>
                  <a:lnTo>
                    <a:pt x="2082" y="885"/>
                  </a:lnTo>
                  <a:lnTo>
                    <a:pt x="2082" y="885"/>
                  </a:lnTo>
                  <a:lnTo>
                    <a:pt x="2082"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6"/>
                  </a:lnTo>
                  <a:lnTo>
                    <a:pt x="2080" y="886"/>
                  </a:lnTo>
                  <a:lnTo>
                    <a:pt x="2080" y="887"/>
                  </a:lnTo>
                  <a:lnTo>
                    <a:pt x="2079" y="887"/>
                  </a:lnTo>
                  <a:lnTo>
                    <a:pt x="2079" y="899"/>
                  </a:lnTo>
                  <a:lnTo>
                    <a:pt x="2078" y="899"/>
                  </a:lnTo>
                  <a:lnTo>
                    <a:pt x="2078" y="887"/>
                  </a:lnTo>
                  <a:lnTo>
                    <a:pt x="2078" y="887"/>
                  </a:lnTo>
                  <a:lnTo>
                    <a:pt x="2078" y="887"/>
                  </a:lnTo>
                  <a:lnTo>
                    <a:pt x="2078" y="887"/>
                  </a:lnTo>
                  <a:lnTo>
                    <a:pt x="2078" y="887"/>
                  </a:lnTo>
                  <a:lnTo>
                    <a:pt x="2078" y="887"/>
                  </a:lnTo>
                  <a:lnTo>
                    <a:pt x="2078"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64" y="899"/>
                  </a:lnTo>
                  <a:lnTo>
                    <a:pt x="2064" y="892"/>
                  </a:lnTo>
                  <a:lnTo>
                    <a:pt x="2061" y="892"/>
                  </a:lnTo>
                  <a:lnTo>
                    <a:pt x="2061" y="892"/>
                  </a:lnTo>
                  <a:lnTo>
                    <a:pt x="2060" y="892"/>
                  </a:lnTo>
                  <a:lnTo>
                    <a:pt x="2060" y="892"/>
                  </a:lnTo>
                  <a:lnTo>
                    <a:pt x="2060" y="892"/>
                  </a:lnTo>
                  <a:lnTo>
                    <a:pt x="2060" y="899"/>
                  </a:lnTo>
                  <a:lnTo>
                    <a:pt x="2059" y="899"/>
                  </a:lnTo>
                  <a:lnTo>
                    <a:pt x="2059" y="892"/>
                  </a:lnTo>
                  <a:lnTo>
                    <a:pt x="2059" y="892"/>
                  </a:lnTo>
                  <a:lnTo>
                    <a:pt x="2059" y="899"/>
                  </a:lnTo>
                  <a:lnTo>
                    <a:pt x="2059" y="899"/>
                  </a:lnTo>
                  <a:lnTo>
                    <a:pt x="2059" y="899"/>
                  </a:lnTo>
                  <a:lnTo>
                    <a:pt x="2059" y="899"/>
                  </a:lnTo>
                  <a:lnTo>
                    <a:pt x="2059" y="899"/>
                  </a:lnTo>
                  <a:lnTo>
                    <a:pt x="2059" y="899"/>
                  </a:lnTo>
                  <a:lnTo>
                    <a:pt x="2059" y="894"/>
                  </a:lnTo>
                  <a:lnTo>
                    <a:pt x="2059" y="894"/>
                  </a:lnTo>
                  <a:lnTo>
                    <a:pt x="2059" y="894"/>
                  </a:lnTo>
                  <a:lnTo>
                    <a:pt x="2059" y="894"/>
                  </a:lnTo>
                  <a:lnTo>
                    <a:pt x="2059" y="899"/>
                  </a:lnTo>
                  <a:lnTo>
                    <a:pt x="2058" y="899"/>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5" y="907"/>
                  </a:lnTo>
                  <a:lnTo>
                    <a:pt x="2055" y="907"/>
                  </a:lnTo>
                  <a:lnTo>
                    <a:pt x="2055" y="907"/>
                  </a:lnTo>
                  <a:lnTo>
                    <a:pt x="2055" y="899"/>
                  </a:lnTo>
                  <a:lnTo>
                    <a:pt x="2055" y="899"/>
                  </a:lnTo>
                  <a:lnTo>
                    <a:pt x="2055" y="899"/>
                  </a:lnTo>
                  <a:lnTo>
                    <a:pt x="2055" y="899"/>
                  </a:lnTo>
                  <a:lnTo>
                    <a:pt x="2055" y="899"/>
                  </a:lnTo>
                  <a:lnTo>
                    <a:pt x="2055" y="899"/>
                  </a:lnTo>
                  <a:lnTo>
                    <a:pt x="2055" y="899"/>
                  </a:lnTo>
                  <a:lnTo>
                    <a:pt x="2055" y="899"/>
                  </a:lnTo>
                  <a:lnTo>
                    <a:pt x="2055" y="899"/>
                  </a:lnTo>
                  <a:lnTo>
                    <a:pt x="2032" y="899"/>
                  </a:lnTo>
                  <a:lnTo>
                    <a:pt x="2032" y="899"/>
                  </a:lnTo>
                  <a:lnTo>
                    <a:pt x="2021" y="899"/>
                  </a:lnTo>
                  <a:lnTo>
                    <a:pt x="2021" y="899"/>
                  </a:lnTo>
                  <a:lnTo>
                    <a:pt x="1968" y="899"/>
                  </a:lnTo>
                  <a:lnTo>
                    <a:pt x="1968" y="910"/>
                  </a:lnTo>
                  <a:lnTo>
                    <a:pt x="1963" y="910"/>
                  </a:lnTo>
                  <a:lnTo>
                    <a:pt x="1963" y="899"/>
                  </a:lnTo>
                  <a:lnTo>
                    <a:pt x="1958" y="899"/>
                  </a:lnTo>
                  <a:lnTo>
                    <a:pt x="1958" y="910"/>
                  </a:lnTo>
                  <a:lnTo>
                    <a:pt x="1955" y="910"/>
                  </a:lnTo>
                  <a:lnTo>
                    <a:pt x="1955"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5"/>
                  </a:lnTo>
                  <a:lnTo>
                    <a:pt x="1951" y="915"/>
                  </a:lnTo>
                  <a:lnTo>
                    <a:pt x="1951" y="915"/>
                  </a:lnTo>
                  <a:lnTo>
                    <a:pt x="1948" y="915"/>
                  </a:lnTo>
                  <a:lnTo>
                    <a:pt x="1948" y="899"/>
                  </a:lnTo>
                  <a:lnTo>
                    <a:pt x="1948" y="899"/>
                  </a:lnTo>
                  <a:lnTo>
                    <a:pt x="1948" y="899"/>
                  </a:lnTo>
                  <a:lnTo>
                    <a:pt x="1948" y="899"/>
                  </a:lnTo>
                  <a:lnTo>
                    <a:pt x="1948" y="899"/>
                  </a:lnTo>
                  <a:lnTo>
                    <a:pt x="1948" y="899"/>
                  </a:lnTo>
                  <a:lnTo>
                    <a:pt x="1948" y="899"/>
                  </a:lnTo>
                  <a:lnTo>
                    <a:pt x="1948" y="899"/>
                  </a:lnTo>
                  <a:lnTo>
                    <a:pt x="1948" y="915"/>
                  </a:lnTo>
                  <a:lnTo>
                    <a:pt x="1948" y="915"/>
                  </a:lnTo>
                  <a:lnTo>
                    <a:pt x="1948" y="915"/>
                  </a:lnTo>
                  <a:lnTo>
                    <a:pt x="1948" y="915"/>
                  </a:lnTo>
                  <a:lnTo>
                    <a:pt x="1948" y="899"/>
                  </a:lnTo>
                  <a:lnTo>
                    <a:pt x="1948" y="899"/>
                  </a:lnTo>
                  <a:lnTo>
                    <a:pt x="1948" y="916"/>
                  </a:lnTo>
                  <a:lnTo>
                    <a:pt x="1948" y="916"/>
                  </a:lnTo>
                  <a:lnTo>
                    <a:pt x="1948" y="916"/>
                  </a:lnTo>
                  <a:lnTo>
                    <a:pt x="1948" y="916"/>
                  </a:lnTo>
                  <a:lnTo>
                    <a:pt x="1948" y="899"/>
                  </a:lnTo>
                  <a:lnTo>
                    <a:pt x="1948" y="899"/>
                  </a:lnTo>
                  <a:lnTo>
                    <a:pt x="1948"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920"/>
                  </a:lnTo>
                  <a:lnTo>
                    <a:pt x="1944" y="920"/>
                  </a:lnTo>
                  <a:lnTo>
                    <a:pt x="1944" y="920"/>
                  </a:lnTo>
                  <a:lnTo>
                    <a:pt x="1944" y="920"/>
                  </a:lnTo>
                  <a:lnTo>
                    <a:pt x="1944" y="899"/>
                  </a:lnTo>
                  <a:lnTo>
                    <a:pt x="1944" y="899"/>
                  </a:lnTo>
                  <a:lnTo>
                    <a:pt x="1944" y="899"/>
                  </a:lnTo>
                  <a:lnTo>
                    <a:pt x="1944" y="899"/>
                  </a:lnTo>
                  <a:lnTo>
                    <a:pt x="1944" y="899"/>
                  </a:lnTo>
                  <a:lnTo>
                    <a:pt x="1944" y="899"/>
                  </a:lnTo>
                  <a:lnTo>
                    <a:pt x="1944" y="899"/>
                  </a:lnTo>
                  <a:lnTo>
                    <a:pt x="1944" y="899"/>
                  </a:lnTo>
                  <a:lnTo>
                    <a:pt x="1944" y="924"/>
                  </a:lnTo>
                  <a:lnTo>
                    <a:pt x="1944" y="924"/>
                  </a:lnTo>
                  <a:lnTo>
                    <a:pt x="1944" y="924"/>
                  </a:lnTo>
                  <a:lnTo>
                    <a:pt x="1944" y="924"/>
                  </a:lnTo>
                  <a:lnTo>
                    <a:pt x="1944" y="925"/>
                  </a:lnTo>
                  <a:lnTo>
                    <a:pt x="1943" y="925"/>
                  </a:lnTo>
                  <a:lnTo>
                    <a:pt x="1943" y="925"/>
                  </a:lnTo>
                  <a:lnTo>
                    <a:pt x="1943" y="925"/>
                  </a:lnTo>
                  <a:lnTo>
                    <a:pt x="1943" y="899"/>
                  </a:lnTo>
                  <a:lnTo>
                    <a:pt x="1936" y="899"/>
                  </a:lnTo>
                  <a:lnTo>
                    <a:pt x="1936" y="899"/>
                  </a:lnTo>
                  <a:lnTo>
                    <a:pt x="1929" y="899"/>
                  </a:lnTo>
                  <a:lnTo>
                    <a:pt x="1929" y="899"/>
                  </a:lnTo>
                  <a:lnTo>
                    <a:pt x="1927" y="899"/>
                  </a:lnTo>
                  <a:lnTo>
                    <a:pt x="1927" y="899"/>
                  </a:lnTo>
                  <a:lnTo>
                    <a:pt x="1926" y="899"/>
                  </a:lnTo>
                  <a:lnTo>
                    <a:pt x="1926" y="932"/>
                  </a:lnTo>
                  <a:lnTo>
                    <a:pt x="1912" y="932"/>
                  </a:lnTo>
                  <a:lnTo>
                    <a:pt x="1912" y="932"/>
                  </a:lnTo>
                  <a:lnTo>
                    <a:pt x="1910" y="932"/>
                  </a:lnTo>
                  <a:lnTo>
                    <a:pt x="1910" y="932"/>
                  </a:lnTo>
                  <a:lnTo>
                    <a:pt x="1909" y="932"/>
                  </a:lnTo>
                  <a:lnTo>
                    <a:pt x="1909" y="932"/>
                  </a:lnTo>
                  <a:lnTo>
                    <a:pt x="1907" y="932"/>
                  </a:lnTo>
                  <a:lnTo>
                    <a:pt x="1907" y="932"/>
                  </a:lnTo>
                  <a:lnTo>
                    <a:pt x="1907" y="932"/>
                  </a:lnTo>
                  <a:lnTo>
                    <a:pt x="1907" y="932"/>
                  </a:lnTo>
                  <a:lnTo>
                    <a:pt x="1906" y="932"/>
                  </a:lnTo>
                  <a:lnTo>
                    <a:pt x="1906" y="932"/>
                  </a:lnTo>
                  <a:lnTo>
                    <a:pt x="1905" y="932"/>
                  </a:lnTo>
                  <a:lnTo>
                    <a:pt x="1905"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4"/>
                  </a:lnTo>
                  <a:lnTo>
                    <a:pt x="1904" y="934"/>
                  </a:lnTo>
                  <a:lnTo>
                    <a:pt x="1904" y="934"/>
                  </a:lnTo>
                  <a:lnTo>
                    <a:pt x="1903" y="934"/>
                  </a:lnTo>
                  <a:lnTo>
                    <a:pt x="1903" y="934"/>
                  </a:lnTo>
                  <a:lnTo>
                    <a:pt x="1903" y="934"/>
                  </a:lnTo>
                  <a:lnTo>
                    <a:pt x="1903" y="934"/>
                  </a:lnTo>
                  <a:lnTo>
                    <a:pt x="1903" y="934"/>
                  </a:lnTo>
                  <a:lnTo>
                    <a:pt x="1903" y="934"/>
                  </a:lnTo>
                  <a:lnTo>
                    <a:pt x="1903" y="934"/>
                  </a:lnTo>
                  <a:lnTo>
                    <a:pt x="1903" y="899"/>
                  </a:lnTo>
                  <a:lnTo>
                    <a:pt x="1902" y="899"/>
                  </a:lnTo>
                  <a:lnTo>
                    <a:pt x="1902"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8"/>
                  </a:lnTo>
                  <a:lnTo>
                    <a:pt x="1901" y="938"/>
                  </a:lnTo>
                  <a:lnTo>
                    <a:pt x="1901" y="938"/>
                  </a:lnTo>
                  <a:lnTo>
                    <a:pt x="1901" y="938"/>
                  </a:lnTo>
                  <a:lnTo>
                    <a:pt x="1901" y="899"/>
                  </a:lnTo>
                  <a:lnTo>
                    <a:pt x="1901" y="899"/>
                  </a:lnTo>
                  <a:lnTo>
                    <a:pt x="1901" y="939"/>
                  </a:lnTo>
                  <a:lnTo>
                    <a:pt x="1895" y="939"/>
                  </a:lnTo>
                  <a:lnTo>
                    <a:pt x="1895" y="939"/>
                  </a:lnTo>
                  <a:lnTo>
                    <a:pt x="1894" y="939"/>
                  </a:lnTo>
                  <a:lnTo>
                    <a:pt x="1894" y="939"/>
                  </a:lnTo>
                  <a:lnTo>
                    <a:pt x="1891" y="939"/>
                  </a:lnTo>
                  <a:lnTo>
                    <a:pt x="1891" y="939"/>
                  </a:lnTo>
                  <a:lnTo>
                    <a:pt x="1891" y="939"/>
                  </a:lnTo>
                  <a:lnTo>
                    <a:pt x="1891" y="941"/>
                  </a:lnTo>
                  <a:lnTo>
                    <a:pt x="1890" y="941"/>
                  </a:lnTo>
                  <a:lnTo>
                    <a:pt x="1890" y="941"/>
                  </a:lnTo>
                  <a:lnTo>
                    <a:pt x="1890" y="941"/>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76" y="942"/>
                  </a:lnTo>
                  <a:lnTo>
                    <a:pt x="1876" y="942"/>
                  </a:lnTo>
                  <a:lnTo>
                    <a:pt x="1874" y="942"/>
                  </a:lnTo>
                  <a:lnTo>
                    <a:pt x="1874" y="942"/>
                  </a:lnTo>
                  <a:lnTo>
                    <a:pt x="1873" y="942"/>
                  </a:lnTo>
                  <a:lnTo>
                    <a:pt x="1873" y="942"/>
                  </a:lnTo>
                  <a:lnTo>
                    <a:pt x="1872" y="942"/>
                  </a:lnTo>
                  <a:lnTo>
                    <a:pt x="1872" y="942"/>
                  </a:lnTo>
                  <a:lnTo>
                    <a:pt x="1871" y="942"/>
                  </a:lnTo>
                  <a:lnTo>
                    <a:pt x="1871" y="942"/>
                  </a:lnTo>
                  <a:lnTo>
                    <a:pt x="1871" y="942"/>
                  </a:lnTo>
                  <a:lnTo>
                    <a:pt x="1871" y="942"/>
                  </a:lnTo>
                  <a:lnTo>
                    <a:pt x="1870" y="942"/>
                  </a:lnTo>
                  <a:lnTo>
                    <a:pt x="1870" y="942"/>
                  </a:lnTo>
                  <a:lnTo>
                    <a:pt x="1870" y="942"/>
                  </a:lnTo>
                  <a:lnTo>
                    <a:pt x="1870" y="942"/>
                  </a:lnTo>
                  <a:lnTo>
                    <a:pt x="1870" y="942"/>
                  </a:lnTo>
                  <a:lnTo>
                    <a:pt x="1870" y="942"/>
                  </a:lnTo>
                  <a:lnTo>
                    <a:pt x="1870" y="942"/>
                  </a:lnTo>
                  <a:lnTo>
                    <a:pt x="1870" y="945"/>
                  </a:lnTo>
                  <a:lnTo>
                    <a:pt x="1870" y="945"/>
                  </a:lnTo>
                  <a:lnTo>
                    <a:pt x="1870" y="945"/>
                  </a:lnTo>
                  <a:lnTo>
                    <a:pt x="1870" y="945"/>
                  </a:lnTo>
                  <a:lnTo>
                    <a:pt x="1870" y="946"/>
                  </a:lnTo>
                  <a:lnTo>
                    <a:pt x="1870" y="946"/>
                  </a:lnTo>
                  <a:lnTo>
                    <a:pt x="1870" y="946"/>
                  </a:lnTo>
                  <a:lnTo>
                    <a:pt x="1870" y="946"/>
                  </a:lnTo>
                  <a:lnTo>
                    <a:pt x="1870" y="948"/>
                  </a:lnTo>
                  <a:lnTo>
                    <a:pt x="1868" y="948"/>
                  </a:lnTo>
                  <a:lnTo>
                    <a:pt x="1868" y="948"/>
                  </a:lnTo>
                  <a:lnTo>
                    <a:pt x="1863" y="948"/>
                  </a:lnTo>
                  <a:lnTo>
                    <a:pt x="1863" y="948"/>
                  </a:lnTo>
                  <a:lnTo>
                    <a:pt x="1861" y="948"/>
                  </a:lnTo>
                  <a:lnTo>
                    <a:pt x="1861"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52"/>
                  </a:lnTo>
                  <a:lnTo>
                    <a:pt x="1855" y="952"/>
                  </a:lnTo>
                  <a:lnTo>
                    <a:pt x="1855" y="899"/>
                  </a:lnTo>
                  <a:lnTo>
                    <a:pt x="1854" y="899"/>
                  </a:lnTo>
                  <a:lnTo>
                    <a:pt x="1854" y="952"/>
                  </a:lnTo>
                  <a:lnTo>
                    <a:pt x="1853" y="952"/>
                  </a:lnTo>
                  <a:lnTo>
                    <a:pt x="1853" y="954"/>
                  </a:lnTo>
                  <a:lnTo>
                    <a:pt x="1853" y="954"/>
                  </a:lnTo>
                  <a:lnTo>
                    <a:pt x="1853" y="954"/>
                  </a:lnTo>
                  <a:lnTo>
                    <a:pt x="1852" y="954"/>
                  </a:lnTo>
                  <a:lnTo>
                    <a:pt x="1852" y="954"/>
                  </a:lnTo>
                  <a:lnTo>
                    <a:pt x="1852" y="954"/>
                  </a:lnTo>
                  <a:lnTo>
                    <a:pt x="1852" y="954"/>
                  </a:lnTo>
                  <a:lnTo>
                    <a:pt x="1852" y="954"/>
                  </a:lnTo>
                  <a:lnTo>
                    <a:pt x="1852" y="956"/>
                  </a:lnTo>
                  <a:lnTo>
                    <a:pt x="1852" y="956"/>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963"/>
                  </a:lnTo>
                  <a:lnTo>
                    <a:pt x="1847" y="963"/>
                  </a:lnTo>
                  <a:lnTo>
                    <a:pt x="1847" y="963"/>
                  </a:lnTo>
                  <a:lnTo>
                    <a:pt x="1846" y="963"/>
                  </a:lnTo>
                  <a:lnTo>
                    <a:pt x="1846" y="963"/>
                  </a:lnTo>
                  <a:lnTo>
                    <a:pt x="1845" y="963"/>
                  </a:lnTo>
                  <a:lnTo>
                    <a:pt x="1845" y="963"/>
                  </a:lnTo>
                  <a:lnTo>
                    <a:pt x="1845" y="963"/>
                  </a:lnTo>
                  <a:lnTo>
                    <a:pt x="1845" y="899"/>
                  </a:lnTo>
                  <a:lnTo>
                    <a:pt x="1844" y="899"/>
                  </a:lnTo>
                  <a:lnTo>
                    <a:pt x="1844" y="966"/>
                  </a:lnTo>
                  <a:lnTo>
                    <a:pt x="1820" y="966"/>
                  </a:lnTo>
                  <a:lnTo>
                    <a:pt x="1820" y="966"/>
                  </a:lnTo>
                  <a:lnTo>
                    <a:pt x="1817" y="966"/>
                  </a:lnTo>
                  <a:lnTo>
                    <a:pt x="1817" y="966"/>
                  </a:lnTo>
                  <a:lnTo>
                    <a:pt x="1817" y="966"/>
                  </a:lnTo>
                  <a:lnTo>
                    <a:pt x="1817" y="899"/>
                  </a:lnTo>
                  <a:lnTo>
                    <a:pt x="1815" y="899"/>
                  </a:lnTo>
                  <a:lnTo>
                    <a:pt x="1815" y="970"/>
                  </a:lnTo>
                  <a:lnTo>
                    <a:pt x="1814" y="970"/>
                  </a:lnTo>
                  <a:lnTo>
                    <a:pt x="1814" y="970"/>
                  </a:lnTo>
                  <a:lnTo>
                    <a:pt x="1814" y="970"/>
                  </a:lnTo>
                  <a:lnTo>
                    <a:pt x="1814" y="970"/>
                  </a:lnTo>
                  <a:lnTo>
                    <a:pt x="1814" y="970"/>
                  </a:lnTo>
                  <a:lnTo>
                    <a:pt x="1814" y="899"/>
                  </a:lnTo>
                  <a:lnTo>
                    <a:pt x="1814" y="899"/>
                  </a:lnTo>
                  <a:lnTo>
                    <a:pt x="1814" y="899"/>
                  </a:lnTo>
                  <a:lnTo>
                    <a:pt x="1808" y="899"/>
                  </a:lnTo>
                  <a:lnTo>
                    <a:pt x="1808" y="899"/>
                  </a:lnTo>
                  <a:lnTo>
                    <a:pt x="1804" y="899"/>
                  </a:lnTo>
                  <a:lnTo>
                    <a:pt x="1804" y="899"/>
                  </a:lnTo>
                  <a:lnTo>
                    <a:pt x="1803" y="899"/>
                  </a:lnTo>
                  <a:lnTo>
                    <a:pt x="1803" y="899"/>
                  </a:lnTo>
                  <a:lnTo>
                    <a:pt x="1802" y="899"/>
                  </a:lnTo>
                  <a:lnTo>
                    <a:pt x="1802" y="899"/>
                  </a:lnTo>
                  <a:lnTo>
                    <a:pt x="1802" y="899"/>
                  </a:lnTo>
                  <a:lnTo>
                    <a:pt x="1802" y="899"/>
                  </a:lnTo>
                  <a:lnTo>
                    <a:pt x="1801" y="899"/>
                  </a:lnTo>
                  <a:lnTo>
                    <a:pt x="1801" y="899"/>
                  </a:lnTo>
                  <a:lnTo>
                    <a:pt x="1801" y="899"/>
                  </a:lnTo>
                  <a:lnTo>
                    <a:pt x="1801" y="899"/>
                  </a:lnTo>
                  <a:lnTo>
                    <a:pt x="1801" y="899"/>
                  </a:lnTo>
                  <a:lnTo>
                    <a:pt x="1801" y="899"/>
                  </a:lnTo>
                  <a:lnTo>
                    <a:pt x="1801" y="899"/>
                  </a:lnTo>
                  <a:lnTo>
                    <a:pt x="1801" y="976"/>
                  </a:lnTo>
                  <a:lnTo>
                    <a:pt x="1801" y="976"/>
                  </a:lnTo>
                  <a:lnTo>
                    <a:pt x="1801" y="976"/>
                  </a:lnTo>
                  <a:lnTo>
                    <a:pt x="1801" y="976"/>
                  </a:lnTo>
                  <a:lnTo>
                    <a:pt x="1801"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899"/>
                  </a:lnTo>
                  <a:lnTo>
                    <a:pt x="1800" y="899"/>
                  </a:lnTo>
                  <a:lnTo>
                    <a:pt x="1800" y="899"/>
                  </a:lnTo>
                  <a:lnTo>
                    <a:pt x="1800" y="899"/>
                  </a:lnTo>
                  <a:lnTo>
                    <a:pt x="1800" y="987"/>
                  </a:lnTo>
                  <a:lnTo>
                    <a:pt x="1800" y="987"/>
                  </a:lnTo>
                  <a:lnTo>
                    <a:pt x="1800"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899"/>
                  </a:lnTo>
                  <a:lnTo>
                    <a:pt x="1737" y="899"/>
                  </a:lnTo>
                  <a:lnTo>
                    <a:pt x="1737" y="899"/>
                  </a:lnTo>
                  <a:lnTo>
                    <a:pt x="1706" y="899"/>
                  </a:lnTo>
                  <a:lnTo>
                    <a:pt x="1706" y="899"/>
                  </a:lnTo>
                  <a:lnTo>
                    <a:pt x="1706" y="899"/>
                  </a:lnTo>
                  <a:lnTo>
                    <a:pt x="1706" y="993"/>
                  </a:lnTo>
                  <a:lnTo>
                    <a:pt x="1703" y="993"/>
                  </a:lnTo>
                  <a:lnTo>
                    <a:pt x="1703" y="993"/>
                  </a:lnTo>
                  <a:lnTo>
                    <a:pt x="1703" y="993"/>
                  </a:lnTo>
                  <a:lnTo>
                    <a:pt x="1703" y="993"/>
                  </a:lnTo>
                  <a:lnTo>
                    <a:pt x="1702" y="993"/>
                  </a:lnTo>
                  <a:lnTo>
                    <a:pt x="1702" y="899"/>
                  </a:lnTo>
                  <a:lnTo>
                    <a:pt x="1702" y="899"/>
                  </a:lnTo>
                  <a:lnTo>
                    <a:pt x="1702" y="993"/>
                  </a:lnTo>
                  <a:lnTo>
                    <a:pt x="1702" y="993"/>
                  </a:lnTo>
                  <a:lnTo>
                    <a:pt x="1702" y="993"/>
                  </a:lnTo>
                  <a:lnTo>
                    <a:pt x="1702" y="993"/>
                  </a:lnTo>
                  <a:lnTo>
                    <a:pt x="1702" y="993"/>
                  </a:lnTo>
                  <a:lnTo>
                    <a:pt x="1702" y="993"/>
                  </a:lnTo>
                  <a:lnTo>
                    <a:pt x="1702" y="996"/>
                  </a:lnTo>
                  <a:lnTo>
                    <a:pt x="1700" y="996"/>
                  </a:lnTo>
                  <a:lnTo>
                    <a:pt x="1700" y="996"/>
                  </a:lnTo>
                  <a:lnTo>
                    <a:pt x="1700" y="996"/>
                  </a:lnTo>
                  <a:lnTo>
                    <a:pt x="1700" y="996"/>
                  </a:lnTo>
                  <a:lnTo>
                    <a:pt x="1700" y="996"/>
                  </a:lnTo>
                  <a:lnTo>
                    <a:pt x="1700" y="996"/>
                  </a:lnTo>
                  <a:lnTo>
                    <a:pt x="1700" y="996"/>
                  </a:lnTo>
                  <a:lnTo>
                    <a:pt x="1700" y="899"/>
                  </a:lnTo>
                  <a:lnTo>
                    <a:pt x="1699" y="899"/>
                  </a:lnTo>
                  <a:lnTo>
                    <a:pt x="1699" y="899"/>
                  </a:lnTo>
                  <a:lnTo>
                    <a:pt x="1699" y="899"/>
                  </a:lnTo>
                  <a:lnTo>
                    <a:pt x="1699" y="999"/>
                  </a:lnTo>
                  <a:lnTo>
                    <a:pt x="1699" y="999"/>
                  </a:lnTo>
                  <a:lnTo>
                    <a:pt x="1699" y="999"/>
                  </a:lnTo>
                  <a:lnTo>
                    <a:pt x="1699" y="999"/>
                  </a:lnTo>
                  <a:lnTo>
                    <a:pt x="1699" y="999"/>
                  </a:lnTo>
                  <a:lnTo>
                    <a:pt x="1699" y="999"/>
                  </a:lnTo>
                  <a:lnTo>
                    <a:pt x="1699" y="899"/>
                  </a:lnTo>
                  <a:lnTo>
                    <a:pt x="1699" y="899"/>
                  </a:lnTo>
                  <a:lnTo>
                    <a:pt x="1699" y="1004"/>
                  </a:lnTo>
                  <a:lnTo>
                    <a:pt x="1699" y="1004"/>
                  </a:lnTo>
                  <a:lnTo>
                    <a:pt x="1699" y="1004"/>
                  </a:lnTo>
                  <a:lnTo>
                    <a:pt x="1699" y="1004"/>
                  </a:lnTo>
                  <a:lnTo>
                    <a:pt x="1699" y="1005"/>
                  </a:lnTo>
                  <a:lnTo>
                    <a:pt x="1698" y="1005"/>
                  </a:lnTo>
                  <a:lnTo>
                    <a:pt x="1698" y="1005"/>
                  </a:lnTo>
                  <a:lnTo>
                    <a:pt x="1698" y="1005"/>
                  </a:lnTo>
                  <a:lnTo>
                    <a:pt x="1698" y="899"/>
                  </a:lnTo>
                  <a:lnTo>
                    <a:pt x="1695" y="899"/>
                  </a:lnTo>
                  <a:lnTo>
                    <a:pt x="1695" y="899"/>
                  </a:lnTo>
                  <a:lnTo>
                    <a:pt x="1695" y="899"/>
                  </a:lnTo>
                  <a:lnTo>
                    <a:pt x="1695" y="899"/>
                  </a:lnTo>
                  <a:lnTo>
                    <a:pt x="1687" y="899"/>
                  </a:lnTo>
                  <a:lnTo>
                    <a:pt x="1687" y="899"/>
                  </a:lnTo>
                  <a:lnTo>
                    <a:pt x="1683" y="899"/>
                  </a:lnTo>
                  <a:lnTo>
                    <a:pt x="1683" y="1007"/>
                  </a:lnTo>
                  <a:lnTo>
                    <a:pt x="1681" y="1007"/>
                  </a:lnTo>
                  <a:lnTo>
                    <a:pt x="1681"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10"/>
                  </a:lnTo>
                  <a:lnTo>
                    <a:pt x="1679" y="1010"/>
                  </a:lnTo>
                  <a:lnTo>
                    <a:pt x="1679" y="1010"/>
                  </a:lnTo>
                  <a:lnTo>
                    <a:pt x="1637" y="1010"/>
                  </a:lnTo>
                  <a:lnTo>
                    <a:pt x="1637" y="1010"/>
                  </a:lnTo>
                  <a:lnTo>
                    <a:pt x="1631" y="1010"/>
                  </a:lnTo>
                  <a:lnTo>
                    <a:pt x="1631" y="1010"/>
                  </a:lnTo>
                  <a:lnTo>
                    <a:pt x="1628" y="1010"/>
                  </a:lnTo>
                  <a:lnTo>
                    <a:pt x="1628" y="1010"/>
                  </a:lnTo>
                  <a:lnTo>
                    <a:pt x="1626" y="1010"/>
                  </a:lnTo>
                  <a:lnTo>
                    <a:pt x="1626" y="899"/>
                  </a:lnTo>
                  <a:lnTo>
                    <a:pt x="1576" y="899"/>
                  </a:lnTo>
                  <a:lnTo>
                    <a:pt x="1576" y="899"/>
                  </a:lnTo>
                  <a:lnTo>
                    <a:pt x="1558" y="899"/>
                  </a:lnTo>
                  <a:lnTo>
                    <a:pt x="1558" y="899"/>
                  </a:lnTo>
                  <a:lnTo>
                    <a:pt x="1549" y="899"/>
                  </a:lnTo>
                  <a:lnTo>
                    <a:pt x="1549" y="899"/>
                  </a:lnTo>
                  <a:lnTo>
                    <a:pt x="1544" y="899"/>
                  </a:lnTo>
                  <a:lnTo>
                    <a:pt x="1544" y="899"/>
                  </a:lnTo>
                  <a:lnTo>
                    <a:pt x="1541" y="899"/>
                  </a:lnTo>
                  <a:lnTo>
                    <a:pt x="1541" y="899"/>
                  </a:lnTo>
                  <a:lnTo>
                    <a:pt x="1539" y="899"/>
                  </a:lnTo>
                  <a:lnTo>
                    <a:pt x="1539" y="899"/>
                  </a:lnTo>
                  <a:lnTo>
                    <a:pt x="1538" y="899"/>
                  </a:lnTo>
                  <a:lnTo>
                    <a:pt x="1538" y="899"/>
                  </a:lnTo>
                  <a:lnTo>
                    <a:pt x="1537" y="899"/>
                  </a:lnTo>
                  <a:lnTo>
                    <a:pt x="1537" y="899"/>
                  </a:lnTo>
                  <a:lnTo>
                    <a:pt x="1536" y="899"/>
                  </a:lnTo>
                  <a:lnTo>
                    <a:pt x="1536" y="899"/>
                  </a:lnTo>
                  <a:lnTo>
                    <a:pt x="1536" y="899"/>
                  </a:lnTo>
                  <a:lnTo>
                    <a:pt x="1536" y="899"/>
                  </a:lnTo>
                  <a:lnTo>
                    <a:pt x="1535" y="899"/>
                  </a:lnTo>
                  <a:lnTo>
                    <a:pt x="1535" y="899"/>
                  </a:lnTo>
                  <a:lnTo>
                    <a:pt x="1535" y="899"/>
                  </a:lnTo>
                  <a:lnTo>
                    <a:pt x="1535" y="899"/>
                  </a:lnTo>
                  <a:lnTo>
                    <a:pt x="1535" y="899"/>
                  </a:lnTo>
                  <a:lnTo>
                    <a:pt x="1535" y="899"/>
                  </a:lnTo>
                  <a:lnTo>
                    <a:pt x="1507" y="899"/>
                  </a:lnTo>
                  <a:lnTo>
                    <a:pt x="1507" y="899"/>
                  </a:lnTo>
                  <a:lnTo>
                    <a:pt x="1495" y="899"/>
                  </a:lnTo>
                  <a:lnTo>
                    <a:pt x="1495" y="899"/>
                  </a:lnTo>
                  <a:lnTo>
                    <a:pt x="1489" y="899"/>
                  </a:lnTo>
                  <a:lnTo>
                    <a:pt x="1489" y="899"/>
                  </a:lnTo>
                  <a:lnTo>
                    <a:pt x="1487" y="899"/>
                  </a:lnTo>
                  <a:lnTo>
                    <a:pt x="1487" y="899"/>
                  </a:lnTo>
                  <a:lnTo>
                    <a:pt x="1486" y="899"/>
                  </a:lnTo>
                  <a:lnTo>
                    <a:pt x="1486" y="899"/>
                  </a:lnTo>
                  <a:lnTo>
                    <a:pt x="1485" y="899"/>
                  </a:lnTo>
                  <a:lnTo>
                    <a:pt x="1485" y="899"/>
                  </a:lnTo>
                  <a:lnTo>
                    <a:pt x="1485" y="899"/>
                  </a:lnTo>
                  <a:lnTo>
                    <a:pt x="1485" y="899"/>
                  </a:lnTo>
                  <a:lnTo>
                    <a:pt x="1485" y="899"/>
                  </a:lnTo>
                  <a:lnTo>
                    <a:pt x="1485" y="899"/>
                  </a:lnTo>
                  <a:lnTo>
                    <a:pt x="1484" y="899"/>
                  </a:lnTo>
                  <a:lnTo>
                    <a:pt x="1484" y="1017"/>
                  </a:lnTo>
                  <a:lnTo>
                    <a:pt x="1484" y="1017"/>
                  </a:lnTo>
                  <a:lnTo>
                    <a:pt x="1484" y="1017"/>
                  </a:lnTo>
                  <a:lnTo>
                    <a:pt x="1484" y="1017"/>
                  </a:lnTo>
                  <a:lnTo>
                    <a:pt x="1484" y="1019"/>
                  </a:lnTo>
                  <a:lnTo>
                    <a:pt x="1484" y="1019"/>
                  </a:lnTo>
                  <a:lnTo>
                    <a:pt x="1484" y="899"/>
                  </a:lnTo>
                  <a:lnTo>
                    <a:pt x="1484" y="899"/>
                  </a:lnTo>
                  <a:lnTo>
                    <a:pt x="1484" y="899"/>
                  </a:lnTo>
                  <a:lnTo>
                    <a:pt x="1484" y="899"/>
                  </a:lnTo>
                  <a:lnTo>
                    <a:pt x="1484" y="899"/>
                  </a:lnTo>
                  <a:lnTo>
                    <a:pt x="1484" y="899"/>
                  </a:lnTo>
                  <a:lnTo>
                    <a:pt x="1484" y="899"/>
                  </a:lnTo>
                  <a:lnTo>
                    <a:pt x="1484" y="899"/>
                  </a:lnTo>
                  <a:lnTo>
                    <a:pt x="1484"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2" y="899"/>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899"/>
                  </a:lnTo>
                  <a:lnTo>
                    <a:pt x="1479" y="899"/>
                  </a:lnTo>
                  <a:lnTo>
                    <a:pt x="1479" y="899"/>
                  </a:lnTo>
                  <a:lnTo>
                    <a:pt x="1478" y="899"/>
                  </a:lnTo>
                  <a:lnTo>
                    <a:pt x="1478" y="1029"/>
                  </a:lnTo>
                  <a:lnTo>
                    <a:pt x="1478" y="1029"/>
                  </a:lnTo>
                  <a:lnTo>
                    <a:pt x="1478" y="1029"/>
                  </a:lnTo>
                  <a:lnTo>
                    <a:pt x="1478" y="1029"/>
                  </a:lnTo>
                  <a:lnTo>
                    <a:pt x="1478" y="899"/>
                  </a:lnTo>
                  <a:lnTo>
                    <a:pt x="1478" y="899"/>
                  </a:lnTo>
                  <a:lnTo>
                    <a:pt x="1478" y="1029"/>
                  </a:lnTo>
                  <a:lnTo>
                    <a:pt x="1478" y="1029"/>
                  </a:lnTo>
                  <a:lnTo>
                    <a:pt x="1478" y="899"/>
                  </a:lnTo>
                  <a:lnTo>
                    <a:pt x="1476" y="899"/>
                  </a:lnTo>
                  <a:lnTo>
                    <a:pt x="1476" y="899"/>
                  </a:lnTo>
                  <a:lnTo>
                    <a:pt x="1476" y="899"/>
                  </a:lnTo>
                  <a:lnTo>
                    <a:pt x="1476" y="899"/>
                  </a:lnTo>
                  <a:lnTo>
                    <a:pt x="1475" y="899"/>
                  </a:lnTo>
                  <a:lnTo>
                    <a:pt x="1475" y="899"/>
                  </a:lnTo>
                  <a:lnTo>
                    <a:pt x="1475" y="899"/>
                  </a:lnTo>
                  <a:lnTo>
                    <a:pt x="1475" y="899"/>
                  </a:lnTo>
                  <a:lnTo>
                    <a:pt x="1475" y="899"/>
                  </a:lnTo>
                  <a:lnTo>
                    <a:pt x="1475" y="1033"/>
                  </a:lnTo>
                  <a:lnTo>
                    <a:pt x="1474" y="1033"/>
                  </a:lnTo>
                  <a:lnTo>
                    <a:pt x="1474" y="899"/>
                  </a:lnTo>
                  <a:lnTo>
                    <a:pt x="1474" y="899"/>
                  </a:lnTo>
                  <a:lnTo>
                    <a:pt x="1474" y="899"/>
                  </a:lnTo>
                  <a:lnTo>
                    <a:pt x="1474" y="899"/>
                  </a:lnTo>
                  <a:lnTo>
                    <a:pt x="1474" y="899"/>
                  </a:lnTo>
                  <a:lnTo>
                    <a:pt x="1457" y="899"/>
                  </a:lnTo>
                  <a:lnTo>
                    <a:pt x="1457" y="899"/>
                  </a:lnTo>
                  <a:lnTo>
                    <a:pt x="1457" y="899"/>
                  </a:lnTo>
                  <a:lnTo>
                    <a:pt x="1457" y="899"/>
                  </a:lnTo>
                  <a:lnTo>
                    <a:pt x="1456" y="899"/>
                  </a:lnTo>
                  <a:lnTo>
                    <a:pt x="1456" y="899"/>
                  </a:lnTo>
                  <a:lnTo>
                    <a:pt x="1455" y="899"/>
                  </a:lnTo>
                  <a:lnTo>
                    <a:pt x="1455" y="899"/>
                  </a:lnTo>
                  <a:lnTo>
                    <a:pt x="1455" y="899"/>
                  </a:lnTo>
                  <a:lnTo>
                    <a:pt x="1455" y="899"/>
                  </a:lnTo>
                  <a:lnTo>
                    <a:pt x="1455" y="899"/>
                  </a:lnTo>
                  <a:lnTo>
                    <a:pt x="1455" y="899"/>
                  </a:lnTo>
                  <a:lnTo>
                    <a:pt x="1455" y="899"/>
                  </a:lnTo>
                  <a:lnTo>
                    <a:pt x="1455" y="899"/>
                  </a:lnTo>
                  <a:lnTo>
                    <a:pt x="1454" y="899"/>
                  </a:lnTo>
                  <a:lnTo>
                    <a:pt x="1454" y="899"/>
                  </a:lnTo>
                  <a:lnTo>
                    <a:pt x="1453" y="899"/>
                  </a:lnTo>
                  <a:lnTo>
                    <a:pt x="1453" y="899"/>
                  </a:lnTo>
                  <a:lnTo>
                    <a:pt x="1453" y="899"/>
                  </a:lnTo>
                  <a:lnTo>
                    <a:pt x="1453" y="899"/>
                  </a:lnTo>
                  <a:lnTo>
                    <a:pt x="1453" y="899"/>
                  </a:lnTo>
                  <a:lnTo>
                    <a:pt x="1453" y="899"/>
                  </a:lnTo>
                  <a:lnTo>
                    <a:pt x="1441" y="899"/>
                  </a:lnTo>
                  <a:lnTo>
                    <a:pt x="1441" y="899"/>
                  </a:lnTo>
                  <a:lnTo>
                    <a:pt x="1439" y="899"/>
                  </a:lnTo>
                  <a:lnTo>
                    <a:pt x="1439" y="899"/>
                  </a:lnTo>
                  <a:lnTo>
                    <a:pt x="1438" y="899"/>
                  </a:lnTo>
                  <a:lnTo>
                    <a:pt x="1438" y="899"/>
                  </a:lnTo>
                  <a:lnTo>
                    <a:pt x="1438" y="899"/>
                  </a:lnTo>
                  <a:lnTo>
                    <a:pt x="1438" y="899"/>
                  </a:lnTo>
                  <a:lnTo>
                    <a:pt x="1438" y="899"/>
                  </a:lnTo>
                  <a:lnTo>
                    <a:pt x="1438" y="899"/>
                  </a:lnTo>
                  <a:lnTo>
                    <a:pt x="1438" y="899"/>
                  </a:lnTo>
                  <a:lnTo>
                    <a:pt x="1438" y="899"/>
                  </a:lnTo>
                  <a:lnTo>
                    <a:pt x="1437" y="899"/>
                  </a:lnTo>
                  <a:lnTo>
                    <a:pt x="1437" y="899"/>
                  </a:lnTo>
                  <a:lnTo>
                    <a:pt x="1436" y="899"/>
                  </a:lnTo>
                  <a:lnTo>
                    <a:pt x="1436"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4" y="1040"/>
                  </a:lnTo>
                  <a:lnTo>
                    <a:pt x="1434" y="899"/>
                  </a:lnTo>
                  <a:lnTo>
                    <a:pt x="1434" y="899"/>
                  </a:lnTo>
                  <a:lnTo>
                    <a:pt x="1434" y="899"/>
                  </a:lnTo>
                  <a:lnTo>
                    <a:pt x="1432" y="899"/>
                  </a:lnTo>
                  <a:lnTo>
                    <a:pt x="1432" y="899"/>
                  </a:lnTo>
                  <a:lnTo>
                    <a:pt x="1432" y="899"/>
                  </a:lnTo>
                  <a:lnTo>
                    <a:pt x="1432" y="899"/>
                  </a:lnTo>
                  <a:lnTo>
                    <a:pt x="1432" y="899"/>
                  </a:lnTo>
                  <a:lnTo>
                    <a:pt x="1432" y="1042"/>
                  </a:lnTo>
                  <a:lnTo>
                    <a:pt x="1425" y="1042"/>
                  </a:lnTo>
                  <a:lnTo>
                    <a:pt x="1425" y="1042"/>
                  </a:lnTo>
                  <a:lnTo>
                    <a:pt x="1423" y="1042"/>
                  </a:lnTo>
                  <a:lnTo>
                    <a:pt x="1423" y="1042"/>
                  </a:lnTo>
                  <a:lnTo>
                    <a:pt x="1422" y="1042"/>
                  </a:lnTo>
                  <a:lnTo>
                    <a:pt x="1422" y="1042"/>
                  </a:lnTo>
                  <a:lnTo>
                    <a:pt x="1421" y="1042"/>
                  </a:lnTo>
                  <a:lnTo>
                    <a:pt x="1421" y="899"/>
                  </a:lnTo>
                  <a:lnTo>
                    <a:pt x="1414" y="899"/>
                  </a:lnTo>
                  <a:lnTo>
                    <a:pt x="1414" y="899"/>
                  </a:lnTo>
                  <a:lnTo>
                    <a:pt x="1413" y="899"/>
                  </a:lnTo>
                  <a:lnTo>
                    <a:pt x="1413" y="899"/>
                  </a:lnTo>
                  <a:lnTo>
                    <a:pt x="1413" y="899"/>
                  </a:lnTo>
                  <a:lnTo>
                    <a:pt x="1413" y="899"/>
                  </a:lnTo>
                  <a:lnTo>
                    <a:pt x="1413" y="899"/>
                  </a:lnTo>
                  <a:lnTo>
                    <a:pt x="1413"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1050"/>
                  </a:lnTo>
                  <a:lnTo>
                    <a:pt x="1408" y="1050"/>
                  </a:lnTo>
                  <a:lnTo>
                    <a:pt x="1408" y="1050"/>
                  </a:lnTo>
                  <a:lnTo>
                    <a:pt x="1408" y="1050"/>
                  </a:lnTo>
                  <a:lnTo>
                    <a:pt x="1408" y="1052"/>
                  </a:lnTo>
                  <a:lnTo>
                    <a:pt x="1408" y="1052"/>
                  </a:lnTo>
                  <a:lnTo>
                    <a:pt x="1408" y="1053"/>
                  </a:lnTo>
                  <a:lnTo>
                    <a:pt x="1408" y="1053"/>
                  </a:lnTo>
                  <a:lnTo>
                    <a:pt x="1408" y="1053"/>
                  </a:lnTo>
                  <a:lnTo>
                    <a:pt x="1408" y="1053"/>
                  </a:lnTo>
                  <a:lnTo>
                    <a:pt x="1408" y="1053"/>
                  </a:lnTo>
                  <a:lnTo>
                    <a:pt x="1407" y="1053"/>
                  </a:lnTo>
                  <a:lnTo>
                    <a:pt x="1407" y="1053"/>
                  </a:lnTo>
                  <a:lnTo>
                    <a:pt x="1406" y="1053"/>
                  </a:lnTo>
                  <a:lnTo>
                    <a:pt x="1406" y="1053"/>
                  </a:lnTo>
                  <a:lnTo>
                    <a:pt x="1406" y="1053"/>
                  </a:lnTo>
                  <a:lnTo>
                    <a:pt x="1406"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4" y="1053"/>
                  </a:lnTo>
                  <a:lnTo>
                    <a:pt x="1404" y="1053"/>
                  </a:lnTo>
                  <a:lnTo>
                    <a:pt x="1404" y="1053"/>
                  </a:lnTo>
                  <a:lnTo>
                    <a:pt x="1404" y="1053"/>
                  </a:lnTo>
                  <a:lnTo>
                    <a:pt x="1404" y="1053"/>
                  </a:lnTo>
                  <a:lnTo>
                    <a:pt x="1404" y="1053"/>
                  </a:lnTo>
                  <a:lnTo>
                    <a:pt x="1404" y="1053"/>
                  </a:lnTo>
                  <a:lnTo>
                    <a:pt x="1404" y="1053"/>
                  </a:lnTo>
                  <a:lnTo>
                    <a:pt x="1404" y="1053"/>
                  </a:lnTo>
                  <a:lnTo>
                    <a:pt x="1404" y="899"/>
                  </a:lnTo>
                  <a:lnTo>
                    <a:pt x="1404" y="899"/>
                  </a:lnTo>
                  <a:lnTo>
                    <a:pt x="1404" y="899"/>
                  </a:lnTo>
                  <a:lnTo>
                    <a:pt x="1404" y="899"/>
                  </a:lnTo>
                  <a:lnTo>
                    <a:pt x="1404" y="899"/>
                  </a:lnTo>
                  <a:lnTo>
                    <a:pt x="1404" y="899"/>
                  </a:lnTo>
                  <a:lnTo>
                    <a:pt x="1404" y="899"/>
                  </a:lnTo>
                  <a:lnTo>
                    <a:pt x="1404" y="899"/>
                  </a:lnTo>
                  <a:lnTo>
                    <a:pt x="1404" y="899"/>
                  </a:lnTo>
                  <a:lnTo>
                    <a:pt x="1403" y="899"/>
                  </a:lnTo>
                  <a:lnTo>
                    <a:pt x="1403" y="1056"/>
                  </a:lnTo>
                  <a:lnTo>
                    <a:pt x="1403" y="1056"/>
                  </a:lnTo>
                  <a:lnTo>
                    <a:pt x="1403" y="1056"/>
                  </a:lnTo>
                  <a:lnTo>
                    <a:pt x="1399" y="1056"/>
                  </a:lnTo>
                  <a:lnTo>
                    <a:pt x="1399" y="1056"/>
                  </a:lnTo>
                  <a:lnTo>
                    <a:pt x="1399" y="1056"/>
                  </a:lnTo>
                  <a:lnTo>
                    <a:pt x="1399" y="899"/>
                  </a:lnTo>
                  <a:lnTo>
                    <a:pt x="1399" y="899"/>
                  </a:lnTo>
                  <a:lnTo>
                    <a:pt x="1399" y="899"/>
                  </a:lnTo>
                  <a:lnTo>
                    <a:pt x="1399" y="899"/>
                  </a:lnTo>
                  <a:lnTo>
                    <a:pt x="1399" y="899"/>
                  </a:lnTo>
                  <a:lnTo>
                    <a:pt x="1397" y="899"/>
                  </a:lnTo>
                  <a:lnTo>
                    <a:pt x="1397" y="899"/>
                  </a:lnTo>
                  <a:lnTo>
                    <a:pt x="1396" y="899"/>
                  </a:lnTo>
                  <a:lnTo>
                    <a:pt x="1396" y="899"/>
                  </a:lnTo>
                  <a:lnTo>
                    <a:pt x="1396" y="899"/>
                  </a:lnTo>
                  <a:lnTo>
                    <a:pt x="1396" y="899"/>
                  </a:lnTo>
                  <a:lnTo>
                    <a:pt x="1392" y="899"/>
                  </a:lnTo>
                  <a:lnTo>
                    <a:pt x="1392"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1060"/>
                  </a:lnTo>
                  <a:lnTo>
                    <a:pt x="1391" y="1060"/>
                  </a:lnTo>
                  <a:lnTo>
                    <a:pt x="1391" y="1060"/>
                  </a:lnTo>
                  <a:lnTo>
                    <a:pt x="1390" y="1060"/>
                  </a:lnTo>
                  <a:lnTo>
                    <a:pt x="1390" y="899"/>
                  </a:lnTo>
                  <a:lnTo>
                    <a:pt x="1390" y="899"/>
                  </a:lnTo>
                  <a:lnTo>
                    <a:pt x="1390" y="1060"/>
                  </a:lnTo>
                  <a:lnTo>
                    <a:pt x="1390" y="1060"/>
                  </a:lnTo>
                  <a:lnTo>
                    <a:pt x="1390" y="899"/>
                  </a:lnTo>
                  <a:lnTo>
                    <a:pt x="1390" y="899"/>
                  </a:lnTo>
                  <a:lnTo>
                    <a:pt x="1390" y="899"/>
                  </a:lnTo>
                  <a:lnTo>
                    <a:pt x="1390" y="899"/>
                  </a:lnTo>
                  <a:lnTo>
                    <a:pt x="1390" y="899"/>
                  </a:lnTo>
                  <a:lnTo>
                    <a:pt x="1389" y="899"/>
                  </a:lnTo>
                  <a:lnTo>
                    <a:pt x="1389" y="1061"/>
                  </a:lnTo>
                  <a:lnTo>
                    <a:pt x="1389" y="1061"/>
                  </a:lnTo>
                  <a:lnTo>
                    <a:pt x="1389" y="899"/>
                  </a:lnTo>
                  <a:lnTo>
                    <a:pt x="1388" y="899"/>
                  </a:lnTo>
                  <a:lnTo>
                    <a:pt x="1388" y="1061"/>
                  </a:lnTo>
                  <a:lnTo>
                    <a:pt x="1388" y="1061"/>
                  </a:lnTo>
                  <a:lnTo>
                    <a:pt x="1388" y="899"/>
                  </a:lnTo>
                  <a:lnTo>
                    <a:pt x="1388" y="899"/>
                  </a:lnTo>
                  <a:lnTo>
                    <a:pt x="1388" y="899"/>
                  </a:lnTo>
                  <a:lnTo>
                    <a:pt x="1388" y="899"/>
                  </a:lnTo>
                  <a:lnTo>
                    <a:pt x="1388" y="1063"/>
                  </a:lnTo>
                  <a:lnTo>
                    <a:pt x="1388" y="1063"/>
                  </a:lnTo>
                  <a:lnTo>
                    <a:pt x="1388" y="899"/>
                  </a:lnTo>
                  <a:lnTo>
                    <a:pt x="1388" y="899"/>
                  </a:lnTo>
                  <a:lnTo>
                    <a:pt x="1388" y="899"/>
                  </a:lnTo>
                  <a:lnTo>
                    <a:pt x="1387" y="899"/>
                  </a:lnTo>
                  <a:lnTo>
                    <a:pt x="1387" y="899"/>
                  </a:lnTo>
                  <a:lnTo>
                    <a:pt x="1387" y="899"/>
                  </a:lnTo>
                  <a:lnTo>
                    <a:pt x="1387" y="899"/>
                  </a:lnTo>
                  <a:lnTo>
                    <a:pt x="1387" y="899"/>
                  </a:lnTo>
                  <a:lnTo>
                    <a:pt x="1387" y="899"/>
                  </a:lnTo>
                  <a:lnTo>
                    <a:pt x="1387" y="899"/>
                  </a:lnTo>
                  <a:lnTo>
                    <a:pt x="1387" y="899"/>
                  </a:lnTo>
                  <a:lnTo>
                    <a:pt x="1386" y="899"/>
                  </a:lnTo>
                  <a:lnTo>
                    <a:pt x="1386" y="899"/>
                  </a:lnTo>
                  <a:lnTo>
                    <a:pt x="1385" y="899"/>
                  </a:lnTo>
                  <a:lnTo>
                    <a:pt x="1385" y="899"/>
                  </a:lnTo>
                  <a:lnTo>
                    <a:pt x="1385" y="899"/>
                  </a:lnTo>
                  <a:lnTo>
                    <a:pt x="1385" y="899"/>
                  </a:lnTo>
                  <a:lnTo>
                    <a:pt x="1385" y="899"/>
                  </a:lnTo>
                  <a:lnTo>
                    <a:pt x="1385" y="899"/>
                  </a:lnTo>
                  <a:lnTo>
                    <a:pt x="1382" y="899"/>
                  </a:lnTo>
                  <a:lnTo>
                    <a:pt x="1382" y="899"/>
                  </a:lnTo>
                  <a:lnTo>
                    <a:pt x="1381" y="899"/>
                  </a:lnTo>
                  <a:lnTo>
                    <a:pt x="1381" y="899"/>
                  </a:lnTo>
                  <a:lnTo>
                    <a:pt x="1380" y="899"/>
                  </a:lnTo>
                  <a:lnTo>
                    <a:pt x="1380" y="899"/>
                  </a:lnTo>
                  <a:lnTo>
                    <a:pt x="1375" y="899"/>
                  </a:lnTo>
                  <a:lnTo>
                    <a:pt x="1375" y="899"/>
                  </a:lnTo>
                  <a:lnTo>
                    <a:pt x="1375" y="899"/>
                  </a:lnTo>
                  <a:lnTo>
                    <a:pt x="1375" y="899"/>
                  </a:lnTo>
                  <a:lnTo>
                    <a:pt x="1375" y="899"/>
                  </a:lnTo>
                  <a:lnTo>
                    <a:pt x="1375" y="899"/>
                  </a:lnTo>
                  <a:lnTo>
                    <a:pt x="1370" y="899"/>
                  </a:lnTo>
                  <a:lnTo>
                    <a:pt x="1370" y="1074"/>
                  </a:lnTo>
                  <a:lnTo>
                    <a:pt x="1369" y="1074"/>
                  </a:lnTo>
                  <a:lnTo>
                    <a:pt x="1369" y="1074"/>
                  </a:lnTo>
                  <a:lnTo>
                    <a:pt x="1369" y="1074"/>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82"/>
                  </a:lnTo>
                  <a:lnTo>
                    <a:pt x="1369" y="1082"/>
                  </a:lnTo>
                  <a:lnTo>
                    <a:pt x="1369"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3"/>
                  </a:lnTo>
                  <a:lnTo>
                    <a:pt x="1367" y="1083"/>
                  </a:lnTo>
                  <a:lnTo>
                    <a:pt x="1367" y="899"/>
                  </a:lnTo>
                  <a:lnTo>
                    <a:pt x="1366" y="899"/>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8"/>
                  </a:lnTo>
                  <a:lnTo>
                    <a:pt x="1366" y="1088"/>
                  </a:lnTo>
                  <a:lnTo>
                    <a:pt x="1366" y="899"/>
                  </a:lnTo>
                  <a:lnTo>
                    <a:pt x="1366" y="899"/>
                  </a:lnTo>
                  <a:lnTo>
                    <a:pt x="1366" y="899"/>
                  </a:lnTo>
                  <a:lnTo>
                    <a:pt x="1366" y="899"/>
                  </a:lnTo>
                  <a:lnTo>
                    <a:pt x="1366" y="899"/>
                  </a:lnTo>
                  <a:lnTo>
                    <a:pt x="1366" y="899"/>
                  </a:lnTo>
                  <a:lnTo>
                    <a:pt x="1366" y="899"/>
                  </a:lnTo>
                  <a:lnTo>
                    <a:pt x="1366" y="899"/>
                  </a:lnTo>
                  <a:lnTo>
                    <a:pt x="1366" y="1091"/>
                  </a:lnTo>
                  <a:lnTo>
                    <a:pt x="1366" y="1091"/>
                  </a:lnTo>
                  <a:lnTo>
                    <a:pt x="1366" y="1091"/>
                  </a:lnTo>
                  <a:lnTo>
                    <a:pt x="1365" y="1091"/>
                  </a:lnTo>
                  <a:lnTo>
                    <a:pt x="1365" y="1091"/>
                  </a:lnTo>
                  <a:lnTo>
                    <a:pt x="1365" y="1091"/>
                  </a:lnTo>
                  <a:lnTo>
                    <a:pt x="1365" y="1091"/>
                  </a:lnTo>
                  <a:lnTo>
                    <a:pt x="1365" y="1091"/>
                  </a:lnTo>
                  <a:lnTo>
                    <a:pt x="1365" y="1091"/>
                  </a:lnTo>
                  <a:lnTo>
                    <a:pt x="1365" y="1091"/>
                  </a:lnTo>
                  <a:lnTo>
                    <a:pt x="1365" y="1091"/>
                  </a:lnTo>
                  <a:lnTo>
                    <a:pt x="1364" y="1091"/>
                  </a:lnTo>
                  <a:lnTo>
                    <a:pt x="1364" y="1091"/>
                  </a:lnTo>
                  <a:lnTo>
                    <a:pt x="1364" y="1091"/>
                  </a:lnTo>
                  <a:lnTo>
                    <a:pt x="1364" y="1091"/>
                  </a:lnTo>
                  <a:lnTo>
                    <a:pt x="1364" y="1091"/>
                  </a:lnTo>
                  <a:lnTo>
                    <a:pt x="1364" y="1091"/>
                  </a:lnTo>
                  <a:lnTo>
                    <a:pt x="1364" y="1091"/>
                  </a:lnTo>
                  <a:lnTo>
                    <a:pt x="1364" y="899"/>
                  </a:lnTo>
                  <a:lnTo>
                    <a:pt x="1364" y="899"/>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2"/>
                  </a:lnTo>
                  <a:lnTo>
                    <a:pt x="1363" y="1092"/>
                  </a:lnTo>
                  <a:lnTo>
                    <a:pt x="1363" y="1092"/>
                  </a:lnTo>
                  <a:lnTo>
                    <a:pt x="1363" y="1092"/>
                  </a:lnTo>
                  <a:lnTo>
                    <a:pt x="1363" y="1094"/>
                  </a:lnTo>
                  <a:lnTo>
                    <a:pt x="1361" y="1094"/>
                  </a:lnTo>
                  <a:lnTo>
                    <a:pt x="1361" y="1094"/>
                  </a:lnTo>
                  <a:lnTo>
                    <a:pt x="1360" y="1094"/>
                  </a:lnTo>
                  <a:lnTo>
                    <a:pt x="1360"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1099"/>
                  </a:lnTo>
                  <a:lnTo>
                    <a:pt x="1356" y="1099"/>
                  </a:lnTo>
                  <a:lnTo>
                    <a:pt x="1356" y="1099"/>
                  </a:lnTo>
                  <a:lnTo>
                    <a:pt x="1356" y="1099"/>
                  </a:lnTo>
                  <a:lnTo>
                    <a:pt x="1356" y="1099"/>
                  </a:lnTo>
                  <a:lnTo>
                    <a:pt x="1355" y="1099"/>
                  </a:lnTo>
                  <a:lnTo>
                    <a:pt x="1355" y="1099"/>
                  </a:lnTo>
                  <a:lnTo>
                    <a:pt x="1355" y="1099"/>
                  </a:lnTo>
                  <a:lnTo>
                    <a:pt x="1355"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1106"/>
                  </a:lnTo>
                  <a:lnTo>
                    <a:pt x="1354" y="1106"/>
                  </a:lnTo>
                  <a:lnTo>
                    <a:pt x="1354" y="1106"/>
                  </a:lnTo>
                  <a:lnTo>
                    <a:pt x="1343" y="1106"/>
                  </a:lnTo>
                  <a:lnTo>
                    <a:pt x="1343" y="1106"/>
                  </a:lnTo>
                  <a:lnTo>
                    <a:pt x="1341" y="1106"/>
                  </a:lnTo>
                  <a:lnTo>
                    <a:pt x="1341" y="1106"/>
                  </a:lnTo>
                  <a:lnTo>
                    <a:pt x="1340" y="1106"/>
                  </a:lnTo>
                  <a:lnTo>
                    <a:pt x="1340" y="1106"/>
                  </a:lnTo>
                  <a:lnTo>
                    <a:pt x="1339" y="1106"/>
                  </a:lnTo>
                  <a:lnTo>
                    <a:pt x="1339" y="1106"/>
                  </a:lnTo>
                  <a:lnTo>
                    <a:pt x="1338" y="1106"/>
                  </a:lnTo>
                  <a:lnTo>
                    <a:pt x="1338" y="1106"/>
                  </a:lnTo>
                  <a:lnTo>
                    <a:pt x="1338" y="1106"/>
                  </a:lnTo>
                  <a:lnTo>
                    <a:pt x="1338" y="1106"/>
                  </a:lnTo>
                  <a:lnTo>
                    <a:pt x="1338" y="1106"/>
                  </a:lnTo>
                  <a:lnTo>
                    <a:pt x="1338" y="1106"/>
                  </a:lnTo>
                  <a:lnTo>
                    <a:pt x="1338" y="1106"/>
                  </a:lnTo>
                  <a:lnTo>
                    <a:pt x="1338"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899"/>
                  </a:lnTo>
                  <a:lnTo>
                    <a:pt x="1337" y="899"/>
                  </a:lnTo>
                  <a:lnTo>
                    <a:pt x="1337" y="1113"/>
                  </a:lnTo>
                  <a:lnTo>
                    <a:pt x="1337" y="1113"/>
                  </a:lnTo>
                  <a:lnTo>
                    <a:pt x="1337" y="1113"/>
                  </a:lnTo>
                  <a:lnTo>
                    <a:pt x="1337" y="1113"/>
                  </a:lnTo>
                  <a:lnTo>
                    <a:pt x="1337" y="1113"/>
                  </a:lnTo>
                  <a:lnTo>
                    <a:pt x="1337" y="1113"/>
                  </a:lnTo>
                  <a:lnTo>
                    <a:pt x="1337" y="1114"/>
                  </a:lnTo>
                  <a:lnTo>
                    <a:pt x="1335" y="1114"/>
                  </a:lnTo>
                  <a:lnTo>
                    <a:pt x="1335" y="1114"/>
                  </a:lnTo>
                  <a:lnTo>
                    <a:pt x="1334" y="1114"/>
                  </a:lnTo>
                  <a:lnTo>
                    <a:pt x="1334" y="1114"/>
                  </a:lnTo>
                  <a:lnTo>
                    <a:pt x="1333" y="1114"/>
                  </a:lnTo>
                  <a:lnTo>
                    <a:pt x="1333" y="1114"/>
                  </a:lnTo>
                  <a:lnTo>
                    <a:pt x="1333" y="1114"/>
                  </a:lnTo>
                  <a:lnTo>
                    <a:pt x="1333" y="899"/>
                  </a:lnTo>
                  <a:lnTo>
                    <a:pt x="1332" y="899"/>
                  </a:lnTo>
                  <a:lnTo>
                    <a:pt x="1332" y="1114"/>
                  </a:lnTo>
                  <a:lnTo>
                    <a:pt x="1332" y="1114"/>
                  </a:lnTo>
                  <a:lnTo>
                    <a:pt x="1332" y="1114"/>
                  </a:lnTo>
                  <a:lnTo>
                    <a:pt x="1331" y="1114"/>
                  </a:lnTo>
                  <a:lnTo>
                    <a:pt x="1331" y="1114"/>
                  </a:lnTo>
                  <a:lnTo>
                    <a:pt x="1331" y="1114"/>
                  </a:lnTo>
                  <a:lnTo>
                    <a:pt x="1331" y="1114"/>
                  </a:lnTo>
                  <a:lnTo>
                    <a:pt x="1331" y="1114"/>
                  </a:lnTo>
                  <a:lnTo>
                    <a:pt x="1331" y="1114"/>
                  </a:lnTo>
                  <a:lnTo>
                    <a:pt x="1330" y="1114"/>
                  </a:lnTo>
                  <a:lnTo>
                    <a:pt x="1330" y="1114"/>
                  </a:lnTo>
                  <a:lnTo>
                    <a:pt x="1330" y="1114"/>
                  </a:lnTo>
                  <a:lnTo>
                    <a:pt x="1330" y="1114"/>
                  </a:lnTo>
                  <a:lnTo>
                    <a:pt x="1330" y="1114"/>
                  </a:lnTo>
                  <a:lnTo>
                    <a:pt x="1330" y="1114"/>
                  </a:lnTo>
                  <a:lnTo>
                    <a:pt x="1330" y="1114"/>
                  </a:lnTo>
                  <a:lnTo>
                    <a:pt x="1330"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5"/>
                  </a:lnTo>
                  <a:lnTo>
                    <a:pt x="1329" y="1115"/>
                  </a:lnTo>
                  <a:lnTo>
                    <a:pt x="1329"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6"/>
                  </a:lnTo>
                  <a:lnTo>
                    <a:pt x="1327" y="1116"/>
                  </a:lnTo>
                  <a:lnTo>
                    <a:pt x="1327" y="1116"/>
                  </a:lnTo>
                  <a:lnTo>
                    <a:pt x="1327" y="1116"/>
                  </a:lnTo>
                  <a:lnTo>
                    <a:pt x="1327" y="899"/>
                  </a:lnTo>
                  <a:lnTo>
                    <a:pt x="1326" y="899"/>
                  </a:lnTo>
                  <a:lnTo>
                    <a:pt x="1326" y="899"/>
                  </a:lnTo>
                  <a:lnTo>
                    <a:pt x="1326" y="899"/>
                  </a:lnTo>
                  <a:lnTo>
                    <a:pt x="1326" y="899"/>
                  </a:lnTo>
                  <a:lnTo>
                    <a:pt x="1326" y="899"/>
                  </a:lnTo>
                  <a:lnTo>
                    <a:pt x="1326" y="899"/>
                  </a:lnTo>
                  <a:lnTo>
                    <a:pt x="1326" y="899"/>
                  </a:lnTo>
                  <a:lnTo>
                    <a:pt x="1326" y="1117"/>
                  </a:lnTo>
                  <a:lnTo>
                    <a:pt x="1326" y="1117"/>
                  </a:lnTo>
                  <a:lnTo>
                    <a:pt x="1326" y="1117"/>
                  </a:lnTo>
                  <a:lnTo>
                    <a:pt x="1326" y="1117"/>
                  </a:lnTo>
                  <a:lnTo>
                    <a:pt x="1326" y="1118"/>
                  </a:lnTo>
                  <a:lnTo>
                    <a:pt x="1326" y="1118"/>
                  </a:lnTo>
                  <a:lnTo>
                    <a:pt x="1326" y="1118"/>
                  </a:lnTo>
                  <a:lnTo>
                    <a:pt x="1326" y="1118"/>
                  </a:lnTo>
                  <a:lnTo>
                    <a:pt x="1326"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20"/>
                  </a:lnTo>
                  <a:lnTo>
                    <a:pt x="1323" y="1120"/>
                  </a:lnTo>
                  <a:lnTo>
                    <a:pt x="1323"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899"/>
                  </a:lnTo>
                  <a:lnTo>
                    <a:pt x="1319" y="899"/>
                  </a:lnTo>
                  <a:lnTo>
                    <a:pt x="1319"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3"/>
                  </a:lnTo>
                  <a:lnTo>
                    <a:pt x="1270" y="1123"/>
                  </a:lnTo>
                  <a:lnTo>
                    <a:pt x="1270" y="1123"/>
                  </a:lnTo>
                  <a:lnTo>
                    <a:pt x="1263" y="1123"/>
                  </a:lnTo>
                  <a:lnTo>
                    <a:pt x="1263" y="899"/>
                  </a:lnTo>
                  <a:lnTo>
                    <a:pt x="1259" y="899"/>
                  </a:lnTo>
                  <a:lnTo>
                    <a:pt x="1259" y="899"/>
                  </a:lnTo>
                  <a:lnTo>
                    <a:pt x="1255" y="899"/>
                  </a:lnTo>
                  <a:lnTo>
                    <a:pt x="1255" y="899"/>
                  </a:lnTo>
                  <a:lnTo>
                    <a:pt x="1253" y="899"/>
                  </a:lnTo>
                  <a:lnTo>
                    <a:pt x="1253" y="899"/>
                  </a:lnTo>
                  <a:lnTo>
                    <a:pt x="1252" y="899"/>
                  </a:lnTo>
                  <a:lnTo>
                    <a:pt x="1252" y="899"/>
                  </a:lnTo>
                  <a:lnTo>
                    <a:pt x="1251" y="899"/>
                  </a:lnTo>
                  <a:lnTo>
                    <a:pt x="1251" y="899"/>
                  </a:lnTo>
                  <a:lnTo>
                    <a:pt x="1251" y="899"/>
                  </a:lnTo>
                  <a:lnTo>
                    <a:pt x="1251" y="899"/>
                  </a:lnTo>
                  <a:lnTo>
                    <a:pt x="1250" y="899"/>
                  </a:lnTo>
                  <a:lnTo>
                    <a:pt x="1250" y="899"/>
                  </a:lnTo>
                  <a:lnTo>
                    <a:pt x="1250" y="899"/>
                  </a:lnTo>
                  <a:lnTo>
                    <a:pt x="1250" y="899"/>
                  </a:lnTo>
                  <a:lnTo>
                    <a:pt x="1250" y="899"/>
                  </a:lnTo>
                  <a:lnTo>
                    <a:pt x="1250" y="899"/>
                  </a:lnTo>
                  <a:lnTo>
                    <a:pt x="1250" y="899"/>
                  </a:lnTo>
                  <a:lnTo>
                    <a:pt x="1250" y="899"/>
                  </a:lnTo>
                  <a:lnTo>
                    <a:pt x="1249" y="899"/>
                  </a:lnTo>
                  <a:lnTo>
                    <a:pt x="1249" y="899"/>
                  </a:lnTo>
                  <a:lnTo>
                    <a:pt x="1249" y="899"/>
                  </a:lnTo>
                  <a:lnTo>
                    <a:pt x="1249" y="899"/>
                  </a:lnTo>
                  <a:lnTo>
                    <a:pt x="1249" y="899"/>
                  </a:lnTo>
                  <a:lnTo>
                    <a:pt x="1249" y="1123"/>
                  </a:lnTo>
                  <a:lnTo>
                    <a:pt x="1249" y="1123"/>
                  </a:lnTo>
                  <a:lnTo>
                    <a:pt x="1249" y="899"/>
                  </a:lnTo>
                  <a:lnTo>
                    <a:pt x="1249" y="899"/>
                  </a:lnTo>
                  <a:lnTo>
                    <a:pt x="1249" y="1126"/>
                  </a:lnTo>
                  <a:lnTo>
                    <a:pt x="1238" y="1126"/>
                  </a:lnTo>
                  <a:lnTo>
                    <a:pt x="1238" y="1126"/>
                  </a:lnTo>
                  <a:lnTo>
                    <a:pt x="1232" y="1126"/>
                  </a:lnTo>
                  <a:lnTo>
                    <a:pt x="1232" y="1126"/>
                  </a:lnTo>
                  <a:lnTo>
                    <a:pt x="1226" y="1126"/>
                  </a:lnTo>
                  <a:lnTo>
                    <a:pt x="1226"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899"/>
                  </a:lnTo>
                  <a:lnTo>
                    <a:pt x="1225" y="899"/>
                  </a:lnTo>
                  <a:lnTo>
                    <a:pt x="1225" y="1126"/>
                  </a:lnTo>
                  <a:lnTo>
                    <a:pt x="1225" y="1126"/>
                  </a:lnTo>
                  <a:lnTo>
                    <a:pt x="1225" y="1126"/>
                  </a:lnTo>
                  <a:lnTo>
                    <a:pt x="1225" y="1126"/>
                  </a:lnTo>
                  <a:lnTo>
                    <a:pt x="1225" y="1126"/>
                  </a:lnTo>
                  <a:lnTo>
                    <a:pt x="1225" y="1126"/>
                  </a:lnTo>
                  <a:lnTo>
                    <a:pt x="1225" y="899"/>
                  </a:lnTo>
                  <a:lnTo>
                    <a:pt x="1224" y="899"/>
                  </a:lnTo>
                  <a:lnTo>
                    <a:pt x="1224" y="899"/>
                  </a:lnTo>
                  <a:lnTo>
                    <a:pt x="1224" y="899"/>
                  </a:lnTo>
                  <a:lnTo>
                    <a:pt x="1224" y="899"/>
                  </a:lnTo>
                  <a:lnTo>
                    <a:pt x="1224" y="899"/>
                  </a:lnTo>
                  <a:lnTo>
                    <a:pt x="1224" y="899"/>
                  </a:lnTo>
                  <a:lnTo>
                    <a:pt x="1223" y="899"/>
                  </a:lnTo>
                  <a:lnTo>
                    <a:pt x="1223" y="899"/>
                  </a:lnTo>
                  <a:lnTo>
                    <a:pt x="1223" y="899"/>
                  </a:lnTo>
                  <a:lnTo>
                    <a:pt x="1223" y="1132"/>
                  </a:lnTo>
                  <a:lnTo>
                    <a:pt x="1223" y="1132"/>
                  </a:lnTo>
                  <a:lnTo>
                    <a:pt x="1223" y="1132"/>
                  </a:lnTo>
                  <a:lnTo>
                    <a:pt x="1223" y="1132"/>
                  </a:lnTo>
                  <a:lnTo>
                    <a:pt x="1223" y="899"/>
                  </a:lnTo>
                  <a:lnTo>
                    <a:pt x="1223" y="899"/>
                  </a:lnTo>
                  <a:lnTo>
                    <a:pt x="1223" y="899"/>
                  </a:lnTo>
                  <a:lnTo>
                    <a:pt x="1223" y="899"/>
                  </a:lnTo>
                  <a:lnTo>
                    <a:pt x="1223" y="899"/>
                  </a:lnTo>
                  <a:lnTo>
                    <a:pt x="1213" y="899"/>
                  </a:lnTo>
                  <a:lnTo>
                    <a:pt x="1213" y="899"/>
                  </a:lnTo>
                  <a:lnTo>
                    <a:pt x="1202" y="899"/>
                  </a:lnTo>
                  <a:lnTo>
                    <a:pt x="1202" y="899"/>
                  </a:lnTo>
                  <a:lnTo>
                    <a:pt x="1195" y="899"/>
                  </a:lnTo>
                  <a:lnTo>
                    <a:pt x="1195" y="1133"/>
                  </a:lnTo>
                  <a:lnTo>
                    <a:pt x="1190" y="1133"/>
                  </a:lnTo>
                  <a:lnTo>
                    <a:pt x="1190" y="899"/>
                  </a:lnTo>
                  <a:lnTo>
                    <a:pt x="1186" y="899"/>
                  </a:lnTo>
                  <a:lnTo>
                    <a:pt x="1186" y="899"/>
                  </a:lnTo>
                  <a:lnTo>
                    <a:pt x="1185" y="899"/>
                  </a:lnTo>
                  <a:lnTo>
                    <a:pt x="1185" y="899"/>
                  </a:lnTo>
                  <a:lnTo>
                    <a:pt x="1184" y="899"/>
                  </a:lnTo>
                  <a:lnTo>
                    <a:pt x="1184" y="1133"/>
                  </a:lnTo>
                  <a:lnTo>
                    <a:pt x="1183" y="1133"/>
                  </a:lnTo>
                  <a:lnTo>
                    <a:pt x="1183" y="1133"/>
                  </a:lnTo>
                  <a:lnTo>
                    <a:pt x="1182" y="1133"/>
                  </a:lnTo>
                  <a:lnTo>
                    <a:pt x="1182" y="899"/>
                  </a:lnTo>
                  <a:lnTo>
                    <a:pt x="1182" y="899"/>
                  </a:lnTo>
                  <a:lnTo>
                    <a:pt x="1182" y="1133"/>
                  </a:lnTo>
                  <a:lnTo>
                    <a:pt x="1182" y="1133"/>
                  </a:lnTo>
                  <a:lnTo>
                    <a:pt x="1182" y="899"/>
                  </a:lnTo>
                  <a:lnTo>
                    <a:pt x="1181" y="899"/>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899"/>
                  </a:lnTo>
                  <a:lnTo>
                    <a:pt x="1181" y="899"/>
                  </a:lnTo>
                  <a:lnTo>
                    <a:pt x="1181" y="899"/>
                  </a:lnTo>
                  <a:lnTo>
                    <a:pt x="1180" y="899"/>
                  </a:lnTo>
                  <a:lnTo>
                    <a:pt x="1180" y="899"/>
                  </a:lnTo>
                  <a:lnTo>
                    <a:pt x="1179" y="899"/>
                  </a:lnTo>
                  <a:lnTo>
                    <a:pt x="1179" y="899"/>
                  </a:lnTo>
                  <a:lnTo>
                    <a:pt x="1179" y="899"/>
                  </a:lnTo>
                  <a:lnTo>
                    <a:pt x="1179" y="899"/>
                  </a:lnTo>
                  <a:lnTo>
                    <a:pt x="1179" y="899"/>
                  </a:lnTo>
                  <a:lnTo>
                    <a:pt x="1179" y="899"/>
                  </a:lnTo>
                  <a:lnTo>
                    <a:pt x="1179" y="899"/>
                  </a:lnTo>
                  <a:lnTo>
                    <a:pt x="1179" y="1136"/>
                  </a:lnTo>
                  <a:lnTo>
                    <a:pt x="1150" y="1136"/>
                  </a:lnTo>
                  <a:lnTo>
                    <a:pt x="1150" y="1136"/>
                  </a:lnTo>
                  <a:lnTo>
                    <a:pt x="1147" y="1136"/>
                  </a:lnTo>
                  <a:lnTo>
                    <a:pt x="1147" y="1136"/>
                  </a:lnTo>
                  <a:lnTo>
                    <a:pt x="1144" y="1136"/>
                  </a:lnTo>
                  <a:lnTo>
                    <a:pt x="1144" y="1136"/>
                  </a:lnTo>
                  <a:lnTo>
                    <a:pt x="1141" y="1136"/>
                  </a:lnTo>
                  <a:lnTo>
                    <a:pt x="1141" y="1136"/>
                  </a:lnTo>
                  <a:lnTo>
                    <a:pt x="1138" y="1136"/>
                  </a:lnTo>
                  <a:lnTo>
                    <a:pt x="1138" y="1136"/>
                  </a:lnTo>
                  <a:lnTo>
                    <a:pt x="1137" y="1136"/>
                  </a:lnTo>
                  <a:lnTo>
                    <a:pt x="1137" y="1136"/>
                  </a:lnTo>
                  <a:lnTo>
                    <a:pt x="1135" y="1136"/>
                  </a:lnTo>
                  <a:lnTo>
                    <a:pt x="1135" y="1136"/>
                  </a:lnTo>
                  <a:lnTo>
                    <a:pt x="1134" y="1136"/>
                  </a:lnTo>
                  <a:lnTo>
                    <a:pt x="1134" y="1136"/>
                  </a:lnTo>
                  <a:lnTo>
                    <a:pt x="1132" y="1136"/>
                  </a:lnTo>
                  <a:lnTo>
                    <a:pt x="1132" y="1136"/>
                  </a:lnTo>
                  <a:lnTo>
                    <a:pt x="1131" y="1136"/>
                  </a:lnTo>
                  <a:lnTo>
                    <a:pt x="1131" y="1136"/>
                  </a:lnTo>
                  <a:lnTo>
                    <a:pt x="1130" y="1136"/>
                  </a:lnTo>
                  <a:lnTo>
                    <a:pt x="1130" y="1136"/>
                  </a:lnTo>
                  <a:lnTo>
                    <a:pt x="1130" y="1136"/>
                  </a:lnTo>
                  <a:lnTo>
                    <a:pt x="1130" y="1136"/>
                  </a:lnTo>
                  <a:lnTo>
                    <a:pt x="1130" y="1136"/>
                  </a:lnTo>
                  <a:lnTo>
                    <a:pt x="1130"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899"/>
                  </a:lnTo>
                  <a:lnTo>
                    <a:pt x="1129" y="899"/>
                  </a:lnTo>
                  <a:lnTo>
                    <a:pt x="1129" y="899"/>
                  </a:lnTo>
                  <a:lnTo>
                    <a:pt x="1104" y="899"/>
                  </a:lnTo>
                  <a:lnTo>
                    <a:pt x="1104" y="899"/>
                  </a:lnTo>
                  <a:lnTo>
                    <a:pt x="1102" y="899"/>
                  </a:lnTo>
                  <a:lnTo>
                    <a:pt x="1102" y="1136"/>
                  </a:lnTo>
                  <a:lnTo>
                    <a:pt x="1102" y="1136"/>
                  </a:lnTo>
                  <a:lnTo>
                    <a:pt x="1102" y="1136"/>
                  </a:lnTo>
                  <a:lnTo>
                    <a:pt x="1102" y="1136"/>
                  </a:lnTo>
                  <a:lnTo>
                    <a:pt x="1102" y="1136"/>
                  </a:lnTo>
                  <a:lnTo>
                    <a:pt x="1101" y="1136"/>
                  </a:lnTo>
                  <a:lnTo>
                    <a:pt x="1101" y="1136"/>
                  </a:lnTo>
                  <a:lnTo>
                    <a:pt x="1101" y="1136"/>
                  </a:lnTo>
                  <a:lnTo>
                    <a:pt x="1101" y="899"/>
                  </a:lnTo>
                  <a:lnTo>
                    <a:pt x="1077" y="899"/>
                  </a:lnTo>
                  <a:lnTo>
                    <a:pt x="1077" y="899"/>
                  </a:lnTo>
                  <a:lnTo>
                    <a:pt x="1074" y="899"/>
                  </a:lnTo>
                  <a:lnTo>
                    <a:pt x="1074" y="899"/>
                  </a:lnTo>
                  <a:lnTo>
                    <a:pt x="1071" y="899"/>
                  </a:lnTo>
                  <a:lnTo>
                    <a:pt x="1071" y="899"/>
                  </a:lnTo>
                  <a:lnTo>
                    <a:pt x="1069" y="899"/>
                  </a:lnTo>
                  <a:lnTo>
                    <a:pt x="1069" y="899"/>
                  </a:lnTo>
                  <a:lnTo>
                    <a:pt x="1069" y="899"/>
                  </a:lnTo>
                  <a:lnTo>
                    <a:pt x="1069" y="899"/>
                  </a:lnTo>
                  <a:lnTo>
                    <a:pt x="1069" y="899"/>
                  </a:lnTo>
                  <a:lnTo>
                    <a:pt x="1069" y="899"/>
                  </a:lnTo>
                  <a:lnTo>
                    <a:pt x="1069" y="899"/>
                  </a:lnTo>
                  <a:lnTo>
                    <a:pt x="1069" y="899"/>
                  </a:lnTo>
                  <a:lnTo>
                    <a:pt x="1069" y="899"/>
                  </a:lnTo>
                  <a:lnTo>
                    <a:pt x="1069" y="1146"/>
                  </a:lnTo>
                  <a:lnTo>
                    <a:pt x="1069" y="1146"/>
                  </a:lnTo>
                  <a:lnTo>
                    <a:pt x="1069" y="1146"/>
                  </a:lnTo>
                  <a:lnTo>
                    <a:pt x="1069" y="1146"/>
                  </a:lnTo>
                  <a:lnTo>
                    <a:pt x="1069" y="899"/>
                  </a:lnTo>
                  <a:lnTo>
                    <a:pt x="1067" y="899"/>
                  </a:lnTo>
                  <a:lnTo>
                    <a:pt x="1067" y="899"/>
                  </a:lnTo>
                  <a:lnTo>
                    <a:pt x="1067" y="899"/>
                  </a:lnTo>
                  <a:lnTo>
                    <a:pt x="1067" y="899"/>
                  </a:lnTo>
                  <a:lnTo>
                    <a:pt x="1067" y="899"/>
                  </a:lnTo>
                  <a:lnTo>
                    <a:pt x="1067" y="899"/>
                  </a:lnTo>
                  <a:lnTo>
                    <a:pt x="1062" y="899"/>
                  </a:lnTo>
                  <a:lnTo>
                    <a:pt x="1062" y="899"/>
                  </a:lnTo>
                  <a:lnTo>
                    <a:pt x="1061" y="899"/>
                  </a:lnTo>
                  <a:lnTo>
                    <a:pt x="1061" y="899"/>
                  </a:lnTo>
                  <a:lnTo>
                    <a:pt x="1061" y="899"/>
                  </a:lnTo>
                  <a:lnTo>
                    <a:pt x="1061" y="899"/>
                  </a:lnTo>
                  <a:lnTo>
                    <a:pt x="1061" y="899"/>
                  </a:lnTo>
                  <a:lnTo>
                    <a:pt x="1061" y="1154"/>
                  </a:lnTo>
                  <a:lnTo>
                    <a:pt x="1052" y="1154"/>
                  </a:lnTo>
                  <a:lnTo>
                    <a:pt x="1052" y="1154"/>
                  </a:lnTo>
                  <a:lnTo>
                    <a:pt x="1045" y="1154"/>
                  </a:lnTo>
                  <a:lnTo>
                    <a:pt x="1045" y="1154"/>
                  </a:lnTo>
                  <a:lnTo>
                    <a:pt x="1039" y="1154"/>
                  </a:lnTo>
                  <a:lnTo>
                    <a:pt x="1039" y="1154"/>
                  </a:lnTo>
                  <a:lnTo>
                    <a:pt x="1038" y="1154"/>
                  </a:lnTo>
                  <a:lnTo>
                    <a:pt x="1038"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899"/>
                  </a:lnTo>
                  <a:lnTo>
                    <a:pt x="1037" y="899"/>
                  </a:lnTo>
                  <a:lnTo>
                    <a:pt x="1037" y="899"/>
                  </a:lnTo>
                  <a:lnTo>
                    <a:pt x="1037" y="899"/>
                  </a:lnTo>
                  <a:lnTo>
                    <a:pt x="1037" y="899"/>
                  </a:lnTo>
                  <a:lnTo>
                    <a:pt x="1028" y="899"/>
                  </a:lnTo>
                  <a:lnTo>
                    <a:pt x="1028" y="899"/>
                  </a:lnTo>
                  <a:lnTo>
                    <a:pt x="1023" y="899"/>
                  </a:lnTo>
                  <a:lnTo>
                    <a:pt x="1023" y="899"/>
                  </a:lnTo>
                  <a:lnTo>
                    <a:pt x="1020" y="899"/>
                  </a:lnTo>
                  <a:lnTo>
                    <a:pt x="1020" y="899"/>
                  </a:lnTo>
                  <a:lnTo>
                    <a:pt x="1017" y="899"/>
                  </a:lnTo>
                  <a:lnTo>
                    <a:pt x="1017" y="899"/>
                  </a:lnTo>
                  <a:lnTo>
                    <a:pt x="1015" y="899"/>
                  </a:lnTo>
                  <a:lnTo>
                    <a:pt x="1015" y="899"/>
                  </a:lnTo>
                  <a:lnTo>
                    <a:pt x="1013" y="899"/>
                  </a:lnTo>
                  <a:lnTo>
                    <a:pt x="1013" y="899"/>
                  </a:lnTo>
                  <a:lnTo>
                    <a:pt x="1011" y="899"/>
                  </a:lnTo>
                  <a:lnTo>
                    <a:pt x="1011" y="899"/>
                  </a:lnTo>
                  <a:lnTo>
                    <a:pt x="1010" y="899"/>
                  </a:lnTo>
                  <a:lnTo>
                    <a:pt x="1010" y="899"/>
                  </a:lnTo>
                  <a:lnTo>
                    <a:pt x="1009" y="899"/>
                  </a:lnTo>
                  <a:lnTo>
                    <a:pt x="1009" y="899"/>
                  </a:lnTo>
                  <a:lnTo>
                    <a:pt x="1008" y="899"/>
                  </a:lnTo>
                  <a:lnTo>
                    <a:pt x="1008" y="899"/>
                  </a:lnTo>
                  <a:lnTo>
                    <a:pt x="1007" y="899"/>
                  </a:lnTo>
                  <a:lnTo>
                    <a:pt x="1007" y="899"/>
                  </a:lnTo>
                  <a:lnTo>
                    <a:pt x="1006" y="899"/>
                  </a:lnTo>
                  <a:lnTo>
                    <a:pt x="1006" y="899"/>
                  </a:lnTo>
                  <a:lnTo>
                    <a:pt x="1006" y="899"/>
                  </a:lnTo>
                  <a:lnTo>
                    <a:pt x="1006" y="899"/>
                  </a:lnTo>
                  <a:lnTo>
                    <a:pt x="1005" y="899"/>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1156"/>
                  </a:lnTo>
                  <a:lnTo>
                    <a:pt x="1005" y="1156"/>
                  </a:lnTo>
                  <a:lnTo>
                    <a:pt x="1005" y="1156"/>
                  </a:lnTo>
                  <a:lnTo>
                    <a:pt x="1005" y="1156"/>
                  </a:lnTo>
                  <a:lnTo>
                    <a:pt x="1005" y="1156"/>
                  </a:lnTo>
                  <a:lnTo>
                    <a:pt x="1004" y="1156"/>
                  </a:lnTo>
                  <a:lnTo>
                    <a:pt x="1004" y="1156"/>
                  </a:lnTo>
                  <a:lnTo>
                    <a:pt x="1004" y="1156"/>
                  </a:lnTo>
                  <a:lnTo>
                    <a:pt x="1004" y="1156"/>
                  </a:lnTo>
                  <a:lnTo>
                    <a:pt x="1004" y="1156"/>
                  </a:lnTo>
                  <a:lnTo>
                    <a:pt x="1004" y="1156"/>
                  </a:lnTo>
                  <a:lnTo>
                    <a:pt x="1004" y="1156"/>
                  </a:lnTo>
                  <a:lnTo>
                    <a:pt x="1004" y="899"/>
                  </a:lnTo>
                  <a:lnTo>
                    <a:pt x="1004" y="899"/>
                  </a:lnTo>
                  <a:lnTo>
                    <a:pt x="1004" y="899"/>
                  </a:lnTo>
                  <a:lnTo>
                    <a:pt x="1004" y="899"/>
                  </a:lnTo>
                  <a:lnTo>
                    <a:pt x="1004" y="899"/>
                  </a:lnTo>
                  <a:lnTo>
                    <a:pt x="1004" y="899"/>
                  </a:lnTo>
                  <a:lnTo>
                    <a:pt x="1004" y="1158"/>
                  </a:lnTo>
                  <a:lnTo>
                    <a:pt x="1004" y="1158"/>
                  </a:lnTo>
                  <a:lnTo>
                    <a:pt x="1004" y="1164"/>
                  </a:lnTo>
                  <a:lnTo>
                    <a:pt x="1004" y="1164"/>
                  </a:lnTo>
                  <a:lnTo>
                    <a:pt x="1004" y="1164"/>
                  </a:lnTo>
                  <a:lnTo>
                    <a:pt x="1004" y="1164"/>
                  </a:lnTo>
                  <a:lnTo>
                    <a:pt x="1004" y="1167"/>
                  </a:lnTo>
                  <a:lnTo>
                    <a:pt x="1003" y="1167"/>
                  </a:lnTo>
                  <a:lnTo>
                    <a:pt x="1003" y="899"/>
                  </a:lnTo>
                  <a:lnTo>
                    <a:pt x="1002" y="899"/>
                  </a:lnTo>
                  <a:lnTo>
                    <a:pt x="1002" y="1167"/>
                  </a:lnTo>
                  <a:lnTo>
                    <a:pt x="1002" y="1167"/>
                  </a:lnTo>
                  <a:lnTo>
                    <a:pt x="1002" y="1167"/>
                  </a:lnTo>
                  <a:lnTo>
                    <a:pt x="1002" y="1167"/>
                  </a:lnTo>
                  <a:lnTo>
                    <a:pt x="1002" y="1169"/>
                  </a:lnTo>
                  <a:lnTo>
                    <a:pt x="1002" y="1169"/>
                  </a:lnTo>
                  <a:lnTo>
                    <a:pt x="1002" y="1169"/>
                  </a:lnTo>
                  <a:lnTo>
                    <a:pt x="1002" y="1169"/>
                  </a:lnTo>
                  <a:lnTo>
                    <a:pt x="1002" y="1169"/>
                  </a:lnTo>
                  <a:lnTo>
                    <a:pt x="1002" y="1169"/>
                  </a:lnTo>
                  <a:lnTo>
                    <a:pt x="1002" y="1169"/>
                  </a:lnTo>
                  <a:lnTo>
                    <a:pt x="1002" y="1169"/>
                  </a:lnTo>
                  <a:lnTo>
                    <a:pt x="1002" y="899"/>
                  </a:lnTo>
                  <a:lnTo>
                    <a:pt x="991" y="899"/>
                  </a:lnTo>
                  <a:lnTo>
                    <a:pt x="991" y="1173"/>
                  </a:lnTo>
                  <a:lnTo>
                    <a:pt x="990" y="1173"/>
                  </a:lnTo>
                  <a:lnTo>
                    <a:pt x="990"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89" y="899"/>
                  </a:lnTo>
                  <a:lnTo>
                    <a:pt x="989" y="899"/>
                  </a:lnTo>
                  <a:lnTo>
                    <a:pt x="965" y="899"/>
                  </a:lnTo>
                  <a:lnTo>
                    <a:pt x="965" y="899"/>
                  </a:lnTo>
                  <a:lnTo>
                    <a:pt x="958" y="899"/>
                  </a:lnTo>
                  <a:lnTo>
                    <a:pt x="958" y="899"/>
                  </a:lnTo>
                  <a:lnTo>
                    <a:pt x="957" y="899"/>
                  </a:lnTo>
                  <a:lnTo>
                    <a:pt x="957" y="899"/>
                  </a:lnTo>
                  <a:lnTo>
                    <a:pt x="957" y="899"/>
                  </a:lnTo>
                  <a:lnTo>
                    <a:pt x="957" y="1176"/>
                  </a:lnTo>
                  <a:lnTo>
                    <a:pt x="955" y="1176"/>
                  </a:lnTo>
                  <a:lnTo>
                    <a:pt x="955" y="1176"/>
                  </a:lnTo>
                  <a:lnTo>
                    <a:pt x="955" y="1176"/>
                  </a:lnTo>
                  <a:lnTo>
                    <a:pt x="955" y="1176"/>
                  </a:lnTo>
                  <a:lnTo>
                    <a:pt x="955" y="1176"/>
                  </a:lnTo>
                  <a:lnTo>
                    <a:pt x="955" y="899"/>
                  </a:lnTo>
                  <a:lnTo>
                    <a:pt x="955" y="899"/>
                  </a:lnTo>
                  <a:lnTo>
                    <a:pt x="955" y="899"/>
                  </a:lnTo>
                  <a:lnTo>
                    <a:pt x="955" y="899"/>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899"/>
                  </a:lnTo>
                  <a:lnTo>
                    <a:pt x="955" y="899"/>
                  </a:lnTo>
                  <a:lnTo>
                    <a:pt x="955" y="899"/>
                  </a:lnTo>
                  <a:lnTo>
                    <a:pt x="955" y="899"/>
                  </a:lnTo>
                  <a:lnTo>
                    <a:pt x="955" y="899"/>
                  </a:lnTo>
                  <a:lnTo>
                    <a:pt x="952" y="899"/>
                  </a:lnTo>
                  <a:lnTo>
                    <a:pt x="952" y="899"/>
                  </a:lnTo>
                  <a:lnTo>
                    <a:pt x="952" y="899"/>
                  </a:lnTo>
                  <a:lnTo>
                    <a:pt x="952" y="899"/>
                  </a:lnTo>
                  <a:lnTo>
                    <a:pt x="951" y="899"/>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5"/>
                  </a:lnTo>
                  <a:lnTo>
                    <a:pt x="951" y="1185"/>
                  </a:lnTo>
                  <a:lnTo>
                    <a:pt x="951" y="1185"/>
                  </a:lnTo>
                  <a:lnTo>
                    <a:pt x="950" y="1185"/>
                  </a:lnTo>
                  <a:lnTo>
                    <a:pt x="950" y="1185"/>
                  </a:lnTo>
                  <a:lnTo>
                    <a:pt x="950" y="1185"/>
                  </a:lnTo>
                  <a:lnTo>
                    <a:pt x="950" y="1185"/>
                  </a:lnTo>
                  <a:lnTo>
                    <a:pt x="950" y="1185"/>
                  </a:lnTo>
                  <a:lnTo>
                    <a:pt x="950"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899"/>
                  </a:lnTo>
                  <a:lnTo>
                    <a:pt x="949" y="899"/>
                  </a:lnTo>
                  <a:lnTo>
                    <a:pt x="949" y="1185"/>
                  </a:lnTo>
                  <a:lnTo>
                    <a:pt x="949" y="1185"/>
                  </a:lnTo>
                  <a:lnTo>
                    <a:pt x="949" y="1185"/>
                  </a:lnTo>
                  <a:lnTo>
                    <a:pt x="949" y="1185"/>
                  </a:lnTo>
                  <a:lnTo>
                    <a:pt x="949" y="1185"/>
                  </a:lnTo>
                  <a:lnTo>
                    <a:pt x="949" y="1185"/>
                  </a:lnTo>
                  <a:lnTo>
                    <a:pt x="949"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899"/>
                  </a:lnTo>
                  <a:lnTo>
                    <a:pt x="948" y="1187"/>
                  </a:lnTo>
                  <a:lnTo>
                    <a:pt x="948" y="1187"/>
                  </a:lnTo>
                  <a:lnTo>
                    <a:pt x="948"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6" y="1189"/>
                  </a:lnTo>
                  <a:lnTo>
                    <a:pt x="946" y="1189"/>
                  </a:lnTo>
                  <a:lnTo>
                    <a:pt x="946" y="1189"/>
                  </a:lnTo>
                  <a:lnTo>
                    <a:pt x="946" y="1189"/>
                  </a:lnTo>
                  <a:lnTo>
                    <a:pt x="946" y="1189"/>
                  </a:lnTo>
                  <a:lnTo>
                    <a:pt x="946" y="1189"/>
                  </a:lnTo>
                  <a:lnTo>
                    <a:pt x="946" y="1189"/>
                  </a:lnTo>
                  <a:lnTo>
                    <a:pt x="946" y="1190"/>
                  </a:lnTo>
                  <a:lnTo>
                    <a:pt x="945" y="1190"/>
                  </a:lnTo>
                  <a:lnTo>
                    <a:pt x="945" y="1190"/>
                  </a:lnTo>
                  <a:lnTo>
                    <a:pt x="945" y="1190"/>
                  </a:lnTo>
                  <a:lnTo>
                    <a:pt x="945" y="1190"/>
                  </a:lnTo>
                  <a:lnTo>
                    <a:pt x="944" y="1190"/>
                  </a:lnTo>
                  <a:lnTo>
                    <a:pt x="944" y="1190"/>
                  </a:lnTo>
                  <a:lnTo>
                    <a:pt x="943" y="1190"/>
                  </a:lnTo>
                  <a:lnTo>
                    <a:pt x="943" y="1190"/>
                  </a:lnTo>
                  <a:lnTo>
                    <a:pt x="943" y="1190"/>
                  </a:lnTo>
                  <a:lnTo>
                    <a:pt x="943" y="1190"/>
                  </a:lnTo>
                  <a:lnTo>
                    <a:pt x="943" y="1190"/>
                  </a:lnTo>
                  <a:lnTo>
                    <a:pt x="943" y="1190"/>
                  </a:lnTo>
                  <a:lnTo>
                    <a:pt x="943" y="1190"/>
                  </a:lnTo>
                  <a:lnTo>
                    <a:pt x="943" y="1190"/>
                  </a:lnTo>
                  <a:lnTo>
                    <a:pt x="943" y="1190"/>
                  </a:lnTo>
                  <a:lnTo>
                    <a:pt x="943" y="899"/>
                  </a:lnTo>
                  <a:lnTo>
                    <a:pt x="938" y="899"/>
                  </a:lnTo>
                  <a:lnTo>
                    <a:pt x="938" y="899"/>
                  </a:lnTo>
                  <a:lnTo>
                    <a:pt x="936" y="899"/>
                  </a:lnTo>
                  <a:lnTo>
                    <a:pt x="936" y="899"/>
                  </a:lnTo>
                  <a:lnTo>
                    <a:pt x="936" y="899"/>
                  </a:lnTo>
                  <a:lnTo>
                    <a:pt x="936" y="899"/>
                  </a:lnTo>
                  <a:lnTo>
                    <a:pt x="935" y="899"/>
                  </a:lnTo>
                  <a:lnTo>
                    <a:pt x="935" y="899"/>
                  </a:lnTo>
                  <a:lnTo>
                    <a:pt x="935" y="899"/>
                  </a:lnTo>
                  <a:lnTo>
                    <a:pt x="935" y="899"/>
                  </a:lnTo>
                  <a:lnTo>
                    <a:pt x="935" y="899"/>
                  </a:lnTo>
                  <a:lnTo>
                    <a:pt x="935" y="899"/>
                  </a:lnTo>
                  <a:lnTo>
                    <a:pt x="934" y="899"/>
                  </a:lnTo>
                  <a:lnTo>
                    <a:pt x="934" y="899"/>
                  </a:lnTo>
                  <a:lnTo>
                    <a:pt x="933" y="899"/>
                  </a:lnTo>
                  <a:lnTo>
                    <a:pt x="933" y="1196"/>
                  </a:lnTo>
                  <a:lnTo>
                    <a:pt x="933" y="1196"/>
                  </a:lnTo>
                  <a:lnTo>
                    <a:pt x="933" y="1196"/>
                  </a:lnTo>
                  <a:lnTo>
                    <a:pt x="933" y="1196"/>
                  </a:lnTo>
                  <a:lnTo>
                    <a:pt x="933" y="1196"/>
                  </a:lnTo>
                  <a:lnTo>
                    <a:pt x="933" y="1196"/>
                  </a:lnTo>
                  <a:lnTo>
                    <a:pt x="933"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899"/>
                  </a:lnTo>
                  <a:lnTo>
                    <a:pt x="932" y="899"/>
                  </a:lnTo>
                  <a:lnTo>
                    <a:pt x="932" y="899"/>
                  </a:lnTo>
                  <a:lnTo>
                    <a:pt x="931" y="899"/>
                  </a:lnTo>
                  <a:lnTo>
                    <a:pt x="931" y="899"/>
                  </a:lnTo>
                  <a:lnTo>
                    <a:pt x="929" y="899"/>
                  </a:lnTo>
                  <a:lnTo>
                    <a:pt x="929" y="899"/>
                  </a:lnTo>
                  <a:lnTo>
                    <a:pt x="928" y="899"/>
                  </a:lnTo>
                  <a:lnTo>
                    <a:pt x="928" y="1201"/>
                  </a:lnTo>
                  <a:lnTo>
                    <a:pt x="923" y="1201"/>
                  </a:lnTo>
                  <a:lnTo>
                    <a:pt x="923" y="1201"/>
                  </a:lnTo>
                  <a:lnTo>
                    <a:pt x="920" y="1201"/>
                  </a:lnTo>
                  <a:lnTo>
                    <a:pt x="920" y="1201"/>
                  </a:lnTo>
                  <a:lnTo>
                    <a:pt x="918" y="1201"/>
                  </a:lnTo>
                  <a:lnTo>
                    <a:pt x="918" y="1201"/>
                  </a:lnTo>
                  <a:lnTo>
                    <a:pt x="917" y="1201"/>
                  </a:lnTo>
                  <a:lnTo>
                    <a:pt x="917" y="1201"/>
                  </a:lnTo>
                  <a:lnTo>
                    <a:pt x="916" y="1201"/>
                  </a:lnTo>
                  <a:lnTo>
                    <a:pt x="916" y="1201"/>
                  </a:lnTo>
                  <a:lnTo>
                    <a:pt x="915" y="1201"/>
                  </a:lnTo>
                  <a:lnTo>
                    <a:pt x="915" y="1201"/>
                  </a:lnTo>
                  <a:lnTo>
                    <a:pt x="915" y="1201"/>
                  </a:lnTo>
                  <a:lnTo>
                    <a:pt x="915" y="1201"/>
                  </a:lnTo>
                  <a:lnTo>
                    <a:pt x="914" y="1201"/>
                  </a:lnTo>
                  <a:lnTo>
                    <a:pt x="914" y="1201"/>
                  </a:lnTo>
                  <a:lnTo>
                    <a:pt x="914" y="1201"/>
                  </a:lnTo>
                  <a:lnTo>
                    <a:pt x="914" y="1201"/>
                  </a:lnTo>
                  <a:lnTo>
                    <a:pt x="914" y="1201"/>
                  </a:lnTo>
                  <a:lnTo>
                    <a:pt x="914"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899"/>
                  </a:lnTo>
                  <a:lnTo>
                    <a:pt x="913" y="899"/>
                  </a:lnTo>
                  <a:lnTo>
                    <a:pt x="913" y="899"/>
                  </a:lnTo>
                  <a:lnTo>
                    <a:pt x="912" y="899"/>
                  </a:lnTo>
                  <a:lnTo>
                    <a:pt x="912" y="899"/>
                  </a:lnTo>
                  <a:lnTo>
                    <a:pt x="912" y="899"/>
                  </a:lnTo>
                  <a:lnTo>
                    <a:pt x="912" y="1204"/>
                  </a:lnTo>
                  <a:lnTo>
                    <a:pt x="912" y="1204"/>
                  </a:lnTo>
                  <a:lnTo>
                    <a:pt x="912" y="899"/>
                  </a:lnTo>
                  <a:lnTo>
                    <a:pt x="912" y="899"/>
                  </a:lnTo>
                  <a:lnTo>
                    <a:pt x="912" y="1204"/>
                  </a:lnTo>
                  <a:lnTo>
                    <a:pt x="912" y="1204"/>
                  </a:lnTo>
                  <a:lnTo>
                    <a:pt x="912" y="899"/>
                  </a:lnTo>
                  <a:lnTo>
                    <a:pt x="912" y="899"/>
                  </a:lnTo>
                  <a:lnTo>
                    <a:pt x="912" y="899"/>
                  </a:lnTo>
                  <a:lnTo>
                    <a:pt x="910" y="899"/>
                  </a:lnTo>
                  <a:lnTo>
                    <a:pt x="910" y="899"/>
                  </a:lnTo>
                  <a:lnTo>
                    <a:pt x="910" y="899"/>
                  </a:lnTo>
                  <a:lnTo>
                    <a:pt x="910" y="899"/>
                  </a:lnTo>
                  <a:lnTo>
                    <a:pt x="909" y="899"/>
                  </a:lnTo>
                  <a:lnTo>
                    <a:pt x="909" y="899"/>
                  </a:lnTo>
                  <a:lnTo>
                    <a:pt x="907" y="899"/>
                  </a:lnTo>
                  <a:lnTo>
                    <a:pt x="907" y="899"/>
                  </a:lnTo>
                  <a:lnTo>
                    <a:pt x="902" y="899"/>
                  </a:lnTo>
                  <a:lnTo>
                    <a:pt x="902" y="899"/>
                  </a:lnTo>
                  <a:lnTo>
                    <a:pt x="900" y="899"/>
                  </a:lnTo>
                  <a:lnTo>
                    <a:pt x="900" y="899"/>
                  </a:lnTo>
                  <a:lnTo>
                    <a:pt x="900" y="899"/>
                  </a:lnTo>
                  <a:lnTo>
                    <a:pt x="900" y="899"/>
                  </a:lnTo>
                  <a:lnTo>
                    <a:pt x="899" y="899"/>
                  </a:lnTo>
                  <a:lnTo>
                    <a:pt x="899" y="899"/>
                  </a:lnTo>
                  <a:lnTo>
                    <a:pt x="899" y="899"/>
                  </a:lnTo>
                  <a:lnTo>
                    <a:pt x="899" y="899"/>
                  </a:lnTo>
                  <a:lnTo>
                    <a:pt x="899" y="899"/>
                  </a:lnTo>
                  <a:lnTo>
                    <a:pt x="899" y="899"/>
                  </a:lnTo>
                  <a:lnTo>
                    <a:pt x="899" y="899"/>
                  </a:lnTo>
                  <a:lnTo>
                    <a:pt x="899" y="899"/>
                  </a:lnTo>
                  <a:lnTo>
                    <a:pt x="899" y="899"/>
                  </a:lnTo>
                  <a:lnTo>
                    <a:pt x="899" y="1210"/>
                  </a:lnTo>
                  <a:lnTo>
                    <a:pt x="896" y="1210"/>
                  </a:lnTo>
                  <a:lnTo>
                    <a:pt x="896" y="1210"/>
                  </a:lnTo>
                  <a:lnTo>
                    <a:pt x="894" y="1210"/>
                  </a:lnTo>
                  <a:lnTo>
                    <a:pt x="894" y="1210"/>
                  </a:lnTo>
                  <a:lnTo>
                    <a:pt x="893" y="1210"/>
                  </a:lnTo>
                  <a:lnTo>
                    <a:pt x="893" y="1210"/>
                  </a:lnTo>
                  <a:lnTo>
                    <a:pt x="892" y="1210"/>
                  </a:lnTo>
                  <a:lnTo>
                    <a:pt x="892" y="1210"/>
                  </a:lnTo>
                  <a:lnTo>
                    <a:pt x="892" y="1210"/>
                  </a:lnTo>
                  <a:lnTo>
                    <a:pt x="892" y="1210"/>
                  </a:lnTo>
                  <a:lnTo>
                    <a:pt x="891" y="1210"/>
                  </a:lnTo>
                  <a:lnTo>
                    <a:pt x="891" y="1210"/>
                  </a:lnTo>
                  <a:lnTo>
                    <a:pt x="891" y="1210"/>
                  </a:lnTo>
                  <a:lnTo>
                    <a:pt x="891" y="1210"/>
                  </a:lnTo>
                  <a:lnTo>
                    <a:pt x="890" y="1210"/>
                  </a:lnTo>
                  <a:lnTo>
                    <a:pt x="890" y="1210"/>
                  </a:lnTo>
                  <a:lnTo>
                    <a:pt x="890" y="1210"/>
                  </a:lnTo>
                  <a:lnTo>
                    <a:pt x="890" y="1210"/>
                  </a:lnTo>
                  <a:lnTo>
                    <a:pt x="889" y="1210"/>
                  </a:lnTo>
                  <a:lnTo>
                    <a:pt x="889" y="1210"/>
                  </a:lnTo>
                  <a:lnTo>
                    <a:pt x="889" y="1210"/>
                  </a:lnTo>
                  <a:lnTo>
                    <a:pt x="889" y="1210"/>
                  </a:lnTo>
                  <a:lnTo>
                    <a:pt x="889" y="1210"/>
                  </a:lnTo>
                  <a:lnTo>
                    <a:pt x="889"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899"/>
                  </a:lnTo>
                  <a:lnTo>
                    <a:pt x="888" y="899"/>
                  </a:lnTo>
                  <a:lnTo>
                    <a:pt x="888" y="899"/>
                  </a:lnTo>
                  <a:lnTo>
                    <a:pt x="887" y="899"/>
                  </a:lnTo>
                  <a:lnTo>
                    <a:pt x="887" y="899"/>
                  </a:lnTo>
                  <a:lnTo>
                    <a:pt x="887" y="899"/>
                  </a:lnTo>
                  <a:lnTo>
                    <a:pt x="887" y="899"/>
                  </a:lnTo>
                  <a:lnTo>
                    <a:pt x="887" y="899"/>
                  </a:lnTo>
                  <a:lnTo>
                    <a:pt x="887" y="899"/>
                  </a:lnTo>
                  <a:lnTo>
                    <a:pt x="887" y="899"/>
                  </a:lnTo>
                  <a:lnTo>
                    <a:pt x="887" y="1213"/>
                  </a:lnTo>
                  <a:lnTo>
                    <a:pt x="886" y="1213"/>
                  </a:lnTo>
                  <a:lnTo>
                    <a:pt x="886" y="1213"/>
                  </a:lnTo>
                  <a:lnTo>
                    <a:pt x="886" y="1213"/>
                  </a:lnTo>
                  <a:lnTo>
                    <a:pt x="886" y="899"/>
                  </a:lnTo>
                  <a:lnTo>
                    <a:pt x="886" y="899"/>
                  </a:lnTo>
                  <a:lnTo>
                    <a:pt x="886" y="1213"/>
                  </a:lnTo>
                  <a:lnTo>
                    <a:pt x="886" y="1213"/>
                  </a:lnTo>
                  <a:lnTo>
                    <a:pt x="886" y="1213"/>
                  </a:lnTo>
                  <a:lnTo>
                    <a:pt x="886" y="1213"/>
                  </a:lnTo>
                  <a:lnTo>
                    <a:pt x="886" y="1213"/>
                  </a:lnTo>
                  <a:lnTo>
                    <a:pt x="886" y="1213"/>
                  </a:lnTo>
                  <a:lnTo>
                    <a:pt x="886" y="1214"/>
                  </a:lnTo>
                  <a:lnTo>
                    <a:pt x="885" y="1214"/>
                  </a:lnTo>
                  <a:lnTo>
                    <a:pt x="885" y="1214"/>
                  </a:lnTo>
                  <a:lnTo>
                    <a:pt x="884" y="1214"/>
                  </a:lnTo>
                  <a:lnTo>
                    <a:pt x="884" y="1214"/>
                  </a:lnTo>
                  <a:lnTo>
                    <a:pt x="884" y="1214"/>
                  </a:lnTo>
                  <a:lnTo>
                    <a:pt x="884"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899"/>
                  </a:lnTo>
                  <a:lnTo>
                    <a:pt x="882" y="899"/>
                  </a:lnTo>
                  <a:lnTo>
                    <a:pt x="882" y="899"/>
                  </a:lnTo>
                  <a:lnTo>
                    <a:pt x="882" y="899"/>
                  </a:lnTo>
                  <a:lnTo>
                    <a:pt x="882" y="899"/>
                  </a:lnTo>
                  <a:lnTo>
                    <a:pt x="882" y="899"/>
                  </a:lnTo>
                  <a:lnTo>
                    <a:pt x="882" y="899"/>
                  </a:lnTo>
                  <a:lnTo>
                    <a:pt x="882" y="899"/>
                  </a:lnTo>
                  <a:lnTo>
                    <a:pt x="882" y="899"/>
                  </a:lnTo>
                  <a:lnTo>
                    <a:pt x="881" y="899"/>
                  </a:lnTo>
                  <a:lnTo>
                    <a:pt x="881" y="899"/>
                  </a:lnTo>
                  <a:lnTo>
                    <a:pt x="881" y="899"/>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899"/>
                  </a:lnTo>
                  <a:lnTo>
                    <a:pt x="881" y="899"/>
                  </a:lnTo>
                  <a:lnTo>
                    <a:pt x="881" y="899"/>
                  </a:lnTo>
                  <a:lnTo>
                    <a:pt x="852" y="899"/>
                  </a:lnTo>
                  <a:lnTo>
                    <a:pt x="852" y="1218"/>
                  </a:lnTo>
                  <a:lnTo>
                    <a:pt x="851" y="1218"/>
                  </a:lnTo>
                  <a:lnTo>
                    <a:pt x="851" y="1218"/>
                  </a:lnTo>
                  <a:lnTo>
                    <a:pt x="851" y="1218"/>
                  </a:lnTo>
                  <a:lnTo>
                    <a:pt x="851" y="1218"/>
                  </a:lnTo>
                  <a:lnTo>
                    <a:pt x="851" y="1218"/>
                  </a:lnTo>
                  <a:lnTo>
                    <a:pt x="851" y="899"/>
                  </a:lnTo>
                  <a:lnTo>
                    <a:pt x="851" y="899"/>
                  </a:lnTo>
                  <a:lnTo>
                    <a:pt x="851" y="1219"/>
                  </a:lnTo>
                  <a:lnTo>
                    <a:pt x="851" y="1219"/>
                  </a:lnTo>
                  <a:lnTo>
                    <a:pt x="851" y="1219"/>
                  </a:lnTo>
                  <a:lnTo>
                    <a:pt x="851" y="1219"/>
                  </a:lnTo>
                  <a:lnTo>
                    <a:pt x="851" y="899"/>
                  </a:lnTo>
                  <a:lnTo>
                    <a:pt x="851" y="899"/>
                  </a:lnTo>
                  <a:lnTo>
                    <a:pt x="851" y="899"/>
                  </a:lnTo>
                  <a:lnTo>
                    <a:pt x="850" y="899"/>
                  </a:lnTo>
                  <a:lnTo>
                    <a:pt x="850" y="1220"/>
                  </a:lnTo>
                  <a:lnTo>
                    <a:pt x="849" y="1220"/>
                  </a:lnTo>
                  <a:lnTo>
                    <a:pt x="849" y="1220"/>
                  </a:lnTo>
                  <a:lnTo>
                    <a:pt x="848" y="1220"/>
                  </a:lnTo>
                  <a:lnTo>
                    <a:pt x="848" y="1220"/>
                  </a:lnTo>
                  <a:lnTo>
                    <a:pt x="848" y="1220"/>
                  </a:lnTo>
                  <a:lnTo>
                    <a:pt x="848" y="1220"/>
                  </a:lnTo>
                  <a:lnTo>
                    <a:pt x="848" y="1220"/>
                  </a:lnTo>
                  <a:lnTo>
                    <a:pt x="848" y="1220"/>
                  </a:lnTo>
                  <a:lnTo>
                    <a:pt x="848" y="1220"/>
                  </a:lnTo>
                  <a:lnTo>
                    <a:pt x="848" y="899"/>
                  </a:lnTo>
                  <a:lnTo>
                    <a:pt x="847" y="899"/>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899"/>
                  </a:lnTo>
                  <a:lnTo>
                    <a:pt x="847" y="899"/>
                  </a:lnTo>
                  <a:lnTo>
                    <a:pt x="847" y="899"/>
                  </a:lnTo>
                  <a:lnTo>
                    <a:pt x="847" y="899"/>
                  </a:lnTo>
                  <a:lnTo>
                    <a:pt x="847" y="899"/>
                  </a:lnTo>
                  <a:lnTo>
                    <a:pt x="847" y="899"/>
                  </a:lnTo>
                  <a:lnTo>
                    <a:pt x="847" y="899"/>
                  </a:lnTo>
                  <a:lnTo>
                    <a:pt x="846" y="899"/>
                  </a:lnTo>
                  <a:lnTo>
                    <a:pt x="846"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1230"/>
                  </a:lnTo>
                  <a:lnTo>
                    <a:pt x="838" y="1230"/>
                  </a:lnTo>
                  <a:lnTo>
                    <a:pt x="838" y="1230"/>
                  </a:lnTo>
                  <a:lnTo>
                    <a:pt x="837" y="1230"/>
                  </a:lnTo>
                  <a:lnTo>
                    <a:pt x="837"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899"/>
                  </a:lnTo>
                  <a:lnTo>
                    <a:pt x="836" y="899"/>
                  </a:lnTo>
                  <a:lnTo>
                    <a:pt x="836" y="899"/>
                  </a:lnTo>
                  <a:lnTo>
                    <a:pt x="836" y="899"/>
                  </a:lnTo>
                  <a:lnTo>
                    <a:pt x="836" y="899"/>
                  </a:lnTo>
                  <a:lnTo>
                    <a:pt x="835" y="899"/>
                  </a:lnTo>
                  <a:lnTo>
                    <a:pt x="835" y="899"/>
                  </a:lnTo>
                  <a:lnTo>
                    <a:pt x="835" y="899"/>
                  </a:lnTo>
                  <a:lnTo>
                    <a:pt x="835" y="899"/>
                  </a:lnTo>
                  <a:lnTo>
                    <a:pt x="835" y="899"/>
                  </a:lnTo>
                  <a:lnTo>
                    <a:pt x="835" y="899"/>
                  </a:lnTo>
                  <a:lnTo>
                    <a:pt x="829" y="899"/>
                  </a:lnTo>
                  <a:lnTo>
                    <a:pt x="829" y="1240"/>
                  </a:lnTo>
                  <a:lnTo>
                    <a:pt x="828" y="1240"/>
                  </a:lnTo>
                  <a:lnTo>
                    <a:pt x="828" y="899"/>
                  </a:lnTo>
                  <a:lnTo>
                    <a:pt x="828" y="899"/>
                  </a:lnTo>
                  <a:lnTo>
                    <a:pt x="828" y="1240"/>
                  </a:lnTo>
                  <a:lnTo>
                    <a:pt x="828" y="1240"/>
                  </a:lnTo>
                  <a:lnTo>
                    <a:pt x="828" y="899"/>
                  </a:lnTo>
                  <a:lnTo>
                    <a:pt x="828" y="899"/>
                  </a:lnTo>
                  <a:lnTo>
                    <a:pt x="828" y="899"/>
                  </a:lnTo>
                  <a:lnTo>
                    <a:pt x="828" y="899"/>
                  </a:lnTo>
                  <a:lnTo>
                    <a:pt x="828" y="899"/>
                  </a:lnTo>
                  <a:lnTo>
                    <a:pt x="828" y="899"/>
                  </a:lnTo>
                  <a:lnTo>
                    <a:pt x="828" y="899"/>
                  </a:lnTo>
                  <a:lnTo>
                    <a:pt x="828" y="899"/>
                  </a:lnTo>
                  <a:lnTo>
                    <a:pt x="828" y="899"/>
                  </a:lnTo>
                  <a:lnTo>
                    <a:pt x="828" y="899"/>
                  </a:lnTo>
                  <a:lnTo>
                    <a:pt x="828" y="1242"/>
                  </a:lnTo>
                  <a:lnTo>
                    <a:pt x="828" y="1242"/>
                  </a:lnTo>
                  <a:lnTo>
                    <a:pt x="828" y="1242"/>
                  </a:lnTo>
                  <a:lnTo>
                    <a:pt x="828" y="1242"/>
                  </a:lnTo>
                  <a:lnTo>
                    <a:pt x="828" y="899"/>
                  </a:lnTo>
                  <a:lnTo>
                    <a:pt x="828" y="899"/>
                  </a:lnTo>
                  <a:lnTo>
                    <a:pt x="828" y="899"/>
                  </a:lnTo>
                  <a:lnTo>
                    <a:pt x="827" y="899"/>
                  </a:lnTo>
                  <a:lnTo>
                    <a:pt x="827" y="899"/>
                  </a:lnTo>
                  <a:lnTo>
                    <a:pt x="827" y="899"/>
                  </a:lnTo>
                  <a:lnTo>
                    <a:pt x="827" y="899"/>
                  </a:lnTo>
                  <a:lnTo>
                    <a:pt x="827" y="899"/>
                  </a:lnTo>
                  <a:lnTo>
                    <a:pt x="827" y="899"/>
                  </a:lnTo>
                  <a:lnTo>
                    <a:pt x="819" y="899"/>
                  </a:lnTo>
                  <a:lnTo>
                    <a:pt x="819" y="899"/>
                  </a:lnTo>
                  <a:lnTo>
                    <a:pt x="813" y="899"/>
                  </a:lnTo>
                  <a:lnTo>
                    <a:pt x="813" y="899"/>
                  </a:lnTo>
                  <a:lnTo>
                    <a:pt x="811" y="899"/>
                  </a:lnTo>
                  <a:lnTo>
                    <a:pt x="811" y="899"/>
                  </a:lnTo>
                  <a:lnTo>
                    <a:pt x="810" y="899"/>
                  </a:lnTo>
                  <a:lnTo>
                    <a:pt x="810" y="899"/>
                  </a:lnTo>
                  <a:lnTo>
                    <a:pt x="808" y="899"/>
                  </a:lnTo>
                  <a:lnTo>
                    <a:pt x="808" y="899"/>
                  </a:lnTo>
                  <a:lnTo>
                    <a:pt x="806" y="899"/>
                  </a:lnTo>
                  <a:lnTo>
                    <a:pt x="806" y="899"/>
                  </a:lnTo>
                  <a:lnTo>
                    <a:pt x="805" y="899"/>
                  </a:lnTo>
                  <a:lnTo>
                    <a:pt x="805" y="899"/>
                  </a:lnTo>
                  <a:lnTo>
                    <a:pt x="804" y="899"/>
                  </a:lnTo>
                  <a:lnTo>
                    <a:pt x="804" y="899"/>
                  </a:lnTo>
                  <a:lnTo>
                    <a:pt x="803" y="899"/>
                  </a:lnTo>
                  <a:lnTo>
                    <a:pt x="803" y="899"/>
                  </a:lnTo>
                  <a:lnTo>
                    <a:pt x="802" y="899"/>
                  </a:lnTo>
                  <a:lnTo>
                    <a:pt x="802" y="899"/>
                  </a:lnTo>
                  <a:lnTo>
                    <a:pt x="802" y="899"/>
                  </a:lnTo>
                  <a:lnTo>
                    <a:pt x="802" y="899"/>
                  </a:lnTo>
                  <a:lnTo>
                    <a:pt x="802" y="899"/>
                  </a:lnTo>
                  <a:lnTo>
                    <a:pt x="802" y="899"/>
                  </a:lnTo>
                  <a:lnTo>
                    <a:pt x="802" y="899"/>
                  </a:lnTo>
                  <a:lnTo>
                    <a:pt x="802"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0" y="899"/>
                  </a:lnTo>
                  <a:lnTo>
                    <a:pt x="800" y="899"/>
                  </a:lnTo>
                  <a:lnTo>
                    <a:pt x="800" y="899"/>
                  </a:lnTo>
                  <a:lnTo>
                    <a:pt x="800" y="899"/>
                  </a:lnTo>
                  <a:lnTo>
                    <a:pt x="800" y="899"/>
                  </a:lnTo>
                  <a:lnTo>
                    <a:pt x="800" y="1246"/>
                  </a:lnTo>
                  <a:lnTo>
                    <a:pt x="800" y="1246"/>
                  </a:lnTo>
                  <a:lnTo>
                    <a:pt x="800" y="899"/>
                  </a:lnTo>
                  <a:lnTo>
                    <a:pt x="800" y="899"/>
                  </a:lnTo>
                  <a:lnTo>
                    <a:pt x="800" y="899"/>
                  </a:lnTo>
                  <a:lnTo>
                    <a:pt x="800" y="899"/>
                  </a:lnTo>
                  <a:lnTo>
                    <a:pt x="800" y="899"/>
                  </a:lnTo>
                  <a:lnTo>
                    <a:pt x="795" y="899"/>
                  </a:lnTo>
                  <a:lnTo>
                    <a:pt x="795" y="1248"/>
                  </a:lnTo>
                  <a:lnTo>
                    <a:pt x="794" y="1248"/>
                  </a:lnTo>
                  <a:lnTo>
                    <a:pt x="794" y="1248"/>
                  </a:lnTo>
                  <a:lnTo>
                    <a:pt x="794" y="1248"/>
                  </a:lnTo>
                  <a:lnTo>
                    <a:pt x="794" y="1248"/>
                  </a:lnTo>
                  <a:lnTo>
                    <a:pt x="793" y="1248"/>
                  </a:lnTo>
                  <a:lnTo>
                    <a:pt x="793" y="1248"/>
                  </a:lnTo>
                  <a:lnTo>
                    <a:pt x="793" y="1248"/>
                  </a:lnTo>
                  <a:lnTo>
                    <a:pt x="793" y="1248"/>
                  </a:lnTo>
                  <a:lnTo>
                    <a:pt x="793" y="1248"/>
                  </a:lnTo>
                  <a:lnTo>
                    <a:pt x="793" y="899"/>
                  </a:lnTo>
                  <a:lnTo>
                    <a:pt x="793" y="899"/>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899"/>
                  </a:lnTo>
                  <a:lnTo>
                    <a:pt x="793" y="899"/>
                  </a:lnTo>
                  <a:lnTo>
                    <a:pt x="793" y="899"/>
                  </a:lnTo>
                  <a:lnTo>
                    <a:pt x="792" y="899"/>
                  </a:lnTo>
                  <a:lnTo>
                    <a:pt x="792" y="1250"/>
                  </a:lnTo>
                  <a:lnTo>
                    <a:pt x="792" y="1250"/>
                  </a:lnTo>
                  <a:lnTo>
                    <a:pt x="792" y="1250"/>
                  </a:lnTo>
                  <a:lnTo>
                    <a:pt x="792" y="1250"/>
                  </a:lnTo>
                  <a:lnTo>
                    <a:pt x="792" y="899"/>
                  </a:lnTo>
                  <a:lnTo>
                    <a:pt x="786" y="899"/>
                  </a:lnTo>
                  <a:lnTo>
                    <a:pt x="786" y="1252"/>
                  </a:lnTo>
                  <a:lnTo>
                    <a:pt x="782" y="1252"/>
                  </a:lnTo>
                  <a:lnTo>
                    <a:pt x="782" y="1252"/>
                  </a:lnTo>
                  <a:lnTo>
                    <a:pt x="781" y="1252"/>
                  </a:lnTo>
                  <a:lnTo>
                    <a:pt x="781" y="1252"/>
                  </a:lnTo>
                  <a:lnTo>
                    <a:pt x="779" y="1252"/>
                  </a:lnTo>
                  <a:lnTo>
                    <a:pt x="779" y="1252"/>
                  </a:lnTo>
                  <a:lnTo>
                    <a:pt x="778" y="1252"/>
                  </a:lnTo>
                  <a:lnTo>
                    <a:pt x="778" y="1252"/>
                  </a:lnTo>
                  <a:lnTo>
                    <a:pt x="778" y="1252"/>
                  </a:lnTo>
                  <a:lnTo>
                    <a:pt x="778" y="1252"/>
                  </a:lnTo>
                  <a:lnTo>
                    <a:pt x="778" y="1252"/>
                  </a:lnTo>
                  <a:lnTo>
                    <a:pt x="778" y="1252"/>
                  </a:lnTo>
                  <a:lnTo>
                    <a:pt x="778" y="1252"/>
                  </a:lnTo>
                  <a:lnTo>
                    <a:pt x="778" y="1252"/>
                  </a:lnTo>
                  <a:lnTo>
                    <a:pt x="777" y="1252"/>
                  </a:lnTo>
                  <a:lnTo>
                    <a:pt x="777" y="899"/>
                  </a:lnTo>
                  <a:lnTo>
                    <a:pt x="777" y="899"/>
                  </a:lnTo>
                  <a:lnTo>
                    <a:pt x="777" y="1252"/>
                  </a:lnTo>
                  <a:lnTo>
                    <a:pt x="777" y="1252"/>
                  </a:lnTo>
                  <a:lnTo>
                    <a:pt x="777" y="1252"/>
                  </a:lnTo>
                  <a:lnTo>
                    <a:pt x="777" y="1252"/>
                  </a:lnTo>
                  <a:lnTo>
                    <a:pt x="777" y="1253"/>
                  </a:lnTo>
                  <a:lnTo>
                    <a:pt x="768" y="1253"/>
                  </a:lnTo>
                  <a:lnTo>
                    <a:pt x="768" y="1253"/>
                  </a:lnTo>
                  <a:lnTo>
                    <a:pt x="768" y="1253"/>
                  </a:lnTo>
                  <a:lnTo>
                    <a:pt x="768" y="899"/>
                  </a:lnTo>
                  <a:lnTo>
                    <a:pt x="768" y="899"/>
                  </a:lnTo>
                  <a:lnTo>
                    <a:pt x="768"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1258"/>
                  </a:lnTo>
                  <a:lnTo>
                    <a:pt x="763" y="1258"/>
                  </a:lnTo>
                  <a:lnTo>
                    <a:pt x="763" y="1258"/>
                  </a:lnTo>
                  <a:lnTo>
                    <a:pt x="760" y="1258"/>
                  </a:lnTo>
                  <a:lnTo>
                    <a:pt x="760" y="1258"/>
                  </a:lnTo>
                  <a:lnTo>
                    <a:pt x="759" y="1258"/>
                  </a:lnTo>
                  <a:lnTo>
                    <a:pt x="759" y="1258"/>
                  </a:lnTo>
                  <a:lnTo>
                    <a:pt x="758" y="1258"/>
                  </a:lnTo>
                  <a:lnTo>
                    <a:pt x="758" y="1258"/>
                  </a:lnTo>
                  <a:lnTo>
                    <a:pt x="757" y="1258"/>
                  </a:lnTo>
                  <a:lnTo>
                    <a:pt x="757" y="1258"/>
                  </a:lnTo>
                  <a:lnTo>
                    <a:pt x="756" y="1258"/>
                  </a:lnTo>
                  <a:lnTo>
                    <a:pt x="756" y="1258"/>
                  </a:lnTo>
                  <a:lnTo>
                    <a:pt x="756" y="1258"/>
                  </a:lnTo>
                  <a:lnTo>
                    <a:pt x="756" y="1258"/>
                  </a:lnTo>
                  <a:lnTo>
                    <a:pt x="755" y="1258"/>
                  </a:lnTo>
                  <a:lnTo>
                    <a:pt x="755" y="1258"/>
                  </a:lnTo>
                  <a:lnTo>
                    <a:pt x="754" y="1258"/>
                  </a:lnTo>
                  <a:lnTo>
                    <a:pt x="754" y="1258"/>
                  </a:lnTo>
                  <a:lnTo>
                    <a:pt x="754" y="1258"/>
                  </a:lnTo>
                  <a:lnTo>
                    <a:pt x="754" y="1258"/>
                  </a:lnTo>
                  <a:lnTo>
                    <a:pt x="754" y="1258"/>
                  </a:lnTo>
                  <a:lnTo>
                    <a:pt x="754" y="1258"/>
                  </a:lnTo>
                  <a:lnTo>
                    <a:pt x="753" y="1258"/>
                  </a:lnTo>
                  <a:lnTo>
                    <a:pt x="753" y="1258"/>
                  </a:lnTo>
                  <a:lnTo>
                    <a:pt x="753" y="1258"/>
                  </a:lnTo>
                  <a:lnTo>
                    <a:pt x="753"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899"/>
                  </a:lnTo>
                  <a:lnTo>
                    <a:pt x="752" y="899"/>
                  </a:lnTo>
                  <a:lnTo>
                    <a:pt x="752" y="1259"/>
                  </a:lnTo>
                  <a:lnTo>
                    <a:pt x="752" y="1259"/>
                  </a:lnTo>
                  <a:lnTo>
                    <a:pt x="752" y="1259"/>
                  </a:lnTo>
                  <a:lnTo>
                    <a:pt x="752" y="1259"/>
                  </a:lnTo>
                  <a:lnTo>
                    <a:pt x="752" y="1259"/>
                  </a:lnTo>
                  <a:lnTo>
                    <a:pt x="752" y="1259"/>
                  </a:lnTo>
                  <a:lnTo>
                    <a:pt x="752" y="899"/>
                  </a:lnTo>
                  <a:lnTo>
                    <a:pt x="743" y="899"/>
                  </a:lnTo>
                  <a:lnTo>
                    <a:pt x="743" y="899"/>
                  </a:lnTo>
                  <a:lnTo>
                    <a:pt x="737" y="899"/>
                  </a:lnTo>
                  <a:lnTo>
                    <a:pt x="737" y="899"/>
                  </a:lnTo>
                  <a:lnTo>
                    <a:pt x="737" y="899"/>
                  </a:lnTo>
                  <a:lnTo>
                    <a:pt x="737" y="899"/>
                  </a:lnTo>
                  <a:lnTo>
                    <a:pt x="737" y="899"/>
                  </a:lnTo>
                  <a:lnTo>
                    <a:pt x="737" y="899"/>
                  </a:lnTo>
                  <a:lnTo>
                    <a:pt x="737" y="899"/>
                  </a:lnTo>
                  <a:lnTo>
                    <a:pt x="737" y="899"/>
                  </a:lnTo>
                  <a:lnTo>
                    <a:pt x="736" y="899"/>
                  </a:lnTo>
                  <a:lnTo>
                    <a:pt x="736" y="899"/>
                  </a:lnTo>
                  <a:lnTo>
                    <a:pt x="736" y="899"/>
                  </a:lnTo>
                  <a:lnTo>
                    <a:pt x="736" y="899"/>
                  </a:lnTo>
                  <a:lnTo>
                    <a:pt x="736" y="899"/>
                  </a:lnTo>
                  <a:lnTo>
                    <a:pt x="736" y="1264"/>
                  </a:lnTo>
                  <a:lnTo>
                    <a:pt x="736" y="1264"/>
                  </a:lnTo>
                  <a:lnTo>
                    <a:pt x="736" y="899"/>
                  </a:lnTo>
                  <a:lnTo>
                    <a:pt x="736" y="899"/>
                  </a:lnTo>
                  <a:lnTo>
                    <a:pt x="736" y="899"/>
                  </a:lnTo>
                  <a:lnTo>
                    <a:pt x="736" y="899"/>
                  </a:lnTo>
                  <a:lnTo>
                    <a:pt x="736" y="899"/>
                  </a:lnTo>
                  <a:lnTo>
                    <a:pt x="732" y="899"/>
                  </a:lnTo>
                  <a:lnTo>
                    <a:pt x="732" y="899"/>
                  </a:lnTo>
                  <a:lnTo>
                    <a:pt x="728" y="899"/>
                  </a:lnTo>
                  <a:lnTo>
                    <a:pt x="728" y="1266"/>
                  </a:lnTo>
                  <a:lnTo>
                    <a:pt x="726" y="1266"/>
                  </a:lnTo>
                  <a:lnTo>
                    <a:pt x="726" y="1266"/>
                  </a:lnTo>
                  <a:lnTo>
                    <a:pt x="726" y="1266"/>
                  </a:lnTo>
                  <a:lnTo>
                    <a:pt x="726" y="1266"/>
                  </a:lnTo>
                  <a:lnTo>
                    <a:pt x="726" y="1266"/>
                  </a:lnTo>
                  <a:lnTo>
                    <a:pt x="726" y="1269"/>
                  </a:lnTo>
                  <a:lnTo>
                    <a:pt x="680" y="1269"/>
                  </a:lnTo>
                  <a:lnTo>
                    <a:pt x="680" y="1269"/>
                  </a:lnTo>
                  <a:lnTo>
                    <a:pt x="680" y="1269"/>
                  </a:lnTo>
                  <a:lnTo>
                    <a:pt x="680" y="1269"/>
                  </a:lnTo>
                  <a:lnTo>
                    <a:pt x="680" y="126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79" y="899"/>
                  </a:lnTo>
                  <a:lnTo>
                    <a:pt x="679" y="1273"/>
                  </a:lnTo>
                  <a:lnTo>
                    <a:pt x="677" y="1273"/>
                  </a:lnTo>
                  <a:lnTo>
                    <a:pt x="677" y="1273"/>
                  </a:lnTo>
                  <a:lnTo>
                    <a:pt x="677" y="1273"/>
                  </a:lnTo>
                  <a:lnTo>
                    <a:pt x="677" y="899"/>
                  </a:lnTo>
                  <a:lnTo>
                    <a:pt x="677" y="899"/>
                  </a:lnTo>
                  <a:lnTo>
                    <a:pt x="677" y="1275"/>
                  </a:lnTo>
                  <a:lnTo>
                    <a:pt x="677" y="1275"/>
                  </a:lnTo>
                  <a:lnTo>
                    <a:pt x="677" y="1275"/>
                  </a:lnTo>
                  <a:lnTo>
                    <a:pt x="677" y="1275"/>
                  </a:lnTo>
                  <a:lnTo>
                    <a:pt x="677" y="1275"/>
                  </a:lnTo>
                  <a:lnTo>
                    <a:pt x="677" y="1275"/>
                  </a:lnTo>
                  <a:lnTo>
                    <a:pt x="677" y="899"/>
                  </a:lnTo>
                  <a:lnTo>
                    <a:pt x="677" y="899"/>
                  </a:lnTo>
                  <a:lnTo>
                    <a:pt x="677" y="899"/>
                  </a:lnTo>
                  <a:lnTo>
                    <a:pt x="677" y="899"/>
                  </a:lnTo>
                  <a:lnTo>
                    <a:pt x="677" y="1276"/>
                  </a:lnTo>
                  <a:lnTo>
                    <a:pt x="677" y="1276"/>
                  </a:lnTo>
                  <a:lnTo>
                    <a:pt x="677" y="1276"/>
                  </a:lnTo>
                  <a:lnTo>
                    <a:pt x="677" y="1276"/>
                  </a:lnTo>
                  <a:lnTo>
                    <a:pt x="677" y="1276"/>
                  </a:lnTo>
                  <a:lnTo>
                    <a:pt x="677" y="1276"/>
                  </a:lnTo>
                  <a:lnTo>
                    <a:pt x="677" y="1276"/>
                  </a:lnTo>
                  <a:lnTo>
                    <a:pt x="675" y="1276"/>
                  </a:lnTo>
                  <a:lnTo>
                    <a:pt x="675" y="1276"/>
                  </a:lnTo>
                  <a:lnTo>
                    <a:pt x="674" y="1276"/>
                  </a:lnTo>
                  <a:lnTo>
                    <a:pt x="674" y="899"/>
                  </a:lnTo>
                  <a:lnTo>
                    <a:pt x="674" y="899"/>
                  </a:lnTo>
                  <a:lnTo>
                    <a:pt x="674" y="899"/>
                  </a:lnTo>
                  <a:lnTo>
                    <a:pt x="673" y="899"/>
                  </a:lnTo>
                  <a:lnTo>
                    <a:pt x="673" y="899"/>
                  </a:lnTo>
                  <a:lnTo>
                    <a:pt x="673" y="899"/>
                  </a:lnTo>
                  <a:lnTo>
                    <a:pt x="673" y="1276"/>
                  </a:lnTo>
                  <a:lnTo>
                    <a:pt x="673" y="1276"/>
                  </a:lnTo>
                  <a:lnTo>
                    <a:pt x="673" y="1276"/>
                  </a:lnTo>
                  <a:lnTo>
                    <a:pt x="673" y="1276"/>
                  </a:lnTo>
                  <a:lnTo>
                    <a:pt x="673" y="899"/>
                  </a:lnTo>
                  <a:lnTo>
                    <a:pt x="663" y="899"/>
                  </a:lnTo>
                  <a:lnTo>
                    <a:pt x="663" y="899"/>
                  </a:lnTo>
                  <a:lnTo>
                    <a:pt x="663" y="899"/>
                  </a:lnTo>
                  <a:lnTo>
                    <a:pt x="663" y="1278"/>
                  </a:lnTo>
                  <a:lnTo>
                    <a:pt x="653" y="1278"/>
                  </a:lnTo>
                  <a:lnTo>
                    <a:pt x="653" y="1278"/>
                  </a:lnTo>
                  <a:lnTo>
                    <a:pt x="651" y="1278"/>
                  </a:lnTo>
                  <a:lnTo>
                    <a:pt x="651" y="1278"/>
                  </a:lnTo>
                  <a:lnTo>
                    <a:pt x="650" y="1278"/>
                  </a:lnTo>
                  <a:lnTo>
                    <a:pt x="650" y="1278"/>
                  </a:lnTo>
                  <a:lnTo>
                    <a:pt x="649" y="1278"/>
                  </a:lnTo>
                  <a:lnTo>
                    <a:pt x="649" y="1278"/>
                  </a:lnTo>
                  <a:lnTo>
                    <a:pt x="649" y="1278"/>
                  </a:lnTo>
                  <a:lnTo>
                    <a:pt x="649" y="1278"/>
                  </a:lnTo>
                  <a:lnTo>
                    <a:pt x="649" y="1278"/>
                  </a:lnTo>
                  <a:lnTo>
                    <a:pt x="649" y="1278"/>
                  </a:lnTo>
                  <a:lnTo>
                    <a:pt x="649" y="1278"/>
                  </a:lnTo>
                  <a:lnTo>
                    <a:pt x="649" y="1278"/>
                  </a:lnTo>
                  <a:lnTo>
                    <a:pt x="649" y="1278"/>
                  </a:lnTo>
                  <a:lnTo>
                    <a:pt x="649" y="899"/>
                  </a:lnTo>
                  <a:lnTo>
                    <a:pt x="649" y="899"/>
                  </a:lnTo>
                  <a:lnTo>
                    <a:pt x="649" y="899"/>
                  </a:lnTo>
                  <a:lnTo>
                    <a:pt x="649" y="899"/>
                  </a:lnTo>
                  <a:lnTo>
                    <a:pt x="649" y="899"/>
                  </a:lnTo>
                  <a:lnTo>
                    <a:pt x="629" y="899"/>
                  </a:lnTo>
                  <a:lnTo>
                    <a:pt x="629" y="899"/>
                  </a:lnTo>
                  <a:lnTo>
                    <a:pt x="616" y="899"/>
                  </a:lnTo>
                  <a:lnTo>
                    <a:pt x="616" y="899"/>
                  </a:lnTo>
                  <a:lnTo>
                    <a:pt x="612" y="899"/>
                  </a:lnTo>
                  <a:lnTo>
                    <a:pt x="612" y="899"/>
                  </a:lnTo>
                  <a:lnTo>
                    <a:pt x="610" y="899"/>
                  </a:lnTo>
                  <a:lnTo>
                    <a:pt x="610" y="899"/>
                  </a:lnTo>
                  <a:lnTo>
                    <a:pt x="608" y="899"/>
                  </a:lnTo>
                  <a:lnTo>
                    <a:pt x="608" y="899"/>
                  </a:lnTo>
                  <a:lnTo>
                    <a:pt x="607" y="899"/>
                  </a:lnTo>
                  <a:lnTo>
                    <a:pt x="607" y="899"/>
                  </a:lnTo>
                  <a:lnTo>
                    <a:pt x="607" y="899"/>
                  </a:lnTo>
                  <a:lnTo>
                    <a:pt x="607" y="899"/>
                  </a:lnTo>
                  <a:lnTo>
                    <a:pt x="607" y="899"/>
                  </a:lnTo>
                  <a:lnTo>
                    <a:pt x="607" y="899"/>
                  </a:lnTo>
                  <a:lnTo>
                    <a:pt x="607" y="899"/>
                  </a:lnTo>
                  <a:lnTo>
                    <a:pt x="607" y="1281"/>
                  </a:lnTo>
                  <a:lnTo>
                    <a:pt x="606" y="1281"/>
                  </a:lnTo>
                  <a:lnTo>
                    <a:pt x="606" y="1281"/>
                  </a:lnTo>
                  <a:lnTo>
                    <a:pt x="606" y="1281"/>
                  </a:lnTo>
                  <a:lnTo>
                    <a:pt x="606" y="1281"/>
                  </a:lnTo>
                  <a:lnTo>
                    <a:pt x="606" y="1281"/>
                  </a:lnTo>
                  <a:lnTo>
                    <a:pt x="606" y="1281"/>
                  </a:lnTo>
                  <a:lnTo>
                    <a:pt x="606" y="1281"/>
                  </a:lnTo>
                  <a:lnTo>
                    <a:pt x="606" y="1281"/>
                  </a:lnTo>
                  <a:lnTo>
                    <a:pt x="606" y="1281"/>
                  </a:lnTo>
                  <a:lnTo>
                    <a:pt x="606" y="1282"/>
                  </a:lnTo>
                  <a:lnTo>
                    <a:pt x="606" y="1282"/>
                  </a:lnTo>
                  <a:lnTo>
                    <a:pt x="606" y="1282"/>
                  </a:lnTo>
                  <a:lnTo>
                    <a:pt x="606" y="1282"/>
                  </a:lnTo>
                  <a:lnTo>
                    <a:pt x="606" y="1282"/>
                  </a:lnTo>
                  <a:lnTo>
                    <a:pt x="606" y="1282"/>
                  </a:lnTo>
                  <a:lnTo>
                    <a:pt x="606" y="899"/>
                  </a:lnTo>
                  <a:lnTo>
                    <a:pt x="606" y="899"/>
                  </a:lnTo>
                  <a:lnTo>
                    <a:pt x="606" y="1282"/>
                  </a:lnTo>
                  <a:lnTo>
                    <a:pt x="606" y="1282"/>
                  </a:lnTo>
                  <a:lnTo>
                    <a:pt x="606" y="1282"/>
                  </a:lnTo>
                  <a:lnTo>
                    <a:pt x="606" y="1282"/>
                  </a:lnTo>
                  <a:lnTo>
                    <a:pt x="606" y="899"/>
                  </a:lnTo>
                  <a:lnTo>
                    <a:pt x="605" y="899"/>
                  </a:lnTo>
                  <a:lnTo>
                    <a:pt x="605" y="1284"/>
                  </a:lnTo>
                  <a:lnTo>
                    <a:pt x="605" y="1284"/>
                  </a:lnTo>
                  <a:lnTo>
                    <a:pt x="605" y="899"/>
                  </a:lnTo>
                  <a:lnTo>
                    <a:pt x="605" y="899"/>
                  </a:lnTo>
                  <a:lnTo>
                    <a:pt x="605" y="899"/>
                  </a:lnTo>
                  <a:lnTo>
                    <a:pt x="602" y="899"/>
                  </a:lnTo>
                  <a:lnTo>
                    <a:pt x="602" y="899"/>
                  </a:lnTo>
                  <a:lnTo>
                    <a:pt x="600" y="899"/>
                  </a:lnTo>
                  <a:lnTo>
                    <a:pt x="600" y="899"/>
                  </a:lnTo>
                  <a:lnTo>
                    <a:pt x="599" y="899"/>
                  </a:lnTo>
                  <a:lnTo>
                    <a:pt x="599" y="899"/>
                  </a:lnTo>
                  <a:lnTo>
                    <a:pt x="599" y="899"/>
                  </a:lnTo>
                  <a:lnTo>
                    <a:pt x="599" y="1286"/>
                  </a:lnTo>
                  <a:lnTo>
                    <a:pt x="599" y="1286"/>
                  </a:lnTo>
                  <a:lnTo>
                    <a:pt x="599" y="1286"/>
                  </a:lnTo>
                  <a:lnTo>
                    <a:pt x="599" y="1286"/>
                  </a:lnTo>
                  <a:lnTo>
                    <a:pt x="599" y="1286"/>
                  </a:lnTo>
                  <a:lnTo>
                    <a:pt x="599" y="1286"/>
                  </a:lnTo>
                  <a:lnTo>
                    <a:pt x="599" y="1286"/>
                  </a:lnTo>
                  <a:lnTo>
                    <a:pt x="599" y="1286"/>
                  </a:lnTo>
                  <a:lnTo>
                    <a:pt x="599" y="899"/>
                  </a:lnTo>
                  <a:lnTo>
                    <a:pt x="598" y="899"/>
                  </a:lnTo>
                  <a:lnTo>
                    <a:pt x="598" y="899"/>
                  </a:lnTo>
                  <a:lnTo>
                    <a:pt x="597" y="899"/>
                  </a:lnTo>
                  <a:lnTo>
                    <a:pt x="597" y="899"/>
                  </a:lnTo>
                  <a:lnTo>
                    <a:pt x="596" y="899"/>
                  </a:lnTo>
                  <a:lnTo>
                    <a:pt x="596" y="899"/>
                  </a:lnTo>
                  <a:lnTo>
                    <a:pt x="595" y="899"/>
                  </a:lnTo>
                  <a:lnTo>
                    <a:pt x="595" y="899"/>
                  </a:lnTo>
                  <a:lnTo>
                    <a:pt x="595" y="899"/>
                  </a:lnTo>
                  <a:lnTo>
                    <a:pt x="595" y="899"/>
                  </a:lnTo>
                  <a:lnTo>
                    <a:pt x="594" y="899"/>
                  </a:lnTo>
                  <a:lnTo>
                    <a:pt x="594" y="899"/>
                  </a:lnTo>
                  <a:lnTo>
                    <a:pt x="592" y="899"/>
                  </a:lnTo>
                  <a:lnTo>
                    <a:pt x="592" y="899"/>
                  </a:lnTo>
                  <a:lnTo>
                    <a:pt x="591" y="899"/>
                  </a:lnTo>
                  <a:lnTo>
                    <a:pt x="591" y="1290"/>
                  </a:lnTo>
                  <a:lnTo>
                    <a:pt x="590" y="1290"/>
                  </a:lnTo>
                  <a:lnTo>
                    <a:pt x="590" y="1290"/>
                  </a:lnTo>
                  <a:lnTo>
                    <a:pt x="589" y="1290"/>
                  </a:lnTo>
                  <a:lnTo>
                    <a:pt x="589" y="1290"/>
                  </a:lnTo>
                  <a:lnTo>
                    <a:pt x="588" y="1290"/>
                  </a:lnTo>
                  <a:lnTo>
                    <a:pt x="588" y="1290"/>
                  </a:lnTo>
                  <a:lnTo>
                    <a:pt x="588" y="1290"/>
                  </a:lnTo>
                  <a:lnTo>
                    <a:pt x="588" y="899"/>
                  </a:lnTo>
                  <a:lnTo>
                    <a:pt x="587" y="899"/>
                  </a:lnTo>
                  <a:lnTo>
                    <a:pt x="587" y="1290"/>
                  </a:lnTo>
                  <a:lnTo>
                    <a:pt x="587" y="1290"/>
                  </a:lnTo>
                  <a:lnTo>
                    <a:pt x="587" y="1290"/>
                  </a:lnTo>
                  <a:lnTo>
                    <a:pt x="587" y="1290"/>
                  </a:lnTo>
                  <a:lnTo>
                    <a:pt x="587"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899"/>
                  </a:lnTo>
                  <a:lnTo>
                    <a:pt x="582" y="899"/>
                  </a:lnTo>
                  <a:lnTo>
                    <a:pt x="582" y="899"/>
                  </a:lnTo>
                  <a:lnTo>
                    <a:pt x="582" y="899"/>
                  </a:lnTo>
                  <a:lnTo>
                    <a:pt x="582" y="899"/>
                  </a:lnTo>
                  <a:lnTo>
                    <a:pt x="582" y="899"/>
                  </a:lnTo>
                  <a:lnTo>
                    <a:pt x="582" y="899"/>
                  </a:lnTo>
                  <a:lnTo>
                    <a:pt x="582" y="899"/>
                  </a:lnTo>
                  <a:lnTo>
                    <a:pt x="582" y="899"/>
                  </a:lnTo>
                  <a:lnTo>
                    <a:pt x="581" y="899"/>
                  </a:lnTo>
                  <a:lnTo>
                    <a:pt x="581" y="899"/>
                  </a:lnTo>
                  <a:lnTo>
                    <a:pt x="580" y="899"/>
                  </a:lnTo>
                  <a:lnTo>
                    <a:pt x="580" y="1292"/>
                  </a:lnTo>
                  <a:lnTo>
                    <a:pt x="579" y="1292"/>
                  </a:lnTo>
                  <a:lnTo>
                    <a:pt x="579" y="899"/>
                  </a:lnTo>
                  <a:lnTo>
                    <a:pt x="576" y="899"/>
                  </a:lnTo>
                  <a:lnTo>
                    <a:pt x="576" y="1292"/>
                  </a:lnTo>
                  <a:lnTo>
                    <a:pt x="574" y="1292"/>
                  </a:lnTo>
                  <a:lnTo>
                    <a:pt x="574" y="1292"/>
                  </a:lnTo>
                  <a:lnTo>
                    <a:pt x="573" y="1292"/>
                  </a:lnTo>
                  <a:lnTo>
                    <a:pt x="573" y="899"/>
                  </a:lnTo>
                  <a:lnTo>
                    <a:pt x="573" y="899"/>
                  </a:lnTo>
                  <a:lnTo>
                    <a:pt x="573" y="1292"/>
                  </a:lnTo>
                  <a:lnTo>
                    <a:pt x="573" y="1292"/>
                  </a:lnTo>
                  <a:lnTo>
                    <a:pt x="573" y="1292"/>
                  </a:lnTo>
                  <a:lnTo>
                    <a:pt x="573" y="1292"/>
                  </a:lnTo>
                  <a:lnTo>
                    <a:pt x="573" y="1292"/>
                  </a:lnTo>
                  <a:lnTo>
                    <a:pt x="573" y="1292"/>
                  </a:lnTo>
                  <a:lnTo>
                    <a:pt x="573" y="1292"/>
                  </a:lnTo>
                  <a:lnTo>
                    <a:pt x="573" y="1292"/>
                  </a:lnTo>
                  <a:lnTo>
                    <a:pt x="573" y="899"/>
                  </a:lnTo>
                  <a:lnTo>
                    <a:pt x="554" y="899"/>
                  </a:lnTo>
                  <a:lnTo>
                    <a:pt x="554" y="899"/>
                  </a:lnTo>
                  <a:lnTo>
                    <a:pt x="554" y="899"/>
                  </a:lnTo>
                  <a:lnTo>
                    <a:pt x="554" y="1294"/>
                  </a:lnTo>
                  <a:lnTo>
                    <a:pt x="551" y="1294"/>
                  </a:lnTo>
                  <a:lnTo>
                    <a:pt x="551" y="1294"/>
                  </a:lnTo>
                  <a:lnTo>
                    <a:pt x="550" y="1294"/>
                  </a:lnTo>
                  <a:lnTo>
                    <a:pt x="550"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899"/>
                  </a:lnTo>
                  <a:lnTo>
                    <a:pt x="548" y="899"/>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1298"/>
                  </a:lnTo>
                  <a:lnTo>
                    <a:pt x="538" y="1298"/>
                  </a:lnTo>
                  <a:lnTo>
                    <a:pt x="538" y="1298"/>
                  </a:lnTo>
                  <a:lnTo>
                    <a:pt x="534" y="1298"/>
                  </a:lnTo>
                  <a:lnTo>
                    <a:pt x="534" y="1298"/>
                  </a:lnTo>
                  <a:lnTo>
                    <a:pt x="533" y="1298"/>
                  </a:lnTo>
                  <a:lnTo>
                    <a:pt x="533" y="1298"/>
                  </a:lnTo>
                  <a:lnTo>
                    <a:pt x="532" y="1298"/>
                  </a:lnTo>
                  <a:lnTo>
                    <a:pt x="532" y="1298"/>
                  </a:lnTo>
                  <a:lnTo>
                    <a:pt x="532" y="1298"/>
                  </a:lnTo>
                  <a:lnTo>
                    <a:pt x="532" y="1298"/>
                  </a:lnTo>
                  <a:lnTo>
                    <a:pt x="531" y="1298"/>
                  </a:lnTo>
                  <a:lnTo>
                    <a:pt x="531" y="1298"/>
                  </a:lnTo>
                  <a:lnTo>
                    <a:pt x="531" y="1298"/>
                  </a:lnTo>
                  <a:lnTo>
                    <a:pt x="531" y="1298"/>
                  </a:lnTo>
                  <a:lnTo>
                    <a:pt x="530" y="1298"/>
                  </a:lnTo>
                  <a:lnTo>
                    <a:pt x="530" y="1298"/>
                  </a:lnTo>
                  <a:lnTo>
                    <a:pt x="530" y="1298"/>
                  </a:lnTo>
                  <a:lnTo>
                    <a:pt x="530" y="1298"/>
                  </a:lnTo>
                  <a:lnTo>
                    <a:pt x="530" y="1298"/>
                  </a:lnTo>
                  <a:lnTo>
                    <a:pt x="530" y="1298"/>
                  </a:lnTo>
                  <a:lnTo>
                    <a:pt x="530" y="1298"/>
                  </a:lnTo>
                  <a:lnTo>
                    <a:pt x="530" y="1298"/>
                  </a:lnTo>
                  <a:lnTo>
                    <a:pt x="530" y="1298"/>
                  </a:lnTo>
                  <a:lnTo>
                    <a:pt x="530" y="899"/>
                  </a:lnTo>
                  <a:lnTo>
                    <a:pt x="529" y="899"/>
                  </a:lnTo>
                  <a:lnTo>
                    <a:pt x="529" y="899"/>
                  </a:lnTo>
                  <a:lnTo>
                    <a:pt x="529" y="899"/>
                  </a:lnTo>
                  <a:lnTo>
                    <a:pt x="529" y="899"/>
                  </a:lnTo>
                  <a:lnTo>
                    <a:pt x="528" y="899"/>
                  </a:lnTo>
                  <a:lnTo>
                    <a:pt x="528"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5" y="899"/>
                  </a:lnTo>
                  <a:lnTo>
                    <a:pt x="522" y="899"/>
                  </a:lnTo>
                  <a:lnTo>
                    <a:pt x="522" y="899"/>
                  </a:lnTo>
                  <a:lnTo>
                    <a:pt x="521" y="899"/>
                  </a:lnTo>
                  <a:lnTo>
                    <a:pt x="521" y="899"/>
                  </a:lnTo>
                  <a:lnTo>
                    <a:pt x="520" y="899"/>
                  </a:lnTo>
                  <a:lnTo>
                    <a:pt x="520" y="899"/>
                  </a:lnTo>
                  <a:lnTo>
                    <a:pt x="520" y="899"/>
                  </a:lnTo>
                  <a:lnTo>
                    <a:pt x="520"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4" y="899"/>
                  </a:lnTo>
                  <a:lnTo>
                    <a:pt x="514" y="899"/>
                  </a:lnTo>
                  <a:lnTo>
                    <a:pt x="512" y="899"/>
                  </a:lnTo>
                  <a:lnTo>
                    <a:pt x="512" y="899"/>
                  </a:lnTo>
                  <a:lnTo>
                    <a:pt x="511" y="899"/>
                  </a:lnTo>
                  <a:lnTo>
                    <a:pt x="511" y="899"/>
                  </a:lnTo>
                  <a:lnTo>
                    <a:pt x="511" y="899"/>
                  </a:lnTo>
                  <a:lnTo>
                    <a:pt x="511" y="899"/>
                  </a:lnTo>
                  <a:lnTo>
                    <a:pt x="511" y="899"/>
                  </a:lnTo>
                  <a:lnTo>
                    <a:pt x="511" y="899"/>
                  </a:lnTo>
                  <a:lnTo>
                    <a:pt x="511" y="899"/>
                  </a:lnTo>
                  <a:lnTo>
                    <a:pt x="511" y="1309"/>
                  </a:lnTo>
                  <a:lnTo>
                    <a:pt x="511" y="1309"/>
                  </a:lnTo>
                  <a:lnTo>
                    <a:pt x="511" y="1309"/>
                  </a:lnTo>
                  <a:lnTo>
                    <a:pt x="511" y="1309"/>
                  </a:lnTo>
                  <a:lnTo>
                    <a:pt x="511" y="899"/>
                  </a:lnTo>
                  <a:lnTo>
                    <a:pt x="510" y="899"/>
                  </a:lnTo>
                  <a:lnTo>
                    <a:pt x="510" y="1314"/>
                  </a:lnTo>
                  <a:lnTo>
                    <a:pt x="510" y="1314"/>
                  </a:lnTo>
                  <a:lnTo>
                    <a:pt x="510" y="1314"/>
                  </a:lnTo>
                  <a:lnTo>
                    <a:pt x="510" y="1314"/>
                  </a:lnTo>
                  <a:lnTo>
                    <a:pt x="510" y="1314"/>
                  </a:lnTo>
                  <a:lnTo>
                    <a:pt x="477" y="1314"/>
                  </a:lnTo>
                  <a:lnTo>
                    <a:pt x="477" y="899"/>
                  </a:lnTo>
                  <a:lnTo>
                    <a:pt x="477" y="899"/>
                  </a:lnTo>
                  <a:lnTo>
                    <a:pt x="477" y="899"/>
                  </a:lnTo>
                  <a:lnTo>
                    <a:pt x="477" y="899"/>
                  </a:lnTo>
                  <a:lnTo>
                    <a:pt x="477" y="899"/>
                  </a:lnTo>
                  <a:lnTo>
                    <a:pt x="475" y="899"/>
                  </a:lnTo>
                  <a:lnTo>
                    <a:pt x="475" y="899"/>
                  </a:lnTo>
                  <a:lnTo>
                    <a:pt x="474" y="899"/>
                  </a:lnTo>
                  <a:lnTo>
                    <a:pt x="474" y="899"/>
                  </a:lnTo>
                  <a:lnTo>
                    <a:pt x="472" y="899"/>
                  </a:lnTo>
                  <a:lnTo>
                    <a:pt x="472" y="1317"/>
                  </a:lnTo>
                  <a:lnTo>
                    <a:pt x="472" y="1317"/>
                  </a:lnTo>
                  <a:lnTo>
                    <a:pt x="472" y="899"/>
                  </a:lnTo>
                  <a:lnTo>
                    <a:pt x="471" y="899"/>
                  </a:lnTo>
                  <a:lnTo>
                    <a:pt x="471" y="1317"/>
                  </a:lnTo>
                  <a:lnTo>
                    <a:pt x="471" y="1317"/>
                  </a:lnTo>
                  <a:lnTo>
                    <a:pt x="471" y="1317"/>
                  </a:lnTo>
                  <a:lnTo>
                    <a:pt x="471" y="1317"/>
                  </a:lnTo>
                  <a:lnTo>
                    <a:pt x="471" y="1317"/>
                  </a:lnTo>
                  <a:lnTo>
                    <a:pt x="471" y="1317"/>
                  </a:lnTo>
                  <a:lnTo>
                    <a:pt x="471" y="1317"/>
                  </a:lnTo>
                  <a:lnTo>
                    <a:pt x="470" y="1317"/>
                  </a:lnTo>
                  <a:lnTo>
                    <a:pt x="470" y="1317"/>
                  </a:lnTo>
                  <a:lnTo>
                    <a:pt x="470" y="1317"/>
                  </a:lnTo>
                  <a:lnTo>
                    <a:pt x="470" y="899"/>
                  </a:lnTo>
                  <a:lnTo>
                    <a:pt x="470" y="899"/>
                  </a:lnTo>
                  <a:lnTo>
                    <a:pt x="470" y="899"/>
                  </a:lnTo>
                  <a:lnTo>
                    <a:pt x="464" y="899"/>
                  </a:lnTo>
                  <a:lnTo>
                    <a:pt x="464" y="899"/>
                  </a:lnTo>
                  <a:lnTo>
                    <a:pt x="463" y="899"/>
                  </a:lnTo>
                  <a:lnTo>
                    <a:pt x="463" y="899"/>
                  </a:lnTo>
                  <a:lnTo>
                    <a:pt x="462" y="899"/>
                  </a:lnTo>
                  <a:lnTo>
                    <a:pt x="462" y="899"/>
                  </a:lnTo>
                  <a:lnTo>
                    <a:pt x="461" y="899"/>
                  </a:lnTo>
                  <a:lnTo>
                    <a:pt x="461" y="899"/>
                  </a:lnTo>
                  <a:lnTo>
                    <a:pt x="460" y="899"/>
                  </a:lnTo>
                  <a:lnTo>
                    <a:pt x="460" y="899"/>
                  </a:lnTo>
                  <a:lnTo>
                    <a:pt x="460" y="899"/>
                  </a:lnTo>
                  <a:lnTo>
                    <a:pt x="460" y="899"/>
                  </a:lnTo>
                  <a:lnTo>
                    <a:pt x="459" y="899"/>
                  </a:lnTo>
                  <a:lnTo>
                    <a:pt x="459" y="899"/>
                  </a:lnTo>
                  <a:lnTo>
                    <a:pt x="458" y="899"/>
                  </a:lnTo>
                  <a:lnTo>
                    <a:pt x="458" y="899"/>
                  </a:lnTo>
                  <a:lnTo>
                    <a:pt x="458" y="899"/>
                  </a:lnTo>
                  <a:lnTo>
                    <a:pt x="458" y="899"/>
                  </a:lnTo>
                  <a:lnTo>
                    <a:pt x="458" y="899"/>
                  </a:lnTo>
                  <a:lnTo>
                    <a:pt x="458" y="1318"/>
                  </a:lnTo>
                  <a:lnTo>
                    <a:pt x="458" y="1318"/>
                  </a:lnTo>
                  <a:lnTo>
                    <a:pt x="458" y="899"/>
                  </a:lnTo>
                  <a:lnTo>
                    <a:pt x="458" y="899"/>
                  </a:lnTo>
                  <a:lnTo>
                    <a:pt x="458" y="1318"/>
                  </a:lnTo>
                  <a:lnTo>
                    <a:pt x="458" y="1318"/>
                  </a:lnTo>
                  <a:lnTo>
                    <a:pt x="458" y="899"/>
                  </a:lnTo>
                  <a:lnTo>
                    <a:pt x="458" y="899"/>
                  </a:lnTo>
                  <a:lnTo>
                    <a:pt x="458" y="899"/>
                  </a:lnTo>
                  <a:lnTo>
                    <a:pt x="458" y="899"/>
                  </a:lnTo>
                  <a:lnTo>
                    <a:pt x="458" y="1318"/>
                  </a:lnTo>
                  <a:lnTo>
                    <a:pt x="458" y="1318"/>
                  </a:lnTo>
                  <a:lnTo>
                    <a:pt x="458"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1324"/>
                  </a:lnTo>
                  <a:lnTo>
                    <a:pt x="453" y="1324"/>
                  </a:lnTo>
                  <a:lnTo>
                    <a:pt x="453" y="899"/>
                  </a:lnTo>
                  <a:lnTo>
                    <a:pt x="453" y="899"/>
                  </a:lnTo>
                  <a:lnTo>
                    <a:pt x="453" y="1324"/>
                  </a:lnTo>
                  <a:lnTo>
                    <a:pt x="453" y="1324"/>
                  </a:lnTo>
                  <a:lnTo>
                    <a:pt x="453" y="899"/>
                  </a:lnTo>
                  <a:lnTo>
                    <a:pt x="453" y="899"/>
                  </a:lnTo>
                  <a:lnTo>
                    <a:pt x="453" y="899"/>
                  </a:lnTo>
                  <a:lnTo>
                    <a:pt x="453" y="899"/>
                  </a:lnTo>
                  <a:lnTo>
                    <a:pt x="453" y="899"/>
                  </a:lnTo>
                  <a:lnTo>
                    <a:pt x="453" y="899"/>
                  </a:lnTo>
                  <a:lnTo>
                    <a:pt x="453" y="899"/>
                  </a:lnTo>
                  <a:lnTo>
                    <a:pt x="453" y="899"/>
                  </a:lnTo>
                  <a:lnTo>
                    <a:pt x="453" y="1325"/>
                  </a:lnTo>
                  <a:lnTo>
                    <a:pt x="451" y="1325"/>
                  </a:lnTo>
                  <a:lnTo>
                    <a:pt x="451" y="1325"/>
                  </a:lnTo>
                  <a:lnTo>
                    <a:pt x="450" y="1325"/>
                  </a:lnTo>
                  <a:lnTo>
                    <a:pt x="450" y="1325"/>
                  </a:lnTo>
                  <a:lnTo>
                    <a:pt x="449" y="1325"/>
                  </a:lnTo>
                  <a:lnTo>
                    <a:pt x="449"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7" y="1325"/>
                  </a:lnTo>
                  <a:lnTo>
                    <a:pt x="447" y="1325"/>
                  </a:lnTo>
                  <a:lnTo>
                    <a:pt x="447" y="1325"/>
                  </a:lnTo>
                  <a:lnTo>
                    <a:pt x="447" y="1327"/>
                  </a:lnTo>
                  <a:lnTo>
                    <a:pt x="439" y="1327"/>
                  </a:lnTo>
                  <a:lnTo>
                    <a:pt x="439" y="1327"/>
                  </a:lnTo>
                  <a:lnTo>
                    <a:pt x="436" y="1327"/>
                  </a:lnTo>
                  <a:lnTo>
                    <a:pt x="436" y="1327"/>
                  </a:lnTo>
                  <a:lnTo>
                    <a:pt x="433" y="1327"/>
                  </a:lnTo>
                  <a:lnTo>
                    <a:pt x="433" y="1327"/>
                  </a:lnTo>
                  <a:lnTo>
                    <a:pt x="431" y="1327"/>
                  </a:lnTo>
                  <a:lnTo>
                    <a:pt x="431"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899"/>
                  </a:lnTo>
                  <a:lnTo>
                    <a:pt x="430" y="899"/>
                  </a:lnTo>
                  <a:lnTo>
                    <a:pt x="430" y="899"/>
                  </a:lnTo>
                  <a:lnTo>
                    <a:pt x="430" y="899"/>
                  </a:lnTo>
                  <a:lnTo>
                    <a:pt x="430" y="1330"/>
                  </a:lnTo>
                  <a:lnTo>
                    <a:pt x="430" y="1330"/>
                  </a:lnTo>
                  <a:lnTo>
                    <a:pt x="430" y="1331"/>
                  </a:lnTo>
                  <a:lnTo>
                    <a:pt x="430" y="1331"/>
                  </a:lnTo>
                  <a:lnTo>
                    <a:pt x="430" y="1331"/>
                  </a:lnTo>
                  <a:lnTo>
                    <a:pt x="424" y="1331"/>
                  </a:lnTo>
                  <a:lnTo>
                    <a:pt x="424" y="1331"/>
                  </a:lnTo>
                  <a:lnTo>
                    <a:pt x="418" y="1331"/>
                  </a:lnTo>
                  <a:lnTo>
                    <a:pt x="418" y="1331"/>
                  </a:lnTo>
                  <a:lnTo>
                    <a:pt x="415" y="1331"/>
                  </a:lnTo>
                  <a:lnTo>
                    <a:pt x="415" y="1331"/>
                  </a:lnTo>
                  <a:lnTo>
                    <a:pt x="413" y="1331"/>
                  </a:lnTo>
                  <a:lnTo>
                    <a:pt x="413" y="1331"/>
                  </a:lnTo>
                  <a:lnTo>
                    <a:pt x="412" y="1331"/>
                  </a:lnTo>
                  <a:lnTo>
                    <a:pt x="412" y="1331"/>
                  </a:lnTo>
                  <a:lnTo>
                    <a:pt x="410" y="1331"/>
                  </a:lnTo>
                  <a:lnTo>
                    <a:pt x="410" y="1331"/>
                  </a:lnTo>
                  <a:lnTo>
                    <a:pt x="409" y="1331"/>
                  </a:lnTo>
                  <a:lnTo>
                    <a:pt x="409" y="1331"/>
                  </a:lnTo>
                  <a:lnTo>
                    <a:pt x="407" y="1331"/>
                  </a:lnTo>
                  <a:lnTo>
                    <a:pt x="407" y="1331"/>
                  </a:lnTo>
                  <a:lnTo>
                    <a:pt x="406" y="1331"/>
                  </a:lnTo>
                  <a:lnTo>
                    <a:pt x="406" y="1331"/>
                  </a:lnTo>
                  <a:lnTo>
                    <a:pt x="405" y="1331"/>
                  </a:lnTo>
                  <a:lnTo>
                    <a:pt x="405" y="1331"/>
                  </a:lnTo>
                  <a:lnTo>
                    <a:pt x="405" y="1331"/>
                  </a:lnTo>
                  <a:lnTo>
                    <a:pt x="405" y="1331"/>
                  </a:lnTo>
                  <a:lnTo>
                    <a:pt x="405" y="1331"/>
                  </a:lnTo>
                  <a:lnTo>
                    <a:pt x="405" y="1331"/>
                  </a:lnTo>
                  <a:lnTo>
                    <a:pt x="404" y="1331"/>
                  </a:lnTo>
                  <a:lnTo>
                    <a:pt x="404" y="1331"/>
                  </a:lnTo>
                  <a:lnTo>
                    <a:pt x="403" y="1331"/>
                  </a:lnTo>
                  <a:lnTo>
                    <a:pt x="403"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899"/>
                  </a:lnTo>
                  <a:lnTo>
                    <a:pt x="400" y="899"/>
                  </a:lnTo>
                  <a:lnTo>
                    <a:pt x="400" y="899"/>
                  </a:lnTo>
                  <a:lnTo>
                    <a:pt x="400" y="899"/>
                  </a:lnTo>
                  <a:lnTo>
                    <a:pt x="400" y="899"/>
                  </a:lnTo>
                  <a:lnTo>
                    <a:pt x="400" y="899"/>
                  </a:lnTo>
                  <a:lnTo>
                    <a:pt x="400" y="1333"/>
                  </a:lnTo>
                  <a:lnTo>
                    <a:pt x="399" y="1333"/>
                  </a:lnTo>
                  <a:lnTo>
                    <a:pt x="399" y="899"/>
                  </a:lnTo>
                  <a:lnTo>
                    <a:pt x="399" y="899"/>
                  </a:lnTo>
                  <a:lnTo>
                    <a:pt x="399" y="899"/>
                  </a:lnTo>
                  <a:lnTo>
                    <a:pt x="399" y="899"/>
                  </a:lnTo>
                  <a:lnTo>
                    <a:pt x="399" y="1334"/>
                  </a:lnTo>
                  <a:lnTo>
                    <a:pt x="398" y="1334"/>
                  </a:lnTo>
                  <a:lnTo>
                    <a:pt x="398" y="1334"/>
                  </a:lnTo>
                  <a:lnTo>
                    <a:pt x="398" y="1334"/>
                  </a:lnTo>
                  <a:lnTo>
                    <a:pt x="398" y="1334"/>
                  </a:lnTo>
                  <a:lnTo>
                    <a:pt x="398" y="1334"/>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87" y="899"/>
                  </a:lnTo>
                  <a:lnTo>
                    <a:pt x="387" y="899"/>
                  </a:lnTo>
                  <a:lnTo>
                    <a:pt x="384" y="899"/>
                  </a:lnTo>
                  <a:lnTo>
                    <a:pt x="384" y="899"/>
                  </a:lnTo>
                  <a:lnTo>
                    <a:pt x="383" y="899"/>
                  </a:lnTo>
                  <a:lnTo>
                    <a:pt x="383" y="899"/>
                  </a:lnTo>
                  <a:lnTo>
                    <a:pt x="383" y="899"/>
                  </a:lnTo>
                  <a:lnTo>
                    <a:pt x="383" y="899"/>
                  </a:lnTo>
                  <a:lnTo>
                    <a:pt x="383" y="899"/>
                  </a:lnTo>
                  <a:lnTo>
                    <a:pt x="383" y="899"/>
                  </a:lnTo>
                  <a:lnTo>
                    <a:pt x="383" y="899"/>
                  </a:lnTo>
                  <a:lnTo>
                    <a:pt x="383" y="899"/>
                  </a:lnTo>
                  <a:lnTo>
                    <a:pt x="383" y="899"/>
                  </a:lnTo>
                  <a:lnTo>
                    <a:pt x="383" y="1342"/>
                  </a:lnTo>
                  <a:lnTo>
                    <a:pt x="383" y="1342"/>
                  </a:lnTo>
                  <a:lnTo>
                    <a:pt x="383" y="1342"/>
                  </a:lnTo>
                  <a:lnTo>
                    <a:pt x="383" y="1342"/>
                  </a:lnTo>
                  <a:lnTo>
                    <a:pt x="383" y="1342"/>
                  </a:lnTo>
                  <a:lnTo>
                    <a:pt x="383" y="1342"/>
                  </a:lnTo>
                  <a:lnTo>
                    <a:pt x="383" y="1342"/>
                  </a:lnTo>
                  <a:lnTo>
                    <a:pt x="382" y="1342"/>
                  </a:lnTo>
                  <a:lnTo>
                    <a:pt x="382" y="1342"/>
                  </a:lnTo>
                  <a:lnTo>
                    <a:pt x="382" y="1342"/>
                  </a:lnTo>
                  <a:lnTo>
                    <a:pt x="382" y="1342"/>
                  </a:lnTo>
                  <a:lnTo>
                    <a:pt x="382" y="1342"/>
                  </a:lnTo>
                  <a:lnTo>
                    <a:pt x="382" y="1347"/>
                  </a:lnTo>
                  <a:lnTo>
                    <a:pt x="382" y="1347"/>
                  </a:lnTo>
                  <a:lnTo>
                    <a:pt x="382" y="1347"/>
                  </a:lnTo>
                  <a:lnTo>
                    <a:pt x="382" y="1347"/>
                  </a:lnTo>
                  <a:lnTo>
                    <a:pt x="382" y="1348"/>
                  </a:lnTo>
                  <a:lnTo>
                    <a:pt x="382" y="1348"/>
                  </a:lnTo>
                  <a:lnTo>
                    <a:pt x="382" y="899"/>
                  </a:lnTo>
                  <a:lnTo>
                    <a:pt x="382" y="899"/>
                  </a:lnTo>
                  <a:lnTo>
                    <a:pt x="382" y="899"/>
                  </a:lnTo>
                  <a:lnTo>
                    <a:pt x="381" y="899"/>
                  </a:lnTo>
                  <a:lnTo>
                    <a:pt x="381" y="1349"/>
                  </a:lnTo>
                  <a:lnTo>
                    <a:pt x="380" y="1349"/>
                  </a:lnTo>
                  <a:lnTo>
                    <a:pt x="380" y="1349"/>
                  </a:lnTo>
                  <a:lnTo>
                    <a:pt x="379" y="1349"/>
                  </a:lnTo>
                  <a:lnTo>
                    <a:pt x="379" y="899"/>
                  </a:lnTo>
                  <a:lnTo>
                    <a:pt x="378" y="899"/>
                  </a:lnTo>
                  <a:lnTo>
                    <a:pt x="378" y="899"/>
                  </a:lnTo>
                  <a:lnTo>
                    <a:pt x="378" y="899"/>
                  </a:lnTo>
                  <a:lnTo>
                    <a:pt x="378" y="1349"/>
                  </a:lnTo>
                  <a:lnTo>
                    <a:pt x="378" y="1349"/>
                  </a:lnTo>
                  <a:lnTo>
                    <a:pt x="378" y="1349"/>
                  </a:lnTo>
                  <a:lnTo>
                    <a:pt x="378" y="1349"/>
                  </a:lnTo>
                  <a:lnTo>
                    <a:pt x="378" y="1349"/>
                  </a:lnTo>
                  <a:lnTo>
                    <a:pt x="377" y="134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1349"/>
                  </a:lnTo>
                  <a:lnTo>
                    <a:pt x="377" y="1349"/>
                  </a:lnTo>
                  <a:lnTo>
                    <a:pt x="377" y="1349"/>
                  </a:lnTo>
                  <a:lnTo>
                    <a:pt x="377" y="1349"/>
                  </a:lnTo>
                  <a:lnTo>
                    <a:pt x="377" y="1351"/>
                  </a:lnTo>
                  <a:lnTo>
                    <a:pt x="358" y="1351"/>
                  </a:lnTo>
                  <a:lnTo>
                    <a:pt x="358" y="1351"/>
                  </a:lnTo>
                  <a:lnTo>
                    <a:pt x="354" y="1351"/>
                  </a:lnTo>
                  <a:lnTo>
                    <a:pt x="354" y="1351"/>
                  </a:lnTo>
                  <a:lnTo>
                    <a:pt x="352" y="1351"/>
                  </a:lnTo>
                  <a:lnTo>
                    <a:pt x="352" y="1351"/>
                  </a:lnTo>
                  <a:lnTo>
                    <a:pt x="352" y="1351"/>
                  </a:lnTo>
                  <a:lnTo>
                    <a:pt x="352" y="1351"/>
                  </a:lnTo>
                  <a:lnTo>
                    <a:pt x="351" y="1351"/>
                  </a:lnTo>
                  <a:lnTo>
                    <a:pt x="351" y="1351"/>
                  </a:lnTo>
                  <a:lnTo>
                    <a:pt x="351" y="1351"/>
                  </a:lnTo>
                  <a:lnTo>
                    <a:pt x="351" y="1351"/>
                  </a:lnTo>
                  <a:lnTo>
                    <a:pt x="351" y="1351"/>
                  </a:lnTo>
                  <a:lnTo>
                    <a:pt x="351" y="1351"/>
                  </a:lnTo>
                  <a:lnTo>
                    <a:pt x="351" y="1351"/>
                  </a:lnTo>
                  <a:lnTo>
                    <a:pt x="351" y="899"/>
                  </a:lnTo>
                  <a:lnTo>
                    <a:pt x="351" y="899"/>
                  </a:lnTo>
                  <a:lnTo>
                    <a:pt x="351" y="899"/>
                  </a:lnTo>
                  <a:lnTo>
                    <a:pt x="351" y="899"/>
                  </a:lnTo>
                  <a:lnTo>
                    <a:pt x="351" y="1353"/>
                  </a:lnTo>
                  <a:lnTo>
                    <a:pt x="351" y="1353"/>
                  </a:lnTo>
                  <a:lnTo>
                    <a:pt x="351" y="1353"/>
                  </a:lnTo>
                  <a:lnTo>
                    <a:pt x="350" y="1353"/>
                  </a:lnTo>
                  <a:lnTo>
                    <a:pt x="350" y="1353"/>
                  </a:lnTo>
                  <a:lnTo>
                    <a:pt x="350" y="1353"/>
                  </a:lnTo>
                  <a:lnTo>
                    <a:pt x="350" y="1353"/>
                  </a:lnTo>
                  <a:lnTo>
                    <a:pt x="350" y="1353"/>
                  </a:lnTo>
                  <a:lnTo>
                    <a:pt x="350" y="899"/>
                  </a:lnTo>
                  <a:lnTo>
                    <a:pt x="348" y="899"/>
                  </a:lnTo>
                  <a:lnTo>
                    <a:pt x="348" y="899"/>
                  </a:lnTo>
                  <a:lnTo>
                    <a:pt x="347" y="899"/>
                  </a:lnTo>
                  <a:lnTo>
                    <a:pt x="347" y="899"/>
                  </a:lnTo>
                  <a:lnTo>
                    <a:pt x="347" y="899"/>
                  </a:lnTo>
                  <a:lnTo>
                    <a:pt x="347" y="899"/>
                  </a:lnTo>
                  <a:lnTo>
                    <a:pt x="346" y="899"/>
                  </a:lnTo>
                  <a:lnTo>
                    <a:pt x="346" y="899"/>
                  </a:lnTo>
                  <a:lnTo>
                    <a:pt x="346" y="899"/>
                  </a:lnTo>
                  <a:lnTo>
                    <a:pt x="346" y="899"/>
                  </a:lnTo>
                  <a:lnTo>
                    <a:pt x="346" y="899"/>
                  </a:lnTo>
                  <a:lnTo>
                    <a:pt x="346"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4" y="899"/>
                  </a:lnTo>
                  <a:lnTo>
                    <a:pt x="344" y="899"/>
                  </a:lnTo>
                  <a:lnTo>
                    <a:pt x="344" y="899"/>
                  </a:lnTo>
                  <a:lnTo>
                    <a:pt x="344" y="899"/>
                  </a:lnTo>
                  <a:lnTo>
                    <a:pt x="344" y="89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9"/>
                  </a:lnTo>
                  <a:lnTo>
                    <a:pt x="344" y="1359"/>
                  </a:lnTo>
                  <a:lnTo>
                    <a:pt x="344" y="1359"/>
                  </a:lnTo>
                  <a:lnTo>
                    <a:pt x="342" y="1359"/>
                  </a:lnTo>
                  <a:lnTo>
                    <a:pt x="342" y="1359"/>
                  </a:lnTo>
                  <a:lnTo>
                    <a:pt x="342" y="135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2" y="899"/>
                  </a:lnTo>
                  <a:lnTo>
                    <a:pt x="341" y="899"/>
                  </a:lnTo>
                  <a:lnTo>
                    <a:pt x="341" y="899"/>
                  </a:lnTo>
                  <a:lnTo>
                    <a:pt x="340" y="899"/>
                  </a:lnTo>
                  <a:lnTo>
                    <a:pt x="340"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38" y="899"/>
                  </a:lnTo>
                  <a:lnTo>
                    <a:pt x="338" y="1363"/>
                  </a:lnTo>
                  <a:lnTo>
                    <a:pt x="338" y="1363"/>
                  </a:lnTo>
                  <a:lnTo>
                    <a:pt x="338" y="1363"/>
                  </a:lnTo>
                  <a:lnTo>
                    <a:pt x="338" y="1363"/>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7" y="899"/>
                  </a:lnTo>
                  <a:lnTo>
                    <a:pt x="337" y="899"/>
                  </a:lnTo>
                  <a:lnTo>
                    <a:pt x="337" y="899"/>
                  </a:lnTo>
                  <a:lnTo>
                    <a:pt x="337" y="899"/>
                  </a:lnTo>
                  <a:lnTo>
                    <a:pt x="337" y="899"/>
                  </a:lnTo>
                  <a:lnTo>
                    <a:pt x="337" y="899"/>
                  </a:lnTo>
                  <a:lnTo>
                    <a:pt x="337" y="899"/>
                  </a:lnTo>
                  <a:lnTo>
                    <a:pt x="337"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5" y="899"/>
                  </a:lnTo>
                  <a:lnTo>
                    <a:pt x="335" y="899"/>
                  </a:lnTo>
                  <a:lnTo>
                    <a:pt x="335" y="899"/>
                  </a:lnTo>
                  <a:lnTo>
                    <a:pt x="335" y="899"/>
                  </a:lnTo>
                  <a:lnTo>
                    <a:pt x="335" y="899"/>
                  </a:lnTo>
                  <a:lnTo>
                    <a:pt x="335" y="1366"/>
                  </a:lnTo>
                  <a:lnTo>
                    <a:pt x="335" y="1366"/>
                  </a:lnTo>
                  <a:lnTo>
                    <a:pt x="335" y="1366"/>
                  </a:lnTo>
                  <a:lnTo>
                    <a:pt x="335" y="1366"/>
                  </a:lnTo>
                  <a:lnTo>
                    <a:pt x="335" y="899"/>
                  </a:lnTo>
                  <a:lnTo>
                    <a:pt x="335" y="899"/>
                  </a:lnTo>
                  <a:lnTo>
                    <a:pt x="335" y="899"/>
                  </a:lnTo>
                  <a:lnTo>
                    <a:pt x="335" y="899"/>
                  </a:lnTo>
                  <a:lnTo>
                    <a:pt x="335" y="1366"/>
                  </a:lnTo>
                  <a:lnTo>
                    <a:pt x="335" y="1366"/>
                  </a:lnTo>
                  <a:lnTo>
                    <a:pt x="335" y="899"/>
                  </a:lnTo>
                  <a:lnTo>
                    <a:pt x="335" y="899"/>
                  </a:lnTo>
                  <a:lnTo>
                    <a:pt x="335" y="1366"/>
                  </a:lnTo>
                  <a:lnTo>
                    <a:pt x="335" y="1366"/>
                  </a:lnTo>
                  <a:lnTo>
                    <a:pt x="335" y="1366"/>
                  </a:lnTo>
                  <a:lnTo>
                    <a:pt x="335" y="1366"/>
                  </a:lnTo>
                  <a:lnTo>
                    <a:pt x="335" y="899"/>
                  </a:lnTo>
                  <a:lnTo>
                    <a:pt x="335" y="899"/>
                  </a:lnTo>
                  <a:lnTo>
                    <a:pt x="335" y="1366"/>
                  </a:lnTo>
                  <a:lnTo>
                    <a:pt x="335" y="1366"/>
                  </a:lnTo>
                  <a:lnTo>
                    <a:pt x="335" y="899"/>
                  </a:lnTo>
                  <a:lnTo>
                    <a:pt x="335" y="899"/>
                  </a:lnTo>
                  <a:lnTo>
                    <a:pt x="335" y="899"/>
                  </a:lnTo>
                  <a:lnTo>
                    <a:pt x="335" y="899"/>
                  </a:lnTo>
                  <a:lnTo>
                    <a:pt x="335" y="1366"/>
                  </a:lnTo>
                  <a:lnTo>
                    <a:pt x="335" y="1366"/>
                  </a:lnTo>
                  <a:lnTo>
                    <a:pt x="335" y="899"/>
                  </a:lnTo>
                  <a:lnTo>
                    <a:pt x="335" y="899"/>
                  </a:lnTo>
                  <a:lnTo>
                    <a:pt x="335" y="899"/>
                  </a:lnTo>
                  <a:lnTo>
                    <a:pt x="335" y="899"/>
                  </a:lnTo>
                  <a:lnTo>
                    <a:pt x="335" y="899"/>
                  </a:lnTo>
                  <a:lnTo>
                    <a:pt x="335" y="899"/>
                  </a:lnTo>
                  <a:lnTo>
                    <a:pt x="335" y="899"/>
                  </a:lnTo>
                  <a:lnTo>
                    <a:pt x="335" y="899"/>
                  </a:lnTo>
                  <a:lnTo>
                    <a:pt x="335" y="899"/>
                  </a:lnTo>
                  <a:lnTo>
                    <a:pt x="333" y="899"/>
                  </a:lnTo>
                  <a:lnTo>
                    <a:pt x="333" y="899"/>
                  </a:lnTo>
                  <a:lnTo>
                    <a:pt x="332" y="899"/>
                  </a:lnTo>
                  <a:lnTo>
                    <a:pt x="332" y="899"/>
                  </a:lnTo>
                  <a:lnTo>
                    <a:pt x="331" y="899"/>
                  </a:lnTo>
                  <a:lnTo>
                    <a:pt x="331" y="899"/>
                  </a:lnTo>
                  <a:lnTo>
                    <a:pt x="330" y="899"/>
                  </a:lnTo>
                  <a:lnTo>
                    <a:pt x="330" y="899"/>
                  </a:lnTo>
                  <a:lnTo>
                    <a:pt x="329" y="899"/>
                  </a:lnTo>
                  <a:lnTo>
                    <a:pt x="329"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1370"/>
                  </a:lnTo>
                  <a:lnTo>
                    <a:pt x="327" y="1370"/>
                  </a:lnTo>
                  <a:lnTo>
                    <a:pt x="327" y="1370"/>
                  </a:lnTo>
                  <a:lnTo>
                    <a:pt x="327" y="1370"/>
                  </a:lnTo>
                  <a:lnTo>
                    <a:pt x="327" y="899"/>
                  </a:lnTo>
                  <a:lnTo>
                    <a:pt x="327" y="899"/>
                  </a:lnTo>
                  <a:lnTo>
                    <a:pt x="327" y="899"/>
                  </a:lnTo>
                  <a:lnTo>
                    <a:pt x="327" y="899"/>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1"/>
                  </a:lnTo>
                  <a:lnTo>
                    <a:pt x="322" y="1371"/>
                  </a:lnTo>
                  <a:lnTo>
                    <a:pt x="322" y="1371"/>
                  </a:lnTo>
                  <a:lnTo>
                    <a:pt x="322" y="1371"/>
                  </a:lnTo>
                  <a:lnTo>
                    <a:pt x="322" y="1371"/>
                  </a:lnTo>
                  <a:lnTo>
                    <a:pt x="322" y="1371"/>
                  </a:lnTo>
                  <a:lnTo>
                    <a:pt x="322" y="1371"/>
                  </a:lnTo>
                  <a:lnTo>
                    <a:pt x="322" y="1371"/>
                  </a:lnTo>
                  <a:lnTo>
                    <a:pt x="322" y="1372"/>
                  </a:lnTo>
                  <a:lnTo>
                    <a:pt x="310" y="1372"/>
                  </a:lnTo>
                  <a:lnTo>
                    <a:pt x="310" y="899"/>
                  </a:lnTo>
                  <a:lnTo>
                    <a:pt x="309" y="899"/>
                  </a:lnTo>
                  <a:lnTo>
                    <a:pt x="309" y="899"/>
                  </a:lnTo>
                  <a:lnTo>
                    <a:pt x="309" y="899"/>
                  </a:lnTo>
                  <a:lnTo>
                    <a:pt x="309" y="1380"/>
                  </a:lnTo>
                  <a:lnTo>
                    <a:pt x="309" y="1380"/>
                  </a:lnTo>
                  <a:lnTo>
                    <a:pt x="309" y="1380"/>
                  </a:lnTo>
                  <a:lnTo>
                    <a:pt x="309" y="1380"/>
                  </a:lnTo>
                  <a:lnTo>
                    <a:pt x="309" y="1380"/>
                  </a:lnTo>
                  <a:lnTo>
                    <a:pt x="309" y="1380"/>
                  </a:lnTo>
                  <a:lnTo>
                    <a:pt x="309" y="899"/>
                  </a:lnTo>
                  <a:lnTo>
                    <a:pt x="308" y="899"/>
                  </a:lnTo>
                  <a:lnTo>
                    <a:pt x="308" y="899"/>
                  </a:lnTo>
                  <a:lnTo>
                    <a:pt x="307" y="899"/>
                  </a:lnTo>
                  <a:lnTo>
                    <a:pt x="307" y="899"/>
                  </a:lnTo>
                  <a:lnTo>
                    <a:pt x="307" y="899"/>
                  </a:lnTo>
                  <a:lnTo>
                    <a:pt x="307" y="899"/>
                  </a:lnTo>
                  <a:lnTo>
                    <a:pt x="301" y="899"/>
                  </a:lnTo>
                  <a:lnTo>
                    <a:pt x="301" y="899"/>
                  </a:lnTo>
                  <a:lnTo>
                    <a:pt x="299" y="899"/>
                  </a:lnTo>
                  <a:lnTo>
                    <a:pt x="299" y="899"/>
                  </a:lnTo>
                  <a:lnTo>
                    <a:pt x="297" y="899"/>
                  </a:lnTo>
                  <a:lnTo>
                    <a:pt x="297"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6"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0" y="899"/>
                  </a:lnTo>
                  <a:lnTo>
                    <a:pt x="290" y="899"/>
                  </a:lnTo>
                  <a:lnTo>
                    <a:pt x="289" y="899"/>
                  </a:lnTo>
                  <a:lnTo>
                    <a:pt x="289"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6" y="899"/>
                  </a:lnTo>
                  <a:lnTo>
                    <a:pt x="286" y="899"/>
                  </a:lnTo>
                  <a:lnTo>
                    <a:pt x="280" y="899"/>
                  </a:lnTo>
                  <a:lnTo>
                    <a:pt x="280" y="899"/>
                  </a:lnTo>
                  <a:lnTo>
                    <a:pt x="274" y="899"/>
                  </a:lnTo>
                  <a:lnTo>
                    <a:pt x="274" y="899"/>
                  </a:lnTo>
                  <a:lnTo>
                    <a:pt x="268" y="899"/>
                  </a:lnTo>
                  <a:lnTo>
                    <a:pt x="268" y="899"/>
                  </a:lnTo>
                  <a:lnTo>
                    <a:pt x="266" y="899"/>
                  </a:lnTo>
                  <a:lnTo>
                    <a:pt x="266" y="899"/>
                  </a:lnTo>
                  <a:lnTo>
                    <a:pt x="266" y="899"/>
                  </a:lnTo>
                  <a:lnTo>
                    <a:pt x="266" y="899"/>
                  </a:lnTo>
                  <a:lnTo>
                    <a:pt x="266" y="899"/>
                  </a:lnTo>
                  <a:lnTo>
                    <a:pt x="266" y="899"/>
                  </a:lnTo>
                  <a:lnTo>
                    <a:pt x="266" y="899"/>
                  </a:lnTo>
                  <a:lnTo>
                    <a:pt x="266" y="899"/>
                  </a:lnTo>
                  <a:lnTo>
                    <a:pt x="266" y="899"/>
                  </a:lnTo>
                  <a:lnTo>
                    <a:pt x="266" y="1404"/>
                  </a:lnTo>
                  <a:lnTo>
                    <a:pt x="247" y="1404"/>
                  </a:lnTo>
                  <a:lnTo>
                    <a:pt x="247" y="1404"/>
                  </a:lnTo>
                  <a:lnTo>
                    <a:pt x="247" y="1404"/>
                  </a:lnTo>
                  <a:lnTo>
                    <a:pt x="247" y="899"/>
                  </a:lnTo>
                  <a:lnTo>
                    <a:pt x="247" y="899"/>
                  </a:lnTo>
                  <a:lnTo>
                    <a:pt x="247" y="1404"/>
                  </a:lnTo>
                  <a:lnTo>
                    <a:pt x="247" y="1404"/>
                  </a:lnTo>
                  <a:lnTo>
                    <a:pt x="247" y="1404"/>
                  </a:lnTo>
                  <a:lnTo>
                    <a:pt x="247" y="1404"/>
                  </a:lnTo>
                  <a:lnTo>
                    <a:pt x="247" y="1404"/>
                  </a:lnTo>
                  <a:lnTo>
                    <a:pt x="247" y="1404"/>
                  </a:lnTo>
                  <a:lnTo>
                    <a:pt x="247" y="899"/>
                  </a:lnTo>
                  <a:lnTo>
                    <a:pt x="247" y="899"/>
                  </a:lnTo>
                  <a:lnTo>
                    <a:pt x="247" y="1406"/>
                  </a:lnTo>
                  <a:lnTo>
                    <a:pt x="243" y="1406"/>
                  </a:lnTo>
                  <a:lnTo>
                    <a:pt x="243" y="899"/>
                  </a:lnTo>
                  <a:lnTo>
                    <a:pt x="241" y="899"/>
                  </a:lnTo>
                  <a:lnTo>
                    <a:pt x="241" y="1406"/>
                  </a:lnTo>
                  <a:lnTo>
                    <a:pt x="240" y="1406"/>
                  </a:lnTo>
                  <a:lnTo>
                    <a:pt x="240" y="1406"/>
                  </a:lnTo>
                  <a:lnTo>
                    <a:pt x="240" y="1406"/>
                  </a:lnTo>
                  <a:lnTo>
                    <a:pt x="240" y="1406"/>
                  </a:lnTo>
                  <a:lnTo>
                    <a:pt x="239" y="1406"/>
                  </a:lnTo>
                  <a:lnTo>
                    <a:pt x="239" y="1406"/>
                  </a:lnTo>
                  <a:lnTo>
                    <a:pt x="239" y="1406"/>
                  </a:lnTo>
                  <a:lnTo>
                    <a:pt x="239" y="1406"/>
                  </a:lnTo>
                  <a:lnTo>
                    <a:pt x="239" y="1406"/>
                  </a:lnTo>
                  <a:lnTo>
                    <a:pt x="239" y="1406"/>
                  </a:lnTo>
                  <a:lnTo>
                    <a:pt x="239" y="1406"/>
                  </a:lnTo>
                  <a:lnTo>
                    <a:pt x="239" y="899"/>
                  </a:lnTo>
                  <a:lnTo>
                    <a:pt x="239" y="899"/>
                  </a:lnTo>
                  <a:lnTo>
                    <a:pt x="239" y="899"/>
                  </a:lnTo>
                  <a:lnTo>
                    <a:pt x="239" y="899"/>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8"/>
                  </a:lnTo>
                  <a:lnTo>
                    <a:pt x="239" y="1408"/>
                  </a:lnTo>
                  <a:lnTo>
                    <a:pt x="239" y="1408"/>
                  </a:lnTo>
                  <a:lnTo>
                    <a:pt x="238" y="1408"/>
                  </a:lnTo>
                  <a:lnTo>
                    <a:pt x="238" y="1408"/>
                  </a:lnTo>
                  <a:lnTo>
                    <a:pt x="238" y="1408"/>
                  </a:lnTo>
                  <a:lnTo>
                    <a:pt x="238" y="1408"/>
                  </a:lnTo>
                  <a:lnTo>
                    <a:pt x="238" y="1408"/>
                  </a:lnTo>
                  <a:lnTo>
                    <a:pt x="238" y="1408"/>
                  </a:lnTo>
                  <a:lnTo>
                    <a:pt x="238" y="1408"/>
                  </a:lnTo>
                  <a:lnTo>
                    <a:pt x="238" y="1408"/>
                  </a:lnTo>
                  <a:lnTo>
                    <a:pt x="238" y="1408"/>
                  </a:lnTo>
                  <a:lnTo>
                    <a:pt x="238" y="1409"/>
                  </a:lnTo>
                  <a:lnTo>
                    <a:pt x="237" y="1409"/>
                  </a:lnTo>
                  <a:lnTo>
                    <a:pt x="237" y="899"/>
                  </a:lnTo>
                  <a:lnTo>
                    <a:pt x="237" y="899"/>
                  </a:lnTo>
                  <a:lnTo>
                    <a:pt x="237" y="1409"/>
                  </a:lnTo>
                  <a:lnTo>
                    <a:pt x="237" y="1409"/>
                  </a:lnTo>
                  <a:lnTo>
                    <a:pt x="237" y="1409"/>
                  </a:lnTo>
                  <a:lnTo>
                    <a:pt x="237" y="1409"/>
                  </a:lnTo>
                  <a:lnTo>
                    <a:pt x="237" y="1409"/>
                  </a:lnTo>
                  <a:lnTo>
                    <a:pt x="237" y="1409"/>
                  </a:lnTo>
                  <a:lnTo>
                    <a:pt x="237" y="899"/>
                  </a:lnTo>
                  <a:lnTo>
                    <a:pt x="237" y="899"/>
                  </a:lnTo>
                  <a:lnTo>
                    <a:pt x="237"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3"/>
                  </a:lnTo>
                  <a:lnTo>
                    <a:pt x="233" y="1413"/>
                  </a:lnTo>
                  <a:lnTo>
                    <a:pt x="233" y="1414"/>
                  </a:lnTo>
                  <a:lnTo>
                    <a:pt x="233" y="1414"/>
                  </a:lnTo>
                  <a:lnTo>
                    <a:pt x="233" y="1414"/>
                  </a:lnTo>
                  <a:lnTo>
                    <a:pt x="228" y="1414"/>
                  </a:lnTo>
                  <a:lnTo>
                    <a:pt x="228" y="1414"/>
                  </a:lnTo>
                  <a:lnTo>
                    <a:pt x="226" y="1414"/>
                  </a:lnTo>
                  <a:lnTo>
                    <a:pt x="226" y="1414"/>
                  </a:lnTo>
                  <a:lnTo>
                    <a:pt x="224" y="1414"/>
                  </a:lnTo>
                  <a:lnTo>
                    <a:pt x="224" y="1414"/>
                  </a:lnTo>
                  <a:lnTo>
                    <a:pt x="223" y="1414"/>
                  </a:lnTo>
                  <a:lnTo>
                    <a:pt x="223" y="1414"/>
                  </a:lnTo>
                  <a:lnTo>
                    <a:pt x="222" y="1414"/>
                  </a:lnTo>
                  <a:lnTo>
                    <a:pt x="222" y="1414"/>
                  </a:lnTo>
                  <a:lnTo>
                    <a:pt x="222" y="1414"/>
                  </a:lnTo>
                  <a:lnTo>
                    <a:pt x="222" y="1414"/>
                  </a:lnTo>
                  <a:lnTo>
                    <a:pt x="221" y="1414"/>
                  </a:lnTo>
                  <a:lnTo>
                    <a:pt x="221" y="1414"/>
                  </a:lnTo>
                  <a:lnTo>
                    <a:pt x="221" y="1414"/>
                  </a:lnTo>
                  <a:lnTo>
                    <a:pt x="221" y="899"/>
                  </a:lnTo>
                  <a:lnTo>
                    <a:pt x="220" y="899"/>
                  </a:lnTo>
                  <a:lnTo>
                    <a:pt x="220" y="1414"/>
                  </a:lnTo>
                  <a:lnTo>
                    <a:pt x="220" y="1414"/>
                  </a:lnTo>
                  <a:lnTo>
                    <a:pt x="220" y="1414"/>
                  </a:lnTo>
                  <a:lnTo>
                    <a:pt x="220" y="1414"/>
                  </a:lnTo>
                  <a:lnTo>
                    <a:pt x="220" y="1414"/>
                  </a:lnTo>
                  <a:lnTo>
                    <a:pt x="220" y="1414"/>
                  </a:lnTo>
                  <a:lnTo>
                    <a:pt x="220" y="1414"/>
                  </a:lnTo>
                  <a:lnTo>
                    <a:pt x="220" y="1414"/>
                  </a:lnTo>
                  <a:lnTo>
                    <a:pt x="220"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899"/>
                  </a:lnTo>
                  <a:lnTo>
                    <a:pt x="219" y="899"/>
                  </a:lnTo>
                  <a:lnTo>
                    <a:pt x="219" y="899"/>
                  </a:lnTo>
                  <a:lnTo>
                    <a:pt x="219" y="899"/>
                  </a:lnTo>
                  <a:lnTo>
                    <a:pt x="219" y="899"/>
                  </a:lnTo>
                  <a:lnTo>
                    <a:pt x="219" y="899"/>
                  </a:lnTo>
                  <a:lnTo>
                    <a:pt x="219" y="899"/>
                  </a:lnTo>
                  <a:lnTo>
                    <a:pt x="217" y="899"/>
                  </a:lnTo>
                  <a:lnTo>
                    <a:pt x="217" y="1420"/>
                  </a:lnTo>
                  <a:lnTo>
                    <a:pt x="213" y="1420"/>
                  </a:lnTo>
                  <a:lnTo>
                    <a:pt x="213" y="1420"/>
                  </a:lnTo>
                  <a:lnTo>
                    <a:pt x="211" y="1420"/>
                  </a:lnTo>
                  <a:lnTo>
                    <a:pt x="211" y="899"/>
                  </a:lnTo>
                  <a:lnTo>
                    <a:pt x="210" y="899"/>
                  </a:lnTo>
                  <a:lnTo>
                    <a:pt x="210" y="899"/>
                  </a:lnTo>
                  <a:lnTo>
                    <a:pt x="209" y="899"/>
                  </a:lnTo>
                  <a:lnTo>
                    <a:pt x="209" y="899"/>
                  </a:lnTo>
                  <a:lnTo>
                    <a:pt x="209" y="899"/>
                  </a:lnTo>
                  <a:lnTo>
                    <a:pt x="209" y="1420"/>
                  </a:lnTo>
                  <a:lnTo>
                    <a:pt x="209" y="1420"/>
                  </a:lnTo>
                  <a:lnTo>
                    <a:pt x="209" y="1420"/>
                  </a:lnTo>
                  <a:lnTo>
                    <a:pt x="209" y="1420"/>
                  </a:lnTo>
                  <a:lnTo>
                    <a:pt x="209" y="899"/>
                  </a:lnTo>
                  <a:lnTo>
                    <a:pt x="209" y="899"/>
                  </a:lnTo>
                  <a:lnTo>
                    <a:pt x="209" y="1420"/>
                  </a:lnTo>
                  <a:lnTo>
                    <a:pt x="207" y="1420"/>
                  </a:lnTo>
                  <a:lnTo>
                    <a:pt x="207" y="1420"/>
                  </a:lnTo>
                  <a:lnTo>
                    <a:pt x="207" y="1420"/>
                  </a:lnTo>
                  <a:lnTo>
                    <a:pt x="207" y="899"/>
                  </a:lnTo>
                  <a:lnTo>
                    <a:pt x="207" y="899"/>
                  </a:lnTo>
                  <a:lnTo>
                    <a:pt x="207" y="1425"/>
                  </a:lnTo>
                  <a:lnTo>
                    <a:pt x="206" y="1425"/>
                  </a:lnTo>
                  <a:lnTo>
                    <a:pt x="206" y="1425"/>
                  </a:lnTo>
                  <a:lnTo>
                    <a:pt x="205" y="1425"/>
                  </a:lnTo>
                  <a:lnTo>
                    <a:pt x="205" y="1425"/>
                  </a:lnTo>
                  <a:lnTo>
                    <a:pt x="204" y="1425"/>
                  </a:lnTo>
                  <a:lnTo>
                    <a:pt x="204" y="899"/>
                  </a:lnTo>
                  <a:lnTo>
                    <a:pt x="204" y="899"/>
                  </a:lnTo>
                  <a:lnTo>
                    <a:pt x="204" y="899"/>
                  </a:lnTo>
                  <a:lnTo>
                    <a:pt x="204" y="899"/>
                  </a:lnTo>
                  <a:lnTo>
                    <a:pt x="204" y="899"/>
                  </a:lnTo>
                  <a:lnTo>
                    <a:pt x="204" y="899"/>
                  </a:lnTo>
                  <a:lnTo>
                    <a:pt x="204" y="899"/>
                  </a:lnTo>
                  <a:lnTo>
                    <a:pt x="204" y="899"/>
                  </a:lnTo>
                  <a:lnTo>
                    <a:pt x="204" y="1430"/>
                  </a:lnTo>
                  <a:lnTo>
                    <a:pt x="204" y="1430"/>
                  </a:lnTo>
                  <a:lnTo>
                    <a:pt x="204" y="1430"/>
                  </a:lnTo>
                  <a:lnTo>
                    <a:pt x="167" y="1430"/>
                  </a:lnTo>
                  <a:lnTo>
                    <a:pt x="167" y="1430"/>
                  </a:lnTo>
                  <a:lnTo>
                    <a:pt x="160" y="1430"/>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4"/>
                  </a:lnTo>
                  <a:lnTo>
                    <a:pt x="152" y="1434"/>
                  </a:lnTo>
                  <a:lnTo>
                    <a:pt x="152" y="899"/>
                  </a:lnTo>
                  <a:lnTo>
                    <a:pt x="152" y="899"/>
                  </a:lnTo>
                  <a:lnTo>
                    <a:pt x="152" y="899"/>
                  </a:lnTo>
                  <a:lnTo>
                    <a:pt x="152" y="899"/>
                  </a:lnTo>
                  <a:lnTo>
                    <a:pt x="152"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0" y="899"/>
                  </a:lnTo>
                  <a:lnTo>
                    <a:pt x="150" y="899"/>
                  </a:lnTo>
                  <a:lnTo>
                    <a:pt x="150" y="899"/>
                  </a:lnTo>
                  <a:lnTo>
                    <a:pt x="150" y="899"/>
                  </a:lnTo>
                  <a:lnTo>
                    <a:pt x="150" y="899"/>
                  </a:lnTo>
                  <a:lnTo>
                    <a:pt x="150" y="899"/>
                  </a:lnTo>
                  <a:lnTo>
                    <a:pt x="150" y="899"/>
                  </a:lnTo>
                  <a:lnTo>
                    <a:pt x="150" y="899"/>
                  </a:lnTo>
                  <a:lnTo>
                    <a:pt x="150" y="899"/>
                  </a:lnTo>
                  <a:lnTo>
                    <a:pt x="150" y="1444"/>
                  </a:lnTo>
                  <a:lnTo>
                    <a:pt x="150" y="1444"/>
                  </a:lnTo>
                  <a:lnTo>
                    <a:pt x="150" y="1444"/>
                  </a:lnTo>
                  <a:lnTo>
                    <a:pt x="150" y="1444"/>
                  </a:lnTo>
                  <a:lnTo>
                    <a:pt x="150" y="1447"/>
                  </a:lnTo>
                  <a:lnTo>
                    <a:pt x="149" y="1447"/>
                  </a:lnTo>
                  <a:lnTo>
                    <a:pt x="149"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8" y="1447"/>
                  </a:lnTo>
                  <a:lnTo>
                    <a:pt x="148" y="899"/>
                  </a:lnTo>
                  <a:lnTo>
                    <a:pt x="148" y="899"/>
                  </a:lnTo>
                  <a:lnTo>
                    <a:pt x="148" y="1447"/>
                  </a:lnTo>
                  <a:lnTo>
                    <a:pt x="148" y="1447"/>
                  </a:lnTo>
                  <a:lnTo>
                    <a:pt x="148" y="899"/>
                  </a:lnTo>
                  <a:lnTo>
                    <a:pt x="148" y="899"/>
                  </a:lnTo>
                  <a:lnTo>
                    <a:pt x="148" y="899"/>
                  </a:lnTo>
                  <a:lnTo>
                    <a:pt x="148" y="899"/>
                  </a:lnTo>
                  <a:lnTo>
                    <a:pt x="148" y="899"/>
                  </a:lnTo>
                  <a:lnTo>
                    <a:pt x="148" y="899"/>
                  </a:lnTo>
                  <a:lnTo>
                    <a:pt x="148" y="899"/>
                  </a:lnTo>
                  <a:lnTo>
                    <a:pt x="147" y="899"/>
                  </a:lnTo>
                  <a:lnTo>
                    <a:pt x="147" y="899"/>
                  </a:lnTo>
                  <a:lnTo>
                    <a:pt x="147" y="899"/>
                  </a:lnTo>
                  <a:lnTo>
                    <a:pt x="147" y="899"/>
                  </a:lnTo>
                  <a:lnTo>
                    <a:pt x="147" y="899"/>
                  </a:lnTo>
                  <a:lnTo>
                    <a:pt x="147" y="899"/>
                  </a:lnTo>
                  <a:lnTo>
                    <a:pt x="147" y="899"/>
                  </a:lnTo>
                  <a:lnTo>
                    <a:pt x="147" y="899"/>
                  </a:lnTo>
                  <a:lnTo>
                    <a:pt x="144" y="899"/>
                  </a:lnTo>
                  <a:lnTo>
                    <a:pt x="144" y="899"/>
                  </a:lnTo>
                  <a:lnTo>
                    <a:pt x="143" y="899"/>
                  </a:lnTo>
                  <a:lnTo>
                    <a:pt x="143" y="899"/>
                  </a:lnTo>
                  <a:lnTo>
                    <a:pt x="142" y="899"/>
                  </a:lnTo>
                  <a:lnTo>
                    <a:pt x="142" y="899"/>
                  </a:lnTo>
                  <a:lnTo>
                    <a:pt x="142" y="899"/>
                  </a:lnTo>
                  <a:lnTo>
                    <a:pt x="142" y="899"/>
                  </a:lnTo>
                  <a:lnTo>
                    <a:pt x="142" y="899"/>
                  </a:lnTo>
                  <a:lnTo>
                    <a:pt x="142" y="899"/>
                  </a:lnTo>
                  <a:lnTo>
                    <a:pt x="141" y="899"/>
                  </a:lnTo>
                  <a:lnTo>
                    <a:pt x="141" y="1453"/>
                  </a:lnTo>
                  <a:lnTo>
                    <a:pt x="141" y="1453"/>
                  </a:lnTo>
                  <a:lnTo>
                    <a:pt x="141" y="899"/>
                  </a:lnTo>
                  <a:lnTo>
                    <a:pt x="141" y="899"/>
                  </a:lnTo>
                  <a:lnTo>
                    <a:pt x="141" y="1453"/>
                  </a:lnTo>
                  <a:lnTo>
                    <a:pt x="141" y="1453"/>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1" y="899"/>
                  </a:lnTo>
                  <a:lnTo>
                    <a:pt x="140" y="899"/>
                  </a:lnTo>
                  <a:lnTo>
                    <a:pt x="140" y="899"/>
                  </a:lnTo>
                  <a:lnTo>
                    <a:pt x="140" y="899"/>
                  </a:lnTo>
                  <a:lnTo>
                    <a:pt x="140" y="899"/>
                  </a:lnTo>
                  <a:lnTo>
                    <a:pt x="140" y="899"/>
                  </a:lnTo>
                  <a:lnTo>
                    <a:pt x="140" y="1460"/>
                  </a:lnTo>
                  <a:lnTo>
                    <a:pt x="140" y="1460"/>
                  </a:lnTo>
                  <a:lnTo>
                    <a:pt x="140" y="1460"/>
                  </a:lnTo>
                  <a:lnTo>
                    <a:pt x="140" y="1460"/>
                  </a:lnTo>
                  <a:lnTo>
                    <a:pt x="140" y="1460"/>
                  </a:lnTo>
                  <a:lnTo>
                    <a:pt x="140" y="1460"/>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5"/>
                  </a:lnTo>
                  <a:lnTo>
                    <a:pt x="140" y="1465"/>
                  </a:lnTo>
                  <a:lnTo>
                    <a:pt x="140" y="1465"/>
                  </a:lnTo>
                  <a:lnTo>
                    <a:pt x="140" y="1465"/>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1477"/>
                  </a:lnTo>
                  <a:lnTo>
                    <a:pt x="138" y="1477"/>
                  </a:lnTo>
                  <a:lnTo>
                    <a:pt x="138" y="1477"/>
                  </a:lnTo>
                  <a:lnTo>
                    <a:pt x="138" y="1477"/>
                  </a:lnTo>
                  <a:lnTo>
                    <a:pt x="138" y="1477"/>
                  </a:lnTo>
                  <a:lnTo>
                    <a:pt x="138" y="1477"/>
                  </a:lnTo>
                  <a:lnTo>
                    <a:pt x="138" y="1480"/>
                  </a:lnTo>
                  <a:lnTo>
                    <a:pt x="138" y="1480"/>
                  </a:lnTo>
                  <a:lnTo>
                    <a:pt x="138" y="1480"/>
                  </a:lnTo>
                  <a:lnTo>
                    <a:pt x="138" y="1480"/>
                  </a:lnTo>
                  <a:lnTo>
                    <a:pt x="138"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899"/>
                  </a:lnTo>
                  <a:lnTo>
                    <a:pt x="137" y="899"/>
                  </a:lnTo>
                  <a:lnTo>
                    <a:pt x="137" y="899"/>
                  </a:lnTo>
                  <a:lnTo>
                    <a:pt x="137" y="899"/>
                  </a:lnTo>
                  <a:lnTo>
                    <a:pt x="137"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1492"/>
                  </a:lnTo>
                  <a:lnTo>
                    <a:pt x="136" y="1492"/>
                  </a:lnTo>
                  <a:lnTo>
                    <a:pt x="136" y="1492"/>
                  </a:lnTo>
                  <a:lnTo>
                    <a:pt x="135" y="1492"/>
                  </a:lnTo>
                  <a:lnTo>
                    <a:pt x="135" y="899"/>
                  </a:lnTo>
                  <a:lnTo>
                    <a:pt x="135" y="899"/>
                  </a:lnTo>
                  <a:lnTo>
                    <a:pt x="135" y="1492"/>
                  </a:lnTo>
                  <a:lnTo>
                    <a:pt x="135" y="1492"/>
                  </a:lnTo>
                  <a:lnTo>
                    <a:pt x="135" y="1492"/>
                  </a:lnTo>
                  <a:lnTo>
                    <a:pt x="135" y="1492"/>
                  </a:lnTo>
                  <a:lnTo>
                    <a:pt x="135" y="1492"/>
                  </a:lnTo>
                  <a:lnTo>
                    <a:pt x="135" y="1492"/>
                  </a:lnTo>
                  <a:lnTo>
                    <a:pt x="135" y="1496"/>
                  </a:lnTo>
                  <a:lnTo>
                    <a:pt x="133" y="1496"/>
                  </a:lnTo>
                  <a:lnTo>
                    <a:pt x="133" y="1496"/>
                  </a:lnTo>
                  <a:lnTo>
                    <a:pt x="131" y="1496"/>
                  </a:lnTo>
                  <a:lnTo>
                    <a:pt x="131" y="1496"/>
                  </a:lnTo>
                  <a:lnTo>
                    <a:pt x="131" y="1496"/>
                  </a:lnTo>
                  <a:lnTo>
                    <a:pt x="131" y="1498"/>
                  </a:lnTo>
                  <a:lnTo>
                    <a:pt x="129" y="1498"/>
                  </a:lnTo>
                  <a:lnTo>
                    <a:pt x="129" y="1498"/>
                  </a:lnTo>
                  <a:lnTo>
                    <a:pt x="128" y="1498"/>
                  </a:lnTo>
                  <a:lnTo>
                    <a:pt x="128" y="1498"/>
                  </a:lnTo>
                  <a:lnTo>
                    <a:pt x="128" y="1498"/>
                  </a:lnTo>
                  <a:lnTo>
                    <a:pt x="128"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899"/>
                  </a:lnTo>
                  <a:lnTo>
                    <a:pt x="127" y="899"/>
                  </a:lnTo>
                  <a:lnTo>
                    <a:pt x="127" y="899"/>
                  </a:lnTo>
                  <a:lnTo>
                    <a:pt x="126" y="899"/>
                  </a:lnTo>
                  <a:lnTo>
                    <a:pt x="126" y="899"/>
                  </a:lnTo>
                  <a:lnTo>
                    <a:pt x="126" y="899"/>
                  </a:lnTo>
                  <a:lnTo>
                    <a:pt x="126"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1510"/>
                  </a:lnTo>
                  <a:lnTo>
                    <a:pt x="125" y="1510"/>
                  </a:lnTo>
                  <a:lnTo>
                    <a:pt x="125" y="1510"/>
                  </a:lnTo>
                  <a:lnTo>
                    <a:pt x="125" y="1510"/>
                  </a:lnTo>
                  <a:lnTo>
                    <a:pt x="125" y="1510"/>
                  </a:lnTo>
                  <a:lnTo>
                    <a:pt x="123" y="1510"/>
                  </a:lnTo>
                  <a:lnTo>
                    <a:pt x="123" y="1510"/>
                  </a:lnTo>
                  <a:lnTo>
                    <a:pt x="123" y="1510"/>
                  </a:lnTo>
                  <a:lnTo>
                    <a:pt x="123" y="899"/>
                  </a:lnTo>
                  <a:lnTo>
                    <a:pt x="123" y="899"/>
                  </a:lnTo>
                  <a:lnTo>
                    <a:pt x="123" y="899"/>
                  </a:lnTo>
                  <a:lnTo>
                    <a:pt x="123" y="899"/>
                  </a:lnTo>
                  <a:lnTo>
                    <a:pt x="123" y="899"/>
                  </a:lnTo>
                  <a:lnTo>
                    <a:pt x="123" y="899"/>
                  </a:lnTo>
                  <a:lnTo>
                    <a:pt x="123" y="899"/>
                  </a:lnTo>
                  <a:lnTo>
                    <a:pt x="123" y="899"/>
                  </a:lnTo>
                  <a:lnTo>
                    <a:pt x="123"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1516"/>
                  </a:lnTo>
                  <a:lnTo>
                    <a:pt x="119" y="1516"/>
                  </a:lnTo>
                  <a:lnTo>
                    <a:pt x="119" y="899"/>
                  </a:lnTo>
                  <a:lnTo>
                    <a:pt x="119" y="899"/>
                  </a:lnTo>
                  <a:lnTo>
                    <a:pt x="119" y="1516"/>
                  </a:lnTo>
                  <a:lnTo>
                    <a:pt x="119" y="1516"/>
                  </a:lnTo>
                  <a:lnTo>
                    <a:pt x="119" y="1516"/>
                  </a:lnTo>
                  <a:lnTo>
                    <a:pt x="119" y="1516"/>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7" y="899"/>
                  </a:lnTo>
                  <a:lnTo>
                    <a:pt x="117"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1529"/>
                  </a:lnTo>
                  <a:lnTo>
                    <a:pt x="116" y="1529"/>
                  </a:lnTo>
                  <a:lnTo>
                    <a:pt x="116" y="1529"/>
                  </a:lnTo>
                  <a:lnTo>
                    <a:pt x="116" y="1529"/>
                  </a:lnTo>
                  <a:lnTo>
                    <a:pt x="116" y="899"/>
                  </a:lnTo>
                  <a:lnTo>
                    <a:pt x="116" y="899"/>
                  </a:lnTo>
                  <a:lnTo>
                    <a:pt x="116" y="899"/>
                  </a:lnTo>
                  <a:lnTo>
                    <a:pt x="116" y="899"/>
                  </a:lnTo>
                  <a:lnTo>
                    <a:pt x="116" y="899"/>
                  </a:lnTo>
                  <a:lnTo>
                    <a:pt x="115" y="899"/>
                  </a:lnTo>
                  <a:lnTo>
                    <a:pt x="115" y="1532"/>
                  </a:lnTo>
                  <a:lnTo>
                    <a:pt x="112" y="1532"/>
                  </a:lnTo>
                  <a:lnTo>
                    <a:pt x="112" y="1532"/>
                  </a:lnTo>
                  <a:lnTo>
                    <a:pt x="110" y="1532"/>
                  </a:lnTo>
                  <a:lnTo>
                    <a:pt x="110" y="1532"/>
                  </a:lnTo>
                  <a:lnTo>
                    <a:pt x="108" y="1532"/>
                  </a:lnTo>
                  <a:lnTo>
                    <a:pt x="108" y="1532"/>
                  </a:lnTo>
                  <a:lnTo>
                    <a:pt x="107" y="1532"/>
                  </a:lnTo>
                  <a:lnTo>
                    <a:pt x="107" y="1532"/>
                  </a:lnTo>
                  <a:lnTo>
                    <a:pt x="107" y="1532"/>
                  </a:lnTo>
                  <a:lnTo>
                    <a:pt x="107" y="899"/>
                  </a:lnTo>
                  <a:lnTo>
                    <a:pt x="106" y="899"/>
                  </a:lnTo>
                  <a:lnTo>
                    <a:pt x="106" y="899"/>
                  </a:lnTo>
                  <a:lnTo>
                    <a:pt x="104" y="899"/>
                  </a:lnTo>
                  <a:lnTo>
                    <a:pt x="104" y="899"/>
                  </a:lnTo>
                  <a:lnTo>
                    <a:pt x="103" y="899"/>
                  </a:lnTo>
                  <a:lnTo>
                    <a:pt x="103" y="899"/>
                  </a:lnTo>
                  <a:lnTo>
                    <a:pt x="103" y="899"/>
                  </a:lnTo>
                  <a:lnTo>
                    <a:pt x="103" y="899"/>
                  </a:lnTo>
                  <a:lnTo>
                    <a:pt x="103" y="899"/>
                  </a:lnTo>
                  <a:lnTo>
                    <a:pt x="103" y="899"/>
                  </a:lnTo>
                  <a:lnTo>
                    <a:pt x="103" y="899"/>
                  </a:lnTo>
                  <a:lnTo>
                    <a:pt x="103" y="899"/>
                  </a:lnTo>
                  <a:lnTo>
                    <a:pt x="102" y="899"/>
                  </a:lnTo>
                  <a:lnTo>
                    <a:pt x="102" y="899"/>
                  </a:lnTo>
                  <a:lnTo>
                    <a:pt x="101" y="899"/>
                  </a:lnTo>
                  <a:lnTo>
                    <a:pt x="101" y="1544"/>
                  </a:lnTo>
                  <a:lnTo>
                    <a:pt x="94" y="1544"/>
                  </a:lnTo>
                  <a:lnTo>
                    <a:pt x="94" y="899"/>
                  </a:lnTo>
                  <a:lnTo>
                    <a:pt x="93" y="899"/>
                  </a:lnTo>
                  <a:lnTo>
                    <a:pt x="93" y="1544"/>
                  </a:lnTo>
                  <a:lnTo>
                    <a:pt x="93" y="1544"/>
                  </a:lnTo>
                  <a:lnTo>
                    <a:pt x="93" y="899"/>
                  </a:lnTo>
                  <a:lnTo>
                    <a:pt x="92" y="899"/>
                  </a:lnTo>
                  <a:lnTo>
                    <a:pt x="92" y="899"/>
                  </a:lnTo>
                  <a:lnTo>
                    <a:pt x="89" y="899"/>
                  </a:lnTo>
                  <a:lnTo>
                    <a:pt x="89" y="1557"/>
                  </a:lnTo>
                  <a:lnTo>
                    <a:pt x="89" y="1557"/>
                  </a:lnTo>
                  <a:lnTo>
                    <a:pt x="89" y="1558"/>
                  </a:lnTo>
                  <a:lnTo>
                    <a:pt x="89" y="1558"/>
                  </a:lnTo>
                  <a:lnTo>
                    <a:pt x="89" y="1558"/>
                  </a:lnTo>
                  <a:lnTo>
                    <a:pt x="89" y="1558"/>
                  </a:lnTo>
                  <a:lnTo>
                    <a:pt x="89" y="1561"/>
                  </a:lnTo>
                  <a:lnTo>
                    <a:pt x="89" y="1561"/>
                  </a:lnTo>
                  <a:lnTo>
                    <a:pt x="89" y="1561"/>
                  </a:lnTo>
                  <a:lnTo>
                    <a:pt x="88" y="1561"/>
                  </a:lnTo>
                  <a:lnTo>
                    <a:pt x="88" y="1561"/>
                  </a:lnTo>
                  <a:lnTo>
                    <a:pt x="88" y="1561"/>
                  </a:lnTo>
                  <a:lnTo>
                    <a:pt x="88" y="899"/>
                  </a:lnTo>
                  <a:lnTo>
                    <a:pt x="88" y="899"/>
                  </a:lnTo>
                  <a:lnTo>
                    <a:pt x="88" y="1561"/>
                  </a:lnTo>
                  <a:lnTo>
                    <a:pt x="88" y="1561"/>
                  </a:lnTo>
                  <a:lnTo>
                    <a:pt x="88" y="1561"/>
                  </a:lnTo>
                  <a:lnTo>
                    <a:pt x="88" y="1561"/>
                  </a:lnTo>
                  <a:lnTo>
                    <a:pt x="88" y="1561"/>
                  </a:lnTo>
                  <a:lnTo>
                    <a:pt x="88" y="1561"/>
                  </a:lnTo>
                  <a:lnTo>
                    <a:pt x="88" y="1564"/>
                  </a:lnTo>
                  <a:lnTo>
                    <a:pt x="87" y="1564"/>
                  </a:lnTo>
                  <a:lnTo>
                    <a:pt x="87" y="1564"/>
                  </a:lnTo>
                  <a:lnTo>
                    <a:pt x="87" y="1564"/>
                  </a:lnTo>
                  <a:lnTo>
                    <a:pt x="87" y="1567"/>
                  </a:lnTo>
                  <a:lnTo>
                    <a:pt x="87" y="1567"/>
                  </a:lnTo>
                  <a:lnTo>
                    <a:pt x="87" y="1567"/>
                  </a:lnTo>
                  <a:lnTo>
                    <a:pt x="87" y="1567"/>
                  </a:lnTo>
                  <a:lnTo>
                    <a:pt x="87" y="899"/>
                  </a:lnTo>
                  <a:lnTo>
                    <a:pt x="87" y="899"/>
                  </a:lnTo>
                  <a:lnTo>
                    <a:pt x="87" y="1567"/>
                  </a:lnTo>
                  <a:lnTo>
                    <a:pt x="87" y="1567"/>
                  </a:lnTo>
                  <a:lnTo>
                    <a:pt x="87" y="1568"/>
                  </a:lnTo>
                  <a:lnTo>
                    <a:pt x="87" y="1568"/>
                  </a:lnTo>
                  <a:lnTo>
                    <a:pt x="87" y="1568"/>
                  </a:lnTo>
                  <a:lnTo>
                    <a:pt x="86" y="1568"/>
                  </a:lnTo>
                  <a:lnTo>
                    <a:pt x="86" y="1568"/>
                  </a:lnTo>
                  <a:lnTo>
                    <a:pt x="86" y="1568"/>
                  </a:lnTo>
                  <a:lnTo>
                    <a:pt x="86" y="1568"/>
                  </a:lnTo>
                  <a:lnTo>
                    <a:pt x="86" y="1568"/>
                  </a:lnTo>
                  <a:lnTo>
                    <a:pt x="86" y="899"/>
                  </a:lnTo>
                  <a:lnTo>
                    <a:pt x="86" y="899"/>
                  </a:lnTo>
                  <a:lnTo>
                    <a:pt x="86" y="899"/>
                  </a:lnTo>
                  <a:lnTo>
                    <a:pt x="86" y="899"/>
                  </a:lnTo>
                  <a:lnTo>
                    <a:pt x="86" y="899"/>
                  </a:lnTo>
                  <a:lnTo>
                    <a:pt x="86" y="899"/>
                  </a:lnTo>
                  <a:lnTo>
                    <a:pt x="86" y="899"/>
                  </a:lnTo>
                  <a:lnTo>
                    <a:pt x="85" y="899"/>
                  </a:lnTo>
                  <a:lnTo>
                    <a:pt x="85" y="899"/>
                  </a:lnTo>
                  <a:lnTo>
                    <a:pt x="83" y="899"/>
                  </a:lnTo>
                  <a:lnTo>
                    <a:pt x="83" y="899"/>
                  </a:lnTo>
                  <a:lnTo>
                    <a:pt x="81" y="899"/>
                  </a:lnTo>
                  <a:lnTo>
                    <a:pt x="81" y="899"/>
                  </a:lnTo>
                  <a:lnTo>
                    <a:pt x="81" y="899"/>
                  </a:lnTo>
                  <a:lnTo>
                    <a:pt x="81" y="899"/>
                  </a:lnTo>
                  <a:lnTo>
                    <a:pt x="81" y="899"/>
                  </a:lnTo>
                  <a:lnTo>
                    <a:pt x="81" y="899"/>
                  </a:lnTo>
                  <a:lnTo>
                    <a:pt x="81" y="899"/>
                  </a:lnTo>
                  <a:lnTo>
                    <a:pt x="81" y="1586"/>
                  </a:lnTo>
                  <a:lnTo>
                    <a:pt x="76" y="1586"/>
                  </a:lnTo>
                  <a:lnTo>
                    <a:pt x="76" y="1586"/>
                  </a:lnTo>
                  <a:lnTo>
                    <a:pt x="72" y="1586"/>
                  </a:lnTo>
                  <a:lnTo>
                    <a:pt x="72" y="1586"/>
                  </a:lnTo>
                  <a:lnTo>
                    <a:pt x="70" y="1586"/>
                  </a:lnTo>
                  <a:lnTo>
                    <a:pt x="70" y="1591"/>
                  </a:lnTo>
                  <a:lnTo>
                    <a:pt x="70" y="1591"/>
                  </a:lnTo>
                  <a:lnTo>
                    <a:pt x="70" y="1591"/>
                  </a:lnTo>
                  <a:lnTo>
                    <a:pt x="70" y="1591"/>
                  </a:lnTo>
                  <a:lnTo>
                    <a:pt x="70" y="1591"/>
                  </a:lnTo>
                  <a:lnTo>
                    <a:pt x="70" y="1591"/>
                  </a:lnTo>
                  <a:lnTo>
                    <a:pt x="70" y="1591"/>
                  </a:lnTo>
                  <a:lnTo>
                    <a:pt x="70" y="1591"/>
                  </a:lnTo>
                  <a:lnTo>
                    <a:pt x="70" y="899"/>
                  </a:lnTo>
                  <a:lnTo>
                    <a:pt x="70" y="899"/>
                  </a:lnTo>
                  <a:lnTo>
                    <a:pt x="70" y="899"/>
                  </a:lnTo>
                  <a:lnTo>
                    <a:pt x="69" y="899"/>
                  </a:lnTo>
                  <a:lnTo>
                    <a:pt x="69" y="899"/>
                  </a:lnTo>
                  <a:lnTo>
                    <a:pt x="68" y="899"/>
                  </a:lnTo>
                  <a:lnTo>
                    <a:pt x="68" y="899"/>
                  </a:lnTo>
                  <a:lnTo>
                    <a:pt x="68" y="899"/>
                  </a:lnTo>
                  <a:lnTo>
                    <a:pt x="68" y="899"/>
                  </a:lnTo>
                  <a:lnTo>
                    <a:pt x="67" y="899"/>
                  </a:lnTo>
                  <a:lnTo>
                    <a:pt x="67" y="899"/>
                  </a:lnTo>
                  <a:lnTo>
                    <a:pt x="67" y="899"/>
                  </a:lnTo>
                  <a:lnTo>
                    <a:pt x="67" y="899"/>
                  </a:lnTo>
                  <a:lnTo>
                    <a:pt x="67" y="899"/>
                  </a:lnTo>
                  <a:lnTo>
                    <a:pt x="67" y="899"/>
                  </a:lnTo>
                  <a:lnTo>
                    <a:pt x="67" y="899"/>
                  </a:lnTo>
                  <a:lnTo>
                    <a:pt x="67" y="899"/>
                  </a:lnTo>
                  <a:lnTo>
                    <a:pt x="67" y="899"/>
                  </a:lnTo>
                  <a:lnTo>
                    <a:pt x="67" y="899"/>
                  </a:lnTo>
                  <a:lnTo>
                    <a:pt x="66" y="899"/>
                  </a:lnTo>
                  <a:lnTo>
                    <a:pt x="66" y="1620"/>
                  </a:lnTo>
                  <a:lnTo>
                    <a:pt x="65" y="1620"/>
                  </a:lnTo>
                  <a:lnTo>
                    <a:pt x="65" y="1620"/>
                  </a:lnTo>
                  <a:lnTo>
                    <a:pt x="65" y="1620"/>
                  </a:lnTo>
                  <a:lnTo>
                    <a:pt x="65" y="1621"/>
                  </a:lnTo>
                  <a:lnTo>
                    <a:pt x="65" y="1621"/>
                  </a:lnTo>
                  <a:lnTo>
                    <a:pt x="65" y="1621"/>
                  </a:lnTo>
                  <a:lnTo>
                    <a:pt x="65" y="1621"/>
                  </a:lnTo>
                  <a:lnTo>
                    <a:pt x="65"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3"/>
                  </a:lnTo>
                  <a:lnTo>
                    <a:pt x="64" y="1623"/>
                  </a:lnTo>
                  <a:lnTo>
                    <a:pt x="64" y="1623"/>
                  </a:lnTo>
                  <a:lnTo>
                    <a:pt x="64" y="1623"/>
                  </a:lnTo>
                  <a:lnTo>
                    <a:pt x="64" y="1625"/>
                  </a:lnTo>
                  <a:lnTo>
                    <a:pt x="64" y="1625"/>
                  </a:lnTo>
                  <a:lnTo>
                    <a:pt x="64" y="1625"/>
                  </a:lnTo>
                  <a:lnTo>
                    <a:pt x="64" y="1625"/>
                  </a:lnTo>
                  <a:lnTo>
                    <a:pt x="64" y="1625"/>
                  </a:lnTo>
                  <a:lnTo>
                    <a:pt x="64" y="1625"/>
                  </a:lnTo>
                  <a:lnTo>
                    <a:pt x="64" y="1631"/>
                  </a:lnTo>
                  <a:lnTo>
                    <a:pt x="64" y="1631"/>
                  </a:lnTo>
                  <a:lnTo>
                    <a:pt x="64" y="1631"/>
                  </a:lnTo>
                  <a:lnTo>
                    <a:pt x="64" y="1631"/>
                  </a:lnTo>
                  <a:lnTo>
                    <a:pt x="64" y="1636"/>
                  </a:lnTo>
                  <a:lnTo>
                    <a:pt x="64" y="1636"/>
                  </a:lnTo>
                  <a:lnTo>
                    <a:pt x="64" y="1636"/>
                  </a:lnTo>
                  <a:lnTo>
                    <a:pt x="64" y="1636"/>
                  </a:lnTo>
                  <a:lnTo>
                    <a:pt x="64" y="1636"/>
                  </a:lnTo>
                  <a:lnTo>
                    <a:pt x="63" y="1636"/>
                  </a:lnTo>
                  <a:lnTo>
                    <a:pt x="63" y="1636"/>
                  </a:lnTo>
                  <a:lnTo>
                    <a:pt x="62" y="1636"/>
                  </a:lnTo>
                  <a:lnTo>
                    <a:pt x="62" y="1636"/>
                  </a:lnTo>
                  <a:lnTo>
                    <a:pt x="62" y="1636"/>
                  </a:lnTo>
                  <a:lnTo>
                    <a:pt x="62" y="1636"/>
                  </a:lnTo>
                  <a:lnTo>
                    <a:pt x="62" y="1636"/>
                  </a:lnTo>
                  <a:lnTo>
                    <a:pt x="62" y="1636"/>
                  </a:lnTo>
                  <a:lnTo>
                    <a:pt x="62" y="1636"/>
                  </a:lnTo>
                  <a:lnTo>
                    <a:pt x="62" y="1638"/>
                  </a:lnTo>
                  <a:lnTo>
                    <a:pt x="60" y="1638"/>
                  </a:lnTo>
                  <a:lnTo>
                    <a:pt x="60" y="1638"/>
                  </a:lnTo>
                  <a:lnTo>
                    <a:pt x="58" y="1638"/>
                  </a:lnTo>
                  <a:lnTo>
                    <a:pt x="58" y="1638"/>
                  </a:lnTo>
                  <a:lnTo>
                    <a:pt x="56" y="1638"/>
                  </a:lnTo>
                  <a:lnTo>
                    <a:pt x="56" y="1638"/>
                  </a:lnTo>
                  <a:lnTo>
                    <a:pt x="56" y="1638"/>
                  </a:lnTo>
                  <a:lnTo>
                    <a:pt x="56"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44"/>
                  </a:lnTo>
                  <a:lnTo>
                    <a:pt x="50" y="1644"/>
                  </a:lnTo>
                  <a:lnTo>
                    <a:pt x="50" y="899"/>
                  </a:lnTo>
                  <a:lnTo>
                    <a:pt x="47" y="899"/>
                  </a:lnTo>
                  <a:lnTo>
                    <a:pt x="47" y="899"/>
                  </a:lnTo>
                  <a:lnTo>
                    <a:pt x="46" y="899"/>
                  </a:lnTo>
                  <a:lnTo>
                    <a:pt x="46" y="899"/>
                  </a:lnTo>
                  <a:lnTo>
                    <a:pt x="46" y="899"/>
                  </a:lnTo>
                  <a:lnTo>
                    <a:pt x="46" y="899"/>
                  </a:lnTo>
                  <a:lnTo>
                    <a:pt x="46" y="899"/>
                  </a:lnTo>
                  <a:lnTo>
                    <a:pt x="46" y="1644"/>
                  </a:lnTo>
                  <a:lnTo>
                    <a:pt x="46" y="1644"/>
                  </a:lnTo>
                  <a:lnTo>
                    <a:pt x="46" y="899"/>
                  </a:lnTo>
                  <a:lnTo>
                    <a:pt x="46" y="899"/>
                  </a:lnTo>
                  <a:lnTo>
                    <a:pt x="46"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4" y="899"/>
                  </a:lnTo>
                  <a:lnTo>
                    <a:pt x="44" y="899"/>
                  </a:lnTo>
                  <a:lnTo>
                    <a:pt x="44" y="899"/>
                  </a:lnTo>
                  <a:lnTo>
                    <a:pt x="44" y="899"/>
                  </a:lnTo>
                  <a:lnTo>
                    <a:pt x="44" y="899"/>
                  </a:lnTo>
                  <a:lnTo>
                    <a:pt x="44" y="899"/>
                  </a:lnTo>
                  <a:lnTo>
                    <a:pt x="44" y="899"/>
                  </a:lnTo>
                  <a:lnTo>
                    <a:pt x="44" y="1661"/>
                  </a:lnTo>
                  <a:lnTo>
                    <a:pt x="44" y="1661"/>
                  </a:lnTo>
                  <a:lnTo>
                    <a:pt x="44" y="1661"/>
                  </a:lnTo>
                  <a:lnTo>
                    <a:pt x="44" y="1661"/>
                  </a:lnTo>
                  <a:lnTo>
                    <a:pt x="44" y="899"/>
                  </a:lnTo>
                  <a:lnTo>
                    <a:pt x="44" y="899"/>
                  </a:lnTo>
                  <a:lnTo>
                    <a:pt x="44" y="899"/>
                  </a:lnTo>
                  <a:lnTo>
                    <a:pt x="44" y="899"/>
                  </a:lnTo>
                  <a:lnTo>
                    <a:pt x="44" y="899"/>
                  </a:lnTo>
                  <a:lnTo>
                    <a:pt x="43" y="899"/>
                  </a:lnTo>
                  <a:lnTo>
                    <a:pt x="43" y="899"/>
                  </a:lnTo>
                  <a:lnTo>
                    <a:pt x="43" y="899"/>
                  </a:lnTo>
                  <a:lnTo>
                    <a:pt x="43" y="899"/>
                  </a:lnTo>
                  <a:lnTo>
                    <a:pt x="43" y="899"/>
                  </a:lnTo>
                  <a:lnTo>
                    <a:pt x="43" y="1669"/>
                  </a:lnTo>
                  <a:lnTo>
                    <a:pt x="43" y="1669"/>
                  </a:lnTo>
                  <a:lnTo>
                    <a:pt x="43" y="899"/>
                  </a:lnTo>
                  <a:lnTo>
                    <a:pt x="43" y="899"/>
                  </a:lnTo>
                  <a:lnTo>
                    <a:pt x="43" y="1671"/>
                  </a:lnTo>
                  <a:lnTo>
                    <a:pt x="43" y="1671"/>
                  </a:lnTo>
                  <a:lnTo>
                    <a:pt x="43" y="1671"/>
                  </a:lnTo>
                  <a:lnTo>
                    <a:pt x="43" y="1671"/>
                  </a:lnTo>
                  <a:lnTo>
                    <a:pt x="43" y="1671"/>
                  </a:lnTo>
                  <a:lnTo>
                    <a:pt x="43" y="1671"/>
                  </a:lnTo>
                  <a:lnTo>
                    <a:pt x="43" y="1671"/>
                  </a:lnTo>
                  <a:lnTo>
                    <a:pt x="43" y="1671"/>
                  </a:lnTo>
                  <a:lnTo>
                    <a:pt x="43" y="899"/>
                  </a:lnTo>
                  <a:lnTo>
                    <a:pt x="43" y="899"/>
                  </a:lnTo>
                  <a:lnTo>
                    <a:pt x="43" y="899"/>
                  </a:lnTo>
                  <a:lnTo>
                    <a:pt x="43" y="899"/>
                  </a:lnTo>
                  <a:lnTo>
                    <a:pt x="43" y="899"/>
                  </a:lnTo>
                  <a:lnTo>
                    <a:pt x="42" y="899"/>
                  </a:lnTo>
                  <a:lnTo>
                    <a:pt x="42" y="899"/>
                  </a:lnTo>
                  <a:lnTo>
                    <a:pt x="42" y="899"/>
                  </a:lnTo>
                  <a:lnTo>
                    <a:pt x="42" y="1681"/>
                  </a:lnTo>
                  <a:lnTo>
                    <a:pt x="41" y="1681"/>
                  </a:lnTo>
                  <a:lnTo>
                    <a:pt x="41" y="1681"/>
                  </a:lnTo>
                  <a:lnTo>
                    <a:pt x="41" y="1681"/>
                  </a:lnTo>
                  <a:lnTo>
                    <a:pt x="41" y="1681"/>
                  </a:lnTo>
                  <a:lnTo>
                    <a:pt x="41" y="1681"/>
                  </a:lnTo>
                  <a:lnTo>
                    <a:pt x="41" y="899"/>
                  </a:lnTo>
                  <a:lnTo>
                    <a:pt x="41" y="899"/>
                  </a:lnTo>
                  <a:lnTo>
                    <a:pt x="41" y="899"/>
                  </a:lnTo>
                  <a:lnTo>
                    <a:pt x="41" y="899"/>
                  </a:lnTo>
                  <a:lnTo>
                    <a:pt x="41" y="899"/>
                  </a:lnTo>
                  <a:lnTo>
                    <a:pt x="40" y="899"/>
                  </a:lnTo>
                  <a:lnTo>
                    <a:pt x="40" y="899"/>
                  </a:lnTo>
                  <a:lnTo>
                    <a:pt x="40" y="899"/>
                  </a:lnTo>
                  <a:lnTo>
                    <a:pt x="40" y="899"/>
                  </a:lnTo>
                  <a:lnTo>
                    <a:pt x="40" y="899"/>
                  </a:lnTo>
                  <a:lnTo>
                    <a:pt x="40" y="899"/>
                  </a:lnTo>
                  <a:lnTo>
                    <a:pt x="40" y="899"/>
                  </a:lnTo>
                  <a:lnTo>
                    <a:pt x="40"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39" y="899"/>
                  </a:lnTo>
                  <a:lnTo>
                    <a:pt x="39" y="899"/>
                  </a:lnTo>
                  <a:lnTo>
                    <a:pt x="39" y="899"/>
                  </a:lnTo>
                  <a:lnTo>
                    <a:pt x="39" y="899"/>
                  </a:lnTo>
                  <a:lnTo>
                    <a:pt x="39" y="899"/>
                  </a:lnTo>
                  <a:lnTo>
                    <a:pt x="39" y="899"/>
                  </a:lnTo>
                  <a:lnTo>
                    <a:pt x="39" y="899"/>
                  </a:lnTo>
                  <a:lnTo>
                    <a:pt x="39" y="899"/>
                  </a:lnTo>
                  <a:lnTo>
                    <a:pt x="39" y="899"/>
                  </a:lnTo>
                  <a:lnTo>
                    <a:pt x="39" y="1697"/>
                  </a:lnTo>
                  <a:lnTo>
                    <a:pt x="39" y="1697"/>
                  </a:lnTo>
                  <a:lnTo>
                    <a:pt x="39" y="1697"/>
                  </a:lnTo>
                  <a:lnTo>
                    <a:pt x="39" y="1697"/>
                  </a:lnTo>
                  <a:lnTo>
                    <a:pt x="39" y="1697"/>
                  </a:lnTo>
                  <a:lnTo>
                    <a:pt x="39" y="1697"/>
                  </a:lnTo>
                  <a:lnTo>
                    <a:pt x="39" y="1697"/>
                  </a:lnTo>
                  <a:lnTo>
                    <a:pt x="39" y="1697"/>
                  </a:lnTo>
                  <a:lnTo>
                    <a:pt x="39" y="1698"/>
                  </a:lnTo>
                  <a:lnTo>
                    <a:pt x="39" y="1698"/>
                  </a:lnTo>
                  <a:lnTo>
                    <a:pt x="39" y="1698"/>
                  </a:lnTo>
                  <a:lnTo>
                    <a:pt x="39" y="1698"/>
                  </a:lnTo>
                  <a:lnTo>
                    <a:pt x="39" y="1699"/>
                  </a:lnTo>
                  <a:lnTo>
                    <a:pt x="39" y="1699"/>
                  </a:lnTo>
                  <a:lnTo>
                    <a:pt x="39" y="899"/>
                  </a:lnTo>
                  <a:lnTo>
                    <a:pt x="38" y="899"/>
                  </a:lnTo>
                  <a:lnTo>
                    <a:pt x="38" y="899"/>
                  </a:lnTo>
                  <a:lnTo>
                    <a:pt x="38" y="899"/>
                  </a:lnTo>
                  <a:lnTo>
                    <a:pt x="38" y="899"/>
                  </a:lnTo>
                  <a:lnTo>
                    <a:pt x="38" y="899"/>
                  </a:lnTo>
                  <a:lnTo>
                    <a:pt x="38" y="899"/>
                  </a:lnTo>
                  <a:lnTo>
                    <a:pt x="38" y="899"/>
                  </a:lnTo>
                  <a:lnTo>
                    <a:pt x="38" y="899"/>
                  </a:lnTo>
                  <a:lnTo>
                    <a:pt x="37" y="899"/>
                  </a:lnTo>
                  <a:lnTo>
                    <a:pt x="37" y="899"/>
                  </a:lnTo>
                  <a:lnTo>
                    <a:pt x="37" y="899"/>
                  </a:lnTo>
                  <a:lnTo>
                    <a:pt x="37" y="1708"/>
                  </a:lnTo>
                  <a:lnTo>
                    <a:pt x="36" y="1708"/>
                  </a:lnTo>
                  <a:lnTo>
                    <a:pt x="36" y="1708"/>
                  </a:lnTo>
                  <a:lnTo>
                    <a:pt x="36" y="1708"/>
                  </a:lnTo>
                  <a:lnTo>
                    <a:pt x="36" y="1708"/>
                  </a:lnTo>
                  <a:lnTo>
                    <a:pt x="36" y="1708"/>
                  </a:lnTo>
                  <a:lnTo>
                    <a:pt x="36"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899"/>
                  </a:lnTo>
                  <a:lnTo>
                    <a:pt x="35" y="899"/>
                  </a:lnTo>
                  <a:lnTo>
                    <a:pt x="35" y="899"/>
                  </a:lnTo>
                  <a:lnTo>
                    <a:pt x="34" y="899"/>
                  </a:lnTo>
                  <a:lnTo>
                    <a:pt x="34" y="899"/>
                  </a:lnTo>
                  <a:lnTo>
                    <a:pt x="34" y="899"/>
                  </a:lnTo>
                  <a:lnTo>
                    <a:pt x="34" y="1716"/>
                  </a:lnTo>
                  <a:lnTo>
                    <a:pt x="34" y="1716"/>
                  </a:lnTo>
                  <a:lnTo>
                    <a:pt x="34" y="1716"/>
                  </a:lnTo>
                  <a:lnTo>
                    <a:pt x="34" y="1716"/>
                  </a:lnTo>
                  <a:lnTo>
                    <a:pt x="34" y="899"/>
                  </a:lnTo>
                  <a:lnTo>
                    <a:pt x="34" y="899"/>
                  </a:lnTo>
                  <a:lnTo>
                    <a:pt x="34" y="899"/>
                  </a:lnTo>
                  <a:lnTo>
                    <a:pt x="34" y="899"/>
                  </a:lnTo>
                  <a:lnTo>
                    <a:pt x="34" y="899"/>
                  </a:lnTo>
                  <a:lnTo>
                    <a:pt x="34" y="899"/>
                  </a:lnTo>
                  <a:lnTo>
                    <a:pt x="34" y="899"/>
                  </a:lnTo>
                  <a:lnTo>
                    <a:pt x="34" y="899"/>
                  </a:lnTo>
                  <a:lnTo>
                    <a:pt x="34" y="1724"/>
                  </a:lnTo>
                  <a:lnTo>
                    <a:pt x="34" y="1724"/>
                  </a:lnTo>
                  <a:lnTo>
                    <a:pt x="34" y="1724"/>
                  </a:lnTo>
                  <a:lnTo>
                    <a:pt x="34" y="1724"/>
                  </a:lnTo>
                  <a:lnTo>
                    <a:pt x="34" y="1724"/>
                  </a:lnTo>
                  <a:lnTo>
                    <a:pt x="34" y="1724"/>
                  </a:lnTo>
                  <a:lnTo>
                    <a:pt x="34" y="1735"/>
                  </a:lnTo>
                  <a:lnTo>
                    <a:pt x="34" y="1735"/>
                  </a:lnTo>
                  <a:lnTo>
                    <a:pt x="34" y="1735"/>
                  </a:lnTo>
                  <a:lnTo>
                    <a:pt x="32" y="1735"/>
                  </a:lnTo>
                  <a:lnTo>
                    <a:pt x="32" y="1735"/>
                  </a:lnTo>
                  <a:lnTo>
                    <a:pt x="32" y="1735"/>
                  </a:lnTo>
                  <a:lnTo>
                    <a:pt x="32" y="1735"/>
                  </a:lnTo>
                  <a:lnTo>
                    <a:pt x="31" y="1735"/>
                  </a:lnTo>
                  <a:lnTo>
                    <a:pt x="31" y="1735"/>
                  </a:lnTo>
                  <a:lnTo>
                    <a:pt x="31" y="1735"/>
                  </a:lnTo>
                  <a:lnTo>
                    <a:pt x="31" y="1735"/>
                  </a:lnTo>
                  <a:lnTo>
                    <a:pt x="31" y="1735"/>
                  </a:lnTo>
                  <a:lnTo>
                    <a:pt x="31" y="1735"/>
                  </a:lnTo>
                  <a:lnTo>
                    <a:pt x="30" y="1735"/>
                  </a:lnTo>
                  <a:lnTo>
                    <a:pt x="30" y="899"/>
                  </a:lnTo>
                  <a:lnTo>
                    <a:pt x="30" y="899"/>
                  </a:lnTo>
                  <a:lnTo>
                    <a:pt x="30" y="899"/>
                  </a:lnTo>
                  <a:lnTo>
                    <a:pt x="30" y="899"/>
                  </a:lnTo>
                  <a:lnTo>
                    <a:pt x="30" y="899"/>
                  </a:lnTo>
                  <a:lnTo>
                    <a:pt x="30" y="899"/>
                  </a:lnTo>
                  <a:lnTo>
                    <a:pt x="30" y="899"/>
                  </a:lnTo>
                  <a:lnTo>
                    <a:pt x="29" y="899"/>
                  </a:lnTo>
                  <a:lnTo>
                    <a:pt x="29" y="899"/>
                  </a:lnTo>
                  <a:lnTo>
                    <a:pt x="28" y="899"/>
                  </a:lnTo>
                  <a:lnTo>
                    <a:pt x="28" y="1752"/>
                  </a:lnTo>
                  <a:lnTo>
                    <a:pt x="28" y="1752"/>
                  </a:lnTo>
                  <a:lnTo>
                    <a:pt x="28" y="1752"/>
                  </a:lnTo>
                  <a:lnTo>
                    <a:pt x="27" y="1752"/>
                  </a:lnTo>
                  <a:lnTo>
                    <a:pt x="27" y="1752"/>
                  </a:lnTo>
                  <a:lnTo>
                    <a:pt x="25" y="1752"/>
                  </a:lnTo>
                  <a:lnTo>
                    <a:pt x="25" y="1752"/>
                  </a:lnTo>
                  <a:lnTo>
                    <a:pt x="25" y="1752"/>
                  </a:lnTo>
                  <a:lnTo>
                    <a:pt x="25" y="1752"/>
                  </a:lnTo>
                  <a:lnTo>
                    <a:pt x="25" y="1752"/>
                  </a:lnTo>
                  <a:lnTo>
                    <a:pt x="25" y="1752"/>
                  </a:lnTo>
                  <a:lnTo>
                    <a:pt x="25" y="1752"/>
                  </a:lnTo>
                  <a:lnTo>
                    <a:pt x="25" y="1753"/>
                  </a:lnTo>
                  <a:lnTo>
                    <a:pt x="24" y="1753"/>
                  </a:lnTo>
                  <a:lnTo>
                    <a:pt x="24" y="1753"/>
                  </a:lnTo>
                  <a:lnTo>
                    <a:pt x="24" y="1753"/>
                  </a:lnTo>
                  <a:lnTo>
                    <a:pt x="24" y="1753"/>
                  </a:lnTo>
                  <a:lnTo>
                    <a:pt x="24" y="1753"/>
                  </a:lnTo>
                  <a:lnTo>
                    <a:pt x="24" y="1753"/>
                  </a:lnTo>
                  <a:lnTo>
                    <a:pt x="24" y="1753"/>
                  </a:lnTo>
                  <a:lnTo>
                    <a:pt x="24"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8"/>
                  </a:lnTo>
                  <a:lnTo>
                    <a:pt x="23" y="1758"/>
                  </a:lnTo>
                  <a:lnTo>
                    <a:pt x="23" y="1758"/>
                  </a:lnTo>
                  <a:lnTo>
                    <a:pt x="23" y="1758"/>
                  </a:lnTo>
                  <a:lnTo>
                    <a:pt x="23" y="1759"/>
                  </a:lnTo>
                  <a:lnTo>
                    <a:pt x="21" y="1759"/>
                  </a:lnTo>
                  <a:lnTo>
                    <a:pt x="21" y="1760"/>
                  </a:lnTo>
                  <a:lnTo>
                    <a:pt x="21" y="1760"/>
                  </a:lnTo>
                  <a:lnTo>
                    <a:pt x="21" y="1760"/>
                  </a:lnTo>
                  <a:lnTo>
                    <a:pt x="21" y="1760"/>
                  </a:lnTo>
                  <a:lnTo>
                    <a:pt x="21" y="1760"/>
                  </a:lnTo>
                  <a:lnTo>
                    <a:pt x="21" y="1760"/>
                  </a:lnTo>
                  <a:lnTo>
                    <a:pt x="21" y="899"/>
                  </a:lnTo>
                  <a:lnTo>
                    <a:pt x="20" y="899"/>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20" y="899"/>
                  </a:lnTo>
                  <a:lnTo>
                    <a:pt x="19" y="899"/>
                  </a:lnTo>
                  <a:lnTo>
                    <a:pt x="19"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7" y="899"/>
                  </a:lnTo>
                  <a:lnTo>
                    <a:pt x="17" y="899"/>
                  </a:lnTo>
                  <a:lnTo>
                    <a:pt x="17" y="899"/>
                  </a:lnTo>
                  <a:lnTo>
                    <a:pt x="17" y="1782"/>
                  </a:lnTo>
                  <a:lnTo>
                    <a:pt x="17" y="1782"/>
                  </a:lnTo>
                  <a:lnTo>
                    <a:pt x="17" y="1782"/>
                  </a:lnTo>
                  <a:lnTo>
                    <a:pt x="17" y="1782"/>
                  </a:lnTo>
                  <a:lnTo>
                    <a:pt x="17" y="899"/>
                  </a:lnTo>
                  <a:lnTo>
                    <a:pt x="16" y="899"/>
                  </a:lnTo>
                  <a:lnTo>
                    <a:pt x="16" y="899"/>
                  </a:lnTo>
                  <a:lnTo>
                    <a:pt x="15" y="899"/>
                  </a:lnTo>
                  <a:lnTo>
                    <a:pt x="15" y="899"/>
                  </a:lnTo>
                  <a:lnTo>
                    <a:pt x="15" y="899"/>
                  </a:lnTo>
                  <a:lnTo>
                    <a:pt x="15" y="899"/>
                  </a:lnTo>
                  <a:lnTo>
                    <a:pt x="15" y="899"/>
                  </a:lnTo>
                  <a:lnTo>
                    <a:pt x="15" y="899"/>
                  </a:lnTo>
                  <a:lnTo>
                    <a:pt x="15" y="899"/>
                  </a:lnTo>
                  <a:lnTo>
                    <a:pt x="15" y="899"/>
                  </a:lnTo>
                  <a:lnTo>
                    <a:pt x="12" y="899"/>
                  </a:lnTo>
                  <a:lnTo>
                    <a:pt x="12" y="899"/>
                  </a:lnTo>
                  <a:lnTo>
                    <a:pt x="11" y="899"/>
                  </a:lnTo>
                  <a:lnTo>
                    <a:pt x="11" y="899"/>
                  </a:lnTo>
                  <a:lnTo>
                    <a:pt x="11" y="89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899"/>
                  </a:lnTo>
                  <a:lnTo>
                    <a:pt x="10" y="899"/>
                  </a:lnTo>
                  <a:lnTo>
                    <a:pt x="10" y="899"/>
                  </a:lnTo>
                  <a:lnTo>
                    <a:pt x="10" y="899"/>
                  </a:lnTo>
                  <a:lnTo>
                    <a:pt x="10" y="1792"/>
                  </a:lnTo>
                  <a:lnTo>
                    <a:pt x="10" y="1792"/>
                  </a:lnTo>
                  <a:lnTo>
                    <a:pt x="10" y="1792"/>
                  </a:lnTo>
                  <a:lnTo>
                    <a:pt x="10" y="1792"/>
                  </a:lnTo>
                  <a:lnTo>
                    <a:pt x="10" y="1792"/>
                  </a:lnTo>
                  <a:lnTo>
                    <a:pt x="10" y="1792"/>
                  </a:lnTo>
                  <a:lnTo>
                    <a:pt x="10" y="899"/>
                  </a:lnTo>
                  <a:lnTo>
                    <a:pt x="10" y="899"/>
                  </a:lnTo>
                  <a:lnTo>
                    <a:pt x="10" y="899"/>
                  </a:lnTo>
                  <a:lnTo>
                    <a:pt x="10" y="899"/>
                  </a:lnTo>
                  <a:lnTo>
                    <a:pt x="10" y="899"/>
                  </a:lnTo>
                  <a:lnTo>
                    <a:pt x="10" y="899"/>
                  </a:lnTo>
                  <a:lnTo>
                    <a:pt x="10" y="899"/>
                  </a:lnTo>
                  <a:lnTo>
                    <a:pt x="10" y="899"/>
                  </a:lnTo>
                  <a:lnTo>
                    <a:pt x="10" y="899"/>
                  </a:lnTo>
                  <a:lnTo>
                    <a:pt x="10" y="899"/>
                  </a:lnTo>
                  <a:lnTo>
                    <a:pt x="10" y="1800"/>
                  </a:lnTo>
                  <a:lnTo>
                    <a:pt x="9" y="1800"/>
                  </a:lnTo>
                  <a:lnTo>
                    <a:pt x="9" y="1800"/>
                  </a:lnTo>
                  <a:lnTo>
                    <a:pt x="9" y="1800"/>
                  </a:lnTo>
                  <a:lnTo>
                    <a:pt x="9" y="1800"/>
                  </a:lnTo>
                  <a:lnTo>
                    <a:pt x="9" y="1800"/>
                  </a:lnTo>
                  <a:lnTo>
                    <a:pt x="9" y="1800"/>
                  </a:lnTo>
                  <a:lnTo>
                    <a:pt x="9" y="1800"/>
                  </a:lnTo>
                  <a:lnTo>
                    <a:pt x="9" y="1800"/>
                  </a:lnTo>
                  <a:lnTo>
                    <a:pt x="8" y="1800"/>
                  </a:lnTo>
                  <a:lnTo>
                    <a:pt x="8" y="1800"/>
                  </a:lnTo>
                  <a:lnTo>
                    <a:pt x="7" y="1800"/>
                  </a:lnTo>
                  <a:lnTo>
                    <a:pt x="7" y="1800"/>
                  </a:lnTo>
                  <a:lnTo>
                    <a:pt x="6" y="1800"/>
                  </a:lnTo>
                  <a:lnTo>
                    <a:pt x="6" y="1800"/>
                  </a:lnTo>
                  <a:lnTo>
                    <a:pt x="6" y="1800"/>
                  </a:lnTo>
                  <a:lnTo>
                    <a:pt x="6" y="1800"/>
                  </a:lnTo>
                  <a:lnTo>
                    <a:pt x="6" y="1800"/>
                  </a:lnTo>
                  <a:lnTo>
                    <a:pt x="6" y="1800"/>
                  </a:lnTo>
                  <a:lnTo>
                    <a:pt x="6" y="1800"/>
                  </a:lnTo>
                  <a:lnTo>
                    <a:pt x="6"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899"/>
                  </a:lnTo>
                  <a:lnTo>
                    <a:pt x="5" y="899"/>
                  </a:lnTo>
                  <a:lnTo>
                    <a:pt x="5" y="899"/>
                  </a:lnTo>
                  <a:lnTo>
                    <a:pt x="5" y="899"/>
                  </a:lnTo>
                  <a:lnTo>
                    <a:pt x="5" y="1800"/>
                  </a:lnTo>
                  <a:lnTo>
                    <a:pt x="4" y="1800"/>
                  </a:lnTo>
                  <a:lnTo>
                    <a:pt x="4" y="1800"/>
                  </a:lnTo>
                  <a:lnTo>
                    <a:pt x="4" y="1800"/>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4" y="899"/>
                  </a:lnTo>
                  <a:lnTo>
                    <a:pt x="3" y="899"/>
                  </a:lnTo>
                  <a:lnTo>
                    <a:pt x="3" y="899"/>
                  </a:lnTo>
                  <a:lnTo>
                    <a:pt x="3" y="899"/>
                  </a:lnTo>
                  <a:lnTo>
                    <a:pt x="3" y="899"/>
                  </a:lnTo>
                  <a:lnTo>
                    <a:pt x="3" y="899"/>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2" y="1800"/>
                  </a:lnTo>
                  <a:lnTo>
                    <a:pt x="2" y="1800"/>
                  </a:lnTo>
                  <a:lnTo>
                    <a:pt x="2" y="1800"/>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close/>
                </a:path>
              </a:pathLst>
            </a:custGeom>
            <a:solidFill>
              <a:srgbClr val="F1A8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324" name="Google Shape;2324;gebf947c4af_8_1196"/>
            <p:cNvSpPr/>
            <p:nvPr/>
          </p:nvSpPr>
          <p:spPr>
            <a:xfrm>
              <a:off x="1077913" y="1011238"/>
              <a:ext cx="5370513" cy="2857500"/>
            </a:xfrm>
            <a:custGeom>
              <a:rect b="b" l="l" r="r" t="t"/>
              <a:pathLst>
                <a:path extrusionOk="0" h="1800" w="3383">
                  <a:moveTo>
                    <a:pt x="0" y="899"/>
                  </a:move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899"/>
                  </a:lnTo>
                  <a:lnTo>
                    <a:pt x="0" y="899"/>
                  </a:lnTo>
                  <a:lnTo>
                    <a:pt x="0" y="1800"/>
                  </a:lnTo>
                  <a:lnTo>
                    <a:pt x="0" y="1800"/>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1800"/>
                  </a:lnTo>
                  <a:lnTo>
                    <a:pt x="2" y="1800"/>
                  </a:lnTo>
                  <a:lnTo>
                    <a:pt x="2" y="1800"/>
                  </a:lnTo>
                  <a:lnTo>
                    <a:pt x="2" y="1800"/>
                  </a:lnTo>
                  <a:lnTo>
                    <a:pt x="2"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899"/>
                  </a:lnTo>
                  <a:lnTo>
                    <a:pt x="3" y="899"/>
                  </a:lnTo>
                  <a:lnTo>
                    <a:pt x="3" y="899"/>
                  </a:lnTo>
                  <a:lnTo>
                    <a:pt x="3" y="899"/>
                  </a:lnTo>
                  <a:lnTo>
                    <a:pt x="3" y="899"/>
                  </a:lnTo>
                  <a:lnTo>
                    <a:pt x="4" y="899"/>
                  </a:lnTo>
                  <a:lnTo>
                    <a:pt x="4" y="899"/>
                  </a:lnTo>
                  <a:lnTo>
                    <a:pt x="4" y="899"/>
                  </a:lnTo>
                  <a:lnTo>
                    <a:pt x="4" y="899"/>
                  </a:lnTo>
                  <a:lnTo>
                    <a:pt x="4" y="899"/>
                  </a:lnTo>
                  <a:lnTo>
                    <a:pt x="4" y="1800"/>
                  </a:lnTo>
                  <a:lnTo>
                    <a:pt x="4" y="1800"/>
                  </a:lnTo>
                  <a:lnTo>
                    <a:pt x="4" y="1800"/>
                  </a:lnTo>
                  <a:lnTo>
                    <a:pt x="4" y="1800"/>
                  </a:lnTo>
                  <a:lnTo>
                    <a:pt x="4" y="1800"/>
                  </a:lnTo>
                  <a:lnTo>
                    <a:pt x="4" y="1800"/>
                  </a:lnTo>
                  <a:lnTo>
                    <a:pt x="4" y="1800"/>
                  </a:lnTo>
                  <a:lnTo>
                    <a:pt x="4" y="1800"/>
                  </a:lnTo>
                  <a:lnTo>
                    <a:pt x="4" y="899"/>
                  </a:lnTo>
                  <a:lnTo>
                    <a:pt x="4" y="899"/>
                  </a:lnTo>
                  <a:lnTo>
                    <a:pt x="4" y="899"/>
                  </a:lnTo>
                  <a:lnTo>
                    <a:pt x="4" y="899"/>
                  </a:lnTo>
                  <a:lnTo>
                    <a:pt x="4" y="1800"/>
                  </a:lnTo>
                  <a:lnTo>
                    <a:pt x="4" y="1800"/>
                  </a:lnTo>
                  <a:lnTo>
                    <a:pt x="4" y="1800"/>
                  </a:lnTo>
                  <a:lnTo>
                    <a:pt x="4" y="1800"/>
                  </a:lnTo>
                  <a:lnTo>
                    <a:pt x="4" y="1800"/>
                  </a:lnTo>
                  <a:lnTo>
                    <a:pt x="5" y="1800"/>
                  </a:lnTo>
                  <a:lnTo>
                    <a:pt x="5" y="899"/>
                  </a:lnTo>
                  <a:lnTo>
                    <a:pt x="5" y="899"/>
                  </a:lnTo>
                  <a:lnTo>
                    <a:pt x="5" y="899"/>
                  </a:lnTo>
                  <a:lnTo>
                    <a:pt x="5" y="899"/>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6" y="1800"/>
                  </a:lnTo>
                  <a:lnTo>
                    <a:pt x="6" y="1800"/>
                  </a:lnTo>
                  <a:lnTo>
                    <a:pt x="6" y="1800"/>
                  </a:lnTo>
                  <a:lnTo>
                    <a:pt x="6" y="1800"/>
                  </a:lnTo>
                  <a:lnTo>
                    <a:pt x="6" y="1800"/>
                  </a:lnTo>
                  <a:lnTo>
                    <a:pt x="6" y="1800"/>
                  </a:lnTo>
                  <a:lnTo>
                    <a:pt x="6" y="1800"/>
                  </a:lnTo>
                  <a:lnTo>
                    <a:pt x="6" y="1800"/>
                  </a:lnTo>
                  <a:lnTo>
                    <a:pt x="7" y="1800"/>
                  </a:lnTo>
                  <a:lnTo>
                    <a:pt x="7" y="1800"/>
                  </a:lnTo>
                  <a:lnTo>
                    <a:pt x="8" y="1800"/>
                  </a:lnTo>
                  <a:lnTo>
                    <a:pt x="8" y="1800"/>
                  </a:lnTo>
                  <a:lnTo>
                    <a:pt x="9" y="1800"/>
                  </a:lnTo>
                  <a:lnTo>
                    <a:pt x="9" y="1800"/>
                  </a:lnTo>
                  <a:lnTo>
                    <a:pt x="9" y="1800"/>
                  </a:lnTo>
                  <a:lnTo>
                    <a:pt x="9" y="1800"/>
                  </a:lnTo>
                  <a:lnTo>
                    <a:pt x="9" y="1800"/>
                  </a:lnTo>
                  <a:lnTo>
                    <a:pt x="9" y="1800"/>
                  </a:lnTo>
                  <a:lnTo>
                    <a:pt x="9" y="1800"/>
                  </a:lnTo>
                  <a:lnTo>
                    <a:pt x="9" y="1800"/>
                  </a:lnTo>
                  <a:lnTo>
                    <a:pt x="10" y="1800"/>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792"/>
                  </a:lnTo>
                  <a:lnTo>
                    <a:pt x="10" y="1792"/>
                  </a:lnTo>
                  <a:lnTo>
                    <a:pt x="10" y="1792"/>
                  </a:lnTo>
                  <a:lnTo>
                    <a:pt x="10" y="1792"/>
                  </a:lnTo>
                  <a:lnTo>
                    <a:pt x="10" y="1792"/>
                  </a:lnTo>
                  <a:lnTo>
                    <a:pt x="10" y="1792"/>
                  </a:lnTo>
                  <a:lnTo>
                    <a:pt x="10" y="1789"/>
                  </a:lnTo>
                  <a:lnTo>
                    <a:pt x="10" y="1789"/>
                  </a:lnTo>
                  <a:lnTo>
                    <a:pt x="10" y="1789"/>
                  </a:lnTo>
                  <a:lnTo>
                    <a:pt x="11" y="178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899"/>
                  </a:lnTo>
                  <a:lnTo>
                    <a:pt x="11" y="899"/>
                  </a:lnTo>
                  <a:lnTo>
                    <a:pt x="11" y="1785"/>
                  </a:lnTo>
                  <a:lnTo>
                    <a:pt x="12" y="1785"/>
                  </a:lnTo>
                  <a:lnTo>
                    <a:pt x="12" y="1785"/>
                  </a:lnTo>
                  <a:lnTo>
                    <a:pt x="15" y="1785"/>
                  </a:lnTo>
                  <a:lnTo>
                    <a:pt x="15" y="899"/>
                  </a:lnTo>
                  <a:lnTo>
                    <a:pt x="15" y="899"/>
                  </a:lnTo>
                  <a:lnTo>
                    <a:pt x="15" y="899"/>
                  </a:lnTo>
                  <a:lnTo>
                    <a:pt x="15" y="899"/>
                  </a:lnTo>
                  <a:lnTo>
                    <a:pt x="15" y="1783"/>
                  </a:lnTo>
                  <a:lnTo>
                    <a:pt x="15" y="1783"/>
                  </a:lnTo>
                  <a:lnTo>
                    <a:pt x="15" y="1783"/>
                  </a:lnTo>
                  <a:lnTo>
                    <a:pt x="16" y="1783"/>
                  </a:lnTo>
                  <a:lnTo>
                    <a:pt x="16" y="1783"/>
                  </a:lnTo>
                  <a:lnTo>
                    <a:pt x="17" y="1783"/>
                  </a:lnTo>
                  <a:lnTo>
                    <a:pt x="17" y="1782"/>
                  </a:lnTo>
                  <a:lnTo>
                    <a:pt x="17" y="1782"/>
                  </a:lnTo>
                  <a:lnTo>
                    <a:pt x="17" y="1782"/>
                  </a:lnTo>
                  <a:lnTo>
                    <a:pt x="17" y="1782"/>
                  </a:lnTo>
                  <a:lnTo>
                    <a:pt x="17" y="1780"/>
                  </a:lnTo>
                  <a:lnTo>
                    <a:pt x="17" y="1780"/>
                  </a:lnTo>
                  <a:lnTo>
                    <a:pt x="17" y="1780"/>
                  </a:lnTo>
                  <a:lnTo>
                    <a:pt x="18" y="1780"/>
                  </a:lnTo>
                  <a:lnTo>
                    <a:pt x="18" y="1777"/>
                  </a:lnTo>
                  <a:lnTo>
                    <a:pt x="18" y="1777"/>
                  </a:lnTo>
                  <a:lnTo>
                    <a:pt x="18" y="1777"/>
                  </a:lnTo>
                  <a:lnTo>
                    <a:pt x="18" y="1777"/>
                  </a:lnTo>
                  <a:lnTo>
                    <a:pt x="18" y="1776"/>
                  </a:lnTo>
                  <a:lnTo>
                    <a:pt x="18" y="1776"/>
                  </a:lnTo>
                  <a:lnTo>
                    <a:pt x="18" y="1776"/>
                  </a:lnTo>
                  <a:lnTo>
                    <a:pt x="18" y="1776"/>
                  </a:lnTo>
                  <a:lnTo>
                    <a:pt x="18" y="1776"/>
                  </a:lnTo>
                  <a:lnTo>
                    <a:pt x="18" y="1776"/>
                  </a:lnTo>
                  <a:lnTo>
                    <a:pt x="18" y="1776"/>
                  </a:lnTo>
                  <a:lnTo>
                    <a:pt x="18" y="1776"/>
                  </a:lnTo>
                  <a:lnTo>
                    <a:pt x="18" y="1776"/>
                  </a:lnTo>
                  <a:lnTo>
                    <a:pt x="18" y="1776"/>
                  </a:lnTo>
                  <a:lnTo>
                    <a:pt x="18" y="899"/>
                  </a:lnTo>
                  <a:lnTo>
                    <a:pt x="18" y="899"/>
                  </a:lnTo>
                  <a:lnTo>
                    <a:pt x="18" y="1774"/>
                  </a:lnTo>
                  <a:lnTo>
                    <a:pt x="18" y="1774"/>
                  </a:lnTo>
                  <a:lnTo>
                    <a:pt x="18" y="1774"/>
                  </a:lnTo>
                  <a:lnTo>
                    <a:pt x="18" y="1774"/>
                  </a:lnTo>
                  <a:lnTo>
                    <a:pt x="18" y="1774"/>
                  </a:lnTo>
                  <a:lnTo>
                    <a:pt x="18" y="1774"/>
                  </a:lnTo>
                  <a:lnTo>
                    <a:pt x="18" y="899"/>
                  </a:lnTo>
                  <a:lnTo>
                    <a:pt x="18" y="899"/>
                  </a:lnTo>
                  <a:lnTo>
                    <a:pt x="18" y="1769"/>
                  </a:lnTo>
                  <a:lnTo>
                    <a:pt x="19" y="1769"/>
                  </a:lnTo>
                  <a:lnTo>
                    <a:pt x="19" y="1769"/>
                  </a:lnTo>
                  <a:lnTo>
                    <a:pt x="20" y="1769"/>
                  </a:lnTo>
                  <a:lnTo>
                    <a:pt x="20" y="1769"/>
                  </a:lnTo>
                  <a:lnTo>
                    <a:pt x="20" y="1769"/>
                  </a:lnTo>
                  <a:lnTo>
                    <a:pt x="20" y="1769"/>
                  </a:lnTo>
                  <a:lnTo>
                    <a:pt x="20" y="1769"/>
                  </a:lnTo>
                  <a:lnTo>
                    <a:pt x="20" y="1767"/>
                  </a:lnTo>
                  <a:lnTo>
                    <a:pt x="20" y="1767"/>
                  </a:lnTo>
                  <a:lnTo>
                    <a:pt x="20" y="1767"/>
                  </a:lnTo>
                  <a:lnTo>
                    <a:pt x="20" y="1767"/>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899"/>
                  </a:lnTo>
                  <a:lnTo>
                    <a:pt x="21" y="899"/>
                  </a:lnTo>
                  <a:lnTo>
                    <a:pt x="21" y="1760"/>
                  </a:lnTo>
                  <a:lnTo>
                    <a:pt x="21" y="1760"/>
                  </a:lnTo>
                  <a:lnTo>
                    <a:pt x="21" y="1760"/>
                  </a:lnTo>
                  <a:lnTo>
                    <a:pt x="21" y="1760"/>
                  </a:lnTo>
                  <a:lnTo>
                    <a:pt x="21" y="1760"/>
                  </a:lnTo>
                  <a:lnTo>
                    <a:pt x="21" y="1760"/>
                  </a:lnTo>
                  <a:lnTo>
                    <a:pt x="21" y="1759"/>
                  </a:lnTo>
                  <a:lnTo>
                    <a:pt x="23" y="1759"/>
                  </a:lnTo>
                  <a:lnTo>
                    <a:pt x="23" y="1758"/>
                  </a:lnTo>
                  <a:lnTo>
                    <a:pt x="23" y="1758"/>
                  </a:lnTo>
                  <a:lnTo>
                    <a:pt x="23" y="1758"/>
                  </a:lnTo>
                  <a:lnTo>
                    <a:pt x="23" y="1758"/>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4" y="1753"/>
                  </a:lnTo>
                  <a:lnTo>
                    <a:pt x="24" y="1753"/>
                  </a:lnTo>
                  <a:lnTo>
                    <a:pt x="24" y="1753"/>
                  </a:lnTo>
                  <a:lnTo>
                    <a:pt x="24" y="1753"/>
                  </a:lnTo>
                  <a:lnTo>
                    <a:pt x="24" y="1753"/>
                  </a:lnTo>
                  <a:lnTo>
                    <a:pt x="24" y="1753"/>
                  </a:lnTo>
                  <a:lnTo>
                    <a:pt x="24" y="1753"/>
                  </a:lnTo>
                  <a:lnTo>
                    <a:pt x="24" y="1753"/>
                  </a:lnTo>
                  <a:lnTo>
                    <a:pt x="25" y="1753"/>
                  </a:lnTo>
                  <a:lnTo>
                    <a:pt x="25" y="1752"/>
                  </a:lnTo>
                  <a:lnTo>
                    <a:pt x="25" y="1752"/>
                  </a:lnTo>
                  <a:lnTo>
                    <a:pt x="25" y="1752"/>
                  </a:lnTo>
                  <a:lnTo>
                    <a:pt x="25" y="1752"/>
                  </a:lnTo>
                  <a:lnTo>
                    <a:pt x="25" y="1752"/>
                  </a:lnTo>
                  <a:lnTo>
                    <a:pt x="25" y="1752"/>
                  </a:lnTo>
                  <a:lnTo>
                    <a:pt x="25" y="1752"/>
                  </a:lnTo>
                  <a:lnTo>
                    <a:pt x="27" y="1752"/>
                  </a:lnTo>
                  <a:lnTo>
                    <a:pt x="27" y="1752"/>
                  </a:lnTo>
                  <a:lnTo>
                    <a:pt x="28" y="1752"/>
                  </a:lnTo>
                  <a:lnTo>
                    <a:pt x="28" y="1752"/>
                  </a:lnTo>
                  <a:lnTo>
                    <a:pt x="28" y="1752"/>
                  </a:lnTo>
                  <a:lnTo>
                    <a:pt x="28" y="1750"/>
                  </a:lnTo>
                  <a:lnTo>
                    <a:pt x="29" y="1750"/>
                  </a:lnTo>
                  <a:lnTo>
                    <a:pt x="29" y="1750"/>
                  </a:lnTo>
                  <a:lnTo>
                    <a:pt x="30" y="1750"/>
                  </a:lnTo>
                  <a:lnTo>
                    <a:pt x="30" y="899"/>
                  </a:lnTo>
                  <a:lnTo>
                    <a:pt x="30" y="899"/>
                  </a:lnTo>
                  <a:lnTo>
                    <a:pt x="30" y="899"/>
                  </a:lnTo>
                  <a:lnTo>
                    <a:pt x="30" y="899"/>
                  </a:lnTo>
                  <a:lnTo>
                    <a:pt x="30" y="899"/>
                  </a:lnTo>
                  <a:lnTo>
                    <a:pt x="30" y="899"/>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1724"/>
                  </a:lnTo>
                  <a:lnTo>
                    <a:pt x="34" y="1724"/>
                  </a:lnTo>
                  <a:lnTo>
                    <a:pt x="34" y="1724"/>
                  </a:lnTo>
                  <a:lnTo>
                    <a:pt x="34" y="1724"/>
                  </a:lnTo>
                  <a:lnTo>
                    <a:pt x="34" y="1724"/>
                  </a:lnTo>
                  <a:lnTo>
                    <a:pt x="34" y="1724"/>
                  </a:lnTo>
                  <a:lnTo>
                    <a:pt x="34" y="899"/>
                  </a:lnTo>
                  <a:lnTo>
                    <a:pt x="34" y="899"/>
                  </a:lnTo>
                  <a:lnTo>
                    <a:pt x="34" y="899"/>
                  </a:lnTo>
                  <a:lnTo>
                    <a:pt x="34" y="899"/>
                  </a:lnTo>
                  <a:lnTo>
                    <a:pt x="34" y="899"/>
                  </a:lnTo>
                  <a:lnTo>
                    <a:pt x="34" y="899"/>
                  </a:lnTo>
                  <a:lnTo>
                    <a:pt x="34" y="899"/>
                  </a:lnTo>
                  <a:lnTo>
                    <a:pt x="34" y="899"/>
                  </a:lnTo>
                  <a:lnTo>
                    <a:pt x="34" y="1716"/>
                  </a:lnTo>
                  <a:lnTo>
                    <a:pt x="34" y="1716"/>
                  </a:lnTo>
                  <a:lnTo>
                    <a:pt x="34" y="1716"/>
                  </a:lnTo>
                  <a:lnTo>
                    <a:pt x="34" y="1716"/>
                  </a:lnTo>
                  <a:lnTo>
                    <a:pt x="34" y="1714"/>
                  </a:lnTo>
                  <a:lnTo>
                    <a:pt x="34" y="1714"/>
                  </a:lnTo>
                  <a:lnTo>
                    <a:pt x="34" y="1714"/>
                  </a:lnTo>
                  <a:lnTo>
                    <a:pt x="35" y="1714"/>
                  </a:lnTo>
                  <a:lnTo>
                    <a:pt x="35" y="1713"/>
                  </a:lnTo>
                  <a:lnTo>
                    <a:pt x="35" y="1713"/>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6" y="1708"/>
                  </a:lnTo>
                  <a:lnTo>
                    <a:pt x="36" y="1708"/>
                  </a:lnTo>
                  <a:lnTo>
                    <a:pt x="36" y="1708"/>
                  </a:lnTo>
                  <a:lnTo>
                    <a:pt x="36" y="1708"/>
                  </a:lnTo>
                  <a:lnTo>
                    <a:pt x="36" y="1708"/>
                  </a:lnTo>
                  <a:lnTo>
                    <a:pt x="36" y="1708"/>
                  </a:lnTo>
                  <a:lnTo>
                    <a:pt x="37" y="1708"/>
                  </a:lnTo>
                  <a:lnTo>
                    <a:pt x="37" y="1708"/>
                  </a:lnTo>
                  <a:lnTo>
                    <a:pt x="37" y="1708"/>
                  </a:lnTo>
                  <a:lnTo>
                    <a:pt x="37" y="1707"/>
                  </a:lnTo>
                  <a:lnTo>
                    <a:pt x="38" y="1707"/>
                  </a:lnTo>
                  <a:lnTo>
                    <a:pt x="38" y="1705"/>
                  </a:lnTo>
                  <a:lnTo>
                    <a:pt x="38" y="1705"/>
                  </a:lnTo>
                  <a:lnTo>
                    <a:pt x="38" y="1701"/>
                  </a:lnTo>
                  <a:lnTo>
                    <a:pt x="38" y="1701"/>
                  </a:lnTo>
                  <a:lnTo>
                    <a:pt x="38" y="899"/>
                  </a:lnTo>
                  <a:lnTo>
                    <a:pt x="38" y="899"/>
                  </a:lnTo>
                  <a:lnTo>
                    <a:pt x="38" y="899"/>
                  </a:lnTo>
                  <a:lnTo>
                    <a:pt x="39" y="899"/>
                  </a:lnTo>
                  <a:lnTo>
                    <a:pt x="39" y="1699"/>
                  </a:lnTo>
                  <a:lnTo>
                    <a:pt x="39" y="1699"/>
                  </a:lnTo>
                  <a:lnTo>
                    <a:pt x="39" y="1698"/>
                  </a:lnTo>
                  <a:lnTo>
                    <a:pt x="39" y="1698"/>
                  </a:lnTo>
                  <a:lnTo>
                    <a:pt x="39" y="1698"/>
                  </a:lnTo>
                  <a:lnTo>
                    <a:pt x="39" y="1698"/>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899"/>
                  </a:lnTo>
                  <a:lnTo>
                    <a:pt x="39" y="899"/>
                  </a:lnTo>
                  <a:lnTo>
                    <a:pt x="39" y="1693"/>
                  </a:lnTo>
                  <a:lnTo>
                    <a:pt x="39" y="1693"/>
                  </a:lnTo>
                  <a:lnTo>
                    <a:pt x="39" y="1691"/>
                  </a:lnTo>
                  <a:lnTo>
                    <a:pt x="39" y="1691"/>
                  </a:lnTo>
                  <a:lnTo>
                    <a:pt x="39" y="1690"/>
                  </a:lnTo>
                  <a:lnTo>
                    <a:pt x="40" y="1690"/>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40" y="899"/>
                  </a:lnTo>
                  <a:lnTo>
                    <a:pt x="40" y="899"/>
                  </a:lnTo>
                  <a:lnTo>
                    <a:pt x="40" y="899"/>
                  </a:lnTo>
                  <a:lnTo>
                    <a:pt x="40" y="899"/>
                  </a:lnTo>
                  <a:lnTo>
                    <a:pt x="40" y="899"/>
                  </a:lnTo>
                  <a:lnTo>
                    <a:pt x="40" y="899"/>
                  </a:lnTo>
                  <a:lnTo>
                    <a:pt x="40" y="899"/>
                  </a:lnTo>
                  <a:lnTo>
                    <a:pt x="40" y="1685"/>
                  </a:lnTo>
                  <a:lnTo>
                    <a:pt x="41" y="1685"/>
                  </a:lnTo>
                  <a:lnTo>
                    <a:pt x="41" y="1684"/>
                  </a:lnTo>
                  <a:lnTo>
                    <a:pt x="41" y="1684"/>
                  </a:lnTo>
                  <a:lnTo>
                    <a:pt x="41" y="1683"/>
                  </a:lnTo>
                  <a:lnTo>
                    <a:pt x="41" y="1683"/>
                  </a:lnTo>
                  <a:lnTo>
                    <a:pt x="41" y="1681"/>
                  </a:lnTo>
                  <a:lnTo>
                    <a:pt x="41" y="1681"/>
                  </a:lnTo>
                  <a:lnTo>
                    <a:pt x="41" y="1681"/>
                  </a:lnTo>
                  <a:lnTo>
                    <a:pt x="41" y="1681"/>
                  </a:lnTo>
                  <a:lnTo>
                    <a:pt x="41" y="1681"/>
                  </a:lnTo>
                  <a:lnTo>
                    <a:pt x="42" y="1681"/>
                  </a:lnTo>
                  <a:lnTo>
                    <a:pt x="42" y="1678"/>
                  </a:lnTo>
                  <a:lnTo>
                    <a:pt x="42" y="1678"/>
                  </a:lnTo>
                  <a:lnTo>
                    <a:pt x="42" y="1678"/>
                  </a:lnTo>
                  <a:lnTo>
                    <a:pt x="43" y="1678"/>
                  </a:lnTo>
                  <a:lnTo>
                    <a:pt x="43" y="1677"/>
                  </a:lnTo>
                  <a:lnTo>
                    <a:pt x="43" y="1677"/>
                  </a:lnTo>
                  <a:lnTo>
                    <a:pt x="43" y="1677"/>
                  </a:lnTo>
                  <a:lnTo>
                    <a:pt x="43" y="1677"/>
                  </a:lnTo>
                  <a:lnTo>
                    <a:pt x="43" y="1671"/>
                  </a:lnTo>
                  <a:lnTo>
                    <a:pt x="43" y="1671"/>
                  </a:lnTo>
                  <a:lnTo>
                    <a:pt x="43" y="1671"/>
                  </a:lnTo>
                  <a:lnTo>
                    <a:pt x="43" y="1671"/>
                  </a:lnTo>
                  <a:lnTo>
                    <a:pt x="43" y="1671"/>
                  </a:lnTo>
                  <a:lnTo>
                    <a:pt x="43" y="1671"/>
                  </a:lnTo>
                  <a:lnTo>
                    <a:pt x="43" y="1671"/>
                  </a:lnTo>
                  <a:lnTo>
                    <a:pt x="43" y="1671"/>
                  </a:lnTo>
                  <a:lnTo>
                    <a:pt x="43" y="899"/>
                  </a:lnTo>
                  <a:lnTo>
                    <a:pt x="43" y="899"/>
                  </a:lnTo>
                  <a:lnTo>
                    <a:pt x="43" y="1669"/>
                  </a:lnTo>
                  <a:lnTo>
                    <a:pt x="43" y="1669"/>
                  </a:lnTo>
                  <a:lnTo>
                    <a:pt x="43" y="899"/>
                  </a:lnTo>
                  <a:lnTo>
                    <a:pt x="43" y="899"/>
                  </a:lnTo>
                  <a:lnTo>
                    <a:pt x="43" y="899"/>
                  </a:lnTo>
                  <a:lnTo>
                    <a:pt x="43" y="899"/>
                  </a:lnTo>
                  <a:lnTo>
                    <a:pt x="43" y="1669"/>
                  </a:lnTo>
                  <a:lnTo>
                    <a:pt x="44" y="1669"/>
                  </a:lnTo>
                  <a:lnTo>
                    <a:pt x="44" y="1669"/>
                  </a:lnTo>
                  <a:lnTo>
                    <a:pt x="44" y="1669"/>
                  </a:lnTo>
                  <a:lnTo>
                    <a:pt x="44" y="899"/>
                  </a:lnTo>
                  <a:lnTo>
                    <a:pt x="44" y="899"/>
                  </a:lnTo>
                  <a:lnTo>
                    <a:pt x="44" y="1661"/>
                  </a:lnTo>
                  <a:lnTo>
                    <a:pt x="44" y="1661"/>
                  </a:lnTo>
                  <a:lnTo>
                    <a:pt x="44" y="1661"/>
                  </a:lnTo>
                  <a:lnTo>
                    <a:pt x="44" y="1661"/>
                  </a:lnTo>
                  <a:lnTo>
                    <a:pt x="44" y="1656"/>
                  </a:lnTo>
                  <a:lnTo>
                    <a:pt x="44" y="1656"/>
                  </a:lnTo>
                  <a:lnTo>
                    <a:pt x="44" y="899"/>
                  </a:lnTo>
                  <a:lnTo>
                    <a:pt x="44" y="899"/>
                  </a:lnTo>
                  <a:lnTo>
                    <a:pt x="44" y="899"/>
                  </a:lnTo>
                  <a:lnTo>
                    <a:pt x="44" y="899"/>
                  </a:lnTo>
                  <a:lnTo>
                    <a:pt x="44"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1647"/>
                  </a:lnTo>
                  <a:lnTo>
                    <a:pt x="46" y="1647"/>
                  </a:lnTo>
                  <a:lnTo>
                    <a:pt x="46" y="1646"/>
                  </a:lnTo>
                  <a:lnTo>
                    <a:pt x="46" y="1646"/>
                  </a:lnTo>
                  <a:lnTo>
                    <a:pt x="46" y="1644"/>
                  </a:lnTo>
                  <a:lnTo>
                    <a:pt x="46" y="1644"/>
                  </a:lnTo>
                  <a:lnTo>
                    <a:pt x="46" y="1644"/>
                  </a:lnTo>
                  <a:lnTo>
                    <a:pt x="46" y="1644"/>
                  </a:lnTo>
                  <a:lnTo>
                    <a:pt x="46" y="1644"/>
                  </a:lnTo>
                  <a:lnTo>
                    <a:pt x="46" y="1644"/>
                  </a:lnTo>
                  <a:lnTo>
                    <a:pt x="46" y="1644"/>
                  </a:lnTo>
                  <a:lnTo>
                    <a:pt x="47" y="1644"/>
                  </a:lnTo>
                  <a:lnTo>
                    <a:pt x="47" y="1644"/>
                  </a:lnTo>
                  <a:lnTo>
                    <a:pt x="50" y="1644"/>
                  </a:lnTo>
                  <a:lnTo>
                    <a:pt x="50" y="1644"/>
                  </a:lnTo>
                  <a:lnTo>
                    <a:pt x="55" y="1644"/>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6" y="1638"/>
                  </a:lnTo>
                  <a:lnTo>
                    <a:pt x="56" y="1638"/>
                  </a:lnTo>
                  <a:lnTo>
                    <a:pt x="56" y="1638"/>
                  </a:lnTo>
                  <a:lnTo>
                    <a:pt x="56" y="1638"/>
                  </a:lnTo>
                  <a:lnTo>
                    <a:pt x="58" y="1638"/>
                  </a:lnTo>
                  <a:lnTo>
                    <a:pt x="58" y="1638"/>
                  </a:lnTo>
                  <a:lnTo>
                    <a:pt x="60" y="1638"/>
                  </a:lnTo>
                  <a:lnTo>
                    <a:pt x="60" y="1638"/>
                  </a:lnTo>
                  <a:lnTo>
                    <a:pt x="62" y="1638"/>
                  </a:lnTo>
                  <a:lnTo>
                    <a:pt x="62" y="1636"/>
                  </a:lnTo>
                  <a:lnTo>
                    <a:pt x="62" y="1636"/>
                  </a:lnTo>
                  <a:lnTo>
                    <a:pt x="62" y="1636"/>
                  </a:lnTo>
                  <a:lnTo>
                    <a:pt x="62" y="1636"/>
                  </a:lnTo>
                  <a:lnTo>
                    <a:pt x="62" y="1636"/>
                  </a:lnTo>
                  <a:lnTo>
                    <a:pt x="62" y="1636"/>
                  </a:lnTo>
                  <a:lnTo>
                    <a:pt x="62" y="1636"/>
                  </a:lnTo>
                  <a:lnTo>
                    <a:pt x="63" y="1636"/>
                  </a:lnTo>
                  <a:lnTo>
                    <a:pt x="63" y="1636"/>
                  </a:lnTo>
                  <a:lnTo>
                    <a:pt x="64" y="1636"/>
                  </a:lnTo>
                  <a:lnTo>
                    <a:pt x="64" y="1636"/>
                  </a:lnTo>
                  <a:lnTo>
                    <a:pt x="64" y="1636"/>
                  </a:lnTo>
                  <a:lnTo>
                    <a:pt x="64" y="1636"/>
                  </a:lnTo>
                  <a:lnTo>
                    <a:pt x="64" y="1636"/>
                  </a:lnTo>
                  <a:lnTo>
                    <a:pt x="64" y="1631"/>
                  </a:lnTo>
                  <a:lnTo>
                    <a:pt x="64" y="1631"/>
                  </a:lnTo>
                  <a:lnTo>
                    <a:pt x="64" y="1631"/>
                  </a:lnTo>
                  <a:lnTo>
                    <a:pt x="64" y="1631"/>
                  </a:lnTo>
                  <a:lnTo>
                    <a:pt x="64" y="1625"/>
                  </a:lnTo>
                  <a:lnTo>
                    <a:pt x="64" y="1625"/>
                  </a:lnTo>
                  <a:lnTo>
                    <a:pt x="64" y="1625"/>
                  </a:lnTo>
                  <a:lnTo>
                    <a:pt x="64" y="1625"/>
                  </a:lnTo>
                  <a:lnTo>
                    <a:pt x="64" y="1625"/>
                  </a:lnTo>
                  <a:lnTo>
                    <a:pt x="64" y="1625"/>
                  </a:lnTo>
                  <a:lnTo>
                    <a:pt x="64" y="1623"/>
                  </a:lnTo>
                  <a:lnTo>
                    <a:pt x="64" y="1623"/>
                  </a:lnTo>
                  <a:lnTo>
                    <a:pt x="64" y="1623"/>
                  </a:lnTo>
                  <a:lnTo>
                    <a:pt x="64" y="1623"/>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5" y="1621"/>
                  </a:lnTo>
                  <a:lnTo>
                    <a:pt x="65" y="1621"/>
                  </a:lnTo>
                  <a:lnTo>
                    <a:pt x="65" y="1621"/>
                  </a:lnTo>
                  <a:lnTo>
                    <a:pt x="65" y="1621"/>
                  </a:lnTo>
                  <a:lnTo>
                    <a:pt x="65" y="1621"/>
                  </a:lnTo>
                  <a:lnTo>
                    <a:pt x="65" y="1620"/>
                  </a:lnTo>
                  <a:lnTo>
                    <a:pt x="65" y="1620"/>
                  </a:lnTo>
                  <a:lnTo>
                    <a:pt x="65" y="1620"/>
                  </a:lnTo>
                  <a:lnTo>
                    <a:pt x="66" y="1620"/>
                  </a:lnTo>
                  <a:lnTo>
                    <a:pt x="66" y="899"/>
                  </a:lnTo>
                  <a:lnTo>
                    <a:pt x="67" y="899"/>
                  </a:lnTo>
                  <a:lnTo>
                    <a:pt x="67" y="899"/>
                  </a:lnTo>
                  <a:lnTo>
                    <a:pt x="67" y="899"/>
                  </a:lnTo>
                  <a:lnTo>
                    <a:pt x="67" y="899"/>
                  </a:lnTo>
                  <a:lnTo>
                    <a:pt x="67" y="899"/>
                  </a:lnTo>
                  <a:lnTo>
                    <a:pt x="67" y="899"/>
                  </a:lnTo>
                  <a:lnTo>
                    <a:pt x="67" y="899"/>
                  </a:lnTo>
                  <a:lnTo>
                    <a:pt x="67" y="899"/>
                  </a:lnTo>
                  <a:lnTo>
                    <a:pt x="67" y="899"/>
                  </a:lnTo>
                  <a:lnTo>
                    <a:pt x="67" y="899"/>
                  </a:lnTo>
                  <a:lnTo>
                    <a:pt x="68" y="899"/>
                  </a:lnTo>
                  <a:lnTo>
                    <a:pt x="68" y="899"/>
                  </a:lnTo>
                  <a:lnTo>
                    <a:pt x="68" y="899"/>
                  </a:lnTo>
                  <a:lnTo>
                    <a:pt x="68" y="899"/>
                  </a:lnTo>
                  <a:lnTo>
                    <a:pt x="69" y="899"/>
                  </a:lnTo>
                  <a:lnTo>
                    <a:pt x="69" y="899"/>
                  </a:lnTo>
                  <a:lnTo>
                    <a:pt x="70" y="899"/>
                  </a:lnTo>
                  <a:lnTo>
                    <a:pt x="70" y="1594"/>
                  </a:lnTo>
                  <a:lnTo>
                    <a:pt x="70" y="1594"/>
                  </a:lnTo>
                  <a:lnTo>
                    <a:pt x="70" y="1591"/>
                  </a:lnTo>
                  <a:lnTo>
                    <a:pt x="70" y="1591"/>
                  </a:lnTo>
                  <a:lnTo>
                    <a:pt x="70" y="1591"/>
                  </a:lnTo>
                  <a:lnTo>
                    <a:pt x="70" y="1591"/>
                  </a:lnTo>
                  <a:lnTo>
                    <a:pt x="70" y="1591"/>
                  </a:lnTo>
                  <a:lnTo>
                    <a:pt x="70" y="1591"/>
                  </a:lnTo>
                  <a:lnTo>
                    <a:pt x="70" y="1591"/>
                  </a:lnTo>
                  <a:lnTo>
                    <a:pt x="70" y="1591"/>
                  </a:lnTo>
                  <a:lnTo>
                    <a:pt x="70" y="1586"/>
                  </a:lnTo>
                  <a:lnTo>
                    <a:pt x="72" y="1586"/>
                  </a:lnTo>
                  <a:lnTo>
                    <a:pt x="72" y="1586"/>
                  </a:lnTo>
                  <a:lnTo>
                    <a:pt x="76" y="1586"/>
                  </a:lnTo>
                  <a:lnTo>
                    <a:pt x="76" y="1586"/>
                  </a:lnTo>
                  <a:lnTo>
                    <a:pt x="81" y="1586"/>
                  </a:lnTo>
                  <a:lnTo>
                    <a:pt x="81" y="899"/>
                  </a:lnTo>
                  <a:lnTo>
                    <a:pt x="81" y="899"/>
                  </a:lnTo>
                  <a:lnTo>
                    <a:pt x="81" y="899"/>
                  </a:lnTo>
                  <a:lnTo>
                    <a:pt x="81" y="899"/>
                  </a:lnTo>
                  <a:lnTo>
                    <a:pt x="81" y="899"/>
                  </a:lnTo>
                  <a:lnTo>
                    <a:pt x="81" y="899"/>
                  </a:lnTo>
                  <a:lnTo>
                    <a:pt x="81" y="899"/>
                  </a:lnTo>
                  <a:lnTo>
                    <a:pt x="83" y="899"/>
                  </a:lnTo>
                  <a:lnTo>
                    <a:pt x="83" y="899"/>
                  </a:lnTo>
                  <a:lnTo>
                    <a:pt x="85" y="899"/>
                  </a:lnTo>
                  <a:lnTo>
                    <a:pt x="85" y="1579"/>
                  </a:lnTo>
                  <a:lnTo>
                    <a:pt x="86" y="1579"/>
                  </a:lnTo>
                  <a:lnTo>
                    <a:pt x="86" y="1579"/>
                  </a:lnTo>
                  <a:lnTo>
                    <a:pt x="86" y="1579"/>
                  </a:lnTo>
                  <a:lnTo>
                    <a:pt x="86" y="899"/>
                  </a:lnTo>
                  <a:lnTo>
                    <a:pt x="86" y="899"/>
                  </a:lnTo>
                  <a:lnTo>
                    <a:pt x="86" y="899"/>
                  </a:lnTo>
                  <a:lnTo>
                    <a:pt x="86" y="899"/>
                  </a:lnTo>
                  <a:lnTo>
                    <a:pt x="86" y="1568"/>
                  </a:lnTo>
                  <a:lnTo>
                    <a:pt x="86" y="1568"/>
                  </a:lnTo>
                  <a:lnTo>
                    <a:pt x="86" y="1568"/>
                  </a:lnTo>
                  <a:lnTo>
                    <a:pt x="86" y="1568"/>
                  </a:lnTo>
                  <a:lnTo>
                    <a:pt x="86" y="1568"/>
                  </a:lnTo>
                  <a:lnTo>
                    <a:pt x="87" y="1568"/>
                  </a:lnTo>
                  <a:lnTo>
                    <a:pt x="87" y="1568"/>
                  </a:lnTo>
                  <a:lnTo>
                    <a:pt x="87" y="1568"/>
                  </a:lnTo>
                  <a:lnTo>
                    <a:pt x="87" y="1567"/>
                  </a:lnTo>
                  <a:lnTo>
                    <a:pt x="87" y="1567"/>
                  </a:lnTo>
                  <a:lnTo>
                    <a:pt x="87" y="899"/>
                  </a:lnTo>
                  <a:lnTo>
                    <a:pt x="87" y="899"/>
                  </a:lnTo>
                  <a:lnTo>
                    <a:pt x="87" y="1567"/>
                  </a:lnTo>
                  <a:lnTo>
                    <a:pt x="87" y="1567"/>
                  </a:lnTo>
                  <a:lnTo>
                    <a:pt x="87" y="1567"/>
                  </a:lnTo>
                  <a:lnTo>
                    <a:pt x="87" y="1567"/>
                  </a:lnTo>
                  <a:lnTo>
                    <a:pt x="87" y="1564"/>
                  </a:lnTo>
                  <a:lnTo>
                    <a:pt x="87" y="1564"/>
                  </a:lnTo>
                  <a:lnTo>
                    <a:pt x="87" y="1564"/>
                  </a:lnTo>
                  <a:lnTo>
                    <a:pt x="88" y="1564"/>
                  </a:lnTo>
                  <a:lnTo>
                    <a:pt x="88" y="1561"/>
                  </a:lnTo>
                  <a:lnTo>
                    <a:pt x="88" y="1561"/>
                  </a:lnTo>
                  <a:lnTo>
                    <a:pt x="88" y="1561"/>
                  </a:lnTo>
                  <a:lnTo>
                    <a:pt x="88" y="1561"/>
                  </a:lnTo>
                  <a:lnTo>
                    <a:pt x="88" y="1561"/>
                  </a:lnTo>
                  <a:lnTo>
                    <a:pt x="88" y="1561"/>
                  </a:lnTo>
                  <a:lnTo>
                    <a:pt x="88" y="899"/>
                  </a:lnTo>
                  <a:lnTo>
                    <a:pt x="88" y="899"/>
                  </a:lnTo>
                  <a:lnTo>
                    <a:pt x="88" y="1561"/>
                  </a:lnTo>
                  <a:lnTo>
                    <a:pt x="88" y="1561"/>
                  </a:lnTo>
                  <a:lnTo>
                    <a:pt x="88" y="1561"/>
                  </a:lnTo>
                  <a:lnTo>
                    <a:pt x="89" y="1561"/>
                  </a:lnTo>
                  <a:lnTo>
                    <a:pt x="89" y="1561"/>
                  </a:lnTo>
                  <a:lnTo>
                    <a:pt x="89" y="1561"/>
                  </a:lnTo>
                  <a:lnTo>
                    <a:pt x="89" y="1558"/>
                  </a:lnTo>
                  <a:lnTo>
                    <a:pt x="89" y="1558"/>
                  </a:lnTo>
                  <a:lnTo>
                    <a:pt x="89" y="1558"/>
                  </a:lnTo>
                  <a:lnTo>
                    <a:pt x="89" y="1558"/>
                  </a:lnTo>
                  <a:lnTo>
                    <a:pt x="89" y="1557"/>
                  </a:lnTo>
                  <a:lnTo>
                    <a:pt x="89" y="1557"/>
                  </a:lnTo>
                  <a:lnTo>
                    <a:pt x="89" y="1546"/>
                  </a:lnTo>
                  <a:lnTo>
                    <a:pt x="92" y="1546"/>
                  </a:lnTo>
                  <a:lnTo>
                    <a:pt x="92" y="1546"/>
                  </a:lnTo>
                  <a:lnTo>
                    <a:pt x="93" y="1546"/>
                  </a:lnTo>
                  <a:lnTo>
                    <a:pt x="93" y="1544"/>
                  </a:lnTo>
                  <a:lnTo>
                    <a:pt x="93" y="1544"/>
                  </a:lnTo>
                  <a:lnTo>
                    <a:pt x="93" y="1544"/>
                  </a:lnTo>
                  <a:lnTo>
                    <a:pt x="94" y="1544"/>
                  </a:lnTo>
                  <a:lnTo>
                    <a:pt x="94" y="1544"/>
                  </a:lnTo>
                  <a:lnTo>
                    <a:pt x="101" y="1544"/>
                  </a:lnTo>
                  <a:lnTo>
                    <a:pt x="101" y="1543"/>
                  </a:lnTo>
                  <a:lnTo>
                    <a:pt x="102" y="1543"/>
                  </a:lnTo>
                  <a:lnTo>
                    <a:pt x="102" y="1543"/>
                  </a:lnTo>
                  <a:lnTo>
                    <a:pt x="103" y="1543"/>
                  </a:lnTo>
                  <a:lnTo>
                    <a:pt x="103" y="899"/>
                  </a:lnTo>
                  <a:lnTo>
                    <a:pt x="103" y="899"/>
                  </a:lnTo>
                  <a:lnTo>
                    <a:pt x="103" y="899"/>
                  </a:lnTo>
                  <a:lnTo>
                    <a:pt x="103" y="899"/>
                  </a:lnTo>
                  <a:lnTo>
                    <a:pt x="103" y="1536"/>
                  </a:lnTo>
                  <a:lnTo>
                    <a:pt x="103" y="1536"/>
                  </a:lnTo>
                  <a:lnTo>
                    <a:pt x="103" y="1536"/>
                  </a:lnTo>
                  <a:lnTo>
                    <a:pt x="104" y="1536"/>
                  </a:lnTo>
                  <a:lnTo>
                    <a:pt x="104" y="1536"/>
                  </a:lnTo>
                  <a:lnTo>
                    <a:pt x="106" y="1536"/>
                  </a:lnTo>
                  <a:lnTo>
                    <a:pt x="106" y="1535"/>
                  </a:lnTo>
                  <a:lnTo>
                    <a:pt x="107" y="1535"/>
                  </a:lnTo>
                  <a:lnTo>
                    <a:pt x="107" y="1532"/>
                  </a:lnTo>
                  <a:lnTo>
                    <a:pt x="107" y="1532"/>
                  </a:lnTo>
                  <a:lnTo>
                    <a:pt x="107" y="1532"/>
                  </a:lnTo>
                  <a:lnTo>
                    <a:pt x="108" y="1532"/>
                  </a:lnTo>
                  <a:lnTo>
                    <a:pt x="108" y="1532"/>
                  </a:lnTo>
                  <a:lnTo>
                    <a:pt x="110" y="1532"/>
                  </a:lnTo>
                  <a:lnTo>
                    <a:pt x="110" y="1532"/>
                  </a:lnTo>
                  <a:lnTo>
                    <a:pt x="112" y="1532"/>
                  </a:lnTo>
                  <a:lnTo>
                    <a:pt x="112" y="1532"/>
                  </a:lnTo>
                  <a:lnTo>
                    <a:pt x="115" y="1532"/>
                  </a:lnTo>
                  <a:lnTo>
                    <a:pt x="115" y="899"/>
                  </a:lnTo>
                  <a:lnTo>
                    <a:pt x="116" y="899"/>
                  </a:lnTo>
                  <a:lnTo>
                    <a:pt x="116" y="899"/>
                  </a:lnTo>
                  <a:lnTo>
                    <a:pt x="116" y="899"/>
                  </a:lnTo>
                  <a:lnTo>
                    <a:pt x="116" y="899"/>
                  </a:lnTo>
                  <a:lnTo>
                    <a:pt x="116" y="899"/>
                  </a:lnTo>
                  <a:lnTo>
                    <a:pt x="116" y="1529"/>
                  </a:lnTo>
                  <a:lnTo>
                    <a:pt x="116" y="1529"/>
                  </a:lnTo>
                  <a:lnTo>
                    <a:pt x="116" y="1529"/>
                  </a:lnTo>
                  <a:lnTo>
                    <a:pt x="116" y="152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7" y="899"/>
                  </a:lnTo>
                  <a:lnTo>
                    <a:pt x="117"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1516"/>
                  </a:lnTo>
                  <a:lnTo>
                    <a:pt x="119" y="1516"/>
                  </a:lnTo>
                  <a:lnTo>
                    <a:pt x="119" y="899"/>
                  </a:lnTo>
                  <a:lnTo>
                    <a:pt x="119" y="899"/>
                  </a:lnTo>
                  <a:lnTo>
                    <a:pt x="119" y="1516"/>
                  </a:lnTo>
                  <a:lnTo>
                    <a:pt x="119" y="1516"/>
                  </a:lnTo>
                  <a:lnTo>
                    <a:pt x="119" y="1516"/>
                  </a:lnTo>
                  <a:lnTo>
                    <a:pt x="119" y="1516"/>
                  </a:lnTo>
                  <a:lnTo>
                    <a:pt x="119" y="899"/>
                  </a:lnTo>
                  <a:lnTo>
                    <a:pt x="119" y="899"/>
                  </a:lnTo>
                  <a:lnTo>
                    <a:pt x="119" y="1516"/>
                  </a:lnTo>
                  <a:lnTo>
                    <a:pt x="121" y="1516"/>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3" y="899"/>
                  </a:lnTo>
                  <a:lnTo>
                    <a:pt x="123" y="899"/>
                  </a:lnTo>
                  <a:lnTo>
                    <a:pt x="123" y="899"/>
                  </a:lnTo>
                  <a:lnTo>
                    <a:pt x="123" y="899"/>
                  </a:lnTo>
                  <a:lnTo>
                    <a:pt x="123" y="899"/>
                  </a:lnTo>
                  <a:lnTo>
                    <a:pt x="123" y="899"/>
                  </a:lnTo>
                  <a:lnTo>
                    <a:pt x="123" y="899"/>
                  </a:lnTo>
                  <a:lnTo>
                    <a:pt x="123" y="1512"/>
                  </a:lnTo>
                  <a:lnTo>
                    <a:pt x="123" y="1512"/>
                  </a:lnTo>
                  <a:lnTo>
                    <a:pt x="123" y="1510"/>
                  </a:lnTo>
                  <a:lnTo>
                    <a:pt x="123" y="1510"/>
                  </a:lnTo>
                  <a:lnTo>
                    <a:pt x="123" y="1510"/>
                  </a:lnTo>
                  <a:lnTo>
                    <a:pt x="125" y="1510"/>
                  </a:lnTo>
                  <a:lnTo>
                    <a:pt x="125" y="1510"/>
                  </a:lnTo>
                  <a:lnTo>
                    <a:pt x="125" y="1510"/>
                  </a:lnTo>
                  <a:lnTo>
                    <a:pt x="125" y="1510"/>
                  </a:lnTo>
                  <a:lnTo>
                    <a:pt x="125" y="1510"/>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6" y="899"/>
                  </a:lnTo>
                  <a:lnTo>
                    <a:pt x="126" y="899"/>
                  </a:lnTo>
                  <a:lnTo>
                    <a:pt x="126" y="899"/>
                  </a:lnTo>
                  <a:lnTo>
                    <a:pt x="126" y="899"/>
                  </a:lnTo>
                  <a:lnTo>
                    <a:pt x="127" y="899"/>
                  </a:lnTo>
                  <a:lnTo>
                    <a:pt x="127" y="899"/>
                  </a:lnTo>
                  <a:lnTo>
                    <a:pt x="127" y="899"/>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8" y="1498"/>
                  </a:lnTo>
                  <a:lnTo>
                    <a:pt x="128" y="1498"/>
                  </a:lnTo>
                  <a:lnTo>
                    <a:pt x="128" y="1498"/>
                  </a:lnTo>
                  <a:lnTo>
                    <a:pt x="128" y="1498"/>
                  </a:lnTo>
                  <a:lnTo>
                    <a:pt x="129" y="1498"/>
                  </a:lnTo>
                  <a:lnTo>
                    <a:pt x="129" y="1498"/>
                  </a:lnTo>
                  <a:lnTo>
                    <a:pt x="131" y="1498"/>
                  </a:lnTo>
                  <a:lnTo>
                    <a:pt x="131" y="1496"/>
                  </a:lnTo>
                  <a:lnTo>
                    <a:pt x="131" y="1496"/>
                  </a:lnTo>
                  <a:lnTo>
                    <a:pt x="131" y="1496"/>
                  </a:lnTo>
                  <a:lnTo>
                    <a:pt x="133" y="1496"/>
                  </a:lnTo>
                  <a:lnTo>
                    <a:pt x="133" y="1496"/>
                  </a:lnTo>
                  <a:lnTo>
                    <a:pt x="135" y="1496"/>
                  </a:lnTo>
                  <a:lnTo>
                    <a:pt x="135" y="1492"/>
                  </a:lnTo>
                  <a:lnTo>
                    <a:pt x="135" y="1492"/>
                  </a:lnTo>
                  <a:lnTo>
                    <a:pt x="135" y="1492"/>
                  </a:lnTo>
                  <a:lnTo>
                    <a:pt x="135" y="1492"/>
                  </a:lnTo>
                  <a:lnTo>
                    <a:pt x="135" y="1492"/>
                  </a:lnTo>
                  <a:lnTo>
                    <a:pt x="135" y="1492"/>
                  </a:lnTo>
                  <a:lnTo>
                    <a:pt x="135" y="1492"/>
                  </a:lnTo>
                  <a:lnTo>
                    <a:pt x="135" y="1492"/>
                  </a:lnTo>
                  <a:lnTo>
                    <a:pt x="135" y="1492"/>
                  </a:lnTo>
                  <a:lnTo>
                    <a:pt x="136" y="1492"/>
                  </a:lnTo>
                  <a:lnTo>
                    <a:pt x="136" y="1492"/>
                  </a:lnTo>
                  <a:lnTo>
                    <a:pt x="136" y="1492"/>
                  </a:lnTo>
                  <a:lnTo>
                    <a:pt x="136" y="899"/>
                  </a:lnTo>
                  <a:lnTo>
                    <a:pt x="136" y="899"/>
                  </a:lnTo>
                  <a:lnTo>
                    <a:pt x="136" y="899"/>
                  </a:lnTo>
                  <a:lnTo>
                    <a:pt x="136" y="899"/>
                  </a:lnTo>
                  <a:lnTo>
                    <a:pt x="136" y="1487"/>
                  </a:lnTo>
                  <a:lnTo>
                    <a:pt x="136" y="1487"/>
                  </a:lnTo>
                  <a:lnTo>
                    <a:pt x="136" y="1487"/>
                  </a:lnTo>
                  <a:lnTo>
                    <a:pt x="136" y="1487"/>
                  </a:lnTo>
                  <a:lnTo>
                    <a:pt x="136" y="1487"/>
                  </a:lnTo>
                  <a:lnTo>
                    <a:pt x="136" y="1487"/>
                  </a:lnTo>
                  <a:lnTo>
                    <a:pt x="136" y="1487"/>
                  </a:lnTo>
                  <a:lnTo>
                    <a:pt x="136" y="1487"/>
                  </a:lnTo>
                  <a:lnTo>
                    <a:pt x="136" y="1487"/>
                  </a:lnTo>
                  <a:lnTo>
                    <a:pt x="136" y="1487"/>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7" y="899"/>
                  </a:lnTo>
                  <a:lnTo>
                    <a:pt x="137" y="899"/>
                  </a:lnTo>
                  <a:lnTo>
                    <a:pt x="137" y="899"/>
                  </a:lnTo>
                  <a:lnTo>
                    <a:pt x="137" y="1483"/>
                  </a:lnTo>
                  <a:lnTo>
                    <a:pt x="137" y="1483"/>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8" y="1480"/>
                  </a:lnTo>
                  <a:lnTo>
                    <a:pt x="138" y="1480"/>
                  </a:lnTo>
                  <a:lnTo>
                    <a:pt x="138" y="1480"/>
                  </a:lnTo>
                  <a:lnTo>
                    <a:pt x="138" y="1480"/>
                  </a:lnTo>
                  <a:lnTo>
                    <a:pt x="138" y="1480"/>
                  </a:lnTo>
                  <a:lnTo>
                    <a:pt x="138" y="1477"/>
                  </a:lnTo>
                  <a:lnTo>
                    <a:pt x="138" y="1477"/>
                  </a:lnTo>
                  <a:lnTo>
                    <a:pt x="138" y="1477"/>
                  </a:lnTo>
                  <a:lnTo>
                    <a:pt x="138" y="1477"/>
                  </a:lnTo>
                  <a:lnTo>
                    <a:pt x="138" y="1477"/>
                  </a:lnTo>
                  <a:lnTo>
                    <a:pt x="139" y="1477"/>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1471"/>
                  </a:lnTo>
                  <a:lnTo>
                    <a:pt x="139" y="1471"/>
                  </a:lnTo>
                  <a:lnTo>
                    <a:pt x="139" y="899"/>
                  </a:lnTo>
                  <a:lnTo>
                    <a:pt x="139" y="899"/>
                  </a:lnTo>
                  <a:lnTo>
                    <a:pt x="139" y="1471"/>
                  </a:lnTo>
                  <a:lnTo>
                    <a:pt x="139" y="1471"/>
                  </a:lnTo>
                  <a:lnTo>
                    <a:pt x="139" y="899"/>
                  </a:lnTo>
                  <a:lnTo>
                    <a:pt x="139" y="899"/>
                  </a:lnTo>
                  <a:lnTo>
                    <a:pt x="139" y="1471"/>
                  </a:lnTo>
                  <a:lnTo>
                    <a:pt x="139" y="1471"/>
                  </a:lnTo>
                  <a:lnTo>
                    <a:pt x="139" y="1471"/>
                  </a:lnTo>
                  <a:lnTo>
                    <a:pt x="140" y="1471"/>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8"/>
                  </a:lnTo>
                  <a:lnTo>
                    <a:pt x="140" y="1468"/>
                  </a:lnTo>
                  <a:lnTo>
                    <a:pt x="140" y="1468"/>
                  </a:lnTo>
                  <a:lnTo>
                    <a:pt x="140" y="1468"/>
                  </a:lnTo>
                  <a:lnTo>
                    <a:pt x="140" y="1465"/>
                  </a:lnTo>
                  <a:lnTo>
                    <a:pt x="140" y="1465"/>
                  </a:lnTo>
                  <a:lnTo>
                    <a:pt x="140" y="1465"/>
                  </a:lnTo>
                  <a:lnTo>
                    <a:pt x="140" y="1465"/>
                  </a:lnTo>
                  <a:lnTo>
                    <a:pt x="140" y="1464"/>
                  </a:lnTo>
                  <a:lnTo>
                    <a:pt x="140" y="1464"/>
                  </a:lnTo>
                  <a:lnTo>
                    <a:pt x="140" y="1464"/>
                  </a:lnTo>
                  <a:lnTo>
                    <a:pt x="140" y="1464"/>
                  </a:lnTo>
                  <a:lnTo>
                    <a:pt x="140" y="1464"/>
                  </a:lnTo>
                  <a:lnTo>
                    <a:pt x="140" y="1464"/>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0"/>
                  </a:lnTo>
                  <a:lnTo>
                    <a:pt x="140" y="1460"/>
                  </a:lnTo>
                  <a:lnTo>
                    <a:pt x="140" y="1460"/>
                  </a:lnTo>
                  <a:lnTo>
                    <a:pt x="140" y="1460"/>
                  </a:lnTo>
                  <a:lnTo>
                    <a:pt x="140" y="1460"/>
                  </a:lnTo>
                  <a:lnTo>
                    <a:pt x="140" y="1460"/>
                  </a:lnTo>
                  <a:lnTo>
                    <a:pt x="140" y="899"/>
                  </a:lnTo>
                  <a:lnTo>
                    <a:pt x="140" y="899"/>
                  </a:lnTo>
                  <a:lnTo>
                    <a:pt x="140" y="1458"/>
                  </a:lnTo>
                  <a:lnTo>
                    <a:pt x="140" y="1458"/>
                  </a:lnTo>
                  <a:lnTo>
                    <a:pt x="140" y="1458"/>
                  </a:lnTo>
                  <a:lnTo>
                    <a:pt x="141" y="1458"/>
                  </a:lnTo>
                  <a:lnTo>
                    <a:pt x="141" y="1458"/>
                  </a:lnTo>
                  <a:lnTo>
                    <a:pt x="141" y="1458"/>
                  </a:lnTo>
                  <a:lnTo>
                    <a:pt x="141" y="899"/>
                  </a:lnTo>
                  <a:lnTo>
                    <a:pt x="141" y="899"/>
                  </a:lnTo>
                  <a:lnTo>
                    <a:pt x="141" y="899"/>
                  </a:lnTo>
                  <a:lnTo>
                    <a:pt x="141" y="899"/>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2" y="1453"/>
                  </a:lnTo>
                  <a:lnTo>
                    <a:pt x="142" y="1453"/>
                  </a:lnTo>
                  <a:lnTo>
                    <a:pt x="142" y="1453"/>
                  </a:lnTo>
                  <a:lnTo>
                    <a:pt x="142" y="1453"/>
                  </a:lnTo>
                  <a:lnTo>
                    <a:pt x="142" y="1453"/>
                  </a:lnTo>
                  <a:lnTo>
                    <a:pt x="142" y="1453"/>
                  </a:lnTo>
                  <a:lnTo>
                    <a:pt x="143" y="1453"/>
                  </a:lnTo>
                  <a:lnTo>
                    <a:pt x="143" y="1453"/>
                  </a:lnTo>
                  <a:lnTo>
                    <a:pt x="144" y="1453"/>
                  </a:lnTo>
                  <a:lnTo>
                    <a:pt x="144" y="1453"/>
                  </a:lnTo>
                  <a:lnTo>
                    <a:pt x="147" y="1453"/>
                  </a:lnTo>
                  <a:lnTo>
                    <a:pt x="147" y="1453"/>
                  </a:lnTo>
                  <a:lnTo>
                    <a:pt x="147" y="1453"/>
                  </a:lnTo>
                  <a:lnTo>
                    <a:pt x="147" y="899"/>
                  </a:lnTo>
                  <a:lnTo>
                    <a:pt x="147" y="899"/>
                  </a:lnTo>
                  <a:lnTo>
                    <a:pt x="147" y="899"/>
                  </a:lnTo>
                  <a:lnTo>
                    <a:pt x="147" y="899"/>
                  </a:lnTo>
                  <a:lnTo>
                    <a:pt x="147" y="1451"/>
                  </a:lnTo>
                  <a:lnTo>
                    <a:pt x="148" y="1451"/>
                  </a:lnTo>
                  <a:lnTo>
                    <a:pt x="148" y="899"/>
                  </a:lnTo>
                  <a:lnTo>
                    <a:pt x="148" y="899"/>
                  </a:lnTo>
                  <a:lnTo>
                    <a:pt x="148" y="899"/>
                  </a:lnTo>
                  <a:lnTo>
                    <a:pt x="148" y="899"/>
                  </a:lnTo>
                  <a:lnTo>
                    <a:pt x="148" y="1449"/>
                  </a:lnTo>
                  <a:lnTo>
                    <a:pt x="148" y="1449"/>
                  </a:lnTo>
                  <a:lnTo>
                    <a:pt x="148" y="1447"/>
                  </a:lnTo>
                  <a:lnTo>
                    <a:pt x="148" y="1447"/>
                  </a:lnTo>
                  <a:lnTo>
                    <a:pt x="148" y="899"/>
                  </a:lnTo>
                  <a:lnTo>
                    <a:pt x="148" y="899"/>
                  </a:lnTo>
                  <a:lnTo>
                    <a:pt x="148"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9" y="1447"/>
                  </a:lnTo>
                  <a:lnTo>
                    <a:pt x="149" y="1447"/>
                  </a:lnTo>
                  <a:lnTo>
                    <a:pt x="150" y="1447"/>
                  </a:lnTo>
                  <a:lnTo>
                    <a:pt x="150" y="1444"/>
                  </a:lnTo>
                  <a:lnTo>
                    <a:pt x="150" y="1444"/>
                  </a:lnTo>
                  <a:lnTo>
                    <a:pt x="150" y="1444"/>
                  </a:lnTo>
                  <a:lnTo>
                    <a:pt x="150" y="1444"/>
                  </a:lnTo>
                  <a:lnTo>
                    <a:pt x="150" y="899"/>
                  </a:lnTo>
                  <a:lnTo>
                    <a:pt x="150" y="899"/>
                  </a:lnTo>
                  <a:lnTo>
                    <a:pt x="150" y="899"/>
                  </a:lnTo>
                  <a:lnTo>
                    <a:pt x="150" y="899"/>
                  </a:lnTo>
                  <a:lnTo>
                    <a:pt x="150" y="899"/>
                  </a:lnTo>
                  <a:lnTo>
                    <a:pt x="150" y="899"/>
                  </a:lnTo>
                  <a:lnTo>
                    <a:pt x="150" y="899"/>
                  </a:lnTo>
                  <a:lnTo>
                    <a:pt x="150" y="899"/>
                  </a:lnTo>
                  <a:lnTo>
                    <a:pt x="150" y="899"/>
                  </a:lnTo>
                  <a:lnTo>
                    <a:pt x="151" y="899"/>
                  </a:lnTo>
                  <a:lnTo>
                    <a:pt x="151" y="1443"/>
                  </a:lnTo>
                  <a:lnTo>
                    <a:pt x="151" y="1443"/>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2" y="899"/>
                  </a:lnTo>
                  <a:lnTo>
                    <a:pt x="152" y="899"/>
                  </a:lnTo>
                  <a:lnTo>
                    <a:pt x="152" y="899"/>
                  </a:lnTo>
                  <a:lnTo>
                    <a:pt x="152" y="899"/>
                  </a:lnTo>
                  <a:lnTo>
                    <a:pt x="152" y="899"/>
                  </a:lnTo>
                  <a:lnTo>
                    <a:pt x="152" y="1434"/>
                  </a:lnTo>
                  <a:lnTo>
                    <a:pt x="160" y="1434"/>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0"/>
                  </a:lnTo>
                  <a:lnTo>
                    <a:pt x="167" y="1430"/>
                  </a:lnTo>
                  <a:lnTo>
                    <a:pt x="167" y="1430"/>
                  </a:lnTo>
                  <a:lnTo>
                    <a:pt x="204" y="1430"/>
                  </a:lnTo>
                  <a:lnTo>
                    <a:pt x="204" y="1430"/>
                  </a:lnTo>
                  <a:lnTo>
                    <a:pt x="204" y="1430"/>
                  </a:lnTo>
                  <a:lnTo>
                    <a:pt x="204" y="899"/>
                  </a:lnTo>
                  <a:lnTo>
                    <a:pt x="204" y="899"/>
                  </a:lnTo>
                  <a:lnTo>
                    <a:pt x="204" y="1426"/>
                  </a:lnTo>
                  <a:lnTo>
                    <a:pt x="204" y="1426"/>
                  </a:lnTo>
                  <a:lnTo>
                    <a:pt x="204" y="1426"/>
                  </a:lnTo>
                  <a:lnTo>
                    <a:pt x="204" y="1426"/>
                  </a:lnTo>
                  <a:lnTo>
                    <a:pt x="204" y="1426"/>
                  </a:lnTo>
                  <a:lnTo>
                    <a:pt x="204" y="1426"/>
                  </a:lnTo>
                  <a:lnTo>
                    <a:pt x="204" y="1425"/>
                  </a:lnTo>
                  <a:lnTo>
                    <a:pt x="205" y="1425"/>
                  </a:lnTo>
                  <a:lnTo>
                    <a:pt x="205" y="1425"/>
                  </a:lnTo>
                  <a:lnTo>
                    <a:pt x="206" y="1425"/>
                  </a:lnTo>
                  <a:lnTo>
                    <a:pt x="206" y="1425"/>
                  </a:lnTo>
                  <a:lnTo>
                    <a:pt x="207" y="1425"/>
                  </a:lnTo>
                  <a:lnTo>
                    <a:pt x="207" y="899"/>
                  </a:lnTo>
                  <a:lnTo>
                    <a:pt x="207" y="899"/>
                  </a:lnTo>
                  <a:lnTo>
                    <a:pt x="207" y="1420"/>
                  </a:lnTo>
                  <a:lnTo>
                    <a:pt x="207" y="1420"/>
                  </a:lnTo>
                  <a:lnTo>
                    <a:pt x="207" y="1420"/>
                  </a:lnTo>
                  <a:lnTo>
                    <a:pt x="209" y="1420"/>
                  </a:lnTo>
                  <a:lnTo>
                    <a:pt x="209" y="1420"/>
                  </a:lnTo>
                  <a:lnTo>
                    <a:pt x="209" y="1420"/>
                  </a:lnTo>
                  <a:lnTo>
                    <a:pt x="209" y="1420"/>
                  </a:lnTo>
                  <a:lnTo>
                    <a:pt x="209" y="1420"/>
                  </a:lnTo>
                  <a:lnTo>
                    <a:pt x="209" y="1420"/>
                  </a:lnTo>
                  <a:lnTo>
                    <a:pt x="209" y="1420"/>
                  </a:lnTo>
                  <a:lnTo>
                    <a:pt x="209" y="1420"/>
                  </a:lnTo>
                  <a:lnTo>
                    <a:pt x="209" y="1420"/>
                  </a:lnTo>
                  <a:lnTo>
                    <a:pt x="209" y="899"/>
                  </a:lnTo>
                  <a:lnTo>
                    <a:pt x="210" y="899"/>
                  </a:lnTo>
                  <a:lnTo>
                    <a:pt x="210" y="1420"/>
                  </a:lnTo>
                  <a:lnTo>
                    <a:pt x="211" y="1420"/>
                  </a:lnTo>
                  <a:lnTo>
                    <a:pt x="211" y="1420"/>
                  </a:lnTo>
                  <a:lnTo>
                    <a:pt x="213" y="1420"/>
                  </a:lnTo>
                  <a:lnTo>
                    <a:pt x="213" y="1420"/>
                  </a:lnTo>
                  <a:lnTo>
                    <a:pt x="217" y="1420"/>
                  </a:lnTo>
                  <a:lnTo>
                    <a:pt x="217" y="899"/>
                  </a:lnTo>
                  <a:lnTo>
                    <a:pt x="219" y="899"/>
                  </a:lnTo>
                  <a:lnTo>
                    <a:pt x="219" y="899"/>
                  </a:lnTo>
                  <a:lnTo>
                    <a:pt x="219" y="899"/>
                  </a:lnTo>
                  <a:lnTo>
                    <a:pt x="219" y="899"/>
                  </a:lnTo>
                  <a:lnTo>
                    <a:pt x="219" y="899"/>
                  </a:lnTo>
                  <a:lnTo>
                    <a:pt x="219" y="899"/>
                  </a:lnTo>
                  <a:lnTo>
                    <a:pt x="219" y="899"/>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20" y="1414"/>
                  </a:lnTo>
                  <a:lnTo>
                    <a:pt x="220" y="1414"/>
                  </a:lnTo>
                  <a:lnTo>
                    <a:pt x="220" y="1414"/>
                  </a:lnTo>
                  <a:lnTo>
                    <a:pt x="220" y="1414"/>
                  </a:lnTo>
                  <a:lnTo>
                    <a:pt x="220" y="1414"/>
                  </a:lnTo>
                  <a:lnTo>
                    <a:pt x="220" y="1414"/>
                  </a:lnTo>
                  <a:lnTo>
                    <a:pt x="220" y="1414"/>
                  </a:lnTo>
                  <a:lnTo>
                    <a:pt x="220" y="1414"/>
                  </a:lnTo>
                  <a:lnTo>
                    <a:pt x="220" y="1414"/>
                  </a:lnTo>
                  <a:lnTo>
                    <a:pt x="220" y="899"/>
                  </a:lnTo>
                  <a:lnTo>
                    <a:pt x="221" y="899"/>
                  </a:lnTo>
                  <a:lnTo>
                    <a:pt x="221" y="1414"/>
                  </a:lnTo>
                  <a:lnTo>
                    <a:pt x="221" y="1414"/>
                  </a:lnTo>
                  <a:lnTo>
                    <a:pt x="221" y="1414"/>
                  </a:lnTo>
                  <a:lnTo>
                    <a:pt x="222" y="1414"/>
                  </a:lnTo>
                  <a:lnTo>
                    <a:pt x="222" y="1414"/>
                  </a:lnTo>
                  <a:lnTo>
                    <a:pt x="222" y="1414"/>
                  </a:lnTo>
                  <a:lnTo>
                    <a:pt x="222" y="1414"/>
                  </a:lnTo>
                  <a:lnTo>
                    <a:pt x="223" y="1414"/>
                  </a:lnTo>
                  <a:lnTo>
                    <a:pt x="223" y="1414"/>
                  </a:lnTo>
                  <a:lnTo>
                    <a:pt x="224" y="1414"/>
                  </a:lnTo>
                  <a:lnTo>
                    <a:pt x="224" y="1414"/>
                  </a:lnTo>
                  <a:lnTo>
                    <a:pt x="226" y="1414"/>
                  </a:lnTo>
                  <a:lnTo>
                    <a:pt x="226" y="1414"/>
                  </a:lnTo>
                  <a:lnTo>
                    <a:pt x="228" y="1414"/>
                  </a:lnTo>
                  <a:lnTo>
                    <a:pt x="228" y="1414"/>
                  </a:lnTo>
                  <a:lnTo>
                    <a:pt x="233" y="1414"/>
                  </a:lnTo>
                  <a:lnTo>
                    <a:pt x="233" y="1414"/>
                  </a:lnTo>
                  <a:lnTo>
                    <a:pt x="233" y="1414"/>
                  </a:lnTo>
                  <a:lnTo>
                    <a:pt x="233" y="1413"/>
                  </a:lnTo>
                  <a:lnTo>
                    <a:pt x="236" y="1413"/>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7" y="1412"/>
                  </a:lnTo>
                  <a:lnTo>
                    <a:pt x="237" y="899"/>
                  </a:lnTo>
                  <a:lnTo>
                    <a:pt x="237" y="899"/>
                  </a:lnTo>
                  <a:lnTo>
                    <a:pt x="237" y="1409"/>
                  </a:lnTo>
                  <a:lnTo>
                    <a:pt x="237" y="1409"/>
                  </a:lnTo>
                  <a:lnTo>
                    <a:pt x="237" y="1409"/>
                  </a:lnTo>
                  <a:lnTo>
                    <a:pt x="237" y="1409"/>
                  </a:lnTo>
                  <a:lnTo>
                    <a:pt x="237" y="1409"/>
                  </a:lnTo>
                  <a:lnTo>
                    <a:pt x="237" y="1409"/>
                  </a:lnTo>
                  <a:lnTo>
                    <a:pt x="237" y="899"/>
                  </a:lnTo>
                  <a:lnTo>
                    <a:pt x="237" y="899"/>
                  </a:lnTo>
                  <a:lnTo>
                    <a:pt x="237" y="1409"/>
                  </a:lnTo>
                  <a:lnTo>
                    <a:pt x="238" y="1409"/>
                  </a:lnTo>
                  <a:lnTo>
                    <a:pt x="238" y="1408"/>
                  </a:lnTo>
                  <a:lnTo>
                    <a:pt x="238" y="1408"/>
                  </a:lnTo>
                  <a:lnTo>
                    <a:pt x="238" y="1408"/>
                  </a:lnTo>
                  <a:lnTo>
                    <a:pt x="238" y="1408"/>
                  </a:lnTo>
                  <a:lnTo>
                    <a:pt x="238" y="1408"/>
                  </a:lnTo>
                  <a:lnTo>
                    <a:pt x="238" y="1408"/>
                  </a:lnTo>
                  <a:lnTo>
                    <a:pt x="238" y="1408"/>
                  </a:lnTo>
                  <a:lnTo>
                    <a:pt x="238" y="1408"/>
                  </a:lnTo>
                  <a:lnTo>
                    <a:pt x="238" y="1408"/>
                  </a:lnTo>
                  <a:lnTo>
                    <a:pt x="239" y="1408"/>
                  </a:lnTo>
                  <a:lnTo>
                    <a:pt x="239" y="1408"/>
                  </a:lnTo>
                  <a:lnTo>
                    <a:pt x="239" y="1408"/>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40" y="1406"/>
                  </a:lnTo>
                  <a:lnTo>
                    <a:pt x="240" y="1406"/>
                  </a:lnTo>
                  <a:lnTo>
                    <a:pt x="240" y="1406"/>
                  </a:lnTo>
                  <a:lnTo>
                    <a:pt x="240" y="1406"/>
                  </a:lnTo>
                  <a:lnTo>
                    <a:pt x="241" y="1406"/>
                  </a:lnTo>
                  <a:lnTo>
                    <a:pt x="241" y="899"/>
                  </a:lnTo>
                  <a:lnTo>
                    <a:pt x="243" y="899"/>
                  </a:lnTo>
                  <a:lnTo>
                    <a:pt x="243" y="1406"/>
                  </a:lnTo>
                  <a:lnTo>
                    <a:pt x="247" y="1406"/>
                  </a:lnTo>
                  <a:lnTo>
                    <a:pt x="247" y="899"/>
                  </a:lnTo>
                  <a:lnTo>
                    <a:pt x="247" y="899"/>
                  </a:lnTo>
                  <a:lnTo>
                    <a:pt x="247" y="1404"/>
                  </a:lnTo>
                  <a:lnTo>
                    <a:pt x="247" y="1404"/>
                  </a:lnTo>
                  <a:lnTo>
                    <a:pt x="247" y="1404"/>
                  </a:lnTo>
                  <a:lnTo>
                    <a:pt x="247" y="1404"/>
                  </a:lnTo>
                  <a:lnTo>
                    <a:pt x="247" y="1404"/>
                  </a:lnTo>
                  <a:lnTo>
                    <a:pt x="247" y="1404"/>
                  </a:lnTo>
                  <a:lnTo>
                    <a:pt x="247" y="899"/>
                  </a:lnTo>
                  <a:lnTo>
                    <a:pt x="247" y="899"/>
                  </a:lnTo>
                  <a:lnTo>
                    <a:pt x="247" y="1404"/>
                  </a:lnTo>
                  <a:lnTo>
                    <a:pt x="247" y="1404"/>
                  </a:lnTo>
                  <a:lnTo>
                    <a:pt x="247" y="1404"/>
                  </a:lnTo>
                  <a:lnTo>
                    <a:pt x="266" y="1404"/>
                  </a:lnTo>
                  <a:lnTo>
                    <a:pt x="266" y="1401"/>
                  </a:lnTo>
                  <a:lnTo>
                    <a:pt x="266" y="1401"/>
                  </a:lnTo>
                  <a:lnTo>
                    <a:pt x="266" y="1401"/>
                  </a:lnTo>
                  <a:lnTo>
                    <a:pt x="266" y="1401"/>
                  </a:lnTo>
                  <a:lnTo>
                    <a:pt x="266" y="899"/>
                  </a:lnTo>
                  <a:lnTo>
                    <a:pt x="266" y="899"/>
                  </a:lnTo>
                  <a:lnTo>
                    <a:pt x="266" y="899"/>
                  </a:lnTo>
                  <a:lnTo>
                    <a:pt x="266" y="899"/>
                  </a:lnTo>
                  <a:lnTo>
                    <a:pt x="266" y="899"/>
                  </a:lnTo>
                  <a:lnTo>
                    <a:pt x="268" y="899"/>
                  </a:lnTo>
                  <a:lnTo>
                    <a:pt x="268" y="899"/>
                  </a:lnTo>
                  <a:lnTo>
                    <a:pt x="274" y="899"/>
                  </a:lnTo>
                  <a:lnTo>
                    <a:pt x="274" y="899"/>
                  </a:lnTo>
                  <a:lnTo>
                    <a:pt x="280" y="899"/>
                  </a:lnTo>
                  <a:lnTo>
                    <a:pt x="280" y="899"/>
                  </a:lnTo>
                  <a:lnTo>
                    <a:pt x="286" y="899"/>
                  </a:lnTo>
                  <a:lnTo>
                    <a:pt x="286" y="1396"/>
                  </a:lnTo>
                  <a:lnTo>
                    <a:pt x="288" y="1396"/>
                  </a:lnTo>
                  <a:lnTo>
                    <a:pt x="288" y="899"/>
                  </a:lnTo>
                  <a:lnTo>
                    <a:pt x="288" y="899"/>
                  </a:lnTo>
                  <a:lnTo>
                    <a:pt x="288" y="1389"/>
                  </a:lnTo>
                  <a:lnTo>
                    <a:pt x="288" y="1389"/>
                  </a:lnTo>
                  <a:lnTo>
                    <a:pt x="288" y="1389"/>
                  </a:lnTo>
                  <a:lnTo>
                    <a:pt x="288" y="1389"/>
                  </a:lnTo>
                  <a:lnTo>
                    <a:pt x="288" y="899"/>
                  </a:lnTo>
                  <a:lnTo>
                    <a:pt x="288" y="899"/>
                  </a:lnTo>
                  <a:lnTo>
                    <a:pt x="288" y="899"/>
                  </a:lnTo>
                  <a:lnTo>
                    <a:pt x="289" y="899"/>
                  </a:lnTo>
                  <a:lnTo>
                    <a:pt x="289" y="899"/>
                  </a:lnTo>
                  <a:lnTo>
                    <a:pt x="290" y="899"/>
                  </a:lnTo>
                  <a:lnTo>
                    <a:pt x="290" y="899"/>
                  </a:lnTo>
                  <a:lnTo>
                    <a:pt x="295" y="899"/>
                  </a:lnTo>
                  <a:lnTo>
                    <a:pt x="295" y="899"/>
                  </a:lnTo>
                  <a:lnTo>
                    <a:pt x="295" y="899"/>
                  </a:lnTo>
                  <a:lnTo>
                    <a:pt x="295" y="1386"/>
                  </a:lnTo>
                  <a:lnTo>
                    <a:pt x="295" y="1386"/>
                  </a:lnTo>
                  <a:lnTo>
                    <a:pt x="295" y="1386"/>
                  </a:lnTo>
                  <a:lnTo>
                    <a:pt x="295" y="1386"/>
                  </a:lnTo>
                  <a:lnTo>
                    <a:pt x="295" y="1386"/>
                  </a:lnTo>
                  <a:lnTo>
                    <a:pt x="295" y="1386"/>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6" y="899"/>
                  </a:lnTo>
                  <a:lnTo>
                    <a:pt x="296" y="899"/>
                  </a:lnTo>
                  <a:lnTo>
                    <a:pt x="296" y="899"/>
                  </a:lnTo>
                  <a:lnTo>
                    <a:pt x="296" y="1386"/>
                  </a:lnTo>
                  <a:lnTo>
                    <a:pt x="296" y="1386"/>
                  </a:lnTo>
                  <a:lnTo>
                    <a:pt x="296" y="1386"/>
                  </a:lnTo>
                  <a:lnTo>
                    <a:pt x="296" y="1386"/>
                  </a:lnTo>
                  <a:lnTo>
                    <a:pt x="296" y="1386"/>
                  </a:lnTo>
                  <a:lnTo>
                    <a:pt x="296" y="1386"/>
                  </a:lnTo>
                  <a:lnTo>
                    <a:pt x="296" y="1386"/>
                  </a:lnTo>
                  <a:lnTo>
                    <a:pt x="296" y="1386"/>
                  </a:lnTo>
                  <a:lnTo>
                    <a:pt x="296" y="1385"/>
                  </a:lnTo>
                  <a:lnTo>
                    <a:pt x="297" y="1385"/>
                  </a:lnTo>
                  <a:lnTo>
                    <a:pt x="297" y="1385"/>
                  </a:lnTo>
                  <a:lnTo>
                    <a:pt x="299" y="1385"/>
                  </a:lnTo>
                  <a:lnTo>
                    <a:pt x="299" y="1385"/>
                  </a:lnTo>
                  <a:lnTo>
                    <a:pt x="301" y="1385"/>
                  </a:lnTo>
                  <a:lnTo>
                    <a:pt x="301" y="1385"/>
                  </a:lnTo>
                  <a:lnTo>
                    <a:pt x="307" y="1385"/>
                  </a:lnTo>
                  <a:lnTo>
                    <a:pt x="307" y="1383"/>
                  </a:lnTo>
                  <a:lnTo>
                    <a:pt x="307" y="1383"/>
                  </a:lnTo>
                  <a:lnTo>
                    <a:pt x="307" y="1383"/>
                  </a:lnTo>
                  <a:lnTo>
                    <a:pt x="308" y="1383"/>
                  </a:lnTo>
                  <a:lnTo>
                    <a:pt x="308" y="1383"/>
                  </a:lnTo>
                  <a:lnTo>
                    <a:pt x="309" y="1383"/>
                  </a:lnTo>
                  <a:lnTo>
                    <a:pt x="309" y="1380"/>
                  </a:lnTo>
                  <a:lnTo>
                    <a:pt x="309" y="1380"/>
                  </a:lnTo>
                  <a:lnTo>
                    <a:pt x="309" y="1380"/>
                  </a:lnTo>
                  <a:lnTo>
                    <a:pt x="309" y="1380"/>
                  </a:lnTo>
                  <a:lnTo>
                    <a:pt x="309" y="1380"/>
                  </a:lnTo>
                  <a:lnTo>
                    <a:pt x="309" y="1380"/>
                  </a:lnTo>
                  <a:lnTo>
                    <a:pt x="309" y="1378"/>
                  </a:lnTo>
                  <a:lnTo>
                    <a:pt x="309" y="1378"/>
                  </a:lnTo>
                  <a:lnTo>
                    <a:pt x="309" y="899"/>
                  </a:lnTo>
                  <a:lnTo>
                    <a:pt x="310" y="899"/>
                  </a:lnTo>
                  <a:lnTo>
                    <a:pt x="310" y="1372"/>
                  </a:lnTo>
                  <a:lnTo>
                    <a:pt x="322" y="1372"/>
                  </a:lnTo>
                  <a:lnTo>
                    <a:pt x="322" y="1371"/>
                  </a:lnTo>
                  <a:lnTo>
                    <a:pt x="322" y="1371"/>
                  </a:lnTo>
                  <a:lnTo>
                    <a:pt x="322" y="1371"/>
                  </a:lnTo>
                  <a:lnTo>
                    <a:pt x="322" y="1371"/>
                  </a:lnTo>
                  <a:lnTo>
                    <a:pt x="322" y="1371"/>
                  </a:lnTo>
                  <a:lnTo>
                    <a:pt x="322" y="1371"/>
                  </a:lnTo>
                  <a:lnTo>
                    <a:pt x="322" y="1371"/>
                  </a:lnTo>
                  <a:lnTo>
                    <a:pt x="326" y="1371"/>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8" y="1370"/>
                  </a:lnTo>
                  <a:lnTo>
                    <a:pt x="328" y="1368"/>
                  </a:lnTo>
                  <a:lnTo>
                    <a:pt x="328" y="1368"/>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9" y="899"/>
                  </a:lnTo>
                  <a:lnTo>
                    <a:pt x="329" y="899"/>
                  </a:lnTo>
                  <a:lnTo>
                    <a:pt x="330" y="899"/>
                  </a:lnTo>
                  <a:lnTo>
                    <a:pt x="330" y="899"/>
                  </a:lnTo>
                  <a:lnTo>
                    <a:pt x="331" y="899"/>
                  </a:lnTo>
                  <a:lnTo>
                    <a:pt x="331" y="899"/>
                  </a:lnTo>
                  <a:lnTo>
                    <a:pt x="332" y="899"/>
                  </a:lnTo>
                  <a:lnTo>
                    <a:pt x="332" y="899"/>
                  </a:lnTo>
                  <a:lnTo>
                    <a:pt x="333" y="899"/>
                  </a:lnTo>
                  <a:lnTo>
                    <a:pt x="333" y="899"/>
                  </a:lnTo>
                  <a:lnTo>
                    <a:pt x="335" y="899"/>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5"/>
                  </a:lnTo>
                  <a:lnTo>
                    <a:pt x="335" y="1365"/>
                  </a:lnTo>
                  <a:lnTo>
                    <a:pt x="335" y="1365"/>
                  </a:lnTo>
                  <a:lnTo>
                    <a:pt x="335" y="1365"/>
                  </a:lnTo>
                  <a:lnTo>
                    <a:pt x="335" y="1365"/>
                  </a:lnTo>
                  <a:lnTo>
                    <a:pt x="336" y="1365"/>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899"/>
                  </a:lnTo>
                  <a:lnTo>
                    <a:pt x="336" y="899"/>
                  </a:lnTo>
                  <a:lnTo>
                    <a:pt x="336" y="899"/>
                  </a:lnTo>
                  <a:lnTo>
                    <a:pt x="336" y="899"/>
                  </a:lnTo>
                  <a:lnTo>
                    <a:pt x="336" y="899"/>
                  </a:lnTo>
                  <a:lnTo>
                    <a:pt x="336" y="899"/>
                  </a:lnTo>
                  <a:lnTo>
                    <a:pt x="336" y="899"/>
                  </a:lnTo>
                  <a:lnTo>
                    <a:pt x="336" y="899"/>
                  </a:lnTo>
                  <a:lnTo>
                    <a:pt x="336" y="899"/>
                  </a:lnTo>
                  <a:lnTo>
                    <a:pt x="337" y="899"/>
                  </a:lnTo>
                  <a:lnTo>
                    <a:pt x="337" y="899"/>
                  </a:lnTo>
                  <a:lnTo>
                    <a:pt x="337" y="899"/>
                  </a:lnTo>
                  <a:lnTo>
                    <a:pt x="337" y="899"/>
                  </a:lnTo>
                  <a:lnTo>
                    <a:pt x="337" y="899"/>
                  </a:lnTo>
                  <a:lnTo>
                    <a:pt x="337" y="899"/>
                  </a:lnTo>
                  <a:lnTo>
                    <a:pt x="337" y="899"/>
                  </a:lnTo>
                  <a:lnTo>
                    <a:pt x="337"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1363"/>
                  </a:lnTo>
                  <a:lnTo>
                    <a:pt x="338" y="1363"/>
                  </a:lnTo>
                  <a:lnTo>
                    <a:pt x="338" y="1363"/>
                  </a:lnTo>
                  <a:lnTo>
                    <a:pt x="338" y="1363"/>
                  </a:lnTo>
                  <a:lnTo>
                    <a:pt x="338"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40" y="899"/>
                  </a:lnTo>
                  <a:lnTo>
                    <a:pt x="340" y="899"/>
                  </a:lnTo>
                  <a:lnTo>
                    <a:pt x="341" y="899"/>
                  </a:lnTo>
                  <a:lnTo>
                    <a:pt x="341" y="899"/>
                  </a:lnTo>
                  <a:lnTo>
                    <a:pt x="342" y="899"/>
                  </a:lnTo>
                  <a:lnTo>
                    <a:pt x="342" y="899"/>
                  </a:lnTo>
                  <a:lnTo>
                    <a:pt x="342" y="899"/>
                  </a:lnTo>
                  <a:lnTo>
                    <a:pt x="342" y="1362"/>
                  </a:lnTo>
                  <a:lnTo>
                    <a:pt x="342" y="1362"/>
                  </a:lnTo>
                  <a:lnTo>
                    <a:pt x="342" y="1362"/>
                  </a:lnTo>
                  <a:lnTo>
                    <a:pt x="342" y="1362"/>
                  </a:lnTo>
                  <a:lnTo>
                    <a:pt x="342" y="1362"/>
                  </a:lnTo>
                  <a:lnTo>
                    <a:pt x="342" y="1362"/>
                  </a:lnTo>
                  <a:lnTo>
                    <a:pt x="342" y="1360"/>
                  </a:lnTo>
                  <a:lnTo>
                    <a:pt x="342" y="1360"/>
                  </a:lnTo>
                  <a:lnTo>
                    <a:pt x="342" y="1360"/>
                  </a:lnTo>
                  <a:lnTo>
                    <a:pt x="342" y="1360"/>
                  </a:lnTo>
                  <a:lnTo>
                    <a:pt x="342" y="1360"/>
                  </a:lnTo>
                  <a:lnTo>
                    <a:pt x="342" y="1360"/>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4" y="1359"/>
                  </a:lnTo>
                  <a:lnTo>
                    <a:pt x="344" y="1359"/>
                  </a:lnTo>
                  <a:lnTo>
                    <a:pt x="344" y="135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899"/>
                  </a:lnTo>
                  <a:lnTo>
                    <a:pt x="344" y="899"/>
                  </a:lnTo>
                  <a:lnTo>
                    <a:pt x="344" y="899"/>
                  </a:lnTo>
                  <a:lnTo>
                    <a:pt x="344" y="899"/>
                  </a:lnTo>
                  <a:lnTo>
                    <a:pt x="344"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6" y="899"/>
                  </a:lnTo>
                  <a:lnTo>
                    <a:pt x="346" y="899"/>
                  </a:lnTo>
                  <a:lnTo>
                    <a:pt x="346" y="899"/>
                  </a:lnTo>
                  <a:lnTo>
                    <a:pt x="346" y="899"/>
                  </a:lnTo>
                  <a:lnTo>
                    <a:pt x="346" y="899"/>
                  </a:lnTo>
                  <a:lnTo>
                    <a:pt x="346" y="899"/>
                  </a:lnTo>
                  <a:lnTo>
                    <a:pt x="347" y="899"/>
                  </a:lnTo>
                  <a:lnTo>
                    <a:pt x="347" y="899"/>
                  </a:lnTo>
                  <a:lnTo>
                    <a:pt x="347" y="899"/>
                  </a:lnTo>
                  <a:lnTo>
                    <a:pt x="347" y="899"/>
                  </a:lnTo>
                  <a:lnTo>
                    <a:pt x="348" y="899"/>
                  </a:lnTo>
                  <a:lnTo>
                    <a:pt x="348" y="899"/>
                  </a:lnTo>
                  <a:lnTo>
                    <a:pt x="350" y="899"/>
                  </a:lnTo>
                  <a:lnTo>
                    <a:pt x="350" y="1353"/>
                  </a:lnTo>
                  <a:lnTo>
                    <a:pt x="350" y="1353"/>
                  </a:lnTo>
                  <a:lnTo>
                    <a:pt x="350" y="1353"/>
                  </a:lnTo>
                  <a:lnTo>
                    <a:pt x="350" y="1353"/>
                  </a:lnTo>
                  <a:lnTo>
                    <a:pt x="350" y="1353"/>
                  </a:lnTo>
                  <a:lnTo>
                    <a:pt x="351" y="1353"/>
                  </a:lnTo>
                  <a:lnTo>
                    <a:pt x="351" y="1353"/>
                  </a:lnTo>
                  <a:lnTo>
                    <a:pt x="351" y="1353"/>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2" y="1351"/>
                  </a:lnTo>
                  <a:lnTo>
                    <a:pt x="352" y="1351"/>
                  </a:lnTo>
                  <a:lnTo>
                    <a:pt x="352" y="1351"/>
                  </a:lnTo>
                  <a:lnTo>
                    <a:pt x="352" y="1351"/>
                  </a:lnTo>
                  <a:lnTo>
                    <a:pt x="354" y="1351"/>
                  </a:lnTo>
                  <a:lnTo>
                    <a:pt x="354" y="1351"/>
                  </a:lnTo>
                  <a:lnTo>
                    <a:pt x="358" y="1351"/>
                  </a:lnTo>
                  <a:lnTo>
                    <a:pt x="358" y="1351"/>
                  </a:lnTo>
                  <a:lnTo>
                    <a:pt x="377" y="1351"/>
                  </a:lnTo>
                  <a:lnTo>
                    <a:pt x="377" y="1349"/>
                  </a:lnTo>
                  <a:lnTo>
                    <a:pt x="377" y="1349"/>
                  </a:lnTo>
                  <a:lnTo>
                    <a:pt x="377" y="1349"/>
                  </a:lnTo>
                  <a:lnTo>
                    <a:pt x="377" y="134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1349"/>
                  </a:lnTo>
                  <a:lnTo>
                    <a:pt x="378" y="1349"/>
                  </a:lnTo>
                  <a:lnTo>
                    <a:pt x="378" y="1349"/>
                  </a:lnTo>
                  <a:lnTo>
                    <a:pt x="378" y="1349"/>
                  </a:lnTo>
                  <a:lnTo>
                    <a:pt x="378" y="1349"/>
                  </a:lnTo>
                  <a:lnTo>
                    <a:pt x="378" y="1349"/>
                  </a:lnTo>
                  <a:lnTo>
                    <a:pt x="378" y="899"/>
                  </a:lnTo>
                  <a:lnTo>
                    <a:pt x="378" y="899"/>
                  </a:lnTo>
                  <a:lnTo>
                    <a:pt x="378" y="899"/>
                  </a:lnTo>
                  <a:lnTo>
                    <a:pt x="379" y="899"/>
                  </a:lnTo>
                  <a:lnTo>
                    <a:pt x="379" y="1349"/>
                  </a:lnTo>
                  <a:lnTo>
                    <a:pt x="380" y="1349"/>
                  </a:lnTo>
                  <a:lnTo>
                    <a:pt x="380" y="1349"/>
                  </a:lnTo>
                  <a:lnTo>
                    <a:pt x="381" y="1349"/>
                  </a:lnTo>
                  <a:lnTo>
                    <a:pt x="381" y="899"/>
                  </a:lnTo>
                  <a:lnTo>
                    <a:pt x="382" y="899"/>
                  </a:lnTo>
                  <a:lnTo>
                    <a:pt x="382" y="1348"/>
                  </a:lnTo>
                  <a:lnTo>
                    <a:pt x="382" y="1348"/>
                  </a:lnTo>
                  <a:lnTo>
                    <a:pt x="382" y="1348"/>
                  </a:lnTo>
                  <a:lnTo>
                    <a:pt x="382" y="1348"/>
                  </a:lnTo>
                  <a:lnTo>
                    <a:pt x="382" y="1347"/>
                  </a:lnTo>
                  <a:lnTo>
                    <a:pt x="382" y="1347"/>
                  </a:lnTo>
                  <a:lnTo>
                    <a:pt x="382" y="1347"/>
                  </a:lnTo>
                  <a:lnTo>
                    <a:pt x="382" y="1347"/>
                  </a:lnTo>
                  <a:lnTo>
                    <a:pt x="382" y="1342"/>
                  </a:lnTo>
                  <a:lnTo>
                    <a:pt x="382" y="1342"/>
                  </a:lnTo>
                  <a:lnTo>
                    <a:pt x="382" y="1342"/>
                  </a:lnTo>
                  <a:lnTo>
                    <a:pt x="382" y="1342"/>
                  </a:lnTo>
                  <a:lnTo>
                    <a:pt x="382" y="1342"/>
                  </a:lnTo>
                  <a:lnTo>
                    <a:pt x="383" y="1342"/>
                  </a:lnTo>
                  <a:lnTo>
                    <a:pt x="383" y="1342"/>
                  </a:lnTo>
                  <a:lnTo>
                    <a:pt x="383" y="1342"/>
                  </a:lnTo>
                  <a:lnTo>
                    <a:pt x="383" y="1342"/>
                  </a:lnTo>
                  <a:lnTo>
                    <a:pt x="383" y="1342"/>
                  </a:lnTo>
                  <a:lnTo>
                    <a:pt x="383" y="1342"/>
                  </a:lnTo>
                  <a:lnTo>
                    <a:pt x="383" y="1342"/>
                  </a:lnTo>
                  <a:lnTo>
                    <a:pt x="383" y="1341"/>
                  </a:lnTo>
                  <a:lnTo>
                    <a:pt x="383" y="1341"/>
                  </a:lnTo>
                  <a:lnTo>
                    <a:pt x="383" y="1341"/>
                  </a:lnTo>
                  <a:lnTo>
                    <a:pt x="383" y="1341"/>
                  </a:lnTo>
                  <a:lnTo>
                    <a:pt x="383" y="1337"/>
                  </a:lnTo>
                  <a:lnTo>
                    <a:pt x="383" y="1337"/>
                  </a:lnTo>
                  <a:lnTo>
                    <a:pt x="383" y="1336"/>
                  </a:lnTo>
                  <a:lnTo>
                    <a:pt x="383" y="1336"/>
                  </a:lnTo>
                  <a:lnTo>
                    <a:pt x="383" y="1336"/>
                  </a:lnTo>
                  <a:lnTo>
                    <a:pt x="384" y="1336"/>
                  </a:lnTo>
                  <a:lnTo>
                    <a:pt x="384" y="1336"/>
                  </a:lnTo>
                  <a:lnTo>
                    <a:pt x="387" y="1336"/>
                  </a:lnTo>
                  <a:lnTo>
                    <a:pt x="387" y="1336"/>
                  </a:lnTo>
                  <a:lnTo>
                    <a:pt x="398" y="1336"/>
                  </a:lnTo>
                  <a:lnTo>
                    <a:pt x="398" y="1336"/>
                  </a:lnTo>
                  <a:lnTo>
                    <a:pt x="398" y="1336"/>
                  </a:lnTo>
                  <a:lnTo>
                    <a:pt x="398" y="1336"/>
                  </a:lnTo>
                  <a:lnTo>
                    <a:pt x="398" y="1336"/>
                  </a:lnTo>
                  <a:lnTo>
                    <a:pt x="398" y="1336"/>
                  </a:lnTo>
                  <a:lnTo>
                    <a:pt x="398" y="1336"/>
                  </a:lnTo>
                  <a:lnTo>
                    <a:pt x="398" y="1336"/>
                  </a:lnTo>
                  <a:lnTo>
                    <a:pt x="398" y="1336"/>
                  </a:lnTo>
                  <a:lnTo>
                    <a:pt x="398" y="1335"/>
                  </a:lnTo>
                  <a:lnTo>
                    <a:pt x="398" y="1335"/>
                  </a:lnTo>
                  <a:lnTo>
                    <a:pt x="398" y="1335"/>
                  </a:lnTo>
                  <a:lnTo>
                    <a:pt x="398" y="1335"/>
                  </a:lnTo>
                  <a:lnTo>
                    <a:pt x="398" y="1334"/>
                  </a:lnTo>
                  <a:lnTo>
                    <a:pt x="398" y="1334"/>
                  </a:lnTo>
                  <a:lnTo>
                    <a:pt x="398" y="1334"/>
                  </a:lnTo>
                  <a:lnTo>
                    <a:pt x="398" y="1334"/>
                  </a:lnTo>
                  <a:lnTo>
                    <a:pt x="398" y="1334"/>
                  </a:lnTo>
                  <a:lnTo>
                    <a:pt x="399" y="1334"/>
                  </a:lnTo>
                  <a:lnTo>
                    <a:pt x="399" y="899"/>
                  </a:lnTo>
                  <a:lnTo>
                    <a:pt x="399" y="899"/>
                  </a:lnTo>
                  <a:lnTo>
                    <a:pt x="399" y="899"/>
                  </a:lnTo>
                  <a:lnTo>
                    <a:pt x="399" y="899"/>
                  </a:lnTo>
                  <a:lnTo>
                    <a:pt x="399" y="1333"/>
                  </a:lnTo>
                  <a:lnTo>
                    <a:pt x="400" y="1333"/>
                  </a:lnTo>
                  <a:lnTo>
                    <a:pt x="400" y="899"/>
                  </a:lnTo>
                  <a:lnTo>
                    <a:pt x="400" y="899"/>
                  </a:lnTo>
                  <a:lnTo>
                    <a:pt x="400" y="899"/>
                  </a:lnTo>
                  <a:lnTo>
                    <a:pt x="400" y="899"/>
                  </a:lnTo>
                  <a:lnTo>
                    <a:pt x="400" y="899"/>
                  </a:lnTo>
                  <a:lnTo>
                    <a:pt x="402" y="899"/>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3" y="1331"/>
                  </a:lnTo>
                  <a:lnTo>
                    <a:pt x="403" y="1331"/>
                  </a:lnTo>
                  <a:lnTo>
                    <a:pt x="404" y="1331"/>
                  </a:lnTo>
                  <a:lnTo>
                    <a:pt x="404" y="1331"/>
                  </a:lnTo>
                  <a:lnTo>
                    <a:pt x="405" y="1331"/>
                  </a:lnTo>
                  <a:lnTo>
                    <a:pt x="405" y="1331"/>
                  </a:lnTo>
                  <a:lnTo>
                    <a:pt x="405" y="1331"/>
                  </a:lnTo>
                  <a:lnTo>
                    <a:pt x="405" y="1331"/>
                  </a:lnTo>
                  <a:lnTo>
                    <a:pt x="405" y="1331"/>
                  </a:lnTo>
                  <a:lnTo>
                    <a:pt x="405" y="1331"/>
                  </a:lnTo>
                  <a:lnTo>
                    <a:pt x="406" y="1331"/>
                  </a:lnTo>
                  <a:lnTo>
                    <a:pt x="406" y="1331"/>
                  </a:lnTo>
                  <a:lnTo>
                    <a:pt x="407" y="1331"/>
                  </a:lnTo>
                  <a:lnTo>
                    <a:pt x="407" y="1331"/>
                  </a:lnTo>
                  <a:lnTo>
                    <a:pt x="409" y="1331"/>
                  </a:lnTo>
                  <a:lnTo>
                    <a:pt x="409" y="1331"/>
                  </a:lnTo>
                  <a:lnTo>
                    <a:pt x="410" y="1331"/>
                  </a:lnTo>
                  <a:lnTo>
                    <a:pt x="410" y="1331"/>
                  </a:lnTo>
                  <a:lnTo>
                    <a:pt x="412" y="1331"/>
                  </a:lnTo>
                  <a:lnTo>
                    <a:pt x="412" y="1331"/>
                  </a:lnTo>
                  <a:lnTo>
                    <a:pt x="413" y="1331"/>
                  </a:lnTo>
                  <a:lnTo>
                    <a:pt x="413" y="1331"/>
                  </a:lnTo>
                  <a:lnTo>
                    <a:pt x="415" y="1331"/>
                  </a:lnTo>
                  <a:lnTo>
                    <a:pt x="415" y="1331"/>
                  </a:lnTo>
                  <a:lnTo>
                    <a:pt x="418" y="1331"/>
                  </a:lnTo>
                  <a:lnTo>
                    <a:pt x="418" y="1331"/>
                  </a:lnTo>
                  <a:lnTo>
                    <a:pt x="424" y="1331"/>
                  </a:lnTo>
                  <a:lnTo>
                    <a:pt x="424" y="1331"/>
                  </a:lnTo>
                  <a:lnTo>
                    <a:pt x="430" y="1331"/>
                  </a:lnTo>
                  <a:lnTo>
                    <a:pt x="430" y="1331"/>
                  </a:lnTo>
                  <a:lnTo>
                    <a:pt x="430" y="1331"/>
                  </a:lnTo>
                  <a:lnTo>
                    <a:pt x="430" y="1330"/>
                  </a:lnTo>
                  <a:lnTo>
                    <a:pt x="430" y="1330"/>
                  </a:lnTo>
                  <a:lnTo>
                    <a:pt x="430" y="1330"/>
                  </a:lnTo>
                  <a:lnTo>
                    <a:pt x="430" y="1330"/>
                  </a:lnTo>
                  <a:lnTo>
                    <a:pt x="430" y="1329"/>
                  </a:lnTo>
                  <a:lnTo>
                    <a:pt x="430" y="1329"/>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1" y="1327"/>
                  </a:lnTo>
                  <a:lnTo>
                    <a:pt x="431" y="1327"/>
                  </a:lnTo>
                  <a:lnTo>
                    <a:pt x="433" y="1327"/>
                  </a:lnTo>
                  <a:lnTo>
                    <a:pt x="433" y="1327"/>
                  </a:lnTo>
                  <a:lnTo>
                    <a:pt x="436" y="1327"/>
                  </a:lnTo>
                  <a:lnTo>
                    <a:pt x="436" y="1327"/>
                  </a:lnTo>
                  <a:lnTo>
                    <a:pt x="439" y="1327"/>
                  </a:lnTo>
                  <a:lnTo>
                    <a:pt x="439" y="1327"/>
                  </a:lnTo>
                  <a:lnTo>
                    <a:pt x="447" y="1327"/>
                  </a:lnTo>
                  <a:lnTo>
                    <a:pt x="447" y="1325"/>
                  </a:lnTo>
                  <a:lnTo>
                    <a:pt x="447" y="1325"/>
                  </a:lnTo>
                  <a:lnTo>
                    <a:pt x="447"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9" y="1325"/>
                  </a:lnTo>
                  <a:lnTo>
                    <a:pt x="449" y="1325"/>
                  </a:lnTo>
                  <a:lnTo>
                    <a:pt x="450" y="1325"/>
                  </a:lnTo>
                  <a:lnTo>
                    <a:pt x="450" y="1325"/>
                  </a:lnTo>
                  <a:lnTo>
                    <a:pt x="451" y="1325"/>
                  </a:lnTo>
                  <a:lnTo>
                    <a:pt x="451" y="1325"/>
                  </a:lnTo>
                  <a:lnTo>
                    <a:pt x="453" y="1325"/>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6" y="1324"/>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8" y="899"/>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9" y="1318"/>
                  </a:lnTo>
                  <a:lnTo>
                    <a:pt x="459" y="1318"/>
                  </a:lnTo>
                  <a:lnTo>
                    <a:pt x="460" y="1318"/>
                  </a:lnTo>
                  <a:lnTo>
                    <a:pt x="460" y="1318"/>
                  </a:lnTo>
                  <a:lnTo>
                    <a:pt x="460" y="1318"/>
                  </a:lnTo>
                  <a:lnTo>
                    <a:pt x="460" y="1318"/>
                  </a:lnTo>
                  <a:lnTo>
                    <a:pt x="461" y="1318"/>
                  </a:lnTo>
                  <a:lnTo>
                    <a:pt x="461" y="1318"/>
                  </a:lnTo>
                  <a:lnTo>
                    <a:pt x="462" y="1318"/>
                  </a:lnTo>
                  <a:lnTo>
                    <a:pt x="462" y="1318"/>
                  </a:lnTo>
                  <a:lnTo>
                    <a:pt x="463" y="1318"/>
                  </a:lnTo>
                  <a:lnTo>
                    <a:pt x="463" y="1318"/>
                  </a:lnTo>
                  <a:lnTo>
                    <a:pt x="464" y="1318"/>
                  </a:lnTo>
                  <a:lnTo>
                    <a:pt x="464" y="1318"/>
                  </a:lnTo>
                  <a:lnTo>
                    <a:pt x="470" y="1318"/>
                  </a:lnTo>
                  <a:lnTo>
                    <a:pt x="470" y="1317"/>
                  </a:lnTo>
                  <a:lnTo>
                    <a:pt x="470" y="1317"/>
                  </a:lnTo>
                  <a:lnTo>
                    <a:pt x="470" y="1317"/>
                  </a:lnTo>
                  <a:lnTo>
                    <a:pt x="470" y="1317"/>
                  </a:lnTo>
                  <a:lnTo>
                    <a:pt x="470" y="1317"/>
                  </a:lnTo>
                  <a:lnTo>
                    <a:pt x="471" y="1317"/>
                  </a:lnTo>
                  <a:lnTo>
                    <a:pt x="471" y="1317"/>
                  </a:lnTo>
                  <a:lnTo>
                    <a:pt x="471" y="1317"/>
                  </a:lnTo>
                  <a:lnTo>
                    <a:pt x="471" y="1317"/>
                  </a:lnTo>
                  <a:lnTo>
                    <a:pt x="471" y="1317"/>
                  </a:lnTo>
                  <a:lnTo>
                    <a:pt x="471" y="1317"/>
                  </a:lnTo>
                  <a:lnTo>
                    <a:pt x="471" y="1317"/>
                  </a:lnTo>
                  <a:lnTo>
                    <a:pt x="471" y="1317"/>
                  </a:lnTo>
                  <a:lnTo>
                    <a:pt x="472" y="1317"/>
                  </a:lnTo>
                  <a:lnTo>
                    <a:pt x="472" y="1317"/>
                  </a:lnTo>
                  <a:lnTo>
                    <a:pt x="472" y="1317"/>
                  </a:lnTo>
                  <a:lnTo>
                    <a:pt x="472" y="1317"/>
                  </a:lnTo>
                  <a:lnTo>
                    <a:pt x="474" y="1317"/>
                  </a:lnTo>
                  <a:lnTo>
                    <a:pt x="474" y="1316"/>
                  </a:lnTo>
                  <a:lnTo>
                    <a:pt x="475" y="1316"/>
                  </a:lnTo>
                  <a:lnTo>
                    <a:pt x="475" y="1315"/>
                  </a:lnTo>
                  <a:lnTo>
                    <a:pt x="477" y="1315"/>
                  </a:lnTo>
                  <a:lnTo>
                    <a:pt x="477" y="1315"/>
                  </a:lnTo>
                  <a:lnTo>
                    <a:pt x="477" y="1315"/>
                  </a:lnTo>
                  <a:lnTo>
                    <a:pt x="477" y="899"/>
                  </a:lnTo>
                  <a:lnTo>
                    <a:pt x="477" y="899"/>
                  </a:lnTo>
                  <a:lnTo>
                    <a:pt x="477" y="1314"/>
                  </a:lnTo>
                  <a:lnTo>
                    <a:pt x="510" y="1314"/>
                  </a:lnTo>
                  <a:lnTo>
                    <a:pt x="510" y="1314"/>
                  </a:lnTo>
                  <a:lnTo>
                    <a:pt x="510" y="1314"/>
                  </a:lnTo>
                  <a:lnTo>
                    <a:pt x="510" y="1314"/>
                  </a:lnTo>
                  <a:lnTo>
                    <a:pt x="510" y="1314"/>
                  </a:lnTo>
                  <a:lnTo>
                    <a:pt x="510" y="899"/>
                  </a:lnTo>
                  <a:lnTo>
                    <a:pt x="511" y="899"/>
                  </a:lnTo>
                  <a:lnTo>
                    <a:pt x="511" y="1309"/>
                  </a:lnTo>
                  <a:lnTo>
                    <a:pt x="511" y="1309"/>
                  </a:lnTo>
                  <a:lnTo>
                    <a:pt x="511" y="1309"/>
                  </a:lnTo>
                  <a:lnTo>
                    <a:pt x="511" y="1309"/>
                  </a:lnTo>
                  <a:lnTo>
                    <a:pt x="511" y="1308"/>
                  </a:lnTo>
                  <a:lnTo>
                    <a:pt x="511" y="1308"/>
                  </a:lnTo>
                  <a:lnTo>
                    <a:pt x="511" y="1308"/>
                  </a:lnTo>
                  <a:lnTo>
                    <a:pt x="511" y="1308"/>
                  </a:lnTo>
                  <a:lnTo>
                    <a:pt x="511" y="1308"/>
                  </a:lnTo>
                  <a:lnTo>
                    <a:pt x="511" y="1308"/>
                  </a:lnTo>
                  <a:lnTo>
                    <a:pt x="511" y="1308"/>
                  </a:lnTo>
                  <a:lnTo>
                    <a:pt x="512" y="1308"/>
                  </a:lnTo>
                  <a:lnTo>
                    <a:pt x="512" y="1308"/>
                  </a:lnTo>
                  <a:lnTo>
                    <a:pt x="514" y="1308"/>
                  </a:lnTo>
                  <a:lnTo>
                    <a:pt x="514" y="1308"/>
                  </a:lnTo>
                  <a:lnTo>
                    <a:pt x="519" y="1308"/>
                  </a:lnTo>
                  <a:lnTo>
                    <a:pt x="519" y="1308"/>
                  </a:lnTo>
                  <a:lnTo>
                    <a:pt x="519" y="1308"/>
                  </a:lnTo>
                  <a:lnTo>
                    <a:pt x="519" y="899"/>
                  </a:lnTo>
                  <a:lnTo>
                    <a:pt x="519" y="899"/>
                  </a:lnTo>
                  <a:lnTo>
                    <a:pt x="519" y="899"/>
                  </a:lnTo>
                  <a:lnTo>
                    <a:pt x="519" y="899"/>
                  </a:lnTo>
                  <a:lnTo>
                    <a:pt x="519" y="899"/>
                  </a:lnTo>
                  <a:lnTo>
                    <a:pt x="519" y="899"/>
                  </a:lnTo>
                  <a:lnTo>
                    <a:pt x="519" y="1307"/>
                  </a:lnTo>
                  <a:lnTo>
                    <a:pt x="519" y="1307"/>
                  </a:lnTo>
                  <a:lnTo>
                    <a:pt x="519" y="1307"/>
                  </a:lnTo>
                  <a:lnTo>
                    <a:pt x="519" y="1307"/>
                  </a:lnTo>
                  <a:lnTo>
                    <a:pt x="519" y="1307"/>
                  </a:lnTo>
                  <a:lnTo>
                    <a:pt x="519" y="1307"/>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20" y="899"/>
                  </a:lnTo>
                  <a:lnTo>
                    <a:pt x="520" y="899"/>
                  </a:lnTo>
                  <a:lnTo>
                    <a:pt x="520" y="899"/>
                  </a:lnTo>
                  <a:lnTo>
                    <a:pt x="520" y="899"/>
                  </a:lnTo>
                  <a:lnTo>
                    <a:pt x="521" y="899"/>
                  </a:lnTo>
                  <a:lnTo>
                    <a:pt x="521" y="899"/>
                  </a:lnTo>
                  <a:lnTo>
                    <a:pt x="522" y="899"/>
                  </a:lnTo>
                  <a:lnTo>
                    <a:pt x="522" y="899"/>
                  </a:lnTo>
                  <a:lnTo>
                    <a:pt x="525" y="899"/>
                  </a:lnTo>
                  <a:lnTo>
                    <a:pt x="525" y="899"/>
                  </a:lnTo>
                  <a:lnTo>
                    <a:pt x="525" y="899"/>
                  </a:lnTo>
                  <a:lnTo>
                    <a:pt x="525" y="899"/>
                  </a:lnTo>
                  <a:lnTo>
                    <a:pt x="525" y="899"/>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6" y="1304"/>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7" y="899"/>
                  </a:lnTo>
                  <a:lnTo>
                    <a:pt x="527" y="899"/>
                  </a:lnTo>
                  <a:lnTo>
                    <a:pt x="527" y="899"/>
                  </a:lnTo>
                  <a:lnTo>
                    <a:pt x="527" y="1300"/>
                  </a:lnTo>
                  <a:lnTo>
                    <a:pt x="527" y="1300"/>
                  </a:lnTo>
                  <a:lnTo>
                    <a:pt x="527" y="1300"/>
                  </a:lnTo>
                  <a:lnTo>
                    <a:pt x="527" y="1300"/>
                  </a:lnTo>
                  <a:lnTo>
                    <a:pt x="527" y="1300"/>
                  </a:lnTo>
                  <a:lnTo>
                    <a:pt x="527" y="1300"/>
                  </a:lnTo>
                  <a:lnTo>
                    <a:pt x="527" y="899"/>
                  </a:lnTo>
                  <a:lnTo>
                    <a:pt x="527" y="899"/>
                  </a:lnTo>
                  <a:lnTo>
                    <a:pt x="527" y="1300"/>
                  </a:lnTo>
                  <a:lnTo>
                    <a:pt x="527" y="1300"/>
                  </a:lnTo>
                  <a:lnTo>
                    <a:pt x="527" y="1300"/>
                  </a:lnTo>
                  <a:lnTo>
                    <a:pt x="527" y="1300"/>
                  </a:lnTo>
                  <a:lnTo>
                    <a:pt x="527" y="899"/>
                  </a:lnTo>
                  <a:lnTo>
                    <a:pt x="527" y="899"/>
                  </a:lnTo>
                  <a:lnTo>
                    <a:pt x="527" y="899"/>
                  </a:lnTo>
                  <a:lnTo>
                    <a:pt x="527" y="899"/>
                  </a:lnTo>
                  <a:lnTo>
                    <a:pt x="527" y="899"/>
                  </a:lnTo>
                  <a:lnTo>
                    <a:pt x="527" y="899"/>
                  </a:lnTo>
                  <a:lnTo>
                    <a:pt x="527" y="1300"/>
                  </a:lnTo>
                  <a:lnTo>
                    <a:pt x="527" y="1300"/>
                  </a:lnTo>
                  <a:lnTo>
                    <a:pt x="527" y="899"/>
                  </a:lnTo>
                  <a:lnTo>
                    <a:pt x="527" y="899"/>
                  </a:lnTo>
                  <a:lnTo>
                    <a:pt x="527" y="1300"/>
                  </a:lnTo>
                  <a:lnTo>
                    <a:pt x="527" y="1300"/>
                  </a:lnTo>
                  <a:lnTo>
                    <a:pt x="527" y="899"/>
                  </a:lnTo>
                  <a:lnTo>
                    <a:pt x="527" y="899"/>
                  </a:lnTo>
                  <a:lnTo>
                    <a:pt x="527" y="1300"/>
                  </a:lnTo>
                  <a:lnTo>
                    <a:pt x="527" y="1300"/>
                  </a:lnTo>
                  <a:lnTo>
                    <a:pt x="527" y="1300"/>
                  </a:lnTo>
                  <a:lnTo>
                    <a:pt x="528" y="1300"/>
                  </a:lnTo>
                  <a:lnTo>
                    <a:pt x="528" y="1300"/>
                  </a:lnTo>
                  <a:lnTo>
                    <a:pt x="529" y="1300"/>
                  </a:lnTo>
                  <a:lnTo>
                    <a:pt x="529" y="899"/>
                  </a:lnTo>
                  <a:lnTo>
                    <a:pt x="529" y="899"/>
                  </a:lnTo>
                  <a:lnTo>
                    <a:pt x="529" y="899"/>
                  </a:lnTo>
                  <a:lnTo>
                    <a:pt x="530" y="899"/>
                  </a:lnTo>
                  <a:lnTo>
                    <a:pt x="530" y="1298"/>
                  </a:lnTo>
                  <a:lnTo>
                    <a:pt x="530" y="1298"/>
                  </a:lnTo>
                  <a:lnTo>
                    <a:pt x="530" y="1298"/>
                  </a:lnTo>
                  <a:lnTo>
                    <a:pt x="530" y="1298"/>
                  </a:lnTo>
                  <a:lnTo>
                    <a:pt x="530" y="1298"/>
                  </a:lnTo>
                  <a:lnTo>
                    <a:pt x="530" y="1298"/>
                  </a:lnTo>
                  <a:lnTo>
                    <a:pt x="530" y="1298"/>
                  </a:lnTo>
                  <a:lnTo>
                    <a:pt x="530" y="1298"/>
                  </a:lnTo>
                  <a:lnTo>
                    <a:pt x="530" y="1298"/>
                  </a:lnTo>
                  <a:lnTo>
                    <a:pt x="531" y="1298"/>
                  </a:lnTo>
                  <a:lnTo>
                    <a:pt x="531" y="1298"/>
                  </a:lnTo>
                  <a:lnTo>
                    <a:pt x="531" y="1298"/>
                  </a:lnTo>
                  <a:lnTo>
                    <a:pt x="531" y="1298"/>
                  </a:lnTo>
                  <a:lnTo>
                    <a:pt x="532" y="1298"/>
                  </a:lnTo>
                  <a:lnTo>
                    <a:pt x="532" y="1298"/>
                  </a:lnTo>
                  <a:lnTo>
                    <a:pt x="532" y="1298"/>
                  </a:lnTo>
                  <a:lnTo>
                    <a:pt x="532" y="1298"/>
                  </a:lnTo>
                  <a:lnTo>
                    <a:pt x="533" y="1298"/>
                  </a:lnTo>
                  <a:lnTo>
                    <a:pt x="533" y="1298"/>
                  </a:lnTo>
                  <a:lnTo>
                    <a:pt x="534" y="1298"/>
                  </a:lnTo>
                  <a:lnTo>
                    <a:pt x="534" y="1298"/>
                  </a:lnTo>
                  <a:lnTo>
                    <a:pt x="538" y="1298"/>
                  </a:lnTo>
                  <a:lnTo>
                    <a:pt x="538" y="1298"/>
                  </a:lnTo>
                  <a:lnTo>
                    <a:pt x="548" y="1298"/>
                  </a:lnTo>
                  <a:lnTo>
                    <a:pt x="548" y="1297"/>
                  </a:lnTo>
                  <a:lnTo>
                    <a:pt x="548" y="1297"/>
                  </a:lnTo>
                  <a:lnTo>
                    <a:pt x="548" y="1297"/>
                  </a:lnTo>
                  <a:lnTo>
                    <a:pt x="548" y="1297"/>
                  </a:lnTo>
                  <a:lnTo>
                    <a:pt x="548" y="899"/>
                  </a:lnTo>
                  <a:lnTo>
                    <a:pt x="548" y="899"/>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899"/>
                  </a:lnTo>
                  <a:lnTo>
                    <a:pt x="548" y="899"/>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50" y="1294"/>
                  </a:lnTo>
                  <a:lnTo>
                    <a:pt x="550" y="1294"/>
                  </a:lnTo>
                  <a:lnTo>
                    <a:pt x="551" y="1294"/>
                  </a:lnTo>
                  <a:lnTo>
                    <a:pt x="551" y="1294"/>
                  </a:lnTo>
                  <a:lnTo>
                    <a:pt x="554" y="1294"/>
                  </a:lnTo>
                  <a:lnTo>
                    <a:pt x="554" y="1293"/>
                  </a:lnTo>
                  <a:lnTo>
                    <a:pt x="554" y="1293"/>
                  </a:lnTo>
                  <a:lnTo>
                    <a:pt x="554" y="1293"/>
                  </a:lnTo>
                  <a:lnTo>
                    <a:pt x="573" y="1293"/>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4" y="1292"/>
                  </a:lnTo>
                  <a:lnTo>
                    <a:pt x="574" y="1292"/>
                  </a:lnTo>
                  <a:lnTo>
                    <a:pt x="576" y="1292"/>
                  </a:lnTo>
                  <a:lnTo>
                    <a:pt x="576" y="1292"/>
                  </a:lnTo>
                  <a:lnTo>
                    <a:pt x="579" y="1292"/>
                  </a:lnTo>
                  <a:lnTo>
                    <a:pt x="579" y="1292"/>
                  </a:lnTo>
                  <a:lnTo>
                    <a:pt x="580" y="1292"/>
                  </a:lnTo>
                  <a:lnTo>
                    <a:pt x="580" y="1292"/>
                  </a:lnTo>
                  <a:lnTo>
                    <a:pt x="581" y="1292"/>
                  </a:lnTo>
                  <a:lnTo>
                    <a:pt x="581" y="1292"/>
                  </a:lnTo>
                  <a:lnTo>
                    <a:pt x="582" y="1292"/>
                  </a:lnTo>
                  <a:lnTo>
                    <a:pt x="582" y="1292"/>
                  </a:lnTo>
                  <a:lnTo>
                    <a:pt x="582" y="1292"/>
                  </a:lnTo>
                  <a:lnTo>
                    <a:pt x="582" y="1292"/>
                  </a:lnTo>
                  <a:lnTo>
                    <a:pt x="582" y="1292"/>
                  </a:lnTo>
                  <a:lnTo>
                    <a:pt x="582" y="1291"/>
                  </a:lnTo>
                  <a:lnTo>
                    <a:pt x="582" y="1291"/>
                  </a:lnTo>
                  <a:lnTo>
                    <a:pt x="582" y="1291"/>
                  </a:lnTo>
                  <a:lnTo>
                    <a:pt x="586" y="1291"/>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7" y="1290"/>
                  </a:lnTo>
                  <a:lnTo>
                    <a:pt x="587" y="1290"/>
                  </a:lnTo>
                  <a:lnTo>
                    <a:pt x="587" y="1290"/>
                  </a:lnTo>
                  <a:lnTo>
                    <a:pt x="587" y="1290"/>
                  </a:lnTo>
                  <a:lnTo>
                    <a:pt x="587" y="1290"/>
                  </a:lnTo>
                  <a:lnTo>
                    <a:pt x="587" y="1290"/>
                  </a:lnTo>
                  <a:lnTo>
                    <a:pt x="588" y="1290"/>
                  </a:lnTo>
                  <a:lnTo>
                    <a:pt x="588" y="1290"/>
                  </a:lnTo>
                  <a:lnTo>
                    <a:pt x="588" y="1290"/>
                  </a:lnTo>
                  <a:lnTo>
                    <a:pt x="588" y="1290"/>
                  </a:lnTo>
                  <a:lnTo>
                    <a:pt x="589" y="1290"/>
                  </a:lnTo>
                  <a:lnTo>
                    <a:pt x="589" y="1290"/>
                  </a:lnTo>
                  <a:lnTo>
                    <a:pt x="590" y="1290"/>
                  </a:lnTo>
                  <a:lnTo>
                    <a:pt x="590" y="1290"/>
                  </a:lnTo>
                  <a:lnTo>
                    <a:pt x="591" y="1290"/>
                  </a:lnTo>
                  <a:lnTo>
                    <a:pt x="591" y="899"/>
                  </a:lnTo>
                  <a:lnTo>
                    <a:pt x="592" y="899"/>
                  </a:lnTo>
                  <a:lnTo>
                    <a:pt x="592" y="1290"/>
                  </a:lnTo>
                  <a:lnTo>
                    <a:pt x="594" y="1290"/>
                  </a:lnTo>
                  <a:lnTo>
                    <a:pt x="594" y="1289"/>
                  </a:lnTo>
                  <a:lnTo>
                    <a:pt x="595" y="1289"/>
                  </a:lnTo>
                  <a:lnTo>
                    <a:pt x="595" y="1289"/>
                  </a:lnTo>
                  <a:lnTo>
                    <a:pt x="595" y="1289"/>
                  </a:lnTo>
                  <a:lnTo>
                    <a:pt x="595" y="1288"/>
                  </a:lnTo>
                  <a:lnTo>
                    <a:pt x="596" y="1288"/>
                  </a:lnTo>
                  <a:lnTo>
                    <a:pt x="596" y="1288"/>
                  </a:lnTo>
                  <a:lnTo>
                    <a:pt x="597" y="1288"/>
                  </a:lnTo>
                  <a:lnTo>
                    <a:pt x="597" y="1287"/>
                  </a:lnTo>
                  <a:lnTo>
                    <a:pt x="598" y="1287"/>
                  </a:lnTo>
                  <a:lnTo>
                    <a:pt x="598" y="1287"/>
                  </a:lnTo>
                  <a:lnTo>
                    <a:pt x="599" y="1287"/>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600" y="1286"/>
                  </a:lnTo>
                  <a:lnTo>
                    <a:pt x="600" y="1285"/>
                  </a:lnTo>
                  <a:lnTo>
                    <a:pt x="602" y="1285"/>
                  </a:lnTo>
                  <a:lnTo>
                    <a:pt x="602" y="1285"/>
                  </a:lnTo>
                  <a:lnTo>
                    <a:pt x="605" y="1285"/>
                  </a:lnTo>
                  <a:lnTo>
                    <a:pt x="605" y="1284"/>
                  </a:lnTo>
                  <a:lnTo>
                    <a:pt x="605" y="1284"/>
                  </a:lnTo>
                  <a:lnTo>
                    <a:pt x="605" y="1284"/>
                  </a:lnTo>
                  <a:lnTo>
                    <a:pt x="605" y="1284"/>
                  </a:lnTo>
                  <a:lnTo>
                    <a:pt x="605" y="1283"/>
                  </a:lnTo>
                  <a:lnTo>
                    <a:pt x="606" y="1283"/>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1"/>
                  </a:lnTo>
                  <a:lnTo>
                    <a:pt x="606" y="1281"/>
                  </a:lnTo>
                  <a:lnTo>
                    <a:pt x="606" y="1281"/>
                  </a:lnTo>
                  <a:lnTo>
                    <a:pt x="606" y="1281"/>
                  </a:lnTo>
                  <a:lnTo>
                    <a:pt x="606" y="1281"/>
                  </a:lnTo>
                  <a:lnTo>
                    <a:pt x="606" y="1281"/>
                  </a:lnTo>
                  <a:lnTo>
                    <a:pt x="606" y="1281"/>
                  </a:lnTo>
                  <a:lnTo>
                    <a:pt x="606" y="1281"/>
                  </a:lnTo>
                  <a:lnTo>
                    <a:pt x="606" y="1281"/>
                  </a:lnTo>
                  <a:lnTo>
                    <a:pt x="607" y="1281"/>
                  </a:lnTo>
                  <a:lnTo>
                    <a:pt x="607" y="1281"/>
                  </a:lnTo>
                  <a:lnTo>
                    <a:pt x="607" y="1281"/>
                  </a:lnTo>
                  <a:lnTo>
                    <a:pt x="607" y="1281"/>
                  </a:lnTo>
                  <a:lnTo>
                    <a:pt x="607" y="1281"/>
                  </a:lnTo>
                  <a:lnTo>
                    <a:pt x="607" y="1281"/>
                  </a:lnTo>
                  <a:lnTo>
                    <a:pt x="607" y="1281"/>
                  </a:lnTo>
                  <a:lnTo>
                    <a:pt x="607" y="1281"/>
                  </a:lnTo>
                  <a:lnTo>
                    <a:pt x="608" y="1281"/>
                  </a:lnTo>
                  <a:lnTo>
                    <a:pt x="608" y="1281"/>
                  </a:lnTo>
                  <a:lnTo>
                    <a:pt x="610" y="1281"/>
                  </a:lnTo>
                  <a:lnTo>
                    <a:pt x="610" y="1281"/>
                  </a:lnTo>
                  <a:lnTo>
                    <a:pt x="612" y="1281"/>
                  </a:lnTo>
                  <a:lnTo>
                    <a:pt x="612" y="1281"/>
                  </a:lnTo>
                  <a:lnTo>
                    <a:pt x="616" y="1281"/>
                  </a:lnTo>
                  <a:lnTo>
                    <a:pt x="616" y="1281"/>
                  </a:lnTo>
                  <a:lnTo>
                    <a:pt x="629" y="1281"/>
                  </a:lnTo>
                  <a:lnTo>
                    <a:pt x="629" y="1281"/>
                  </a:lnTo>
                  <a:lnTo>
                    <a:pt x="649" y="1281"/>
                  </a:lnTo>
                  <a:lnTo>
                    <a:pt x="649" y="899"/>
                  </a:lnTo>
                  <a:lnTo>
                    <a:pt x="649" y="899"/>
                  </a:lnTo>
                  <a:lnTo>
                    <a:pt x="649" y="899"/>
                  </a:lnTo>
                  <a:lnTo>
                    <a:pt x="649" y="899"/>
                  </a:lnTo>
                  <a:lnTo>
                    <a:pt x="649" y="1278"/>
                  </a:lnTo>
                  <a:lnTo>
                    <a:pt x="649" y="1278"/>
                  </a:lnTo>
                  <a:lnTo>
                    <a:pt x="649" y="1278"/>
                  </a:lnTo>
                  <a:lnTo>
                    <a:pt x="649" y="1278"/>
                  </a:lnTo>
                  <a:lnTo>
                    <a:pt x="649" y="1278"/>
                  </a:lnTo>
                  <a:lnTo>
                    <a:pt x="649" y="1278"/>
                  </a:lnTo>
                  <a:lnTo>
                    <a:pt x="649" y="1278"/>
                  </a:lnTo>
                  <a:lnTo>
                    <a:pt x="649" y="1278"/>
                  </a:lnTo>
                  <a:lnTo>
                    <a:pt x="649" y="1278"/>
                  </a:lnTo>
                  <a:lnTo>
                    <a:pt x="650" y="1278"/>
                  </a:lnTo>
                  <a:lnTo>
                    <a:pt x="650" y="1278"/>
                  </a:lnTo>
                  <a:lnTo>
                    <a:pt x="651" y="1278"/>
                  </a:lnTo>
                  <a:lnTo>
                    <a:pt x="651" y="1278"/>
                  </a:lnTo>
                  <a:lnTo>
                    <a:pt x="653" y="1278"/>
                  </a:lnTo>
                  <a:lnTo>
                    <a:pt x="653" y="1278"/>
                  </a:lnTo>
                  <a:lnTo>
                    <a:pt x="663" y="1278"/>
                  </a:lnTo>
                  <a:lnTo>
                    <a:pt x="663" y="899"/>
                  </a:lnTo>
                  <a:lnTo>
                    <a:pt x="663" y="899"/>
                  </a:lnTo>
                  <a:lnTo>
                    <a:pt x="663" y="899"/>
                  </a:lnTo>
                  <a:lnTo>
                    <a:pt x="673" y="899"/>
                  </a:lnTo>
                  <a:lnTo>
                    <a:pt x="673" y="1276"/>
                  </a:lnTo>
                  <a:lnTo>
                    <a:pt x="673" y="1276"/>
                  </a:lnTo>
                  <a:lnTo>
                    <a:pt x="673" y="1276"/>
                  </a:lnTo>
                  <a:lnTo>
                    <a:pt x="673" y="1276"/>
                  </a:lnTo>
                  <a:lnTo>
                    <a:pt x="673" y="1276"/>
                  </a:lnTo>
                  <a:lnTo>
                    <a:pt x="673" y="1276"/>
                  </a:lnTo>
                  <a:lnTo>
                    <a:pt x="673" y="1276"/>
                  </a:lnTo>
                  <a:lnTo>
                    <a:pt x="674" y="1276"/>
                  </a:lnTo>
                  <a:lnTo>
                    <a:pt x="674" y="1276"/>
                  </a:lnTo>
                  <a:lnTo>
                    <a:pt x="674" y="1276"/>
                  </a:lnTo>
                  <a:lnTo>
                    <a:pt x="674" y="1276"/>
                  </a:lnTo>
                  <a:lnTo>
                    <a:pt x="675" y="1276"/>
                  </a:lnTo>
                  <a:lnTo>
                    <a:pt x="675" y="1276"/>
                  </a:lnTo>
                  <a:lnTo>
                    <a:pt x="677" y="1276"/>
                  </a:lnTo>
                  <a:lnTo>
                    <a:pt x="677" y="1276"/>
                  </a:lnTo>
                  <a:lnTo>
                    <a:pt x="677" y="1276"/>
                  </a:lnTo>
                  <a:lnTo>
                    <a:pt x="677" y="1276"/>
                  </a:lnTo>
                  <a:lnTo>
                    <a:pt x="677" y="1276"/>
                  </a:lnTo>
                  <a:lnTo>
                    <a:pt x="677" y="1276"/>
                  </a:lnTo>
                  <a:lnTo>
                    <a:pt x="677" y="1276"/>
                  </a:lnTo>
                  <a:lnTo>
                    <a:pt x="677" y="899"/>
                  </a:lnTo>
                  <a:lnTo>
                    <a:pt x="677" y="899"/>
                  </a:lnTo>
                  <a:lnTo>
                    <a:pt x="677" y="899"/>
                  </a:lnTo>
                  <a:lnTo>
                    <a:pt x="677" y="899"/>
                  </a:lnTo>
                  <a:lnTo>
                    <a:pt x="677" y="1275"/>
                  </a:lnTo>
                  <a:lnTo>
                    <a:pt x="677" y="1275"/>
                  </a:lnTo>
                  <a:lnTo>
                    <a:pt x="677" y="1275"/>
                  </a:lnTo>
                  <a:lnTo>
                    <a:pt x="677" y="1275"/>
                  </a:lnTo>
                  <a:lnTo>
                    <a:pt x="677" y="1275"/>
                  </a:lnTo>
                  <a:lnTo>
                    <a:pt x="677" y="1275"/>
                  </a:lnTo>
                  <a:lnTo>
                    <a:pt x="677" y="1274"/>
                  </a:lnTo>
                  <a:lnTo>
                    <a:pt x="677" y="1274"/>
                  </a:lnTo>
                  <a:lnTo>
                    <a:pt x="677" y="1273"/>
                  </a:lnTo>
                  <a:lnTo>
                    <a:pt x="677" y="1273"/>
                  </a:lnTo>
                  <a:lnTo>
                    <a:pt x="677" y="1273"/>
                  </a:lnTo>
                  <a:lnTo>
                    <a:pt x="679" y="1273"/>
                  </a:lnTo>
                  <a:lnTo>
                    <a:pt x="679" y="1271"/>
                  </a:lnTo>
                  <a:lnTo>
                    <a:pt x="680" y="1271"/>
                  </a:lnTo>
                  <a:lnTo>
                    <a:pt x="680" y="1271"/>
                  </a:lnTo>
                  <a:lnTo>
                    <a:pt x="680" y="1271"/>
                  </a:lnTo>
                  <a:lnTo>
                    <a:pt x="680" y="1271"/>
                  </a:lnTo>
                  <a:lnTo>
                    <a:pt x="680" y="1271"/>
                  </a:lnTo>
                  <a:lnTo>
                    <a:pt x="680" y="1270"/>
                  </a:lnTo>
                  <a:lnTo>
                    <a:pt x="680" y="1270"/>
                  </a:lnTo>
                  <a:lnTo>
                    <a:pt x="680" y="1270"/>
                  </a:lnTo>
                  <a:lnTo>
                    <a:pt x="680" y="1270"/>
                  </a:lnTo>
                  <a:lnTo>
                    <a:pt x="680" y="1270"/>
                  </a:lnTo>
                  <a:lnTo>
                    <a:pt x="680" y="1270"/>
                  </a:lnTo>
                  <a:lnTo>
                    <a:pt x="680" y="1270"/>
                  </a:lnTo>
                  <a:lnTo>
                    <a:pt x="680" y="1270"/>
                  </a:lnTo>
                  <a:lnTo>
                    <a:pt x="680" y="1269"/>
                  </a:lnTo>
                  <a:lnTo>
                    <a:pt x="680" y="1269"/>
                  </a:lnTo>
                  <a:lnTo>
                    <a:pt x="680" y="1269"/>
                  </a:lnTo>
                  <a:lnTo>
                    <a:pt x="680" y="1269"/>
                  </a:lnTo>
                  <a:lnTo>
                    <a:pt x="680" y="1269"/>
                  </a:lnTo>
                  <a:lnTo>
                    <a:pt x="726" y="1269"/>
                  </a:lnTo>
                  <a:lnTo>
                    <a:pt x="726" y="1266"/>
                  </a:lnTo>
                  <a:lnTo>
                    <a:pt x="726" y="1266"/>
                  </a:lnTo>
                  <a:lnTo>
                    <a:pt x="726" y="1266"/>
                  </a:lnTo>
                  <a:lnTo>
                    <a:pt x="726" y="1266"/>
                  </a:lnTo>
                  <a:lnTo>
                    <a:pt x="726" y="1266"/>
                  </a:lnTo>
                  <a:lnTo>
                    <a:pt x="728" y="1266"/>
                  </a:lnTo>
                  <a:lnTo>
                    <a:pt x="728" y="899"/>
                  </a:lnTo>
                  <a:lnTo>
                    <a:pt x="732" y="899"/>
                  </a:lnTo>
                  <a:lnTo>
                    <a:pt x="732" y="899"/>
                  </a:lnTo>
                  <a:lnTo>
                    <a:pt x="736" y="899"/>
                  </a:lnTo>
                  <a:lnTo>
                    <a:pt x="736" y="899"/>
                  </a:lnTo>
                  <a:lnTo>
                    <a:pt x="736" y="899"/>
                  </a:lnTo>
                  <a:lnTo>
                    <a:pt x="736" y="899"/>
                  </a:lnTo>
                  <a:lnTo>
                    <a:pt x="736" y="899"/>
                  </a:lnTo>
                  <a:lnTo>
                    <a:pt x="736" y="1264"/>
                  </a:lnTo>
                  <a:lnTo>
                    <a:pt x="736" y="1264"/>
                  </a:lnTo>
                  <a:lnTo>
                    <a:pt x="736" y="899"/>
                  </a:lnTo>
                  <a:lnTo>
                    <a:pt x="736" y="899"/>
                  </a:lnTo>
                  <a:lnTo>
                    <a:pt x="736" y="1262"/>
                  </a:lnTo>
                  <a:lnTo>
                    <a:pt x="736" y="1262"/>
                  </a:lnTo>
                  <a:lnTo>
                    <a:pt x="736" y="1262"/>
                  </a:lnTo>
                  <a:lnTo>
                    <a:pt x="737" y="1262"/>
                  </a:lnTo>
                  <a:lnTo>
                    <a:pt x="737" y="1262"/>
                  </a:lnTo>
                  <a:lnTo>
                    <a:pt x="737" y="1262"/>
                  </a:lnTo>
                  <a:lnTo>
                    <a:pt x="737" y="1261"/>
                  </a:lnTo>
                  <a:lnTo>
                    <a:pt x="737" y="1261"/>
                  </a:lnTo>
                  <a:lnTo>
                    <a:pt x="737" y="1261"/>
                  </a:lnTo>
                  <a:lnTo>
                    <a:pt x="737" y="1261"/>
                  </a:lnTo>
                  <a:lnTo>
                    <a:pt x="737" y="1261"/>
                  </a:lnTo>
                  <a:lnTo>
                    <a:pt x="743" y="1261"/>
                  </a:lnTo>
                  <a:lnTo>
                    <a:pt x="743" y="1261"/>
                  </a:lnTo>
                  <a:lnTo>
                    <a:pt x="752" y="1261"/>
                  </a:lnTo>
                  <a:lnTo>
                    <a:pt x="752" y="1259"/>
                  </a:lnTo>
                  <a:lnTo>
                    <a:pt x="752" y="1259"/>
                  </a:lnTo>
                  <a:lnTo>
                    <a:pt x="752" y="1259"/>
                  </a:lnTo>
                  <a:lnTo>
                    <a:pt x="752" y="1259"/>
                  </a:lnTo>
                  <a:lnTo>
                    <a:pt x="752" y="1259"/>
                  </a:lnTo>
                  <a:lnTo>
                    <a:pt x="752" y="1259"/>
                  </a:lnTo>
                  <a:lnTo>
                    <a:pt x="752" y="899"/>
                  </a:lnTo>
                  <a:lnTo>
                    <a:pt x="752" y="899"/>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3" y="1258"/>
                  </a:lnTo>
                  <a:lnTo>
                    <a:pt x="753" y="1258"/>
                  </a:lnTo>
                  <a:lnTo>
                    <a:pt x="753" y="1258"/>
                  </a:lnTo>
                  <a:lnTo>
                    <a:pt x="753" y="1258"/>
                  </a:lnTo>
                  <a:lnTo>
                    <a:pt x="754" y="1258"/>
                  </a:lnTo>
                  <a:lnTo>
                    <a:pt x="754" y="1258"/>
                  </a:lnTo>
                  <a:lnTo>
                    <a:pt x="754" y="1258"/>
                  </a:lnTo>
                  <a:lnTo>
                    <a:pt x="754" y="1258"/>
                  </a:lnTo>
                  <a:lnTo>
                    <a:pt x="754" y="1258"/>
                  </a:lnTo>
                  <a:lnTo>
                    <a:pt x="754" y="1258"/>
                  </a:lnTo>
                  <a:lnTo>
                    <a:pt x="755" y="1258"/>
                  </a:lnTo>
                  <a:lnTo>
                    <a:pt x="755" y="1258"/>
                  </a:lnTo>
                  <a:lnTo>
                    <a:pt x="756" y="1258"/>
                  </a:lnTo>
                  <a:lnTo>
                    <a:pt x="756" y="1258"/>
                  </a:lnTo>
                  <a:lnTo>
                    <a:pt x="756" y="1258"/>
                  </a:lnTo>
                  <a:lnTo>
                    <a:pt x="756" y="1258"/>
                  </a:lnTo>
                  <a:lnTo>
                    <a:pt x="757" y="1258"/>
                  </a:lnTo>
                  <a:lnTo>
                    <a:pt x="757" y="1258"/>
                  </a:lnTo>
                  <a:lnTo>
                    <a:pt x="758" y="1258"/>
                  </a:lnTo>
                  <a:lnTo>
                    <a:pt x="758" y="1258"/>
                  </a:lnTo>
                  <a:lnTo>
                    <a:pt x="759" y="1258"/>
                  </a:lnTo>
                  <a:lnTo>
                    <a:pt x="759" y="1258"/>
                  </a:lnTo>
                  <a:lnTo>
                    <a:pt x="760" y="1258"/>
                  </a:lnTo>
                  <a:lnTo>
                    <a:pt x="760" y="1258"/>
                  </a:lnTo>
                  <a:lnTo>
                    <a:pt x="763" y="1258"/>
                  </a:lnTo>
                  <a:lnTo>
                    <a:pt x="763" y="1258"/>
                  </a:lnTo>
                  <a:lnTo>
                    <a:pt x="766" y="1258"/>
                  </a:lnTo>
                  <a:lnTo>
                    <a:pt x="766" y="899"/>
                  </a:lnTo>
                  <a:lnTo>
                    <a:pt x="766" y="899"/>
                  </a:lnTo>
                  <a:lnTo>
                    <a:pt x="766" y="899"/>
                  </a:lnTo>
                  <a:lnTo>
                    <a:pt x="766" y="899"/>
                  </a:lnTo>
                  <a:lnTo>
                    <a:pt x="766" y="899"/>
                  </a:lnTo>
                  <a:lnTo>
                    <a:pt x="766" y="899"/>
                  </a:lnTo>
                  <a:lnTo>
                    <a:pt x="766" y="1258"/>
                  </a:lnTo>
                  <a:lnTo>
                    <a:pt x="766" y="1258"/>
                  </a:lnTo>
                  <a:lnTo>
                    <a:pt x="766" y="1258"/>
                  </a:lnTo>
                  <a:lnTo>
                    <a:pt x="766" y="1258"/>
                  </a:lnTo>
                  <a:lnTo>
                    <a:pt x="766" y="1258"/>
                  </a:lnTo>
                  <a:lnTo>
                    <a:pt x="766" y="1258"/>
                  </a:lnTo>
                  <a:lnTo>
                    <a:pt x="766" y="1258"/>
                  </a:lnTo>
                  <a:lnTo>
                    <a:pt x="766" y="1258"/>
                  </a:lnTo>
                  <a:lnTo>
                    <a:pt x="766" y="899"/>
                  </a:lnTo>
                  <a:lnTo>
                    <a:pt x="766" y="899"/>
                  </a:lnTo>
                  <a:lnTo>
                    <a:pt x="766" y="899"/>
                  </a:lnTo>
                  <a:lnTo>
                    <a:pt x="766" y="899"/>
                  </a:lnTo>
                  <a:lnTo>
                    <a:pt x="766" y="899"/>
                  </a:lnTo>
                  <a:lnTo>
                    <a:pt x="766" y="899"/>
                  </a:lnTo>
                  <a:lnTo>
                    <a:pt x="766" y="899"/>
                  </a:lnTo>
                  <a:lnTo>
                    <a:pt x="766" y="899"/>
                  </a:lnTo>
                  <a:lnTo>
                    <a:pt x="766" y="1257"/>
                  </a:lnTo>
                  <a:lnTo>
                    <a:pt x="766" y="1257"/>
                  </a:lnTo>
                  <a:lnTo>
                    <a:pt x="766" y="1257"/>
                  </a:lnTo>
                  <a:lnTo>
                    <a:pt x="766" y="1257"/>
                  </a:lnTo>
                  <a:lnTo>
                    <a:pt x="766" y="899"/>
                  </a:lnTo>
                  <a:lnTo>
                    <a:pt x="767" y="899"/>
                  </a:lnTo>
                  <a:lnTo>
                    <a:pt x="767" y="1257"/>
                  </a:lnTo>
                  <a:lnTo>
                    <a:pt x="767" y="1257"/>
                  </a:lnTo>
                  <a:lnTo>
                    <a:pt x="767" y="899"/>
                  </a:lnTo>
                  <a:lnTo>
                    <a:pt x="767" y="899"/>
                  </a:lnTo>
                  <a:lnTo>
                    <a:pt x="767" y="899"/>
                  </a:lnTo>
                  <a:lnTo>
                    <a:pt x="767" y="899"/>
                  </a:lnTo>
                  <a:lnTo>
                    <a:pt x="767" y="1257"/>
                  </a:lnTo>
                  <a:lnTo>
                    <a:pt x="767" y="1257"/>
                  </a:lnTo>
                  <a:lnTo>
                    <a:pt x="767" y="899"/>
                  </a:lnTo>
                  <a:lnTo>
                    <a:pt x="767" y="899"/>
                  </a:lnTo>
                  <a:lnTo>
                    <a:pt x="767" y="899"/>
                  </a:lnTo>
                  <a:lnTo>
                    <a:pt x="768" y="899"/>
                  </a:lnTo>
                  <a:lnTo>
                    <a:pt x="768" y="1256"/>
                  </a:lnTo>
                  <a:lnTo>
                    <a:pt x="768" y="1256"/>
                  </a:lnTo>
                  <a:lnTo>
                    <a:pt x="768" y="1253"/>
                  </a:lnTo>
                  <a:lnTo>
                    <a:pt x="768" y="1253"/>
                  </a:lnTo>
                  <a:lnTo>
                    <a:pt x="768" y="1253"/>
                  </a:lnTo>
                  <a:lnTo>
                    <a:pt x="777" y="1253"/>
                  </a:lnTo>
                  <a:lnTo>
                    <a:pt x="777" y="1252"/>
                  </a:lnTo>
                  <a:lnTo>
                    <a:pt x="777" y="1252"/>
                  </a:lnTo>
                  <a:lnTo>
                    <a:pt x="777" y="1252"/>
                  </a:lnTo>
                  <a:lnTo>
                    <a:pt x="777" y="1252"/>
                  </a:lnTo>
                  <a:lnTo>
                    <a:pt x="777" y="1252"/>
                  </a:lnTo>
                  <a:lnTo>
                    <a:pt x="777" y="1252"/>
                  </a:lnTo>
                  <a:lnTo>
                    <a:pt x="777" y="1252"/>
                  </a:lnTo>
                  <a:lnTo>
                    <a:pt x="778" y="1252"/>
                  </a:lnTo>
                  <a:lnTo>
                    <a:pt x="778" y="1252"/>
                  </a:lnTo>
                  <a:lnTo>
                    <a:pt x="778" y="1252"/>
                  </a:lnTo>
                  <a:lnTo>
                    <a:pt x="778" y="1252"/>
                  </a:lnTo>
                  <a:lnTo>
                    <a:pt x="778" y="1252"/>
                  </a:lnTo>
                  <a:lnTo>
                    <a:pt x="778" y="1252"/>
                  </a:lnTo>
                  <a:lnTo>
                    <a:pt x="778" y="1252"/>
                  </a:lnTo>
                  <a:lnTo>
                    <a:pt x="778" y="1252"/>
                  </a:lnTo>
                  <a:lnTo>
                    <a:pt x="779" y="1252"/>
                  </a:lnTo>
                  <a:lnTo>
                    <a:pt x="779" y="1252"/>
                  </a:lnTo>
                  <a:lnTo>
                    <a:pt x="781" y="1252"/>
                  </a:lnTo>
                  <a:lnTo>
                    <a:pt x="781" y="1252"/>
                  </a:lnTo>
                  <a:lnTo>
                    <a:pt x="782" y="1252"/>
                  </a:lnTo>
                  <a:lnTo>
                    <a:pt x="782" y="1252"/>
                  </a:lnTo>
                  <a:lnTo>
                    <a:pt x="786" y="1252"/>
                  </a:lnTo>
                  <a:lnTo>
                    <a:pt x="786" y="899"/>
                  </a:lnTo>
                  <a:lnTo>
                    <a:pt x="792" y="899"/>
                  </a:lnTo>
                  <a:lnTo>
                    <a:pt x="792" y="1250"/>
                  </a:lnTo>
                  <a:lnTo>
                    <a:pt x="792" y="1250"/>
                  </a:lnTo>
                  <a:lnTo>
                    <a:pt x="792" y="1250"/>
                  </a:lnTo>
                  <a:lnTo>
                    <a:pt x="792" y="1250"/>
                  </a:lnTo>
                  <a:lnTo>
                    <a:pt x="792"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4" y="1248"/>
                  </a:lnTo>
                  <a:lnTo>
                    <a:pt x="794" y="1248"/>
                  </a:lnTo>
                  <a:lnTo>
                    <a:pt x="794" y="1248"/>
                  </a:lnTo>
                  <a:lnTo>
                    <a:pt x="794" y="1248"/>
                  </a:lnTo>
                  <a:lnTo>
                    <a:pt x="795" y="1248"/>
                  </a:lnTo>
                  <a:lnTo>
                    <a:pt x="795" y="1248"/>
                  </a:lnTo>
                  <a:lnTo>
                    <a:pt x="800" y="1248"/>
                  </a:lnTo>
                  <a:lnTo>
                    <a:pt x="800" y="899"/>
                  </a:lnTo>
                  <a:lnTo>
                    <a:pt x="800" y="899"/>
                  </a:lnTo>
                  <a:lnTo>
                    <a:pt x="800" y="899"/>
                  </a:lnTo>
                  <a:lnTo>
                    <a:pt x="800" y="899"/>
                  </a:lnTo>
                  <a:lnTo>
                    <a:pt x="800" y="1246"/>
                  </a:lnTo>
                  <a:lnTo>
                    <a:pt x="800" y="1246"/>
                  </a:lnTo>
                  <a:lnTo>
                    <a:pt x="800" y="899"/>
                  </a:lnTo>
                  <a:lnTo>
                    <a:pt x="800" y="899"/>
                  </a:lnTo>
                  <a:lnTo>
                    <a:pt x="800" y="899"/>
                  </a:lnTo>
                  <a:lnTo>
                    <a:pt x="800" y="899"/>
                  </a:lnTo>
                  <a:lnTo>
                    <a:pt x="800"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2" y="899"/>
                  </a:lnTo>
                  <a:lnTo>
                    <a:pt x="802" y="899"/>
                  </a:lnTo>
                  <a:lnTo>
                    <a:pt x="802" y="899"/>
                  </a:lnTo>
                  <a:lnTo>
                    <a:pt x="802" y="899"/>
                  </a:lnTo>
                  <a:lnTo>
                    <a:pt x="802" y="899"/>
                  </a:lnTo>
                  <a:lnTo>
                    <a:pt x="802" y="899"/>
                  </a:lnTo>
                  <a:lnTo>
                    <a:pt x="802" y="899"/>
                  </a:lnTo>
                  <a:lnTo>
                    <a:pt x="802" y="899"/>
                  </a:lnTo>
                  <a:lnTo>
                    <a:pt x="803" y="899"/>
                  </a:lnTo>
                  <a:lnTo>
                    <a:pt x="803" y="899"/>
                  </a:lnTo>
                  <a:lnTo>
                    <a:pt x="804" y="899"/>
                  </a:lnTo>
                  <a:lnTo>
                    <a:pt x="804" y="899"/>
                  </a:lnTo>
                  <a:lnTo>
                    <a:pt x="805" y="899"/>
                  </a:lnTo>
                  <a:lnTo>
                    <a:pt x="805" y="899"/>
                  </a:lnTo>
                  <a:lnTo>
                    <a:pt x="806" y="899"/>
                  </a:lnTo>
                  <a:lnTo>
                    <a:pt x="806" y="899"/>
                  </a:lnTo>
                  <a:lnTo>
                    <a:pt x="808" y="899"/>
                  </a:lnTo>
                  <a:lnTo>
                    <a:pt x="808" y="899"/>
                  </a:lnTo>
                  <a:lnTo>
                    <a:pt x="810" y="899"/>
                  </a:lnTo>
                  <a:lnTo>
                    <a:pt x="810" y="899"/>
                  </a:lnTo>
                  <a:lnTo>
                    <a:pt x="811" y="899"/>
                  </a:lnTo>
                  <a:lnTo>
                    <a:pt x="811" y="899"/>
                  </a:lnTo>
                  <a:lnTo>
                    <a:pt x="813" y="899"/>
                  </a:lnTo>
                  <a:lnTo>
                    <a:pt x="813" y="899"/>
                  </a:lnTo>
                  <a:lnTo>
                    <a:pt x="819" y="899"/>
                  </a:lnTo>
                  <a:lnTo>
                    <a:pt x="819" y="899"/>
                  </a:lnTo>
                  <a:lnTo>
                    <a:pt x="827" y="899"/>
                  </a:lnTo>
                  <a:lnTo>
                    <a:pt x="827" y="899"/>
                  </a:lnTo>
                  <a:lnTo>
                    <a:pt x="827" y="899"/>
                  </a:lnTo>
                  <a:lnTo>
                    <a:pt x="827" y="899"/>
                  </a:lnTo>
                  <a:lnTo>
                    <a:pt x="827" y="899"/>
                  </a:lnTo>
                  <a:lnTo>
                    <a:pt x="827" y="1242"/>
                  </a:lnTo>
                  <a:lnTo>
                    <a:pt x="828" y="1242"/>
                  </a:lnTo>
                  <a:lnTo>
                    <a:pt x="828" y="1242"/>
                  </a:lnTo>
                  <a:lnTo>
                    <a:pt x="828" y="1242"/>
                  </a:lnTo>
                  <a:lnTo>
                    <a:pt x="828" y="1242"/>
                  </a:lnTo>
                  <a:lnTo>
                    <a:pt x="828" y="1242"/>
                  </a:lnTo>
                  <a:lnTo>
                    <a:pt x="828" y="1242"/>
                  </a:lnTo>
                  <a:lnTo>
                    <a:pt x="828" y="1242"/>
                  </a:lnTo>
                  <a:lnTo>
                    <a:pt x="828" y="1241"/>
                  </a:lnTo>
                  <a:lnTo>
                    <a:pt x="828" y="1241"/>
                  </a:lnTo>
                  <a:lnTo>
                    <a:pt x="828" y="1240"/>
                  </a:lnTo>
                  <a:lnTo>
                    <a:pt x="828" y="1240"/>
                  </a:lnTo>
                  <a:lnTo>
                    <a:pt x="828" y="899"/>
                  </a:lnTo>
                  <a:lnTo>
                    <a:pt x="828" y="899"/>
                  </a:lnTo>
                  <a:lnTo>
                    <a:pt x="828" y="899"/>
                  </a:lnTo>
                  <a:lnTo>
                    <a:pt x="828" y="899"/>
                  </a:lnTo>
                  <a:lnTo>
                    <a:pt x="828" y="1240"/>
                  </a:lnTo>
                  <a:lnTo>
                    <a:pt x="828" y="1240"/>
                  </a:lnTo>
                  <a:lnTo>
                    <a:pt x="828" y="1240"/>
                  </a:lnTo>
                  <a:lnTo>
                    <a:pt x="828" y="1240"/>
                  </a:lnTo>
                  <a:lnTo>
                    <a:pt x="828" y="899"/>
                  </a:lnTo>
                  <a:lnTo>
                    <a:pt x="828" y="899"/>
                  </a:lnTo>
                  <a:lnTo>
                    <a:pt x="828" y="1240"/>
                  </a:lnTo>
                  <a:lnTo>
                    <a:pt x="829" y="1240"/>
                  </a:lnTo>
                  <a:lnTo>
                    <a:pt x="829" y="899"/>
                  </a:lnTo>
                  <a:lnTo>
                    <a:pt x="835" y="899"/>
                  </a:lnTo>
                  <a:lnTo>
                    <a:pt x="835" y="899"/>
                  </a:lnTo>
                  <a:lnTo>
                    <a:pt x="835" y="899"/>
                  </a:lnTo>
                  <a:lnTo>
                    <a:pt x="835" y="899"/>
                  </a:lnTo>
                  <a:lnTo>
                    <a:pt x="835" y="899"/>
                  </a:lnTo>
                  <a:lnTo>
                    <a:pt x="835" y="1236"/>
                  </a:lnTo>
                  <a:lnTo>
                    <a:pt x="836" y="1236"/>
                  </a:lnTo>
                  <a:lnTo>
                    <a:pt x="836" y="1233"/>
                  </a:lnTo>
                  <a:lnTo>
                    <a:pt x="836" y="1233"/>
                  </a:lnTo>
                  <a:lnTo>
                    <a:pt x="836" y="1233"/>
                  </a:lnTo>
                  <a:lnTo>
                    <a:pt x="836" y="1233"/>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7" y="1230"/>
                  </a:lnTo>
                  <a:lnTo>
                    <a:pt x="837" y="1230"/>
                  </a:lnTo>
                  <a:lnTo>
                    <a:pt x="838" y="1230"/>
                  </a:lnTo>
                  <a:lnTo>
                    <a:pt x="838" y="1230"/>
                  </a:lnTo>
                  <a:lnTo>
                    <a:pt x="845" y="1230"/>
                  </a:lnTo>
                  <a:lnTo>
                    <a:pt x="845" y="1229"/>
                  </a:lnTo>
                  <a:lnTo>
                    <a:pt x="845" y="122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6" y="899"/>
                  </a:lnTo>
                  <a:lnTo>
                    <a:pt x="846" y="899"/>
                  </a:lnTo>
                  <a:lnTo>
                    <a:pt x="847" y="899"/>
                  </a:lnTo>
                  <a:lnTo>
                    <a:pt x="847" y="1224"/>
                  </a:lnTo>
                  <a:lnTo>
                    <a:pt x="847" y="1224"/>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899"/>
                  </a:lnTo>
                  <a:lnTo>
                    <a:pt x="848" y="899"/>
                  </a:lnTo>
                  <a:lnTo>
                    <a:pt x="848" y="1220"/>
                  </a:lnTo>
                  <a:lnTo>
                    <a:pt x="848" y="1220"/>
                  </a:lnTo>
                  <a:lnTo>
                    <a:pt x="848" y="1220"/>
                  </a:lnTo>
                  <a:lnTo>
                    <a:pt x="848" y="1220"/>
                  </a:lnTo>
                  <a:lnTo>
                    <a:pt x="848" y="1220"/>
                  </a:lnTo>
                  <a:lnTo>
                    <a:pt x="848" y="1220"/>
                  </a:lnTo>
                  <a:lnTo>
                    <a:pt x="848" y="1220"/>
                  </a:lnTo>
                  <a:lnTo>
                    <a:pt x="849" y="1220"/>
                  </a:lnTo>
                  <a:lnTo>
                    <a:pt x="849" y="1220"/>
                  </a:lnTo>
                  <a:lnTo>
                    <a:pt x="850" y="1220"/>
                  </a:lnTo>
                  <a:lnTo>
                    <a:pt x="850" y="899"/>
                  </a:lnTo>
                  <a:lnTo>
                    <a:pt x="851" y="899"/>
                  </a:lnTo>
                  <a:lnTo>
                    <a:pt x="851" y="899"/>
                  </a:lnTo>
                  <a:lnTo>
                    <a:pt x="851" y="899"/>
                  </a:lnTo>
                  <a:lnTo>
                    <a:pt x="851" y="1219"/>
                  </a:lnTo>
                  <a:lnTo>
                    <a:pt x="851" y="1219"/>
                  </a:lnTo>
                  <a:lnTo>
                    <a:pt x="851" y="1219"/>
                  </a:lnTo>
                  <a:lnTo>
                    <a:pt x="851" y="1219"/>
                  </a:lnTo>
                  <a:lnTo>
                    <a:pt x="851" y="1218"/>
                  </a:lnTo>
                  <a:lnTo>
                    <a:pt x="851" y="1218"/>
                  </a:lnTo>
                  <a:lnTo>
                    <a:pt x="851" y="1218"/>
                  </a:lnTo>
                  <a:lnTo>
                    <a:pt x="851" y="1218"/>
                  </a:lnTo>
                  <a:lnTo>
                    <a:pt x="851" y="1218"/>
                  </a:lnTo>
                  <a:lnTo>
                    <a:pt x="851" y="1218"/>
                  </a:lnTo>
                  <a:lnTo>
                    <a:pt x="851" y="1218"/>
                  </a:lnTo>
                  <a:lnTo>
                    <a:pt x="852" y="1218"/>
                  </a:lnTo>
                  <a:lnTo>
                    <a:pt x="852" y="1218"/>
                  </a:lnTo>
                  <a:lnTo>
                    <a:pt x="881" y="1218"/>
                  </a:lnTo>
                  <a:lnTo>
                    <a:pt x="881" y="1218"/>
                  </a:lnTo>
                  <a:lnTo>
                    <a:pt x="881" y="1218"/>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6"/>
                  </a:lnTo>
                  <a:lnTo>
                    <a:pt x="881" y="1216"/>
                  </a:lnTo>
                  <a:lnTo>
                    <a:pt x="881" y="1216"/>
                  </a:lnTo>
                  <a:lnTo>
                    <a:pt x="882" y="1216"/>
                  </a:lnTo>
                  <a:lnTo>
                    <a:pt x="882" y="1216"/>
                  </a:lnTo>
                  <a:lnTo>
                    <a:pt x="882" y="1216"/>
                  </a:lnTo>
                  <a:lnTo>
                    <a:pt x="882" y="899"/>
                  </a:lnTo>
                  <a:lnTo>
                    <a:pt x="882" y="899"/>
                  </a:lnTo>
                  <a:lnTo>
                    <a:pt x="882" y="899"/>
                  </a:lnTo>
                  <a:lnTo>
                    <a:pt x="882" y="899"/>
                  </a:lnTo>
                  <a:lnTo>
                    <a:pt x="882" y="899"/>
                  </a:lnTo>
                  <a:lnTo>
                    <a:pt x="882" y="899"/>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4" y="1214"/>
                  </a:lnTo>
                  <a:lnTo>
                    <a:pt x="884" y="1214"/>
                  </a:lnTo>
                  <a:lnTo>
                    <a:pt x="884" y="1214"/>
                  </a:lnTo>
                  <a:lnTo>
                    <a:pt x="884" y="1214"/>
                  </a:lnTo>
                  <a:lnTo>
                    <a:pt x="885" y="1214"/>
                  </a:lnTo>
                  <a:lnTo>
                    <a:pt x="885" y="1214"/>
                  </a:lnTo>
                  <a:lnTo>
                    <a:pt x="886" y="1214"/>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7" y="1213"/>
                  </a:lnTo>
                  <a:lnTo>
                    <a:pt x="887" y="1212"/>
                  </a:lnTo>
                  <a:lnTo>
                    <a:pt x="887" y="1212"/>
                  </a:lnTo>
                  <a:lnTo>
                    <a:pt x="887" y="1211"/>
                  </a:lnTo>
                  <a:lnTo>
                    <a:pt x="887" y="1211"/>
                  </a:lnTo>
                  <a:lnTo>
                    <a:pt x="887" y="899"/>
                  </a:lnTo>
                  <a:lnTo>
                    <a:pt x="887" y="899"/>
                  </a:lnTo>
                  <a:lnTo>
                    <a:pt x="887" y="1211"/>
                  </a:lnTo>
                  <a:lnTo>
                    <a:pt x="888" y="1211"/>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9" y="1210"/>
                  </a:lnTo>
                  <a:lnTo>
                    <a:pt x="889" y="1210"/>
                  </a:lnTo>
                  <a:lnTo>
                    <a:pt x="889" y="1210"/>
                  </a:lnTo>
                  <a:lnTo>
                    <a:pt x="889" y="1210"/>
                  </a:lnTo>
                  <a:lnTo>
                    <a:pt x="889" y="1210"/>
                  </a:lnTo>
                  <a:lnTo>
                    <a:pt x="889" y="1210"/>
                  </a:lnTo>
                  <a:lnTo>
                    <a:pt x="890" y="1210"/>
                  </a:lnTo>
                  <a:lnTo>
                    <a:pt x="890" y="1210"/>
                  </a:lnTo>
                  <a:lnTo>
                    <a:pt x="890" y="1210"/>
                  </a:lnTo>
                  <a:lnTo>
                    <a:pt x="890" y="1210"/>
                  </a:lnTo>
                  <a:lnTo>
                    <a:pt x="891" y="1210"/>
                  </a:lnTo>
                  <a:lnTo>
                    <a:pt x="891" y="1210"/>
                  </a:lnTo>
                  <a:lnTo>
                    <a:pt x="891" y="1210"/>
                  </a:lnTo>
                  <a:lnTo>
                    <a:pt x="891" y="1210"/>
                  </a:lnTo>
                  <a:lnTo>
                    <a:pt x="892" y="1210"/>
                  </a:lnTo>
                  <a:lnTo>
                    <a:pt x="892" y="1210"/>
                  </a:lnTo>
                  <a:lnTo>
                    <a:pt x="892" y="1210"/>
                  </a:lnTo>
                  <a:lnTo>
                    <a:pt x="892" y="1210"/>
                  </a:lnTo>
                  <a:lnTo>
                    <a:pt x="893" y="1210"/>
                  </a:lnTo>
                  <a:lnTo>
                    <a:pt x="893" y="1210"/>
                  </a:lnTo>
                  <a:lnTo>
                    <a:pt x="894" y="1210"/>
                  </a:lnTo>
                  <a:lnTo>
                    <a:pt x="894" y="1210"/>
                  </a:lnTo>
                  <a:lnTo>
                    <a:pt x="896" y="1210"/>
                  </a:lnTo>
                  <a:lnTo>
                    <a:pt x="896" y="1210"/>
                  </a:lnTo>
                  <a:lnTo>
                    <a:pt x="899" y="1210"/>
                  </a:lnTo>
                  <a:lnTo>
                    <a:pt x="899" y="1208"/>
                  </a:lnTo>
                  <a:lnTo>
                    <a:pt x="899" y="1208"/>
                  </a:lnTo>
                  <a:lnTo>
                    <a:pt x="899" y="899"/>
                  </a:lnTo>
                  <a:lnTo>
                    <a:pt x="899" y="899"/>
                  </a:lnTo>
                  <a:lnTo>
                    <a:pt x="899" y="899"/>
                  </a:lnTo>
                  <a:lnTo>
                    <a:pt x="899" y="899"/>
                  </a:lnTo>
                  <a:lnTo>
                    <a:pt x="899" y="1207"/>
                  </a:lnTo>
                  <a:lnTo>
                    <a:pt x="899" y="1207"/>
                  </a:lnTo>
                  <a:lnTo>
                    <a:pt x="899" y="899"/>
                  </a:lnTo>
                  <a:lnTo>
                    <a:pt x="900" y="899"/>
                  </a:lnTo>
                  <a:lnTo>
                    <a:pt x="900" y="899"/>
                  </a:lnTo>
                  <a:lnTo>
                    <a:pt x="900" y="899"/>
                  </a:lnTo>
                  <a:lnTo>
                    <a:pt x="900" y="899"/>
                  </a:lnTo>
                  <a:lnTo>
                    <a:pt x="902" y="899"/>
                  </a:lnTo>
                  <a:lnTo>
                    <a:pt x="902" y="899"/>
                  </a:lnTo>
                  <a:lnTo>
                    <a:pt x="907" y="899"/>
                  </a:lnTo>
                  <a:lnTo>
                    <a:pt x="907" y="1205"/>
                  </a:lnTo>
                  <a:lnTo>
                    <a:pt x="909" y="1205"/>
                  </a:lnTo>
                  <a:lnTo>
                    <a:pt x="909" y="1204"/>
                  </a:lnTo>
                  <a:lnTo>
                    <a:pt x="910" y="1204"/>
                  </a:lnTo>
                  <a:lnTo>
                    <a:pt x="910" y="1204"/>
                  </a:lnTo>
                  <a:lnTo>
                    <a:pt x="910" y="1204"/>
                  </a:lnTo>
                  <a:lnTo>
                    <a:pt x="910"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2"/>
                  </a:lnTo>
                  <a:lnTo>
                    <a:pt x="913" y="1202"/>
                  </a:lnTo>
                  <a:lnTo>
                    <a:pt x="913" y="1202"/>
                  </a:lnTo>
                  <a:lnTo>
                    <a:pt x="913" y="1202"/>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4" y="1201"/>
                  </a:lnTo>
                  <a:lnTo>
                    <a:pt x="914" y="1201"/>
                  </a:lnTo>
                  <a:lnTo>
                    <a:pt x="914" y="1201"/>
                  </a:lnTo>
                  <a:lnTo>
                    <a:pt x="914" y="1201"/>
                  </a:lnTo>
                  <a:lnTo>
                    <a:pt x="914" y="1201"/>
                  </a:lnTo>
                  <a:lnTo>
                    <a:pt x="914" y="1201"/>
                  </a:lnTo>
                  <a:lnTo>
                    <a:pt x="915" y="1201"/>
                  </a:lnTo>
                  <a:lnTo>
                    <a:pt x="915" y="1201"/>
                  </a:lnTo>
                  <a:lnTo>
                    <a:pt x="915" y="1201"/>
                  </a:lnTo>
                  <a:lnTo>
                    <a:pt x="915" y="1201"/>
                  </a:lnTo>
                  <a:lnTo>
                    <a:pt x="916" y="1201"/>
                  </a:lnTo>
                  <a:lnTo>
                    <a:pt x="916" y="1201"/>
                  </a:lnTo>
                  <a:lnTo>
                    <a:pt x="917" y="1201"/>
                  </a:lnTo>
                  <a:lnTo>
                    <a:pt x="917" y="1201"/>
                  </a:lnTo>
                  <a:lnTo>
                    <a:pt x="918" y="1201"/>
                  </a:lnTo>
                  <a:lnTo>
                    <a:pt x="918" y="1201"/>
                  </a:lnTo>
                  <a:lnTo>
                    <a:pt x="920" y="1201"/>
                  </a:lnTo>
                  <a:lnTo>
                    <a:pt x="920" y="1201"/>
                  </a:lnTo>
                  <a:lnTo>
                    <a:pt x="923" y="1201"/>
                  </a:lnTo>
                  <a:lnTo>
                    <a:pt x="923" y="1201"/>
                  </a:lnTo>
                  <a:lnTo>
                    <a:pt x="928" y="1201"/>
                  </a:lnTo>
                  <a:lnTo>
                    <a:pt x="928" y="1199"/>
                  </a:lnTo>
                  <a:lnTo>
                    <a:pt x="929" y="1199"/>
                  </a:lnTo>
                  <a:lnTo>
                    <a:pt x="929" y="1199"/>
                  </a:lnTo>
                  <a:lnTo>
                    <a:pt x="931" y="1199"/>
                  </a:lnTo>
                  <a:lnTo>
                    <a:pt x="931" y="1198"/>
                  </a:lnTo>
                  <a:lnTo>
                    <a:pt x="932" y="1198"/>
                  </a:lnTo>
                  <a:lnTo>
                    <a:pt x="932" y="1197"/>
                  </a:lnTo>
                  <a:lnTo>
                    <a:pt x="932" y="1197"/>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3" y="1196"/>
                  </a:lnTo>
                  <a:lnTo>
                    <a:pt x="933" y="1196"/>
                  </a:lnTo>
                  <a:lnTo>
                    <a:pt x="933" y="1196"/>
                  </a:lnTo>
                  <a:lnTo>
                    <a:pt x="933" y="1196"/>
                  </a:lnTo>
                  <a:lnTo>
                    <a:pt x="933" y="1196"/>
                  </a:lnTo>
                  <a:lnTo>
                    <a:pt x="933" y="1196"/>
                  </a:lnTo>
                  <a:lnTo>
                    <a:pt x="933" y="1196"/>
                  </a:lnTo>
                  <a:lnTo>
                    <a:pt x="933" y="899"/>
                  </a:lnTo>
                  <a:lnTo>
                    <a:pt x="934" y="899"/>
                  </a:lnTo>
                  <a:lnTo>
                    <a:pt x="934" y="899"/>
                  </a:lnTo>
                  <a:lnTo>
                    <a:pt x="935" y="899"/>
                  </a:lnTo>
                  <a:lnTo>
                    <a:pt x="935" y="1192"/>
                  </a:lnTo>
                  <a:lnTo>
                    <a:pt x="935" y="1192"/>
                  </a:lnTo>
                  <a:lnTo>
                    <a:pt x="935" y="1192"/>
                  </a:lnTo>
                  <a:lnTo>
                    <a:pt x="935" y="1192"/>
                  </a:lnTo>
                  <a:lnTo>
                    <a:pt x="935" y="1192"/>
                  </a:lnTo>
                  <a:lnTo>
                    <a:pt x="936" y="1192"/>
                  </a:lnTo>
                  <a:lnTo>
                    <a:pt x="936" y="1192"/>
                  </a:lnTo>
                  <a:lnTo>
                    <a:pt x="936" y="1192"/>
                  </a:lnTo>
                  <a:lnTo>
                    <a:pt x="936" y="1192"/>
                  </a:lnTo>
                  <a:lnTo>
                    <a:pt x="938" y="1192"/>
                  </a:lnTo>
                  <a:lnTo>
                    <a:pt x="938" y="1192"/>
                  </a:lnTo>
                  <a:lnTo>
                    <a:pt x="943" y="1192"/>
                  </a:lnTo>
                  <a:lnTo>
                    <a:pt x="943" y="1190"/>
                  </a:lnTo>
                  <a:lnTo>
                    <a:pt x="943" y="1190"/>
                  </a:lnTo>
                  <a:lnTo>
                    <a:pt x="943" y="1190"/>
                  </a:lnTo>
                  <a:lnTo>
                    <a:pt x="943" y="1190"/>
                  </a:lnTo>
                  <a:lnTo>
                    <a:pt x="943" y="1190"/>
                  </a:lnTo>
                  <a:lnTo>
                    <a:pt x="943" y="1190"/>
                  </a:lnTo>
                  <a:lnTo>
                    <a:pt x="943" y="1190"/>
                  </a:lnTo>
                  <a:lnTo>
                    <a:pt x="943" y="1190"/>
                  </a:lnTo>
                  <a:lnTo>
                    <a:pt x="943" y="1190"/>
                  </a:lnTo>
                  <a:lnTo>
                    <a:pt x="944" y="1190"/>
                  </a:lnTo>
                  <a:lnTo>
                    <a:pt x="944" y="1190"/>
                  </a:lnTo>
                  <a:lnTo>
                    <a:pt x="945" y="1190"/>
                  </a:lnTo>
                  <a:lnTo>
                    <a:pt x="945" y="1190"/>
                  </a:lnTo>
                  <a:lnTo>
                    <a:pt x="945" y="1190"/>
                  </a:lnTo>
                  <a:lnTo>
                    <a:pt x="945" y="1190"/>
                  </a:lnTo>
                  <a:lnTo>
                    <a:pt x="946" y="1190"/>
                  </a:lnTo>
                  <a:lnTo>
                    <a:pt x="946" y="1189"/>
                  </a:lnTo>
                  <a:lnTo>
                    <a:pt x="946" y="1189"/>
                  </a:lnTo>
                  <a:lnTo>
                    <a:pt x="946" y="1189"/>
                  </a:lnTo>
                  <a:lnTo>
                    <a:pt x="946" y="1189"/>
                  </a:lnTo>
                  <a:lnTo>
                    <a:pt x="946" y="1189"/>
                  </a:lnTo>
                  <a:lnTo>
                    <a:pt x="946" y="1189"/>
                  </a:lnTo>
                  <a:lnTo>
                    <a:pt x="946"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8" y="1189"/>
                  </a:lnTo>
                  <a:lnTo>
                    <a:pt x="948" y="1187"/>
                  </a:lnTo>
                  <a:lnTo>
                    <a:pt x="948" y="1187"/>
                  </a:lnTo>
                  <a:lnTo>
                    <a:pt x="948" y="1186"/>
                  </a:lnTo>
                  <a:lnTo>
                    <a:pt x="948" y="1186"/>
                  </a:lnTo>
                  <a:lnTo>
                    <a:pt x="948" y="1186"/>
                  </a:lnTo>
                  <a:lnTo>
                    <a:pt x="948" y="1186"/>
                  </a:lnTo>
                  <a:lnTo>
                    <a:pt x="948" y="1186"/>
                  </a:lnTo>
                  <a:lnTo>
                    <a:pt x="948" y="1186"/>
                  </a:lnTo>
                  <a:lnTo>
                    <a:pt x="948" y="899"/>
                  </a:lnTo>
                  <a:lnTo>
                    <a:pt x="948" y="899"/>
                  </a:lnTo>
                  <a:lnTo>
                    <a:pt x="948" y="1186"/>
                  </a:lnTo>
                  <a:lnTo>
                    <a:pt x="948" y="1186"/>
                  </a:lnTo>
                  <a:lnTo>
                    <a:pt x="948" y="899"/>
                  </a:lnTo>
                  <a:lnTo>
                    <a:pt x="949" y="899"/>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50" y="1185"/>
                  </a:lnTo>
                  <a:lnTo>
                    <a:pt x="950" y="1185"/>
                  </a:lnTo>
                  <a:lnTo>
                    <a:pt x="950" y="1185"/>
                  </a:lnTo>
                  <a:lnTo>
                    <a:pt x="950" y="1185"/>
                  </a:lnTo>
                  <a:lnTo>
                    <a:pt x="950" y="1185"/>
                  </a:lnTo>
                  <a:lnTo>
                    <a:pt x="950" y="1185"/>
                  </a:lnTo>
                  <a:lnTo>
                    <a:pt x="951" y="1185"/>
                  </a:lnTo>
                  <a:lnTo>
                    <a:pt x="951" y="1185"/>
                  </a:lnTo>
                  <a:lnTo>
                    <a:pt x="951" y="1185"/>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3"/>
                  </a:lnTo>
                  <a:lnTo>
                    <a:pt x="952" y="1183"/>
                  </a:lnTo>
                  <a:lnTo>
                    <a:pt x="952" y="1183"/>
                  </a:lnTo>
                  <a:lnTo>
                    <a:pt x="952" y="1183"/>
                  </a:lnTo>
                  <a:lnTo>
                    <a:pt x="952" y="1183"/>
                  </a:lnTo>
                  <a:lnTo>
                    <a:pt x="955" y="1183"/>
                  </a:lnTo>
                  <a:lnTo>
                    <a:pt x="955" y="1183"/>
                  </a:lnTo>
                  <a:lnTo>
                    <a:pt x="955" y="1183"/>
                  </a:lnTo>
                  <a:lnTo>
                    <a:pt x="955" y="1183"/>
                  </a:lnTo>
                  <a:lnTo>
                    <a:pt x="955" y="1183"/>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77"/>
                  </a:lnTo>
                  <a:lnTo>
                    <a:pt x="955" y="1177"/>
                  </a:lnTo>
                  <a:lnTo>
                    <a:pt x="955" y="1177"/>
                  </a:lnTo>
                  <a:lnTo>
                    <a:pt x="955" y="1177"/>
                  </a:lnTo>
                  <a:lnTo>
                    <a:pt x="955" y="1176"/>
                  </a:lnTo>
                  <a:lnTo>
                    <a:pt x="955" y="1176"/>
                  </a:lnTo>
                  <a:lnTo>
                    <a:pt x="955" y="1176"/>
                  </a:lnTo>
                  <a:lnTo>
                    <a:pt x="955" y="1176"/>
                  </a:lnTo>
                  <a:lnTo>
                    <a:pt x="955" y="1176"/>
                  </a:lnTo>
                  <a:lnTo>
                    <a:pt x="957" y="1176"/>
                  </a:lnTo>
                  <a:lnTo>
                    <a:pt x="957" y="899"/>
                  </a:lnTo>
                  <a:lnTo>
                    <a:pt x="957" y="899"/>
                  </a:lnTo>
                  <a:lnTo>
                    <a:pt x="957" y="899"/>
                  </a:lnTo>
                  <a:lnTo>
                    <a:pt x="958" y="899"/>
                  </a:lnTo>
                  <a:lnTo>
                    <a:pt x="958" y="899"/>
                  </a:lnTo>
                  <a:lnTo>
                    <a:pt x="965" y="899"/>
                  </a:lnTo>
                  <a:lnTo>
                    <a:pt x="965" y="899"/>
                  </a:lnTo>
                  <a:lnTo>
                    <a:pt x="989" y="899"/>
                  </a:lnTo>
                  <a:lnTo>
                    <a:pt x="989"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90" y="899"/>
                  </a:lnTo>
                  <a:lnTo>
                    <a:pt x="990" y="1173"/>
                  </a:lnTo>
                  <a:lnTo>
                    <a:pt x="991" y="1173"/>
                  </a:lnTo>
                  <a:lnTo>
                    <a:pt x="991" y="899"/>
                  </a:lnTo>
                  <a:lnTo>
                    <a:pt x="1002" y="899"/>
                  </a:lnTo>
                  <a:lnTo>
                    <a:pt x="1002" y="1169"/>
                  </a:lnTo>
                  <a:lnTo>
                    <a:pt x="1002" y="1169"/>
                  </a:lnTo>
                  <a:lnTo>
                    <a:pt x="1002" y="1169"/>
                  </a:lnTo>
                  <a:lnTo>
                    <a:pt x="1002" y="1169"/>
                  </a:lnTo>
                  <a:lnTo>
                    <a:pt x="1002" y="1169"/>
                  </a:lnTo>
                  <a:lnTo>
                    <a:pt x="1002" y="1169"/>
                  </a:lnTo>
                  <a:lnTo>
                    <a:pt x="1002" y="1169"/>
                  </a:lnTo>
                  <a:lnTo>
                    <a:pt x="1002" y="1169"/>
                  </a:lnTo>
                  <a:lnTo>
                    <a:pt x="1002" y="1167"/>
                  </a:lnTo>
                  <a:lnTo>
                    <a:pt x="1002" y="1167"/>
                  </a:lnTo>
                  <a:lnTo>
                    <a:pt x="1002" y="1167"/>
                  </a:lnTo>
                  <a:lnTo>
                    <a:pt x="1002" y="1167"/>
                  </a:lnTo>
                  <a:lnTo>
                    <a:pt x="1002" y="899"/>
                  </a:lnTo>
                  <a:lnTo>
                    <a:pt x="1003" y="899"/>
                  </a:lnTo>
                  <a:lnTo>
                    <a:pt x="1003" y="1167"/>
                  </a:lnTo>
                  <a:lnTo>
                    <a:pt x="1004" y="1167"/>
                  </a:lnTo>
                  <a:lnTo>
                    <a:pt x="1004" y="1164"/>
                  </a:lnTo>
                  <a:lnTo>
                    <a:pt x="1004" y="1164"/>
                  </a:lnTo>
                  <a:lnTo>
                    <a:pt x="1004" y="1164"/>
                  </a:lnTo>
                  <a:lnTo>
                    <a:pt x="1004" y="1164"/>
                  </a:lnTo>
                  <a:lnTo>
                    <a:pt x="1004" y="1158"/>
                  </a:lnTo>
                  <a:lnTo>
                    <a:pt x="1004" y="1158"/>
                  </a:lnTo>
                  <a:lnTo>
                    <a:pt x="1004" y="1157"/>
                  </a:lnTo>
                  <a:lnTo>
                    <a:pt x="1004" y="1157"/>
                  </a:lnTo>
                  <a:lnTo>
                    <a:pt x="1004" y="899"/>
                  </a:lnTo>
                  <a:lnTo>
                    <a:pt x="1004" y="899"/>
                  </a:lnTo>
                  <a:lnTo>
                    <a:pt x="1004" y="899"/>
                  </a:lnTo>
                  <a:lnTo>
                    <a:pt x="1004" y="899"/>
                  </a:lnTo>
                  <a:lnTo>
                    <a:pt x="1004" y="1156"/>
                  </a:lnTo>
                  <a:lnTo>
                    <a:pt x="1004" y="1156"/>
                  </a:lnTo>
                  <a:lnTo>
                    <a:pt x="1004" y="1156"/>
                  </a:lnTo>
                  <a:lnTo>
                    <a:pt x="1004" y="1156"/>
                  </a:lnTo>
                  <a:lnTo>
                    <a:pt x="1004" y="1156"/>
                  </a:lnTo>
                  <a:lnTo>
                    <a:pt x="1004" y="1156"/>
                  </a:lnTo>
                  <a:lnTo>
                    <a:pt x="1004" y="1156"/>
                  </a:lnTo>
                  <a:lnTo>
                    <a:pt x="1005" y="1156"/>
                  </a:lnTo>
                  <a:lnTo>
                    <a:pt x="1005" y="1156"/>
                  </a:lnTo>
                  <a:lnTo>
                    <a:pt x="1005" y="1156"/>
                  </a:lnTo>
                  <a:lnTo>
                    <a:pt x="1005" y="1156"/>
                  </a:lnTo>
                  <a:lnTo>
                    <a:pt x="1005" y="1156"/>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899"/>
                  </a:lnTo>
                  <a:lnTo>
                    <a:pt x="1006" y="899"/>
                  </a:lnTo>
                  <a:lnTo>
                    <a:pt x="1006" y="899"/>
                  </a:lnTo>
                  <a:lnTo>
                    <a:pt x="1006" y="899"/>
                  </a:lnTo>
                  <a:lnTo>
                    <a:pt x="1006" y="899"/>
                  </a:lnTo>
                  <a:lnTo>
                    <a:pt x="1007" y="899"/>
                  </a:lnTo>
                  <a:lnTo>
                    <a:pt x="1007" y="899"/>
                  </a:lnTo>
                  <a:lnTo>
                    <a:pt x="1008" y="899"/>
                  </a:lnTo>
                  <a:lnTo>
                    <a:pt x="1008" y="899"/>
                  </a:lnTo>
                  <a:lnTo>
                    <a:pt x="1009" y="899"/>
                  </a:lnTo>
                  <a:lnTo>
                    <a:pt x="1009" y="899"/>
                  </a:lnTo>
                  <a:lnTo>
                    <a:pt x="1010" y="899"/>
                  </a:lnTo>
                  <a:lnTo>
                    <a:pt x="1010" y="899"/>
                  </a:lnTo>
                  <a:lnTo>
                    <a:pt x="1011" y="899"/>
                  </a:lnTo>
                  <a:lnTo>
                    <a:pt x="1011" y="899"/>
                  </a:lnTo>
                  <a:lnTo>
                    <a:pt x="1013" y="899"/>
                  </a:lnTo>
                  <a:lnTo>
                    <a:pt x="1013" y="899"/>
                  </a:lnTo>
                  <a:lnTo>
                    <a:pt x="1015" y="899"/>
                  </a:lnTo>
                  <a:lnTo>
                    <a:pt x="1015" y="899"/>
                  </a:lnTo>
                  <a:lnTo>
                    <a:pt x="1017" y="899"/>
                  </a:lnTo>
                  <a:lnTo>
                    <a:pt x="1017" y="899"/>
                  </a:lnTo>
                  <a:lnTo>
                    <a:pt x="1020" y="899"/>
                  </a:lnTo>
                  <a:lnTo>
                    <a:pt x="1020" y="899"/>
                  </a:lnTo>
                  <a:lnTo>
                    <a:pt x="1023" y="899"/>
                  </a:lnTo>
                  <a:lnTo>
                    <a:pt x="1023" y="899"/>
                  </a:lnTo>
                  <a:lnTo>
                    <a:pt x="1028" y="899"/>
                  </a:lnTo>
                  <a:lnTo>
                    <a:pt x="1028" y="899"/>
                  </a:lnTo>
                  <a:lnTo>
                    <a:pt x="1037" y="899"/>
                  </a:lnTo>
                  <a:lnTo>
                    <a:pt x="1037" y="899"/>
                  </a:lnTo>
                  <a:lnTo>
                    <a:pt x="1037" y="899"/>
                  </a:lnTo>
                  <a:lnTo>
                    <a:pt x="1037" y="899"/>
                  </a:lnTo>
                  <a:lnTo>
                    <a:pt x="1037" y="899"/>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8" y="1154"/>
                  </a:lnTo>
                  <a:lnTo>
                    <a:pt x="1038" y="1154"/>
                  </a:lnTo>
                  <a:lnTo>
                    <a:pt x="1039" y="1154"/>
                  </a:lnTo>
                  <a:lnTo>
                    <a:pt x="1039" y="1154"/>
                  </a:lnTo>
                  <a:lnTo>
                    <a:pt x="1045" y="1154"/>
                  </a:lnTo>
                  <a:lnTo>
                    <a:pt x="1045" y="1154"/>
                  </a:lnTo>
                  <a:lnTo>
                    <a:pt x="1052" y="1154"/>
                  </a:lnTo>
                  <a:lnTo>
                    <a:pt x="1052" y="1154"/>
                  </a:lnTo>
                  <a:lnTo>
                    <a:pt x="1061" y="1154"/>
                  </a:lnTo>
                  <a:lnTo>
                    <a:pt x="1061" y="899"/>
                  </a:lnTo>
                  <a:lnTo>
                    <a:pt x="1061" y="899"/>
                  </a:lnTo>
                  <a:lnTo>
                    <a:pt x="1061" y="899"/>
                  </a:lnTo>
                  <a:lnTo>
                    <a:pt x="1061" y="899"/>
                  </a:lnTo>
                  <a:lnTo>
                    <a:pt x="1061" y="1150"/>
                  </a:lnTo>
                  <a:lnTo>
                    <a:pt x="1062" y="1150"/>
                  </a:lnTo>
                  <a:lnTo>
                    <a:pt x="1062" y="1150"/>
                  </a:lnTo>
                  <a:lnTo>
                    <a:pt x="1067" y="1150"/>
                  </a:lnTo>
                  <a:lnTo>
                    <a:pt x="1067" y="899"/>
                  </a:lnTo>
                  <a:lnTo>
                    <a:pt x="1067" y="899"/>
                  </a:lnTo>
                  <a:lnTo>
                    <a:pt x="1067" y="899"/>
                  </a:lnTo>
                  <a:lnTo>
                    <a:pt x="1067" y="899"/>
                  </a:lnTo>
                  <a:lnTo>
                    <a:pt x="1067" y="1148"/>
                  </a:lnTo>
                  <a:lnTo>
                    <a:pt x="1069" y="1148"/>
                  </a:lnTo>
                  <a:lnTo>
                    <a:pt x="1069" y="1146"/>
                  </a:lnTo>
                  <a:lnTo>
                    <a:pt x="1069" y="1146"/>
                  </a:lnTo>
                  <a:lnTo>
                    <a:pt x="1069" y="1146"/>
                  </a:lnTo>
                  <a:lnTo>
                    <a:pt x="1069" y="1146"/>
                  </a:lnTo>
                  <a:lnTo>
                    <a:pt x="1069" y="899"/>
                  </a:lnTo>
                  <a:lnTo>
                    <a:pt x="1069" y="899"/>
                  </a:lnTo>
                  <a:lnTo>
                    <a:pt x="1069" y="899"/>
                  </a:lnTo>
                  <a:lnTo>
                    <a:pt x="1069" y="899"/>
                  </a:lnTo>
                  <a:lnTo>
                    <a:pt x="1069" y="899"/>
                  </a:lnTo>
                  <a:lnTo>
                    <a:pt x="1069" y="899"/>
                  </a:lnTo>
                  <a:lnTo>
                    <a:pt x="1069" y="899"/>
                  </a:lnTo>
                  <a:lnTo>
                    <a:pt x="1069" y="899"/>
                  </a:lnTo>
                  <a:lnTo>
                    <a:pt x="1069" y="1139"/>
                  </a:lnTo>
                  <a:lnTo>
                    <a:pt x="1071" y="1139"/>
                  </a:lnTo>
                  <a:lnTo>
                    <a:pt x="1071" y="1139"/>
                  </a:lnTo>
                  <a:lnTo>
                    <a:pt x="1074" y="1139"/>
                  </a:lnTo>
                  <a:lnTo>
                    <a:pt x="1074" y="1138"/>
                  </a:lnTo>
                  <a:lnTo>
                    <a:pt x="1077" y="1138"/>
                  </a:lnTo>
                  <a:lnTo>
                    <a:pt x="1077" y="1138"/>
                  </a:lnTo>
                  <a:lnTo>
                    <a:pt x="1101" y="1138"/>
                  </a:lnTo>
                  <a:lnTo>
                    <a:pt x="1101" y="1136"/>
                  </a:lnTo>
                  <a:lnTo>
                    <a:pt x="1101" y="1136"/>
                  </a:lnTo>
                  <a:lnTo>
                    <a:pt x="1101" y="1136"/>
                  </a:lnTo>
                  <a:lnTo>
                    <a:pt x="1102" y="1136"/>
                  </a:lnTo>
                  <a:lnTo>
                    <a:pt x="1102" y="1136"/>
                  </a:lnTo>
                  <a:lnTo>
                    <a:pt x="1102" y="1136"/>
                  </a:lnTo>
                  <a:lnTo>
                    <a:pt x="1102" y="1136"/>
                  </a:lnTo>
                  <a:lnTo>
                    <a:pt x="1102" y="1136"/>
                  </a:lnTo>
                  <a:lnTo>
                    <a:pt x="1102" y="1136"/>
                  </a:lnTo>
                  <a:lnTo>
                    <a:pt x="1104" y="1136"/>
                  </a:lnTo>
                  <a:lnTo>
                    <a:pt x="1104"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30" y="1136"/>
                  </a:lnTo>
                  <a:lnTo>
                    <a:pt x="1130" y="1136"/>
                  </a:lnTo>
                  <a:lnTo>
                    <a:pt x="1130" y="1136"/>
                  </a:lnTo>
                  <a:lnTo>
                    <a:pt x="1130" y="1136"/>
                  </a:lnTo>
                  <a:lnTo>
                    <a:pt x="1130" y="1136"/>
                  </a:lnTo>
                  <a:lnTo>
                    <a:pt x="1130" y="1136"/>
                  </a:lnTo>
                  <a:lnTo>
                    <a:pt x="1131" y="1136"/>
                  </a:lnTo>
                  <a:lnTo>
                    <a:pt x="1131" y="1136"/>
                  </a:lnTo>
                  <a:lnTo>
                    <a:pt x="1132" y="1136"/>
                  </a:lnTo>
                  <a:lnTo>
                    <a:pt x="1132" y="1136"/>
                  </a:lnTo>
                  <a:lnTo>
                    <a:pt x="1134" y="1136"/>
                  </a:lnTo>
                  <a:lnTo>
                    <a:pt x="1134" y="1136"/>
                  </a:lnTo>
                  <a:lnTo>
                    <a:pt x="1135" y="1136"/>
                  </a:lnTo>
                  <a:lnTo>
                    <a:pt x="1135" y="1136"/>
                  </a:lnTo>
                  <a:lnTo>
                    <a:pt x="1137" y="1136"/>
                  </a:lnTo>
                  <a:lnTo>
                    <a:pt x="1137" y="1136"/>
                  </a:lnTo>
                  <a:lnTo>
                    <a:pt x="1138" y="1136"/>
                  </a:lnTo>
                  <a:lnTo>
                    <a:pt x="1138" y="1136"/>
                  </a:lnTo>
                  <a:lnTo>
                    <a:pt x="1141" y="1136"/>
                  </a:lnTo>
                  <a:lnTo>
                    <a:pt x="1141" y="1136"/>
                  </a:lnTo>
                  <a:lnTo>
                    <a:pt x="1144" y="1136"/>
                  </a:lnTo>
                  <a:lnTo>
                    <a:pt x="1144" y="1136"/>
                  </a:lnTo>
                  <a:lnTo>
                    <a:pt x="1147" y="1136"/>
                  </a:lnTo>
                  <a:lnTo>
                    <a:pt x="1147" y="1136"/>
                  </a:lnTo>
                  <a:lnTo>
                    <a:pt x="1150" y="1136"/>
                  </a:lnTo>
                  <a:lnTo>
                    <a:pt x="1150" y="1136"/>
                  </a:lnTo>
                  <a:lnTo>
                    <a:pt x="1179" y="1136"/>
                  </a:lnTo>
                  <a:lnTo>
                    <a:pt x="1179" y="1135"/>
                  </a:lnTo>
                  <a:lnTo>
                    <a:pt x="1179" y="1135"/>
                  </a:lnTo>
                  <a:lnTo>
                    <a:pt x="1179" y="1135"/>
                  </a:lnTo>
                  <a:lnTo>
                    <a:pt x="1179" y="1135"/>
                  </a:lnTo>
                  <a:lnTo>
                    <a:pt x="1179" y="1135"/>
                  </a:lnTo>
                  <a:lnTo>
                    <a:pt x="1179" y="1135"/>
                  </a:lnTo>
                  <a:lnTo>
                    <a:pt x="1179" y="1135"/>
                  </a:lnTo>
                  <a:lnTo>
                    <a:pt x="1180" y="1135"/>
                  </a:lnTo>
                  <a:lnTo>
                    <a:pt x="1180" y="1135"/>
                  </a:lnTo>
                  <a:lnTo>
                    <a:pt x="1181" y="1135"/>
                  </a:lnTo>
                  <a:lnTo>
                    <a:pt x="1181" y="899"/>
                  </a:lnTo>
                  <a:lnTo>
                    <a:pt x="1181" y="899"/>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899"/>
                  </a:lnTo>
                  <a:lnTo>
                    <a:pt x="1182" y="899"/>
                  </a:lnTo>
                  <a:lnTo>
                    <a:pt x="1182" y="1133"/>
                  </a:lnTo>
                  <a:lnTo>
                    <a:pt x="1182" y="1133"/>
                  </a:lnTo>
                  <a:lnTo>
                    <a:pt x="1182" y="899"/>
                  </a:lnTo>
                  <a:lnTo>
                    <a:pt x="1182" y="899"/>
                  </a:lnTo>
                  <a:lnTo>
                    <a:pt x="1182" y="1133"/>
                  </a:lnTo>
                  <a:lnTo>
                    <a:pt x="1183" y="1133"/>
                  </a:lnTo>
                  <a:lnTo>
                    <a:pt x="1183" y="1133"/>
                  </a:lnTo>
                  <a:lnTo>
                    <a:pt x="1184" y="1133"/>
                  </a:lnTo>
                  <a:lnTo>
                    <a:pt x="1184" y="899"/>
                  </a:lnTo>
                  <a:lnTo>
                    <a:pt x="1185" y="899"/>
                  </a:lnTo>
                  <a:lnTo>
                    <a:pt x="1185" y="899"/>
                  </a:lnTo>
                  <a:lnTo>
                    <a:pt x="1186" y="899"/>
                  </a:lnTo>
                  <a:lnTo>
                    <a:pt x="1186" y="899"/>
                  </a:lnTo>
                  <a:lnTo>
                    <a:pt x="1190" y="899"/>
                  </a:lnTo>
                  <a:lnTo>
                    <a:pt x="1190" y="1133"/>
                  </a:lnTo>
                  <a:lnTo>
                    <a:pt x="1195" y="1133"/>
                  </a:lnTo>
                  <a:lnTo>
                    <a:pt x="1195" y="899"/>
                  </a:lnTo>
                  <a:lnTo>
                    <a:pt x="1202" y="899"/>
                  </a:lnTo>
                  <a:lnTo>
                    <a:pt x="1202" y="899"/>
                  </a:lnTo>
                  <a:lnTo>
                    <a:pt x="1213" y="899"/>
                  </a:lnTo>
                  <a:lnTo>
                    <a:pt x="1213" y="899"/>
                  </a:lnTo>
                  <a:lnTo>
                    <a:pt x="1223" y="899"/>
                  </a:lnTo>
                  <a:lnTo>
                    <a:pt x="1223" y="899"/>
                  </a:lnTo>
                  <a:lnTo>
                    <a:pt x="1223" y="899"/>
                  </a:lnTo>
                  <a:lnTo>
                    <a:pt x="1223" y="899"/>
                  </a:lnTo>
                  <a:lnTo>
                    <a:pt x="1223" y="899"/>
                  </a:lnTo>
                  <a:lnTo>
                    <a:pt x="1223" y="1132"/>
                  </a:lnTo>
                  <a:lnTo>
                    <a:pt x="1223" y="1132"/>
                  </a:lnTo>
                  <a:lnTo>
                    <a:pt x="1223" y="1132"/>
                  </a:lnTo>
                  <a:lnTo>
                    <a:pt x="1223" y="1132"/>
                  </a:lnTo>
                  <a:lnTo>
                    <a:pt x="1223" y="899"/>
                  </a:lnTo>
                  <a:lnTo>
                    <a:pt x="1223" y="899"/>
                  </a:lnTo>
                  <a:lnTo>
                    <a:pt x="1223" y="899"/>
                  </a:lnTo>
                  <a:lnTo>
                    <a:pt x="1224" y="899"/>
                  </a:lnTo>
                  <a:lnTo>
                    <a:pt x="1224" y="899"/>
                  </a:lnTo>
                  <a:lnTo>
                    <a:pt x="1224" y="899"/>
                  </a:lnTo>
                  <a:lnTo>
                    <a:pt x="1224" y="899"/>
                  </a:lnTo>
                  <a:lnTo>
                    <a:pt x="1224" y="899"/>
                  </a:lnTo>
                  <a:lnTo>
                    <a:pt x="1224" y="899"/>
                  </a:lnTo>
                  <a:lnTo>
                    <a:pt x="1225" y="899"/>
                  </a:lnTo>
                  <a:lnTo>
                    <a:pt x="1225" y="1126"/>
                  </a:lnTo>
                  <a:lnTo>
                    <a:pt x="1225" y="1126"/>
                  </a:lnTo>
                  <a:lnTo>
                    <a:pt x="1225" y="1126"/>
                  </a:lnTo>
                  <a:lnTo>
                    <a:pt x="1225" y="1126"/>
                  </a:lnTo>
                  <a:lnTo>
                    <a:pt x="1225" y="1126"/>
                  </a:lnTo>
                  <a:lnTo>
                    <a:pt x="1225" y="1126"/>
                  </a:lnTo>
                  <a:lnTo>
                    <a:pt x="1225" y="899"/>
                  </a:lnTo>
                  <a:lnTo>
                    <a:pt x="1225" y="899"/>
                  </a:lnTo>
                  <a:lnTo>
                    <a:pt x="1225" y="1126"/>
                  </a:lnTo>
                  <a:lnTo>
                    <a:pt x="1225" y="1126"/>
                  </a:lnTo>
                  <a:lnTo>
                    <a:pt x="1225" y="1126"/>
                  </a:lnTo>
                  <a:lnTo>
                    <a:pt x="1225" y="1126"/>
                  </a:lnTo>
                  <a:lnTo>
                    <a:pt x="1225" y="1126"/>
                  </a:lnTo>
                  <a:lnTo>
                    <a:pt x="1225" y="1126"/>
                  </a:lnTo>
                  <a:lnTo>
                    <a:pt x="1225" y="1126"/>
                  </a:lnTo>
                  <a:lnTo>
                    <a:pt x="1225" y="1126"/>
                  </a:lnTo>
                  <a:lnTo>
                    <a:pt x="1225" y="1126"/>
                  </a:lnTo>
                  <a:lnTo>
                    <a:pt x="1226" y="1126"/>
                  </a:lnTo>
                  <a:lnTo>
                    <a:pt x="1226" y="1126"/>
                  </a:lnTo>
                  <a:lnTo>
                    <a:pt x="1232" y="1126"/>
                  </a:lnTo>
                  <a:lnTo>
                    <a:pt x="1232" y="1126"/>
                  </a:lnTo>
                  <a:lnTo>
                    <a:pt x="1238" y="1126"/>
                  </a:lnTo>
                  <a:lnTo>
                    <a:pt x="1238" y="1126"/>
                  </a:lnTo>
                  <a:lnTo>
                    <a:pt x="1249" y="1126"/>
                  </a:lnTo>
                  <a:lnTo>
                    <a:pt x="1249" y="899"/>
                  </a:lnTo>
                  <a:lnTo>
                    <a:pt x="1249" y="899"/>
                  </a:lnTo>
                  <a:lnTo>
                    <a:pt x="1249" y="1123"/>
                  </a:lnTo>
                  <a:lnTo>
                    <a:pt x="1249" y="1123"/>
                  </a:lnTo>
                  <a:lnTo>
                    <a:pt x="1249" y="899"/>
                  </a:lnTo>
                  <a:lnTo>
                    <a:pt x="1249" y="899"/>
                  </a:lnTo>
                  <a:lnTo>
                    <a:pt x="1249" y="899"/>
                  </a:lnTo>
                  <a:lnTo>
                    <a:pt x="1249" y="899"/>
                  </a:lnTo>
                  <a:lnTo>
                    <a:pt x="1249" y="899"/>
                  </a:lnTo>
                  <a:lnTo>
                    <a:pt x="1250" y="899"/>
                  </a:lnTo>
                  <a:lnTo>
                    <a:pt x="1250" y="899"/>
                  </a:lnTo>
                  <a:lnTo>
                    <a:pt x="1250" y="899"/>
                  </a:lnTo>
                  <a:lnTo>
                    <a:pt x="1250" y="899"/>
                  </a:lnTo>
                  <a:lnTo>
                    <a:pt x="1250" y="899"/>
                  </a:lnTo>
                  <a:lnTo>
                    <a:pt x="1250" y="899"/>
                  </a:lnTo>
                  <a:lnTo>
                    <a:pt x="1250" y="899"/>
                  </a:lnTo>
                  <a:lnTo>
                    <a:pt x="1250" y="899"/>
                  </a:lnTo>
                  <a:lnTo>
                    <a:pt x="1251" y="899"/>
                  </a:lnTo>
                  <a:lnTo>
                    <a:pt x="1251" y="899"/>
                  </a:lnTo>
                  <a:lnTo>
                    <a:pt x="1251" y="899"/>
                  </a:lnTo>
                  <a:lnTo>
                    <a:pt x="1251" y="899"/>
                  </a:lnTo>
                  <a:lnTo>
                    <a:pt x="1252" y="899"/>
                  </a:lnTo>
                  <a:lnTo>
                    <a:pt x="1252" y="899"/>
                  </a:lnTo>
                  <a:lnTo>
                    <a:pt x="1253" y="899"/>
                  </a:lnTo>
                  <a:lnTo>
                    <a:pt x="1253" y="899"/>
                  </a:lnTo>
                  <a:lnTo>
                    <a:pt x="1255" y="899"/>
                  </a:lnTo>
                  <a:lnTo>
                    <a:pt x="1255" y="899"/>
                  </a:lnTo>
                  <a:lnTo>
                    <a:pt x="1259" y="899"/>
                  </a:lnTo>
                  <a:lnTo>
                    <a:pt x="1259" y="899"/>
                  </a:lnTo>
                  <a:lnTo>
                    <a:pt x="1263" y="899"/>
                  </a:lnTo>
                  <a:lnTo>
                    <a:pt x="1263" y="1123"/>
                  </a:lnTo>
                  <a:lnTo>
                    <a:pt x="1270" y="1123"/>
                  </a:lnTo>
                  <a:lnTo>
                    <a:pt x="1270" y="1123"/>
                  </a:lnTo>
                  <a:lnTo>
                    <a:pt x="1318" y="1123"/>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9" y="1122"/>
                  </a:lnTo>
                  <a:lnTo>
                    <a:pt x="1319" y="1121"/>
                  </a:lnTo>
                  <a:lnTo>
                    <a:pt x="1322" y="1121"/>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3" y="1120"/>
                  </a:lnTo>
                  <a:lnTo>
                    <a:pt x="1323" y="1120"/>
                  </a:lnTo>
                  <a:lnTo>
                    <a:pt x="1325" y="1120"/>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6" y="1118"/>
                  </a:lnTo>
                  <a:lnTo>
                    <a:pt x="1326" y="1118"/>
                  </a:lnTo>
                  <a:lnTo>
                    <a:pt x="1326" y="1118"/>
                  </a:lnTo>
                  <a:lnTo>
                    <a:pt x="1326" y="1118"/>
                  </a:lnTo>
                  <a:lnTo>
                    <a:pt x="1326" y="1118"/>
                  </a:lnTo>
                  <a:lnTo>
                    <a:pt x="1326" y="1117"/>
                  </a:lnTo>
                  <a:lnTo>
                    <a:pt x="1326" y="1117"/>
                  </a:lnTo>
                  <a:lnTo>
                    <a:pt x="1326" y="1117"/>
                  </a:lnTo>
                  <a:lnTo>
                    <a:pt x="1326" y="1117"/>
                  </a:lnTo>
                  <a:lnTo>
                    <a:pt x="1326" y="1116"/>
                  </a:lnTo>
                  <a:lnTo>
                    <a:pt x="1326" y="1116"/>
                  </a:lnTo>
                  <a:lnTo>
                    <a:pt x="1326" y="1116"/>
                  </a:lnTo>
                  <a:lnTo>
                    <a:pt x="1326" y="1116"/>
                  </a:lnTo>
                  <a:lnTo>
                    <a:pt x="1326" y="1116"/>
                  </a:lnTo>
                  <a:lnTo>
                    <a:pt x="1326" y="1116"/>
                  </a:lnTo>
                  <a:lnTo>
                    <a:pt x="1326" y="1116"/>
                  </a:lnTo>
                  <a:lnTo>
                    <a:pt x="1327" y="1116"/>
                  </a:lnTo>
                  <a:lnTo>
                    <a:pt x="1327" y="1116"/>
                  </a:lnTo>
                  <a:lnTo>
                    <a:pt x="1327" y="1116"/>
                  </a:lnTo>
                  <a:lnTo>
                    <a:pt x="1327" y="1116"/>
                  </a:lnTo>
                  <a:lnTo>
                    <a:pt x="1327" y="1116"/>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9" y="1115"/>
                  </a:lnTo>
                  <a:lnTo>
                    <a:pt x="1329" y="1115"/>
                  </a:lnTo>
                  <a:lnTo>
                    <a:pt x="1329" y="1115"/>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30" y="1114"/>
                  </a:lnTo>
                  <a:lnTo>
                    <a:pt x="1330" y="1114"/>
                  </a:lnTo>
                  <a:lnTo>
                    <a:pt x="1330" y="1114"/>
                  </a:lnTo>
                  <a:lnTo>
                    <a:pt x="1330" y="1114"/>
                  </a:lnTo>
                  <a:lnTo>
                    <a:pt x="1330" y="1114"/>
                  </a:lnTo>
                  <a:lnTo>
                    <a:pt x="1330" y="1114"/>
                  </a:lnTo>
                  <a:lnTo>
                    <a:pt x="1330" y="1114"/>
                  </a:lnTo>
                  <a:lnTo>
                    <a:pt x="1330" y="1114"/>
                  </a:lnTo>
                  <a:lnTo>
                    <a:pt x="1331" y="1114"/>
                  </a:lnTo>
                  <a:lnTo>
                    <a:pt x="1331" y="1114"/>
                  </a:lnTo>
                  <a:lnTo>
                    <a:pt x="1331" y="1114"/>
                  </a:lnTo>
                  <a:lnTo>
                    <a:pt x="1331" y="1114"/>
                  </a:lnTo>
                  <a:lnTo>
                    <a:pt x="1331" y="1114"/>
                  </a:lnTo>
                  <a:lnTo>
                    <a:pt x="1331" y="1114"/>
                  </a:lnTo>
                  <a:lnTo>
                    <a:pt x="1332" y="1114"/>
                  </a:lnTo>
                  <a:lnTo>
                    <a:pt x="1332" y="1114"/>
                  </a:lnTo>
                  <a:lnTo>
                    <a:pt x="1332" y="1114"/>
                  </a:lnTo>
                  <a:lnTo>
                    <a:pt x="1332" y="899"/>
                  </a:lnTo>
                  <a:lnTo>
                    <a:pt x="1333" y="899"/>
                  </a:lnTo>
                  <a:lnTo>
                    <a:pt x="1333" y="1114"/>
                  </a:lnTo>
                  <a:lnTo>
                    <a:pt x="1333" y="1114"/>
                  </a:lnTo>
                  <a:lnTo>
                    <a:pt x="1333" y="1114"/>
                  </a:lnTo>
                  <a:lnTo>
                    <a:pt x="1334" y="1114"/>
                  </a:lnTo>
                  <a:lnTo>
                    <a:pt x="1334" y="1114"/>
                  </a:lnTo>
                  <a:lnTo>
                    <a:pt x="1335" y="1114"/>
                  </a:lnTo>
                  <a:lnTo>
                    <a:pt x="1335" y="1114"/>
                  </a:lnTo>
                  <a:lnTo>
                    <a:pt x="1337" y="1114"/>
                  </a:lnTo>
                  <a:lnTo>
                    <a:pt x="1337" y="1113"/>
                  </a:lnTo>
                  <a:lnTo>
                    <a:pt x="1337" y="1113"/>
                  </a:lnTo>
                  <a:lnTo>
                    <a:pt x="1337" y="1113"/>
                  </a:lnTo>
                  <a:lnTo>
                    <a:pt x="1337" y="1113"/>
                  </a:lnTo>
                  <a:lnTo>
                    <a:pt x="1337" y="1113"/>
                  </a:lnTo>
                  <a:lnTo>
                    <a:pt x="1337" y="1113"/>
                  </a:lnTo>
                  <a:lnTo>
                    <a:pt x="1337" y="899"/>
                  </a:lnTo>
                  <a:lnTo>
                    <a:pt x="1337" y="899"/>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8" y="1106"/>
                  </a:lnTo>
                  <a:lnTo>
                    <a:pt x="1338" y="1106"/>
                  </a:lnTo>
                  <a:lnTo>
                    <a:pt x="1338" y="1106"/>
                  </a:lnTo>
                  <a:lnTo>
                    <a:pt x="1338" y="1106"/>
                  </a:lnTo>
                  <a:lnTo>
                    <a:pt x="1338" y="1106"/>
                  </a:lnTo>
                  <a:lnTo>
                    <a:pt x="1338" y="1106"/>
                  </a:lnTo>
                  <a:lnTo>
                    <a:pt x="1338" y="1106"/>
                  </a:lnTo>
                  <a:lnTo>
                    <a:pt x="1338" y="1106"/>
                  </a:lnTo>
                  <a:lnTo>
                    <a:pt x="1339" y="1106"/>
                  </a:lnTo>
                  <a:lnTo>
                    <a:pt x="1339" y="1106"/>
                  </a:lnTo>
                  <a:lnTo>
                    <a:pt x="1340" y="1106"/>
                  </a:lnTo>
                  <a:lnTo>
                    <a:pt x="1340" y="1106"/>
                  </a:lnTo>
                  <a:lnTo>
                    <a:pt x="1341" y="1106"/>
                  </a:lnTo>
                  <a:lnTo>
                    <a:pt x="1341" y="1106"/>
                  </a:lnTo>
                  <a:lnTo>
                    <a:pt x="1343" y="1106"/>
                  </a:lnTo>
                  <a:lnTo>
                    <a:pt x="1343" y="1106"/>
                  </a:lnTo>
                  <a:lnTo>
                    <a:pt x="1354" y="1106"/>
                  </a:lnTo>
                  <a:lnTo>
                    <a:pt x="1354" y="1106"/>
                  </a:lnTo>
                  <a:lnTo>
                    <a:pt x="1354" y="1106"/>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1"/>
                  </a:lnTo>
                  <a:lnTo>
                    <a:pt x="1354" y="1101"/>
                  </a:lnTo>
                  <a:lnTo>
                    <a:pt x="1354" y="899"/>
                  </a:lnTo>
                  <a:lnTo>
                    <a:pt x="1354" y="899"/>
                  </a:lnTo>
                  <a:lnTo>
                    <a:pt x="1354" y="1101"/>
                  </a:lnTo>
                  <a:lnTo>
                    <a:pt x="1354" y="1101"/>
                  </a:lnTo>
                  <a:lnTo>
                    <a:pt x="1354" y="899"/>
                  </a:lnTo>
                  <a:lnTo>
                    <a:pt x="1354" y="899"/>
                  </a:lnTo>
                  <a:lnTo>
                    <a:pt x="1354" y="1101"/>
                  </a:lnTo>
                  <a:lnTo>
                    <a:pt x="1354" y="1101"/>
                  </a:lnTo>
                  <a:lnTo>
                    <a:pt x="1354" y="1101"/>
                  </a:lnTo>
                  <a:lnTo>
                    <a:pt x="1354" y="1101"/>
                  </a:lnTo>
                  <a:lnTo>
                    <a:pt x="1354" y="899"/>
                  </a:lnTo>
                  <a:lnTo>
                    <a:pt x="1354" y="8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5" y="1099"/>
                  </a:lnTo>
                  <a:lnTo>
                    <a:pt x="1355" y="1099"/>
                  </a:lnTo>
                  <a:lnTo>
                    <a:pt x="1355" y="1099"/>
                  </a:lnTo>
                  <a:lnTo>
                    <a:pt x="1355" y="1099"/>
                  </a:lnTo>
                  <a:lnTo>
                    <a:pt x="1356" y="1099"/>
                  </a:lnTo>
                  <a:lnTo>
                    <a:pt x="1356" y="1099"/>
                  </a:lnTo>
                  <a:lnTo>
                    <a:pt x="1356" y="1099"/>
                  </a:lnTo>
                  <a:lnTo>
                    <a:pt x="1356" y="1099"/>
                  </a:lnTo>
                  <a:lnTo>
                    <a:pt x="1359" y="10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60" y="1094"/>
                  </a:lnTo>
                  <a:lnTo>
                    <a:pt x="1360" y="1094"/>
                  </a:lnTo>
                  <a:lnTo>
                    <a:pt x="1361" y="1094"/>
                  </a:lnTo>
                  <a:lnTo>
                    <a:pt x="1361" y="1094"/>
                  </a:lnTo>
                  <a:lnTo>
                    <a:pt x="1363" y="1094"/>
                  </a:lnTo>
                  <a:lnTo>
                    <a:pt x="1363" y="1092"/>
                  </a:lnTo>
                  <a:lnTo>
                    <a:pt x="1363" y="1092"/>
                  </a:lnTo>
                  <a:lnTo>
                    <a:pt x="1363" y="1092"/>
                  </a:lnTo>
                  <a:lnTo>
                    <a:pt x="1364" y="1092"/>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899"/>
                  </a:lnTo>
                  <a:lnTo>
                    <a:pt x="1364" y="899"/>
                  </a:lnTo>
                  <a:lnTo>
                    <a:pt x="1364" y="1091"/>
                  </a:lnTo>
                  <a:lnTo>
                    <a:pt x="1364" y="1091"/>
                  </a:lnTo>
                  <a:lnTo>
                    <a:pt x="1364" y="1091"/>
                  </a:lnTo>
                  <a:lnTo>
                    <a:pt x="1364" y="1091"/>
                  </a:lnTo>
                  <a:lnTo>
                    <a:pt x="1364" y="1091"/>
                  </a:lnTo>
                  <a:lnTo>
                    <a:pt x="1364" y="1091"/>
                  </a:lnTo>
                  <a:lnTo>
                    <a:pt x="1364" y="1091"/>
                  </a:lnTo>
                  <a:lnTo>
                    <a:pt x="1365" y="1091"/>
                  </a:lnTo>
                  <a:lnTo>
                    <a:pt x="1365" y="1091"/>
                  </a:lnTo>
                  <a:lnTo>
                    <a:pt x="1365" y="1091"/>
                  </a:lnTo>
                  <a:lnTo>
                    <a:pt x="1365" y="1091"/>
                  </a:lnTo>
                  <a:lnTo>
                    <a:pt x="1365" y="1091"/>
                  </a:lnTo>
                  <a:lnTo>
                    <a:pt x="1365" y="1091"/>
                  </a:lnTo>
                  <a:lnTo>
                    <a:pt x="1365" y="1091"/>
                  </a:lnTo>
                  <a:lnTo>
                    <a:pt x="1365" y="1091"/>
                  </a:lnTo>
                  <a:lnTo>
                    <a:pt x="1366" y="1091"/>
                  </a:lnTo>
                  <a:lnTo>
                    <a:pt x="1366" y="1091"/>
                  </a:lnTo>
                  <a:lnTo>
                    <a:pt x="1366" y="1091"/>
                  </a:lnTo>
                  <a:lnTo>
                    <a:pt x="1366" y="899"/>
                  </a:lnTo>
                  <a:lnTo>
                    <a:pt x="1366" y="899"/>
                  </a:lnTo>
                  <a:lnTo>
                    <a:pt x="1366" y="899"/>
                  </a:lnTo>
                  <a:lnTo>
                    <a:pt x="1366" y="899"/>
                  </a:lnTo>
                  <a:lnTo>
                    <a:pt x="1366" y="899"/>
                  </a:lnTo>
                  <a:lnTo>
                    <a:pt x="1366" y="899"/>
                  </a:lnTo>
                  <a:lnTo>
                    <a:pt x="1366" y="899"/>
                  </a:lnTo>
                  <a:lnTo>
                    <a:pt x="1366" y="899"/>
                  </a:lnTo>
                  <a:lnTo>
                    <a:pt x="1366" y="1088"/>
                  </a:lnTo>
                  <a:lnTo>
                    <a:pt x="1366" y="1088"/>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899"/>
                  </a:lnTo>
                  <a:lnTo>
                    <a:pt x="1367" y="899"/>
                  </a:lnTo>
                  <a:lnTo>
                    <a:pt x="1367" y="1083"/>
                  </a:lnTo>
                  <a:lnTo>
                    <a:pt x="1368" y="1083"/>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9" y="1082"/>
                  </a:lnTo>
                  <a:lnTo>
                    <a:pt x="1369" y="1082"/>
                  </a:lnTo>
                  <a:lnTo>
                    <a:pt x="1369" y="1082"/>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77"/>
                  </a:lnTo>
                  <a:lnTo>
                    <a:pt x="1369" y="1077"/>
                  </a:lnTo>
                  <a:lnTo>
                    <a:pt x="1369" y="899"/>
                  </a:lnTo>
                  <a:lnTo>
                    <a:pt x="1369" y="899"/>
                  </a:lnTo>
                  <a:lnTo>
                    <a:pt x="1369" y="899"/>
                  </a:lnTo>
                  <a:lnTo>
                    <a:pt x="1369" y="899"/>
                  </a:lnTo>
                  <a:lnTo>
                    <a:pt x="1369" y="899"/>
                  </a:lnTo>
                  <a:lnTo>
                    <a:pt x="1369" y="899"/>
                  </a:lnTo>
                  <a:lnTo>
                    <a:pt x="1369" y="899"/>
                  </a:lnTo>
                  <a:lnTo>
                    <a:pt x="1369" y="899"/>
                  </a:lnTo>
                  <a:lnTo>
                    <a:pt x="1369" y="1074"/>
                  </a:lnTo>
                  <a:lnTo>
                    <a:pt x="1369" y="1074"/>
                  </a:lnTo>
                  <a:lnTo>
                    <a:pt x="1369" y="1074"/>
                  </a:lnTo>
                  <a:lnTo>
                    <a:pt x="1370" y="1074"/>
                  </a:lnTo>
                  <a:lnTo>
                    <a:pt x="1370" y="899"/>
                  </a:lnTo>
                  <a:lnTo>
                    <a:pt x="1375" y="899"/>
                  </a:lnTo>
                  <a:lnTo>
                    <a:pt x="1375" y="899"/>
                  </a:lnTo>
                  <a:lnTo>
                    <a:pt x="1375" y="899"/>
                  </a:lnTo>
                  <a:lnTo>
                    <a:pt x="1375" y="899"/>
                  </a:lnTo>
                  <a:lnTo>
                    <a:pt x="1375" y="899"/>
                  </a:lnTo>
                  <a:lnTo>
                    <a:pt x="1375" y="899"/>
                  </a:lnTo>
                  <a:lnTo>
                    <a:pt x="1380" y="899"/>
                  </a:lnTo>
                  <a:lnTo>
                    <a:pt x="1380" y="899"/>
                  </a:lnTo>
                  <a:lnTo>
                    <a:pt x="1381" y="899"/>
                  </a:lnTo>
                  <a:lnTo>
                    <a:pt x="1381" y="899"/>
                  </a:lnTo>
                  <a:lnTo>
                    <a:pt x="1382" y="899"/>
                  </a:lnTo>
                  <a:lnTo>
                    <a:pt x="1382" y="899"/>
                  </a:lnTo>
                  <a:lnTo>
                    <a:pt x="1385" y="899"/>
                  </a:lnTo>
                  <a:lnTo>
                    <a:pt x="1385" y="899"/>
                  </a:lnTo>
                  <a:lnTo>
                    <a:pt x="1385" y="899"/>
                  </a:lnTo>
                  <a:lnTo>
                    <a:pt x="1385" y="899"/>
                  </a:lnTo>
                  <a:lnTo>
                    <a:pt x="1385" y="899"/>
                  </a:lnTo>
                  <a:lnTo>
                    <a:pt x="1385" y="899"/>
                  </a:lnTo>
                  <a:lnTo>
                    <a:pt x="1386" y="899"/>
                  </a:lnTo>
                  <a:lnTo>
                    <a:pt x="1386" y="899"/>
                  </a:lnTo>
                  <a:lnTo>
                    <a:pt x="1387" y="899"/>
                  </a:lnTo>
                  <a:lnTo>
                    <a:pt x="1387" y="1064"/>
                  </a:lnTo>
                  <a:lnTo>
                    <a:pt x="1387" y="1064"/>
                  </a:lnTo>
                  <a:lnTo>
                    <a:pt x="1387" y="899"/>
                  </a:lnTo>
                  <a:lnTo>
                    <a:pt x="1387" y="899"/>
                  </a:lnTo>
                  <a:lnTo>
                    <a:pt x="1387" y="899"/>
                  </a:lnTo>
                  <a:lnTo>
                    <a:pt x="1387" y="899"/>
                  </a:lnTo>
                  <a:lnTo>
                    <a:pt x="1387" y="899"/>
                  </a:lnTo>
                  <a:lnTo>
                    <a:pt x="1388" y="899"/>
                  </a:lnTo>
                  <a:lnTo>
                    <a:pt x="1388" y="899"/>
                  </a:lnTo>
                  <a:lnTo>
                    <a:pt x="1388" y="899"/>
                  </a:lnTo>
                  <a:lnTo>
                    <a:pt x="1388" y="1063"/>
                  </a:lnTo>
                  <a:lnTo>
                    <a:pt x="1388" y="1063"/>
                  </a:lnTo>
                  <a:lnTo>
                    <a:pt x="1388" y="899"/>
                  </a:lnTo>
                  <a:lnTo>
                    <a:pt x="1388" y="899"/>
                  </a:lnTo>
                  <a:lnTo>
                    <a:pt x="1388" y="899"/>
                  </a:lnTo>
                  <a:lnTo>
                    <a:pt x="1388" y="899"/>
                  </a:lnTo>
                  <a:lnTo>
                    <a:pt x="1388" y="1061"/>
                  </a:lnTo>
                  <a:lnTo>
                    <a:pt x="1388" y="1061"/>
                  </a:lnTo>
                  <a:lnTo>
                    <a:pt x="1388" y="899"/>
                  </a:lnTo>
                  <a:lnTo>
                    <a:pt x="1389" y="899"/>
                  </a:lnTo>
                  <a:lnTo>
                    <a:pt x="1389" y="1061"/>
                  </a:lnTo>
                  <a:lnTo>
                    <a:pt x="1389" y="1061"/>
                  </a:lnTo>
                  <a:lnTo>
                    <a:pt x="1389" y="899"/>
                  </a:lnTo>
                  <a:lnTo>
                    <a:pt x="1390" y="899"/>
                  </a:lnTo>
                  <a:lnTo>
                    <a:pt x="1390" y="899"/>
                  </a:lnTo>
                  <a:lnTo>
                    <a:pt x="1390" y="899"/>
                  </a:lnTo>
                  <a:lnTo>
                    <a:pt x="1390" y="899"/>
                  </a:lnTo>
                  <a:lnTo>
                    <a:pt x="1390" y="899"/>
                  </a:lnTo>
                  <a:lnTo>
                    <a:pt x="1390" y="1060"/>
                  </a:lnTo>
                  <a:lnTo>
                    <a:pt x="1390" y="1060"/>
                  </a:lnTo>
                  <a:lnTo>
                    <a:pt x="1390" y="899"/>
                  </a:lnTo>
                  <a:lnTo>
                    <a:pt x="1390" y="899"/>
                  </a:lnTo>
                  <a:lnTo>
                    <a:pt x="1390" y="1060"/>
                  </a:lnTo>
                  <a:lnTo>
                    <a:pt x="1391" y="1060"/>
                  </a:lnTo>
                  <a:lnTo>
                    <a:pt x="1391" y="1060"/>
                  </a:lnTo>
                  <a:lnTo>
                    <a:pt x="1391" y="1060"/>
                  </a:lnTo>
                  <a:lnTo>
                    <a:pt x="1391" y="1060"/>
                  </a:lnTo>
                  <a:lnTo>
                    <a:pt x="1391" y="1060"/>
                  </a:lnTo>
                  <a:lnTo>
                    <a:pt x="1391" y="899"/>
                  </a:lnTo>
                  <a:lnTo>
                    <a:pt x="1391" y="899"/>
                  </a:lnTo>
                  <a:lnTo>
                    <a:pt x="1391" y="1060"/>
                  </a:lnTo>
                  <a:lnTo>
                    <a:pt x="1391" y="1060"/>
                  </a:lnTo>
                  <a:lnTo>
                    <a:pt x="1391" y="899"/>
                  </a:lnTo>
                  <a:lnTo>
                    <a:pt x="1391" y="899"/>
                  </a:lnTo>
                  <a:lnTo>
                    <a:pt x="1391" y="1060"/>
                  </a:lnTo>
                  <a:lnTo>
                    <a:pt x="1391" y="1060"/>
                  </a:lnTo>
                  <a:lnTo>
                    <a:pt x="1391" y="899"/>
                  </a:lnTo>
                  <a:lnTo>
                    <a:pt x="1391" y="899"/>
                  </a:lnTo>
                  <a:lnTo>
                    <a:pt x="1391" y="1060"/>
                  </a:lnTo>
                  <a:lnTo>
                    <a:pt x="1391" y="1060"/>
                  </a:lnTo>
                  <a:lnTo>
                    <a:pt x="1391" y="1060"/>
                  </a:lnTo>
                  <a:lnTo>
                    <a:pt x="1391" y="1060"/>
                  </a:lnTo>
                  <a:lnTo>
                    <a:pt x="1391" y="899"/>
                  </a:lnTo>
                  <a:lnTo>
                    <a:pt x="1392" y="899"/>
                  </a:lnTo>
                  <a:lnTo>
                    <a:pt x="1392" y="899"/>
                  </a:lnTo>
                  <a:lnTo>
                    <a:pt x="1396" y="899"/>
                  </a:lnTo>
                  <a:lnTo>
                    <a:pt x="1396" y="899"/>
                  </a:lnTo>
                  <a:lnTo>
                    <a:pt x="1396" y="899"/>
                  </a:lnTo>
                  <a:lnTo>
                    <a:pt x="1396" y="899"/>
                  </a:lnTo>
                  <a:lnTo>
                    <a:pt x="1397" y="899"/>
                  </a:lnTo>
                  <a:lnTo>
                    <a:pt x="1397" y="899"/>
                  </a:lnTo>
                  <a:lnTo>
                    <a:pt x="1399" y="899"/>
                  </a:lnTo>
                  <a:lnTo>
                    <a:pt x="1399" y="899"/>
                  </a:lnTo>
                  <a:lnTo>
                    <a:pt x="1399" y="899"/>
                  </a:lnTo>
                  <a:lnTo>
                    <a:pt x="1399" y="899"/>
                  </a:lnTo>
                  <a:lnTo>
                    <a:pt x="1399" y="899"/>
                  </a:lnTo>
                  <a:lnTo>
                    <a:pt x="1399" y="1056"/>
                  </a:lnTo>
                  <a:lnTo>
                    <a:pt x="1399" y="1056"/>
                  </a:lnTo>
                  <a:lnTo>
                    <a:pt x="1399" y="1056"/>
                  </a:lnTo>
                  <a:lnTo>
                    <a:pt x="1403" y="1056"/>
                  </a:lnTo>
                  <a:lnTo>
                    <a:pt x="1403" y="1056"/>
                  </a:lnTo>
                  <a:lnTo>
                    <a:pt x="1403" y="1056"/>
                  </a:lnTo>
                  <a:lnTo>
                    <a:pt x="1403" y="1054"/>
                  </a:lnTo>
                  <a:lnTo>
                    <a:pt x="1404" y="1054"/>
                  </a:lnTo>
                  <a:lnTo>
                    <a:pt x="1404" y="1054"/>
                  </a:lnTo>
                  <a:lnTo>
                    <a:pt x="1404" y="1054"/>
                  </a:lnTo>
                  <a:lnTo>
                    <a:pt x="1404" y="1054"/>
                  </a:lnTo>
                  <a:lnTo>
                    <a:pt x="1404" y="1054"/>
                  </a:lnTo>
                  <a:lnTo>
                    <a:pt x="1404" y="1054"/>
                  </a:lnTo>
                  <a:lnTo>
                    <a:pt x="1404" y="1054"/>
                  </a:lnTo>
                  <a:lnTo>
                    <a:pt x="1404" y="1054"/>
                  </a:lnTo>
                  <a:lnTo>
                    <a:pt x="1404" y="1054"/>
                  </a:lnTo>
                  <a:lnTo>
                    <a:pt x="1404" y="1053"/>
                  </a:lnTo>
                  <a:lnTo>
                    <a:pt x="1404" y="1053"/>
                  </a:lnTo>
                  <a:lnTo>
                    <a:pt x="1404" y="1053"/>
                  </a:lnTo>
                  <a:lnTo>
                    <a:pt x="1404" y="1053"/>
                  </a:lnTo>
                  <a:lnTo>
                    <a:pt x="1404" y="1053"/>
                  </a:lnTo>
                  <a:lnTo>
                    <a:pt x="1404" y="1053"/>
                  </a:lnTo>
                  <a:lnTo>
                    <a:pt x="1404" y="1053"/>
                  </a:lnTo>
                  <a:lnTo>
                    <a:pt x="1404" y="1053"/>
                  </a:lnTo>
                  <a:lnTo>
                    <a:pt x="1404"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6" y="1053"/>
                  </a:lnTo>
                  <a:lnTo>
                    <a:pt x="1406" y="1053"/>
                  </a:lnTo>
                  <a:lnTo>
                    <a:pt x="1406" y="1053"/>
                  </a:lnTo>
                  <a:lnTo>
                    <a:pt x="1406" y="1053"/>
                  </a:lnTo>
                  <a:lnTo>
                    <a:pt x="1407" y="1053"/>
                  </a:lnTo>
                  <a:lnTo>
                    <a:pt x="1407" y="1053"/>
                  </a:lnTo>
                  <a:lnTo>
                    <a:pt x="1408" y="1053"/>
                  </a:lnTo>
                  <a:lnTo>
                    <a:pt x="1408" y="1053"/>
                  </a:lnTo>
                  <a:lnTo>
                    <a:pt x="1408" y="1053"/>
                  </a:lnTo>
                  <a:lnTo>
                    <a:pt x="1408" y="1053"/>
                  </a:lnTo>
                  <a:lnTo>
                    <a:pt x="1408" y="1053"/>
                  </a:lnTo>
                  <a:lnTo>
                    <a:pt x="1408" y="1052"/>
                  </a:lnTo>
                  <a:lnTo>
                    <a:pt x="1408" y="1052"/>
                  </a:lnTo>
                  <a:lnTo>
                    <a:pt x="1408" y="1050"/>
                  </a:lnTo>
                  <a:lnTo>
                    <a:pt x="1408" y="1050"/>
                  </a:lnTo>
                  <a:lnTo>
                    <a:pt x="1408" y="1050"/>
                  </a:lnTo>
                  <a:lnTo>
                    <a:pt x="1408" y="1050"/>
                  </a:lnTo>
                  <a:lnTo>
                    <a:pt x="1408" y="899"/>
                  </a:lnTo>
                  <a:lnTo>
                    <a:pt x="1408" y="899"/>
                  </a:lnTo>
                  <a:lnTo>
                    <a:pt x="1408" y="1048"/>
                  </a:lnTo>
                  <a:lnTo>
                    <a:pt x="1408" y="1048"/>
                  </a:lnTo>
                  <a:lnTo>
                    <a:pt x="1408" y="1048"/>
                  </a:lnTo>
                  <a:lnTo>
                    <a:pt x="1408" y="1048"/>
                  </a:lnTo>
                  <a:lnTo>
                    <a:pt x="1408" y="1048"/>
                  </a:lnTo>
                  <a:lnTo>
                    <a:pt x="1408" y="1048"/>
                  </a:lnTo>
                  <a:lnTo>
                    <a:pt x="1408" y="1048"/>
                  </a:lnTo>
                  <a:lnTo>
                    <a:pt x="1408" y="1048"/>
                  </a:lnTo>
                  <a:lnTo>
                    <a:pt x="1408" y="1048"/>
                  </a:lnTo>
                  <a:lnTo>
                    <a:pt x="1408" y="1048"/>
                  </a:lnTo>
                  <a:lnTo>
                    <a:pt x="1408" y="1047"/>
                  </a:lnTo>
                  <a:lnTo>
                    <a:pt x="1410" y="1047"/>
                  </a:lnTo>
                  <a:lnTo>
                    <a:pt x="1410" y="899"/>
                  </a:lnTo>
                  <a:lnTo>
                    <a:pt x="1410" y="899"/>
                  </a:lnTo>
                  <a:lnTo>
                    <a:pt x="1410" y="899"/>
                  </a:lnTo>
                  <a:lnTo>
                    <a:pt x="1410" y="899"/>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3" y="1044"/>
                  </a:lnTo>
                  <a:lnTo>
                    <a:pt x="1413" y="899"/>
                  </a:lnTo>
                  <a:lnTo>
                    <a:pt x="1413" y="899"/>
                  </a:lnTo>
                  <a:lnTo>
                    <a:pt x="1413" y="899"/>
                  </a:lnTo>
                  <a:lnTo>
                    <a:pt x="1413" y="899"/>
                  </a:lnTo>
                  <a:lnTo>
                    <a:pt x="1413" y="899"/>
                  </a:lnTo>
                  <a:lnTo>
                    <a:pt x="1414" y="899"/>
                  </a:lnTo>
                  <a:lnTo>
                    <a:pt x="1414" y="899"/>
                  </a:lnTo>
                  <a:lnTo>
                    <a:pt x="1421" y="899"/>
                  </a:lnTo>
                  <a:lnTo>
                    <a:pt x="1421" y="1042"/>
                  </a:lnTo>
                  <a:lnTo>
                    <a:pt x="1422" y="1042"/>
                  </a:lnTo>
                  <a:lnTo>
                    <a:pt x="1422" y="1042"/>
                  </a:lnTo>
                  <a:lnTo>
                    <a:pt x="1423" y="1042"/>
                  </a:lnTo>
                  <a:lnTo>
                    <a:pt x="1423" y="1042"/>
                  </a:lnTo>
                  <a:lnTo>
                    <a:pt x="1425" y="1042"/>
                  </a:lnTo>
                  <a:lnTo>
                    <a:pt x="1425" y="1042"/>
                  </a:lnTo>
                  <a:lnTo>
                    <a:pt x="1432" y="1042"/>
                  </a:lnTo>
                  <a:lnTo>
                    <a:pt x="1432" y="899"/>
                  </a:lnTo>
                  <a:lnTo>
                    <a:pt x="1432" y="899"/>
                  </a:lnTo>
                  <a:lnTo>
                    <a:pt x="1432" y="899"/>
                  </a:lnTo>
                  <a:lnTo>
                    <a:pt x="1432" y="899"/>
                  </a:lnTo>
                  <a:lnTo>
                    <a:pt x="1432" y="899"/>
                  </a:lnTo>
                  <a:lnTo>
                    <a:pt x="1434" y="899"/>
                  </a:lnTo>
                  <a:lnTo>
                    <a:pt x="1434" y="899"/>
                  </a:lnTo>
                  <a:lnTo>
                    <a:pt x="1434" y="899"/>
                  </a:lnTo>
                  <a:lnTo>
                    <a:pt x="1434"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6" y="1040"/>
                  </a:lnTo>
                  <a:lnTo>
                    <a:pt x="1436" y="899"/>
                  </a:lnTo>
                  <a:lnTo>
                    <a:pt x="1437" y="899"/>
                  </a:lnTo>
                  <a:lnTo>
                    <a:pt x="1437" y="899"/>
                  </a:lnTo>
                  <a:lnTo>
                    <a:pt x="1438" y="899"/>
                  </a:lnTo>
                  <a:lnTo>
                    <a:pt x="1438" y="899"/>
                  </a:lnTo>
                  <a:lnTo>
                    <a:pt x="1438" y="899"/>
                  </a:lnTo>
                  <a:lnTo>
                    <a:pt x="1438" y="899"/>
                  </a:lnTo>
                  <a:lnTo>
                    <a:pt x="1438" y="899"/>
                  </a:lnTo>
                  <a:lnTo>
                    <a:pt x="1438" y="899"/>
                  </a:lnTo>
                  <a:lnTo>
                    <a:pt x="1438" y="899"/>
                  </a:lnTo>
                  <a:lnTo>
                    <a:pt x="1438" y="1038"/>
                  </a:lnTo>
                  <a:lnTo>
                    <a:pt x="1439" y="1038"/>
                  </a:lnTo>
                  <a:lnTo>
                    <a:pt x="1439" y="1038"/>
                  </a:lnTo>
                  <a:lnTo>
                    <a:pt x="1441" y="1038"/>
                  </a:lnTo>
                  <a:lnTo>
                    <a:pt x="1441" y="1038"/>
                  </a:lnTo>
                  <a:lnTo>
                    <a:pt x="1453" y="1038"/>
                  </a:lnTo>
                  <a:lnTo>
                    <a:pt x="1453" y="1038"/>
                  </a:lnTo>
                  <a:lnTo>
                    <a:pt x="1453" y="1038"/>
                  </a:lnTo>
                  <a:lnTo>
                    <a:pt x="1453" y="899"/>
                  </a:lnTo>
                  <a:lnTo>
                    <a:pt x="1453" y="899"/>
                  </a:lnTo>
                  <a:lnTo>
                    <a:pt x="1453" y="899"/>
                  </a:lnTo>
                  <a:lnTo>
                    <a:pt x="1454" y="899"/>
                  </a:lnTo>
                  <a:lnTo>
                    <a:pt x="1454" y="899"/>
                  </a:lnTo>
                  <a:lnTo>
                    <a:pt x="1455" y="899"/>
                  </a:lnTo>
                  <a:lnTo>
                    <a:pt x="1455" y="899"/>
                  </a:lnTo>
                  <a:lnTo>
                    <a:pt x="1455" y="899"/>
                  </a:lnTo>
                  <a:lnTo>
                    <a:pt x="1455" y="899"/>
                  </a:lnTo>
                  <a:lnTo>
                    <a:pt x="1455" y="899"/>
                  </a:lnTo>
                  <a:lnTo>
                    <a:pt x="1455" y="899"/>
                  </a:lnTo>
                  <a:lnTo>
                    <a:pt x="1455" y="899"/>
                  </a:lnTo>
                  <a:lnTo>
                    <a:pt x="1455" y="899"/>
                  </a:lnTo>
                  <a:lnTo>
                    <a:pt x="1456" y="899"/>
                  </a:lnTo>
                  <a:lnTo>
                    <a:pt x="1456" y="899"/>
                  </a:lnTo>
                  <a:lnTo>
                    <a:pt x="1457" y="899"/>
                  </a:lnTo>
                  <a:lnTo>
                    <a:pt x="1457" y="899"/>
                  </a:lnTo>
                  <a:lnTo>
                    <a:pt x="1457" y="899"/>
                  </a:lnTo>
                  <a:lnTo>
                    <a:pt x="1457" y="899"/>
                  </a:lnTo>
                  <a:lnTo>
                    <a:pt x="1474" y="899"/>
                  </a:lnTo>
                  <a:lnTo>
                    <a:pt x="1474" y="899"/>
                  </a:lnTo>
                  <a:lnTo>
                    <a:pt x="1474" y="899"/>
                  </a:lnTo>
                  <a:lnTo>
                    <a:pt x="1474" y="899"/>
                  </a:lnTo>
                  <a:lnTo>
                    <a:pt x="1474" y="899"/>
                  </a:lnTo>
                  <a:lnTo>
                    <a:pt x="1474" y="1033"/>
                  </a:lnTo>
                  <a:lnTo>
                    <a:pt x="1475" y="1033"/>
                  </a:lnTo>
                  <a:lnTo>
                    <a:pt x="1475" y="899"/>
                  </a:lnTo>
                  <a:lnTo>
                    <a:pt x="1475" y="899"/>
                  </a:lnTo>
                  <a:lnTo>
                    <a:pt x="1475" y="899"/>
                  </a:lnTo>
                  <a:lnTo>
                    <a:pt x="1475" y="899"/>
                  </a:lnTo>
                  <a:lnTo>
                    <a:pt x="1475" y="899"/>
                  </a:lnTo>
                  <a:lnTo>
                    <a:pt x="1476" y="899"/>
                  </a:lnTo>
                  <a:lnTo>
                    <a:pt x="1476" y="899"/>
                  </a:lnTo>
                  <a:lnTo>
                    <a:pt x="1476" y="899"/>
                  </a:lnTo>
                  <a:lnTo>
                    <a:pt x="1476" y="899"/>
                  </a:lnTo>
                  <a:lnTo>
                    <a:pt x="1478" y="899"/>
                  </a:lnTo>
                  <a:lnTo>
                    <a:pt x="1478" y="1029"/>
                  </a:lnTo>
                  <a:lnTo>
                    <a:pt x="1478" y="1029"/>
                  </a:lnTo>
                  <a:lnTo>
                    <a:pt x="1478" y="899"/>
                  </a:lnTo>
                  <a:lnTo>
                    <a:pt x="1478" y="899"/>
                  </a:lnTo>
                  <a:lnTo>
                    <a:pt x="1478" y="1029"/>
                  </a:lnTo>
                  <a:lnTo>
                    <a:pt x="1478" y="1029"/>
                  </a:lnTo>
                  <a:lnTo>
                    <a:pt x="1478" y="1029"/>
                  </a:lnTo>
                  <a:lnTo>
                    <a:pt x="1478" y="1029"/>
                  </a:lnTo>
                  <a:lnTo>
                    <a:pt x="1478" y="899"/>
                  </a:lnTo>
                  <a:lnTo>
                    <a:pt x="1479" y="899"/>
                  </a:lnTo>
                  <a:lnTo>
                    <a:pt x="1479" y="899"/>
                  </a:lnTo>
                  <a:lnTo>
                    <a:pt x="1482" y="899"/>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4" y="899"/>
                  </a:lnTo>
                  <a:lnTo>
                    <a:pt x="1484" y="899"/>
                  </a:lnTo>
                  <a:lnTo>
                    <a:pt x="1484" y="899"/>
                  </a:lnTo>
                  <a:lnTo>
                    <a:pt x="1484" y="899"/>
                  </a:lnTo>
                  <a:lnTo>
                    <a:pt x="1484" y="899"/>
                  </a:lnTo>
                  <a:lnTo>
                    <a:pt x="1484" y="899"/>
                  </a:lnTo>
                  <a:lnTo>
                    <a:pt x="1484" y="899"/>
                  </a:lnTo>
                  <a:lnTo>
                    <a:pt x="1484" y="899"/>
                  </a:lnTo>
                  <a:lnTo>
                    <a:pt x="1484" y="899"/>
                  </a:lnTo>
                  <a:lnTo>
                    <a:pt x="1484" y="1019"/>
                  </a:lnTo>
                  <a:lnTo>
                    <a:pt x="1484" y="1019"/>
                  </a:lnTo>
                  <a:lnTo>
                    <a:pt x="1484" y="1017"/>
                  </a:lnTo>
                  <a:lnTo>
                    <a:pt x="1484" y="1017"/>
                  </a:lnTo>
                  <a:lnTo>
                    <a:pt x="1484" y="1017"/>
                  </a:lnTo>
                  <a:lnTo>
                    <a:pt x="1484" y="1017"/>
                  </a:lnTo>
                  <a:lnTo>
                    <a:pt x="1484" y="899"/>
                  </a:lnTo>
                  <a:lnTo>
                    <a:pt x="1485" y="899"/>
                  </a:lnTo>
                  <a:lnTo>
                    <a:pt x="1485" y="899"/>
                  </a:lnTo>
                  <a:lnTo>
                    <a:pt x="1485" y="899"/>
                  </a:lnTo>
                  <a:lnTo>
                    <a:pt x="1485" y="899"/>
                  </a:lnTo>
                  <a:lnTo>
                    <a:pt x="1485" y="899"/>
                  </a:lnTo>
                  <a:lnTo>
                    <a:pt x="1485" y="899"/>
                  </a:lnTo>
                  <a:lnTo>
                    <a:pt x="1486" y="899"/>
                  </a:lnTo>
                  <a:lnTo>
                    <a:pt x="1486" y="899"/>
                  </a:lnTo>
                  <a:lnTo>
                    <a:pt x="1487" y="899"/>
                  </a:lnTo>
                  <a:lnTo>
                    <a:pt x="1487" y="899"/>
                  </a:lnTo>
                  <a:lnTo>
                    <a:pt x="1489" y="899"/>
                  </a:lnTo>
                  <a:lnTo>
                    <a:pt x="1489" y="899"/>
                  </a:lnTo>
                  <a:lnTo>
                    <a:pt x="1495" y="899"/>
                  </a:lnTo>
                  <a:lnTo>
                    <a:pt x="1495" y="899"/>
                  </a:lnTo>
                  <a:lnTo>
                    <a:pt x="1507" y="899"/>
                  </a:lnTo>
                  <a:lnTo>
                    <a:pt x="1507" y="899"/>
                  </a:lnTo>
                  <a:lnTo>
                    <a:pt x="1535" y="899"/>
                  </a:lnTo>
                  <a:lnTo>
                    <a:pt x="1535" y="899"/>
                  </a:lnTo>
                  <a:lnTo>
                    <a:pt x="1535" y="899"/>
                  </a:lnTo>
                  <a:lnTo>
                    <a:pt x="1535" y="899"/>
                  </a:lnTo>
                  <a:lnTo>
                    <a:pt x="1535" y="899"/>
                  </a:lnTo>
                  <a:lnTo>
                    <a:pt x="1535" y="899"/>
                  </a:lnTo>
                  <a:lnTo>
                    <a:pt x="1536" y="899"/>
                  </a:lnTo>
                  <a:lnTo>
                    <a:pt x="1536" y="899"/>
                  </a:lnTo>
                  <a:lnTo>
                    <a:pt x="1536" y="899"/>
                  </a:lnTo>
                  <a:lnTo>
                    <a:pt x="1536" y="899"/>
                  </a:lnTo>
                  <a:lnTo>
                    <a:pt x="1537" y="899"/>
                  </a:lnTo>
                  <a:lnTo>
                    <a:pt x="1537" y="899"/>
                  </a:lnTo>
                  <a:lnTo>
                    <a:pt x="1538" y="899"/>
                  </a:lnTo>
                  <a:lnTo>
                    <a:pt x="1538" y="899"/>
                  </a:lnTo>
                  <a:lnTo>
                    <a:pt x="1539" y="899"/>
                  </a:lnTo>
                  <a:lnTo>
                    <a:pt x="1539" y="899"/>
                  </a:lnTo>
                  <a:lnTo>
                    <a:pt x="1541" y="899"/>
                  </a:lnTo>
                  <a:lnTo>
                    <a:pt x="1541" y="899"/>
                  </a:lnTo>
                  <a:lnTo>
                    <a:pt x="1544" y="899"/>
                  </a:lnTo>
                  <a:lnTo>
                    <a:pt x="1544" y="899"/>
                  </a:lnTo>
                  <a:lnTo>
                    <a:pt x="1549" y="899"/>
                  </a:lnTo>
                  <a:lnTo>
                    <a:pt x="1549" y="899"/>
                  </a:lnTo>
                  <a:lnTo>
                    <a:pt x="1558" y="899"/>
                  </a:lnTo>
                  <a:lnTo>
                    <a:pt x="1558" y="899"/>
                  </a:lnTo>
                  <a:lnTo>
                    <a:pt x="1576" y="899"/>
                  </a:lnTo>
                  <a:lnTo>
                    <a:pt x="1576" y="899"/>
                  </a:lnTo>
                  <a:lnTo>
                    <a:pt x="1626" y="899"/>
                  </a:lnTo>
                  <a:lnTo>
                    <a:pt x="1626" y="1010"/>
                  </a:lnTo>
                  <a:lnTo>
                    <a:pt x="1628" y="1010"/>
                  </a:lnTo>
                  <a:lnTo>
                    <a:pt x="1628" y="1010"/>
                  </a:lnTo>
                  <a:lnTo>
                    <a:pt x="1631" y="1010"/>
                  </a:lnTo>
                  <a:lnTo>
                    <a:pt x="1631" y="1010"/>
                  </a:lnTo>
                  <a:lnTo>
                    <a:pt x="1637" y="1010"/>
                  </a:lnTo>
                  <a:lnTo>
                    <a:pt x="1637" y="1010"/>
                  </a:lnTo>
                  <a:lnTo>
                    <a:pt x="1679" y="1010"/>
                  </a:lnTo>
                  <a:lnTo>
                    <a:pt x="1679" y="1010"/>
                  </a:lnTo>
                  <a:lnTo>
                    <a:pt x="1679" y="1010"/>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81" y="1007"/>
                  </a:lnTo>
                  <a:lnTo>
                    <a:pt x="1681" y="1007"/>
                  </a:lnTo>
                  <a:lnTo>
                    <a:pt x="1683" y="1007"/>
                  </a:lnTo>
                  <a:lnTo>
                    <a:pt x="1683" y="899"/>
                  </a:lnTo>
                  <a:lnTo>
                    <a:pt x="1687" y="899"/>
                  </a:lnTo>
                  <a:lnTo>
                    <a:pt x="1687" y="899"/>
                  </a:lnTo>
                  <a:lnTo>
                    <a:pt x="1695" y="899"/>
                  </a:lnTo>
                  <a:lnTo>
                    <a:pt x="1695" y="899"/>
                  </a:lnTo>
                  <a:lnTo>
                    <a:pt x="1695" y="899"/>
                  </a:lnTo>
                  <a:lnTo>
                    <a:pt x="1695" y="899"/>
                  </a:lnTo>
                  <a:lnTo>
                    <a:pt x="1698" y="899"/>
                  </a:lnTo>
                  <a:lnTo>
                    <a:pt x="1698" y="1005"/>
                  </a:lnTo>
                  <a:lnTo>
                    <a:pt x="1698" y="1005"/>
                  </a:lnTo>
                  <a:lnTo>
                    <a:pt x="1698" y="1005"/>
                  </a:lnTo>
                  <a:lnTo>
                    <a:pt x="1699" y="1005"/>
                  </a:lnTo>
                  <a:lnTo>
                    <a:pt x="1699" y="1004"/>
                  </a:lnTo>
                  <a:lnTo>
                    <a:pt x="1699" y="1004"/>
                  </a:lnTo>
                  <a:lnTo>
                    <a:pt x="1699" y="1004"/>
                  </a:lnTo>
                  <a:lnTo>
                    <a:pt x="1699" y="1004"/>
                  </a:lnTo>
                  <a:lnTo>
                    <a:pt x="1699" y="899"/>
                  </a:lnTo>
                  <a:lnTo>
                    <a:pt x="1699" y="899"/>
                  </a:lnTo>
                  <a:lnTo>
                    <a:pt x="1699" y="999"/>
                  </a:lnTo>
                  <a:lnTo>
                    <a:pt x="1699" y="999"/>
                  </a:lnTo>
                  <a:lnTo>
                    <a:pt x="1699" y="999"/>
                  </a:lnTo>
                  <a:lnTo>
                    <a:pt x="1699" y="999"/>
                  </a:lnTo>
                  <a:lnTo>
                    <a:pt x="1699" y="999"/>
                  </a:lnTo>
                  <a:lnTo>
                    <a:pt x="1699" y="999"/>
                  </a:lnTo>
                  <a:lnTo>
                    <a:pt x="1699" y="899"/>
                  </a:lnTo>
                  <a:lnTo>
                    <a:pt x="1699" y="899"/>
                  </a:lnTo>
                  <a:lnTo>
                    <a:pt x="1699" y="899"/>
                  </a:lnTo>
                  <a:lnTo>
                    <a:pt x="1700" y="899"/>
                  </a:lnTo>
                  <a:lnTo>
                    <a:pt x="1700" y="996"/>
                  </a:lnTo>
                  <a:lnTo>
                    <a:pt x="1700" y="996"/>
                  </a:lnTo>
                  <a:lnTo>
                    <a:pt x="1700" y="996"/>
                  </a:lnTo>
                  <a:lnTo>
                    <a:pt x="1700" y="996"/>
                  </a:lnTo>
                  <a:lnTo>
                    <a:pt x="1700" y="996"/>
                  </a:lnTo>
                  <a:lnTo>
                    <a:pt x="1700" y="996"/>
                  </a:lnTo>
                  <a:lnTo>
                    <a:pt x="1700" y="996"/>
                  </a:lnTo>
                  <a:lnTo>
                    <a:pt x="1702" y="996"/>
                  </a:lnTo>
                  <a:lnTo>
                    <a:pt x="1702" y="993"/>
                  </a:lnTo>
                  <a:lnTo>
                    <a:pt x="1702" y="993"/>
                  </a:lnTo>
                  <a:lnTo>
                    <a:pt x="1702" y="993"/>
                  </a:lnTo>
                  <a:lnTo>
                    <a:pt x="1702" y="993"/>
                  </a:lnTo>
                  <a:lnTo>
                    <a:pt x="1702" y="993"/>
                  </a:lnTo>
                  <a:lnTo>
                    <a:pt x="1702" y="993"/>
                  </a:lnTo>
                  <a:lnTo>
                    <a:pt x="1702" y="899"/>
                  </a:lnTo>
                  <a:lnTo>
                    <a:pt x="1702" y="899"/>
                  </a:lnTo>
                  <a:lnTo>
                    <a:pt x="1702" y="993"/>
                  </a:lnTo>
                  <a:lnTo>
                    <a:pt x="1703" y="993"/>
                  </a:lnTo>
                  <a:lnTo>
                    <a:pt x="1703" y="993"/>
                  </a:lnTo>
                  <a:lnTo>
                    <a:pt x="1703" y="993"/>
                  </a:lnTo>
                  <a:lnTo>
                    <a:pt x="1703" y="993"/>
                  </a:lnTo>
                  <a:lnTo>
                    <a:pt x="1706" y="993"/>
                  </a:lnTo>
                  <a:lnTo>
                    <a:pt x="1706" y="899"/>
                  </a:lnTo>
                  <a:lnTo>
                    <a:pt x="1706" y="899"/>
                  </a:lnTo>
                  <a:lnTo>
                    <a:pt x="1706" y="899"/>
                  </a:lnTo>
                  <a:lnTo>
                    <a:pt x="1737" y="899"/>
                  </a:lnTo>
                  <a:lnTo>
                    <a:pt x="1737" y="899"/>
                  </a:lnTo>
                  <a:lnTo>
                    <a:pt x="1799" y="899"/>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800" y="987"/>
                  </a:lnTo>
                  <a:lnTo>
                    <a:pt x="1800" y="987"/>
                  </a:lnTo>
                  <a:lnTo>
                    <a:pt x="1800" y="987"/>
                  </a:lnTo>
                  <a:lnTo>
                    <a:pt x="1800" y="899"/>
                  </a:lnTo>
                  <a:lnTo>
                    <a:pt x="1800" y="899"/>
                  </a:lnTo>
                  <a:lnTo>
                    <a:pt x="1800" y="899"/>
                  </a:lnTo>
                  <a:lnTo>
                    <a:pt x="1800" y="899"/>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1" y="976"/>
                  </a:lnTo>
                  <a:lnTo>
                    <a:pt x="1801" y="976"/>
                  </a:lnTo>
                  <a:lnTo>
                    <a:pt x="1801" y="976"/>
                  </a:lnTo>
                  <a:lnTo>
                    <a:pt x="1801" y="976"/>
                  </a:lnTo>
                  <a:lnTo>
                    <a:pt x="1801" y="976"/>
                  </a:lnTo>
                  <a:lnTo>
                    <a:pt x="1801" y="899"/>
                  </a:lnTo>
                  <a:lnTo>
                    <a:pt x="1801" y="899"/>
                  </a:lnTo>
                  <a:lnTo>
                    <a:pt x="1801" y="899"/>
                  </a:lnTo>
                  <a:lnTo>
                    <a:pt x="1801" y="899"/>
                  </a:lnTo>
                  <a:lnTo>
                    <a:pt x="1801" y="899"/>
                  </a:lnTo>
                  <a:lnTo>
                    <a:pt x="1801" y="899"/>
                  </a:lnTo>
                  <a:lnTo>
                    <a:pt x="1801" y="899"/>
                  </a:lnTo>
                  <a:lnTo>
                    <a:pt x="1802" y="899"/>
                  </a:lnTo>
                  <a:lnTo>
                    <a:pt x="1802" y="899"/>
                  </a:lnTo>
                  <a:lnTo>
                    <a:pt x="1802" y="899"/>
                  </a:lnTo>
                  <a:lnTo>
                    <a:pt x="1802" y="899"/>
                  </a:lnTo>
                  <a:lnTo>
                    <a:pt x="1803" y="899"/>
                  </a:lnTo>
                  <a:lnTo>
                    <a:pt x="1803" y="899"/>
                  </a:lnTo>
                  <a:lnTo>
                    <a:pt x="1804" y="899"/>
                  </a:lnTo>
                  <a:lnTo>
                    <a:pt x="1804" y="899"/>
                  </a:lnTo>
                  <a:lnTo>
                    <a:pt x="1808" y="899"/>
                  </a:lnTo>
                  <a:lnTo>
                    <a:pt x="1808" y="899"/>
                  </a:lnTo>
                  <a:lnTo>
                    <a:pt x="1814" y="899"/>
                  </a:lnTo>
                  <a:lnTo>
                    <a:pt x="1814" y="974"/>
                  </a:lnTo>
                  <a:lnTo>
                    <a:pt x="1814" y="974"/>
                  </a:lnTo>
                  <a:lnTo>
                    <a:pt x="1814" y="970"/>
                  </a:lnTo>
                  <a:lnTo>
                    <a:pt x="1814" y="970"/>
                  </a:lnTo>
                  <a:lnTo>
                    <a:pt x="1814" y="970"/>
                  </a:lnTo>
                  <a:lnTo>
                    <a:pt x="1814" y="970"/>
                  </a:lnTo>
                  <a:lnTo>
                    <a:pt x="1814" y="970"/>
                  </a:lnTo>
                  <a:lnTo>
                    <a:pt x="1815" y="970"/>
                  </a:lnTo>
                  <a:lnTo>
                    <a:pt x="1815" y="899"/>
                  </a:lnTo>
                  <a:lnTo>
                    <a:pt x="1817" y="899"/>
                  </a:lnTo>
                  <a:lnTo>
                    <a:pt x="1817" y="966"/>
                  </a:lnTo>
                  <a:lnTo>
                    <a:pt x="1817" y="966"/>
                  </a:lnTo>
                  <a:lnTo>
                    <a:pt x="1817" y="966"/>
                  </a:lnTo>
                  <a:lnTo>
                    <a:pt x="1820" y="966"/>
                  </a:lnTo>
                  <a:lnTo>
                    <a:pt x="1820" y="966"/>
                  </a:lnTo>
                  <a:lnTo>
                    <a:pt x="1844" y="966"/>
                  </a:lnTo>
                  <a:lnTo>
                    <a:pt x="1844" y="899"/>
                  </a:lnTo>
                  <a:lnTo>
                    <a:pt x="1845" y="899"/>
                  </a:lnTo>
                  <a:lnTo>
                    <a:pt x="1845" y="963"/>
                  </a:lnTo>
                  <a:lnTo>
                    <a:pt x="1845" y="963"/>
                  </a:lnTo>
                  <a:lnTo>
                    <a:pt x="1845" y="963"/>
                  </a:lnTo>
                  <a:lnTo>
                    <a:pt x="1846" y="963"/>
                  </a:lnTo>
                  <a:lnTo>
                    <a:pt x="1846" y="963"/>
                  </a:lnTo>
                  <a:lnTo>
                    <a:pt x="1847" y="963"/>
                  </a:lnTo>
                  <a:lnTo>
                    <a:pt x="1847" y="963"/>
                  </a:lnTo>
                  <a:lnTo>
                    <a:pt x="1852" y="963"/>
                  </a:lnTo>
                  <a:lnTo>
                    <a:pt x="1852" y="960"/>
                  </a:lnTo>
                  <a:lnTo>
                    <a:pt x="1852" y="960"/>
                  </a:lnTo>
                  <a:lnTo>
                    <a:pt x="1852" y="899"/>
                  </a:lnTo>
                  <a:lnTo>
                    <a:pt x="1852" y="899"/>
                  </a:lnTo>
                  <a:lnTo>
                    <a:pt x="1852" y="899"/>
                  </a:lnTo>
                  <a:lnTo>
                    <a:pt x="1852" y="899"/>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58"/>
                  </a:lnTo>
                  <a:lnTo>
                    <a:pt x="1852" y="958"/>
                  </a:lnTo>
                  <a:lnTo>
                    <a:pt x="1852" y="958"/>
                  </a:lnTo>
                  <a:lnTo>
                    <a:pt x="1852" y="958"/>
                  </a:lnTo>
                  <a:lnTo>
                    <a:pt x="1852" y="958"/>
                  </a:lnTo>
                  <a:lnTo>
                    <a:pt x="1852" y="958"/>
                  </a:lnTo>
                  <a:lnTo>
                    <a:pt x="1852" y="958"/>
                  </a:lnTo>
                  <a:lnTo>
                    <a:pt x="1852" y="958"/>
                  </a:lnTo>
                  <a:lnTo>
                    <a:pt x="1852" y="956"/>
                  </a:lnTo>
                  <a:lnTo>
                    <a:pt x="1852" y="956"/>
                  </a:lnTo>
                  <a:lnTo>
                    <a:pt x="1852" y="954"/>
                  </a:lnTo>
                  <a:lnTo>
                    <a:pt x="1852" y="954"/>
                  </a:lnTo>
                  <a:lnTo>
                    <a:pt x="1852" y="954"/>
                  </a:lnTo>
                  <a:lnTo>
                    <a:pt x="1852" y="954"/>
                  </a:lnTo>
                  <a:lnTo>
                    <a:pt x="1852" y="954"/>
                  </a:lnTo>
                  <a:lnTo>
                    <a:pt x="1853" y="954"/>
                  </a:lnTo>
                  <a:lnTo>
                    <a:pt x="1853" y="954"/>
                  </a:lnTo>
                  <a:lnTo>
                    <a:pt x="1853" y="954"/>
                  </a:lnTo>
                  <a:lnTo>
                    <a:pt x="1853" y="952"/>
                  </a:lnTo>
                  <a:lnTo>
                    <a:pt x="1854" y="952"/>
                  </a:lnTo>
                  <a:lnTo>
                    <a:pt x="1854" y="952"/>
                  </a:lnTo>
                  <a:lnTo>
                    <a:pt x="1855" y="952"/>
                  </a:lnTo>
                  <a:lnTo>
                    <a:pt x="1855" y="952"/>
                  </a:lnTo>
                  <a:lnTo>
                    <a:pt x="1860" y="952"/>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1" y="948"/>
                  </a:lnTo>
                  <a:lnTo>
                    <a:pt x="1861" y="948"/>
                  </a:lnTo>
                  <a:lnTo>
                    <a:pt x="1863" y="948"/>
                  </a:lnTo>
                  <a:lnTo>
                    <a:pt x="1863" y="948"/>
                  </a:lnTo>
                  <a:lnTo>
                    <a:pt x="1868" y="948"/>
                  </a:lnTo>
                  <a:lnTo>
                    <a:pt x="1868" y="948"/>
                  </a:lnTo>
                  <a:lnTo>
                    <a:pt x="1870" y="948"/>
                  </a:lnTo>
                  <a:lnTo>
                    <a:pt x="1870" y="946"/>
                  </a:lnTo>
                  <a:lnTo>
                    <a:pt x="1870" y="946"/>
                  </a:lnTo>
                  <a:lnTo>
                    <a:pt x="1870" y="946"/>
                  </a:lnTo>
                  <a:lnTo>
                    <a:pt x="1870" y="946"/>
                  </a:lnTo>
                  <a:lnTo>
                    <a:pt x="1870" y="945"/>
                  </a:lnTo>
                  <a:lnTo>
                    <a:pt x="1870" y="945"/>
                  </a:lnTo>
                  <a:lnTo>
                    <a:pt x="1870" y="945"/>
                  </a:lnTo>
                  <a:lnTo>
                    <a:pt x="1870" y="945"/>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1"/>
                  </a:lnTo>
                  <a:lnTo>
                    <a:pt x="1890" y="941"/>
                  </a:lnTo>
                  <a:lnTo>
                    <a:pt x="1890" y="941"/>
                  </a:lnTo>
                  <a:lnTo>
                    <a:pt x="1891" y="941"/>
                  </a:lnTo>
                  <a:lnTo>
                    <a:pt x="1891" y="939"/>
                  </a:lnTo>
                  <a:lnTo>
                    <a:pt x="1891" y="939"/>
                  </a:lnTo>
                  <a:lnTo>
                    <a:pt x="1891" y="939"/>
                  </a:lnTo>
                  <a:lnTo>
                    <a:pt x="1894" y="939"/>
                  </a:lnTo>
                  <a:lnTo>
                    <a:pt x="1894" y="939"/>
                  </a:lnTo>
                  <a:lnTo>
                    <a:pt x="1895" y="939"/>
                  </a:lnTo>
                  <a:lnTo>
                    <a:pt x="1895" y="939"/>
                  </a:lnTo>
                  <a:lnTo>
                    <a:pt x="1901" y="939"/>
                  </a:lnTo>
                  <a:lnTo>
                    <a:pt x="1901" y="899"/>
                  </a:lnTo>
                  <a:lnTo>
                    <a:pt x="1901" y="899"/>
                  </a:lnTo>
                  <a:lnTo>
                    <a:pt x="1901" y="938"/>
                  </a:lnTo>
                  <a:lnTo>
                    <a:pt x="1901" y="938"/>
                  </a:lnTo>
                  <a:lnTo>
                    <a:pt x="1901" y="938"/>
                  </a:lnTo>
                  <a:lnTo>
                    <a:pt x="1901" y="938"/>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899"/>
                  </a:lnTo>
                  <a:lnTo>
                    <a:pt x="1903" y="899"/>
                  </a:lnTo>
                  <a:lnTo>
                    <a:pt x="1903" y="934"/>
                  </a:lnTo>
                  <a:lnTo>
                    <a:pt x="1903" y="934"/>
                  </a:lnTo>
                  <a:lnTo>
                    <a:pt x="1903" y="934"/>
                  </a:lnTo>
                  <a:lnTo>
                    <a:pt x="1903" y="934"/>
                  </a:lnTo>
                  <a:lnTo>
                    <a:pt x="1903" y="934"/>
                  </a:lnTo>
                  <a:lnTo>
                    <a:pt x="1903" y="934"/>
                  </a:lnTo>
                  <a:lnTo>
                    <a:pt x="1903" y="934"/>
                  </a:lnTo>
                  <a:lnTo>
                    <a:pt x="1904" y="934"/>
                  </a:lnTo>
                  <a:lnTo>
                    <a:pt x="1904" y="934"/>
                  </a:lnTo>
                  <a:lnTo>
                    <a:pt x="1904" y="934"/>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5" y="932"/>
                  </a:lnTo>
                  <a:lnTo>
                    <a:pt x="1905" y="932"/>
                  </a:lnTo>
                  <a:lnTo>
                    <a:pt x="1906" y="932"/>
                  </a:lnTo>
                  <a:lnTo>
                    <a:pt x="1906" y="932"/>
                  </a:lnTo>
                  <a:lnTo>
                    <a:pt x="1907" y="932"/>
                  </a:lnTo>
                  <a:lnTo>
                    <a:pt x="1907" y="932"/>
                  </a:lnTo>
                  <a:lnTo>
                    <a:pt x="1907" y="932"/>
                  </a:lnTo>
                  <a:lnTo>
                    <a:pt x="1907" y="932"/>
                  </a:lnTo>
                  <a:lnTo>
                    <a:pt x="1909" y="932"/>
                  </a:lnTo>
                  <a:lnTo>
                    <a:pt x="1909" y="932"/>
                  </a:lnTo>
                  <a:lnTo>
                    <a:pt x="1910" y="932"/>
                  </a:lnTo>
                  <a:lnTo>
                    <a:pt x="1910" y="932"/>
                  </a:lnTo>
                  <a:lnTo>
                    <a:pt x="1912" y="932"/>
                  </a:lnTo>
                  <a:lnTo>
                    <a:pt x="1912" y="932"/>
                  </a:lnTo>
                  <a:lnTo>
                    <a:pt x="1926" y="932"/>
                  </a:lnTo>
                  <a:lnTo>
                    <a:pt x="1926" y="899"/>
                  </a:lnTo>
                  <a:lnTo>
                    <a:pt x="1927" y="899"/>
                  </a:lnTo>
                  <a:lnTo>
                    <a:pt x="1927" y="899"/>
                  </a:lnTo>
                  <a:lnTo>
                    <a:pt x="1929" y="899"/>
                  </a:lnTo>
                  <a:lnTo>
                    <a:pt x="1929" y="899"/>
                  </a:lnTo>
                  <a:lnTo>
                    <a:pt x="1936" y="899"/>
                  </a:lnTo>
                  <a:lnTo>
                    <a:pt x="1936" y="899"/>
                  </a:lnTo>
                  <a:lnTo>
                    <a:pt x="1943" y="899"/>
                  </a:lnTo>
                  <a:lnTo>
                    <a:pt x="1943" y="925"/>
                  </a:lnTo>
                  <a:lnTo>
                    <a:pt x="1943" y="925"/>
                  </a:lnTo>
                  <a:lnTo>
                    <a:pt x="1943" y="925"/>
                  </a:lnTo>
                  <a:lnTo>
                    <a:pt x="1944" y="925"/>
                  </a:lnTo>
                  <a:lnTo>
                    <a:pt x="1944" y="924"/>
                  </a:lnTo>
                  <a:lnTo>
                    <a:pt x="1944" y="924"/>
                  </a:lnTo>
                  <a:lnTo>
                    <a:pt x="1944" y="924"/>
                  </a:lnTo>
                  <a:lnTo>
                    <a:pt x="1944" y="924"/>
                  </a:lnTo>
                  <a:lnTo>
                    <a:pt x="1944" y="921"/>
                  </a:lnTo>
                  <a:lnTo>
                    <a:pt x="1944" y="921"/>
                  </a:lnTo>
                  <a:lnTo>
                    <a:pt x="1944" y="921"/>
                  </a:lnTo>
                  <a:lnTo>
                    <a:pt x="1944" y="921"/>
                  </a:lnTo>
                  <a:lnTo>
                    <a:pt x="1944" y="921"/>
                  </a:lnTo>
                  <a:lnTo>
                    <a:pt x="1944" y="921"/>
                  </a:lnTo>
                  <a:lnTo>
                    <a:pt x="1944" y="921"/>
                  </a:lnTo>
                  <a:lnTo>
                    <a:pt x="1944" y="921"/>
                  </a:lnTo>
                  <a:lnTo>
                    <a:pt x="1944" y="920"/>
                  </a:lnTo>
                  <a:lnTo>
                    <a:pt x="1944" y="920"/>
                  </a:lnTo>
                  <a:lnTo>
                    <a:pt x="1944" y="920"/>
                  </a:lnTo>
                  <a:lnTo>
                    <a:pt x="1945" y="920"/>
                  </a:lnTo>
                  <a:lnTo>
                    <a:pt x="1945" y="920"/>
                  </a:lnTo>
                  <a:lnTo>
                    <a:pt x="1945" y="920"/>
                  </a:lnTo>
                  <a:lnTo>
                    <a:pt x="1945" y="920"/>
                  </a:lnTo>
                  <a:lnTo>
                    <a:pt x="1945" y="920"/>
                  </a:lnTo>
                  <a:lnTo>
                    <a:pt x="1945" y="920"/>
                  </a:lnTo>
                  <a:lnTo>
                    <a:pt x="1945" y="920"/>
                  </a:lnTo>
                  <a:lnTo>
                    <a:pt x="1945" y="920"/>
                  </a:lnTo>
                  <a:lnTo>
                    <a:pt x="1945" y="920"/>
                  </a:lnTo>
                  <a:lnTo>
                    <a:pt x="1945" y="899"/>
                  </a:lnTo>
                  <a:lnTo>
                    <a:pt x="1945" y="899"/>
                  </a:lnTo>
                  <a:lnTo>
                    <a:pt x="1945" y="899"/>
                  </a:lnTo>
                  <a:lnTo>
                    <a:pt x="1945" y="899"/>
                  </a:lnTo>
                  <a:lnTo>
                    <a:pt x="1945" y="899"/>
                  </a:lnTo>
                  <a:lnTo>
                    <a:pt x="1945" y="899"/>
                  </a:lnTo>
                  <a:lnTo>
                    <a:pt x="1945" y="916"/>
                  </a:lnTo>
                  <a:lnTo>
                    <a:pt x="1945" y="916"/>
                  </a:lnTo>
                  <a:lnTo>
                    <a:pt x="1945" y="916"/>
                  </a:lnTo>
                  <a:lnTo>
                    <a:pt x="1945" y="916"/>
                  </a:lnTo>
                  <a:lnTo>
                    <a:pt x="1945" y="916"/>
                  </a:lnTo>
                  <a:lnTo>
                    <a:pt x="1945" y="916"/>
                  </a:lnTo>
                  <a:lnTo>
                    <a:pt x="1945" y="916"/>
                  </a:lnTo>
                  <a:lnTo>
                    <a:pt x="1948" y="916"/>
                  </a:lnTo>
                  <a:lnTo>
                    <a:pt x="1948" y="916"/>
                  </a:lnTo>
                  <a:lnTo>
                    <a:pt x="1948" y="916"/>
                  </a:lnTo>
                  <a:lnTo>
                    <a:pt x="1948" y="916"/>
                  </a:lnTo>
                  <a:lnTo>
                    <a:pt x="1948" y="916"/>
                  </a:lnTo>
                  <a:lnTo>
                    <a:pt x="1948" y="916"/>
                  </a:lnTo>
                  <a:lnTo>
                    <a:pt x="1948" y="916"/>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51" y="915"/>
                  </a:lnTo>
                  <a:lnTo>
                    <a:pt x="1951" y="915"/>
                  </a:lnTo>
                  <a:lnTo>
                    <a:pt x="1951" y="915"/>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5" y="910"/>
                  </a:lnTo>
                  <a:lnTo>
                    <a:pt x="1955" y="910"/>
                  </a:lnTo>
                  <a:lnTo>
                    <a:pt x="1958" y="910"/>
                  </a:lnTo>
                  <a:lnTo>
                    <a:pt x="1958" y="899"/>
                  </a:lnTo>
                  <a:lnTo>
                    <a:pt x="1963" y="899"/>
                  </a:lnTo>
                  <a:lnTo>
                    <a:pt x="1963" y="910"/>
                  </a:lnTo>
                  <a:lnTo>
                    <a:pt x="1968" y="910"/>
                  </a:lnTo>
                  <a:lnTo>
                    <a:pt x="1968" y="899"/>
                  </a:lnTo>
                  <a:lnTo>
                    <a:pt x="2021" y="899"/>
                  </a:lnTo>
                  <a:lnTo>
                    <a:pt x="2021" y="899"/>
                  </a:lnTo>
                  <a:lnTo>
                    <a:pt x="2032" y="899"/>
                  </a:lnTo>
                  <a:lnTo>
                    <a:pt x="2032" y="899"/>
                  </a:lnTo>
                  <a:lnTo>
                    <a:pt x="2055" y="899"/>
                  </a:lnTo>
                  <a:lnTo>
                    <a:pt x="2055" y="908"/>
                  </a:lnTo>
                  <a:lnTo>
                    <a:pt x="2055" y="908"/>
                  </a:lnTo>
                  <a:lnTo>
                    <a:pt x="2055" y="908"/>
                  </a:lnTo>
                  <a:lnTo>
                    <a:pt x="2055" y="908"/>
                  </a:lnTo>
                  <a:lnTo>
                    <a:pt x="2055" y="908"/>
                  </a:lnTo>
                  <a:lnTo>
                    <a:pt x="2055" y="908"/>
                  </a:lnTo>
                  <a:lnTo>
                    <a:pt x="2055" y="908"/>
                  </a:lnTo>
                  <a:lnTo>
                    <a:pt x="2055" y="908"/>
                  </a:lnTo>
                  <a:lnTo>
                    <a:pt x="2055" y="907"/>
                  </a:lnTo>
                  <a:lnTo>
                    <a:pt x="2055" y="907"/>
                  </a:lnTo>
                  <a:lnTo>
                    <a:pt x="2055"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9"/>
                  </a:lnTo>
                  <a:lnTo>
                    <a:pt x="2058" y="899"/>
                  </a:lnTo>
                  <a:lnTo>
                    <a:pt x="2058" y="899"/>
                  </a:lnTo>
                  <a:lnTo>
                    <a:pt x="2058" y="899"/>
                  </a:lnTo>
                  <a:lnTo>
                    <a:pt x="2058" y="899"/>
                  </a:lnTo>
                  <a:lnTo>
                    <a:pt x="2058" y="899"/>
                  </a:lnTo>
                  <a:lnTo>
                    <a:pt x="2058" y="899"/>
                  </a:lnTo>
                  <a:lnTo>
                    <a:pt x="2059" y="899"/>
                  </a:lnTo>
                  <a:lnTo>
                    <a:pt x="2059" y="894"/>
                  </a:lnTo>
                  <a:lnTo>
                    <a:pt x="2059" y="894"/>
                  </a:lnTo>
                  <a:lnTo>
                    <a:pt x="2059" y="894"/>
                  </a:lnTo>
                  <a:lnTo>
                    <a:pt x="2059" y="894"/>
                  </a:lnTo>
                  <a:lnTo>
                    <a:pt x="2059" y="893"/>
                  </a:lnTo>
                  <a:lnTo>
                    <a:pt x="2059" y="893"/>
                  </a:lnTo>
                  <a:lnTo>
                    <a:pt x="2059" y="893"/>
                  </a:lnTo>
                  <a:lnTo>
                    <a:pt x="2059" y="893"/>
                  </a:lnTo>
                  <a:lnTo>
                    <a:pt x="2059" y="899"/>
                  </a:lnTo>
                  <a:lnTo>
                    <a:pt x="2059" y="899"/>
                  </a:lnTo>
                  <a:lnTo>
                    <a:pt x="2059" y="892"/>
                  </a:lnTo>
                  <a:lnTo>
                    <a:pt x="2059" y="892"/>
                  </a:lnTo>
                  <a:lnTo>
                    <a:pt x="2059" y="899"/>
                  </a:lnTo>
                  <a:lnTo>
                    <a:pt x="2060" y="899"/>
                  </a:lnTo>
                  <a:lnTo>
                    <a:pt x="2060" y="892"/>
                  </a:lnTo>
                  <a:lnTo>
                    <a:pt x="2060" y="892"/>
                  </a:lnTo>
                  <a:lnTo>
                    <a:pt x="2060" y="892"/>
                  </a:lnTo>
                  <a:lnTo>
                    <a:pt x="2061" y="892"/>
                  </a:lnTo>
                  <a:lnTo>
                    <a:pt x="2061" y="892"/>
                  </a:lnTo>
                  <a:lnTo>
                    <a:pt x="2064" y="892"/>
                  </a:lnTo>
                  <a:lnTo>
                    <a:pt x="2064" y="899"/>
                  </a:lnTo>
                  <a:lnTo>
                    <a:pt x="2077" y="899"/>
                  </a:lnTo>
                  <a:lnTo>
                    <a:pt x="2077" y="899"/>
                  </a:lnTo>
                  <a:lnTo>
                    <a:pt x="2077" y="899"/>
                  </a:lnTo>
                  <a:lnTo>
                    <a:pt x="2077" y="899"/>
                  </a:lnTo>
                  <a:lnTo>
                    <a:pt x="2077" y="899"/>
                  </a:lnTo>
                  <a:lnTo>
                    <a:pt x="2077" y="899"/>
                  </a:lnTo>
                  <a:lnTo>
                    <a:pt x="2077" y="899"/>
                  </a:lnTo>
                  <a:lnTo>
                    <a:pt x="2077" y="889"/>
                  </a:lnTo>
                  <a:lnTo>
                    <a:pt x="2077" y="889"/>
                  </a:lnTo>
                  <a:lnTo>
                    <a:pt x="2077" y="889"/>
                  </a:lnTo>
                  <a:lnTo>
                    <a:pt x="2077" y="889"/>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8" y="887"/>
                  </a:lnTo>
                  <a:lnTo>
                    <a:pt x="2078" y="887"/>
                  </a:lnTo>
                  <a:lnTo>
                    <a:pt x="2078" y="887"/>
                  </a:lnTo>
                  <a:lnTo>
                    <a:pt x="2078" y="887"/>
                  </a:lnTo>
                  <a:lnTo>
                    <a:pt x="2078" y="887"/>
                  </a:lnTo>
                  <a:lnTo>
                    <a:pt x="2078" y="887"/>
                  </a:lnTo>
                  <a:lnTo>
                    <a:pt x="2078" y="887"/>
                  </a:lnTo>
                  <a:lnTo>
                    <a:pt x="2078" y="899"/>
                  </a:lnTo>
                  <a:lnTo>
                    <a:pt x="2079" y="899"/>
                  </a:lnTo>
                  <a:lnTo>
                    <a:pt x="2079" y="887"/>
                  </a:lnTo>
                  <a:lnTo>
                    <a:pt x="2080" y="887"/>
                  </a:lnTo>
                  <a:lnTo>
                    <a:pt x="2080" y="886"/>
                  </a:lnTo>
                  <a:lnTo>
                    <a:pt x="2080" y="886"/>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2" y="885"/>
                  </a:lnTo>
                  <a:lnTo>
                    <a:pt x="2082" y="885"/>
                  </a:lnTo>
                  <a:lnTo>
                    <a:pt x="2082" y="885"/>
                  </a:lnTo>
                  <a:lnTo>
                    <a:pt x="2082" y="885"/>
                  </a:lnTo>
                  <a:lnTo>
                    <a:pt x="2083" y="885"/>
                  </a:lnTo>
                  <a:lnTo>
                    <a:pt x="2083" y="885"/>
                  </a:lnTo>
                  <a:lnTo>
                    <a:pt x="2085" y="885"/>
                  </a:lnTo>
                  <a:lnTo>
                    <a:pt x="2085" y="884"/>
                  </a:lnTo>
                  <a:lnTo>
                    <a:pt x="2085" y="884"/>
                  </a:lnTo>
                  <a:lnTo>
                    <a:pt x="2085" y="884"/>
                  </a:lnTo>
                  <a:lnTo>
                    <a:pt x="2085" y="884"/>
                  </a:lnTo>
                  <a:lnTo>
                    <a:pt x="2085" y="884"/>
                  </a:lnTo>
                  <a:lnTo>
                    <a:pt x="2086" y="884"/>
                  </a:lnTo>
                  <a:lnTo>
                    <a:pt x="2086" y="884"/>
                  </a:lnTo>
                  <a:lnTo>
                    <a:pt x="2086" y="884"/>
                  </a:lnTo>
                  <a:lnTo>
                    <a:pt x="2086" y="884"/>
                  </a:lnTo>
                  <a:lnTo>
                    <a:pt x="2087" y="884"/>
                  </a:lnTo>
                  <a:lnTo>
                    <a:pt x="2087" y="884"/>
                  </a:lnTo>
                  <a:lnTo>
                    <a:pt x="2088" y="884"/>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9" y="883"/>
                  </a:lnTo>
                  <a:lnTo>
                    <a:pt x="2089" y="899"/>
                  </a:lnTo>
                  <a:lnTo>
                    <a:pt x="2089" y="899"/>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90" y="882"/>
                  </a:lnTo>
                  <a:lnTo>
                    <a:pt x="2090" y="882"/>
                  </a:lnTo>
                  <a:lnTo>
                    <a:pt x="2090" y="882"/>
                  </a:lnTo>
                  <a:lnTo>
                    <a:pt x="2090" y="882"/>
                  </a:lnTo>
                  <a:lnTo>
                    <a:pt x="2090" y="882"/>
                  </a:lnTo>
                  <a:lnTo>
                    <a:pt x="2090" y="882"/>
                  </a:lnTo>
                  <a:lnTo>
                    <a:pt x="2090" y="882"/>
                  </a:lnTo>
                  <a:lnTo>
                    <a:pt x="2090" y="882"/>
                  </a:lnTo>
                  <a:lnTo>
                    <a:pt x="2090" y="882"/>
                  </a:lnTo>
                  <a:lnTo>
                    <a:pt x="2090" y="899"/>
                  </a:lnTo>
                  <a:lnTo>
                    <a:pt x="2135" y="899"/>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6" y="882"/>
                  </a:lnTo>
                  <a:lnTo>
                    <a:pt x="2136" y="882"/>
                  </a:lnTo>
                  <a:lnTo>
                    <a:pt x="2138" y="882"/>
                  </a:lnTo>
                  <a:lnTo>
                    <a:pt x="2138" y="881"/>
                  </a:lnTo>
                  <a:lnTo>
                    <a:pt x="2138" y="881"/>
                  </a:lnTo>
                  <a:lnTo>
                    <a:pt x="2138" y="881"/>
                  </a:lnTo>
                  <a:lnTo>
                    <a:pt x="2141" y="881"/>
                  </a:lnTo>
                  <a:lnTo>
                    <a:pt x="2141" y="881"/>
                  </a:lnTo>
                  <a:lnTo>
                    <a:pt x="2144" y="881"/>
                  </a:lnTo>
                  <a:lnTo>
                    <a:pt x="2144" y="880"/>
                  </a:lnTo>
                  <a:lnTo>
                    <a:pt x="2144" y="880"/>
                  </a:lnTo>
                  <a:lnTo>
                    <a:pt x="2144" y="880"/>
                  </a:lnTo>
                  <a:lnTo>
                    <a:pt x="2144" y="880"/>
                  </a:lnTo>
                  <a:lnTo>
                    <a:pt x="2144" y="880"/>
                  </a:lnTo>
                  <a:lnTo>
                    <a:pt x="2144" y="880"/>
                  </a:lnTo>
                  <a:lnTo>
                    <a:pt x="2144" y="878"/>
                  </a:lnTo>
                  <a:lnTo>
                    <a:pt x="2144" y="878"/>
                  </a:lnTo>
                  <a:lnTo>
                    <a:pt x="2144" y="878"/>
                  </a:lnTo>
                  <a:lnTo>
                    <a:pt x="2144" y="878"/>
                  </a:lnTo>
                  <a:lnTo>
                    <a:pt x="2144" y="878"/>
                  </a:lnTo>
                  <a:lnTo>
                    <a:pt x="2144" y="878"/>
                  </a:lnTo>
                  <a:lnTo>
                    <a:pt x="2144" y="878"/>
                  </a:lnTo>
                  <a:lnTo>
                    <a:pt x="2145" y="878"/>
                  </a:lnTo>
                  <a:lnTo>
                    <a:pt x="2145" y="878"/>
                  </a:lnTo>
                  <a:lnTo>
                    <a:pt x="2147" y="878"/>
                  </a:lnTo>
                  <a:lnTo>
                    <a:pt x="2147" y="878"/>
                  </a:lnTo>
                  <a:lnTo>
                    <a:pt x="2149" y="878"/>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51" y="877"/>
                  </a:lnTo>
                  <a:lnTo>
                    <a:pt x="2151" y="871"/>
                  </a:lnTo>
                  <a:lnTo>
                    <a:pt x="2151" y="871"/>
                  </a:lnTo>
                  <a:lnTo>
                    <a:pt x="2151" y="871"/>
                  </a:lnTo>
                  <a:lnTo>
                    <a:pt x="2151" y="871"/>
                  </a:lnTo>
                  <a:lnTo>
                    <a:pt x="2151" y="871"/>
                  </a:lnTo>
                  <a:lnTo>
                    <a:pt x="2151" y="871"/>
                  </a:lnTo>
                  <a:lnTo>
                    <a:pt x="2151" y="871"/>
                  </a:lnTo>
                  <a:lnTo>
                    <a:pt x="2151" y="871"/>
                  </a:lnTo>
                  <a:lnTo>
                    <a:pt x="2151" y="870"/>
                  </a:lnTo>
                  <a:lnTo>
                    <a:pt x="2151" y="870"/>
                  </a:lnTo>
                  <a:lnTo>
                    <a:pt x="2151" y="870"/>
                  </a:lnTo>
                  <a:lnTo>
                    <a:pt x="2151" y="870"/>
                  </a:lnTo>
                  <a:lnTo>
                    <a:pt x="2151" y="870"/>
                  </a:lnTo>
                  <a:lnTo>
                    <a:pt x="2151" y="870"/>
                  </a:lnTo>
                  <a:lnTo>
                    <a:pt x="2151" y="870"/>
                  </a:lnTo>
                  <a:lnTo>
                    <a:pt x="2151" y="870"/>
                  </a:lnTo>
                  <a:lnTo>
                    <a:pt x="2151" y="899"/>
                  </a:lnTo>
                  <a:lnTo>
                    <a:pt x="2152" y="899"/>
                  </a:lnTo>
                  <a:lnTo>
                    <a:pt x="2152" y="869"/>
                  </a:lnTo>
                  <a:lnTo>
                    <a:pt x="2152" y="869"/>
                  </a:lnTo>
                  <a:lnTo>
                    <a:pt x="2152" y="869"/>
                  </a:lnTo>
                  <a:lnTo>
                    <a:pt x="2152" y="869"/>
                  </a:lnTo>
                  <a:lnTo>
                    <a:pt x="2152" y="869"/>
                  </a:lnTo>
                  <a:lnTo>
                    <a:pt x="2152" y="869"/>
                  </a:lnTo>
                  <a:lnTo>
                    <a:pt x="2152" y="869"/>
                  </a:lnTo>
                  <a:lnTo>
                    <a:pt x="2152" y="869"/>
                  </a:lnTo>
                  <a:lnTo>
                    <a:pt x="2152" y="869"/>
                  </a:lnTo>
                  <a:lnTo>
                    <a:pt x="2153" y="869"/>
                  </a:lnTo>
                  <a:lnTo>
                    <a:pt x="2153" y="869"/>
                  </a:lnTo>
                  <a:lnTo>
                    <a:pt x="2153" y="869"/>
                  </a:lnTo>
                  <a:lnTo>
                    <a:pt x="2153"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7"/>
                  </a:lnTo>
                  <a:lnTo>
                    <a:pt x="2154" y="867"/>
                  </a:lnTo>
                  <a:lnTo>
                    <a:pt x="2154" y="867"/>
                  </a:lnTo>
                  <a:lnTo>
                    <a:pt x="2154" y="867"/>
                  </a:lnTo>
                  <a:lnTo>
                    <a:pt x="2154" y="867"/>
                  </a:lnTo>
                  <a:lnTo>
                    <a:pt x="2154" y="867"/>
                  </a:lnTo>
                  <a:lnTo>
                    <a:pt x="2154" y="867"/>
                  </a:lnTo>
                  <a:lnTo>
                    <a:pt x="2154" y="867"/>
                  </a:lnTo>
                  <a:lnTo>
                    <a:pt x="2154" y="867"/>
                  </a:lnTo>
                  <a:lnTo>
                    <a:pt x="2155" y="867"/>
                  </a:lnTo>
                  <a:lnTo>
                    <a:pt x="2155" y="863"/>
                  </a:lnTo>
                  <a:lnTo>
                    <a:pt x="2155" y="863"/>
                  </a:lnTo>
                  <a:lnTo>
                    <a:pt x="2155" y="863"/>
                  </a:lnTo>
                  <a:lnTo>
                    <a:pt x="2158" y="863"/>
                  </a:lnTo>
                  <a:lnTo>
                    <a:pt x="2158" y="863"/>
                  </a:lnTo>
                  <a:lnTo>
                    <a:pt x="2175" y="863"/>
                  </a:lnTo>
                  <a:lnTo>
                    <a:pt x="2175" y="862"/>
                  </a:lnTo>
                  <a:lnTo>
                    <a:pt x="2175" y="862"/>
                  </a:lnTo>
                  <a:lnTo>
                    <a:pt x="2175" y="862"/>
                  </a:lnTo>
                  <a:lnTo>
                    <a:pt x="2175" y="862"/>
                  </a:lnTo>
                  <a:lnTo>
                    <a:pt x="2175" y="862"/>
                  </a:lnTo>
                  <a:lnTo>
                    <a:pt x="2175" y="862"/>
                  </a:lnTo>
                  <a:lnTo>
                    <a:pt x="2175" y="862"/>
                  </a:lnTo>
                  <a:lnTo>
                    <a:pt x="2175" y="862"/>
                  </a:lnTo>
                  <a:lnTo>
                    <a:pt x="2175" y="862"/>
                  </a:lnTo>
                  <a:lnTo>
                    <a:pt x="2176" y="862"/>
                  </a:lnTo>
                  <a:lnTo>
                    <a:pt x="2176" y="862"/>
                  </a:lnTo>
                  <a:lnTo>
                    <a:pt x="2178" y="862"/>
                  </a:lnTo>
                  <a:lnTo>
                    <a:pt x="2178" y="861"/>
                  </a:lnTo>
                  <a:lnTo>
                    <a:pt x="2182" y="861"/>
                  </a:lnTo>
                  <a:lnTo>
                    <a:pt x="2182" y="856"/>
                  </a:lnTo>
                  <a:lnTo>
                    <a:pt x="2182" y="856"/>
                  </a:lnTo>
                  <a:lnTo>
                    <a:pt x="2182" y="856"/>
                  </a:lnTo>
                  <a:lnTo>
                    <a:pt x="2182" y="856"/>
                  </a:lnTo>
                  <a:lnTo>
                    <a:pt x="2182" y="856"/>
                  </a:lnTo>
                  <a:lnTo>
                    <a:pt x="2182" y="856"/>
                  </a:lnTo>
                  <a:lnTo>
                    <a:pt x="2182" y="856"/>
                  </a:lnTo>
                  <a:lnTo>
                    <a:pt x="2183" y="856"/>
                  </a:lnTo>
                  <a:lnTo>
                    <a:pt x="2183" y="854"/>
                  </a:lnTo>
                  <a:lnTo>
                    <a:pt x="2183" y="854"/>
                  </a:lnTo>
                  <a:lnTo>
                    <a:pt x="2183" y="854"/>
                  </a:lnTo>
                  <a:lnTo>
                    <a:pt x="2183" y="854"/>
                  </a:lnTo>
                  <a:lnTo>
                    <a:pt x="2183" y="854"/>
                  </a:lnTo>
                  <a:lnTo>
                    <a:pt x="2183" y="854"/>
                  </a:lnTo>
                  <a:lnTo>
                    <a:pt x="2183" y="854"/>
                  </a:lnTo>
                  <a:lnTo>
                    <a:pt x="2183" y="854"/>
                  </a:lnTo>
                  <a:lnTo>
                    <a:pt x="2183" y="854"/>
                  </a:lnTo>
                  <a:lnTo>
                    <a:pt x="2183" y="854"/>
                  </a:lnTo>
                  <a:lnTo>
                    <a:pt x="2183" y="851"/>
                  </a:lnTo>
                  <a:lnTo>
                    <a:pt x="2183" y="851"/>
                  </a:lnTo>
                  <a:lnTo>
                    <a:pt x="2183" y="851"/>
                  </a:lnTo>
                  <a:lnTo>
                    <a:pt x="2183" y="851"/>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5" y="849"/>
                  </a:lnTo>
                  <a:lnTo>
                    <a:pt x="2185" y="849"/>
                  </a:lnTo>
                  <a:lnTo>
                    <a:pt x="2185" y="849"/>
                  </a:lnTo>
                  <a:lnTo>
                    <a:pt x="2185" y="848"/>
                  </a:lnTo>
                  <a:lnTo>
                    <a:pt x="2185" y="848"/>
                  </a:lnTo>
                  <a:lnTo>
                    <a:pt x="2185" y="848"/>
                  </a:lnTo>
                  <a:lnTo>
                    <a:pt x="2185" y="848"/>
                  </a:lnTo>
                  <a:lnTo>
                    <a:pt x="2185" y="848"/>
                  </a:lnTo>
                  <a:lnTo>
                    <a:pt x="2185" y="848"/>
                  </a:lnTo>
                  <a:lnTo>
                    <a:pt x="2185" y="848"/>
                  </a:lnTo>
                  <a:lnTo>
                    <a:pt x="2185" y="848"/>
                  </a:lnTo>
                  <a:lnTo>
                    <a:pt x="2185" y="899"/>
                  </a:lnTo>
                  <a:lnTo>
                    <a:pt x="2185" y="899"/>
                  </a:lnTo>
                  <a:lnTo>
                    <a:pt x="2185" y="844"/>
                  </a:lnTo>
                  <a:lnTo>
                    <a:pt x="2186" y="844"/>
                  </a:lnTo>
                  <a:lnTo>
                    <a:pt x="2186" y="840"/>
                  </a:lnTo>
                  <a:lnTo>
                    <a:pt x="2186" y="840"/>
                  </a:lnTo>
                  <a:lnTo>
                    <a:pt x="2186" y="840"/>
                  </a:lnTo>
                  <a:lnTo>
                    <a:pt x="2186" y="840"/>
                  </a:lnTo>
                  <a:lnTo>
                    <a:pt x="2186" y="840"/>
                  </a:lnTo>
                  <a:lnTo>
                    <a:pt x="2186" y="840"/>
                  </a:lnTo>
                  <a:lnTo>
                    <a:pt x="2186" y="840"/>
                  </a:lnTo>
                  <a:lnTo>
                    <a:pt x="2186" y="840"/>
                  </a:lnTo>
                  <a:lnTo>
                    <a:pt x="2186" y="840"/>
                  </a:lnTo>
                  <a:lnTo>
                    <a:pt x="2187" y="840"/>
                  </a:lnTo>
                  <a:lnTo>
                    <a:pt x="2187" y="840"/>
                  </a:lnTo>
                  <a:lnTo>
                    <a:pt x="2187" y="840"/>
                  </a:lnTo>
                  <a:lnTo>
                    <a:pt x="2187" y="840"/>
                  </a:lnTo>
                  <a:lnTo>
                    <a:pt x="2187" y="840"/>
                  </a:lnTo>
                  <a:lnTo>
                    <a:pt x="2187" y="840"/>
                  </a:lnTo>
                  <a:lnTo>
                    <a:pt x="2187" y="840"/>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8" y="837"/>
                  </a:lnTo>
                  <a:lnTo>
                    <a:pt x="2188" y="837"/>
                  </a:lnTo>
                  <a:lnTo>
                    <a:pt x="2190" y="837"/>
                  </a:lnTo>
                  <a:lnTo>
                    <a:pt x="2190" y="837"/>
                  </a:lnTo>
                  <a:lnTo>
                    <a:pt x="2193" y="837"/>
                  </a:lnTo>
                  <a:lnTo>
                    <a:pt x="2193" y="837"/>
                  </a:lnTo>
                  <a:lnTo>
                    <a:pt x="2214" y="837"/>
                  </a:lnTo>
                  <a:lnTo>
                    <a:pt x="2214" y="837"/>
                  </a:lnTo>
                  <a:lnTo>
                    <a:pt x="2214" y="837"/>
                  </a:lnTo>
                  <a:lnTo>
                    <a:pt x="2214" y="837"/>
                  </a:lnTo>
                  <a:lnTo>
                    <a:pt x="2214" y="837"/>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99"/>
                  </a:lnTo>
                  <a:lnTo>
                    <a:pt x="2215" y="899"/>
                  </a:lnTo>
                  <a:lnTo>
                    <a:pt x="2215" y="833"/>
                  </a:lnTo>
                  <a:lnTo>
                    <a:pt x="2215" y="833"/>
                  </a:lnTo>
                  <a:lnTo>
                    <a:pt x="2215" y="833"/>
                  </a:lnTo>
                  <a:lnTo>
                    <a:pt x="2215" y="833"/>
                  </a:lnTo>
                  <a:lnTo>
                    <a:pt x="2215" y="833"/>
                  </a:lnTo>
                  <a:lnTo>
                    <a:pt x="2216" y="833"/>
                  </a:lnTo>
                  <a:lnTo>
                    <a:pt x="2216" y="833"/>
                  </a:lnTo>
                  <a:lnTo>
                    <a:pt x="2217" y="833"/>
                  </a:lnTo>
                  <a:lnTo>
                    <a:pt x="2217" y="833"/>
                  </a:lnTo>
                  <a:lnTo>
                    <a:pt x="2217" y="833"/>
                  </a:lnTo>
                  <a:lnTo>
                    <a:pt x="2217" y="831"/>
                  </a:lnTo>
                  <a:lnTo>
                    <a:pt x="2217" y="831"/>
                  </a:lnTo>
                  <a:lnTo>
                    <a:pt x="2217" y="899"/>
                  </a:lnTo>
                  <a:lnTo>
                    <a:pt x="2217" y="899"/>
                  </a:lnTo>
                  <a:lnTo>
                    <a:pt x="2217" y="899"/>
                  </a:lnTo>
                  <a:lnTo>
                    <a:pt x="2217" y="899"/>
                  </a:lnTo>
                  <a:lnTo>
                    <a:pt x="2217" y="828"/>
                  </a:lnTo>
                  <a:lnTo>
                    <a:pt x="2217" y="828"/>
                  </a:lnTo>
                  <a:lnTo>
                    <a:pt x="2217" y="828"/>
                  </a:lnTo>
                  <a:lnTo>
                    <a:pt x="2217" y="828"/>
                  </a:lnTo>
                  <a:lnTo>
                    <a:pt x="2217" y="828"/>
                  </a:lnTo>
                  <a:lnTo>
                    <a:pt x="2217" y="828"/>
                  </a:lnTo>
                  <a:lnTo>
                    <a:pt x="2217" y="827"/>
                  </a:lnTo>
                  <a:lnTo>
                    <a:pt x="2217" y="827"/>
                  </a:lnTo>
                  <a:lnTo>
                    <a:pt x="2217" y="827"/>
                  </a:lnTo>
                  <a:lnTo>
                    <a:pt x="2218" y="827"/>
                  </a:lnTo>
                  <a:lnTo>
                    <a:pt x="2218" y="827"/>
                  </a:lnTo>
                  <a:lnTo>
                    <a:pt x="2218" y="827"/>
                  </a:lnTo>
                  <a:lnTo>
                    <a:pt x="2218" y="825"/>
                  </a:lnTo>
                  <a:lnTo>
                    <a:pt x="2218" y="825"/>
                  </a:lnTo>
                  <a:lnTo>
                    <a:pt x="2218" y="823"/>
                  </a:lnTo>
                  <a:lnTo>
                    <a:pt x="2218" y="823"/>
                  </a:lnTo>
                  <a:lnTo>
                    <a:pt x="2218" y="823"/>
                  </a:lnTo>
                  <a:lnTo>
                    <a:pt x="2221" y="823"/>
                  </a:lnTo>
                  <a:lnTo>
                    <a:pt x="2221" y="899"/>
                  </a:lnTo>
                  <a:lnTo>
                    <a:pt x="2221" y="899"/>
                  </a:lnTo>
                  <a:lnTo>
                    <a:pt x="2221" y="899"/>
                  </a:lnTo>
                  <a:lnTo>
                    <a:pt x="2221" y="899"/>
                  </a:lnTo>
                  <a:lnTo>
                    <a:pt x="2221" y="899"/>
                  </a:lnTo>
                  <a:lnTo>
                    <a:pt x="2221" y="899"/>
                  </a:lnTo>
                  <a:lnTo>
                    <a:pt x="2221" y="899"/>
                  </a:lnTo>
                  <a:lnTo>
                    <a:pt x="2221" y="899"/>
                  </a:lnTo>
                  <a:lnTo>
                    <a:pt x="2221" y="820"/>
                  </a:lnTo>
                  <a:lnTo>
                    <a:pt x="2221" y="820"/>
                  </a:lnTo>
                  <a:lnTo>
                    <a:pt x="2221" y="899"/>
                  </a:lnTo>
                  <a:lnTo>
                    <a:pt x="2231" y="899"/>
                  </a:lnTo>
                  <a:lnTo>
                    <a:pt x="2231" y="818"/>
                  </a:lnTo>
                  <a:lnTo>
                    <a:pt x="2231" y="818"/>
                  </a:lnTo>
                  <a:lnTo>
                    <a:pt x="2231" y="818"/>
                  </a:lnTo>
                  <a:lnTo>
                    <a:pt x="2231" y="818"/>
                  </a:lnTo>
                  <a:lnTo>
                    <a:pt x="2231" y="818"/>
                  </a:lnTo>
                  <a:lnTo>
                    <a:pt x="2231" y="818"/>
                  </a:lnTo>
                  <a:lnTo>
                    <a:pt x="2231" y="818"/>
                  </a:lnTo>
                  <a:lnTo>
                    <a:pt x="2231" y="818"/>
                  </a:lnTo>
                  <a:lnTo>
                    <a:pt x="2231" y="899"/>
                  </a:lnTo>
                  <a:lnTo>
                    <a:pt x="2233" y="899"/>
                  </a:lnTo>
                  <a:lnTo>
                    <a:pt x="2233" y="899"/>
                  </a:lnTo>
                  <a:lnTo>
                    <a:pt x="2239" y="899"/>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40" y="814"/>
                  </a:lnTo>
                  <a:lnTo>
                    <a:pt x="2240" y="814"/>
                  </a:lnTo>
                  <a:lnTo>
                    <a:pt x="2240" y="814"/>
                  </a:lnTo>
                  <a:lnTo>
                    <a:pt x="2240" y="814"/>
                  </a:lnTo>
                  <a:lnTo>
                    <a:pt x="2240" y="814"/>
                  </a:lnTo>
                  <a:lnTo>
                    <a:pt x="2240" y="814"/>
                  </a:lnTo>
                  <a:lnTo>
                    <a:pt x="2241" y="814"/>
                  </a:lnTo>
                  <a:lnTo>
                    <a:pt x="2241" y="814"/>
                  </a:lnTo>
                  <a:lnTo>
                    <a:pt x="2241" y="814"/>
                  </a:lnTo>
                  <a:lnTo>
                    <a:pt x="2241" y="814"/>
                  </a:lnTo>
                  <a:lnTo>
                    <a:pt x="2243" y="814"/>
                  </a:lnTo>
                  <a:lnTo>
                    <a:pt x="2243" y="814"/>
                  </a:lnTo>
                  <a:lnTo>
                    <a:pt x="2249" y="814"/>
                  </a:lnTo>
                  <a:lnTo>
                    <a:pt x="2249" y="814"/>
                  </a:lnTo>
                  <a:lnTo>
                    <a:pt x="2265" y="814"/>
                  </a:lnTo>
                  <a:lnTo>
                    <a:pt x="2265" y="813"/>
                  </a:lnTo>
                  <a:lnTo>
                    <a:pt x="2266" y="813"/>
                  </a:lnTo>
                  <a:lnTo>
                    <a:pt x="2266" y="812"/>
                  </a:lnTo>
                  <a:lnTo>
                    <a:pt x="2266" y="812"/>
                  </a:lnTo>
                  <a:lnTo>
                    <a:pt x="2266" y="812"/>
                  </a:lnTo>
                  <a:lnTo>
                    <a:pt x="2266" y="812"/>
                  </a:lnTo>
                  <a:lnTo>
                    <a:pt x="2266" y="812"/>
                  </a:lnTo>
                  <a:lnTo>
                    <a:pt x="2266" y="812"/>
                  </a:lnTo>
                  <a:lnTo>
                    <a:pt x="2266" y="812"/>
                  </a:lnTo>
                  <a:lnTo>
                    <a:pt x="2266" y="812"/>
                  </a:lnTo>
                  <a:lnTo>
                    <a:pt x="2266" y="812"/>
                  </a:lnTo>
                  <a:lnTo>
                    <a:pt x="2267" y="812"/>
                  </a:lnTo>
                  <a:lnTo>
                    <a:pt x="2267" y="812"/>
                  </a:lnTo>
                  <a:lnTo>
                    <a:pt x="2267" y="812"/>
                  </a:lnTo>
                  <a:lnTo>
                    <a:pt x="2267" y="812"/>
                  </a:lnTo>
                  <a:lnTo>
                    <a:pt x="2269" y="812"/>
                  </a:lnTo>
                  <a:lnTo>
                    <a:pt x="2269" y="812"/>
                  </a:lnTo>
                  <a:lnTo>
                    <a:pt x="2273" y="812"/>
                  </a:lnTo>
                  <a:lnTo>
                    <a:pt x="2273" y="810"/>
                  </a:lnTo>
                  <a:lnTo>
                    <a:pt x="2273" y="810"/>
                  </a:lnTo>
                  <a:lnTo>
                    <a:pt x="2273" y="810"/>
                  </a:lnTo>
                  <a:lnTo>
                    <a:pt x="2273" y="810"/>
                  </a:lnTo>
                  <a:lnTo>
                    <a:pt x="2273" y="810"/>
                  </a:lnTo>
                  <a:lnTo>
                    <a:pt x="2273" y="810"/>
                  </a:lnTo>
                  <a:lnTo>
                    <a:pt x="2273" y="810"/>
                  </a:lnTo>
                  <a:lnTo>
                    <a:pt x="2273" y="810"/>
                  </a:lnTo>
                  <a:lnTo>
                    <a:pt x="2273" y="809"/>
                  </a:lnTo>
                  <a:lnTo>
                    <a:pt x="2275" y="809"/>
                  </a:lnTo>
                  <a:lnTo>
                    <a:pt x="2275" y="809"/>
                  </a:lnTo>
                  <a:lnTo>
                    <a:pt x="2277" y="809"/>
                  </a:lnTo>
                  <a:lnTo>
                    <a:pt x="2277" y="808"/>
                  </a:lnTo>
                  <a:lnTo>
                    <a:pt x="2277" y="808"/>
                  </a:lnTo>
                  <a:lnTo>
                    <a:pt x="2277" y="808"/>
                  </a:lnTo>
                  <a:lnTo>
                    <a:pt x="2277" y="808"/>
                  </a:lnTo>
                  <a:lnTo>
                    <a:pt x="2277" y="808"/>
                  </a:lnTo>
                  <a:lnTo>
                    <a:pt x="2278" y="808"/>
                  </a:lnTo>
                  <a:lnTo>
                    <a:pt x="2278" y="808"/>
                  </a:lnTo>
                  <a:lnTo>
                    <a:pt x="2278" y="808"/>
                  </a:lnTo>
                  <a:lnTo>
                    <a:pt x="2278" y="808"/>
                  </a:lnTo>
                  <a:lnTo>
                    <a:pt x="2279" y="808"/>
                  </a:lnTo>
                  <a:lnTo>
                    <a:pt x="2279" y="808"/>
                  </a:lnTo>
                  <a:lnTo>
                    <a:pt x="2279" y="808"/>
                  </a:lnTo>
                  <a:lnTo>
                    <a:pt x="2279" y="808"/>
                  </a:lnTo>
                  <a:lnTo>
                    <a:pt x="2280" y="808"/>
                  </a:lnTo>
                  <a:lnTo>
                    <a:pt x="2280" y="808"/>
                  </a:lnTo>
                  <a:lnTo>
                    <a:pt x="2282" y="808"/>
                  </a:lnTo>
                  <a:lnTo>
                    <a:pt x="2282" y="808"/>
                  </a:lnTo>
                  <a:lnTo>
                    <a:pt x="2283" y="808"/>
                  </a:lnTo>
                  <a:lnTo>
                    <a:pt x="2283" y="808"/>
                  </a:lnTo>
                  <a:lnTo>
                    <a:pt x="2285" y="808"/>
                  </a:lnTo>
                  <a:lnTo>
                    <a:pt x="2285" y="808"/>
                  </a:lnTo>
                  <a:lnTo>
                    <a:pt x="2288" y="808"/>
                  </a:lnTo>
                  <a:lnTo>
                    <a:pt x="2288" y="808"/>
                  </a:lnTo>
                  <a:lnTo>
                    <a:pt x="2292" y="808"/>
                  </a:lnTo>
                  <a:lnTo>
                    <a:pt x="2292" y="899"/>
                  </a:lnTo>
                  <a:lnTo>
                    <a:pt x="2293" y="899"/>
                  </a:lnTo>
                  <a:lnTo>
                    <a:pt x="2293" y="806"/>
                  </a:lnTo>
                  <a:lnTo>
                    <a:pt x="2294" y="806"/>
                  </a:lnTo>
                  <a:lnTo>
                    <a:pt x="2294" y="806"/>
                  </a:lnTo>
                  <a:lnTo>
                    <a:pt x="2298" y="806"/>
                  </a:lnTo>
                  <a:lnTo>
                    <a:pt x="2298" y="806"/>
                  </a:lnTo>
                  <a:lnTo>
                    <a:pt x="2298" y="806"/>
                  </a:lnTo>
                  <a:lnTo>
                    <a:pt x="2298" y="806"/>
                  </a:lnTo>
                  <a:lnTo>
                    <a:pt x="2298" y="806"/>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04"/>
                  </a:lnTo>
                  <a:lnTo>
                    <a:pt x="2298" y="804"/>
                  </a:lnTo>
                  <a:lnTo>
                    <a:pt x="2298" y="801"/>
                  </a:lnTo>
                  <a:lnTo>
                    <a:pt x="2299" y="801"/>
                  </a:lnTo>
                  <a:lnTo>
                    <a:pt x="2299" y="800"/>
                  </a:lnTo>
                  <a:lnTo>
                    <a:pt x="2308" y="800"/>
                  </a:lnTo>
                  <a:lnTo>
                    <a:pt x="2308" y="899"/>
                  </a:lnTo>
                  <a:lnTo>
                    <a:pt x="2311" y="899"/>
                  </a:lnTo>
                  <a:lnTo>
                    <a:pt x="2311" y="899"/>
                  </a:lnTo>
                  <a:lnTo>
                    <a:pt x="2350" y="899"/>
                  </a:lnTo>
                  <a:lnTo>
                    <a:pt x="2350" y="899"/>
                  </a:lnTo>
                  <a:lnTo>
                    <a:pt x="2350" y="899"/>
                  </a:lnTo>
                  <a:lnTo>
                    <a:pt x="2350" y="797"/>
                  </a:lnTo>
                  <a:lnTo>
                    <a:pt x="2351" y="797"/>
                  </a:lnTo>
                  <a:lnTo>
                    <a:pt x="2351" y="797"/>
                  </a:lnTo>
                  <a:lnTo>
                    <a:pt x="2365" y="797"/>
                  </a:lnTo>
                  <a:lnTo>
                    <a:pt x="2365" y="796"/>
                  </a:lnTo>
                  <a:lnTo>
                    <a:pt x="2365" y="796"/>
                  </a:lnTo>
                  <a:lnTo>
                    <a:pt x="2365" y="796"/>
                  </a:lnTo>
                  <a:lnTo>
                    <a:pt x="2365" y="796"/>
                  </a:lnTo>
                  <a:lnTo>
                    <a:pt x="2365" y="796"/>
                  </a:lnTo>
                  <a:lnTo>
                    <a:pt x="2365" y="796"/>
                  </a:lnTo>
                  <a:lnTo>
                    <a:pt x="2365" y="796"/>
                  </a:lnTo>
                  <a:lnTo>
                    <a:pt x="2366" y="796"/>
                  </a:lnTo>
                  <a:lnTo>
                    <a:pt x="2366" y="796"/>
                  </a:lnTo>
                  <a:lnTo>
                    <a:pt x="2367" y="796"/>
                  </a:lnTo>
                  <a:lnTo>
                    <a:pt x="2367" y="796"/>
                  </a:lnTo>
                  <a:lnTo>
                    <a:pt x="2369" y="796"/>
                  </a:lnTo>
                  <a:lnTo>
                    <a:pt x="2369" y="796"/>
                  </a:lnTo>
                  <a:lnTo>
                    <a:pt x="2371" y="796"/>
                  </a:lnTo>
                  <a:lnTo>
                    <a:pt x="2371" y="796"/>
                  </a:lnTo>
                  <a:lnTo>
                    <a:pt x="2382" y="796"/>
                  </a:lnTo>
                  <a:lnTo>
                    <a:pt x="2382"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11" y="796"/>
                  </a:lnTo>
                  <a:lnTo>
                    <a:pt x="2411" y="796"/>
                  </a:lnTo>
                  <a:lnTo>
                    <a:pt x="2413" y="796"/>
                  </a:lnTo>
                  <a:lnTo>
                    <a:pt x="2413" y="796"/>
                  </a:lnTo>
                  <a:lnTo>
                    <a:pt x="2417" y="796"/>
                  </a:lnTo>
                  <a:lnTo>
                    <a:pt x="2417" y="796"/>
                  </a:lnTo>
                  <a:lnTo>
                    <a:pt x="2422" y="796"/>
                  </a:lnTo>
                  <a:lnTo>
                    <a:pt x="2422" y="796"/>
                  </a:lnTo>
                  <a:lnTo>
                    <a:pt x="2428" y="796"/>
                  </a:lnTo>
                  <a:lnTo>
                    <a:pt x="2428" y="796"/>
                  </a:lnTo>
                  <a:lnTo>
                    <a:pt x="2439" y="796"/>
                  </a:lnTo>
                  <a:lnTo>
                    <a:pt x="2439" y="796"/>
                  </a:lnTo>
                  <a:lnTo>
                    <a:pt x="2451" y="796"/>
                  </a:lnTo>
                  <a:lnTo>
                    <a:pt x="2451" y="796"/>
                  </a:lnTo>
                  <a:lnTo>
                    <a:pt x="2451" y="796"/>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2" y="795"/>
                  </a:lnTo>
                  <a:lnTo>
                    <a:pt x="2452" y="795"/>
                  </a:lnTo>
                  <a:lnTo>
                    <a:pt x="2452" y="795"/>
                  </a:lnTo>
                  <a:lnTo>
                    <a:pt x="2452" y="795"/>
                  </a:lnTo>
                  <a:lnTo>
                    <a:pt x="2453" y="795"/>
                  </a:lnTo>
                  <a:lnTo>
                    <a:pt x="2453" y="795"/>
                  </a:lnTo>
                  <a:lnTo>
                    <a:pt x="2453" y="795"/>
                  </a:lnTo>
                  <a:lnTo>
                    <a:pt x="2453" y="795"/>
                  </a:lnTo>
                  <a:lnTo>
                    <a:pt x="2454" y="795"/>
                  </a:lnTo>
                  <a:lnTo>
                    <a:pt x="2454" y="795"/>
                  </a:lnTo>
                  <a:lnTo>
                    <a:pt x="2456" y="795"/>
                  </a:lnTo>
                  <a:lnTo>
                    <a:pt x="2456" y="795"/>
                  </a:lnTo>
                  <a:lnTo>
                    <a:pt x="2457" y="795"/>
                  </a:lnTo>
                  <a:lnTo>
                    <a:pt x="2457" y="795"/>
                  </a:lnTo>
                  <a:lnTo>
                    <a:pt x="2468" y="795"/>
                  </a:lnTo>
                  <a:lnTo>
                    <a:pt x="2468" y="793"/>
                  </a:lnTo>
                  <a:lnTo>
                    <a:pt x="2468" y="793"/>
                  </a:lnTo>
                  <a:lnTo>
                    <a:pt x="2468" y="793"/>
                  </a:lnTo>
                  <a:lnTo>
                    <a:pt x="2469" y="793"/>
                  </a:lnTo>
                  <a:lnTo>
                    <a:pt x="2469" y="793"/>
                  </a:lnTo>
                  <a:lnTo>
                    <a:pt x="2469" y="793"/>
                  </a:lnTo>
                  <a:lnTo>
                    <a:pt x="2469" y="793"/>
                  </a:lnTo>
                  <a:lnTo>
                    <a:pt x="2471" y="793"/>
                  </a:lnTo>
                  <a:lnTo>
                    <a:pt x="2471" y="899"/>
                  </a:lnTo>
                  <a:lnTo>
                    <a:pt x="2471" y="899"/>
                  </a:lnTo>
                  <a:lnTo>
                    <a:pt x="2471" y="899"/>
                  </a:lnTo>
                  <a:lnTo>
                    <a:pt x="2471" y="899"/>
                  </a:lnTo>
                  <a:lnTo>
                    <a:pt x="2471" y="788"/>
                  </a:lnTo>
                  <a:lnTo>
                    <a:pt x="2472" y="788"/>
                  </a:lnTo>
                  <a:lnTo>
                    <a:pt x="2472" y="788"/>
                  </a:lnTo>
                  <a:lnTo>
                    <a:pt x="2472" y="788"/>
                  </a:lnTo>
                  <a:lnTo>
                    <a:pt x="2472" y="788"/>
                  </a:lnTo>
                  <a:lnTo>
                    <a:pt x="2474" y="788"/>
                  </a:lnTo>
                  <a:lnTo>
                    <a:pt x="2474" y="788"/>
                  </a:lnTo>
                  <a:lnTo>
                    <a:pt x="2476" y="788"/>
                  </a:lnTo>
                  <a:lnTo>
                    <a:pt x="2476" y="788"/>
                  </a:lnTo>
                  <a:lnTo>
                    <a:pt x="2481" y="788"/>
                  </a:lnTo>
                  <a:lnTo>
                    <a:pt x="2481" y="788"/>
                  </a:lnTo>
                  <a:lnTo>
                    <a:pt x="2488" y="788"/>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9" y="784"/>
                  </a:lnTo>
                  <a:lnTo>
                    <a:pt x="2489" y="784"/>
                  </a:lnTo>
                  <a:lnTo>
                    <a:pt x="2490" y="784"/>
                  </a:lnTo>
                  <a:lnTo>
                    <a:pt x="2490" y="784"/>
                  </a:lnTo>
                  <a:lnTo>
                    <a:pt x="2492" y="784"/>
                  </a:lnTo>
                  <a:lnTo>
                    <a:pt x="2492" y="784"/>
                  </a:lnTo>
                  <a:lnTo>
                    <a:pt x="2493" y="784"/>
                  </a:lnTo>
                  <a:lnTo>
                    <a:pt x="2493" y="784"/>
                  </a:lnTo>
                  <a:lnTo>
                    <a:pt x="2495" y="784"/>
                  </a:lnTo>
                  <a:lnTo>
                    <a:pt x="2495" y="784"/>
                  </a:lnTo>
                  <a:lnTo>
                    <a:pt x="2496" y="784"/>
                  </a:lnTo>
                  <a:lnTo>
                    <a:pt x="2496" y="784"/>
                  </a:lnTo>
                  <a:lnTo>
                    <a:pt x="2499" y="784"/>
                  </a:lnTo>
                  <a:lnTo>
                    <a:pt x="2499" y="784"/>
                  </a:lnTo>
                  <a:lnTo>
                    <a:pt x="2503" y="784"/>
                  </a:lnTo>
                  <a:lnTo>
                    <a:pt x="2503" y="784"/>
                  </a:lnTo>
                  <a:lnTo>
                    <a:pt x="2514" y="784"/>
                  </a:lnTo>
                  <a:lnTo>
                    <a:pt x="2514" y="784"/>
                  </a:lnTo>
                  <a:lnTo>
                    <a:pt x="2524" y="784"/>
                  </a:lnTo>
                  <a:lnTo>
                    <a:pt x="2524" y="899"/>
                  </a:lnTo>
                  <a:lnTo>
                    <a:pt x="2526" y="899"/>
                  </a:lnTo>
                  <a:lnTo>
                    <a:pt x="2526" y="899"/>
                  </a:lnTo>
                  <a:lnTo>
                    <a:pt x="2526" y="899"/>
                  </a:lnTo>
                  <a:lnTo>
                    <a:pt x="2526" y="899"/>
                  </a:lnTo>
                  <a:lnTo>
                    <a:pt x="2526" y="899"/>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2"/>
                  </a:lnTo>
                  <a:lnTo>
                    <a:pt x="2526" y="772"/>
                  </a:lnTo>
                  <a:lnTo>
                    <a:pt x="2526" y="772"/>
                  </a:lnTo>
                  <a:lnTo>
                    <a:pt x="2526" y="772"/>
                  </a:lnTo>
                  <a:lnTo>
                    <a:pt x="2526" y="772"/>
                  </a:lnTo>
                  <a:lnTo>
                    <a:pt x="2526" y="772"/>
                  </a:lnTo>
                  <a:lnTo>
                    <a:pt x="2526" y="772"/>
                  </a:lnTo>
                  <a:lnTo>
                    <a:pt x="2526" y="772"/>
                  </a:lnTo>
                  <a:lnTo>
                    <a:pt x="2526" y="772"/>
                  </a:lnTo>
                  <a:lnTo>
                    <a:pt x="2527" y="772"/>
                  </a:lnTo>
                  <a:lnTo>
                    <a:pt x="2527" y="772"/>
                  </a:lnTo>
                  <a:lnTo>
                    <a:pt x="2531" y="772"/>
                  </a:lnTo>
                  <a:lnTo>
                    <a:pt x="2531" y="771"/>
                  </a:lnTo>
                  <a:lnTo>
                    <a:pt x="2531" y="771"/>
                  </a:lnTo>
                  <a:lnTo>
                    <a:pt x="2531" y="899"/>
                  </a:lnTo>
                  <a:lnTo>
                    <a:pt x="2531" y="899"/>
                  </a:lnTo>
                  <a:lnTo>
                    <a:pt x="2531" y="899"/>
                  </a:lnTo>
                  <a:lnTo>
                    <a:pt x="2531" y="899"/>
                  </a:lnTo>
                  <a:lnTo>
                    <a:pt x="2531" y="769"/>
                  </a:lnTo>
                  <a:lnTo>
                    <a:pt x="2531" y="769"/>
                  </a:lnTo>
                  <a:lnTo>
                    <a:pt x="2531" y="769"/>
                  </a:lnTo>
                  <a:lnTo>
                    <a:pt x="2531" y="769"/>
                  </a:lnTo>
                  <a:lnTo>
                    <a:pt x="2531" y="769"/>
                  </a:lnTo>
                  <a:lnTo>
                    <a:pt x="2531" y="769"/>
                  </a:lnTo>
                  <a:lnTo>
                    <a:pt x="2531" y="769"/>
                  </a:lnTo>
                  <a:lnTo>
                    <a:pt x="2531" y="769"/>
                  </a:lnTo>
                  <a:lnTo>
                    <a:pt x="2531" y="768"/>
                  </a:lnTo>
                  <a:lnTo>
                    <a:pt x="2531" y="768"/>
                  </a:lnTo>
                  <a:lnTo>
                    <a:pt x="2531" y="768"/>
                  </a:lnTo>
                  <a:lnTo>
                    <a:pt x="2531" y="768"/>
                  </a:lnTo>
                  <a:lnTo>
                    <a:pt x="2531" y="768"/>
                  </a:lnTo>
                  <a:lnTo>
                    <a:pt x="2531" y="768"/>
                  </a:lnTo>
                  <a:lnTo>
                    <a:pt x="2531" y="768"/>
                  </a:lnTo>
                  <a:lnTo>
                    <a:pt x="2531" y="768"/>
                  </a:lnTo>
                  <a:lnTo>
                    <a:pt x="2531" y="768"/>
                  </a:lnTo>
                  <a:lnTo>
                    <a:pt x="2532" y="768"/>
                  </a:lnTo>
                  <a:lnTo>
                    <a:pt x="2532" y="767"/>
                  </a:lnTo>
                  <a:lnTo>
                    <a:pt x="2532" y="767"/>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4" y="766"/>
                  </a:lnTo>
                  <a:lnTo>
                    <a:pt x="2534" y="766"/>
                  </a:lnTo>
                  <a:lnTo>
                    <a:pt x="2537" y="766"/>
                  </a:lnTo>
                  <a:lnTo>
                    <a:pt x="2537" y="766"/>
                  </a:lnTo>
                  <a:lnTo>
                    <a:pt x="2541" y="766"/>
                  </a:lnTo>
                  <a:lnTo>
                    <a:pt x="2541" y="766"/>
                  </a:lnTo>
                  <a:lnTo>
                    <a:pt x="2590" y="766"/>
                  </a:lnTo>
                  <a:lnTo>
                    <a:pt x="2590" y="766"/>
                  </a:lnTo>
                  <a:lnTo>
                    <a:pt x="2590" y="766"/>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1" y="765"/>
                  </a:lnTo>
                  <a:lnTo>
                    <a:pt x="2591" y="765"/>
                  </a:lnTo>
                  <a:lnTo>
                    <a:pt x="2591" y="765"/>
                  </a:lnTo>
                  <a:lnTo>
                    <a:pt x="2591" y="765"/>
                  </a:lnTo>
                  <a:lnTo>
                    <a:pt x="2591" y="765"/>
                  </a:lnTo>
                  <a:lnTo>
                    <a:pt x="2591" y="765"/>
                  </a:lnTo>
                  <a:lnTo>
                    <a:pt x="2591" y="765"/>
                  </a:lnTo>
                  <a:lnTo>
                    <a:pt x="2591" y="765"/>
                  </a:lnTo>
                  <a:lnTo>
                    <a:pt x="2592" y="765"/>
                  </a:lnTo>
                  <a:lnTo>
                    <a:pt x="2592" y="765"/>
                  </a:lnTo>
                  <a:lnTo>
                    <a:pt x="2593" y="765"/>
                  </a:lnTo>
                  <a:lnTo>
                    <a:pt x="2593" y="765"/>
                  </a:lnTo>
                  <a:lnTo>
                    <a:pt x="2596" y="765"/>
                  </a:lnTo>
                  <a:lnTo>
                    <a:pt x="2596" y="765"/>
                  </a:lnTo>
                  <a:lnTo>
                    <a:pt x="2599" y="765"/>
                  </a:lnTo>
                  <a:lnTo>
                    <a:pt x="2599" y="765"/>
                  </a:lnTo>
                  <a:lnTo>
                    <a:pt x="2604" y="765"/>
                  </a:lnTo>
                  <a:lnTo>
                    <a:pt x="2604" y="765"/>
                  </a:lnTo>
                  <a:lnTo>
                    <a:pt x="2604" y="765"/>
                  </a:lnTo>
                  <a:lnTo>
                    <a:pt x="2604" y="765"/>
                  </a:lnTo>
                  <a:lnTo>
                    <a:pt x="2605" y="765"/>
                  </a:lnTo>
                  <a:lnTo>
                    <a:pt x="2605" y="765"/>
                  </a:lnTo>
                  <a:lnTo>
                    <a:pt x="2605" y="765"/>
                  </a:lnTo>
                  <a:lnTo>
                    <a:pt x="2605" y="765"/>
                  </a:lnTo>
                  <a:lnTo>
                    <a:pt x="2605" y="765"/>
                  </a:lnTo>
                  <a:lnTo>
                    <a:pt x="2605" y="765"/>
                  </a:lnTo>
                  <a:lnTo>
                    <a:pt x="2607" y="765"/>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8" y="762"/>
                  </a:lnTo>
                  <a:lnTo>
                    <a:pt x="2608" y="761"/>
                  </a:lnTo>
                  <a:lnTo>
                    <a:pt x="2608" y="761"/>
                  </a:lnTo>
                  <a:lnTo>
                    <a:pt x="2608" y="761"/>
                  </a:lnTo>
                  <a:lnTo>
                    <a:pt x="2608" y="761"/>
                  </a:lnTo>
                  <a:lnTo>
                    <a:pt x="2608" y="761"/>
                  </a:lnTo>
                  <a:lnTo>
                    <a:pt x="2608" y="761"/>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9" y="760"/>
                  </a:lnTo>
                  <a:lnTo>
                    <a:pt x="2609" y="760"/>
                  </a:lnTo>
                  <a:lnTo>
                    <a:pt x="2612" y="760"/>
                  </a:lnTo>
                  <a:lnTo>
                    <a:pt x="2612" y="760"/>
                  </a:lnTo>
                  <a:lnTo>
                    <a:pt x="2612" y="760"/>
                  </a:lnTo>
                  <a:lnTo>
                    <a:pt x="2612" y="760"/>
                  </a:lnTo>
                  <a:lnTo>
                    <a:pt x="2613" y="760"/>
                  </a:lnTo>
                  <a:lnTo>
                    <a:pt x="2613" y="899"/>
                  </a:lnTo>
                  <a:lnTo>
                    <a:pt x="2630" y="899"/>
                  </a:lnTo>
                  <a:lnTo>
                    <a:pt x="2630" y="899"/>
                  </a:lnTo>
                  <a:lnTo>
                    <a:pt x="2630" y="899"/>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1" y="752"/>
                  </a:lnTo>
                  <a:lnTo>
                    <a:pt x="2631" y="752"/>
                  </a:lnTo>
                  <a:lnTo>
                    <a:pt x="2637" y="752"/>
                  </a:lnTo>
                  <a:lnTo>
                    <a:pt x="2637" y="751"/>
                  </a:lnTo>
                  <a:lnTo>
                    <a:pt x="2637" y="751"/>
                  </a:lnTo>
                  <a:lnTo>
                    <a:pt x="2637" y="751"/>
                  </a:lnTo>
                  <a:lnTo>
                    <a:pt x="2637" y="751"/>
                  </a:lnTo>
                  <a:lnTo>
                    <a:pt x="2637" y="751"/>
                  </a:lnTo>
                  <a:lnTo>
                    <a:pt x="2637" y="751"/>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8" y="750"/>
                  </a:lnTo>
                  <a:lnTo>
                    <a:pt x="2638" y="750"/>
                  </a:lnTo>
                  <a:lnTo>
                    <a:pt x="2638" y="750"/>
                  </a:lnTo>
                  <a:lnTo>
                    <a:pt x="2638" y="750"/>
                  </a:lnTo>
                  <a:lnTo>
                    <a:pt x="2638" y="750"/>
                  </a:lnTo>
                  <a:lnTo>
                    <a:pt x="2638" y="750"/>
                  </a:lnTo>
                  <a:lnTo>
                    <a:pt x="2638" y="750"/>
                  </a:lnTo>
                  <a:lnTo>
                    <a:pt x="2638" y="748"/>
                  </a:lnTo>
                  <a:lnTo>
                    <a:pt x="2638" y="748"/>
                  </a:lnTo>
                  <a:lnTo>
                    <a:pt x="2638" y="748"/>
                  </a:lnTo>
                  <a:lnTo>
                    <a:pt x="2638" y="748"/>
                  </a:lnTo>
                  <a:lnTo>
                    <a:pt x="2638" y="748"/>
                  </a:lnTo>
                  <a:lnTo>
                    <a:pt x="2639" y="748"/>
                  </a:lnTo>
                  <a:lnTo>
                    <a:pt x="2639" y="748"/>
                  </a:lnTo>
                  <a:lnTo>
                    <a:pt x="2639" y="748"/>
                  </a:lnTo>
                  <a:lnTo>
                    <a:pt x="2639" y="748"/>
                  </a:lnTo>
                  <a:lnTo>
                    <a:pt x="2645" y="748"/>
                  </a:lnTo>
                  <a:lnTo>
                    <a:pt x="2645" y="748"/>
                  </a:lnTo>
                  <a:lnTo>
                    <a:pt x="2645" y="748"/>
                  </a:lnTo>
                  <a:lnTo>
                    <a:pt x="2645" y="748"/>
                  </a:lnTo>
                  <a:lnTo>
                    <a:pt x="2645" y="748"/>
                  </a:lnTo>
                  <a:lnTo>
                    <a:pt x="2645" y="748"/>
                  </a:lnTo>
                  <a:lnTo>
                    <a:pt x="2645" y="748"/>
                  </a:lnTo>
                  <a:lnTo>
                    <a:pt x="2645" y="899"/>
                  </a:lnTo>
                  <a:lnTo>
                    <a:pt x="2645" y="899"/>
                  </a:lnTo>
                  <a:lnTo>
                    <a:pt x="2645" y="899"/>
                  </a:lnTo>
                  <a:lnTo>
                    <a:pt x="2645" y="899"/>
                  </a:lnTo>
                  <a:lnTo>
                    <a:pt x="2645" y="744"/>
                  </a:lnTo>
                  <a:lnTo>
                    <a:pt x="2645" y="744"/>
                  </a:lnTo>
                  <a:lnTo>
                    <a:pt x="2645" y="744"/>
                  </a:lnTo>
                  <a:lnTo>
                    <a:pt x="2645" y="744"/>
                  </a:lnTo>
                  <a:lnTo>
                    <a:pt x="2645" y="899"/>
                  </a:lnTo>
                  <a:lnTo>
                    <a:pt x="2645" y="899"/>
                  </a:lnTo>
                  <a:lnTo>
                    <a:pt x="2645" y="744"/>
                  </a:lnTo>
                  <a:lnTo>
                    <a:pt x="2645" y="744"/>
                  </a:lnTo>
                  <a:lnTo>
                    <a:pt x="2645" y="899"/>
                  </a:lnTo>
                  <a:lnTo>
                    <a:pt x="2646" y="899"/>
                  </a:lnTo>
                  <a:lnTo>
                    <a:pt x="2646" y="899"/>
                  </a:lnTo>
                  <a:lnTo>
                    <a:pt x="2647" y="899"/>
                  </a:lnTo>
                  <a:lnTo>
                    <a:pt x="2647" y="899"/>
                  </a:lnTo>
                  <a:lnTo>
                    <a:pt x="2647" y="899"/>
                  </a:lnTo>
                  <a:lnTo>
                    <a:pt x="2647" y="899"/>
                  </a:lnTo>
                  <a:lnTo>
                    <a:pt x="2648" y="899"/>
                  </a:lnTo>
                  <a:lnTo>
                    <a:pt x="2648" y="899"/>
                  </a:lnTo>
                  <a:lnTo>
                    <a:pt x="2649" y="899"/>
                  </a:lnTo>
                  <a:lnTo>
                    <a:pt x="2649" y="899"/>
                  </a:lnTo>
                  <a:lnTo>
                    <a:pt x="2651" y="899"/>
                  </a:lnTo>
                  <a:lnTo>
                    <a:pt x="2651" y="743"/>
                  </a:lnTo>
                  <a:lnTo>
                    <a:pt x="2651" y="743"/>
                  </a:lnTo>
                  <a:lnTo>
                    <a:pt x="2651" y="743"/>
                  </a:lnTo>
                  <a:lnTo>
                    <a:pt x="2651" y="743"/>
                  </a:lnTo>
                  <a:lnTo>
                    <a:pt x="2651" y="899"/>
                  </a:lnTo>
                  <a:lnTo>
                    <a:pt x="2651" y="899"/>
                  </a:lnTo>
                  <a:lnTo>
                    <a:pt x="2651" y="899"/>
                  </a:lnTo>
                  <a:lnTo>
                    <a:pt x="2651" y="899"/>
                  </a:lnTo>
                  <a:lnTo>
                    <a:pt x="2651" y="740"/>
                  </a:lnTo>
                  <a:lnTo>
                    <a:pt x="2651" y="740"/>
                  </a:lnTo>
                  <a:lnTo>
                    <a:pt x="2651" y="740"/>
                  </a:lnTo>
                  <a:lnTo>
                    <a:pt x="2651" y="740"/>
                  </a:lnTo>
                  <a:lnTo>
                    <a:pt x="2651" y="739"/>
                  </a:lnTo>
                  <a:lnTo>
                    <a:pt x="2653" y="739"/>
                  </a:lnTo>
                  <a:lnTo>
                    <a:pt x="2653" y="739"/>
                  </a:lnTo>
                  <a:lnTo>
                    <a:pt x="2657" y="739"/>
                  </a:lnTo>
                  <a:lnTo>
                    <a:pt x="2657" y="899"/>
                  </a:lnTo>
                  <a:lnTo>
                    <a:pt x="2657" y="899"/>
                  </a:lnTo>
                  <a:lnTo>
                    <a:pt x="2657" y="899"/>
                  </a:lnTo>
                  <a:lnTo>
                    <a:pt x="2657" y="899"/>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8" y="736"/>
                  </a:lnTo>
                  <a:lnTo>
                    <a:pt x="2658" y="736"/>
                  </a:lnTo>
                  <a:lnTo>
                    <a:pt x="2658" y="736"/>
                  </a:lnTo>
                  <a:lnTo>
                    <a:pt x="2658" y="899"/>
                  </a:lnTo>
                  <a:lnTo>
                    <a:pt x="2658" y="899"/>
                  </a:lnTo>
                  <a:lnTo>
                    <a:pt x="2658" y="899"/>
                  </a:lnTo>
                  <a:lnTo>
                    <a:pt x="2658" y="899"/>
                  </a:lnTo>
                  <a:lnTo>
                    <a:pt x="2658"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1" y="899"/>
                  </a:lnTo>
                  <a:lnTo>
                    <a:pt x="2661" y="899"/>
                  </a:lnTo>
                  <a:lnTo>
                    <a:pt x="2661" y="899"/>
                  </a:lnTo>
                  <a:lnTo>
                    <a:pt x="2661" y="899"/>
                  </a:lnTo>
                  <a:lnTo>
                    <a:pt x="2661" y="899"/>
                  </a:lnTo>
                  <a:lnTo>
                    <a:pt x="2661" y="899"/>
                  </a:lnTo>
                  <a:lnTo>
                    <a:pt x="2661" y="899"/>
                  </a:lnTo>
                  <a:lnTo>
                    <a:pt x="2661" y="899"/>
                  </a:lnTo>
                  <a:lnTo>
                    <a:pt x="2662" y="899"/>
                  </a:lnTo>
                  <a:lnTo>
                    <a:pt x="2662" y="721"/>
                  </a:lnTo>
                  <a:lnTo>
                    <a:pt x="2662" y="721"/>
                  </a:lnTo>
                  <a:lnTo>
                    <a:pt x="2662" y="721"/>
                  </a:lnTo>
                  <a:lnTo>
                    <a:pt x="2663" y="721"/>
                  </a:lnTo>
                  <a:lnTo>
                    <a:pt x="2663" y="721"/>
                  </a:lnTo>
                  <a:lnTo>
                    <a:pt x="2665" y="721"/>
                  </a:lnTo>
                  <a:lnTo>
                    <a:pt x="2665" y="721"/>
                  </a:lnTo>
                  <a:lnTo>
                    <a:pt x="2681" y="721"/>
                  </a:lnTo>
                  <a:lnTo>
                    <a:pt x="2681" y="718"/>
                  </a:lnTo>
                  <a:lnTo>
                    <a:pt x="2682" y="718"/>
                  </a:lnTo>
                  <a:lnTo>
                    <a:pt x="2682" y="718"/>
                  </a:lnTo>
                  <a:lnTo>
                    <a:pt x="2683" y="718"/>
                  </a:lnTo>
                  <a:lnTo>
                    <a:pt x="2683" y="717"/>
                  </a:lnTo>
                  <a:lnTo>
                    <a:pt x="2683" y="717"/>
                  </a:lnTo>
                  <a:lnTo>
                    <a:pt x="2683" y="717"/>
                  </a:lnTo>
                  <a:lnTo>
                    <a:pt x="2683" y="717"/>
                  </a:lnTo>
                  <a:lnTo>
                    <a:pt x="2683" y="717"/>
                  </a:lnTo>
                  <a:lnTo>
                    <a:pt x="2683" y="717"/>
                  </a:lnTo>
                  <a:lnTo>
                    <a:pt x="2683" y="717"/>
                  </a:lnTo>
                  <a:lnTo>
                    <a:pt x="2683" y="717"/>
                  </a:lnTo>
                  <a:lnTo>
                    <a:pt x="2683" y="899"/>
                  </a:lnTo>
                  <a:lnTo>
                    <a:pt x="2683" y="899"/>
                  </a:lnTo>
                  <a:lnTo>
                    <a:pt x="2683" y="899"/>
                  </a:lnTo>
                  <a:lnTo>
                    <a:pt x="2684" y="899"/>
                  </a:lnTo>
                  <a:lnTo>
                    <a:pt x="2684" y="899"/>
                  </a:lnTo>
                  <a:lnTo>
                    <a:pt x="2684" y="899"/>
                  </a:lnTo>
                  <a:lnTo>
                    <a:pt x="2684" y="708"/>
                  </a:lnTo>
                  <a:lnTo>
                    <a:pt x="2684" y="708"/>
                  </a:lnTo>
                  <a:lnTo>
                    <a:pt x="2684" y="708"/>
                  </a:lnTo>
                  <a:lnTo>
                    <a:pt x="2687" y="708"/>
                  </a:lnTo>
                  <a:lnTo>
                    <a:pt x="2687" y="899"/>
                  </a:lnTo>
                  <a:lnTo>
                    <a:pt x="2687" y="899"/>
                  </a:lnTo>
                  <a:lnTo>
                    <a:pt x="2687" y="899"/>
                  </a:lnTo>
                  <a:lnTo>
                    <a:pt x="2687" y="899"/>
                  </a:lnTo>
                  <a:lnTo>
                    <a:pt x="2687" y="899"/>
                  </a:lnTo>
                  <a:lnTo>
                    <a:pt x="2687" y="899"/>
                  </a:lnTo>
                  <a:lnTo>
                    <a:pt x="2687" y="899"/>
                  </a:lnTo>
                  <a:lnTo>
                    <a:pt x="2687" y="899"/>
                  </a:lnTo>
                  <a:lnTo>
                    <a:pt x="2687" y="694"/>
                  </a:lnTo>
                  <a:lnTo>
                    <a:pt x="2687" y="694"/>
                  </a:lnTo>
                  <a:lnTo>
                    <a:pt x="2687" y="694"/>
                  </a:lnTo>
                  <a:lnTo>
                    <a:pt x="2687" y="694"/>
                  </a:lnTo>
                  <a:lnTo>
                    <a:pt x="2687" y="694"/>
                  </a:lnTo>
                  <a:lnTo>
                    <a:pt x="2687" y="694"/>
                  </a:lnTo>
                  <a:lnTo>
                    <a:pt x="2687" y="694"/>
                  </a:lnTo>
                  <a:lnTo>
                    <a:pt x="2688" y="694"/>
                  </a:lnTo>
                  <a:lnTo>
                    <a:pt x="2688" y="899"/>
                  </a:lnTo>
                  <a:lnTo>
                    <a:pt x="2688" y="899"/>
                  </a:lnTo>
                  <a:lnTo>
                    <a:pt x="2688" y="899"/>
                  </a:lnTo>
                  <a:lnTo>
                    <a:pt x="2688" y="899"/>
                  </a:lnTo>
                  <a:lnTo>
                    <a:pt x="2688" y="899"/>
                  </a:lnTo>
                  <a:lnTo>
                    <a:pt x="2688" y="899"/>
                  </a:lnTo>
                  <a:lnTo>
                    <a:pt x="2688" y="899"/>
                  </a:lnTo>
                  <a:lnTo>
                    <a:pt x="2688" y="899"/>
                  </a:lnTo>
                  <a:lnTo>
                    <a:pt x="2688" y="686"/>
                  </a:lnTo>
                  <a:lnTo>
                    <a:pt x="2688" y="686"/>
                  </a:lnTo>
                  <a:lnTo>
                    <a:pt x="2688" y="682"/>
                  </a:lnTo>
                  <a:lnTo>
                    <a:pt x="2688" y="682"/>
                  </a:lnTo>
                  <a:lnTo>
                    <a:pt x="2688" y="682"/>
                  </a:lnTo>
                  <a:lnTo>
                    <a:pt x="2689" y="682"/>
                  </a:lnTo>
                  <a:lnTo>
                    <a:pt x="2689" y="899"/>
                  </a:lnTo>
                  <a:lnTo>
                    <a:pt x="2690" y="899"/>
                  </a:lnTo>
                  <a:lnTo>
                    <a:pt x="2690" y="899"/>
                  </a:lnTo>
                  <a:lnTo>
                    <a:pt x="2690" y="899"/>
                  </a:lnTo>
                  <a:lnTo>
                    <a:pt x="2690" y="899"/>
                  </a:lnTo>
                  <a:lnTo>
                    <a:pt x="2690" y="899"/>
                  </a:lnTo>
                  <a:lnTo>
                    <a:pt x="2690" y="899"/>
                  </a:lnTo>
                  <a:lnTo>
                    <a:pt x="2690" y="899"/>
                  </a:lnTo>
                  <a:lnTo>
                    <a:pt x="2690" y="677"/>
                  </a:lnTo>
                  <a:lnTo>
                    <a:pt x="2690" y="677"/>
                  </a:lnTo>
                  <a:lnTo>
                    <a:pt x="2690" y="899"/>
                  </a:lnTo>
                  <a:lnTo>
                    <a:pt x="2690" y="899"/>
                  </a:lnTo>
                  <a:lnTo>
                    <a:pt x="2690" y="899"/>
                  </a:lnTo>
                  <a:lnTo>
                    <a:pt x="2690" y="899"/>
                  </a:lnTo>
                  <a:lnTo>
                    <a:pt x="2690" y="899"/>
                  </a:lnTo>
                  <a:lnTo>
                    <a:pt x="2692" y="899"/>
                  </a:lnTo>
                  <a:lnTo>
                    <a:pt x="2692" y="899"/>
                  </a:lnTo>
                  <a:lnTo>
                    <a:pt x="2692" y="899"/>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4"/>
                  </a:lnTo>
                  <a:lnTo>
                    <a:pt x="2693" y="674"/>
                  </a:lnTo>
                  <a:lnTo>
                    <a:pt x="2693" y="674"/>
                  </a:lnTo>
                  <a:lnTo>
                    <a:pt x="2693" y="674"/>
                  </a:lnTo>
                  <a:lnTo>
                    <a:pt x="2693" y="674"/>
                  </a:lnTo>
                  <a:lnTo>
                    <a:pt x="2693" y="674"/>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4" y="671"/>
                  </a:lnTo>
                  <a:lnTo>
                    <a:pt x="2694" y="671"/>
                  </a:lnTo>
                  <a:lnTo>
                    <a:pt x="2697" y="671"/>
                  </a:lnTo>
                  <a:lnTo>
                    <a:pt x="2697" y="671"/>
                  </a:lnTo>
                  <a:lnTo>
                    <a:pt x="2702" y="671"/>
                  </a:lnTo>
                  <a:lnTo>
                    <a:pt x="2702" y="671"/>
                  </a:lnTo>
                  <a:lnTo>
                    <a:pt x="2702" y="671"/>
                  </a:lnTo>
                  <a:lnTo>
                    <a:pt x="2702" y="899"/>
                  </a:lnTo>
                  <a:lnTo>
                    <a:pt x="2707" y="899"/>
                  </a:lnTo>
                  <a:lnTo>
                    <a:pt x="2707" y="899"/>
                  </a:lnTo>
                  <a:lnTo>
                    <a:pt x="2712" y="899"/>
                  </a:lnTo>
                  <a:lnTo>
                    <a:pt x="2712" y="899"/>
                  </a:lnTo>
                  <a:lnTo>
                    <a:pt x="2712" y="899"/>
                  </a:lnTo>
                  <a:lnTo>
                    <a:pt x="2712"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4" y="899"/>
                  </a:lnTo>
                  <a:lnTo>
                    <a:pt x="2714" y="899"/>
                  </a:lnTo>
                  <a:lnTo>
                    <a:pt x="2716" y="899"/>
                  </a:lnTo>
                  <a:lnTo>
                    <a:pt x="2716" y="899"/>
                  </a:lnTo>
                  <a:lnTo>
                    <a:pt x="2735" y="899"/>
                  </a:lnTo>
                  <a:lnTo>
                    <a:pt x="2735" y="899"/>
                  </a:lnTo>
                  <a:lnTo>
                    <a:pt x="2735" y="899"/>
                  </a:lnTo>
                  <a:lnTo>
                    <a:pt x="2735" y="657"/>
                  </a:lnTo>
                  <a:lnTo>
                    <a:pt x="2735" y="657"/>
                  </a:lnTo>
                  <a:lnTo>
                    <a:pt x="2735" y="657"/>
                  </a:lnTo>
                  <a:lnTo>
                    <a:pt x="2735" y="657"/>
                  </a:lnTo>
                  <a:lnTo>
                    <a:pt x="2735" y="657"/>
                  </a:lnTo>
                  <a:lnTo>
                    <a:pt x="2735" y="657"/>
                  </a:lnTo>
                  <a:lnTo>
                    <a:pt x="2735" y="657"/>
                  </a:lnTo>
                  <a:lnTo>
                    <a:pt x="2735" y="657"/>
                  </a:lnTo>
                  <a:lnTo>
                    <a:pt x="2735" y="655"/>
                  </a:lnTo>
                  <a:lnTo>
                    <a:pt x="2735" y="655"/>
                  </a:lnTo>
                  <a:lnTo>
                    <a:pt x="2735" y="655"/>
                  </a:lnTo>
                  <a:lnTo>
                    <a:pt x="2735" y="655"/>
                  </a:lnTo>
                  <a:lnTo>
                    <a:pt x="2735" y="655"/>
                  </a:lnTo>
                  <a:lnTo>
                    <a:pt x="2735" y="655"/>
                  </a:lnTo>
                  <a:lnTo>
                    <a:pt x="2735" y="655"/>
                  </a:lnTo>
                  <a:lnTo>
                    <a:pt x="2735" y="655"/>
                  </a:lnTo>
                  <a:lnTo>
                    <a:pt x="2735" y="654"/>
                  </a:lnTo>
                  <a:lnTo>
                    <a:pt x="2735" y="654"/>
                  </a:lnTo>
                  <a:lnTo>
                    <a:pt x="2735" y="654"/>
                  </a:lnTo>
                  <a:lnTo>
                    <a:pt x="2735" y="654"/>
                  </a:lnTo>
                  <a:lnTo>
                    <a:pt x="2735" y="654"/>
                  </a:lnTo>
                  <a:lnTo>
                    <a:pt x="2735" y="654"/>
                  </a:lnTo>
                  <a:lnTo>
                    <a:pt x="2735" y="899"/>
                  </a:lnTo>
                  <a:lnTo>
                    <a:pt x="2735" y="899"/>
                  </a:lnTo>
                  <a:lnTo>
                    <a:pt x="2735" y="654"/>
                  </a:lnTo>
                  <a:lnTo>
                    <a:pt x="2736" y="654"/>
                  </a:lnTo>
                  <a:lnTo>
                    <a:pt x="2736" y="654"/>
                  </a:lnTo>
                  <a:lnTo>
                    <a:pt x="2748" y="654"/>
                  </a:lnTo>
                  <a:lnTo>
                    <a:pt x="2748" y="899"/>
                  </a:lnTo>
                  <a:lnTo>
                    <a:pt x="2752" y="899"/>
                  </a:lnTo>
                  <a:lnTo>
                    <a:pt x="2752" y="899"/>
                  </a:lnTo>
                  <a:lnTo>
                    <a:pt x="2775" y="899"/>
                  </a:lnTo>
                  <a:lnTo>
                    <a:pt x="2775" y="652"/>
                  </a:lnTo>
                  <a:lnTo>
                    <a:pt x="2775" y="652"/>
                  </a:lnTo>
                  <a:lnTo>
                    <a:pt x="2775" y="652"/>
                  </a:lnTo>
                  <a:lnTo>
                    <a:pt x="2775" y="652"/>
                  </a:lnTo>
                  <a:lnTo>
                    <a:pt x="2775" y="652"/>
                  </a:lnTo>
                  <a:lnTo>
                    <a:pt x="2775" y="652"/>
                  </a:lnTo>
                  <a:lnTo>
                    <a:pt x="2775" y="899"/>
                  </a:lnTo>
                  <a:lnTo>
                    <a:pt x="2782" y="899"/>
                  </a:lnTo>
                  <a:lnTo>
                    <a:pt x="2782" y="899"/>
                  </a:lnTo>
                  <a:lnTo>
                    <a:pt x="2782" y="899"/>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3" y="647"/>
                  </a:lnTo>
                  <a:lnTo>
                    <a:pt x="2783" y="647"/>
                  </a:lnTo>
                  <a:lnTo>
                    <a:pt x="2783" y="647"/>
                  </a:lnTo>
                  <a:lnTo>
                    <a:pt x="2783" y="647"/>
                  </a:lnTo>
                  <a:lnTo>
                    <a:pt x="2783" y="647"/>
                  </a:lnTo>
                  <a:lnTo>
                    <a:pt x="2783" y="899"/>
                  </a:lnTo>
                  <a:lnTo>
                    <a:pt x="2783" y="899"/>
                  </a:lnTo>
                  <a:lnTo>
                    <a:pt x="2783" y="899"/>
                  </a:lnTo>
                  <a:lnTo>
                    <a:pt x="2783" y="899"/>
                  </a:lnTo>
                  <a:lnTo>
                    <a:pt x="2783" y="899"/>
                  </a:lnTo>
                  <a:lnTo>
                    <a:pt x="2791" y="899"/>
                  </a:lnTo>
                  <a:lnTo>
                    <a:pt x="2791" y="899"/>
                  </a:lnTo>
                  <a:lnTo>
                    <a:pt x="2792" y="899"/>
                  </a:lnTo>
                  <a:lnTo>
                    <a:pt x="2792" y="899"/>
                  </a:lnTo>
                  <a:lnTo>
                    <a:pt x="2794" y="899"/>
                  </a:lnTo>
                  <a:lnTo>
                    <a:pt x="2794" y="899"/>
                  </a:lnTo>
                  <a:lnTo>
                    <a:pt x="2794" y="899"/>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899"/>
                  </a:lnTo>
                  <a:lnTo>
                    <a:pt x="2794" y="899"/>
                  </a:lnTo>
                  <a:lnTo>
                    <a:pt x="2794" y="899"/>
                  </a:lnTo>
                  <a:lnTo>
                    <a:pt x="2795" y="899"/>
                  </a:lnTo>
                  <a:lnTo>
                    <a:pt x="2795" y="899"/>
                  </a:lnTo>
                  <a:lnTo>
                    <a:pt x="2798" y="899"/>
                  </a:lnTo>
                  <a:lnTo>
                    <a:pt x="2798" y="626"/>
                  </a:lnTo>
                  <a:lnTo>
                    <a:pt x="2799" y="626"/>
                  </a:lnTo>
                  <a:lnTo>
                    <a:pt x="2799" y="626"/>
                  </a:lnTo>
                  <a:lnTo>
                    <a:pt x="2837" y="626"/>
                  </a:lnTo>
                  <a:lnTo>
                    <a:pt x="2837" y="899"/>
                  </a:lnTo>
                  <a:lnTo>
                    <a:pt x="2837" y="899"/>
                  </a:lnTo>
                  <a:lnTo>
                    <a:pt x="2837" y="623"/>
                  </a:lnTo>
                  <a:lnTo>
                    <a:pt x="2837" y="623"/>
                  </a:lnTo>
                  <a:lnTo>
                    <a:pt x="2837" y="899"/>
                  </a:lnTo>
                  <a:lnTo>
                    <a:pt x="2840" y="899"/>
                  </a:lnTo>
                  <a:lnTo>
                    <a:pt x="2840" y="899"/>
                  </a:lnTo>
                  <a:lnTo>
                    <a:pt x="2842" y="899"/>
                  </a:lnTo>
                  <a:lnTo>
                    <a:pt x="2842" y="899"/>
                  </a:lnTo>
                  <a:lnTo>
                    <a:pt x="2842" y="899"/>
                  </a:lnTo>
                  <a:lnTo>
                    <a:pt x="2842" y="899"/>
                  </a:lnTo>
                  <a:lnTo>
                    <a:pt x="2842" y="899"/>
                  </a:lnTo>
                  <a:lnTo>
                    <a:pt x="2842" y="899"/>
                  </a:lnTo>
                  <a:lnTo>
                    <a:pt x="2843" y="899"/>
                  </a:lnTo>
                  <a:lnTo>
                    <a:pt x="2843" y="899"/>
                  </a:lnTo>
                  <a:lnTo>
                    <a:pt x="2844" y="899"/>
                  </a:lnTo>
                  <a:lnTo>
                    <a:pt x="2844" y="899"/>
                  </a:lnTo>
                  <a:lnTo>
                    <a:pt x="2848" y="899"/>
                  </a:lnTo>
                  <a:lnTo>
                    <a:pt x="2848" y="899"/>
                  </a:lnTo>
                  <a:lnTo>
                    <a:pt x="2853" y="899"/>
                  </a:lnTo>
                  <a:lnTo>
                    <a:pt x="2853" y="899"/>
                  </a:lnTo>
                  <a:lnTo>
                    <a:pt x="2855" y="899"/>
                  </a:lnTo>
                  <a:lnTo>
                    <a:pt x="2855" y="899"/>
                  </a:lnTo>
                  <a:lnTo>
                    <a:pt x="2856" y="899"/>
                  </a:lnTo>
                  <a:lnTo>
                    <a:pt x="2856" y="899"/>
                  </a:lnTo>
                  <a:lnTo>
                    <a:pt x="2866" y="899"/>
                  </a:lnTo>
                  <a:lnTo>
                    <a:pt x="2866" y="899"/>
                  </a:lnTo>
                  <a:lnTo>
                    <a:pt x="2891" y="899"/>
                  </a:lnTo>
                  <a:lnTo>
                    <a:pt x="2891" y="899"/>
                  </a:lnTo>
                  <a:lnTo>
                    <a:pt x="2895" y="899"/>
                  </a:lnTo>
                  <a:lnTo>
                    <a:pt x="2895" y="899"/>
                  </a:lnTo>
                  <a:lnTo>
                    <a:pt x="2896" y="899"/>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8" y="598"/>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3"/>
                  </a:lnTo>
                  <a:lnTo>
                    <a:pt x="2898" y="593"/>
                  </a:lnTo>
                  <a:lnTo>
                    <a:pt x="2898" y="593"/>
                  </a:lnTo>
                  <a:lnTo>
                    <a:pt x="2899" y="593"/>
                  </a:lnTo>
                  <a:lnTo>
                    <a:pt x="2899" y="899"/>
                  </a:lnTo>
                  <a:lnTo>
                    <a:pt x="2900" y="899"/>
                  </a:lnTo>
                  <a:lnTo>
                    <a:pt x="2900" y="899"/>
                  </a:lnTo>
                  <a:lnTo>
                    <a:pt x="2901" y="899"/>
                  </a:lnTo>
                  <a:lnTo>
                    <a:pt x="2901" y="593"/>
                  </a:lnTo>
                  <a:lnTo>
                    <a:pt x="2902" y="593"/>
                  </a:lnTo>
                  <a:lnTo>
                    <a:pt x="2902" y="899"/>
                  </a:lnTo>
                  <a:lnTo>
                    <a:pt x="2903" y="899"/>
                  </a:lnTo>
                  <a:lnTo>
                    <a:pt x="2903" y="899"/>
                  </a:lnTo>
                  <a:lnTo>
                    <a:pt x="2904" y="899"/>
                  </a:lnTo>
                  <a:lnTo>
                    <a:pt x="2904" y="899"/>
                  </a:lnTo>
                  <a:lnTo>
                    <a:pt x="2904" y="899"/>
                  </a:lnTo>
                  <a:lnTo>
                    <a:pt x="2904" y="577"/>
                  </a:lnTo>
                  <a:lnTo>
                    <a:pt x="2904" y="577"/>
                  </a:lnTo>
                  <a:lnTo>
                    <a:pt x="2904" y="577"/>
                  </a:lnTo>
                  <a:lnTo>
                    <a:pt x="2904" y="577"/>
                  </a:lnTo>
                  <a:lnTo>
                    <a:pt x="2904" y="577"/>
                  </a:lnTo>
                  <a:lnTo>
                    <a:pt x="2904" y="577"/>
                  </a:lnTo>
                  <a:lnTo>
                    <a:pt x="2904" y="577"/>
                  </a:lnTo>
                  <a:lnTo>
                    <a:pt x="2906" y="577"/>
                  </a:lnTo>
                  <a:lnTo>
                    <a:pt x="2906" y="577"/>
                  </a:lnTo>
                  <a:lnTo>
                    <a:pt x="2909" y="577"/>
                  </a:lnTo>
                  <a:lnTo>
                    <a:pt x="2909" y="577"/>
                  </a:lnTo>
                  <a:lnTo>
                    <a:pt x="2913" y="577"/>
                  </a:lnTo>
                  <a:lnTo>
                    <a:pt x="2913" y="577"/>
                  </a:lnTo>
                  <a:lnTo>
                    <a:pt x="2917" y="577"/>
                  </a:lnTo>
                  <a:lnTo>
                    <a:pt x="2917" y="568"/>
                  </a:lnTo>
                  <a:lnTo>
                    <a:pt x="2917" y="568"/>
                  </a:lnTo>
                  <a:lnTo>
                    <a:pt x="2917" y="568"/>
                  </a:lnTo>
                  <a:lnTo>
                    <a:pt x="2918" y="568"/>
                  </a:lnTo>
                  <a:lnTo>
                    <a:pt x="2918" y="899"/>
                  </a:lnTo>
                  <a:lnTo>
                    <a:pt x="2938" y="899"/>
                  </a:lnTo>
                  <a:lnTo>
                    <a:pt x="2938" y="567"/>
                  </a:lnTo>
                  <a:lnTo>
                    <a:pt x="2938" y="567"/>
                  </a:lnTo>
                  <a:lnTo>
                    <a:pt x="2938" y="567"/>
                  </a:lnTo>
                  <a:lnTo>
                    <a:pt x="2939" y="567"/>
                  </a:lnTo>
                  <a:lnTo>
                    <a:pt x="2939" y="899"/>
                  </a:lnTo>
                  <a:lnTo>
                    <a:pt x="2943" y="899"/>
                  </a:lnTo>
                  <a:lnTo>
                    <a:pt x="2943" y="899"/>
                  </a:lnTo>
                  <a:lnTo>
                    <a:pt x="2943" y="899"/>
                  </a:lnTo>
                  <a:lnTo>
                    <a:pt x="2943" y="565"/>
                  </a:lnTo>
                  <a:lnTo>
                    <a:pt x="2943" y="565"/>
                  </a:lnTo>
                  <a:lnTo>
                    <a:pt x="2943" y="562"/>
                  </a:lnTo>
                  <a:lnTo>
                    <a:pt x="2943" y="562"/>
                  </a:lnTo>
                  <a:lnTo>
                    <a:pt x="2943" y="562"/>
                  </a:lnTo>
                  <a:lnTo>
                    <a:pt x="2943" y="562"/>
                  </a:lnTo>
                  <a:lnTo>
                    <a:pt x="2943" y="562"/>
                  </a:lnTo>
                  <a:lnTo>
                    <a:pt x="2943" y="562"/>
                  </a:lnTo>
                  <a:lnTo>
                    <a:pt x="2943" y="562"/>
                  </a:lnTo>
                  <a:lnTo>
                    <a:pt x="2943" y="562"/>
                  </a:lnTo>
                  <a:lnTo>
                    <a:pt x="2943" y="562"/>
                  </a:lnTo>
                  <a:lnTo>
                    <a:pt x="2944" y="562"/>
                  </a:lnTo>
                  <a:lnTo>
                    <a:pt x="2944" y="562"/>
                  </a:lnTo>
                  <a:lnTo>
                    <a:pt x="2945" y="562"/>
                  </a:lnTo>
                  <a:lnTo>
                    <a:pt x="2945" y="899"/>
                  </a:lnTo>
                  <a:lnTo>
                    <a:pt x="2947" y="899"/>
                  </a:lnTo>
                  <a:lnTo>
                    <a:pt x="2947"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51" y="899"/>
                  </a:lnTo>
                  <a:lnTo>
                    <a:pt x="2951" y="547"/>
                  </a:lnTo>
                  <a:lnTo>
                    <a:pt x="2951" y="547"/>
                  </a:lnTo>
                  <a:lnTo>
                    <a:pt x="2951" y="547"/>
                  </a:lnTo>
                  <a:lnTo>
                    <a:pt x="2951" y="547"/>
                  </a:lnTo>
                  <a:lnTo>
                    <a:pt x="2951" y="899"/>
                  </a:lnTo>
                  <a:lnTo>
                    <a:pt x="2952" y="899"/>
                  </a:lnTo>
                  <a:lnTo>
                    <a:pt x="2952" y="899"/>
                  </a:lnTo>
                  <a:lnTo>
                    <a:pt x="2953" y="899"/>
                  </a:lnTo>
                  <a:lnTo>
                    <a:pt x="2953" y="899"/>
                  </a:lnTo>
                  <a:lnTo>
                    <a:pt x="2962" y="899"/>
                  </a:lnTo>
                  <a:lnTo>
                    <a:pt x="2962" y="539"/>
                  </a:lnTo>
                  <a:lnTo>
                    <a:pt x="2962" y="539"/>
                  </a:lnTo>
                  <a:lnTo>
                    <a:pt x="2962" y="539"/>
                  </a:lnTo>
                  <a:lnTo>
                    <a:pt x="2962" y="539"/>
                  </a:lnTo>
                  <a:lnTo>
                    <a:pt x="2962" y="539"/>
                  </a:lnTo>
                  <a:lnTo>
                    <a:pt x="2962" y="539"/>
                  </a:lnTo>
                  <a:lnTo>
                    <a:pt x="2962" y="539"/>
                  </a:lnTo>
                  <a:lnTo>
                    <a:pt x="2962" y="539"/>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4" y="538"/>
                  </a:lnTo>
                  <a:lnTo>
                    <a:pt x="2964"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7" y="538"/>
                  </a:lnTo>
                  <a:lnTo>
                    <a:pt x="2967" y="538"/>
                  </a:lnTo>
                  <a:lnTo>
                    <a:pt x="2967" y="538"/>
                  </a:lnTo>
                  <a:lnTo>
                    <a:pt x="2967" y="538"/>
                  </a:lnTo>
                  <a:lnTo>
                    <a:pt x="2967" y="538"/>
                  </a:lnTo>
                  <a:lnTo>
                    <a:pt x="2967" y="538"/>
                  </a:lnTo>
                  <a:lnTo>
                    <a:pt x="2968" y="538"/>
                  </a:lnTo>
                  <a:lnTo>
                    <a:pt x="2968" y="538"/>
                  </a:lnTo>
                  <a:lnTo>
                    <a:pt x="2972" y="538"/>
                  </a:lnTo>
                  <a:lnTo>
                    <a:pt x="2972" y="899"/>
                  </a:lnTo>
                  <a:lnTo>
                    <a:pt x="2972" y="899"/>
                  </a:lnTo>
                  <a:lnTo>
                    <a:pt x="2972" y="899"/>
                  </a:lnTo>
                  <a:lnTo>
                    <a:pt x="3045" y="899"/>
                  </a:lnTo>
                  <a:lnTo>
                    <a:pt x="3045" y="899"/>
                  </a:lnTo>
                  <a:lnTo>
                    <a:pt x="3045" y="899"/>
                  </a:lnTo>
                  <a:lnTo>
                    <a:pt x="3045" y="899"/>
                  </a:lnTo>
                  <a:lnTo>
                    <a:pt x="3046" y="899"/>
                  </a:lnTo>
                  <a:lnTo>
                    <a:pt x="3046" y="899"/>
                  </a:lnTo>
                  <a:lnTo>
                    <a:pt x="3046" y="899"/>
                  </a:lnTo>
                  <a:lnTo>
                    <a:pt x="3046" y="522"/>
                  </a:lnTo>
                  <a:lnTo>
                    <a:pt x="3046" y="522"/>
                  </a:lnTo>
                  <a:lnTo>
                    <a:pt x="3046" y="522"/>
                  </a:lnTo>
                  <a:lnTo>
                    <a:pt x="3047" y="522"/>
                  </a:lnTo>
                  <a:lnTo>
                    <a:pt x="3047" y="522"/>
                  </a:lnTo>
                  <a:lnTo>
                    <a:pt x="3047" y="522"/>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8" y="521"/>
                  </a:lnTo>
                  <a:lnTo>
                    <a:pt x="3048" y="521"/>
                  </a:lnTo>
                  <a:lnTo>
                    <a:pt x="3048" y="521"/>
                  </a:lnTo>
                  <a:lnTo>
                    <a:pt x="3048" y="521"/>
                  </a:lnTo>
                  <a:lnTo>
                    <a:pt x="3048" y="521"/>
                  </a:lnTo>
                  <a:lnTo>
                    <a:pt x="3048" y="521"/>
                  </a:lnTo>
                  <a:lnTo>
                    <a:pt x="3048" y="521"/>
                  </a:lnTo>
                  <a:lnTo>
                    <a:pt x="3048" y="521"/>
                  </a:lnTo>
                  <a:lnTo>
                    <a:pt x="3049" y="521"/>
                  </a:lnTo>
                  <a:lnTo>
                    <a:pt x="3049" y="521"/>
                  </a:lnTo>
                  <a:lnTo>
                    <a:pt x="3050" y="521"/>
                  </a:lnTo>
                  <a:lnTo>
                    <a:pt x="3050" y="521"/>
                  </a:lnTo>
                  <a:lnTo>
                    <a:pt x="3057" y="521"/>
                  </a:lnTo>
                  <a:lnTo>
                    <a:pt x="3057" y="520"/>
                  </a:lnTo>
                  <a:lnTo>
                    <a:pt x="3057" y="520"/>
                  </a:lnTo>
                  <a:lnTo>
                    <a:pt x="3057" y="520"/>
                  </a:lnTo>
                  <a:lnTo>
                    <a:pt x="3058" y="520"/>
                  </a:lnTo>
                  <a:lnTo>
                    <a:pt x="3058" y="899"/>
                  </a:lnTo>
                  <a:lnTo>
                    <a:pt x="3058" y="899"/>
                  </a:lnTo>
                  <a:lnTo>
                    <a:pt x="3058" y="899"/>
                  </a:lnTo>
                  <a:lnTo>
                    <a:pt x="3060" y="899"/>
                  </a:lnTo>
                  <a:lnTo>
                    <a:pt x="3060" y="899"/>
                  </a:lnTo>
                  <a:lnTo>
                    <a:pt x="3075" y="899"/>
                  </a:lnTo>
                  <a:lnTo>
                    <a:pt x="3075" y="899"/>
                  </a:lnTo>
                  <a:lnTo>
                    <a:pt x="3075" y="899"/>
                  </a:lnTo>
                  <a:lnTo>
                    <a:pt x="3075" y="492"/>
                  </a:lnTo>
                  <a:lnTo>
                    <a:pt x="3075" y="492"/>
                  </a:lnTo>
                  <a:lnTo>
                    <a:pt x="3075" y="492"/>
                  </a:lnTo>
                  <a:lnTo>
                    <a:pt x="3075" y="492"/>
                  </a:lnTo>
                  <a:lnTo>
                    <a:pt x="3075" y="492"/>
                  </a:lnTo>
                  <a:lnTo>
                    <a:pt x="3075" y="492"/>
                  </a:lnTo>
                  <a:lnTo>
                    <a:pt x="3075" y="492"/>
                  </a:lnTo>
                  <a:lnTo>
                    <a:pt x="3076" y="492"/>
                  </a:lnTo>
                  <a:lnTo>
                    <a:pt x="3076" y="899"/>
                  </a:lnTo>
                  <a:lnTo>
                    <a:pt x="3101" y="899"/>
                  </a:lnTo>
                  <a:lnTo>
                    <a:pt x="3101" y="899"/>
                  </a:lnTo>
                  <a:lnTo>
                    <a:pt x="3156" y="899"/>
                  </a:lnTo>
                  <a:lnTo>
                    <a:pt x="3156" y="899"/>
                  </a:lnTo>
                  <a:lnTo>
                    <a:pt x="3156" y="899"/>
                  </a:lnTo>
                  <a:lnTo>
                    <a:pt x="3156" y="488"/>
                  </a:lnTo>
                  <a:lnTo>
                    <a:pt x="3157" y="488"/>
                  </a:lnTo>
                  <a:lnTo>
                    <a:pt x="3157" y="488"/>
                  </a:lnTo>
                  <a:lnTo>
                    <a:pt x="3157" y="488"/>
                  </a:lnTo>
                  <a:lnTo>
                    <a:pt x="3157" y="488"/>
                  </a:lnTo>
                  <a:lnTo>
                    <a:pt x="3159" y="488"/>
                  </a:lnTo>
                  <a:lnTo>
                    <a:pt x="3159" y="488"/>
                  </a:lnTo>
                  <a:lnTo>
                    <a:pt x="3169" y="488"/>
                  </a:lnTo>
                  <a:lnTo>
                    <a:pt x="3169" y="488"/>
                  </a:lnTo>
                  <a:lnTo>
                    <a:pt x="3169" y="488"/>
                  </a:lnTo>
                  <a:lnTo>
                    <a:pt x="3169" y="479"/>
                  </a:lnTo>
                  <a:lnTo>
                    <a:pt x="3169" y="479"/>
                  </a:lnTo>
                  <a:lnTo>
                    <a:pt x="3169" y="479"/>
                  </a:lnTo>
                  <a:lnTo>
                    <a:pt x="3169" y="479"/>
                  </a:lnTo>
                  <a:lnTo>
                    <a:pt x="3169" y="479"/>
                  </a:lnTo>
                  <a:lnTo>
                    <a:pt x="3169" y="479"/>
                  </a:lnTo>
                  <a:lnTo>
                    <a:pt x="3169" y="479"/>
                  </a:lnTo>
                  <a:lnTo>
                    <a:pt x="3169" y="479"/>
                  </a:lnTo>
                  <a:lnTo>
                    <a:pt x="3169" y="479"/>
                  </a:lnTo>
                  <a:lnTo>
                    <a:pt x="3171" y="479"/>
                  </a:lnTo>
                  <a:lnTo>
                    <a:pt x="3171" y="479"/>
                  </a:lnTo>
                  <a:lnTo>
                    <a:pt x="3172" y="479"/>
                  </a:lnTo>
                  <a:lnTo>
                    <a:pt x="3172" y="479"/>
                  </a:lnTo>
                  <a:lnTo>
                    <a:pt x="3175" y="47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899"/>
                  </a:lnTo>
                  <a:lnTo>
                    <a:pt x="3185" y="899"/>
                  </a:lnTo>
                  <a:lnTo>
                    <a:pt x="3185" y="899"/>
                  </a:lnTo>
                  <a:lnTo>
                    <a:pt x="3186" y="899"/>
                  </a:lnTo>
                  <a:lnTo>
                    <a:pt x="3186" y="899"/>
                  </a:lnTo>
                  <a:lnTo>
                    <a:pt x="3186" y="899"/>
                  </a:lnTo>
                  <a:lnTo>
                    <a:pt x="3186" y="455"/>
                  </a:lnTo>
                  <a:lnTo>
                    <a:pt x="3186" y="455"/>
                  </a:lnTo>
                  <a:lnTo>
                    <a:pt x="3186" y="455"/>
                  </a:lnTo>
                  <a:lnTo>
                    <a:pt x="3186" y="455"/>
                  </a:lnTo>
                  <a:lnTo>
                    <a:pt x="3186" y="454"/>
                  </a:lnTo>
                  <a:lnTo>
                    <a:pt x="3186" y="454"/>
                  </a:lnTo>
                  <a:lnTo>
                    <a:pt x="3186" y="454"/>
                  </a:lnTo>
                  <a:lnTo>
                    <a:pt x="3187" y="454"/>
                  </a:lnTo>
                  <a:lnTo>
                    <a:pt x="3187" y="445"/>
                  </a:lnTo>
                  <a:lnTo>
                    <a:pt x="3187" y="445"/>
                  </a:lnTo>
                  <a:lnTo>
                    <a:pt x="3187" y="445"/>
                  </a:lnTo>
                  <a:lnTo>
                    <a:pt x="3187" y="445"/>
                  </a:lnTo>
                  <a:lnTo>
                    <a:pt x="3187" y="445"/>
                  </a:lnTo>
                  <a:lnTo>
                    <a:pt x="3187" y="445"/>
                  </a:lnTo>
                  <a:lnTo>
                    <a:pt x="3187" y="445"/>
                  </a:lnTo>
                  <a:lnTo>
                    <a:pt x="3188" y="445"/>
                  </a:lnTo>
                  <a:lnTo>
                    <a:pt x="3188" y="440"/>
                  </a:lnTo>
                  <a:lnTo>
                    <a:pt x="3189" y="440"/>
                  </a:lnTo>
                  <a:lnTo>
                    <a:pt x="3189" y="440"/>
                  </a:lnTo>
                  <a:lnTo>
                    <a:pt x="3189" y="440"/>
                  </a:lnTo>
                  <a:lnTo>
                    <a:pt x="3189" y="438"/>
                  </a:lnTo>
                  <a:lnTo>
                    <a:pt x="3189" y="438"/>
                  </a:lnTo>
                  <a:lnTo>
                    <a:pt x="3189" y="438"/>
                  </a:lnTo>
                  <a:lnTo>
                    <a:pt x="3189" y="438"/>
                  </a:lnTo>
                  <a:lnTo>
                    <a:pt x="3189" y="438"/>
                  </a:lnTo>
                  <a:lnTo>
                    <a:pt x="3189" y="438"/>
                  </a:lnTo>
                  <a:lnTo>
                    <a:pt x="3189" y="438"/>
                  </a:lnTo>
                  <a:lnTo>
                    <a:pt x="3189" y="438"/>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4"/>
                  </a:lnTo>
                  <a:lnTo>
                    <a:pt x="3189" y="434"/>
                  </a:lnTo>
                  <a:lnTo>
                    <a:pt x="3189" y="430"/>
                  </a:lnTo>
                  <a:lnTo>
                    <a:pt x="3189" y="430"/>
                  </a:lnTo>
                  <a:lnTo>
                    <a:pt x="3189" y="899"/>
                  </a:lnTo>
                  <a:lnTo>
                    <a:pt x="3189" y="899"/>
                  </a:lnTo>
                  <a:lnTo>
                    <a:pt x="3189" y="899"/>
                  </a:lnTo>
                  <a:lnTo>
                    <a:pt x="3189" y="899"/>
                  </a:lnTo>
                  <a:lnTo>
                    <a:pt x="3189" y="430"/>
                  </a:lnTo>
                  <a:lnTo>
                    <a:pt x="3190" y="430"/>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420"/>
                  </a:lnTo>
                  <a:lnTo>
                    <a:pt x="3192" y="420"/>
                  </a:lnTo>
                  <a:lnTo>
                    <a:pt x="3192" y="420"/>
                  </a:lnTo>
                  <a:lnTo>
                    <a:pt x="3192" y="420"/>
                  </a:lnTo>
                  <a:lnTo>
                    <a:pt x="3192" y="420"/>
                  </a:lnTo>
                  <a:lnTo>
                    <a:pt x="3192" y="420"/>
                  </a:lnTo>
                  <a:lnTo>
                    <a:pt x="3192" y="408"/>
                  </a:lnTo>
                  <a:lnTo>
                    <a:pt x="3192" y="408"/>
                  </a:lnTo>
                  <a:lnTo>
                    <a:pt x="3192" y="404"/>
                  </a:lnTo>
                  <a:lnTo>
                    <a:pt x="3192" y="404"/>
                  </a:lnTo>
                  <a:lnTo>
                    <a:pt x="3192" y="402"/>
                  </a:lnTo>
                  <a:lnTo>
                    <a:pt x="3192" y="402"/>
                  </a:lnTo>
                  <a:lnTo>
                    <a:pt x="3192" y="402"/>
                  </a:lnTo>
                  <a:lnTo>
                    <a:pt x="3193" y="402"/>
                  </a:lnTo>
                  <a:lnTo>
                    <a:pt x="3193" y="394"/>
                  </a:lnTo>
                  <a:lnTo>
                    <a:pt x="3193" y="394"/>
                  </a:lnTo>
                  <a:lnTo>
                    <a:pt x="3193" y="394"/>
                  </a:lnTo>
                  <a:lnTo>
                    <a:pt x="3193" y="394"/>
                  </a:lnTo>
                  <a:lnTo>
                    <a:pt x="3193" y="394"/>
                  </a:lnTo>
                  <a:lnTo>
                    <a:pt x="3193" y="394"/>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4" y="391"/>
                  </a:lnTo>
                  <a:lnTo>
                    <a:pt x="3194" y="391"/>
                  </a:lnTo>
                  <a:lnTo>
                    <a:pt x="3194" y="391"/>
                  </a:lnTo>
                  <a:lnTo>
                    <a:pt x="3194" y="391"/>
                  </a:lnTo>
                  <a:lnTo>
                    <a:pt x="3194" y="391"/>
                  </a:lnTo>
                  <a:lnTo>
                    <a:pt x="3194" y="391"/>
                  </a:lnTo>
                  <a:lnTo>
                    <a:pt x="3194" y="391"/>
                  </a:lnTo>
                  <a:lnTo>
                    <a:pt x="3194" y="391"/>
                  </a:lnTo>
                  <a:lnTo>
                    <a:pt x="3195" y="391"/>
                  </a:lnTo>
                  <a:lnTo>
                    <a:pt x="3195" y="391"/>
                  </a:lnTo>
                  <a:lnTo>
                    <a:pt x="3196" y="391"/>
                  </a:lnTo>
                  <a:lnTo>
                    <a:pt x="3196" y="391"/>
                  </a:lnTo>
                  <a:lnTo>
                    <a:pt x="3197" y="391"/>
                  </a:lnTo>
                  <a:lnTo>
                    <a:pt x="3197" y="391"/>
                  </a:lnTo>
                  <a:lnTo>
                    <a:pt x="3201" y="391"/>
                  </a:lnTo>
                  <a:lnTo>
                    <a:pt x="3201" y="385"/>
                  </a:lnTo>
                  <a:lnTo>
                    <a:pt x="3202" y="385"/>
                  </a:lnTo>
                  <a:lnTo>
                    <a:pt x="3202" y="384"/>
                  </a:lnTo>
                  <a:lnTo>
                    <a:pt x="3202" y="384"/>
                  </a:lnTo>
                  <a:lnTo>
                    <a:pt x="3202" y="384"/>
                  </a:lnTo>
                  <a:lnTo>
                    <a:pt x="3203" y="384"/>
                  </a:lnTo>
                  <a:lnTo>
                    <a:pt x="3203" y="899"/>
                  </a:lnTo>
                  <a:lnTo>
                    <a:pt x="3216" y="899"/>
                  </a:lnTo>
                  <a:lnTo>
                    <a:pt x="3216" y="375"/>
                  </a:lnTo>
                  <a:lnTo>
                    <a:pt x="3216" y="375"/>
                  </a:lnTo>
                  <a:lnTo>
                    <a:pt x="3216" y="368"/>
                  </a:lnTo>
                  <a:lnTo>
                    <a:pt x="3216" y="368"/>
                  </a:lnTo>
                  <a:lnTo>
                    <a:pt x="3216" y="365"/>
                  </a:lnTo>
                  <a:lnTo>
                    <a:pt x="3216" y="365"/>
                  </a:lnTo>
                  <a:lnTo>
                    <a:pt x="3216" y="365"/>
                  </a:lnTo>
                  <a:lnTo>
                    <a:pt x="3216" y="365"/>
                  </a:lnTo>
                  <a:lnTo>
                    <a:pt x="3216" y="364"/>
                  </a:lnTo>
                  <a:lnTo>
                    <a:pt x="3216" y="364"/>
                  </a:lnTo>
                  <a:lnTo>
                    <a:pt x="3216" y="364"/>
                  </a:lnTo>
                  <a:lnTo>
                    <a:pt x="3216" y="364"/>
                  </a:lnTo>
                  <a:lnTo>
                    <a:pt x="3216" y="361"/>
                  </a:lnTo>
                  <a:lnTo>
                    <a:pt x="3216" y="361"/>
                  </a:lnTo>
                  <a:lnTo>
                    <a:pt x="3216" y="357"/>
                  </a:lnTo>
                  <a:lnTo>
                    <a:pt x="3216" y="357"/>
                  </a:lnTo>
                  <a:lnTo>
                    <a:pt x="3216" y="353"/>
                  </a:lnTo>
                  <a:lnTo>
                    <a:pt x="3216" y="353"/>
                  </a:lnTo>
                  <a:lnTo>
                    <a:pt x="3216" y="353"/>
                  </a:lnTo>
                  <a:lnTo>
                    <a:pt x="3216" y="353"/>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7" y="350"/>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8" y="345"/>
                  </a:lnTo>
                  <a:lnTo>
                    <a:pt x="3218" y="345"/>
                  </a:lnTo>
                  <a:lnTo>
                    <a:pt x="3218" y="345"/>
                  </a:lnTo>
                  <a:lnTo>
                    <a:pt x="3218" y="344"/>
                  </a:lnTo>
                  <a:lnTo>
                    <a:pt x="3218" y="344"/>
                  </a:lnTo>
                  <a:lnTo>
                    <a:pt x="3218" y="331"/>
                  </a:lnTo>
                  <a:lnTo>
                    <a:pt x="3218" y="331"/>
                  </a:lnTo>
                  <a:lnTo>
                    <a:pt x="3218" y="324"/>
                  </a:lnTo>
                  <a:lnTo>
                    <a:pt x="3218" y="324"/>
                  </a:lnTo>
                  <a:lnTo>
                    <a:pt x="3218" y="324"/>
                  </a:lnTo>
                  <a:lnTo>
                    <a:pt x="3218" y="324"/>
                  </a:lnTo>
                  <a:lnTo>
                    <a:pt x="3218" y="324"/>
                  </a:lnTo>
                  <a:lnTo>
                    <a:pt x="3243" y="324"/>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1"/>
                  </a:lnTo>
                  <a:lnTo>
                    <a:pt x="3243" y="321"/>
                  </a:lnTo>
                  <a:lnTo>
                    <a:pt x="3243" y="321"/>
                  </a:lnTo>
                  <a:lnTo>
                    <a:pt x="3244" y="321"/>
                  </a:lnTo>
                  <a:lnTo>
                    <a:pt x="3244" y="319"/>
                  </a:lnTo>
                  <a:lnTo>
                    <a:pt x="3244" y="319"/>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5" y="316"/>
                  </a:lnTo>
                  <a:lnTo>
                    <a:pt x="3245" y="316"/>
                  </a:lnTo>
                  <a:lnTo>
                    <a:pt x="3245" y="316"/>
                  </a:lnTo>
                  <a:lnTo>
                    <a:pt x="3245" y="285"/>
                  </a:lnTo>
                  <a:lnTo>
                    <a:pt x="3245" y="285"/>
                  </a:lnTo>
                  <a:lnTo>
                    <a:pt x="3245" y="285"/>
                  </a:lnTo>
                  <a:lnTo>
                    <a:pt x="3246" y="285"/>
                  </a:lnTo>
                  <a:lnTo>
                    <a:pt x="3246" y="283"/>
                  </a:lnTo>
                  <a:lnTo>
                    <a:pt x="3246" y="283"/>
                  </a:lnTo>
                  <a:lnTo>
                    <a:pt x="3246" y="283"/>
                  </a:lnTo>
                  <a:lnTo>
                    <a:pt x="3247" y="283"/>
                  </a:lnTo>
                  <a:lnTo>
                    <a:pt x="3247" y="281"/>
                  </a:lnTo>
                  <a:lnTo>
                    <a:pt x="3247" y="281"/>
                  </a:lnTo>
                  <a:lnTo>
                    <a:pt x="3247" y="281"/>
                  </a:lnTo>
                  <a:lnTo>
                    <a:pt x="3248" y="281"/>
                  </a:lnTo>
                  <a:lnTo>
                    <a:pt x="3248" y="276"/>
                  </a:lnTo>
                  <a:lnTo>
                    <a:pt x="3248" y="276"/>
                  </a:lnTo>
                  <a:lnTo>
                    <a:pt x="3248" y="276"/>
                  </a:lnTo>
                  <a:lnTo>
                    <a:pt x="3248" y="276"/>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9" y="275"/>
                  </a:lnTo>
                  <a:lnTo>
                    <a:pt x="3249" y="268"/>
                  </a:lnTo>
                  <a:lnTo>
                    <a:pt x="3249" y="268"/>
                  </a:lnTo>
                  <a:lnTo>
                    <a:pt x="3249" y="268"/>
                  </a:lnTo>
                  <a:lnTo>
                    <a:pt x="3249" y="268"/>
                  </a:lnTo>
                  <a:lnTo>
                    <a:pt x="3249" y="268"/>
                  </a:lnTo>
                  <a:lnTo>
                    <a:pt x="3249" y="268"/>
                  </a:lnTo>
                  <a:lnTo>
                    <a:pt x="3249" y="268"/>
                  </a:lnTo>
                  <a:lnTo>
                    <a:pt x="3249" y="268"/>
                  </a:lnTo>
                  <a:lnTo>
                    <a:pt x="3249" y="261"/>
                  </a:lnTo>
                  <a:lnTo>
                    <a:pt x="3249" y="261"/>
                  </a:lnTo>
                  <a:lnTo>
                    <a:pt x="3249" y="261"/>
                  </a:lnTo>
                  <a:lnTo>
                    <a:pt x="3249" y="261"/>
                  </a:lnTo>
                  <a:lnTo>
                    <a:pt x="3249" y="247"/>
                  </a:lnTo>
                  <a:lnTo>
                    <a:pt x="3249" y="247"/>
                  </a:lnTo>
                  <a:lnTo>
                    <a:pt x="3249" y="247"/>
                  </a:lnTo>
                  <a:lnTo>
                    <a:pt x="3249" y="247"/>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38"/>
                  </a:lnTo>
                  <a:lnTo>
                    <a:pt x="3250" y="238"/>
                  </a:lnTo>
                  <a:lnTo>
                    <a:pt x="3250" y="236"/>
                  </a:lnTo>
                  <a:lnTo>
                    <a:pt x="3250" y="236"/>
                  </a:lnTo>
                  <a:lnTo>
                    <a:pt x="3250" y="221"/>
                  </a:lnTo>
                  <a:lnTo>
                    <a:pt x="3251" y="221"/>
                  </a:lnTo>
                  <a:lnTo>
                    <a:pt x="3251" y="899"/>
                  </a:lnTo>
                  <a:lnTo>
                    <a:pt x="3251" y="899"/>
                  </a:lnTo>
                  <a:lnTo>
                    <a:pt x="3251" y="899"/>
                  </a:lnTo>
                  <a:lnTo>
                    <a:pt x="3252" y="899"/>
                  </a:lnTo>
                  <a:lnTo>
                    <a:pt x="3252" y="219"/>
                  </a:lnTo>
                  <a:lnTo>
                    <a:pt x="3252" y="219"/>
                  </a:lnTo>
                  <a:lnTo>
                    <a:pt x="3252" y="213"/>
                  </a:lnTo>
                  <a:lnTo>
                    <a:pt x="3252" y="213"/>
                  </a:lnTo>
                  <a:lnTo>
                    <a:pt x="3252" y="212"/>
                  </a:lnTo>
                  <a:lnTo>
                    <a:pt x="3252" y="212"/>
                  </a:lnTo>
                  <a:lnTo>
                    <a:pt x="3252" y="211"/>
                  </a:lnTo>
                  <a:lnTo>
                    <a:pt x="3252" y="211"/>
                  </a:lnTo>
                  <a:lnTo>
                    <a:pt x="3252" y="211"/>
                  </a:lnTo>
                  <a:lnTo>
                    <a:pt x="3252" y="211"/>
                  </a:lnTo>
                  <a:lnTo>
                    <a:pt x="3252" y="211"/>
                  </a:lnTo>
                  <a:lnTo>
                    <a:pt x="3252" y="211"/>
                  </a:lnTo>
                  <a:lnTo>
                    <a:pt x="3252" y="211"/>
                  </a:lnTo>
                  <a:lnTo>
                    <a:pt x="3252" y="211"/>
                  </a:lnTo>
                  <a:lnTo>
                    <a:pt x="3252" y="204"/>
                  </a:lnTo>
                  <a:lnTo>
                    <a:pt x="3252" y="204"/>
                  </a:lnTo>
                  <a:lnTo>
                    <a:pt x="3252" y="204"/>
                  </a:lnTo>
                  <a:lnTo>
                    <a:pt x="3253" y="204"/>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195"/>
                  </a:lnTo>
                  <a:lnTo>
                    <a:pt x="3253" y="195"/>
                  </a:lnTo>
                  <a:lnTo>
                    <a:pt x="3253" y="188"/>
                  </a:lnTo>
                  <a:lnTo>
                    <a:pt x="3253" y="188"/>
                  </a:lnTo>
                  <a:lnTo>
                    <a:pt x="3253" y="188"/>
                  </a:lnTo>
                  <a:lnTo>
                    <a:pt x="3253" y="188"/>
                  </a:lnTo>
                  <a:lnTo>
                    <a:pt x="3253" y="183"/>
                  </a:lnTo>
                  <a:lnTo>
                    <a:pt x="3253" y="183"/>
                  </a:lnTo>
                  <a:lnTo>
                    <a:pt x="3253" y="177"/>
                  </a:lnTo>
                  <a:lnTo>
                    <a:pt x="3253" y="177"/>
                  </a:lnTo>
                  <a:lnTo>
                    <a:pt x="3253" y="158"/>
                  </a:lnTo>
                  <a:lnTo>
                    <a:pt x="3253" y="158"/>
                  </a:lnTo>
                  <a:lnTo>
                    <a:pt x="3253" y="158"/>
                  </a:lnTo>
                  <a:lnTo>
                    <a:pt x="3253" y="158"/>
                  </a:lnTo>
                  <a:lnTo>
                    <a:pt x="3253" y="137"/>
                  </a:lnTo>
                  <a:lnTo>
                    <a:pt x="3253" y="137"/>
                  </a:lnTo>
                  <a:lnTo>
                    <a:pt x="3253" y="133"/>
                  </a:lnTo>
                  <a:lnTo>
                    <a:pt x="3253" y="133"/>
                  </a:lnTo>
                  <a:lnTo>
                    <a:pt x="3253" y="133"/>
                  </a:lnTo>
                  <a:lnTo>
                    <a:pt x="3253" y="133"/>
                  </a:lnTo>
                  <a:lnTo>
                    <a:pt x="3253" y="133"/>
                  </a:lnTo>
                  <a:lnTo>
                    <a:pt x="3253" y="133"/>
                  </a:lnTo>
                  <a:lnTo>
                    <a:pt x="3253" y="133"/>
                  </a:lnTo>
                  <a:lnTo>
                    <a:pt x="3272" y="133"/>
                  </a:lnTo>
                  <a:lnTo>
                    <a:pt x="3272" y="101"/>
                  </a:lnTo>
                  <a:lnTo>
                    <a:pt x="3272" y="101"/>
                  </a:lnTo>
                  <a:lnTo>
                    <a:pt x="3272" y="101"/>
                  </a:lnTo>
                  <a:lnTo>
                    <a:pt x="3273" y="101"/>
                  </a:lnTo>
                  <a:lnTo>
                    <a:pt x="3273" y="101"/>
                  </a:lnTo>
                  <a:lnTo>
                    <a:pt x="3273" y="101"/>
                  </a:lnTo>
                  <a:lnTo>
                    <a:pt x="3273" y="87"/>
                  </a:lnTo>
                  <a:lnTo>
                    <a:pt x="3273" y="87"/>
                  </a:lnTo>
                  <a:lnTo>
                    <a:pt x="3273" y="87"/>
                  </a:lnTo>
                  <a:lnTo>
                    <a:pt x="3273" y="87"/>
                  </a:lnTo>
                  <a:lnTo>
                    <a:pt x="3273" y="87"/>
                  </a:lnTo>
                  <a:lnTo>
                    <a:pt x="3273" y="87"/>
                  </a:lnTo>
                  <a:lnTo>
                    <a:pt x="3273" y="87"/>
                  </a:lnTo>
                  <a:lnTo>
                    <a:pt x="3273" y="87"/>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4" y="83"/>
                  </a:lnTo>
                  <a:lnTo>
                    <a:pt x="3274" y="83"/>
                  </a:lnTo>
                  <a:lnTo>
                    <a:pt x="3274" y="83"/>
                  </a:lnTo>
                  <a:lnTo>
                    <a:pt x="3274" y="83"/>
                  </a:lnTo>
                  <a:lnTo>
                    <a:pt x="3277" y="83"/>
                  </a:lnTo>
                  <a:lnTo>
                    <a:pt x="3277" y="29"/>
                  </a:lnTo>
                  <a:lnTo>
                    <a:pt x="3277" y="29"/>
                  </a:lnTo>
                  <a:lnTo>
                    <a:pt x="3277" y="29"/>
                  </a:lnTo>
                  <a:lnTo>
                    <a:pt x="3295" y="29"/>
                  </a:lnTo>
                  <a:lnTo>
                    <a:pt x="3295" y="3"/>
                  </a:lnTo>
                  <a:lnTo>
                    <a:pt x="3295" y="3"/>
                  </a:lnTo>
                  <a:lnTo>
                    <a:pt x="3295" y="3"/>
                  </a:lnTo>
                  <a:lnTo>
                    <a:pt x="3296" y="3"/>
                  </a:lnTo>
                  <a:lnTo>
                    <a:pt x="3296" y="0"/>
                  </a:lnTo>
                  <a:lnTo>
                    <a:pt x="3296" y="0"/>
                  </a:lnTo>
                  <a:lnTo>
                    <a:pt x="3296" y="0"/>
                  </a:lnTo>
                  <a:lnTo>
                    <a:pt x="3297" y="0"/>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0"/>
                  </a:lnTo>
                  <a:lnTo>
                    <a:pt x="3301" y="0"/>
                  </a:lnTo>
                  <a:lnTo>
                    <a:pt x="3301" y="0"/>
                  </a:lnTo>
                  <a:lnTo>
                    <a:pt x="3301" y="0"/>
                  </a:lnTo>
                  <a:lnTo>
                    <a:pt x="3301"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7" y="0"/>
                  </a:lnTo>
                  <a:lnTo>
                    <a:pt x="3317" y="0"/>
                  </a:lnTo>
                  <a:lnTo>
                    <a:pt x="3317" y="0"/>
                  </a:lnTo>
                  <a:lnTo>
                    <a:pt x="3317" y="0"/>
                  </a:lnTo>
                  <a:lnTo>
                    <a:pt x="3338" y="0"/>
                  </a:lnTo>
                  <a:lnTo>
                    <a:pt x="3338"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1" y="0"/>
                  </a:lnTo>
                  <a:lnTo>
                    <a:pt x="3341" y="0"/>
                  </a:lnTo>
                  <a:lnTo>
                    <a:pt x="3341" y="0"/>
                  </a:lnTo>
                  <a:lnTo>
                    <a:pt x="3341" y="0"/>
                  </a:lnTo>
                  <a:lnTo>
                    <a:pt x="3353" y="0"/>
                  </a:lnTo>
                  <a:lnTo>
                    <a:pt x="3353" y="0"/>
                  </a:lnTo>
                  <a:lnTo>
                    <a:pt x="3353" y="0"/>
                  </a:lnTo>
                  <a:lnTo>
                    <a:pt x="3353" y="0"/>
                  </a:lnTo>
                  <a:lnTo>
                    <a:pt x="3354" y="0"/>
                  </a:lnTo>
                  <a:lnTo>
                    <a:pt x="3354" y="0"/>
                  </a:lnTo>
                  <a:lnTo>
                    <a:pt x="3354" y="0"/>
                  </a:lnTo>
                  <a:lnTo>
                    <a:pt x="3354" y="0"/>
                  </a:lnTo>
                  <a:lnTo>
                    <a:pt x="3355" y="0"/>
                  </a:lnTo>
                  <a:lnTo>
                    <a:pt x="3355"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55" y="0"/>
                  </a:lnTo>
                  <a:lnTo>
                    <a:pt x="3355" y="0"/>
                  </a:lnTo>
                  <a:lnTo>
                    <a:pt x="3354" y="0"/>
                  </a:lnTo>
                  <a:lnTo>
                    <a:pt x="3354" y="0"/>
                  </a:lnTo>
                  <a:lnTo>
                    <a:pt x="3354" y="0"/>
                  </a:lnTo>
                  <a:lnTo>
                    <a:pt x="3354" y="0"/>
                  </a:lnTo>
                  <a:lnTo>
                    <a:pt x="3353" y="0"/>
                  </a:lnTo>
                  <a:lnTo>
                    <a:pt x="3353" y="0"/>
                  </a:lnTo>
                  <a:lnTo>
                    <a:pt x="3353" y="0"/>
                  </a:lnTo>
                  <a:lnTo>
                    <a:pt x="3353" y="0"/>
                  </a:lnTo>
                  <a:lnTo>
                    <a:pt x="3341" y="0"/>
                  </a:lnTo>
                  <a:lnTo>
                    <a:pt x="3341" y="0"/>
                  </a:lnTo>
                  <a:lnTo>
                    <a:pt x="3341" y="0"/>
                  </a:lnTo>
                  <a:lnTo>
                    <a:pt x="3341"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38" y="0"/>
                  </a:lnTo>
                  <a:lnTo>
                    <a:pt x="3338" y="0"/>
                  </a:lnTo>
                  <a:lnTo>
                    <a:pt x="3317" y="0"/>
                  </a:lnTo>
                  <a:lnTo>
                    <a:pt x="3317" y="0"/>
                  </a:lnTo>
                  <a:lnTo>
                    <a:pt x="3317" y="0"/>
                  </a:lnTo>
                  <a:lnTo>
                    <a:pt x="3317"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01" y="0"/>
                  </a:lnTo>
                  <a:lnTo>
                    <a:pt x="3301" y="0"/>
                  </a:lnTo>
                  <a:lnTo>
                    <a:pt x="3301" y="0"/>
                  </a:lnTo>
                  <a:lnTo>
                    <a:pt x="3301" y="0"/>
                  </a:lnTo>
                  <a:lnTo>
                    <a:pt x="3301" y="0"/>
                  </a:lnTo>
                  <a:lnTo>
                    <a:pt x="3301" y="0"/>
                  </a:lnTo>
                  <a:lnTo>
                    <a:pt x="3301" y="0"/>
                  </a:lnTo>
                  <a:lnTo>
                    <a:pt x="3301" y="0"/>
                  </a:lnTo>
                  <a:lnTo>
                    <a:pt x="3299" y="0"/>
                  </a:lnTo>
                  <a:lnTo>
                    <a:pt x="3299" y="0"/>
                  </a:lnTo>
                  <a:lnTo>
                    <a:pt x="3299" y="0"/>
                  </a:lnTo>
                  <a:lnTo>
                    <a:pt x="3299" y="0"/>
                  </a:lnTo>
                  <a:lnTo>
                    <a:pt x="3299" y="0"/>
                  </a:lnTo>
                  <a:lnTo>
                    <a:pt x="3299" y="0"/>
                  </a:lnTo>
                  <a:lnTo>
                    <a:pt x="3298" y="0"/>
                  </a:lnTo>
                  <a:lnTo>
                    <a:pt x="3298" y="0"/>
                  </a:lnTo>
                  <a:lnTo>
                    <a:pt x="3297" y="0"/>
                  </a:lnTo>
                  <a:lnTo>
                    <a:pt x="3297" y="0"/>
                  </a:lnTo>
                  <a:lnTo>
                    <a:pt x="3296" y="0"/>
                  </a:lnTo>
                  <a:lnTo>
                    <a:pt x="3296" y="0"/>
                  </a:lnTo>
                  <a:lnTo>
                    <a:pt x="3296" y="0"/>
                  </a:lnTo>
                  <a:lnTo>
                    <a:pt x="3296" y="3"/>
                  </a:lnTo>
                  <a:lnTo>
                    <a:pt x="3295" y="3"/>
                  </a:lnTo>
                  <a:lnTo>
                    <a:pt x="3295" y="3"/>
                  </a:lnTo>
                  <a:lnTo>
                    <a:pt x="3295" y="3"/>
                  </a:lnTo>
                  <a:lnTo>
                    <a:pt x="3295" y="29"/>
                  </a:lnTo>
                  <a:lnTo>
                    <a:pt x="3277" y="29"/>
                  </a:lnTo>
                  <a:lnTo>
                    <a:pt x="3277" y="29"/>
                  </a:lnTo>
                  <a:lnTo>
                    <a:pt x="3277" y="29"/>
                  </a:lnTo>
                  <a:lnTo>
                    <a:pt x="3277" y="83"/>
                  </a:lnTo>
                  <a:lnTo>
                    <a:pt x="3274" y="83"/>
                  </a:lnTo>
                  <a:lnTo>
                    <a:pt x="3274" y="83"/>
                  </a:lnTo>
                  <a:lnTo>
                    <a:pt x="3274" y="83"/>
                  </a:lnTo>
                  <a:lnTo>
                    <a:pt x="3274"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7"/>
                  </a:lnTo>
                  <a:lnTo>
                    <a:pt x="3273" y="87"/>
                  </a:lnTo>
                  <a:lnTo>
                    <a:pt x="3273" y="87"/>
                  </a:lnTo>
                  <a:lnTo>
                    <a:pt x="3273" y="87"/>
                  </a:lnTo>
                  <a:lnTo>
                    <a:pt x="3273" y="87"/>
                  </a:lnTo>
                  <a:lnTo>
                    <a:pt x="3273" y="87"/>
                  </a:lnTo>
                  <a:lnTo>
                    <a:pt x="3273" y="87"/>
                  </a:lnTo>
                  <a:lnTo>
                    <a:pt x="3273" y="87"/>
                  </a:lnTo>
                  <a:lnTo>
                    <a:pt x="3273" y="101"/>
                  </a:lnTo>
                  <a:lnTo>
                    <a:pt x="3273" y="101"/>
                  </a:lnTo>
                  <a:lnTo>
                    <a:pt x="3273" y="101"/>
                  </a:lnTo>
                  <a:lnTo>
                    <a:pt x="3272" y="101"/>
                  </a:lnTo>
                  <a:lnTo>
                    <a:pt x="3272" y="101"/>
                  </a:lnTo>
                  <a:lnTo>
                    <a:pt x="3272" y="101"/>
                  </a:lnTo>
                  <a:lnTo>
                    <a:pt x="3272" y="133"/>
                  </a:lnTo>
                  <a:lnTo>
                    <a:pt x="3253" y="133"/>
                  </a:lnTo>
                  <a:lnTo>
                    <a:pt x="3253" y="133"/>
                  </a:lnTo>
                  <a:lnTo>
                    <a:pt x="3253" y="133"/>
                  </a:lnTo>
                  <a:lnTo>
                    <a:pt x="3253" y="133"/>
                  </a:lnTo>
                  <a:lnTo>
                    <a:pt x="3253" y="133"/>
                  </a:lnTo>
                  <a:lnTo>
                    <a:pt x="3253" y="133"/>
                  </a:lnTo>
                  <a:lnTo>
                    <a:pt x="3253" y="133"/>
                  </a:lnTo>
                  <a:lnTo>
                    <a:pt x="3253" y="137"/>
                  </a:lnTo>
                  <a:lnTo>
                    <a:pt x="3253" y="137"/>
                  </a:lnTo>
                  <a:lnTo>
                    <a:pt x="3253" y="158"/>
                  </a:lnTo>
                  <a:lnTo>
                    <a:pt x="3253" y="158"/>
                  </a:lnTo>
                  <a:lnTo>
                    <a:pt x="3253" y="158"/>
                  </a:lnTo>
                  <a:lnTo>
                    <a:pt x="3253" y="158"/>
                  </a:lnTo>
                  <a:lnTo>
                    <a:pt x="3253" y="177"/>
                  </a:lnTo>
                  <a:lnTo>
                    <a:pt x="3253" y="177"/>
                  </a:lnTo>
                  <a:lnTo>
                    <a:pt x="3253" y="183"/>
                  </a:lnTo>
                  <a:lnTo>
                    <a:pt x="3253" y="183"/>
                  </a:lnTo>
                  <a:lnTo>
                    <a:pt x="3253" y="188"/>
                  </a:lnTo>
                  <a:lnTo>
                    <a:pt x="3253" y="188"/>
                  </a:lnTo>
                  <a:lnTo>
                    <a:pt x="3253" y="188"/>
                  </a:lnTo>
                  <a:lnTo>
                    <a:pt x="3253" y="188"/>
                  </a:lnTo>
                  <a:lnTo>
                    <a:pt x="3253" y="195"/>
                  </a:lnTo>
                  <a:lnTo>
                    <a:pt x="3253" y="195"/>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4"/>
                  </a:lnTo>
                  <a:lnTo>
                    <a:pt x="3252" y="204"/>
                  </a:lnTo>
                  <a:lnTo>
                    <a:pt x="3252" y="204"/>
                  </a:lnTo>
                  <a:lnTo>
                    <a:pt x="3252" y="204"/>
                  </a:lnTo>
                  <a:lnTo>
                    <a:pt x="3252" y="211"/>
                  </a:lnTo>
                  <a:lnTo>
                    <a:pt x="3252" y="211"/>
                  </a:lnTo>
                  <a:lnTo>
                    <a:pt x="3252" y="211"/>
                  </a:lnTo>
                  <a:lnTo>
                    <a:pt x="3252" y="211"/>
                  </a:lnTo>
                  <a:lnTo>
                    <a:pt x="3252" y="211"/>
                  </a:lnTo>
                  <a:lnTo>
                    <a:pt x="3252" y="211"/>
                  </a:lnTo>
                  <a:lnTo>
                    <a:pt x="3252" y="211"/>
                  </a:lnTo>
                  <a:lnTo>
                    <a:pt x="3252" y="211"/>
                  </a:lnTo>
                  <a:lnTo>
                    <a:pt x="3252" y="212"/>
                  </a:lnTo>
                  <a:lnTo>
                    <a:pt x="3252" y="212"/>
                  </a:lnTo>
                  <a:lnTo>
                    <a:pt x="3252" y="213"/>
                  </a:lnTo>
                  <a:lnTo>
                    <a:pt x="3252" y="213"/>
                  </a:lnTo>
                  <a:lnTo>
                    <a:pt x="3252" y="219"/>
                  </a:lnTo>
                  <a:lnTo>
                    <a:pt x="3252" y="219"/>
                  </a:lnTo>
                  <a:lnTo>
                    <a:pt x="3252" y="899"/>
                  </a:lnTo>
                  <a:lnTo>
                    <a:pt x="3251" y="899"/>
                  </a:lnTo>
                  <a:lnTo>
                    <a:pt x="3251" y="899"/>
                  </a:lnTo>
                  <a:lnTo>
                    <a:pt x="3251" y="899"/>
                  </a:lnTo>
                  <a:lnTo>
                    <a:pt x="3251" y="221"/>
                  </a:lnTo>
                  <a:lnTo>
                    <a:pt x="3250" y="221"/>
                  </a:lnTo>
                  <a:lnTo>
                    <a:pt x="3250" y="236"/>
                  </a:lnTo>
                  <a:lnTo>
                    <a:pt x="3250" y="236"/>
                  </a:lnTo>
                  <a:lnTo>
                    <a:pt x="3250" y="238"/>
                  </a:lnTo>
                  <a:lnTo>
                    <a:pt x="3249" y="238"/>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7"/>
                  </a:lnTo>
                  <a:lnTo>
                    <a:pt x="3249" y="247"/>
                  </a:lnTo>
                  <a:lnTo>
                    <a:pt x="3249" y="247"/>
                  </a:lnTo>
                  <a:lnTo>
                    <a:pt x="3249" y="247"/>
                  </a:lnTo>
                  <a:lnTo>
                    <a:pt x="3249" y="261"/>
                  </a:lnTo>
                  <a:lnTo>
                    <a:pt x="3249" y="261"/>
                  </a:lnTo>
                  <a:lnTo>
                    <a:pt x="3249" y="261"/>
                  </a:lnTo>
                  <a:lnTo>
                    <a:pt x="3249" y="261"/>
                  </a:lnTo>
                  <a:lnTo>
                    <a:pt x="3249" y="268"/>
                  </a:lnTo>
                  <a:lnTo>
                    <a:pt x="3249" y="268"/>
                  </a:lnTo>
                  <a:lnTo>
                    <a:pt x="3249" y="268"/>
                  </a:lnTo>
                  <a:lnTo>
                    <a:pt x="3249" y="268"/>
                  </a:lnTo>
                  <a:lnTo>
                    <a:pt x="3249" y="268"/>
                  </a:lnTo>
                  <a:lnTo>
                    <a:pt x="3249" y="268"/>
                  </a:lnTo>
                  <a:lnTo>
                    <a:pt x="3249" y="268"/>
                  </a:lnTo>
                  <a:lnTo>
                    <a:pt x="3249" y="268"/>
                  </a:lnTo>
                  <a:lnTo>
                    <a:pt x="3249"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6"/>
                  </a:lnTo>
                  <a:lnTo>
                    <a:pt x="3248" y="276"/>
                  </a:lnTo>
                  <a:lnTo>
                    <a:pt x="3248" y="276"/>
                  </a:lnTo>
                  <a:lnTo>
                    <a:pt x="3248" y="276"/>
                  </a:lnTo>
                  <a:lnTo>
                    <a:pt x="3248" y="281"/>
                  </a:lnTo>
                  <a:lnTo>
                    <a:pt x="3247" y="281"/>
                  </a:lnTo>
                  <a:lnTo>
                    <a:pt x="3247" y="281"/>
                  </a:lnTo>
                  <a:lnTo>
                    <a:pt x="3247" y="281"/>
                  </a:lnTo>
                  <a:lnTo>
                    <a:pt x="3247" y="283"/>
                  </a:lnTo>
                  <a:lnTo>
                    <a:pt x="3246" y="283"/>
                  </a:lnTo>
                  <a:lnTo>
                    <a:pt x="3246" y="283"/>
                  </a:lnTo>
                  <a:lnTo>
                    <a:pt x="3246" y="283"/>
                  </a:lnTo>
                  <a:lnTo>
                    <a:pt x="3246" y="285"/>
                  </a:lnTo>
                  <a:lnTo>
                    <a:pt x="3245" y="285"/>
                  </a:lnTo>
                  <a:lnTo>
                    <a:pt x="3245" y="285"/>
                  </a:lnTo>
                  <a:lnTo>
                    <a:pt x="3245" y="285"/>
                  </a:lnTo>
                  <a:lnTo>
                    <a:pt x="3245" y="316"/>
                  </a:lnTo>
                  <a:lnTo>
                    <a:pt x="3245" y="316"/>
                  </a:lnTo>
                  <a:lnTo>
                    <a:pt x="3245"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9"/>
                  </a:lnTo>
                  <a:lnTo>
                    <a:pt x="3244" y="319"/>
                  </a:lnTo>
                  <a:lnTo>
                    <a:pt x="3244" y="321"/>
                  </a:lnTo>
                  <a:lnTo>
                    <a:pt x="3243" y="321"/>
                  </a:lnTo>
                  <a:lnTo>
                    <a:pt x="3243" y="321"/>
                  </a:lnTo>
                  <a:lnTo>
                    <a:pt x="3243" y="321"/>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4"/>
                  </a:lnTo>
                  <a:lnTo>
                    <a:pt x="3218" y="324"/>
                  </a:lnTo>
                  <a:lnTo>
                    <a:pt x="3218" y="324"/>
                  </a:lnTo>
                  <a:lnTo>
                    <a:pt x="3218" y="324"/>
                  </a:lnTo>
                  <a:lnTo>
                    <a:pt x="3218" y="324"/>
                  </a:lnTo>
                  <a:lnTo>
                    <a:pt x="3218" y="324"/>
                  </a:lnTo>
                  <a:lnTo>
                    <a:pt x="3218" y="331"/>
                  </a:lnTo>
                  <a:lnTo>
                    <a:pt x="3218" y="331"/>
                  </a:lnTo>
                  <a:lnTo>
                    <a:pt x="3218" y="344"/>
                  </a:lnTo>
                  <a:lnTo>
                    <a:pt x="3218" y="344"/>
                  </a:lnTo>
                  <a:lnTo>
                    <a:pt x="3218" y="345"/>
                  </a:lnTo>
                  <a:lnTo>
                    <a:pt x="3218" y="345"/>
                  </a:lnTo>
                  <a:lnTo>
                    <a:pt x="3218"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3"/>
                  </a:lnTo>
                  <a:lnTo>
                    <a:pt x="3216" y="353"/>
                  </a:lnTo>
                  <a:lnTo>
                    <a:pt x="3216" y="353"/>
                  </a:lnTo>
                  <a:lnTo>
                    <a:pt x="3216" y="353"/>
                  </a:lnTo>
                  <a:lnTo>
                    <a:pt x="3216" y="357"/>
                  </a:lnTo>
                  <a:lnTo>
                    <a:pt x="3216" y="357"/>
                  </a:lnTo>
                  <a:lnTo>
                    <a:pt x="3216" y="361"/>
                  </a:lnTo>
                  <a:lnTo>
                    <a:pt x="3216" y="361"/>
                  </a:lnTo>
                  <a:lnTo>
                    <a:pt x="3216" y="364"/>
                  </a:lnTo>
                  <a:lnTo>
                    <a:pt x="3216" y="364"/>
                  </a:lnTo>
                  <a:lnTo>
                    <a:pt x="3216" y="364"/>
                  </a:lnTo>
                  <a:lnTo>
                    <a:pt x="3216" y="364"/>
                  </a:lnTo>
                  <a:lnTo>
                    <a:pt x="3216" y="365"/>
                  </a:lnTo>
                  <a:lnTo>
                    <a:pt x="3216" y="365"/>
                  </a:lnTo>
                  <a:lnTo>
                    <a:pt x="3216" y="365"/>
                  </a:lnTo>
                  <a:lnTo>
                    <a:pt x="3216" y="365"/>
                  </a:lnTo>
                  <a:lnTo>
                    <a:pt x="3216" y="368"/>
                  </a:lnTo>
                  <a:lnTo>
                    <a:pt x="3216" y="368"/>
                  </a:lnTo>
                  <a:lnTo>
                    <a:pt x="3216" y="375"/>
                  </a:lnTo>
                  <a:lnTo>
                    <a:pt x="3216" y="375"/>
                  </a:lnTo>
                  <a:lnTo>
                    <a:pt x="3216" y="899"/>
                  </a:lnTo>
                  <a:lnTo>
                    <a:pt x="3203" y="899"/>
                  </a:lnTo>
                  <a:lnTo>
                    <a:pt x="3203" y="384"/>
                  </a:lnTo>
                  <a:lnTo>
                    <a:pt x="3202" y="384"/>
                  </a:lnTo>
                  <a:lnTo>
                    <a:pt x="3202" y="384"/>
                  </a:lnTo>
                  <a:lnTo>
                    <a:pt x="3202" y="384"/>
                  </a:lnTo>
                  <a:lnTo>
                    <a:pt x="3202" y="385"/>
                  </a:lnTo>
                  <a:lnTo>
                    <a:pt x="3201" y="385"/>
                  </a:lnTo>
                  <a:lnTo>
                    <a:pt x="3201" y="391"/>
                  </a:lnTo>
                  <a:lnTo>
                    <a:pt x="3197" y="391"/>
                  </a:lnTo>
                  <a:lnTo>
                    <a:pt x="3197" y="391"/>
                  </a:lnTo>
                  <a:lnTo>
                    <a:pt x="3196" y="391"/>
                  </a:lnTo>
                  <a:lnTo>
                    <a:pt x="3196" y="391"/>
                  </a:lnTo>
                  <a:lnTo>
                    <a:pt x="3195" y="391"/>
                  </a:lnTo>
                  <a:lnTo>
                    <a:pt x="3195" y="391"/>
                  </a:lnTo>
                  <a:lnTo>
                    <a:pt x="3194" y="391"/>
                  </a:lnTo>
                  <a:lnTo>
                    <a:pt x="3194" y="391"/>
                  </a:lnTo>
                  <a:lnTo>
                    <a:pt x="3194" y="391"/>
                  </a:lnTo>
                  <a:lnTo>
                    <a:pt x="3194" y="391"/>
                  </a:lnTo>
                  <a:lnTo>
                    <a:pt x="3194" y="391"/>
                  </a:lnTo>
                  <a:lnTo>
                    <a:pt x="3194" y="391"/>
                  </a:lnTo>
                  <a:lnTo>
                    <a:pt x="3194" y="391"/>
                  </a:lnTo>
                  <a:lnTo>
                    <a:pt x="3194"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4"/>
                  </a:lnTo>
                  <a:lnTo>
                    <a:pt x="3193" y="394"/>
                  </a:lnTo>
                  <a:lnTo>
                    <a:pt x="3193" y="394"/>
                  </a:lnTo>
                  <a:lnTo>
                    <a:pt x="3193" y="394"/>
                  </a:lnTo>
                  <a:lnTo>
                    <a:pt x="3193" y="394"/>
                  </a:lnTo>
                  <a:lnTo>
                    <a:pt x="3193" y="394"/>
                  </a:lnTo>
                  <a:lnTo>
                    <a:pt x="3193" y="402"/>
                  </a:lnTo>
                  <a:lnTo>
                    <a:pt x="3192" y="402"/>
                  </a:lnTo>
                  <a:lnTo>
                    <a:pt x="3192" y="402"/>
                  </a:lnTo>
                  <a:lnTo>
                    <a:pt x="3192" y="402"/>
                  </a:lnTo>
                  <a:lnTo>
                    <a:pt x="3192" y="404"/>
                  </a:lnTo>
                  <a:lnTo>
                    <a:pt x="3192" y="404"/>
                  </a:lnTo>
                  <a:lnTo>
                    <a:pt x="3192" y="408"/>
                  </a:lnTo>
                  <a:lnTo>
                    <a:pt x="3192" y="408"/>
                  </a:lnTo>
                  <a:lnTo>
                    <a:pt x="3192" y="420"/>
                  </a:lnTo>
                  <a:lnTo>
                    <a:pt x="3192" y="420"/>
                  </a:lnTo>
                  <a:lnTo>
                    <a:pt x="3192" y="420"/>
                  </a:lnTo>
                  <a:lnTo>
                    <a:pt x="3192" y="420"/>
                  </a:lnTo>
                  <a:lnTo>
                    <a:pt x="3192" y="420"/>
                  </a:lnTo>
                  <a:lnTo>
                    <a:pt x="3192" y="420"/>
                  </a:lnTo>
                  <a:lnTo>
                    <a:pt x="3192" y="425"/>
                  </a:lnTo>
                  <a:lnTo>
                    <a:pt x="3191" y="425"/>
                  </a:lnTo>
                  <a:lnTo>
                    <a:pt x="3191" y="425"/>
                  </a:lnTo>
                  <a:lnTo>
                    <a:pt x="3191" y="425"/>
                  </a:lnTo>
                  <a:lnTo>
                    <a:pt x="3191" y="425"/>
                  </a:lnTo>
                  <a:lnTo>
                    <a:pt x="3190" y="425"/>
                  </a:lnTo>
                  <a:lnTo>
                    <a:pt x="3190" y="425"/>
                  </a:lnTo>
                  <a:lnTo>
                    <a:pt x="3190" y="425"/>
                  </a:lnTo>
                  <a:lnTo>
                    <a:pt x="3190" y="425"/>
                  </a:lnTo>
                  <a:lnTo>
                    <a:pt x="3190" y="425"/>
                  </a:lnTo>
                  <a:lnTo>
                    <a:pt x="3190" y="430"/>
                  </a:lnTo>
                  <a:lnTo>
                    <a:pt x="3189" y="430"/>
                  </a:lnTo>
                  <a:lnTo>
                    <a:pt x="3189" y="899"/>
                  </a:lnTo>
                  <a:lnTo>
                    <a:pt x="3189" y="899"/>
                  </a:lnTo>
                  <a:lnTo>
                    <a:pt x="3189" y="899"/>
                  </a:lnTo>
                  <a:lnTo>
                    <a:pt x="3189" y="899"/>
                  </a:lnTo>
                  <a:lnTo>
                    <a:pt x="3189" y="430"/>
                  </a:lnTo>
                  <a:lnTo>
                    <a:pt x="3189" y="430"/>
                  </a:lnTo>
                  <a:lnTo>
                    <a:pt x="3189" y="434"/>
                  </a:lnTo>
                  <a:lnTo>
                    <a:pt x="3189" y="434"/>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8"/>
                  </a:lnTo>
                  <a:lnTo>
                    <a:pt x="3189" y="438"/>
                  </a:lnTo>
                  <a:lnTo>
                    <a:pt x="3189" y="438"/>
                  </a:lnTo>
                  <a:lnTo>
                    <a:pt x="3189" y="438"/>
                  </a:lnTo>
                  <a:lnTo>
                    <a:pt x="3189" y="438"/>
                  </a:lnTo>
                  <a:lnTo>
                    <a:pt x="3189" y="438"/>
                  </a:lnTo>
                  <a:lnTo>
                    <a:pt x="3189" y="438"/>
                  </a:lnTo>
                  <a:lnTo>
                    <a:pt x="3189" y="438"/>
                  </a:lnTo>
                  <a:lnTo>
                    <a:pt x="3189" y="440"/>
                  </a:lnTo>
                  <a:lnTo>
                    <a:pt x="3189" y="440"/>
                  </a:lnTo>
                  <a:lnTo>
                    <a:pt x="3189" y="440"/>
                  </a:lnTo>
                  <a:lnTo>
                    <a:pt x="3188" y="440"/>
                  </a:lnTo>
                  <a:lnTo>
                    <a:pt x="3188" y="445"/>
                  </a:lnTo>
                  <a:lnTo>
                    <a:pt x="3187" y="445"/>
                  </a:lnTo>
                  <a:lnTo>
                    <a:pt x="3187" y="445"/>
                  </a:lnTo>
                  <a:lnTo>
                    <a:pt x="3187" y="445"/>
                  </a:lnTo>
                  <a:lnTo>
                    <a:pt x="3187" y="445"/>
                  </a:lnTo>
                  <a:lnTo>
                    <a:pt x="3187" y="445"/>
                  </a:lnTo>
                  <a:lnTo>
                    <a:pt x="3187" y="445"/>
                  </a:lnTo>
                  <a:lnTo>
                    <a:pt x="3187" y="445"/>
                  </a:lnTo>
                  <a:lnTo>
                    <a:pt x="3187" y="454"/>
                  </a:lnTo>
                  <a:lnTo>
                    <a:pt x="3186" y="454"/>
                  </a:lnTo>
                  <a:lnTo>
                    <a:pt x="3186" y="454"/>
                  </a:lnTo>
                  <a:lnTo>
                    <a:pt x="3186" y="454"/>
                  </a:lnTo>
                  <a:lnTo>
                    <a:pt x="3186" y="455"/>
                  </a:lnTo>
                  <a:lnTo>
                    <a:pt x="3186" y="455"/>
                  </a:lnTo>
                  <a:lnTo>
                    <a:pt x="3186" y="455"/>
                  </a:lnTo>
                  <a:lnTo>
                    <a:pt x="3186" y="455"/>
                  </a:lnTo>
                  <a:lnTo>
                    <a:pt x="3186" y="899"/>
                  </a:lnTo>
                  <a:lnTo>
                    <a:pt x="3186" y="899"/>
                  </a:lnTo>
                  <a:lnTo>
                    <a:pt x="3186" y="899"/>
                  </a:lnTo>
                  <a:lnTo>
                    <a:pt x="3185" y="899"/>
                  </a:lnTo>
                  <a:lnTo>
                    <a:pt x="3185" y="899"/>
                  </a:lnTo>
                  <a:lnTo>
                    <a:pt x="3185" y="89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2" y="469"/>
                  </a:lnTo>
                  <a:lnTo>
                    <a:pt x="3182" y="476"/>
                  </a:lnTo>
                  <a:lnTo>
                    <a:pt x="3178" y="476"/>
                  </a:lnTo>
                  <a:lnTo>
                    <a:pt x="3178" y="476"/>
                  </a:lnTo>
                  <a:lnTo>
                    <a:pt x="3176" y="476"/>
                  </a:lnTo>
                  <a:lnTo>
                    <a:pt x="3176" y="476"/>
                  </a:lnTo>
                  <a:lnTo>
                    <a:pt x="3176" y="476"/>
                  </a:lnTo>
                  <a:lnTo>
                    <a:pt x="3176" y="476"/>
                  </a:lnTo>
                  <a:lnTo>
                    <a:pt x="3176" y="476"/>
                  </a:lnTo>
                  <a:lnTo>
                    <a:pt x="3176" y="476"/>
                  </a:lnTo>
                  <a:lnTo>
                    <a:pt x="3175" y="476"/>
                  </a:lnTo>
                  <a:lnTo>
                    <a:pt x="3175" y="476"/>
                  </a:lnTo>
                  <a:lnTo>
                    <a:pt x="3175" y="476"/>
                  </a:lnTo>
                  <a:lnTo>
                    <a:pt x="3175" y="476"/>
                  </a:lnTo>
                  <a:lnTo>
                    <a:pt x="3175" y="476"/>
                  </a:lnTo>
                  <a:lnTo>
                    <a:pt x="3175" y="476"/>
                  </a:lnTo>
                  <a:lnTo>
                    <a:pt x="3175" y="476"/>
                  </a:lnTo>
                  <a:lnTo>
                    <a:pt x="3175" y="479"/>
                  </a:lnTo>
                  <a:lnTo>
                    <a:pt x="3172" y="479"/>
                  </a:lnTo>
                  <a:lnTo>
                    <a:pt x="3172" y="479"/>
                  </a:lnTo>
                  <a:lnTo>
                    <a:pt x="3171" y="479"/>
                  </a:lnTo>
                  <a:lnTo>
                    <a:pt x="3171" y="479"/>
                  </a:lnTo>
                  <a:lnTo>
                    <a:pt x="3169" y="479"/>
                  </a:lnTo>
                  <a:lnTo>
                    <a:pt x="3169" y="479"/>
                  </a:lnTo>
                  <a:lnTo>
                    <a:pt x="3169" y="479"/>
                  </a:lnTo>
                  <a:lnTo>
                    <a:pt x="3169" y="479"/>
                  </a:lnTo>
                  <a:lnTo>
                    <a:pt x="3169" y="479"/>
                  </a:lnTo>
                  <a:lnTo>
                    <a:pt x="3169" y="479"/>
                  </a:lnTo>
                  <a:lnTo>
                    <a:pt x="3169" y="479"/>
                  </a:lnTo>
                  <a:lnTo>
                    <a:pt x="3169" y="479"/>
                  </a:lnTo>
                  <a:lnTo>
                    <a:pt x="3169" y="479"/>
                  </a:lnTo>
                  <a:lnTo>
                    <a:pt x="3169" y="488"/>
                  </a:lnTo>
                  <a:lnTo>
                    <a:pt x="3169" y="488"/>
                  </a:lnTo>
                  <a:lnTo>
                    <a:pt x="3169" y="488"/>
                  </a:lnTo>
                  <a:lnTo>
                    <a:pt x="3159" y="488"/>
                  </a:lnTo>
                  <a:lnTo>
                    <a:pt x="3159" y="488"/>
                  </a:lnTo>
                  <a:lnTo>
                    <a:pt x="3157" y="488"/>
                  </a:lnTo>
                  <a:lnTo>
                    <a:pt x="3157" y="488"/>
                  </a:lnTo>
                  <a:lnTo>
                    <a:pt x="3157" y="488"/>
                  </a:lnTo>
                  <a:lnTo>
                    <a:pt x="3157" y="488"/>
                  </a:lnTo>
                  <a:lnTo>
                    <a:pt x="3156" y="488"/>
                  </a:lnTo>
                  <a:lnTo>
                    <a:pt x="3156" y="899"/>
                  </a:lnTo>
                  <a:lnTo>
                    <a:pt x="3156" y="899"/>
                  </a:lnTo>
                  <a:lnTo>
                    <a:pt x="3156" y="899"/>
                  </a:lnTo>
                  <a:lnTo>
                    <a:pt x="3101" y="899"/>
                  </a:lnTo>
                  <a:lnTo>
                    <a:pt x="3101" y="899"/>
                  </a:lnTo>
                  <a:lnTo>
                    <a:pt x="3076" y="899"/>
                  </a:lnTo>
                  <a:lnTo>
                    <a:pt x="3076" y="899"/>
                  </a:lnTo>
                  <a:lnTo>
                    <a:pt x="3075" y="899"/>
                  </a:lnTo>
                  <a:lnTo>
                    <a:pt x="3075" y="899"/>
                  </a:lnTo>
                  <a:lnTo>
                    <a:pt x="3075" y="899"/>
                  </a:lnTo>
                  <a:lnTo>
                    <a:pt x="3075" y="899"/>
                  </a:lnTo>
                  <a:lnTo>
                    <a:pt x="3075" y="899"/>
                  </a:lnTo>
                  <a:lnTo>
                    <a:pt x="3075" y="899"/>
                  </a:lnTo>
                  <a:lnTo>
                    <a:pt x="3075" y="899"/>
                  </a:lnTo>
                  <a:lnTo>
                    <a:pt x="3075" y="899"/>
                  </a:lnTo>
                  <a:lnTo>
                    <a:pt x="3075" y="899"/>
                  </a:lnTo>
                  <a:lnTo>
                    <a:pt x="3075" y="899"/>
                  </a:lnTo>
                  <a:lnTo>
                    <a:pt x="3060" y="899"/>
                  </a:lnTo>
                  <a:lnTo>
                    <a:pt x="3060" y="899"/>
                  </a:lnTo>
                  <a:lnTo>
                    <a:pt x="3058" y="899"/>
                  </a:lnTo>
                  <a:lnTo>
                    <a:pt x="3058" y="899"/>
                  </a:lnTo>
                  <a:lnTo>
                    <a:pt x="3058" y="899"/>
                  </a:lnTo>
                  <a:lnTo>
                    <a:pt x="3058" y="520"/>
                  </a:lnTo>
                  <a:lnTo>
                    <a:pt x="3057" y="520"/>
                  </a:lnTo>
                  <a:lnTo>
                    <a:pt x="3057" y="520"/>
                  </a:lnTo>
                  <a:lnTo>
                    <a:pt x="3057" y="520"/>
                  </a:lnTo>
                  <a:lnTo>
                    <a:pt x="3057" y="521"/>
                  </a:lnTo>
                  <a:lnTo>
                    <a:pt x="3050" y="521"/>
                  </a:lnTo>
                  <a:lnTo>
                    <a:pt x="3050" y="521"/>
                  </a:lnTo>
                  <a:lnTo>
                    <a:pt x="3049" y="521"/>
                  </a:lnTo>
                  <a:lnTo>
                    <a:pt x="3049" y="521"/>
                  </a:lnTo>
                  <a:lnTo>
                    <a:pt x="3048" y="521"/>
                  </a:lnTo>
                  <a:lnTo>
                    <a:pt x="3048" y="521"/>
                  </a:lnTo>
                  <a:lnTo>
                    <a:pt x="3048" y="521"/>
                  </a:lnTo>
                  <a:lnTo>
                    <a:pt x="3048" y="521"/>
                  </a:lnTo>
                  <a:lnTo>
                    <a:pt x="3048" y="521"/>
                  </a:lnTo>
                  <a:lnTo>
                    <a:pt x="3048" y="521"/>
                  </a:lnTo>
                  <a:lnTo>
                    <a:pt x="3048" y="521"/>
                  </a:lnTo>
                  <a:lnTo>
                    <a:pt x="3048"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2"/>
                  </a:lnTo>
                  <a:lnTo>
                    <a:pt x="3047" y="522"/>
                  </a:lnTo>
                  <a:lnTo>
                    <a:pt x="3047" y="522"/>
                  </a:lnTo>
                  <a:lnTo>
                    <a:pt x="3046" y="522"/>
                  </a:lnTo>
                  <a:lnTo>
                    <a:pt x="3046" y="522"/>
                  </a:lnTo>
                  <a:lnTo>
                    <a:pt x="3046" y="522"/>
                  </a:lnTo>
                  <a:lnTo>
                    <a:pt x="3046" y="899"/>
                  </a:lnTo>
                  <a:lnTo>
                    <a:pt x="3046" y="899"/>
                  </a:lnTo>
                  <a:lnTo>
                    <a:pt x="3046" y="899"/>
                  </a:lnTo>
                  <a:lnTo>
                    <a:pt x="3045" y="899"/>
                  </a:lnTo>
                  <a:lnTo>
                    <a:pt x="3045" y="899"/>
                  </a:lnTo>
                  <a:lnTo>
                    <a:pt x="3045" y="899"/>
                  </a:lnTo>
                  <a:lnTo>
                    <a:pt x="3045" y="899"/>
                  </a:lnTo>
                  <a:lnTo>
                    <a:pt x="2972" y="899"/>
                  </a:lnTo>
                  <a:lnTo>
                    <a:pt x="2972" y="899"/>
                  </a:lnTo>
                  <a:lnTo>
                    <a:pt x="2972" y="899"/>
                  </a:lnTo>
                  <a:lnTo>
                    <a:pt x="2972" y="538"/>
                  </a:lnTo>
                  <a:lnTo>
                    <a:pt x="2968" y="538"/>
                  </a:lnTo>
                  <a:lnTo>
                    <a:pt x="2968" y="538"/>
                  </a:lnTo>
                  <a:lnTo>
                    <a:pt x="2967" y="538"/>
                  </a:lnTo>
                  <a:lnTo>
                    <a:pt x="2967" y="538"/>
                  </a:lnTo>
                  <a:lnTo>
                    <a:pt x="2967" y="538"/>
                  </a:lnTo>
                  <a:lnTo>
                    <a:pt x="2967" y="538"/>
                  </a:lnTo>
                  <a:lnTo>
                    <a:pt x="2967" y="538"/>
                  </a:lnTo>
                  <a:lnTo>
                    <a:pt x="2967"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4" y="538"/>
                  </a:lnTo>
                  <a:lnTo>
                    <a:pt x="2964"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9"/>
                  </a:lnTo>
                  <a:lnTo>
                    <a:pt x="2962" y="539"/>
                  </a:lnTo>
                  <a:lnTo>
                    <a:pt x="2962" y="539"/>
                  </a:lnTo>
                  <a:lnTo>
                    <a:pt x="2962" y="539"/>
                  </a:lnTo>
                  <a:lnTo>
                    <a:pt x="2962" y="539"/>
                  </a:lnTo>
                  <a:lnTo>
                    <a:pt x="2962" y="539"/>
                  </a:lnTo>
                  <a:lnTo>
                    <a:pt x="2962" y="539"/>
                  </a:lnTo>
                  <a:lnTo>
                    <a:pt x="2962" y="539"/>
                  </a:lnTo>
                  <a:lnTo>
                    <a:pt x="2962" y="899"/>
                  </a:lnTo>
                  <a:lnTo>
                    <a:pt x="2953" y="899"/>
                  </a:lnTo>
                  <a:lnTo>
                    <a:pt x="2953" y="899"/>
                  </a:lnTo>
                  <a:lnTo>
                    <a:pt x="2952" y="899"/>
                  </a:lnTo>
                  <a:lnTo>
                    <a:pt x="2952" y="899"/>
                  </a:lnTo>
                  <a:lnTo>
                    <a:pt x="2951" y="899"/>
                  </a:lnTo>
                  <a:lnTo>
                    <a:pt x="2951" y="547"/>
                  </a:lnTo>
                  <a:lnTo>
                    <a:pt x="2951" y="547"/>
                  </a:lnTo>
                  <a:lnTo>
                    <a:pt x="2951" y="547"/>
                  </a:lnTo>
                  <a:lnTo>
                    <a:pt x="2951" y="547"/>
                  </a:lnTo>
                  <a:lnTo>
                    <a:pt x="2951"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47" y="899"/>
                  </a:lnTo>
                  <a:lnTo>
                    <a:pt x="2947" y="899"/>
                  </a:lnTo>
                  <a:lnTo>
                    <a:pt x="2945" y="899"/>
                  </a:lnTo>
                  <a:lnTo>
                    <a:pt x="2945" y="562"/>
                  </a:lnTo>
                  <a:lnTo>
                    <a:pt x="2944" y="562"/>
                  </a:lnTo>
                  <a:lnTo>
                    <a:pt x="2944" y="562"/>
                  </a:lnTo>
                  <a:lnTo>
                    <a:pt x="2943" y="562"/>
                  </a:lnTo>
                  <a:lnTo>
                    <a:pt x="2943" y="562"/>
                  </a:lnTo>
                  <a:lnTo>
                    <a:pt x="2943" y="562"/>
                  </a:lnTo>
                  <a:lnTo>
                    <a:pt x="2943" y="562"/>
                  </a:lnTo>
                  <a:lnTo>
                    <a:pt x="2943" y="562"/>
                  </a:lnTo>
                  <a:lnTo>
                    <a:pt x="2943" y="562"/>
                  </a:lnTo>
                  <a:lnTo>
                    <a:pt x="2943" y="562"/>
                  </a:lnTo>
                  <a:lnTo>
                    <a:pt x="2943" y="562"/>
                  </a:lnTo>
                  <a:lnTo>
                    <a:pt x="2943" y="562"/>
                  </a:lnTo>
                  <a:lnTo>
                    <a:pt x="2943" y="565"/>
                  </a:lnTo>
                  <a:lnTo>
                    <a:pt x="2943" y="565"/>
                  </a:lnTo>
                  <a:lnTo>
                    <a:pt x="2943" y="899"/>
                  </a:lnTo>
                  <a:lnTo>
                    <a:pt x="2943" y="899"/>
                  </a:lnTo>
                  <a:lnTo>
                    <a:pt x="2943" y="899"/>
                  </a:lnTo>
                  <a:lnTo>
                    <a:pt x="2939" y="899"/>
                  </a:lnTo>
                  <a:lnTo>
                    <a:pt x="2939" y="567"/>
                  </a:lnTo>
                  <a:lnTo>
                    <a:pt x="2938" y="567"/>
                  </a:lnTo>
                  <a:lnTo>
                    <a:pt x="2938" y="567"/>
                  </a:lnTo>
                  <a:lnTo>
                    <a:pt x="2938" y="567"/>
                  </a:lnTo>
                  <a:lnTo>
                    <a:pt x="2938" y="899"/>
                  </a:lnTo>
                  <a:lnTo>
                    <a:pt x="2918" y="899"/>
                  </a:lnTo>
                  <a:lnTo>
                    <a:pt x="2918" y="568"/>
                  </a:lnTo>
                  <a:lnTo>
                    <a:pt x="2917" y="568"/>
                  </a:lnTo>
                  <a:lnTo>
                    <a:pt x="2917" y="568"/>
                  </a:lnTo>
                  <a:lnTo>
                    <a:pt x="2917" y="568"/>
                  </a:lnTo>
                  <a:lnTo>
                    <a:pt x="2917" y="577"/>
                  </a:lnTo>
                  <a:lnTo>
                    <a:pt x="2913" y="577"/>
                  </a:lnTo>
                  <a:lnTo>
                    <a:pt x="2913" y="899"/>
                  </a:lnTo>
                  <a:lnTo>
                    <a:pt x="2909" y="899"/>
                  </a:lnTo>
                  <a:lnTo>
                    <a:pt x="2909" y="899"/>
                  </a:lnTo>
                  <a:lnTo>
                    <a:pt x="2906" y="899"/>
                  </a:lnTo>
                  <a:lnTo>
                    <a:pt x="2906" y="899"/>
                  </a:lnTo>
                  <a:lnTo>
                    <a:pt x="2904" y="899"/>
                  </a:lnTo>
                  <a:lnTo>
                    <a:pt x="2904" y="899"/>
                  </a:lnTo>
                  <a:lnTo>
                    <a:pt x="2904" y="899"/>
                  </a:lnTo>
                  <a:lnTo>
                    <a:pt x="2904" y="899"/>
                  </a:lnTo>
                  <a:lnTo>
                    <a:pt x="2904" y="899"/>
                  </a:lnTo>
                  <a:lnTo>
                    <a:pt x="2904" y="899"/>
                  </a:lnTo>
                  <a:lnTo>
                    <a:pt x="2904" y="899"/>
                  </a:lnTo>
                  <a:lnTo>
                    <a:pt x="2904" y="899"/>
                  </a:lnTo>
                  <a:lnTo>
                    <a:pt x="2904" y="899"/>
                  </a:lnTo>
                  <a:lnTo>
                    <a:pt x="2904" y="899"/>
                  </a:lnTo>
                  <a:lnTo>
                    <a:pt x="2903" y="899"/>
                  </a:lnTo>
                  <a:lnTo>
                    <a:pt x="2903" y="899"/>
                  </a:lnTo>
                  <a:lnTo>
                    <a:pt x="2902" y="899"/>
                  </a:lnTo>
                  <a:lnTo>
                    <a:pt x="2902" y="593"/>
                  </a:lnTo>
                  <a:lnTo>
                    <a:pt x="2901" y="593"/>
                  </a:lnTo>
                  <a:lnTo>
                    <a:pt x="2901" y="899"/>
                  </a:lnTo>
                  <a:lnTo>
                    <a:pt x="2900" y="899"/>
                  </a:lnTo>
                  <a:lnTo>
                    <a:pt x="2900" y="899"/>
                  </a:lnTo>
                  <a:lnTo>
                    <a:pt x="2899" y="899"/>
                  </a:lnTo>
                  <a:lnTo>
                    <a:pt x="2899" y="593"/>
                  </a:lnTo>
                  <a:lnTo>
                    <a:pt x="2898" y="593"/>
                  </a:lnTo>
                  <a:lnTo>
                    <a:pt x="2898" y="593"/>
                  </a:lnTo>
                  <a:lnTo>
                    <a:pt x="2898" y="593"/>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6" y="899"/>
                  </a:lnTo>
                  <a:lnTo>
                    <a:pt x="2895" y="899"/>
                  </a:lnTo>
                  <a:lnTo>
                    <a:pt x="2895" y="899"/>
                  </a:lnTo>
                  <a:lnTo>
                    <a:pt x="2891" y="899"/>
                  </a:lnTo>
                  <a:lnTo>
                    <a:pt x="2891" y="899"/>
                  </a:lnTo>
                  <a:lnTo>
                    <a:pt x="2866" y="899"/>
                  </a:lnTo>
                  <a:lnTo>
                    <a:pt x="2866" y="899"/>
                  </a:lnTo>
                  <a:lnTo>
                    <a:pt x="2856" y="899"/>
                  </a:lnTo>
                  <a:lnTo>
                    <a:pt x="2856" y="899"/>
                  </a:lnTo>
                  <a:lnTo>
                    <a:pt x="2855" y="899"/>
                  </a:lnTo>
                  <a:lnTo>
                    <a:pt x="2855" y="899"/>
                  </a:lnTo>
                  <a:lnTo>
                    <a:pt x="2853" y="899"/>
                  </a:lnTo>
                  <a:lnTo>
                    <a:pt x="2853" y="899"/>
                  </a:lnTo>
                  <a:lnTo>
                    <a:pt x="2848" y="899"/>
                  </a:lnTo>
                  <a:lnTo>
                    <a:pt x="2848" y="899"/>
                  </a:lnTo>
                  <a:lnTo>
                    <a:pt x="2844" y="899"/>
                  </a:lnTo>
                  <a:lnTo>
                    <a:pt x="2844" y="899"/>
                  </a:lnTo>
                  <a:lnTo>
                    <a:pt x="2843" y="899"/>
                  </a:lnTo>
                  <a:lnTo>
                    <a:pt x="2843" y="899"/>
                  </a:lnTo>
                  <a:lnTo>
                    <a:pt x="2842" y="899"/>
                  </a:lnTo>
                  <a:lnTo>
                    <a:pt x="2842" y="899"/>
                  </a:lnTo>
                  <a:lnTo>
                    <a:pt x="2842" y="899"/>
                  </a:lnTo>
                  <a:lnTo>
                    <a:pt x="2842" y="899"/>
                  </a:lnTo>
                  <a:lnTo>
                    <a:pt x="2842" y="899"/>
                  </a:lnTo>
                  <a:lnTo>
                    <a:pt x="2842" y="899"/>
                  </a:lnTo>
                  <a:lnTo>
                    <a:pt x="2840" y="899"/>
                  </a:lnTo>
                  <a:lnTo>
                    <a:pt x="2840" y="899"/>
                  </a:lnTo>
                  <a:lnTo>
                    <a:pt x="2837" y="899"/>
                  </a:lnTo>
                  <a:lnTo>
                    <a:pt x="2837" y="623"/>
                  </a:lnTo>
                  <a:lnTo>
                    <a:pt x="2837" y="623"/>
                  </a:lnTo>
                  <a:lnTo>
                    <a:pt x="2837" y="899"/>
                  </a:lnTo>
                  <a:lnTo>
                    <a:pt x="2837" y="899"/>
                  </a:lnTo>
                  <a:lnTo>
                    <a:pt x="2837" y="626"/>
                  </a:lnTo>
                  <a:lnTo>
                    <a:pt x="2799" y="626"/>
                  </a:lnTo>
                  <a:lnTo>
                    <a:pt x="2799" y="626"/>
                  </a:lnTo>
                  <a:lnTo>
                    <a:pt x="2798" y="626"/>
                  </a:lnTo>
                  <a:lnTo>
                    <a:pt x="2798" y="899"/>
                  </a:lnTo>
                  <a:lnTo>
                    <a:pt x="2795" y="899"/>
                  </a:lnTo>
                  <a:lnTo>
                    <a:pt x="2795" y="899"/>
                  </a:lnTo>
                  <a:lnTo>
                    <a:pt x="2794" y="899"/>
                  </a:lnTo>
                  <a:lnTo>
                    <a:pt x="2794" y="899"/>
                  </a:lnTo>
                  <a:lnTo>
                    <a:pt x="2794" y="899"/>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899"/>
                  </a:lnTo>
                  <a:lnTo>
                    <a:pt x="2794" y="899"/>
                  </a:lnTo>
                  <a:lnTo>
                    <a:pt x="2794" y="899"/>
                  </a:lnTo>
                  <a:lnTo>
                    <a:pt x="2792" y="899"/>
                  </a:lnTo>
                  <a:lnTo>
                    <a:pt x="2792" y="899"/>
                  </a:lnTo>
                  <a:lnTo>
                    <a:pt x="2791" y="899"/>
                  </a:lnTo>
                  <a:lnTo>
                    <a:pt x="2791" y="899"/>
                  </a:lnTo>
                  <a:lnTo>
                    <a:pt x="2783" y="899"/>
                  </a:lnTo>
                  <a:lnTo>
                    <a:pt x="2783" y="899"/>
                  </a:lnTo>
                  <a:lnTo>
                    <a:pt x="2783" y="899"/>
                  </a:lnTo>
                  <a:lnTo>
                    <a:pt x="2783" y="899"/>
                  </a:lnTo>
                  <a:lnTo>
                    <a:pt x="2783" y="899"/>
                  </a:lnTo>
                  <a:lnTo>
                    <a:pt x="2783" y="899"/>
                  </a:lnTo>
                  <a:lnTo>
                    <a:pt x="2783" y="899"/>
                  </a:lnTo>
                  <a:lnTo>
                    <a:pt x="2783" y="899"/>
                  </a:lnTo>
                  <a:lnTo>
                    <a:pt x="2783" y="899"/>
                  </a:lnTo>
                  <a:lnTo>
                    <a:pt x="2783"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82" y="899"/>
                  </a:lnTo>
                  <a:lnTo>
                    <a:pt x="2775" y="899"/>
                  </a:lnTo>
                  <a:lnTo>
                    <a:pt x="2775" y="652"/>
                  </a:lnTo>
                  <a:lnTo>
                    <a:pt x="2775" y="652"/>
                  </a:lnTo>
                  <a:lnTo>
                    <a:pt x="2775" y="652"/>
                  </a:lnTo>
                  <a:lnTo>
                    <a:pt x="2775" y="652"/>
                  </a:lnTo>
                  <a:lnTo>
                    <a:pt x="2775" y="652"/>
                  </a:lnTo>
                  <a:lnTo>
                    <a:pt x="2775" y="652"/>
                  </a:lnTo>
                  <a:lnTo>
                    <a:pt x="2775" y="899"/>
                  </a:lnTo>
                  <a:lnTo>
                    <a:pt x="2752" y="899"/>
                  </a:lnTo>
                  <a:lnTo>
                    <a:pt x="2752" y="899"/>
                  </a:lnTo>
                  <a:lnTo>
                    <a:pt x="2748" y="899"/>
                  </a:lnTo>
                  <a:lnTo>
                    <a:pt x="2748" y="654"/>
                  </a:lnTo>
                  <a:lnTo>
                    <a:pt x="2736" y="654"/>
                  </a:lnTo>
                  <a:lnTo>
                    <a:pt x="2736" y="654"/>
                  </a:lnTo>
                  <a:lnTo>
                    <a:pt x="2735" y="654"/>
                  </a:lnTo>
                  <a:lnTo>
                    <a:pt x="2735" y="899"/>
                  </a:lnTo>
                  <a:lnTo>
                    <a:pt x="2735" y="899"/>
                  </a:lnTo>
                  <a:lnTo>
                    <a:pt x="2735" y="654"/>
                  </a:lnTo>
                  <a:lnTo>
                    <a:pt x="2735" y="654"/>
                  </a:lnTo>
                  <a:lnTo>
                    <a:pt x="2735" y="654"/>
                  </a:lnTo>
                  <a:lnTo>
                    <a:pt x="2735" y="654"/>
                  </a:lnTo>
                  <a:lnTo>
                    <a:pt x="2735" y="654"/>
                  </a:lnTo>
                  <a:lnTo>
                    <a:pt x="2735" y="654"/>
                  </a:lnTo>
                  <a:lnTo>
                    <a:pt x="2735" y="655"/>
                  </a:lnTo>
                  <a:lnTo>
                    <a:pt x="2735" y="655"/>
                  </a:lnTo>
                  <a:lnTo>
                    <a:pt x="2735" y="655"/>
                  </a:lnTo>
                  <a:lnTo>
                    <a:pt x="2735" y="655"/>
                  </a:lnTo>
                  <a:lnTo>
                    <a:pt x="2735" y="655"/>
                  </a:lnTo>
                  <a:lnTo>
                    <a:pt x="2735" y="655"/>
                  </a:lnTo>
                  <a:lnTo>
                    <a:pt x="2735" y="655"/>
                  </a:lnTo>
                  <a:lnTo>
                    <a:pt x="2735" y="655"/>
                  </a:lnTo>
                  <a:lnTo>
                    <a:pt x="2735" y="657"/>
                  </a:lnTo>
                  <a:lnTo>
                    <a:pt x="2735" y="657"/>
                  </a:lnTo>
                  <a:lnTo>
                    <a:pt x="2735" y="657"/>
                  </a:lnTo>
                  <a:lnTo>
                    <a:pt x="2735" y="657"/>
                  </a:lnTo>
                  <a:lnTo>
                    <a:pt x="2735" y="657"/>
                  </a:lnTo>
                  <a:lnTo>
                    <a:pt x="2735" y="657"/>
                  </a:lnTo>
                  <a:lnTo>
                    <a:pt x="2735" y="657"/>
                  </a:lnTo>
                  <a:lnTo>
                    <a:pt x="2735" y="657"/>
                  </a:lnTo>
                  <a:lnTo>
                    <a:pt x="2735" y="899"/>
                  </a:lnTo>
                  <a:lnTo>
                    <a:pt x="2735" y="899"/>
                  </a:lnTo>
                  <a:lnTo>
                    <a:pt x="2735" y="899"/>
                  </a:lnTo>
                  <a:lnTo>
                    <a:pt x="2716" y="899"/>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2" y="899"/>
                  </a:lnTo>
                  <a:lnTo>
                    <a:pt x="2712" y="899"/>
                  </a:lnTo>
                  <a:lnTo>
                    <a:pt x="2712" y="899"/>
                  </a:lnTo>
                  <a:lnTo>
                    <a:pt x="2712" y="899"/>
                  </a:lnTo>
                  <a:lnTo>
                    <a:pt x="2707" y="899"/>
                  </a:lnTo>
                  <a:lnTo>
                    <a:pt x="2707" y="899"/>
                  </a:lnTo>
                  <a:lnTo>
                    <a:pt x="2702" y="899"/>
                  </a:lnTo>
                  <a:lnTo>
                    <a:pt x="2702" y="899"/>
                  </a:lnTo>
                  <a:lnTo>
                    <a:pt x="2702" y="899"/>
                  </a:lnTo>
                  <a:lnTo>
                    <a:pt x="2702" y="899"/>
                  </a:lnTo>
                  <a:lnTo>
                    <a:pt x="2697" y="899"/>
                  </a:lnTo>
                  <a:lnTo>
                    <a:pt x="2697" y="899"/>
                  </a:lnTo>
                  <a:lnTo>
                    <a:pt x="2694" y="899"/>
                  </a:lnTo>
                  <a:lnTo>
                    <a:pt x="2694" y="899"/>
                  </a:lnTo>
                  <a:lnTo>
                    <a:pt x="2693" y="899"/>
                  </a:lnTo>
                  <a:lnTo>
                    <a:pt x="2693" y="899"/>
                  </a:lnTo>
                  <a:lnTo>
                    <a:pt x="2693" y="899"/>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4"/>
                  </a:lnTo>
                  <a:lnTo>
                    <a:pt x="2693" y="674"/>
                  </a:lnTo>
                  <a:lnTo>
                    <a:pt x="2693" y="674"/>
                  </a:lnTo>
                  <a:lnTo>
                    <a:pt x="2693" y="674"/>
                  </a:lnTo>
                  <a:lnTo>
                    <a:pt x="2693" y="674"/>
                  </a:lnTo>
                  <a:lnTo>
                    <a:pt x="2693" y="674"/>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899"/>
                  </a:lnTo>
                  <a:lnTo>
                    <a:pt x="2692" y="899"/>
                  </a:lnTo>
                  <a:lnTo>
                    <a:pt x="2692" y="899"/>
                  </a:lnTo>
                  <a:lnTo>
                    <a:pt x="2690" y="899"/>
                  </a:lnTo>
                  <a:lnTo>
                    <a:pt x="2690" y="899"/>
                  </a:lnTo>
                  <a:lnTo>
                    <a:pt x="2690" y="899"/>
                  </a:lnTo>
                  <a:lnTo>
                    <a:pt x="2690" y="899"/>
                  </a:lnTo>
                  <a:lnTo>
                    <a:pt x="2690" y="899"/>
                  </a:lnTo>
                  <a:lnTo>
                    <a:pt x="2690" y="677"/>
                  </a:lnTo>
                  <a:lnTo>
                    <a:pt x="2690" y="677"/>
                  </a:lnTo>
                  <a:lnTo>
                    <a:pt x="2690" y="899"/>
                  </a:lnTo>
                  <a:lnTo>
                    <a:pt x="2690" y="899"/>
                  </a:lnTo>
                  <a:lnTo>
                    <a:pt x="2690" y="899"/>
                  </a:lnTo>
                  <a:lnTo>
                    <a:pt x="2690" y="899"/>
                  </a:lnTo>
                  <a:lnTo>
                    <a:pt x="2690" y="899"/>
                  </a:lnTo>
                  <a:lnTo>
                    <a:pt x="2690" y="899"/>
                  </a:lnTo>
                  <a:lnTo>
                    <a:pt x="2690" y="899"/>
                  </a:lnTo>
                  <a:lnTo>
                    <a:pt x="2689" y="899"/>
                  </a:lnTo>
                  <a:lnTo>
                    <a:pt x="2689" y="682"/>
                  </a:lnTo>
                  <a:lnTo>
                    <a:pt x="2688" y="682"/>
                  </a:lnTo>
                  <a:lnTo>
                    <a:pt x="2688" y="682"/>
                  </a:lnTo>
                  <a:lnTo>
                    <a:pt x="2688" y="682"/>
                  </a:lnTo>
                  <a:lnTo>
                    <a:pt x="2688" y="686"/>
                  </a:lnTo>
                  <a:lnTo>
                    <a:pt x="2688" y="686"/>
                  </a:lnTo>
                  <a:lnTo>
                    <a:pt x="2688" y="899"/>
                  </a:lnTo>
                  <a:lnTo>
                    <a:pt x="2688" y="899"/>
                  </a:lnTo>
                  <a:lnTo>
                    <a:pt x="2688" y="899"/>
                  </a:lnTo>
                  <a:lnTo>
                    <a:pt x="2688" y="899"/>
                  </a:lnTo>
                  <a:lnTo>
                    <a:pt x="2688" y="899"/>
                  </a:lnTo>
                  <a:lnTo>
                    <a:pt x="2688" y="899"/>
                  </a:lnTo>
                  <a:lnTo>
                    <a:pt x="2688" y="899"/>
                  </a:lnTo>
                  <a:lnTo>
                    <a:pt x="2688" y="899"/>
                  </a:lnTo>
                  <a:lnTo>
                    <a:pt x="2688" y="694"/>
                  </a:lnTo>
                  <a:lnTo>
                    <a:pt x="2687" y="694"/>
                  </a:lnTo>
                  <a:lnTo>
                    <a:pt x="2687" y="694"/>
                  </a:lnTo>
                  <a:lnTo>
                    <a:pt x="2687" y="694"/>
                  </a:lnTo>
                  <a:lnTo>
                    <a:pt x="2687" y="694"/>
                  </a:lnTo>
                  <a:lnTo>
                    <a:pt x="2687" y="694"/>
                  </a:lnTo>
                  <a:lnTo>
                    <a:pt x="2687" y="694"/>
                  </a:lnTo>
                  <a:lnTo>
                    <a:pt x="2687" y="694"/>
                  </a:lnTo>
                  <a:lnTo>
                    <a:pt x="2687" y="899"/>
                  </a:lnTo>
                  <a:lnTo>
                    <a:pt x="2687" y="899"/>
                  </a:lnTo>
                  <a:lnTo>
                    <a:pt x="2687" y="899"/>
                  </a:lnTo>
                  <a:lnTo>
                    <a:pt x="2687" y="899"/>
                  </a:lnTo>
                  <a:lnTo>
                    <a:pt x="2687" y="899"/>
                  </a:lnTo>
                  <a:lnTo>
                    <a:pt x="2687" y="899"/>
                  </a:lnTo>
                  <a:lnTo>
                    <a:pt x="2687" y="899"/>
                  </a:lnTo>
                  <a:lnTo>
                    <a:pt x="2687" y="899"/>
                  </a:lnTo>
                  <a:lnTo>
                    <a:pt x="2687" y="708"/>
                  </a:lnTo>
                  <a:lnTo>
                    <a:pt x="2684" y="708"/>
                  </a:lnTo>
                  <a:lnTo>
                    <a:pt x="2684" y="708"/>
                  </a:lnTo>
                  <a:lnTo>
                    <a:pt x="2684" y="708"/>
                  </a:lnTo>
                  <a:lnTo>
                    <a:pt x="2684" y="899"/>
                  </a:lnTo>
                  <a:lnTo>
                    <a:pt x="2684" y="899"/>
                  </a:lnTo>
                  <a:lnTo>
                    <a:pt x="2684"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899"/>
                  </a:lnTo>
                  <a:lnTo>
                    <a:pt x="2683" y="718"/>
                  </a:lnTo>
                  <a:lnTo>
                    <a:pt x="2682" y="718"/>
                  </a:lnTo>
                  <a:lnTo>
                    <a:pt x="2682" y="718"/>
                  </a:lnTo>
                  <a:lnTo>
                    <a:pt x="2681" y="718"/>
                  </a:lnTo>
                  <a:lnTo>
                    <a:pt x="2681" y="721"/>
                  </a:lnTo>
                  <a:lnTo>
                    <a:pt x="2665" y="721"/>
                  </a:lnTo>
                  <a:lnTo>
                    <a:pt x="2665" y="721"/>
                  </a:lnTo>
                  <a:lnTo>
                    <a:pt x="2663" y="721"/>
                  </a:lnTo>
                  <a:lnTo>
                    <a:pt x="2663" y="721"/>
                  </a:lnTo>
                  <a:lnTo>
                    <a:pt x="2662" y="721"/>
                  </a:lnTo>
                  <a:lnTo>
                    <a:pt x="2662" y="721"/>
                  </a:lnTo>
                  <a:lnTo>
                    <a:pt x="2662" y="721"/>
                  </a:lnTo>
                  <a:lnTo>
                    <a:pt x="2662" y="899"/>
                  </a:lnTo>
                  <a:lnTo>
                    <a:pt x="2661" y="899"/>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58" y="899"/>
                  </a:lnTo>
                  <a:lnTo>
                    <a:pt x="2658" y="899"/>
                  </a:lnTo>
                  <a:lnTo>
                    <a:pt x="2658" y="899"/>
                  </a:lnTo>
                  <a:lnTo>
                    <a:pt x="2658" y="899"/>
                  </a:lnTo>
                  <a:lnTo>
                    <a:pt x="2658" y="899"/>
                  </a:lnTo>
                  <a:lnTo>
                    <a:pt x="2658" y="736"/>
                  </a:lnTo>
                  <a:lnTo>
                    <a:pt x="2658" y="736"/>
                  </a:lnTo>
                  <a:lnTo>
                    <a:pt x="2658"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899"/>
                  </a:lnTo>
                  <a:lnTo>
                    <a:pt x="2657" y="899"/>
                  </a:lnTo>
                  <a:lnTo>
                    <a:pt x="2657" y="899"/>
                  </a:lnTo>
                  <a:lnTo>
                    <a:pt x="2657" y="899"/>
                  </a:lnTo>
                  <a:lnTo>
                    <a:pt x="2657" y="739"/>
                  </a:lnTo>
                  <a:lnTo>
                    <a:pt x="2653" y="739"/>
                  </a:lnTo>
                  <a:lnTo>
                    <a:pt x="2653" y="739"/>
                  </a:lnTo>
                  <a:lnTo>
                    <a:pt x="2651" y="739"/>
                  </a:lnTo>
                  <a:lnTo>
                    <a:pt x="2651" y="740"/>
                  </a:lnTo>
                  <a:lnTo>
                    <a:pt x="2651" y="740"/>
                  </a:lnTo>
                  <a:lnTo>
                    <a:pt x="2651" y="740"/>
                  </a:lnTo>
                  <a:lnTo>
                    <a:pt x="2651" y="740"/>
                  </a:lnTo>
                  <a:lnTo>
                    <a:pt x="2651" y="899"/>
                  </a:lnTo>
                  <a:lnTo>
                    <a:pt x="2651" y="899"/>
                  </a:lnTo>
                  <a:lnTo>
                    <a:pt x="2651" y="899"/>
                  </a:lnTo>
                  <a:lnTo>
                    <a:pt x="2651" y="899"/>
                  </a:lnTo>
                  <a:lnTo>
                    <a:pt x="2651" y="743"/>
                  </a:lnTo>
                  <a:lnTo>
                    <a:pt x="2651" y="743"/>
                  </a:lnTo>
                  <a:lnTo>
                    <a:pt x="2651" y="743"/>
                  </a:lnTo>
                  <a:lnTo>
                    <a:pt x="2651" y="743"/>
                  </a:lnTo>
                  <a:lnTo>
                    <a:pt x="2651" y="899"/>
                  </a:lnTo>
                  <a:lnTo>
                    <a:pt x="2649" y="899"/>
                  </a:lnTo>
                  <a:lnTo>
                    <a:pt x="2649" y="899"/>
                  </a:lnTo>
                  <a:lnTo>
                    <a:pt x="2648" y="899"/>
                  </a:lnTo>
                  <a:lnTo>
                    <a:pt x="2648" y="899"/>
                  </a:lnTo>
                  <a:lnTo>
                    <a:pt x="2647" y="899"/>
                  </a:lnTo>
                  <a:lnTo>
                    <a:pt x="2647" y="899"/>
                  </a:lnTo>
                  <a:lnTo>
                    <a:pt x="2647" y="899"/>
                  </a:lnTo>
                  <a:lnTo>
                    <a:pt x="2647" y="899"/>
                  </a:lnTo>
                  <a:lnTo>
                    <a:pt x="2646" y="899"/>
                  </a:lnTo>
                  <a:lnTo>
                    <a:pt x="2646" y="899"/>
                  </a:lnTo>
                  <a:lnTo>
                    <a:pt x="2645" y="899"/>
                  </a:lnTo>
                  <a:lnTo>
                    <a:pt x="2645" y="744"/>
                  </a:lnTo>
                  <a:lnTo>
                    <a:pt x="2645" y="744"/>
                  </a:lnTo>
                  <a:lnTo>
                    <a:pt x="2645" y="899"/>
                  </a:lnTo>
                  <a:lnTo>
                    <a:pt x="2645" y="899"/>
                  </a:lnTo>
                  <a:lnTo>
                    <a:pt x="2645" y="744"/>
                  </a:lnTo>
                  <a:lnTo>
                    <a:pt x="2645" y="744"/>
                  </a:lnTo>
                  <a:lnTo>
                    <a:pt x="2645" y="744"/>
                  </a:lnTo>
                  <a:lnTo>
                    <a:pt x="2645" y="744"/>
                  </a:lnTo>
                  <a:lnTo>
                    <a:pt x="2645" y="899"/>
                  </a:lnTo>
                  <a:lnTo>
                    <a:pt x="2645" y="899"/>
                  </a:lnTo>
                  <a:lnTo>
                    <a:pt x="2645" y="899"/>
                  </a:lnTo>
                  <a:lnTo>
                    <a:pt x="2645" y="899"/>
                  </a:lnTo>
                  <a:lnTo>
                    <a:pt x="2645" y="748"/>
                  </a:lnTo>
                  <a:lnTo>
                    <a:pt x="2645" y="748"/>
                  </a:lnTo>
                  <a:lnTo>
                    <a:pt x="2645" y="748"/>
                  </a:lnTo>
                  <a:lnTo>
                    <a:pt x="2645" y="748"/>
                  </a:lnTo>
                  <a:lnTo>
                    <a:pt x="2645" y="748"/>
                  </a:lnTo>
                  <a:lnTo>
                    <a:pt x="2645" y="748"/>
                  </a:lnTo>
                  <a:lnTo>
                    <a:pt x="2645" y="748"/>
                  </a:lnTo>
                  <a:lnTo>
                    <a:pt x="2639" y="748"/>
                  </a:lnTo>
                  <a:lnTo>
                    <a:pt x="2639" y="748"/>
                  </a:lnTo>
                  <a:lnTo>
                    <a:pt x="2639" y="748"/>
                  </a:lnTo>
                  <a:lnTo>
                    <a:pt x="2639" y="748"/>
                  </a:lnTo>
                  <a:lnTo>
                    <a:pt x="2638" y="748"/>
                  </a:lnTo>
                  <a:lnTo>
                    <a:pt x="2638" y="748"/>
                  </a:lnTo>
                  <a:lnTo>
                    <a:pt x="2638" y="748"/>
                  </a:lnTo>
                  <a:lnTo>
                    <a:pt x="2638" y="748"/>
                  </a:lnTo>
                  <a:lnTo>
                    <a:pt x="2638" y="748"/>
                  </a:lnTo>
                  <a:lnTo>
                    <a:pt x="2638" y="750"/>
                  </a:lnTo>
                  <a:lnTo>
                    <a:pt x="2638" y="750"/>
                  </a:lnTo>
                  <a:lnTo>
                    <a:pt x="2638" y="750"/>
                  </a:lnTo>
                  <a:lnTo>
                    <a:pt x="2638" y="750"/>
                  </a:lnTo>
                  <a:lnTo>
                    <a:pt x="2638" y="750"/>
                  </a:lnTo>
                  <a:lnTo>
                    <a:pt x="2638" y="750"/>
                  </a:lnTo>
                  <a:lnTo>
                    <a:pt x="2638"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1"/>
                  </a:lnTo>
                  <a:lnTo>
                    <a:pt x="2637" y="751"/>
                  </a:lnTo>
                  <a:lnTo>
                    <a:pt x="2637" y="751"/>
                  </a:lnTo>
                  <a:lnTo>
                    <a:pt x="2637" y="751"/>
                  </a:lnTo>
                  <a:lnTo>
                    <a:pt x="2637" y="751"/>
                  </a:lnTo>
                  <a:lnTo>
                    <a:pt x="2637" y="751"/>
                  </a:lnTo>
                  <a:lnTo>
                    <a:pt x="2637" y="752"/>
                  </a:lnTo>
                  <a:lnTo>
                    <a:pt x="2631" y="752"/>
                  </a:lnTo>
                  <a:lnTo>
                    <a:pt x="2631"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899"/>
                  </a:lnTo>
                  <a:lnTo>
                    <a:pt x="2630" y="899"/>
                  </a:lnTo>
                  <a:lnTo>
                    <a:pt x="2630" y="899"/>
                  </a:lnTo>
                  <a:lnTo>
                    <a:pt x="2613" y="899"/>
                  </a:lnTo>
                  <a:lnTo>
                    <a:pt x="2613" y="760"/>
                  </a:lnTo>
                  <a:lnTo>
                    <a:pt x="2612" y="760"/>
                  </a:lnTo>
                  <a:lnTo>
                    <a:pt x="2612" y="760"/>
                  </a:lnTo>
                  <a:lnTo>
                    <a:pt x="2612" y="760"/>
                  </a:lnTo>
                  <a:lnTo>
                    <a:pt x="2612" y="760"/>
                  </a:lnTo>
                  <a:lnTo>
                    <a:pt x="2609" y="760"/>
                  </a:lnTo>
                  <a:lnTo>
                    <a:pt x="2609"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1"/>
                  </a:lnTo>
                  <a:lnTo>
                    <a:pt x="2608" y="761"/>
                  </a:lnTo>
                  <a:lnTo>
                    <a:pt x="2608" y="761"/>
                  </a:lnTo>
                  <a:lnTo>
                    <a:pt x="2608" y="761"/>
                  </a:lnTo>
                  <a:lnTo>
                    <a:pt x="2608" y="761"/>
                  </a:lnTo>
                  <a:lnTo>
                    <a:pt x="2608" y="761"/>
                  </a:lnTo>
                  <a:lnTo>
                    <a:pt x="2608"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5"/>
                  </a:lnTo>
                  <a:lnTo>
                    <a:pt x="2605" y="765"/>
                  </a:lnTo>
                  <a:lnTo>
                    <a:pt x="2605" y="765"/>
                  </a:lnTo>
                  <a:lnTo>
                    <a:pt x="2605" y="765"/>
                  </a:lnTo>
                  <a:lnTo>
                    <a:pt x="2605" y="765"/>
                  </a:lnTo>
                  <a:lnTo>
                    <a:pt x="2605" y="765"/>
                  </a:lnTo>
                  <a:lnTo>
                    <a:pt x="2605" y="765"/>
                  </a:lnTo>
                  <a:lnTo>
                    <a:pt x="2604" y="765"/>
                  </a:lnTo>
                  <a:lnTo>
                    <a:pt x="2604" y="765"/>
                  </a:lnTo>
                  <a:lnTo>
                    <a:pt x="2604" y="765"/>
                  </a:lnTo>
                  <a:lnTo>
                    <a:pt x="2604" y="765"/>
                  </a:lnTo>
                  <a:lnTo>
                    <a:pt x="2599" y="765"/>
                  </a:lnTo>
                  <a:lnTo>
                    <a:pt x="2599" y="765"/>
                  </a:lnTo>
                  <a:lnTo>
                    <a:pt x="2596" y="765"/>
                  </a:lnTo>
                  <a:lnTo>
                    <a:pt x="2596" y="765"/>
                  </a:lnTo>
                  <a:lnTo>
                    <a:pt x="2593" y="765"/>
                  </a:lnTo>
                  <a:lnTo>
                    <a:pt x="2593" y="765"/>
                  </a:lnTo>
                  <a:lnTo>
                    <a:pt x="2592" y="765"/>
                  </a:lnTo>
                  <a:lnTo>
                    <a:pt x="2592" y="765"/>
                  </a:lnTo>
                  <a:lnTo>
                    <a:pt x="2591" y="765"/>
                  </a:lnTo>
                  <a:lnTo>
                    <a:pt x="2591" y="765"/>
                  </a:lnTo>
                  <a:lnTo>
                    <a:pt x="2591" y="765"/>
                  </a:lnTo>
                  <a:lnTo>
                    <a:pt x="2591" y="765"/>
                  </a:lnTo>
                  <a:lnTo>
                    <a:pt x="2591" y="765"/>
                  </a:lnTo>
                  <a:lnTo>
                    <a:pt x="2591" y="765"/>
                  </a:lnTo>
                  <a:lnTo>
                    <a:pt x="2591" y="765"/>
                  </a:lnTo>
                  <a:lnTo>
                    <a:pt x="2591"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6"/>
                  </a:lnTo>
                  <a:lnTo>
                    <a:pt x="2590" y="766"/>
                  </a:lnTo>
                  <a:lnTo>
                    <a:pt x="2590" y="766"/>
                  </a:lnTo>
                  <a:lnTo>
                    <a:pt x="2541" y="766"/>
                  </a:lnTo>
                  <a:lnTo>
                    <a:pt x="2541" y="766"/>
                  </a:lnTo>
                  <a:lnTo>
                    <a:pt x="2537" y="766"/>
                  </a:lnTo>
                  <a:lnTo>
                    <a:pt x="2537" y="766"/>
                  </a:lnTo>
                  <a:lnTo>
                    <a:pt x="2534" y="766"/>
                  </a:lnTo>
                  <a:lnTo>
                    <a:pt x="2534"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7"/>
                  </a:lnTo>
                  <a:lnTo>
                    <a:pt x="2532" y="767"/>
                  </a:lnTo>
                  <a:lnTo>
                    <a:pt x="2532" y="768"/>
                  </a:lnTo>
                  <a:lnTo>
                    <a:pt x="2531" y="768"/>
                  </a:lnTo>
                  <a:lnTo>
                    <a:pt x="2531" y="768"/>
                  </a:lnTo>
                  <a:lnTo>
                    <a:pt x="2531" y="768"/>
                  </a:lnTo>
                  <a:lnTo>
                    <a:pt x="2531" y="768"/>
                  </a:lnTo>
                  <a:lnTo>
                    <a:pt x="2531" y="768"/>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899"/>
                  </a:lnTo>
                  <a:lnTo>
                    <a:pt x="2531" y="771"/>
                  </a:lnTo>
                  <a:lnTo>
                    <a:pt x="2531" y="771"/>
                  </a:lnTo>
                  <a:lnTo>
                    <a:pt x="2531" y="772"/>
                  </a:lnTo>
                  <a:lnTo>
                    <a:pt x="2527" y="772"/>
                  </a:lnTo>
                  <a:lnTo>
                    <a:pt x="2527" y="772"/>
                  </a:lnTo>
                  <a:lnTo>
                    <a:pt x="2526" y="772"/>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899"/>
                  </a:lnTo>
                  <a:lnTo>
                    <a:pt x="2526" y="778"/>
                  </a:lnTo>
                  <a:lnTo>
                    <a:pt x="2526" y="778"/>
                  </a:lnTo>
                  <a:lnTo>
                    <a:pt x="2526" y="899"/>
                  </a:lnTo>
                  <a:lnTo>
                    <a:pt x="2526" y="899"/>
                  </a:lnTo>
                  <a:lnTo>
                    <a:pt x="2526" y="899"/>
                  </a:lnTo>
                  <a:lnTo>
                    <a:pt x="2526" y="899"/>
                  </a:lnTo>
                  <a:lnTo>
                    <a:pt x="2526" y="899"/>
                  </a:lnTo>
                  <a:lnTo>
                    <a:pt x="2526" y="899"/>
                  </a:lnTo>
                  <a:lnTo>
                    <a:pt x="2526" y="899"/>
                  </a:lnTo>
                  <a:lnTo>
                    <a:pt x="2524" y="899"/>
                  </a:lnTo>
                  <a:lnTo>
                    <a:pt x="2524" y="784"/>
                  </a:lnTo>
                  <a:lnTo>
                    <a:pt x="2514" y="784"/>
                  </a:lnTo>
                  <a:lnTo>
                    <a:pt x="2514" y="784"/>
                  </a:lnTo>
                  <a:lnTo>
                    <a:pt x="2503" y="784"/>
                  </a:lnTo>
                  <a:lnTo>
                    <a:pt x="2503" y="784"/>
                  </a:lnTo>
                  <a:lnTo>
                    <a:pt x="2499" y="784"/>
                  </a:lnTo>
                  <a:lnTo>
                    <a:pt x="2499" y="784"/>
                  </a:lnTo>
                  <a:lnTo>
                    <a:pt x="2496" y="784"/>
                  </a:lnTo>
                  <a:lnTo>
                    <a:pt x="2496" y="784"/>
                  </a:lnTo>
                  <a:lnTo>
                    <a:pt x="2495" y="784"/>
                  </a:lnTo>
                  <a:lnTo>
                    <a:pt x="2495" y="784"/>
                  </a:lnTo>
                  <a:lnTo>
                    <a:pt x="2493" y="784"/>
                  </a:lnTo>
                  <a:lnTo>
                    <a:pt x="2493" y="784"/>
                  </a:lnTo>
                  <a:lnTo>
                    <a:pt x="2492" y="784"/>
                  </a:lnTo>
                  <a:lnTo>
                    <a:pt x="2492" y="784"/>
                  </a:lnTo>
                  <a:lnTo>
                    <a:pt x="2490" y="784"/>
                  </a:lnTo>
                  <a:lnTo>
                    <a:pt x="2490" y="784"/>
                  </a:lnTo>
                  <a:lnTo>
                    <a:pt x="2489" y="784"/>
                  </a:lnTo>
                  <a:lnTo>
                    <a:pt x="2489"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8"/>
                  </a:lnTo>
                  <a:lnTo>
                    <a:pt x="2481" y="788"/>
                  </a:lnTo>
                  <a:lnTo>
                    <a:pt x="2481" y="788"/>
                  </a:lnTo>
                  <a:lnTo>
                    <a:pt x="2476" y="788"/>
                  </a:lnTo>
                  <a:lnTo>
                    <a:pt x="2476" y="788"/>
                  </a:lnTo>
                  <a:lnTo>
                    <a:pt x="2474" y="788"/>
                  </a:lnTo>
                  <a:lnTo>
                    <a:pt x="2474" y="788"/>
                  </a:lnTo>
                  <a:lnTo>
                    <a:pt x="2472" y="788"/>
                  </a:lnTo>
                  <a:lnTo>
                    <a:pt x="2472" y="788"/>
                  </a:lnTo>
                  <a:lnTo>
                    <a:pt x="2472" y="788"/>
                  </a:lnTo>
                  <a:lnTo>
                    <a:pt x="2472" y="788"/>
                  </a:lnTo>
                  <a:lnTo>
                    <a:pt x="2471" y="788"/>
                  </a:lnTo>
                  <a:lnTo>
                    <a:pt x="2471" y="899"/>
                  </a:lnTo>
                  <a:lnTo>
                    <a:pt x="2471" y="899"/>
                  </a:lnTo>
                  <a:lnTo>
                    <a:pt x="2471" y="899"/>
                  </a:lnTo>
                  <a:lnTo>
                    <a:pt x="2471" y="899"/>
                  </a:lnTo>
                  <a:lnTo>
                    <a:pt x="2471" y="793"/>
                  </a:lnTo>
                  <a:lnTo>
                    <a:pt x="2469" y="793"/>
                  </a:lnTo>
                  <a:lnTo>
                    <a:pt x="2469" y="793"/>
                  </a:lnTo>
                  <a:lnTo>
                    <a:pt x="2469" y="793"/>
                  </a:lnTo>
                  <a:lnTo>
                    <a:pt x="2469" y="793"/>
                  </a:lnTo>
                  <a:lnTo>
                    <a:pt x="2468" y="793"/>
                  </a:lnTo>
                  <a:lnTo>
                    <a:pt x="2468" y="793"/>
                  </a:lnTo>
                  <a:lnTo>
                    <a:pt x="2468" y="793"/>
                  </a:lnTo>
                  <a:lnTo>
                    <a:pt x="2468" y="795"/>
                  </a:lnTo>
                  <a:lnTo>
                    <a:pt x="2457" y="795"/>
                  </a:lnTo>
                  <a:lnTo>
                    <a:pt x="2457" y="795"/>
                  </a:lnTo>
                  <a:lnTo>
                    <a:pt x="2456" y="795"/>
                  </a:lnTo>
                  <a:lnTo>
                    <a:pt x="2456" y="795"/>
                  </a:lnTo>
                  <a:lnTo>
                    <a:pt x="2454" y="795"/>
                  </a:lnTo>
                  <a:lnTo>
                    <a:pt x="2454" y="795"/>
                  </a:lnTo>
                  <a:lnTo>
                    <a:pt x="2453" y="795"/>
                  </a:lnTo>
                  <a:lnTo>
                    <a:pt x="2453" y="795"/>
                  </a:lnTo>
                  <a:lnTo>
                    <a:pt x="2453" y="795"/>
                  </a:lnTo>
                  <a:lnTo>
                    <a:pt x="2453" y="795"/>
                  </a:lnTo>
                  <a:lnTo>
                    <a:pt x="2452" y="795"/>
                  </a:lnTo>
                  <a:lnTo>
                    <a:pt x="2452" y="795"/>
                  </a:lnTo>
                  <a:lnTo>
                    <a:pt x="2452" y="795"/>
                  </a:lnTo>
                  <a:lnTo>
                    <a:pt x="2452"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6"/>
                  </a:lnTo>
                  <a:lnTo>
                    <a:pt x="2451" y="796"/>
                  </a:lnTo>
                  <a:lnTo>
                    <a:pt x="2451" y="796"/>
                  </a:lnTo>
                  <a:lnTo>
                    <a:pt x="2439" y="796"/>
                  </a:lnTo>
                  <a:lnTo>
                    <a:pt x="2439" y="796"/>
                  </a:lnTo>
                  <a:lnTo>
                    <a:pt x="2428" y="796"/>
                  </a:lnTo>
                  <a:lnTo>
                    <a:pt x="2428" y="796"/>
                  </a:lnTo>
                  <a:lnTo>
                    <a:pt x="2422" y="796"/>
                  </a:lnTo>
                  <a:lnTo>
                    <a:pt x="2422" y="796"/>
                  </a:lnTo>
                  <a:lnTo>
                    <a:pt x="2417" y="796"/>
                  </a:lnTo>
                  <a:lnTo>
                    <a:pt x="2417" y="796"/>
                  </a:lnTo>
                  <a:lnTo>
                    <a:pt x="2413" y="796"/>
                  </a:lnTo>
                  <a:lnTo>
                    <a:pt x="2413" y="796"/>
                  </a:lnTo>
                  <a:lnTo>
                    <a:pt x="2411" y="796"/>
                  </a:lnTo>
                  <a:lnTo>
                    <a:pt x="2411" y="796"/>
                  </a:lnTo>
                  <a:lnTo>
                    <a:pt x="2409" y="796"/>
                  </a:lnTo>
                  <a:lnTo>
                    <a:pt x="2409" y="796"/>
                  </a:lnTo>
                  <a:lnTo>
                    <a:pt x="2409" y="796"/>
                  </a:lnTo>
                  <a:lnTo>
                    <a:pt x="2409" y="899"/>
                  </a:lnTo>
                  <a:lnTo>
                    <a:pt x="2409" y="899"/>
                  </a:lnTo>
                  <a:lnTo>
                    <a:pt x="2409" y="796"/>
                  </a:lnTo>
                  <a:lnTo>
                    <a:pt x="2409" y="796"/>
                  </a:lnTo>
                  <a:lnTo>
                    <a:pt x="2409" y="899"/>
                  </a:lnTo>
                  <a:lnTo>
                    <a:pt x="2409" y="899"/>
                  </a:lnTo>
                  <a:lnTo>
                    <a:pt x="2409" y="899"/>
                  </a:lnTo>
                  <a:lnTo>
                    <a:pt x="2409" y="899"/>
                  </a:lnTo>
                  <a:lnTo>
                    <a:pt x="2409" y="899"/>
                  </a:lnTo>
                  <a:lnTo>
                    <a:pt x="2409" y="899"/>
                  </a:lnTo>
                  <a:lnTo>
                    <a:pt x="2409" y="796"/>
                  </a:lnTo>
                  <a:lnTo>
                    <a:pt x="2382" y="796"/>
                  </a:lnTo>
                  <a:lnTo>
                    <a:pt x="2382" y="796"/>
                  </a:lnTo>
                  <a:lnTo>
                    <a:pt x="2371" y="796"/>
                  </a:lnTo>
                  <a:lnTo>
                    <a:pt x="2371" y="796"/>
                  </a:lnTo>
                  <a:lnTo>
                    <a:pt x="2369" y="796"/>
                  </a:lnTo>
                  <a:lnTo>
                    <a:pt x="2369" y="796"/>
                  </a:lnTo>
                  <a:lnTo>
                    <a:pt x="2367" y="796"/>
                  </a:lnTo>
                  <a:lnTo>
                    <a:pt x="2367" y="796"/>
                  </a:lnTo>
                  <a:lnTo>
                    <a:pt x="2366" y="796"/>
                  </a:lnTo>
                  <a:lnTo>
                    <a:pt x="2366" y="796"/>
                  </a:lnTo>
                  <a:lnTo>
                    <a:pt x="2365" y="796"/>
                  </a:lnTo>
                  <a:lnTo>
                    <a:pt x="2365" y="796"/>
                  </a:lnTo>
                  <a:lnTo>
                    <a:pt x="2365" y="796"/>
                  </a:lnTo>
                  <a:lnTo>
                    <a:pt x="2365" y="796"/>
                  </a:lnTo>
                  <a:lnTo>
                    <a:pt x="2365" y="796"/>
                  </a:lnTo>
                  <a:lnTo>
                    <a:pt x="2365" y="796"/>
                  </a:lnTo>
                  <a:lnTo>
                    <a:pt x="2365" y="796"/>
                  </a:lnTo>
                  <a:lnTo>
                    <a:pt x="2365" y="797"/>
                  </a:lnTo>
                  <a:lnTo>
                    <a:pt x="2351" y="797"/>
                  </a:lnTo>
                  <a:lnTo>
                    <a:pt x="2351" y="797"/>
                  </a:lnTo>
                  <a:lnTo>
                    <a:pt x="2350" y="797"/>
                  </a:lnTo>
                  <a:lnTo>
                    <a:pt x="2350" y="899"/>
                  </a:lnTo>
                  <a:lnTo>
                    <a:pt x="2350" y="899"/>
                  </a:lnTo>
                  <a:lnTo>
                    <a:pt x="2350" y="899"/>
                  </a:lnTo>
                  <a:lnTo>
                    <a:pt x="2311" y="899"/>
                  </a:lnTo>
                  <a:lnTo>
                    <a:pt x="2311" y="899"/>
                  </a:lnTo>
                  <a:lnTo>
                    <a:pt x="2308" y="899"/>
                  </a:lnTo>
                  <a:lnTo>
                    <a:pt x="2308" y="800"/>
                  </a:lnTo>
                  <a:lnTo>
                    <a:pt x="2299" y="800"/>
                  </a:lnTo>
                  <a:lnTo>
                    <a:pt x="2299" y="801"/>
                  </a:lnTo>
                  <a:lnTo>
                    <a:pt x="2298" y="801"/>
                  </a:lnTo>
                  <a:lnTo>
                    <a:pt x="2298" y="804"/>
                  </a:lnTo>
                  <a:lnTo>
                    <a:pt x="2298" y="804"/>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6"/>
                  </a:lnTo>
                  <a:lnTo>
                    <a:pt x="2298" y="806"/>
                  </a:lnTo>
                  <a:lnTo>
                    <a:pt x="2298" y="806"/>
                  </a:lnTo>
                  <a:lnTo>
                    <a:pt x="2298" y="806"/>
                  </a:lnTo>
                  <a:lnTo>
                    <a:pt x="2298" y="806"/>
                  </a:lnTo>
                  <a:lnTo>
                    <a:pt x="2294" y="806"/>
                  </a:lnTo>
                  <a:lnTo>
                    <a:pt x="2294" y="806"/>
                  </a:lnTo>
                  <a:lnTo>
                    <a:pt x="2293" y="806"/>
                  </a:lnTo>
                  <a:lnTo>
                    <a:pt x="2293" y="899"/>
                  </a:lnTo>
                  <a:lnTo>
                    <a:pt x="2292" y="899"/>
                  </a:lnTo>
                  <a:lnTo>
                    <a:pt x="2292" y="808"/>
                  </a:lnTo>
                  <a:lnTo>
                    <a:pt x="2288" y="808"/>
                  </a:lnTo>
                  <a:lnTo>
                    <a:pt x="2288" y="808"/>
                  </a:lnTo>
                  <a:lnTo>
                    <a:pt x="2285" y="808"/>
                  </a:lnTo>
                  <a:lnTo>
                    <a:pt x="2285" y="808"/>
                  </a:lnTo>
                  <a:lnTo>
                    <a:pt x="2283" y="808"/>
                  </a:lnTo>
                  <a:lnTo>
                    <a:pt x="2283" y="808"/>
                  </a:lnTo>
                  <a:lnTo>
                    <a:pt x="2282" y="808"/>
                  </a:lnTo>
                  <a:lnTo>
                    <a:pt x="2282" y="808"/>
                  </a:lnTo>
                  <a:lnTo>
                    <a:pt x="2280" y="808"/>
                  </a:lnTo>
                  <a:lnTo>
                    <a:pt x="2280" y="808"/>
                  </a:lnTo>
                  <a:lnTo>
                    <a:pt x="2279" y="808"/>
                  </a:lnTo>
                  <a:lnTo>
                    <a:pt x="2279" y="808"/>
                  </a:lnTo>
                  <a:lnTo>
                    <a:pt x="2279" y="808"/>
                  </a:lnTo>
                  <a:lnTo>
                    <a:pt x="2279" y="808"/>
                  </a:lnTo>
                  <a:lnTo>
                    <a:pt x="2278" y="808"/>
                  </a:lnTo>
                  <a:lnTo>
                    <a:pt x="2278" y="808"/>
                  </a:lnTo>
                  <a:lnTo>
                    <a:pt x="2278" y="808"/>
                  </a:lnTo>
                  <a:lnTo>
                    <a:pt x="2278" y="808"/>
                  </a:lnTo>
                  <a:lnTo>
                    <a:pt x="2277" y="808"/>
                  </a:lnTo>
                  <a:lnTo>
                    <a:pt x="2277" y="808"/>
                  </a:lnTo>
                  <a:lnTo>
                    <a:pt x="2277" y="808"/>
                  </a:lnTo>
                  <a:lnTo>
                    <a:pt x="2277" y="808"/>
                  </a:lnTo>
                  <a:lnTo>
                    <a:pt x="2277" y="808"/>
                  </a:lnTo>
                  <a:lnTo>
                    <a:pt x="2277" y="809"/>
                  </a:lnTo>
                  <a:lnTo>
                    <a:pt x="2275" y="809"/>
                  </a:lnTo>
                  <a:lnTo>
                    <a:pt x="2275" y="809"/>
                  </a:lnTo>
                  <a:lnTo>
                    <a:pt x="2273" y="809"/>
                  </a:lnTo>
                  <a:lnTo>
                    <a:pt x="2273" y="899"/>
                  </a:lnTo>
                  <a:lnTo>
                    <a:pt x="2273" y="899"/>
                  </a:lnTo>
                  <a:lnTo>
                    <a:pt x="2273" y="899"/>
                  </a:lnTo>
                  <a:lnTo>
                    <a:pt x="2273" y="899"/>
                  </a:lnTo>
                  <a:lnTo>
                    <a:pt x="2273" y="899"/>
                  </a:lnTo>
                  <a:lnTo>
                    <a:pt x="2273" y="899"/>
                  </a:lnTo>
                  <a:lnTo>
                    <a:pt x="2273" y="899"/>
                  </a:lnTo>
                  <a:lnTo>
                    <a:pt x="2273" y="899"/>
                  </a:lnTo>
                  <a:lnTo>
                    <a:pt x="2273" y="812"/>
                  </a:lnTo>
                  <a:lnTo>
                    <a:pt x="2269" y="812"/>
                  </a:lnTo>
                  <a:lnTo>
                    <a:pt x="2269" y="812"/>
                  </a:lnTo>
                  <a:lnTo>
                    <a:pt x="2267" y="812"/>
                  </a:lnTo>
                  <a:lnTo>
                    <a:pt x="2267" y="812"/>
                  </a:lnTo>
                  <a:lnTo>
                    <a:pt x="2267" y="812"/>
                  </a:lnTo>
                  <a:lnTo>
                    <a:pt x="2267" y="812"/>
                  </a:lnTo>
                  <a:lnTo>
                    <a:pt x="2266" y="812"/>
                  </a:lnTo>
                  <a:lnTo>
                    <a:pt x="2266" y="812"/>
                  </a:lnTo>
                  <a:lnTo>
                    <a:pt x="2266" y="812"/>
                  </a:lnTo>
                  <a:lnTo>
                    <a:pt x="2266" y="812"/>
                  </a:lnTo>
                  <a:lnTo>
                    <a:pt x="2266" y="812"/>
                  </a:lnTo>
                  <a:lnTo>
                    <a:pt x="2266" y="812"/>
                  </a:lnTo>
                  <a:lnTo>
                    <a:pt x="2266" y="812"/>
                  </a:lnTo>
                  <a:lnTo>
                    <a:pt x="2266" y="812"/>
                  </a:lnTo>
                  <a:lnTo>
                    <a:pt x="2266" y="812"/>
                  </a:lnTo>
                  <a:lnTo>
                    <a:pt x="2266" y="813"/>
                  </a:lnTo>
                  <a:lnTo>
                    <a:pt x="2265" y="813"/>
                  </a:lnTo>
                  <a:lnTo>
                    <a:pt x="2265" y="899"/>
                  </a:lnTo>
                  <a:lnTo>
                    <a:pt x="2249" y="899"/>
                  </a:lnTo>
                  <a:lnTo>
                    <a:pt x="2249" y="899"/>
                  </a:lnTo>
                  <a:lnTo>
                    <a:pt x="2243" y="899"/>
                  </a:lnTo>
                  <a:lnTo>
                    <a:pt x="2243" y="899"/>
                  </a:lnTo>
                  <a:lnTo>
                    <a:pt x="2241" y="899"/>
                  </a:lnTo>
                  <a:lnTo>
                    <a:pt x="2241" y="899"/>
                  </a:lnTo>
                  <a:lnTo>
                    <a:pt x="2241" y="899"/>
                  </a:lnTo>
                  <a:lnTo>
                    <a:pt x="2241" y="899"/>
                  </a:lnTo>
                  <a:lnTo>
                    <a:pt x="2240" y="899"/>
                  </a:lnTo>
                  <a:lnTo>
                    <a:pt x="2240" y="899"/>
                  </a:lnTo>
                  <a:lnTo>
                    <a:pt x="2240" y="899"/>
                  </a:lnTo>
                  <a:lnTo>
                    <a:pt x="2240" y="899"/>
                  </a:lnTo>
                  <a:lnTo>
                    <a:pt x="2240" y="899"/>
                  </a:lnTo>
                  <a:lnTo>
                    <a:pt x="2240"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9" y="899"/>
                  </a:lnTo>
                  <a:lnTo>
                    <a:pt x="2233" y="899"/>
                  </a:lnTo>
                  <a:lnTo>
                    <a:pt x="2233" y="899"/>
                  </a:lnTo>
                  <a:lnTo>
                    <a:pt x="2231" y="899"/>
                  </a:lnTo>
                  <a:lnTo>
                    <a:pt x="2231" y="899"/>
                  </a:lnTo>
                  <a:lnTo>
                    <a:pt x="2231" y="899"/>
                  </a:lnTo>
                  <a:lnTo>
                    <a:pt x="2231" y="899"/>
                  </a:lnTo>
                  <a:lnTo>
                    <a:pt x="2231" y="899"/>
                  </a:lnTo>
                  <a:lnTo>
                    <a:pt x="2231" y="899"/>
                  </a:lnTo>
                  <a:lnTo>
                    <a:pt x="2231" y="899"/>
                  </a:lnTo>
                  <a:lnTo>
                    <a:pt x="2231" y="899"/>
                  </a:lnTo>
                  <a:lnTo>
                    <a:pt x="2231" y="899"/>
                  </a:lnTo>
                  <a:lnTo>
                    <a:pt x="2231" y="899"/>
                  </a:lnTo>
                  <a:lnTo>
                    <a:pt x="2221" y="899"/>
                  </a:lnTo>
                  <a:lnTo>
                    <a:pt x="2221" y="820"/>
                  </a:lnTo>
                  <a:lnTo>
                    <a:pt x="2221" y="820"/>
                  </a:lnTo>
                  <a:lnTo>
                    <a:pt x="2221" y="899"/>
                  </a:lnTo>
                  <a:lnTo>
                    <a:pt x="2221" y="899"/>
                  </a:lnTo>
                  <a:lnTo>
                    <a:pt x="2221" y="899"/>
                  </a:lnTo>
                  <a:lnTo>
                    <a:pt x="2221" y="899"/>
                  </a:lnTo>
                  <a:lnTo>
                    <a:pt x="2221" y="899"/>
                  </a:lnTo>
                  <a:lnTo>
                    <a:pt x="2221" y="899"/>
                  </a:lnTo>
                  <a:lnTo>
                    <a:pt x="2221" y="899"/>
                  </a:lnTo>
                  <a:lnTo>
                    <a:pt x="2221" y="899"/>
                  </a:lnTo>
                  <a:lnTo>
                    <a:pt x="2221" y="823"/>
                  </a:lnTo>
                  <a:lnTo>
                    <a:pt x="2218" y="823"/>
                  </a:lnTo>
                  <a:lnTo>
                    <a:pt x="2218" y="823"/>
                  </a:lnTo>
                  <a:lnTo>
                    <a:pt x="2218" y="823"/>
                  </a:lnTo>
                  <a:lnTo>
                    <a:pt x="2218" y="825"/>
                  </a:lnTo>
                  <a:lnTo>
                    <a:pt x="2218" y="825"/>
                  </a:lnTo>
                  <a:lnTo>
                    <a:pt x="2218" y="827"/>
                  </a:lnTo>
                  <a:lnTo>
                    <a:pt x="2218" y="827"/>
                  </a:lnTo>
                  <a:lnTo>
                    <a:pt x="2218" y="827"/>
                  </a:lnTo>
                  <a:lnTo>
                    <a:pt x="2217" y="827"/>
                  </a:lnTo>
                  <a:lnTo>
                    <a:pt x="2217" y="827"/>
                  </a:lnTo>
                  <a:lnTo>
                    <a:pt x="2217" y="827"/>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7" y="899"/>
                  </a:lnTo>
                  <a:lnTo>
                    <a:pt x="2216" y="899"/>
                  </a:lnTo>
                  <a:lnTo>
                    <a:pt x="2216" y="899"/>
                  </a:lnTo>
                  <a:lnTo>
                    <a:pt x="2215" y="899"/>
                  </a:lnTo>
                  <a:lnTo>
                    <a:pt x="2215" y="899"/>
                  </a:lnTo>
                  <a:lnTo>
                    <a:pt x="2215" y="899"/>
                  </a:lnTo>
                  <a:lnTo>
                    <a:pt x="2215" y="899"/>
                  </a:lnTo>
                  <a:lnTo>
                    <a:pt x="2215" y="899"/>
                  </a:lnTo>
                  <a:lnTo>
                    <a:pt x="2215"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99"/>
                  </a:lnTo>
                  <a:lnTo>
                    <a:pt x="2214" y="837"/>
                  </a:lnTo>
                  <a:lnTo>
                    <a:pt x="2214" y="837"/>
                  </a:lnTo>
                  <a:lnTo>
                    <a:pt x="2214" y="837"/>
                  </a:lnTo>
                  <a:lnTo>
                    <a:pt x="2214" y="837"/>
                  </a:lnTo>
                  <a:lnTo>
                    <a:pt x="2214" y="837"/>
                  </a:lnTo>
                  <a:lnTo>
                    <a:pt x="2193" y="837"/>
                  </a:lnTo>
                  <a:lnTo>
                    <a:pt x="2193" y="837"/>
                  </a:lnTo>
                  <a:lnTo>
                    <a:pt x="2190" y="837"/>
                  </a:lnTo>
                  <a:lnTo>
                    <a:pt x="2190" y="837"/>
                  </a:lnTo>
                  <a:lnTo>
                    <a:pt x="2188" y="837"/>
                  </a:lnTo>
                  <a:lnTo>
                    <a:pt x="2188" y="837"/>
                  </a:lnTo>
                  <a:lnTo>
                    <a:pt x="2187" y="837"/>
                  </a:lnTo>
                  <a:lnTo>
                    <a:pt x="2187" y="837"/>
                  </a:lnTo>
                  <a:lnTo>
                    <a:pt x="2187" y="837"/>
                  </a:lnTo>
                  <a:lnTo>
                    <a:pt x="2187" y="837"/>
                  </a:lnTo>
                  <a:lnTo>
                    <a:pt x="2187" y="837"/>
                  </a:lnTo>
                  <a:lnTo>
                    <a:pt x="2187" y="837"/>
                  </a:lnTo>
                  <a:lnTo>
                    <a:pt x="2187" y="837"/>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99"/>
                  </a:lnTo>
                  <a:lnTo>
                    <a:pt x="2187" y="837"/>
                  </a:lnTo>
                  <a:lnTo>
                    <a:pt x="2187" y="837"/>
                  </a:lnTo>
                  <a:lnTo>
                    <a:pt x="2187" y="899"/>
                  </a:lnTo>
                  <a:lnTo>
                    <a:pt x="2187" y="899"/>
                  </a:lnTo>
                  <a:lnTo>
                    <a:pt x="2187" y="899"/>
                  </a:lnTo>
                  <a:lnTo>
                    <a:pt x="2187" y="899"/>
                  </a:lnTo>
                  <a:lnTo>
                    <a:pt x="2187" y="899"/>
                  </a:lnTo>
                  <a:lnTo>
                    <a:pt x="2187" y="899"/>
                  </a:lnTo>
                  <a:lnTo>
                    <a:pt x="2187" y="899"/>
                  </a:lnTo>
                  <a:lnTo>
                    <a:pt x="2186" y="899"/>
                  </a:lnTo>
                  <a:lnTo>
                    <a:pt x="2186" y="899"/>
                  </a:lnTo>
                  <a:lnTo>
                    <a:pt x="2186" y="899"/>
                  </a:lnTo>
                  <a:lnTo>
                    <a:pt x="2186" y="899"/>
                  </a:lnTo>
                  <a:lnTo>
                    <a:pt x="2186" y="899"/>
                  </a:lnTo>
                  <a:lnTo>
                    <a:pt x="2186" y="899"/>
                  </a:lnTo>
                  <a:lnTo>
                    <a:pt x="2186" y="899"/>
                  </a:lnTo>
                  <a:lnTo>
                    <a:pt x="2186" y="899"/>
                  </a:lnTo>
                  <a:lnTo>
                    <a:pt x="2186" y="899"/>
                  </a:lnTo>
                  <a:lnTo>
                    <a:pt x="2186" y="844"/>
                  </a:lnTo>
                  <a:lnTo>
                    <a:pt x="2185" y="844"/>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5"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99"/>
                  </a:lnTo>
                  <a:lnTo>
                    <a:pt x="2183" y="851"/>
                  </a:lnTo>
                  <a:lnTo>
                    <a:pt x="2183" y="851"/>
                  </a:lnTo>
                  <a:lnTo>
                    <a:pt x="2183" y="851"/>
                  </a:lnTo>
                  <a:lnTo>
                    <a:pt x="2183" y="851"/>
                  </a:lnTo>
                  <a:lnTo>
                    <a:pt x="2183" y="854"/>
                  </a:lnTo>
                  <a:lnTo>
                    <a:pt x="2183" y="854"/>
                  </a:lnTo>
                  <a:lnTo>
                    <a:pt x="2183" y="854"/>
                  </a:lnTo>
                  <a:lnTo>
                    <a:pt x="2183" y="854"/>
                  </a:lnTo>
                  <a:lnTo>
                    <a:pt x="2183" y="899"/>
                  </a:lnTo>
                  <a:lnTo>
                    <a:pt x="2183" y="899"/>
                  </a:lnTo>
                  <a:lnTo>
                    <a:pt x="2183" y="899"/>
                  </a:lnTo>
                  <a:lnTo>
                    <a:pt x="2183" y="899"/>
                  </a:lnTo>
                  <a:lnTo>
                    <a:pt x="2183" y="899"/>
                  </a:lnTo>
                  <a:lnTo>
                    <a:pt x="2183" y="899"/>
                  </a:lnTo>
                  <a:lnTo>
                    <a:pt x="2183" y="899"/>
                  </a:lnTo>
                  <a:lnTo>
                    <a:pt x="2182" y="899"/>
                  </a:lnTo>
                  <a:lnTo>
                    <a:pt x="2182" y="899"/>
                  </a:lnTo>
                  <a:lnTo>
                    <a:pt x="2182" y="899"/>
                  </a:lnTo>
                  <a:lnTo>
                    <a:pt x="2182" y="899"/>
                  </a:lnTo>
                  <a:lnTo>
                    <a:pt x="2182" y="899"/>
                  </a:lnTo>
                  <a:lnTo>
                    <a:pt x="2182" y="899"/>
                  </a:lnTo>
                  <a:lnTo>
                    <a:pt x="2182" y="899"/>
                  </a:lnTo>
                  <a:lnTo>
                    <a:pt x="2182" y="861"/>
                  </a:lnTo>
                  <a:lnTo>
                    <a:pt x="2178" y="861"/>
                  </a:lnTo>
                  <a:lnTo>
                    <a:pt x="2178" y="862"/>
                  </a:lnTo>
                  <a:lnTo>
                    <a:pt x="2176" y="862"/>
                  </a:lnTo>
                  <a:lnTo>
                    <a:pt x="2176" y="899"/>
                  </a:lnTo>
                  <a:lnTo>
                    <a:pt x="2175" y="899"/>
                  </a:lnTo>
                  <a:lnTo>
                    <a:pt x="2175" y="862"/>
                  </a:lnTo>
                  <a:lnTo>
                    <a:pt x="2175" y="862"/>
                  </a:lnTo>
                  <a:lnTo>
                    <a:pt x="2175" y="899"/>
                  </a:lnTo>
                  <a:lnTo>
                    <a:pt x="2175" y="899"/>
                  </a:lnTo>
                  <a:lnTo>
                    <a:pt x="2175" y="899"/>
                  </a:lnTo>
                  <a:lnTo>
                    <a:pt x="2175" y="899"/>
                  </a:lnTo>
                  <a:lnTo>
                    <a:pt x="2175" y="899"/>
                  </a:lnTo>
                  <a:lnTo>
                    <a:pt x="2175" y="899"/>
                  </a:lnTo>
                  <a:lnTo>
                    <a:pt x="2175" y="863"/>
                  </a:lnTo>
                  <a:lnTo>
                    <a:pt x="2158" y="863"/>
                  </a:lnTo>
                  <a:lnTo>
                    <a:pt x="2158" y="863"/>
                  </a:lnTo>
                  <a:lnTo>
                    <a:pt x="2155" y="863"/>
                  </a:lnTo>
                  <a:lnTo>
                    <a:pt x="2155" y="863"/>
                  </a:lnTo>
                  <a:lnTo>
                    <a:pt x="2155" y="863"/>
                  </a:lnTo>
                  <a:lnTo>
                    <a:pt x="2155" y="899"/>
                  </a:lnTo>
                  <a:lnTo>
                    <a:pt x="2154" y="899"/>
                  </a:lnTo>
                  <a:lnTo>
                    <a:pt x="2154" y="899"/>
                  </a:lnTo>
                  <a:lnTo>
                    <a:pt x="2154" y="899"/>
                  </a:lnTo>
                  <a:lnTo>
                    <a:pt x="2154" y="899"/>
                  </a:lnTo>
                  <a:lnTo>
                    <a:pt x="2154" y="899"/>
                  </a:lnTo>
                  <a:lnTo>
                    <a:pt x="2154" y="899"/>
                  </a:lnTo>
                  <a:lnTo>
                    <a:pt x="2154" y="899"/>
                  </a:lnTo>
                  <a:lnTo>
                    <a:pt x="2154" y="899"/>
                  </a:lnTo>
                  <a:lnTo>
                    <a:pt x="2154" y="899"/>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3" y="868"/>
                  </a:lnTo>
                  <a:lnTo>
                    <a:pt x="2153" y="899"/>
                  </a:lnTo>
                  <a:lnTo>
                    <a:pt x="2153" y="899"/>
                  </a:lnTo>
                  <a:lnTo>
                    <a:pt x="2153" y="899"/>
                  </a:lnTo>
                  <a:lnTo>
                    <a:pt x="2152" y="899"/>
                  </a:lnTo>
                  <a:lnTo>
                    <a:pt x="2152" y="899"/>
                  </a:lnTo>
                  <a:lnTo>
                    <a:pt x="2152" y="899"/>
                  </a:lnTo>
                  <a:lnTo>
                    <a:pt x="2152" y="899"/>
                  </a:lnTo>
                  <a:lnTo>
                    <a:pt x="2152" y="899"/>
                  </a:lnTo>
                  <a:lnTo>
                    <a:pt x="2152" y="899"/>
                  </a:lnTo>
                  <a:lnTo>
                    <a:pt x="2152" y="899"/>
                  </a:lnTo>
                  <a:lnTo>
                    <a:pt x="2152" y="899"/>
                  </a:lnTo>
                  <a:lnTo>
                    <a:pt x="2152" y="899"/>
                  </a:lnTo>
                  <a:lnTo>
                    <a:pt x="2152"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51" y="899"/>
                  </a:lnTo>
                  <a:lnTo>
                    <a:pt x="2149" y="899"/>
                  </a:lnTo>
                  <a:lnTo>
                    <a:pt x="2149" y="899"/>
                  </a:lnTo>
                  <a:lnTo>
                    <a:pt x="2149" y="899"/>
                  </a:lnTo>
                  <a:lnTo>
                    <a:pt x="2149" y="899"/>
                  </a:lnTo>
                  <a:lnTo>
                    <a:pt x="2149" y="899"/>
                  </a:lnTo>
                  <a:lnTo>
                    <a:pt x="2149" y="899"/>
                  </a:lnTo>
                  <a:lnTo>
                    <a:pt x="2149" y="899"/>
                  </a:lnTo>
                  <a:lnTo>
                    <a:pt x="2149" y="899"/>
                  </a:lnTo>
                  <a:lnTo>
                    <a:pt x="2149" y="899"/>
                  </a:lnTo>
                  <a:lnTo>
                    <a:pt x="2149" y="877"/>
                  </a:lnTo>
                  <a:lnTo>
                    <a:pt x="2149" y="877"/>
                  </a:lnTo>
                  <a:lnTo>
                    <a:pt x="2149" y="878"/>
                  </a:lnTo>
                  <a:lnTo>
                    <a:pt x="2147" y="878"/>
                  </a:lnTo>
                  <a:lnTo>
                    <a:pt x="2147" y="878"/>
                  </a:lnTo>
                  <a:lnTo>
                    <a:pt x="2145" y="878"/>
                  </a:lnTo>
                  <a:lnTo>
                    <a:pt x="2145" y="878"/>
                  </a:lnTo>
                  <a:lnTo>
                    <a:pt x="2144" y="878"/>
                  </a:lnTo>
                  <a:lnTo>
                    <a:pt x="2144" y="878"/>
                  </a:lnTo>
                  <a:lnTo>
                    <a:pt x="2144" y="878"/>
                  </a:lnTo>
                  <a:lnTo>
                    <a:pt x="2144" y="878"/>
                  </a:lnTo>
                  <a:lnTo>
                    <a:pt x="2144" y="878"/>
                  </a:lnTo>
                  <a:lnTo>
                    <a:pt x="2144" y="878"/>
                  </a:lnTo>
                  <a:lnTo>
                    <a:pt x="2144" y="878"/>
                  </a:lnTo>
                  <a:lnTo>
                    <a:pt x="2144" y="880"/>
                  </a:lnTo>
                  <a:lnTo>
                    <a:pt x="2144" y="880"/>
                  </a:lnTo>
                  <a:lnTo>
                    <a:pt x="2144" y="880"/>
                  </a:lnTo>
                  <a:lnTo>
                    <a:pt x="2144" y="880"/>
                  </a:lnTo>
                  <a:lnTo>
                    <a:pt x="2144" y="880"/>
                  </a:lnTo>
                  <a:lnTo>
                    <a:pt x="2144" y="880"/>
                  </a:lnTo>
                  <a:lnTo>
                    <a:pt x="2144" y="881"/>
                  </a:lnTo>
                  <a:lnTo>
                    <a:pt x="2141" y="881"/>
                  </a:lnTo>
                  <a:lnTo>
                    <a:pt x="2141" y="881"/>
                  </a:lnTo>
                  <a:lnTo>
                    <a:pt x="2138" y="881"/>
                  </a:lnTo>
                  <a:lnTo>
                    <a:pt x="2138" y="881"/>
                  </a:lnTo>
                  <a:lnTo>
                    <a:pt x="2138" y="881"/>
                  </a:lnTo>
                  <a:lnTo>
                    <a:pt x="2138" y="882"/>
                  </a:lnTo>
                  <a:lnTo>
                    <a:pt x="2136" y="882"/>
                  </a:lnTo>
                  <a:lnTo>
                    <a:pt x="2136"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99"/>
                  </a:lnTo>
                  <a:lnTo>
                    <a:pt x="2090" y="899"/>
                  </a:lnTo>
                  <a:lnTo>
                    <a:pt x="2090" y="882"/>
                  </a:lnTo>
                  <a:lnTo>
                    <a:pt x="2090" y="882"/>
                  </a:lnTo>
                  <a:lnTo>
                    <a:pt x="2090" y="882"/>
                  </a:lnTo>
                  <a:lnTo>
                    <a:pt x="2090" y="882"/>
                  </a:lnTo>
                  <a:lnTo>
                    <a:pt x="2090" y="882"/>
                  </a:lnTo>
                  <a:lnTo>
                    <a:pt x="2090" y="882"/>
                  </a:lnTo>
                  <a:lnTo>
                    <a:pt x="2090" y="882"/>
                  </a:lnTo>
                  <a:lnTo>
                    <a:pt x="2090" y="882"/>
                  </a:lnTo>
                  <a:lnTo>
                    <a:pt x="2090"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99"/>
                  </a:lnTo>
                  <a:lnTo>
                    <a:pt x="2089" y="899"/>
                  </a:lnTo>
                  <a:lnTo>
                    <a:pt x="2089"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4"/>
                  </a:lnTo>
                  <a:lnTo>
                    <a:pt x="2087" y="884"/>
                  </a:lnTo>
                  <a:lnTo>
                    <a:pt x="2087" y="884"/>
                  </a:lnTo>
                  <a:lnTo>
                    <a:pt x="2086" y="884"/>
                  </a:lnTo>
                  <a:lnTo>
                    <a:pt x="2086" y="884"/>
                  </a:lnTo>
                  <a:lnTo>
                    <a:pt x="2086" y="884"/>
                  </a:lnTo>
                  <a:lnTo>
                    <a:pt x="2086" y="884"/>
                  </a:lnTo>
                  <a:lnTo>
                    <a:pt x="2085" y="884"/>
                  </a:lnTo>
                  <a:lnTo>
                    <a:pt x="2085" y="884"/>
                  </a:lnTo>
                  <a:lnTo>
                    <a:pt x="2085" y="884"/>
                  </a:lnTo>
                  <a:lnTo>
                    <a:pt x="2085" y="884"/>
                  </a:lnTo>
                  <a:lnTo>
                    <a:pt x="2085" y="884"/>
                  </a:lnTo>
                  <a:lnTo>
                    <a:pt x="2085" y="885"/>
                  </a:lnTo>
                  <a:lnTo>
                    <a:pt x="2083" y="885"/>
                  </a:lnTo>
                  <a:lnTo>
                    <a:pt x="2083" y="885"/>
                  </a:lnTo>
                  <a:lnTo>
                    <a:pt x="2082" y="885"/>
                  </a:lnTo>
                  <a:lnTo>
                    <a:pt x="2082" y="885"/>
                  </a:lnTo>
                  <a:lnTo>
                    <a:pt x="2082" y="885"/>
                  </a:lnTo>
                  <a:lnTo>
                    <a:pt x="2082"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6"/>
                  </a:lnTo>
                  <a:lnTo>
                    <a:pt x="2080" y="886"/>
                  </a:lnTo>
                  <a:lnTo>
                    <a:pt x="2080" y="887"/>
                  </a:lnTo>
                  <a:lnTo>
                    <a:pt x="2079" y="887"/>
                  </a:lnTo>
                  <a:lnTo>
                    <a:pt x="2079" y="899"/>
                  </a:lnTo>
                  <a:lnTo>
                    <a:pt x="2078" y="899"/>
                  </a:lnTo>
                  <a:lnTo>
                    <a:pt x="2078" y="887"/>
                  </a:lnTo>
                  <a:lnTo>
                    <a:pt x="2078" y="887"/>
                  </a:lnTo>
                  <a:lnTo>
                    <a:pt x="2078" y="887"/>
                  </a:lnTo>
                  <a:lnTo>
                    <a:pt x="2078" y="887"/>
                  </a:lnTo>
                  <a:lnTo>
                    <a:pt x="2078" y="887"/>
                  </a:lnTo>
                  <a:lnTo>
                    <a:pt x="2078" y="887"/>
                  </a:lnTo>
                  <a:lnTo>
                    <a:pt x="2078"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77" y="899"/>
                  </a:lnTo>
                  <a:lnTo>
                    <a:pt x="2064" y="899"/>
                  </a:lnTo>
                  <a:lnTo>
                    <a:pt x="2064" y="892"/>
                  </a:lnTo>
                  <a:lnTo>
                    <a:pt x="2061" y="892"/>
                  </a:lnTo>
                  <a:lnTo>
                    <a:pt x="2061" y="892"/>
                  </a:lnTo>
                  <a:lnTo>
                    <a:pt x="2060" y="892"/>
                  </a:lnTo>
                  <a:lnTo>
                    <a:pt x="2060" y="892"/>
                  </a:lnTo>
                  <a:lnTo>
                    <a:pt x="2060" y="892"/>
                  </a:lnTo>
                  <a:lnTo>
                    <a:pt x="2060" y="899"/>
                  </a:lnTo>
                  <a:lnTo>
                    <a:pt x="2059" y="899"/>
                  </a:lnTo>
                  <a:lnTo>
                    <a:pt x="2059" y="892"/>
                  </a:lnTo>
                  <a:lnTo>
                    <a:pt x="2059" y="892"/>
                  </a:lnTo>
                  <a:lnTo>
                    <a:pt x="2059" y="899"/>
                  </a:lnTo>
                  <a:lnTo>
                    <a:pt x="2059" y="899"/>
                  </a:lnTo>
                  <a:lnTo>
                    <a:pt x="2059" y="899"/>
                  </a:lnTo>
                  <a:lnTo>
                    <a:pt x="2059" y="899"/>
                  </a:lnTo>
                  <a:lnTo>
                    <a:pt x="2059" y="899"/>
                  </a:lnTo>
                  <a:lnTo>
                    <a:pt x="2059" y="899"/>
                  </a:lnTo>
                  <a:lnTo>
                    <a:pt x="2059" y="894"/>
                  </a:lnTo>
                  <a:lnTo>
                    <a:pt x="2059" y="894"/>
                  </a:lnTo>
                  <a:lnTo>
                    <a:pt x="2059" y="894"/>
                  </a:lnTo>
                  <a:lnTo>
                    <a:pt x="2059" y="894"/>
                  </a:lnTo>
                  <a:lnTo>
                    <a:pt x="2059" y="899"/>
                  </a:lnTo>
                  <a:lnTo>
                    <a:pt x="2058" y="899"/>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5" y="907"/>
                  </a:lnTo>
                  <a:lnTo>
                    <a:pt x="2055" y="907"/>
                  </a:lnTo>
                  <a:lnTo>
                    <a:pt x="2055" y="907"/>
                  </a:lnTo>
                  <a:lnTo>
                    <a:pt x="2055" y="899"/>
                  </a:lnTo>
                  <a:lnTo>
                    <a:pt x="2055" y="899"/>
                  </a:lnTo>
                  <a:lnTo>
                    <a:pt x="2055" y="899"/>
                  </a:lnTo>
                  <a:lnTo>
                    <a:pt x="2055" y="899"/>
                  </a:lnTo>
                  <a:lnTo>
                    <a:pt x="2055" y="899"/>
                  </a:lnTo>
                  <a:lnTo>
                    <a:pt x="2055" y="899"/>
                  </a:lnTo>
                  <a:lnTo>
                    <a:pt x="2055" y="899"/>
                  </a:lnTo>
                  <a:lnTo>
                    <a:pt x="2055" y="899"/>
                  </a:lnTo>
                  <a:lnTo>
                    <a:pt x="2055" y="899"/>
                  </a:lnTo>
                  <a:lnTo>
                    <a:pt x="2032" y="899"/>
                  </a:lnTo>
                  <a:lnTo>
                    <a:pt x="2032" y="899"/>
                  </a:lnTo>
                  <a:lnTo>
                    <a:pt x="2021" y="899"/>
                  </a:lnTo>
                  <a:lnTo>
                    <a:pt x="2021" y="899"/>
                  </a:lnTo>
                  <a:lnTo>
                    <a:pt x="1968" y="899"/>
                  </a:lnTo>
                  <a:lnTo>
                    <a:pt x="1968" y="910"/>
                  </a:lnTo>
                  <a:lnTo>
                    <a:pt x="1963" y="910"/>
                  </a:lnTo>
                  <a:lnTo>
                    <a:pt x="1963" y="899"/>
                  </a:lnTo>
                  <a:lnTo>
                    <a:pt x="1958" y="899"/>
                  </a:lnTo>
                  <a:lnTo>
                    <a:pt x="1958" y="910"/>
                  </a:lnTo>
                  <a:lnTo>
                    <a:pt x="1955" y="910"/>
                  </a:lnTo>
                  <a:lnTo>
                    <a:pt x="1955"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5"/>
                  </a:lnTo>
                  <a:lnTo>
                    <a:pt x="1951" y="915"/>
                  </a:lnTo>
                  <a:lnTo>
                    <a:pt x="1951" y="915"/>
                  </a:lnTo>
                  <a:lnTo>
                    <a:pt x="1948" y="915"/>
                  </a:lnTo>
                  <a:lnTo>
                    <a:pt x="1948" y="899"/>
                  </a:lnTo>
                  <a:lnTo>
                    <a:pt x="1948" y="899"/>
                  </a:lnTo>
                  <a:lnTo>
                    <a:pt x="1948" y="899"/>
                  </a:lnTo>
                  <a:lnTo>
                    <a:pt x="1948" y="899"/>
                  </a:lnTo>
                  <a:lnTo>
                    <a:pt x="1948" y="899"/>
                  </a:lnTo>
                  <a:lnTo>
                    <a:pt x="1948" y="899"/>
                  </a:lnTo>
                  <a:lnTo>
                    <a:pt x="1948" y="899"/>
                  </a:lnTo>
                  <a:lnTo>
                    <a:pt x="1948" y="899"/>
                  </a:lnTo>
                  <a:lnTo>
                    <a:pt x="1948" y="915"/>
                  </a:lnTo>
                  <a:lnTo>
                    <a:pt x="1948" y="915"/>
                  </a:lnTo>
                  <a:lnTo>
                    <a:pt x="1948" y="915"/>
                  </a:lnTo>
                  <a:lnTo>
                    <a:pt x="1948" y="915"/>
                  </a:lnTo>
                  <a:lnTo>
                    <a:pt x="1948" y="899"/>
                  </a:lnTo>
                  <a:lnTo>
                    <a:pt x="1948" y="899"/>
                  </a:lnTo>
                  <a:lnTo>
                    <a:pt x="1948" y="916"/>
                  </a:lnTo>
                  <a:lnTo>
                    <a:pt x="1948" y="916"/>
                  </a:lnTo>
                  <a:lnTo>
                    <a:pt x="1948" y="916"/>
                  </a:lnTo>
                  <a:lnTo>
                    <a:pt x="1948" y="916"/>
                  </a:lnTo>
                  <a:lnTo>
                    <a:pt x="1948" y="899"/>
                  </a:lnTo>
                  <a:lnTo>
                    <a:pt x="1948" y="899"/>
                  </a:lnTo>
                  <a:lnTo>
                    <a:pt x="1948"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899"/>
                  </a:lnTo>
                  <a:lnTo>
                    <a:pt x="1945" y="920"/>
                  </a:lnTo>
                  <a:lnTo>
                    <a:pt x="1944" y="920"/>
                  </a:lnTo>
                  <a:lnTo>
                    <a:pt x="1944" y="920"/>
                  </a:lnTo>
                  <a:lnTo>
                    <a:pt x="1944" y="920"/>
                  </a:lnTo>
                  <a:lnTo>
                    <a:pt x="1944" y="899"/>
                  </a:lnTo>
                  <a:lnTo>
                    <a:pt x="1944" y="899"/>
                  </a:lnTo>
                  <a:lnTo>
                    <a:pt x="1944" y="899"/>
                  </a:lnTo>
                  <a:lnTo>
                    <a:pt x="1944" y="899"/>
                  </a:lnTo>
                  <a:lnTo>
                    <a:pt x="1944" y="899"/>
                  </a:lnTo>
                  <a:lnTo>
                    <a:pt x="1944" y="899"/>
                  </a:lnTo>
                  <a:lnTo>
                    <a:pt x="1944" y="899"/>
                  </a:lnTo>
                  <a:lnTo>
                    <a:pt x="1944" y="899"/>
                  </a:lnTo>
                  <a:lnTo>
                    <a:pt x="1944" y="924"/>
                  </a:lnTo>
                  <a:lnTo>
                    <a:pt x="1944" y="924"/>
                  </a:lnTo>
                  <a:lnTo>
                    <a:pt x="1944" y="924"/>
                  </a:lnTo>
                  <a:lnTo>
                    <a:pt x="1944" y="924"/>
                  </a:lnTo>
                  <a:lnTo>
                    <a:pt x="1944" y="925"/>
                  </a:lnTo>
                  <a:lnTo>
                    <a:pt x="1943" y="925"/>
                  </a:lnTo>
                  <a:lnTo>
                    <a:pt x="1943" y="925"/>
                  </a:lnTo>
                  <a:lnTo>
                    <a:pt x="1943" y="925"/>
                  </a:lnTo>
                  <a:lnTo>
                    <a:pt x="1943" y="899"/>
                  </a:lnTo>
                  <a:lnTo>
                    <a:pt x="1936" y="899"/>
                  </a:lnTo>
                  <a:lnTo>
                    <a:pt x="1936" y="899"/>
                  </a:lnTo>
                  <a:lnTo>
                    <a:pt x="1929" y="899"/>
                  </a:lnTo>
                  <a:lnTo>
                    <a:pt x="1929" y="899"/>
                  </a:lnTo>
                  <a:lnTo>
                    <a:pt x="1927" y="899"/>
                  </a:lnTo>
                  <a:lnTo>
                    <a:pt x="1927" y="899"/>
                  </a:lnTo>
                  <a:lnTo>
                    <a:pt x="1926" y="899"/>
                  </a:lnTo>
                  <a:lnTo>
                    <a:pt x="1926" y="932"/>
                  </a:lnTo>
                  <a:lnTo>
                    <a:pt x="1912" y="932"/>
                  </a:lnTo>
                  <a:lnTo>
                    <a:pt x="1912" y="932"/>
                  </a:lnTo>
                  <a:lnTo>
                    <a:pt x="1910" y="932"/>
                  </a:lnTo>
                  <a:lnTo>
                    <a:pt x="1910" y="932"/>
                  </a:lnTo>
                  <a:lnTo>
                    <a:pt x="1909" y="932"/>
                  </a:lnTo>
                  <a:lnTo>
                    <a:pt x="1909" y="932"/>
                  </a:lnTo>
                  <a:lnTo>
                    <a:pt x="1907" y="932"/>
                  </a:lnTo>
                  <a:lnTo>
                    <a:pt x="1907" y="932"/>
                  </a:lnTo>
                  <a:lnTo>
                    <a:pt x="1907" y="932"/>
                  </a:lnTo>
                  <a:lnTo>
                    <a:pt x="1907" y="932"/>
                  </a:lnTo>
                  <a:lnTo>
                    <a:pt x="1906" y="932"/>
                  </a:lnTo>
                  <a:lnTo>
                    <a:pt x="1906" y="932"/>
                  </a:lnTo>
                  <a:lnTo>
                    <a:pt x="1905" y="932"/>
                  </a:lnTo>
                  <a:lnTo>
                    <a:pt x="1905"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4"/>
                  </a:lnTo>
                  <a:lnTo>
                    <a:pt x="1904" y="934"/>
                  </a:lnTo>
                  <a:lnTo>
                    <a:pt x="1904" y="934"/>
                  </a:lnTo>
                  <a:lnTo>
                    <a:pt x="1903" y="934"/>
                  </a:lnTo>
                  <a:lnTo>
                    <a:pt x="1903" y="934"/>
                  </a:lnTo>
                  <a:lnTo>
                    <a:pt x="1903" y="934"/>
                  </a:lnTo>
                  <a:lnTo>
                    <a:pt x="1903" y="934"/>
                  </a:lnTo>
                  <a:lnTo>
                    <a:pt x="1903" y="934"/>
                  </a:lnTo>
                  <a:lnTo>
                    <a:pt x="1903" y="934"/>
                  </a:lnTo>
                  <a:lnTo>
                    <a:pt x="1903" y="934"/>
                  </a:lnTo>
                  <a:lnTo>
                    <a:pt x="1903" y="899"/>
                  </a:lnTo>
                  <a:lnTo>
                    <a:pt x="1902" y="899"/>
                  </a:lnTo>
                  <a:lnTo>
                    <a:pt x="1902"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8"/>
                  </a:lnTo>
                  <a:lnTo>
                    <a:pt x="1901" y="938"/>
                  </a:lnTo>
                  <a:lnTo>
                    <a:pt x="1901" y="938"/>
                  </a:lnTo>
                  <a:lnTo>
                    <a:pt x="1901" y="938"/>
                  </a:lnTo>
                  <a:lnTo>
                    <a:pt x="1901" y="899"/>
                  </a:lnTo>
                  <a:lnTo>
                    <a:pt x="1901" y="899"/>
                  </a:lnTo>
                  <a:lnTo>
                    <a:pt x="1901" y="939"/>
                  </a:lnTo>
                  <a:lnTo>
                    <a:pt x="1895" y="939"/>
                  </a:lnTo>
                  <a:lnTo>
                    <a:pt x="1895" y="939"/>
                  </a:lnTo>
                  <a:lnTo>
                    <a:pt x="1894" y="939"/>
                  </a:lnTo>
                  <a:lnTo>
                    <a:pt x="1894" y="939"/>
                  </a:lnTo>
                  <a:lnTo>
                    <a:pt x="1891" y="939"/>
                  </a:lnTo>
                  <a:lnTo>
                    <a:pt x="1891" y="939"/>
                  </a:lnTo>
                  <a:lnTo>
                    <a:pt x="1891" y="939"/>
                  </a:lnTo>
                  <a:lnTo>
                    <a:pt x="1891" y="941"/>
                  </a:lnTo>
                  <a:lnTo>
                    <a:pt x="1890" y="941"/>
                  </a:lnTo>
                  <a:lnTo>
                    <a:pt x="1890" y="941"/>
                  </a:lnTo>
                  <a:lnTo>
                    <a:pt x="1890" y="941"/>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76" y="942"/>
                  </a:lnTo>
                  <a:lnTo>
                    <a:pt x="1876" y="942"/>
                  </a:lnTo>
                  <a:lnTo>
                    <a:pt x="1874" y="942"/>
                  </a:lnTo>
                  <a:lnTo>
                    <a:pt x="1874" y="942"/>
                  </a:lnTo>
                  <a:lnTo>
                    <a:pt x="1873" y="942"/>
                  </a:lnTo>
                  <a:lnTo>
                    <a:pt x="1873" y="942"/>
                  </a:lnTo>
                  <a:lnTo>
                    <a:pt x="1872" y="942"/>
                  </a:lnTo>
                  <a:lnTo>
                    <a:pt x="1872" y="942"/>
                  </a:lnTo>
                  <a:lnTo>
                    <a:pt x="1871" y="942"/>
                  </a:lnTo>
                  <a:lnTo>
                    <a:pt x="1871" y="942"/>
                  </a:lnTo>
                  <a:lnTo>
                    <a:pt x="1871" y="942"/>
                  </a:lnTo>
                  <a:lnTo>
                    <a:pt x="1871" y="942"/>
                  </a:lnTo>
                  <a:lnTo>
                    <a:pt x="1870" y="942"/>
                  </a:lnTo>
                  <a:lnTo>
                    <a:pt x="1870" y="942"/>
                  </a:lnTo>
                  <a:lnTo>
                    <a:pt x="1870" y="942"/>
                  </a:lnTo>
                  <a:lnTo>
                    <a:pt x="1870" y="942"/>
                  </a:lnTo>
                  <a:lnTo>
                    <a:pt x="1870" y="942"/>
                  </a:lnTo>
                  <a:lnTo>
                    <a:pt x="1870" y="942"/>
                  </a:lnTo>
                  <a:lnTo>
                    <a:pt x="1870" y="942"/>
                  </a:lnTo>
                  <a:lnTo>
                    <a:pt x="1870" y="945"/>
                  </a:lnTo>
                  <a:lnTo>
                    <a:pt x="1870" y="945"/>
                  </a:lnTo>
                  <a:lnTo>
                    <a:pt x="1870" y="945"/>
                  </a:lnTo>
                  <a:lnTo>
                    <a:pt x="1870" y="945"/>
                  </a:lnTo>
                  <a:lnTo>
                    <a:pt x="1870" y="946"/>
                  </a:lnTo>
                  <a:lnTo>
                    <a:pt x="1870" y="946"/>
                  </a:lnTo>
                  <a:lnTo>
                    <a:pt x="1870" y="946"/>
                  </a:lnTo>
                  <a:lnTo>
                    <a:pt x="1870" y="946"/>
                  </a:lnTo>
                  <a:lnTo>
                    <a:pt x="1870" y="948"/>
                  </a:lnTo>
                  <a:lnTo>
                    <a:pt x="1868" y="948"/>
                  </a:lnTo>
                  <a:lnTo>
                    <a:pt x="1868" y="948"/>
                  </a:lnTo>
                  <a:lnTo>
                    <a:pt x="1863" y="948"/>
                  </a:lnTo>
                  <a:lnTo>
                    <a:pt x="1863" y="948"/>
                  </a:lnTo>
                  <a:lnTo>
                    <a:pt x="1861" y="948"/>
                  </a:lnTo>
                  <a:lnTo>
                    <a:pt x="1861"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52"/>
                  </a:lnTo>
                  <a:lnTo>
                    <a:pt x="1855" y="952"/>
                  </a:lnTo>
                  <a:lnTo>
                    <a:pt x="1855" y="899"/>
                  </a:lnTo>
                  <a:lnTo>
                    <a:pt x="1854" y="899"/>
                  </a:lnTo>
                  <a:lnTo>
                    <a:pt x="1854" y="952"/>
                  </a:lnTo>
                  <a:lnTo>
                    <a:pt x="1853" y="952"/>
                  </a:lnTo>
                  <a:lnTo>
                    <a:pt x="1853" y="954"/>
                  </a:lnTo>
                  <a:lnTo>
                    <a:pt x="1853" y="954"/>
                  </a:lnTo>
                  <a:lnTo>
                    <a:pt x="1853" y="954"/>
                  </a:lnTo>
                  <a:lnTo>
                    <a:pt x="1852" y="954"/>
                  </a:lnTo>
                  <a:lnTo>
                    <a:pt x="1852" y="954"/>
                  </a:lnTo>
                  <a:lnTo>
                    <a:pt x="1852" y="954"/>
                  </a:lnTo>
                  <a:lnTo>
                    <a:pt x="1852" y="954"/>
                  </a:lnTo>
                  <a:lnTo>
                    <a:pt x="1852" y="954"/>
                  </a:lnTo>
                  <a:lnTo>
                    <a:pt x="1852" y="956"/>
                  </a:lnTo>
                  <a:lnTo>
                    <a:pt x="1852" y="956"/>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899"/>
                  </a:lnTo>
                  <a:lnTo>
                    <a:pt x="1852" y="963"/>
                  </a:lnTo>
                  <a:lnTo>
                    <a:pt x="1847" y="963"/>
                  </a:lnTo>
                  <a:lnTo>
                    <a:pt x="1847" y="963"/>
                  </a:lnTo>
                  <a:lnTo>
                    <a:pt x="1846" y="963"/>
                  </a:lnTo>
                  <a:lnTo>
                    <a:pt x="1846" y="963"/>
                  </a:lnTo>
                  <a:lnTo>
                    <a:pt x="1845" y="963"/>
                  </a:lnTo>
                  <a:lnTo>
                    <a:pt x="1845" y="963"/>
                  </a:lnTo>
                  <a:lnTo>
                    <a:pt x="1845" y="963"/>
                  </a:lnTo>
                  <a:lnTo>
                    <a:pt x="1845" y="899"/>
                  </a:lnTo>
                  <a:lnTo>
                    <a:pt x="1844" y="899"/>
                  </a:lnTo>
                  <a:lnTo>
                    <a:pt x="1844" y="966"/>
                  </a:lnTo>
                  <a:lnTo>
                    <a:pt x="1820" y="966"/>
                  </a:lnTo>
                  <a:lnTo>
                    <a:pt x="1820" y="966"/>
                  </a:lnTo>
                  <a:lnTo>
                    <a:pt x="1817" y="966"/>
                  </a:lnTo>
                  <a:lnTo>
                    <a:pt x="1817" y="966"/>
                  </a:lnTo>
                  <a:lnTo>
                    <a:pt x="1817" y="966"/>
                  </a:lnTo>
                  <a:lnTo>
                    <a:pt x="1817" y="899"/>
                  </a:lnTo>
                  <a:lnTo>
                    <a:pt x="1815" y="899"/>
                  </a:lnTo>
                  <a:lnTo>
                    <a:pt x="1815" y="970"/>
                  </a:lnTo>
                  <a:lnTo>
                    <a:pt x="1814" y="970"/>
                  </a:lnTo>
                  <a:lnTo>
                    <a:pt x="1814" y="970"/>
                  </a:lnTo>
                  <a:lnTo>
                    <a:pt x="1814" y="970"/>
                  </a:lnTo>
                  <a:lnTo>
                    <a:pt x="1814" y="970"/>
                  </a:lnTo>
                  <a:lnTo>
                    <a:pt x="1814" y="970"/>
                  </a:lnTo>
                  <a:lnTo>
                    <a:pt x="1814" y="899"/>
                  </a:lnTo>
                  <a:lnTo>
                    <a:pt x="1814" y="899"/>
                  </a:lnTo>
                  <a:lnTo>
                    <a:pt x="1814" y="899"/>
                  </a:lnTo>
                  <a:lnTo>
                    <a:pt x="1808" y="899"/>
                  </a:lnTo>
                  <a:lnTo>
                    <a:pt x="1808" y="899"/>
                  </a:lnTo>
                  <a:lnTo>
                    <a:pt x="1804" y="899"/>
                  </a:lnTo>
                  <a:lnTo>
                    <a:pt x="1804" y="899"/>
                  </a:lnTo>
                  <a:lnTo>
                    <a:pt x="1803" y="899"/>
                  </a:lnTo>
                  <a:lnTo>
                    <a:pt x="1803" y="899"/>
                  </a:lnTo>
                  <a:lnTo>
                    <a:pt x="1802" y="899"/>
                  </a:lnTo>
                  <a:lnTo>
                    <a:pt x="1802" y="899"/>
                  </a:lnTo>
                  <a:lnTo>
                    <a:pt x="1802" y="899"/>
                  </a:lnTo>
                  <a:lnTo>
                    <a:pt x="1802" y="899"/>
                  </a:lnTo>
                  <a:lnTo>
                    <a:pt x="1801" y="899"/>
                  </a:lnTo>
                  <a:lnTo>
                    <a:pt x="1801" y="899"/>
                  </a:lnTo>
                  <a:lnTo>
                    <a:pt x="1801" y="899"/>
                  </a:lnTo>
                  <a:lnTo>
                    <a:pt x="1801" y="899"/>
                  </a:lnTo>
                  <a:lnTo>
                    <a:pt x="1801" y="899"/>
                  </a:lnTo>
                  <a:lnTo>
                    <a:pt x="1801" y="899"/>
                  </a:lnTo>
                  <a:lnTo>
                    <a:pt x="1801" y="899"/>
                  </a:lnTo>
                  <a:lnTo>
                    <a:pt x="1801" y="976"/>
                  </a:lnTo>
                  <a:lnTo>
                    <a:pt x="1801" y="976"/>
                  </a:lnTo>
                  <a:lnTo>
                    <a:pt x="1801" y="976"/>
                  </a:lnTo>
                  <a:lnTo>
                    <a:pt x="1801" y="976"/>
                  </a:lnTo>
                  <a:lnTo>
                    <a:pt x="1801"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899"/>
                  </a:lnTo>
                  <a:lnTo>
                    <a:pt x="1800" y="899"/>
                  </a:lnTo>
                  <a:lnTo>
                    <a:pt x="1800" y="899"/>
                  </a:lnTo>
                  <a:lnTo>
                    <a:pt x="1800" y="899"/>
                  </a:lnTo>
                  <a:lnTo>
                    <a:pt x="1800" y="987"/>
                  </a:lnTo>
                  <a:lnTo>
                    <a:pt x="1800" y="987"/>
                  </a:lnTo>
                  <a:lnTo>
                    <a:pt x="1800"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899"/>
                  </a:lnTo>
                  <a:lnTo>
                    <a:pt x="1737" y="899"/>
                  </a:lnTo>
                  <a:lnTo>
                    <a:pt x="1737" y="899"/>
                  </a:lnTo>
                  <a:lnTo>
                    <a:pt x="1706" y="899"/>
                  </a:lnTo>
                  <a:lnTo>
                    <a:pt x="1706" y="899"/>
                  </a:lnTo>
                  <a:lnTo>
                    <a:pt x="1706" y="899"/>
                  </a:lnTo>
                  <a:lnTo>
                    <a:pt x="1706" y="993"/>
                  </a:lnTo>
                  <a:lnTo>
                    <a:pt x="1703" y="993"/>
                  </a:lnTo>
                  <a:lnTo>
                    <a:pt x="1703" y="993"/>
                  </a:lnTo>
                  <a:lnTo>
                    <a:pt x="1703" y="993"/>
                  </a:lnTo>
                  <a:lnTo>
                    <a:pt x="1703" y="993"/>
                  </a:lnTo>
                  <a:lnTo>
                    <a:pt x="1702" y="993"/>
                  </a:lnTo>
                  <a:lnTo>
                    <a:pt x="1702" y="899"/>
                  </a:lnTo>
                  <a:lnTo>
                    <a:pt x="1702" y="899"/>
                  </a:lnTo>
                  <a:lnTo>
                    <a:pt x="1702" y="993"/>
                  </a:lnTo>
                  <a:lnTo>
                    <a:pt x="1702" y="993"/>
                  </a:lnTo>
                  <a:lnTo>
                    <a:pt x="1702" y="993"/>
                  </a:lnTo>
                  <a:lnTo>
                    <a:pt x="1702" y="993"/>
                  </a:lnTo>
                  <a:lnTo>
                    <a:pt x="1702" y="993"/>
                  </a:lnTo>
                  <a:lnTo>
                    <a:pt x="1702" y="993"/>
                  </a:lnTo>
                  <a:lnTo>
                    <a:pt x="1702" y="996"/>
                  </a:lnTo>
                  <a:lnTo>
                    <a:pt x="1700" y="996"/>
                  </a:lnTo>
                  <a:lnTo>
                    <a:pt x="1700" y="996"/>
                  </a:lnTo>
                  <a:lnTo>
                    <a:pt x="1700" y="996"/>
                  </a:lnTo>
                  <a:lnTo>
                    <a:pt x="1700" y="996"/>
                  </a:lnTo>
                  <a:lnTo>
                    <a:pt x="1700" y="996"/>
                  </a:lnTo>
                  <a:lnTo>
                    <a:pt x="1700" y="996"/>
                  </a:lnTo>
                  <a:lnTo>
                    <a:pt x="1700" y="996"/>
                  </a:lnTo>
                  <a:lnTo>
                    <a:pt x="1700" y="899"/>
                  </a:lnTo>
                  <a:lnTo>
                    <a:pt x="1699" y="899"/>
                  </a:lnTo>
                  <a:lnTo>
                    <a:pt x="1699" y="899"/>
                  </a:lnTo>
                  <a:lnTo>
                    <a:pt x="1699" y="899"/>
                  </a:lnTo>
                  <a:lnTo>
                    <a:pt x="1699" y="999"/>
                  </a:lnTo>
                  <a:lnTo>
                    <a:pt x="1699" y="999"/>
                  </a:lnTo>
                  <a:lnTo>
                    <a:pt x="1699" y="999"/>
                  </a:lnTo>
                  <a:lnTo>
                    <a:pt x="1699" y="999"/>
                  </a:lnTo>
                  <a:lnTo>
                    <a:pt x="1699" y="999"/>
                  </a:lnTo>
                  <a:lnTo>
                    <a:pt x="1699" y="999"/>
                  </a:lnTo>
                  <a:lnTo>
                    <a:pt x="1699" y="899"/>
                  </a:lnTo>
                  <a:lnTo>
                    <a:pt x="1699" y="899"/>
                  </a:lnTo>
                  <a:lnTo>
                    <a:pt x="1699" y="1004"/>
                  </a:lnTo>
                  <a:lnTo>
                    <a:pt x="1699" y="1004"/>
                  </a:lnTo>
                  <a:lnTo>
                    <a:pt x="1699" y="1004"/>
                  </a:lnTo>
                  <a:lnTo>
                    <a:pt x="1699" y="1004"/>
                  </a:lnTo>
                  <a:lnTo>
                    <a:pt x="1699" y="1005"/>
                  </a:lnTo>
                  <a:lnTo>
                    <a:pt x="1698" y="1005"/>
                  </a:lnTo>
                  <a:lnTo>
                    <a:pt x="1698" y="1005"/>
                  </a:lnTo>
                  <a:lnTo>
                    <a:pt x="1698" y="1005"/>
                  </a:lnTo>
                  <a:lnTo>
                    <a:pt x="1698" y="899"/>
                  </a:lnTo>
                  <a:lnTo>
                    <a:pt x="1695" y="899"/>
                  </a:lnTo>
                  <a:lnTo>
                    <a:pt x="1695" y="899"/>
                  </a:lnTo>
                  <a:lnTo>
                    <a:pt x="1695" y="899"/>
                  </a:lnTo>
                  <a:lnTo>
                    <a:pt x="1695" y="899"/>
                  </a:lnTo>
                  <a:lnTo>
                    <a:pt x="1687" y="899"/>
                  </a:lnTo>
                  <a:lnTo>
                    <a:pt x="1687" y="899"/>
                  </a:lnTo>
                  <a:lnTo>
                    <a:pt x="1683" y="899"/>
                  </a:lnTo>
                  <a:lnTo>
                    <a:pt x="1683" y="1007"/>
                  </a:lnTo>
                  <a:lnTo>
                    <a:pt x="1681" y="1007"/>
                  </a:lnTo>
                  <a:lnTo>
                    <a:pt x="1681"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10"/>
                  </a:lnTo>
                  <a:lnTo>
                    <a:pt x="1679" y="1010"/>
                  </a:lnTo>
                  <a:lnTo>
                    <a:pt x="1679" y="1010"/>
                  </a:lnTo>
                  <a:lnTo>
                    <a:pt x="1637" y="1010"/>
                  </a:lnTo>
                  <a:lnTo>
                    <a:pt x="1637" y="1010"/>
                  </a:lnTo>
                  <a:lnTo>
                    <a:pt x="1631" y="1010"/>
                  </a:lnTo>
                  <a:lnTo>
                    <a:pt x="1631" y="1010"/>
                  </a:lnTo>
                  <a:lnTo>
                    <a:pt x="1628" y="1010"/>
                  </a:lnTo>
                  <a:lnTo>
                    <a:pt x="1628" y="1010"/>
                  </a:lnTo>
                  <a:lnTo>
                    <a:pt x="1626" y="1010"/>
                  </a:lnTo>
                  <a:lnTo>
                    <a:pt x="1626" y="899"/>
                  </a:lnTo>
                  <a:lnTo>
                    <a:pt x="1576" y="899"/>
                  </a:lnTo>
                  <a:lnTo>
                    <a:pt x="1576" y="899"/>
                  </a:lnTo>
                  <a:lnTo>
                    <a:pt x="1558" y="899"/>
                  </a:lnTo>
                  <a:lnTo>
                    <a:pt x="1558" y="899"/>
                  </a:lnTo>
                  <a:lnTo>
                    <a:pt x="1549" y="899"/>
                  </a:lnTo>
                  <a:lnTo>
                    <a:pt x="1549" y="899"/>
                  </a:lnTo>
                  <a:lnTo>
                    <a:pt x="1544" y="899"/>
                  </a:lnTo>
                  <a:lnTo>
                    <a:pt x="1544" y="899"/>
                  </a:lnTo>
                  <a:lnTo>
                    <a:pt x="1541" y="899"/>
                  </a:lnTo>
                  <a:lnTo>
                    <a:pt x="1541" y="899"/>
                  </a:lnTo>
                  <a:lnTo>
                    <a:pt x="1539" y="899"/>
                  </a:lnTo>
                  <a:lnTo>
                    <a:pt x="1539" y="899"/>
                  </a:lnTo>
                  <a:lnTo>
                    <a:pt x="1538" y="899"/>
                  </a:lnTo>
                  <a:lnTo>
                    <a:pt x="1538" y="899"/>
                  </a:lnTo>
                  <a:lnTo>
                    <a:pt x="1537" y="899"/>
                  </a:lnTo>
                  <a:lnTo>
                    <a:pt x="1537" y="899"/>
                  </a:lnTo>
                  <a:lnTo>
                    <a:pt x="1536" y="899"/>
                  </a:lnTo>
                  <a:lnTo>
                    <a:pt x="1536" y="899"/>
                  </a:lnTo>
                  <a:lnTo>
                    <a:pt x="1536" y="899"/>
                  </a:lnTo>
                  <a:lnTo>
                    <a:pt x="1536" y="899"/>
                  </a:lnTo>
                  <a:lnTo>
                    <a:pt x="1535" y="899"/>
                  </a:lnTo>
                  <a:lnTo>
                    <a:pt x="1535" y="899"/>
                  </a:lnTo>
                  <a:lnTo>
                    <a:pt x="1535" y="899"/>
                  </a:lnTo>
                  <a:lnTo>
                    <a:pt x="1535" y="899"/>
                  </a:lnTo>
                  <a:lnTo>
                    <a:pt x="1535" y="899"/>
                  </a:lnTo>
                  <a:lnTo>
                    <a:pt x="1535" y="899"/>
                  </a:lnTo>
                  <a:lnTo>
                    <a:pt x="1507" y="899"/>
                  </a:lnTo>
                  <a:lnTo>
                    <a:pt x="1507" y="899"/>
                  </a:lnTo>
                  <a:lnTo>
                    <a:pt x="1495" y="899"/>
                  </a:lnTo>
                  <a:lnTo>
                    <a:pt x="1495" y="899"/>
                  </a:lnTo>
                  <a:lnTo>
                    <a:pt x="1489" y="899"/>
                  </a:lnTo>
                  <a:lnTo>
                    <a:pt x="1489" y="899"/>
                  </a:lnTo>
                  <a:lnTo>
                    <a:pt x="1487" y="899"/>
                  </a:lnTo>
                  <a:lnTo>
                    <a:pt x="1487" y="899"/>
                  </a:lnTo>
                  <a:lnTo>
                    <a:pt x="1486" y="899"/>
                  </a:lnTo>
                  <a:lnTo>
                    <a:pt x="1486" y="899"/>
                  </a:lnTo>
                  <a:lnTo>
                    <a:pt x="1485" y="899"/>
                  </a:lnTo>
                  <a:lnTo>
                    <a:pt x="1485" y="899"/>
                  </a:lnTo>
                  <a:lnTo>
                    <a:pt x="1485" y="899"/>
                  </a:lnTo>
                  <a:lnTo>
                    <a:pt x="1485" y="899"/>
                  </a:lnTo>
                  <a:lnTo>
                    <a:pt x="1485" y="899"/>
                  </a:lnTo>
                  <a:lnTo>
                    <a:pt x="1485" y="899"/>
                  </a:lnTo>
                  <a:lnTo>
                    <a:pt x="1484" y="899"/>
                  </a:lnTo>
                  <a:lnTo>
                    <a:pt x="1484" y="1017"/>
                  </a:lnTo>
                  <a:lnTo>
                    <a:pt x="1484" y="1017"/>
                  </a:lnTo>
                  <a:lnTo>
                    <a:pt x="1484" y="1017"/>
                  </a:lnTo>
                  <a:lnTo>
                    <a:pt x="1484" y="1017"/>
                  </a:lnTo>
                  <a:lnTo>
                    <a:pt x="1484" y="1019"/>
                  </a:lnTo>
                  <a:lnTo>
                    <a:pt x="1484" y="1019"/>
                  </a:lnTo>
                  <a:lnTo>
                    <a:pt x="1484" y="899"/>
                  </a:lnTo>
                  <a:lnTo>
                    <a:pt x="1484" y="899"/>
                  </a:lnTo>
                  <a:lnTo>
                    <a:pt x="1484" y="899"/>
                  </a:lnTo>
                  <a:lnTo>
                    <a:pt x="1484" y="899"/>
                  </a:lnTo>
                  <a:lnTo>
                    <a:pt x="1484" y="899"/>
                  </a:lnTo>
                  <a:lnTo>
                    <a:pt x="1484" y="899"/>
                  </a:lnTo>
                  <a:lnTo>
                    <a:pt x="1484" y="899"/>
                  </a:lnTo>
                  <a:lnTo>
                    <a:pt x="1484" y="899"/>
                  </a:lnTo>
                  <a:lnTo>
                    <a:pt x="1484"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2" y="899"/>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899"/>
                  </a:lnTo>
                  <a:lnTo>
                    <a:pt x="1479" y="899"/>
                  </a:lnTo>
                  <a:lnTo>
                    <a:pt x="1479" y="899"/>
                  </a:lnTo>
                  <a:lnTo>
                    <a:pt x="1478" y="899"/>
                  </a:lnTo>
                  <a:lnTo>
                    <a:pt x="1478" y="1029"/>
                  </a:lnTo>
                  <a:lnTo>
                    <a:pt x="1478" y="1029"/>
                  </a:lnTo>
                  <a:lnTo>
                    <a:pt x="1478" y="1029"/>
                  </a:lnTo>
                  <a:lnTo>
                    <a:pt x="1478" y="1029"/>
                  </a:lnTo>
                  <a:lnTo>
                    <a:pt x="1478" y="899"/>
                  </a:lnTo>
                  <a:lnTo>
                    <a:pt x="1478" y="899"/>
                  </a:lnTo>
                  <a:lnTo>
                    <a:pt x="1478" y="1029"/>
                  </a:lnTo>
                  <a:lnTo>
                    <a:pt x="1478" y="1029"/>
                  </a:lnTo>
                  <a:lnTo>
                    <a:pt x="1478" y="899"/>
                  </a:lnTo>
                  <a:lnTo>
                    <a:pt x="1476" y="899"/>
                  </a:lnTo>
                  <a:lnTo>
                    <a:pt x="1476" y="899"/>
                  </a:lnTo>
                  <a:lnTo>
                    <a:pt x="1476" y="899"/>
                  </a:lnTo>
                  <a:lnTo>
                    <a:pt x="1476" y="899"/>
                  </a:lnTo>
                  <a:lnTo>
                    <a:pt x="1475" y="899"/>
                  </a:lnTo>
                  <a:lnTo>
                    <a:pt x="1475" y="899"/>
                  </a:lnTo>
                  <a:lnTo>
                    <a:pt x="1475" y="899"/>
                  </a:lnTo>
                  <a:lnTo>
                    <a:pt x="1475" y="899"/>
                  </a:lnTo>
                  <a:lnTo>
                    <a:pt x="1475" y="899"/>
                  </a:lnTo>
                  <a:lnTo>
                    <a:pt x="1475" y="1033"/>
                  </a:lnTo>
                  <a:lnTo>
                    <a:pt x="1474" y="1033"/>
                  </a:lnTo>
                  <a:lnTo>
                    <a:pt x="1474" y="899"/>
                  </a:lnTo>
                  <a:lnTo>
                    <a:pt x="1474" y="899"/>
                  </a:lnTo>
                  <a:lnTo>
                    <a:pt x="1474" y="899"/>
                  </a:lnTo>
                  <a:lnTo>
                    <a:pt x="1474" y="899"/>
                  </a:lnTo>
                  <a:lnTo>
                    <a:pt x="1474" y="899"/>
                  </a:lnTo>
                  <a:lnTo>
                    <a:pt x="1457" y="899"/>
                  </a:lnTo>
                  <a:lnTo>
                    <a:pt x="1457" y="899"/>
                  </a:lnTo>
                  <a:lnTo>
                    <a:pt x="1457" y="899"/>
                  </a:lnTo>
                  <a:lnTo>
                    <a:pt x="1457" y="899"/>
                  </a:lnTo>
                  <a:lnTo>
                    <a:pt x="1456" y="899"/>
                  </a:lnTo>
                  <a:lnTo>
                    <a:pt x="1456" y="899"/>
                  </a:lnTo>
                  <a:lnTo>
                    <a:pt x="1455" y="899"/>
                  </a:lnTo>
                  <a:lnTo>
                    <a:pt x="1455" y="899"/>
                  </a:lnTo>
                  <a:lnTo>
                    <a:pt x="1455" y="899"/>
                  </a:lnTo>
                  <a:lnTo>
                    <a:pt x="1455" y="899"/>
                  </a:lnTo>
                  <a:lnTo>
                    <a:pt x="1455" y="899"/>
                  </a:lnTo>
                  <a:lnTo>
                    <a:pt x="1455" y="899"/>
                  </a:lnTo>
                  <a:lnTo>
                    <a:pt x="1455" y="899"/>
                  </a:lnTo>
                  <a:lnTo>
                    <a:pt x="1455" y="899"/>
                  </a:lnTo>
                  <a:lnTo>
                    <a:pt x="1454" y="899"/>
                  </a:lnTo>
                  <a:lnTo>
                    <a:pt x="1454" y="899"/>
                  </a:lnTo>
                  <a:lnTo>
                    <a:pt x="1453" y="899"/>
                  </a:lnTo>
                  <a:lnTo>
                    <a:pt x="1453" y="899"/>
                  </a:lnTo>
                  <a:lnTo>
                    <a:pt x="1453" y="899"/>
                  </a:lnTo>
                  <a:lnTo>
                    <a:pt x="1453" y="899"/>
                  </a:lnTo>
                  <a:lnTo>
                    <a:pt x="1453" y="899"/>
                  </a:lnTo>
                  <a:lnTo>
                    <a:pt x="1453" y="899"/>
                  </a:lnTo>
                  <a:lnTo>
                    <a:pt x="1441" y="899"/>
                  </a:lnTo>
                  <a:lnTo>
                    <a:pt x="1441" y="899"/>
                  </a:lnTo>
                  <a:lnTo>
                    <a:pt x="1439" y="899"/>
                  </a:lnTo>
                  <a:lnTo>
                    <a:pt x="1439" y="899"/>
                  </a:lnTo>
                  <a:lnTo>
                    <a:pt x="1438" y="899"/>
                  </a:lnTo>
                  <a:lnTo>
                    <a:pt x="1438" y="899"/>
                  </a:lnTo>
                  <a:lnTo>
                    <a:pt x="1438" y="899"/>
                  </a:lnTo>
                  <a:lnTo>
                    <a:pt x="1438" y="899"/>
                  </a:lnTo>
                  <a:lnTo>
                    <a:pt x="1438" y="899"/>
                  </a:lnTo>
                  <a:lnTo>
                    <a:pt x="1438" y="899"/>
                  </a:lnTo>
                  <a:lnTo>
                    <a:pt x="1438" y="899"/>
                  </a:lnTo>
                  <a:lnTo>
                    <a:pt x="1438" y="899"/>
                  </a:lnTo>
                  <a:lnTo>
                    <a:pt x="1437" y="899"/>
                  </a:lnTo>
                  <a:lnTo>
                    <a:pt x="1437" y="899"/>
                  </a:lnTo>
                  <a:lnTo>
                    <a:pt x="1436" y="899"/>
                  </a:lnTo>
                  <a:lnTo>
                    <a:pt x="1436"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4" y="1040"/>
                  </a:lnTo>
                  <a:lnTo>
                    <a:pt x="1434" y="899"/>
                  </a:lnTo>
                  <a:lnTo>
                    <a:pt x="1434" y="899"/>
                  </a:lnTo>
                  <a:lnTo>
                    <a:pt x="1434" y="899"/>
                  </a:lnTo>
                  <a:lnTo>
                    <a:pt x="1432" y="899"/>
                  </a:lnTo>
                  <a:lnTo>
                    <a:pt x="1432" y="899"/>
                  </a:lnTo>
                  <a:lnTo>
                    <a:pt x="1432" y="899"/>
                  </a:lnTo>
                  <a:lnTo>
                    <a:pt x="1432" y="899"/>
                  </a:lnTo>
                  <a:lnTo>
                    <a:pt x="1432" y="899"/>
                  </a:lnTo>
                  <a:lnTo>
                    <a:pt x="1432" y="1042"/>
                  </a:lnTo>
                  <a:lnTo>
                    <a:pt x="1425" y="1042"/>
                  </a:lnTo>
                  <a:lnTo>
                    <a:pt x="1425" y="1042"/>
                  </a:lnTo>
                  <a:lnTo>
                    <a:pt x="1423" y="1042"/>
                  </a:lnTo>
                  <a:lnTo>
                    <a:pt x="1423" y="1042"/>
                  </a:lnTo>
                  <a:lnTo>
                    <a:pt x="1422" y="1042"/>
                  </a:lnTo>
                  <a:lnTo>
                    <a:pt x="1422" y="1042"/>
                  </a:lnTo>
                  <a:lnTo>
                    <a:pt x="1421" y="1042"/>
                  </a:lnTo>
                  <a:lnTo>
                    <a:pt x="1421" y="899"/>
                  </a:lnTo>
                  <a:lnTo>
                    <a:pt x="1414" y="899"/>
                  </a:lnTo>
                  <a:lnTo>
                    <a:pt x="1414" y="899"/>
                  </a:lnTo>
                  <a:lnTo>
                    <a:pt x="1413" y="899"/>
                  </a:lnTo>
                  <a:lnTo>
                    <a:pt x="1413" y="899"/>
                  </a:lnTo>
                  <a:lnTo>
                    <a:pt x="1413" y="899"/>
                  </a:lnTo>
                  <a:lnTo>
                    <a:pt x="1413" y="899"/>
                  </a:lnTo>
                  <a:lnTo>
                    <a:pt x="1413" y="899"/>
                  </a:lnTo>
                  <a:lnTo>
                    <a:pt x="1413"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10"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899"/>
                  </a:lnTo>
                  <a:lnTo>
                    <a:pt x="1408" y="1050"/>
                  </a:lnTo>
                  <a:lnTo>
                    <a:pt x="1408" y="1050"/>
                  </a:lnTo>
                  <a:lnTo>
                    <a:pt x="1408" y="1050"/>
                  </a:lnTo>
                  <a:lnTo>
                    <a:pt x="1408" y="1050"/>
                  </a:lnTo>
                  <a:lnTo>
                    <a:pt x="1408" y="1052"/>
                  </a:lnTo>
                  <a:lnTo>
                    <a:pt x="1408" y="1052"/>
                  </a:lnTo>
                  <a:lnTo>
                    <a:pt x="1408" y="1053"/>
                  </a:lnTo>
                  <a:lnTo>
                    <a:pt x="1408" y="1053"/>
                  </a:lnTo>
                  <a:lnTo>
                    <a:pt x="1408" y="1053"/>
                  </a:lnTo>
                  <a:lnTo>
                    <a:pt x="1408" y="1053"/>
                  </a:lnTo>
                  <a:lnTo>
                    <a:pt x="1408" y="1053"/>
                  </a:lnTo>
                  <a:lnTo>
                    <a:pt x="1407" y="1053"/>
                  </a:lnTo>
                  <a:lnTo>
                    <a:pt x="1407" y="1053"/>
                  </a:lnTo>
                  <a:lnTo>
                    <a:pt x="1406" y="1053"/>
                  </a:lnTo>
                  <a:lnTo>
                    <a:pt x="1406" y="1053"/>
                  </a:lnTo>
                  <a:lnTo>
                    <a:pt x="1406" y="1053"/>
                  </a:lnTo>
                  <a:lnTo>
                    <a:pt x="1406"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4" y="1053"/>
                  </a:lnTo>
                  <a:lnTo>
                    <a:pt x="1404" y="1053"/>
                  </a:lnTo>
                  <a:lnTo>
                    <a:pt x="1404" y="1053"/>
                  </a:lnTo>
                  <a:lnTo>
                    <a:pt x="1404" y="1053"/>
                  </a:lnTo>
                  <a:lnTo>
                    <a:pt x="1404" y="1053"/>
                  </a:lnTo>
                  <a:lnTo>
                    <a:pt x="1404" y="1053"/>
                  </a:lnTo>
                  <a:lnTo>
                    <a:pt x="1404" y="1053"/>
                  </a:lnTo>
                  <a:lnTo>
                    <a:pt x="1404" y="1053"/>
                  </a:lnTo>
                  <a:lnTo>
                    <a:pt x="1404" y="1053"/>
                  </a:lnTo>
                  <a:lnTo>
                    <a:pt x="1404" y="899"/>
                  </a:lnTo>
                  <a:lnTo>
                    <a:pt x="1404" y="899"/>
                  </a:lnTo>
                  <a:lnTo>
                    <a:pt x="1404" y="899"/>
                  </a:lnTo>
                  <a:lnTo>
                    <a:pt x="1404" y="899"/>
                  </a:lnTo>
                  <a:lnTo>
                    <a:pt x="1404" y="899"/>
                  </a:lnTo>
                  <a:lnTo>
                    <a:pt x="1404" y="899"/>
                  </a:lnTo>
                  <a:lnTo>
                    <a:pt x="1404" y="899"/>
                  </a:lnTo>
                  <a:lnTo>
                    <a:pt x="1404" y="899"/>
                  </a:lnTo>
                  <a:lnTo>
                    <a:pt x="1404" y="899"/>
                  </a:lnTo>
                  <a:lnTo>
                    <a:pt x="1403" y="899"/>
                  </a:lnTo>
                  <a:lnTo>
                    <a:pt x="1403" y="1056"/>
                  </a:lnTo>
                  <a:lnTo>
                    <a:pt x="1403" y="1056"/>
                  </a:lnTo>
                  <a:lnTo>
                    <a:pt x="1403" y="1056"/>
                  </a:lnTo>
                  <a:lnTo>
                    <a:pt x="1399" y="1056"/>
                  </a:lnTo>
                  <a:lnTo>
                    <a:pt x="1399" y="1056"/>
                  </a:lnTo>
                  <a:lnTo>
                    <a:pt x="1399" y="1056"/>
                  </a:lnTo>
                  <a:lnTo>
                    <a:pt x="1399" y="899"/>
                  </a:lnTo>
                  <a:lnTo>
                    <a:pt x="1399" y="899"/>
                  </a:lnTo>
                  <a:lnTo>
                    <a:pt x="1399" y="899"/>
                  </a:lnTo>
                  <a:lnTo>
                    <a:pt x="1399" y="899"/>
                  </a:lnTo>
                  <a:lnTo>
                    <a:pt x="1399" y="899"/>
                  </a:lnTo>
                  <a:lnTo>
                    <a:pt x="1397" y="899"/>
                  </a:lnTo>
                  <a:lnTo>
                    <a:pt x="1397" y="899"/>
                  </a:lnTo>
                  <a:lnTo>
                    <a:pt x="1396" y="899"/>
                  </a:lnTo>
                  <a:lnTo>
                    <a:pt x="1396" y="899"/>
                  </a:lnTo>
                  <a:lnTo>
                    <a:pt x="1396" y="899"/>
                  </a:lnTo>
                  <a:lnTo>
                    <a:pt x="1396" y="899"/>
                  </a:lnTo>
                  <a:lnTo>
                    <a:pt x="1392" y="899"/>
                  </a:lnTo>
                  <a:lnTo>
                    <a:pt x="1392"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899"/>
                  </a:lnTo>
                  <a:lnTo>
                    <a:pt x="1391" y="1060"/>
                  </a:lnTo>
                  <a:lnTo>
                    <a:pt x="1391" y="1060"/>
                  </a:lnTo>
                  <a:lnTo>
                    <a:pt x="1391" y="1060"/>
                  </a:lnTo>
                  <a:lnTo>
                    <a:pt x="1390" y="1060"/>
                  </a:lnTo>
                  <a:lnTo>
                    <a:pt x="1390" y="899"/>
                  </a:lnTo>
                  <a:lnTo>
                    <a:pt x="1390" y="899"/>
                  </a:lnTo>
                  <a:lnTo>
                    <a:pt x="1390" y="1060"/>
                  </a:lnTo>
                  <a:lnTo>
                    <a:pt x="1390" y="1060"/>
                  </a:lnTo>
                  <a:lnTo>
                    <a:pt x="1390" y="899"/>
                  </a:lnTo>
                  <a:lnTo>
                    <a:pt x="1390" y="899"/>
                  </a:lnTo>
                  <a:lnTo>
                    <a:pt x="1390" y="899"/>
                  </a:lnTo>
                  <a:lnTo>
                    <a:pt x="1390" y="899"/>
                  </a:lnTo>
                  <a:lnTo>
                    <a:pt x="1390" y="899"/>
                  </a:lnTo>
                  <a:lnTo>
                    <a:pt x="1389" y="899"/>
                  </a:lnTo>
                  <a:lnTo>
                    <a:pt x="1389" y="1061"/>
                  </a:lnTo>
                  <a:lnTo>
                    <a:pt x="1389" y="1061"/>
                  </a:lnTo>
                  <a:lnTo>
                    <a:pt x="1389" y="899"/>
                  </a:lnTo>
                  <a:lnTo>
                    <a:pt x="1388" y="899"/>
                  </a:lnTo>
                  <a:lnTo>
                    <a:pt x="1388" y="1061"/>
                  </a:lnTo>
                  <a:lnTo>
                    <a:pt x="1388" y="1061"/>
                  </a:lnTo>
                  <a:lnTo>
                    <a:pt x="1388" y="899"/>
                  </a:lnTo>
                  <a:lnTo>
                    <a:pt x="1388" y="899"/>
                  </a:lnTo>
                  <a:lnTo>
                    <a:pt x="1388" y="899"/>
                  </a:lnTo>
                  <a:lnTo>
                    <a:pt x="1388" y="899"/>
                  </a:lnTo>
                  <a:lnTo>
                    <a:pt x="1388" y="1063"/>
                  </a:lnTo>
                  <a:lnTo>
                    <a:pt x="1388" y="1063"/>
                  </a:lnTo>
                  <a:lnTo>
                    <a:pt x="1388" y="899"/>
                  </a:lnTo>
                  <a:lnTo>
                    <a:pt x="1388" y="899"/>
                  </a:lnTo>
                  <a:lnTo>
                    <a:pt x="1388" y="899"/>
                  </a:lnTo>
                  <a:lnTo>
                    <a:pt x="1387" y="899"/>
                  </a:lnTo>
                  <a:lnTo>
                    <a:pt x="1387" y="899"/>
                  </a:lnTo>
                  <a:lnTo>
                    <a:pt x="1387" y="899"/>
                  </a:lnTo>
                  <a:lnTo>
                    <a:pt x="1387" y="899"/>
                  </a:lnTo>
                  <a:lnTo>
                    <a:pt x="1387" y="899"/>
                  </a:lnTo>
                  <a:lnTo>
                    <a:pt x="1387" y="899"/>
                  </a:lnTo>
                  <a:lnTo>
                    <a:pt x="1387" y="899"/>
                  </a:lnTo>
                  <a:lnTo>
                    <a:pt x="1387" y="899"/>
                  </a:lnTo>
                  <a:lnTo>
                    <a:pt x="1386" y="899"/>
                  </a:lnTo>
                  <a:lnTo>
                    <a:pt x="1386" y="899"/>
                  </a:lnTo>
                  <a:lnTo>
                    <a:pt x="1385" y="899"/>
                  </a:lnTo>
                  <a:lnTo>
                    <a:pt x="1385" y="899"/>
                  </a:lnTo>
                  <a:lnTo>
                    <a:pt x="1385" y="899"/>
                  </a:lnTo>
                  <a:lnTo>
                    <a:pt x="1385" y="899"/>
                  </a:lnTo>
                  <a:lnTo>
                    <a:pt x="1385" y="899"/>
                  </a:lnTo>
                  <a:lnTo>
                    <a:pt x="1385" y="899"/>
                  </a:lnTo>
                  <a:lnTo>
                    <a:pt x="1382" y="899"/>
                  </a:lnTo>
                  <a:lnTo>
                    <a:pt x="1382" y="899"/>
                  </a:lnTo>
                  <a:lnTo>
                    <a:pt x="1381" y="899"/>
                  </a:lnTo>
                  <a:lnTo>
                    <a:pt x="1381" y="899"/>
                  </a:lnTo>
                  <a:lnTo>
                    <a:pt x="1380" y="899"/>
                  </a:lnTo>
                  <a:lnTo>
                    <a:pt x="1380" y="899"/>
                  </a:lnTo>
                  <a:lnTo>
                    <a:pt x="1375" y="899"/>
                  </a:lnTo>
                  <a:lnTo>
                    <a:pt x="1375" y="899"/>
                  </a:lnTo>
                  <a:lnTo>
                    <a:pt x="1375" y="899"/>
                  </a:lnTo>
                  <a:lnTo>
                    <a:pt x="1375" y="899"/>
                  </a:lnTo>
                  <a:lnTo>
                    <a:pt x="1375" y="899"/>
                  </a:lnTo>
                  <a:lnTo>
                    <a:pt x="1375" y="899"/>
                  </a:lnTo>
                  <a:lnTo>
                    <a:pt x="1370" y="899"/>
                  </a:lnTo>
                  <a:lnTo>
                    <a:pt x="1370" y="1074"/>
                  </a:lnTo>
                  <a:lnTo>
                    <a:pt x="1369" y="1074"/>
                  </a:lnTo>
                  <a:lnTo>
                    <a:pt x="1369" y="1074"/>
                  </a:lnTo>
                  <a:lnTo>
                    <a:pt x="1369" y="1074"/>
                  </a:lnTo>
                  <a:lnTo>
                    <a:pt x="1369" y="899"/>
                  </a:lnTo>
                  <a:lnTo>
                    <a:pt x="1369" y="899"/>
                  </a:lnTo>
                  <a:lnTo>
                    <a:pt x="1369" y="899"/>
                  </a:lnTo>
                  <a:lnTo>
                    <a:pt x="1369" y="899"/>
                  </a:lnTo>
                  <a:lnTo>
                    <a:pt x="1369" y="899"/>
                  </a:lnTo>
                  <a:lnTo>
                    <a:pt x="1369" y="899"/>
                  </a:lnTo>
                  <a:lnTo>
                    <a:pt x="1369" y="899"/>
                  </a:lnTo>
                  <a:lnTo>
                    <a:pt x="1369" y="899"/>
                  </a:lnTo>
                  <a:lnTo>
                    <a:pt x="1369" y="899"/>
                  </a:lnTo>
                  <a:lnTo>
                    <a:pt x="1369" y="899"/>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82"/>
                  </a:lnTo>
                  <a:lnTo>
                    <a:pt x="1369" y="1082"/>
                  </a:lnTo>
                  <a:lnTo>
                    <a:pt x="1369"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3"/>
                  </a:lnTo>
                  <a:lnTo>
                    <a:pt x="1367" y="1083"/>
                  </a:lnTo>
                  <a:lnTo>
                    <a:pt x="1367" y="899"/>
                  </a:lnTo>
                  <a:lnTo>
                    <a:pt x="1366" y="899"/>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8"/>
                  </a:lnTo>
                  <a:lnTo>
                    <a:pt x="1366" y="1088"/>
                  </a:lnTo>
                  <a:lnTo>
                    <a:pt x="1366" y="899"/>
                  </a:lnTo>
                  <a:lnTo>
                    <a:pt x="1366" y="899"/>
                  </a:lnTo>
                  <a:lnTo>
                    <a:pt x="1366" y="899"/>
                  </a:lnTo>
                  <a:lnTo>
                    <a:pt x="1366" y="899"/>
                  </a:lnTo>
                  <a:lnTo>
                    <a:pt x="1366" y="899"/>
                  </a:lnTo>
                  <a:lnTo>
                    <a:pt x="1366" y="899"/>
                  </a:lnTo>
                  <a:lnTo>
                    <a:pt x="1366" y="899"/>
                  </a:lnTo>
                  <a:lnTo>
                    <a:pt x="1366" y="899"/>
                  </a:lnTo>
                  <a:lnTo>
                    <a:pt x="1366" y="1091"/>
                  </a:lnTo>
                  <a:lnTo>
                    <a:pt x="1366" y="1091"/>
                  </a:lnTo>
                  <a:lnTo>
                    <a:pt x="1366" y="1091"/>
                  </a:lnTo>
                  <a:lnTo>
                    <a:pt x="1365" y="1091"/>
                  </a:lnTo>
                  <a:lnTo>
                    <a:pt x="1365" y="1091"/>
                  </a:lnTo>
                  <a:lnTo>
                    <a:pt x="1365" y="1091"/>
                  </a:lnTo>
                  <a:lnTo>
                    <a:pt x="1365" y="1091"/>
                  </a:lnTo>
                  <a:lnTo>
                    <a:pt x="1365" y="1091"/>
                  </a:lnTo>
                  <a:lnTo>
                    <a:pt x="1365" y="1091"/>
                  </a:lnTo>
                  <a:lnTo>
                    <a:pt x="1365" y="1091"/>
                  </a:lnTo>
                  <a:lnTo>
                    <a:pt x="1365" y="1091"/>
                  </a:lnTo>
                  <a:lnTo>
                    <a:pt x="1364" y="1091"/>
                  </a:lnTo>
                  <a:lnTo>
                    <a:pt x="1364" y="1091"/>
                  </a:lnTo>
                  <a:lnTo>
                    <a:pt x="1364" y="1091"/>
                  </a:lnTo>
                  <a:lnTo>
                    <a:pt x="1364" y="1091"/>
                  </a:lnTo>
                  <a:lnTo>
                    <a:pt x="1364" y="1091"/>
                  </a:lnTo>
                  <a:lnTo>
                    <a:pt x="1364" y="1091"/>
                  </a:lnTo>
                  <a:lnTo>
                    <a:pt x="1364" y="1091"/>
                  </a:lnTo>
                  <a:lnTo>
                    <a:pt x="1364" y="899"/>
                  </a:lnTo>
                  <a:lnTo>
                    <a:pt x="1364" y="899"/>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2"/>
                  </a:lnTo>
                  <a:lnTo>
                    <a:pt x="1363" y="1092"/>
                  </a:lnTo>
                  <a:lnTo>
                    <a:pt x="1363" y="1092"/>
                  </a:lnTo>
                  <a:lnTo>
                    <a:pt x="1363" y="1092"/>
                  </a:lnTo>
                  <a:lnTo>
                    <a:pt x="1363" y="1094"/>
                  </a:lnTo>
                  <a:lnTo>
                    <a:pt x="1361" y="1094"/>
                  </a:lnTo>
                  <a:lnTo>
                    <a:pt x="1361" y="1094"/>
                  </a:lnTo>
                  <a:lnTo>
                    <a:pt x="1360" y="1094"/>
                  </a:lnTo>
                  <a:lnTo>
                    <a:pt x="1360"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1099"/>
                  </a:lnTo>
                  <a:lnTo>
                    <a:pt x="1356" y="1099"/>
                  </a:lnTo>
                  <a:lnTo>
                    <a:pt x="1356" y="1099"/>
                  </a:lnTo>
                  <a:lnTo>
                    <a:pt x="1356" y="1099"/>
                  </a:lnTo>
                  <a:lnTo>
                    <a:pt x="1356" y="1099"/>
                  </a:lnTo>
                  <a:lnTo>
                    <a:pt x="1355" y="1099"/>
                  </a:lnTo>
                  <a:lnTo>
                    <a:pt x="1355" y="1099"/>
                  </a:lnTo>
                  <a:lnTo>
                    <a:pt x="1355" y="1099"/>
                  </a:lnTo>
                  <a:lnTo>
                    <a:pt x="1355"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899"/>
                  </a:lnTo>
                  <a:lnTo>
                    <a:pt x="1354" y="899"/>
                  </a:lnTo>
                  <a:lnTo>
                    <a:pt x="1354" y="899"/>
                  </a:lnTo>
                  <a:lnTo>
                    <a:pt x="1354" y="899"/>
                  </a:lnTo>
                  <a:lnTo>
                    <a:pt x="1354" y="899"/>
                  </a:lnTo>
                  <a:lnTo>
                    <a:pt x="1354" y="899"/>
                  </a:lnTo>
                  <a:lnTo>
                    <a:pt x="1354" y="899"/>
                  </a:lnTo>
                  <a:lnTo>
                    <a:pt x="1354" y="899"/>
                  </a:lnTo>
                  <a:lnTo>
                    <a:pt x="1354" y="1105"/>
                  </a:lnTo>
                  <a:lnTo>
                    <a:pt x="1354" y="1105"/>
                  </a:lnTo>
                  <a:lnTo>
                    <a:pt x="1354" y="1106"/>
                  </a:lnTo>
                  <a:lnTo>
                    <a:pt x="1354" y="1106"/>
                  </a:lnTo>
                  <a:lnTo>
                    <a:pt x="1354" y="1106"/>
                  </a:lnTo>
                  <a:lnTo>
                    <a:pt x="1343" y="1106"/>
                  </a:lnTo>
                  <a:lnTo>
                    <a:pt x="1343" y="1106"/>
                  </a:lnTo>
                  <a:lnTo>
                    <a:pt x="1341" y="1106"/>
                  </a:lnTo>
                  <a:lnTo>
                    <a:pt x="1341" y="1106"/>
                  </a:lnTo>
                  <a:lnTo>
                    <a:pt x="1340" y="1106"/>
                  </a:lnTo>
                  <a:lnTo>
                    <a:pt x="1340" y="1106"/>
                  </a:lnTo>
                  <a:lnTo>
                    <a:pt x="1339" y="1106"/>
                  </a:lnTo>
                  <a:lnTo>
                    <a:pt x="1339" y="1106"/>
                  </a:lnTo>
                  <a:lnTo>
                    <a:pt x="1338" y="1106"/>
                  </a:lnTo>
                  <a:lnTo>
                    <a:pt x="1338" y="1106"/>
                  </a:lnTo>
                  <a:lnTo>
                    <a:pt x="1338" y="1106"/>
                  </a:lnTo>
                  <a:lnTo>
                    <a:pt x="1338" y="1106"/>
                  </a:lnTo>
                  <a:lnTo>
                    <a:pt x="1338" y="1106"/>
                  </a:lnTo>
                  <a:lnTo>
                    <a:pt x="1338" y="1106"/>
                  </a:lnTo>
                  <a:lnTo>
                    <a:pt x="1338" y="1106"/>
                  </a:lnTo>
                  <a:lnTo>
                    <a:pt x="1338"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899"/>
                  </a:lnTo>
                  <a:lnTo>
                    <a:pt x="1337" y="899"/>
                  </a:lnTo>
                  <a:lnTo>
                    <a:pt x="1337" y="1113"/>
                  </a:lnTo>
                  <a:lnTo>
                    <a:pt x="1337" y="1113"/>
                  </a:lnTo>
                  <a:lnTo>
                    <a:pt x="1337" y="1113"/>
                  </a:lnTo>
                  <a:lnTo>
                    <a:pt x="1337" y="1113"/>
                  </a:lnTo>
                  <a:lnTo>
                    <a:pt x="1337" y="1113"/>
                  </a:lnTo>
                  <a:lnTo>
                    <a:pt x="1337" y="1113"/>
                  </a:lnTo>
                  <a:lnTo>
                    <a:pt x="1337" y="1114"/>
                  </a:lnTo>
                  <a:lnTo>
                    <a:pt x="1335" y="1114"/>
                  </a:lnTo>
                  <a:lnTo>
                    <a:pt x="1335" y="1114"/>
                  </a:lnTo>
                  <a:lnTo>
                    <a:pt x="1334" y="1114"/>
                  </a:lnTo>
                  <a:lnTo>
                    <a:pt x="1334" y="1114"/>
                  </a:lnTo>
                  <a:lnTo>
                    <a:pt x="1333" y="1114"/>
                  </a:lnTo>
                  <a:lnTo>
                    <a:pt x="1333" y="1114"/>
                  </a:lnTo>
                  <a:lnTo>
                    <a:pt x="1333" y="1114"/>
                  </a:lnTo>
                  <a:lnTo>
                    <a:pt x="1333" y="899"/>
                  </a:lnTo>
                  <a:lnTo>
                    <a:pt x="1332" y="899"/>
                  </a:lnTo>
                  <a:lnTo>
                    <a:pt x="1332" y="1114"/>
                  </a:lnTo>
                  <a:lnTo>
                    <a:pt x="1332" y="1114"/>
                  </a:lnTo>
                  <a:lnTo>
                    <a:pt x="1332" y="1114"/>
                  </a:lnTo>
                  <a:lnTo>
                    <a:pt x="1331" y="1114"/>
                  </a:lnTo>
                  <a:lnTo>
                    <a:pt x="1331" y="1114"/>
                  </a:lnTo>
                  <a:lnTo>
                    <a:pt x="1331" y="1114"/>
                  </a:lnTo>
                  <a:lnTo>
                    <a:pt x="1331" y="1114"/>
                  </a:lnTo>
                  <a:lnTo>
                    <a:pt x="1331" y="1114"/>
                  </a:lnTo>
                  <a:lnTo>
                    <a:pt x="1331" y="1114"/>
                  </a:lnTo>
                  <a:lnTo>
                    <a:pt x="1330" y="1114"/>
                  </a:lnTo>
                  <a:lnTo>
                    <a:pt x="1330" y="1114"/>
                  </a:lnTo>
                  <a:lnTo>
                    <a:pt x="1330" y="1114"/>
                  </a:lnTo>
                  <a:lnTo>
                    <a:pt x="1330" y="1114"/>
                  </a:lnTo>
                  <a:lnTo>
                    <a:pt x="1330" y="1114"/>
                  </a:lnTo>
                  <a:lnTo>
                    <a:pt x="1330" y="1114"/>
                  </a:lnTo>
                  <a:lnTo>
                    <a:pt x="1330" y="1114"/>
                  </a:lnTo>
                  <a:lnTo>
                    <a:pt x="1330"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5"/>
                  </a:lnTo>
                  <a:lnTo>
                    <a:pt x="1329" y="1115"/>
                  </a:lnTo>
                  <a:lnTo>
                    <a:pt x="1329"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6"/>
                  </a:lnTo>
                  <a:lnTo>
                    <a:pt x="1327" y="1116"/>
                  </a:lnTo>
                  <a:lnTo>
                    <a:pt x="1327" y="1116"/>
                  </a:lnTo>
                  <a:lnTo>
                    <a:pt x="1327" y="1116"/>
                  </a:lnTo>
                  <a:lnTo>
                    <a:pt x="1327" y="899"/>
                  </a:lnTo>
                  <a:lnTo>
                    <a:pt x="1326" y="899"/>
                  </a:lnTo>
                  <a:lnTo>
                    <a:pt x="1326" y="899"/>
                  </a:lnTo>
                  <a:lnTo>
                    <a:pt x="1326" y="899"/>
                  </a:lnTo>
                  <a:lnTo>
                    <a:pt x="1326" y="899"/>
                  </a:lnTo>
                  <a:lnTo>
                    <a:pt x="1326" y="899"/>
                  </a:lnTo>
                  <a:lnTo>
                    <a:pt x="1326" y="899"/>
                  </a:lnTo>
                  <a:lnTo>
                    <a:pt x="1326" y="899"/>
                  </a:lnTo>
                  <a:lnTo>
                    <a:pt x="1326" y="1117"/>
                  </a:lnTo>
                  <a:lnTo>
                    <a:pt x="1326" y="1117"/>
                  </a:lnTo>
                  <a:lnTo>
                    <a:pt x="1326" y="1117"/>
                  </a:lnTo>
                  <a:lnTo>
                    <a:pt x="1326" y="1117"/>
                  </a:lnTo>
                  <a:lnTo>
                    <a:pt x="1326" y="1118"/>
                  </a:lnTo>
                  <a:lnTo>
                    <a:pt x="1326" y="1118"/>
                  </a:lnTo>
                  <a:lnTo>
                    <a:pt x="1326" y="1118"/>
                  </a:lnTo>
                  <a:lnTo>
                    <a:pt x="1326" y="1118"/>
                  </a:lnTo>
                  <a:lnTo>
                    <a:pt x="1326"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20"/>
                  </a:lnTo>
                  <a:lnTo>
                    <a:pt x="1323" y="1120"/>
                  </a:lnTo>
                  <a:lnTo>
                    <a:pt x="1323"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899"/>
                  </a:lnTo>
                  <a:lnTo>
                    <a:pt x="1319" y="899"/>
                  </a:lnTo>
                  <a:lnTo>
                    <a:pt x="1319"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3"/>
                  </a:lnTo>
                  <a:lnTo>
                    <a:pt x="1270" y="1123"/>
                  </a:lnTo>
                  <a:lnTo>
                    <a:pt x="1270" y="1123"/>
                  </a:lnTo>
                  <a:lnTo>
                    <a:pt x="1263" y="1123"/>
                  </a:lnTo>
                  <a:lnTo>
                    <a:pt x="1263" y="899"/>
                  </a:lnTo>
                  <a:lnTo>
                    <a:pt x="1259" y="899"/>
                  </a:lnTo>
                  <a:lnTo>
                    <a:pt x="1259" y="899"/>
                  </a:lnTo>
                  <a:lnTo>
                    <a:pt x="1255" y="899"/>
                  </a:lnTo>
                  <a:lnTo>
                    <a:pt x="1255" y="899"/>
                  </a:lnTo>
                  <a:lnTo>
                    <a:pt x="1253" y="899"/>
                  </a:lnTo>
                  <a:lnTo>
                    <a:pt x="1253" y="899"/>
                  </a:lnTo>
                  <a:lnTo>
                    <a:pt x="1252" y="899"/>
                  </a:lnTo>
                  <a:lnTo>
                    <a:pt x="1252" y="899"/>
                  </a:lnTo>
                  <a:lnTo>
                    <a:pt x="1251" y="899"/>
                  </a:lnTo>
                  <a:lnTo>
                    <a:pt x="1251" y="899"/>
                  </a:lnTo>
                  <a:lnTo>
                    <a:pt x="1251" y="899"/>
                  </a:lnTo>
                  <a:lnTo>
                    <a:pt x="1251" y="899"/>
                  </a:lnTo>
                  <a:lnTo>
                    <a:pt x="1250" y="899"/>
                  </a:lnTo>
                  <a:lnTo>
                    <a:pt x="1250" y="899"/>
                  </a:lnTo>
                  <a:lnTo>
                    <a:pt x="1250" y="899"/>
                  </a:lnTo>
                  <a:lnTo>
                    <a:pt x="1250" y="899"/>
                  </a:lnTo>
                  <a:lnTo>
                    <a:pt x="1250" y="899"/>
                  </a:lnTo>
                  <a:lnTo>
                    <a:pt x="1250" y="899"/>
                  </a:lnTo>
                  <a:lnTo>
                    <a:pt x="1250" y="899"/>
                  </a:lnTo>
                  <a:lnTo>
                    <a:pt x="1250" y="899"/>
                  </a:lnTo>
                  <a:lnTo>
                    <a:pt x="1249" y="899"/>
                  </a:lnTo>
                  <a:lnTo>
                    <a:pt x="1249" y="899"/>
                  </a:lnTo>
                  <a:lnTo>
                    <a:pt x="1249" y="899"/>
                  </a:lnTo>
                  <a:lnTo>
                    <a:pt x="1249" y="899"/>
                  </a:lnTo>
                  <a:lnTo>
                    <a:pt x="1249" y="899"/>
                  </a:lnTo>
                  <a:lnTo>
                    <a:pt x="1249" y="1123"/>
                  </a:lnTo>
                  <a:lnTo>
                    <a:pt x="1249" y="1123"/>
                  </a:lnTo>
                  <a:lnTo>
                    <a:pt x="1249" y="899"/>
                  </a:lnTo>
                  <a:lnTo>
                    <a:pt x="1249" y="899"/>
                  </a:lnTo>
                  <a:lnTo>
                    <a:pt x="1249" y="1126"/>
                  </a:lnTo>
                  <a:lnTo>
                    <a:pt x="1238" y="1126"/>
                  </a:lnTo>
                  <a:lnTo>
                    <a:pt x="1238" y="1126"/>
                  </a:lnTo>
                  <a:lnTo>
                    <a:pt x="1232" y="1126"/>
                  </a:lnTo>
                  <a:lnTo>
                    <a:pt x="1232" y="1126"/>
                  </a:lnTo>
                  <a:lnTo>
                    <a:pt x="1226" y="1126"/>
                  </a:lnTo>
                  <a:lnTo>
                    <a:pt x="1226"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899"/>
                  </a:lnTo>
                  <a:lnTo>
                    <a:pt x="1225" y="899"/>
                  </a:lnTo>
                  <a:lnTo>
                    <a:pt x="1225" y="1126"/>
                  </a:lnTo>
                  <a:lnTo>
                    <a:pt x="1225" y="1126"/>
                  </a:lnTo>
                  <a:lnTo>
                    <a:pt x="1225" y="1126"/>
                  </a:lnTo>
                  <a:lnTo>
                    <a:pt x="1225" y="1126"/>
                  </a:lnTo>
                  <a:lnTo>
                    <a:pt x="1225" y="1126"/>
                  </a:lnTo>
                  <a:lnTo>
                    <a:pt x="1225" y="1126"/>
                  </a:lnTo>
                  <a:lnTo>
                    <a:pt x="1225" y="899"/>
                  </a:lnTo>
                  <a:lnTo>
                    <a:pt x="1224" y="899"/>
                  </a:lnTo>
                  <a:lnTo>
                    <a:pt x="1224" y="899"/>
                  </a:lnTo>
                  <a:lnTo>
                    <a:pt x="1224" y="899"/>
                  </a:lnTo>
                  <a:lnTo>
                    <a:pt x="1224" y="899"/>
                  </a:lnTo>
                  <a:lnTo>
                    <a:pt x="1224" y="899"/>
                  </a:lnTo>
                  <a:lnTo>
                    <a:pt x="1224" y="899"/>
                  </a:lnTo>
                  <a:lnTo>
                    <a:pt x="1223" y="899"/>
                  </a:lnTo>
                  <a:lnTo>
                    <a:pt x="1223" y="899"/>
                  </a:lnTo>
                  <a:lnTo>
                    <a:pt x="1223" y="899"/>
                  </a:lnTo>
                  <a:lnTo>
                    <a:pt x="1223" y="1132"/>
                  </a:lnTo>
                  <a:lnTo>
                    <a:pt x="1223" y="1132"/>
                  </a:lnTo>
                  <a:lnTo>
                    <a:pt x="1223" y="1132"/>
                  </a:lnTo>
                  <a:lnTo>
                    <a:pt x="1223" y="1132"/>
                  </a:lnTo>
                  <a:lnTo>
                    <a:pt x="1223" y="899"/>
                  </a:lnTo>
                  <a:lnTo>
                    <a:pt x="1223" y="899"/>
                  </a:lnTo>
                  <a:lnTo>
                    <a:pt x="1223" y="899"/>
                  </a:lnTo>
                  <a:lnTo>
                    <a:pt x="1223" y="899"/>
                  </a:lnTo>
                  <a:lnTo>
                    <a:pt x="1223" y="899"/>
                  </a:lnTo>
                  <a:lnTo>
                    <a:pt x="1213" y="899"/>
                  </a:lnTo>
                  <a:lnTo>
                    <a:pt x="1213" y="899"/>
                  </a:lnTo>
                  <a:lnTo>
                    <a:pt x="1202" y="899"/>
                  </a:lnTo>
                  <a:lnTo>
                    <a:pt x="1202" y="899"/>
                  </a:lnTo>
                  <a:lnTo>
                    <a:pt x="1195" y="899"/>
                  </a:lnTo>
                  <a:lnTo>
                    <a:pt x="1195" y="1133"/>
                  </a:lnTo>
                  <a:lnTo>
                    <a:pt x="1190" y="1133"/>
                  </a:lnTo>
                  <a:lnTo>
                    <a:pt x="1190" y="899"/>
                  </a:lnTo>
                  <a:lnTo>
                    <a:pt x="1186" y="899"/>
                  </a:lnTo>
                  <a:lnTo>
                    <a:pt x="1186" y="899"/>
                  </a:lnTo>
                  <a:lnTo>
                    <a:pt x="1185" y="899"/>
                  </a:lnTo>
                  <a:lnTo>
                    <a:pt x="1185" y="899"/>
                  </a:lnTo>
                  <a:lnTo>
                    <a:pt x="1184" y="899"/>
                  </a:lnTo>
                  <a:lnTo>
                    <a:pt x="1184" y="1133"/>
                  </a:lnTo>
                  <a:lnTo>
                    <a:pt x="1183" y="1133"/>
                  </a:lnTo>
                  <a:lnTo>
                    <a:pt x="1183" y="1133"/>
                  </a:lnTo>
                  <a:lnTo>
                    <a:pt x="1182" y="1133"/>
                  </a:lnTo>
                  <a:lnTo>
                    <a:pt x="1182" y="899"/>
                  </a:lnTo>
                  <a:lnTo>
                    <a:pt x="1182" y="899"/>
                  </a:lnTo>
                  <a:lnTo>
                    <a:pt x="1182" y="1133"/>
                  </a:lnTo>
                  <a:lnTo>
                    <a:pt x="1182" y="1133"/>
                  </a:lnTo>
                  <a:lnTo>
                    <a:pt x="1182" y="899"/>
                  </a:lnTo>
                  <a:lnTo>
                    <a:pt x="1181" y="899"/>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899"/>
                  </a:lnTo>
                  <a:lnTo>
                    <a:pt x="1181" y="899"/>
                  </a:lnTo>
                  <a:lnTo>
                    <a:pt x="1181" y="899"/>
                  </a:lnTo>
                  <a:lnTo>
                    <a:pt x="1180" y="899"/>
                  </a:lnTo>
                  <a:lnTo>
                    <a:pt x="1180" y="899"/>
                  </a:lnTo>
                  <a:lnTo>
                    <a:pt x="1179" y="899"/>
                  </a:lnTo>
                  <a:lnTo>
                    <a:pt x="1179" y="899"/>
                  </a:lnTo>
                  <a:lnTo>
                    <a:pt x="1179" y="899"/>
                  </a:lnTo>
                  <a:lnTo>
                    <a:pt x="1179" y="899"/>
                  </a:lnTo>
                  <a:lnTo>
                    <a:pt x="1179" y="899"/>
                  </a:lnTo>
                  <a:lnTo>
                    <a:pt x="1179" y="899"/>
                  </a:lnTo>
                  <a:lnTo>
                    <a:pt x="1179" y="899"/>
                  </a:lnTo>
                  <a:lnTo>
                    <a:pt x="1179" y="1136"/>
                  </a:lnTo>
                  <a:lnTo>
                    <a:pt x="1150" y="1136"/>
                  </a:lnTo>
                  <a:lnTo>
                    <a:pt x="1150" y="1136"/>
                  </a:lnTo>
                  <a:lnTo>
                    <a:pt x="1147" y="1136"/>
                  </a:lnTo>
                  <a:lnTo>
                    <a:pt x="1147" y="1136"/>
                  </a:lnTo>
                  <a:lnTo>
                    <a:pt x="1144" y="1136"/>
                  </a:lnTo>
                  <a:lnTo>
                    <a:pt x="1144" y="1136"/>
                  </a:lnTo>
                  <a:lnTo>
                    <a:pt x="1141" y="1136"/>
                  </a:lnTo>
                  <a:lnTo>
                    <a:pt x="1141" y="1136"/>
                  </a:lnTo>
                  <a:lnTo>
                    <a:pt x="1138" y="1136"/>
                  </a:lnTo>
                  <a:lnTo>
                    <a:pt x="1138" y="1136"/>
                  </a:lnTo>
                  <a:lnTo>
                    <a:pt x="1137" y="1136"/>
                  </a:lnTo>
                  <a:lnTo>
                    <a:pt x="1137" y="1136"/>
                  </a:lnTo>
                  <a:lnTo>
                    <a:pt x="1135" y="1136"/>
                  </a:lnTo>
                  <a:lnTo>
                    <a:pt x="1135" y="1136"/>
                  </a:lnTo>
                  <a:lnTo>
                    <a:pt x="1134" y="1136"/>
                  </a:lnTo>
                  <a:lnTo>
                    <a:pt x="1134" y="1136"/>
                  </a:lnTo>
                  <a:lnTo>
                    <a:pt x="1132" y="1136"/>
                  </a:lnTo>
                  <a:lnTo>
                    <a:pt x="1132" y="1136"/>
                  </a:lnTo>
                  <a:lnTo>
                    <a:pt x="1131" y="1136"/>
                  </a:lnTo>
                  <a:lnTo>
                    <a:pt x="1131" y="1136"/>
                  </a:lnTo>
                  <a:lnTo>
                    <a:pt x="1130" y="1136"/>
                  </a:lnTo>
                  <a:lnTo>
                    <a:pt x="1130" y="1136"/>
                  </a:lnTo>
                  <a:lnTo>
                    <a:pt x="1130" y="1136"/>
                  </a:lnTo>
                  <a:lnTo>
                    <a:pt x="1130" y="1136"/>
                  </a:lnTo>
                  <a:lnTo>
                    <a:pt x="1130" y="1136"/>
                  </a:lnTo>
                  <a:lnTo>
                    <a:pt x="1130"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899"/>
                  </a:lnTo>
                  <a:lnTo>
                    <a:pt x="1129" y="899"/>
                  </a:lnTo>
                  <a:lnTo>
                    <a:pt x="1129" y="899"/>
                  </a:lnTo>
                  <a:lnTo>
                    <a:pt x="1104" y="899"/>
                  </a:lnTo>
                  <a:lnTo>
                    <a:pt x="1104" y="899"/>
                  </a:lnTo>
                  <a:lnTo>
                    <a:pt x="1102" y="899"/>
                  </a:lnTo>
                  <a:lnTo>
                    <a:pt x="1102" y="1136"/>
                  </a:lnTo>
                  <a:lnTo>
                    <a:pt x="1102" y="1136"/>
                  </a:lnTo>
                  <a:lnTo>
                    <a:pt x="1102" y="1136"/>
                  </a:lnTo>
                  <a:lnTo>
                    <a:pt x="1102" y="1136"/>
                  </a:lnTo>
                  <a:lnTo>
                    <a:pt x="1102" y="1136"/>
                  </a:lnTo>
                  <a:lnTo>
                    <a:pt x="1101" y="1136"/>
                  </a:lnTo>
                  <a:lnTo>
                    <a:pt x="1101" y="1136"/>
                  </a:lnTo>
                  <a:lnTo>
                    <a:pt x="1101" y="1136"/>
                  </a:lnTo>
                  <a:lnTo>
                    <a:pt x="1101" y="1138"/>
                  </a:lnTo>
                  <a:lnTo>
                    <a:pt x="1077" y="1138"/>
                  </a:lnTo>
                  <a:lnTo>
                    <a:pt x="1077" y="1138"/>
                  </a:lnTo>
                  <a:lnTo>
                    <a:pt x="1074" y="1138"/>
                  </a:lnTo>
                  <a:lnTo>
                    <a:pt x="1074" y="1139"/>
                  </a:lnTo>
                  <a:lnTo>
                    <a:pt x="1071" y="1139"/>
                  </a:lnTo>
                  <a:lnTo>
                    <a:pt x="1071" y="1139"/>
                  </a:lnTo>
                  <a:lnTo>
                    <a:pt x="1069" y="1139"/>
                  </a:lnTo>
                  <a:lnTo>
                    <a:pt x="1069" y="899"/>
                  </a:lnTo>
                  <a:lnTo>
                    <a:pt x="1069" y="899"/>
                  </a:lnTo>
                  <a:lnTo>
                    <a:pt x="1069" y="899"/>
                  </a:lnTo>
                  <a:lnTo>
                    <a:pt x="1069" y="899"/>
                  </a:lnTo>
                  <a:lnTo>
                    <a:pt x="1069" y="899"/>
                  </a:lnTo>
                  <a:lnTo>
                    <a:pt x="1069" y="899"/>
                  </a:lnTo>
                  <a:lnTo>
                    <a:pt x="1069" y="899"/>
                  </a:lnTo>
                  <a:lnTo>
                    <a:pt x="1069" y="899"/>
                  </a:lnTo>
                  <a:lnTo>
                    <a:pt x="1069" y="1146"/>
                  </a:lnTo>
                  <a:lnTo>
                    <a:pt x="1069" y="1146"/>
                  </a:lnTo>
                  <a:lnTo>
                    <a:pt x="1069" y="1146"/>
                  </a:lnTo>
                  <a:lnTo>
                    <a:pt x="1069" y="1146"/>
                  </a:lnTo>
                  <a:lnTo>
                    <a:pt x="1069" y="899"/>
                  </a:lnTo>
                  <a:lnTo>
                    <a:pt x="1067" y="899"/>
                  </a:lnTo>
                  <a:lnTo>
                    <a:pt x="1067" y="899"/>
                  </a:lnTo>
                  <a:lnTo>
                    <a:pt x="1067" y="899"/>
                  </a:lnTo>
                  <a:lnTo>
                    <a:pt x="1067" y="899"/>
                  </a:lnTo>
                  <a:lnTo>
                    <a:pt x="1067" y="899"/>
                  </a:lnTo>
                  <a:lnTo>
                    <a:pt x="1067" y="899"/>
                  </a:lnTo>
                  <a:lnTo>
                    <a:pt x="1062" y="899"/>
                  </a:lnTo>
                  <a:lnTo>
                    <a:pt x="1062" y="899"/>
                  </a:lnTo>
                  <a:lnTo>
                    <a:pt x="1061" y="899"/>
                  </a:lnTo>
                  <a:lnTo>
                    <a:pt x="1061" y="899"/>
                  </a:lnTo>
                  <a:lnTo>
                    <a:pt x="1061" y="899"/>
                  </a:lnTo>
                  <a:lnTo>
                    <a:pt x="1061" y="899"/>
                  </a:lnTo>
                  <a:lnTo>
                    <a:pt x="1061" y="899"/>
                  </a:lnTo>
                  <a:lnTo>
                    <a:pt x="1061" y="1154"/>
                  </a:lnTo>
                  <a:lnTo>
                    <a:pt x="1052" y="1154"/>
                  </a:lnTo>
                  <a:lnTo>
                    <a:pt x="1052" y="1154"/>
                  </a:lnTo>
                  <a:lnTo>
                    <a:pt x="1045" y="1154"/>
                  </a:lnTo>
                  <a:lnTo>
                    <a:pt x="1045" y="1154"/>
                  </a:lnTo>
                  <a:lnTo>
                    <a:pt x="1039" y="1154"/>
                  </a:lnTo>
                  <a:lnTo>
                    <a:pt x="1039" y="1154"/>
                  </a:lnTo>
                  <a:lnTo>
                    <a:pt x="1038" y="1154"/>
                  </a:lnTo>
                  <a:lnTo>
                    <a:pt x="1038"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899"/>
                  </a:lnTo>
                  <a:lnTo>
                    <a:pt x="1037" y="899"/>
                  </a:lnTo>
                  <a:lnTo>
                    <a:pt x="1037" y="899"/>
                  </a:lnTo>
                  <a:lnTo>
                    <a:pt x="1037" y="899"/>
                  </a:lnTo>
                  <a:lnTo>
                    <a:pt x="1037" y="899"/>
                  </a:lnTo>
                  <a:lnTo>
                    <a:pt x="1028" y="899"/>
                  </a:lnTo>
                  <a:lnTo>
                    <a:pt x="1028" y="899"/>
                  </a:lnTo>
                  <a:lnTo>
                    <a:pt x="1023" y="899"/>
                  </a:lnTo>
                  <a:lnTo>
                    <a:pt x="1023" y="899"/>
                  </a:lnTo>
                  <a:lnTo>
                    <a:pt x="1020" y="899"/>
                  </a:lnTo>
                  <a:lnTo>
                    <a:pt x="1020" y="899"/>
                  </a:lnTo>
                  <a:lnTo>
                    <a:pt x="1017" y="899"/>
                  </a:lnTo>
                  <a:lnTo>
                    <a:pt x="1017" y="899"/>
                  </a:lnTo>
                  <a:lnTo>
                    <a:pt x="1015" y="899"/>
                  </a:lnTo>
                  <a:lnTo>
                    <a:pt x="1015" y="899"/>
                  </a:lnTo>
                  <a:lnTo>
                    <a:pt x="1013" y="899"/>
                  </a:lnTo>
                  <a:lnTo>
                    <a:pt x="1013" y="899"/>
                  </a:lnTo>
                  <a:lnTo>
                    <a:pt x="1011" y="899"/>
                  </a:lnTo>
                  <a:lnTo>
                    <a:pt x="1011" y="899"/>
                  </a:lnTo>
                  <a:lnTo>
                    <a:pt x="1010" y="899"/>
                  </a:lnTo>
                  <a:lnTo>
                    <a:pt x="1010" y="899"/>
                  </a:lnTo>
                  <a:lnTo>
                    <a:pt x="1009" y="899"/>
                  </a:lnTo>
                  <a:lnTo>
                    <a:pt x="1009" y="899"/>
                  </a:lnTo>
                  <a:lnTo>
                    <a:pt x="1008" y="899"/>
                  </a:lnTo>
                  <a:lnTo>
                    <a:pt x="1008" y="899"/>
                  </a:lnTo>
                  <a:lnTo>
                    <a:pt x="1007" y="899"/>
                  </a:lnTo>
                  <a:lnTo>
                    <a:pt x="1007" y="899"/>
                  </a:lnTo>
                  <a:lnTo>
                    <a:pt x="1006" y="899"/>
                  </a:lnTo>
                  <a:lnTo>
                    <a:pt x="1006" y="899"/>
                  </a:lnTo>
                  <a:lnTo>
                    <a:pt x="1006" y="899"/>
                  </a:lnTo>
                  <a:lnTo>
                    <a:pt x="1006" y="899"/>
                  </a:lnTo>
                  <a:lnTo>
                    <a:pt x="1005" y="899"/>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1156"/>
                  </a:lnTo>
                  <a:lnTo>
                    <a:pt x="1005" y="1156"/>
                  </a:lnTo>
                  <a:lnTo>
                    <a:pt x="1005" y="1156"/>
                  </a:lnTo>
                  <a:lnTo>
                    <a:pt x="1005" y="1156"/>
                  </a:lnTo>
                  <a:lnTo>
                    <a:pt x="1005" y="1156"/>
                  </a:lnTo>
                  <a:lnTo>
                    <a:pt x="1004" y="1156"/>
                  </a:lnTo>
                  <a:lnTo>
                    <a:pt x="1004" y="1156"/>
                  </a:lnTo>
                  <a:lnTo>
                    <a:pt x="1004" y="1156"/>
                  </a:lnTo>
                  <a:lnTo>
                    <a:pt x="1004" y="1156"/>
                  </a:lnTo>
                  <a:lnTo>
                    <a:pt x="1004" y="1156"/>
                  </a:lnTo>
                  <a:lnTo>
                    <a:pt x="1004" y="1156"/>
                  </a:lnTo>
                  <a:lnTo>
                    <a:pt x="1004" y="1156"/>
                  </a:lnTo>
                  <a:lnTo>
                    <a:pt x="1004" y="899"/>
                  </a:lnTo>
                  <a:lnTo>
                    <a:pt x="1004" y="899"/>
                  </a:lnTo>
                  <a:lnTo>
                    <a:pt x="1004" y="899"/>
                  </a:lnTo>
                  <a:lnTo>
                    <a:pt x="1004" y="899"/>
                  </a:lnTo>
                  <a:lnTo>
                    <a:pt x="1004" y="899"/>
                  </a:lnTo>
                  <a:lnTo>
                    <a:pt x="1004" y="899"/>
                  </a:lnTo>
                  <a:lnTo>
                    <a:pt x="1004" y="1158"/>
                  </a:lnTo>
                  <a:lnTo>
                    <a:pt x="1004" y="1158"/>
                  </a:lnTo>
                  <a:lnTo>
                    <a:pt x="1004" y="1164"/>
                  </a:lnTo>
                  <a:lnTo>
                    <a:pt x="1004" y="1164"/>
                  </a:lnTo>
                  <a:lnTo>
                    <a:pt x="1004" y="1164"/>
                  </a:lnTo>
                  <a:lnTo>
                    <a:pt x="1004" y="1164"/>
                  </a:lnTo>
                  <a:lnTo>
                    <a:pt x="1004" y="1167"/>
                  </a:lnTo>
                  <a:lnTo>
                    <a:pt x="1003" y="1167"/>
                  </a:lnTo>
                  <a:lnTo>
                    <a:pt x="1003" y="899"/>
                  </a:lnTo>
                  <a:lnTo>
                    <a:pt x="1002" y="899"/>
                  </a:lnTo>
                  <a:lnTo>
                    <a:pt x="1002" y="1167"/>
                  </a:lnTo>
                  <a:lnTo>
                    <a:pt x="1002" y="1167"/>
                  </a:lnTo>
                  <a:lnTo>
                    <a:pt x="1002" y="1167"/>
                  </a:lnTo>
                  <a:lnTo>
                    <a:pt x="1002" y="1167"/>
                  </a:lnTo>
                  <a:lnTo>
                    <a:pt x="1002" y="1169"/>
                  </a:lnTo>
                  <a:lnTo>
                    <a:pt x="1002" y="1169"/>
                  </a:lnTo>
                  <a:lnTo>
                    <a:pt x="1002" y="1169"/>
                  </a:lnTo>
                  <a:lnTo>
                    <a:pt x="1002" y="1169"/>
                  </a:lnTo>
                  <a:lnTo>
                    <a:pt x="1002" y="1169"/>
                  </a:lnTo>
                  <a:lnTo>
                    <a:pt x="1002" y="1169"/>
                  </a:lnTo>
                  <a:lnTo>
                    <a:pt x="1002" y="1169"/>
                  </a:lnTo>
                  <a:lnTo>
                    <a:pt x="1002" y="1169"/>
                  </a:lnTo>
                  <a:lnTo>
                    <a:pt x="1002" y="899"/>
                  </a:lnTo>
                  <a:lnTo>
                    <a:pt x="991" y="899"/>
                  </a:lnTo>
                  <a:lnTo>
                    <a:pt x="991" y="1173"/>
                  </a:lnTo>
                  <a:lnTo>
                    <a:pt x="990" y="1173"/>
                  </a:lnTo>
                  <a:lnTo>
                    <a:pt x="990"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89" y="899"/>
                  </a:lnTo>
                  <a:lnTo>
                    <a:pt x="989" y="899"/>
                  </a:lnTo>
                  <a:lnTo>
                    <a:pt x="965" y="899"/>
                  </a:lnTo>
                  <a:lnTo>
                    <a:pt x="965" y="899"/>
                  </a:lnTo>
                  <a:lnTo>
                    <a:pt x="958" y="899"/>
                  </a:lnTo>
                  <a:lnTo>
                    <a:pt x="958" y="899"/>
                  </a:lnTo>
                  <a:lnTo>
                    <a:pt x="957" y="899"/>
                  </a:lnTo>
                  <a:lnTo>
                    <a:pt x="957" y="899"/>
                  </a:lnTo>
                  <a:lnTo>
                    <a:pt x="957" y="899"/>
                  </a:lnTo>
                  <a:lnTo>
                    <a:pt x="957" y="1176"/>
                  </a:lnTo>
                  <a:lnTo>
                    <a:pt x="955" y="1176"/>
                  </a:lnTo>
                  <a:lnTo>
                    <a:pt x="955" y="1176"/>
                  </a:lnTo>
                  <a:lnTo>
                    <a:pt x="955" y="1176"/>
                  </a:lnTo>
                  <a:lnTo>
                    <a:pt x="955" y="1176"/>
                  </a:lnTo>
                  <a:lnTo>
                    <a:pt x="955" y="1176"/>
                  </a:lnTo>
                  <a:lnTo>
                    <a:pt x="955" y="899"/>
                  </a:lnTo>
                  <a:lnTo>
                    <a:pt x="955" y="899"/>
                  </a:lnTo>
                  <a:lnTo>
                    <a:pt x="955" y="899"/>
                  </a:lnTo>
                  <a:lnTo>
                    <a:pt x="955" y="899"/>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899"/>
                  </a:lnTo>
                  <a:lnTo>
                    <a:pt x="955" y="899"/>
                  </a:lnTo>
                  <a:lnTo>
                    <a:pt x="955" y="899"/>
                  </a:lnTo>
                  <a:lnTo>
                    <a:pt x="955" y="899"/>
                  </a:lnTo>
                  <a:lnTo>
                    <a:pt x="955" y="899"/>
                  </a:lnTo>
                  <a:lnTo>
                    <a:pt x="952" y="899"/>
                  </a:lnTo>
                  <a:lnTo>
                    <a:pt x="952" y="899"/>
                  </a:lnTo>
                  <a:lnTo>
                    <a:pt x="952" y="899"/>
                  </a:lnTo>
                  <a:lnTo>
                    <a:pt x="952" y="899"/>
                  </a:lnTo>
                  <a:lnTo>
                    <a:pt x="951" y="899"/>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5"/>
                  </a:lnTo>
                  <a:lnTo>
                    <a:pt x="951" y="1185"/>
                  </a:lnTo>
                  <a:lnTo>
                    <a:pt x="951" y="1185"/>
                  </a:lnTo>
                  <a:lnTo>
                    <a:pt x="950" y="1185"/>
                  </a:lnTo>
                  <a:lnTo>
                    <a:pt x="950" y="1185"/>
                  </a:lnTo>
                  <a:lnTo>
                    <a:pt x="950" y="1185"/>
                  </a:lnTo>
                  <a:lnTo>
                    <a:pt x="950" y="1185"/>
                  </a:lnTo>
                  <a:lnTo>
                    <a:pt x="950" y="1185"/>
                  </a:lnTo>
                  <a:lnTo>
                    <a:pt x="950"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899"/>
                  </a:lnTo>
                  <a:lnTo>
                    <a:pt x="949" y="899"/>
                  </a:lnTo>
                  <a:lnTo>
                    <a:pt x="949" y="1185"/>
                  </a:lnTo>
                  <a:lnTo>
                    <a:pt x="949" y="1185"/>
                  </a:lnTo>
                  <a:lnTo>
                    <a:pt x="949" y="1185"/>
                  </a:lnTo>
                  <a:lnTo>
                    <a:pt x="949" y="1185"/>
                  </a:lnTo>
                  <a:lnTo>
                    <a:pt x="949" y="1185"/>
                  </a:lnTo>
                  <a:lnTo>
                    <a:pt x="949" y="1185"/>
                  </a:lnTo>
                  <a:lnTo>
                    <a:pt x="949" y="899"/>
                  </a:lnTo>
                  <a:lnTo>
                    <a:pt x="948" y="899"/>
                  </a:lnTo>
                  <a:lnTo>
                    <a:pt x="948" y="1186"/>
                  </a:lnTo>
                  <a:lnTo>
                    <a:pt x="948" y="1186"/>
                  </a:lnTo>
                  <a:lnTo>
                    <a:pt x="948" y="899"/>
                  </a:lnTo>
                  <a:lnTo>
                    <a:pt x="948" y="899"/>
                  </a:lnTo>
                  <a:lnTo>
                    <a:pt x="948" y="1186"/>
                  </a:lnTo>
                  <a:lnTo>
                    <a:pt x="948" y="1186"/>
                  </a:lnTo>
                  <a:lnTo>
                    <a:pt x="948" y="1186"/>
                  </a:lnTo>
                  <a:lnTo>
                    <a:pt x="948" y="1186"/>
                  </a:lnTo>
                  <a:lnTo>
                    <a:pt x="948" y="1186"/>
                  </a:lnTo>
                  <a:lnTo>
                    <a:pt x="948" y="1186"/>
                  </a:lnTo>
                  <a:lnTo>
                    <a:pt x="948" y="1187"/>
                  </a:lnTo>
                  <a:lnTo>
                    <a:pt x="948" y="1187"/>
                  </a:lnTo>
                  <a:lnTo>
                    <a:pt x="948"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6" y="1189"/>
                  </a:lnTo>
                  <a:lnTo>
                    <a:pt x="946" y="1189"/>
                  </a:lnTo>
                  <a:lnTo>
                    <a:pt x="946" y="1189"/>
                  </a:lnTo>
                  <a:lnTo>
                    <a:pt x="946" y="1189"/>
                  </a:lnTo>
                  <a:lnTo>
                    <a:pt x="946" y="1189"/>
                  </a:lnTo>
                  <a:lnTo>
                    <a:pt x="946" y="1189"/>
                  </a:lnTo>
                  <a:lnTo>
                    <a:pt x="946" y="1189"/>
                  </a:lnTo>
                  <a:lnTo>
                    <a:pt x="946" y="1190"/>
                  </a:lnTo>
                  <a:lnTo>
                    <a:pt x="945" y="1190"/>
                  </a:lnTo>
                  <a:lnTo>
                    <a:pt x="945" y="1190"/>
                  </a:lnTo>
                  <a:lnTo>
                    <a:pt x="945" y="1190"/>
                  </a:lnTo>
                  <a:lnTo>
                    <a:pt x="945" y="1190"/>
                  </a:lnTo>
                  <a:lnTo>
                    <a:pt x="944" y="1190"/>
                  </a:lnTo>
                  <a:lnTo>
                    <a:pt x="944" y="1190"/>
                  </a:lnTo>
                  <a:lnTo>
                    <a:pt x="943" y="1190"/>
                  </a:lnTo>
                  <a:lnTo>
                    <a:pt x="943" y="1190"/>
                  </a:lnTo>
                  <a:lnTo>
                    <a:pt x="943" y="1190"/>
                  </a:lnTo>
                  <a:lnTo>
                    <a:pt x="943" y="1190"/>
                  </a:lnTo>
                  <a:lnTo>
                    <a:pt x="943" y="1190"/>
                  </a:lnTo>
                  <a:lnTo>
                    <a:pt x="943" y="1190"/>
                  </a:lnTo>
                  <a:lnTo>
                    <a:pt x="943" y="1190"/>
                  </a:lnTo>
                  <a:lnTo>
                    <a:pt x="943" y="1190"/>
                  </a:lnTo>
                  <a:lnTo>
                    <a:pt x="943" y="1190"/>
                  </a:lnTo>
                  <a:lnTo>
                    <a:pt x="943" y="899"/>
                  </a:lnTo>
                  <a:lnTo>
                    <a:pt x="938" y="899"/>
                  </a:lnTo>
                  <a:lnTo>
                    <a:pt x="938" y="899"/>
                  </a:lnTo>
                  <a:lnTo>
                    <a:pt x="936" y="899"/>
                  </a:lnTo>
                  <a:lnTo>
                    <a:pt x="936" y="899"/>
                  </a:lnTo>
                  <a:lnTo>
                    <a:pt x="936" y="899"/>
                  </a:lnTo>
                  <a:lnTo>
                    <a:pt x="936" y="899"/>
                  </a:lnTo>
                  <a:lnTo>
                    <a:pt x="935" y="899"/>
                  </a:lnTo>
                  <a:lnTo>
                    <a:pt x="935" y="1192"/>
                  </a:lnTo>
                  <a:lnTo>
                    <a:pt x="935" y="1192"/>
                  </a:lnTo>
                  <a:lnTo>
                    <a:pt x="935" y="1192"/>
                  </a:lnTo>
                  <a:lnTo>
                    <a:pt x="935" y="1192"/>
                  </a:lnTo>
                  <a:lnTo>
                    <a:pt x="935" y="899"/>
                  </a:lnTo>
                  <a:lnTo>
                    <a:pt x="934" y="899"/>
                  </a:lnTo>
                  <a:lnTo>
                    <a:pt x="934" y="899"/>
                  </a:lnTo>
                  <a:lnTo>
                    <a:pt x="933" y="899"/>
                  </a:lnTo>
                  <a:lnTo>
                    <a:pt x="933" y="1196"/>
                  </a:lnTo>
                  <a:lnTo>
                    <a:pt x="933" y="1196"/>
                  </a:lnTo>
                  <a:lnTo>
                    <a:pt x="933" y="1196"/>
                  </a:lnTo>
                  <a:lnTo>
                    <a:pt x="933" y="1196"/>
                  </a:lnTo>
                  <a:lnTo>
                    <a:pt x="933" y="1196"/>
                  </a:lnTo>
                  <a:lnTo>
                    <a:pt x="933" y="1196"/>
                  </a:lnTo>
                  <a:lnTo>
                    <a:pt x="933"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899"/>
                  </a:lnTo>
                  <a:lnTo>
                    <a:pt x="932" y="899"/>
                  </a:lnTo>
                  <a:lnTo>
                    <a:pt x="932" y="899"/>
                  </a:lnTo>
                  <a:lnTo>
                    <a:pt x="931" y="899"/>
                  </a:lnTo>
                  <a:lnTo>
                    <a:pt x="931" y="899"/>
                  </a:lnTo>
                  <a:lnTo>
                    <a:pt x="929" y="899"/>
                  </a:lnTo>
                  <a:lnTo>
                    <a:pt x="929" y="899"/>
                  </a:lnTo>
                  <a:lnTo>
                    <a:pt x="928" y="899"/>
                  </a:lnTo>
                  <a:lnTo>
                    <a:pt x="928" y="1201"/>
                  </a:lnTo>
                  <a:lnTo>
                    <a:pt x="923" y="1201"/>
                  </a:lnTo>
                  <a:lnTo>
                    <a:pt x="923" y="1201"/>
                  </a:lnTo>
                  <a:lnTo>
                    <a:pt x="920" y="1201"/>
                  </a:lnTo>
                  <a:lnTo>
                    <a:pt x="920" y="1201"/>
                  </a:lnTo>
                  <a:lnTo>
                    <a:pt x="918" y="1201"/>
                  </a:lnTo>
                  <a:lnTo>
                    <a:pt x="918" y="1201"/>
                  </a:lnTo>
                  <a:lnTo>
                    <a:pt x="917" y="1201"/>
                  </a:lnTo>
                  <a:lnTo>
                    <a:pt x="917" y="1201"/>
                  </a:lnTo>
                  <a:lnTo>
                    <a:pt x="916" y="1201"/>
                  </a:lnTo>
                  <a:lnTo>
                    <a:pt x="916" y="1201"/>
                  </a:lnTo>
                  <a:lnTo>
                    <a:pt x="915" y="1201"/>
                  </a:lnTo>
                  <a:lnTo>
                    <a:pt x="915" y="1201"/>
                  </a:lnTo>
                  <a:lnTo>
                    <a:pt x="915" y="1201"/>
                  </a:lnTo>
                  <a:lnTo>
                    <a:pt x="915" y="1201"/>
                  </a:lnTo>
                  <a:lnTo>
                    <a:pt x="914" y="1201"/>
                  </a:lnTo>
                  <a:lnTo>
                    <a:pt x="914" y="1201"/>
                  </a:lnTo>
                  <a:lnTo>
                    <a:pt x="914" y="1201"/>
                  </a:lnTo>
                  <a:lnTo>
                    <a:pt x="914" y="1201"/>
                  </a:lnTo>
                  <a:lnTo>
                    <a:pt x="914" y="1201"/>
                  </a:lnTo>
                  <a:lnTo>
                    <a:pt x="914"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899"/>
                  </a:lnTo>
                  <a:lnTo>
                    <a:pt x="913" y="899"/>
                  </a:lnTo>
                  <a:lnTo>
                    <a:pt x="913" y="899"/>
                  </a:lnTo>
                  <a:lnTo>
                    <a:pt x="912" y="899"/>
                  </a:lnTo>
                  <a:lnTo>
                    <a:pt x="912" y="899"/>
                  </a:lnTo>
                  <a:lnTo>
                    <a:pt x="912" y="899"/>
                  </a:lnTo>
                  <a:lnTo>
                    <a:pt x="912" y="1204"/>
                  </a:lnTo>
                  <a:lnTo>
                    <a:pt x="912" y="1204"/>
                  </a:lnTo>
                  <a:lnTo>
                    <a:pt x="912" y="899"/>
                  </a:lnTo>
                  <a:lnTo>
                    <a:pt x="912" y="899"/>
                  </a:lnTo>
                  <a:lnTo>
                    <a:pt x="912" y="1204"/>
                  </a:lnTo>
                  <a:lnTo>
                    <a:pt x="912" y="1204"/>
                  </a:lnTo>
                  <a:lnTo>
                    <a:pt x="912" y="899"/>
                  </a:lnTo>
                  <a:lnTo>
                    <a:pt x="912" y="899"/>
                  </a:lnTo>
                  <a:lnTo>
                    <a:pt x="912" y="899"/>
                  </a:lnTo>
                  <a:lnTo>
                    <a:pt x="910" y="899"/>
                  </a:lnTo>
                  <a:lnTo>
                    <a:pt x="910" y="899"/>
                  </a:lnTo>
                  <a:lnTo>
                    <a:pt x="910" y="899"/>
                  </a:lnTo>
                  <a:lnTo>
                    <a:pt x="910" y="899"/>
                  </a:lnTo>
                  <a:lnTo>
                    <a:pt x="909" y="899"/>
                  </a:lnTo>
                  <a:lnTo>
                    <a:pt x="909" y="899"/>
                  </a:lnTo>
                  <a:lnTo>
                    <a:pt x="907" y="899"/>
                  </a:lnTo>
                  <a:lnTo>
                    <a:pt x="907" y="899"/>
                  </a:lnTo>
                  <a:lnTo>
                    <a:pt x="902" y="899"/>
                  </a:lnTo>
                  <a:lnTo>
                    <a:pt x="902" y="899"/>
                  </a:lnTo>
                  <a:lnTo>
                    <a:pt x="900" y="899"/>
                  </a:lnTo>
                  <a:lnTo>
                    <a:pt x="900" y="899"/>
                  </a:lnTo>
                  <a:lnTo>
                    <a:pt x="900" y="899"/>
                  </a:lnTo>
                  <a:lnTo>
                    <a:pt x="900" y="899"/>
                  </a:lnTo>
                  <a:lnTo>
                    <a:pt x="899" y="899"/>
                  </a:lnTo>
                  <a:lnTo>
                    <a:pt x="899" y="899"/>
                  </a:lnTo>
                  <a:lnTo>
                    <a:pt x="899" y="899"/>
                  </a:lnTo>
                  <a:lnTo>
                    <a:pt x="899" y="899"/>
                  </a:lnTo>
                  <a:lnTo>
                    <a:pt x="899" y="899"/>
                  </a:lnTo>
                  <a:lnTo>
                    <a:pt x="899" y="899"/>
                  </a:lnTo>
                  <a:lnTo>
                    <a:pt x="899" y="899"/>
                  </a:lnTo>
                  <a:lnTo>
                    <a:pt x="899" y="899"/>
                  </a:lnTo>
                  <a:lnTo>
                    <a:pt x="899" y="899"/>
                  </a:lnTo>
                  <a:lnTo>
                    <a:pt x="899" y="1210"/>
                  </a:lnTo>
                  <a:lnTo>
                    <a:pt x="896" y="1210"/>
                  </a:lnTo>
                  <a:lnTo>
                    <a:pt x="896" y="1210"/>
                  </a:lnTo>
                  <a:lnTo>
                    <a:pt x="894" y="1210"/>
                  </a:lnTo>
                  <a:lnTo>
                    <a:pt x="894" y="1210"/>
                  </a:lnTo>
                  <a:lnTo>
                    <a:pt x="893" y="1210"/>
                  </a:lnTo>
                  <a:lnTo>
                    <a:pt x="893" y="1210"/>
                  </a:lnTo>
                  <a:lnTo>
                    <a:pt x="892" y="1210"/>
                  </a:lnTo>
                  <a:lnTo>
                    <a:pt x="892" y="1210"/>
                  </a:lnTo>
                  <a:lnTo>
                    <a:pt x="892" y="1210"/>
                  </a:lnTo>
                  <a:lnTo>
                    <a:pt x="892" y="1210"/>
                  </a:lnTo>
                  <a:lnTo>
                    <a:pt x="891" y="1210"/>
                  </a:lnTo>
                  <a:lnTo>
                    <a:pt x="891" y="1210"/>
                  </a:lnTo>
                  <a:lnTo>
                    <a:pt x="891" y="1210"/>
                  </a:lnTo>
                  <a:lnTo>
                    <a:pt x="891" y="1210"/>
                  </a:lnTo>
                  <a:lnTo>
                    <a:pt x="890" y="1210"/>
                  </a:lnTo>
                  <a:lnTo>
                    <a:pt x="890" y="1210"/>
                  </a:lnTo>
                  <a:lnTo>
                    <a:pt x="890" y="1210"/>
                  </a:lnTo>
                  <a:lnTo>
                    <a:pt x="890" y="1210"/>
                  </a:lnTo>
                  <a:lnTo>
                    <a:pt x="889" y="1210"/>
                  </a:lnTo>
                  <a:lnTo>
                    <a:pt x="889" y="1210"/>
                  </a:lnTo>
                  <a:lnTo>
                    <a:pt x="889" y="1210"/>
                  </a:lnTo>
                  <a:lnTo>
                    <a:pt x="889" y="1210"/>
                  </a:lnTo>
                  <a:lnTo>
                    <a:pt x="889" y="1210"/>
                  </a:lnTo>
                  <a:lnTo>
                    <a:pt x="889"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899"/>
                  </a:lnTo>
                  <a:lnTo>
                    <a:pt x="888" y="899"/>
                  </a:lnTo>
                  <a:lnTo>
                    <a:pt x="888" y="899"/>
                  </a:lnTo>
                  <a:lnTo>
                    <a:pt x="887" y="899"/>
                  </a:lnTo>
                  <a:lnTo>
                    <a:pt x="887" y="899"/>
                  </a:lnTo>
                  <a:lnTo>
                    <a:pt x="887" y="899"/>
                  </a:lnTo>
                  <a:lnTo>
                    <a:pt x="887" y="899"/>
                  </a:lnTo>
                  <a:lnTo>
                    <a:pt x="887" y="899"/>
                  </a:lnTo>
                  <a:lnTo>
                    <a:pt x="887" y="899"/>
                  </a:lnTo>
                  <a:lnTo>
                    <a:pt x="887" y="899"/>
                  </a:lnTo>
                  <a:lnTo>
                    <a:pt x="887" y="1213"/>
                  </a:lnTo>
                  <a:lnTo>
                    <a:pt x="886" y="1213"/>
                  </a:lnTo>
                  <a:lnTo>
                    <a:pt x="886" y="1213"/>
                  </a:lnTo>
                  <a:lnTo>
                    <a:pt x="886" y="1213"/>
                  </a:lnTo>
                  <a:lnTo>
                    <a:pt x="886" y="899"/>
                  </a:lnTo>
                  <a:lnTo>
                    <a:pt x="886" y="899"/>
                  </a:lnTo>
                  <a:lnTo>
                    <a:pt x="886" y="1213"/>
                  </a:lnTo>
                  <a:lnTo>
                    <a:pt x="886" y="1213"/>
                  </a:lnTo>
                  <a:lnTo>
                    <a:pt x="886" y="1213"/>
                  </a:lnTo>
                  <a:lnTo>
                    <a:pt x="886" y="1213"/>
                  </a:lnTo>
                  <a:lnTo>
                    <a:pt x="886" y="1213"/>
                  </a:lnTo>
                  <a:lnTo>
                    <a:pt x="886" y="1213"/>
                  </a:lnTo>
                  <a:lnTo>
                    <a:pt x="886" y="1214"/>
                  </a:lnTo>
                  <a:lnTo>
                    <a:pt x="885" y="1214"/>
                  </a:lnTo>
                  <a:lnTo>
                    <a:pt x="885" y="1214"/>
                  </a:lnTo>
                  <a:lnTo>
                    <a:pt x="884" y="1214"/>
                  </a:lnTo>
                  <a:lnTo>
                    <a:pt x="884" y="1214"/>
                  </a:lnTo>
                  <a:lnTo>
                    <a:pt x="884" y="1214"/>
                  </a:lnTo>
                  <a:lnTo>
                    <a:pt x="884"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899"/>
                  </a:lnTo>
                  <a:lnTo>
                    <a:pt x="882" y="899"/>
                  </a:lnTo>
                  <a:lnTo>
                    <a:pt x="882" y="899"/>
                  </a:lnTo>
                  <a:lnTo>
                    <a:pt x="882" y="899"/>
                  </a:lnTo>
                  <a:lnTo>
                    <a:pt x="882" y="899"/>
                  </a:lnTo>
                  <a:lnTo>
                    <a:pt x="882" y="899"/>
                  </a:lnTo>
                  <a:lnTo>
                    <a:pt x="882" y="899"/>
                  </a:lnTo>
                  <a:lnTo>
                    <a:pt x="882" y="899"/>
                  </a:lnTo>
                  <a:lnTo>
                    <a:pt x="882" y="899"/>
                  </a:lnTo>
                  <a:lnTo>
                    <a:pt x="881" y="899"/>
                  </a:lnTo>
                  <a:lnTo>
                    <a:pt x="881" y="899"/>
                  </a:lnTo>
                  <a:lnTo>
                    <a:pt x="881" y="899"/>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8"/>
                  </a:lnTo>
                  <a:lnTo>
                    <a:pt x="881" y="1218"/>
                  </a:lnTo>
                  <a:lnTo>
                    <a:pt x="881" y="1218"/>
                  </a:lnTo>
                  <a:lnTo>
                    <a:pt x="852" y="1218"/>
                  </a:lnTo>
                  <a:lnTo>
                    <a:pt x="852" y="1218"/>
                  </a:lnTo>
                  <a:lnTo>
                    <a:pt x="851" y="1218"/>
                  </a:lnTo>
                  <a:lnTo>
                    <a:pt x="851" y="1218"/>
                  </a:lnTo>
                  <a:lnTo>
                    <a:pt x="851" y="1218"/>
                  </a:lnTo>
                  <a:lnTo>
                    <a:pt x="851" y="1218"/>
                  </a:lnTo>
                  <a:lnTo>
                    <a:pt x="851" y="1218"/>
                  </a:lnTo>
                  <a:lnTo>
                    <a:pt x="851" y="1218"/>
                  </a:lnTo>
                  <a:lnTo>
                    <a:pt x="851" y="1218"/>
                  </a:lnTo>
                  <a:lnTo>
                    <a:pt x="851" y="1219"/>
                  </a:lnTo>
                  <a:lnTo>
                    <a:pt x="851" y="1219"/>
                  </a:lnTo>
                  <a:lnTo>
                    <a:pt x="851" y="1219"/>
                  </a:lnTo>
                  <a:lnTo>
                    <a:pt x="851" y="1219"/>
                  </a:lnTo>
                  <a:lnTo>
                    <a:pt x="851" y="899"/>
                  </a:lnTo>
                  <a:lnTo>
                    <a:pt x="851" y="899"/>
                  </a:lnTo>
                  <a:lnTo>
                    <a:pt x="851" y="899"/>
                  </a:lnTo>
                  <a:lnTo>
                    <a:pt x="850" y="899"/>
                  </a:lnTo>
                  <a:lnTo>
                    <a:pt x="850" y="1220"/>
                  </a:lnTo>
                  <a:lnTo>
                    <a:pt x="849" y="1220"/>
                  </a:lnTo>
                  <a:lnTo>
                    <a:pt x="849" y="1220"/>
                  </a:lnTo>
                  <a:lnTo>
                    <a:pt x="848" y="1220"/>
                  </a:lnTo>
                  <a:lnTo>
                    <a:pt x="848" y="1220"/>
                  </a:lnTo>
                  <a:lnTo>
                    <a:pt x="848" y="1220"/>
                  </a:lnTo>
                  <a:lnTo>
                    <a:pt x="848" y="1220"/>
                  </a:lnTo>
                  <a:lnTo>
                    <a:pt x="848" y="1220"/>
                  </a:lnTo>
                  <a:lnTo>
                    <a:pt x="848" y="1220"/>
                  </a:lnTo>
                  <a:lnTo>
                    <a:pt x="848" y="1220"/>
                  </a:lnTo>
                  <a:lnTo>
                    <a:pt x="848" y="899"/>
                  </a:lnTo>
                  <a:lnTo>
                    <a:pt x="847" y="899"/>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899"/>
                  </a:lnTo>
                  <a:lnTo>
                    <a:pt x="847" y="899"/>
                  </a:lnTo>
                  <a:lnTo>
                    <a:pt x="847" y="899"/>
                  </a:lnTo>
                  <a:lnTo>
                    <a:pt x="847" y="899"/>
                  </a:lnTo>
                  <a:lnTo>
                    <a:pt x="847" y="899"/>
                  </a:lnTo>
                  <a:lnTo>
                    <a:pt x="847" y="899"/>
                  </a:lnTo>
                  <a:lnTo>
                    <a:pt x="847" y="899"/>
                  </a:lnTo>
                  <a:lnTo>
                    <a:pt x="846" y="899"/>
                  </a:lnTo>
                  <a:lnTo>
                    <a:pt x="846"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1230"/>
                  </a:lnTo>
                  <a:lnTo>
                    <a:pt x="838" y="1230"/>
                  </a:lnTo>
                  <a:lnTo>
                    <a:pt x="838" y="1230"/>
                  </a:lnTo>
                  <a:lnTo>
                    <a:pt x="837" y="1230"/>
                  </a:lnTo>
                  <a:lnTo>
                    <a:pt x="837"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899"/>
                  </a:lnTo>
                  <a:lnTo>
                    <a:pt x="836" y="899"/>
                  </a:lnTo>
                  <a:lnTo>
                    <a:pt x="836" y="899"/>
                  </a:lnTo>
                  <a:lnTo>
                    <a:pt x="836" y="899"/>
                  </a:lnTo>
                  <a:lnTo>
                    <a:pt x="836" y="899"/>
                  </a:lnTo>
                  <a:lnTo>
                    <a:pt x="835" y="899"/>
                  </a:lnTo>
                  <a:lnTo>
                    <a:pt x="835" y="899"/>
                  </a:lnTo>
                  <a:lnTo>
                    <a:pt x="835" y="899"/>
                  </a:lnTo>
                  <a:lnTo>
                    <a:pt x="835" y="899"/>
                  </a:lnTo>
                  <a:lnTo>
                    <a:pt x="835" y="899"/>
                  </a:lnTo>
                  <a:lnTo>
                    <a:pt x="835" y="899"/>
                  </a:lnTo>
                  <a:lnTo>
                    <a:pt x="829" y="899"/>
                  </a:lnTo>
                  <a:lnTo>
                    <a:pt x="829" y="1240"/>
                  </a:lnTo>
                  <a:lnTo>
                    <a:pt x="828" y="1240"/>
                  </a:lnTo>
                  <a:lnTo>
                    <a:pt x="828" y="899"/>
                  </a:lnTo>
                  <a:lnTo>
                    <a:pt x="828" y="899"/>
                  </a:lnTo>
                  <a:lnTo>
                    <a:pt x="828" y="1240"/>
                  </a:lnTo>
                  <a:lnTo>
                    <a:pt x="828" y="1240"/>
                  </a:lnTo>
                  <a:lnTo>
                    <a:pt x="828" y="1240"/>
                  </a:lnTo>
                  <a:lnTo>
                    <a:pt x="828" y="1240"/>
                  </a:lnTo>
                  <a:lnTo>
                    <a:pt x="828" y="899"/>
                  </a:lnTo>
                  <a:lnTo>
                    <a:pt x="828" y="899"/>
                  </a:lnTo>
                  <a:lnTo>
                    <a:pt x="828" y="899"/>
                  </a:lnTo>
                  <a:lnTo>
                    <a:pt x="828" y="899"/>
                  </a:lnTo>
                  <a:lnTo>
                    <a:pt x="828" y="899"/>
                  </a:lnTo>
                  <a:lnTo>
                    <a:pt x="828" y="899"/>
                  </a:lnTo>
                  <a:lnTo>
                    <a:pt x="828" y="899"/>
                  </a:lnTo>
                  <a:lnTo>
                    <a:pt x="828" y="899"/>
                  </a:lnTo>
                  <a:lnTo>
                    <a:pt x="828" y="1242"/>
                  </a:lnTo>
                  <a:lnTo>
                    <a:pt x="828" y="1242"/>
                  </a:lnTo>
                  <a:lnTo>
                    <a:pt x="828" y="1242"/>
                  </a:lnTo>
                  <a:lnTo>
                    <a:pt x="828" y="1242"/>
                  </a:lnTo>
                  <a:lnTo>
                    <a:pt x="828" y="899"/>
                  </a:lnTo>
                  <a:lnTo>
                    <a:pt x="828" y="899"/>
                  </a:lnTo>
                  <a:lnTo>
                    <a:pt x="828" y="899"/>
                  </a:lnTo>
                  <a:lnTo>
                    <a:pt x="827" y="899"/>
                  </a:lnTo>
                  <a:lnTo>
                    <a:pt x="827" y="899"/>
                  </a:lnTo>
                  <a:lnTo>
                    <a:pt x="827" y="899"/>
                  </a:lnTo>
                  <a:lnTo>
                    <a:pt x="827" y="899"/>
                  </a:lnTo>
                  <a:lnTo>
                    <a:pt x="827" y="899"/>
                  </a:lnTo>
                  <a:lnTo>
                    <a:pt x="827" y="899"/>
                  </a:lnTo>
                  <a:lnTo>
                    <a:pt x="819" y="899"/>
                  </a:lnTo>
                  <a:lnTo>
                    <a:pt x="819" y="899"/>
                  </a:lnTo>
                  <a:lnTo>
                    <a:pt x="813" y="899"/>
                  </a:lnTo>
                  <a:lnTo>
                    <a:pt x="813" y="899"/>
                  </a:lnTo>
                  <a:lnTo>
                    <a:pt x="811" y="899"/>
                  </a:lnTo>
                  <a:lnTo>
                    <a:pt x="811" y="899"/>
                  </a:lnTo>
                  <a:lnTo>
                    <a:pt x="810" y="899"/>
                  </a:lnTo>
                  <a:lnTo>
                    <a:pt x="810" y="899"/>
                  </a:lnTo>
                  <a:lnTo>
                    <a:pt x="808" y="899"/>
                  </a:lnTo>
                  <a:lnTo>
                    <a:pt x="808" y="899"/>
                  </a:lnTo>
                  <a:lnTo>
                    <a:pt x="806" y="899"/>
                  </a:lnTo>
                  <a:lnTo>
                    <a:pt x="806" y="899"/>
                  </a:lnTo>
                  <a:lnTo>
                    <a:pt x="805" y="899"/>
                  </a:lnTo>
                  <a:lnTo>
                    <a:pt x="805" y="899"/>
                  </a:lnTo>
                  <a:lnTo>
                    <a:pt x="804" y="899"/>
                  </a:lnTo>
                  <a:lnTo>
                    <a:pt x="804" y="899"/>
                  </a:lnTo>
                  <a:lnTo>
                    <a:pt x="803" y="899"/>
                  </a:lnTo>
                  <a:lnTo>
                    <a:pt x="803" y="899"/>
                  </a:lnTo>
                  <a:lnTo>
                    <a:pt x="802" y="899"/>
                  </a:lnTo>
                  <a:lnTo>
                    <a:pt x="802" y="899"/>
                  </a:lnTo>
                  <a:lnTo>
                    <a:pt x="802" y="899"/>
                  </a:lnTo>
                  <a:lnTo>
                    <a:pt x="802" y="899"/>
                  </a:lnTo>
                  <a:lnTo>
                    <a:pt x="802" y="899"/>
                  </a:lnTo>
                  <a:lnTo>
                    <a:pt x="802" y="899"/>
                  </a:lnTo>
                  <a:lnTo>
                    <a:pt x="802" y="899"/>
                  </a:lnTo>
                  <a:lnTo>
                    <a:pt x="802"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0" y="899"/>
                  </a:lnTo>
                  <a:lnTo>
                    <a:pt x="800" y="899"/>
                  </a:lnTo>
                  <a:lnTo>
                    <a:pt x="800" y="899"/>
                  </a:lnTo>
                  <a:lnTo>
                    <a:pt x="800" y="899"/>
                  </a:lnTo>
                  <a:lnTo>
                    <a:pt x="800" y="899"/>
                  </a:lnTo>
                  <a:lnTo>
                    <a:pt x="800" y="1246"/>
                  </a:lnTo>
                  <a:lnTo>
                    <a:pt x="800" y="1246"/>
                  </a:lnTo>
                  <a:lnTo>
                    <a:pt x="800" y="899"/>
                  </a:lnTo>
                  <a:lnTo>
                    <a:pt x="800" y="899"/>
                  </a:lnTo>
                  <a:lnTo>
                    <a:pt x="800" y="899"/>
                  </a:lnTo>
                  <a:lnTo>
                    <a:pt x="800" y="899"/>
                  </a:lnTo>
                  <a:lnTo>
                    <a:pt x="800" y="899"/>
                  </a:lnTo>
                  <a:lnTo>
                    <a:pt x="795" y="899"/>
                  </a:lnTo>
                  <a:lnTo>
                    <a:pt x="795" y="1248"/>
                  </a:lnTo>
                  <a:lnTo>
                    <a:pt x="794" y="1248"/>
                  </a:lnTo>
                  <a:lnTo>
                    <a:pt x="794" y="1248"/>
                  </a:lnTo>
                  <a:lnTo>
                    <a:pt x="794" y="1248"/>
                  </a:lnTo>
                  <a:lnTo>
                    <a:pt x="794" y="1248"/>
                  </a:lnTo>
                  <a:lnTo>
                    <a:pt x="793" y="1248"/>
                  </a:lnTo>
                  <a:lnTo>
                    <a:pt x="793" y="1248"/>
                  </a:lnTo>
                  <a:lnTo>
                    <a:pt x="793" y="1248"/>
                  </a:lnTo>
                  <a:lnTo>
                    <a:pt x="793" y="1248"/>
                  </a:lnTo>
                  <a:lnTo>
                    <a:pt x="793" y="1248"/>
                  </a:lnTo>
                  <a:lnTo>
                    <a:pt x="793" y="899"/>
                  </a:lnTo>
                  <a:lnTo>
                    <a:pt x="793" y="899"/>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899"/>
                  </a:lnTo>
                  <a:lnTo>
                    <a:pt x="793" y="899"/>
                  </a:lnTo>
                  <a:lnTo>
                    <a:pt x="793" y="899"/>
                  </a:lnTo>
                  <a:lnTo>
                    <a:pt x="792" y="899"/>
                  </a:lnTo>
                  <a:lnTo>
                    <a:pt x="792" y="1250"/>
                  </a:lnTo>
                  <a:lnTo>
                    <a:pt x="792" y="1250"/>
                  </a:lnTo>
                  <a:lnTo>
                    <a:pt x="792" y="1250"/>
                  </a:lnTo>
                  <a:lnTo>
                    <a:pt x="792" y="1250"/>
                  </a:lnTo>
                  <a:lnTo>
                    <a:pt x="792" y="899"/>
                  </a:lnTo>
                  <a:lnTo>
                    <a:pt x="786" y="899"/>
                  </a:lnTo>
                  <a:lnTo>
                    <a:pt x="786" y="1252"/>
                  </a:lnTo>
                  <a:lnTo>
                    <a:pt x="782" y="1252"/>
                  </a:lnTo>
                  <a:lnTo>
                    <a:pt x="782" y="1252"/>
                  </a:lnTo>
                  <a:lnTo>
                    <a:pt x="781" y="1252"/>
                  </a:lnTo>
                  <a:lnTo>
                    <a:pt x="781" y="1252"/>
                  </a:lnTo>
                  <a:lnTo>
                    <a:pt x="779" y="1252"/>
                  </a:lnTo>
                  <a:lnTo>
                    <a:pt x="779" y="1252"/>
                  </a:lnTo>
                  <a:lnTo>
                    <a:pt x="778" y="1252"/>
                  </a:lnTo>
                  <a:lnTo>
                    <a:pt x="778" y="1252"/>
                  </a:lnTo>
                  <a:lnTo>
                    <a:pt x="778" y="1252"/>
                  </a:lnTo>
                  <a:lnTo>
                    <a:pt x="778" y="1252"/>
                  </a:lnTo>
                  <a:lnTo>
                    <a:pt x="778" y="1252"/>
                  </a:lnTo>
                  <a:lnTo>
                    <a:pt x="778" y="1252"/>
                  </a:lnTo>
                  <a:lnTo>
                    <a:pt x="778" y="1252"/>
                  </a:lnTo>
                  <a:lnTo>
                    <a:pt x="778" y="1252"/>
                  </a:lnTo>
                  <a:lnTo>
                    <a:pt x="777" y="1252"/>
                  </a:lnTo>
                  <a:lnTo>
                    <a:pt x="777" y="899"/>
                  </a:lnTo>
                  <a:lnTo>
                    <a:pt x="777" y="899"/>
                  </a:lnTo>
                  <a:lnTo>
                    <a:pt x="777" y="1252"/>
                  </a:lnTo>
                  <a:lnTo>
                    <a:pt x="777" y="1252"/>
                  </a:lnTo>
                  <a:lnTo>
                    <a:pt x="777" y="1252"/>
                  </a:lnTo>
                  <a:lnTo>
                    <a:pt x="777" y="1252"/>
                  </a:lnTo>
                  <a:lnTo>
                    <a:pt x="777" y="1253"/>
                  </a:lnTo>
                  <a:lnTo>
                    <a:pt x="768" y="1253"/>
                  </a:lnTo>
                  <a:lnTo>
                    <a:pt x="768" y="1253"/>
                  </a:lnTo>
                  <a:lnTo>
                    <a:pt x="768" y="1253"/>
                  </a:lnTo>
                  <a:lnTo>
                    <a:pt x="768" y="899"/>
                  </a:lnTo>
                  <a:lnTo>
                    <a:pt x="768" y="899"/>
                  </a:lnTo>
                  <a:lnTo>
                    <a:pt x="768"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7"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899"/>
                  </a:lnTo>
                  <a:lnTo>
                    <a:pt x="766" y="1258"/>
                  </a:lnTo>
                  <a:lnTo>
                    <a:pt x="763" y="1258"/>
                  </a:lnTo>
                  <a:lnTo>
                    <a:pt x="763" y="1258"/>
                  </a:lnTo>
                  <a:lnTo>
                    <a:pt x="760" y="1258"/>
                  </a:lnTo>
                  <a:lnTo>
                    <a:pt x="760" y="1258"/>
                  </a:lnTo>
                  <a:lnTo>
                    <a:pt x="759" y="1258"/>
                  </a:lnTo>
                  <a:lnTo>
                    <a:pt x="759" y="1258"/>
                  </a:lnTo>
                  <a:lnTo>
                    <a:pt x="758" y="1258"/>
                  </a:lnTo>
                  <a:lnTo>
                    <a:pt x="758" y="1258"/>
                  </a:lnTo>
                  <a:lnTo>
                    <a:pt x="757" y="1258"/>
                  </a:lnTo>
                  <a:lnTo>
                    <a:pt x="757" y="1258"/>
                  </a:lnTo>
                  <a:lnTo>
                    <a:pt x="756" y="1258"/>
                  </a:lnTo>
                  <a:lnTo>
                    <a:pt x="756" y="1258"/>
                  </a:lnTo>
                  <a:lnTo>
                    <a:pt x="756" y="1258"/>
                  </a:lnTo>
                  <a:lnTo>
                    <a:pt x="756" y="1258"/>
                  </a:lnTo>
                  <a:lnTo>
                    <a:pt x="755" y="1258"/>
                  </a:lnTo>
                  <a:lnTo>
                    <a:pt x="755" y="1258"/>
                  </a:lnTo>
                  <a:lnTo>
                    <a:pt x="754" y="1258"/>
                  </a:lnTo>
                  <a:lnTo>
                    <a:pt x="754" y="1258"/>
                  </a:lnTo>
                  <a:lnTo>
                    <a:pt x="754" y="1258"/>
                  </a:lnTo>
                  <a:lnTo>
                    <a:pt x="754" y="1258"/>
                  </a:lnTo>
                  <a:lnTo>
                    <a:pt x="754" y="1258"/>
                  </a:lnTo>
                  <a:lnTo>
                    <a:pt x="754" y="1258"/>
                  </a:lnTo>
                  <a:lnTo>
                    <a:pt x="753" y="1258"/>
                  </a:lnTo>
                  <a:lnTo>
                    <a:pt x="753" y="1258"/>
                  </a:lnTo>
                  <a:lnTo>
                    <a:pt x="753" y="1258"/>
                  </a:lnTo>
                  <a:lnTo>
                    <a:pt x="753"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899"/>
                  </a:lnTo>
                  <a:lnTo>
                    <a:pt x="752" y="899"/>
                  </a:lnTo>
                  <a:lnTo>
                    <a:pt x="752" y="1259"/>
                  </a:lnTo>
                  <a:lnTo>
                    <a:pt x="752" y="1259"/>
                  </a:lnTo>
                  <a:lnTo>
                    <a:pt x="752" y="1259"/>
                  </a:lnTo>
                  <a:lnTo>
                    <a:pt x="752" y="1259"/>
                  </a:lnTo>
                  <a:lnTo>
                    <a:pt x="752" y="1259"/>
                  </a:lnTo>
                  <a:lnTo>
                    <a:pt x="752" y="1259"/>
                  </a:lnTo>
                  <a:lnTo>
                    <a:pt x="752" y="899"/>
                  </a:lnTo>
                  <a:lnTo>
                    <a:pt x="743" y="899"/>
                  </a:lnTo>
                  <a:lnTo>
                    <a:pt x="743" y="899"/>
                  </a:lnTo>
                  <a:lnTo>
                    <a:pt x="737" y="899"/>
                  </a:lnTo>
                  <a:lnTo>
                    <a:pt x="737" y="899"/>
                  </a:lnTo>
                  <a:lnTo>
                    <a:pt x="737" y="899"/>
                  </a:lnTo>
                  <a:lnTo>
                    <a:pt x="737" y="899"/>
                  </a:lnTo>
                  <a:lnTo>
                    <a:pt x="737" y="899"/>
                  </a:lnTo>
                  <a:lnTo>
                    <a:pt x="737" y="899"/>
                  </a:lnTo>
                  <a:lnTo>
                    <a:pt x="737" y="899"/>
                  </a:lnTo>
                  <a:lnTo>
                    <a:pt x="737" y="899"/>
                  </a:lnTo>
                  <a:lnTo>
                    <a:pt x="736" y="899"/>
                  </a:lnTo>
                  <a:lnTo>
                    <a:pt x="736" y="899"/>
                  </a:lnTo>
                  <a:lnTo>
                    <a:pt x="736" y="899"/>
                  </a:lnTo>
                  <a:lnTo>
                    <a:pt x="736" y="899"/>
                  </a:lnTo>
                  <a:lnTo>
                    <a:pt x="736" y="899"/>
                  </a:lnTo>
                  <a:lnTo>
                    <a:pt x="736" y="1264"/>
                  </a:lnTo>
                  <a:lnTo>
                    <a:pt x="736" y="1264"/>
                  </a:lnTo>
                  <a:lnTo>
                    <a:pt x="736" y="899"/>
                  </a:lnTo>
                  <a:lnTo>
                    <a:pt x="736" y="899"/>
                  </a:lnTo>
                  <a:lnTo>
                    <a:pt x="736" y="899"/>
                  </a:lnTo>
                  <a:lnTo>
                    <a:pt x="736" y="899"/>
                  </a:lnTo>
                  <a:lnTo>
                    <a:pt x="736" y="899"/>
                  </a:lnTo>
                  <a:lnTo>
                    <a:pt x="732" y="899"/>
                  </a:lnTo>
                  <a:lnTo>
                    <a:pt x="732" y="899"/>
                  </a:lnTo>
                  <a:lnTo>
                    <a:pt x="728" y="899"/>
                  </a:lnTo>
                  <a:lnTo>
                    <a:pt x="728" y="1266"/>
                  </a:lnTo>
                  <a:lnTo>
                    <a:pt x="726" y="1266"/>
                  </a:lnTo>
                  <a:lnTo>
                    <a:pt x="726" y="1266"/>
                  </a:lnTo>
                  <a:lnTo>
                    <a:pt x="726" y="1266"/>
                  </a:lnTo>
                  <a:lnTo>
                    <a:pt x="726" y="1266"/>
                  </a:lnTo>
                  <a:lnTo>
                    <a:pt x="726" y="1266"/>
                  </a:lnTo>
                  <a:lnTo>
                    <a:pt x="726" y="1269"/>
                  </a:lnTo>
                  <a:lnTo>
                    <a:pt x="680" y="1269"/>
                  </a:lnTo>
                  <a:lnTo>
                    <a:pt x="680" y="1269"/>
                  </a:lnTo>
                  <a:lnTo>
                    <a:pt x="680" y="1269"/>
                  </a:lnTo>
                  <a:lnTo>
                    <a:pt x="680" y="1269"/>
                  </a:lnTo>
                  <a:lnTo>
                    <a:pt x="680" y="1269"/>
                  </a:lnTo>
                  <a:lnTo>
                    <a:pt x="680" y="1270"/>
                  </a:lnTo>
                  <a:lnTo>
                    <a:pt x="680" y="1270"/>
                  </a:lnTo>
                  <a:lnTo>
                    <a:pt x="680" y="899"/>
                  </a:lnTo>
                  <a:lnTo>
                    <a:pt x="680" y="899"/>
                  </a:lnTo>
                  <a:lnTo>
                    <a:pt x="680" y="899"/>
                  </a:lnTo>
                  <a:lnTo>
                    <a:pt x="680" y="899"/>
                  </a:lnTo>
                  <a:lnTo>
                    <a:pt x="680" y="899"/>
                  </a:lnTo>
                  <a:lnTo>
                    <a:pt x="680" y="899"/>
                  </a:lnTo>
                  <a:lnTo>
                    <a:pt x="680" y="899"/>
                  </a:lnTo>
                  <a:lnTo>
                    <a:pt x="680" y="899"/>
                  </a:lnTo>
                  <a:lnTo>
                    <a:pt x="680" y="899"/>
                  </a:lnTo>
                  <a:lnTo>
                    <a:pt x="680" y="899"/>
                  </a:lnTo>
                  <a:lnTo>
                    <a:pt x="680" y="899"/>
                  </a:lnTo>
                  <a:lnTo>
                    <a:pt x="679" y="899"/>
                  </a:lnTo>
                  <a:lnTo>
                    <a:pt x="679" y="1273"/>
                  </a:lnTo>
                  <a:lnTo>
                    <a:pt x="677" y="1273"/>
                  </a:lnTo>
                  <a:lnTo>
                    <a:pt x="677" y="1273"/>
                  </a:lnTo>
                  <a:lnTo>
                    <a:pt x="677" y="1273"/>
                  </a:lnTo>
                  <a:lnTo>
                    <a:pt x="677" y="899"/>
                  </a:lnTo>
                  <a:lnTo>
                    <a:pt x="677" y="899"/>
                  </a:lnTo>
                  <a:lnTo>
                    <a:pt x="677" y="1275"/>
                  </a:lnTo>
                  <a:lnTo>
                    <a:pt x="677" y="1275"/>
                  </a:lnTo>
                  <a:lnTo>
                    <a:pt x="677" y="1275"/>
                  </a:lnTo>
                  <a:lnTo>
                    <a:pt x="677" y="1275"/>
                  </a:lnTo>
                  <a:lnTo>
                    <a:pt x="677" y="1275"/>
                  </a:lnTo>
                  <a:lnTo>
                    <a:pt x="677" y="1275"/>
                  </a:lnTo>
                  <a:lnTo>
                    <a:pt x="677" y="899"/>
                  </a:lnTo>
                  <a:lnTo>
                    <a:pt x="677" y="899"/>
                  </a:lnTo>
                  <a:lnTo>
                    <a:pt x="677" y="899"/>
                  </a:lnTo>
                  <a:lnTo>
                    <a:pt x="677" y="899"/>
                  </a:lnTo>
                  <a:lnTo>
                    <a:pt x="677" y="1276"/>
                  </a:lnTo>
                  <a:lnTo>
                    <a:pt x="677" y="1276"/>
                  </a:lnTo>
                  <a:lnTo>
                    <a:pt x="677" y="1276"/>
                  </a:lnTo>
                  <a:lnTo>
                    <a:pt x="677" y="1276"/>
                  </a:lnTo>
                  <a:lnTo>
                    <a:pt x="677" y="1276"/>
                  </a:lnTo>
                  <a:lnTo>
                    <a:pt x="677" y="1276"/>
                  </a:lnTo>
                  <a:lnTo>
                    <a:pt x="677" y="1276"/>
                  </a:lnTo>
                  <a:lnTo>
                    <a:pt x="675" y="1276"/>
                  </a:lnTo>
                  <a:lnTo>
                    <a:pt x="675" y="1276"/>
                  </a:lnTo>
                  <a:lnTo>
                    <a:pt x="674" y="1276"/>
                  </a:lnTo>
                  <a:lnTo>
                    <a:pt x="674" y="899"/>
                  </a:lnTo>
                  <a:lnTo>
                    <a:pt x="674" y="899"/>
                  </a:lnTo>
                  <a:lnTo>
                    <a:pt x="674" y="899"/>
                  </a:lnTo>
                  <a:lnTo>
                    <a:pt x="673" y="899"/>
                  </a:lnTo>
                  <a:lnTo>
                    <a:pt x="673" y="899"/>
                  </a:lnTo>
                  <a:lnTo>
                    <a:pt x="673" y="899"/>
                  </a:lnTo>
                  <a:lnTo>
                    <a:pt x="673" y="1276"/>
                  </a:lnTo>
                  <a:lnTo>
                    <a:pt x="673" y="1276"/>
                  </a:lnTo>
                  <a:lnTo>
                    <a:pt x="673" y="1276"/>
                  </a:lnTo>
                  <a:lnTo>
                    <a:pt x="673" y="1276"/>
                  </a:lnTo>
                  <a:lnTo>
                    <a:pt x="673" y="899"/>
                  </a:lnTo>
                  <a:lnTo>
                    <a:pt x="663" y="899"/>
                  </a:lnTo>
                  <a:lnTo>
                    <a:pt x="663" y="899"/>
                  </a:lnTo>
                  <a:lnTo>
                    <a:pt x="663" y="899"/>
                  </a:lnTo>
                  <a:lnTo>
                    <a:pt x="663" y="1278"/>
                  </a:lnTo>
                  <a:lnTo>
                    <a:pt x="653" y="1278"/>
                  </a:lnTo>
                  <a:lnTo>
                    <a:pt x="653" y="1278"/>
                  </a:lnTo>
                  <a:lnTo>
                    <a:pt x="651" y="1278"/>
                  </a:lnTo>
                  <a:lnTo>
                    <a:pt x="651" y="1278"/>
                  </a:lnTo>
                  <a:lnTo>
                    <a:pt x="650" y="1278"/>
                  </a:lnTo>
                  <a:lnTo>
                    <a:pt x="650" y="1278"/>
                  </a:lnTo>
                  <a:lnTo>
                    <a:pt x="649" y="1278"/>
                  </a:lnTo>
                  <a:lnTo>
                    <a:pt x="649" y="1278"/>
                  </a:lnTo>
                  <a:lnTo>
                    <a:pt x="649" y="1278"/>
                  </a:lnTo>
                  <a:lnTo>
                    <a:pt x="649" y="1278"/>
                  </a:lnTo>
                  <a:lnTo>
                    <a:pt x="649" y="1278"/>
                  </a:lnTo>
                  <a:lnTo>
                    <a:pt x="649" y="1278"/>
                  </a:lnTo>
                  <a:lnTo>
                    <a:pt x="649" y="1278"/>
                  </a:lnTo>
                  <a:lnTo>
                    <a:pt x="649" y="1278"/>
                  </a:lnTo>
                  <a:lnTo>
                    <a:pt x="649" y="1278"/>
                  </a:lnTo>
                  <a:lnTo>
                    <a:pt x="649" y="899"/>
                  </a:lnTo>
                  <a:lnTo>
                    <a:pt x="649" y="899"/>
                  </a:lnTo>
                  <a:lnTo>
                    <a:pt x="649" y="899"/>
                  </a:lnTo>
                  <a:lnTo>
                    <a:pt x="649" y="899"/>
                  </a:lnTo>
                  <a:lnTo>
                    <a:pt x="649" y="899"/>
                  </a:lnTo>
                  <a:lnTo>
                    <a:pt x="629" y="899"/>
                  </a:lnTo>
                  <a:lnTo>
                    <a:pt x="629" y="899"/>
                  </a:lnTo>
                  <a:lnTo>
                    <a:pt x="616" y="899"/>
                  </a:lnTo>
                  <a:lnTo>
                    <a:pt x="616" y="899"/>
                  </a:lnTo>
                  <a:lnTo>
                    <a:pt x="612" y="899"/>
                  </a:lnTo>
                  <a:lnTo>
                    <a:pt x="612" y="899"/>
                  </a:lnTo>
                  <a:lnTo>
                    <a:pt x="610" y="899"/>
                  </a:lnTo>
                  <a:lnTo>
                    <a:pt x="610" y="899"/>
                  </a:lnTo>
                  <a:lnTo>
                    <a:pt x="608" y="899"/>
                  </a:lnTo>
                  <a:lnTo>
                    <a:pt x="608" y="899"/>
                  </a:lnTo>
                  <a:lnTo>
                    <a:pt x="607" y="899"/>
                  </a:lnTo>
                  <a:lnTo>
                    <a:pt x="607" y="899"/>
                  </a:lnTo>
                  <a:lnTo>
                    <a:pt x="607" y="899"/>
                  </a:lnTo>
                  <a:lnTo>
                    <a:pt x="607" y="899"/>
                  </a:lnTo>
                  <a:lnTo>
                    <a:pt x="607" y="899"/>
                  </a:lnTo>
                  <a:lnTo>
                    <a:pt x="607" y="899"/>
                  </a:lnTo>
                  <a:lnTo>
                    <a:pt x="607" y="899"/>
                  </a:lnTo>
                  <a:lnTo>
                    <a:pt x="607" y="1281"/>
                  </a:lnTo>
                  <a:lnTo>
                    <a:pt x="606" y="1281"/>
                  </a:lnTo>
                  <a:lnTo>
                    <a:pt x="606" y="1281"/>
                  </a:lnTo>
                  <a:lnTo>
                    <a:pt x="606" y="1281"/>
                  </a:lnTo>
                  <a:lnTo>
                    <a:pt x="606" y="1281"/>
                  </a:lnTo>
                  <a:lnTo>
                    <a:pt x="606" y="1281"/>
                  </a:lnTo>
                  <a:lnTo>
                    <a:pt x="606" y="1281"/>
                  </a:lnTo>
                  <a:lnTo>
                    <a:pt x="606" y="1281"/>
                  </a:lnTo>
                  <a:lnTo>
                    <a:pt x="606" y="1281"/>
                  </a:lnTo>
                  <a:lnTo>
                    <a:pt x="606" y="1281"/>
                  </a:lnTo>
                  <a:lnTo>
                    <a:pt x="606" y="1282"/>
                  </a:lnTo>
                  <a:lnTo>
                    <a:pt x="606" y="1282"/>
                  </a:lnTo>
                  <a:lnTo>
                    <a:pt x="606" y="1282"/>
                  </a:lnTo>
                  <a:lnTo>
                    <a:pt x="606" y="1282"/>
                  </a:lnTo>
                  <a:lnTo>
                    <a:pt x="606" y="1282"/>
                  </a:lnTo>
                  <a:lnTo>
                    <a:pt x="606" y="1282"/>
                  </a:lnTo>
                  <a:lnTo>
                    <a:pt x="606" y="899"/>
                  </a:lnTo>
                  <a:lnTo>
                    <a:pt x="606" y="899"/>
                  </a:lnTo>
                  <a:lnTo>
                    <a:pt x="606" y="1282"/>
                  </a:lnTo>
                  <a:lnTo>
                    <a:pt x="606" y="1282"/>
                  </a:lnTo>
                  <a:lnTo>
                    <a:pt x="606" y="1282"/>
                  </a:lnTo>
                  <a:lnTo>
                    <a:pt x="606" y="1282"/>
                  </a:lnTo>
                  <a:lnTo>
                    <a:pt x="606" y="899"/>
                  </a:lnTo>
                  <a:lnTo>
                    <a:pt x="605" y="899"/>
                  </a:lnTo>
                  <a:lnTo>
                    <a:pt x="605" y="1284"/>
                  </a:lnTo>
                  <a:lnTo>
                    <a:pt x="605" y="1284"/>
                  </a:lnTo>
                  <a:lnTo>
                    <a:pt x="605" y="899"/>
                  </a:lnTo>
                  <a:lnTo>
                    <a:pt x="605" y="899"/>
                  </a:lnTo>
                  <a:lnTo>
                    <a:pt x="605" y="899"/>
                  </a:lnTo>
                  <a:lnTo>
                    <a:pt x="602" y="899"/>
                  </a:lnTo>
                  <a:lnTo>
                    <a:pt x="602" y="899"/>
                  </a:lnTo>
                  <a:lnTo>
                    <a:pt x="600" y="899"/>
                  </a:lnTo>
                  <a:lnTo>
                    <a:pt x="600" y="899"/>
                  </a:lnTo>
                  <a:lnTo>
                    <a:pt x="599" y="899"/>
                  </a:lnTo>
                  <a:lnTo>
                    <a:pt x="599" y="899"/>
                  </a:lnTo>
                  <a:lnTo>
                    <a:pt x="599" y="899"/>
                  </a:lnTo>
                  <a:lnTo>
                    <a:pt x="599" y="1286"/>
                  </a:lnTo>
                  <a:lnTo>
                    <a:pt x="599" y="1286"/>
                  </a:lnTo>
                  <a:lnTo>
                    <a:pt x="599" y="1286"/>
                  </a:lnTo>
                  <a:lnTo>
                    <a:pt x="599" y="1286"/>
                  </a:lnTo>
                  <a:lnTo>
                    <a:pt x="599" y="1286"/>
                  </a:lnTo>
                  <a:lnTo>
                    <a:pt x="599" y="1286"/>
                  </a:lnTo>
                  <a:lnTo>
                    <a:pt x="599" y="1286"/>
                  </a:lnTo>
                  <a:lnTo>
                    <a:pt x="599" y="1286"/>
                  </a:lnTo>
                  <a:lnTo>
                    <a:pt x="599" y="899"/>
                  </a:lnTo>
                  <a:lnTo>
                    <a:pt x="598" y="899"/>
                  </a:lnTo>
                  <a:lnTo>
                    <a:pt x="598" y="899"/>
                  </a:lnTo>
                  <a:lnTo>
                    <a:pt x="597" y="899"/>
                  </a:lnTo>
                  <a:lnTo>
                    <a:pt x="597" y="899"/>
                  </a:lnTo>
                  <a:lnTo>
                    <a:pt x="596" y="899"/>
                  </a:lnTo>
                  <a:lnTo>
                    <a:pt x="596" y="899"/>
                  </a:lnTo>
                  <a:lnTo>
                    <a:pt x="595" y="899"/>
                  </a:lnTo>
                  <a:lnTo>
                    <a:pt x="595" y="899"/>
                  </a:lnTo>
                  <a:lnTo>
                    <a:pt x="595" y="899"/>
                  </a:lnTo>
                  <a:lnTo>
                    <a:pt x="595" y="899"/>
                  </a:lnTo>
                  <a:lnTo>
                    <a:pt x="594" y="899"/>
                  </a:lnTo>
                  <a:lnTo>
                    <a:pt x="594" y="899"/>
                  </a:lnTo>
                  <a:lnTo>
                    <a:pt x="592" y="899"/>
                  </a:lnTo>
                  <a:lnTo>
                    <a:pt x="592" y="899"/>
                  </a:lnTo>
                  <a:lnTo>
                    <a:pt x="591" y="899"/>
                  </a:lnTo>
                  <a:lnTo>
                    <a:pt x="591" y="1290"/>
                  </a:lnTo>
                  <a:lnTo>
                    <a:pt x="590" y="1290"/>
                  </a:lnTo>
                  <a:lnTo>
                    <a:pt x="590" y="1290"/>
                  </a:lnTo>
                  <a:lnTo>
                    <a:pt x="589" y="1290"/>
                  </a:lnTo>
                  <a:lnTo>
                    <a:pt x="589" y="1290"/>
                  </a:lnTo>
                  <a:lnTo>
                    <a:pt x="588" y="1290"/>
                  </a:lnTo>
                  <a:lnTo>
                    <a:pt x="588" y="1290"/>
                  </a:lnTo>
                  <a:lnTo>
                    <a:pt x="588" y="1290"/>
                  </a:lnTo>
                  <a:lnTo>
                    <a:pt x="588" y="899"/>
                  </a:lnTo>
                  <a:lnTo>
                    <a:pt x="587" y="899"/>
                  </a:lnTo>
                  <a:lnTo>
                    <a:pt x="587" y="1290"/>
                  </a:lnTo>
                  <a:lnTo>
                    <a:pt x="587" y="1290"/>
                  </a:lnTo>
                  <a:lnTo>
                    <a:pt x="587" y="1290"/>
                  </a:lnTo>
                  <a:lnTo>
                    <a:pt x="587" y="1290"/>
                  </a:lnTo>
                  <a:lnTo>
                    <a:pt x="587"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899"/>
                  </a:lnTo>
                  <a:lnTo>
                    <a:pt x="582" y="899"/>
                  </a:lnTo>
                  <a:lnTo>
                    <a:pt x="582" y="899"/>
                  </a:lnTo>
                  <a:lnTo>
                    <a:pt x="582" y="899"/>
                  </a:lnTo>
                  <a:lnTo>
                    <a:pt x="582" y="899"/>
                  </a:lnTo>
                  <a:lnTo>
                    <a:pt x="582" y="899"/>
                  </a:lnTo>
                  <a:lnTo>
                    <a:pt x="582" y="899"/>
                  </a:lnTo>
                  <a:lnTo>
                    <a:pt x="582" y="899"/>
                  </a:lnTo>
                  <a:lnTo>
                    <a:pt x="582" y="899"/>
                  </a:lnTo>
                  <a:lnTo>
                    <a:pt x="581" y="899"/>
                  </a:lnTo>
                  <a:lnTo>
                    <a:pt x="581" y="899"/>
                  </a:lnTo>
                  <a:lnTo>
                    <a:pt x="580" y="899"/>
                  </a:lnTo>
                  <a:lnTo>
                    <a:pt x="580" y="1292"/>
                  </a:lnTo>
                  <a:lnTo>
                    <a:pt x="579" y="1292"/>
                  </a:lnTo>
                  <a:lnTo>
                    <a:pt x="579" y="899"/>
                  </a:lnTo>
                  <a:lnTo>
                    <a:pt x="576" y="899"/>
                  </a:lnTo>
                  <a:lnTo>
                    <a:pt x="576" y="1292"/>
                  </a:lnTo>
                  <a:lnTo>
                    <a:pt x="574" y="1292"/>
                  </a:lnTo>
                  <a:lnTo>
                    <a:pt x="574" y="1292"/>
                  </a:lnTo>
                  <a:lnTo>
                    <a:pt x="573" y="1292"/>
                  </a:lnTo>
                  <a:lnTo>
                    <a:pt x="573" y="899"/>
                  </a:lnTo>
                  <a:lnTo>
                    <a:pt x="573" y="899"/>
                  </a:lnTo>
                  <a:lnTo>
                    <a:pt x="573" y="1292"/>
                  </a:lnTo>
                  <a:lnTo>
                    <a:pt x="573" y="1292"/>
                  </a:lnTo>
                  <a:lnTo>
                    <a:pt x="573" y="1292"/>
                  </a:lnTo>
                  <a:lnTo>
                    <a:pt x="573" y="1292"/>
                  </a:lnTo>
                  <a:lnTo>
                    <a:pt x="573" y="1292"/>
                  </a:lnTo>
                  <a:lnTo>
                    <a:pt x="573" y="1292"/>
                  </a:lnTo>
                  <a:lnTo>
                    <a:pt x="573" y="1292"/>
                  </a:lnTo>
                  <a:lnTo>
                    <a:pt x="573" y="1292"/>
                  </a:lnTo>
                  <a:lnTo>
                    <a:pt x="573" y="899"/>
                  </a:lnTo>
                  <a:lnTo>
                    <a:pt x="554" y="899"/>
                  </a:lnTo>
                  <a:lnTo>
                    <a:pt x="554" y="899"/>
                  </a:lnTo>
                  <a:lnTo>
                    <a:pt x="554" y="899"/>
                  </a:lnTo>
                  <a:lnTo>
                    <a:pt x="554" y="1294"/>
                  </a:lnTo>
                  <a:lnTo>
                    <a:pt x="551" y="1294"/>
                  </a:lnTo>
                  <a:lnTo>
                    <a:pt x="551" y="1294"/>
                  </a:lnTo>
                  <a:lnTo>
                    <a:pt x="550" y="1294"/>
                  </a:lnTo>
                  <a:lnTo>
                    <a:pt x="550"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899"/>
                  </a:lnTo>
                  <a:lnTo>
                    <a:pt x="548" y="899"/>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899"/>
                  </a:lnTo>
                  <a:lnTo>
                    <a:pt x="548" y="899"/>
                  </a:lnTo>
                  <a:lnTo>
                    <a:pt x="548" y="899"/>
                  </a:lnTo>
                  <a:lnTo>
                    <a:pt x="548" y="899"/>
                  </a:lnTo>
                  <a:lnTo>
                    <a:pt x="548" y="899"/>
                  </a:lnTo>
                  <a:lnTo>
                    <a:pt x="548" y="899"/>
                  </a:lnTo>
                  <a:lnTo>
                    <a:pt x="548" y="1298"/>
                  </a:lnTo>
                  <a:lnTo>
                    <a:pt x="538" y="1298"/>
                  </a:lnTo>
                  <a:lnTo>
                    <a:pt x="538" y="1298"/>
                  </a:lnTo>
                  <a:lnTo>
                    <a:pt x="534" y="1298"/>
                  </a:lnTo>
                  <a:lnTo>
                    <a:pt x="534" y="1298"/>
                  </a:lnTo>
                  <a:lnTo>
                    <a:pt x="533" y="1298"/>
                  </a:lnTo>
                  <a:lnTo>
                    <a:pt x="533" y="1298"/>
                  </a:lnTo>
                  <a:lnTo>
                    <a:pt x="532" y="1298"/>
                  </a:lnTo>
                  <a:lnTo>
                    <a:pt x="532" y="1298"/>
                  </a:lnTo>
                  <a:lnTo>
                    <a:pt x="532" y="1298"/>
                  </a:lnTo>
                  <a:lnTo>
                    <a:pt x="532" y="1298"/>
                  </a:lnTo>
                  <a:lnTo>
                    <a:pt x="531" y="1298"/>
                  </a:lnTo>
                  <a:lnTo>
                    <a:pt x="531" y="1298"/>
                  </a:lnTo>
                  <a:lnTo>
                    <a:pt x="531" y="1298"/>
                  </a:lnTo>
                  <a:lnTo>
                    <a:pt x="531" y="1298"/>
                  </a:lnTo>
                  <a:lnTo>
                    <a:pt x="530" y="1298"/>
                  </a:lnTo>
                  <a:lnTo>
                    <a:pt x="530" y="1298"/>
                  </a:lnTo>
                  <a:lnTo>
                    <a:pt x="530" y="1298"/>
                  </a:lnTo>
                  <a:lnTo>
                    <a:pt x="530" y="1298"/>
                  </a:lnTo>
                  <a:lnTo>
                    <a:pt x="530" y="1298"/>
                  </a:lnTo>
                  <a:lnTo>
                    <a:pt x="530" y="1298"/>
                  </a:lnTo>
                  <a:lnTo>
                    <a:pt x="530" y="1298"/>
                  </a:lnTo>
                  <a:lnTo>
                    <a:pt x="530" y="1298"/>
                  </a:lnTo>
                  <a:lnTo>
                    <a:pt x="530" y="1298"/>
                  </a:lnTo>
                  <a:lnTo>
                    <a:pt x="530" y="899"/>
                  </a:lnTo>
                  <a:lnTo>
                    <a:pt x="529" y="899"/>
                  </a:lnTo>
                  <a:lnTo>
                    <a:pt x="529" y="899"/>
                  </a:lnTo>
                  <a:lnTo>
                    <a:pt x="529" y="899"/>
                  </a:lnTo>
                  <a:lnTo>
                    <a:pt x="529" y="899"/>
                  </a:lnTo>
                  <a:lnTo>
                    <a:pt x="528" y="899"/>
                  </a:lnTo>
                  <a:lnTo>
                    <a:pt x="528"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7"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899"/>
                  </a:lnTo>
                  <a:lnTo>
                    <a:pt x="525" y="899"/>
                  </a:lnTo>
                  <a:lnTo>
                    <a:pt x="525" y="899"/>
                  </a:lnTo>
                  <a:lnTo>
                    <a:pt x="525" y="899"/>
                  </a:lnTo>
                  <a:lnTo>
                    <a:pt x="525" y="899"/>
                  </a:lnTo>
                  <a:lnTo>
                    <a:pt x="522" y="899"/>
                  </a:lnTo>
                  <a:lnTo>
                    <a:pt x="522" y="899"/>
                  </a:lnTo>
                  <a:lnTo>
                    <a:pt x="521" y="899"/>
                  </a:lnTo>
                  <a:lnTo>
                    <a:pt x="521" y="899"/>
                  </a:lnTo>
                  <a:lnTo>
                    <a:pt x="520" y="899"/>
                  </a:lnTo>
                  <a:lnTo>
                    <a:pt x="520" y="899"/>
                  </a:lnTo>
                  <a:lnTo>
                    <a:pt x="520" y="899"/>
                  </a:lnTo>
                  <a:lnTo>
                    <a:pt x="520"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1308"/>
                  </a:lnTo>
                  <a:lnTo>
                    <a:pt x="519" y="1308"/>
                  </a:lnTo>
                  <a:lnTo>
                    <a:pt x="519" y="1308"/>
                  </a:lnTo>
                  <a:lnTo>
                    <a:pt x="514" y="1308"/>
                  </a:lnTo>
                  <a:lnTo>
                    <a:pt x="514" y="1308"/>
                  </a:lnTo>
                  <a:lnTo>
                    <a:pt x="512" y="1308"/>
                  </a:lnTo>
                  <a:lnTo>
                    <a:pt x="512" y="1308"/>
                  </a:lnTo>
                  <a:lnTo>
                    <a:pt x="511" y="1308"/>
                  </a:lnTo>
                  <a:lnTo>
                    <a:pt x="511" y="1308"/>
                  </a:lnTo>
                  <a:lnTo>
                    <a:pt x="511" y="1308"/>
                  </a:lnTo>
                  <a:lnTo>
                    <a:pt x="511" y="1308"/>
                  </a:lnTo>
                  <a:lnTo>
                    <a:pt x="511" y="1308"/>
                  </a:lnTo>
                  <a:lnTo>
                    <a:pt x="511" y="1308"/>
                  </a:lnTo>
                  <a:lnTo>
                    <a:pt x="511" y="1308"/>
                  </a:lnTo>
                  <a:lnTo>
                    <a:pt x="511" y="1309"/>
                  </a:lnTo>
                  <a:lnTo>
                    <a:pt x="511" y="1309"/>
                  </a:lnTo>
                  <a:lnTo>
                    <a:pt x="511" y="1309"/>
                  </a:lnTo>
                  <a:lnTo>
                    <a:pt x="511" y="1309"/>
                  </a:lnTo>
                  <a:lnTo>
                    <a:pt x="511" y="899"/>
                  </a:lnTo>
                  <a:lnTo>
                    <a:pt x="510" y="899"/>
                  </a:lnTo>
                  <a:lnTo>
                    <a:pt x="510" y="1314"/>
                  </a:lnTo>
                  <a:lnTo>
                    <a:pt x="510" y="1314"/>
                  </a:lnTo>
                  <a:lnTo>
                    <a:pt x="510" y="1314"/>
                  </a:lnTo>
                  <a:lnTo>
                    <a:pt x="510" y="1314"/>
                  </a:lnTo>
                  <a:lnTo>
                    <a:pt x="510" y="1314"/>
                  </a:lnTo>
                  <a:lnTo>
                    <a:pt x="477" y="1314"/>
                  </a:lnTo>
                  <a:lnTo>
                    <a:pt x="477" y="899"/>
                  </a:lnTo>
                  <a:lnTo>
                    <a:pt x="477" y="899"/>
                  </a:lnTo>
                  <a:lnTo>
                    <a:pt x="477" y="899"/>
                  </a:lnTo>
                  <a:lnTo>
                    <a:pt x="477" y="899"/>
                  </a:lnTo>
                  <a:lnTo>
                    <a:pt x="477" y="899"/>
                  </a:lnTo>
                  <a:lnTo>
                    <a:pt x="475" y="899"/>
                  </a:lnTo>
                  <a:lnTo>
                    <a:pt x="475" y="899"/>
                  </a:lnTo>
                  <a:lnTo>
                    <a:pt x="474" y="899"/>
                  </a:lnTo>
                  <a:lnTo>
                    <a:pt x="474" y="899"/>
                  </a:lnTo>
                  <a:lnTo>
                    <a:pt x="472" y="899"/>
                  </a:lnTo>
                  <a:lnTo>
                    <a:pt x="472" y="1317"/>
                  </a:lnTo>
                  <a:lnTo>
                    <a:pt x="472" y="1317"/>
                  </a:lnTo>
                  <a:lnTo>
                    <a:pt x="472" y="899"/>
                  </a:lnTo>
                  <a:lnTo>
                    <a:pt x="471" y="899"/>
                  </a:lnTo>
                  <a:lnTo>
                    <a:pt x="471" y="1317"/>
                  </a:lnTo>
                  <a:lnTo>
                    <a:pt x="471" y="1317"/>
                  </a:lnTo>
                  <a:lnTo>
                    <a:pt x="471" y="1317"/>
                  </a:lnTo>
                  <a:lnTo>
                    <a:pt x="471" y="1317"/>
                  </a:lnTo>
                  <a:lnTo>
                    <a:pt x="471" y="1317"/>
                  </a:lnTo>
                  <a:lnTo>
                    <a:pt x="471" y="1317"/>
                  </a:lnTo>
                  <a:lnTo>
                    <a:pt x="471" y="1317"/>
                  </a:lnTo>
                  <a:lnTo>
                    <a:pt x="470" y="1317"/>
                  </a:lnTo>
                  <a:lnTo>
                    <a:pt x="470" y="1317"/>
                  </a:lnTo>
                  <a:lnTo>
                    <a:pt x="470" y="1317"/>
                  </a:lnTo>
                  <a:lnTo>
                    <a:pt x="470" y="899"/>
                  </a:lnTo>
                  <a:lnTo>
                    <a:pt x="470" y="899"/>
                  </a:lnTo>
                  <a:lnTo>
                    <a:pt x="470" y="1318"/>
                  </a:lnTo>
                  <a:lnTo>
                    <a:pt x="464" y="1318"/>
                  </a:lnTo>
                  <a:lnTo>
                    <a:pt x="464" y="1318"/>
                  </a:lnTo>
                  <a:lnTo>
                    <a:pt x="463" y="1318"/>
                  </a:lnTo>
                  <a:lnTo>
                    <a:pt x="463" y="1318"/>
                  </a:lnTo>
                  <a:lnTo>
                    <a:pt x="462" y="1318"/>
                  </a:lnTo>
                  <a:lnTo>
                    <a:pt x="462" y="1318"/>
                  </a:lnTo>
                  <a:lnTo>
                    <a:pt x="461" y="1318"/>
                  </a:lnTo>
                  <a:lnTo>
                    <a:pt x="461" y="1318"/>
                  </a:lnTo>
                  <a:lnTo>
                    <a:pt x="460" y="1318"/>
                  </a:lnTo>
                  <a:lnTo>
                    <a:pt x="460" y="1318"/>
                  </a:lnTo>
                  <a:lnTo>
                    <a:pt x="460" y="1318"/>
                  </a:lnTo>
                  <a:lnTo>
                    <a:pt x="460" y="1318"/>
                  </a:lnTo>
                  <a:lnTo>
                    <a:pt x="459" y="1318"/>
                  </a:lnTo>
                  <a:lnTo>
                    <a:pt x="459" y="1318"/>
                  </a:lnTo>
                  <a:lnTo>
                    <a:pt x="458" y="1318"/>
                  </a:lnTo>
                  <a:lnTo>
                    <a:pt x="458" y="1318"/>
                  </a:lnTo>
                  <a:lnTo>
                    <a:pt x="458" y="1318"/>
                  </a:lnTo>
                  <a:lnTo>
                    <a:pt x="458" y="899"/>
                  </a:lnTo>
                  <a:lnTo>
                    <a:pt x="458" y="899"/>
                  </a:lnTo>
                  <a:lnTo>
                    <a:pt x="458" y="1318"/>
                  </a:lnTo>
                  <a:lnTo>
                    <a:pt x="458" y="1318"/>
                  </a:lnTo>
                  <a:lnTo>
                    <a:pt x="458" y="1318"/>
                  </a:lnTo>
                  <a:lnTo>
                    <a:pt x="458" y="1318"/>
                  </a:lnTo>
                  <a:lnTo>
                    <a:pt x="458" y="1318"/>
                  </a:lnTo>
                  <a:lnTo>
                    <a:pt x="458" y="1318"/>
                  </a:lnTo>
                  <a:lnTo>
                    <a:pt x="458" y="899"/>
                  </a:lnTo>
                  <a:lnTo>
                    <a:pt x="458" y="899"/>
                  </a:lnTo>
                  <a:lnTo>
                    <a:pt x="458" y="1318"/>
                  </a:lnTo>
                  <a:lnTo>
                    <a:pt x="458" y="1318"/>
                  </a:lnTo>
                  <a:lnTo>
                    <a:pt x="458" y="1318"/>
                  </a:lnTo>
                  <a:lnTo>
                    <a:pt x="458" y="1318"/>
                  </a:lnTo>
                  <a:lnTo>
                    <a:pt x="458"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1324"/>
                  </a:lnTo>
                  <a:lnTo>
                    <a:pt x="453" y="1324"/>
                  </a:lnTo>
                  <a:lnTo>
                    <a:pt x="453" y="899"/>
                  </a:lnTo>
                  <a:lnTo>
                    <a:pt x="453" y="899"/>
                  </a:lnTo>
                  <a:lnTo>
                    <a:pt x="453" y="1324"/>
                  </a:lnTo>
                  <a:lnTo>
                    <a:pt x="453" y="1324"/>
                  </a:lnTo>
                  <a:lnTo>
                    <a:pt x="453" y="899"/>
                  </a:lnTo>
                  <a:lnTo>
                    <a:pt x="453" y="899"/>
                  </a:lnTo>
                  <a:lnTo>
                    <a:pt x="453" y="899"/>
                  </a:lnTo>
                  <a:lnTo>
                    <a:pt x="453" y="899"/>
                  </a:lnTo>
                  <a:lnTo>
                    <a:pt x="453" y="899"/>
                  </a:lnTo>
                  <a:lnTo>
                    <a:pt x="453" y="899"/>
                  </a:lnTo>
                  <a:lnTo>
                    <a:pt x="453" y="899"/>
                  </a:lnTo>
                  <a:lnTo>
                    <a:pt x="453" y="899"/>
                  </a:lnTo>
                  <a:lnTo>
                    <a:pt x="453" y="1325"/>
                  </a:lnTo>
                  <a:lnTo>
                    <a:pt x="451" y="1325"/>
                  </a:lnTo>
                  <a:lnTo>
                    <a:pt x="451" y="1325"/>
                  </a:lnTo>
                  <a:lnTo>
                    <a:pt x="450" y="1325"/>
                  </a:lnTo>
                  <a:lnTo>
                    <a:pt x="450" y="1325"/>
                  </a:lnTo>
                  <a:lnTo>
                    <a:pt x="449" y="1325"/>
                  </a:lnTo>
                  <a:lnTo>
                    <a:pt x="449"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7" y="1325"/>
                  </a:lnTo>
                  <a:lnTo>
                    <a:pt x="447" y="1325"/>
                  </a:lnTo>
                  <a:lnTo>
                    <a:pt x="447" y="1325"/>
                  </a:lnTo>
                  <a:lnTo>
                    <a:pt x="447" y="1327"/>
                  </a:lnTo>
                  <a:lnTo>
                    <a:pt x="439" y="1327"/>
                  </a:lnTo>
                  <a:lnTo>
                    <a:pt x="439" y="1327"/>
                  </a:lnTo>
                  <a:lnTo>
                    <a:pt x="436" y="1327"/>
                  </a:lnTo>
                  <a:lnTo>
                    <a:pt x="436" y="1327"/>
                  </a:lnTo>
                  <a:lnTo>
                    <a:pt x="433" y="1327"/>
                  </a:lnTo>
                  <a:lnTo>
                    <a:pt x="433" y="1327"/>
                  </a:lnTo>
                  <a:lnTo>
                    <a:pt x="431" y="1327"/>
                  </a:lnTo>
                  <a:lnTo>
                    <a:pt x="431"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899"/>
                  </a:lnTo>
                  <a:lnTo>
                    <a:pt x="430" y="899"/>
                  </a:lnTo>
                  <a:lnTo>
                    <a:pt x="430" y="899"/>
                  </a:lnTo>
                  <a:lnTo>
                    <a:pt x="430" y="899"/>
                  </a:lnTo>
                  <a:lnTo>
                    <a:pt x="430" y="1330"/>
                  </a:lnTo>
                  <a:lnTo>
                    <a:pt x="430" y="1330"/>
                  </a:lnTo>
                  <a:lnTo>
                    <a:pt x="430" y="1331"/>
                  </a:lnTo>
                  <a:lnTo>
                    <a:pt x="430" y="1331"/>
                  </a:lnTo>
                  <a:lnTo>
                    <a:pt x="430" y="1331"/>
                  </a:lnTo>
                  <a:lnTo>
                    <a:pt x="424" y="1331"/>
                  </a:lnTo>
                  <a:lnTo>
                    <a:pt x="424" y="1331"/>
                  </a:lnTo>
                  <a:lnTo>
                    <a:pt x="418" y="1331"/>
                  </a:lnTo>
                  <a:lnTo>
                    <a:pt x="418" y="1331"/>
                  </a:lnTo>
                  <a:lnTo>
                    <a:pt x="415" y="1331"/>
                  </a:lnTo>
                  <a:lnTo>
                    <a:pt x="415" y="1331"/>
                  </a:lnTo>
                  <a:lnTo>
                    <a:pt x="413" y="1331"/>
                  </a:lnTo>
                  <a:lnTo>
                    <a:pt x="413" y="1331"/>
                  </a:lnTo>
                  <a:lnTo>
                    <a:pt x="412" y="1331"/>
                  </a:lnTo>
                  <a:lnTo>
                    <a:pt x="412" y="1331"/>
                  </a:lnTo>
                  <a:lnTo>
                    <a:pt x="410" y="1331"/>
                  </a:lnTo>
                  <a:lnTo>
                    <a:pt x="410" y="1331"/>
                  </a:lnTo>
                  <a:lnTo>
                    <a:pt x="409" y="1331"/>
                  </a:lnTo>
                  <a:lnTo>
                    <a:pt x="409" y="1331"/>
                  </a:lnTo>
                  <a:lnTo>
                    <a:pt x="407" y="1331"/>
                  </a:lnTo>
                  <a:lnTo>
                    <a:pt x="407" y="1331"/>
                  </a:lnTo>
                  <a:lnTo>
                    <a:pt x="406" y="1331"/>
                  </a:lnTo>
                  <a:lnTo>
                    <a:pt x="406" y="1331"/>
                  </a:lnTo>
                  <a:lnTo>
                    <a:pt x="405" y="1331"/>
                  </a:lnTo>
                  <a:lnTo>
                    <a:pt x="405" y="1331"/>
                  </a:lnTo>
                  <a:lnTo>
                    <a:pt x="405" y="1331"/>
                  </a:lnTo>
                  <a:lnTo>
                    <a:pt x="405" y="1331"/>
                  </a:lnTo>
                  <a:lnTo>
                    <a:pt x="405" y="1331"/>
                  </a:lnTo>
                  <a:lnTo>
                    <a:pt x="405" y="1331"/>
                  </a:lnTo>
                  <a:lnTo>
                    <a:pt x="404" y="1331"/>
                  </a:lnTo>
                  <a:lnTo>
                    <a:pt x="404" y="1331"/>
                  </a:lnTo>
                  <a:lnTo>
                    <a:pt x="403" y="1331"/>
                  </a:lnTo>
                  <a:lnTo>
                    <a:pt x="403"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899"/>
                  </a:lnTo>
                  <a:lnTo>
                    <a:pt x="400" y="899"/>
                  </a:lnTo>
                  <a:lnTo>
                    <a:pt x="400" y="899"/>
                  </a:lnTo>
                  <a:lnTo>
                    <a:pt x="400" y="899"/>
                  </a:lnTo>
                  <a:lnTo>
                    <a:pt x="400" y="899"/>
                  </a:lnTo>
                  <a:lnTo>
                    <a:pt x="400" y="899"/>
                  </a:lnTo>
                  <a:lnTo>
                    <a:pt x="400" y="1333"/>
                  </a:lnTo>
                  <a:lnTo>
                    <a:pt x="399" y="1333"/>
                  </a:lnTo>
                  <a:lnTo>
                    <a:pt x="399" y="899"/>
                  </a:lnTo>
                  <a:lnTo>
                    <a:pt x="399" y="899"/>
                  </a:lnTo>
                  <a:lnTo>
                    <a:pt x="399" y="899"/>
                  </a:lnTo>
                  <a:lnTo>
                    <a:pt x="399" y="899"/>
                  </a:lnTo>
                  <a:lnTo>
                    <a:pt x="399" y="1334"/>
                  </a:lnTo>
                  <a:lnTo>
                    <a:pt x="398" y="1334"/>
                  </a:lnTo>
                  <a:lnTo>
                    <a:pt x="398" y="1334"/>
                  </a:lnTo>
                  <a:lnTo>
                    <a:pt x="398" y="1334"/>
                  </a:lnTo>
                  <a:lnTo>
                    <a:pt x="398" y="1334"/>
                  </a:lnTo>
                  <a:lnTo>
                    <a:pt x="398" y="1334"/>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899"/>
                  </a:lnTo>
                  <a:lnTo>
                    <a:pt x="398" y="1336"/>
                  </a:lnTo>
                  <a:lnTo>
                    <a:pt x="387" y="1336"/>
                  </a:lnTo>
                  <a:lnTo>
                    <a:pt x="387" y="1336"/>
                  </a:lnTo>
                  <a:lnTo>
                    <a:pt x="384" y="1336"/>
                  </a:lnTo>
                  <a:lnTo>
                    <a:pt x="384" y="1336"/>
                  </a:lnTo>
                  <a:lnTo>
                    <a:pt x="383" y="1336"/>
                  </a:lnTo>
                  <a:lnTo>
                    <a:pt x="383" y="1336"/>
                  </a:lnTo>
                  <a:lnTo>
                    <a:pt x="383" y="1336"/>
                  </a:lnTo>
                  <a:lnTo>
                    <a:pt x="383" y="899"/>
                  </a:lnTo>
                  <a:lnTo>
                    <a:pt x="383" y="899"/>
                  </a:lnTo>
                  <a:lnTo>
                    <a:pt x="383" y="899"/>
                  </a:lnTo>
                  <a:lnTo>
                    <a:pt x="383" y="899"/>
                  </a:lnTo>
                  <a:lnTo>
                    <a:pt x="383" y="899"/>
                  </a:lnTo>
                  <a:lnTo>
                    <a:pt x="383" y="899"/>
                  </a:lnTo>
                  <a:lnTo>
                    <a:pt x="383" y="1342"/>
                  </a:lnTo>
                  <a:lnTo>
                    <a:pt x="383" y="1342"/>
                  </a:lnTo>
                  <a:lnTo>
                    <a:pt x="383" y="1342"/>
                  </a:lnTo>
                  <a:lnTo>
                    <a:pt x="383" y="1342"/>
                  </a:lnTo>
                  <a:lnTo>
                    <a:pt x="383" y="1342"/>
                  </a:lnTo>
                  <a:lnTo>
                    <a:pt x="383" y="1342"/>
                  </a:lnTo>
                  <a:lnTo>
                    <a:pt x="383" y="1342"/>
                  </a:lnTo>
                  <a:lnTo>
                    <a:pt x="382" y="1342"/>
                  </a:lnTo>
                  <a:lnTo>
                    <a:pt x="382" y="1342"/>
                  </a:lnTo>
                  <a:lnTo>
                    <a:pt x="382" y="1342"/>
                  </a:lnTo>
                  <a:lnTo>
                    <a:pt x="382" y="1342"/>
                  </a:lnTo>
                  <a:lnTo>
                    <a:pt x="382" y="1342"/>
                  </a:lnTo>
                  <a:lnTo>
                    <a:pt x="382" y="1347"/>
                  </a:lnTo>
                  <a:lnTo>
                    <a:pt x="382" y="1347"/>
                  </a:lnTo>
                  <a:lnTo>
                    <a:pt x="382" y="1347"/>
                  </a:lnTo>
                  <a:lnTo>
                    <a:pt x="382" y="1347"/>
                  </a:lnTo>
                  <a:lnTo>
                    <a:pt x="382" y="1348"/>
                  </a:lnTo>
                  <a:lnTo>
                    <a:pt x="382" y="1348"/>
                  </a:lnTo>
                  <a:lnTo>
                    <a:pt x="382" y="899"/>
                  </a:lnTo>
                  <a:lnTo>
                    <a:pt x="382" y="899"/>
                  </a:lnTo>
                  <a:lnTo>
                    <a:pt x="382" y="899"/>
                  </a:lnTo>
                  <a:lnTo>
                    <a:pt x="381" y="899"/>
                  </a:lnTo>
                  <a:lnTo>
                    <a:pt x="381" y="1349"/>
                  </a:lnTo>
                  <a:lnTo>
                    <a:pt x="380" y="1349"/>
                  </a:lnTo>
                  <a:lnTo>
                    <a:pt x="380" y="1349"/>
                  </a:lnTo>
                  <a:lnTo>
                    <a:pt x="379" y="1349"/>
                  </a:lnTo>
                  <a:lnTo>
                    <a:pt x="379" y="899"/>
                  </a:lnTo>
                  <a:lnTo>
                    <a:pt x="378" y="899"/>
                  </a:lnTo>
                  <a:lnTo>
                    <a:pt x="378" y="899"/>
                  </a:lnTo>
                  <a:lnTo>
                    <a:pt x="378" y="899"/>
                  </a:lnTo>
                  <a:lnTo>
                    <a:pt x="378" y="1349"/>
                  </a:lnTo>
                  <a:lnTo>
                    <a:pt x="378" y="1349"/>
                  </a:lnTo>
                  <a:lnTo>
                    <a:pt x="378" y="1349"/>
                  </a:lnTo>
                  <a:lnTo>
                    <a:pt x="378" y="1349"/>
                  </a:lnTo>
                  <a:lnTo>
                    <a:pt x="378" y="1349"/>
                  </a:lnTo>
                  <a:lnTo>
                    <a:pt x="377" y="134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1349"/>
                  </a:lnTo>
                  <a:lnTo>
                    <a:pt x="377" y="1349"/>
                  </a:lnTo>
                  <a:lnTo>
                    <a:pt x="377" y="1349"/>
                  </a:lnTo>
                  <a:lnTo>
                    <a:pt x="377" y="1349"/>
                  </a:lnTo>
                  <a:lnTo>
                    <a:pt x="377" y="1351"/>
                  </a:lnTo>
                  <a:lnTo>
                    <a:pt x="358" y="1351"/>
                  </a:lnTo>
                  <a:lnTo>
                    <a:pt x="358" y="1351"/>
                  </a:lnTo>
                  <a:lnTo>
                    <a:pt x="354" y="1351"/>
                  </a:lnTo>
                  <a:lnTo>
                    <a:pt x="354" y="1351"/>
                  </a:lnTo>
                  <a:lnTo>
                    <a:pt x="352" y="1351"/>
                  </a:lnTo>
                  <a:lnTo>
                    <a:pt x="352" y="1351"/>
                  </a:lnTo>
                  <a:lnTo>
                    <a:pt x="352" y="1351"/>
                  </a:lnTo>
                  <a:lnTo>
                    <a:pt x="352" y="1351"/>
                  </a:lnTo>
                  <a:lnTo>
                    <a:pt x="351" y="1351"/>
                  </a:lnTo>
                  <a:lnTo>
                    <a:pt x="351" y="1351"/>
                  </a:lnTo>
                  <a:lnTo>
                    <a:pt x="351" y="1351"/>
                  </a:lnTo>
                  <a:lnTo>
                    <a:pt x="351" y="1351"/>
                  </a:lnTo>
                  <a:lnTo>
                    <a:pt x="351" y="1351"/>
                  </a:lnTo>
                  <a:lnTo>
                    <a:pt x="351" y="1351"/>
                  </a:lnTo>
                  <a:lnTo>
                    <a:pt x="351" y="1351"/>
                  </a:lnTo>
                  <a:lnTo>
                    <a:pt x="351" y="899"/>
                  </a:lnTo>
                  <a:lnTo>
                    <a:pt x="351" y="899"/>
                  </a:lnTo>
                  <a:lnTo>
                    <a:pt x="351" y="899"/>
                  </a:lnTo>
                  <a:lnTo>
                    <a:pt x="351" y="899"/>
                  </a:lnTo>
                  <a:lnTo>
                    <a:pt x="351" y="1353"/>
                  </a:lnTo>
                  <a:lnTo>
                    <a:pt x="351" y="1353"/>
                  </a:lnTo>
                  <a:lnTo>
                    <a:pt x="351" y="1353"/>
                  </a:lnTo>
                  <a:lnTo>
                    <a:pt x="350" y="1353"/>
                  </a:lnTo>
                  <a:lnTo>
                    <a:pt x="350" y="1353"/>
                  </a:lnTo>
                  <a:lnTo>
                    <a:pt x="350" y="1353"/>
                  </a:lnTo>
                  <a:lnTo>
                    <a:pt x="350" y="1353"/>
                  </a:lnTo>
                  <a:lnTo>
                    <a:pt x="350" y="1353"/>
                  </a:lnTo>
                  <a:lnTo>
                    <a:pt x="350" y="899"/>
                  </a:lnTo>
                  <a:lnTo>
                    <a:pt x="348" y="899"/>
                  </a:lnTo>
                  <a:lnTo>
                    <a:pt x="348" y="899"/>
                  </a:lnTo>
                  <a:lnTo>
                    <a:pt x="347" y="899"/>
                  </a:lnTo>
                  <a:lnTo>
                    <a:pt x="347" y="899"/>
                  </a:lnTo>
                  <a:lnTo>
                    <a:pt x="347" y="899"/>
                  </a:lnTo>
                  <a:lnTo>
                    <a:pt x="347" y="899"/>
                  </a:lnTo>
                  <a:lnTo>
                    <a:pt x="346" y="899"/>
                  </a:lnTo>
                  <a:lnTo>
                    <a:pt x="346" y="899"/>
                  </a:lnTo>
                  <a:lnTo>
                    <a:pt x="346" y="899"/>
                  </a:lnTo>
                  <a:lnTo>
                    <a:pt x="346" y="899"/>
                  </a:lnTo>
                  <a:lnTo>
                    <a:pt x="346" y="899"/>
                  </a:lnTo>
                  <a:lnTo>
                    <a:pt x="346"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4" y="899"/>
                  </a:lnTo>
                  <a:lnTo>
                    <a:pt x="344" y="899"/>
                  </a:lnTo>
                  <a:lnTo>
                    <a:pt x="344" y="899"/>
                  </a:lnTo>
                  <a:lnTo>
                    <a:pt x="344" y="899"/>
                  </a:lnTo>
                  <a:lnTo>
                    <a:pt x="344" y="89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9"/>
                  </a:lnTo>
                  <a:lnTo>
                    <a:pt x="344" y="1359"/>
                  </a:lnTo>
                  <a:lnTo>
                    <a:pt x="344"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899"/>
                  </a:lnTo>
                  <a:lnTo>
                    <a:pt x="342" y="899"/>
                  </a:lnTo>
                  <a:lnTo>
                    <a:pt x="342" y="899"/>
                  </a:lnTo>
                  <a:lnTo>
                    <a:pt x="342" y="899"/>
                  </a:lnTo>
                  <a:lnTo>
                    <a:pt x="342" y="899"/>
                  </a:lnTo>
                  <a:lnTo>
                    <a:pt x="342" y="899"/>
                  </a:lnTo>
                  <a:lnTo>
                    <a:pt x="342" y="1362"/>
                  </a:lnTo>
                  <a:lnTo>
                    <a:pt x="342" y="1362"/>
                  </a:lnTo>
                  <a:lnTo>
                    <a:pt x="342" y="1362"/>
                  </a:lnTo>
                  <a:lnTo>
                    <a:pt x="342" y="1362"/>
                  </a:lnTo>
                  <a:lnTo>
                    <a:pt x="342" y="1362"/>
                  </a:lnTo>
                  <a:lnTo>
                    <a:pt x="342" y="1362"/>
                  </a:lnTo>
                  <a:lnTo>
                    <a:pt x="342" y="899"/>
                  </a:lnTo>
                  <a:lnTo>
                    <a:pt x="342" y="899"/>
                  </a:lnTo>
                  <a:lnTo>
                    <a:pt x="342" y="899"/>
                  </a:lnTo>
                  <a:lnTo>
                    <a:pt x="341" y="899"/>
                  </a:lnTo>
                  <a:lnTo>
                    <a:pt x="341" y="899"/>
                  </a:lnTo>
                  <a:lnTo>
                    <a:pt x="340" y="899"/>
                  </a:lnTo>
                  <a:lnTo>
                    <a:pt x="340"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38" y="899"/>
                  </a:lnTo>
                  <a:lnTo>
                    <a:pt x="338" y="1363"/>
                  </a:lnTo>
                  <a:lnTo>
                    <a:pt x="338" y="1363"/>
                  </a:lnTo>
                  <a:lnTo>
                    <a:pt x="338" y="1363"/>
                  </a:lnTo>
                  <a:lnTo>
                    <a:pt x="338" y="1363"/>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7" y="899"/>
                  </a:lnTo>
                  <a:lnTo>
                    <a:pt x="337" y="899"/>
                  </a:lnTo>
                  <a:lnTo>
                    <a:pt x="337" y="899"/>
                  </a:lnTo>
                  <a:lnTo>
                    <a:pt x="337" y="899"/>
                  </a:lnTo>
                  <a:lnTo>
                    <a:pt x="337" y="899"/>
                  </a:lnTo>
                  <a:lnTo>
                    <a:pt x="337" y="899"/>
                  </a:lnTo>
                  <a:lnTo>
                    <a:pt x="337" y="899"/>
                  </a:lnTo>
                  <a:lnTo>
                    <a:pt x="337"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6" y="899"/>
                  </a:lnTo>
                  <a:lnTo>
                    <a:pt x="335" y="899"/>
                  </a:lnTo>
                  <a:lnTo>
                    <a:pt x="335" y="899"/>
                  </a:lnTo>
                  <a:lnTo>
                    <a:pt x="335" y="899"/>
                  </a:lnTo>
                  <a:lnTo>
                    <a:pt x="335" y="899"/>
                  </a:lnTo>
                  <a:lnTo>
                    <a:pt x="335" y="899"/>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899"/>
                  </a:lnTo>
                  <a:lnTo>
                    <a:pt x="333" y="899"/>
                  </a:lnTo>
                  <a:lnTo>
                    <a:pt x="333" y="899"/>
                  </a:lnTo>
                  <a:lnTo>
                    <a:pt x="332" y="899"/>
                  </a:lnTo>
                  <a:lnTo>
                    <a:pt x="332" y="899"/>
                  </a:lnTo>
                  <a:lnTo>
                    <a:pt x="331" y="899"/>
                  </a:lnTo>
                  <a:lnTo>
                    <a:pt x="331" y="899"/>
                  </a:lnTo>
                  <a:lnTo>
                    <a:pt x="330" y="899"/>
                  </a:lnTo>
                  <a:lnTo>
                    <a:pt x="330" y="899"/>
                  </a:lnTo>
                  <a:lnTo>
                    <a:pt x="329" y="899"/>
                  </a:lnTo>
                  <a:lnTo>
                    <a:pt x="329"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1370"/>
                  </a:lnTo>
                  <a:lnTo>
                    <a:pt x="327" y="1370"/>
                  </a:lnTo>
                  <a:lnTo>
                    <a:pt x="327" y="1370"/>
                  </a:lnTo>
                  <a:lnTo>
                    <a:pt x="327" y="1370"/>
                  </a:lnTo>
                  <a:lnTo>
                    <a:pt x="327" y="899"/>
                  </a:lnTo>
                  <a:lnTo>
                    <a:pt x="327" y="899"/>
                  </a:lnTo>
                  <a:lnTo>
                    <a:pt x="327" y="899"/>
                  </a:lnTo>
                  <a:lnTo>
                    <a:pt x="327" y="899"/>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1"/>
                  </a:lnTo>
                  <a:lnTo>
                    <a:pt x="322" y="1371"/>
                  </a:lnTo>
                  <a:lnTo>
                    <a:pt x="322" y="1371"/>
                  </a:lnTo>
                  <a:lnTo>
                    <a:pt x="322" y="1371"/>
                  </a:lnTo>
                  <a:lnTo>
                    <a:pt x="322" y="1371"/>
                  </a:lnTo>
                  <a:lnTo>
                    <a:pt x="322" y="1371"/>
                  </a:lnTo>
                  <a:lnTo>
                    <a:pt x="322" y="1371"/>
                  </a:lnTo>
                  <a:lnTo>
                    <a:pt x="322" y="1371"/>
                  </a:lnTo>
                  <a:lnTo>
                    <a:pt x="322" y="1372"/>
                  </a:lnTo>
                  <a:lnTo>
                    <a:pt x="310" y="1372"/>
                  </a:lnTo>
                  <a:lnTo>
                    <a:pt x="310" y="899"/>
                  </a:lnTo>
                  <a:lnTo>
                    <a:pt x="309" y="899"/>
                  </a:lnTo>
                  <a:lnTo>
                    <a:pt x="309" y="899"/>
                  </a:lnTo>
                  <a:lnTo>
                    <a:pt x="309" y="899"/>
                  </a:lnTo>
                  <a:lnTo>
                    <a:pt x="309" y="1380"/>
                  </a:lnTo>
                  <a:lnTo>
                    <a:pt x="309" y="1380"/>
                  </a:lnTo>
                  <a:lnTo>
                    <a:pt x="309" y="1380"/>
                  </a:lnTo>
                  <a:lnTo>
                    <a:pt x="309" y="1380"/>
                  </a:lnTo>
                  <a:lnTo>
                    <a:pt x="309" y="1380"/>
                  </a:lnTo>
                  <a:lnTo>
                    <a:pt x="309" y="1380"/>
                  </a:lnTo>
                  <a:lnTo>
                    <a:pt x="309" y="899"/>
                  </a:lnTo>
                  <a:lnTo>
                    <a:pt x="308" y="899"/>
                  </a:lnTo>
                  <a:lnTo>
                    <a:pt x="308" y="899"/>
                  </a:lnTo>
                  <a:lnTo>
                    <a:pt x="307" y="899"/>
                  </a:lnTo>
                  <a:lnTo>
                    <a:pt x="307" y="899"/>
                  </a:lnTo>
                  <a:lnTo>
                    <a:pt x="307" y="899"/>
                  </a:lnTo>
                  <a:lnTo>
                    <a:pt x="307" y="899"/>
                  </a:lnTo>
                  <a:lnTo>
                    <a:pt x="301" y="899"/>
                  </a:lnTo>
                  <a:lnTo>
                    <a:pt x="301" y="899"/>
                  </a:lnTo>
                  <a:lnTo>
                    <a:pt x="299" y="899"/>
                  </a:lnTo>
                  <a:lnTo>
                    <a:pt x="299" y="899"/>
                  </a:lnTo>
                  <a:lnTo>
                    <a:pt x="297" y="899"/>
                  </a:lnTo>
                  <a:lnTo>
                    <a:pt x="297" y="899"/>
                  </a:lnTo>
                  <a:lnTo>
                    <a:pt x="296" y="899"/>
                  </a:lnTo>
                  <a:lnTo>
                    <a:pt x="296" y="1386"/>
                  </a:lnTo>
                  <a:lnTo>
                    <a:pt x="296" y="1386"/>
                  </a:lnTo>
                  <a:lnTo>
                    <a:pt x="296" y="1386"/>
                  </a:lnTo>
                  <a:lnTo>
                    <a:pt x="296" y="1386"/>
                  </a:lnTo>
                  <a:lnTo>
                    <a:pt x="296" y="1386"/>
                  </a:lnTo>
                  <a:lnTo>
                    <a:pt x="296" y="1386"/>
                  </a:lnTo>
                  <a:lnTo>
                    <a:pt x="296" y="1386"/>
                  </a:lnTo>
                  <a:lnTo>
                    <a:pt x="296" y="1386"/>
                  </a:lnTo>
                  <a:lnTo>
                    <a:pt x="296" y="899"/>
                  </a:lnTo>
                  <a:lnTo>
                    <a:pt x="296" y="899"/>
                  </a:lnTo>
                  <a:lnTo>
                    <a:pt x="296"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0" y="899"/>
                  </a:lnTo>
                  <a:lnTo>
                    <a:pt x="290" y="899"/>
                  </a:lnTo>
                  <a:lnTo>
                    <a:pt x="289" y="899"/>
                  </a:lnTo>
                  <a:lnTo>
                    <a:pt x="289" y="899"/>
                  </a:lnTo>
                  <a:lnTo>
                    <a:pt x="288" y="899"/>
                  </a:lnTo>
                  <a:lnTo>
                    <a:pt x="288" y="899"/>
                  </a:lnTo>
                  <a:lnTo>
                    <a:pt x="288" y="899"/>
                  </a:lnTo>
                  <a:lnTo>
                    <a:pt x="288" y="899"/>
                  </a:lnTo>
                  <a:lnTo>
                    <a:pt x="288" y="899"/>
                  </a:lnTo>
                  <a:lnTo>
                    <a:pt x="288" y="899"/>
                  </a:lnTo>
                  <a:lnTo>
                    <a:pt x="288" y="899"/>
                  </a:lnTo>
                  <a:lnTo>
                    <a:pt x="288" y="899"/>
                  </a:lnTo>
                  <a:lnTo>
                    <a:pt x="288" y="899"/>
                  </a:lnTo>
                  <a:lnTo>
                    <a:pt x="288" y="899"/>
                  </a:lnTo>
                  <a:lnTo>
                    <a:pt x="286" y="899"/>
                  </a:lnTo>
                  <a:lnTo>
                    <a:pt x="286" y="899"/>
                  </a:lnTo>
                  <a:lnTo>
                    <a:pt x="280" y="899"/>
                  </a:lnTo>
                  <a:lnTo>
                    <a:pt x="280" y="899"/>
                  </a:lnTo>
                  <a:lnTo>
                    <a:pt x="274" y="899"/>
                  </a:lnTo>
                  <a:lnTo>
                    <a:pt x="274" y="899"/>
                  </a:lnTo>
                  <a:lnTo>
                    <a:pt x="268" y="899"/>
                  </a:lnTo>
                  <a:lnTo>
                    <a:pt x="268" y="899"/>
                  </a:lnTo>
                  <a:lnTo>
                    <a:pt x="266" y="899"/>
                  </a:lnTo>
                  <a:lnTo>
                    <a:pt x="266" y="899"/>
                  </a:lnTo>
                  <a:lnTo>
                    <a:pt x="266" y="899"/>
                  </a:lnTo>
                  <a:lnTo>
                    <a:pt x="266" y="899"/>
                  </a:lnTo>
                  <a:lnTo>
                    <a:pt x="266" y="899"/>
                  </a:lnTo>
                  <a:lnTo>
                    <a:pt x="266" y="899"/>
                  </a:lnTo>
                  <a:lnTo>
                    <a:pt x="266" y="899"/>
                  </a:lnTo>
                  <a:lnTo>
                    <a:pt x="266" y="899"/>
                  </a:lnTo>
                  <a:lnTo>
                    <a:pt x="266" y="899"/>
                  </a:lnTo>
                  <a:lnTo>
                    <a:pt x="266" y="1404"/>
                  </a:lnTo>
                  <a:lnTo>
                    <a:pt x="247" y="1404"/>
                  </a:lnTo>
                  <a:lnTo>
                    <a:pt x="247" y="1404"/>
                  </a:lnTo>
                  <a:lnTo>
                    <a:pt x="247" y="1404"/>
                  </a:lnTo>
                  <a:lnTo>
                    <a:pt x="247" y="899"/>
                  </a:lnTo>
                  <a:lnTo>
                    <a:pt x="247" y="899"/>
                  </a:lnTo>
                  <a:lnTo>
                    <a:pt x="247" y="1404"/>
                  </a:lnTo>
                  <a:lnTo>
                    <a:pt x="247" y="1404"/>
                  </a:lnTo>
                  <a:lnTo>
                    <a:pt x="247" y="1404"/>
                  </a:lnTo>
                  <a:lnTo>
                    <a:pt x="247" y="1404"/>
                  </a:lnTo>
                  <a:lnTo>
                    <a:pt x="247" y="1404"/>
                  </a:lnTo>
                  <a:lnTo>
                    <a:pt x="247" y="1404"/>
                  </a:lnTo>
                  <a:lnTo>
                    <a:pt x="247" y="899"/>
                  </a:lnTo>
                  <a:lnTo>
                    <a:pt x="247" y="899"/>
                  </a:lnTo>
                  <a:lnTo>
                    <a:pt x="247" y="1406"/>
                  </a:lnTo>
                  <a:lnTo>
                    <a:pt x="243" y="1406"/>
                  </a:lnTo>
                  <a:lnTo>
                    <a:pt x="243" y="899"/>
                  </a:lnTo>
                  <a:lnTo>
                    <a:pt x="241" y="899"/>
                  </a:lnTo>
                  <a:lnTo>
                    <a:pt x="241" y="1406"/>
                  </a:lnTo>
                  <a:lnTo>
                    <a:pt x="240" y="1406"/>
                  </a:lnTo>
                  <a:lnTo>
                    <a:pt x="240" y="1406"/>
                  </a:lnTo>
                  <a:lnTo>
                    <a:pt x="240" y="1406"/>
                  </a:lnTo>
                  <a:lnTo>
                    <a:pt x="240" y="1406"/>
                  </a:lnTo>
                  <a:lnTo>
                    <a:pt x="239" y="1406"/>
                  </a:lnTo>
                  <a:lnTo>
                    <a:pt x="239" y="1406"/>
                  </a:lnTo>
                  <a:lnTo>
                    <a:pt x="239" y="1406"/>
                  </a:lnTo>
                  <a:lnTo>
                    <a:pt x="239" y="1406"/>
                  </a:lnTo>
                  <a:lnTo>
                    <a:pt x="239" y="1406"/>
                  </a:lnTo>
                  <a:lnTo>
                    <a:pt x="239" y="1406"/>
                  </a:lnTo>
                  <a:lnTo>
                    <a:pt x="239" y="1406"/>
                  </a:lnTo>
                  <a:lnTo>
                    <a:pt x="239" y="899"/>
                  </a:lnTo>
                  <a:lnTo>
                    <a:pt x="239" y="899"/>
                  </a:lnTo>
                  <a:lnTo>
                    <a:pt x="239" y="899"/>
                  </a:lnTo>
                  <a:lnTo>
                    <a:pt x="239" y="899"/>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8"/>
                  </a:lnTo>
                  <a:lnTo>
                    <a:pt x="239" y="1408"/>
                  </a:lnTo>
                  <a:lnTo>
                    <a:pt x="239" y="1408"/>
                  </a:lnTo>
                  <a:lnTo>
                    <a:pt x="238" y="1408"/>
                  </a:lnTo>
                  <a:lnTo>
                    <a:pt x="238" y="1408"/>
                  </a:lnTo>
                  <a:lnTo>
                    <a:pt x="238" y="1408"/>
                  </a:lnTo>
                  <a:lnTo>
                    <a:pt x="238" y="1408"/>
                  </a:lnTo>
                  <a:lnTo>
                    <a:pt x="238" y="1408"/>
                  </a:lnTo>
                  <a:lnTo>
                    <a:pt x="238" y="1408"/>
                  </a:lnTo>
                  <a:lnTo>
                    <a:pt x="238" y="1408"/>
                  </a:lnTo>
                  <a:lnTo>
                    <a:pt x="238" y="1408"/>
                  </a:lnTo>
                  <a:lnTo>
                    <a:pt x="238" y="1408"/>
                  </a:lnTo>
                  <a:lnTo>
                    <a:pt x="238" y="1409"/>
                  </a:lnTo>
                  <a:lnTo>
                    <a:pt x="237" y="1409"/>
                  </a:lnTo>
                  <a:lnTo>
                    <a:pt x="237" y="899"/>
                  </a:lnTo>
                  <a:lnTo>
                    <a:pt x="237" y="899"/>
                  </a:lnTo>
                  <a:lnTo>
                    <a:pt x="237" y="1409"/>
                  </a:lnTo>
                  <a:lnTo>
                    <a:pt x="237" y="1409"/>
                  </a:lnTo>
                  <a:lnTo>
                    <a:pt x="237" y="1409"/>
                  </a:lnTo>
                  <a:lnTo>
                    <a:pt x="237" y="1409"/>
                  </a:lnTo>
                  <a:lnTo>
                    <a:pt x="237" y="1409"/>
                  </a:lnTo>
                  <a:lnTo>
                    <a:pt x="237" y="1409"/>
                  </a:lnTo>
                  <a:lnTo>
                    <a:pt x="237" y="899"/>
                  </a:lnTo>
                  <a:lnTo>
                    <a:pt x="237" y="899"/>
                  </a:lnTo>
                  <a:lnTo>
                    <a:pt x="237"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3"/>
                  </a:lnTo>
                  <a:lnTo>
                    <a:pt x="233" y="1413"/>
                  </a:lnTo>
                  <a:lnTo>
                    <a:pt x="233" y="1414"/>
                  </a:lnTo>
                  <a:lnTo>
                    <a:pt x="233" y="1414"/>
                  </a:lnTo>
                  <a:lnTo>
                    <a:pt x="233" y="1414"/>
                  </a:lnTo>
                  <a:lnTo>
                    <a:pt x="228" y="1414"/>
                  </a:lnTo>
                  <a:lnTo>
                    <a:pt x="228" y="1414"/>
                  </a:lnTo>
                  <a:lnTo>
                    <a:pt x="226" y="1414"/>
                  </a:lnTo>
                  <a:lnTo>
                    <a:pt x="226" y="1414"/>
                  </a:lnTo>
                  <a:lnTo>
                    <a:pt x="224" y="1414"/>
                  </a:lnTo>
                  <a:lnTo>
                    <a:pt x="224" y="1414"/>
                  </a:lnTo>
                  <a:lnTo>
                    <a:pt x="223" y="1414"/>
                  </a:lnTo>
                  <a:lnTo>
                    <a:pt x="223" y="1414"/>
                  </a:lnTo>
                  <a:lnTo>
                    <a:pt x="222" y="1414"/>
                  </a:lnTo>
                  <a:lnTo>
                    <a:pt x="222" y="1414"/>
                  </a:lnTo>
                  <a:lnTo>
                    <a:pt x="222" y="1414"/>
                  </a:lnTo>
                  <a:lnTo>
                    <a:pt x="222" y="1414"/>
                  </a:lnTo>
                  <a:lnTo>
                    <a:pt x="221" y="1414"/>
                  </a:lnTo>
                  <a:lnTo>
                    <a:pt x="221" y="1414"/>
                  </a:lnTo>
                  <a:lnTo>
                    <a:pt x="221" y="1414"/>
                  </a:lnTo>
                  <a:lnTo>
                    <a:pt x="221" y="899"/>
                  </a:lnTo>
                  <a:lnTo>
                    <a:pt x="220" y="899"/>
                  </a:lnTo>
                  <a:lnTo>
                    <a:pt x="220" y="1414"/>
                  </a:lnTo>
                  <a:lnTo>
                    <a:pt x="220" y="1414"/>
                  </a:lnTo>
                  <a:lnTo>
                    <a:pt x="220" y="1414"/>
                  </a:lnTo>
                  <a:lnTo>
                    <a:pt x="220" y="1414"/>
                  </a:lnTo>
                  <a:lnTo>
                    <a:pt x="220" y="1414"/>
                  </a:lnTo>
                  <a:lnTo>
                    <a:pt x="220" y="1414"/>
                  </a:lnTo>
                  <a:lnTo>
                    <a:pt x="220" y="1414"/>
                  </a:lnTo>
                  <a:lnTo>
                    <a:pt x="220" y="1414"/>
                  </a:lnTo>
                  <a:lnTo>
                    <a:pt x="220"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899"/>
                  </a:lnTo>
                  <a:lnTo>
                    <a:pt x="219" y="899"/>
                  </a:lnTo>
                  <a:lnTo>
                    <a:pt x="219" y="899"/>
                  </a:lnTo>
                  <a:lnTo>
                    <a:pt x="219" y="899"/>
                  </a:lnTo>
                  <a:lnTo>
                    <a:pt x="219" y="899"/>
                  </a:lnTo>
                  <a:lnTo>
                    <a:pt x="219" y="899"/>
                  </a:lnTo>
                  <a:lnTo>
                    <a:pt x="219" y="899"/>
                  </a:lnTo>
                  <a:lnTo>
                    <a:pt x="217" y="899"/>
                  </a:lnTo>
                  <a:lnTo>
                    <a:pt x="217" y="1420"/>
                  </a:lnTo>
                  <a:lnTo>
                    <a:pt x="213" y="1420"/>
                  </a:lnTo>
                  <a:lnTo>
                    <a:pt x="213" y="1420"/>
                  </a:lnTo>
                  <a:lnTo>
                    <a:pt x="211" y="1420"/>
                  </a:lnTo>
                  <a:lnTo>
                    <a:pt x="211" y="899"/>
                  </a:lnTo>
                  <a:lnTo>
                    <a:pt x="210" y="899"/>
                  </a:lnTo>
                  <a:lnTo>
                    <a:pt x="210" y="899"/>
                  </a:lnTo>
                  <a:lnTo>
                    <a:pt x="209" y="899"/>
                  </a:lnTo>
                  <a:lnTo>
                    <a:pt x="209" y="899"/>
                  </a:lnTo>
                  <a:lnTo>
                    <a:pt x="209" y="899"/>
                  </a:lnTo>
                  <a:lnTo>
                    <a:pt x="209" y="1420"/>
                  </a:lnTo>
                  <a:lnTo>
                    <a:pt x="209" y="1420"/>
                  </a:lnTo>
                  <a:lnTo>
                    <a:pt x="209" y="1420"/>
                  </a:lnTo>
                  <a:lnTo>
                    <a:pt x="209" y="1420"/>
                  </a:lnTo>
                  <a:lnTo>
                    <a:pt x="209" y="899"/>
                  </a:lnTo>
                  <a:lnTo>
                    <a:pt x="209" y="899"/>
                  </a:lnTo>
                  <a:lnTo>
                    <a:pt x="209" y="1420"/>
                  </a:lnTo>
                  <a:lnTo>
                    <a:pt x="207" y="1420"/>
                  </a:lnTo>
                  <a:lnTo>
                    <a:pt x="207" y="1420"/>
                  </a:lnTo>
                  <a:lnTo>
                    <a:pt x="207" y="1420"/>
                  </a:lnTo>
                  <a:lnTo>
                    <a:pt x="207" y="899"/>
                  </a:lnTo>
                  <a:lnTo>
                    <a:pt x="207" y="899"/>
                  </a:lnTo>
                  <a:lnTo>
                    <a:pt x="207" y="1425"/>
                  </a:lnTo>
                  <a:lnTo>
                    <a:pt x="206" y="1425"/>
                  </a:lnTo>
                  <a:lnTo>
                    <a:pt x="206" y="1425"/>
                  </a:lnTo>
                  <a:lnTo>
                    <a:pt x="205" y="1425"/>
                  </a:lnTo>
                  <a:lnTo>
                    <a:pt x="205" y="1425"/>
                  </a:lnTo>
                  <a:lnTo>
                    <a:pt x="204" y="1425"/>
                  </a:lnTo>
                  <a:lnTo>
                    <a:pt x="204" y="899"/>
                  </a:lnTo>
                  <a:lnTo>
                    <a:pt x="204" y="899"/>
                  </a:lnTo>
                  <a:lnTo>
                    <a:pt x="204" y="899"/>
                  </a:lnTo>
                  <a:lnTo>
                    <a:pt x="204" y="899"/>
                  </a:lnTo>
                  <a:lnTo>
                    <a:pt x="204" y="899"/>
                  </a:lnTo>
                  <a:lnTo>
                    <a:pt x="204" y="899"/>
                  </a:lnTo>
                  <a:lnTo>
                    <a:pt x="204" y="899"/>
                  </a:lnTo>
                  <a:lnTo>
                    <a:pt x="204" y="899"/>
                  </a:lnTo>
                  <a:lnTo>
                    <a:pt x="204" y="1430"/>
                  </a:lnTo>
                  <a:lnTo>
                    <a:pt x="204" y="1430"/>
                  </a:lnTo>
                  <a:lnTo>
                    <a:pt x="204" y="1430"/>
                  </a:lnTo>
                  <a:lnTo>
                    <a:pt x="167" y="1430"/>
                  </a:lnTo>
                  <a:lnTo>
                    <a:pt x="167" y="1430"/>
                  </a:lnTo>
                  <a:lnTo>
                    <a:pt x="160" y="1430"/>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4"/>
                  </a:lnTo>
                  <a:lnTo>
                    <a:pt x="152" y="1434"/>
                  </a:lnTo>
                  <a:lnTo>
                    <a:pt x="152" y="899"/>
                  </a:lnTo>
                  <a:lnTo>
                    <a:pt x="152" y="899"/>
                  </a:lnTo>
                  <a:lnTo>
                    <a:pt x="152" y="899"/>
                  </a:lnTo>
                  <a:lnTo>
                    <a:pt x="152" y="899"/>
                  </a:lnTo>
                  <a:lnTo>
                    <a:pt x="152"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0" y="899"/>
                  </a:lnTo>
                  <a:lnTo>
                    <a:pt x="150" y="899"/>
                  </a:lnTo>
                  <a:lnTo>
                    <a:pt x="150" y="899"/>
                  </a:lnTo>
                  <a:lnTo>
                    <a:pt x="150" y="899"/>
                  </a:lnTo>
                  <a:lnTo>
                    <a:pt x="150" y="899"/>
                  </a:lnTo>
                  <a:lnTo>
                    <a:pt x="150" y="899"/>
                  </a:lnTo>
                  <a:lnTo>
                    <a:pt x="150" y="899"/>
                  </a:lnTo>
                  <a:lnTo>
                    <a:pt x="150" y="899"/>
                  </a:lnTo>
                  <a:lnTo>
                    <a:pt x="150" y="899"/>
                  </a:lnTo>
                  <a:lnTo>
                    <a:pt x="150" y="1444"/>
                  </a:lnTo>
                  <a:lnTo>
                    <a:pt x="150" y="1444"/>
                  </a:lnTo>
                  <a:lnTo>
                    <a:pt x="150" y="1444"/>
                  </a:lnTo>
                  <a:lnTo>
                    <a:pt x="150" y="1444"/>
                  </a:lnTo>
                  <a:lnTo>
                    <a:pt x="150" y="1447"/>
                  </a:lnTo>
                  <a:lnTo>
                    <a:pt x="149" y="1447"/>
                  </a:lnTo>
                  <a:lnTo>
                    <a:pt x="149"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8" y="1447"/>
                  </a:lnTo>
                  <a:lnTo>
                    <a:pt x="148" y="899"/>
                  </a:lnTo>
                  <a:lnTo>
                    <a:pt x="148" y="899"/>
                  </a:lnTo>
                  <a:lnTo>
                    <a:pt x="148" y="1447"/>
                  </a:lnTo>
                  <a:lnTo>
                    <a:pt x="148" y="1447"/>
                  </a:lnTo>
                  <a:lnTo>
                    <a:pt x="148" y="899"/>
                  </a:lnTo>
                  <a:lnTo>
                    <a:pt x="148" y="899"/>
                  </a:lnTo>
                  <a:lnTo>
                    <a:pt x="148" y="899"/>
                  </a:lnTo>
                  <a:lnTo>
                    <a:pt x="148" y="899"/>
                  </a:lnTo>
                  <a:lnTo>
                    <a:pt x="148" y="899"/>
                  </a:lnTo>
                  <a:lnTo>
                    <a:pt x="148" y="899"/>
                  </a:lnTo>
                  <a:lnTo>
                    <a:pt x="148" y="899"/>
                  </a:lnTo>
                  <a:lnTo>
                    <a:pt x="147" y="899"/>
                  </a:lnTo>
                  <a:lnTo>
                    <a:pt x="147" y="899"/>
                  </a:lnTo>
                  <a:lnTo>
                    <a:pt x="147" y="899"/>
                  </a:lnTo>
                  <a:lnTo>
                    <a:pt x="147" y="899"/>
                  </a:lnTo>
                  <a:lnTo>
                    <a:pt x="147" y="899"/>
                  </a:lnTo>
                  <a:lnTo>
                    <a:pt x="147" y="1453"/>
                  </a:lnTo>
                  <a:lnTo>
                    <a:pt x="147" y="1453"/>
                  </a:lnTo>
                  <a:lnTo>
                    <a:pt x="147" y="1453"/>
                  </a:lnTo>
                  <a:lnTo>
                    <a:pt x="144" y="1453"/>
                  </a:lnTo>
                  <a:lnTo>
                    <a:pt x="144" y="1453"/>
                  </a:lnTo>
                  <a:lnTo>
                    <a:pt x="143" y="1453"/>
                  </a:lnTo>
                  <a:lnTo>
                    <a:pt x="143" y="1453"/>
                  </a:lnTo>
                  <a:lnTo>
                    <a:pt x="142" y="1453"/>
                  </a:lnTo>
                  <a:lnTo>
                    <a:pt x="142" y="1453"/>
                  </a:lnTo>
                  <a:lnTo>
                    <a:pt x="142" y="1453"/>
                  </a:lnTo>
                  <a:lnTo>
                    <a:pt x="142" y="1453"/>
                  </a:lnTo>
                  <a:lnTo>
                    <a:pt x="142" y="1453"/>
                  </a:lnTo>
                  <a:lnTo>
                    <a:pt x="142"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899"/>
                  </a:lnTo>
                  <a:lnTo>
                    <a:pt x="141" y="899"/>
                  </a:lnTo>
                  <a:lnTo>
                    <a:pt x="141" y="899"/>
                  </a:lnTo>
                  <a:lnTo>
                    <a:pt x="141" y="899"/>
                  </a:lnTo>
                  <a:lnTo>
                    <a:pt x="141" y="899"/>
                  </a:lnTo>
                  <a:lnTo>
                    <a:pt x="141" y="899"/>
                  </a:lnTo>
                  <a:lnTo>
                    <a:pt x="141" y="899"/>
                  </a:lnTo>
                  <a:lnTo>
                    <a:pt x="140" y="899"/>
                  </a:lnTo>
                  <a:lnTo>
                    <a:pt x="140" y="899"/>
                  </a:lnTo>
                  <a:lnTo>
                    <a:pt x="140" y="899"/>
                  </a:lnTo>
                  <a:lnTo>
                    <a:pt x="140" y="899"/>
                  </a:lnTo>
                  <a:lnTo>
                    <a:pt x="140" y="899"/>
                  </a:lnTo>
                  <a:lnTo>
                    <a:pt x="140" y="1460"/>
                  </a:lnTo>
                  <a:lnTo>
                    <a:pt x="140" y="1460"/>
                  </a:lnTo>
                  <a:lnTo>
                    <a:pt x="140" y="1460"/>
                  </a:lnTo>
                  <a:lnTo>
                    <a:pt x="140" y="1460"/>
                  </a:lnTo>
                  <a:lnTo>
                    <a:pt x="140" y="1460"/>
                  </a:lnTo>
                  <a:lnTo>
                    <a:pt x="140" y="1460"/>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4"/>
                  </a:lnTo>
                  <a:lnTo>
                    <a:pt x="140" y="1464"/>
                  </a:lnTo>
                  <a:lnTo>
                    <a:pt x="140" y="1464"/>
                  </a:lnTo>
                  <a:lnTo>
                    <a:pt x="140" y="1464"/>
                  </a:lnTo>
                  <a:lnTo>
                    <a:pt x="140" y="1464"/>
                  </a:lnTo>
                  <a:lnTo>
                    <a:pt x="140" y="1464"/>
                  </a:lnTo>
                  <a:lnTo>
                    <a:pt x="140" y="1465"/>
                  </a:lnTo>
                  <a:lnTo>
                    <a:pt x="140" y="1465"/>
                  </a:lnTo>
                  <a:lnTo>
                    <a:pt x="140" y="1465"/>
                  </a:lnTo>
                  <a:lnTo>
                    <a:pt x="140" y="1465"/>
                  </a:lnTo>
                  <a:lnTo>
                    <a:pt x="140" y="1468"/>
                  </a:lnTo>
                  <a:lnTo>
                    <a:pt x="140" y="1468"/>
                  </a:lnTo>
                  <a:lnTo>
                    <a:pt x="140" y="1468"/>
                  </a:lnTo>
                  <a:lnTo>
                    <a:pt x="140" y="1468"/>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71"/>
                  </a:lnTo>
                  <a:lnTo>
                    <a:pt x="139" y="1471"/>
                  </a:lnTo>
                  <a:lnTo>
                    <a:pt x="139" y="1471"/>
                  </a:lnTo>
                  <a:lnTo>
                    <a:pt x="139" y="1471"/>
                  </a:lnTo>
                  <a:lnTo>
                    <a:pt x="139" y="899"/>
                  </a:lnTo>
                  <a:lnTo>
                    <a:pt x="139" y="899"/>
                  </a:lnTo>
                  <a:lnTo>
                    <a:pt x="139" y="1471"/>
                  </a:lnTo>
                  <a:lnTo>
                    <a:pt x="139" y="1471"/>
                  </a:lnTo>
                  <a:lnTo>
                    <a:pt x="139" y="899"/>
                  </a:lnTo>
                  <a:lnTo>
                    <a:pt x="139" y="899"/>
                  </a:lnTo>
                  <a:lnTo>
                    <a:pt x="139" y="1471"/>
                  </a:lnTo>
                  <a:lnTo>
                    <a:pt x="139" y="1471"/>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1477"/>
                  </a:lnTo>
                  <a:lnTo>
                    <a:pt x="138" y="1477"/>
                  </a:lnTo>
                  <a:lnTo>
                    <a:pt x="138" y="1477"/>
                  </a:lnTo>
                  <a:lnTo>
                    <a:pt x="138" y="1477"/>
                  </a:lnTo>
                  <a:lnTo>
                    <a:pt x="138" y="1477"/>
                  </a:lnTo>
                  <a:lnTo>
                    <a:pt x="138" y="1477"/>
                  </a:lnTo>
                  <a:lnTo>
                    <a:pt x="138" y="1480"/>
                  </a:lnTo>
                  <a:lnTo>
                    <a:pt x="138" y="1480"/>
                  </a:lnTo>
                  <a:lnTo>
                    <a:pt x="138" y="1480"/>
                  </a:lnTo>
                  <a:lnTo>
                    <a:pt x="138" y="1480"/>
                  </a:lnTo>
                  <a:lnTo>
                    <a:pt x="138"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899"/>
                  </a:lnTo>
                  <a:lnTo>
                    <a:pt x="137" y="899"/>
                  </a:lnTo>
                  <a:lnTo>
                    <a:pt x="137" y="899"/>
                  </a:lnTo>
                  <a:lnTo>
                    <a:pt x="137" y="899"/>
                  </a:lnTo>
                  <a:lnTo>
                    <a:pt x="137"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1492"/>
                  </a:lnTo>
                  <a:lnTo>
                    <a:pt x="136" y="1492"/>
                  </a:lnTo>
                  <a:lnTo>
                    <a:pt x="136" y="1492"/>
                  </a:lnTo>
                  <a:lnTo>
                    <a:pt x="135" y="1492"/>
                  </a:lnTo>
                  <a:lnTo>
                    <a:pt x="135" y="899"/>
                  </a:lnTo>
                  <a:lnTo>
                    <a:pt x="135" y="899"/>
                  </a:lnTo>
                  <a:lnTo>
                    <a:pt x="135" y="1492"/>
                  </a:lnTo>
                  <a:lnTo>
                    <a:pt x="135" y="1492"/>
                  </a:lnTo>
                  <a:lnTo>
                    <a:pt x="135" y="1492"/>
                  </a:lnTo>
                  <a:lnTo>
                    <a:pt x="135" y="1492"/>
                  </a:lnTo>
                  <a:lnTo>
                    <a:pt x="135" y="1492"/>
                  </a:lnTo>
                  <a:lnTo>
                    <a:pt x="135" y="1492"/>
                  </a:lnTo>
                  <a:lnTo>
                    <a:pt x="135" y="1496"/>
                  </a:lnTo>
                  <a:lnTo>
                    <a:pt x="133" y="1496"/>
                  </a:lnTo>
                  <a:lnTo>
                    <a:pt x="133" y="1496"/>
                  </a:lnTo>
                  <a:lnTo>
                    <a:pt x="131" y="1496"/>
                  </a:lnTo>
                  <a:lnTo>
                    <a:pt x="131" y="1496"/>
                  </a:lnTo>
                  <a:lnTo>
                    <a:pt x="131" y="1496"/>
                  </a:lnTo>
                  <a:lnTo>
                    <a:pt x="131" y="1498"/>
                  </a:lnTo>
                  <a:lnTo>
                    <a:pt x="129" y="1498"/>
                  </a:lnTo>
                  <a:lnTo>
                    <a:pt x="129" y="1498"/>
                  </a:lnTo>
                  <a:lnTo>
                    <a:pt x="128" y="1498"/>
                  </a:lnTo>
                  <a:lnTo>
                    <a:pt x="128" y="1498"/>
                  </a:lnTo>
                  <a:lnTo>
                    <a:pt x="128" y="1498"/>
                  </a:lnTo>
                  <a:lnTo>
                    <a:pt x="128"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899"/>
                  </a:lnTo>
                  <a:lnTo>
                    <a:pt x="127" y="899"/>
                  </a:lnTo>
                  <a:lnTo>
                    <a:pt x="127" y="899"/>
                  </a:lnTo>
                  <a:lnTo>
                    <a:pt x="126" y="899"/>
                  </a:lnTo>
                  <a:lnTo>
                    <a:pt x="126" y="899"/>
                  </a:lnTo>
                  <a:lnTo>
                    <a:pt x="126" y="899"/>
                  </a:lnTo>
                  <a:lnTo>
                    <a:pt x="126"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10"/>
                  </a:lnTo>
                  <a:lnTo>
                    <a:pt x="125" y="1510"/>
                  </a:lnTo>
                  <a:lnTo>
                    <a:pt x="125" y="1510"/>
                  </a:lnTo>
                  <a:lnTo>
                    <a:pt x="125" y="1510"/>
                  </a:lnTo>
                  <a:lnTo>
                    <a:pt x="125" y="1510"/>
                  </a:lnTo>
                  <a:lnTo>
                    <a:pt x="123" y="1510"/>
                  </a:lnTo>
                  <a:lnTo>
                    <a:pt x="123" y="1510"/>
                  </a:lnTo>
                  <a:lnTo>
                    <a:pt x="123" y="1510"/>
                  </a:lnTo>
                  <a:lnTo>
                    <a:pt x="123" y="1512"/>
                  </a:lnTo>
                  <a:lnTo>
                    <a:pt x="123" y="1512"/>
                  </a:lnTo>
                  <a:lnTo>
                    <a:pt x="123" y="899"/>
                  </a:lnTo>
                  <a:lnTo>
                    <a:pt x="123" y="899"/>
                  </a:lnTo>
                  <a:lnTo>
                    <a:pt x="123" y="899"/>
                  </a:lnTo>
                  <a:lnTo>
                    <a:pt x="123" y="899"/>
                  </a:lnTo>
                  <a:lnTo>
                    <a:pt x="123" y="899"/>
                  </a:lnTo>
                  <a:lnTo>
                    <a:pt x="123" y="899"/>
                  </a:lnTo>
                  <a:lnTo>
                    <a:pt x="123"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1516"/>
                  </a:lnTo>
                  <a:lnTo>
                    <a:pt x="119" y="1516"/>
                  </a:lnTo>
                  <a:lnTo>
                    <a:pt x="119" y="899"/>
                  </a:lnTo>
                  <a:lnTo>
                    <a:pt x="119" y="899"/>
                  </a:lnTo>
                  <a:lnTo>
                    <a:pt x="119" y="1516"/>
                  </a:lnTo>
                  <a:lnTo>
                    <a:pt x="119" y="1516"/>
                  </a:lnTo>
                  <a:lnTo>
                    <a:pt x="119" y="1516"/>
                  </a:lnTo>
                  <a:lnTo>
                    <a:pt x="119" y="1516"/>
                  </a:lnTo>
                  <a:lnTo>
                    <a:pt x="119" y="899"/>
                  </a:lnTo>
                  <a:lnTo>
                    <a:pt x="119" y="899"/>
                  </a:lnTo>
                  <a:lnTo>
                    <a:pt x="119" y="1516"/>
                  </a:lnTo>
                  <a:lnTo>
                    <a:pt x="119" y="1516"/>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7" y="899"/>
                  </a:lnTo>
                  <a:lnTo>
                    <a:pt x="117"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1529"/>
                  </a:lnTo>
                  <a:lnTo>
                    <a:pt x="116" y="1529"/>
                  </a:lnTo>
                  <a:lnTo>
                    <a:pt x="116" y="1529"/>
                  </a:lnTo>
                  <a:lnTo>
                    <a:pt x="116" y="1529"/>
                  </a:lnTo>
                  <a:lnTo>
                    <a:pt x="116" y="899"/>
                  </a:lnTo>
                  <a:lnTo>
                    <a:pt x="116" y="899"/>
                  </a:lnTo>
                  <a:lnTo>
                    <a:pt x="116" y="899"/>
                  </a:lnTo>
                  <a:lnTo>
                    <a:pt x="116" y="899"/>
                  </a:lnTo>
                  <a:lnTo>
                    <a:pt x="116" y="899"/>
                  </a:lnTo>
                  <a:lnTo>
                    <a:pt x="115" y="899"/>
                  </a:lnTo>
                  <a:lnTo>
                    <a:pt x="115" y="1532"/>
                  </a:lnTo>
                  <a:lnTo>
                    <a:pt x="112" y="1532"/>
                  </a:lnTo>
                  <a:lnTo>
                    <a:pt x="112" y="1532"/>
                  </a:lnTo>
                  <a:lnTo>
                    <a:pt x="110" y="1532"/>
                  </a:lnTo>
                  <a:lnTo>
                    <a:pt x="110" y="1532"/>
                  </a:lnTo>
                  <a:lnTo>
                    <a:pt x="108" y="1532"/>
                  </a:lnTo>
                  <a:lnTo>
                    <a:pt x="108" y="1532"/>
                  </a:lnTo>
                  <a:lnTo>
                    <a:pt x="107" y="1532"/>
                  </a:lnTo>
                  <a:lnTo>
                    <a:pt x="107" y="1532"/>
                  </a:lnTo>
                  <a:lnTo>
                    <a:pt x="107" y="1532"/>
                  </a:lnTo>
                  <a:lnTo>
                    <a:pt x="107" y="899"/>
                  </a:lnTo>
                  <a:lnTo>
                    <a:pt x="106" y="899"/>
                  </a:lnTo>
                  <a:lnTo>
                    <a:pt x="106" y="899"/>
                  </a:lnTo>
                  <a:lnTo>
                    <a:pt x="104" y="899"/>
                  </a:lnTo>
                  <a:lnTo>
                    <a:pt x="104" y="899"/>
                  </a:lnTo>
                  <a:lnTo>
                    <a:pt x="103" y="899"/>
                  </a:lnTo>
                  <a:lnTo>
                    <a:pt x="103" y="899"/>
                  </a:lnTo>
                  <a:lnTo>
                    <a:pt x="103" y="899"/>
                  </a:lnTo>
                  <a:lnTo>
                    <a:pt x="103" y="899"/>
                  </a:lnTo>
                  <a:lnTo>
                    <a:pt x="103" y="899"/>
                  </a:lnTo>
                  <a:lnTo>
                    <a:pt x="103" y="899"/>
                  </a:lnTo>
                  <a:lnTo>
                    <a:pt x="103" y="899"/>
                  </a:lnTo>
                  <a:lnTo>
                    <a:pt x="103" y="899"/>
                  </a:lnTo>
                  <a:lnTo>
                    <a:pt x="102" y="899"/>
                  </a:lnTo>
                  <a:lnTo>
                    <a:pt x="102" y="899"/>
                  </a:lnTo>
                  <a:lnTo>
                    <a:pt x="101" y="899"/>
                  </a:lnTo>
                  <a:lnTo>
                    <a:pt x="101" y="1544"/>
                  </a:lnTo>
                  <a:lnTo>
                    <a:pt x="94" y="1544"/>
                  </a:lnTo>
                  <a:lnTo>
                    <a:pt x="94" y="899"/>
                  </a:lnTo>
                  <a:lnTo>
                    <a:pt x="93" y="899"/>
                  </a:lnTo>
                  <a:lnTo>
                    <a:pt x="93" y="1544"/>
                  </a:lnTo>
                  <a:lnTo>
                    <a:pt x="93" y="1544"/>
                  </a:lnTo>
                  <a:lnTo>
                    <a:pt x="93" y="1546"/>
                  </a:lnTo>
                  <a:lnTo>
                    <a:pt x="92" y="1546"/>
                  </a:lnTo>
                  <a:lnTo>
                    <a:pt x="92" y="1546"/>
                  </a:lnTo>
                  <a:lnTo>
                    <a:pt x="89" y="1546"/>
                  </a:lnTo>
                  <a:lnTo>
                    <a:pt x="89" y="1557"/>
                  </a:lnTo>
                  <a:lnTo>
                    <a:pt x="89" y="1557"/>
                  </a:lnTo>
                  <a:lnTo>
                    <a:pt x="89" y="1558"/>
                  </a:lnTo>
                  <a:lnTo>
                    <a:pt x="89" y="1558"/>
                  </a:lnTo>
                  <a:lnTo>
                    <a:pt x="89" y="1558"/>
                  </a:lnTo>
                  <a:lnTo>
                    <a:pt x="89" y="1558"/>
                  </a:lnTo>
                  <a:lnTo>
                    <a:pt x="89" y="1561"/>
                  </a:lnTo>
                  <a:lnTo>
                    <a:pt x="89" y="1561"/>
                  </a:lnTo>
                  <a:lnTo>
                    <a:pt x="89" y="1561"/>
                  </a:lnTo>
                  <a:lnTo>
                    <a:pt x="88" y="1561"/>
                  </a:lnTo>
                  <a:lnTo>
                    <a:pt x="88" y="1561"/>
                  </a:lnTo>
                  <a:lnTo>
                    <a:pt x="88" y="1561"/>
                  </a:lnTo>
                  <a:lnTo>
                    <a:pt x="88" y="899"/>
                  </a:lnTo>
                  <a:lnTo>
                    <a:pt x="88" y="899"/>
                  </a:lnTo>
                  <a:lnTo>
                    <a:pt x="88" y="1561"/>
                  </a:lnTo>
                  <a:lnTo>
                    <a:pt x="88" y="1561"/>
                  </a:lnTo>
                  <a:lnTo>
                    <a:pt x="88" y="1561"/>
                  </a:lnTo>
                  <a:lnTo>
                    <a:pt x="88" y="1561"/>
                  </a:lnTo>
                  <a:lnTo>
                    <a:pt x="88" y="1561"/>
                  </a:lnTo>
                  <a:lnTo>
                    <a:pt x="88" y="1561"/>
                  </a:lnTo>
                  <a:lnTo>
                    <a:pt x="88" y="1564"/>
                  </a:lnTo>
                  <a:lnTo>
                    <a:pt x="87" y="1564"/>
                  </a:lnTo>
                  <a:lnTo>
                    <a:pt x="87" y="1564"/>
                  </a:lnTo>
                  <a:lnTo>
                    <a:pt x="87" y="1564"/>
                  </a:lnTo>
                  <a:lnTo>
                    <a:pt x="87" y="1567"/>
                  </a:lnTo>
                  <a:lnTo>
                    <a:pt x="87" y="1567"/>
                  </a:lnTo>
                  <a:lnTo>
                    <a:pt x="87" y="1567"/>
                  </a:lnTo>
                  <a:lnTo>
                    <a:pt x="87" y="1567"/>
                  </a:lnTo>
                  <a:lnTo>
                    <a:pt x="87" y="899"/>
                  </a:lnTo>
                  <a:lnTo>
                    <a:pt x="87" y="899"/>
                  </a:lnTo>
                  <a:lnTo>
                    <a:pt x="87" y="1567"/>
                  </a:lnTo>
                  <a:lnTo>
                    <a:pt x="87" y="1567"/>
                  </a:lnTo>
                  <a:lnTo>
                    <a:pt x="87" y="1568"/>
                  </a:lnTo>
                  <a:lnTo>
                    <a:pt x="87" y="1568"/>
                  </a:lnTo>
                  <a:lnTo>
                    <a:pt x="87" y="1568"/>
                  </a:lnTo>
                  <a:lnTo>
                    <a:pt x="86" y="1568"/>
                  </a:lnTo>
                  <a:lnTo>
                    <a:pt x="86" y="1568"/>
                  </a:lnTo>
                  <a:lnTo>
                    <a:pt x="86" y="1568"/>
                  </a:lnTo>
                  <a:lnTo>
                    <a:pt x="86" y="1568"/>
                  </a:lnTo>
                  <a:lnTo>
                    <a:pt x="86" y="1568"/>
                  </a:lnTo>
                  <a:lnTo>
                    <a:pt x="86" y="899"/>
                  </a:lnTo>
                  <a:lnTo>
                    <a:pt x="86" y="899"/>
                  </a:lnTo>
                  <a:lnTo>
                    <a:pt x="86" y="899"/>
                  </a:lnTo>
                  <a:lnTo>
                    <a:pt x="86" y="899"/>
                  </a:lnTo>
                  <a:lnTo>
                    <a:pt x="86" y="899"/>
                  </a:lnTo>
                  <a:lnTo>
                    <a:pt x="86" y="899"/>
                  </a:lnTo>
                  <a:lnTo>
                    <a:pt x="86" y="899"/>
                  </a:lnTo>
                  <a:lnTo>
                    <a:pt x="85" y="899"/>
                  </a:lnTo>
                  <a:lnTo>
                    <a:pt x="85" y="899"/>
                  </a:lnTo>
                  <a:lnTo>
                    <a:pt x="83" y="899"/>
                  </a:lnTo>
                  <a:lnTo>
                    <a:pt x="83" y="899"/>
                  </a:lnTo>
                  <a:lnTo>
                    <a:pt x="81" y="899"/>
                  </a:lnTo>
                  <a:lnTo>
                    <a:pt x="81" y="899"/>
                  </a:lnTo>
                  <a:lnTo>
                    <a:pt x="81" y="899"/>
                  </a:lnTo>
                  <a:lnTo>
                    <a:pt x="81" y="899"/>
                  </a:lnTo>
                  <a:lnTo>
                    <a:pt x="81" y="899"/>
                  </a:lnTo>
                  <a:lnTo>
                    <a:pt x="81" y="899"/>
                  </a:lnTo>
                  <a:lnTo>
                    <a:pt x="81" y="899"/>
                  </a:lnTo>
                  <a:lnTo>
                    <a:pt x="81" y="1586"/>
                  </a:lnTo>
                  <a:lnTo>
                    <a:pt x="76" y="1586"/>
                  </a:lnTo>
                  <a:lnTo>
                    <a:pt x="76" y="1586"/>
                  </a:lnTo>
                  <a:lnTo>
                    <a:pt x="72" y="1586"/>
                  </a:lnTo>
                  <a:lnTo>
                    <a:pt x="72" y="1586"/>
                  </a:lnTo>
                  <a:lnTo>
                    <a:pt x="70" y="1586"/>
                  </a:lnTo>
                  <a:lnTo>
                    <a:pt x="70" y="1591"/>
                  </a:lnTo>
                  <a:lnTo>
                    <a:pt x="70" y="1591"/>
                  </a:lnTo>
                  <a:lnTo>
                    <a:pt x="70" y="1591"/>
                  </a:lnTo>
                  <a:lnTo>
                    <a:pt x="70" y="1591"/>
                  </a:lnTo>
                  <a:lnTo>
                    <a:pt x="70" y="1591"/>
                  </a:lnTo>
                  <a:lnTo>
                    <a:pt x="70" y="1591"/>
                  </a:lnTo>
                  <a:lnTo>
                    <a:pt x="70" y="1591"/>
                  </a:lnTo>
                  <a:lnTo>
                    <a:pt x="70" y="1591"/>
                  </a:lnTo>
                  <a:lnTo>
                    <a:pt x="70" y="1594"/>
                  </a:lnTo>
                  <a:lnTo>
                    <a:pt x="70" y="1594"/>
                  </a:lnTo>
                  <a:lnTo>
                    <a:pt x="70" y="899"/>
                  </a:lnTo>
                  <a:lnTo>
                    <a:pt x="69" y="899"/>
                  </a:lnTo>
                  <a:lnTo>
                    <a:pt x="69" y="899"/>
                  </a:lnTo>
                  <a:lnTo>
                    <a:pt x="68" y="899"/>
                  </a:lnTo>
                  <a:lnTo>
                    <a:pt x="68" y="899"/>
                  </a:lnTo>
                  <a:lnTo>
                    <a:pt x="68" y="899"/>
                  </a:lnTo>
                  <a:lnTo>
                    <a:pt x="68" y="899"/>
                  </a:lnTo>
                  <a:lnTo>
                    <a:pt x="67" y="899"/>
                  </a:lnTo>
                  <a:lnTo>
                    <a:pt x="67" y="899"/>
                  </a:lnTo>
                  <a:lnTo>
                    <a:pt x="67" y="899"/>
                  </a:lnTo>
                  <a:lnTo>
                    <a:pt x="67" y="899"/>
                  </a:lnTo>
                  <a:lnTo>
                    <a:pt x="67" y="899"/>
                  </a:lnTo>
                  <a:lnTo>
                    <a:pt x="67" y="899"/>
                  </a:lnTo>
                  <a:lnTo>
                    <a:pt x="67" y="899"/>
                  </a:lnTo>
                  <a:lnTo>
                    <a:pt x="67" y="899"/>
                  </a:lnTo>
                  <a:lnTo>
                    <a:pt x="67" y="899"/>
                  </a:lnTo>
                  <a:lnTo>
                    <a:pt x="67" y="899"/>
                  </a:lnTo>
                  <a:lnTo>
                    <a:pt x="66" y="899"/>
                  </a:lnTo>
                  <a:lnTo>
                    <a:pt x="66" y="1620"/>
                  </a:lnTo>
                  <a:lnTo>
                    <a:pt x="65" y="1620"/>
                  </a:lnTo>
                  <a:lnTo>
                    <a:pt x="65" y="1620"/>
                  </a:lnTo>
                  <a:lnTo>
                    <a:pt x="65" y="1620"/>
                  </a:lnTo>
                  <a:lnTo>
                    <a:pt x="65" y="1621"/>
                  </a:lnTo>
                  <a:lnTo>
                    <a:pt x="65" y="1621"/>
                  </a:lnTo>
                  <a:lnTo>
                    <a:pt x="65" y="1621"/>
                  </a:lnTo>
                  <a:lnTo>
                    <a:pt x="65" y="1621"/>
                  </a:lnTo>
                  <a:lnTo>
                    <a:pt x="65"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3"/>
                  </a:lnTo>
                  <a:lnTo>
                    <a:pt x="64" y="1623"/>
                  </a:lnTo>
                  <a:lnTo>
                    <a:pt x="64" y="1623"/>
                  </a:lnTo>
                  <a:lnTo>
                    <a:pt x="64" y="1623"/>
                  </a:lnTo>
                  <a:lnTo>
                    <a:pt x="64" y="1625"/>
                  </a:lnTo>
                  <a:lnTo>
                    <a:pt x="64" y="1625"/>
                  </a:lnTo>
                  <a:lnTo>
                    <a:pt x="64" y="1625"/>
                  </a:lnTo>
                  <a:lnTo>
                    <a:pt x="64" y="1625"/>
                  </a:lnTo>
                  <a:lnTo>
                    <a:pt x="64" y="1625"/>
                  </a:lnTo>
                  <a:lnTo>
                    <a:pt x="64" y="1625"/>
                  </a:lnTo>
                  <a:lnTo>
                    <a:pt x="64" y="1631"/>
                  </a:lnTo>
                  <a:lnTo>
                    <a:pt x="64" y="1631"/>
                  </a:lnTo>
                  <a:lnTo>
                    <a:pt x="64" y="1631"/>
                  </a:lnTo>
                  <a:lnTo>
                    <a:pt x="64" y="1631"/>
                  </a:lnTo>
                  <a:lnTo>
                    <a:pt x="64" y="1636"/>
                  </a:lnTo>
                  <a:lnTo>
                    <a:pt x="64" y="1636"/>
                  </a:lnTo>
                  <a:lnTo>
                    <a:pt x="64" y="1636"/>
                  </a:lnTo>
                  <a:lnTo>
                    <a:pt x="64" y="1636"/>
                  </a:lnTo>
                  <a:lnTo>
                    <a:pt x="64" y="1636"/>
                  </a:lnTo>
                  <a:lnTo>
                    <a:pt x="63" y="1636"/>
                  </a:lnTo>
                  <a:lnTo>
                    <a:pt x="63" y="1636"/>
                  </a:lnTo>
                  <a:lnTo>
                    <a:pt x="62" y="1636"/>
                  </a:lnTo>
                  <a:lnTo>
                    <a:pt x="62" y="1636"/>
                  </a:lnTo>
                  <a:lnTo>
                    <a:pt x="62" y="1636"/>
                  </a:lnTo>
                  <a:lnTo>
                    <a:pt x="62" y="1636"/>
                  </a:lnTo>
                  <a:lnTo>
                    <a:pt x="62" y="1636"/>
                  </a:lnTo>
                  <a:lnTo>
                    <a:pt x="62" y="1636"/>
                  </a:lnTo>
                  <a:lnTo>
                    <a:pt x="62" y="1636"/>
                  </a:lnTo>
                  <a:lnTo>
                    <a:pt x="62" y="1638"/>
                  </a:lnTo>
                  <a:lnTo>
                    <a:pt x="60" y="1638"/>
                  </a:lnTo>
                  <a:lnTo>
                    <a:pt x="60" y="1638"/>
                  </a:lnTo>
                  <a:lnTo>
                    <a:pt x="58" y="1638"/>
                  </a:lnTo>
                  <a:lnTo>
                    <a:pt x="58" y="1638"/>
                  </a:lnTo>
                  <a:lnTo>
                    <a:pt x="56" y="1638"/>
                  </a:lnTo>
                  <a:lnTo>
                    <a:pt x="56" y="1638"/>
                  </a:lnTo>
                  <a:lnTo>
                    <a:pt x="56" y="1638"/>
                  </a:lnTo>
                  <a:lnTo>
                    <a:pt x="56"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44"/>
                  </a:lnTo>
                  <a:lnTo>
                    <a:pt x="50" y="1644"/>
                  </a:lnTo>
                  <a:lnTo>
                    <a:pt x="50" y="899"/>
                  </a:lnTo>
                  <a:lnTo>
                    <a:pt x="47" y="899"/>
                  </a:lnTo>
                  <a:lnTo>
                    <a:pt x="47" y="1644"/>
                  </a:lnTo>
                  <a:lnTo>
                    <a:pt x="46" y="1644"/>
                  </a:lnTo>
                  <a:lnTo>
                    <a:pt x="46" y="899"/>
                  </a:lnTo>
                  <a:lnTo>
                    <a:pt x="46" y="899"/>
                  </a:lnTo>
                  <a:lnTo>
                    <a:pt x="46" y="1644"/>
                  </a:lnTo>
                  <a:lnTo>
                    <a:pt x="46" y="1644"/>
                  </a:lnTo>
                  <a:lnTo>
                    <a:pt x="46" y="1644"/>
                  </a:lnTo>
                  <a:lnTo>
                    <a:pt x="46" y="1644"/>
                  </a:lnTo>
                  <a:lnTo>
                    <a:pt x="46" y="1646"/>
                  </a:lnTo>
                  <a:lnTo>
                    <a:pt x="46" y="1646"/>
                  </a:lnTo>
                  <a:lnTo>
                    <a:pt x="46"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4" y="899"/>
                  </a:lnTo>
                  <a:lnTo>
                    <a:pt x="44" y="899"/>
                  </a:lnTo>
                  <a:lnTo>
                    <a:pt x="44" y="899"/>
                  </a:lnTo>
                  <a:lnTo>
                    <a:pt x="44" y="899"/>
                  </a:lnTo>
                  <a:lnTo>
                    <a:pt x="44" y="899"/>
                  </a:lnTo>
                  <a:lnTo>
                    <a:pt x="44" y="899"/>
                  </a:lnTo>
                  <a:lnTo>
                    <a:pt x="44" y="899"/>
                  </a:lnTo>
                  <a:lnTo>
                    <a:pt x="44" y="1661"/>
                  </a:lnTo>
                  <a:lnTo>
                    <a:pt x="44" y="1661"/>
                  </a:lnTo>
                  <a:lnTo>
                    <a:pt x="44" y="1661"/>
                  </a:lnTo>
                  <a:lnTo>
                    <a:pt x="44" y="1661"/>
                  </a:lnTo>
                  <a:lnTo>
                    <a:pt x="44" y="899"/>
                  </a:lnTo>
                  <a:lnTo>
                    <a:pt x="44" y="899"/>
                  </a:lnTo>
                  <a:lnTo>
                    <a:pt x="44" y="899"/>
                  </a:lnTo>
                  <a:lnTo>
                    <a:pt x="44" y="899"/>
                  </a:lnTo>
                  <a:lnTo>
                    <a:pt x="44" y="899"/>
                  </a:lnTo>
                  <a:lnTo>
                    <a:pt x="43" y="899"/>
                  </a:lnTo>
                  <a:lnTo>
                    <a:pt x="43" y="899"/>
                  </a:lnTo>
                  <a:lnTo>
                    <a:pt x="43" y="899"/>
                  </a:lnTo>
                  <a:lnTo>
                    <a:pt x="43" y="899"/>
                  </a:lnTo>
                  <a:lnTo>
                    <a:pt x="43" y="899"/>
                  </a:lnTo>
                  <a:lnTo>
                    <a:pt x="43" y="1669"/>
                  </a:lnTo>
                  <a:lnTo>
                    <a:pt x="43" y="1669"/>
                  </a:lnTo>
                  <a:lnTo>
                    <a:pt x="43" y="899"/>
                  </a:lnTo>
                  <a:lnTo>
                    <a:pt x="43" y="899"/>
                  </a:lnTo>
                  <a:lnTo>
                    <a:pt x="43" y="1671"/>
                  </a:lnTo>
                  <a:lnTo>
                    <a:pt x="43" y="1671"/>
                  </a:lnTo>
                  <a:lnTo>
                    <a:pt x="43" y="1671"/>
                  </a:lnTo>
                  <a:lnTo>
                    <a:pt x="43" y="1671"/>
                  </a:lnTo>
                  <a:lnTo>
                    <a:pt x="43" y="1671"/>
                  </a:lnTo>
                  <a:lnTo>
                    <a:pt x="43" y="1671"/>
                  </a:lnTo>
                  <a:lnTo>
                    <a:pt x="43" y="1671"/>
                  </a:lnTo>
                  <a:lnTo>
                    <a:pt x="43" y="1671"/>
                  </a:lnTo>
                  <a:lnTo>
                    <a:pt x="43" y="899"/>
                  </a:lnTo>
                  <a:lnTo>
                    <a:pt x="43" y="899"/>
                  </a:lnTo>
                  <a:lnTo>
                    <a:pt x="43" y="899"/>
                  </a:lnTo>
                  <a:lnTo>
                    <a:pt x="43" y="899"/>
                  </a:lnTo>
                  <a:lnTo>
                    <a:pt x="43" y="899"/>
                  </a:lnTo>
                  <a:lnTo>
                    <a:pt x="42" y="899"/>
                  </a:lnTo>
                  <a:lnTo>
                    <a:pt x="42" y="899"/>
                  </a:lnTo>
                  <a:lnTo>
                    <a:pt x="42" y="899"/>
                  </a:lnTo>
                  <a:lnTo>
                    <a:pt x="42" y="1681"/>
                  </a:lnTo>
                  <a:lnTo>
                    <a:pt x="41" y="1681"/>
                  </a:lnTo>
                  <a:lnTo>
                    <a:pt x="41" y="1681"/>
                  </a:lnTo>
                  <a:lnTo>
                    <a:pt x="41" y="1681"/>
                  </a:lnTo>
                  <a:lnTo>
                    <a:pt x="41" y="1681"/>
                  </a:lnTo>
                  <a:lnTo>
                    <a:pt x="41" y="1681"/>
                  </a:lnTo>
                  <a:lnTo>
                    <a:pt x="41" y="899"/>
                  </a:lnTo>
                  <a:lnTo>
                    <a:pt x="41" y="899"/>
                  </a:lnTo>
                  <a:lnTo>
                    <a:pt x="41" y="899"/>
                  </a:lnTo>
                  <a:lnTo>
                    <a:pt x="41" y="899"/>
                  </a:lnTo>
                  <a:lnTo>
                    <a:pt x="41" y="899"/>
                  </a:lnTo>
                  <a:lnTo>
                    <a:pt x="40" y="899"/>
                  </a:lnTo>
                  <a:lnTo>
                    <a:pt x="40" y="899"/>
                  </a:lnTo>
                  <a:lnTo>
                    <a:pt x="40" y="899"/>
                  </a:lnTo>
                  <a:lnTo>
                    <a:pt x="40" y="899"/>
                  </a:lnTo>
                  <a:lnTo>
                    <a:pt x="40" y="899"/>
                  </a:lnTo>
                  <a:lnTo>
                    <a:pt x="40" y="899"/>
                  </a:lnTo>
                  <a:lnTo>
                    <a:pt x="40" y="899"/>
                  </a:lnTo>
                  <a:lnTo>
                    <a:pt x="40"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39" y="899"/>
                  </a:lnTo>
                  <a:lnTo>
                    <a:pt x="39" y="899"/>
                  </a:lnTo>
                  <a:lnTo>
                    <a:pt x="39" y="899"/>
                  </a:lnTo>
                  <a:lnTo>
                    <a:pt x="39" y="899"/>
                  </a:lnTo>
                  <a:lnTo>
                    <a:pt x="39" y="899"/>
                  </a:lnTo>
                  <a:lnTo>
                    <a:pt x="39" y="899"/>
                  </a:lnTo>
                  <a:lnTo>
                    <a:pt x="39" y="899"/>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1698"/>
                  </a:lnTo>
                  <a:lnTo>
                    <a:pt x="39" y="1698"/>
                  </a:lnTo>
                  <a:lnTo>
                    <a:pt x="39" y="1698"/>
                  </a:lnTo>
                  <a:lnTo>
                    <a:pt x="39" y="1698"/>
                  </a:lnTo>
                  <a:lnTo>
                    <a:pt x="39" y="1699"/>
                  </a:lnTo>
                  <a:lnTo>
                    <a:pt x="39" y="1699"/>
                  </a:lnTo>
                  <a:lnTo>
                    <a:pt x="39" y="899"/>
                  </a:lnTo>
                  <a:lnTo>
                    <a:pt x="38" y="899"/>
                  </a:lnTo>
                  <a:lnTo>
                    <a:pt x="38" y="899"/>
                  </a:lnTo>
                  <a:lnTo>
                    <a:pt x="38" y="899"/>
                  </a:lnTo>
                  <a:lnTo>
                    <a:pt x="38" y="899"/>
                  </a:lnTo>
                  <a:lnTo>
                    <a:pt x="38" y="899"/>
                  </a:lnTo>
                  <a:lnTo>
                    <a:pt x="38" y="899"/>
                  </a:lnTo>
                  <a:lnTo>
                    <a:pt x="38" y="899"/>
                  </a:lnTo>
                  <a:lnTo>
                    <a:pt x="38" y="899"/>
                  </a:lnTo>
                  <a:lnTo>
                    <a:pt x="37" y="899"/>
                  </a:lnTo>
                  <a:lnTo>
                    <a:pt x="37" y="899"/>
                  </a:lnTo>
                  <a:lnTo>
                    <a:pt x="37" y="899"/>
                  </a:lnTo>
                  <a:lnTo>
                    <a:pt x="37" y="1708"/>
                  </a:lnTo>
                  <a:lnTo>
                    <a:pt x="36" y="1708"/>
                  </a:lnTo>
                  <a:lnTo>
                    <a:pt x="36" y="1708"/>
                  </a:lnTo>
                  <a:lnTo>
                    <a:pt x="36" y="1708"/>
                  </a:lnTo>
                  <a:lnTo>
                    <a:pt x="36" y="1708"/>
                  </a:lnTo>
                  <a:lnTo>
                    <a:pt x="36" y="1708"/>
                  </a:lnTo>
                  <a:lnTo>
                    <a:pt x="36"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899"/>
                  </a:lnTo>
                  <a:lnTo>
                    <a:pt x="35" y="899"/>
                  </a:lnTo>
                  <a:lnTo>
                    <a:pt x="35" y="1714"/>
                  </a:lnTo>
                  <a:lnTo>
                    <a:pt x="34" y="1714"/>
                  </a:lnTo>
                  <a:lnTo>
                    <a:pt x="34" y="1714"/>
                  </a:lnTo>
                  <a:lnTo>
                    <a:pt x="34" y="1714"/>
                  </a:lnTo>
                  <a:lnTo>
                    <a:pt x="34" y="1716"/>
                  </a:lnTo>
                  <a:lnTo>
                    <a:pt x="34" y="1716"/>
                  </a:lnTo>
                  <a:lnTo>
                    <a:pt x="34" y="1716"/>
                  </a:lnTo>
                  <a:lnTo>
                    <a:pt x="34" y="1716"/>
                  </a:lnTo>
                  <a:lnTo>
                    <a:pt x="34" y="899"/>
                  </a:lnTo>
                  <a:lnTo>
                    <a:pt x="34" y="899"/>
                  </a:lnTo>
                  <a:lnTo>
                    <a:pt x="34" y="899"/>
                  </a:lnTo>
                  <a:lnTo>
                    <a:pt x="34" y="899"/>
                  </a:lnTo>
                  <a:lnTo>
                    <a:pt x="34" y="899"/>
                  </a:lnTo>
                  <a:lnTo>
                    <a:pt x="34" y="899"/>
                  </a:lnTo>
                  <a:lnTo>
                    <a:pt x="34" y="899"/>
                  </a:lnTo>
                  <a:lnTo>
                    <a:pt x="34" y="899"/>
                  </a:lnTo>
                  <a:lnTo>
                    <a:pt x="34" y="1724"/>
                  </a:lnTo>
                  <a:lnTo>
                    <a:pt x="34" y="1724"/>
                  </a:lnTo>
                  <a:lnTo>
                    <a:pt x="34" y="1724"/>
                  </a:lnTo>
                  <a:lnTo>
                    <a:pt x="34" y="1724"/>
                  </a:lnTo>
                  <a:lnTo>
                    <a:pt x="34" y="1724"/>
                  </a:lnTo>
                  <a:lnTo>
                    <a:pt x="34" y="1724"/>
                  </a:lnTo>
                  <a:lnTo>
                    <a:pt x="34" y="1735"/>
                  </a:lnTo>
                  <a:lnTo>
                    <a:pt x="34" y="1735"/>
                  </a:lnTo>
                  <a:lnTo>
                    <a:pt x="34" y="1735"/>
                  </a:lnTo>
                  <a:lnTo>
                    <a:pt x="32" y="1735"/>
                  </a:lnTo>
                  <a:lnTo>
                    <a:pt x="32" y="1735"/>
                  </a:lnTo>
                  <a:lnTo>
                    <a:pt x="32" y="1735"/>
                  </a:lnTo>
                  <a:lnTo>
                    <a:pt x="32" y="1735"/>
                  </a:lnTo>
                  <a:lnTo>
                    <a:pt x="31" y="1735"/>
                  </a:lnTo>
                  <a:lnTo>
                    <a:pt x="31" y="1735"/>
                  </a:lnTo>
                  <a:lnTo>
                    <a:pt x="31" y="1735"/>
                  </a:lnTo>
                  <a:lnTo>
                    <a:pt x="31" y="1735"/>
                  </a:lnTo>
                  <a:lnTo>
                    <a:pt x="31" y="1735"/>
                  </a:lnTo>
                  <a:lnTo>
                    <a:pt x="31" y="1735"/>
                  </a:lnTo>
                  <a:lnTo>
                    <a:pt x="30" y="1735"/>
                  </a:lnTo>
                  <a:lnTo>
                    <a:pt x="30" y="899"/>
                  </a:lnTo>
                  <a:lnTo>
                    <a:pt x="30" y="899"/>
                  </a:lnTo>
                  <a:lnTo>
                    <a:pt x="30" y="899"/>
                  </a:lnTo>
                  <a:lnTo>
                    <a:pt x="30" y="899"/>
                  </a:lnTo>
                  <a:lnTo>
                    <a:pt x="30" y="899"/>
                  </a:lnTo>
                  <a:lnTo>
                    <a:pt x="30" y="899"/>
                  </a:lnTo>
                  <a:lnTo>
                    <a:pt x="30" y="899"/>
                  </a:lnTo>
                  <a:lnTo>
                    <a:pt x="29" y="899"/>
                  </a:lnTo>
                  <a:lnTo>
                    <a:pt x="29" y="899"/>
                  </a:lnTo>
                  <a:lnTo>
                    <a:pt x="28" y="899"/>
                  </a:lnTo>
                  <a:lnTo>
                    <a:pt x="28" y="1752"/>
                  </a:lnTo>
                  <a:lnTo>
                    <a:pt x="28" y="1752"/>
                  </a:lnTo>
                  <a:lnTo>
                    <a:pt x="28" y="1752"/>
                  </a:lnTo>
                  <a:lnTo>
                    <a:pt x="27" y="1752"/>
                  </a:lnTo>
                  <a:lnTo>
                    <a:pt x="27" y="1752"/>
                  </a:lnTo>
                  <a:lnTo>
                    <a:pt x="25" y="1752"/>
                  </a:lnTo>
                  <a:lnTo>
                    <a:pt x="25" y="1752"/>
                  </a:lnTo>
                  <a:lnTo>
                    <a:pt x="25" y="1752"/>
                  </a:lnTo>
                  <a:lnTo>
                    <a:pt x="25" y="1752"/>
                  </a:lnTo>
                  <a:lnTo>
                    <a:pt x="25" y="1752"/>
                  </a:lnTo>
                  <a:lnTo>
                    <a:pt x="25" y="1752"/>
                  </a:lnTo>
                  <a:lnTo>
                    <a:pt x="25" y="1752"/>
                  </a:lnTo>
                  <a:lnTo>
                    <a:pt x="25" y="1753"/>
                  </a:lnTo>
                  <a:lnTo>
                    <a:pt x="24" y="1753"/>
                  </a:lnTo>
                  <a:lnTo>
                    <a:pt x="24" y="1753"/>
                  </a:lnTo>
                  <a:lnTo>
                    <a:pt x="24" y="1753"/>
                  </a:lnTo>
                  <a:lnTo>
                    <a:pt x="24" y="1753"/>
                  </a:lnTo>
                  <a:lnTo>
                    <a:pt x="24" y="1753"/>
                  </a:lnTo>
                  <a:lnTo>
                    <a:pt x="24" y="1753"/>
                  </a:lnTo>
                  <a:lnTo>
                    <a:pt x="24" y="1753"/>
                  </a:lnTo>
                  <a:lnTo>
                    <a:pt x="24"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8"/>
                  </a:lnTo>
                  <a:lnTo>
                    <a:pt x="23" y="1758"/>
                  </a:lnTo>
                  <a:lnTo>
                    <a:pt x="23" y="1758"/>
                  </a:lnTo>
                  <a:lnTo>
                    <a:pt x="23" y="1758"/>
                  </a:lnTo>
                  <a:lnTo>
                    <a:pt x="23" y="1759"/>
                  </a:lnTo>
                  <a:lnTo>
                    <a:pt x="21" y="1759"/>
                  </a:lnTo>
                  <a:lnTo>
                    <a:pt x="21" y="1760"/>
                  </a:lnTo>
                  <a:lnTo>
                    <a:pt x="21" y="1760"/>
                  </a:lnTo>
                  <a:lnTo>
                    <a:pt x="21" y="1760"/>
                  </a:lnTo>
                  <a:lnTo>
                    <a:pt x="21" y="1760"/>
                  </a:lnTo>
                  <a:lnTo>
                    <a:pt x="21" y="1760"/>
                  </a:lnTo>
                  <a:lnTo>
                    <a:pt x="21" y="1760"/>
                  </a:lnTo>
                  <a:lnTo>
                    <a:pt x="21" y="899"/>
                  </a:lnTo>
                  <a:lnTo>
                    <a:pt x="20" y="899"/>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1767"/>
                  </a:lnTo>
                  <a:lnTo>
                    <a:pt x="20" y="1767"/>
                  </a:lnTo>
                  <a:lnTo>
                    <a:pt x="20" y="1767"/>
                  </a:lnTo>
                  <a:lnTo>
                    <a:pt x="20" y="1767"/>
                  </a:lnTo>
                  <a:lnTo>
                    <a:pt x="20" y="899"/>
                  </a:lnTo>
                  <a:lnTo>
                    <a:pt x="20" y="899"/>
                  </a:lnTo>
                  <a:lnTo>
                    <a:pt x="20" y="899"/>
                  </a:lnTo>
                  <a:lnTo>
                    <a:pt x="20" y="899"/>
                  </a:lnTo>
                  <a:lnTo>
                    <a:pt x="20" y="899"/>
                  </a:lnTo>
                  <a:lnTo>
                    <a:pt x="19" y="899"/>
                  </a:lnTo>
                  <a:lnTo>
                    <a:pt x="19"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899"/>
                  </a:lnTo>
                  <a:lnTo>
                    <a:pt x="18" y="1780"/>
                  </a:lnTo>
                  <a:lnTo>
                    <a:pt x="17" y="1780"/>
                  </a:lnTo>
                  <a:lnTo>
                    <a:pt x="17" y="1780"/>
                  </a:lnTo>
                  <a:lnTo>
                    <a:pt x="17" y="1780"/>
                  </a:lnTo>
                  <a:lnTo>
                    <a:pt x="17" y="1782"/>
                  </a:lnTo>
                  <a:lnTo>
                    <a:pt x="17" y="1782"/>
                  </a:lnTo>
                  <a:lnTo>
                    <a:pt x="17" y="1782"/>
                  </a:lnTo>
                  <a:lnTo>
                    <a:pt x="17" y="1782"/>
                  </a:lnTo>
                  <a:lnTo>
                    <a:pt x="17" y="1783"/>
                  </a:lnTo>
                  <a:lnTo>
                    <a:pt x="16" y="1783"/>
                  </a:lnTo>
                  <a:lnTo>
                    <a:pt x="16" y="1783"/>
                  </a:lnTo>
                  <a:lnTo>
                    <a:pt x="15" y="1783"/>
                  </a:lnTo>
                  <a:lnTo>
                    <a:pt x="15" y="1783"/>
                  </a:lnTo>
                  <a:lnTo>
                    <a:pt x="15" y="1783"/>
                  </a:lnTo>
                  <a:lnTo>
                    <a:pt x="15" y="899"/>
                  </a:lnTo>
                  <a:lnTo>
                    <a:pt x="15" y="899"/>
                  </a:lnTo>
                  <a:lnTo>
                    <a:pt x="15" y="899"/>
                  </a:lnTo>
                  <a:lnTo>
                    <a:pt x="15" y="899"/>
                  </a:lnTo>
                  <a:lnTo>
                    <a:pt x="15" y="899"/>
                  </a:lnTo>
                  <a:lnTo>
                    <a:pt x="12" y="899"/>
                  </a:lnTo>
                  <a:lnTo>
                    <a:pt x="12" y="899"/>
                  </a:lnTo>
                  <a:lnTo>
                    <a:pt x="11" y="899"/>
                  </a:lnTo>
                  <a:lnTo>
                    <a:pt x="11" y="899"/>
                  </a:lnTo>
                  <a:lnTo>
                    <a:pt x="11" y="89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899"/>
                  </a:lnTo>
                  <a:lnTo>
                    <a:pt x="10" y="899"/>
                  </a:lnTo>
                  <a:lnTo>
                    <a:pt x="10" y="899"/>
                  </a:lnTo>
                  <a:lnTo>
                    <a:pt x="10" y="899"/>
                  </a:lnTo>
                  <a:lnTo>
                    <a:pt x="10" y="1792"/>
                  </a:lnTo>
                  <a:lnTo>
                    <a:pt x="10" y="1792"/>
                  </a:lnTo>
                  <a:lnTo>
                    <a:pt x="10" y="1792"/>
                  </a:lnTo>
                  <a:lnTo>
                    <a:pt x="10" y="1792"/>
                  </a:lnTo>
                  <a:lnTo>
                    <a:pt x="10" y="1792"/>
                  </a:lnTo>
                  <a:lnTo>
                    <a:pt x="10" y="1792"/>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800"/>
                  </a:lnTo>
                  <a:lnTo>
                    <a:pt x="9" y="1800"/>
                  </a:lnTo>
                  <a:lnTo>
                    <a:pt x="9" y="1800"/>
                  </a:lnTo>
                  <a:lnTo>
                    <a:pt x="9" y="1800"/>
                  </a:lnTo>
                  <a:lnTo>
                    <a:pt x="9" y="1800"/>
                  </a:lnTo>
                  <a:lnTo>
                    <a:pt x="9" y="1800"/>
                  </a:lnTo>
                  <a:lnTo>
                    <a:pt x="9" y="1800"/>
                  </a:lnTo>
                  <a:lnTo>
                    <a:pt x="9" y="1800"/>
                  </a:lnTo>
                  <a:lnTo>
                    <a:pt x="9" y="1800"/>
                  </a:lnTo>
                  <a:lnTo>
                    <a:pt x="8" y="1800"/>
                  </a:lnTo>
                  <a:lnTo>
                    <a:pt x="8" y="1800"/>
                  </a:lnTo>
                  <a:lnTo>
                    <a:pt x="7" y="1800"/>
                  </a:lnTo>
                  <a:lnTo>
                    <a:pt x="7" y="1800"/>
                  </a:lnTo>
                  <a:lnTo>
                    <a:pt x="6" y="1800"/>
                  </a:lnTo>
                  <a:lnTo>
                    <a:pt x="6" y="1800"/>
                  </a:lnTo>
                  <a:lnTo>
                    <a:pt x="6" y="1800"/>
                  </a:lnTo>
                  <a:lnTo>
                    <a:pt x="6" y="1800"/>
                  </a:lnTo>
                  <a:lnTo>
                    <a:pt x="6" y="1800"/>
                  </a:lnTo>
                  <a:lnTo>
                    <a:pt x="6" y="1800"/>
                  </a:lnTo>
                  <a:lnTo>
                    <a:pt x="6" y="1800"/>
                  </a:lnTo>
                  <a:lnTo>
                    <a:pt x="6"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899"/>
                  </a:lnTo>
                  <a:lnTo>
                    <a:pt x="5" y="899"/>
                  </a:lnTo>
                  <a:lnTo>
                    <a:pt x="5" y="899"/>
                  </a:lnTo>
                  <a:lnTo>
                    <a:pt x="5" y="899"/>
                  </a:lnTo>
                  <a:lnTo>
                    <a:pt x="5" y="1800"/>
                  </a:lnTo>
                  <a:lnTo>
                    <a:pt x="4" y="1800"/>
                  </a:lnTo>
                  <a:lnTo>
                    <a:pt x="4" y="1800"/>
                  </a:lnTo>
                  <a:lnTo>
                    <a:pt x="4" y="1800"/>
                  </a:lnTo>
                  <a:lnTo>
                    <a:pt x="4" y="899"/>
                  </a:lnTo>
                  <a:lnTo>
                    <a:pt x="4" y="899"/>
                  </a:lnTo>
                  <a:lnTo>
                    <a:pt x="4" y="899"/>
                  </a:lnTo>
                  <a:lnTo>
                    <a:pt x="4" y="899"/>
                  </a:lnTo>
                  <a:lnTo>
                    <a:pt x="4" y="899"/>
                  </a:lnTo>
                  <a:lnTo>
                    <a:pt x="4" y="899"/>
                  </a:lnTo>
                  <a:lnTo>
                    <a:pt x="4" y="899"/>
                  </a:lnTo>
                  <a:lnTo>
                    <a:pt x="4" y="899"/>
                  </a:lnTo>
                  <a:lnTo>
                    <a:pt x="4" y="1800"/>
                  </a:lnTo>
                  <a:lnTo>
                    <a:pt x="4" y="1800"/>
                  </a:lnTo>
                  <a:lnTo>
                    <a:pt x="4" y="1800"/>
                  </a:lnTo>
                  <a:lnTo>
                    <a:pt x="4" y="1800"/>
                  </a:lnTo>
                  <a:lnTo>
                    <a:pt x="4" y="1800"/>
                  </a:lnTo>
                  <a:lnTo>
                    <a:pt x="4" y="1800"/>
                  </a:lnTo>
                  <a:lnTo>
                    <a:pt x="4" y="899"/>
                  </a:lnTo>
                  <a:lnTo>
                    <a:pt x="4" y="899"/>
                  </a:lnTo>
                  <a:lnTo>
                    <a:pt x="4" y="899"/>
                  </a:lnTo>
                  <a:lnTo>
                    <a:pt x="4" y="899"/>
                  </a:lnTo>
                  <a:lnTo>
                    <a:pt x="4" y="899"/>
                  </a:lnTo>
                  <a:lnTo>
                    <a:pt x="3" y="899"/>
                  </a:lnTo>
                  <a:lnTo>
                    <a:pt x="3" y="899"/>
                  </a:lnTo>
                  <a:lnTo>
                    <a:pt x="3" y="899"/>
                  </a:lnTo>
                  <a:lnTo>
                    <a:pt x="3" y="899"/>
                  </a:lnTo>
                  <a:lnTo>
                    <a:pt x="3" y="899"/>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2" y="1800"/>
                  </a:lnTo>
                  <a:lnTo>
                    <a:pt x="2" y="1800"/>
                  </a:lnTo>
                  <a:lnTo>
                    <a:pt x="2" y="1800"/>
                  </a:lnTo>
                  <a:lnTo>
                    <a:pt x="2" y="1800"/>
                  </a:lnTo>
                  <a:lnTo>
                    <a:pt x="2" y="1800"/>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1800"/>
                  </a:lnTo>
                  <a:lnTo>
                    <a:pt x="0" y="1800"/>
                  </a:lnTo>
                  <a:lnTo>
                    <a:pt x="0" y="899"/>
                  </a:lnTo>
                  <a:lnTo>
                    <a:pt x="0" y="899"/>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close/>
                </a:path>
              </a:pathLst>
            </a:custGeom>
            <a:solidFill>
              <a:srgbClr val="FED324"/>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325" name="Google Shape;2325;gebf947c4af_8_1196"/>
            <p:cNvSpPr/>
            <p:nvPr/>
          </p:nvSpPr>
          <p:spPr>
            <a:xfrm>
              <a:off x="1077913" y="1011238"/>
              <a:ext cx="5370513" cy="2857500"/>
            </a:xfrm>
            <a:custGeom>
              <a:rect b="b" l="l" r="r" t="t"/>
              <a:pathLst>
                <a:path extrusionOk="0" h="1800" w="3383">
                  <a:moveTo>
                    <a:pt x="0" y="899"/>
                  </a:move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899"/>
                  </a:lnTo>
                  <a:lnTo>
                    <a:pt x="0" y="899"/>
                  </a:lnTo>
                  <a:lnTo>
                    <a:pt x="0" y="1800"/>
                  </a:lnTo>
                  <a:lnTo>
                    <a:pt x="0" y="1800"/>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1800"/>
                  </a:lnTo>
                  <a:lnTo>
                    <a:pt x="2" y="1800"/>
                  </a:lnTo>
                  <a:lnTo>
                    <a:pt x="2" y="1800"/>
                  </a:lnTo>
                  <a:lnTo>
                    <a:pt x="2" y="1800"/>
                  </a:lnTo>
                  <a:lnTo>
                    <a:pt x="2"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899"/>
                  </a:lnTo>
                  <a:lnTo>
                    <a:pt x="3" y="899"/>
                  </a:lnTo>
                  <a:lnTo>
                    <a:pt x="3" y="899"/>
                  </a:lnTo>
                  <a:lnTo>
                    <a:pt x="3" y="899"/>
                  </a:lnTo>
                  <a:lnTo>
                    <a:pt x="3" y="899"/>
                  </a:lnTo>
                  <a:lnTo>
                    <a:pt x="4" y="899"/>
                  </a:lnTo>
                  <a:lnTo>
                    <a:pt x="4" y="899"/>
                  </a:lnTo>
                  <a:lnTo>
                    <a:pt x="4" y="899"/>
                  </a:lnTo>
                  <a:lnTo>
                    <a:pt x="4" y="899"/>
                  </a:lnTo>
                  <a:lnTo>
                    <a:pt x="4" y="899"/>
                  </a:lnTo>
                  <a:lnTo>
                    <a:pt x="4" y="1800"/>
                  </a:lnTo>
                  <a:lnTo>
                    <a:pt x="4" y="1800"/>
                  </a:lnTo>
                  <a:lnTo>
                    <a:pt x="4" y="1800"/>
                  </a:lnTo>
                  <a:lnTo>
                    <a:pt x="4" y="1800"/>
                  </a:lnTo>
                  <a:lnTo>
                    <a:pt x="4" y="1800"/>
                  </a:lnTo>
                  <a:lnTo>
                    <a:pt x="4" y="1800"/>
                  </a:lnTo>
                  <a:lnTo>
                    <a:pt x="4" y="1800"/>
                  </a:lnTo>
                  <a:lnTo>
                    <a:pt x="4" y="1800"/>
                  </a:lnTo>
                  <a:lnTo>
                    <a:pt x="4" y="899"/>
                  </a:lnTo>
                  <a:lnTo>
                    <a:pt x="4" y="899"/>
                  </a:lnTo>
                  <a:lnTo>
                    <a:pt x="4" y="899"/>
                  </a:lnTo>
                  <a:lnTo>
                    <a:pt x="4" y="899"/>
                  </a:lnTo>
                  <a:lnTo>
                    <a:pt x="4" y="1800"/>
                  </a:lnTo>
                  <a:lnTo>
                    <a:pt x="4" y="1800"/>
                  </a:lnTo>
                  <a:lnTo>
                    <a:pt x="4" y="1800"/>
                  </a:lnTo>
                  <a:lnTo>
                    <a:pt x="4" y="1800"/>
                  </a:lnTo>
                  <a:lnTo>
                    <a:pt x="4" y="1800"/>
                  </a:lnTo>
                  <a:lnTo>
                    <a:pt x="5" y="1800"/>
                  </a:lnTo>
                  <a:lnTo>
                    <a:pt x="5" y="899"/>
                  </a:lnTo>
                  <a:lnTo>
                    <a:pt x="5" y="899"/>
                  </a:lnTo>
                  <a:lnTo>
                    <a:pt x="5" y="899"/>
                  </a:lnTo>
                  <a:lnTo>
                    <a:pt x="5" y="899"/>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6" y="1800"/>
                  </a:lnTo>
                  <a:lnTo>
                    <a:pt x="6" y="1800"/>
                  </a:lnTo>
                  <a:lnTo>
                    <a:pt x="6" y="1800"/>
                  </a:lnTo>
                  <a:lnTo>
                    <a:pt x="6" y="1800"/>
                  </a:lnTo>
                  <a:lnTo>
                    <a:pt x="6" y="1800"/>
                  </a:lnTo>
                  <a:lnTo>
                    <a:pt x="6" y="1800"/>
                  </a:lnTo>
                  <a:lnTo>
                    <a:pt x="6" y="1800"/>
                  </a:lnTo>
                  <a:lnTo>
                    <a:pt x="6" y="1800"/>
                  </a:lnTo>
                  <a:lnTo>
                    <a:pt x="7" y="1800"/>
                  </a:lnTo>
                  <a:lnTo>
                    <a:pt x="7" y="1800"/>
                  </a:lnTo>
                  <a:lnTo>
                    <a:pt x="8" y="1800"/>
                  </a:lnTo>
                  <a:lnTo>
                    <a:pt x="8" y="1800"/>
                  </a:lnTo>
                  <a:lnTo>
                    <a:pt x="9" y="1800"/>
                  </a:lnTo>
                  <a:lnTo>
                    <a:pt x="9" y="1800"/>
                  </a:lnTo>
                  <a:lnTo>
                    <a:pt x="9" y="1800"/>
                  </a:lnTo>
                  <a:lnTo>
                    <a:pt x="9" y="1800"/>
                  </a:lnTo>
                  <a:lnTo>
                    <a:pt x="9" y="1800"/>
                  </a:lnTo>
                  <a:lnTo>
                    <a:pt x="9" y="1800"/>
                  </a:lnTo>
                  <a:lnTo>
                    <a:pt x="9" y="1800"/>
                  </a:lnTo>
                  <a:lnTo>
                    <a:pt x="9" y="1800"/>
                  </a:lnTo>
                  <a:lnTo>
                    <a:pt x="10" y="1800"/>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792"/>
                  </a:lnTo>
                  <a:lnTo>
                    <a:pt x="10" y="1792"/>
                  </a:lnTo>
                  <a:lnTo>
                    <a:pt x="10" y="1792"/>
                  </a:lnTo>
                  <a:lnTo>
                    <a:pt x="10" y="1792"/>
                  </a:lnTo>
                  <a:lnTo>
                    <a:pt x="10" y="1792"/>
                  </a:lnTo>
                  <a:lnTo>
                    <a:pt x="10" y="1792"/>
                  </a:lnTo>
                  <a:lnTo>
                    <a:pt x="10" y="1789"/>
                  </a:lnTo>
                  <a:lnTo>
                    <a:pt x="10" y="1789"/>
                  </a:lnTo>
                  <a:lnTo>
                    <a:pt x="10" y="1789"/>
                  </a:lnTo>
                  <a:lnTo>
                    <a:pt x="11" y="178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899"/>
                  </a:lnTo>
                  <a:lnTo>
                    <a:pt x="11" y="899"/>
                  </a:lnTo>
                  <a:lnTo>
                    <a:pt x="11" y="1785"/>
                  </a:lnTo>
                  <a:lnTo>
                    <a:pt x="12" y="1785"/>
                  </a:lnTo>
                  <a:lnTo>
                    <a:pt x="12" y="1785"/>
                  </a:lnTo>
                  <a:lnTo>
                    <a:pt x="15" y="1785"/>
                  </a:lnTo>
                  <a:lnTo>
                    <a:pt x="15" y="899"/>
                  </a:lnTo>
                  <a:lnTo>
                    <a:pt x="15" y="899"/>
                  </a:lnTo>
                  <a:lnTo>
                    <a:pt x="15" y="899"/>
                  </a:lnTo>
                  <a:lnTo>
                    <a:pt x="15" y="899"/>
                  </a:lnTo>
                  <a:lnTo>
                    <a:pt x="15" y="1783"/>
                  </a:lnTo>
                  <a:lnTo>
                    <a:pt x="15" y="1783"/>
                  </a:lnTo>
                  <a:lnTo>
                    <a:pt x="15" y="1783"/>
                  </a:lnTo>
                  <a:lnTo>
                    <a:pt x="16" y="1783"/>
                  </a:lnTo>
                  <a:lnTo>
                    <a:pt x="16" y="1783"/>
                  </a:lnTo>
                  <a:lnTo>
                    <a:pt x="17" y="1783"/>
                  </a:lnTo>
                  <a:lnTo>
                    <a:pt x="17" y="1782"/>
                  </a:lnTo>
                  <a:lnTo>
                    <a:pt x="17" y="1782"/>
                  </a:lnTo>
                  <a:lnTo>
                    <a:pt x="17" y="1782"/>
                  </a:lnTo>
                  <a:lnTo>
                    <a:pt x="17" y="1782"/>
                  </a:lnTo>
                  <a:lnTo>
                    <a:pt x="17" y="1780"/>
                  </a:lnTo>
                  <a:lnTo>
                    <a:pt x="17" y="1780"/>
                  </a:lnTo>
                  <a:lnTo>
                    <a:pt x="17" y="1780"/>
                  </a:lnTo>
                  <a:lnTo>
                    <a:pt x="18" y="1780"/>
                  </a:lnTo>
                  <a:lnTo>
                    <a:pt x="18" y="1777"/>
                  </a:lnTo>
                  <a:lnTo>
                    <a:pt x="18" y="1777"/>
                  </a:lnTo>
                  <a:lnTo>
                    <a:pt x="18" y="1777"/>
                  </a:lnTo>
                  <a:lnTo>
                    <a:pt x="18" y="1777"/>
                  </a:lnTo>
                  <a:lnTo>
                    <a:pt x="18" y="1776"/>
                  </a:lnTo>
                  <a:lnTo>
                    <a:pt x="18" y="1776"/>
                  </a:lnTo>
                  <a:lnTo>
                    <a:pt x="18" y="1776"/>
                  </a:lnTo>
                  <a:lnTo>
                    <a:pt x="18" y="1776"/>
                  </a:lnTo>
                  <a:lnTo>
                    <a:pt x="18" y="1776"/>
                  </a:lnTo>
                  <a:lnTo>
                    <a:pt x="18" y="1776"/>
                  </a:lnTo>
                  <a:lnTo>
                    <a:pt x="18" y="1776"/>
                  </a:lnTo>
                  <a:lnTo>
                    <a:pt x="18" y="1776"/>
                  </a:lnTo>
                  <a:lnTo>
                    <a:pt x="18" y="1776"/>
                  </a:lnTo>
                  <a:lnTo>
                    <a:pt x="18" y="1776"/>
                  </a:lnTo>
                  <a:lnTo>
                    <a:pt x="18" y="899"/>
                  </a:lnTo>
                  <a:lnTo>
                    <a:pt x="18" y="899"/>
                  </a:lnTo>
                  <a:lnTo>
                    <a:pt x="18" y="1774"/>
                  </a:lnTo>
                  <a:lnTo>
                    <a:pt x="18" y="1774"/>
                  </a:lnTo>
                  <a:lnTo>
                    <a:pt x="18" y="1774"/>
                  </a:lnTo>
                  <a:lnTo>
                    <a:pt x="18" y="1774"/>
                  </a:lnTo>
                  <a:lnTo>
                    <a:pt x="18" y="1774"/>
                  </a:lnTo>
                  <a:lnTo>
                    <a:pt x="18" y="1774"/>
                  </a:lnTo>
                  <a:lnTo>
                    <a:pt x="18" y="899"/>
                  </a:lnTo>
                  <a:lnTo>
                    <a:pt x="18" y="899"/>
                  </a:lnTo>
                  <a:lnTo>
                    <a:pt x="18" y="1769"/>
                  </a:lnTo>
                  <a:lnTo>
                    <a:pt x="19" y="1769"/>
                  </a:lnTo>
                  <a:lnTo>
                    <a:pt x="19" y="1769"/>
                  </a:lnTo>
                  <a:lnTo>
                    <a:pt x="20" y="1769"/>
                  </a:lnTo>
                  <a:lnTo>
                    <a:pt x="20" y="1769"/>
                  </a:lnTo>
                  <a:lnTo>
                    <a:pt x="20" y="1769"/>
                  </a:lnTo>
                  <a:lnTo>
                    <a:pt x="20" y="1769"/>
                  </a:lnTo>
                  <a:lnTo>
                    <a:pt x="20" y="1769"/>
                  </a:lnTo>
                  <a:lnTo>
                    <a:pt x="20" y="1767"/>
                  </a:lnTo>
                  <a:lnTo>
                    <a:pt x="20" y="1767"/>
                  </a:lnTo>
                  <a:lnTo>
                    <a:pt x="20" y="1767"/>
                  </a:lnTo>
                  <a:lnTo>
                    <a:pt x="20" y="1767"/>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899"/>
                  </a:lnTo>
                  <a:lnTo>
                    <a:pt x="21" y="899"/>
                  </a:lnTo>
                  <a:lnTo>
                    <a:pt x="21" y="1760"/>
                  </a:lnTo>
                  <a:lnTo>
                    <a:pt x="21" y="1760"/>
                  </a:lnTo>
                  <a:lnTo>
                    <a:pt x="21" y="1760"/>
                  </a:lnTo>
                  <a:lnTo>
                    <a:pt x="21" y="1760"/>
                  </a:lnTo>
                  <a:lnTo>
                    <a:pt x="21" y="1760"/>
                  </a:lnTo>
                  <a:lnTo>
                    <a:pt x="21" y="1760"/>
                  </a:lnTo>
                  <a:lnTo>
                    <a:pt x="21" y="1759"/>
                  </a:lnTo>
                  <a:lnTo>
                    <a:pt x="23" y="1759"/>
                  </a:lnTo>
                  <a:lnTo>
                    <a:pt x="23" y="1758"/>
                  </a:lnTo>
                  <a:lnTo>
                    <a:pt x="23" y="1758"/>
                  </a:lnTo>
                  <a:lnTo>
                    <a:pt x="23" y="1758"/>
                  </a:lnTo>
                  <a:lnTo>
                    <a:pt x="23" y="1758"/>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4" y="1753"/>
                  </a:lnTo>
                  <a:lnTo>
                    <a:pt x="24" y="1753"/>
                  </a:lnTo>
                  <a:lnTo>
                    <a:pt x="24" y="1753"/>
                  </a:lnTo>
                  <a:lnTo>
                    <a:pt x="24" y="1753"/>
                  </a:lnTo>
                  <a:lnTo>
                    <a:pt x="24" y="1753"/>
                  </a:lnTo>
                  <a:lnTo>
                    <a:pt x="24" y="1753"/>
                  </a:lnTo>
                  <a:lnTo>
                    <a:pt x="24" y="1753"/>
                  </a:lnTo>
                  <a:lnTo>
                    <a:pt x="24" y="1753"/>
                  </a:lnTo>
                  <a:lnTo>
                    <a:pt x="25" y="1753"/>
                  </a:lnTo>
                  <a:lnTo>
                    <a:pt x="25" y="1752"/>
                  </a:lnTo>
                  <a:lnTo>
                    <a:pt x="25" y="1752"/>
                  </a:lnTo>
                  <a:lnTo>
                    <a:pt x="25" y="1752"/>
                  </a:lnTo>
                  <a:lnTo>
                    <a:pt x="25" y="1752"/>
                  </a:lnTo>
                  <a:lnTo>
                    <a:pt x="25" y="1752"/>
                  </a:lnTo>
                  <a:lnTo>
                    <a:pt x="25" y="1752"/>
                  </a:lnTo>
                  <a:lnTo>
                    <a:pt x="25" y="1752"/>
                  </a:lnTo>
                  <a:lnTo>
                    <a:pt x="27" y="1752"/>
                  </a:lnTo>
                  <a:lnTo>
                    <a:pt x="27" y="1752"/>
                  </a:lnTo>
                  <a:lnTo>
                    <a:pt x="28" y="1752"/>
                  </a:lnTo>
                  <a:lnTo>
                    <a:pt x="28" y="1752"/>
                  </a:lnTo>
                  <a:lnTo>
                    <a:pt x="28" y="1752"/>
                  </a:lnTo>
                  <a:lnTo>
                    <a:pt x="28" y="1750"/>
                  </a:lnTo>
                  <a:lnTo>
                    <a:pt x="29" y="1750"/>
                  </a:lnTo>
                  <a:lnTo>
                    <a:pt x="29" y="1750"/>
                  </a:lnTo>
                  <a:lnTo>
                    <a:pt x="30" y="1750"/>
                  </a:lnTo>
                  <a:lnTo>
                    <a:pt x="30" y="899"/>
                  </a:lnTo>
                  <a:lnTo>
                    <a:pt x="30" y="899"/>
                  </a:lnTo>
                  <a:lnTo>
                    <a:pt x="30" y="899"/>
                  </a:lnTo>
                  <a:lnTo>
                    <a:pt x="30" y="899"/>
                  </a:lnTo>
                  <a:lnTo>
                    <a:pt x="30" y="899"/>
                  </a:lnTo>
                  <a:lnTo>
                    <a:pt x="30" y="899"/>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1724"/>
                  </a:lnTo>
                  <a:lnTo>
                    <a:pt x="34" y="1724"/>
                  </a:lnTo>
                  <a:lnTo>
                    <a:pt x="34" y="1724"/>
                  </a:lnTo>
                  <a:lnTo>
                    <a:pt x="34" y="1724"/>
                  </a:lnTo>
                  <a:lnTo>
                    <a:pt x="34" y="1724"/>
                  </a:lnTo>
                  <a:lnTo>
                    <a:pt x="34" y="1724"/>
                  </a:lnTo>
                  <a:lnTo>
                    <a:pt x="34" y="899"/>
                  </a:lnTo>
                  <a:lnTo>
                    <a:pt x="34" y="899"/>
                  </a:lnTo>
                  <a:lnTo>
                    <a:pt x="34" y="899"/>
                  </a:lnTo>
                  <a:lnTo>
                    <a:pt x="34" y="899"/>
                  </a:lnTo>
                  <a:lnTo>
                    <a:pt x="34" y="899"/>
                  </a:lnTo>
                  <a:lnTo>
                    <a:pt x="34" y="899"/>
                  </a:lnTo>
                  <a:lnTo>
                    <a:pt x="34" y="899"/>
                  </a:lnTo>
                  <a:lnTo>
                    <a:pt x="34" y="899"/>
                  </a:lnTo>
                  <a:lnTo>
                    <a:pt x="34" y="1716"/>
                  </a:lnTo>
                  <a:lnTo>
                    <a:pt x="34" y="1716"/>
                  </a:lnTo>
                  <a:lnTo>
                    <a:pt x="34" y="1716"/>
                  </a:lnTo>
                  <a:lnTo>
                    <a:pt x="34" y="1716"/>
                  </a:lnTo>
                  <a:lnTo>
                    <a:pt x="34" y="1714"/>
                  </a:lnTo>
                  <a:lnTo>
                    <a:pt x="34" y="1714"/>
                  </a:lnTo>
                  <a:lnTo>
                    <a:pt x="34" y="1714"/>
                  </a:lnTo>
                  <a:lnTo>
                    <a:pt x="35" y="1714"/>
                  </a:lnTo>
                  <a:lnTo>
                    <a:pt x="35" y="1713"/>
                  </a:lnTo>
                  <a:lnTo>
                    <a:pt x="35" y="1713"/>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6" y="1708"/>
                  </a:lnTo>
                  <a:lnTo>
                    <a:pt x="36" y="1708"/>
                  </a:lnTo>
                  <a:lnTo>
                    <a:pt x="36" y="1708"/>
                  </a:lnTo>
                  <a:lnTo>
                    <a:pt x="36" y="1708"/>
                  </a:lnTo>
                  <a:lnTo>
                    <a:pt x="36" y="1708"/>
                  </a:lnTo>
                  <a:lnTo>
                    <a:pt x="36" y="1708"/>
                  </a:lnTo>
                  <a:lnTo>
                    <a:pt x="37" y="1708"/>
                  </a:lnTo>
                  <a:lnTo>
                    <a:pt x="37" y="1708"/>
                  </a:lnTo>
                  <a:lnTo>
                    <a:pt x="37" y="1708"/>
                  </a:lnTo>
                  <a:lnTo>
                    <a:pt x="37" y="1707"/>
                  </a:lnTo>
                  <a:lnTo>
                    <a:pt x="38" y="1707"/>
                  </a:lnTo>
                  <a:lnTo>
                    <a:pt x="38" y="1705"/>
                  </a:lnTo>
                  <a:lnTo>
                    <a:pt x="38" y="1705"/>
                  </a:lnTo>
                  <a:lnTo>
                    <a:pt x="38" y="1701"/>
                  </a:lnTo>
                  <a:lnTo>
                    <a:pt x="38" y="1701"/>
                  </a:lnTo>
                  <a:lnTo>
                    <a:pt x="38" y="899"/>
                  </a:lnTo>
                  <a:lnTo>
                    <a:pt x="38" y="899"/>
                  </a:lnTo>
                  <a:lnTo>
                    <a:pt x="38" y="899"/>
                  </a:lnTo>
                  <a:lnTo>
                    <a:pt x="39" y="899"/>
                  </a:lnTo>
                  <a:lnTo>
                    <a:pt x="39" y="1699"/>
                  </a:lnTo>
                  <a:lnTo>
                    <a:pt x="39" y="1699"/>
                  </a:lnTo>
                  <a:lnTo>
                    <a:pt x="39" y="1698"/>
                  </a:lnTo>
                  <a:lnTo>
                    <a:pt x="39" y="1698"/>
                  </a:lnTo>
                  <a:lnTo>
                    <a:pt x="39" y="1698"/>
                  </a:lnTo>
                  <a:lnTo>
                    <a:pt x="39" y="1698"/>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899"/>
                  </a:lnTo>
                  <a:lnTo>
                    <a:pt x="39" y="899"/>
                  </a:lnTo>
                  <a:lnTo>
                    <a:pt x="39" y="1693"/>
                  </a:lnTo>
                  <a:lnTo>
                    <a:pt x="39" y="1693"/>
                  </a:lnTo>
                  <a:lnTo>
                    <a:pt x="39" y="1691"/>
                  </a:lnTo>
                  <a:lnTo>
                    <a:pt x="39" y="1691"/>
                  </a:lnTo>
                  <a:lnTo>
                    <a:pt x="39" y="1690"/>
                  </a:lnTo>
                  <a:lnTo>
                    <a:pt x="40" y="1690"/>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40" y="899"/>
                  </a:lnTo>
                  <a:lnTo>
                    <a:pt x="40" y="899"/>
                  </a:lnTo>
                  <a:lnTo>
                    <a:pt x="40" y="899"/>
                  </a:lnTo>
                  <a:lnTo>
                    <a:pt x="40" y="899"/>
                  </a:lnTo>
                  <a:lnTo>
                    <a:pt x="40" y="899"/>
                  </a:lnTo>
                  <a:lnTo>
                    <a:pt x="40" y="899"/>
                  </a:lnTo>
                  <a:lnTo>
                    <a:pt x="40" y="899"/>
                  </a:lnTo>
                  <a:lnTo>
                    <a:pt x="40" y="1685"/>
                  </a:lnTo>
                  <a:lnTo>
                    <a:pt x="41" y="1685"/>
                  </a:lnTo>
                  <a:lnTo>
                    <a:pt x="41" y="1684"/>
                  </a:lnTo>
                  <a:lnTo>
                    <a:pt x="41" y="1684"/>
                  </a:lnTo>
                  <a:lnTo>
                    <a:pt x="41" y="1683"/>
                  </a:lnTo>
                  <a:lnTo>
                    <a:pt x="41" y="1683"/>
                  </a:lnTo>
                  <a:lnTo>
                    <a:pt x="41" y="1681"/>
                  </a:lnTo>
                  <a:lnTo>
                    <a:pt x="41" y="1681"/>
                  </a:lnTo>
                  <a:lnTo>
                    <a:pt x="41" y="1681"/>
                  </a:lnTo>
                  <a:lnTo>
                    <a:pt x="41" y="1681"/>
                  </a:lnTo>
                  <a:lnTo>
                    <a:pt x="41" y="1681"/>
                  </a:lnTo>
                  <a:lnTo>
                    <a:pt x="42" y="1681"/>
                  </a:lnTo>
                  <a:lnTo>
                    <a:pt x="42" y="1678"/>
                  </a:lnTo>
                  <a:lnTo>
                    <a:pt x="42" y="1678"/>
                  </a:lnTo>
                  <a:lnTo>
                    <a:pt x="42" y="1678"/>
                  </a:lnTo>
                  <a:lnTo>
                    <a:pt x="43" y="1678"/>
                  </a:lnTo>
                  <a:lnTo>
                    <a:pt x="43" y="1677"/>
                  </a:lnTo>
                  <a:lnTo>
                    <a:pt x="43" y="1677"/>
                  </a:lnTo>
                  <a:lnTo>
                    <a:pt x="43" y="1677"/>
                  </a:lnTo>
                  <a:lnTo>
                    <a:pt x="43" y="1677"/>
                  </a:lnTo>
                  <a:lnTo>
                    <a:pt x="43" y="1671"/>
                  </a:lnTo>
                  <a:lnTo>
                    <a:pt x="43" y="1671"/>
                  </a:lnTo>
                  <a:lnTo>
                    <a:pt x="43" y="1671"/>
                  </a:lnTo>
                  <a:lnTo>
                    <a:pt x="43" y="1671"/>
                  </a:lnTo>
                  <a:lnTo>
                    <a:pt x="43" y="1671"/>
                  </a:lnTo>
                  <a:lnTo>
                    <a:pt x="43" y="1671"/>
                  </a:lnTo>
                  <a:lnTo>
                    <a:pt x="43" y="1671"/>
                  </a:lnTo>
                  <a:lnTo>
                    <a:pt x="43" y="1671"/>
                  </a:lnTo>
                  <a:lnTo>
                    <a:pt x="43" y="899"/>
                  </a:lnTo>
                  <a:lnTo>
                    <a:pt x="43" y="899"/>
                  </a:lnTo>
                  <a:lnTo>
                    <a:pt x="43" y="1669"/>
                  </a:lnTo>
                  <a:lnTo>
                    <a:pt x="43" y="1669"/>
                  </a:lnTo>
                  <a:lnTo>
                    <a:pt x="43" y="899"/>
                  </a:lnTo>
                  <a:lnTo>
                    <a:pt x="43" y="899"/>
                  </a:lnTo>
                  <a:lnTo>
                    <a:pt x="43" y="899"/>
                  </a:lnTo>
                  <a:lnTo>
                    <a:pt x="43" y="899"/>
                  </a:lnTo>
                  <a:lnTo>
                    <a:pt x="43" y="1669"/>
                  </a:lnTo>
                  <a:lnTo>
                    <a:pt x="44" y="1669"/>
                  </a:lnTo>
                  <a:lnTo>
                    <a:pt x="44" y="1669"/>
                  </a:lnTo>
                  <a:lnTo>
                    <a:pt x="44" y="1669"/>
                  </a:lnTo>
                  <a:lnTo>
                    <a:pt x="44" y="899"/>
                  </a:lnTo>
                  <a:lnTo>
                    <a:pt x="44" y="899"/>
                  </a:lnTo>
                  <a:lnTo>
                    <a:pt x="44" y="1661"/>
                  </a:lnTo>
                  <a:lnTo>
                    <a:pt x="44" y="1661"/>
                  </a:lnTo>
                  <a:lnTo>
                    <a:pt x="44" y="1661"/>
                  </a:lnTo>
                  <a:lnTo>
                    <a:pt x="44" y="1661"/>
                  </a:lnTo>
                  <a:lnTo>
                    <a:pt x="44" y="1656"/>
                  </a:lnTo>
                  <a:lnTo>
                    <a:pt x="44" y="1656"/>
                  </a:lnTo>
                  <a:lnTo>
                    <a:pt x="44" y="899"/>
                  </a:lnTo>
                  <a:lnTo>
                    <a:pt x="44" y="899"/>
                  </a:lnTo>
                  <a:lnTo>
                    <a:pt x="44" y="899"/>
                  </a:lnTo>
                  <a:lnTo>
                    <a:pt x="44" y="899"/>
                  </a:lnTo>
                  <a:lnTo>
                    <a:pt x="44"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1647"/>
                  </a:lnTo>
                  <a:lnTo>
                    <a:pt x="46" y="1647"/>
                  </a:lnTo>
                  <a:lnTo>
                    <a:pt x="46" y="1646"/>
                  </a:lnTo>
                  <a:lnTo>
                    <a:pt x="46" y="1646"/>
                  </a:lnTo>
                  <a:lnTo>
                    <a:pt x="46" y="1644"/>
                  </a:lnTo>
                  <a:lnTo>
                    <a:pt x="46" y="1644"/>
                  </a:lnTo>
                  <a:lnTo>
                    <a:pt x="46" y="1644"/>
                  </a:lnTo>
                  <a:lnTo>
                    <a:pt x="46" y="1644"/>
                  </a:lnTo>
                  <a:lnTo>
                    <a:pt x="46" y="1644"/>
                  </a:lnTo>
                  <a:lnTo>
                    <a:pt x="46" y="1644"/>
                  </a:lnTo>
                  <a:lnTo>
                    <a:pt x="46" y="1644"/>
                  </a:lnTo>
                  <a:lnTo>
                    <a:pt x="47" y="1644"/>
                  </a:lnTo>
                  <a:lnTo>
                    <a:pt x="47" y="1644"/>
                  </a:lnTo>
                  <a:lnTo>
                    <a:pt x="50" y="1644"/>
                  </a:lnTo>
                  <a:lnTo>
                    <a:pt x="50" y="1644"/>
                  </a:lnTo>
                  <a:lnTo>
                    <a:pt x="55" y="1644"/>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6" y="1638"/>
                  </a:lnTo>
                  <a:lnTo>
                    <a:pt x="56" y="1638"/>
                  </a:lnTo>
                  <a:lnTo>
                    <a:pt x="56" y="1638"/>
                  </a:lnTo>
                  <a:lnTo>
                    <a:pt x="56" y="1638"/>
                  </a:lnTo>
                  <a:lnTo>
                    <a:pt x="58" y="1638"/>
                  </a:lnTo>
                  <a:lnTo>
                    <a:pt x="58" y="1638"/>
                  </a:lnTo>
                  <a:lnTo>
                    <a:pt x="60" y="1638"/>
                  </a:lnTo>
                  <a:lnTo>
                    <a:pt x="60" y="1638"/>
                  </a:lnTo>
                  <a:lnTo>
                    <a:pt x="62" y="1638"/>
                  </a:lnTo>
                  <a:lnTo>
                    <a:pt x="62" y="1636"/>
                  </a:lnTo>
                  <a:lnTo>
                    <a:pt x="62" y="1636"/>
                  </a:lnTo>
                  <a:lnTo>
                    <a:pt x="62" y="1636"/>
                  </a:lnTo>
                  <a:lnTo>
                    <a:pt x="62" y="1636"/>
                  </a:lnTo>
                  <a:lnTo>
                    <a:pt x="62" y="1636"/>
                  </a:lnTo>
                  <a:lnTo>
                    <a:pt x="62" y="1636"/>
                  </a:lnTo>
                  <a:lnTo>
                    <a:pt x="62" y="1636"/>
                  </a:lnTo>
                  <a:lnTo>
                    <a:pt x="63" y="1636"/>
                  </a:lnTo>
                  <a:lnTo>
                    <a:pt x="63" y="1636"/>
                  </a:lnTo>
                  <a:lnTo>
                    <a:pt x="64" y="1636"/>
                  </a:lnTo>
                  <a:lnTo>
                    <a:pt x="64" y="1636"/>
                  </a:lnTo>
                  <a:lnTo>
                    <a:pt x="64" y="1636"/>
                  </a:lnTo>
                  <a:lnTo>
                    <a:pt x="64" y="1636"/>
                  </a:lnTo>
                  <a:lnTo>
                    <a:pt x="64" y="1636"/>
                  </a:lnTo>
                  <a:lnTo>
                    <a:pt x="64" y="1631"/>
                  </a:lnTo>
                  <a:lnTo>
                    <a:pt x="64" y="1631"/>
                  </a:lnTo>
                  <a:lnTo>
                    <a:pt x="64" y="1631"/>
                  </a:lnTo>
                  <a:lnTo>
                    <a:pt x="64" y="1631"/>
                  </a:lnTo>
                  <a:lnTo>
                    <a:pt x="64" y="1625"/>
                  </a:lnTo>
                  <a:lnTo>
                    <a:pt x="64" y="1625"/>
                  </a:lnTo>
                  <a:lnTo>
                    <a:pt x="64" y="1625"/>
                  </a:lnTo>
                  <a:lnTo>
                    <a:pt x="64" y="1625"/>
                  </a:lnTo>
                  <a:lnTo>
                    <a:pt x="64" y="1625"/>
                  </a:lnTo>
                  <a:lnTo>
                    <a:pt x="64" y="1625"/>
                  </a:lnTo>
                  <a:lnTo>
                    <a:pt x="64" y="1623"/>
                  </a:lnTo>
                  <a:lnTo>
                    <a:pt x="64" y="1623"/>
                  </a:lnTo>
                  <a:lnTo>
                    <a:pt x="64" y="1623"/>
                  </a:lnTo>
                  <a:lnTo>
                    <a:pt x="64" y="1623"/>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5" y="1621"/>
                  </a:lnTo>
                  <a:lnTo>
                    <a:pt x="65" y="1621"/>
                  </a:lnTo>
                  <a:lnTo>
                    <a:pt x="65" y="1621"/>
                  </a:lnTo>
                  <a:lnTo>
                    <a:pt x="65" y="1621"/>
                  </a:lnTo>
                  <a:lnTo>
                    <a:pt x="65" y="1621"/>
                  </a:lnTo>
                  <a:lnTo>
                    <a:pt x="65" y="1620"/>
                  </a:lnTo>
                  <a:lnTo>
                    <a:pt x="65" y="1620"/>
                  </a:lnTo>
                  <a:lnTo>
                    <a:pt x="65" y="1620"/>
                  </a:lnTo>
                  <a:lnTo>
                    <a:pt x="66" y="1620"/>
                  </a:lnTo>
                  <a:lnTo>
                    <a:pt x="66" y="899"/>
                  </a:lnTo>
                  <a:lnTo>
                    <a:pt x="67" y="899"/>
                  </a:lnTo>
                  <a:lnTo>
                    <a:pt x="67" y="899"/>
                  </a:lnTo>
                  <a:lnTo>
                    <a:pt x="67" y="899"/>
                  </a:lnTo>
                  <a:lnTo>
                    <a:pt x="67" y="899"/>
                  </a:lnTo>
                  <a:lnTo>
                    <a:pt x="67" y="899"/>
                  </a:lnTo>
                  <a:lnTo>
                    <a:pt x="67" y="899"/>
                  </a:lnTo>
                  <a:lnTo>
                    <a:pt x="67" y="899"/>
                  </a:lnTo>
                  <a:lnTo>
                    <a:pt x="67" y="899"/>
                  </a:lnTo>
                  <a:lnTo>
                    <a:pt x="67" y="899"/>
                  </a:lnTo>
                  <a:lnTo>
                    <a:pt x="67" y="899"/>
                  </a:lnTo>
                  <a:lnTo>
                    <a:pt x="68" y="899"/>
                  </a:lnTo>
                  <a:lnTo>
                    <a:pt x="68" y="899"/>
                  </a:lnTo>
                  <a:lnTo>
                    <a:pt x="68" y="899"/>
                  </a:lnTo>
                  <a:lnTo>
                    <a:pt x="68" y="899"/>
                  </a:lnTo>
                  <a:lnTo>
                    <a:pt x="69" y="899"/>
                  </a:lnTo>
                  <a:lnTo>
                    <a:pt x="69" y="899"/>
                  </a:lnTo>
                  <a:lnTo>
                    <a:pt x="70" y="899"/>
                  </a:lnTo>
                  <a:lnTo>
                    <a:pt x="70" y="1594"/>
                  </a:lnTo>
                  <a:lnTo>
                    <a:pt x="70" y="1594"/>
                  </a:lnTo>
                  <a:lnTo>
                    <a:pt x="70" y="1591"/>
                  </a:lnTo>
                  <a:lnTo>
                    <a:pt x="70" y="1591"/>
                  </a:lnTo>
                  <a:lnTo>
                    <a:pt x="70" y="1591"/>
                  </a:lnTo>
                  <a:lnTo>
                    <a:pt x="70" y="1591"/>
                  </a:lnTo>
                  <a:lnTo>
                    <a:pt x="70" y="1591"/>
                  </a:lnTo>
                  <a:lnTo>
                    <a:pt x="70" y="1591"/>
                  </a:lnTo>
                  <a:lnTo>
                    <a:pt x="70" y="1591"/>
                  </a:lnTo>
                  <a:lnTo>
                    <a:pt x="70" y="1591"/>
                  </a:lnTo>
                  <a:lnTo>
                    <a:pt x="70" y="1586"/>
                  </a:lnTo>
                  <a:lnTo>
                    <a:pt x="72" y="1586"/>
                  </a:lnTo>
                  <a:lnTo>
                    <a:pt x="72" y="1586"/>
                  </a:lnTo>
                  <a:lnTo>
                    <a:pt x="76" y="1586"/>
                  </a:lnTo>
                  <a:lnTo>
                    <a:pt x="76" y="1586"/>
                  </a:lnTo>
                  <a:lnTo>
                    <a:pt x="81" y="1586"/>
                  </a:lnTo>
                  <a:lnTo>
                    <a:pt x="81" y="899"/>
                  </a:lnTo>
                  <a:lnTo>
                    <a:pt x="81" y="899"/>
                  </a:lnTo>
                  <a:lnTo>
                    <a:pt x="81" y="899"/>
                  </a:lnTo>
                  <a:lnTo>
                    <a:pt x="81" y="899"/>
                  </a:lnTo>
                  <a:lnTo>
                    <a:pt x="81" y="899"/>
                  </a:lnTo>
                  <a:lnTo>
                    <a:pt x="81" y="899"/>
                  </a:lnTo>
                  <a:lnTo>
                    <a:pt x="81" y="899"/>
                  </a:lnTo>
                  <a:lnTo>
                    <a:pt x="83" y="899"/>
                  </a:lnTo>
                  <a:lnTo>
                    <a:pt x="83" y="899"/>
                  </a:lnTo>
                  <a:lnTo>
                    <a:pt x="85" y="899"/>
                  </a:lnTo>
                  <a:lnTo>
                    <a:pt x="85" y="1579"/>
                  </a:lnTo>
                  <a:lnTo>
                    <a:pt x="86" y="1579"/>
                  </a:lnTo>
                  <a:lnTo>
                    <a:pt x="86" y="1579"/>
                  </a:lnTo>
                  <a:lnTo>
                    <a:pt x="86" y="1579"/>
                  </a:lnTo>
                  <a:lnTo>
                    <a:pt x="86" y="899"/>
                  </a:lnTo>
                  <a:lnTo>
                    <a:pt x="86" y="899"/>
                  </a:lnTo>
                  <a:lnTo>
                    <a:pt x="86" y="1571"/>
                  </a:lnTo>
                  <a:lnTo>
                    <a:pt x="86" y="1571"/>
                  </a:lnTo>
                  <a:lnTo>
                    <a:pt x="86" y="1568"/>
                  </a:lnTo>
                  <a:lnTo>
                    <a:pt x="86" y="1568"/>
                  </a:lnTo>
                  <a:lnTo>
                    <a:pt x="86" y="1568"/>
                  </a:lnTo>
                  <a:lnTo>
                    <a:pt x="86" y="1568"/>
                  </a:lnTo>
                  <a:lnTo>
                    <a:pt x="86" y="1568"/>
                  </a:lnTo>
                  <a:lnTo>
                    <a:pt x="87" y="1568"/>
                  </a:lnTo>
                  <a:lnTo>
                    <a:pt x="87" y="1568"/>
                  </a:lnTo>
                  <a:lnTo>
                    <a:pt x="87" y="1568"/>
                  </a:lnTo>
                  <a:lnTo>
                    <a:pt x="87" y="1567"/>
                  </a:lnTo>
                  <a:lnTo>
                    <a:pt x="87" y="1567"/>
                  </a:lnTo>
                  <a:lnTo>
                    <a:pt x="87" y="899"/>
                  </a:lnTo>
                  <a:lnTo>
                    <a:pt x="87" y="899"/>
                  </a:lnTo>
                  <a:lnTo>
                    <a:pt x="87" y="1567"/>
                  </a:lnTo>
                  <a:lnTo>
                    <a:pt x="87" y="1567"/>
                  </a:lnTo>
                  <a:lnTo>
                    <a:pt x="87" y="1567"/>
                  </a:lnTo>
                  <a:lnTo>
                    <a:pt x="87" y="1567"/>
                  </a:lnTo>
                  <a:lnTo>
                    <a:pt x="87" y="1564"/>
                  </a:lnTo>
                  <a:lnTo>
                    <a:pt x="87" y="1564"/>
                  </a:lnTo>
                  <a:lnTo>
                    <a:pt x="87" y="1564"/>
                  </a:lnTo>
                  <a:lnTo>
                    <a:pt x="88" y="1564"/>
                  </a:lnTo>
                  <a:lnTo>
                    <a:pt x="88" y="1561"/>
                  </a:lnTo>
                  <a:lnTo>
                    <a:pt x="88" y="1561"/>
                  </a:lnTo>
                  <a:lnTo>
                    <a:pt x="88" y="1561"/>
                  </a:lnTo>
                  <a:lnTo>
                    <a:pt x="88" y="1561"/>
                  </a:lnTo>
                  <a:lnTo>
                    <a:pt x="88" y="1561"/>
                  </a:lnTo>
                  <a:lnTo>
                    <a:pt x="88" y="1561"/>
                  </a:lnTo>
                  <a:lnTo>
                    <a:pt x="88" y="899"/>
                  </a:lnTo>
                  <a:lnTo>
                    <a:pt x="88" y="899"/>
                  </a:lnTo>
                  <a:lnTo>
                    <a:pt x="88" y="1561"/>
                  </a:lnTo>
                  <a:lnTo>
                    <a:pt x="88" y="1561"/>
                  </a:lnTo>
                  <a:lnTo>
                    <a:pt x="88" y="1561"/>
                  </a:lnTo>
                  <a:lnTo>
                    <a:pt x="89" y="1561"/>
                  </a:lnTo>
                  <a:lnTo>
                    <a:pt x="89" y="1561"/>
                  </a:lnTo>
                  <a:lnTo>
                    <a:pt x="89" y="1561"/>
                  </a:lnTo>
                  <a:lnTo>
                    <a:pt x="89" y="1558"/>
                  </a:lnTo>
                  <a:lnTo>
                    <a:pt x="89" y="1558"/>
                  </a:lnTo>
                  <a:lnTo>
                    <a:pt x="89" y="1558"/>
                  </a:lnTo>
                  <a:lnTo>
                    <a:pt x="89" y="1558"/>
                  </a:lnTo>
                  <a:lnTo>
                    <a:pt x="89" y="1557"/>
                  </a:lnTo>
                  <a:lnTo>
                    <a:pt x="89" y="1557"/>
                  </a:lnTo>
                  <a:lnTo>
                    <a:pt x="89" y="1546"/>
                  </a:lnTo>
                  <a:lnTo>
                    <a:pt x="92" y="1546"/>
                  </a:lnTo>
                  <a:lnTo>
                    <a:pt x="92" y="1546"/>
                  </a:lnTo>
                  <a:lnTo>
                    <a:pt x="93" y="1546"/>
                  </a:lnTo>
                  <a:lnTo>
                    <a:pt x="93" y="1544"/>
                  </a:lnTo>
                  <a:lnTo>
                    <a:pt x="93" y="1544"/>
                  </a:lnTo>
                  <a:lnTo>
                    <a:pt x="93" y="1544"/>
                  </a:lnTo>
                  <a:lnTo>
                    <a:pt x="94" y="1544"/>
                  </a:lnTo>
                  <a:lnTo>
                    <a:pt x="94" y="1544"/>
                  </a:lnTo>
                  <a:lnTo>
                    <a:pt x="101" y="1544"/>
                  </a:lnTo>
                  <a:lnTo>
                    <a:pt x="101" y="1543"/>
                  </a:lnTo>
                  <a:lnTo>
                    <a:pt x="102" y="1543"/>
                  </a:lnTo>
                  <a:lnTo>
                    <a:pt x="102" y="1543"/>
                  </a:lnTo>
                  <a:lnTo>
                    <a:pt x="103" y="1543"/>
                  </a:lnTo>
                  <a:lnTo>
                    <a:pt x="103" y="899"/>
                  </a:lnTo>
                  <a:lnTo>
                    <a:pt x="103" y="899"/>
                  </a:lnTo>
                  <a:lnTo>
                    <a:pt x="103" y="899"/>
                  </a:lnTo>
                  <a:lnTo>
                    <a:pt x="103" y="899"/>
                  </a:lnTo>
                  <a:lnTo>
                    <a:pt x="103" y="1536"/>
                  </a:lnTo>
                  <a:lnTo>
                    <a:pt x="103" y="1536"/>
                  </a:lnTo>
                  <a:lnTo>
                    <a:pt x="103" y="1536"/>
                  </a:lnTo>
                  <a:lnTo>
                    <a:pt x="104" y="1536"/>
                  </a:lnTo>
                  <a:lnTo>
                    <a:pt x="104" y="1536"/>
                  </a:lnTo>
                  <a:lnTo>
                    <a:pt x="106" y="1536"/>
                  </a:lnTo>
                  <a:lnTo>
                    <a:pt x="106" y="1535"/>
                  </a:lnTo>
                  <a:lnTo>
                    <a:pt x="107" y="1535"/>
                  </a:lnTo>
                  <a:lnTo>
                    <a:pt x="107" y="1532"/>
                  </a:lnTo>
                  <a:lnTo>
                    <a:pt x="107" y="1532"/>
                  </a:lnTo>
                  <a:lnTo>
                    <a:pt x="107" y="1532"/>
                  </a:lnTo>
                  <a:lnTo>
                    <a:pt x="108" y="1532"/>
                  </a:lnTo>
                  <a:lnTo>
                    <a:pt x="108" y="1532"/>
                  </a:lnTo>
                  <a:lnTo>
                    <a:pt x="110" y="1532"/>
                  </a:lnTo>
                  <a:lnTo>
                    <a:pt x="110" y="1532"/>
                  </a:lnTo>
                  <a:lnTo>
                    <a:pt x="112" y="1532"/>
                  </a:lnTo>
                  <a:lnTo>
                    <a:pt x="112" y="1532"/>
                  </a:lnTo>
                  <a:lnTo>
                    <a:pt x="115" y="1532"/>
                  </a:lnTo>
                  <a:lnTo>
                    <a:pt x="115" y="1530"/>
                  </a:lnTo>
                  <a:lnTo>
                    <a:pt x="116" y="1530"/>
                  </a:lnTo>
                  <a:lnTo>
                    <a:pt x="116" y="899"/>
                  </a:lnTo>
                  <a:lnTo>
                    <a:pt x="116" y="899"/>
                  </a:lnTo>
                  <a:lnTo>
                    <a:pt x="116" y="899"/>
                  </a:lnTo>
                  <a:lnTo>
                    <a:pt x="116" y="899"/>
                  </a:lnTo>
                  <a:lnTo>
                    <a:pt x="116" y="1529"/>
                  </a:lnTo>
                  <a:lnTo>
                    <a:pt x="116" y="1529"/>
                  </a:lnTo>
                  <a:lnTo>
                    <a:pt x="116" y="1529"/>
                  </a:lnTo>
                  <a:lnTo>
                    <a:pt x="116" y="152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7" y="899"/>
                  </a:lnTo>
                  <a:lnTo>
                    <a:pt x="117"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1516"/>
                  </a:lnTo>
                  <a:lnTo>
                    <a:pt x="119" y="1516"/>
                  </a:lnTo>
                  <a:lnTo>
                    <a:pt x="119" y="899"/>
                  </a:lnTo>
                  <a:lnTo>
                    <a:pt x="119" y="899"/>
                  </a:lnTo>
                  <a:lnTo>
                    <a:pt x="119" y="1516"/>
                  </a:lnTo>
                  <a:lnTo>
                    <a:pt x="119" y="1516"/>
                  </a:lnTo>
                  <a:lnTo>
                    <a:pt x="119" y="1516"/>
                  </a:lnTo>
                  <a:lnTo>
                    <a:pt x="119" y="1516"/>
                  </a:lnTo>
                  <a:lnTo>
                    <a:pt x="119" y="899"/>
                  </a:lnTo>
                  <a:lnTo>
                    <a:pt x="119" y="899"/>
                  </a:lnTo>
                  <a:lnTo>
                    <a:pt x="119" y="1516"/>
                  </a:lnTo>
                  <a:lnTo>
                    <a:pt x="121" y="1516"/>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3" y="899"/>
                  </a:lnTo>
                  <a:lnTo>
                    <a:pt x="123" y="899"/>
                  </a:lnTo>
                  <a:lnTo>
                    <a:pt x="123" y="899"/>
                  </a:lnTo>
                  <a:lnTo>
                    <a:pt x="123" y="899"/>
                  </a:lnTo>
                  <a:lnTo>
                    <a:pt x="123" y="899"/>
                  </a:lnTo>
                  <a:lnTo>
                    <a:pt x="123" y="899"/>
                  </a:lnTo>
                  <a:lnTo>
                    <a:pt x="123" y="899"/>
                  </a:lnTo>
                  <a:lnTo>
                    <a:pt x="123" y="1512"/>
                  </a:lnTo>
                  <a:lnTo>
                    <a:pt x="123" y="1512"/>
                  </a:lnTo>
                  <a:lnTo>
                    <a:pt x="123" y="1510"/>
                  </a:lnTo>
                  <a:lnTo>
                    <a:pt x="123" y="1510"/>
                  </a:lnTo>
                  <a:lnTo>
                    <a:pt x="123" y="1510"/>
                  </a:lnTo>
                  <a:lnTo>
                    <a:pt x="125" y="1510"/>
                  </a:lnTo>
                  <a:lnTo>
                    <a:pt x="125" y="1510"/>
                  </a:lnTo>
                  <a:lnTo>
                    <a:pt x="125" y="1510"/>
                  </a:lnTo>
                  <a:lnTo>
                    <a:pt x="125" y="1510"/>
                  </a:lnTo>
                  <a:lnTo>
                    <a:pt x="125" y="1510"/>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6" y="899"/>
                  </a:lnTo>
                  <a:lnTo>
                    <a:pt x="126" y="899"/>
                  </a:lnTo>
                  <a:lnTo>
                    <a:pt x="126" y="899"/>
                  </a:lnTo>
                  <a:lnTo>
                    <a:pt x="126" y="899"/>
                  </a:lnTo>
                  <a:lnTo>
                    <a:pt x="127" y="899"/>
                  </a:lnTo>
                  <a:lnTo>
                    <a:pt x="127" y="899"/>
                  </a:lnTo>
                  <a:lnTo>
                    <a:pt x="127" y="899"/>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8" y="1498"/>
                  </a:lnTo>
                  <a:lnTo>
                    <a:pt x="128" y="1498"/>
                  </a:lnTo>
                  <a:lnTo>
                    <a:pt x="128" y="1498"/>
                  </a:lnTo>
                  <a:lnTo>
                    <a:pt x="128" y="1498"/>
                  </a:lnTo>
                  <a:lnTo>
                    <a:pt x="129" y="1498"/>
                  </a:lnTo>
                  <a:lnTo>
                    <a:pt x="129" y="1498"/>
                  </a:lnTo>
                  <a:lnTo>
                    <a:pt x="131" y="1498"/>
                  </a:lnTo>
                  <a:lnTo>
                    <a:pt x="131" y="1496"/>
                  </a:lnTo>
                  <a:lnTo>
                    <a:pt x="131" y="1496"/>
                  </a:lnTo>
                  <a:lnTo>
                    <a:pt x="131" y="1496"/>
                  </a:lnTo>
                  <a:lnTo>
                    <a:pt x="133" y="1496"/>
                  </a:lnTo>
                  <a:lnTo>
                    <a:pt x="133" y="1496"/>
                  </a:lnTo>
                  <a:lnTo>
                    <a:pt x="135" y="1496"/>
                  </a:lnTo>
                  <a:lnTo>
                    <a:pt x="135" y="1492"/>
                  </a:lnTo>
                  <a:lnTo>
                    <a:pt x="135" y="1492"/>
                  </a:lnTo>
                  <a:lnTo>
                    <a:pt x="135" y="1492"/>
                  </a:lnTo>
                  <a:lnTo>
                    <a:pt x="135" y="1492"/>
                  </a:lnTo>
                  <a:lnTo>
                    <a:pt x="135" y="1492"/>
                  </a:lnTo>
                  <a:lnTo>
                    <a:pt x="135" y="1492"/>
                  </a:lnTo>
                  <a:lnTo>
                    <a:pt x="135" y="1492"/>
                  </a:lnTo>
                  <a:lnTo>
                    <a:pt x="135" y="1492"/>
                  </a:lnTo>
                  <a:lnTo>
                    <a:pt x="135" y="1492"/>
                  </a:lnTo>
                  <a:lnTo>
                    <a:pt x="136" y="1492"/>
                  </a:lnTo>
                  <a:lnTo>
                    <a:pt x="136" y="1492"/>
                  </a:lnTo>
                  <a:lnTo>
                    <a:pt x="136" y="1492"/>
                  </a:lnTo>
                  <a:lnTo>
                    <a:pt x="136" y="899"/>
                  </a:lnTo>
                  <a:lnTo>
                    <a:pt x="136" y="899"/>
                  </a:lnTo>
                  <a:lnTo>
                    <a:pt x="136" y="899"/>
                  </a:lnTo>
                  <a:lnTo>
                    <a:pt x="136" y="899"/>
                  </a:lnTo>
                  <a:lnTo>
                    <a:pt x="136" y="1487"/>
                  </a:lnTo>
                  <a:lnTo>
                    <a:pt x="136" y="1487"/>
                  </a:lnTo>
                  <a:lnTo>
                    <a:pt x="136" y="1487"/>
                  </a:lnTo>
                  <a:lnTo>
                    <a:pt x="136" y="1487"/>
                  </a:lnTo>
                  <a:lnTo>
                    <a:pt x="136" y="1487"/>
                  </a:lnTo>
                  <a:lnTo>
                    <a:pt x="136" y="1487"/>
                  </a:lnTo>
                  <a:lnTo>
                    <a:pt x="136" y="1487"/>
                  </a:lnTo>
                  <a:lnTo>
                    <a:pt x="136" y="1487"/>
                  </a:lnTo>
                  <a:lnTo>
                    <a:pt x="136" y="1487"/>
                  </a:lnTo>
                  <a:lnTo>
                    <a:pt x="136" y="1487"/>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7" y="899"/>
                  </a:lnTo>
                  <a:lnTo>
                    <a:pt x="137" y="899"/>
                  </a:lnTo>
                  <a:lnTo>
                    <a:pt x="137" y="899"/>
                  </a:lnTo>
                  <a:lnTo>
                    <a:pt x="137" y="1483"/>
                  </a:lnTo>
                  <a:lnTo>
                    <a:pt x="137" y="1483"/>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8" y="1480"/>
                  </a:lnTo>
                  <a:lnTo>
                    <a:pt x="138" y="1480"/>
                  </a:lnTo>
                  <a:lnTo>
                    <a:pt x="138" y="1480"/>
                  </a:lnTo>
                  <a:lnTo>
                    <a:pt x="138" y="1480"/>
                  </a:lnTo>
                  <a:lnTo>
                    <a:pt x="138" y="1480"/>
                  </a:lnTo>
                  <a:lnTo>
                    <a:pt x="138" y="1477"/>
                  </a:lnTo>
                  <a:lnTo>
                    <a:pt x="138" y="1477"/>
                  </a:lnTo>
                  <a:lnTo>
                    <a:pt x="138" y="1477"/>
                  </a:lnTo>
                  <a:lnTo>
                    <a:pt x="138" y="1477"/>
                  </a:lnTo>
                  <a:lnTo>
                    <a:pt x="138" y="1477"/>
                  </a:lnTo>
                  <a:lnTo>
                    <a:pt x="139" y="1477"/>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1471"/>
                  </a:lnTo>
                  <a:lnTo>
                    <a:pt x="139" y="1471"/>
                  </a:lnTo>
                  <a:lnTo>
                    <a:pt x="139" y="899"/>
                  </a:lnTo>
                  <a:lnTo>
                    <a:pt x="139" y="899"/>
                  </a:lnTo>
                  <a:lnTo>
                    <a:pt x="139" y="1471"/>
                  </a:lnTo>
                  <a:lnTo>
                    <a:pt x="139" y="1471"/>
                  </a:lnTo>
                  <a:lnTo>
                    <a:pt x="139" y="899"/>
                  </a:lnTo>
                  <a:lnTo>
                    <a:pt x="139" y="899"/>
                  </a:lnTo>
                  <a:lnTo>
                    <a:pt x="139" y="1471"/>
                  </a:lnTo>
                  <a:lnTo>
                    <a:pt x="139" y="1471"/>
                  </a:lnTo>
                  <a:lnTo>
                    <a:pt x="139" y="1471"/>
                  </a:lnTo>
                  <a:lnTo>
                    <a:pt x="140" y="1471"/>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8"/>
                  </a:lnTo>
                  <a:lnTo>
                    <a:pt x="140" y="1468"/>
                  </a:lnTo>
                  <a:lnTo>
                    <a:pt x="140" y="1468"/>
                  </a:lnTo>
                  <a:lnTo>
                    <a:pt x="140" y="1468"/>
                  </a:lnTo>
                  <a:lnTo>
                    <a:pt x="140" y="1465"/>
                  </a:lnTo>
                  <a:lnTo>
                    <a:pt x="140" y="1465"/>
                  </a:lnTo>
                  <a:lnTo>
                    <a:pt x="140" y="1465"/>
                  </a:lnTo>
                  <a:lnTo>
                    <a:pt x="140" y="1465"/>
                  </a:lnTo>
                  <a:lnTo>
                    <a:pt x="140" y="1464"/>
                  </a:lnTo>
                  <a:lnTo>
                    <a:pt x="140" y="1464"/>
                  </a:lnTo>
                  <a:lnTo>
                    <a:pt x="140" y="1464"/>
                  </a:lnTo>
                  <a:lnTo>
                    <a:pt x="140" y="1464"/>
                  </a:lnTo>
                  <a:lnTo>
                    <a:pt x="140" y="1464"/>
                  </a:lnTo>
                  <a:lnTo>
                    <a:pt x="140" y="1464"/>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0"/>
                  </a:lnTo>
                  <a:lnTo>
                    <a:pt x="140" y="1460"/>
                  </a:lnTo>
                  <a:lnTo>
                    <a:pt x="140" y="1460"/>
                  </a:lnTo>
                  <a:lnTo>
                    <a:pt x="140" y="1460"/>
                  </a:lnTo>
                  <a:lnTo>
                    <a:pt x="140" y="1460"/>
                  </a:lnTo>
                  <a:lnTo>
                    <a:pt x="140" y="1460"/>
                  </a:lnTo>
                  <a:lnTo>
                    <a:pt x="140" y="1458"/>
                  </a:lnTo>
                  <a:lnTo>
                    <a:pt x="140" y="1458"/>
                  </a:lnTo>
                  <a:lnTo>
                    <a:pt x="140" y="1458"/>
                  </a:lnTo>
                  <a:lnTo>
                    <a:pt x="140" y="1458"/>
                  </a:lnTo>
                  <a:lnTo>
                    <a:pt x="140" y="1458"/>
                  </a:lnTo>
                  <a:lnTo>
                    <a:pt x="141" y="1458"/>
                  </a:lnTo>
                  <a:lnTo>
                    <a:pt x="141" y="1458"/>
                  </a:lnTo>
                  <a:lnTo>
                    <a:pt x="141" y="1458"/>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2" y="1453"/>
                  </a:lnTo>
                  <a:lnTo>
                    <a:pt x="142" y="1453"/>
                  </a:lnTo>
                  <a:lnTo>
                    <a:pt x="142" y="1453"/>
                  </a:lnTo>
                  <a:lnTo>
                    <a:pt x="142" y="1453"/>
                  </a:lnTo>
                  <a:lnTo>
                    <a:pt x="142" y="1453"/>
                  </a:lnTo>
                  <a:lnTo>
                    <a:pt x="142" y="1453"/>
                  </a:lnTo>
                  <a:lnTo>
                    <a:pt x="143" y="1453"/>
                  </a:lnTo>
                  <a:lnTo>
                    <a:pt x="143" y="1453"/>
                  </a:lnTo>
                  <a:lnTo>
                    <a:pt x="144" y="1453"/>
                  </a:lnTo>
                  <a:lnTo>
                    <a:pt x="144" y="1453"/>
                  </a:lnTo>
                  <a:lnTo>
                    <a:pt x="147" y="1453"/>
                  </a:lnTo>
                  <a:lnTo>
                    <a:pt x="147" y="1453"/>
                  </a:lnTo>
                  <a:lnTo>
                    <a:pt x="147" y="1453"/>
                  </a:lnTo>
                  <a:lnTo>
                    <a:pt x="147" y="899"/>
                  </a:lnTo>
                  <a:lnTo>
                    <a:pt x="147" y="899"/>
                  </a:lnTo>
                  <a:lnTo>
                    <a:pt x="147" y="899"/>
                  </a:lnTo>
                  <a:lnTo>
                    <a:pt x="147" y="899"/>
                  </a:lnTo>
                  <a:lnTo>
                    <a:pt x="147" y="1451"/>
                  </a:lnTo>
                  <a:lnTo>
                    <a:pt x="148" y="1451"/>
                  </a:lnTo>
                  <a:lnTo>
                    <a:pt x="148" y="899"/>
                  </a:lnTo>
                  <a:lnTo>
                    <a:pt x="148" y="899"/>
                  </a:lnTo>
                  <a:lnTo>
                    <a:pt x="148" y="899"/>
                  </a:lnTo>
                  <a:lnTo>
                    <a:pt x="148" y="899"/>
                  </a:lnTo>
                  <a:lnTo>
                    <a:pt x="148" y="1449"/>
                  </a:lnTo>
                  <a:lnTo>
                    <a:pt x="148" y="1449"/>
                  </a:lnTo>
                  <a:lnTo>
                    <a:pt x="148" y="1447"/>
                  </a:lnTo>
                  <a:lnTo>
                    <a:pt x="148" y="1447"/>
                  </a:lnTo>
                  <a:lnTo>
                    <a:pt x="148" y="899"/>
                  </a:lnTo>
                  <a:lnTo>
                    <a:pt x="148" y="899"/>
                  </a:lnTo>
                  <a:lnTo>
                    <a:pt x="148"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9" y="1447"/>
                  </a:lnTo>
                  <a:lnTo>
                    <a:pt x="149" y="1447"/>
                  </a:lnTo>
                  <a:lnTo>
                    <a:pt x="150" y="1447"/>
                  </a:lnTo>
                  <a:lnTo>
                    <a:pt x="150" y="1444"/>
                  </a:lnTo>
                  <a:lnTo>
                    <a:pt x="150" y="1444"/>
                  </a:lnTo>
                  <a:lnTo>
                    <a:pt x="150" y="1444"/>
                  </a:lnTo>
                  <a:lnTo>
                    <a:pt x="150" y="1444"/>
                  </a:lnTo>
                  <a:lnTo>
                    <a:pt x="150" y="1444"/>
                  </a:lnTo>
                  <a:lnTo>
                    <a:pt x="150" y="1444"/>
                  </a:lnTo>
                  <a:lnTo>
                    <a:pt x="150" y="1444"/>
                  </a:lnTo>
                  <a:lnTo>
                    <a:pt x="150" y="1444"/>
                  </a:lnTo>
                  <a:lnTo>
                    <a:pt x="150" y="899"/>
                  </a:lnTo>
                  <a:lnTo>
                    <a:pt x="150" y="899"/>
                  </a:lnTo>
                  <a:lnTo>
                    <a:pt x="150" y="899"/>
                  </a:lnTo>
                  <a:lnTo>
                    <a:pt x="150" y="899"/>
                  </a:lnTo>
                  <a:lnTo>
                    <a:pt x="150" y="899"/>
                  </a:lnTo>
                  <a:lnTo>
                    <a:pt x="151" y="899"/>
                  </a:lnTo>
                  <a:lnTo>
                    <a:pt x="151" y="1443"/>
                  </a:lnTo>
                  <a:lnTo>
                    <a:pt x="151" y="1443"/>
                  </a:lnTo>
                  <a:lnTo>
                    <a:pt x="151" y="1443"/>
                  </a:lnTo>
                  <a:lnTo>
                    <a:pt x="151" y="1443"/>
                  </a:lnTo>
                  <a:lnTo>
                    <a:pt x="151" y="1443"/>
                  </a:lnTo>
                  <a:lnTo>
                    <a:pt x="151" y="1443"/>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899"/>
                  </a:lnTo>
                  <a:lnTo>
                    <a:pt x="151" y="899"/>
                  </a:lnTo>
                  <a:lnTo>
                    <a:pt x="151" y="899"/>
                  </a:lnTo>
                  <a:lnTo>
                    <a:pt x="151" y="899"/>
                  </a:lnTo>
                  <a:lnTo>
                    <a:pt x="151" y="1439"/>
                  </a:lnTo>
                  <a:lnTo>
                    <a:pt x="152" y="1439"/>
                  </a:lnTo>
                  <a:lnTo>
                    <a:pt x="152" y="1439"/>
                  </a:lnTo>
                  <a:lnTo>
                    <a:pt x="152" y="1439"/>
                  </a:lnTo>
                  <a:lnTo>
                    <a:pt x="152" y="1439"/>
                  </a:lnTo>
                  <a:lnTo>
                    <a:pt x="152" y="1439"/>
                  </a:lnTo>
                  <a:lnTo>
                    <a:pt x="152" y="1434"/>
                  </a:lnTo>
                  <a:lnTo>
                    <a:pt x="160" y="1434"/>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0"/>
                  </a:lnTo>
                  <a:lnTo>
                    <a:pt x="167" y="1430"/>
                  </a:lnTo>
                  <a:lnTo>
                    <a:pt x="167" y="1430"/>
                  </a:lnTo>
                  <a:lnTo>
                    <a:pt x="204" y="1430"/>
                  </a:lnTo>
                  <a:lnTo>
                    <a:pt x="204" y="1430"/>
                  </a:lnTo>
                  <a:lnTo>
                    <a:pt x="204" y="1430"/>
                  </a:lnTo>
                  <a:lnTo>
                    <a:pt x="204" y="899"/>
                  </a:lnTo>
                  <a:lnTo>
                    <a:pt x="204" y="899"/>
                  </a:lnTo>
                  <a:lnTo>
                    <a:pt x="204" y="1426"/>
                  </a:lnTo>
                  <a:lnTo>
                    <a:pt x="204" y="1426"/>
                  </a:lnTo>
                  <a:lnTo>
                    <a:pt x="204" y="1426"/>
                  </a:lnTo>
                  <a:lnTo>
                    <a:pt x="204" y="1426"/>
                  </a:lnTo>
                  <a:lnTo>
                    <a:pt x="204" y="1426"/>
                  </a:lnTo>
                  <a:lnTo>
                    <a:pt x="204" y="1426"/>
                  </a:lnTo>
                  <a:lnTo>
                    <a:pt x="204" y="1425"/>
                  </a:lnTo>
                  <a:lnTo>
                    <a:pt x="205" y="1425"/>
                  </a:lnTo>
                  <a:lnTo>
                    <a:pt x="205" y="1425"/>
                  </a:lnTo>
                  <a:lnTo>
                    <a:pt x="206" y="1425"/>
                  </a:lnTo>
                  <a:lnTo>
                    <a:pt x="206" y="1425"/>
                  </a:lnTo>
                  <a:lnTo>
                    <a:pt x="207" y="1425"/>
                  </a:lnTo>
                  <a:lnTo>
                    <a:pt x="207" y="1420"/>
                  </a:lnTo>
                  <a:lnTo>
                    <a:pt x="207" y="1420"/>
                  </a:lnTo>
                  <a:lnTo>
                    <a:pt x="207" y="1420"/>
                  </a:lnTo>
                  <a:lnTo>
                    <a:pt x="207" y="1420"/>
                  </a:lnTo>
                  <a:lnTo>
                    <a:pt x="207" y="1420"/>
                  </a:lnTo>
                  <a:lnTo>
                    <a:pt x="209" y="1420"/>
                  </a:lnTo>
                  <a:lnTo>
                    <a:pt x="209" y="1420"/>
                  </a:lnTo>
                  <a:lnTo>
                    <a:pt x="209" y="1420"/>
                  </a:lnTo>
                  <a:lnTo>
                    <a:pt x="209" y="1420"/>
                  </a:lnTo>
                  <a:lnTo>
                    <a:pt x="209" y="1420"/>
                  </a:lnTo>
                  <a:lnTo>
                    <a:pt x="209" y="1420"/>
                  </a:lnTo>
                  <a:lnTo>
                    <a:pt x="209" y="1420"/>
                  </a:lnTo>
                  <a:lnTo>
                    <a:pt x="209" y="1420"/>
                  </a:lnTo>
                  <a:lnTo>
                    <a:pt x="209" y="1420"/>
                  </a:lnTo>
                  <a:lnTo>
                    <a:pt x="209" y="1420"/>
                  </a:lnTo>
                  <a:lnTo>
                    <a:pt x="210" y="1420"/>
                  </a:lnTo>
                  <a:lnTo>
                    <a:pt x="210" y="1420"/>
                  </a:lnTo>
                  <a:lnTo>
                    <a:pt x="211" y="1420"/>
                  </a:lnTo>
                  <a:lnTo>
                    <a:pt x="211" y="1420"/>
                  </a:lnTo>
                  <a:lnTo>
                    <a:pt x="213" y="1420"/>
                  </a:lnTo>
                  <a:lnTo>
                    <a:pt x="213" y="1420"/>
                  </a:lnTo>
                  <a:lnTo>
                    <a:pt x="217" y="1420"/>
                  </a:lnTo>
                  <a:lnTo>
                    <a:pt x="217" y="899"/>
                  </a:lnTo>
                  <a:lnTo>
                    <a:pt x="219" y="899"/>
                  </a:lnTo>
                  <a:lnTo>
                    <a:pt x="219" y="899"/>
                  </a:lnTo>
                  <a:lnTo>
                    <a:pt x="219" y="899"/>
                  </a:lnTo>
                  <a:lnTo>
                    <a:pt x="219" y="899"/>
                  </a:lnTo>
                  <a:lnTo>
                    <a:pt x="219" y="899"/>
                  </a:lnTo>
                  <a:lnTo>
                    <a:pt x="219" y="899"/>
                  </a:lnTo>
                  <a:lnTo>
                    <a:pt x="219" y="899"/>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20" y="1414"/>
                  </a:lnTo>
                  <a:lnTo>
                    <a:pt x="220" y="1414"/>
                  </a:lnTo>
                  <a:lnTo>
                    <a:pt x="220" y="1414"/>
                  </a:lnTo>
                  <a:lnTo>
                    <a:pt x="220" y="1414"/>
                  </a:lnTo>
                  <a:lnTo>
                    <a:pt x="220" y="1414"/>
                  </a:lnTo>
                  <a:lnTo>
                    <a:pt x="220" y="1414"/>
                  </a:lnTo>
                  <a:lnTo>
                    <a:pt x="220" y="1414"/>
                  </a:lnTo>
                  <a:lnTo>
                    <a:pt x="220" y="1414"/>
                  </a:lnTo>
                  <a:lnTo>
                    <a:pt x="220" y="1414"/>
                  </a:lnTo>
                  <a:lnTo>
                    <a:pt x="220" y="1414"/>
                  </a:lnTo>
                  <a:lnTo>
                    <a:pt x="221" y="1414"/>
                  </a:lnTo>
                  <a:lnTo>
                    <a:pt x="221" y="1414"/>
                  </a:lnTo>
                  <a:lnTo>
                    <a:pt x="221" y="1414"/>
                  </a:lnTo>
                  <a:lnTo>
                    <a:pt x="221" y="1414"/>
                  </a:lnTo>
                  <a:lnTo>
                    <a:pt x="222" y="1414"/>
                  </a:lnTo>
                  <a:lnTo>
                    <a:pt x="222" y="1414"/>
                  </a:lnTo>
                  <a:lnTo>
                    <a:pt x="222" y="1414"/>
                  </a:lnTo>
                  <a:lnTo>
                    <a:pt x="222" y="1414"/>
                  </a:lnTo>
                  <a:lnTo>
                    <a:pt x="223" y="1414"/>
                  </a:lnTo>
                  <a:lnTo>
                    <a:pt x="223" y="1414"/>
                  </a:lnTo>
                  <a:lnTo>
                    <a:pt x="224" y="1414"/>
                  </a:lnTo>
                  <a:lnTo>
                    <a:pt x="224" y="1414"/>
                  </a:lnTo>
                  <a:lnTo>
                    <a:pt x="226" y="1414"/>
                  </a:lnTo>
                  <a:lnTo>
                    <a:pt x="226" y="1414"/>
                  </a:lnTo>
                  <a:lnTo>
                    <a:pt x="228" y="1414"/>
                  </a:lnTo>
                  <a:lnTo>
                    <a:pt x="228" y="1414"/>
                  </a:lnTo>
                  <a:lnTo>
                    <a:pt x="233" y="1414"/>
                  </a:lnTo>
                  <a:lnTo>
                    <a:pt x="233" y="1414"/>
                  </a:lnTo>
                  <a:lnTo>
                    <a:pt x="233" y="1414"/>
                  </a:lnTo>
                  <a:lnTo>
                    <a:pt x="233" y="1413"/>
                  </a:lnTo>
                  <a:lnTo>
                    <a:pt x="236" y="1413"/>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7" y="1412"/>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8" y="1409"/>
                  </a:lnTo>
                  <a:lnTo>
                    <a:pt x="238" y="1408"/>
                  </a:lnTo>
                  <a:lnTo>
                    <a:pt x="238" y="1408"/>
                  </a:lnTo>
                  <a:lnTo>
                    <a:pt x="238" y="1408"/>
                  </a:lnTo>
                  <a:lnTo>
                    <a:pt x="238" y="1408"/>
                  </a:lnTo>
                  <a:lnTo>
                    <a:pt x="238" y="1408"/>
                  </a:lnTo>
                  <a:lnTo>
                    <a:pt x="238" y="1408"/>
                  </a:lnTo>
                  <a:lnTo>
                    <a:pt x="238" y="1408"/>
                  </a:lnTo>
                  <a:lnTo>
                    <a:pt x="238" y="1408"/>
                  </a:lnTo>
                  <a:lnTo>
                    <a:pt x="238" y="1408"/>
                  </a:lnTo>
                  <a:lnTo>
                    <a:pt x="239" y="1408"/>
                  </a:lnTo>
                  <a:lnTo>
                    <a:pt x="239" y="1408"/>
                  </a:lnTo>
                  <a:lnTo>
                    <a:pt x="239" y="1408"/>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40" y="1406"/>
                  </a:lnTo>
                  <a:lnTo>
                    <a:pt x="240" y="1406"/>
                  </a:lnTo>
                  <a:lnTo>
                    <a:pt x="240" y="1406"/>
                  </a:lnTo>
                  <a:lnTo>
                    <a:pt x="240" y="1406"/>
                  </a:lnTo>
                  <a:lnTo>
                    <a:pt x="241" y="1406"/>
                  </a:lnTo>
                  <a:lnTo>
                    <a:pt x="241" y="1406"/>
                  </a:lnTo>
                  <a:lnTo>
                    <a:pt x="243" y="1406"/>
                  </a:lnTo>
                  <a:lnTo>
                    <a:pt x="243" y="1406"/>
                  </a:lnTo>
                  <a:lnTo>
                    <a:pt x="247" y="1406"/>
                  </a:lnTo>
                  <a:lnTo>
                    <a:pt x="247" y="1405"/>
                  </a:lnTo>
                  <a:lnTo>
                    <a:pt x="247" y="1405"/>
                  </a:lnTo>
                  <a:lnTo>
                    <a:pt x="247" y="1404"/>
                  </a:lnTo>
                  <a:lnTo>
                    <a:pt x="247" y="1404"/>
                  </a:lnTo>
                  <a:lnTo>
                    <a:pt x="247" y="1404"/>
                  </a:lnTo>
                  <a:lnTo>
                    <a:pt x="247" y="1404"/>
                  </a:lnTo>
                  <a:lnTo>
                    <a:pt x="247" y="1404"/>
                  </a:lnTo>
                  <a:lnTo>
                    <a:pt x="247" y="1404"/>
                  </a:lnTo>
                  <a:lnTo>
                    <a:pt x="247" y="899"/>
                  </a:lnTo>
                  <a:lnTo>
                    <a:pt x="247" y="899"/>
                  </a:lnTo>
                  <a:lnTo>
                    <a:pt x="247" y="1404"/>
                  </a:lnTo>
                  <a:lnTo>
                    <a:pt x="247" y="1404"/>
                  </a:lnTo>
                  <a:lnTo>
                    <a:pt x="247" y="1404"/>
                  </a:lnTo>
                  <a:lnTo>
                    <a:pt x="266" y="1404"/>
                  </a:lnTo>
                  <a:lnTo>
                    <a:pt x="266" y="1401"/>
                  </a:lnTo>
                  <a:lnTo>
                    <a:pt x="266" y="1401"/>
                  </a:lnTo>
                  <a:lnTo>
                    <a:pt x="266" y="1401"/>
                  </a:lnTo>
                  <a:lnTo>
                    <a:pt x="266" y="1401"/>
                  </a:lnTo>
                  <a:lnTo>
                    <a:pt x="266" y="899"/>
                  </a:lnTo>
                  <a:lnTo>
                    <a:pt x="266" y="899"/>
                  </a:lnTo>
                  <a:lnTo>
                    <a:pt x="266" y="899"/>
                  </a:lnTo>
                  <a:lnTo>
                    <a:pt x="266" y="899"/>
                  </a:lnTo>
                  <a:lnTo>
                    <a:pt x="266" y="899"/>
                  </a:lnTo>
                  <a:lnTo>
                    <a:pt x="268" y="899"/>
                  </a:lnTo>
                  <a:lnTo>
                    <a:pt x="268" y="899"/>
                  </a:lnTo>
                  <a:lnTo>
                    <a:pt x="274" y="899"/>
                  </a:lnTo>
                  <a:lnTo>
                    <a:pt x="274" y="899"/>
                  </a:lnTo>
                  <a:lnTo>
                    <a:pt x="280" y="899"/>
                  </a:lnTo>
                  <a:lnTo>
                    <a:pt x="280" y="899"/>
                  </a:lnTo>
                  <a:lnTo>
                    <a:pt x="286" y="899"/>
                  </a:lnTo>
                  <a:lnTo>
                    <a:pt x="286" y="1396"/>
                  </a:lnTo>
                  <a:lnTo>
                    <a:pt x="288" y="1396"/>
                  </a:lnTo>
                  <a:lnTo>
                    <a:pt x="288" y="899"/>
                  </a:lnTo>
                  <a:lnTo>
                    <a:pt x="288" y="899"/>
                  </a:lnTo>
                  <a:lnTo>
                    <a:pt x="288" y="1389"/>
                  </a:lnTo>
                  <a:lnTo>
                    <a:pt x="288" y="1389"/>
                  </a:lnTo>
                  <a:lnTo>
                    <a:pt x="288" y="1389"/>
                  </a:lnTo>
                  <a:lnTo>
                    <a:pt x="288" y="1389"/>
                  </a:lnTo>
                  <a:lnTo>
                    <a:pt x="288" y="899"/>
                  </a:lnTo>
                  <a:lnTo>
                    <a:pt x="288" y="899"/>
                  </a:lnTo>
                  <a:lnTo>
                    <a:pt x="288" y="899"/>
                  </a:lnTo>
                  <a:lnTo>
                    <a:pt x="289" y="899"/>
                  </a:lnTo>
                  <a:lnTo>
                    <a:pt x="289" y="899"/>
                  </a:lnTo>
                  <a:lnTo>
                    <a:pt x="290" y="899"/>
                  </a:lnTo>
                  <a:lnTo>
                    <a:pt x="290" y="899"/>
                  </a:lnTo>
                  <a:lnTo>
                    <a:pt x="295" y="899"/>
                  </a:lnTo>
                  <a:lnTo>
                    <a:pt x="295" y="899"/>
                  </a:lnTo>
                  <a:lnTo>
                    <a:pt x="295" y="899"/>
                  </a:lnTo>
                  <a:lnTo>
                    <a:pt x="295" y="1386"/>
                  </a:lnTo>
                  <a:lnTo>
                    <a:pt x="295" y="1386"/>
                  </a:lnTo>
                  <a:lnTo>
                    <a:pt x="295" y="1386"/>
                  </a:lnTo>
                  <a:lnTo>
                    <a:pt x="295" y="1386"/>
                  </a:lnTo>
                  <a:lnTo>
                    <a:pt x="295" y="1386"/>
                  </a:lnTo>
                  <a:lnTo>
                    <a:pt x="295" y="1386"/>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6" y="899"/>
                  </a:lnTo>
                  <a:lnTo>
                    <a:pt x="296" y="899"/>
                  </a:lnTo>
                  <a:lnTo>
                    <a:pt x="296" y="899"/>
                  </a:lnTo>
                  <a:lnTo>
                    <a:pt x="296" y="1386"/>
                  </a:lnTo>
                  <a:lnTo>
                    <a:pt x="296" y="1386"/>
                  </a:lnTo>
                  <a:lnTo>
                    <a:pt x="296" y="1386"/>
                  </a:lnTo>
                  <a:lnTo>
                    <a:pt x="296" y="1386"/>
                  </a:lnTo>
                  <a:lnTo>
                    <a:pt x="296" y="1386"/>
                  </a:lnTo>
                  <a:lnTo>
                    <a:pt x="296" y="1386"/>
                  </a:lnTo>
                  <a:lnTo>
                    <a:pt x="296" y="1386"/>
                  </a:lnTo>
                  <a:lnTo>
                    <a:pt x="296" y="1386"/>
                  </a:lnTo>
                  <a:lnTo>
                    <a:pt x="296" y="1385"/>
                  </a:lnTo>
                  <a:lnTo>
                    <a:pt x="297" y="1385"/>
                  </a:lnTo>
                  <a:lnTo>
                    <a:pt x="297" y="1385"/>
                  </a:lnTo>
                  <a:lnTo>
                    <a:pt x="299" y="1385"/>
                  </a:lnTo>
                  <a:lnTo>
                    <a:pt x="299" y="1385"/>
                  </a:lnTo>
                  <a:lnTo>
                    <a:pt x="301" y="1385"/>
                  </a:lnTo>
                  <a:lnTo>
                    <a:pt x="301" y="1385"/>
                  </a:lnTo>
                  <a:lnTo>
                    <a:pt x="307" y="1385"/>
                  </a:lnTo>
                  <a:lnTo>
                    <a:pt x="307" y="1383"/>
                  </a:lnTo>
                  <a:lnTo>
                    <a:pt x="307" y="1383"/>
                  </a:lnTo>
                  <a:lnTo>
                    <a:pt x="307" y="1383"/>
                  </a:lnTo>
                  <a:lnTo>
                    <a:pt x="308" y="1383"/>
                  </a:lnTo>
                  <a:lnTo>
                    <a:pt x="308" y="1383"/>
                  </a:lnTo>
                  <a:lnTo>
                    <a:pt x="309" y="1383"/>
                  </a:lnTo>
                  <a:lnTo>
                    <a:pt x="309" y="1380"/>
                  </a:lnTo>
                  <a:lnTo>
                    <a:pt x="309" y="1380"/>
                  </a:lnTo>
                  <a:lnTo>
                    <a:pt x="309" y="1380"/>
                  </a:lnTo>
                  <a:lnTo>
                    <a:pt x="309" y="1380"/>
                  </a:lnTo>
                  <a:lnTo>
                    <a:pt x="309" y="1380"/>
                  </a:lnTo>
                  <a:lnTo>
                    <a:pt x="309" y="1380"/>
                  </a:lnTo>
                  <a:lnTo>
                    <a:pt x="309" y="1378"/>
                  </a:lnTo>
                  <a:lnTo>
                    <a:pt x="309" y="1378"/>
                  </a:lnTo>
                  <a:lnTo>
                    <a:pt x="309" y="1374"/>
                  </a:lnTo>
                  <a:lnTo>
                    <a:pt x="310" y="1374"/>
                  </a:lnTo>
                  <a:lnTo>
                    <a:pt x="310" y="1372"/>
                  </a:lnTo>
                  <a:lnTo>
                    <a:pt x="322" y="1372"/>
                  </a:lnTo>
                  <a:lnTo>
                    <a:pt x="322" y="1371"/>
                  </a:lnTo>
                  <a:lnTo>
                    <a:pt x="322" y="1371"/>
                  </a:lnTo>
                  <a:lnTo>
                    <a:pt x="322" y="1371"/>
                  </a:lnTo>
                  <a:lnTo>
                    <a:pt x="322" y="1371"/>
                  </a:lnTo>
                  <a:lnTo>
                    <a:pt x="322" y="1371"/>
                  </a:lnTo>
                  <a:lnTo>
                    <a:pt x="322" y="1371"/>
                  </a:lnTo>
                  <a:lnTo>
                    <a:pt x="322" y="1371"/>
                  </a:lnTo>
                  <a:lnTo>
                    <a:pt x="326" y="1371"/>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8" y="1370"/>
                  </a:lnTo>
                  <a:lnTo>
                    <a:pt x="328" y="1368"/>
                  </a:lnTo>
                  <a:lnTo>
                    <a:pt x="328" y="1368"/>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9" y="899"/>
                  </a:lnTo>
                  <a:lnTo>
                    <a:pt x="329" y="899"/>
                  </a:lnTo>
                  <a:lnTo>
                    <a:pt x="330" y="899"/>
                  </a:lnTo>
                  <a:lnTo>
                    <a:pt x="330" y="899"/>
                  </a:lnTo>
                  <a:lnTo>
                    <a:pt x="331" y="899"/>
                  </a:lnTo>
                  <a:lnTo>
                    <a:pt x="331" y="899"/>
                  </a:lnTo>
                  <a:lnTo>
                    <a:pt x="332" y="899"/>
                  </a:lnTo>
                  <a:lnTo>
                    <a:pt x="332" y="899"/>
                  </a:lnTo>
                  <a:lnTo>
                    <a:pt x="333" y="899"/>
                  </a:lnTo>
                  <a:lnTo>
                    <a:pt x="333" y="899"/>
                  </a:lnTo>
                  <a:lnTo>
                    <a:pt x="335" y="899"/>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5"/>
                  </a:lnTo>
                  <a:lnTo>
                    <a:pt x="335" y="1365"/>
                  </a:lnTo>
                  <a:lnTo>
                    <a:pt x="335" y="1365"/>
                  </a:lnTo>
                  <a:lnTo>
                    <a:pt x="335" y="1365"/>
                  </a:lnTo>
                  <a:lnTo>
                    <a:pt x="335" y="1365"/>
                  </a:lnTo>
                  <a:lnTo>
                    <a:pt x="336" y="1365"/>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899"/>
                  </a:lnTo>
                  <a:lnTo>
                    <a:pt x="336" y="899"/>
                  </a:lnTo>
                  <a:lnTo>
                    <a:pt x="336" y="899"/>
                  </a:lnTo>
                  <a:lnTo>
                    <a:pt x="336" y="899"/>
                  </a:lnTo>
                  <a:lnTo>
                    <a:pt x="336" y="899"/>
                  </a:lnTo>
                  <a:lnTo>
                    <a:pt x="336" y="899"/>
                  </a:lnTo>
                  <a:lnTo>
                    <a:pt x="336" y="899"/>
                  </a:lnTo>
                  <a:lnTo>
                    <a:pt x="336" y="899"/>
                  </a:lnTo>
                  <a:lnTo>
                    <a:pt x="336" y="899"/>
                  </a:lnTo>
                  <a:lnTo>
                    <a:pt x="337" y="899"/>
                  </a:lnTo>
                  <a:lnTo>
                    <a:pt x="337" y="899"/>
                  </a:lnTo>
                  <a:lnTo>
                    <a:pt x="337" y="899"/>
                  </a:lnTo>
                  <a:lnTo>
                    <a:pt x="337" y="899"/>
                  </a:lnTo>
                  <a:lnTo>
                    <a:pt x="337" y="899"/>
                  </a:lnTo>
                  <a:lnTo>
                    <a:pt x="337" y="899"/>
                  </a:lnTo>
                  <a:lnTo>
                    <a:pt x="337" y="899"/>
                  </a:lnTo>
                  <a:lnTo>
                    <a:pt x="337"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1363"/>
                  </a:lnTo>
                  <a:lnTo>
                    <a:pt x="338" y="1363"/>
                  </a:lnTo>
                  <a:lnTo>
                    <a:pt x="338" y="1363"/>
                  </a:lnTo>
                  <a:lnTo>
                    <a:pt x="338" y="1363"/>
                  </a:lnTo>
                  <a:lnTo>
                    <a:pt x="338"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40" y="899"/>
                  </a:lnTo>
                  <a:lnTo>
                    <a:pt x="340" y="899"/>
                  </a:lnTo>
                  <a:lnTo>
                    <a:pt x="341" y="899"/>
                  </a:lnTo>
                  <a:lnTo>
                    <a:pt x="341" y="899"/>
                  </a:lnTo>
                  <a:lnTo>
                    <a:pt x="342" y="899"/>
                  </a:lnTo>
                  <a:lnTo>
                    <a:pt x="342" y="899"/>
                  </a:lnTo>
                  <a:lnTo>
                    <a:pt x="342" y="899"/>
                  </a:lnTo>
                  <a:lnTo>
                    <a:pt x="342" y="1362"/>
                  </a:lnTo>
                  <a:lnTo>
                    <a:pt x="342" y="1362"/>
                  </a:lnTo>
                  <a:lnTo>
                    <a:pt x="342" y="1362"/>
                  </a:lnTo>
                  <a:lnTo>
                    <a:pt x="342" y="1362"/>
                  </a:lnTo>
                  <a:lnTo>
                    <a:pt x="342" y="1362"/>
                  </a:lnTo>
                  <a:lnTo>
                    <a:pt x="342" y="1362"/>
                  </a:lnTo>
                  <a:lnTo>
                    <a:pt x="342" y="1360"/>
                  </a:lnTo>
                  <a:lnTo>
                    <a:pt x="342" y="1360"/>
                  </a:lnTo>
                  <a:lnTo>
                    <a:pt x="342" y="1360"/>
                  </a:lnTo>
                  <a:lnTo>
                    <a:pt x="342" y="1360"/>
                  </a:lnTo>
                  <a:lnTo>
                    <a:pt x="342" y="1360"/>
                  </a:lnTo>
                  <a:lnTo>
                    <a:pt x="342" y="1360"/>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4" y="1359"/>
                  </a:lnTo>
                  <a:lnTo>
                    <a:pt x="344" y="1359"/>
                  </a:lnTo>
                  <a:lnTo>
                    <a:pt x="344" y="135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899"/>
                  </a:lnTo>
                  <a:lnTo>
                    <a:pt x="344" y="899"/>
                  </a:lnTo>
                  <a:lnTo>
                    <a:pt x="344" y="899"/>
                  </a:lnTo>
                  <a:lnTo>
                    <a:pt x="344" y="899"/>
                  </a:lnTo>
                  <a:lnTo>
                    <a:pt x="344"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6" y="899"/>
                  </a:lnTo>
                  <a:lnTo>
                    <a:pt x="346" y="899"/>
                  </a:lnTo>
                  <a:lnTo>
                    <a:pt x="346" y="899"/>
                  </a:lnTo>
                  <a:lnTo>
                    <a:pt x="346" y="899"/>
                  </a:lnTo>
                  <a:lnTo>
                    <a:pt x="346" y="899"/>
                  </a:lnTo>
                  <a:lnTo>
                    <a:pt x="346" y="899"/>
                  </a:lnTo>
                  <a:lnTo>
                    <a:pt x="347" y="899"/>
                  </a:lnTo>
                  <a:lnTo>
                    <a:pt x="347" y="899"/>
                  </a:lnTo>
                  <a:lnTo>
                    <a:pt x="347" y="899"/>
                  </a:lnTo>
                  <a:lnTo>
                    <a:pt x="347" y="899"/>
                  </a:lnTo>
                  <a:lnTo>
                    <a:pt x="348" y="899"/>
                  </a:lnTo>
                  <a:lnTo>
                    <a:pt x="348" y="899"/>
                  </a:lnTo>
                  <a:lnTo>
                    <a:pt x="350" y="899"/>
                  </a:lnTo>
                  <a:lnTo>
                    <a:pt x="350" y="1353"/>
                  </a:lnTo>
                  <a:lnTo>
                    <a:pt x="350" y="1353"/>
                  </a:lnTo>
                  <a:lnTo>
                    <a:pt x="350" y="1353"/>
                  </a:lnTo>
                  <a:lnTo>
                    <a:pt x="350" y="1353"/>
                  </a:lnTo>
                  <a:lnTo>
                    <a:pt x="350" y="1353"/>
                  </a:lnTo>
                  <a:lnTo>
                    <a:pt x="351" y="1353"/>
                  </a:lnTo>
                  <a:lnTo>
                    <a:pt x="351" y="1353"/>
                  </a:lnTo>
                  <a:lnTo>
                    <a:pt x="351" y="1353"/>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2" y="1351"/>
                  </a:lnTo>
                  <a:lnTo>
                    <a:pt x="352" y="1351"/>
                  </a:lnTo>
                  <a:lnTo>
                    <a:pt x="352" y="1351"/>
                  </a:lnTo>
                  <a:lnTo>
                    <a:pt x="352" y="1351"/>
                  </a:lnTo>
                  <a:lnTo>
                    <a:pt x="354" y="1351"/>
                  </a:lnTo>
                  <a:lnTo>
                    <a:pt x="354" y="1351"/>
                  </a:lnTo>
                  <a:lnTo>
                    <a:pt x="358" y="1351"/>
                  </a:lnTo>
                  <a:lnTo>
                    <a:pt x="358" y="1351"/>
                  </a:lnTo>
                  <a:lnTo>
                    <a:pt x="377" y="1351"/>
                  </a:lnTo>
                  <a:lnTo>
                    <a:pt x="377" y="1349"/>
                  </a:lnTo>
                  <a:lnTo>
                    <a:pt x="377" y="1349"/>
                  </a:lnTo>
                  <a:lnTo>
                    <a:pt x="377" y="1349"/>
                  </a:lnTo>
                  <a:lnTo>
                    <a:pt x="377" y="134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1349"/>
                  </a:lnTo>
                  <a:lnTo>
                    <a:pt x="378" y="1349"/>
                  </a:lnTo>
                  <a:lnTo>
                    <a:pt x="378" y="1349"/>
                  </a:lnTo>
                  <a:lnTo>
                    <a:pt x="378" y="1349"/>
                  </a:lnTo>
                  <a:lnTo>
                    <a:pt x="378" y="1349"/>
                  </a:lnTo>
                  <a:lnTo>
                    <a:pt x="378" y="1349"/>
                  </a:lnTo>
                  <a:lnTo>
                    <a:pt x="378" y="899"/>
                  </a:lnTo>
                  <a:lnTo>
                    <a:pt x="378" y="899"/>
                  </a:lnTo>
                  <a:lnTo>
                    <a:pt x="378" y="899"/>
                  </a:lnTo>
                  <a:lnTo>
                    <a:pt x="379" y="899"/>
                  </a:lnTo>
                  <a:lnTo>
                    <a:pt x="379" y="1349"/>
                  </a:lnTo>
                  <a:lnTo>
                    <a:pt x="380" y="1349"/>
                  </a:lnTo>
                  <a:lnTo>
                    <a:pt x="380" y="1349"/>
                  </a:lnTo>
                  <a:lnTo>
                    <a:pt x="381" y="1349"/>
                  </a:lnTo>
                  <a:lnTo>
                    <a:pt x="381" y="899"/>
                  </a:lnTo>
                  <a:lnTo>
                    <a:pt x="382" y="899"/>
                  </a:lnTo>
                  <a:lnTo>
                    <a:pt x="382" y="1348"/>
                  </a:lnTo>
                  <a:lnTo>
                    <a:pt x="382" y="1348"/>
                  </a:lnTo>
                  <a:lnTo>
                    <a:pt x="382" y="1348"/>
                  </a:lnTo>
                  <a:lnTo>
                    <a:pt x="382" y="1348"/>
                  </a:lnTo>
                  <a:lnTo>
                    <a:pt x="382" y="1347"/>
                  </a:lnTo>
                  <a:lnTo>
                    <a:pt x="382" y="1347"/>
                  </a:lnTo>
                  <a:lnTo>
                    <a:pt x="382" y="1347"/>
                  </a:lnTo>
                  <a:lnTo>
                    <a:pt x="382" y="1347"/>
                  </a:lnTo>
                  <a:lnTo>
                    <a:pt x="382" y="1342"/>
                  </a:lnTo>
                  <a:lnTo>
                    <a:pt x="382" y="1342"/>
                  </a:lnTo>
                  <a:lnTo>
                    <a:pt x="382" y="1342"/>
                  </a:lnTo>
                  <a:lnTo>
                    <a:pt x="382" y="1342"/>
                  </a:lnTo>
                  <a:lnTo>
                    <a:pt x="382" y="1342"/>
                  </a:lnTo>
                  <a:lnTo>
                    <a:pt x="383" y="1342"/>
                  </a:lnTo>
                  <a:lnTo>
                    <a:pt x="383" y="1342"/>
                  </a:lnTo>
                  <a:lnTo>
                    <a:pt x="383" y="1342"/>
                  </a:lnTo>
                  <a:lnTo>
                    <a:pt x="383" y="1342"/>
                  </a:lnTo>
                  <a:lnTo>
                    <a:pt x="383" y="1342"/>
                  </a:lnTo>
                  <a:lnTo>
                    <a:pt x="383" y="1342"/>
                  </a:lnTo>
                  <a:lnTo>
                    <a:pt x="383" y="1342"/>
                  </a:lnTo>
                  <a:lnTo>
                    <a:pt x="383" y="1341"/>
                  </a:lnTo>
                  <a:lnTo>
                    <a:pt x="383" y="1341"/>
                  </a:lnTo>
                  <a:lnTo>
                    <a:pt x="383" y="1341"/>
                  </a:lnTo>
                  <a:lnTo>
                    <a:pt x="383" y="1341"/>
                  </a:lnTo>
                  <a:lnTo>
                    <a:pt x="383" y="1337"/>
                  </a:lnTo>
                  <a:lnTo>
                    <a:pt x="383" y="1337"/>
                  </a:lnTo>
                  <a:lnTo>
                    <a:pt x="383" y="1336"/>
                  </a:lnTo>
                  <a:lnTo>
                    <a:pt x="383" y="1336"/>
                  </a:lnTo>
                  <a:lnTo>
                    <a:pt x="383" y="1336"/>
                  </a:lnTo>
                  <a:lnTo>
                    <a:pt x="384" y="1336"/>
                  </a:lnTo>
                  <a:lnTo>
                    <a:pt x="384" y="1336"/>
                  </a:lnTo>
                  <a:lnTo>
                    <a:pt x="387" y="1336"/>
                  </a:lnTo>
                  <a:lnTo>
                    <a:pt x="387" y="1336"/>
                  </a:lnTo>
                  <a:lnTo>
                    <a:pt x="398" y="1336"/>
                  </a:lnTo>
                  <a:lnTo>
                    <a:pt x="398" y="1336"/>
                  </a:lnTo>
                  <a:lnTo>
                    <a:pt x="398" y="1336"/>
                  </a:lnTo>
                  <a:lnTo>
                    <a:pt x="398" y="1336"/>
                  </a:lnTo>
                  <a:lnTo>
                    <a:pt x="398" y="1336"/>
                  </a:lnTo>
                  <a:lnTo>
                    <a:pt x="398" y="1336"/>
                  </a:lnTo>
                  <a:lnTo>
                    <a:pt x="398" y="1336"/>
                  </a:lnTo>
                  <a:lnTo>
                    <a:pt x="398" y="1336"/>
                  </a:lnTo>
                  <a:lnTo>
                    <a:pt x="398" y="1336"/>
                  </a:lnTo>
                  <a:lnTo>
                    <a:pt x="398" y="1335"/>
                  </a:lnTo>
                  <a:lnTo>
                    <a:pt x="398" y="1335"/>
                  </a:lnTo>
                  <a:lnTo>
                    <a:pt x="398" y="1335"/>
                  </a:lnTo>
                  <a:lnTo>
                    <a:pt x="398" y="1335"/>
                  </a:lnTo>
                  <a:lnTo>
                    <a:pt x="398" y="1334"/>
                  </a:lnTo>
                  <a:lnTo>
                    <a:pt x="398" y="1334"/>
                  </a:lnTo>
                  <a:lnTo>
                    <a:pt x="398" y="1334"/>
                  </a:lnTo>
                  <a:lnTo>
                    <a:pt x="398" y="1334"/>
                  </a:lnTo>
                  <a:lnTo>
                    <a:pt x="398" y="1334"/>
                  </a:lnTo>
                  <a:lnTo>
                    <a:pt x="399" y="1334"/>
                  </a:lnTo>
                  <a:lnTo>
                    <a:pt x="399" y="899"/>
                  </a:lnTo>
                  <a:lnTo>
                    <a:pt x="399" y="899"/>
                  </a:lnTo>
                  <a:lnTo>
                    <a:pt x="399" y="899"/>
                  </a:lnTo>
                  <a:lnTo>
                    <a:pt x="399" y="899"/>
                  </a:lnTo>
                  <a:lnTo>
                    <a:pt x="399" y="1333"/>
                  </a:lnTo>
                  <a:lnTo>
                    <a:pt x="400" y="1333"/>
                  </a:lnTo>
                  <a:lnTo>
                    <a:pt x="400" y="899"/>
                  </a:lnTo>
                  <a:lnTo>
                    <a:pt x="400" y="899"/>
                  </a:lnTo>
                  <a:lnTo>
                    <a:pt x="400" y="899"/>
                  </a:lnTo>
                  <a:lnTo>
                    <a:pt x="400" y="899"/>
                  </a:lnTo>
                  <a:lnTo>
                    <a:pt x="400" y="1332"/>
                  </a:lnTo>
                  <a:lnTo>
                    <a:pt x="402" y="1332"/>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3" y="1331"/>
                  </a:lnTo>
                  <a:lnTo>
                    <a:pt x="403" y="1331"/>
                  </a:lnTo>
                  <a:lnTo>
                    <a:pt x="404" y="1331"/>
                  </a:lnTo>
                  <a:lnTo>
                    <a:pt x="404" y="1331"/>
                  </a:lnTo>
                  <a:lnTo>
                    <a:pt x="405" y="1331"/>
                  </a:lnTo>
                  <a:lnTo>
                    <a:pt x="405" y="1331"/>
                  </a:lnTo>
                  <a:lnTo>
                    <a:pt x="405" y="1331"/>
                  </a:lnTo>
                  <a:lnTo>
                    <a:pt x="405" y="1331"/>
                  </a:lnTo>
                  <a:lnTo>
                    <a:pt x="405" y="1331"/>
                  </a:lnTo>
                  <a:lnTo>
                    <a:pt x="405" y="1331"/>
                  </a:lnTo>
                  <a:lnTo>
                    <a:pt x="406" y="1331"/>
                  </a:lnTo>
                  <a:lnTo>
                    <a:pt x="406" y="1331"/>
                  </a:lnTo>
                  <a:lnTo>
                    <a:pt x="407" y="1331"/>
                  </a:lnTo>
                  <a:lnTo>
                    <a:pt x="407" y="1331"/>
                  </a:lnTo>
                  <a:lnTo>
                    <a:pt x="409" y="1331"/>
                  </a:lnTo>
                  <a:lnTo>
                    <a:pt x="409" y="1331"/>
                  </a:lnTo>
                  <a:lnTo>
                    <a:pt x="410" y="1331"/>
                  </a:lnTo>
                  <a:lnTo>
                    <a:pt x="410" y="1331"/>
                  </a:lnTo>
                  <a:lnTo>
                    <a:pt x="412" y="1331"/>
                  </a:lnTo>
                  <a:lnTo>
                    <a:pt x="412" y="1331"/>
                  </a:lnTo>
                  <a:lnTo>
                    <a:pt x="413" y="1331"/>
                  </a:lnTo>
                  <a:lnTo>
                    <a:pt x="413" y="1331"/>
                  </a:lnTo>
                  <a:lnTo>
                    <a:pt x="415" y="1331"/>
                  </a:lnTo>
                  <a:lnTo>
                    <a:pt x="415" y="1331"/>
                  </a:lnTo>
                  <a:lnTo>
                    <a:pt x="418" y="1331"/>
                  </a:lnTo>
                  <a:lnTo>
                    <a:pt x="418" y="1331"/>
                  </a:lnTo>
                  <a:lnTo>
                    <a:pt x="424" y="1331"/>
                  </a:lnTo>
                  <a:lnTo>
                    <a:pt x="424" y="1331"/>
                  </a:lnTo>
                  <a:lnTo>
                    <a:pt x="430" y="1331"/>
                  </a:lnTo>
                  <a:lnTo>
                    <a:pt x="430" y="1331"/>
                  </a:lnTo>
                  <a:lnTo>
                    <a:pt x="430" y="1331"/>
                  </a:lnTo>
                  <a:lnTo>
                    <a:pt x="430" y="1330"/>
                  </a:lnTo>
                  <a:lnTo>
                    <a:pt x="430" y="1330"/>
                  </a:lnTo>
                  <a:lnTo>
                    <a:pt x="430" y="1330"/>
                  </a:lnTo>
                  <a:lnTo>
                    <a:pt x="430" y="1330"/>
                  </a:lnTo>
                  <a:lnTo>
                    <a:pt x="430" y="1329"/>
                  </a:lnTo>
                  <a:lnTo>
                    <a:pt x="430" y="1329"/>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1" y="1327"/>
                  </a:lnTo>
                  <a:lnTo>
                    <a:pt x="431" y="1327"/>
                  </a:lnTo>
                  <a:lnTo>
                    <a:pt x="433" y="1327"/>
                  </a:lnTo>
                  <a:lnTo>
                    <a:pt x="433" y="1327"/>
                  </a:lnTo>
                  <a:lnTo>
                    <a:pt x="436" y="1327"/>
                  </a:lnTo>
                  <a:lnTo>
                    <a:pt x="436" y="1327"/>
                  </a:lnTo>
                  <a:lnTo>
                    <a:pt x="439" y="1327"/>
                  </a:lnTo>
                  <a:lnTo>
                    <a:pt x="439" y="1327"/>
                  </a:lnTo>
                  <a:lnTo>
                    <a:pt x="447" y="1327"/>
                  </a:lnTo>
                  <a:lnTo>
                    <a:pt x="447" y="1325"/>
                  </a:lnTo>
                  <a:lnTo>
                    <a:pt x="447" y="1325"/>
                  </a:lnTo>
                  <a:lnTo>
                    <a:pt x="447"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9" y="1325"/>
                  </a:lnTo>
                  <a:lnTo>
                    <a:pt x="449" y="1325"/>
                  </a:lnTo>
                  <a:lnTo>
                    <a:pt x="450" y="1325"/>
                  </a:lnTo>
                  <a:lnTo>
                    <a:pt x="450" y="1325"/>
                  </a:lnTo>
                  <a:lnTo>
                    <a:pt x="451" y="1325"/>
                  </a:lnTo>
                  <a:lnTo>
                    <a:pt x="451" y="1325"/>
                  </a:lnTo>
                  <a:lnTo>
                    <a:pt x="453" y="1325"/>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6" y="1324"/>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8" y="899"/>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9" y="1318"/>
                  </a:lnTo>
                  <a:lnTo>
                    <a:pt x="459" y="1318"/>
                  </a:lnTo>
                  <a:lnTo>
                    <a:pt x="460" y="1318"/>
                  </a:lnTo>
                  <a:lnTo>
                    <a:pt x="460" y="1318"/>
                  </a:lnTo>
                  <a:lnTo>
                    <a:pt x="460" y="1318"/>
                  </a:lnTo>
                  <a:lnTo>
                    <a:pt x="460" y="1318"/>
                  </a:lnTo>
                  <a:lnTo>
                    <a:pt x="461" y="1318"/>
                  </a:lnTo>
                  <a:lnTo>
                    <a:pt x="461" y="1318"/>
                  </a:lnTo>
                  <a:lnTo>
                    <a:pt x="462" y="1318"/>
                  </a:lnTo>
                  <a:lnTo>
                    <a:pt x="462" y="1318"/>
                  </a:lnTo>
                  <a:lnTo>
                    <a:pt x="463" y="1318"/>
                  </a:lnTo>
                  <a:lnTo>
                    <a:pt x="463" y="1318"/>
                  </a:lnTo>
                  <a:lnTo>
                    <a:pt x="464" y="1318"/>
                  </a:lnTo>
                  <a:lnTo>
                    <a:pt x="464" y="1318"/>
                  </a:lnTo>
                  <a:lnTo>
                    <a:pt x="470" y="1318"/>
                  </a:lnTo>
                  <a:lnTo>
                    <a:pt x="470" y="1317"/>
                  </a:lnTo>
                  <a:lnTo>
                    <a:pt x="470" y="1317"/>
                  </a:lnTo>
                  <a:lnTo>
                    <a:pt x="470" y="1317"/>
                  </a:lnTo>
                  <a:lnTo>
                    <a:pt x="470" y="1317"/>
                  </a:lnTo>
                  <a:lnTo>
                    <a:pt x="470" y="1317"/>
                  </a:lnTo>
                  <a:lnTo>
                    <a:pt x="471" y="1317"/>
                  </a:lnTo>
                  <a:lnTo>
                    <a:pt x="471" y="1317"/>
                  </a:lnTo>
                  <a:lnTo>
                    <a:pt x="471" y="1317"/>
                  </a:lnTo>
                  <a:lnTo>
                    <a:pt x="471" y="1317"/>
                  </a:lnTo>
                  <a:lnTo>
                    <a:pt x="471" y="1317"/>
                  </a:lnTo>
                  <a:lnTo>
                    <a:pt x="471" y="1317"/>
                  </a:lnTo>
                  <a:lnTo>
                    <a:pt x="471" y="1317"/>
                  </a:lnTo>
                  <a:lnTo>
                    <a:pt x="471" y="1317"/>
                  </a:lnTo>
                  <a:lnTo>
                    <a:pt x="472" y="1317"/>
                  </a:lnTo>
                  <a:lnTo>
                    <a:pt x="472" y="1317"/>
                  </a:lnTo>
                  <a:lnTo>
                    <a:pt x="472" y="1317"/>
                  </a:lnTo>
                  <a:lnTo>
                    <a:pt x="472" y="1317"/>
                  </a:lnTo>
                  <a:lnTo>
                    <a:pt x="474" y="1317"/>
                  </a:lnTo>
                  <a:lnTo>
                    <a:pt x="474" y="1316"/>
                  </a:lnTo>
                  <a:lnTo>
                    <a:pt x="475" y="1316"/>
                  </a:lnTo>
                  <a:lnTo>
                    <a:pt x="475" y="1315"/>
                  </a:lnTo>
                  <a:lnTo>
                    <a:pt x="477" y="1315"/>
                  </a:lnTo>
                  <a:lnTo>
                    <a:pt x="477" y="1315"/>
                  </a:lnTo>
                  <a:lnTo>
                    <a:pt x="477" y="1315"/>
                  </a:lnTo>
                  <a:lnTo>
                    <a:pt x="477" y="899"/>
                  </a:lnTo>
                  <a:lnTo>
                    <a:pt x="477" y="899"/>
                  </a:lnTo>
                  <a:lnTo>
                    <a:pt x="477" y="1314"/>
                  </a:lnTo>
                  <a:lnTo>
                    <a:pt x="510" y="1314"/>
                  </a:lnTo>
                  <a:lnTo>
                    <a:pt x="510" y="1314"/>
                  </a:lnTo>
                  <a:lnTo>
                    <a:pt x="510" y="1314"/>
                  </a:lnTo>
                  <a:lnTo>
                    <a:pt x="510" y="1314"/>
                  </a:lnTo>
                  <a:lnTo>
                    <a:pt x="510" y="1314"/>
                  </a:lnTo>
                  <a:lnTo>
                    <a:pt x="510" y="1312"/>
                  </a:lnTo>
                  <a:lnTo>
                    <a:pt x="511" y="1312"/>
                  </a:lnTo>
                  <a:lnTo>
                    <a:pt x="511" y="1309"/>
                  </a:lnTo>
                  <a:lnTo>
                    <a:pt x="511" y="1309"/>
                  </a:lnTo>
                  <a:lnTo>
                    <a:pt x="511" y="1309"/>
                  </a:lnTo>
                  <a:lnTo>
                    <a:pt x="511" y="1309"/>
                  </a:lnTo>
                  <a:lnTo>
                    <a:pt x="511" y="1308"/>
                  </a:lnTo>
                  <a:lnTo>
                    <a:pt x="511" y="1308"/>
                  </a:lnTo>
                  <a:lnTo>
                    <a:pt x="511" y="1308"/>
                  </a:lnTo>
                  <a:lnTo>
                    <a:pt x="511" y="1308"/>
                  </a:lnTo>
                  <a:lnTo>
                    <a:pt x="511" y="1308"/>
                  </a:lnTo>
                  <a:lnTo>
                    <a:pt x="511" y="1308"/>
                  </a:lnTo>
                  <a:lnTo>
                    <a:pt x="511" y="1308"/>
                  </a:lnTo>
                  <a:lnTo>
                    <a:pt x="512" y="1308"/>
                  </a:lnTo>
                  <a:lnTo>
                    <a:pt x="512" y="1308"/>
                  </a:lnTo>
                  <a:lnTo>
                    <a:pt x="514" y="1308"/>
                  </a:lnTo>
                  <a:lnTo>
                    <a:pt x="514" y="1308"/>
                  </a:lnTo>
                  <a:lnTo>
                    <a:pt x="519" y="1308"/>
                  </a:lnTo>
                  <a:lnTo>
                    <a:pt x="519" y="1308"/>
                  </a:lnTo>
                  <a:lnTo>
                    <a:pt x="519" y="1308"/>
                  </a:lnTo>
                  <a:lnTo>
                    <a:pt x="519" y="899"/>
                  </a:lnTo>
                  <a:lnTo>
                    <a:pt x="519" y="899"/>
                  </a:lnTo>
                  <a:lnTo>
                    <a:pt x="519" y="899"/>
                  </a:lnTo>
                  <a:lnTo>
                    <a:pt x="519" y="899"/>
                  </a:lnTo>
                  <a:lnTo>
                    <a:pt x="519" y="899"/>
                  </a:lnTo>
                  <a:lnTo>
                    <a:pt x="519" y="899"/>
                  </a:lnTo>
                  <a:lnTo>
                    <a:pt x="519" y="1307"/>
                  </a:lnTo>
                  <a:lnTo>
                    <a:pt x="519" y="1307"/>
                  </a:lnTo>
                  <a:lnTo>
                    <a:pt x="519" y="1307"/>
                  </a:lnTo>
                  <a:lnTo>
                    <a:pt x="519" y="1307"/>
                  </a:lnTo>
                  <a:lnTo>
                    <a:pt x="519" y="1307"/>
                  </a:lnTo>
                  <a:lnTo>
                    <a:pt x="519" y="1307"/>
                  </a:lnTo>
                  <a:lnTo>
                    <a:pt x="519" y="899"/>
                  </a:lnTo>
                  <a:lnTo>
                    <a:pt x="519" y="899"/>
                  </a:lnTo>
                  <a:lnTo>
                    <a:pt x="519" y="899"/>
                  </a:lnTo>
                  <a:lnTo>
                    <a:pt x="519" y="899"/>
                  </a:lnTo>
                  <a:lnTo>
                    <a:pt x="519" y="1306"/>
                  </a:lnTo>
                  <a:lnTo>
                    <a:pt x="519" y="1306"/>
                  </a:lnTo>
                  <a:lnTo>
                    <a:pt x="519" y="899"/>
                  </a:lnTo>
                  <a:lnTo>
                    <a:pt x="519" y="899"/>
                  </a:lnTo>
                  <a:lnTo>
                    <a:pt x="519" y="899"/>
                  </a:lnTo>
                  <a:lnTo>
                    <a:pt x="519" y="899"/>
                  </a:lnTo>
                  <a:lnTo>
                    <a:pt x="519" y="899"/>
                  </a:lnTo>
                  <a:lnTo>
                    <a:pt x="519" y="899"/>
                  </a:lnTo>
                  <a:lnTo>
                    <a:pt x="519" y="899"/>
                  </a:lnTo>
                  <a:lnTo>
                    <a:pt x="520" y="899"/>
                  </a:lnTo>
                  <a:lnTo>
                    <a:pt x="520" y="899"/>
                  </a:lnTo>
                  <a:lnTo>
                    <a:pt x="520" y="899"/>
                  </a:lnTo>
                  <a:lnTo>
                    <a:pt x="520" y="899"/>
                  </a:lnTo>
                  <a:lnTo>
                    <a:pt x="521" y="899"/>
                  </a:lnTo>
                  <a:lnTo>
                    <a:pt x="521" y="1306"/>
                  </a:lnTo>
                  <a:lnTo>
                    <a:pt x="522" y="1306"/>
                  </a:lnTo>
                  <a:lnTo>
                    <a:pt x="522" y="899"/>
                  </a:lnTo>
                  <a:lnTo>
                    <a:pt x="525" y="899"/>
                  </a:lnTo>
                  <a:lnTo>
                    <a:pt x="525" y="899"/>
                  </a:lnTo>
                  <a:lnTo>
                    <a:pt x="525" y="899"/>
                  </a:lnTo>
                  <a:lnTo>
                    <a:pt x="525" y="899"/>
                  </a:lnTo>
                  <a:lnTo>
                    <a:pt x="525" y="899"/>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6" y="1304"/>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7" y="899"/>
                  </a:lnTo>
                  <a:lnTo>
                    <a:pt x="527" y="899"/>
                  </a:lnTo>
                  <a:lnTo>
                    <a:pt x="527" y="899"/>
                  </a:lnTo>
                  <a:lnTo>
                    <a:pt x="527" y="1300"/>
                  </a:lnTo>
                  <a:lnTo>
                    <a:pt x="527" y="1300"/>
                  </a:lnTo>
                  <a:lnTo>
                    <a:pt x="527" y="1300"/>
                  </a:lnTo>
                  <a:lnTo>
                    <a:pt x="527" y="1300"/>
                  </a:lnTo>
                  <a:lnTo>
                    <a:pt x="527" y="1300"/>
                  </a:lnTo>
                  <a:lnTo>
                    <a:pt x="527" y="1300"/>
                  </a:lnTo>
                  <a:lnTo>
                    <a:pt x="527" y="899"/>
                  </a:lnTo>
                  <a:lnTo>
                    <a:pt x="527" y="899"/>
                  </a:lnTo>
                  <a:lnTo>
                    <a:pt x="527" y="1300"/>
                  </a:lnTo>
                  <a:lnTo>
                    <a:pt x="527" y="1300"/>
                  </a:lnTo>
                  <a:lnTo>
                    <a:pt x="527" y="1300"/>
                  </a:lnTo>
                  <a:lnTo>
                    <a:pt x="527" y="1300"/>
                  </a:lnTo>
                  <a:lnTo>
                    <a:pt x="527" y="899"/>
                  </a:lnTo>
                  <a:lnTo>
                    <a:pt x="527" y="899"/>
                  </a:lnTo>
                  <a:lnTo>
                    <a:pt x="527" y="899"/>
                  </a:lnTo>
                  <a:lnTo>
                    <a:pt x="527" y="899"/>
                  </a:lnTo>
                  <a:lnTo>
                    <a:pt x="527" y="899"/>
                  </a:lnTo>
                  <a:lnTo>
                    <a:pt x="527" y="899"/>
                  </a:lnTo>
                  <a:lnTo>
                    <a:pt x="527" y="1300"/>
                  </a:lnTo>
                  <a:lnTo>
                    <a:pt x="527" y="1300"/>
                  </a:lnTo>
                  <a:lnTo>
                    <a:pt x="527" y="899"/>
                  </a:lnTo>
                  <a:lnTo>
                    <a:pt x="527" y="899"/>
                  </a:lnTo>
                  <a:lnTo>
                    <a:pt x="527" y="1300"/>
                  </a:lnTo>
                  <a:lnTo>
                    <a:pt x="527" y="1300"/>
                  </a:lnTo>
                  <a:lnTo>
                    <a:pt x="527" y="899"/>
                  </a:lnTo>
                  <a:lnTo>
                    <a:pt x="527" y="899"/>
                  </a:lnTo>
                  <a:lnTo>
                    <a:pt x="527" y="1300"/>
                  </a:lnTo>
                  <a:lnTo>
                    <a:pt x="527" y="1300"/>
                  </a:lnTo>
                  <a:lnTo>
                    <a:pt x="527" y="1300"/>
                  </a:lnTo>
                  <a:lnTo>
                    <a:pt x="528" y="1300"/>
                  </a:lnTo>
                  <a:lnTo>
                    <a:pt x="528" y="1300"/>
                  </a:lnTo>
                  <a:lnTo>
                    <a:pt x="529" y="1300"/>
                  </a:lnTo>
                  <a:lnTo>
                    <a:pt x="529" y="1299"/>
                  </a:lnTo>
                  <a:lnTo>
                    <a:pt x="529" y="1299"/>
                  </a:lnTo>
                  <a:lnTo>
                    <a:pt x="529" y="1299"/>
                  </a:lnTo>
                  <a:lnTo>
                    <a:pt x="530" y="1299"/>
                  </a:lnTo>
                  <a:lnTo>
                    <a:pt x="530" y="1298"/>
                  </a:lnTo>
                  <a:lnTo>
                    <a:pt x="530" y="1298"/>
                  </a:lnTo>
                  <a:lnTo>
                    <a:pt x="530" y="1298"/>
                  </a:lnTo>
                  <a:lnTo>
                    <a:pt x="530" y="1298"/>
                  </a:lnTo>
                  <a:lnTo>
                    <a:pt x="530" y="1298"/>
                  </a:lnTo>
                  <a:lnTo>
                    <a:pt x="530" y="1298"/>
                  </a:lnTo>
                  <a:lnTo>
                    <a:pt x="530" y="1298"/>
                  </a:lnTo>
                  <a:lnTo>
                    <a:pt x="530" y="1298"/>
                  </a:lnTo>
                  <a:lnTo>
                    <a:pt x="530" y="1298"/>
                  </a:lnTo>
                  <a:lnTo>
                    <a:pt x="531" y="1298"/>
                  </a:lnTo>
                  <a:lnTo>
                    <a:pt x="531" y="1298"/>
                  </a:lnTo>
                  <a:lnTo>
                    <a:pt x="531" y="1298"/>
                  </a:lnTo>
                  <a:lnTo>
                    <a:pt x="531" y="1298"/>
                  </a:lnTo>
                  <a:lnTo>
                    <a:pt x="532" y="1298"/>
                  </a:lnTo>
                  <a:lnTo>
                    <a:pt x="532" y="1298"/>
                  </a:lnTo>
                  <a:lnTo>
                    <a:pt x="532" y="1298"/>
                  </a:lnTo>
                  <a:lnTo>
                    <a:pt x="532" y="1298"/>
                  </a:lnTo>
                  <a:lnTo>
                    <a:pt x="533" y="1298"/>
                  </a:lnTo>
                  <a:lnTo>
                    <a:pt x="533" y="1298"/>
                  </a:lnTo>
                  <a:lnTo>
                    <a:pt x="534" y="1298"/>
                  </a:lnTo>
                  <a:lnTo>
                    <a:pt x="534" y="1298"/>
                  </a:lnTo>
                  <a:lnTo>
                    <a:pt x="538" y="1298"/>
                  </a:lnTo>
                  <a:lnTo>
                    <a:pt x="538" y="1298"/>
                  </a:lnTo>
                  <a:lnTo>
                    <a:pt x="548" y="1298"/>
                  </a:lnTo>
                  <a:lnTo>
                    <a:pt x="548" y="1297"/>
                  </a:lnTo>
                  <a:lnTo>
                    <a:pt x="548" y="1297"/>
                  </a:lnTo>
                  <a:lnTo>
                    <a:pt x="548" y="1297"/>
                  </a:lnTo>
                  <a:lnTo>
                    <a:pt x="548" y="1297"/>
                  </a:lnTo>
                  <a:lnTo>
                    <a:pt x="548" y="899"/>
                  </a:lnTo>
                  <a:lnTo>
                    <a:pt x="548" y="899"/>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899"/>
                  </a:lnTo>
                  <a:lnTo>
                    <a:pt x="548" y="899"/>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50" y="1294"/>
                  </a:lnTo>
                  <a:lnTo>
                    <a:pt x="550" y="1294"/>
                  </a:lnTo>
                  <a:lnTo>
                    <a:pt x="551" y="1294"/>
                  </a:lnTo>
                  <a:lnTo>
                    <a:pt x="551" y="1294"/>
                  </a:lnTo>
                  <a:lnTo>
                    <a:pt x="554" y="1294"/>
                  </a:lnTo>
                  <a:lnTo>
                    <a:pt x="554" y="1293"/>
                  </a:lnTo>
                  <a:lnTo>
                    <a:pt x="554" y="1293"/>
                  </a:lnTo>
                  <a:lnTo>
                    <a:pt x="554" y="1293"/>
                  </a:lnTo>
                  <a:lnTo>
                    <a:pt x="573" y="1293"/>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4" y="1292"/>
                  </a:lnTo>
                  <a:lnTo>
                    <a:pt x="574" y="1292"/>
                  </a:lnTo>
                  <a:lnTo>
                    <a:pt x="576" y="1292"/>
                  </a:lnTo>
                  <a:lnTo>
                    <a:pt x="576" y="1292"/>
                  </a:lnTo>
                  <a:lnTo>
                    <a:pt x="579" y="1292"/>
                  </a:lnTo>
                  <a:lnTo>
                    <a:pt x="579" y="1292"/>
                  </a:lnTo>
                  <a:lnTo>
                    <a:pt x="580" y="1292"/>
                  </a:lnTo>
                  <a:lnTo>
                    <a:pt x="580" y="1292"/>
                  </a:lnTo>
                  <a:lnTo>
                    <a:pt x="581" y="1292"/>
                  </a:lnTo>
                  <a:lnTo>
                    <a:pt x="581" y="1292"/>
                  </a:lnTo>
                  <a:lnTo>
                    <a:pt x="582" y="1292"/>
                  </a:lnTo>
                  <a:lnTo>
                    <a:pt x="582" y="1292"/>
                  </a:lnTo>
                  <a:lnTo>
                    <a:pt x="582" y="1292"/>
                  </a:lnTo>
                  <a:lnTo>
                    <a:pt x="582" y="1292"/>
                  </a:lnTo>
                  <a:lnTo>
                    <a:pt x="582" y="1292"/>
                  </a:lnTo>
                  <a:lnTo>
                    <a:pt x="582" y="1291"/>
                  </a:lnTo>
                  <a:lnTo>
                    <a:pt x="582" y="1291"/>
                  </a:lnTo>
                  <a:lnTo>
                    <a:pt x="582" y="1291"/>
                  </a:lnTo>
                  <a:lnTo>
                    <a:pt x="586" y="1291"/>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7" y="1290"/>
                  </a:lnTo>
                  <a:lnTo>
                    <a:pt x="587" y="1290"/>
                  </a:lnTo>
                  <a:lnTo>
                    <a:pt x="587" y="1290"/>
                  </a:lnTo>
                  <a:lnTo>
                    <a:pt x="587" y="1290"/>
                  </a:lnTo>
                  <a:lnTo>
                    <a:pt x="587" y="1290"/>
                  </a:lnTo>
                  <a:lnTo>
                    <a:pt x="587" y="1290"/>
                  </a:lnTo>
                  <a:lnTo>
                    <a:pt x="588" y="1290"/>
                  </a:lnTo>
                  <a:lnTo>
                    <a:pt x="588" y="1290"/>
                  </a:lnTo>
                  <a:lnTo>
                    <a:pt x="588" y="1290"/>
                  </a:lnTo>
                  <a:lnTo>
                    <a:pt x="588" y="1290"/>
                  </a:lnTo>
                  <a:lnTo>
                    <a:pt x="589" y="1290"/>
                  </a:lnTo>
                  <a:lnTo>
                    <a:pt x="589" y="1290"/>
                  </a:lnTo>
                  <a:lnTo>
                    <a:pt x="590" y="1290"/>
                  </a:lnTo>
                  <a:lnTo>
                    <a:pt x="590" y="1290"/>
                  </a:lnTo>
                  <a:lnTo>
                    <a:pt x="591" y="1290"/>
                  </a:lnTo>
                  <a:lnTo>
                    <a:pt x="591" y="1290"/>
                  </a:lnTo>
                  <a:lnTo>
                    <a:pt x="592" y="1290"/>
                  </a:lnTo>
                  <a:lnTo>
                    <a:pt x="592" y="1290"/>
                  </a:lnTo>
                  <a:lnTo>
                    <a:pt x="594" y="1290"/>
                  </a:lnTo>
                  <a:lnTo>
                    <a:pt x="594" y="1289"/>
                  </a:lnTo>
                  <a:lnTo>
                    <a:pt x="595" y="1289"/>
                  </a:lnTo>
                  <a:lnTo>
                    <a:pt x="595" y="1289"/>
                  </a:lnTo>
                  <a:lnTo>
                    <a:pt x="595" y="1289"/>
                  </a:lnTo>
                  <a:lnTo>
                    <a:pt x="595" y="1288"/>
                  </a:lnTo>
                  <a:lnTo>
                    <a:pt x="596" y="1288"/>
                  </a:lnTo>
                  <a:lnTo>
                    <a:pt x="596" y="1288"/>
                  </a:lnTo>
                  <a:lnTo>
                    <a:pt x="597" y="1288"/>
                  </a:lnTo>
                  <a:lnTo>
                    <a:pt x="597" y="1287"/>
                  </a:lnTo>
                  <a:lnTo>
                    <a:pt x="598" y="1287"/>
                  </a:lnTo>
                  <a:lnTo>
                    <a:pt x="598" y="1287"/>
                  </a:lnTo>
                  <a:lnTo>
                    <a:pt x="599" y="1287"/>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600" y="1286"/>
                  </a:lnTo>
                  <a:lnTo>
                    <a:pt x="600" y="1285"/>
                  </a:lnTo>
                  <a:lnTo>
                    <a:pt x="602" y="1285"/>
                  </a:lnTo>
                  <a:lnTo>
                    <a:pt x="602" y="1285"/>
                  </a:lnTo>
                  <a:lnTo>
                    <a:pt x="605" y="1285"/>
                  </a:lnTo>
                  <a:lnTo>
                    <a:pt x="605" y="1284"/>
                  </a:lnTo>
                  <a:lnTo>
                    <a:pt x="605" y="1284"/>
                  </a:lnTo>
                  <a:lnTo>
                    <a:pt x="605" y="1284"/>
                  </a:lnTo>
                  <a:lnTo>
                    <a:pt x="605" y="1284"/>
                  </a:lnTo>
                  <a:lnTo>
                    <a:pt x="605" y="1283"/>
                  </a:lnTo>
                  <a:lnTo>
                    <a:pt x="606" y="1283"/>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1"/>
                  </a:lnTo>
                  <a:lnTo>
                    <a:pt x="606" y="1281"/>
                  </a:lnTo>
                  <a:lnTo>
                    <a:pt x="606" y="1281"/>
                  </a:lnTo>
                  <a:lnTo>
                    <a:pt x="606" y="1281"/>
                  </a:lnTo>
                  <a:lnTo>
                    <a:pt x="606" y="1281"/>
                  </a:lnTo>
                  <a:lnTo>
                    <a:pt x="606" y="1281"/>
                  </a:lnTo>
                  <a:lnTo>
                    <a:pt x="606" y="1281"/>
                  </a:lnTo>
                  <a:lnTo>
                    <a:pt x="606" y="1281"/>
                  </a:lnTo>
                  <a:lnTo>
                    <a:pt x="606" y="1281"/>
                  </a:lnTo>
                  <a:lnTo>
                    <a:pt x="607" y="1281"/>
                  </a:lnTo>
                  <a:lnTo>
                    <a:pt x="607" y="1281"/>
                  </a:lnTo>
                  <a:lnTo>
                    <a:pt x="607" y="1281"/>
                  </a:lnTo>
                  <a:lnTo>
                    <a:pt x="607" y="1281"/>
                  </a:lnTo>
                  <a:lnTo>
                    <a:pt x="607" y="1281"/>
                  </a:lnTo>
                  <a:lnTo>
                    <a:pt x="607" y="1281"/>
                  </a:lnTo>
                  <a:lnTo>
                    <a:pt x="607" y="1281"/>
                  </a:lnTo>
                  <a:lnTo>
                    <a:pt x="607" y="1281"/>
                  </a:lnTo>
                  <a:lnTo>
                    <a:pt x="608" y="1281"/>
                  </a:lnTo>
                  <a:lnTo>
                    <a:pt x="608" y="1281"/>
                  </a:lnTo>
                  <a:lnTo>
                    <a:pt x="610" y="1281"/>
                  </a:lnTo>
                  <a:lnTo>
                    <a:pt x="610" y="1281"/>
                  </a:lnTo>
                  <a:lnTo>
                    <a:pt x="612" y="1281"/>
                  </a:lnTo>
                  <a:lnTo>
                    <a:pt x="612" y="1281"/>
                  </a:lnTo>
                  <a:lnTo>
                    <a:pt x="616" y="1281"/>
                  </a:lnTo>
                  <a:lnTo>
                    <a:pt x="616" y="1281"/>
                  </a:lnTo>
                  <a:lnTo>
                    <a:pt x="629" y="1281"/>
                  </a:lnTo>
                  <a:lnTo>
                    <a:pt x="629" y="1281"/>
                  </a:lnTo>
                  <a:lnTo>
                    <a:pt x="649" y="1281"/>
                  </a:lnTo>
                  <a:lnTo>
                    <a:pt x="649" y="1280"/>
                  </a:lnTo>
                  <a:lnTo>
                    <a:pt x="649" y="1280"/>
                  </a:lnTo>
                  <a:lnTo>
                    <a:pt x="649" y="1280"/>
                  </a:lnTo>
                  <a:lnTo>
                    <a:pt x="649" y="1280"/>
                  </a:lnTo>
                  <a:lnTo>
                    <a:pt x="649" y="1278"/>
                  </a:lnTo>
                  <a:lnTo>
                    <a:pt x="649" y="1278"/>
                  </a:lnTo>
                  <a:lnTo>
                    <a:pt x="649" y="1278"/>
                  </a:lnTo>
                  <a:lnTo>
                    <a:pt x="649" y="1278"/>
                  </a:lnTo>
                  <a:lnTo>
                    <a:pt x="649" y="1278"/>
                  </a:lnTo>
                  <a:lnTo>
                    <a:pt x="649" y="1278"/>
                  </a:lnTo>
                  <a:lnTo>
                    <a:pt x="649" y="1278"/>
                  </a:lnTo>
                  <a:lnTo>
                    <a:pt x="649" y="1278"/>
                  </a:lnTo>
                  <a:lnTo>
                    <a:pt x="649" y="1278"/>
                  </a:lnTo>
                  <a:lnTo>
                    <a:pt x="650" y="1278"/>
                  </a:lnTo>
                  <a:lnTo>
                    <a:pt x="650" y="1278"/>
                  </a:lnTo>
                  <a:lnTo>
                    <a:pt x="651" y="1278"/>
                  </a:lnTo>
                  <a:lnTo>
                    <a:pt x="651" y="1278"/>
                  </a:lnTo>
                  <a:lnTo>
                    <a:pt x="653" y="1278"/>
                  </a:lnTo>
                  <a:lnTo>
                    <a:pt x="653" y="1278"/>
                  </a:lnTo>
                  <a:lnTo>
                    <a:pt x="663" y="1278"/>
                  </a:lnTo>
                  <a:lnTo>
                    <a:pt x="663" y="899"/>
                  </a:lnTo>
                  <a:lnTo>
                    <a:pt x="663" y="899"/>
                  </a:lnTo>
                  <a:lnTo>
                    <a:pt x="663" y="899"/>
                  </a:lnTo>
                  <a:lnTo>
                    <a:pt x="673" y="899"/>
                  </a:lnTo>
                  <a:lnTo>
                    <a:pt x="673" y="1276"/>
                  </a:lnTo>
                  <a:lnTo>
                    <a:pt x="673" y="1276"/>
                  </a:lnTo>
                  <a:lnTo>
                    <a:pt x="673" y="1276"/>
                  </a:lnTo>
                  <a:lnTo>
                    <a:pt x="673" y="1276"/>
                  </a:lnTo>
                  <a:lnTo>
                    <a:pt x="673" y="1276"/>
                  </a:lnTo>
                  <a:lnTo>
                    <a:pt x="673" y="1276"/>
                  </a:lnTo>
                  <a:lnTo>
                    <a:pt x="673" y="1276"/>
                  </a:lnTo>
                  <a:lnTo>
                    <a:pt x="674" y="1276"/>
                  </a:lnTo>
                  <a:lnTo>
                    <a:pt x="674" y="1276"/>
                  </a:lnTo>
                  <a:lnTo>
                    <a:pt x="674" y="1276"/>
                  </a:lnTo>
                  <a:lnTo>
                    <a:pt x="674" y="1276"/>
                  </a:lnTo>
                  <a:lnTo>
                    <a:pt x="675" y="1276"/>
                  </a:lnTo>
                  <a:lnTo>
                    <a:pt x="675" y="1276"/>
                  </a:lnTo>
                  <a:lnTo>
                    <a:pt x="677" y="1276"/>
                  </a:lnTo>
                  <a:lnTo>
                    <a:pt x="677" y="1276"/>
                  </a:lnTo>
                  <a:lnTo>
                    <a:pt x="677" y="1276"/>
                  </a:lnTo>
                  <a:lnTo>
                    <a:pt x="677" y="1276"/>
                  </a:lnTo>
                  <a:lnTo>
                    <a:pt x="677" y="1276"/>
                  </a:lnTo>
                  <a:lnTo>
                    <a:pt x="677" y="1276"/>
                  </a:lnTo>
                  <a:lnTo>
                    <a:pt x="677" y="1276"/>
                  </a:lnTo>
                  <a:lnTo>
                    <a:pt x="677" y="899"/>
                  </a:lnTo>
                  <a:lnTo>
                    <a:pt x="677" y="899"/>
                  </a:lnTo>
                  <a:lnTo>
                    <a:pt x="677" y="899"/>
                  </a:lnTo>
                  <a:lnTo>
                    <a:pt x="677" y="899"/>
                  </a:lnTo>
                  <a:lnTo>
                    <a:pt x="677" y="1275"/>
                  </a:lnTo>
                  <a:lnTo>
                    <a:pt x="677" y="1275"/>
                  </a:lnTo>
                  <a:lnTo>
                    <a:pt x="677" y="1275"/>
                  </a:lnTo>
                  <a:lnTo>
                    <a:pt x="677" y="1275"/>
                  </a:lnTo>
                  <a:lnTo>
                    <a:pt x="677" y="1275"/>
                  </a:lnTo>
                  <a:lnTo>
                    <a:pt x="677" y="1275"/>
                  </a:lnTo>
                  <a:lnTo>
                    <a:pt x="677" y="1274"/>
                  </a:lnTo>
                  <a:lnTo>
                    <a:pt x="677" y="1274"/>
                  </a:lnTo>
                  <a:lnTo>
                    <a:pt x="677" y="1273"/>
                  </a:lnTo>
                  <a:lnTo>
                    <a:pt x="677" y="1273"/>
                  </a:lnTo>
                  <a:lnTo>
                    <a:pt x="677" y="1273"/>
                  </a:lnTo>
                  <a:lnTo>
                    <a:pt x="679" y="1273"/>
                  </a:lnTo>
                  <a:lnTo>
                    <a:pt x="679" y="1271"/>
                  </a:lnTo>
                  <a:lnTo>
                    <a:pt x="680" y="1271"/>
                  </a:lnTo>
                  <a:lnTo>
                    <a:pt x="680" y="1271"/>
                  </a:lnTo>
                  <a:lnTo>
                    <a:pt x="680" y="1271"/>
                  </a:lnTo>
                  <a:lnTo>
                    <a:pt x="680" y="1271"/>
                  </a:lnTo>
                  <a:lnTo>
                    <a:pt x="680" y="1271"/>
                  </a:lnTo>
                  <a:lnTo>
                    <a:pt x="680" y="1270"/>
                  </a:lnTo>
                  <a:lnTo>
                    <a:pt x="680" y="1270"/>
                  </a:lnTo>
                  <a:lnTo>
                    <a:pt x="680" y="1270"/>
                  </a:lnTo>
                  <a:lnTo>
                    <a:pt x="680" y="1270"/>
                  </a:lnTo>
                  <a:lnTo>
                    <a:pt x="680" y="1270"/>
                  </a:lnTo>
                  <a:lnTo>
                    <a:pt x="680" y="1270"/>
                  </a:lnTo>
                  <a:lnTo>
                    <a:pt x="680" y="1270"/>
                  </a:lnTo>
                  <a:lnTo>
                    <a:pt x="680" y="1270"/>
                  </a:lnTo>
                  <a:lnTo>
                    <a:pt x="680" y="1269"/>
                  </a:lnTo>
                  <a:lnTo>
                    <a:pt x="680" y="1269"/>
                  </a:lnTo>
                  <a:lnTo>
                    <a:pt x="680" y="1269"/>
                  </a:lnTo>
                  <a:lnTo>
                    <a:pt x="680" y="1269"/>
                  </a:lnTo>
                  <a:lnTo>
                    <a:pt x="680" y="1269"/>
                  </a:lnTo>
                  <a:lnTo>
                    <a:pt x="726" y="1269"/>
                  </a:lnTo>
                  <a:lnTo>
                    <a:pt x="726" y="1266"/>
                  </a:lnTo>
                  <a:lnTo>
                    <a:pt x="726" y="1266"/>
                  </a:lnTo>
                  <a:lnTo>
                    <a:pt x="726" y="1266"/>
                  </a:lnTo>
                  <a:lnTo>
                    <a:pt x="726" y="1266"/>
                  </a:lnTo>
                  <a:lnTo>
                    <a:pt x="726" y="1266"/>
                  </a:lnTo>
                  <a:lnTo>
                    <a:pt x="728" y="1266"/>
                  </a:lnTo>
                  <a:lnTo>
                    <a:pt x="728" y="1265"/>
                  </a:lnTo>
                  <a:lnTo>
                    <a:pt x="732" y="1265"/>
                  </a:lnTo>
                  <a:lnTo>
                    <a:pt x="732" y="1265"/>
                  </a:lnTo>
                  <a:lnTo>
                    <a:pt x="736" y="1265"/>
                  </a:lnTo>
                  <a:lnTo>
                    <a:pt x="736" y="1265"/>
                  </a:lnTo>
                  <a:lnTo>
                    <a:pt x="736" y="1265"/>
                  </a:lnTo>
                  <a:lnTo>
                    <a:pt x="736" y="1265"/>
                  </a:lnTo>
                  <a:lnTo>
                    <a:pt x="736" y="1265"/>
                  </a:lnTo>
                  <a:lnTo>
                    <a:pt x="736" y="1264"/>
                  </a:lnTo>
                  <a:lnTo>
                    <a:pt x="736" y="1264"/>
                  </a:lnTo>
                  <a:lnTo>
                    <a:pt x="736" y="1264"/>
                  </a:lnTo>
                  <a:lnTo>
                    <a:pt x="736" y="1264"/>
                  </a:lnTo>
                  <a:lnTo>
                    <a:pt x="736" y="1262"/>
                  </a:lnTo>
                  <a:lnTo>
                    <a:pt x="736" y="1262"/>
                  </a:lnTo>
                  <a:lnTo>
                    <a:pt x="736" y="1262"/>
                  </a:lnTo>
                  <a:lnTo>
                    <a:pt x="737" y="1262"/>
                  </a:lnTo>
                  <a:lnTo>
                    <a:pt x="737" y="1262"/>
                  </a:lnTo>
                  <a:lnTo>
                    <a:pt x="737" y="1262"/>
                  </a:lnTo>
                  <a:lnTo>
                    <a:pt x="737" y="1261"/>
                  </a:lnTo>
                  <a:lnTo>
                    <a:pt x="737" y="1261"/>
                  </a:lnTo>
                  <a:lnTo>
                    <a:pt x="737" y="1261"/>
                  </a:lnTo>
                  <a:lnTo>
                    <a:pt x="737" y="1261"/>
                  </a:lnTo>
                  <a:lnTo>
                    <a:pt x="737" y="1261"/>
                  </a:lnTo>
                  <a:lnTo>
                    <a:pt x="743" y="1261"/>
                  </a:lnTo>
                  <a:lnTo>
                    <a:pt x="743" y="1261"/>
                  </a:lnTo>
                  <a:lnTo>
                    <a:pt x="752" y="1261"/>
                  </a:lnTo>
                  <a:lnTo>
                    <a:pt x="752" y="1259"/>
                  </a:lnTo>
                  <a:lnTo>
                    <a:pt x="752" y="1259"/>
                  </a:lnTo>
                  <a:lnTo>
                    <a:pt x="752" y="1259"/>
                  </a:lnTo>
                  <a:lnTo>
                    <a:pt x="752" y="1259"/>
                  </a:lnTo>
                  <a:lnTo>
                    <a:pt x="752" y="1259"/>
                  </a:lnTo>
                  <a:lnTo>
                    <a:pt x="752" y="1259"/>
                  </a:lnTo>
                  <a:lnTo>
                    <a:pt x="752" y="899"/>
                  </a:lnTo>
                  <a:lnTo>
                    <a:pt x="752" y="899"/>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3" y="1258"/>
                  </a:lnTo>
                  <a:lnTo>
                    <a:pt x="753" y="1258"/>
                  </a:lnTo>
                  <a:lnTo>
                    <a:pt x="753" y="1258"/>
                  </a:lnTo>
                  <a:lnTo>
                    <a:pt x="753" y="1258"/>
                  </a:lnTo>
                  <a:lnTo>
                    <a:pt x="754" y="1258"/>
                  </a:lnTo>
                  <a:lnTo>
                    <a:pt x="754" y="1258"/>
                  </a:lnTo>
                  <a:lnTo>
                    <a:pt x="754" y="1258"/>
                  </a:lnTo>
                  <a:lnTo>
                    <a:pt x="754" y="1258"/>
                  </a:lnTo>
                  <a:lnTo>
                    <a:pt x="754" y="1258"/>
                  </a:lnTo>
                  <a:lnTo>
                    <a:pt x="754" y="1258"/>
                  </a:lnTo>
                  <a:lnTo>
                    <a:pt x="755" y="1258"/>
                  </a:lnTo>
                  <a:lnTo>
                    <a:pt x="755" y="1258"/>
                  </a:lnTo>
                  <a:lnTo>
                    <a:pt x="756" y="1258"/>
                  </a:lnTo>
                  <a:lnTo>
                    <a:pt x="756" y="1258"/>
                  </a:lnTo>
                  <a:lnTo>
                    <a:pt x="756" y="1258"/>
                  </a:lnTo>
                  <a:lnTo>
                    <a:pt x="756" y="1258"/>
                  </a:lnTo>
                  <a:lnTo>
                    <a:pt x="757" y="1258"/>
                  </a:lnTo>
                  <a:lnTo>
                    <a:pt x="757" y="1258"/>
                  </a:lnTo>
                  <a:lnTo>
                    <a:pt x="758" y="1258"/>
                  </a:lnTo>
                  <a:lnTo>
                    <a:pt x="758" y="1258"/>
                  </a:lnTo>
                  <a:lnTo>
                    <a:pt x="759" y="1258"/>
                  </a:lnTo>
                  <a:lnTo>
                    <a:pt x="759" y="1258"/>
                  </a:lnTo>
                  <a:lnTo>
                    <a:pt x="760" y="1258"/>
                  </a:lnTo>
                  <a:lnTo>
                    <a:pt x="760" y="1258"/>
                  </a:lnTo>
                  <a:lnTo>
                    <a:pt x="763" y="1258"/>
                  </a:lnTo>
                  <a:lnTo>
                    <a:pt x="763" y="1258"/>
                  </a:lnTo>
                  <a:lnTo>
                    <a:pt x="766" y="1258"/>
                  </a:lnTo>
                  <a:lnTo>
                    <a:pt x="766" y="899"/>
                  </a:lnTo>
                  <a:lnTo>
                    <a:pt x="766" y="899"/>
                  </a:lnTo>
                  <a:lnTo>
                    <a:pt x="766" y="899"/>
                  </a:lnTo>
                  <a:lnTo>
                    <a:pt x="766" y="899"/>
                  </a:lnTo>
                  <a:lnTo>
                    <a:pt x="766" y="899"/>
                  </a:lnTo>
                  <a:lnTo>
                    <a:pt x="766" y="899"/>
                  </a:lnTo>
                  <a:lnTo>
                    <a:pt x="766" y="1258"/>
                  </a:lnTo>
                  <a:lnTo>
                    <a:pt x="766" y="1258"/>
                  </a:lnTo>
                  <a:lnTo>
                    <a:pt x="766" y="1258"/>
                  </a:lnTo>
                  <a:lnTo>
                    <a:pt x="766" y="1258"/>
                  </a:lnTo>
                  <a:lnTo>
                    <a:pt x="766" y="1258"/>
                  </a:lnTo>
                  <a:lnTo>
                    <a:pt x="766" y="1258"/>
                  </a:lnTo>
                  <a:lnTo>
                    <a:pt x="766" y="1258"/>
                  </a:lnTo>
                  <a:lnTo>
                    <a:pt x="766" y="1258"/>
                  </a:lnTo>
                  <a:lnTo>
                    <a:pt x="766" y="899"/>
                  </a:lnTo>
                  <a:lnTo>
                    <a:pt x="766" y="899"/>
                  </a:lnTo>
                  <a:lnTo>
                    <a:pt x="766" y="899"/>
                  </a:lnTo>
                  <a:lnTo>
                    <a:pt x="766" y="899"/>
                  </a:lnTo>
                  <a:lnTo>
                    <a:pt x="766" y="899"/>
                  </a:lnTo>
                  <a:lnTo>
                    <a:pt x="766" y="899"/>
                  </a:lnTo>
                  <a:lnTo>
                    <a:pt x="766" y="899"/>
                  </a:lnTo>
                  <a:lnTo>
                    <a:pt x="766" y="899"/>
                  </a:lnTo>
                  <a:lnTo>
                    <a:pt x="766" y="1257"/>
                  </a:lnTo>
                  <a:lnTo>
                    <a:pt x="766" y="1257"/>
                  </a:lnTo>
                  <a:lnTo>
                    <a:pt x="766" y="1257"/>
                  </a:lnTo>
                  <a:lnTo>
                    <a:pt x="766" y="1257"/>
                  </a:lnTo>
                  <a:lnTo>
                    <a:pt x="766" y="899"/>
                  </a:lnTo>
                  <a:lnTo>
                    <a:pt x="767" y="899"/>
                  </a:lnTo>
                  <a:lnTo>
                    <a:pt x="767" y="1257"/>
                  </a:lnTo>
                  <a:lnTo>
                    <a:pt x="767" y="1257"/>
                  </a:lnTo>
                  <a:lnTo>
                    <a:pt x="767" y="899"/>
                  </a:lnTo>
                  <a:lnTo>
                    <a:pt x="767" y="899"/>
                  </a:lnTo>
                  <a:lnTo>
                    <a:pt x="767" y="899"/>
                  </a:lnTo>
                  <a:lnTo>
                    <a:pt x="767" y="899"/>
                  </a:lnTo>
                  <a:lnTo>
                    <a:pt x="767" y="1257"/>
                  </a:lnTo>
                  <a:lnTo>
                    <a:pt x="767" y="1257"/>
                  </a:lnTo>
                  <a:lnTo>
                    <a:pt x="767" y="899"/>
                  </a:lnTo>
                  <a:lnTo>
                    <a:pt x="767" y="899"/>
                  </a:lnTo>
                  <a:lnTo>
                    <a:pt x="767" y="899"/>
                  </a:lnTo>
                  <a:lnTo>
                    <a:pt x="768" y="899"/>
                  </a:lnTo>
                  <a:lnTo>
                    <a:pt x="768" y="1256"/>
                  </a:lnTo>
                  <a:lnTo>
                    <a:pt x="768" y="1256"/>
                  </a:lnTo>
                  <a:lnTo>
                    <a:pt x="768" y="1253"/>
                  </a:lnTo>
                  <a:lnTo>
                    <a:pt x="768" y="1253"/>
                  </a:lnTo>
                  <a:lnTo>
                    <a:pt x="768" y="1253"/>
                  </a:lnTo>
                  <a:lnTo>
                    <a:pt x="777" y="1253"/>
                  </a:lnTo>
                  <a:lnTo>
                    <a:pt x="777" y="1252"/>
                  </a:lnTo>
                  <a:lnTo>
                    <a:pt x="777" y="1252"/>
                  </a:lnTo>
                  <a:lnTo>
                    <a:pt x="777" y="1252"/>
                  </a:lnTo>
                  <a:lnTo>
                    <a:pt x="777" y="1252"/>
                  </a:lnTo>
                  <a:lnTo>
                    <a:pt x="777" y="1252"/>
                  </a:lnTo>
                  <a:lnTo>
                    <a:pt x="777" y="1252"/>
                  </a:lnTo>
                  <a:lnTo>
                    <a:pt x="777" y="1252"/>
                  </a:lnTo>
                  <a:lnTo>
                    <a:pt x="778" y="1252"/>
                  </a:lnTo>
                  <a:lnTo>
                    <a:pt x="778" y="1252"/>
                  </a:lnTo>
                  <a:lnTo>
                    <a:pt x="778" y="1252"/>
                  </a:lnTo>
                  <a:lnTo>
                    <a:pt x="778" y="1252"/>
                  </a:lnTo>
                  <a:lnTo>
                    <a:pt x="778" y="1252"/>
                  </a:lnTo>
                  <a:lnTo>
                    <a:pt x="778" y="1252"/>
                  </a:lnTo>
                  <a:lnTo>
                    <a:pt x="778" y="1252"/>
                  </a:lnTo>
                  <a:lnTo>
                    <a:pt x="778" y="1252"/>
                  </a:lnTo>
                  <a:lnTo>
                    <a:pt x="779" y="1252"/>
                  </a:lnTo>
                  <a:lnTo>
                    <a:pt x="779" y="1252"/>
                  </a:lnTo>
                  <a:lnTo>
                    <a:pt x="781" y="1252"/>
                  </a:lnTo>
                  <a:lnTo>
                    <a:pt x="781" y="1252"/>
                  </a:lnTo>
                  <a:lnTo>
                    <a:pt x="782" y="1252"/>
                  </a:lnTo>
                  <a:lnTo>
                    <a:pt x="782" y="1252"/>
                  </a:lnTo>
                  <a:lnTo>
                    <a:pt x="786" y="1252"/>
                  </a:lnTo>
                  <a:lnTo>
                    <a:pt x="786" y="899"/>
                  </a:lnTo>
                  <a:lnTo>
                    <a:pt x="792" y="899"/>
                  </a:lnTo>
                  <a:lnTo>
                    <a:pt x="792" y="1250"/>
                  </a:lnTo>
                  <a:lnTo>
                    <a:pt x="792" y="1250"/>
                  </a:lnTo>
                  <a:lnTo>
                    <a:pt x="792" y="1250"/>
                  </a:lnTo>
                  <a:lnTo>
                    <a:pt x="792" y="1250"/>
                  </a:lnTo>
                  <a:lnTo>
                    <a:pt x="792"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4" y="1248"/>
                  </a:lnTo>
                  <a:lnTo>
                    <a:pt x="794" y="1248"/>
                  </a:lnTo>
                  <a:lnTo>
                    <a:pt x="794" y="1248"/>
                  </a:lnTo>
                  <a:lnTo>
                    <a:pt x="794" y="1248"/>
                  </a:lnTo>
                  <a:lnTo>
                    <a:pt x="795" y="1248"/>
                  </a:lnTo>
                  <a:lnTo>
                    <a:pt x="795" y="1248"/>
                  </a:lnTo>
                  <a:lnTo>
                    <a:pt x="800" y="1248"/>
                  </a:lnTo>
                  <a:lnTo>
                    <a:pt x="800" y="1247"/>
                  </a:lnTo>
                  <a:lnTo>
                    <a:pt x="800" y="1247"/>
                  </a:lnTo>
                  <a:lnTo>
                    <a:pt x="800" y="1247"/>
                  </a:lnTo>
                  <a:lnTo>
                    <a:pt x="800" y="1247"/>
                  </a:lnTo>
                  <a:lnTo>
                    <a:pt x="800" y="1246"/>
                  </a:lnTo>
                  <a:lnTo>
                    <a:pt x="800" y="1246"/>
                  </a:lnTo>
                  <a:lnTo>
                    <a:pt x="800" y="899"/>
                  </a:lnTo>
                  <a:lnTo>
                    <a:pt x="800" y="899"/>
                  </a:lnTo>
                  <a:lnTo>
                    <a:pt x="800" y="899"/>
                  </a:lnTo>
                  <a:lnTo>
                    <a:pt x="800" y="899"/>
                  </a:lnTo>
                  <a:lnTo>
                    <a:pt x="800"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2" y="899"/>
                  </a:lnTo>
                  <a:lnTo>
                    <a:pt x="802" y="899"/>
                  </a:lnTo>
                  <a:lnTo>
                    <a:pt x="802" y="899"/>
                  </a:lnTo>
                  <a:lnTo>
                    <a:pt x="802" y="899"/>
                  </a:lnTo>
                  <a:lnTo>
                    <a:pt x="802" y="899"/>
                  </a:lnTo>
                  <a:lnTo>
                    <a:pt x="802" y="899"/>
                  </a:lnTo>
                  <a:lnTo>
                    <a:pt x="802" y="899"/>
                  </a:lnTo>
                  <a:lnTo>
                    <a:pt x="802" y="899"/>
                  </a:lnTo>
                  <a:lnTo>
                    <a:pt x="803" y="899"/>
                  </a:lnTo>
                  <a:lnTo>
                    <a:pt x="803" y="899"/>
                  </a:lnTo>
                  <a:lnTo>
                    <a:pt x="804" y="899"/>
                  </a:lnTo>
                  <a:lnTo>
                    <a:pt x="804" y="899"/>
                  </a:lnTo>
                  <a:lnTo>
                    <a:pt x="805" y="899"/>
                  </a:lnTo>
                  <a:lnTo>
                    <a:pt x="805" y="899"/>
                  </a:lnTo>
                  <a:lnTo>
                    <a:pt x="806" y="899"/>
                  </a:lnTo>
                  <a:lnTo>
                    <a:pt x="806" y="899"/>
                  </a:lnTo>
                  <a:lnTo>
                    <a:pt x="808" y="899"/>
                  </a:lnTo>
                  <a:lnTo>
                    <a:pt x="808" y="899"/>
                  </a:lnTo>
                  <a:lnTo>
                    <a:pt x="810" y="899"/>
                  </a:lnTo>
                  <a:lnTo>
                    <a:pt x="810" y="899"/>
                  </a:lnTo>
                  <a:lnTo>
                    <a:pt x="811" y="899"/>
                  </a:lnTo>
                  <a:lnTo>
                    <a:pt x="811" y="899"/>
                  </a:lnTo>
                  <a:lnTo>
                    <a:pt x="813" y="899"/>
                  </a:lnTo>
                  <a:lnTo>
                    <a:pt x="813" y="899"/>
                  </a:lnTo>
                  <a:lnTo>
                    <a:pt x="819" y="899"/>
                  </a:lnTo>
                  <a:lnTo>
                    <a:pt x="819" y="899"/>
                  </a:lnTo>
                  <a:lnTo>
                    <a:pt x="827" y="899"/>
                  </a:lnTo>
                  <a:lnTo>
                    <a:pt x="827" y="899"/>
                  </a:lnTo>
                  <a:lnTo>
                    <a:pt x="827" y="899"/>
                  </a:lnTo>
                  <a:lnTo>
                    <a:pt x="827" y="899"/>
                  </a:lnTo>
                  <a:lnTo>
                    <a:pt x="827" y="899"/>
                  </a:lnTo>
                  <a:lnTo>
                    <a:pt x="827" y="1242"/>
                  </a:lnTo>
                  <a:lnTo>
                    <a:pt x="828" y="1242"/>
                  </a:lnTo>
                  <a:lnTo>
                    <a:pt x="828" y="1242"/>
                  </a:lnTo>
                  <a:lnTo>
                    <a:pt x="828" y="1242"/>
                  </a:lnTo>
                  <a:lnTo>
                    <a:pt x="828" y="1242"/>
                  </a:lnTo>
                  <a:lnTo>
                    <a:pt x="828" y="1242"/>
                  </a:lnTo>
                  <a:lnTo>
                    <a:pt x="828" y="1242"/>
                  </a:lnTo>
                  <a:lnTo>
                    <a:pt x="828" y="1242"/>
                  </a:lnTo>
                  <a:lnTo>
                    <a:pt x="828" y="1241"/>
                  </a:lnTo>
                  <a:lnTo>
                    <a:pt x="828" y="1241"/>
                  </a:lnTo>
                  <a:lnTo>
                    <a:pt x="828" y="1240"/>
                  </a:lnTo>
                  <a:lnTo>
                    <a:pt x="828" y="1240"/>
                  </a:lnTo>
                  <a:lnTo>
                    <a:pt x="828" y="899"/>
                  </a:lnTo>
                  <a:lnTo>
                    <a:pt x="828" y="899"/>
                  </a:lnTo>
                  <a:lnTo>
                    <a:pt x="828" y="899"/>
                  </a:lnTo>
                  <a:lnTo>
                    <a:pt x="828" y="899"/>
                  </a:lnTo>
                  <a:lnTo>
                    <a:pt x="828" y="1240"/>
                  </a:lnTo>
                  <a:lnTo>
                    <a:pt x="828" y="1240"/>
                  </a:lnTo>
                  <a:lnTo>
                    <a:pt x="828" y="1240"/>
                  </a:lnTo>
                  <a:lnTo>
                    <a:pt x="828" y="1240"/>
                  </a:lnTo>
                  <a:lnTo>
                    <a:pt x="828" y="899"/>
                  </a:lnTo>
                  <a:lnTo>
                    <a:pt x="828" y="899"/>
                  </a:lnTo>
                  <a:lnTo>
                    <a:pt x="828" y="1240"/>
                  </a:lnTo>
                  <a:lnTo>
                    <a:pt x="829" y="1240"/>
                  </a:lnTo>
                  <a:lnTo>
                    <a:pt x="829" y="1236"/>
                  </a:lnTo>
                  <a:lnTo>
                    <a:pt x="835" y="1236"/>
                  </a:lnTo>
                  <a:lnTo>
                    <a:pt x="835" y="899"/>
                  </a:lnTo>
                  <a:lnTo>
                    <a:pt x="835" y="899"/>
                  </a:lnTo>
                  <a:lnTo>
                    <a:pt x="835" y="899"/>
                  </a:lnTo>
                  <a:lnTo>
                    <a:pt x="835" y="899"/>
                  </a:lnTo>
                  <a:lnTo>
                    <a:pt x="835" y="1236"/>
                  </a:lnTo>
                  <a:lnTo>
                    <a:pt x="836" y="1236"/>
                  </a:lnTo>
                  <a:lnTo>
                    <a:pt x="836" y="1233"/>
                  </a:lnTo>
                  <a:lnTo>
                    <a:pt x="836" y="1233"/>
                  </a:lnTo>
                  <a:lnTo>
                    <a:pt x="836" y="1233"/>
                  </a:lnTo>
                  <a:lnTo>
                    <a:pt x="836" y="1233"/>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7" y="1230"/>
                  </a:lnTo>
                  <a:lnTo>
                    <a:pt x="837" y="1230"/>
                  </a:lnTo>
                  <a:lnTo>
                    <a:pt x="838" y="1230"/>
                  </a:lnTo>
                  <a:lnTo>
                    <a:pt x="838" y="1230"/>
                  </a:lnTo>
                  <a:lnTo>
                    <a:pt x="845" y="1230"/>
                  </a:lnTo>
                  <a:lnTo>
                    <a:pt x="845" y="1229"/>
                  </a:lnTo>
                  <a:lnTo>
                    <a:pt x="845" y="122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6" y="899"/>
                  </a:lnTo>
                  <a:lnTo>
                    <a:pt x="846" y="899"/>
                  </a:lnTo>
                  <a:lnTo>
                    <a:pt x="847" y="899"/>
                  </a:lnTo>
                  <a:lnTo>
                    <a:pt x="847" y="1224"/>
                  </a:lnTo>
                  <a:lnTo>
                    <a:pt x="847" y="1224"/>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8" y="1220"/>
                  </a:lnTo>
                  <a:lnTo>
                    <a:pt x="848" y="1220"/>
                  </a:lnTo>
                  <a:lnTo>
                    <a:pt x="848" y="1220"/>
                  </a:lnTo>
                  <a:lnTo>
                    <a:pt x="848" y="1220"/>
                  </a:lnTo>
                  <a:lnTo>
                    <a:pt x="848" y="1220"/>
                  </a:lnTo>
                  <a:lnTo>
                    <a:pt x="848" y="1220"/>
                  </a:lnTo>
                  <a:lnTo>
                    <a:pt x="848" y="1220"/>
                  </a:lnTo>
                  <a:lnTo>
                    <a:pt x="848" y="1220"/>
                  </a:lnTo>
                  <a:lnTo>
                    <a:pt x="849" y="1220"/>
                  </a:lnTo>
                  <a:lnTo>
                    <a:pt x="849" y="1220"/>
                  </a:lnTo>
                  <a:lnTo>
                    <a:pt x="850" y="1220"/>
                  </a:lnTo>
                  <a:lnTo>
                    <a:pt x="850" y="1220"/>
                  </a:lnTo>
                  <a:lnTo>
                    <a:pt x="851" y="1220"/>
                  </a:lnTo>
                  <a:lnTo>
                    <a:pt x="851" y="899"/>
                  </a:lnTo>
                  <a:lnTo>
                    <a:pt x="851" y="899"/>
                  </a:lnTo>
                  <a:lnTo>
                    <a:pt x="851" y="1219"/>
                  </a:lnTo>
                  <a:lnTo>
                    <a:pt x="851" y="1219"/>
                  </a:lnTo>
                  <a:lnTo>
                    <a:pt x="851" y="1219"/>
                  </a:lnTo>
                  <a:lnTo>
                    <a:pt x="851" y="1219"/>
                  </a:lnTo>
                  <a:lnTo>
                    <a:pt x="851" y="1218"/>
                  </a:lnTo>
                  <a:lnTo>
                    <a:pt x="851" y="1218"/>
                  </a:lnTo>
                  <a:lnTo>
                    <a:pt x="851" y="1218"/>
                  </a:lnTo>
                  <a:lnTo>
                    <a:pt x="851" y="1218"/>
                  </a:lnTo>
                  <a:lnTo>
                    <a:pt x="851" y="1218"/>
                  </a:lnTo>
                  <a:lnTo>
                    <a:pt x="851" y="1218"/>
                  </a:lnTo>
                  <a:lnTo>
                    <a:pt x="851" y="1218"/>
                  </a:lnTo>
                  <a:lnTo>
                    <a:pt x="852" y="1218"/>
                  </a:lnTo>
                  <a:lnTo>
                    <a:pt x="852" y="1218"/>
                  </a:lnTo>
                  <a:lnTo>
                    <a:pt x="881" y="1218"/>
                  </a:lnTo>
                  <a:lnTo>
                    <a:pt x="881" y="1218"/>
                  </a:lnTo>
                  <a:lnTo>
                    <a:pt x="881" y="1218"/>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6"/>
                  </a:lnTo>
                  <a:lnTo>
                    <a:pt x="881" y="1216"/>
                  </a:lnTo>
                  <a:lnTo>
                    <a:pt x="881" y="1216"/>
                  </a:lnTo>
                  <a:lnTo>
                    <a:pt x="882" y="1216"/>
                  </a:lnTo>
                  <a:lnTo>
                    <a:pt x="882" y="1216"/>
                  </a:lnTo>
                  <a:lnTo>
                    <a:pt x="882" y="1216"/>
                  </a:lnTo>
                  <a:lnTo>
                    <a:pt x="882" y="899"/>
                  </a:lnTo>
                  <a:lnTo>
                    <a:pt x="882" y="899"/>
                  </a:lnTo>
                  <a:lnTo>
                    <a:pt x="882" y="899"/>
                  </a:lnTo>
                  <a:lnTo>
                    <a:pt x="882" y="899"/>
                  </a:lnTo>
                  <a:lnTo>
                    <a:pt x="882" y="899"/>
                  </a:lnTo>
                  <a:lnTo>
                    <a:pt x="882" y="899"/>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4" y="1214"/>
                  </a:lnTo>
                  <a:lnTo>
                    <a:pt x="884" y="1214"/>
                  </a:lnTo>
                  <a:lnTo>
                    <a:pt x="884" y="1214"/>
                  </a:lnTo>
                  <a:lnTo>
                    <a:pt x="884" y="1214"/>
                  </a:lnTo>
                  <a:lnTo>
                    <a:pt x="885" y="1214"/>
                  </a:lnTo>
                  <a:lnTo>
                    <a:pt x="885" y="1214"/>
                  </a:lnTo>
                  <a:lnTo>
                    <a:pt x="886" y="1214"/>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7" y="1213"/>
                  </a:lnTo>
                  <a:lnTo>
                    <a:pt x="887" y="1212"/>
                  </a:lnTo>
                  <a:lnTo>
                    <a:pt x="887" y="1212"/>
                  </a:lnTo>
                  <a:lnTo>
                    <a:pt x="887" y="1211"/>
                  </a:lnTo>
                  <a:lnTo>
                    <a:pt x="887" y="1211"/>
                  </a:lnTo>
                  <a:lnTo>
                    <a:pt x="887" y="1211"/>
                  </a:lnTo>
                  <a:lnTo>
                    <a:pt x="887" y="1211"/>
                  </a:lnTo>
                  <a:lnTo>
                    <a:pt x="887" y="1211"/>
                  </a:lnTo>
                  <a:lnTo>
                    <a:pt x="888" y="1211"/>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9" y="1210"/>
                  </a:lnTo>
                  <a:lnTo>
                    <a:pt x="889" y="1210"/>
                  </a:lnTo>
                  <a:lnTo>
                    <a:pt x="889" y="1210"/>
                  </a:lnTo>
                  <a:lnTo>
                    <a:pt x="889" y="1210"/>
                  </a:lnTo>
                  <a:lnTo>
                    <a:pt x="889" y="1210"/>
                  </a:lnTo>
                  <a:lnTo>
                    <a:pt x="889" y="1210"/>
                  </a:lnTo>
                  <a:lnTo>
                    <a:pt x="890" y="1210"/>
                  </a:lnTo>
                  <a:lnTo>
                    <a:pt x="890" y="1210"/>
                  </a:lnTo>
                  <a:lnTo>
                    <a:pt x="890" y="1210"/>
                  </a:lnTo>
                  <a:lnTo>
                    <a:pt x="890" y="1210"/>
                  </a:lnTo>
                  <a:lnTo>
                    <a:pt x="891" y="1210"/>
                  </a:lnTo>
                  <a:lnTo>
                    <a:pt x="891" y="1210"/>
                  </a:lnTo>
                  <a:lnTo>
                    <a:pt x="891" y="1210"/>
                  </a:lnTo>
                  <a:lnTo>
                    <a:pt x="891" y="1210"/>
                  </a:lnTo>
                  <a:lnTo>
                    <a:pt x="892" y="1210"/>
                  </a:lnTo>
                  <a:lnTo>
                    <a:pt x="892" y="1210"/>
                  </a:lnTo>
                  <a:lnTo>
                    <a:pt x="892" y="1210"/>
                  </a:lnTo>
                  <a:lnTo>
                    <a:pt x="892" y="1210"/>
                  </a:lnTo>
                  <a:lnTo>
                    <a:pt x="893" y="1210"/>
                  </a:lnTo>
                  <a:lnTo>
                    <a:pt x="893" y="1210"/>
                  </a:lnTo>
                  <a:lnTo>
                    <a:pt x="894" y="1210"/>
                  </a:lnTo>
                  <a:lnTo>
                    <a:pt x="894" y="1210"/>
                  </a:lnTo>
                  <a:lnTo>
                    <a:pt x="896" y="1210"/>
                  </a:lnTo>
                  <a:lnTo>
                    <a:pt x="896" y="1210"/>
                  </a:lnTo>
                  <a:lnTo>
                    <a:pt x="899" y="1210"/>
                  </a:lnTo>
                  <a:lnTo>
                    <a:pt x="899" y="1208"/>
                  </a:lnTo>
                  <a:lnTo>
                    <a:pt x="899" y="1208"/>
                  </a:lnTo>
                  <a:lnTo>
                    <a:pt x="899" y="899"/>
                  </a:lnTo>
                  <a:lnTo>
                    <a:pt x="899" y="899"/>
                  </a:lnTo>
                  <a:lnTo>
                    <a:pt x="899" y="899"/>
                  </a:lnTo>
                  <a:lnTo>
                    <a:pt x="899" y="899"/>
                  </a:lnTo>
                  <a:lnTo>
                    <a:pt x="899" y="1207"/>
                  </a:lnTo>
                  <a:lnTo>
                    <a:pt x="899" y="1207"/>
                  </a:lnTo>
                  <a:lnTo>
                    <a:pt x="899" y="899"/>
                  </a:lnTo>
                  <a:lnTo>
                    <a:pt x="900" y="899"/>
                  </a:lnTo>
                  <a:lnTo>
                    <a:pt x="900" y="899"/>
                  </a:lnTo>
                  <a:lnTo>
                    <a:pt x="900" y="899"/>
                  </a:lnTo>
                  <a:lnTo>
                    <a:pt x="900" y="899"/>
                  </a:lnTo>
                  <a:lnTo>
                    <a:pt x="902" y="899"/>
                  </a:lnTo>
                  <a:lnTo>
                    <a:pt x="902" y="899"/>
                  </a:lnTo>
                  <a:lnTo>
                    <a:pt x="907" y="899"/>
                  </a:lnTo>
                  <a:lnTo>
                    <a:pt x="907" y="1205"/>
                  </a:lnTo>
                  <a:lnTo>
                    <a:pt x="909" y="1205"/>
                  </a:lnTo>
                  <a:lnTo>
                    <a:pt x="909" y="1204"/>
                  </a:lnTo>
                  <a:lnTo>
                    <a:pt x="910" y="1204"/>
                  </a:lnTo>
                  <a:lnTo>
                    <a:pt x="910" y="1204"/>
                  </a:lnTo>
                  <a:lnTo>
                    <a:pt x="910" y="1204"/>
                  </a:lnTo>
                  <a:lnTo>
                    <a:pt x="910"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2"/>
                  </a:lnTo>
                  <a:lnTo>
                    <a:pt x="913" y="1202"/>
                  </a:lnTo>
                  <a:lnTo>
                    <a:pt x="913" y="1202"/>
                  </a:lnTo>
                  <a:lnTo>
                    <a:pt x="913" y="1202"/>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4" y="1201"/>
                  </a:lnTo>
                  <a:lnTo>
                    <a:pt x="914" y="1201"/>
                  </a:lnTo>
                  <a:lnTo>
                    <a:pt x="914" y="1201"/>
                  </a:lnTo>
                  <a:lnTo>
                    <a:pt x="914" y="1201"/>
                  </a:lnTo>
                  <a:lnTo>
                    <a:pt x="914" y="1201"/>
                  </a:lnTo>
                  <a:lnTo>
                    <a:pt x="914" y="1201"/>
                  </a:lnTo>
                  <a:lnTo>
                    <a:pt x="915" y="1201"/>
                  </a:lnTo>
                  <a:lnTo>
                    <a:pt x="915" y="1201"/>
                  </a:lnTo>
                  <a:lnTo>
                    <a:pt x="915" y="1201"/>
                  </a:lnTo>
                  <a:lnTo>
                    <a:pt x="915" y="1201"/>
                  </a:lnTo>
                  <a:lnTo>
                    <a:pt x="916" y="1201"/>
                  </a:lnTo>
                  <a:lnTo>
                    <a:pt x="916" y="1201"/>
                  </a:lnTo>
                  <a:lnTo>
                    <a:pt x="917" y="1201"/>
                  </a:lnTo>
                  <a:lnTo>
                    <a:pt x="917" y="1201"/>
                  </a:lnTo>
                  <a:lnTo>
                    <a:pt x="918" y="1201"/>
                  </a:lnTo>
                  <a:lnTo>
                    <a:pt x="918" y="1201"/>
                  </a:lnTo>
                  <a:lnTo>
                    <a:pt x="920" y="1201"/>
                  </a:lnTo>
                  <a:lnTo>
                    <a:pt x="920" y="1201"/>
                  </a:lnTo>
                  <a:lnTo>
                    <a:pt x="923" y="1201"/>
                  </a:lnTo>
                  <a:lnTo>
                    <a:pt x="923" y="1201"/>
                  </a:lnTo>
                  <a:lnTo>
                    <a:pt x="928" y="1201"/>
                  </a:lnTo>
                  <a:lnTo>
                    <a:pt x="928" y="1199"/>
                  </a:lnTo>
                  <a:lnTo>
                    <a:pt x="929" y="1199"/>
                  </a:lnTo>
                  <a:lnTo>
                    <a:pt x="929" y="1199"/>
                  </a:lnTo>
                  <a:lnTo>
                    <a:pt x="931" y="1199"/>
                  </a:lnTo>
                  <a:lnTo>
                    <a:pt x="931" y="1198"/>
                  </a:lnTo>
                  <a:lnTo>
                    <a:pt x="932" y="1198"/>
                  </a:lnTo>
                  <a:lnTo>
                    <a:pt x="932" y="1197"/>
                  </a:lnTo>
                  <a:lnTo>
                    <a:pt x="932" y="1197"/>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3" y="1196"/>
                  </a:lnTo>
                  <a:lnTo>
                    <a:pt x="933" y="1196"/>
                  </a:lnTo>
                  <a:lnTo>
                    <a:pt x="933" y="1196"/>
                  </a:lnTo>
                  <a:lnTo>
                    <a:pt x="933" y="1196"/>
                  </a:lnTo>
                  <a:lnTo>
                    <a:pt x="933" y="1196"/>
                  </a:lnTo>
                  <a:lnTo>
                    <a:pt x="933" y="1196"/>
                  </a:lnTo>
                  <a:lnTo>
                    <a:pt x="933" y="1196"/>
                  </a:lnTo>
                  <a:lnTo>
                    <a:pt x="933" y="899"/>
                  </a:lnTo>
                  <a:lnTo>
                    <a:pt x="934" y="899"/>
                  </a:lnTo>
                  <a:lnTo>
                    <a:pt x="934" y="899"/>
                  </a:lnTo>
                  <a:lnTo>
                    <a:pt x="935" y="899"/>
                  </a:lnTo>
                  <a:lnTo>
                    <a:pt x="935" y="1192"/>
                  </a:lnTo>
                  <a:lnTo>
                    <a:pt x="935" y="1192"/>
                  </a:lnTo>
                  <a:lnTo>
                    <a:pt x="935" y="1192"/>
                  </a:lnTo>
                  <a:lnTo>
                    <a:pt x="935" y="1192"/>
                  </a:lnTo>
                  <a:lnTo>
                    <a:pt x="935" y="1192"/>
                  </a:lnTo>
                  <a:lnTo>
                    <a:pt x="936" y="1192"/>
                  </a:lnTo>
                  <a:lnTo>
                    <a:pt x="936" y="1192"/>
                  </a:lnTo>
                  <a:lnTo>
                    <a:pt x="936" y="1192"/>
                  </a:lnTo>
                  <a:lnTo>
                    <a:pt x="936" y="1192"/>
                  </a:lnTo>
                  <a:lnTo>
                    <a:pt x="938" y="1192"/>
                  </a:lnTo>
                  <a:lnTo>
                    <a:pt x="938" y="1192"/>
                  </a:lnTo>
                  <a:lnTo>
                    <a:pt x="943" y="1192"/>
                  </a:lnTo>
                  <a:lnTo>
                    <a:pt x="943" y="1190"/>
                  </a:lnTo>
                  <a:lnTo>
                    <a:pt x="943" y="1190"/>
                  </a:lnTo>
                  <a:lnTo>
                    <a:pt x="943" y="1190"/>
                  </a:lnTo>
                  <a:lnTo>
                    <a:pt x="943" y="1190"/>
                  </a:lnTo>
                  <a:lnTo>
                    <a:pt x="943" y="1190"/>
                  </a:lnTo>
                  <a:lnTo>
                    <a:pt x="943" y="1190"/>
                  </a:lnTo>
                  <a:lnTo>
                    <a:pt x="943" y="1190"/>
                  </a:lnTo>
                  <a:lnTo>
                    <a:pt x="943" y="1190"/>
                  </a:lnTo>
                  <a:lnTo>
                    <a:pt x="943" y="1190"/>
                  </a:lnTo>
                  <a:lnTo>
                    <a:pt x="944" y="1190"/>
                  </a:lnTo>
                  <a:lnTo>
                    <a:pt x="944" y="1190"/>
                  </a:lnTo>
                  <a:lnTo>
                    <a:pt x="945" y="1190"/>
                  </a:lnTo>
                  <a:lnTo>
                    <a:pt x="945" y="1190"/>
                  </a:lnTo>
                  <a:lnTo>
                    <a:pt x="945" y="1190"/>
                  </a:lnTo>
                  <a:lnTo>
                    <a:pt x="945" y="1190"/>
                  </a:lnTo>
                  <a:lnTo>
                    <a:pt x="946" y="1190"/>
                  </a:lnTo>
                  <a:lnTo>
                    <a:pt x="946" y="1189"/>
                  </a:lnTo>
                  <a:lnTo>
                    <a:pt x="946" y="1189"/>
                  </a:lnTo>
                  <a:lnTo>
                    <a:pt x="946" y="1189"/>
                  </a:lnTo>
                  <a:lnTo>
                    <a:pt x="946" y="1189"/>
                  </a:lnTo>
                  <a:lnTo>
                    <a:pt x="946" y="1189"/>
                  </a:lnTo>
                  <a:lnTo>
                    <a:pt x="946" y="1189"/>
                  </a:lnTo>
                  <a:lnTo>
                    <a:pt x="946"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8" y="1189"/>
                  </a:lnTo>
                  <a:lnTo>
                    <a:pt x="948" y="1187"/>
                  </a:lnTo>
                  <a:lnTo>
                    <a:pt x="948" y="1187"/>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9" y="1186"/>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50" y="1185"/>
                  </a:lnTo>
                  <a:lnTo>
                    <a:pt x="950" y="1185"/>
                  </a:lnTo>
                  <a:lnTo>
                    <a:pt x="950" y="1185"/>
                  </a:lnTo>
                  <a:lnTo>
                    <a:pt x="950" y="1185"/>
                  </a:lnTo>
                  <a:lnTo>
                    <a:pt x="950" y="1185"/>
                  </a:lnTo>
                  <a:lnTo>
                    <a:pt x="950" y="1185"/>
                  </a:lnTo>
                  <a:lnTo>
                    <a:pt x="951" y="1185"/>
                  </a:lnTo>
                  <a:lnTo>
                    <a:pt x="951" y="1185"/>
                  </a:lnTo>
                  <a:lnTo>
                    <a:pt x="951" y="1185"/>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3"/>
                  </a:lnTo>
                  <a:lnTo>
                    <a:pt x="952" y="1183"/>
                  </a:lnTo>
                  <a:lnTo>
                    <a:pt x="952" y="1183"/>
                  </a:lnTo>
                  <a:lnTo>
                    <a:pt x="952" y="1183"/>
                  </a:lnTo>
                  <a:lnTo>
                    <a:pt x="952" y="1183"/>
                  </a:lnTo>
                  <a:lnTo>
                    <a:pt x="955" y="1183"/>
                  </a:lnTo>
                  <a:lnTo>
                    <a:pt x="955" y="1183"/>
                  </a:lnTo>
                  <a:lnTo>
                    <a:pt x="955" y="1183"/>
                  </a:lnTo>
                  <a:lnTo>
                    <a:pt x="955" y="1183"/>
                  </a:lnTo>
                  <a:lnTo>
                    <a:pt x="955" y="1183"/>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77"/>
                  </a:lnTo>
                  <a:lnTo>
                    <a:pt x="955" y="1177"/>
                  </a:lnTo>
                  <a:lnTo>
                    <a:pt x="955" y="1177"/>
                  </a:lnTo>
                  <a:lnTo>
                    <a:pt x="955" y="1177"/>
                  </a:lnTo>
                  <a:lnTo>
                    <a:pt x="955" y="1176"/>
                  </a:lnTo>
                  <a:lnTo>
                    <a:pt x="955" y="1176"/>
                  </a:lnTo>
                  <a:lnTo>
                    <a:pt x="955" y="1176"/>
                  </a:lnTo>
                  <a:lnTo>
                    <a:pt x="955" y="1176"/>
                  </a:lnTo>
                  <a:lnTo>
                    <a:pt x="955" y="1176"/>
                  </a:lnTo>
                  <a:lnTo>
                    <a:pt x="957" y="1176"/>
                  </a:lnTo>
                  <a:lnTo>
                    <a:pt x="957" y="899"/>
                  </a:lnTo>
                  <a:lnTo>
                    <a:pt x="957" y="899"/>
                  </a:lnTo>
                  <a:lnTo>
                    <a:pt x="957" y="899"/>
                  </a:lnTo>
                  <a:lnTo>
                    <a:pt x="958" y="899"/>
                  </a:lnTo>
                  <a:lnTo>
                    <a:pt x="958" y="899"/>
                  </a:lnTo>
                  <a:lnTo>
                    <a:pt x="965" y="899"/>
                  </a:lnTo>
                  <a:lnTo>
                    <a:pt x="965" y="899"/>
                  </a:lnTo>
                  <a:lnTo>
                    <a:pt x="989" y="899"/>
                  </a:lnTo>
                  <a:lnTo>
                    <a:pt x="989"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90" y="899"/>
                  </a:lnTo>
                  <a:lnTo>
                    <a:pt x="990" y="1173"/>
                  </a:lnTo>
                  <a:lnTo>
                    <a:pt x="991" y="1173"/>
                  </a:lnTo>
                  <a:lnTo>
                    <a:pt x="991" y="899"/>
                  </a:lnTo>
                  <a:lnTo>
                    <a:pt x="1002" y="899"/>
                  </a:lnTo>
                  <a:lnTo>
                    <a:pt x="1002" y="1169"/>
                  </a:lnTo>
                  <a:lnTo>
                    <a:pt x="1002" y="1169"/>
                  </a:lnTo>
                  <a:lnTo>
                    <a:pt x="1002" y="1169"/>
                  </a:lnTo>
                  <a:lnTo>
                    <a:pt x="1002" y="1169"/>
                  </a:lnTo>
                  <a:lnTo>
                    <a:pt x="1002" y="1169"/>
                  </a:lnTo>
                  <a:lnTo>
                    <a:pt x="1002" y="1169"/>
                  </a:lnTo>
                  <a:lnTo>
                    <a:pt x="1002" y="1169"/>
                  </a:lnTo>
                  <a:lnTo>
                    <a:pt x="1002" y="1169"/>
                  </a:lnTo>
                  <a:lnTo>
                    <a:pt x="1002" y="1167"/>
                  </a:lnTo>
                  <a:lnTo>
                    <a:pt x="1002" y="1167"/>
                  </a:lnTo>
                  <a:lnTo>
                    <a:pt x="1002" y="1167"/>
                  </a:lnTo>
                  <a:lnTo>
                    <a:pt x="1002" y="1167"/>
                  </a:lnTo>
                  <a:lnTo>
                    <a:pt x="1002" y="1167"/>
                  </a:lnTo>
                  <a:lnTo>
                    <a:pt x="1003" y="1167"/>
                  </a:lnTo>
                  <a:lnTo>
                    <a:pt x="1003" y="1167"/>
                  </a:lnTo>
                  <a:lnTo>
                    <a:pt x="1004" y="1167"/>
                  </a:lnTo>
                  <a:lnTo>
                    <a:pt x="1004" y="1164"/>
                  </a:lnTo>
                  <a:lnTo>
                    <a:pt x="1004" y="1164"/>
                  </a:lnTo>
                  <a:lnTo>
                    <a:pt x="1004" y="1164"/>
                  </a:lnTo>
                  <a:lnTo>
                    <a:pt x="1004" y="1164"/>
                  </a:lnTo>
                  <a:lnTo>
                    <a:pt x="1004" y="1158"/>
                  </a:lnTo>
                  <a:lnTo>
                    <a:pt x="1004" y="1158"/>
                  </a:lnTo>
                  <a:lnTo>
                    <a:pt x="1004" y="1157"/>
                  </a:lnTo>
                  <a:lnTo>
                    <a:pt x="1004" y="1157"/>
                  </a:lnTo>
                  <a:lnTo>
                    <a:pt x="1004" y="899"/>
                  </a:lnTo>
                  <a:lnTo>
                    <a:pt x="1004" y="899"/>
                  </a:lnTo>
                  <a:lnTo>
                    <a:pt x="1004" y="899"/>
                  </a:lnTo>
                  <a:lnTo>
                    <a:pt x="1004" y="899"/>
                  </a:lnTo>
                  <a:lnTo>
                    <a:pt x="1004" y="1156"/>
                  </a:lnTo>
                  <a:lnTo>
                    <a:pt x="1004" y="1156"/>
                  </a:lnTo>
                  <a:lnTo>
                    <a:pt x="1004" y="1156"/>
                  </a:lnTo>
                  <a:lnTo>
                    <a:pt x="1004" y="1156"/>
                  </a:lnTo>
                  <a:lnTo>
                    <a:pt x="1004" y="1156"/>
                  </a:lnTo>
                  <a:lnTo>
                    <a:pt x="1004" y="1156"/>
                  </a:lnTo>
                  <a:lnTo>
                    <a:pt x="1004" y="1156"/>
                  </a:lnTo>
                  <a:lnTo>
                    <a:pt x="1005" y="1156"/>
                  </a:lnTo>
                  <a:lnTo>
                    <a:pt x="1005" y="1156"/>
                  </a:lnTo>
                  <a:lnTo>
                    <a:pt x="1005" y="1156"/>
                  </a:lnTo>
                  <a:lnTo>
                    <a:pt x="1005" y="1156"/>
                  </a:lnTo>
                  <a:lnTo>
                    <a:pt x="1005" y="1156"/>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899"/>
                  </a:lnTo>
                  <a:lnTo>
                    <a:pt x="1006" y="899"/>
                  </a:lnTo>
                  <a:lnTo>
                    <a:pt x="1006" y="899"/>
                  </a:lnTo>
                  <a:lnTo>
                    <a:pt x="1006" y="899"/>
                  </a:lnTo>
                  <a:lnTo>
                    <a:pt x="1006" y="899"/>
                  </a:lnTo>
                  <a:lnTo>
                    <a:pt x="1007" y="899"/>
                  </a:lnTo>
                  <a:lnTo>
                    <a:pt x="1007" y="899"/>
                  </a:lnTo>
                  <a:lnTo>
                    <a:pt x="1008" y="899"/>
                  </a:lnTo>
                  <a:lnTo>
                    <a:pt x="1008" y="899"/>
                  </a:lnTo>
                  <a:lnTo>
                    <a:pt x="1009" y="899"/>
                  </a:lnTo>
                  <a:lnTo>
                    <a:pt x="1009" y="899"/>
                  </a:lnTo>
                  <a:lnTo>
                    <a:pt x="1010" y="899"/>
                  </a:lnTo>
                  <a:lnTo>
                    <a:pt x="1010" y="899"/>
                  </a:lnTo>
                  <a:lnTo>
                    <a:pt x="1011" y="899"/>
                  </a:lnTo>
                  <a:lnTo>
                    <a:pt x="1011" y="899"/>
                  </a:lnTo>
                  <a:lnTo>
                    <a:pt x="1013" y="899"/>
                  </a:lnTo>
                  <a:lnTo>
                    <a:pt x="1013" y="899"/>
                  </a:lnTo>
                  <a:lnTo>
                    <a:pt x="1015" y="899"/>
                  </a:lnTo>
                  <a:lnTo>
                    <a:pt x="1015" y="899"/>
                  </a:lnTo>
                  <a:lnTo>
                    <a:pt x="1017" y="899"/>
                  </a:lnTo>
                  <a:lnTo>
                    <a:pt x="1017" y="899"/>
                  </a:lnTo>
                  <a:lnTo>
                    <a:pt x="1020" y="899"/>
                  </a:lnTo>
                  <a:lnTo>
                    <a:pt x="1020" y="899"/>
                  </a:lnTo>
                  <a:lnTo>
                    <a:pt x="1023" y="899"/>
                  </a:lnTo>
                  <a:lnTo>
                    <a:pt x="1023" y="899"/>
                  </a:lnTo>
                  <a:lnTo>
                    <a:pt x="1028" y="899"/>
                  </a:lnTo>
                  <a:lnTo>
                    <a:pt x="1028" y="899"/>
                  </a:lnTo>
                  <a:lnTo>
                    <a:pt x="1037" y="899"/>
                  </a:lnTo>
                  <a:lnTo>
                    <a:pt x="1037" y="899"/>
                  </a:lnTo>
                  <a:lnTo>
                    <a:pt x="1037" y="899"/>
                  </a:lnTo>
                  <a:lnTo>
                    <a:pt x="1037" y="899"/>
                  </a:lnTo>
                  <a:lnTo>
                    <a:pt x="1037" y="899"/>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8" y="1154"/>
                  </a:lnTo>
                  <a:lnTo>
                    <a:pt x="1038" y="1154"/>
                  </a:lnTo>
                  <a:lnTo>
                    <a:pt x="1039" y="1154"/>
                  </a:lnTo>
                  <a:lnTo>
                    <a:pt x="1039" y="1154"/>
                  </a:lnTo>
                  <a:lnTo>
                    <a:pt x="1045" y="1154"/>
                  </a:lnTo>
                  <a:lnTo>
                    <a:pt x="1045" y="1154"/>
                  </a:lnTo>
                  <a:lnTo>
                    <a:pt x="1052" y="1154"/>
                  </a:lnTo>
                  <a:lnTo>
                    <a:pt x="1052" y="1154"/>
                  </a:lnTo>
                  <a:lnTo>
                    <a:pt x="1061" y="1154"/>
                  </a:lnTo>
                  <a:lnTo>
                    <a:pt x="1061" y="899"/>
                  </a:lnTo>
                  <a:lnTo>
                    <a:pt x="1061" y="899"/>
                  </a:lnTo>
                  <a:lnTo>
                    <a:pt x="1061" y="899"/>
                  </a:lnTo>
                  <a:lnTo>
                    <a:pt x="1061" y="899"/>
                  </a:lnTo>
                  <a:lnTo>
                    <a:pt x="1061" y="1150"/>
                  </a:lnTo>
                  <a:lnTo>
                    <a:pt x="1062" y="1150"/>
                  </a:lnTo>
                  <a:lnTo>
                    <a:pt x="1062" y="1150"/>
                  </a:lnTo>
                  <a:lnTo>
                    <a:pt x="1067" y="1150"/>
                  </a:lnTo>
                  <a:lnTo>
                    <a:pt x="1067" y="1148"/>
                  </a:lnTo>
                  <a:lnTo>
                    <a:pt x="1067" y="1148"/>
                  </a:lnTo>
                  <a:lnTo>
                    <a:pt x="1067" y="1148"/>
                  </a:lnTo>
                  <a:lnTo>
                    <a:pt x="1067" y="1148"/>
                  </a:lnTo>
                  <a:lnTo>
                    <a:pt x="1067" y="1148"/>
                  </a:lnTo>
                  <a:lnTo>
                    <a:pt x="1069" y="1148"/>
                  </a:lnTo>
                  <a:lnTo>
                    <a:pt x="1069" y="1146"/>
                  </a:lnTo>
                  <a:lnTo>
                    <a:pt x="1069" y="1146"/>
                  </a:lnTo>
                  <a:lnTo>
                    <a:pt x="1069" y="1146"/>
                  </a:lnTo>
                  <a:lnTo>
                    <a:pt x="1069" y="1146"/>
                  </a:lnTo>
                  <a:lnTo>
                    <a:pt x="1069" y="1143"/>
                  </a:lnTo>
                  <a:lnTo>
                    <a:pt x="1069" y="1143"/>
                  </a:lnTo>
                  <a:lnTo>
                    <a:pt x="1069" y="899"/>
                  </a:lnTo>
                  <a:lnTo>
                    <a:pt x="1069" y="899"/>
                  </a:lnTo>
                  <a:lnTo>
                    <a:pt x="1069" y="1143"/>
                  </a:lnTo>
                  <a:lnTo>
                    <a:pt x="1069" y="1143"/>
                  </a:lnTo>
                  <a:lnTo>
                    <a:pt x="1069" y="899"/>
                  </a:lnTo>
                  <a:lnTo>
                    <a:pt x="1069" y="899"/>
                  </a:lnTo>
                  <a:lnTo>
                    <a:pt x="1069" y="1139"/>
                  </a:lnTo>
                  <a:lnTo>
                    <a:pt x="1071" y="1139"/>
                  </a:lnTo>
                  <a:lnTo>
                    <a:pt x="1071" y="1139"/>
                  </a:lnTo>
                  <a:lnTo>
                    <a:pt x="1074" y="1139"/>
                  </a:lnTo>
                  <a:lnTo>
                    <a:pt x="1074" y="1138"/>
                  </a:lnTo>
                  <a:lnTo>
                    <a:pt x="1077" y="1138"/>
                  </a:lnTo>
                  <a:lnTo>
                    <a:pt x="1077" y="1138"/>
                  </a:lnTo>
                  <a:lnTo>
                    <a:pt x="1101" y="1138"/>
                  </a:lnTo>
                  <a:lnTo>
                    <a:pt x="1101" y="1136"/>
                  </a:lnTo>
                  <a:lnTo>
                    <a:pt x="1101" y="1136"/>
                  </a:lnTo>
                  <a:lnTo>
                    <a:pt x="1101" y="1136"/>
                  </a:lnTo>
                  <a:lnTo>
                    <a:pt x="1102" y="1136"/>
                  </a:lnTo>
                  <a:lnTo>
                    <a:pt x="1102" y="1136"/>
                  </a:lnTo>
                  <a:lnTo>
                    <a:pt x="1102" y="1136"/>
                  </a:lnTo>
                  <a:lnTo>
                    <a:pt x="1102" y="1136"/>
                  </a:lnTo>
                  <a:lnTo>
                    <a:pt x="1102" y="1136"/>
                  </a:lnTo>
                  <a:lnTo>
                    <a:pt x="1102" y="1136"/>
                  </a:lnTo>
                  <a:lnTo>
                    <a:pt x="1104" y="1136"/>
                  </a:lnTo>
                  <a:lnTo>
                    <a:pt x="1104"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30" y="1136"/>
                  </a:lnTo>
                  <a:lnTo>
                    <a:pt x="1130" y="1136"/>
                  </a:lnTo>
                  <a:lnTo>
                    <a:pt x="1130" y="1136"/>
                  </a:lnTo>
                  <a:lnTo>
                    <a:pt x="1130" y="1136"/>
                  </a:lnTo>
                  <a:lnTo>
                    <a:pt x="1130" y="1136"/>
                  </a:lnTo>
                  <a:lnTo>
                    <a:pt x="1130" y="1136"/>
                  </a:lnTo>
                  <a:lnTo>
                    <a:pt x="1131" y="1136"/>
                  </a:lnTo>
                  <a:lnTo>
                    <a:pt x="1131" y="1136"/>
                  </a:lnTo>
                  <a:lnTo>
                    <a:pt x="1132" y="1136"/>
                  </a:lnTo>
                  <a:lnTo>
                    <a:pt x="1132" y="1136"/>
                  </a:lnTo>
                  <a:lnTo>
                    <a:pt x="1134" y="1136"/>
                  </a:lnTo>
                  <a:lnTo>
                    <a:pt x="1134" y="1136"/>
                  </a:lnTo>
                  <a:lnTo>
                    <a:pt x="1135" y="1136"/>
                  </a:lnTo>
                  <a:lnTo>
                    <a:pt x="1135" y="1136"/>
                  </a:lnTo>
                  <a:lnTo>
                    <a:pt x="1137" y="1136"/>
                  </a:lnTo>
                  <a:lnTo>
                    <a:pt x="1137" y="1136"/>
                  </a:lnTo>
                  <a:lnTo>
                    <a:pt x="1138" y="1136"/>
                  </a:lnTo>
                  <a:lnTo>
                    <a:pt x="1138" y="1136"/>
                  </a:lnTo>
                  <a:lnTo>
                    <a:pt x="1141" y="1136"/>
                  </a:lnTo>
                  <a:lnTo>
                    <a:pt x="1141" y="1136"/>
                  </a:lnTo>
                  <a:lnTo>
                    <a:pt x="1144" y="1136"/>
                  </a:lnTo>
                  <a:lnTo>
                    <a:pt x="1144" y="1136"/>
                  </a:lnTo>
                  <a:lnTo>
                    <a:pt x="1147" y="1136"/>
                  </a:lnTo>
                  <a:lnTo>
                    <a:pt x="1147" y="1136"/>
                  </a:lnTo>
                  <a:lnTo>
                    <a:pt x="1150" y="1136"/>
                  </a:lnTo>
                  <a:lnTo>
                    <a:pt x="1150" y="1136"/>
                  </a:lnTo>
                  <a:lnTo>
                    <a:pt x="1179" y="1136"/>
                  </a:lnTo>
                  <a:lnTo>
                    <a:pt x="1179" y="1135"/>
                  </a:lnTo>
                  <a:lnTo>
                    <a:pt x="1179" y="1135"/>
                  </a:lnTo>
                  <a:lnTo>
                    <a:pt x="1179" y="1135"/>
                  </a:lnTo>
                  <a:lnTo>
                    <a:pt x="1179" y="1135"/>
                  </a:lnTo>
                  <a:lnTo>
                    <a:pt x="1179" y="1135"/>
                  </a:lnTo>
                  <a:lnTo>
                    <a:pt x="1179" y="1135"/>
                  </a:lnTo>
                  <a:lnTo>
                    <a:pt x="1179" y="1135"/>
                  </a:lnTo>
                  <a:lnTo>
                    <a:pt x="1180" y="1135"/>
                  </a:lnTo>
                  <a:lnTo>
                    <a:pt x="1180" y="1135"/>
                  </a:lnTo>
                  <a:lnTo>
                    <a:pt x="1181" y="1135"/>
                  </a:lnTo>
                  <a:lnTo>
                    <a:pt x="1181" y="1134"/>
                  </a:lnTo>
                  <a:lnTo>
                    <a:pt x="1181" y="1134"/>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899"/>
                  </a:lnTo>
                  <a:lnTo>
                    <a:pt x="1182" y="899"/>
                  </a:lnTo>
                  <a:lnTo>
                    <a:pt x="1182" y="1133"/>
                  </a:lnTo>
                  <a:lnTo>
                    <a:pt x="1182" y="1133"/>
                  </a:lnTo>
                  <a:lnTo>
                    <a:pt x="1182" y="899"/>
                  </a:lnTo>
                  <a:lnTo>
                    <a:pt x="1182" y="899"/>
                  </a:lnTo>
                  <a:lnTo>
                    <a:pt x="1182" y="1133"/>
                  </a:lnTo>
                  <a:lnTo>
                    <a:pt x="1183" y="1133"/>
                  </a:lnTo>
                  <a:lnTo>
                    <a:pt x="1183" y="1133"/>
                  </a:lnTo>
                  <a:lnTo>
                    <a:pt x="1184" y="1133"/>
                  </a:lnTo>
                  <a:lnTo>
                    <a:pt x="1184" y="899"/>
                  </a:lnTo>
                  <a:lnTo>
                    <a:pt x="1185" y="899"/>
                  </a:lnTo>
                  <a:lnTo>
                    <a:pt x="1185" y="899"/>
                  </a:lnTo>
                  <a:lnTo>
                    <a:pt x="1186" y="899"/>
                  </a:lnTo>
                  <a:lnTo>
                    <a:pt x="1186" y="899"/>
                  </a:lnTo>
                  <a:lnTo>
                    <a:pt x="1190" y="899"/>
                  </a:lnTo>
                  <a:lnTo>
                    <a:pt x="1190" y="1133"/>
                  </a:lnTo>
                  <a:lnTo>
                    <a:pt x="1195" y="1133"/>
                  </a:lnTo>
                  <a:lnTo>
                    <a:pt x="1195" y="899"/>
                  </a:lnTo>
                  <a:lnTo>
                    <a:pt x="1202" y="899"/>
                  </a:lnTo>
                  <a:lnTo>
                    <a:pt x="1202" y="899"/>
                  </a:lnTo>
                  <a:lnTo>
                    <a:pt x="1213" y="899"/>
                  </a:lnTo>
                  <a:lnTo>
                    <a:pt x="1213" y="899"/>
                  </a:lnTo>
                  <a:lnTo>
                    <a:pt x="1223" y="899"/>
                  </a:lnTo>
                  <a:lnTo>
                    <a:pt x="1223" y="899"/>
                  </a:lnTo>
                  <a:lnTo>
                    <a:pt x="1223" y="899"/>
                  </a:lnTo>
                  <a:lnTo>
                    <a:pt x="1223" y="899"/>
                  </a:lnTo>
                  <a:lnTo>
                    <a:pt x="1223" y="899"/>
                  </a:lnTo>
                  <a:lnTo>
                    <a:pt x="1223" y="1132"/>
                  </a:lnTo>
                  <a:lnTo>
                    <a:pt x="1223" y="1132"/>
                  </a:lnTo>
                  <a:lnTo>
                    <a:pt x="1223" y="1132"/>
                  </a:lnTo>
                  <a:lnTo>
                    <a:pt x="1223" y="1132"/>
                  </a:lnTo>
                  <a:lnTo>
                    <a:pt x="1223" y="899"/>
                  </a:lnTo>
                  <a:lnTo>
                    <a:pt x="1223" y="899"/>
                  </a:lnTo>
                  <a:lnTo>
                    <a:pt x="1223" y="899"/>
                  </a:lnTo>
                  <a:lnTo>
                    <a:pt x="1224" y="899"/>
                  </a:lnTo>
                  <a:lnTo>
                    <a:pt x="1224" y="899"/>
                  </a:lnTo>
                  <a:lnTo>
                    <a:pt x="1224" y="899"/>
                  </a:lnTo>
                  <a:lnTo>
                    <a:pt x="1224" y="899"/>
                  </a:lnTo>
                  <a:lnTo>
                    <a:pt x="1224" y="899"/>
                  </a:lnTo>
                  <a:lnTo>
                    <a:pt x="1224" y="1129"/>
                  </a:lnTo>
                  <a:lnTo>
                    <a:pt x="1225" y="1129"/>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6" y="1126"/>
                  </a:lnTo>
                  <a:lnTo>
                    <a:pt x="1226" y="1126"/>
                  </a:lnTo>
                  <a:lnTo>
                    <a:pt x="1232" y="1126"/>
                  </a:lnTo>
                  <a:lnTo>
                    <a:pt x="1232" y="1126"/>
                  </a:lnTo>
                  <a:lnTo>
                    <a:pt x="1238" y="1126"/>
                  </a:lnTo>
                  <a:lnTo>
                    <a:pt x="1238" y="1126"/>
                  </a:lnTo>
                  <a:lnTo>
                    <a:pt x="1249" y="1126"/>
                  </a:lnTo>
                  <a:lnTo>
                    <a:pt x="1249" y="1124"/>
                  </a:lnTo>
                  <a:lnTo>
                    <a:pt x="1249" y="1124"/>
                  </a:lnTo>
                  <a:lnTo>
                    <a:pt x="1249" y="1123"/>
                  </a:lnTo>
                  <a:lnTo>
                    <a:pt x="1249" y="1123"/>
                  </a:lnTo>
                  <a:lnTo>
                    <a:pt x="1249" y="899"/>
                  </a:lnTo>
                  <a:lnTo>
                    <a:pt x="1249" y="899"/>
                  </a:lnTo>
                  <a:lnTo>
                    <a:pt x="1249" y="899"/>
                  </a:lnTo>
                  <a:lnTo>
                    <a:pt x="1249" y="899"/>
                  </a:lnTo>
                  <a:lnTo>
                    <a:pt x="1249" y="899"/>
                  </a:lnTo>
                  <a:lnTo>
                    <a:pt x="1250" y="899"/>
                  </a:lnTo>
                  <a:lnTo>
                    <a:pt x="1250" y="899"/>
                  </a:lnTo>
                  <a:lnTo>
                    <a:pt x="1250" y="899"/>
                  </a:lnTo>
                  <a:lnTo>
                    <a:pt x="1250" y="899"/>
                  </a:lnTo>
                  <a:lnTo>
                    <a:pt x="1250" y="899"/>
                  </a:lnTo>
                  <a:lnTo>
                    <a:pt x="1250" y="899"/>
                  </a:lnTo>
                  <a:lnTo>
                    <a:pt x="1250" y="899"/>
                  </a:lnTo>
                  <a:lnTo>
                    <a:pt x="1250" y="899"/>
                  </a:lnTo>
                  <a:lnTo>
                    <a:pt x="1251" y="899"/>
                  </a:lnTo>
                  <a:lnTo>
                    <a:pt x="1251" y="899"/>
                  </a:lnTo>
                  <a:lnTo>
                    <a:pt x="1251" y="899"/>
                  </a:lnTo>
                  <a:lnTo>
                    <a:pt x="1251" y="899"/>
                  </a:lnTo>
                  <a:lnTo>
                    <a:pt x="1252" y="899"/>
                  </a:lnTo>
                  <a:lnTo>
                    <a:pt x="1252" y="899"/>
                  </a:lnTo>
                  <a:lnTo>
                    <a:pt x="1253" y="899"/>
                  </a:lnTo>
                  <a:lnTo>
                    <a:pt x="1253" y="899"/>
                  </a:lnTo>
                  <a:lnTo>
                    <a:pt x="1255" y="899"/>
                  </a:lnTo>
                  <a:lnTo>
                    <a:pt x="1255" y="899"/>
                  </a:lnTo>
                  <a:lnTo>
                    <a:pt x="1259" y="899"/>
                  </a:lnTo>
                  <a:lnTo>
                    <a:pt x="1259" y="899"/>
                  </a:lnTo>
                  <a:lnTo>
                    <a:pt x="1263" y="899"/>
                  </a:lnTo>
                  <a:lnTo>
                    <a:pt x="1263" y="1123"/>
                  </a:lnTo>
                  <a:lnTo>
                    <a:pt x="1270" y="1123"/>
                  </a:lnTo>
                  <a:lnTo>
                    <a:pt x="1270" y="1123"/>
                  </a:lnTo>
                  <a:lnTo>
                    <a:pt x="1318" y="1123"/>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9" y="1122"/>
                  </a:lnTo>
                  <a:lnTo>
                    <a:pt x="1319" y="1121"/>
                  </a:lnTo>
                  <a:lnTo>
                    <a:pt x="1322" y="1121"/>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3" y="1120"/>
                  </a:lnTo>
                  <a:lnTo>
                    <a:pt x="1323" y="1120"/>
                  </a:lnTo>
                  <a:lnTo>
                    <a:pt x="1325" y="1120"/>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6" y="1118"/>
                  </a:lnTo>
                  <a:lnTo>
                    <a:pt x="1326" y="1118"/>
                  </a:lnTo>
                  <a:lnTo>
                    <a:pt x="1326" y="1118"/>
                  </a:lnTo>
                  <a:lnTo>
                    <a:pt x="1326" y="1118"/>
                  </a:lnTo>
                  <a:lnTo>
                    <a:pt x="1326" y="1118"/>
                  </a:lnTo>
                  <a:lnTo>
                    <a:pt x="1326" y="1117"/>
                  </a:lnTo>
                  <a:lnTo>
                    <a:pt x="1326" y="1117"/>
                  </a:lnTo>
                  <a:lnTo>
                    <a:pt x="1326" y="1117"/>
                  </a:lnTo>
                  <a:lnTo>
                    <a:pt x="1326" y="1117"/>
                  </a:lnTo>
                  <a:lnTo>
                    <a:pt x="1326" y="1116"/>
                  </a:lnTo>
                  <a:lnTo>
                    <a:pt x="1326" y="1116"/>
                  </a:lnTo>
                  <a:lnTo>
                    <a:pt x="1326" y="1116"/>
                  </a:lnTo>
                  <a:lnTo>
                    <a:pt x="1326" y="1116"/>
                  </a:lnTo>
                  <a:lnTo>
                    <a:pt x="1326" y="1116"/>
                  </a:lnTo>
                  <a:lnTo>
                    <a:pt x="1326" y="1116"/>
                  </a:lnTo>
                  <a:lnTo>
                    <a:pt x="1326" y="1116"/>
                  </a:lnTo>
                  <a:lnTo>
                    <a:pt x="1327" y="1116"/>
                  </a:lnTo>
                  <a:lnTo>
                    <a:pt x="1327" y="1116"/>
                  </a:lnTo>
                  <a:lnTo>
                    <a:pt x="1327" y="1116"/>
                  </a:lnTo>
                  <a:lnTo>
                    <a:pt x="1327" y="1116"/>
                  </a:lnTo>
                  <a:lnTo>
                    <a:pt x="1327" y="1116"/>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9" y="1115"/>
                  </a:lnTo>
                  <a:lnTo>
                    <a:pt x="1329" y="1115"/>
                  </a:lnTo>
                  <a:lnTo>
                    <a:pt x="1329" y="1115"/>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30" y="1114"/>
                  </a:lnTo>
                  <a:lnTo>
                    <a:pt x="1330" y="1114"/>
                  </a:lnTo>
                  <a:lnTo>
                    <a:pt x="1330" y="1114"/>
                  </a:lnTo>
                  <a:lnTo>
                    <a:pt x="1330" y="1114"/>
                  </a:lnTo>
                  <a:lnTo>
                    <a:pt x="1330" y="1114"/>
                  </a:lnTo>
                  <a:lnTo>
                    <a:pt x="1330" y="1114"/>
                  </a:lnTo>
                  <a:lnTo>
                    <a:pt x="1330" y="1114"/>
                  </a:lnTo>
                  <a:lnTo>
                    <a:pt x="1330" y="1114"/>
                  </a:lnTo>
                  <a:lnTo>
                    <a:pt x="1331" y="1114"/>
                  </a:lnTo>
                  <a:lnTo>
                    <a:pt x="1331" y="1114"/>
                  </a:lnTo>
                  <a:lnTo>
                    <a:pt x="1331" y="1114"/>
                  </a:lnTo>
                  <a:lnTo>
                    <a:pt x="1331" y="1114"/>
                  </a:lnTo>
                  <a:lnTo>
                    <a:pt x="1331" y="1114"/>
                  </a:lnTo>
                  <a:lnTo>
                    <a:pt x="1331" y="1114"/>
                  </a:lnTo>
                  <a:lnTo>
                    <a:pt x="1332" y="1114"/>
                  </a:lnTo>
                  <a:lnTo>
                    <a:pt x="1332" y="1114"/>
                  </a:lnTo>
                  <a:lnTo>
                    <a:pt x="1332" y="1114"/>
                  </a:lnTo>
                  <a:lnTo>
                    <a:pt x="1332" y="1114"/>
                  </a:lnTo>
                  <a:lnTo>
                    <a:pt x="1333" y="1114"/>
                  </a:lnTo>
                  <a:lnTo>
                    <a:pt x="1333" y="1114"/>
                  </a:lnTo>
                  <a:lnTo>
                    <a:pt x="1333" y="1114"/>
                  </a:lnTo>
                  <a:lnTo>
                    <a:pt x="1333" y="1114"/>
                  </a:lnTo>
                  <a:lnTo>
                    <a:pt x="1334" y="1114"/>
                  </a:lnTo>
                  <a:lnTo>
                    <a:pt x="1334" y="1114"/>
                  </a:lnTo>
                  <a:lnTo>
                    <a:pt x="1335" y="1114"/>
                  </a:lnTo>
                  <a:lnTo>
                    <a:pt x="1335" y="1114"/>
                  </a:lnTo>
                  <a:lnTo>
                    <a:pt x="1337" y="1114"/>
                  </a:lnTo>
                  <a:lnTo>
                    <a:pt x="1337" y="1113"/>
                  </a:lnTo>
                  <a:lnTo>
                    <a:pt x="1337" y="1113"/>
                  </a:lnTo>
                  <a:lnTo>
                    <a:pt x="1337" y="1113"/>
                  </a:lnTo>
                  <a:lnTo>
                    <a:pt x="1337" y="1113"/>
                  </a:lnTo>
                  <a:lnTo>
                    <a:pt x="1337" y="1113"/>
                  </a:lnTo>
                  <a:lnTo>
                    <a:pt x="1337" y="1113"/>
                  </a:lnTo>
                  <a:lnTo>
                    <a:pt x="1337" y="1110"/>
                  </a:lnTo>
                  <a:lnTo>
                    <a:pt x="1337" y="1110"/>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8" y="1106"/>
                  </a:lnTo>
                  <a:lnTo>
                    <a:pt x="1338" y="1106"/>
                  </a:lnTo>
                  <a:lnTo>
                    <a:pt x="1338" y="1106"/>
                  </a:lnTo>
                  <a:lnTo>
                    <a:pt x="1338" y="1106"/>
                  </a:lnTo>
                  <a:lnTo>
                    <a:pt x="1338" y="1106"/>
                  </a:lnTo>
                  <a:lnTo>
                    <a:pt x="1338" y="1106"/>
                  </a:lnTo>
                  <a:lnTo>
                    <a:pt x="1338" y="1106"/>
                  </a:lnTo>
                  <a:lnTo>
                    <a:pt x="1338" y="1106"/>
                  </a:lnTo>
                  <a:lnTo>
                    <a:pt x="1339" y="1106"/>
                  </a:lnTo>
                  <a:lnTo>
                    <a:pt x="1339" y="1106"/>
                  </a:lnTo>
                  <a:lnTo>
                    <a:pt x="1340" y="1106"/>
                  </a:lnTo>
                  <a:lnTo>
                    <a:pt x="1340" y="1106"/>
                  </a:lnTo>
                  <a:lnTo>
                    <a:pt x="1341" y="1106"/>
                  </a:lnTo>
                  <a:lnTo>
                    <a:pt x="1341" y="1106"/>
                  </a:lnTo>
                  <a:lnTo>
                    <a:pt x="1343" y="1106"/>
                  </a:lnTo>
                  <a:lnTo>
                    <a:pt x="1343" y="1106"/>
                  </a:lnTo>
                  <a:lnTo>
                    <a:pt x="1354" y="1106"/>
                  </a:lnTo>
                  <a:lnTo>
                    <a:pt x="1354" y="1106"/>
                  </a:lnTo>
                  <a:lnTo>
                    <a:pt x="1354" y="1106"/>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1"/>
                  </a:lnTo>
                  <a:lnTo>
                    <a:pt x="1354" y="1101"/>
                  </a:lnTo>
                  <a:lnTo>
                    <a:pt x="1354" y="899"/>
                  </a:lnTo>
                  <a:lnTo>
                    <a:pt x="1354" y="899"/>
                  </a:lnTo>
                  <a:lnTo>
                    <a:pt x="1354" y="1101"/>
                  </a:lnTo>
                  <a:lnTo>
                    <a:pt x="1354" y="1101"/>
                  </a:lnTo>
                  <a:lnTo>
                    <a:pt x="1354" y="899"/>
                  </a:lnTo>
                  <a:lnTo>
                    <a:pt x="1354" y="899"/>
                  </a:lnTo>
                  <a:lnTo>
                    <a:pt x="1354" y="1101"/>
                  </a:lnTo>
                  <a:lnTo>
                    <a:pt x="1354" y="1101"/>
                  </a:lnTo>
                  <a:lnTo>
                    <a:pt x="1354" y="1101"/>
                  </a:lnTo>
                  <a:lnTo>
                    <a:pt x="1354" y="1101"/>
                  </a:lnTo>
                  <a:lnTo>
                    <a:pt x="1354" y="1100"/>
                  </a:lnTo>
                  <a:lnTo>
                    <a:pt x="1354" y="1100"/>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5" y="1099"/>
                  </a:lnTo>
                  <a:lnTo>
                    <a:pt x="1355" y="1099"/>
                  </a:lnTo>
                  <a:lnTo>
                    <a:pt x="1355" y="1099"/>
                  </a:lnTo>
                  <a:lnTo>
                    <a:pt x="1355" y="1099"/>
                  </a:lnTo>
                  <a:lnTo>
                    <a:pt x="1356" y="1099"/>
                  </a:lnTo>
                  <a:lnTo>
                    <a:pt x="1356" y="1099"/>
                  </a:lnTo>
                  <a:lnTo>
                    <a:pt x="1356" y="1099"/>
                  </a:lnTo>
                  <a:lnTo>
                    <a:pt x="1356" y="1099"/>
                  </a:lnTo>
                  <a:lnTo>
                    <a:pt x="1359" y="10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60" y="1094"/>
                  </a:lnTo>
                  <a:lnTo>
                    <a:pt x="1360" y="1094"/>
                  </a:lnTo>
                  <a:lnTo>
                    <a:pt x="1361" y="1094"/>
                  </a:lnTo>
                  <a:lnTo>
                    <a:pt x="1361" y="1094"/>
                  </a:lnTo>
                  <a:lnTo>
                    <a:pt x="1363" y="1094"/>
                  </a:lnTo>
                  <a:lnTo>
                    <a:pt x="1363" y="1092"/>
                  </a:lnTo>
                  <a:lnTo>
                    <a:pt x="1363" y="1092"/>
                  </a:lnTo>
                  <a:lnTo>
                    <a:pt x="1363" y="1092"/>
                  </a:lnTo>
                  <a:lnTo>
                    <a:pt x="1364" y="1092"/>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5" y="1091"/>
                  </a:lnTo>
                  <a:lnTo>
                    <a:pt x="1365" y="1091"/>
                  </a:lnTo>
                  <a:lnTo>
                    <a:pt x="1365" y="1091"/>
                  </a:lnTo>
                  <a:lnTo>
                    <a:pt x="1365" y="1091"/>
                  </a:lnTo>
                  <a:lnTo>
                    <a:pt x="1365" y="1091"/>
                  </a:lnTo>
                  <a:lnTo>
                    <a:pt x="1365" y="1091"/>
                  </a:lnTo>
                  <a:lnTo>
                    <a:pt x="1365" y="1091"/>
                  </a:lnTo>
                  <a:lnTo>
                    <a:pt x="1365" y="1091"/>
                  </a:lnTo>
                  <a:lnTo>
                    <a:pt x="1366" y="1091"/>
                  </a:lnTo>
                  <a:lnTo>
                    <a:pt x="1366" y="1091"/>
                  </a:lnTo>
                  <a:lnTo>
                    <a:pt x="1366" y="1091"/>
                  </a:lnTo>
                  <a:lnTo>
                    <a:pt x="1366" y="899"/>
                  </a:lnTo>
                  <a:lnTo>
                    <a:pt x="1366" y="899"/>
                  </a:lnTo>
                  <a:lnTo>
                    <a:pt x="1366" y="899"/>
                  </a:lnTo>
                  <a:lnTo>
                    <a:pt x="1366" y="899"/>
                  </a:lnTo>
                  <a:lnTo>
                    <a:pt x="1366" y="899"/>
                  </a:lnTo>
                  <a:lnTo>
                    <a:pt x="1366" y="899"/>
                  </a:lnTo>
                  <a:lnTo>
                    <a:pt x="1366" y="1088"/>
                  </a:lnTo>
                  <a:lnTo>
                    <a:pt x="1366" y="1088"/>
                  </a:lnTo>
                  <a:lnTo>
                    <a:pt x="1366" y="1088"/>
                  </a:lnTo>
                  <a:lnTo>
                    <a:pt x="1366" y="1088"/>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7" y="1083"/>
                  </a:lnTo>
                  <a:lnTo>
                    <a:pt x="1367" y="1083"/>
                  </a:lnTo>
                  <a:lnTo>
                    <a:pt x="1368" y="1083"/>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9" y="1082"/>
                  </a:lnTo>
                  <a:lnTo>
                    <a:pt x="1369" y="1082"/>
                  </a:lnTo>
                  <a:lnTo>
                    <a:pt x="1369" y="1082"/>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77"/>
                  </a:lnTo>
                  <a:lnTo>
                    <a:pt x="1369" y="1077"/>
                  </a:lnTo>
                  <a:lnTo>
                    <a:pt x="1369" y="899"/>
                  </a:lnTo>
                  <a:lnTo>
                    <a:pt x="1369" y="899"/>
                  </a:lnTo>
                  <a:lnTo>
                    <a:pt x="1369" y="899"/>
                  </a:lnTo>
                  <a:lnTo>
                    <a:pt x="1369" y="899"/>
                  </a:lnTo>
                  <a:lnTo>
                    <a:pt x="1369" y="899"/>
                  </a:lnTo>
                  <a:lnTo>
                    <a:pt x="1369" y="899"/>
                  </a:lnTo>
                  <a:lnTo>
                    <a:pt x="1369" y="1076"/>
                  </a:lnTo>
                  <a:lnTo>
                    <a:pt x="1369" y="1076"/>
                  </a:lnTo>
                  <a:lnTo>
                    <a:pt x="1369" y="1074"/>
                  </a:lnTo>
                  <a:lnTo>
                    <a:pt x="1369" y="1074"/>
                  </a:lnTo>
                  <a:lnTo>
                    <a:pt x="1369" y="1074"/>
                  </a:lnTo>
                  <a:lnTo>
                    <a:pt x="1370" y="1074"/>
                  </a:lnTo>
                  <a:lnTo>
                    <a:pt x="1370" y="1074"/>
                  </a:lnTo>
                  <a:lnTo>
                    <a:pt x="1375" y="1074"/>
                  </a:lnTo>
                  <a:lnTo>
                    <a:pt x="1375" y="1074"/>
                  </a:lnTo>
                  <a:lnTo>
                    <a:pt x="1375" y="1074"/>
                  </a:lnTo>
                  <a:lnTo>
                    <a:pt x="1375" y="1073"/>
                  </a:lnTo>
                  <a:lnTo>
                    <a:pt x="1375" y="1073"/>
                  </a:lnTo>
                  <a:lnTo>
                    <a:pt x="1375" y="1072"/>
                  </a:lnTo>
                  <a:lnTo>
                    <a:pt x="1380" y="1072"/>
                  </a:lnTo>
                  <a:lnTo>
                    <a:pt x="1380" y="1069"/>
                  </a:lnTo>
                  <a:lnTo>
                    <a:pt x="1381" y="1069"/>
                  </a:lnTo>
                  <a:lnTo>
                    <a:pt x="1381" y="1069"/>
                  </a:lnTo>
                  <a:lnTo>
                    <a:pt x="1382" y="1069"/>
                  </a:lnTo>
                  <a:lnTo>
                    <a:pt x="1382" y="1069"/>
                  </a:lnTo>
                  <a:lnTo>
                    <a:pt x="1385" y="1069"/>
                  </a:lnTo>
                  <a:lnTo>
                    <a:pt x="1385" y="1068"/>
                  </a:lnTo>
                  <a:lnTo>
                    <a:pt x="1385" y="1068"/>
                  </a:lnTo>
                  <a:lnTo>
                    <a:pt x="1385" y="1064"/>
                  </a:lnTo>
                  <a:lnTo>
                    <a:pt x="1385" y="1064"/>
                  </a:lnTo>
                  <a:lnTo>
                    <a:pt x="1385" y="1064"/>
                  </a:lnTo>
                  <a:lnTo>
                    <a:pt x="1386" y="1064"/>
                  </a:lnTo>
                  <a:lnTo>
                    <a:pt x="1386" y="1064"/>
                  </a:lnTo>
                  <a:lnTo>
                    <a:pt x="1387" y="1064"/>
                  </a:lnTo>
                  <a:lnTo>
                    <a:pt x="1387" y="1064"/>
                  </a:lnTo>
                  <a:lnTo>
                    <a:pt x="1387" y="1064"/>
                  </a:lnTo>
                  <a:lnTo>
                    <a:pt x="1387" y="1064"/>
                  </a:lnTo>
                  <a:lnTo>
                    <a:pt x="1387" y="1064"/>
                  </a:lnTo>
                  <a:lnTo>
                    <a:pt x="1387" y="1064"/>
                  </a:lnTo>
                  <a:lnTo>
                    <a:pt x="1387" y="1064"/>
                  </a:lnTo>
                  <a:lnTo>
                    <a:pt x="1387" y="1064"/>
                  </a:lnTo>
                  <a:lnTo>
                    <a:pt x="1388" y="1064"/>
                  </a:lnTo>
                  <a:lnTo>
                    <a:pt x="1388" y="1064"/>
                  </a:lnTo>
                  <a:lnTo>
                    <a:pt x="1388" y="1064"/>
                  </a:lnTo>
                  <a:lnTo>
                    <a:pt x="1388" y="1063"/>
                  </a:lnTo>
                  <a:lnTo>
                    <a:pt x="1388" y="1063"/>
                  </a:lnTo>
                  <a:lnTo>
                    <a:pt x="1388" y="1063"/>
                  </a:lnTo>
                  <a:lnTo>
                    <a:pt x="1388" y="1063"/>
                  </a:lnTo>
                  <a:lnTo>
                    <a:pt x="1388" y="1062"/>
                  </a:lnTo>
                  <a:lnTo>
                    <a:pt x="1388" y="1062"/>
                  </a:lnTo>
                  <a:lnTo>
                    <a:pt x="1388" y="1061"/>
                  </a:lnTo>
                  <a:lnTo>
                    <a:pt x="1388" y="1061"/>
                  </a:lnTo>
                  <a:lnTo>
                    <a:pt x="1388" y="1061"/>
                  </a:lnTo>
                  <a:lnTo>
                    <a:pt x="1389" y="1061"/>
                  </a:lnTo>
                  <a:lnTo>
                    <a:pt x="1389" y="1061"/>
                  </a:lnTo>
                  <a:lnTo>
                    <a:pt x="1389" y="1061"/>
                  </a:lnTo>
                  <a:lnTo>
                    <a:pt x="1389" y="1061"/>
                  </a:lnTo>
                  <a:lnTo>
                    <a:pt x="1390" y="1061"/>
                  </a:lnTo>
                  <a:lnTo>
                    <a:pt x="1390" y="1060"/>
                  </a:lnTo>
                  <a:lnTo>
                    <a:pt x="1390" y="1060"/>
                  </a:lnTo>
                  <a:lnTo>
                    <a:pt x="1390" y="1060"/>
                  </a:lnTo>
                  <a:lnTo>
                    <a:pt x="1390" y="1060"/>
                  </a:lnTo>
                  <a:lnTo>
                    <a:pt x="1390" y="1060"/>
                  </a:lnTo>
                  <a:lnTo>
                    <a:pt x="1390" y="1060"/>
                  </a:lnTo>
                  <a:lnTo>
                    <a:pt x="1390" y="1060"/>
                  </a:lnTo>
                  <a:lnTo>
                    <a:pt x="1390" y="1060"/>
                  </a:lnTo>
                  <a:lnTo>
                    <a:pt x="1390"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2" y="1060"/>
                  </a:lnTo>
                  <a:lnTo>
                    <a:pt x="1392" y="1060"/>
                  </a:lnTo>
                  <a:lnTo>
                    <a:pt x="1396" y="1060"/>
                  </a:lnTo>
                  <a:lnTo>
                    <a:pt x="1396" y="1059"/>
                  </a:lnTo>
                  <a:lnTo>
                    <a:pt x="1396" y="1059"/>
                  </a:lnTo>
                  <a:lnTo>
                    <a:pt x="1396" y="1059"/>
                  </a:lnTo>
                  <a:lnTo>
                    <a:pt x="1397" y="1059"/>
                  </a:lnTo>
                  <a:lnTo>
                    <a:pt x="1397" y="1059"/>
                  </a:lnTo>
                  <a:lnTo>
                    <a:pt x="1399" y="1059"/>
                  </a:lnTo>
                  <a:lnTo>
                    <a:pt x="1399" y="1059"/>
                  </a:lnTo>
                  <a:lnTo>
                    <a:pt x="1399" y="1059"/>
                  </a:lnTo>
                  <a:lnTo>
                    <a:pt x="1399" y="1057"/>
                  </a:lnTo>
                  <a:lnTo>
                    <a:pt x="1399" y="1057"/>
                  </a:lnTo>
                  <a:lnTo>
                    <a:pt x="1399" y="1056"/>
                  </a:lnTo>
                  <a:lnTo>
                    <a:pt x="1399" y="1056"/>
                  </a:lnTo>
                  <a:lnTo>
                    <a:pt x="1399" y="1056"/>
                  </a:lnTo>
                  <a:lnTo>
                    <a:pt x="1403" y="1056"/>
                  </a:lnTo>
                  <a:lnTo>
                    <a:pt x="1403" y="1056"/>
                  </a:lnTo>
                  <a:lnTo>
                    <a:pt x="1403" y="1056"/>
                  </a:lnTo>
                  <a:lnTo>
                    <a:pt x="1403" y="1054"/>
                  </a:lnTo>
                  <a:lnTo>
                    <a:pt x="1404" y="1054"/>
                  </a:lnTo>
                  <a:lnTo>
                    <a:pt x="1404" y="1054"/>
                  </a:lnTo>
                  <a:lnTo>
                    <a:pt x="1404" y="1054"/>
                  </a:lnTo>
                  <a:lnTo>
                    <a:pt x="1404" y="1054"/>
                  </a:lnTo>
                  <a:lnTo>
                    <a:pt x="1404" y="1054"/>
                  </a:lnTo>
                  <a:lnTo>
                    <a:pt x="1404" y="1054"/>
                  </a:lnTo>
                  <a:lnTo>
                    <a:pt x="1404" y="1054"/>
                  </a:lnTo>
                  <a:lnTo>
                    <a:pt x="1404" y="1054"/>
                  </a:lnTo>
                  <a:lnTo>
                    <a:pt x="1404" y="1054"/>
                  </a:lnTo>
                  <a:lnTo>
                    <a:pt x="1404" y="1053"/>
                  </a:lnTo>
                  <a:lnTo>
                    <a:pt x="1404" y="1053"/>
                  </a:lnTo>
                  <a:lnTo>
                    <a:pt x="1404" y="1053"/>
                  </a:lnTo>
                  <a:lnTo>
                    <a:pt x="1404" y="1053"/>
                  </a:lnTo>
                  <a:lnTo>
                    <a:pt x="1404" y="1053"/>
                  </a:lnTo>
                  <a:lnTo>
                    <a:pt x="1404" y="1053"/>
                  </a:lnTo>
                  <a:lnTo>
                    <a:pt x="1404" y="1053"/>
                  </a:lnTo>
                  <a:lnTo>
                    <a:pt x="1404" y="1053"/>
                  </a:lnTo>
                  <a:lnTo>
                    <a:pt x="1404"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6" y="1053"/>
                  </a:lnTo>
                  <a:lnTo>
                    <a:pt x="1406" y="1053"/>
                  </a:lnTo>
                  <a:lnTo>
                    <a:pt x="1406" y="1053"/>
                  </a:lnTo>
                  <a:lnTo>
                    <a:pt x="1406" y="1053"/>
                  </a:lnTo>
                  <a:lnTo>
                    <a:pt x="1407" y="1053"/>
                  </a:lnTo>
                  <a:lnTo>
                    <a:pt x="1407" y="1053"/>
                  </a:lnTo>
                  <a:lnTo>
                    <a:pt x="1408" y="1053"/>
                  </a:lnTo>
                  <a:lnTo>
                    <a:pt x="1408" y="1053"/>
                  </a:lnTo>
                  <a:lnTo>
                    <a:pt x="1408" y="1053"/>
                  </a:lnTo>
                  <a:lnTo>
                    <a:pt x="1408" y="1053"/>
                  </a:lnTo>
                  <a:lnTo>
                    <a:pt x="1408" y="1053"/>
                  </a:lnTo>
                  <a:lnTo>
                    <a:pt x="1408" y="1052"/>
                  </a:lnTo>
                  <a:lnTo>
                    <a:pt x="1408" y="1052"/>
                  </a:lnTo>
                  <a:lnTo>
                    <a:pt x="1408" y="1050"/>
                  </a:lnTo>
                  <a:lnTo>
                    <a:pt x="1408" y="1050"/>
                  </a:lnTo>
                  <a:lnTo>
                    <a:pt x="1408" y="1050"/>
                  </a:lnTo>
                  <a:lnTo>
                    <a:pt x="1408" y="1050"/>
                  </a:lnTo>
                  <a:lnTo>
                    <a:pt x="1408" y="1049"/>
                  </a:lnTo>
                  <a:lnTo>
                    <a:pt x="1408" y="1049"/>
                  </a:lnTo>
                  <a:lnTo>
                    <a:pt x="1408" y="1048"/>
                  </a:lnTo>
                  <a:lnTo>
                    <a:pt x="1408" y="1048"/>
                  </a:lnTo>
                  <a:lnTo>
                    <a:pt x="1408" y="1048"/>
                  </a:lnTo>
                  <a:lnTo>
                    <a:pt x="1408" y="1048"/>
                  </a:lnTo>
                  <a:lnTo>
                    <a:pt x="1408" y="1048"/>
                  </a:lnTo>
                  <a:lnTo>
                    <a:pt x="1408" y="1048"/>
                  </a:lnTo>
                  <a:lnTo>
                    <a:pt x="1408" y="1048"/>
                  </a:lnTo>
                  <a:lnTo>
                    <a:pt x="1408" y="1048"/>
                  </a:lnTo>
                  <a:lnTo>
                    <a:pt x="1408" y="1048"/>
                  </a:lnTo>
                  <a:lnTo>
                    <a:pt x="1408" y="1048"/>
                  </a:lnTo>
                  <a:lnTo>
                    <a:pt x="1408" y="1047"/>
                  </a:lnTo>
                  <a:lnTo>
                    <a:pt x="1410" y="1047"/>
                  </a:lnTo>
                  <a:lnTo>
                    <a:pt x="1410" y="1046"/>
                  </a:lnTo>
                  <a:lnTo>
                    <a:pt x="1410" y="1046"/>
                  </a:lnTo>
                  <a:lnTo>
                    <a:pt x="1410" y="1046"/>
                  </a:lnTo>
                  <a:lnTo>
                    <a:pt x="1410" y="1046"/>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3" y="1044"/>
                  </a:lnTo>
                  <a:lnTo>
                    <a:pt x="1413" y="1043"/>
                  </a:lnTo>
                  <a:lnTo>
                    <a:pt x="1413" y="1043"/>
                  </a:lnTo>
                  <a:lnTo>
                    <a:pt x="1413" y="1043"/>
                  </a:lnTo>
                  <a:lnTo>
                    <a:pt x="1413" y="1043"/>
                  </a:lnTo>
                  <a:lnTo>
                    <a:pt x="1413" y="1043"/>
                  </a:lnTo>
                  <a:lnTo>
                    <a:pt x="1414" y="1043"/>
                  </a:lnTo>
                  <a:lnTo>
                    <a:pt x="1414" y="1043"/>
                  </a:lnTo>
                  <a:lnTo>
                    <a:pt x="1421" y="1043"/>
                  </a:lnTo>
                  <a:lnTo>
                    <a:pt x="1421" y="1042"/>
                  </a:lnTo>
                  <a:lnTo>
                    <a:pt x="1422" y="1042"/>
                  </a:lnTo>
                  <a:lnTo>
                    <a:pt x="1422" y="1042"/>
                  </a:lnTo>
                  <a:lnTo>
                    <a:pt x="1423" y="1042"/>
                  </a:lnTo>
                  <a:lnTo>
                    <a:pt x="1423" y="1042"/>
                  </a:lnTo>
                  <a:lnTo>
                    <a:pt x="1425" y="1042"/>
                  </a:lnTo>
                  <a:lnTo>
                    <a:pt x="1425" y="1042"/>
                  </a:lnTo>
                  <a:lnTo>
                    <a:pt x="1432" y="1042"/>
                  </a:lnTo>
                  <a:lnTo>
                    <a:pt x="1432" y="1042"/>
                  </a:lnTo>
                  <a:lnTo>
                    <a:pt x="1432" y="1042"/>
                  </a:lnTo>
                  <a:lnTo>
                    <a:pt x="1432" y="1042"/>
                  </a:lnTo>
                  <a:lnTo>
                    <a:pt x="1432" y="1042"/>
                  </a:lnTo>
                  <a:lnTo>
                    <a:pt x="1432" y="1042"/>
                  </a:lnTo>
                  <a:lnTo>
                    <a:pt x="1434" y="1042"/>
                  </a:lnTo>
                  <a:lnTo>
                    <a:pt x="1434" y="1041"/>
                  </a:lnTo>
                  <a:lnTo>
                    <a:pt x="1434" y="1041"/>
                  </a:lnTo>
                  <a:lnTo>
                    <a:pt x="1434"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6" y="1040"/>
                  </a:lnTo>
                  <a:lnTo>
                    <a:pt x="1436" y="899"/>
                  </a:lnTo>
                  <a:lnTo>
                    <a:pt x="1437" y="899"/>
                  </a:lnTo>
                  <a:lnTo>
                    <a:pt x="1437" y="899"/>
                  </a:lnTo>
                  <a:lnTo>
                    <a:pt x="1438" y="899"/>
                  </a:lnTo>
                  <a:lnTo>
                    <a:pt x="1438" y="1039"/>
                  </a:lnTo>
                  <a:lnTo>
                    <a:pt x="1438" y="1039"/>
                  </a:lnTo>
                  <a:lnTo>
                    <a:pt x="1438" y="1039"/>
                  </a:lnTo>
                  <a:lnTo>
                    <a:pt x="1438" y="1039"/>
                  </a:lnTo>
                  <a:lnTo>
                    <a:pt x="1438" y="1038"/>
                  </a:lnTo>
                  <a:lnTo>
                    <a:pt x="1438" y="1038"/>
                  </a:lnTo>
                  <a:lnTo>
                    <a:pt x="1438" y="1038"/>
                  </a:lnTo>
                  <a:lnTo>
                    <a:pt x="1439" y="1038"/>
                  </a:lnTo>
                  <a:lnTo>
                    <a:pt x="1439" y="1038"/>
                  </a:lnTo>
                  <a:lnTo>
                    <a:pt x="1441" y="1038"/>
                  </a:lnTo>
                  <a:lnTo>
                    <a:pt x="1441" y="1038"/>
                  </a:lnTo>
                  <a:lnTo>
                    <a:pt x="1453" y="1038"/>
                  </a:lnTo>
                  <a:lnTo>
                    <a:pt x="1453" y="1038"/>
                  </a:lnTo>
                  <a:lnTo>
                    <a:pt x="1453" y="1038"/>
                  </a:lnTo>
                  <a:lnTo>
                    <a:pt x="1453" y="1037"/>
                  </a:lnTo>
                  <a:lnTo>
                    <a:pt x="1453" y="1037"/>
                  </a:lnTo>
                  <a:lnTo>
                    <a:pt x="1453" y="1037"/>
                  </a:lnTo>
                  <a:lnTo>
                    <a:pt x="1454" y="1037"/>
                  </a:lnTo>
                  <a:lnTo>
                    <a:pt x="1454" y="1036"/>
                  </a:lnTo>
                  <a:lnTo>
                    <a:pt x="1455" y="1036"/>
                  </a:lnTo>
                  <a:lnTo>
                    <a:pt x="1455" y="899"/>
                  </a:lnTo>
                  <a:lnTo>
                    <a:pt x="1455" y="899"/>
                  </a:lnTo>
                  <a:lnTo>
                    <a:pt x="1455" y="899"/>
                  </a:lnTo>
                  <a:lnTo>
                    <a:pt x="1455" y="899"/>
                  </a:lnTo>
                  <a:lnTo>
                    <a:pt x="1455" y="899"/>
                  </a:lnTo>
                  <a:lnTo>
                    <a:pt x="1455" y="899"/>
                  </a:lnTo>
                  <a:lnTo>
                    <a:pt x="1455" y="899"/>
                  </a:lnTo>
                  <a:lnTo>
                    <a:pt x="1456" y="899"/>
                  </a:lnTo>
                  <a:lnTo>
                    <a:pt x="1456" y="899"/>
                  </a:lnTo>
                  <a:lnTo>
                    <a:pt x="1457" y="899"/>
                  </a:lnTo>
                  <a:lnTo>
                    <a:pt x="1457" y="1035"/>
                  </a:lnTo>
                  <a:lnTo>
                    <a:pt x="1457" y="1035"/>
                  </a:lnTo>
                  <a:lnTo>
                    <a:pt x="1457" y="1035"/>
                  </a:lnTo>
                  <a:lnTo>
                    <a:pt x="1474" y="1035"/>
                  </a:lnTo>
                  <a:lnTo>
                    <a:pt x="1474" y="1034"/>
                  </a:lnTo>
                  <a:lnTo>
                    <a:pt x="1474" y="1034"/>
                  </a:lnTo>
                  <a:lnTo>
                    <a:pt x="1474" y="1034"/>
                  </a:lnTo>
                  <a:lnTo>
                    <a:pt x="1474" y="1034"/>
                  </a:lnTo>
                  <a:lnTo>
                    <a:pt x="1474" y="1033"/>
                  </a:lnTo>
                  <a:lnTo>
                    <a:pt x="1475" y="1033"/>
                  </a:lnTo>
                  <a:lnTo>
                    <a:pt x="1475" y="1033"/>
                  </a:lnTo>
                  <a:lnTo>
                    <a:pt x="1475" y="1033"/>
                  </a:lnTo>
                  <a:lnTo>
                    <a:pt x="1475" y="1032"/>
                  </a:lnTo>
                  <a:lnTo>
                    <a:pt x="1475" y="1032"/>
                  </a:lnTo>
                  <a:lnTo>
                    <a:pt x="1475" y="1032"/>
                  </a:lnTo>
                  <a:lnTo>
                    <a:pt x="1476" y="1032"/>
                  </a:lnTo>
                  <a:lnTo>
                    <a:pt x="1476" y="1032"/>
                  </a:lnTo>
                  <a:lnTo>
                    <a:pt x="1476" y="1032"/>
                  </a:lnTo>
                  <a:lnTo>
                    <a:pt x="1476" y="1031"/>
                  </a:lnTo>
                  <a:lnTo>
                    <a:pt x="1478" y="1031"/>
                  </a:lnTo>
                  <a:lnTo>
                    <a:pt x="1478" y="1029"/>
                  </a:lnTo>
                  <a:lnTo>
                    <a:pt x="1478" y="1029"/>
                  </a:lnTo>
                  <a:lnTo>
                    <a:pt x="1478" y="1029"/>
                  </a:lnTo>
                  <a:lnTo>
                    <a:pt x="1478" y="1029"/>
                  </a:lnTo>
                  <a:lnTo>
                    <a:pt x="1478" y="1029"/>
                  </a:lnTo>
                  <a:lnTo>
                    <a:pt x="1478" y="1029"/>
                  </a:lnTo>
                  <a:lnTo>
                    <a:pt x="1478" y="1029"/>
                  </a:lnTo>
                  <a:lnTo>
                    <a:pt x="1478" y="1029"/>
                  </a:lnTo>
                  <a:lnTo>
                    <a:pt x="1478" y="1028"/>
                  </a:lnTo>
                  <a:lnTo>
                    <a:pt x="1479" y="1028"/>
                  </a:lnTo>
                  <a:lnTo>
                    <a:pt x="1479" y="1027"/>
                  </a:lnTo>
                  <a:lnTo>
                    <a:pt x="1482" y="1027"/>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3" y="1026"/>
                  </a:lnTo>
                  <a:lnTo>
                    <a:pt x="1483" y="1026"/>
                  </a:lnTo>
                  <a:lnTo>
                    <a:pt x="1483" y="1026"/>
                  </a:lnTo>
                  <a:lnTo>
                    <a:pt x="1483" y="1026"/>
                  </a:lnTo>
                  <a:lnTo>
                    <a:pt x="1483" y="1026"/>
                  </a:lnTo>
                  <a:lnTo>
                    <a:pt x="1483" y="1025"/>
                  </a:lnTo>
                  <a:lnTo>
                    <a:pt x="1483" y="1025"/>
                  </a:lnTo>
                  <a:lnTo>
                    <a:pt x="1483" y="1024"/>
                  </a:lnTo>
                  <a:lnTo>
                    <a:pt x="1483" y="1024"/>
                  </a:lnTo>
                  <a:lnTo>
                    <a:pt x="1483" y="1024"/>
                  </a:lnTo>
                  <a:lnTo>
                    <a:pt x="1484" y="1024"/>
                  </a:lnTo>
                  <a:lnTo>
                    <a:pt x="1484" y="1021"/>
                  </a:lnTo>
                  <a:lnTo>
                    <a:pt x="1484" y="1021"/>
                  </a:lnTo>
                  <a:lnTo>
                    <a:pt x="1484" y="1020"/>
                  </a:lnTo>
                  <a:lnTo>
                    <a:pt x="1484" y="1020"/>
                  </a:lnTo>
                  <a:lnTo>
                    <a:pt x="1484" y="1020"/>
                  </a:lnTo>
                  <a:lnTo>
                    <a:pt x="1484" y="1020"/>
                  </a:lnTo>
                  <a:lnTo>
                    <a:pt x="1484" y="1020"/>
                  </a:lnTo>
                  <a:lnTo>
                    <a:pt x="1484" y="1020"/>
                  </a:lnTo>
                  <a:lnTo>
                    <a:pt x="1484" y="1019"/>
                  </a:lnTo>
                  <a:lnTo>
                    <a:pt x="1484" y="1019"/>
                  </a:lnTo>
                  <a:lnTo>
                    <a:pt x="1484" y="1017"/>
                  </a:lnTo>
                  <a:lnTo>
                    <a:pt x="1484" y="1017"/>
                  </a:lnTo>
                  <a:lnTo>
                    <a:pt x="1484" y="1017"/>
                  </a:lnTo>
                  <a:lnTo>
                    <a:pt x="1484" y="1017"/>
                  </a:lnTo>
                  <a:lnTo>
                    <a:pt x="1484" y="1017"/>
                  </a:lnTo>
                  <a:lnTo>
                    <a:pt x="1485" y="1017"/>
                  </a:lnTo>
                  <a:lnTo>
                    <a:pt x="1485" y="1016"/>
                  </a:lnTo>
                  <a:lnTo>
                    <a:pt x="1485" y="1016"/>
                  </a:lnTo>
                  <a:lnTo>
                    <a:pt x="1485" y="1016"/>
                  </a:lnTo>
                  <a:lnTo>
                    <a:pt x="1485" y="1016"/>
                  </a:lnTo>
                  <a:lnTo>
                    <a:pt x="1485" y="1014"/>
                  </a:lnTo>
                  <a:lnTo>
                    <a:pt x="1486" y="1014"/>
                  </a:lnTo>
                  <a:lnTo>
                    <a:pt x="1486" y="1014"/>
                  </a:lnTo>
                  <a:lnTo>
                    <a:pt x="1487" y="1014"/>
                  </a:lnTo>
                  <a:lnTo>
                    <a:pt x="1487" y="1014"/>
                  </a:lnTo>
                  <a:lnTo>
                    <a:pt x="1489" y="1014"/>
                  </a:lnTo>
                  <a:lnTo>
                    <a:pt x="1489" y="1014"/>
                  </a:lnTo>
                  <a:lnTo>
                    <a:pt x="1495" y="1014"/>
                  </a:lnTo>
                  <a:lnTo>
                    <a:pt x="1495" y="1012"/>
                  </a:lnTo>
                  <a:lnTo>
                    <a:pt x="1507" y="1012"/>
                  </a:lnTo>
                  <a:lnTo>
                    <a:pt x="1507" y="1012"/>
                  </a:lnTo>
                  <a:lnTo>
                    <a:pt x="1535" y="1012"/>
                  </a:lnTo>
                  <a:lnTo>
                    <a:pt x="1535" y="899"/>
                  </a:lnTo>
                  <a:lnTo>
                    <a:pt x="1535" y="899"/>
                  </a:lnTo>
                  <a:lnTo>
                    <a:pt x="1535" y="899"/>
                  </a:lnTo>
                  <a:lnTo>
                    <a:pt x="1535" y="899"/>
                  </a:lnTo>
                  <a:lnTo>
                    <a:pt x="1535" y="1011"/>
                  </a:lnTo>
                  <a:lnTo>
                    <a:pt x="1536" y="1011"/>
                  </a:lnTo>
                  <a:lnTo>
                    <a:pt x="1536" y="899"/>
                  </a:lnTo>
                  <a:lnTo>
                    <a:pt x="1536" y="899"/>
                  </a:lnTo>
                  <a:lnTo>
                    <a:pt x="1536" y="899"/>
                  </a:lnTo>
                  <a:lnTo>
                    <a:pt x="1537" y="899"/>
                  </a:lnTo>
                  <a:lnTo>
                    <a:pt x="1537" y="1011"/>
                  </a:lnTo>
                  <a:lnTo>
                    <a:pt x="1538" y="1011"/>
                  </a:lnTo>
                  <a:lnTo>
                    <a:pt x="1538" y="899"/>
                  </a:lnTo>
                  <a:lnTo>
                    <a:pt x="1539" y="899"/>
                  </a:lnTo>
                  <a:lnTo>
                    <a:pt x="1539" y="899"/>
                  </a:lnTo>
                  <a:lnTo>
                    <a:pt x="1541" y="899"/>
                  </a:lnTo>
                  <a:lnTo>
                    <a:pt x="1541" y="899"/>
                  </a:lnTo>
                  <a:lnTo>
                    <a:pt x="1544" y="899"/>
                  </a:lnTo>
                  <a:lnTo>
                    <a:pt x="1544" y="899"/>
                  </a:lnTo>
                  <a:lnTo>
                    <a:pt x="1549" y="899"/>
                  </a:lnTo>
                  <a:lnTo>
                    <a:pt x="1549" y="1011"/>
                  </a:lnTo>
                  <a:lnTo>
                    <a:pt x="1558" y="1011"/>
                  </a:lnTo>
                  <a:lnTo>
                    <a:pt x="1558" y="899"/>
                  </a:lnTo>
                  <a:lnTo>
                    <a:pt x="1576" y="899"/>
                  </a:lnTo>
                  <a:lnTo>
                    <a:pt x="1576" y="899"/>
                  </a:lnTo>
                  <a:lnTo>
                    <a:pt x="1626" y="899"/>
                  </a:lnTo>
                  <a:lnTo>
                    <a:pt x="1626" y="1010"/>
                  </a:lnTo>
                  <a:lnTo>
                    <a:pt x="1628" y="1010"/>
                  </a:lnTo>
                  <a:lnTo>
                    <a:pt x="1628" y="1010"/>
                  </a:lnTo>
                  <a:lnTo>
                    <a:pt x="1631" y="1010"/>
                  </a:lnTo>
                  <a:lnTo>
                    <a:pt x="1631" y="1010"/>
                  </a:lnTo>
                  <a:lnTo>
                    <a:pt x="1637" y="1010"/>
                  </a:lnTo>
                  <a:lnTo>
                    <a:pt x="1637" y="1010"/>
                  </a:lnTo>
                  <a:lnTo>
                    <a:pt x="1679" y="1010"/>
                  </a:lnTo>
                  <a:lnTo>
                    <a:pt x="1679" y="1010"/>
                  </a:lnTo>
                  <a:lnTo>
                    <a:pt x="1679" y="1010"/>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81" y="1007"/>
                  </a:lnTo>
                  <a:lnTo>
                    <a:pt x="1681" y="1007"/>
                  </a:lnTo>
                  <a:lnTo>
                    <a:pt x="1683" y="1007"/>
                  </a:lnTo>
                  <a:lnTo>
                    <a:pt x="1683" y="899"/>
                  </a:lnTo>
                  <a:lnTo>
                    <a:pt x="1687" y="899"/>
                  </a:lnTo>
                  <a:lnTo>
                    <a:pt x="1687" y="899"/>
                  </a:lnTo>
                  <a:lnTo>
                    <a:pt x="1695" y="899"/>
                  </a:lnTo>
                  <a:lnTo>
                    <a:pt x="1695" y="1006"/>
                  </a:lnTo>
                  <a:lnTo>
                    <a:pt x="1695" y="1006"/>
                  </a:lnTo>
                  <a:lnTo>
                    <a:pt x="1695" y="1006"/>
                  </a:lnTo>
                  <a:lnTo>
                    <a:pt x="1698" y="1006"/>
                  </a:lnTo>
                  <a:lnTo>
                    <a:pt x="1698" y="1005"/>
                  </a:lnTo>
                  <a:lnTo>
                    <a:pt x="1698" y="1005"/>
                  </a:lnTo>
                  <a:lnTo>
                    <a:pt x="1698" y="1005"/>
                  </a:lnTo>
                  <a:lnTo>
                    <a:pt x="1699" y="1005"/>
                  </a:lnTo>
                  <a:lnTo>
                    <a:pt x="1699" y="1004"/>
                  </a:lnTo>
                  <a:lnTo>
                    <a:pt x="1699" y="1004"/>
                  </a:lnTo>
                  <a:lnTo>
                    <a:pt x="1699" y="1004"/>
                  </a:lnTo>
                  <a:lnTo>
                    <a:pt x="1699" y="1004"/>
                  </a:lnTo>
                  <a:lnTo>
                    <a:pt x="1699" y="1003"/>
                  </a:lnTo>
                  <a:lnTo>
                    <a:pt x="1699" y="1003"/>
                  </a:lnTo>
                  <a:lnTo>
                    <a:pt x="1699" y="999"/>
                  </a:lnTo>
                  <a:lnTo>
                    <a:pt x="1699" y="999"/>
                  </a:lnTo>
                  <a:lnTo>
                    <a:pt x="1699" y="999"/>
                  </a:lnTo>
                  <a:lnTo>
                    <a:pt x="1699" y="999"/>
                  </a:lnTo>
                  <a:lnTo>
                    <a:pt x="1699" y="999"/>
                  </a:lnTo>
                  <a:lnTo>
                    <a:pt x="1699" y="999"/>
                  </a:lnTo>
                  <a:lnTo>
                    <a:pt x="1699" y="998"/>
                  </a:lnTo>
                  <a:lnTo>
                    <a:pt x="1699" y="998"/>
                  </a:lnTo>
                  <a:lnTo>
                    <a:pt x="1699" y="997"/>
                  </a:lnTo>
                  <a:lnTo>
                    <a:pt x="1700" y="997"/>
                  </a:lnTo>
                  <a:lnTo>
                    <a:pt x="1700" y="996"/>
                  </a:lnTo>
                  <a:lnTo>
                    <a:pt x="1700" y="996"/>
                  </a:lnTo>
                  <a:lnTo>
                    <a:pt x="1700" y="996"/>
                  </a:lnTo>
                  <a:lnTo>
                    <a:pt x="1700" y="996"/>
                  </a:lnTo>
                  <a:lnTo>
                    <a:pt x="1700" y="996"/>
                  </a:lnTo>
                  <a:lnTo>
                    <a:pt x="1700" y="996"/>
                  </a:lnTo>
                  <a:lnTo>
                    <a:pt x="1700" y="996"/>
                  </a:lnTo>
                  <a:lnTo>
                    <a:pt x="1702" y="996"/>
                  </a:lnTo>
                  <a:lnTo>
                    <a:pt x="1702" y="993"/>
                  </a:lnTo>
                  <a:lnTo>
                    <a:pt x="1702" y="993"/>
                  </a:lnTo>
                  <a:lnTo>
                    <a:pt x="1702" y="993"/>
                  </a:lnTo>
                  <a:lnTo>
                    <a:pt x="1702" y="993"/>
                  </a:lnTo>
                  <a:lnTo>
                    <a:pt x="1702" y="993"/>
                  </a:lnTo>
                  <a:lnTo>
                    <a:pt x="1702" y="993"/>
                  </a:lnTo>
                  <a:lnTo>
                    <a:pt x="1702" y="993"/>
                  </a:lnTo>
                  <a:lnTo>
                    <a:pt x="1702" y="993"/>
                  </a:lnTo>
                  <a:lnTo>
                    <a:pt x="1702" y="993"/>
                  </a:lnTo>
                  <a:lnTo>
                    <a:pt x="1703" y="993"/>
                  </a:lnTo>
                  <a:lnTo>
                    <a:pt x="1703" y="993"/>
                  </a:lnTo>
                  <a:lnTo>
                    <a:pt x="1703" y="993"/>
                  </a:lnTo>
                  <a:lnTo>
                    <a:pt x="1703" y="993"/>
                  </a:lnTo>
                  <a:lnTo>
                    <a:pt x="1706" y="993"/>
                  </a:lnTo>
                  <a:lnTo>
                    <a:pt x="1706" y="899"/>
                  </a:lnTo>
                  <a:lnTo>
                    <a:pt x="1706" y="899"/>
                  </a:lnTo>
                  <a:lnTo>
                    <a:pt x="1706" y="899"/>
                  </a:lnTo>
                  <a:lnTo>
                    <a:pt x="1737" y="899"/>
                  </a:lnTo>
                  <a:lnTo>
                    <a:pt x="1737" y="899"/>
                  </a:lnTo>
                  <a:lnTo>
                    <a:pt x="1799" y="899"/>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800" y="987"/>
                  </a:lnTo>
                  <a:lnTo>
                    <a:pt x="1800" y="987"/>
                  </a:lnTo>
                  <a:lnTo>
                    <a:pt x="1800" y="987"/>
                  </a:lnTo>
                  <a:lnTo>
                    <a:pt x="1800" y="899"/>
                  </a:lnTo>
                  <a:lnTo>
                    <a:pt x="1800" y="899"/>
                  </a:lnTo>
                  <a:lnTo>
                    <a:pt x="1800" y="899"/>
                  </a:lnTo>
                  <a:lnTo>
                    <a:pt x="1800" y="899"/>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1" y="976"/>
                  </a:lnTo>
                  <a:lnTo>
                    <a:pt x="1801" y="976"/>
                  </a:lnTo>
                  <a:lnTo>
                    <a:pt x="1801" y="976"/>
                  </a:lnTo>
                  <a:lnTo>
                    <a:pt x="1801" y="976"/>
                  </a:lnTo>
                  <a:lnTo>
                    <a:pt x="1801" y="976"/>
                  </a:lnTo>
                  <a:lnTo>
                    <a:pt x="1801" y="899"/>
                  </a:lnTo>
                  <a:lnTo>
                    <a:pt x="1801" y="899"/>
                  </a:lnTo>
                  <a:lnTo>
                    <a:pt x="1801" y="899"/>
                  </a:lnTo>
                  <a:lnTo>
                    <a:pt x="1801" y="899"/>
                  </a:lnTo>
                  <a:lnTo>
                    <a:pt x="1801" y="899"/>
                  </a:lnTo>
                  <a:lnTo>
                    <a:pt x="1801" y="899"/>
                  </a:lnTo>
                  <a:lnTo>
                    <a:pt x="1801" y="899"/>
                  </a:lnTo>
                  <a:lnTo>
                    <a:pt x="1802" y="899"/>
                  </a:lnTo>
                  <a:lnTo>
                    <a:pt x="1802" y="899"/>
                  </a:lnTo>
                  <a:lnTo>
                    <a:pt x="1802" y="899"/>
                  </a:lnTo>
                  <a:lnTo>
                    <a:pt x="1802" y="899"/>
                  </a:lnTo>
                  <a:lnTo>
                    <a:pt x="1803" y="899"/>
                  </a:lnTo>
                  <a:lnTo>
                    <a:pt x="1803" y="899"/>
                  </a:lnTo>
                  <a:lnTo>
                    <a:pt x="1804" y="899"/>
                  </a:lnTo>
                  <a:lnTo>
                    <a:pt x="1804" y="899"/>
                  </a:lnTo>
                  <a:lnTo>
                    <a:pt x="1808" y="899"/>
                  </a:lnTo>
                  <a:lnTo>
                    <a:pt x="1808" y="899"/>
                  </a:lnTo>
                  <a:lnTo>
                    <a:pt x="1814" y="899"/>
                  </a:lnTo>
                  <a:lnTo>
                    <a:pt x="1814" y="974"/>
                  </a:lnTo>
                  <a:lnTo>
                    <a:pt x="1814" y="974"/>
                  </a:lnTo>
                  <a:lnTo>
                    <a:pt x="1814" y="970"/>
                  </a:lnTo>
                  <a:lnTo>
                    <a:pt x="1814" y="970"/>
                  </a:lnTo>
                  <a:lnTo>
                    <a:pt x="1814" y="970"/>
                  </a:lnTo>
                  <a:lnTo>
                    <a:pt x="1814" y="970"/>
                  </a:lnTo>
                  <a:lnTo>
                    <a:pt x="1814" y="970"/>
                  </a:lnTo>
                  <a:lnTo>
                    <a:pt x="1815" y="970"/>
                  </a:lnTo>
                  <a:lnTo>
                    <a:pt x="1815" y="968"/>
                  </a:lnTo>
                  <a:lnTo>
                    <a:pt x="1817" y="968"/>
                  </a:lnTo>
                  <a:lnTo>
                    <a:pt x="1817" y="966"/>
                  </a:lnTo>
                  <a:lnTo>
                    <a:pt x="1817" y="966"/>
                  </a:lnTo>
                  <a:lnTo>
                    <a:pt x="1817" y="966"/>
                  </a:lnTo>
                  <a:lnTo>
                    <a:pt x="1820" y="966"/>
                  </a:lnTo>
                  <a:lnTo>
                    <a:pt x="1820" y="966"/>
                  </a:lnTo>
                  <a:lnTo>
                    <a:pt x="1844" y="966"/>
                  </a:lnTo>
                  <a:lnTo>
                    <a:pt x="1844" y="964"/>
                  </a:lnTo>
                  <a:lnTo>
                    <a:pt x="1845" y="964"/>
                  </a:lnTo>
                  <a:lnTo>
                    <a:pt x="1845" y="963"/>
                  </a:lnTo>
                  <a:lnTo>
                    <a:pt x="1845" y="963"/>
                  </a:lnTo>
                  <a:lnTo>
                    <a:pt x="1845" y="963"/>
                  </a:lnTo>
                  <a:lnTo>
                    <a:pt x="1846" y="963"/>
                  </a:lnTo>
                  <a:lnTo>
                    <a:pt x="1846" y="963"/>
                  </a:lnTo>
                  <a:lnTo>
                    <a:pt x="1847" y="963"/>
                  </a:lnTo>
                  <a:lnTo>
                    <a:pt x="1847" y="963"/>
                  </a:lnTo>
                  <a:lnTo>
                    <a:pt x="1852" y="963"/>
                  </a:lnTo>
                  <a:lnTo>
                    <a:pt x="1852" y="960"/>
                  </a:lnTo>
                  <a:lnTo>
                    <a:pt x="1852" y="960"/>
                  </a:lnTo>
                  <a:lnTo>
                    <a:pt x="1852" y="899"/>
                  </a:lnTo>
                  <a:lnTo>
                    <a:pt x="1852" y="899"/>
                  </a:lnTo>
                  <a:lnTo>
                    <a:pt x="1852" y="899"/>
                  </a:lnTo>
                  <a:lnTo>
                    <a:pt x="1852" y="899"/>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58"/>
                  </a:lnTo>
                  <a:lnTo>
                    <a:pt x="1852" y="958"/>
                  </a:lnTo>
                  <a:lnTo>
                    <a:pt x="1852" y="958"/>
                  </a:lnTo>
                  <a:lnTo>
                    <a:pt x="1852" y="958"/>
                  </a:lnTo>
                  <a:lnTo>
                    <a:pt x="1852" y="958"/>
                  </a:lnTo>
                  <a:lnTo>
                    <a:pt x="1852" y="958"/>
                  </a:lnTo>
                  <a:lnTo>
                    <a:pt x="1852" y="958"/>
                  </a:lnTo>
                  <a:lnTo>
                    <a:pt x="1852" y="958"/>
                  </a:lnTo>
                  <a:lnTo>
                    <a:pt x="1852" y="956"/>
                  </a:lnTo>
                  <a:lnTo>
                    <a:pt x="1852" y="956"/>
                  </a:lnTo>
                  <a:lnTo>
                    <a:pt x="1852" y="954"/>
                  </a:lnTo>
                  <a:lnTo>
                    <a:pt x="1852" y="954"/>
                  </a:lnTo>
                  <a:lnTo>
                    <a:pt x="1852" y="954"/>
                  </a:lnTo>
                  <a:lnTo>
                    <a:pt x="1852" y="954"/>
                  </a:lnTo>
                  <a:lnTo>
                    <a:pt x="1852" y="954"/>
                  </a:lnTo>
                  <a:lnTo>
                    <a:pt x="1853" y="954"/>
                  </a:lnTo>
                  <a:lnTo>
                    <a:pt x="1853" y="954"/>
                  </a:lnTo>
                  <a:lnTo>
                    <a:pt x="1853" y="954"/>
                  </a:lnTo>
                  <a:lnTo>
                    <a:pt x="1853" y="952"/>
                  </a:lnTo>
                  <a:lnTo>
                    <a:pt x="1854" y="952"/>
                  </a:lnTo>
                  <a:lnTo>
                    <a:pt x="1854" y="952"/>
                  </a:lnTo>
                  <a:lnTo>
                    <a:pt x="1855" y="952"/>
                  </a:lnTo>
                  <a:lnTo>
                    <a:pt x="1855" y="952"/>
                  </a:lnTo>
                  <a:lnTo>
                    <a:pt x="1860" y="952"/>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1" y="948"/>
                  </a:lnTo>
                  <a:lnTo>
                    <a:pt x="1861" y="948"/>
                  </a:lnTo>
                  <a:lnTo>
                    <a:pt x="1863" y="948"/>
                  </a:lnTo>
                  <a:lnTo>
                    <a:pt x="1863" y="948"/>
                  </a:lnTo>
                  <a:lnTo>
                    <a:pt x="1868" y="948"/>
                  </a:lnTo>
                  <a:lnTo>
                    <a:pt x="1868" y="948"/>
                  </a:lnTo>
                  <a:lnTo>
                    <a:pt x="1870" y="948"/>
                  </a:lnTo>
                  <a:lnTo>
                    <a:pt x="1870" y="946"/>
                  </a:lnTo>
                  <a:lnTo>
                    <a:pt x="1870" y="946"/>
                  </a:lnTo>
                  <a:lnTo>
                    <a:pt x="1870" y="946"/>
                  </a:lnTo>
                  <a:lnTo>
                    <a:pt x="1870" y="946"/>
                  </a:lnTo>
                  <a:lnTo>
                    <a:pt x="1870" y="945"/>
                  </a:lnTo>
                  <a:lnTo>
                    <a:pt x="1870" y="945"/>
                  </a:lnTo>
                  <a:lnTo>
                    <a:pt x="1870" y="945"/>
                  </a:lnTo>
                  <a:lnTo>
                    <a:pt x="1870" y="945"/>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1"/>
                  </a:lnTo>
                  <a:lnTo>
                    <a:pt x="1890" y="941"/>
                  </a:lnTo>
                  <a:lnTo>
                    <a:pt x="1890" y="941"/>
                  </a:lnTo>
                  <a:lnTo>
                    <a:pt x="1891" y="941"/>
                  </a:lnTo>
                  <a:lnTo>
                    <a:pt x="1891" y="939"/>
                  </a:lnTo>
                  <a:lnTo>
                    <a:pt x="1891" y="939"/>
                  </a:lnTo>
                  <a:lnTo>
                    <a:pt x="1891" y="939"/>
                  </a:lnTo>
                  <a:lnTo>
                    <a:pt x="1894" y="939"/>
                  </a:lnTo>
                  <a:lnTo>
                    <a:pt x="1894" y="939"/>
                  </a:lnTo>
                  <a:lnTo>
                    <a:pt x="1895" y="939"/>
                  </a:lnTo>
                  <a:lnTo>
                    <a:pt x="1895" y="939"/>
                  </a:lnTo>
                  <a:lnTo>
                    <a:pt x="1901" y="939"/>
                  </a:lnTo>
                  <a:lnTo>
                    <a:pt x="1901" y="938"/>
                  </a:lnTo>
                  <a:lnTo>
                    <a:pt x="1901" y="938"/>
                  </a:lnTo>
                  <a:lnTo>
                    <a:pt x="1901" y="938"/>
                  </a:lnTo>
                  <a:lnTo>
                    <a:pt x="1901" y="938"/>
                  </a:lnTo>
                  <a:lnTo>
                    <a:pt x="1901" y="938"/>
                  </a:lnTo>
                  <a:lnTo>
                    <a:pt x="1901" y="938"/>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936"/>
                  </a:lnTo>
                  <a:lnTo>
                    <a:pt x="1903" y="936"/>
                  </a:lnTo>
                  <a:lnTo>
                    <a:pt x="1903" y="934"/>
                  </a:lnTo>
                  <a:lnTo>
                    <a:pt x="1903" y="934"/>
                  </a:lnTo>
                  <a:lnTo>
                    <a:pt x="1903" y="934"/>
                  </a:lnTo>
                  <a:lnTo>
                    <a:pt x="1903" y="934"/>
                  </a:lnTo>
                  <a:lnTo>
                    <a:pt x="1903" y="934"/>
                  </a:lnTo>
                  <a:lnTo>
                    <a:pt x="1903" y="934"/>
                  </a:lnTo>
                  <a:lnTo>
                    <a:pt x="1903" y="934"/>
                  </a:lnTo>
                  <a:lnTo>
                    <a:pt x="1904" y="934"/>
                  </a:lnTo>
                  <a:lnTo>
                    <a:pt x="1904" y="934"/>
                  </a:lnTo>
                  <a:lnTo>
                    <a:pt x="1904" y="934"/>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5" y="932"/>
                  </a:lnTo>
                  <a:lnTo>
                    <a:pt x="1905" y="932"/>
                  </a:lnTo>
                  <a:lnTo>
                    <a:pt x="1906" y="932"/>
                  </a:lnTo>
                  <a:lnTo>
                    <a:pt x="1906" y="932"/>
                  </a:lnTo>
                  <a:lnTo>
                    <a:pt x="1907" y="932"/>
                  </a:lnTo>
                  <a:lnTo>
                    <a:pt x="1907" y="932"/>
                  </a:lnTo>
                  <a:lnTo>
                    <a:pt x="1907" y="932"/>
                  </a:lnTo>
                  <a:lnTo>
                    <a:pt x="1907" y="932"/>
                  </a:lnTo>
                  <a:lnTo>
                    <a:pt x="1909" y="932"/>
                  </a:lnTo>
                  <a:lnTo>
                    <a:pt x="1909" y="932"/>
                  </a:lnTo>
                  <a:lnTo>
                    <a:pt x="1910" y="932"/>
                  </a:lnTo>
                  <a:lnTo>
                    <a:pt x="1910" y="932"/>
                  </a:lnTo>
                  <a:lnTo>
                    <a:pt x="1912" y="932"/>
                  </a:lnTo>
                  <a:lnTo>
                    <a:pt x="1912" y="932"/>
                  </a:lnTo>
                  <a:lnTo>
                    <a:pt x="1926" y="932"/>
                  </a:lnTo>
                  <a:lnTo>
                    <a:pt x="1926" y="899"/>
                  </a:lnTo>
                  <a:lnTo>
                    <a:pt x="1927" y="899"/>
                  </a:lnTo>
                  <a:lnTo>
                    <a:pt x="1927" y="899"/>
                  </a:lnTo>
                  <a:lnTo>
                    <a:pt x="1929" y="899"/>
                  </a:lnTo>
                  <a:lnTo>
                    <a:pt x="1929" y="899"/>
                  </a:lnTo>
                  <a:lnTo>
                    <a:pt x="1936" y="899"/>
                  </a:lnTo>
                  <a:lnTo>
                    <a:pt x="1936" y="899"/>
                  </a:lnTo>
                  <a:lnTo>
                    <a:pt x="1943" y="899"/>
                  </a:lnTo>
                  <a:lnTo>
                    <a:pt x="1943" y="925"/>
                  </a:lnTo>
                  <a:lnTo>
                    <a:pt x="1943" y="925"/>
                  </a:lnTo>
                  <a:lnTo>
                    <a:pt x="1943" y="925"/>
                  </a:lnTo>
                  <a:lnTo>
                    <a:pt x="1944" y="925"/>
                  </a:lnTo>
                  <a:lnTo>
                    <a:pt x="1944" y="924"/>
                  </a:lnTo>
                  <a:lnTo>
                    <a:pt x="1944" y="924"/>
                  </a:lnTo>
                  <a:lnTo>
                    <a:pt x="1944" y="924"/>
                  </a:lnTo>
                  <a:lnTo>
                    <a:pt x="1944" y="924"/>
                  </a:lnTo>
                  <a:lnTo>
                    <a:pt x="1944" y="921"/>
                  </a:lnTo>
                  <a:lnTo>
                    <a:pt x="1944" y="921"/>
                  </a:lnTo>
                  <a:lnTo>
                    <a:pt x="1944" y="921"/>
                  </a:lnTo>
                  <a:lnTo>
                    <a:pt x="1944" y="921"/>
                  </a:lnTo>
                  <a:lnTo>
                    <a:pt x="1944" y="921"/>
                  </a:lnTo>
                  <a:lnTo>
                    <a:pt x="1944" y="921"/>
                  </a:lnTo>
                  <a:lnTo>
                    <a:pt x="1944" y="921"/>
                  </a:lnTo>
                  <a:lnTo>
                    <a:pt x="1944" y="921"/>
                  </a:lnTo>
                  <a:lnTo>
                    <a:pt x="1944" y="920"/>
                  </a:lnTo>
                  <a:lnTo>
                    <a:pt x="1944" y="920"/>
                  </a:lnTo>
                  <a:lnTo>
                    <a:pt x="1944" y="920"/>
                  </a:lnTo>
                  <a:lnTo>
                    <a:pt x="1945" y="920"/>
                  </a:lnTo>
                  <a:lnTo>
                    <a:pt x="1945" y="920"/>
                  </a:lnTo>
                  <a:lnTo>
                    <a:pt x="1945" y="920"/>
                  </a:lnTo>
                  <a:lnTo>
                    <a:pt x="1945" y="920"/>
                  </a:lnTo>
                  <a:lnTo>
                    <a:pt x="1945" y="920"/>
                  </a:lnTo>
                  <a:lnTo>
                    <a:pt x="1945" y="920"/>
                  </a:lnTo>
                  <a:lnTo>
                    <a:pt x="1945" y="920"/>
                  </a:lnTo>
                  <a:lnTo>
                    <a:pt x="1945" y="920"/>
                  </a:lnTo>
                  <a:lnTo>
                    <a:pt x="1945" y="920"/>
                  </a:lnTo>
                  <a:lnTo>
                    <a:pt x="1945" y="899"/>
                  </a:lnTo>
                  <a:lnTo>
                    <a:pt x="1945" y="899"/>
                  </a:lnTo>
                  <a:lnTo>
                    <a:pt x="1945" y="899"/>
                  </a:lnTo>
                  <a:lnTo>
                    <a:pt x="1945" y="899"/>
                  </a:lnTo>
                  <a:lnTo>
                    <a:pt x="1945" y="899"/>
                  </a:lnTo>
                  <a:lnTo>
                    <a:pt x="1945" y="899"/>
                  </a:lnTo>
                  <a:lnTo>
                    <a:pt x="1945" y="916"/>
                  </a:lnTo>
                  <a:lnTo>
                    <a:pt x="1945" y="916"/>
                  </a:lnTo>
                  <a:lnTo>
                    <a:pt x="1945" y="916"/>
                  </a:lnTo>
                  <a:lnTo>
                    <a:pt x="1945" y="916"/>
                  </a:lnTo>
                  <a:lnTo>
                    <a:pt x="1945" y="916"/>
                  </a:lnTo>
                  <a:lnTo>
                    <a:pt x="1945" y="916"/>
                  </a:lnTo>
                  <a:lnTo>
                    <a:pt x="1945" y="916"/>
                  </a:lnTo>
                  <a:lnTo>
                    <a:pt x="1948" y="916"/>
                  </a:lnTo>
                  <a:lnTo>
                    <a:pt x="1948" y="916"/>
                  </a:lnTo>
                  <a:lnTo>
                    <a:pt x="1948" y="916"/>
                  </a:lnTo>
                  <a:lnTo>
                    <a:pt x="1948" y="916"/>
                  </a:lnTo>
                  <a:lnTo>
                    <a:pt x="1948" y="916"/>
                  </a:lnTo>
                  <a:lnTo>
                    <a:pt x="1948" y="916"/>
                  </a:lnTo>
                  <a:lnTo>
                    <a:pt x="1948" y="916"/>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51" y="915"/>
                  </a:lnTo>
                  <a:lnTo>
                    <a:pt x="1951" y="915"/>
                  </a:lnTo>
                  <a:lnTo>
                    <a:pt x="1951" y="915"/>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5" y="910"/>
                  </a:lnTo>
                  <a:lnTo>
                    <a:pt x="1955" y="910"/>
                  </a:lnTo>
                  <a:lnTo>
                    <a:pt x="1958" y="910"/>
                  </a:lnTo>
                  <a:lnTo>
                    <a:pt x="1958" y="899"/>
                  </a:lnTo>
                  <a:lnTo>
                    <a:pt x="1963" y="899"/>
                  </a:lnTo>
                  <a:lnTo>
                    <a:pt x="1963" y="910"/>
                  </a:lnTo>
                  <a:lnTo>
                    <a:pt x="1968" y="910"/>
                  </a:lnTo>
                  <a:lnTo>
                    <a:pt x="1968" y="899"/>
                  </a:lnTo>
                  <a:lnTo>
                    <a:pt x="2021" y="899"/>
                  </a:lnTo>
                  <a:lnTo>
                    <a:pt x="2021" y="899"/>
                  </a:lnTo>
                  <a:lnTo>
                    <a:pt x="2032" y="899"/>
                  </a:lnTo>
                  <a:lnTo>
                    <a:pt x="2032" y="899"/>
                  </a:lnTo>
                  <a:lnTo>
                    <a:pt x="2055" y="899"/>
                  </a:lnTo>
                  <a:lnTo>
                    <a:pt x="2055" y="908"/>
                  </a:lnTo>
                  <a:lnTo>
                    <a:pt x="2055" y="908"/>
                  </a:lnTo>
                  <a:lnTo>
                    <a:pt x="2055" y="908"/>
                  </a:lnTo>
                  <a:lnTo>
                    <a:pt x="2055" y="908"/>
                  </a:lnTo>
                  <a:lnTo>
                    <a:pt x="2055" y="908"/>
                  </a:lnTo>
                  <a:lnTo>
                    <a:pt x="2055" y="908"/>
                  </a:lnTo>
                  <a:lnTo>
                    <a:pt x="2055" y="908"/>
                  </a:lnTo>
                  <a:lnTo>
                    <a:pt x="2055" y="908"/>
                  </a:lnTo>
                  <a:lnTo>
                    <a:pt x="2055" y="907"/>
                  </a:lnTo>
                  <a:lnTo>
                    <a:pt x="2055" y="907"/>
                  </a:lnTo>
                  <a:lnTo>
                    <a:pt x="2055"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9"/>
                  </a:lnTo>
                  <a:lnTo>
                    <a:pt x="2058" y="899"/>
                  </a:lnTo>
                  <a:lnTo>
                    <a:pt x="2058" y="899"/>
                  </a:lnTo>
                  <a:lnTo>
                    <a:pt x="2058" y="899"/>
                  </a:lnTo>
                  <a:lnTo>
                    <a:pt x="2058" y="899"/>
                  </a:lnTo>
                  <a:lnTo>
                    <a:pt x="2058" y="899"/>
                  </a:lnTo>
                  <a:lnTo>
                    <a:pt x="2058" y="896"/>
                  </a:lnTo>
                  <a:lnTo>
                    <a:pt x="2059" y="896"/>
                  </a:lnTo>
                  <a:lnTo>
                    <a:pt x="2059" y="894"/>
                  </a:lnTo>
                  <a:lnTo>
                    <a:pt x="2059" y="894"/>
                  </a:lnTo>
                  <a:lnTo>
                    <a:pt x="2059" y="894"/>
                  </a:lnTo>
                  <a:lnTo>
                    <a:pt x="2059" y="894"/>
                  </a:lnTo>
                  <a:lnTo>
                    <a:pt x="2059" y="893"/>
                  </a:lnTo>
                  <a:lnTo>
                    <a:pt x="2059" y="893"/>
                  </a:lnTo>
                  <a:lnTo>
                    <a:pt x="2059" y="893"/>
                  </a:lnTo>
                  <a:lnTo>
                    <a:pt x="2059" y="893"/>
                  </a:lnTo>
                  <a:lnTo>
                    <a:pt x="2059" y="892"/>
                  </a:lnTo>
                  <a:lnTo>
                    <a:pt x="2059" y="892"/>
                  </a:lnTo>
                  <a:lnTo>
                    <a:pt x="2059" y="892"/>
                  </a:lnTo>
                  <a:lnTo>
                    <a:pt x="2059" y="892"/>
                  </a:lnTo>
                  <a:lnTo>
                    <a:pt x="2059" y="892"/>
                  </a:lnTo>
                  <a:lnTo>
                    <a:pt x="2060" y="892"/>
                  </a:lnTo>
                  <a:lnTo>
                    <a:pt x="2060" y="892"/>
                  </a:lnTo>
                  <a:lnTo>
                    <a:pt x="2060" y="892"/>
                  </a:lnTo>
                  <a:lnTo>
                    <a:pt x="2060" y="892"/>
                  </a:lnTo>
                  <a:lnTo>
                    <a:pt x="2061" y="892"/>
                  </a:lnTo>
                  <a:lnTo>
                    <a:pt x="2061" y="892"/>
                  </a:lnTo>
                  <a:lnTo>
                    <a:pt x="2064" y="892"/>
                  </a:lnTo>
                  <a:lnTo>
                    <a:pt x="2064" y="892"/>
                  </a:lnTo>
                  <a:lnTo>
                    <a:pt x="2077" y="892"/>
                  </a:lnTo>
                  <a:lnTo>
                    <a:pt x="2077" y="899"/>
                  </a:lnTo>
                  <a:lnTo>
                    <a:pt x="2077" y="899"/>
                  </a:lnTo>
                  <a:lnTo>
                    <a:pt x="2077" y="899"/>
                  </a:lnTo>
                  <a:lnTo>
                    <a:pt x="2077" y="899"/>
                  </a:lnTo>
                  <a:lnTo>
                    <a:pt x="2077" y="899"/>
                  </a:lnTo>
                  <a:lnTo>
                    <a:pt x="2077" y="899"/>
                  </a:lnTo>
                  <a:lnTo>
                    <a:pt x="2077" y="889"/>
                  </a:lnTo>
                  <a:lnTo>
                    <a:pt x="2077" y="889"/>
                  </a:lnTo>
                  <a:lnTo>
                    <a:pt x="2077" y="889"/>
                  </a:lnTo>
                  <a:lnTo>
                    <a:pt x="2077" y="889"/>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8" y="887"/>
                  </a:lnTo>
                  <a:lnTo>
                    <a:pt x="2078" y="887"/>
                  </a:lnTo>
                  <a:lnTo>
                    <a:pt x="2078" y="887"/>
                  </a:lnTo>
                  <a:lnTo>
                    <a:pt x="2078" y="887"/>
                  </a:lnTo>
                  <a:lnTo>
                    <a:pt x="2078" y="887"/>
                  </a:lnTo>
                  <a:lnTo>
                    <a:pt x="2078" y="887"/>
                  </a:lnTo>
                  <a:lnTo>
                    <a:pt x="2078" y="887"/>
                  </a:lnTo>
                  <a:lnTo>
                    <a:pt x="2078" y="887"/>
                  </a:lnTo>
                  <a:lnTo>
                    <a:pt x="2079" y="887"/>
                  </a:lnTo>
                  <a:lnTo>
                    <a:pt x="2079" y="887"/>
                  </a:lnTo>
                  <a:lnTo>
                    <a:pt x="2080" y="887"/>
                  </a:lnTo>
                  <a:lnTo>
                    <a:pt x="2080" y="886"/>
                  </a:lnTo>
                  <a:lnTo>
                    <a:pt x="2080" y="886"/>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2" y="885"/>
                  </a:lnTo>
                  <a:lnTo>
                    <a:pt x="2082" y="885"/>
                  </a:lnTo>
                  <a:lnTo>
                    <a:pt x="2082" y="885"/>
                  </a:lnTo>
                  <a:lnTo>
                    <a:pt x="2082" y="885"/>
                  </a:lnTo>
                  <a:lnTo>
                    <a:pt x="2083" y="885"/>
                  </a:lnTo>
                  <a:lnTo>
                    <a:pt x="2083" y="885"/>
                  </a:lnTo>
                  <a:lnTo>
                    <a:pt x="2085" y="885"/>
                  </a:lnTo>
                  <a:lnTo>
                    <a:pt x="2085" y="884"/>
                  </a:lnTo>
                  <a:lnTo>
                    <a:pt x="2085" y="884"/>
                  </a:lnTo>
                  <a:lnTo>
                    <a:pt x="2085" y="884"/>
                  </a:lnTo>
                  <a:lnTo>
                    <a:pt x="2085" y="884"/>
                  </a:lnTo>
                  <a:lnTo>
                    <a:pt x="2085" y="884"/>
                  </a:lnTo>
                  <a:lnTo>
                    <a:pt x="2086" y="884"/>
                  </a:lnTo>
                  <a:lnTo>
                    <a:pt x="2086" y="884"/>
                  </a:lnTo>
                  <a:lnTo>
                    <a:pt x="2086" y="884"/>
                  </a:lnTo>
                  <a:lnTo>
                    <a:pt x="2086" y="884"/>
                  </a:lnTo>
                  <a:lnTo>
                    <a:pt x="2087" y="884"/>
                  </a:lnTo>
                  <a:lnTo>
                    <a:pt x="2087" y="884"/>
                  </a:lnTo>
                  <a:lnTo>
                    <a:pt x="2088" y="884"/>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9" y="883"/>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90" y="882"/>
                  </a:lnTo>
                  <a:lnTo>
                    <a:pt x="2090" y="882"/>
                  </a:lnTo>
                  <a:lnTo>
                    <a:pt x="2090" y="882"/>
                  </a:lnTo>
                  <a:lnTo>
                    <a:pt x="2090" y="882"/>
                  </a:lnTo>
                  <a:lnTo>
                    <a:pt x="2090" y="882"/>
                  </a:lnTo>
                  <a:lnTo>
                    <a:pt x="2090" y="882"/>
                  </a:lnTo>
                  <a:lnTo>
                    <a:pt x="2090" y="882"/>
                  </a:lnTo>
                  <a:lnTo>
                    <a:pt x="2090" y="882"/>
                  </a:lnTo>
                  <a:lnTo>
                    <a:pt x="2090" y="882"/>
                  </a:lnTo>
                  <a:lnTo>
                    <a:pt x="2090"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6" y="882"/>
                  </a:lnTo>
                  <a:lnTo>
                    <a:pt x="2136" y="882"/>
                  </a:lnTo>
                  <a:lnTo>
                    <a:pt x="2138" y="882"/>
                  </a:lnTo>
                  <a:lnTo>
                    <a:pt x="2138" y="881"/>
                  </a:lnTo>
                  <a:lnTo>
                    <a:pt x="2138" y="881"/>
                  </a:lnTo>
                  <a:lnTo>
                    <a:pt x="2138" y="881"/>
                  </a:lnTo>
                  <a:lnTo>
                    <a:pt x="2141" y="881"/>
                  </a:lnTo>
                  <a:lnTo>
                    <a:pt x="2141" y="881"/>
                  </a:lnTo>
                  <a:lnTo>
                    <a:pt x="2144" y="881"/>
                  </a:lnTo>
                  <a:lnTo>
                    <a:pt x="2144" y="880"/>
                  </a:lnTo>
                  <a:lnTo>
                    <a:pt x="2144" y="880"/>
                  </a:lnTo>
                  <a:lnTo>
                    <a:pt x="2144" y="880"/>
                  </a:lnTo>
                  <a:lnTo>
                    <a:pt x="2144" y="880"/>
                  </a:lnTo>
                  <a:lnTo>
                    <a:pt x="2144" y="880"/>
                  </a:lnTo>
                  <a:lnTo>
                    <a:pt x="2144" y="880"/>
                  </a:lnTo>
                  <a:lnTo>
                    <a:pt x="2144" y="878"/>
                  </a:lnTo>
                  <a:lnTo>
                    <a:pt x="2144" y="878"/>
                  </a:lnTo>
                  <a:lnTo>
                    <a:pt x="2144" y="878"/>
                  </a:lnTo>
                  <a:lnTo>
                    <a:pt x="2144" y="878"/>
                  </a:lnTo>
                  <a:lnTo>
                    <a:pt x="2144" y="878"/>
                  </a:lnTo>
                  <a:lnTo>
                    <a:pt x="2144" y="878"/>
                  </a:lnTo>
                  <a:lnTo>
                    <a:pt x="2144" y="878"/>
                  </a:lnTo>
                  <a:lnTo>
                    <a:pt x="2145" y="878"/>
                  </a:lnTo>
                  <a:lnTo>
                    <a:pt x="2145" y="878"/>
                  </a:lnTo>
                  <a:lnTo>
                    <a:pt x="2147" y="878"/>
                  </a:lnTo>
                  <a:lnTo>
                    <a:pt x="2147" y="878"/>
                  </a:lnTo>
                  <a:lnTo>
                    <a:pt x="2149" y="878"/>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51" y="877"/>
                  </a:lnTo>
                  <a:lnTo>
                    <a:pt x="2151" y="871"/>
                  </a:lnTo>
                  <a:lnTo>
                    <a:pt x="2151" y="871"/>
                  </a:lnTo>
                  <a:lnTo>
                    <a:pt x="2151" y="871"/>
                  </a:lnTo>
                  <a:lnTo>
                    <a:pt x="2151" y="871"/>
                  </a:lnTo>
                  <a:lnTo>
                    <a:pt x="2151" y="871"/>
                  </a:lnTo>
                  <a:lnTo>
                    <a:pt x="2151" y="871"/>
                  </a:lnTo>
                  <a:lnTo>
                    <a:pt x="2151" y="871"/>
                  </a:lnTo>
                  <a:lnTo>
                    <a:pt x="2151" y="871"/>
                  </a:lnTo>
                  <a:lnTo>
                    <a:pt x="2151" y="870"/>
                  </a:lnTo>
                  <a:lnTo>
                    <a:pt x="2151" y="870"/>
                  </a:lnTo>
                  <a:lnTo>
                    <a:pt x="2151" y="870"/>
                  </a:lnTo>
                  <a:lnTo>
                    <a:pt x="2151" y="870"/>
                  </a:lnTo>
                  <a:lnTo>
                    <a:pt x="2151" y="870"/>
                  </a:lnTo>
                  <a:lnTo>
                    <a:pt x="2151" y="870"/>
                  </a:lnTo>
                  <a:lnTo>
                    <a:pt x="2151" y="870"/>
                  </a:lnTo>
                  <a:lnTo>
                    <a:pt x="2151" y="870"/>
                  </a:lnTo>
                  <a:lnTo>
                    <a:pt x="2151" y="870"/>
                  </a:lnTo>
                  <a:lnTo>
                    <a:pt x="2152" y="870"/>
                  </a:lnTo>
                  <a:lnTo>
                    <a:pt x="2152" y="869"/>
                  </a:lnTo>
                  <a:lnTo>
                    <a:pt x="2152" y="869"/>
                  </a:lnTo>
                  <a:lnTo>
                    <a:pt x="2152" y="869"/>
                  </a:lnTo>
                  <a:lnTo>
                    <a:pt x="2152" y="869"/>
                  </a:lnTo>
                  <a:lnTo>
                    <a:pt x="2152" y="869"/>
                  </a:lnTo>
                  <a:lnTo>
                    <a:pt x="2152" y="869"/>
                  </a:lnTo>
                  <a:lnTo>
                    <a:pt x="2152" y="869"/>
                  </a:lnTo>
                  <a:lnTo>
                    <a:pt x="2152" y="869"/>
                  </a:lnTo>
                  <a:lnTo>
                    <a:pt x="2152" y="869"/>
                  </a:lnTo>
                  <a:lnTo>
                    <a:pt x="2153" y="869"/>
                  </a:lnTo>
                  <a:lnTo>
                    <a:pt x="2153" y="869"/>
                  </a:lnTo>
                  <a:lnTo>
                    <a:pt x="2153" y="869"/>
                  </a:lnTo>
                  <a:lnTo>
                    <a:pt x="2153"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7"/>
                  </a:lnTo>
                  <a:lnTo>
                    <a:pt x="2154" y="867"/>
                  </a:lnTo>
                  <a:lnTo>
                    <a:pt x="2154" y="867"/>
                  </a:lnTo>
                  <a:lnTo>
                    <a:pt x="2154" y="867"/>
                  </a:lnTo>
                  <a:lnTo>
                    <a:pt x="2154" y="867"/>
                  </a:lnTo>
                  <a:lnTo>
                    <a:pt x="2154" y="867"/>
                  </a:lnTo>
                  <a:lnTo>
                    <a:pt x="2154" y="867"/>
                  </a:lnTo>
                  <a:lnTo>
                    <a:pt x="2154" y="867"/>
                  </a:lnTo>
                  <a:lnTo>
                    <a:pt x="2154" y="867"/>
                  </a:lnTo>
                  <a:lnTo>
                    <a:pt x="2155" y="867"/>
                  </a:lnTo>
                  <a:lnTo>
                    <a:pt x="2155" y="863"/>
                  </a:lnTo>
                  <a:lnTo>
                    <a:pt x="2155" y="863"/>
                  </a:lnTo>
                  <a:lnTo>
                    <a:pt x="2155" y="863"/>
                  </a:lnTo>
                  <a:lnTo>
                    <a:pt x="2158" y="863"/>
                  </a:lnTo>
                  <a:lnTo>
                    <a:pt x="2158" y="863"/>
                  </a:lnTo>
                  <a:lnTo>
                    <a:pt x="2175" y="863"/>
                  </a:lnTo>
                  <a:lnTo>
                    <a:pt x="2175" y="862"/>
                  </a:lnTo>
                  <a:lnTo>
                    <a:pt x="2175" y="862"/>
                  </a:lnTo>
                  <a:lnTo>
                    <a:pt x="2175" y="862"/>
                  </a:lnTo>
                  <a:lnTo>
                    <a:pt x="2175" y="862"/>
                  </a:lnTo>
                  <a:lnTo>
                    <a:pt x="2175" y="862"/>
                  </a:lnTo>
                  <a:lnTo>
                    <a:pt x="2175" y="862"/>
                  </a:lnTo>
                  <a:lnTo>
                    <a:pt x="2175" y="862"/>
                  </a:lnTo>
                  <a:lnTo>
                    <a:pt x="2175" y="862"/>
                  </a:lnTo>
                  <a:lnTo>
                    <a:pt x="2175" y="862"/>
                  </a:lnTo>
                  <a:lnTo>
                    <a:pt x="2176" y="862"/>
                  </a:lnTo>
                  <a:lnTo>
                    <a:pt x="2176" y="862"/>
                  </a:lnTo>
                  <a:lnTo>
                    <a:pt x="2178" y="862"/>
                  </a:lnTo>
                  <a:lnTo>
                    <a:pt x="2178" y="861"/>
                  </a:lnTo>
                  <a:lnTo>
                    <a:pt x="2182" y="861"/>
                  </a:lnTo>
                  <a:lnTo>
                    <a:pt x="2182" y="856"/>
                  </a:lnTo>
                  <a:lnTo>
                    <a:pt x="2182" y="856"/>
                  </a:lnTo>
                  <a:lnTo>
                    <a:pt x="2182" y="856"/>
                  </a:lnTo>
                  <a:lnTo>
                    <a:pt x="2182" y="856"/>
                  </a:lnTo>
                  <a:lnTo>
                    <a:pt x="2182" y="856"/>
                  </a:lnTo>
                  <a:lnTo>
                    <a:pt x="2182" y="856"/>
                  </a:lnTo>
                  <a:lnTo>
                    <a:pt x="2182" y="856"/>
                  </a:lnTo>
                  <a:lnTo>
                    <a:pt x="2183" y="856"/>
                  </a:lnTo>
                  <a:lnTo>
                    <a:pt x="2183" y="854"/>
                  </a:lnTo>
                  <a:lnTo>
                    <a:pt x="2183" y="854"/>
                  </a:lnTo>
                  <a:lnTo>
                    <a:pt x="2183" y="854"/>
                  </a:lnTo>
                  <a:lnTo>
                    <a:pt x="2183" y="854"/>
                  </a:lnTo>
                  <a:lnTo>
                    <a:pt x="2183" y="854"/>
                  </a:lnTo>
                  <a:lnTo>
                    <a:pt x="2183" y="854"/>
                  </a:lnTo>
                  <a:lnTo>
                    <a:pt x="2183" y="854"/>
                  </a:lnTo>
                  <a:lnTo>
                    <a:pt x="2183" y="854"/>
                  </a:lnTo>
                  <a:lnTo>
                    <a:pt x="2183" y="854"/>
                  </a:lnTo>
                  <a:lnTo>
                    <a:pt x="2183" y="854"/>
                  </a:lnTo>
                  <a:lnTo>
                    <a:pt x="2183" y="851"/>
                  </a:lnTo>
                  <a:lnTo>
                    <a:pt x="2183" y="851"/>
                  </a:lnTo>
                  <a:lnTo>
                    <a:pt x="2183" y="851"/>
                  </a:lnTo>
                  <a:lnTo>
                    <a:pt x="2183" y="851"/>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5" y="849"/>
                  </a:lnTo>
                  <a:lnTo>
                    <a:pt x="2185" y="849"/>
                  </a:lnTo>
                  <a:lnTo>
                    <a:pt x="2185" y="849"/>
                  </a:lnTo>
                  <a:lnTo>
                    <a:pt x="2185" y="848"/>
                  </a:lnTo>
                  <a:lnTo>
                    <a:pt x="2185" y="848"/>
                  </a:lnTo>
                  <a:lnTo>
                    <a:pt x="2185" y="848"/>
                  </a:lnTo>
                  <a:lnTo>
                    <a:pt x="2185" y="848"/>
                  </a:lnTo>
                  <a:lnTo>
                    <a:pt x="2185" y="848"/>
                  </a:lnTo>
                  <a:lnTo>
                    <a:pt x="2185" y="848"/>
                  </a:lnTo>
                  <a:lnTo>
                    <a:pt x="2185" y="848"/>
                  </a:lnTo>
                  <a:lnTo>
                    <a:pt x="2185" y="848"/>
                  </a:lnTo>
                  <a:lnTo>
                    <a:pt x="2185" y="844"/>
                  </a:lnTo>
                  <a:lnTo>
                    <a:pt x="2185" y="844"/>
                  </a:lnTo>
                  <a:lnTo>
                    <a:pt x="2185" y="844"/>
                  </a:lnTo>
                  <a:lnTo>
                    <a:pt x="2186" y="844"/>
                  </a:lnTo>
                  <a:lnTo>
                    <a:pt x="2186" y="840"/>
                  </a:lnTo>
                  <a:lnTo>
                    <a:pt x="2186" y="840"/>
                  </a:lnTo>
                  <a:lnTo>
                    <a:pt x="2186" y="840"/>
                  </a:lnTo>
                  <a:lnTo>
                    <a:pt x="2186" y="840"/>
                  </a:lnTo>
                  <a:lnTo>
                    <a:pt x="2186" y="840"/>
                  </a:lnTo>
                  <a:lnTo>
                    <a:pt x="2186" y="840"/>
                  </a:lnTo>
                  <a:lnTo>
                    <a:pt x="2186" y="840"/>
                  </a:lnTo>
                  <a:lnTo>
                    <a:pt x="2186" y="840"/>
                  </a:lnTo>
                  <a:lnTo>
                    <a:pt x="2186" y="840"/>
                  </a:lnTo>
                  <a:lnTo>
                    <a:pt x="2187" y="840"/>
                  </a:lnTo>
                  <a:lnTo>
                    <a:pt x="2187" y="840"/>
                  </a:lnTo>
                  <a:lnTo>
                    <a:pt x="2187" y="840"/>
                  </a:lnTo>
                  <a:lnTo>
                    <a:pt x="2187" y="840"/>
                  </a:lnTo>
                  <a:lnTo>
                    <a:pt x="2187" y="840"/>
                  </a:lnTo>
                  <a:lnTo>
                    <a:pt x="2187" y="840"/>
                  </a:lnTo>
                  <a:lnTo>
                    <a:pt x="2187" y="840"/>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8" y="837"/>
                  </a:lnTo>
                  <a:lnTo>
                    <a:pt x="2188" y="837"/>
                  </a:lnTo>
                  <a:lnTo>
                    <a:pt x="2190" y="837"/>
                  </a:lnTo>
                  <a:lnTo>
                    <a:pt x="2190" y="837"/>
                  </a:lnTo>
                  <a:lnTo>
                    <a:pt x="2193" y="837"/>
                  </a:lnTo>
                  <a:lnTo>
                    <a:pt x="2193" y="837"/>
                  </a:lnTo>
                  <a:lnTo>
                    <a:pt x="2214" y="837"/>
                  </a:lnTo>
                  <a:lnTo>
                    <a:pt x="2214" y="837"/>
                  </a:lnTo>
                  <a:lnTo>
                    <a:pt x="2214" y="837"/>
                  </a:lnTo>
                  <a:lnTo>
                    <a:pt x="2214" y="837"/>
                  </a:lnTo>
                  <a:lnTo>
                    <a:pt x="2214" y="837"/>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4"/>
                  </a:lnTo>
                  <a:lnTo>
                    <a:pt x="2215" y="834"/>
                  </a:lnTo>
                  <a:lnTo>
                    <a:pt x="2215" y="833"/>
                  </a:lnTo>
                  <a:lnTo>
                    <a:pt x="2215" y="833"/>
                  </a:lnTo>
                  <a:lnTo>
                    <a:pt x="2215" y="833"/>
                  </a:lnTo>
                  <a:lnTo>
                    <a:pt x="2215" y="833"/>
                  </a:lnTo>
                  <a:lnTo>
                    <a:pt x="2215" y="833"/>
                  </a:lnTo>
                  <a:lnTo>
                    <a:pt x="2216" y="833"/>
                  </a:lnTo>
                  <a:lnTo>
                    <a:pt x="2216" y="833"/>
                  </a:lnTo>
                  <a:lnTo>
                    <a:pt x="2217" y="833"/>
                  </a:lnTo>
                  <a:lnTo>
                    <a:pt x="2217" y="833"/>
                  </a:lnTo>
                  <a:lnTo>
                    <a:pt x="2217" y="833"/>
                  </a:lnTo>
                  <a:lnTo>
                    <a:pt x="2217" y="831"/>
                  </a:lnTo>
                  <a:lnTo>
                    <a:pt x="2217" y="831"/>
                  </a:lnTo>
                  <a:lnTo>
                    <a:pt x="2217" y="829"/>
                  </a:lnTo>
                  <a:lnTo>
                    <a:pt x="2217" y="829"/>
                  </a:lnTo>
                  <a:lnTo>
                    <a:pt x="2217" y="829"/>
                  </a:lnTo>
                  <a:lnTo>
                    <a:pt x="2217" y="829"/>
                  </a:lnTo>
                  <a:lnTo>
                    <a:pt x="2217" y="828"/>
                  </a:lnTo>
                  <a:lnTo>
                    <a:pt x="2217" y="828"/>
                  </a:lnTo>
                  <a:lnTo>
                    <a:pt x="2217" y="828"/>
                  </a:lnTo>
                  <a:lnTo>
                    <a:pt x="2217" y="828"/>
                  </a:lnTo>
                  <a:lnTo>
                    <a:pt x="2217" y="828"/>
                  </a:lnTo>
                  <a:lnTo>
                    <a:pt x="2217" y="828"/>
                  </a:lnTo>
                  <a:lnTo>
                    <a:pt x="2217" y="827"/>
                  </a:lnTo>
                  <a:lnTo>
                    <a:pt x="2217" y="827"/>
                  </a:lnTo>
                  <a:lnTo>
                    <a:pt x="2217" y="827"/>
                  </a:lnTo>
                  <a:lnTo>
                    <a:pt x="2218" y="827"/>
                  </a:lnTo>
                  <a:lnTo>
                    <a:pt x="2218" y="827"/>
                  </a:lnTo>
                  <a:lnTo>
                    <a:pt x="2218" y="827"/>
                  </a:lnTo>
                  <a:lnTo>
                    <a:pt x="2218" y="825"/>
                  </a:lnTo>
                  <a:lnTo>
                    <a:pt x="2218" y="825"/>
                  </a:lnTo>
                  <a:lnTo>
                    <a:pt x="2218" y="823"/>
                  </a:lnTo>
                  <a:lnTo>
                    <a:pt x="2218" y="823"/>
                  </a:lnTo>
                  <a:lnTo>
                    <a:pt x="2218" y="823"/>
                  </a:lnTo>
                  <a:lnTo>
                    <a:pt x="2221" y="823"/>
                  </a:lnTo>
                  <a:lnTo>
                    <a:pt x="2221" y="899"/>
                  </a:lnTo>
                  <a:lnTo>
                    <a:pt x="2221" y="899"/>
                  </a:lnTo>
                  <a:lnTo>
                    <a:pt x="2221" y="899"/>
                  </a:lnTo>
                  <a:lnTo>
                    <a:pt x="2221" y="899"/>
                  </a:lnTo>
                  <a:lnTo>
                    <a:pt x="2221" y="899"/>
                  </a:lnTo>
                  <a:lnTo>
                    <a:pt x="2221" y="899"/>
                  </a:lnTo>
                  <a:lnTo>
                    <a:pt x="2221" y="899"/>
                  </a:lnTo>
                  <a:lnTo>
                    <a:pt x="2221" y="899"/>
                  </a:lnTo>
                  <a:lnTo>
                    <a:pt x="2221" y="820"/>
                  </a:lnTo>
                  <a:lnTo>
                    <a:pt x="2221" y="820"/>
                  </a:lnTo>
                  <a:lnTo>
                    <a:pt x="2221" y="820"/>
                  </a:lnTo>
                  <a:lnTo>
                    <a:pt x="2231" y="820"/>
                  </a:lnTo>
                  <a:lnTo>
                    <a:pt x="2231" y="818"/>
                  </a:lnTo>
                  <a:lnTo>
                    <a:pt x="2231" y="818"/>
                  </a:lnTo>
                  <a:lnTo>
                    <a:pt x="2231" y="818"/>
                  </a:lnTo>
                  <a:lnTo>
                    <a:pt x="2231" y="818"/>
                  </a:lnTo>
                  <a:lnTo>
                    <a:pt x="2231" y="818"/>
                  </a:lnTo>
                  <a:lnTo>
                    <a:pt x="2231" y="818"/>
                  </a:lnTo>
                  <a:lnTo>
                    <a:pt x="2231" y="818"/>
                  </a:lnTo>
                  <a:lnTo>
                    <a:pt x="2231" y="818"/>
                  </a:lnTo>
                  <a:lnTo>
                    <a:pt x="2231" y="818"/>
                  </a:lnTo>
                  <a:lnTo>
                    <a:pt x="2233" y="818"/>
                  </a:lnTo>
                  <a:lnTo>
                    <a:pt x="2233" y="818"/>
                  </a:lnTo>
                  <a:lnTo>
                    <a:pt x="2239" y="818"/>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40" y="814"/>
                  </a:lnTo>
                  <a:lnTo>
                    <a:pt x="2240" y="814"/>
                  </a:lnTo>
                  <a:lnTo>
                    <a:pt x="2240" y="814"/>
                  </a:lnTo>
                  <a:lnTo>
                    <a:pt x="2240" y="814"/>
                  </a:lnTo>
                  <a:lnTo>
                    <a:pt x="2240" y="814"/>
                  </a:lnTo>
                  <a:lnTo>
                    <a:pt x="2240" y="814"/>
                  </a:lnTo>
                  <a:lnTo>
                    <a:pt x="2241" y="814"/>
                  </a:lnTo>
                  <a:lnTo>
                    <a:pt x="2241" y="814"/>
                  </a:lnTo>
                  <a:lnTo>
                    <a:pt x="2241" y="814"/>
                  </a:lnTo>
                  <a:lnTo>
                    <a:pt x="2241" y="814"/>
                  </a:lnTo>
                  <a:lnTo>
                    <a:pt x="2243" y="814"/>
                  </a:lnTo>
                  <a:lnTo>
                    <a:pt x="2243" y="814"/>
                  </a:lnTo>
                  <a:lnTo>
                    <a:pt x="2249" y="814"/>
                  </a:lnTo>
                  <a:lnTo>
                    <a:pt x="2249" y="814"/>
                  </a:lnTo>
                  <a:lnTo>
                    <a:pt x="2265" y="814"/>
                  </a:lnTo>
                  <a:lnTo>
                    <a:pt x="2265" y="813"/>
                  </a:lnTo>
                  <a:lnTo>
                    <a:pt x="2266" y="813"/>
                  </a:lnTo>
                  <a:lnTo>
                    <a:pt x="2266" y="812"/>
                  </a:lnTo>
                  <a:lnTo>
                    <a:pt x="2266" y="812"/>
                  </a:lnTo>
                  <a:lnTo>
                    <a:pt x="2266" y="812"/>
                  </a:lnTo>
                  <a:lnTo>
                    <a:pt x="2266" y="812"/>
                  </a:lnTo>
                  <a:lnTo>
                    <a:pt x="2266" y="812"/>
                  </a:lnTo>
                  <a:lnTo>
                    <a:pt x="2266" y="812"/>
                  </a:lnTo>
                  <a:lnTo>
                    <a:pt x="2266" y="812"/>
                  </a:lnTo>
                  <a:lnTo>
                    <a:pt x="2266" y="812"/>
                  </a:lnTo>
                  <a:lnTo>
                    <a:pt x="2266" y="812"/>
                  </a:lnTo>
                  <a:lnTo>
                    <a:pt x="2267" y="812"/>
                  </a:lnTo>
                  <a:lnTo>
                    <a:pt x="2267" y="812"/>
                  </a:lnTo>
                  <a:lnTo>
                    <a:pt x="2267" y="812"/>
                  </a:lnTo>
                  <a:lnTo>
                    <a:pt x="2267" y="812"/>
                  </a:lnTo>
                  <a:lnTo>
                    <a:pt x="2269" y="812"/>
                  </a:lnTo>
                  <a:lnTo>
                    <a:pt x="2269" y="812"/>
                  </a:lnTo>
                  <a:lnTo>
                    <a:pt x="2273" y="812"/>
                  </a:lnTo>
                  <a:lnTo>
                    <a:pt x="2273" y="810"/>
                  </a:lnTo>
                  <a:lnTo>
                    <a:pt x="2273" y="810"/>
                  </a:lnTo>
                  <a:lnTo>
                    <a:pt x="2273" y="810"/>
                  </a:lnTo>
                  <a:lnTo>
                    <a:pt x="2273" y="810"/>
                  </a:lnTo>
                  <a:lnTo>
                    <a:pt x="2273" y="810"/>
                  </a:lnTo>
                  <a:lnTo>
                    <a:pt x="2273" y="810"/>
                  </a:lnTo>
                  <a:lnTo>
                    <a:pt x="2273" y="810"/>
                  </a:lnTo>
                  <a:lnTo>
                    <a:pt x="2273" y="810"/>
                  </a:lnTo>
                  <a:lnTo>
                    <a:pt x="2273" y="809"/>
                  </a:lnTo>
                  <a:lnTo>
                    <a:pt x="2275" y="809"/>
                  </a:lnTo>
                  <a:lnTo>
                    <a:pt x="2275" y="809"/>
                  </a:lnTo>
                  <a:lnTo>
                    <a:pt x="2277" y="809"/>
                  </a:lnTo>
                  <a:lnTo>
                    <a:pt x="2277" y="808"/>
                  </a:lnTo>
                  <a:lnTo>
                    <a:pt x="2277" y="808"/>
                  </a:lnTo>
                  <a:lnTo>
                    <a:pt x="2277" y="808"/>
                  </a:lnTo>
                  <a:lnTo>
                    <a:pt x="2277" y="808"/>
                  </a:lnTo>
                  <a:lnTo>
                    <a:pt x="2277" y="808"/>
                  </a:lnTo>
                  <a:lnTo>
                    <a:pt x="2278" y="808"/>
                  </a:lnTo>
                  <a:lnTo>
                    <a:pt x="2278" y="808"/>
                  </a:lnTo>
                  <a:lnTo>
                    <a:pt x="2278" y="808"/>
                  </a:lnTo>
                  <a:lnTo>
                    <a:pt x="2278" y="808"/>
                  </a:lnTo>
                  <a:lnTo>
                    <a:pt x="2279" y="808"/>
                  </a:lnTo>
                  <a:lnTo>
                    <a:pt x="2279" y="808"/>
                  </a:lnTo>
                  <a:lnTo>
                    <a:pt x="2279" y="808"/>
                  </a:lnTo>
                  <a:lnTo>
                    <a:pt x="2279" y="808"/>
                  </a:lnTo>
                  <a:lnTo>
                    <a:pt x="2280" y="808"/>
                  </a:lnTo>
                  <a:lnTo>
                    <a:pt x="2280" y="808"/>
                  </a:lnTo>
                  <a:lnTo>
                    <a:pt x="2282" y="808"/>
                  </a:lnTo>
                  <a:lnTo>
                    <a:pt x="2282" y="808"/>
                  </a:lnTo>
                  <a:lnTo>
                    <a:pt x="2283" y="808"/>
                  </a:lnTo>
                  <a:lnTo>
                    <a:pt x="2283" y="808"/>
                  </a:lnTo>
                  <a:lnTo>
                    <a:pt x="2285" y="808"/>
                  </a:lnTo>
                  <a:lnTo>
                    <a:pt x="2285" y="808"/>
                  </a:lnTo>
                  <a:lnTo>
                    <a:pt x="2288" y="808"/>
                  </a:lnTo>
                  <a:lnTo>
                    <a:pt x="2288" y="808"/>
                  </a:lnTo>
                  <a:lnTo>
                    <a:pt x="2292" y="808"/>
                  </a:lnTo>
                  <a:lnTo>
                    <a:pt x="2292" y="807"/>
                  </a:lnTo>
                  <a:lnTo>
                    <a:pt x="2293" y="807"/>
                  </a:lnTo>
                  <a:lnTo>
                    <a:pt x="2293" y="806"/>
                  </a:lnTo>
                  <a:lnTo>
                    <a:pt x="2294" y="806"/>
                  </a:lnTo>
                  <a:lnTo>
                    <a:pt x="2294" y="806"/>
                  </a:lnTo>
                  <a:lnTo>
                    <a:pt x="2298" y="806"/>
                  </a:lnTo>
                  <a:lnTo>
                    <a:pt x="2298" y="806"/>
                  </a:lnTo>
                  <a:lnTo>
                    <a:pt x="2298" y="806"/>
                  </a:lnTo>
                  <a:lnTo>
                    <a:pt x="2298" y="806"/>
                  </a:lnTo>
                  <a:lnTo>
                    <a:pt x="2298" y="806"/>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04"/>
                  </a:lnTo>
                  <a:lnTo>
                    <a:pt x="2298" y="804"/>
                  </a:lnTo>
                  <a:lnTo>
                    <a:pt x="2298" y="801"/>
                  </a:lnTo>
                  <a:lnTo>
                    <a:pt x="2299" y="801"/>
                  </a:lnTo>
                  <a:lnTo>
                    <a:pt x="2299" y="800"/>
                  </a:lnTo>
                  <a:lnTo>
                    <a:pt x="2308" y="800"/>
                  </a:lnTo>
                  <a:lnTo>
                    <a:pt x="2308" y="799"/>
                  </a:lnTo>
                  <a:lnTo>
                    <a:pt x="2311" y="799"/>
                  </a:lnTo>
                  <a:lnTo>
                    <a:pt x="2311" y="799"/>
                  </a:lnTo>
                  <a:lnTo>
                    <a:pt x="2350" y="799"/>
                  </a:lnTo>
                  <a:lnTo>
                    <a:pt x="2350" y="798"/>
                  </a:lnTo>
                  <a:lnTo>
                    <a:pt x="2350" y="798"/>
                  </a:lnTo>
                  <a:lnTo>
                    <a:pt x="2350" y="797"/>
                  </a:lnTo>
                  <a:lnTo>
                    <a:pt x="2351" y="797"/>
                  </a:lnTo>
                  <a:lnTo>
                    <a:pt x="2351" y="797"/>
                  </a:lnTo>
                  <a:lnTo>
                    <a:pt x="2365" y="797"/>
                  </a:lnTo>
                  <a:lnTo>
                    <a:pt x="2365" y="796"/>
                  </a:lnTo>
                  <a:lnTo>
                    <a:pt x="2365" y="796"/>
                  </a:lnTo>
                  <a:lnTo>
                    <a:pt x="2365" y="796"/>
                  </a:lnTo>
                  <a:lnTo>
                    <a:pt x="2365" y="796"/>
                  </a:lnTo>
                  <a:lnTo>
                    <a:pt x="2365" y="796"/>
                  </a:lnTo>
                  <a:lnTo>
                    <a:pt x="2365" y="796"/>
                  </a:lnTo>
                  <a:lnTo>
                    <a:pt x="2365" y="796"/>
                  </a:lnTo>
                  <a:lnTo>
                    <a:pt x="2366" y="796"/>
                  </a:lnTo>
                  <a:lnTo>
                    <a:pt x="2366" y="796"/>
                  </a:lnTo>
                  <a:lnTo>
                    <a:pt x="2367" y="796"/>
                  </a:lnTo>
                  <a:lnTo>
                    <a:pt x="2367" y="796"/>
                  </a:lnTo>
                  <a:lnTo>
                    <a:pt x="2369" y="796"/>
                  </a:lnTo>
                  <a:lnTo>
                    <a:pt x="2369" y="796"/>
                  </a:lnTo>
                  <a:lnTo>
                    <a:pt x="2371" y="796"/>
                  </a:lnTo>
                  <a:lnTo>
                    <a:pt x="2371" y="796"/>
                  </a:lnTo>
                  <a:lnTo>
                    <a:pt x="2382" y="796"/>
                  </a:lnTo>
                  <a:lnTo>
                    <a:pt x="2382"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11" y="796"/>
                  </a:lnTo>
                  <a:lnTo>
                    <a:pt x="2411" y="796"/>
                  </a:lnTo>
                  <a:lnTo>
                    <a:pt x="2413" y="796"/>
                  </a:lnTo>
                  <a:lnTo>
                    <a:pt x="2413" y="796"/>
                  </a:lnTo>
                  <a:lnTo>
                    <a:pt x="2417" y="796"/>
                  </a:lnTo>
                  <a:lnTo>
                    <a:pt x="2417" y="796"/>
                  </a:lnTo>
                  <a:lnTo>
                    <a:pt x="2422" y="796"/>
                  </a:lnTo>
                  <a:lnTo>
                    <a:pt x="2422" y="796"/>
                  </a:lnTo>
                  <a:lnTo>
                    <a:pt x="2428" y="796"/>
                  </a:lnTo>
                  <a:lnTo>
                    <a:pt x="2428" y="796"/>
                  </a:lnTo>
                  <a:lnTo>
                    <a:pt x="2439" y="796"/>
                  </a:lnTo>
                  <a:lnTo>
                    <a:pt x="2439" y="796"/>
                  </a:lnTo>
                  <a:lnTo>
                    <a:pt x="2451" y="796"/>
                  </a:lnTo>
                  <a:lnTo>
                    <a:pt x="2451" y="796"/>
                  </a:lnTo>
                  <a:lnTo>
                    <a:pt x="2451" y="796"/>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2" y="795"/>
                  </a:lnTo>
                  <a:lnTo>
                    <a:pt x="2452" y="795"/>
                  </a:lnTo>
                  <a:lnTo>
                    <a:pt x="2452" y="795"/>
                  </a:lnTo>
                  <a:lnTo>
                    <a:pt x="2452" y="795"/>
                  </a:lnTo>
                  <a:lnTo>
                    <a:pt x="2453" y="795"/>
                  </a:lnTo>
                  <a:lnTo>
                    <a:pt x="2453" y="795"/>
                  </a:lnTo>
                  <a:lnTo>
                    <a:pt x="2453" y="795"/>
                  </a:lnTo>
                  <a:lnTo>
                    <a:pt x="2453" y="795"/>
                  </a:lnTo>
                  <a:lnTo>
                    <a:pt x="2454" y="795"/>
                  </a:lnTo>
                  <a:lnTo>
                    <a:pt x="2454" y="795"/>
                  </a:lnTo>
                  <a:lnTo>
                    <a:pt x="2456" y="795"/>
                  </a:lnTo>
                  <a:lnTo>
                    <a:pt x="2456" y="795"/>
                  </a:lnTo>
                  <a:lnTo>
                    <a:pt x="2457" y="795"/>
                  </a:lnTo>
                  <a:lnTo>
                    <a:pt x="2457" y="795"/>
                  </a:lnTo>
                  <a:lnTo>
                    <a:pt x="2468" y="795"/>
                  </a:lnTo>
                  <a:lnTo>
                    <a:pt x="2468" y="793"/>
                  </a:lnTo>
                  <a:lnTo>
                    <a:pt x="2468" y="793"/>
                  </a:lnTo>
                  <a:lnTo>
                    <a:pt x="2468" y="793"/>
                  </a:lnTo>
                  <a:lnTo>
                    <a:pt x="2469" y="793"/>
                  </a:lnTo>
                  <a:lnTo>
                    <a:pt x="2469" y="793"/>
                  </a:lnTo>
                  <a:lnTo>
                    <a:pt x="2469" y="793"/>
                  </a:lnTo>
                  <a:lnTo>
                    <a:pt x="2469" y="793"/>
                  </a:lnTo>
                  <a:lnTo>
                    <a:pt x="2471" y="793"/>
                  </a:lnTo>
                  <a:lnTo>
                    <a:pt x="2471" y="899"/>
                  </a:lnTo>
                  <a:lnTo>
                    <a:pt x="2471" y="899"/>
                  </a:lnTo>
                  <a:lnTo>
                    <a:pt x="2471" y="899"/>
                  </a:lnTo>
                  <a:lnTo>
                    <a:pt x="2471" y="899"/>
                  </a:lnTo>
                  <a:lnTo>
                    <a:pt x="2471" y="788"/>
                  </a:lnTo>
                  <a:lnTo>
                    <a:pt x="2472" y="788"/>
                  </a:lnTo>
                  <a:lnTo>
                    <a:pt x="2472" y="788"/>
                  </a:lnTo>
                  <a:lnTo>
                    <a:pt x="2472" y="788"/>
                  </a:lnTo>
                  <a:lnTo>
                    <a:pt x="2472" y="788"/>
                  </a:lnTo>
                  <a:lnTo>
                    <a:pt x="2474" y="788"/>
                  </a:lnTo>
                  <a:lnTo>
                    <a:pt x="2474" y="788"/>
                  </a:lnTo>
                  <a:lnTo>
                    <a:pt x="2476" y="788"/>
                  </a:lnTo>
                  <a:lnTo>
                    <a:pt x="2476" y="788"/>
                  </a:lnTo>
                  <a:lnTo>
                    <a:pt x="2481" y="788"/>
                  </a:lnTo>
                  <a:lnTo>
                    <a:pt x="2481" y="788"/>
                  </a:lnTo>
                  <a:lnTo>
                    <a:pt x="2488" y="788"/>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9" y="784"/>
                  </a:lnTo>
                  <a:lnTo>
                    <a:pt x="2489" y="784"/>
                  </a:lnTo>
                  <a:lnTo>
                    <a:pt x="2490" y="784"/>
                  </a:lnTo>
                  <a:lnTo>
                    <a:pt x="2490" y="784"/>
                  </a:lnTo>
                  <a:lnTo>
                    <a:pt x="2492" y="784"/>
                  </a:lnTo>
                  <a:lnTo>
                    <a:pt x="2492" y="784"/>
                  </a:lnTo>
                  <a:lnTo>
                    <a:pt x="2493" y="784"/>
                  </a:lnTo>
                  <a:lnTo>
                    <a:pt x="2493" y="784"/>
                  </a:lnTo>
                  <a:lnTo>
                    <a:pt x="2495" y="784"/>
                  </a:lnTo>
                  <a:lnTo>
                    <a:pt x="2495" y="784"/>
                  </a:lnTo>
                  <a:lnTo>
                    <a:pt x="2496" y="784"/>
                  </a:lnTo>
                  <a:lnTo>
                    <a:pt x="2496" y="784"/>
                  </a:lnTo>
                  <a:lnTo>
                    <a:pt x="2499" y="784"/>
                  </a:lnTo>
                  <a:lnTo>
                    <a:pt x="2499" y="784"/>
                  </a:lnTo>
                  <a:lnTo>
                    <a:pt x="2503" y="784"/>
                  </a:lnTo>
                  <a:lnTo>
                    <a:pt x="2503" y="784"/>
                  </a:lnTo>
                  <a:lnTo>
                    <a:pt x="2514" y="784"/>
                  </a:lnTo>
                  <a:lnTo>
                    <a:pt x="2514" y="784"/>
                  </a:lnTo>
                  <a:lnTo>
                    <a:pt x="2524" y="784"/>
                  </a:lnTo>
                  <a:lnTo>
                    <a:pt x="2524" y="782"/>
                  </a:lnTo>
                  <a:lnTo>
                    <a:pt x="2526" y="782"/>
                  </a:lnTo>
                  <a:lnTo>
                    <a:pt x="2526" y="780"/>
                  </a:lnTo>
                  <a:lnTo>
                    <a:pt x="2526" y="780"/>
                  </a:lnTo>
                  <a:lnTo>
                    <a:pt x="2526" y="780"/>
                  </a:lnTo>
                  <a:lnTo>
                    <a:pt x="2526" y="780"/>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2"/>
                  </a:lnTo>
                  <a:lnTo>
                    <a:pt x="2526" y="772"/>
                  </a:lnTo>
                  <a:lnTo>
                    <a:pt x="2526" y="772"/>
                  </a:lnTo>
                  <a:lnTo>
                    <a:pt x="2526" y="772"/>
                  </a:lnTo>
                  <a:lnTo>
                    <a:pt x="2526" y="772"/>
                  </a:lnTo>
                  <a:lnTo>
                    <a:pt x="2526" y="772"/>
                  </a:lnTo>
                  <a:lnTo>
                    <a:pt x="2526" y="772"/>
                  </a:lnTo>
                  <a:lnTo>
                    <a:pt x="2526" y="772"/>
                  </a:lnTo>
                  <a:lnTo>
                    <a:pt x="2526" y="772"/>
                  </a:lnTo>
                  <a:lnTo>
                    <a:pt x="2527" y="772"/>
                  </a:lnTo>
                  <a:lnTo>
                    <a:pt x="2527" y="772"/>
                  </a:lnTo>
                  <a:lnTo>
                    <a:pt x="2531" y="772"/>
                  </a:lnTo>
                  <a:lnTo>
                    <a:pt x="2531" y="771"/>
                  </a:lnTo>
                  <a:lnTo>
                    <a:pt x="2531" y="771"/>
                  </a:lnTo>
                  <a:lnTo>
                    <a:pt x="2531" y="899"/>
                  </a:lnTo>
                  <a:lnTo>
                    <a:pt x="2531" y="899"/>
                  </a:lnTo>
                  <a:lnTo>
                    <a:pt x="2531" y="899"/>
                  </a:lnTo>
                  <a:lnTo>
                    <a:pt x="2531" y="899"/>
                  </a:lnTo>
                  <a:lnTo>
                    <a:pt x="2531" y="769"/>
                  </a:lnTo>
                  <a:lnTo>
                    <a:pt x="2531" y="769"/>
                  </a:lnTo>
                  <a:lnTo>
                    <a:pt x="2531" y="769"/>
                  </a:lnTo>
                  <a:lnTo>
                    <a:pt x="2531" y="769"/>
                  </a:lnTo>
                  <a:lnTo>
                    <a:pt x="2531" y="769"/>
                  </a:lnTo>
                  <a:lnTo>
                    <a:pt x="2531" y="769"/>
                  </a:lnTo>
                  <a:lnTo>
                    <a:pt x="2531" y="769"/>
                  </a:lnTo>
                  <a:lnTo>
                    <a:pt x="2531" y="769"/>
                  </a:lnTo>
                  <a:lnTo>
                    <a:pt x="2531" y="768"/>
                  </a:lnTo>
                  <a:lnTo>
                    <a:pt x="2531" y="768"/>
                  </a:lnTo>
                  <a:lnTo>
                    <a:pt x="2531" y="768"/>
                  </a:lnTo>
                  <a:lnTo>
                    <a:pt x="2531" y="768"/>
                  </a:lnTo>
                  <a:lnTo>
                    <a:pt x="2531" y="768"/>
                  </a:lnTo>
                  <a:lnTo>
                    <a:pt x="2531" y="768"/>
                  </a:lnTo>
                  <a:lnTo>
                    <a:pt x="2531" y="768"/>
                  </a:lnTo>
                  <a:lnTo>
                    <a:pt x="2531" y="768"/>
                  </a:lnTo>
                  <a:lnTo>
                    <a:pt x="2531" y="768"/>
                  </a:lnTo>
                  <a:lnTo>
                    <a:pt x="2532" y="768"/>
                  </a:lnTo>
                  <a:lnTo>
                    <a:pt x="2532" y="767"/>
                  </a:lnTo>
                  <a:lnTo>
                    <a:pt x="2532" y="767"/>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4" y="766"/>
                  </a:lnTo>
                  <a:lnTo>
                    <a:pt x="2534" y="766"/>
                  </a:lnTo>
                  <a:lnTo>
                    <a:pt x="2537" y="766"/>
                  </a:lnTo>
                  <a:lnTo>
                    <a:pt x="2537" y="766"/>
                  </a:lnTo>
                  <a:lnTo>
                    <a:pt x="2541" y="766"/>
                  </a:lnTo>
                  <a:lnTo>
                    <a:pt x="2541" y="766"/>
                  </a:lnTo>
                  <a:lnTo>
                    <a:pt x="2590" y="766"/>
                  </a:lnTo>
                  <a:lnTo>
                    <a:pt x="2590" y="766"/>
                  </a:lnTo>
                  <a:lnTo>
                    <a:pt x="2590" y="766"/>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1" y="765"/>
                  </a:lnTo>
                  <a:lnTo>
                    <a:pt x="2591" y="765"/>
                  </a:lnTo>
                  <a:lnTo>
                    <a:pt x="2591" y="765"/>
                  </a:lnTo>
                  <a:lnTo>
                    <a:pt x="2591" y="765"/>
                  </a:lnTo>
                  <a:lnTo>
                    <a:pt x="2591" y="765"/>
                  </a:lnTo>
                  <a:lnTo>
                    <a:pt x="2591" y="765"/>
                  </a:lnTo>
                  <a:lnTo>
                    <a:pt x="2591" y="765"/>
                  </a:lnTo>
                  <a:lnTo>
                    <a:pt x="2591" y="765"/>
                  </a:lnTo>
                  <a:lnTo>
                    <a:pt x="2592" y="765"/>
                  </a:lnTo>
                  <a:lnTo>
                    <a:pt x="2592" y="765"/>
                  </a:lnTo>
                  <a:lnTo>
                    <a:pt x="2593" y="765"/>
                  </a:lnTo>
                  <a:lnTo>
                    <a:pt x="2593" y="765"/>
                  </a:lnTo>
                  <a:lnTo>
                    <a:pt x="2596" y="765"/>
                  </a:lnTo>
                  <a:lnTo>
                    <a:pt x="2596" y="765"/>
                  </a:lnTo>
                  <a:lnTo>
                    <a:pt x="2599" y="765"/>
                  </a:lnTo>
                  <a:lnTo>
                    <a:pt x="2599" y="765"/>
                  </a:lnTo>
                  <a:lnTo>
                    <a:pt x="2604" y="765"/>
                  </a:lnTo>
                  <a:lnTo>
                    <a:pt x="2604" y="765"/>
                  </a:lnTo>
                  <a:lnTo>
                    <a:pt x="2604" y="765"/>
                  </a:lnTo>
                  <a:lnTo>
                    <a:pt x="2604" y="765"/>
                  </a:lnTo>
                  <a:lnTo>
                    <a:pt x="2605" y="765"/>
                  </a:lnTo>
                  <a:lnTo>
                    <a:pt x="2605" y="765"/>
                  </a:lnTo>
                  <a:lnTo>
                    <a:pt x="2605" y="765"/>
                  </a:lnTo>
                  <a:lnTo>
                    <a:pt x="2605" y="765"/>
                  </a:lnTo>
                  <a:lnTo>
                    <a:pt x="2605" y="765"/>
                  </a:lnTo>
                  <a:lnTo>
                    <a:pt x="2605" y="765"/>
                  </a:lnTo>
                  <a:lnTo>
                    <a:pt x="2607" y="765"/>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8" y="762"/>
                  </a:lnTo>
                  <a:lnTo>
                    <a:pt x="2608" y="761"/>
                  </a:lnTo>
                  <a:lnTo>
                    <a:pt x="2608" y="761"/>
                  </a:lnTo>
                  <a:lnTo>
                    <a:pt x="2608" y="761"/>
                  </a:lnTo>
                  <a:lnTo>
                    <a:pt x="2608" y="761"/>
                  </a:lnTo>
                  <a:lnTo>
                    <a:pt x="2608" y="761"/>
                  </a:lnTo>
                  <a:lnTo>
                    <a:pt x="2608" y="761"/>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9" y="760"/>
                  </a:lnTo>
                  <a:lnTo>
                    <a:pt x="2609" y="760"/>
                  </a:lnTo>
                  <a:lnTo>
                    <a:pt x="2612" y="760"/>
                  </a:lnTo>
                  <a:lnTo>
                    <a:pt x="2612" y="760"/>
                  </a:lnTo>
                  <a:lnTo>
                    <a:pt x="2612" y="760"/>
                  </a:lnTo>
                  <a:lnTo>
                    <a:pt x="2612" y="760"/>
                  </a:lnTo>
                  <a:lnTo>
                    <a:pt x="2613" y="760"/>
                  </a:lnTo>
                  <a:lnTo>
                    <a:pt x="2613" y="760"/>
                  </a:lnTo>
                  <a:lnTo>
                    <a:pt x="2630" y="760"/>
                  </a:lnTo>
                  <a:lnTo>
                    <a:pt x="2630" y="899"/>
                  </a:lnTo>
                  <a:lnTo>
                    <a:pt x="2630" y="899"/>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1" y="752"/>
                  </a:lnTo>
                  <a:lnTo>
                    <a:pt x="2631" y="752"/>
                  </a:lnTo>
                  <a:lnTo>
                    <a:pt x="2637" y="752"/>
                  </a:lnTo>
                  <a:lnTo>
                    <a:pt x="2637" y="751"/>
                  </a:lnTo>
                  <a:lnTo>
                    <a:pt x="2637" y="751"/>
                  </a:lnTo>
                  <a:lnTo>
                    <a:pt x="2637" y="751"/>
                  </a:lnTo>
                  <a:lnTo>
                    <a:pt x="2637" y="751"/>
                  </a:lnTo>
                  <a:lnTo>
                    <a:pt x="2637" y="751"/>
                  </a:lnTo>
                  <a:lnTo>
                    <a:pt x="2637" y="751"/>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8" y="750"/>
                  </a:lnTo>
                  <a:lnTo>
                    <a:pt x="2638" y="750"/>
                  </a:lnTo>
                  <a:lnTo>
                    <a:pt x="2638" y="750"/>
                  </a:lnTo>
                  <a:lnTo>
                    <a:pt x="2638" y="750"/>
                  </a:lnTo>
                  <a:lnTo>
                    <a:pt x="2638" y="750"/>
                  </a:lnTo>
                  <a:lnTo>
                    <a:pt x="2638" y="750"/>
                  </a:lnTo>
                  <a:lnTo>
                    <a:pt x="2638" y="750"/>
                  </a:lnTo>
                  <a:lnTo>
                    <a:pt x="2638" y="748"/>
                  </a:lnTo>
                  <a:lnTo>
                    <a:pt x="2638" y="748"/>
                  </a:lnTo>
                  <a:lnTo>
                    <a:pt x="2638" y="748"/>
                  </a:lnTo>
                  <a:lnTo>
                    <a:pt x="2638" y="748"/>
                  </a:lnTo>
                  <a:lnTo>
                    <a:pt x="2638" y="748"/>
                  </a:lnTo>
                  <a:lnTo>
                    <a:pt x="2639" y="748"/>
                  </a:lnTo>
                  <a:lnTo>
                    <a:pt x="2639" y="748"/>
                  </a:lnTo>
                  <a:lnTo>
                    <a:pt x="2639" y="748"/>
                  </a:lnTo>
                  <a:lnTo>
                    <a:pt x="2639" y="748"/>
                  </a:lnTo>
                  <a:lnTo>
                    <a:pt x="2645" y="748"/>
                  </a:lnTo>
                  <a:lnTo>
                    <a:pt x="2645" y="748"/>
                  </a:lnTo>
                  <a:lnTo>
                    <a:pt x="2645" y="748"/>
                  </a:lnTo>
                  <a:lnTo>
                    <a:pt x="2645" y="748"/>
                  </a:lnTo>
                  <a:lnTo>
                    <a:pt x="2645" y="748"/>
                  </a:lnTo>
                  <a:lnTo>
                    <a:pt x="2645" y="748"/>
                  </a:lnTo>
                  <a:lnTo>
                    <a:pt x="2645" y="748"/>
                  </a:lnTo>
                  <a:lnTo>
                    <a:pt x="2645" y="899"/>
                  </a:lnTo>
                  <a:lnTo>
                    <a:pt x="2645" y="899"/>
                  </a:lnTo>
                  <a:lnTo>
                    <a:pt x="2645" y="899"/>
                  </a:lnTo>
                  <a:lnTo>
                    <a:pt x="2645" y="899"/>
                  </a:lnTo>
                  <a:lnTo>
                    <a:pt x="2645" y="744"/>
                  </a:lnTo>
                  <a:lnTo>
                    <a:pt x="2645" y="744"/>
                  </a:lnTo>
                  <a:lnTo>
                    <a:pt x="2645" y="744"/>
                  </a:lnTo>
                  <a:lnTo>
                    <a:pt x="2645" y="744"/>
                  </a:lnTo>
                  <a:lnTo>
                    <a:pt x="2645" y="899"/>
                  </a:lnTo>
                  <a:lnTo>
                    <a:pt x="2645" y="899"/>
                  </a:lnTo>
                  <a:lnTo>
                    <a:pt x="2645" y="744"/>
                  </a:lnTo>
                  <a:lnTo>
                    <a:pt x="2645" y="744"/>
                  </a:lnTo>
                  <a:lnTo>
                    <a:pt x="2645" y="899"/>
                  </a:lnTo>
                  <a:lnTo>
                    <a:pt x="2646" y="899"/>
                  </a:lnTo>
                  <a:lnTo>
                    <a:pt x="2646" y="899"/>
                  </a:lnTo>
                  <a:lnTo>
                    <a:pt x="2647" y="899"/>
                  </a:lnTo>
                  <a:lnTo>
                    <a:pt x="2647" y="899"/>
                  </a:lnTo>
                  <a:lnTo>
                    <a:pt x="2647" y="899"/>
                  </a:lnTo>
                  <a:lnTo>
                    <a:pt x="2647" y="899"/>
                  </a:lnTo>
                  <a:lnTo>
                    <a:pt x="2648" y="899"/>
                  </a:lnTo>
                  <a:lnTo>
                    <a:pt x="2648" y="743"/>
                  </a:lnTo>
                  <a:lnTo>
                    <a:pt x="2649" y="743"/>
                  </a:lnTo>
                  <a:lnTo>
                    <a:pt x="2649" y="899"/>
                  </a:lnTo>
                  <a:lnTo>
                    <a:pt x="2651" y="899"/>
                  </a:lnTo>
                  <a:lnTo>
                    <a:pt x="2651" y="743"/>
                  </a:lnTo>
                  <a:lnTo>
                    <a:pt x="2651" y="743"/>
                  </a:lnTo>
                  <a:lnTo>
                    <a:pt x="2651" y="743"/>
                  </a:lnTo>
                  <a:lnTo>
                    <a:pt x="2651" y="743"/>
                  </a:lnTo>
                  <a:lnTo>
                    <a:pt x="2651" y="899"/>
                  </a:lnTo>
                  <a:lnTo>
                    <a:pt x="2651" y="899"/>
                  </a:lnTo>
                  <a:lnTo>
                    <a:pt x="2651" y="899"/>
                  </a:lnTo>
                  <a:lnTo>
                    <a:pt x="2651" y="899"/>
                  </a:lnTo>
                  <a:lnTo>
                    <a:pt x="2651" y="740"/>
                  </a:lnTo>
                  <a:lnTo>
                    <a:pt x="2651" y="740"/>
                  </a:lnTo>
                  <a:lnTo>
                    <a:pt x="2651" y="740"/>
                  </a:lnTo>
                  <a:lnTo>
                    <a:pt x="2651" y="740"/>
                  </a:lnTo>
                  <a:lnTo>
                    <a:pt x="2651" y="739"/>
                  </a:lnTo>
                  <a:lnTo>
                    <a:pt x="2653" y="739"/>
                  </a:lnTo>
                  <a:lnTo>
                    <a:pt x="2653" y="739"/>
                  </a:lnTo>
                  <a:lnTo>
                    <a:pt x="2657" y="739"/>
                  </a:lnTo>
                  <a:lnTo>
                    <a:pt x="2657" y="899"/>
                  </a:lnTo>
                  <a:lnTo>
                    <a:pt x="2657" y="899"/>
                  </a:lnTo>
                  <a:lnTo>
                    <a:pt x="2657" y="899"/>
                  </a:lnTo>
                  <a:lnTo>
                    <a:pt x="2657" y="899"/>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8" y="736"/>
                  </a:lnTo>
                  <a:lnTo>
                    <a:pt x="2658" y="736"/>
                  </a:lnTo>
                  <a:lnTo>
                    <a:pt x="2658" y="736"/>
                  </a:lnTo>
                  <a:lnTo>
                    <a:pt x="2658" y="899"/>
                  </a:lnTo>
                  <a:lnTo>
                    <a:pt x="2658" y="899"/>
                  </a:lnTo>
                  <a:lnTo>
                    <a:pt x="2658" y="899"/>
                  </a:lnTo>
                  <a:lnTo>
                    <a:pt x="2658" y="899"/>
                  </a:lnTo>
                  <a:lnTo>
                    <a:pt x="2658"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1" y="899"/>
                  </a:lnTo>
                  <a:lnTo>
                    <a:pt x="2661" y="899"/>
                  </a:lnTo>
                  <a:lnTo>
                    <a:pt x="2661" y="899"/>
                  </a:lnTo>
                  <a:lnTo>
                    <a:pt x="2661" y="899"/>
                  </a:lnTo>
                  <a:lnTo>
                    <a:pt x="2661" y="899"/>
                  </a:lnTo>
                  <a:lnTo>
                    <a:pt x="2661" y="899"/>
                  </a:lnTo>
                  <a:lnTo>
                    <a:pt x="2661" y="899"/>
                  </a:lnTo>
                  <a:lnTo>
                    <a:pt x="2661" y="723"/>
                  </a:lnTo>
                  <a:lnTo>
                    <a:pt x="2662" y="723"/>
                  </a:lnTo>
                  <a:lnTo>
                    <a:pt x="2662" y="721"/>
                  </a:lnTo>
                  <a:lnTo>
                    <a:pt x="2662" y="721"/>
                  </a:lnTo>
                  <a:lnTo>
                    <a:pt x="2662" y="721"/>
                  </a:lnTo>
                  <a:lnTo>
                    <a:pt x="2663" y="721"/>
                  </a:lnTo>
                  <a:lnTo>
                    <a:pt x="2663" y="721"/>
                  </a:lnTo>
                  <a:lnTo>
                    <a:pt x="2665" y="721"/>
                  </a:lnTo>
                  <a:lnTo>
                    <a:pt x="2665" y="721"/>
                  </a:lnTo>
                  <a:lnTo>
                    <a:pt x="2681" y="721"/>
                  </a:lnTo>
                  <a:lnTo>
                    <a:pt x="2681" y="718"/>
                  </a:lnTo>
                  <a:lnTo>
                    <a:pt x="2682" y="718"/>
                  </a:lnTo>
                  <a:lnTo>
                    <a:pt x="2682" y="718"/>
                  </a:lnTo>
                  <a:lnTo>
                    <a:pt x="2683" y="718"/>
                  </a:lnTo>
                  <a:lnTo>
                    <a:pt x="2683" y="717"/>
                  </a:lnTo>
                  <a:lnTo>
                    <a:pt x="2683" y="717"/>
                  </a:lnTo>
                  <a:lnTo>
                    <a:pt x="2683" y="717"/>
                  </a:lnTo>
                  <a:lnTo>
                    <a:pt x="2683" y="717"/>
                  </a:lnTo>
                  <a:lnTo>
                    <a:pt x="2683" y="717"/>
                  </a:lnTo>
                  <a:lnTo>
                    <a:pt x="2683" y="717"/>
                  </a:lnTo>
                  <a:lnTo>
                    <a:pt x="2683" y="717"/>
                  </a:lnTo>
                  <a:lnTo>
                    <a:pt x="2683" y="717"/>
                  </a:lnTo>
                  <a:lnTo>
                    <a:pt x="2683" y="899"/>
                  </a:lnTo>
                  <a:lnTo>
                    <a:pt x="2683" y="899"/>
                  </a:lnTo>
                  <a:lnTo>
                    <a:pt x="2683" y="899"/>
                  </a:lnTo>
                  <a:lnTo>
                    <a:pt x="2684" y="899"/>
                  </a:lnTo>
                  <a:lnTo>
                    <a:pt x="2684" y="899"/>
                  </a:lnTo>
                  <a:lnTo>
                    <a:pt x="2684" y="899"/>
                  </a:lnTo>
                  <a:lnTo>
                    <a:pt x="2684" y="708"/>
                  </a:lnTo>
                  <a:lnTo>
                    <a:pt x="2684" y="708"/>
                  </a:lnTo>
                  <a:lnTo>
                    <a:pt x="2684" y="708"/>
                  </a:lnTo>
                  <a:lnTo>
                    <a:pt x="2687" y="708"/>
                  </a:lnTo>
                  <a:lnTo>
                    <a:pt x="2687" y="899"/>
                  </a:lnTo>
                  <a:lnTo>
                    <a:pt x="2687" y="899"/>
                  </a:lnTo>
                  <a:lnTo>
                    <a:pt x="2687" y="899"/>
                  </a:lnTo>
                  <a:lnTo>
                    <a:pt x="2687" y="899"/>
                  </a:lnTo>
                  <a:lnTo>
                    <a:pt x="2687" y="899"/>
                  </a:lnTo>
                  <a:lnTo>
                    <a:pt x="2687" y="899"/>
                  </a:lnTo>
                  <a:lnTo>
                    <a:pt x="2687" y="899"/>
                  </a:lnTo>
                  <a:lnTo>
                    <a:pt x="2687" y="899"/>
                  </a:lnTo>
                  <a:lnTo>
                    <a:pt x="2687" y="694"/>
                  </a:lnTo>
                  <a:lnTo>
                    <a:pt x="2687" y="694"/>
                  </a:lnTo>
                  <a:lnTo>
                    <a:pt x="2687" y="694"/>
                  </a:lnTo>
                  <a:lnTo>
                    <a:pt x="2687" y="694"/>
                  </a:lnTo>
                  <a:lnTo>
                    <a:pt x="2687" y="694"/>
                  </a:lnTo>
                  <a:lnTo>
                    <a:pt x="2687" y="694"/>
                  </a:lnTo>
                  <a:lnTo>
                    <a:pt x="2687" y="694"/>
                  </a:lnTo>
                  <a:lnTo>
                    <a:pt x="2688" y="694"/>
                  </a:lnTo>
                  <a:lnTo>
                    <a:pt x="2688" y="899"/>
                  </a:lnTo>
                  <a:lnTo>
                    <a:pt x="2688" y="899"/>
                  </a:lnTo>
                  <a:lnTo>
                    <a:pt x="2688" y="899"/>
                  </a:lnTo>
                  <a:lnTo>
                    <a:pt x="2688" y="899"/>
                  </a:lnTo>
                  <a:lnTo>
                    <a:pt x="2688" y="899"/>
                  </a:lnTo>
                  <a:lnTo>
                    <a:pt x="2688" y="899"/>
                  </a:lnTo>
                  <a:lnTo>
                    <a:pt x="2688" y="899"/>
                  </a:lnTo>
                  <a:lnTo>
                    <a:pt x="2688" y="899"/>
                  </a:lnTo>
                  <a:lnTo>
                    <a:pt x="2688" y="686"/>
                  </a:lnTo>
                  <a:lnTo>
                    <a:pt x="2688" y="686"/>
                  </a:lnTo>
                  <a:lnTo>
                    <a:pt x="2688" y="682"/>
                  </a:lnTo>
                  <a:lnTo>
                    <a:pt x="2688" y="682"/>
                  </a:lnTo>
                  <a:lnTo>
                    <a:pt x="2688" y="682"/>
                  </a:lnTo>
                  <a:lnTo>
                    <a:pt x="2689" y="682"/>
                  </a:lnTo>
                  <a:lnTo>
                    <a:pt x="2689" y="678"/>
                  </a:lnTo>
                  <a:lnTo>
                    <a:pt x="2690" y="678"/>
                  </a:lnTo>
                  <a:lnTo>
                    <a:pt x="2690" y="678"/>
                  </a:lnTo>
                  <a:lnTo>
                    <a:pt x="2690" y="678"/>
                  </a:lnTo>
                  <a:lnTo>
                    <a:pt x="2690" y="678"/>
                  </a:lnTo>
                  <a:lnTo>
                    <a:pt x="2690" y="678"/>
                  </a:lnTo>
                  <a:lnTo>
                    <a:pt x="2690" y="899"/>
                  </a:lnTo>
                  <a:lnTo>
                    <a:pt x="2690" y="899"/>
                  </a:lnTo>
                  <a:lnTo>
                    <a:pt x="2690" y="677"/>
                  </a:lnTo>
                  <a:lnTo>
                    <a:pt x="2690" y="677"/>
                  </a:lnTo>
                  <a:lnTo>
                    <a:pt x="2690" y="899"/>
                  </a:lnTo>
                  <a:lnTo>
                    <a:pt x="2690" y="899"/>
                  </a:lnTo>
                  <a:lnTo>
                    <a:pt x="2690" y="899"/>
                  </a:lnTo>
                  <a:lnTo>
                    <a:pt x="2690" y="899"/>
                  </a:lnTo>
                  <a:lnTo>
                    <a:pt x="2690" y="899"/>
                  </a:lnTo>
                  <a:lnTo>
                    <a:pt x="2692" y="899"/>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4"/>
                  </a:lnTo>
                  <a:lnTo>
                    <a:pt x="2693" y="674"/>
                  </a:lnTo>
                  <a:lnTo>
                    <a:pt x="2693" y="674"/>
                  </a:lnTo>
                  <a:lnTo>
                    <a:pt x="2693" y="674"/>
                  </a:lnTo>
                  <a:lnTo>
                    <a:pt x="2693" y="674"/>
                  </a:lnTo>
                  <a:lnTo>
                    <a:pt x="2693" y="674"/>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4" y="671"/>
                  </a:lnTo>
                  <a:lnTo>
                    <a:pt x="2694" y="671"/>
                  </a:lnTo>
                  <a:lnTo>
                    <a:pt x="2697" y="671"/>
                  </a:lnTo>
                  <a:lnTo>
                    <a:pt x="2697" y="671"/>
                  </a:lnTo>
                  <a:lnTo>
                    <a:pt x="2702" y="671"/>
                  </a:lnTo>
                  <a:lnTo>
                    <a:pt x="2702" y="671"/>
                  </a:lnTo>
                  <a:lnTo>
                    <a:pt x="2702" y="671"/>
                  </a:lnTo>
                  <a:lnTo>
                    <a:pt x="2702" y="899"/>
                  </a:lnTo>
                  <a:lnTo>
                    <a:pt x="2707" y="899"/>
                  </a:lnTo>
                  <a:lnTo>
                    <a:pt x="2707" y="899"/>
                  </a:lnTo>
                  <a:lnTo>
                    <a:pt x="2712" y="899"/>
                  </a:lnTo>
                  <a:lnTo>
                    <a:pt x="2712" y="660"/>
                  </a:lnTo>
                  <a:lnTo>
                    <a:pt x="2712" y="660"/>
                  </a:lnTo>
                  <a:lnTo>
                    <a:pt x="2712" y="660"/>
                  </a:lnTo>
                  <a:lnTo>
                    <a:pt x="2713" y="660"/>
                  </a:lnTo>
                  <a:lnTo>
                    <a:pt x="2713" y="899"/>
                  </a:lnTo>
                  <a:lnTo>
                    <a:pt x="2713" y="899"/>
                  </a:lnTo>
                  <a:lnTo>
                    <a:pt x="2713" y="899"/>
                  </a:lnTo>
                  <a:lnTo>
                    <a:pt x="2713" y="899"/>
                  </a:lnTo>
                  <a:lnTo>
                    <a:pt x="2713" y="899"/>
                  </a:lnTo>
                  <a:lnTo>
                    <a:pt x="2713" y="899"/>
                  </a:lnTo>
                  <a:lnTo>
                    <a:pt x="2713" y="899"/>
                  </a:lnTo>
                  <a:lnTo>
                    <a:pt x="2713" y="899"/>
                  </a:lnTo>
                  <a:lnTo>
                    <a:pt x="2713" y="899"/>
                  </a:lnTo>
                  <a:lnTo>
                    <a:pt x="2714" y="899"/>
                  </a:lnTo>
                  <a:lnTo>
                    <a:pt x="2714" y="899"/>
                  </a:lnTo>
                  <a:lnTo>
                    <a:pt x="2716" y="899"/>
                  </a:lnTo>
                  <a:lnTo>
                    <a:pt x="2716" y="658"/>
                  </a:lnTo>
                  <a:lnTo>
                    <a:pt x="2735" y="658"/>
                  </a:lnTo>
                  <a:lnTo>
                    <a:pt x="2735" y="658"/>
                  </a:lnTo>
                  <a:lnTo>
                    <a:pt x="2735" y="658"/>
                  </a:lnTo>
                  <a:lnTo>
                    <a:pt x="2735" y="657"/>
                  </a:lnTo>
                  <a:lnTo>
                    <a:pt x="2735" y="657"/>
                  </a:lnTo>
                  <a:lnTo>
                    <a:pt x="2735" y="657"/>
                  </a:lnTo>
                  <a:lnTo>
                    <a:pt x="2735" y="657"/>
                  </a:lnTo>
                  <a:lnTo>
                    <a:pt x="2735" y="657"/>
                  </a:lnTo>
                  <a:lnTo>
                    <a:pt x="2735" y="657"/>
                  </a:lnTo>
                  <a:lnTo>
                    <a:pt x="2735" y="657"/>
                  </a:lnTo>
                  <a:lnTo>
                    <a:pt x="2735" y="657"/>
                  </a:lnTo>
                  <a:lnTo>
                    <a:pt x="2735" y="655"/>
                  </a:lnTo>
                  <a:lnTo>
                    <a:pt x="2735" y="655"/>
                  </a:lnTo>
                  <a:lnTo>
                    <a:pt x="2735" y="655"/>
                  </a:lnTo>
                  <a:lnTo>
                    <a:pt x="2735" y="655"/>
                  </a:lnTo>
                  <a:lnTo>
                    <a:pt x="2735" y="655"/>
                  </a:lnTo>
                  <a:lnTo>
                    <a:pt x="2735" y="655"/>
                  </a:lnTo>
                  <a:lnTo>
                    <a:pt x="2735" y="655"/>
                  </a:lnTo>
                  <a:lnTo>
                    <a:pt x="2735" y="655"/>
                  </a:lnTo>
                  <a:lnTo>
                    <a:pt x="2735" y="654"/>
                  </a:lnTo>
                  <a:lnTo>
                    <a:pt x="2735" y="654"/>
                  </a:lnTo>
                  <a:lnTo>
                    <a:pt x="2735" y="654"/>
                  </a:lnTo>
                  <a:lnTo>
                    <a:pt x="2735" y="654"/>
                  </a:lnTo>
                  <a:lnTo>
                    <a:pt x="2735" y="654"/>
                  </a:lnTo>
                  <a:lnTo>
                    <a:pt x="2735" y="654"/>
                  </a:lnTo>
                  <a:lnTo>
                    <a:pt x="2735" y="654"/>
                  </a:lnTo>
                  <a:lnTo>
                    <a:pt x="2735" y="654"/>
                  </a:lnTo>
                  <a:lnTo>
                    <a:pt x="2735" y="654"/>
                  </a:lnTo>
                  <a:lnTo>
                    <a:pt x="2736" y="654"/>
                  </a:lnTo>
                  <a:lnTo>
                    <a:pt x="2736" y="654"/>
                  </a:lnTo>
                  <a:lnTo>
                    <a:pt x="2748" y="654"/>
                  </a:lnTo>
                  <a:lnTo>
                    <a:pt x="2748" y="653"/>
                  </a:lnTo>
                  <a:lnTo>
                    <a:pt x="2752" y="653"/>
                  </a:lnTo>
                  <a:lnTo>
                    <a:pt x="2752" y="653"/>
                  </a:lnTo>
                  <a:lnTo>
                    <a:pt x="2775" y="653"/>
                  </a:lnTo>
                  <a:lnTo>
                    <a:pt x="2775" y="652"/>
                  </a:lnTo>
                  <a:lnTo>
                    <a:pt x="2775" y="652"/>
                  </a:lnTo>
                  <a:lnTo>
                    <a:pt x="2775" y="652"/>
                  </a:lnTo>
                  <a:lnTo>
                    <a:pt x="2775" y="652"/>
                  </a:lnTo>
                  <a:lnTo>
                    <a:pt x="2775" y="652"/>
                  </a:lnTo>
                  <a:lnTo>
                    <a:pt x="2775" y="652"/>
                  </a:lnTo>
                  <a:lnTo>
                    <a:pt x="2775" y="651"/>
                  </a:lnTo>
                  <a:lnTo>
                    <a:pt x="2782" y="651"/>
                  </a:lnTo>
                  <a:lnTo>
                    <a:pt x="2782" y="649"/>
                  </a:lnTo>
                  <a:lnTo>
                    <a:pt x="2782" y="649"/>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3" y="647"/>
                  </a:lnTo>
                  <a:lnTo>
                    <a:pt x="2783" y="647"/>
                  </a:lnTo>
                  <a:lnTo>
                    <a:pt x="2783" y="647"/>
                  </a:lnTo>
                  <a:lnTo>
                    <a:pt x="2783" y="647"/>
                  </a:lnTo>
                  <a:lnTo>
                    <a:pt x="2783" y="647"/>
                  </a:lnTo>
                  <a:lnTo>
                    <a:pt x="2783" y="647"/>
                  </a:lnTo>
                  <a:lnTo>
                    <a:pt x="2783" y="647"/>
                  </a:lnTo>
                  <a:lnTo>
                    <a:pt x="2783" y="647"/>
                  </a:lnTo>
                  <a:lnTo>
                    <a:pt x="2783" y="647"/>
                  </a:lnTo>
                  <a:lnTo>
                    <a:pt x="2783" y="643"/>
                  </a:lnTo>
                  <a:lnTo>
                    <a:pt x="2791" y="643"/>
                  </a:lnTo>
                  <a:lnTo>
                    <a:pt x="2791" y="642"/>
                  </a:lnTo>
                  <a:lnTo>
                    <a:pt x="2792" y="642"/>
                  </a:lnTo>
                  <a:lnTo>
                    <a:pt x="2792" y="638"/>
                  </a:lnTo>
                  <a:lnTo>
                    <a:pt x="2794" y="638"/>
                  </a:lnTo>
                  <a:lnTo>
                    <a:pt x="2794" y="899"/>
                  </a:lnTo>
                  <a:lnTo>
                    <a:pt x="2794" y="899"/>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631"/>
                  </a:lnTo>
                  <a:lnTo>
                    <a:pt x="2794" y="631"/>
                  </a:lnTo>
                  <a:lnTo>
                    <a:pt x="2794" y="631"/>
                  </a:lnTo>
                  <a:lnTo>
                    <a:pt x="2795" y="631"/>
                  </a:lnTo>
                  <a:lnTo>
                    <a:pt x="2795" y="628"/>
                  </a:lnTo>
                  <a:lnTo>
                    <a:pt x="2798" y="628"/>
                  </a:lnTo>
                  <a:lnTo>
                    <a:pt x="2798" y="626"/>
                  </a:lnTo>
                  <a:lnTo>
                    <a:pt x="2799" y="626"/>
                  </a:lnTo>
                  <a:lnTo>
                    <a:pt x="2799" y="626"/>
                  </a:lnTo>
                  <a:lnTo>
                    <a:pt x="2837" y="626"/>
                  </a:lnTo>
                  <a:lnTo>
                    <a:pt x="2837" y="625"/>
                  </a:lnTo>
                  <a:lnTo>
                    <a:pt x="2837" y="625"/>
                  </a:lnTo>
                  <a:lnTo>
                    <a:pt x="2837" y="623"/>
                  </a:lnTo>
                  <a:lnTo>
                    <a:pt x="2837" y="623"/>
                  </a:lnTo>
                  <a:lnTo>
                    <a:pt x="2837" y="623"/>
                  </a:lnTo>
                  <a:lnTo>
                    <a:pt x="2840" y="623"/>
                  </a:lnTo>
                  <a:lnTo>
                    <a:pt x="2840" y="619"/>
                  </a:lnTo>
                  <a:lnTo>
                    <a:pt x="2842" y="619"/>
                  </a:lnTo>
                  <a:lnTo>
                    <a:pt x="2842" y="619"/>
                  </a:lnTo>
                  <a:lnTo>
                    <a:pt x="2842" y="619"/>
                  </a:lnTo>
                  <a:lnTo>
                    <a:pt x="2842" y="619"/>
                  </a:lnTo>
                  <a:lnTo>
                    <a:pt x="2842" y="619"/>
                  </a:lnTo>
                  <a:lnTo>
                    <a:pt x="2842" y="899"/>
                  </a:lnTo>
                  <a:lnTo>
                    <a:pt x="2843" y="899"/>
                  </a:lnTo>
                  <a:lnTo>
                    <a:pt x="2843" y="899"/>
                  </a:lnTo>
                  <a:lnTo>
                    <a:pt x="2844" y="899"/>
                  </a:lnTo>
                  <a:lnTo>
                    <a:pt x="2844" y="899"/>
                  </a:lnTo>
                  <a:lnTo>
                    <a:pt x="2848" y="899"/>
                  </a:lnTo>
                  <a:lnTo>
                    <a:pt x="2848" y="899"/>
                  </a:lnTo>
                  <a:lnTo>
                    <a:pt x="2853" y="899"/>
                  </a:lnTo>
                  <a:lnTo>
                    <a:pt x="2853" y="612"/>
                  </a:lnTo>
                  <a:lnTo>
                    <a:pt x="2855" y="612"/>
                  </a:lnTo>
                  <a:lnTo>
                    <a:pt x="2855" y="611"/>
                  </a:lnTo>
                  <a:lnTo>
                    <a:pt x="2856" y="611"/>
                  </a:lnTo>
                  <a:lnTo>
                    <a:pt x="2856" y="611"/>
                  </a:lnTo>
                  <a:lnTo>
                    <a:pt x="2866" y="611"/>
                  </a:lnTo>
                  <a:lnTo>
                    <a:pt x="2866" y="611"/>
                  </a:lnTo>
                  <a:lnTo>
                    <a:pt x="2891" y="611"/>
                  </a:lnTo>
                  <a:lnTo>
                    <a:pt x="2891" y="610"/>
                  </a:lnTo>
                  <a:lnTo>
                    <a:pt x="2895" y="610"/>
                  </a:lnTo>
                  <a:lnTo>
                    <a:pt x="2895" y="599"/>
                  </a:lnTo>
                  <a:lnTo>
                    <a:pt x="2896" y="599"/>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8" y="598"/>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3"/>
                  </a:lnTo>
                  <a:lnTo>
                    <a:pt x="2898" y="593"/>
                  </a:lnTo>
                  <a:lnTo>
                    <a:pt x="2898" y="593"/>
                  </a:lnTo>
                  <a:lnTo>
                    <a:pt x="2899" y="593"/>
                  </a:lnTo>
                  <a:lnTo>
                    <a:pt x="2899" y="899"/>
                  </a:lnTo>
                  <a:lnTo>
                    <a:pt x="2900" y="899"/>
                  </a:lnTo>
                  <a:lnTo>
                    <a:pt x="2900" y="899"/>
                  </a:lnTo>
                  <a:lnTo>
                    <a:pt x="2901" y="899"/>
                  </a:lnTo>
                  <a:lnTo>
                    <a:pt x="2901" y="593"/>
                  </a:lnTo>
                  <a:lnTo>
                    <a:pt x="2902" y="593"/>
                  </a:lnTo>
                  <a:lnTo>
                    <a:pt x="2902" y="590"/>
                  </a:lnTo>
                  <a:lnTo>
                    <a:pt x="2903" y="590"/>
                  </a:lnTo>
                  <a:lnTo>
                    <a:pt x="2903" y="582"/>
                  </a:lnTo>
                  <a:lnTo>
                    <a:pt x="2904" y="582"/>
                  </a:lnTo>
                  <a:lnTo>
                    <a:pt x="2904" y="579"/>
                  </a:lnTo>
                  <a:lnTo>
                    <a:pt x="2904" y="579"/>
                  </a:lnTo>
                  <a:lnTo>
                    <a:pt x="2904" y="577"/>
                  </a:lnTo>
                  <a:lnTo>
                    <a:pt x="2904" y="577"/>
                  </a:lnTo>
                  <a:lnTo>
                    <a:pt x="2904" y="577"/>
                  </a:lnTo>
                  <a:lnTo>
                    <a:pt x="2904" y="577"/>
                  </a:lnTo>
                  <a:lnTo>
                    <a:pt x="2904" y="577"/>
                  </a:lnTo>
                  <a:lnTo>
                    <a:pt x="2904" y="577"/>
                  </a:lnTo>
                  <a:lnTo>
                    <a:pt x="2904" y="577"/>
                  </a:lnTo>
                  <a:lnTo>
                    <a:pt x="2906" y="577"/>
                  </a:lnTo>
                  <a:lnTo>
                    <a:pt x="2906" y="577"/>
                  </a:lnTo>
                  <a:lnTo>
                    <a:pt x="2909" y="577"/>
                  </a:lnTo>
                  <a:lnTo>
                    <a:pt x="2909" y="577"/>
                  </a:lnTo>
                  <a:lnTo>
                    <a:pt x="2913" y="577"/>
                  </a:lnTo>
                  <a:lnTo>
                    <a:pt x="2913" y="577"/>
                  </a:lnTo>
                  <a:lnTo>
                    <a:pt x="2917" y="577"/>
                  </a:lnTo>
                  <a:lnTo>
                    <a:pt x="2917" y="568"/>
                  </a:lnTo>
                  <a:lnTo>
                    <a:pt x="2917" y="568"/>
                  </a:lnTo>
                  <a:lnTo>
                    <a:pt x="2917" y="568"/>
                  </a:lnTo>
                  <a:lnTo>
                    <a:pt x="2918" y="568"/>
                  </a:lnTo>
                  <a:lnTo>
                    <a:pt x="2918" y="568"/>
                  </a:lnTo>
                  <a:lnTo>
                    <a:pt x="2938" y="568"/>
                  </a:lnTo>
                  <a:lnTo>
                    <a:pt x="2938" y="567"/>
                  </a:lnTo>
                  <a:lnTo>
                    <a:pt x="2938" y="567"/>
                  </a:lnTo>
                  <a:lnTo>
                    <a:pt x="2938" y="567"/>
                  </a:lnTo>
                  <a:lnTo>
                    <a:pt x="2939" y="567"/>
                  </a:lnTo>
                  <a:lnTo>
                    <a:pt x="2939" y="567"/>
                  </a:lnTo>
                  <a:lnTo>
                    <a:pt x="2943" y="567"/>
                  </a:lnTo>
                  <a:lnTo>
                    <a:pt x="2943" y="567"/>
                  </a:lnTo>
                  <a:lnTo>
                    <a:pt x="2943" y="567"/>
                  </a:lnTo>
                  <a:lnTo>
                    <a:pt x="2943" y="565"/>
                  </a:lnTo>
                  <a:lnTo>
                    <a:pt x="2943" y="565"/>
                  </a:lnTo>
                  <a:lnTo>
                    <a:pt x="2943" y="562"/>
                  </a:lnTo>
                  <a:lnTo>
                    <a:pt x="2943" y="562"/>
                  </a:lnTo>
                  <a:lnTo>
                    <a:pt x="2943" y="562"/>
                  </a:lnTo>
                  <a:lnTo>
                    <a:pt x="2943" y="562"/>
                  </a:lnTo>
                  <a:lnTo>
                    <a:pt x="2943" y="562"/>
                  </a:lnTo>
                  <a:lnTo>
                    <a:pt x="2943" y="562"/>
                  </a:lnTo>
                  <a:lnTo>
                    <a:pt x="2943" y="562"/>
                  </a:lnTo>
                  <a:lnTo>
                    <a:pt x="2943" y="562"/>
                  </a:lnTo>
                  <a:lnTo>
                    <a:pt x="2943" y="562"/>
                  </a:lnTo>
                  <a:lnTo>
                    <a:pt x="2944" y="562"/>
                  </a:lnTo>
                  <a:lnTo>
                    <a:pt x="2944" y="562"/>
                  </a:lnTo>
                  <a:lnTo>
                    <a:pt x="2945" y="562"/>
                  </a:lnTo>
                  <a:lnTo>
                    <a:pt x="2945" y="561"/>
                  </a:lnTo>
                  <a:lnTo>
                    <a:pt x="2947" y="561"/>
                  </a:lnTo>
                  <a:lnTo>
                    <a:pt x="2947" y="561"/>
                  </a:lnTo>
                  <a:lnTo>
                    <a:pt x="2950" y="561"/>
                  </a:lnTo>
                  <a:lnTo>
                    <a:pt x="2950" y="552"/>
                  </a:lnTo>
                  <a:lnTo>
                    <a:pt x="2950" y="552"/>
                  </a:lnTo>
                  <a:lnTo>
                    <a:pt x="2950" y="552"/>
                  </a:lnTo>
                  <a:lnTo>
                    <a:pt x="2950" y="552"/>
                  </a:lnTo>
                  <a:lnTo>
                    <a:pt x="2950" y="551"/>
                  </a:lnTo>
                  <a:lnTo>
                    <a:pt x="2950" y="551"/>
                  </a:lnTo>
                  <a:lnTo>
                    <a:pt x="2950" y="551"/>
                  </a:lnTo>
                  <a:lnTo>
                    <a:pt x="2950" y="551"/>
                  </a:lnTo>
                  <a:lnTo>
                    <a:pt x="2950" y="551"/>
                  </a:lnTo>
                  <a:lnTo>
                    <a:pt x="2951" y="551"/>
                  </a:lnTo>
                  <a:lnTo>
                    <a:pt x="2951" y="547"/>
                  </a:lnTo>
                  <a:lnTo>
                    <a:pt x="2951" y="547"/>
                  </a:lnTo>
                  <a:lnTo>
                    <a:pt x="2951" y="547"/>
                  </a:lnTo>
                  <a:lnTo>
                    <a:pt x="2951" y="547"/>
                  </a:lnTo>
                  <a:lnTo>
                    <a:pt x="2951" y="545"/>
                  </a:lnTo>
                  <a:lnTo>
                    <a:pt x="2952" y="545"/>
                  </a:lnTo>
                  <a:lnTo>
                    <a:pt x="2952" y="543"/>
                  </a:lnTo>
                  <a:lnTo>
                    <a:pt x="2953" y="543"/>
                  </a:lnTo>
                  <a:lnTo>
                    <a:pt x="2953" y="540"/>
                  </a:lnTo>
                  <a:lnTo>
                    <a:pt x="2962" y="540"/>
                  </a:lnTo>
                  <a:lnTo>
                    <a:pt x="2962" y="539"/>
                  </a:lnTo>
                  <a:lnTo>
                    <a:pt x="2962" y="539"/>
                  </a:lnTo>
                  <a:lnTo>
                    <a:pt x="2962" y="539"/>
                  </a:lnTo>
                  <a:lnTo>
                    <a:pt x="2962" y="539"/>
                  </a:lnTo>
                  <a:lnTo>
                    <a:pt x="2962" y="539"/>
                  </a:lnTo>
                  <a:lnTo>
                    <a:pt x="2962" y="539"/>
                  </a:lnTo>
                  <a:lnTo>
                    <a:pt x="2962" y="539"/>
                  </a:lnTo>
                  <a:lnTo>
                    <a:pt x="2962" y="539"/>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4" y="538"/>
                  </a:lnTo>
                  <a:lnTo>
                    <a:pt x="2964"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7" y="538"/>
                  </a:lnTo>
                  <a:lnTo>
                    <a:pt x="2967" y="538"/>
                  </a:lnTo>
                  <a:lnTo>
                    <a:pt x="2967" y="538"/>
                  </a:lnTo>
                  <a:lnTo>
                    <a:pt x="2967" y="538"/>
                  </a:lnTo>
                  <a:lnTo>
                    <a:pt x="2967" y="538"/>
                  </a:lnTo>
                  <a:lnTo>
                    <a:pt x="2967" y="538"/>
                  </a:lnTo>
                  <a:lnTo>
                    <a:pt x="2968" y="538"/>
                  </a:lnTo>
                  <a:lnTo>
                    <a:pt x="2968" y="538"/>
                  </a:lnTo>
                  <a:lnTo>
                    <a:pt x="2972" y="538"/>
                  </a:lnTo>
                  <a:lnTo>
                    <a:pt x="2972" y="528"/>
                  </a:lnTo>
                  <a:lnTo>
                    <a:pt x="2972" y="528"/>
                  </a:lnTo>
                  <a:lnTo>
                    <a:pt x="2972" y="527"/>
                  </a:lnTo>
                  <a:lnTo>
                    <a:pt x="3045" y="527"/>
                  </a:lnTo>
                  <a:lnTo>
                    <a:pt x="3045" y="899"/>
                  </a:lnTo>
                  <a:lnTo>
                    <a:pt x="3045" y="899"/>
                  </a:lnTo>
                  <a:lnTo>
                    <a:pt x="3045" y="899"/>
                  </a:lnTo>
                  <a:lnTo>
                    <a:pt x="3046" y="899"/>
                  </a:lnTo>
                  <a:lnTo>
                    <a:pt x="3046" y="523"/>
                  </a:lnTo>
                  <a:lnTo>
                    <a:pt x="3046" y="523"/>
                  </a:lnTo>
                  <a:lnTo>
                    <a:pt x="3046" y="522"/>
                  </a:lnTo>
                  <a:lnTo>
                    <a:pt x="3046" y="522"/>
                  </a:lnTo>
                  <a:lnTo>
                    <a:pt x="3046" y="522"/>
                  </a:lnTo>
                  <a:lnTo>
                    <a:pt x="3047" y="522"/>
                  </a:lnTo>
                  <a:lnTo>
                    <a:pt x="3047" y="522"/>
                  </a:lnTo>
                  <a:lnTo>
                    <a:pt x="3047" y="522"/>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8" y="521"/>
                  </a:lnTo>
                  <a:lnTo>
                    <a:pt x="3048" y="521"/>
                  </a:lnTo>
                  <a:lnTo>
                    <a:pt x="3048" y="521"/>
                  </a:lnTo>
                  <a:lnTo>
                    <a:pt x="3048" y="521"/>
                  </a:lnTo>
                  <a:lnTo>
                    <a:pt x="3048" y="521"/>
                  </a:lnTo>
                  <a:lnTo>
                    <a:pt x="3048" y="521"/>
                  </a:lnTo>
                  <a:lnTo>
                    <a:pt x="3048" y="521"/>
                  </a:lnTo>
                  <a:lnTo>
                    <a:pt x="3048" y="521"/>
                  </a:lnTo>
                  <a:lnTo>
                    <a:pt x="3049" y="521"/>
                  </a:lnTo>
                  <a:lnTo>
                    <a:pt x="3049" y="521"/>
                  </a:lnTo>
                  <a:lnTo>
                    <a:pt x="3050" y="521"/>
                  </a:lnTo>
                  <a:lnTo>
                    <a:pt x="3050" y="521"/>
                  </a:lnTo>
                  <a:lnTo>
                    <a:pt x="3057" y="521"/>
                  </a:lnTo>
                  <a:lnTo>
                    <a:pt x="3057" y="520"/>
                  </a:lnTo>
                  <a:lnTo>
                    <a:pt x="3057" y="520"/>
                  </a:lnTo>
                  <a:lnTo>
                    <a:pt x="3057" y="520"/>
                  </a:lnTo>
                  <a:lnTo>
                    <a:pt x="3058" y="520"/>
                  </a:lnTo>
                  <a:lnTo>
                    <a:pt x="3058" y="511"/>
                  </a:lnTo>
                  <a:lnTo>
                    <a:pt x="3058" y="511"/>
                  </a:lnTo>
                  <a:lnTo>
                    <a:pt x="3058" y="510"/>
                  </a:lnTo>
                  <a:lnTo>
                    <a:pt x="3060" y="510"/>
                  </a:lnTo>
                  <a:lnTo>
                    <a:pt x="3060" y="510"/>
                  </a:lnTo>
                  <a:lnTo>
                    <a:pt x="3075" y="510"/>
                  </a:lnTo>
                  <a:lnTo>
                    <a:pt x="3075" y="500"/>
                  </a:lnTo>
                  <a:lnTo>
                    <a:pt x="3075" y="500"/>
                  </a:lnTo>
                  <a:lnTo>
                    <a:pt x="3075" y="492"/>
                  </a:lnTo>
                  <a:lnTo>
                    <a:pt x="3075" y="492"/>
                  </a:lnTo>
                  <a:lnTo>
                    <a:pt x="3075" y="492"/>
                  </a:lnTo>
                  <a:lnTo>
                    <a:pt x="3075" y="492"/>
                  </a:lnTo>
                  <a:lnTo>
                    <a:pt x="3075" y="492"/>
                  </a:lnTo>
                  <a:lnTo>
                    <a:pt x="3075" y="492"/>
                  </a:lnTo>
                  <a:lnTo>
                    <a:pt x="3075" y="492"/>
                  </a:lnTo>
                  <a:lnTo>
                    <a:pt x="3076" y="492"/>
                  </a:lnTo>
                  <a:lnTo>
                    <a:pt x="3076" y="490"/>
                  </a:lnTo>
                  <a:lnTo>
                    <a:pt x="3101" y="490"/>
                  </a:lnTo>
                  <a:lnTo>
                    <a:pt x="3101" y="490"/>
                  </a:lnTo>
                  <a:lnTo>
                    <a:pt x="3156" y="490"/>
                  </a:lnTo>
                  <a:lnTo>
                    <a:pt x="3156" y="488"/>
                  </a:lnTo>
                  <a:lnTo>
                    <a:pt x="3156" y="488"/>
                  </a:lnTo>
                  <a:lnTo>
                    <a:pt x="3156" y="488"/>
                  </a:lnTo>
                  <a:lnTo>
                    <a:pt x="3157" y="488"/>
                  </a:lnTo>
                  <a:lnTo>
                    <a:pt x="3157" y="488"/>
                  </a:lnTo>
                  <a:lnTo>
                    <a:pt x="3157" y="488"/>
                  </a:lnTo>
                  <a:lnTo>
                    <a:pt x="3157" y="488"/>
                  </a:lnTo>
                  <a:lnTo>
                    <a:pt x="3159" y="488"/>
                  </a:lnTo>
                  <a:lnTo>
                    <a:pt x="3159" y="488"/>
                  </a:lnTo>
                  <a:lnTo>
                    <a:pt x="3169" y="488"/>
                  </a:lnTo>
                  <a:lnTo>
                    <a:pt x="3169" y="488"/>
                  </a:lnTo>
                  <a:lnTo>
                    <a:pt x="3169" y="488"/>
                  </a:lnTo>
                  <a:lnTo>
                    <a:pt x="3169" y="479"/>
                  </a:lnTo>
                  <a:lnTo>
                    <a:pt x="3169" y="479"/>
                  </a:lnTo>
                  <a:lnTo>
                    <a:pt x="3169" y="479"/>
                  </a:lnTo>
                  <a:lnTo>
                    <a:pt x="3169" y="479"/>
                  </a:lnTo>
                  <a:lnTo>
                    <a:pt x="3169" y="479"/>
                  </a:lnTo>
                  <a:lnTo>
                    <a:pt x="3169" y="479"/>
                  </a:lnTo>
                  <a:lnTo>
                    <a:pt x="3169" y="479"/>
                  </a:lnTo>
                  <a:lnTo>
                    <a:pt x="3169" y="479"/>
                  </a:lnTo>
                  <a:lnTo>
                    <a:pt x="3169" y="479"/>
                  </a:lnTo>
                  <a:lnTo>
                    <a:pt x="3171" y="479"/>
                  </a:lnTo>
                  <a:lnTo>
                    <a:pt x="3171" y="479"/>
                  </a:lnTo>
                  <a:lnTo>
                    <a:pt x="3172" y="479"/>
                  </a:lnTo>
                  <a:lnTo>
                    <a:pt x="3172" y="479"/>
                  </a:lnTo>
                  <a:lnTo>
                    <a:pt x="3175" y="47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899"/>
                  </a:lnTo>
                  <a:lnTo>
                    <a:pt x="3185" y="899"/>
                  </a:lnTo>
                  <a:lnTo>
                    <a:pt x="3185" y="899"/>
                  </a:lnTo>
                  <a:lnTo>
                    <a:pt x="3186" y="899"/>
                  </a:lnTo>
                  <a:lnTo>
                    <a:pt x="3186" y="899"/>
                  </a:lnTo>
                  <a:lnTo>
                    <a:pt x="3186" y="899"/>
                  </a:lnTo>
                  <a:lnTo>
                    <a:pt x="3186" y="455"/>
                  </a:lnTo>
                  <a:lnTo>
                    <a:pt x="3186" y="455"/>
                  </a:lnTo>
                  <a:lnTo>
                    <a:pt x="3186" y="455"/>
                  </a:lnTo>
                  <a:lnTo>
                    <a:pt x="3186" y="455"/>
                  </a:lnTo>
                  <a:lnTo>
                    <a:pt x="3186" y="454"/>
                  </a:lnTo>
                  <a:lnTo>
                    <a:pt x="3186" y="454"/>
                  </a:lnTo>
                  <a:lnTo>
                    <a:pt x="3186" y="454"/>
                  </a:lnTo>
                  <a:lnTo>
                    <a:pt x="3187" y="454"/>
                  </a:lnTo>
                  <a:lnTo>
                    <a:pt x="3187" y="445"/>
                  </a:lnTo>
                  <a:lnTo>
                    <a:pt x="3187" y="445"/>
                  </a:lnTo>
                  <a:lnTo>
                    <a:pt x="3187" y="445"/>
                  </a:lnTo>
                  <a:lnTo>
                    <a:pt x="3187" y="445"/>
                  </a:lnTo>
                  <a:lnTo>
                    <a:pt x="3187" y="445"/>
                  </a:lnTo>
                  <a:lnTo>
                    <a:pt x="3187" y="445"/>
                  </a:lnTo>
                  <a:lnTo>
                    <a:pt x="3187" y="445"/>
                  </a:lnTo>
                  <a:lnTo>
                    <a:pt x="3188" y="445"/>
                  </a:lnTo>
                  <a:lnTo>
                    <a:pt x="3188" y="440"/>
                  </a:lnTo>
                  <a:lnTo>
                    <a:pt x="3189" y="440"/>
                  </a:lnTo>
                  <a:lnTo>
                    <a:pt x="3189" y="440"/>
                  </a:lnTo>
                  <a:lnTo>
                    <a:pt x="3189" y="440"/>
                  </a:lnTo>
                  <a:lnTo>
                    <a:pt x="3189" y="438"/>
                  </a:lnTo>
                  <a:lnTo>
                    <a:pt x="3189" y="438"/>
                  </a:lnTo>
                  <a:lnTo>
                    <a:pt x="3189" y="438"/>
                  </a:lnTo>
                  <a:lnTo>
                    <a:pt x="3189" y="438"/>
                  </a:lnTo>
                  <a:lnTo>
                    <a:pt x="3189" y="438"/>
                  </a:lnTo>
                  <a:lnTo>
                    <a:pt x="3189" y="438"/>
                  </a:lnTo>
                  <a:lnTo>
                    <a:pt x="3189" y="438"/>
                  </a:lnTo>
                  <a:lnTo>
                    <a:pt x="3189" y="438"/>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4"/>
                  </a:lnTo>
                  <a:lnTo>
                    <a:pt x="3189" y="434"/>
                  </a:lnTo>
                  <a:lnTo>
                    <a:pt x="3189" y="430"/>
                  </a:lnTo>
                  <a:lnTo>
                    <a:pt x="3189" y="430"/>
                  </a:lnTo>
                  <a:lnTo>
                    <a:pt x="3189" y="899"/>
                  </a:lnTo>
                  <a:lnTo>
                    <a:pt x="3189" y="899"/>
                  </a:lnTo>
                  <a:lnTo>
                    <a:pt x="3189" y="899"/>
                  </a:lnTo>
                  <a:lnTo>
                    <a:pt x="3189" y="899"/>
                  </a:lnTo>
                  <a:lnTo>
                    <a:pt x="3189" y="430"/>
                  </a:lnTo>
                  <a:lnTo>
                    <a:pt x="3190" y="430"/>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420"/>
                  </a:lnTo>
                  <a:lnTo>
                    <a:pt x="3192" y="420"/>
                  </a:lnTo>
                  <a:lnTo>
                    <a:pt x="3192" y="420"/>
                  </a:lnTo>
                  <a:lnTo>
                    <a:pt x="3192" y="420"/>
                  </a:lnTo>
                  <a:lnTo>
                    <a:pt x="3192" y="420"/>
                  </a:lnTo>
                  <a:lnTo>
                    <a:pt x="3192" y="420"/>
                  </a:lnTo>
                  <a:lnTo>
                    <a:pt x="3192" y="408"/>
                  </a:lnTo>
                  <a:lnTo>
                    <a:pt x="3192" y="408"/>
                  </a:lnTo>
                  <a:lnTo>
                    <a:pt x="3192" y="404"/>
                  </a:lnTo>
                  <a:lnTo>
                    <a:pt x="3192" y="404"/>
                  </a:lnTo>
                  <a:lnTo>
                    <a:pt x="3192" y="402"/>
                  </a:lnTo>
                  <a:lnTo>
                    <a:pt x="3192" y="402"/>
                  </a:lnTo>
                  <a:lnTo>
                    <a:pt x="3192" y="402"/>
                  </a:lnTo>
                  <a:lnTo>
                    <a:pt x="3193" y="402"/>
                  </a:lnTo>
                  <a:lnTo>
                    <a:pt x="3193" y="394"/>
                  </a:lnTo>
                  <a:lnTo>
                    <a:pt x="3193" y="394"/>
                  </a:lnTo>
                  <a:lnTo>
                    <a:pt x="3193" y="394"/>
                  </a:lnTo>
                  <a:lnTo>
                    <a:pt x="3193" y="394"/>
                  </a:lnTo>
                  <a:lnTo>
                    <a:pt x="3193" y="394"/>
                  </a:lnTo>
                  <a:lnTo>
                    <a:pt x="3193" y="394"/>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4" y="391"/>
                  </a:lnTo>
                  <a:lnTo>
                    <a:pt x="3194" y="391"/>
                  </a:lnTo>
                  <a:lnTo>
                    <a:pt x="3194" y="391"/>
                  </a:lnTo>
                  <a:lnTo>
                    <a:pt x="3194" y="391"/>
                  </a:lnTo>
                  <a:lnTo>
                    <a:pt x="3194" y="391"/>
                  </a:lnTo>
                  <a:lnTo>
                    <a:pt x="3194" y="391"/>
                  </a:lnTo>
                  <a:lnTo>
                    <a:pt x="3194" y="391"/>
                  </a:lnTo>
                  <a:lnTo>
                    <a:pt x="3194" y="391"/>
                  </a:lnTo>
                  <a:lnTo>
                    <a:pt x="3195" y="391"/>
                  </a:lnTo>
                  <a:lnTo>
                    <a:pt x="3195" y="391"/>
                  </a:lnTo>
                  <a:lnTo>
                    <a:pt x="3196" y="391"/>
                  </a:lnTo>
                  <a:lnTo>
                    <a:pt x="3196" y="391"/>
                  </a:lnTo>
                  <a:lnTo>
                    <a:pt x="3197" y="391"/>
                  </a:lnTo>
                  <a:lnTo>
                    <a:pt x="3197" y="391"/>
                  </a:lnTo>
                  <a:lnTo>
                    <a:pt x="3201" y="391"/>
                  </a:lnTo>
                  <a:lnTo>
                    <a:pt x="3201" y="385"/>
                  </a:lnTo>
                  <a:lnTo>
                    <a:pt x="3202" y="385"/>
                  </a:lnTo>
                  <a:lnTo>
                    <a:pt x="3202" y="384"/>
                  </a:lnTo>
                  <a:lnTo>
                    <a:pt x="3202" y="384"/>
                  </a:lnTo>
                  <a:lnTo>
                    <a:pt x="3202" y="384"/>
                  </a:lnTo>
                  <a:lnTo>
                    <a:pt x="3203" y="384"/>
                  </a:lnTo>
                  <a:lnTo>
                    <a:pt x="3203" y="377"/>
                  </a:lnTo>
                  <a:lnTo>
                    <a:pt x="3216" y="377"/>
                  </a:lnTo>
                  <a:lnTo>
                    <a:pt x="3216" y="375"/>
                  </a:lnTo>
                  <a:lnTo>
                    <a:pt x="3216" y="375"/>
                  </a:lnTo>
                  <a:lnTo>
                    <a:pt x="3216" y="368"/>
                  </a:lnTo>
                  <a:lnTo>
                    <a:pt x="3216" y="368"/>
                  </a:lnTo>
                  <a:lnTo>
                    <a:pt x="3216" y="365"/>
                  </a:lnTo>
                  <a:lnTo>
                    <a:pt x="3216" y="365"/>
                  </a:lnTo>
                  <a:lnTo>
                    <a:pt x="3216" y="365"/>
                  </a:lnTo>
                  <a:lnTo>
                    <a:pt x="3216" y="365"/>
                  </a:lnTo>
                  <a:lnTo>
                    <a:pt x="3216" y="364"/>
                  </a:lnTo>
                  <a:lnTo>
                    <a:pt x="3216" y="364"/>
                  </a:lnTo>
                  <a:lnTo>
                    <a:pt x="3216" y="364"/>
                  </a:lnTo>
                  <a:lnTo>
                    <a:pt x="3216" y="364"/>
                  </a:lnTo>
                  <a:lnTo>
                    <a:pt x="3216" y="361"/>
                  </a:lnTo>
                  <a:lnTo>
                    <a:pt x="3216" y="361"/>
                  </a:lnTo>
                  <a:lnTo>
                    <a:pt x="3216" y="357"/>
                  </a:lnTo>
                  <a:lnTo>
                    <a:pt x="3216" y="357"/>
                  </a:lnTo>
                  <a:lnTo>
                    <a:pt x="3216" y="353"/>
                  </a:lnTo>
                  <a:lnTo>
                    <a:pt x="3216" y="353"/>
                  </a:lnTo>
                  <a:lnTo>
                    <a:pt x="3216" y="353"/>
                  </a:lnTo>
                  <a:lnTo>
                    <a:pt x="3216" y="353"/>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7" y="350"/>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8" y="345"/>
                  </a:lnTo>
                  <a:lnTo>
                    <a:pt x="3218" y="345"/>
                  </a:lnTo>
                  <a:lnTo>
                    <a:pt x="3218" y="345"/>
                  </a:lnTo>
                  <a:lnTo>
                    <a:pt x="3218" y="344"/>
                  </a:lnTo>
                  <a:lnTo>
                    <a:pt x="3218" y="344"/>
                  </a:lnTo>
                  <a:lnTo>
                    <a:pt x="3218" y="331"/>
                  </a:lnTo>
                  <a:lnTo>
                    <a:pt x="3218" y="331"/>
                  </a:lnTo>
                  <a:lnTo>
                    <a:pt x="3218" y="324"/>
                  </a:lnTo>
                  <a:lnTo>
                    <a:pt x="3218" y="324"/>
                  </a:lnTo>
                  <a:lnTo>
                    <a:pt x="3218" y="324"/>
                  </a:lnTo>
                  <a:lnTo>
                    <a:pt x="3218" y="324"/>
                  </a:lnTo>
                  <a:lnTo>
                    <a:pt x="3218" y="324"/>
                  </a:lnTo>
                  <a:lnTo>
                    <a:pt x="3243" y="324"/>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1"/>
                  </a:lnTo>
                  <a:lnTo>
                    <a:pt x="3243" y="321"/>
                  </a:lnTo>
                  <a:lnTo>
                    <a:pt x="3243" y="321"/>
                  </a:lnTo>
                  <a:lnTo>
                    <a:pt x="3244" y="321"/>
                  </a:lnTo>
                  <a:lnTo>
                    <a:pt x="3244" y="319"/>
                  </a:lnTo>
                  <a:lnTo>
                    <a:pt x="3244" y="319"/>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5" y="316"/>
                  </a:lnTo>
                  <a:lnTo>
                    <a:pt x="3245" y="316"/>
                  </a:lnTo>
                  <a:lnTo>
                    <a:pt x="3245" y="316"/>
                  </a:lnTo>
                  <a:lnTo>
                    <a:pt x="3245" y="285"/>
                  </a:lnTo>
                  <a:lnTo>
                    <a:pt x="3245" y="285"/>
                  </a:lnTo>
                  <a:lnTo>
                    <a:pt x="3245" y="285"/>
                  </a:lnTo>
                  <a:lnTo>
                    <a:pt x="3246" y="285"/>
                  </a:lnTo>
                  <a:lnTo>
                    <a:pt x="3246" y="283"/>
                  </a:lnTo>
                  <a:lnTo>
                    <a:pt x="3246" y="283"/>
                  </a:lnTo>
                  <a:lnTo>
                    <a:pt x="3246" y="283"/>
                  </a:lnTo>
                  <a:lnTo>
                    <a:pt x="3247" y="283"/>
                  </a:lnTo>
                  <a:lnTo>
                    <a:pt x="3247" y="281"/>
                  </a:lnTo>
                  <a:lnTo>
                    <a:pt x="3247" y="281"/>
                  </a:lnTo>
                  <a:lnTo>
                    <a:pt x="3247" y="281"/>
                  </a:lnTo>
                  <a:lnTo>
                    <a:pt x="3248" y="281"/>
                  </a:lnTo>
                  <a:lnTo>
                    <a:pt x="3248" y="276"/>
                  </a:lnTo>
                  <a:lnTo>
                    <a:pt x="3248" y="276"/>
                  </a:lnTo>
                  <a:lnTo>
                    <a:pt x="3248" y="276"/>
                  </a:lnTo>
                  <a:lnTo>
                    <a:pt x="3248" y="276"/>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9" y="275"/>
                  </a:lnTo>
                  <a:lnTo>
                    <a:pt x="3249" y="268"/>
                  </a:lnTo>
                  <a:lnTo>
                    <a:pt x="3249" y="268"/>
                  </a:lnTo>
                  <a:lnTo>
                    <a:pt x="3249" y="268"/>
                  </a:lnTo>
                  <a:lnTo>
                    <a:pt x="3249" y="268"/>
                  </a:lnTo>
                  <a:lnTo>
                    <a:pt x="3249" y="268"/>
                  </a:lnTo>
                  <a:lnTo>
                    <a:pt x="3249" y="268"/>
                  </a:lnTo>
                  <a:lnTo>
                    <a:pt x="3249" y="268"/>
                  </a:lnTo>
                  <a:lnTo>
                    <a:pt x="3249" y="268"/>
                  </a:lnTo>
                  <a:lnTo>
                    <a:pt x="3249" y="261"/>
                  </a:lnTo>
                  <a:lnTo>
                    <a:pt x="3249" y="261"/>
                  </a:lnTo>
                  <a:lnTo>
                    <a:pt x="3249" y="261"/>
                  </a:lnTo>
                  <a:lnTo>
                    <a:pt x="3249" y="261"/>
                  </a:lnTo>
                  <a:lnTo>
                    <a:pt x="3249" y="247"/>
                  </a:lnTo>
                  <a:lnTo>
                    <a:pt x="3249" y="247"/>
                  </a:lnTo>
                  <a:lnTo>
                    <a:pt x="3249" y="247"/>
                  </a:lnTo>
                  <a:lnTo>
                    <a:pt x="3249" y="247"/>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38"/>
                  </a:lnTo>
                  <a:lnTo>
                    <a:pt x="3250" y="238"/>
                  </a:lnTo>
                  <a:lnTo>
                    <a:pt x="3250" y="236"/>
                  </a:lnTo>
                  <a:lnTo>
                    <a:pt x="3250" y="236"/>
                  </a:lnTo>
                  <a:lnTo>
                    <a:pt x="3250" y="221"/>
                  </a:lnTo>
                  <a:lnTo>
                    <a:pt x="3251" y="221"/>
                  </a:lnTo>
                  <a:lnTo>
                    <a:pt x="3251" y="899"/>
                  </a:lnTo>
                  <a:lnTo>
                    <a:pt x="3251" y="899"/>
                  </a:lnTo>
                  <a:lnTo>
                    <a:pt x="3251" y="899"/>
                  </a:lnTo>
                  <a:lnTo>
                    <a:pt x="3252" y="899"/>
                  </a:lnTo>
                  <a:lnTo>
                    <a:pt x="3252" y="219"/>
                  </a:lnTo>
                  <a:lnTo>
                    <a:pt x="3252" y="219"/>
                  </a:lnTo>
                  <a:lnTo>
                    <a:pt x="3252" y="213"/>
                  </a:lnTo>
                  <a:lnTo>
                    <a:pt x="3252" y="213"/>
                  </a:lnTo>
                  <a:lnTo>
                    <a:pt x="3252" y="212"/>
                  </a:lnTo>
                  <a:lnTo>
                    <a:pt x="3252" y="212"/>
                  </a:lnTo>
                  <a:lnTo>
                    <a:pt x="3252" y="211"/>
                  </a:lnTo>
                  <a:lnTo>
                    <a:pt x="3252" y="211"/>
                  </a:lnTo>
                  <a:lnTo>
                    <a:pt x="3252" y="211"/>
                  </a:lnTo>
                  <a:lnTo>
                    <a:pt x="3252" y="211"/>
                  </a:lnTo>
                  <a:lnTo>
                    <a:pt x="3252" y="211"/>
                  </a:lnTo>
                  <a:lnTo>
                    <a:pt x="3252" y="211"/>
                  </a:lnTo>
                  <a:lnTo>
                    <a:pt x="3252" y="211"/>
                  </a:lnTo>
                  <a:lnTo>
                    <a:pt x="3252" y="211"/>
                  </a:lnTo>
                  <a:lnTo>
                    <a:pt x="3252" y="204"/>
                  </a:lnTo>
                  <a:lnTo>
                    <a:pt x="3252" y="204"/>
                  </a:lnTo>
                  <a:lnTo>
                    <a:pt x="3252" y="204"/>
                  </a:lnTo>
                  <a:lnTo>
                    <a:pt x="3253" y="204"/>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195"/>
                  </a:lnTo>
                  <a:lnTo>
                    <a:pt x="3253" y="195"/>
                  </a:lnTo>
                  <a:lnTo>
                    <a:pt x="3253" y="188"/>
                  </a:lnTo>
                  <a:lnTo>
                    <a:pt x="3253" y="188"/>
                  </a:lnTo>
                  <a:lnTo>
                    <a:pt x="3253" y="188"/>
                  </a:lnTo>
                  <a:lnTo>
                    <a:pt x="3253" y="188"/>
                  </a:lnTo>
                  <a:lnTo>
                    <a:pt x="3253" y="183"/>
                  </a:lnTo>
                  <a:lnTo>
                    <a:pt x="3253" y="183"/>
                  </a:lnTo>
                  <a:lnTo>
                    <a:pt x="3253" y="177"/>
                  </a:lnTo>
                  <a:lnTo>
                    <a:pt x="3253" y="177"/>
                  </a:lnTo>
                  <a:lnTo>
                    <a:pt x="3253" y="158"/>
                  </a:lnTo>
                  <a:lnTo>
                    <a:pt x="3253" y="158"/>
                  </a:lnTo>
                  <a:lnTo>
                    <a:pt x="3253" y="158"/>
                  </a:lnTo>
                  <a:lnTo>
                    <a:pt x="3253" y="158"/>
                  </a:lnTo>
                  <a:lnTo>
                    <a:pt x="3253" y="137"/>
                  </a:lnTo>
                  <a:lnTo>
                    <a:pt x="3253" y="137"/>
                  </a:lnTo>
                  <a:lnTo>
                    <a:pt x="3253" y="133"/>
                  </a:lnTo>
                  <a:lnTo>
                    <a:pt x="3253" y="133"/>
                  </a:lnTo>
                  <a:lnTo>
                    <a:pt x="3253" y="133"/>
                  </a:lnTo>
                  <a:lnTo>
                    <a:pt x="3253" y="133"/>
                  </a:lnTo>
                  <a:lnTo>
                    <a:pt x="3253" y="133"/>
                  </a:lnTo>
                  <a:lnTo>
                    <a:pt x="3253" y="133"/>
                  </a:lnTo>
                  <a:lnTo>
                    <a:pt x="3253" y="133"/>
                  </a:lnTo>
                  <a:lnTo>
                    <a:pt x="3272" y="133"/>
                  </a:lnTo>
                  <a:lnTo>
                    <a:pt x="3272" y="101"/>
                  </a:lnTo>
                  <a:lnTo>
                    <a:pt x="3272" y="101"/>
                  </a:lnTo>
                  <a:lnTo>
                    <a:pt x="3272" y="101"/>
                  </a:lnTo>
                  <a:lnTo>
                    <a:pt x="3273" y="101"/>
                  </a:lnTo>
                  <a:lnTo>
                    <a:pt x="3273" y="101"/>
                  </a:lnTo>
                  <a:lnTo>
                    <a:pt x="3273" y="101"/>
                  </a:lnTo>
                  <a:lnTo>
                    <a:pt x="3273" y="87"/>
                  </a:lnTo>
                  <a:lnTo>
                    <a:pt x="3273" y="87"/>
                  </a:lnTo>
                  <a:lnTo>
                    <a:pt x="3273" y="87"/>
                  </a:lnTo>
                  <a:lnTo>
                    <a:pt x="3273" y="87"/>
                  </a:lnTo>
                  <a:lnTo>
                    <a:pt x="3273" y="87"/>
                  </a:lnTo>
                  <a:lnTo>
                    <a:pt x="3273" y="87"/>
                  </a:lnTo>
                  <a:lnTo>
                    <a:pt x="3273" y="87"/>
                  </a:lnTo>
                  <a:lnTo>
                    <a:pt x="3273" y="87"/>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4" y="83"/>
                  </a:lnTo>
                  <a:lnTo>
                    <a:pt x="3274" y="83"/>
                  </a:lnTo>
                  <a:lnTo>
                    <a:pt x="3274" y="83"/>
                  </a:lnTo>
                  <a:lnTo>
                    <a:pt x="3274" y="83"/>
                  </a:lnTo>
                  <a:lnTo>
                    <a:pt x="3277" y="83"/>
                  </a:lnTo>
                  <a:lnTo>
                    <a:pt x="3277" y="29"/>
                  </a:lnTo>
                  <a:lnTo>
                    <a:pt x="3277" y="29"/>
                  </a:lnTo>
                  <a:lnTo>
                    <a:pt x="3277" y="29"/>
                  </a:lnTo>
                  <a:lnTo>
                    <a:pt x="3295" y="29"/>
                  </a:lnTo>
                  <a:lnTo>
                    <a:pt x="3295" y="3"/>
                  </a:lnTo>
                  <a:lnTo>
                    <a:pt x="3295" y="3"/>
                  </a:lnTo>
                  <a:lnTo>
                    <a:pt x="3295" y="3"/>
                  </a:lnTo>
                  <a:lnTo>
                    <a:pt x="3296" y="3"/>
                  </a:lnTo>
                  <a:lnTo>
                    <a:pt x="3296" y="0"/>
                  </a:lnTo>
                  <a:lnTo>
                    <a:pt x="3296" y="0"/>
                  </a:lnTo>
                  <a:lnTo>
                    <a:pt x="3296" y="0"/>
                  </a:lnTo>
                  <a:lnTo>
                    <a:pt x="3297" y="0"/>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0"/>
                  </a:lnTo>
                  <a:lnTo>
                    <a:pt x="3301" y="0"/>
                  </a:lnTo>
                  <a:lnTo>
                    <a:pt x="3301" y="0"/>
                  </a:lnTo>
                  <a:lnTo>
                    <a:pt x="3301" y="0"/>
                  </a:lnTo>
                  <a:lnTo>
                    <a:pt x="3301"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7" y="0"/>
                  </a:lnTo>
                  <a:lnTo>
                    <a:pt x="3317" y="0"/>
                  </a:lnTo>
                  <a:lnTo>
                    <a:pt x="3317" y="0"/>
                  </a:lnTo>
                  <a:lnTo>
                    <a:pt x="3317" y="0"/>
                  </a:lnTo>
                  <a:lnTo>
                    <a:pt x="3338" y="0"/>
                  </a:lnTo>
                  <a:lnTo>
                    <a:pt x="3338"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1" y="0"/>
                  </a:lnTo>
                  <a:lnTo>
                    <a:pt x="3341" y="0"/>
                  </a:lnTo>
                  <a:lnTo>
                    <a:pt x="3341" y="0"/>
                  </a:lnTo>
                  <a:lnTo>
                    <a:pt x="3341" y="0"/>
                  </a:lnTo>
                  <a:lnTo>
                    <a:pt x="3353" y="0"/>
                  </a:lnTo>
                  <a:lnTo>
                    <a:pt x="3353" y="0"/>
                  </a:lnTo>
                  <a:lnTo>
                    <a:pt x="3353" y="0"/>
                  </a:lnTo>
                  <a:lnTo>
                    <a:pt x="3353" y="0"/>
                  </a:lnTo>
                  <a:lnTo>
                    <a:pt x="3354" y="0"/>
                  </a:lnTo>
                  <a:lnTo>
                    <a:pt x="3354" y="0"/>
                  </a:lnTo>
                  <a:lnTo>
                    <a:pt x="3354" y="0"/>
                  </a:lnTo>
                  <a:lnTo>
                    <a:pt x="3354" y="0"/>
                  </a:lnTo>
                  <a:lnTo>
                    <a:pt x="3355" y="0"/>
                  </a:lnTo>
                  <a:lnTo>
                    <a:pt x="3355"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55" y="0"/>
                  </a:lnTo>
                  <a:lnTo>
                    <a:pt x="3355" y="0"/>
                  </a:lnTo>
                  <a:lnTo>
                    <a:pt x="3354" y="0"/>
                  </a:lnTo>
                  <a:lnTo>
                    <a:pt x="3354" y="0"/>
                  </a:lnTo>
                  <a:lnTo>
                    <a:pt x="3354" y="0"/>
                  </a:lnTo>
                  <a:lnTo>
                    <a:pt x="3354" y="0"/>
                  </a:lnTo>
                  <a:lnTo>
                    <a:pt x="3353" y="0"/>
                  </a:lnTo>
                  <a:lnTo>
                    <a:pt x="3353" y="0"/>
                  </a:lnTo>
                  <a:lnTo>
                    <a:pt x="3353" y="0"/>
                  </a:lnTo>
                  <a:lnTo>
                    <a:pt x="3353" y="0"/>
                  </a:lnTo>
                  <a:lnTo>
                    <a:pt x="3341" y="0"/>
                  </a:lnTo>
                  <a:lnTo>
                    <a:pt x="3341" y="0"/>
                  </a:lnTo>
                  <a:lnTo>
                    <a:pt x="3341" y="0"/>
                  </a:lnTo>
                  <a:lnTo>
                    <a:pt x="3341"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38" y="0"/>
                  </a:lnTo>
                  <a:lnTo>
                    <a:pt x="3338" y="0"/>
                  </a:lnTo>
                  <a:lnTo>
                    <a:pt x="3317" y="0"/>
                  </a:lnTo>
                  <a:lnTo>
                    <a:pt x="3317" y="0"/>
                  </a:lnTo>
                  <a:lnTo>
                    <a:pt x="3317" y="0"/>
                  </a:lnTo>
                  <a:lnTo>
                    <a:pt x="3317"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01" y="0"/>
                  </a:lnTo>
                  <a:lnTo>
                    <a:pt x="3301" y="0"/>
                  </a:lnTo>
                  <a:lnTo>
                    <a:pt x="3301" y="0"/>
                  </a:lnTo>
                  <a:lnTo>
                    <a:pt x="3301" y="0"/>
                  </a:lnTo>
                  <a:lnTo>
                    <a:pt x="3301" y="0"/>
                  </a:lnTo>
                  <a:lnTo>
                    <a:pt x="3301" y="0"/>
                  </a:lnTo>
                  <a:lnTo>
                    <a:pt x="3301" y="0"/>
                  </a:lnTo>
                  <a:lnTo>
                    <a:pt x="3301" y="0"/>
                  </a:lnTo>
                  <a:lnTo>
                    <a:pt x="3299" y="0"/>
                  </a:lnTo>
                  <a:lnTo>
                    <a:pt x="3299" y="0"/>
                  </a:lnTo>
                  <a:lnTo>
                    <a:pt x="3299" y="0"/>
                  </a:lnTo>
                  <a:lnTo>
                    <a:pt x="3299" y="0"/>
                  </a:lnTo>
                  <a:lnTo>
                    <a:pt x="3299" y="0"/>
                  </a:lnTo>
                  <a:lnTo>
                    <a:pt x="3299" y="0"/>
                  </a:lnTo>
                  <a:lnTo>
                    <a:pt x="3298" y="0"/>
                  </a:lnTo>
                  <a:lnTo>
                    <a:pt x="3298" y="0"/>
                  </a:lnTo>
                  <a:lnTo>
                    <a:pt x="3297" y="0"/>
                  </a:lnTo>
                  <a:lnTo>
                    <a:pt x="3297" y="0"/>
                  </a:lnTo>
                  <a:lnTo>
                    <a:pt x="3296" y="0"/>
                  </a:lnTo>
                  <a:lnTo>
                    <a:pt x="3296" y="0"/>
                  </a:lnTo>
                  <a:lnTo>
                    <a:pt x="3296" y="0"/>
                  </a:lnTo>
                  <a:lnTo>
                    <a:pt x="3296" y="3"/>
                  </a:lnTo>
                  <a:lnTo>
                    <a:pt x="3295" y="3"/>
                  </a:lnTo>
                  <a:lnTo>
                    <a:pt x="3295" y="3"/>
                  </a:lnTo>
                  <a:lnTo>
                    <a:pt x="3295" y="3"/>
                  </a:lnTo>
                  <a:lnTo>
                    <a:pt x="3295" y="29"/>
                  </a:lnTo>
                  <a:lnTo>
                    <a:pt x="3277" y="29"/>
                  </a:lnTo>
                  <a:lnTo>
                    <a:pt x="3277" y="29"/>
                  </a:lnTo>
                  <a:lnTo>
                    <a:pt x="3277" y="29"/>
                  </a:lnTo>
                  <a:lnTo>
                    <a:pt x="3277" y="83"/>
                  </a:lnTo>
                  <a:lnTo>
                    <a:pt x="3274" y="83"/>
                  </a:lnTo>
                  <a:lnTo>
                    <a:pt x="3274" y="83"/>
                  </a:lnTo>
                  <a:lnTo>
                    <a:pt x="3274" y="83"/>
                  </a:lnTo>
                  <a:lnTo>
                    <a:pt x="3274"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7"/>
                  </a:lnTo>
                  <a:lnTo>
                    <a:pt x="3273" y="87"/>
                  </a:lnTo>
                  <a:lnTo>
                    <a:pt x="3273" y="87"/>
                  </a:lnTo>
                  <a:lnTo>
                    <a:pt x="3273" y="87"/>
                  </a:lnTo>
                  <a:lnTo>
                    <a:pt x="3273" y="87"/>
                  </a:lnTo>
                  <a:lnTo>
                    <a:pt x="3273" y="87"/>
                  </a:lnTo>
                  <a:lnTo>
                    <a:pt x="3273" y="87"/>
                  </a:lnTo>
                  <a:lnTo>
                    <a:pt x="3273" y="87"/>
                  </a:lnTo>
                  <a:lnTo>
                    <a:pt x="3273" y="101"/>
                  </a:lnTo>
                  <a:lnTo>
                    <a:pt x="3273" y="101"/>
                  </a:lnTo>
                  <a:lnTo>
                    <a:pt x="3273" y="101"/>
                  </a:lnTo>
                  <a:lnTo>
                    <a:pt x="3272" y="101"/>
                  </a:lnTo>
                  <a:lnTo>
                    <a:pt x="3272" y="101"/>
                  </a:lnTo>
                  <a:lnTo>
                    <a:pt x="3272" y="101"/>
                  </a:lnTo>
                  <a:lnTo>
                    <a:pt x="3272" y="133"/>
                  </a:lnTo>
                  <a:lnTo>
                    <a:pt x="3253" y="133"/>
                  </a:lnTo>
                  <a:lnTo>
                    <a:pt x="3253" y="133"/>
                  </a:lnTo>
                  <a:lnTo>
                    <a:pt x="3253" y="133"/>
                  </a:lnTo>
                  <a:lnTo>
                    <a:pt x="3253" y="133"/>
                  </a:lnTo>
                  <a:lnTo>
                    <a:pt x="3253" y="133"/>
                  </a:lnTo>
                  <a:lnTo>
                    <a:pt x="3253" y="133"/>
                  </a:lnTo>
                  <a:lnTo>
                    <a:pt x="3253" y="133"/>
                  </a:lnTo>
                  <a:lnTo>
                    <a:pt x="3253" y="137"/>
                  </a:lnTo>
                  <a:lnTo>
                    <a:pt x="3253" y="137"/>
                  </a:lnTo>
                  <a:lnTo>
                    <a:pt x="3253" y="158"/>
                  </a:lnTo>
                  <a:lnTo>
                    <a:pt x="3253" y="158"/>
                  </a:lnTo>
                  <a:lnTo>
                    <a:pt x="3253" y="158"/>
                  </a:lnTo>
                  <a:lnTo>
                    <a:pt x="3253" y="158"/>
                  </a:lnTo>
                  <a:lnTo>
                    <a:pt x="3253" y="177"/>
                  </a:lnTo>
                  <a:lnTo>
                    <a:pt x="3253" y="177"/>
                  </a:lnTo>
                  <a:lnTo>
                    <a:pt x="3253" y="183"/>
                  </a:lnTo>
                  <a:lnTo>
                    <a:pt x="3253" y="183"/>
                  </a:lnTo>
                  <a:lnTo>
                    <a:pt x="3253" y="188"/>
                  </a:lnTo>
                  <a:lnTo>
                    <a:pt x="3253" y="188"/>
                  </a:lnTo>
                  <a:lnTo>
                    <a:pt x="3253" y="188"/>
                  </a:lnTo>
                  <a:lnTo>
                    <a:pt x="3253" y="188"/>
                  </a:lnTo>
                  <a:lnTo>
                    <a:pt x="3253" y="195"/>
                  </a:lnTo>
                  <a:lnTo>
                    <a:pt x="3253" y="195"/>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4"/>
                  </a:lnTo>
                  <a:lnTo>
                    <a:pt x="3252" y="204"/>
                  </a:lnTo>
                  <a:lnTo>
                    <a:pt x="3252" y="204"/>
                  </a:lnTo>
                  <a:lnTo>
                    <a:pt x="3252" y="204"/>
                  </a:lnTo>
                  <a:lnTo>
                    <a:pt x="3252" y="211"/>
                  </a:lnTo>
                  <a:lnTo>
                    <a:pt x="3252" y="211"/>
                  </a:lnTo>
                  <a:lnTo>
                    <a:pt x="3252" y="211"/>
                  </a:lnTo>
                  <a:lnTo>
                    <a:pt x="3252" y="211"/>
                  </a:lnTo>
                  <a:lnTo>
                    <a:pt x="3252" y="211"/>
                  </a:lnTo>
                  <a:lnTo>
                    <a:pt x="3252" y="211"/>
                  </a:lnTo>
                  <a:lnTo>
                    <a:pt x="3252" y="211"/>
                  </a:lnTo>
                  <a:lnTo>
                    <a:pt x="3252" y="211"/>
                  </a:lnTo>
                  <a:lnTo>
                    <a:pt x="3252" y="212"/>
                  </a:lnTo>
                  <a:lnTo>
                    <a:pt x="3252" y="212"/>
                  </a:lnTo>
                  <a:lnTo>
                    <a:pt x="3252" y="213"/>
                  </a:lnTo>
                  <a:lnTo>
                    <a:pt x="3252" y="213"/>
                  </a:lnTo>
                  <a:lnTo>
                    <a:pt x="3252" y="219"/>
                  </a:lnTo>
                  <a:lnTo>
                    <a:pt x="3252" y="219"/>
                  </a:lnTo>
                  <a:lnTo>
                    <a:pt x="3252" y="899"/>
                  </a:lnTo>
                  <a:lnTo>
                    <a:pt x="3251" y="899"/>
                  </a:lnTo>
                  <a:lnTo>
                    <a:pt x="3251" y="899"/>
                  </a:lnTo>
                  <a:lnTo>
                    <a:pt x="3251" y="899"/>
                  </a:lnTo>
                  <a:lnTo>
                    <a:pt x="3251" y="221"/>
                  </a:lnTo>
                  <a:lnTo>
                    <a:pt x="3250" y="221"/>
                  </a:lnTo>
                  <a:lnTo>
                    <a:pt x="3250" y="236"/>
                  </a:lnTo>
                  <a:lnTo>
                    <a:pt x="3250" y="236"/>
                  </a:lnTo>
                  <a:lnTo>
                    <a:pt x="3250" y="238"/>
                  </a:lnTo>
                  <a:lnTo>
                    <a:pt x="3249" y="238"/>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7"/>
                  </a:lnTo>
                  <a:lnTo>
                    <a:pt x="3249" y="247"/>
                  </a:lnTo>
                  <a:lnTo>
                    <a:pt x="3249" y="247"/>
                  </a:lnTo>
                  <a:lnTo>
                    <a:pt x="3249" y="247"/>
                  </a:lnTo>
                  <a:lnTo>
                    <a:pt x="3249" y="261"/>
                  </a:lnTo>
                  <a:lnTo>
                    <a:pt x="3249" y="261"/>
                  </a:lnTo>
                  <a:lnTo>
                    <a:pt x="3249" y="261"/>
                  </a:lnTo>
                  <a:lnTo>
                    <a:pt x="3249" y="261"/>
                  </a:lnTo>
                  <a:lnTo>
                    <a:pt x="3249" y="268"/>
                  </a:lnTo>
                  <a:lnTo>
                    <a:pt x="3249" y="268"/>
                  </a:lnTo>
                  <a:lnTo>
                    <a:pt x="3249" y="268"/>
                  </a:lnTo>
                  <a:lnTo>
                    <a:pt x="3249" y="268"/>
                  </a:lnTo>
                  <a:lnTo>
                    <a:pt x="3249" y="268"/>
                  </a:lnTo>
                  <a:lnTo>
                    <a:pt x="3249" y="268"/>
                  </a:lnTo>
                  <a:lnTo>
                    <a:pt x="3249" y="268"/>
                  </a:lnTo>
                  <a:lnTo>
                    <a:pt x="3249" y="268"/>
                  </a:lnTo>
                  <a:lnTo>
                    <a:pt x="3249"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6"/>
                  </a:lnTo>
                  <a:lnTo>
                    <a:pt x="3248" y="276"/>
                  </a:lnTo>
                  <a:lnTo>
                    <a:pt x="3248" y="276"/>
                  </a:lnTo>
                  <a:lnTo>
                    <a:pt x="3248" y="276"/>
                  </a:lnTo>
                  <a:lnTo>
                    <a:pt x="3248" y="281"/>
                  </a:lnTo>
                  <a:lnTo>
                    <a:pt x="3247" y="281"/>
                  </a:lnTo>
                  <a:lnTo>
                    <a:pt x="3247" y="281"/>
                  </a:lnTo>
                  <a:lnTo>
                    <a:pt x="3247" y="281"/>
                  </a:lnTo>
                  <a:lnTo>
                    <a:pt x="3247" y="283"/>
                  </a:lnTo>
                  <a:lnTo>
                    <a:pt x="3246" y="283"/>
                  </a:lnTo>
                  <a:lnTo>
                    <a:pt x="3246" y="283"/>
                  </a:lnTo>
                  <a:lnTo>
                    <a:pt x="3246" y="283"/>
                  </a:lnTo>
                  <a:lnTo>
                    <a:pt x="3246" y="285"/>
                  </a:lnTo>
                  <a:lnTo>
                    <a:pt x="3245" y="285"/>
                  </a:lnTo>
                  <a:lnTo>
                    <a:pt x="3245" y="285"/>
                  </a:lnTo>
                  <a:lnTo>
                    <a:pt x="3245" y="285"/>
                  </a:lnTo>
                  <a:lnTo>
                    <a:pt x="3245" y="316"/>
                  </a:lnTo>
                  <a:lnTo>
                    <a:pt x="3245" y="316"/>
                  </a:lnTo>
                  <a:lnTo>
                    <a:pt x="3245"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9"/>
                  </a:lnTo>
                  <a:lnTo>
                    <a:pt x="3244" y="319"/>
                  </a:lnTo>
                  <a:lnTo>
                    <a:pt x="3244" y="321"/>
                  </a:lnTo>
                  <a:lnTo>
                    <a:pt x="3243" y="321"/>
                  </a:lnTo>
                  <a:lnTo>
                    <a:pt x="3243" y="321"/>
                  </a:lnTo>
                  <a:lnTo>
                    <a:pt x="3243" y="321"/>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4"/>
                  </a:lnTo>
                  <a:lnTo>
                    <a:pt x="3218" y="324"/>
                  </a:lnTo>
                  <a:lnTo>
                    <a:pt x="3218" y="324"/>
                  </a:lnTo>
                  <a:lnTo>
                    <a:pt x="3218" y="324"/>
                  </a:lnTo>
                  <a:lnTo>
                    <a:pt x="3218" y="324"/>
                  </a:lnTo>
                  <a:lnTo>
                    <a:pt x="3218" y="324"/>
                  </a:lnTo>
                  <a:lnTo>
                    <a:pt x="3218" y="331"/>
                  </a:lnTo>
                  <a:lnTo>
                    <a:pt x="3218" y="331"/>
                  </a:lnTo>
                  <a:lnTo>
                    <a:pt x="3218" y="344"/>
                  </a:lnTo>
                  <a:lnTo>
                    <a:pt x="3218" y="344"/>
                  </a:lnTo>
                  <a:lnTo>
                    <a:pt x="3218" y="345"/>
                  </a:lnTo>
                  <a:lnTo>
                    <a:pt x="3218" y="345"/>
                  </a:lnTo>
                  <a:lnTo>
                    <a:pt x="3218"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3"/>
                  </a:lnTo>
                  <a:lnTo>
                    <a:pt x="3216" y="353"/>
                  </a:lnTo>
                  <a:lnTo>
                    <a:pt x="3216" y="353"/>
                  </a:lnTo>
                  <a:lnTo>
                    <a:pt x="3216" y="353"/>
                  </a:lnTo>
                  <a:lnTo>
                    <a:pt x="3216" y="357"/>
                  </a:lnTo>
                  <a:lnTo>
                    <a:pt x="3216" y="357"/>
                  </a:lnTo>
                  <a:lnTo>
                    <a:pt x="3216" y="361"/>
                  </a:lnTo>
                  <a:lnTo>
                    <a:pt x="3216" y="361"/>
                  </a:lnTo>
                  <a:lnTo>
                    <a:pt x="3216" y="364"/>
                  </a:lnTo>
                  <a:lnTo>
                    <a:pt x="3216" y="364"/>
                  </a:lnTo>
                  <a:lnTo>
                    <a:pt x="3216" y="364"/>
                  </a:lnTo>
                  <a:lnTo>
                    <a:pt x="3216" y="364"/>
                  </a:lnTo>
                  <a:lnTo>
                    <a:pt x="3216" y="365"/>
                  </a:lnTo>
                  <a:lnTo>
                    <a:pt x="3216" y="365"/>
                  </a:lnTo>
                  <a:lnTo>
                    <a:pt x="3216" y="365"/>
                  </a:lnTo>
                  <a:lnTo>
                    <a:pt x="3216" y="365"/>
                  </a:lnTo>
                  <a:lnTo>
                    <a:pt x="3216" y="368"/>
                  </a:lnTo>
                  <a:lnTo>
                    <a:pt x="3216" y="368"/>
                  </a:lnTo>
                  <a:lnTo>
                    <a:pt x="3216" y="375"/>
                  </a:lnTo>
                  <a:lnTo>
                    <a:pt x="3216" y="375"/>
                  </a:lnTo>
                  <a:lnTo>
                    <a:pt x="3216" y="899"/>
                  </a:lnTo>
                  <a:lnTo>
                    <a:pt x="3203" y="899"/>
                  </a:lnTo>
                  <a:lnTo>
                    <a:pt x="3203" y="384"/>
                  </a:lnTo>
                  <a:lnTo>
                    <a:pt x="3202" y="384"/>
                  </a:lnTo>
                  <a:lnTo>
                    <a:pt x="3202" y="384"/>
                  </a:lnTo>
                  <a:lnTo>
                    <a:pt x="3202" y="384"/>
                  </a:lnTo>
                  <a:lnTo>
                    <a:pt x="3202" y="385"/>
                  </a:lnTo>
                  <a:lnTo>
                    <a:pt x="3201" y="385"/>
                  </a:lnTo>
                  <a:lnTo>
                    <a:pt x="3201" y="391"/>
                  </a:lnTo>
                  <a:lnTo>
                    <a:pt x="3197" y="391"/>
                  </a:lnTo>
                  <a:lnTo>
                    <a:pt x="3197" y="391"/>
                  </a:lnTo>
                  <a:lnTo>
                    <a:pt x="3196" y="391"/>
                  </a:lnTo>
                  <a:lnTo>
                    <a:pt x="3196" y="391"/>
                  </a:lnTo>
                  <a:lnTo>
                    <a:pt x="3195" y="391"/>
                  </a:lnTo>
                  <a:lnTo>
                    <a:pt x="3195" y="391"/>
                  </a:lnTo>
                  <a:lnTo>
                    <a:pt x="3194" y="391"/>
                  </a:lnTo>
                  <a:lnTo>
                    <a:pt x="3194" y="391"/>
                  </a:lnTo>
                  <a:lnTo>
                    <a:pt x="3194" y="391"/>
                  </a:lnTo>
                  <a:lnTo>
                    <a:pt x="3194" y="391"/>
                  </a:lnTo>
                  <a:lnTo>
                    <a:pt x="3194" y="391"/>
                  </a:lnTo>
                  <a:lnTo>
                    <a:pt x="3194" y="391"/>
                  </a:lnTo>
                  <a:lnTo>
                    <a:pt x="3194" y="391"/>
                  </a:lnTo>
                  <a:lnTo>
                    <a:pt x="3194"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4"/>
                  </a:lnTo>
                  <a:lnTo>
                    <a:pt x="3193" y="394"/>
                  </a:lnTo>
                  <a:lnTo>
                    <a:pt x="3193" y="394"/>
                  </a:lnTo>
                  <a:lnTo>
                    <a:pt x="3193" y="394"/>
                  </a:lnTo>
                  <a:lnTo>
                    <a:pt x="3193" y="394"/>
                  </a:lnTo>
                  <a:lnTo>
                    <a:pt x="3193" y="394"/>
                  </a:lnTo>
                  <a:lnTo>
                    <a:pt x="3193" y="402"/>
                  </a:lnTo>
                  <a:lnTo>
                    <a:pt x="3192" y="402"/>
                  </a:lnTo>
                  <a:lnTo>
                    <a:pt x="3192" y="402"/>
                  </a:lnTo>
                  <a:lnTo>
                    <a:pt x="3192" y="402"/>
                  </a:lnTo>
                  <a:lnTo>
                    <a:pt x="3192" y="404"/>
                  </a:lnTo>
                  <a:lnTo>
                    <a:pt x="3192" y="404"/>
                  </a:lnTo>
                  <a:lnTo>
                    <a:pt x="3192" y="408"/>
                  </a:lnTo>
                  <a:lnTo>
                    <a:pt x="3192" y="408"/>
                  </a:lnTo>
                  <a:lnTo>
                    <a:pt x="3192" y="420"/>
                  </a:lnTo>
                  <a:lnTo>
                    <a:pt x="3192" y="420"/>
                  </a:lnTo>
                  <a:lnTo>
                    <a:pt x="3192" y="420"/>
                  </a:lnTo>
                  <a:lnTo>
                    <a:pt x="3192" y="420"/>
                  </a:lnTo>
                  <a:lnTo>
                    <a:pt x="3192" y="420"/>
                  </a:lnTo>
                  <a:lnTo>
                    <a:pt x="3192" y="420"/>
                  </a:lnTo>
                  <a:lnTo>
                    <a:pt x="3192" y="425"/>
                  </a:lnTo>
                  <a:lnTo>
                    <a:pt x="3191" y="425"/>
                  </a:lnTo>
                  <a:lnTo>
                    <a:pt x="3191" y="425"/>
                  </a:lnTo>
                  <a:lnTo>
                    <a:pt x="3191" y="425"/>
                  </a:lnTo>
                  <a:lnTo>
                    <a:pt x="3191" y="425"/>
                  </a:lnTo>
                  <a:lnTo>
                    <a:pt x="3190" y="425"/>
                  </a:lnTo>
                  <a:lnTo>
                    <a:pt x="3190" y="425"/>
                  </a:lnTo>
                  <a:lnTo>
                    <a:pt x="3190" y="425"/>
                  </a:lnTo>
                  <a:lnTo>
                    <a:pt x="3190" y="425"/>
                  </a:lnTo>
                  <a:lnTo>
                    <a:pt x="3190" y="425"/>
                  </a:lnTo>
                  <a:lnTo>
                    <a:pt x="3190" y="430"/>
                  </a:lnTo>
                  <a:lnTo>
                    <a:pt x="3189" y="430"/>
                  </a:lnTo>
                  <a:lnTo>
                    <a:pt x="3189" y="899"/>
                  </a:lnTo>
                  <a:lnTo>
                    <a:pt x="3189" y="899"/>
                  </a:lnTo>
                  <a:lnTo>
                    <a:pt x="3189" y="899"/>
                  </a:lnTo>
                  <a:lnTo>
                    <a:pt x="3189" y="899"/>
                  </a:lnTo>
                  <a:lnTo>
                    <a:pt x="3189" y="430"/>
                  </a:lnTo>
                  <a:lnTo>
                    <a:pt x="3189" y="430"/>
                  </a:lnTo>
                  <a:lnTo>
                    <a:pt x="3189" y="434"/>
                  </a:lnTo>
                  <a:lnTo>
                    <a:pt x="3189" y="434"/>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8"/>
                  </a:lnTo>
                  <a:lnTo>
                    <a:pt x="3189" y="438"/>
                  </a:lnTo>
                  <a:lnTo>
                    <a:pt x="3189" y="438"/>
                  </a:lnTo>
                  <a:lnTo>
                    <a:pt x="3189" y="438"/>
                  </a:lnTo>
                  <a:lnTo>
                    <a:pt x="3189" y="438"/>
                  </a:lnTo>
                  <a:lnTo>
                    <a:pt x="3189" y="438"/>
                  </a:lnTo>
                  <a:lnTo>
                    <a:pt x="3189" y="438"/>
                  </a:lnTo>
                  <a:lnTo>
                    <a:pt x="3189" y="438"/>
                  </a:lnTo>
                  <a:lnTo>
                    <a:pt x="3189" y="440"/>
                  </a:lnTo>
                  <a:lnTo>
                    <a:pt x="3189" y="440"/>
                  </a:lnTo>
                  <a:lnTo>
                    <a:pt x="3189" y="440"/>
                  </a:lnTo>
                  <a:lnTo>
                    <a:pt x="3188" y="440"/>
                  </a:lnTo>
                  <a:lnTo>
                    <a:pt x="3188" y="445"/>
                  </a:lnTo>
                  <a:lnTo>
                    <a:pt x="3187" y="445"/>
                  </a:lnTo>
                  <a:lnTo>
                    <a:pt x="3187" y="445"/>
                  </a:lnTo>
                  <a:lnTo>
                    <a:pt x="3187" y="445"/>
                  </a:lnTo>
                  <a:lnTo>
                    <a:pt x="3187" y="445"/>
                  </a:lnTo>
                  <a:lnTo>
                    <a:pt x="3187" y="445"/>
                  </a:lnTo>
                  <a:lnTo>
                    <a:pt x="3187" y="445"/>
                  </a:lnTo>
                  <a:lnTo>
                    <a:pt x="3187" y="445"/>
                  </a:lnTo>
                  <a:lnTo>
                    <a:pt x="3187" y="454"/>
                  </a:lnTo>
                  <a:lnTo>
                    <a:pt x="3186" y="454"/>
                  </a:lnTo>
                  <a:lnTo>
                    <a:pt x="3186" y="454"/>
                  </a:lnTo>
                  <a:lnTo>
                    <a:pt x="3186" y="454"/>
                  </a:lnTo>
                  <a:lnTo>
                    <a:pt x="3186" y="455"/>
                  </a:lnTo>
                  <a:lnTo>
                    <a:pt x="3186" y="455"/>
                  </a:lnTo>
                  <a:lnTo>
                    <a:pt x="3186" y="455"/>
                  </a:lnTo>
                  <a:lnTo>
                    <a:pt x="3186" y="455"/>
                  </a:lnTo>
                  <a:lnTo>
                    <a:pt x="3186" y="899"/>
                  </a:lnTo>
                  <a:lnTo>
                    <a:pt x="3186" y="899"/>
                  </a:lnTo>
                  <a:lnTo>
                    <a:pt x="3186" y="899"/>
                  </a:lnTo>
                  <a:lnTo>
                    <a:pt x="3185" y="899"/>
                  </a:lnTo>
                  <a:lnTo>
                    <a:pt x="3185" y="899"/>
                  </a:lnTo>
                  <a:lnTo>
                    <a:pt x="3185" y="89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2" y="469"/>
                  </a:lnTo>
                  <a:lnTo>
                    <a:pt x="3182" y="476"/>
                  </a:lnTo>
                  <a:lnTo>
                    <a:pt x="3178" y="476"/>
                  </a:lnTo>
                  <a:lnTo>
                    <a:pt x="3178" y="476"/>
                  </a:lnTo>
                  <a:lnTo>
                    <a:pt x="3176" y="476"/>
                  </a:lnTo>
                  <a:lnTo>
                    <a:pt x="3176" y="476"/>
                  </a:lnTo>
                  <a:lnTo>
                    <a:pt x="3176" y="476"/>
                  </a:lnTo>
                  <a:lnTo>
                    <a:pt x="3176" y="476"/>
                  </a:lnTo>
                  <a:lnTo>
                    <a:pt x="3176" y="476"/>
                  </a:lnTo>
                  <a:lnTo>
                    <a:pt x="3176" y="476"/>
                  </a:lnTo>
                  <a:lnTo>
                    <a:pt x="3175" y="476"/>
                  </a:lnTo>
                  <a:lnTo>
                    <a:pt x="3175" y="476"/>
                  </a:lnTo>
                  <a:lnTo>
                    <a:pt x="3175" y="476"/>
                  </a:lnTo>
                  <a:lnTo>
                    <a:pt x="3175" y="476"/>
                  </a:lnTo>
                  <a:lnTo>
                    <a:pt x="3175" y="476"/>
                  </a:lnTo>
                  <a:lnTo>
                    <a:pt x="3175" y="476"/>
                  </a:lnTo>
                  <a:lnTo>
                    <a:pt x="3175" y="476"/>
                  </a:lnTo>
                  <a:lnTo>
                    <a:pt x="3175" y="479"/>
                  </a:lnTo>
                  <a:lnTo>
                    <a:pt x="3172" y="479"/>
                  </a:lnTo>
                  <a:lnTo>
                    <a:pt x="3172" y="479"/>
                  </a:lnTo>
                  <a:lnTo>
                    <a:pt x="3171" y="479"/>
                  </a:lnTo>
                  <a:lnTo>
                    <a:pt x="3171" y="479"/>
                  </a:lnTo>
                  <a:lnTo>
                    <a:pt x="3169" y="479"/>
                  </a:lnTo>
                  <a:lnTo>
                    <a:pt x="3169" y="479"/>
                  </a:lnTo>
                  <a:lnTo>
                    <a:pt x="3169" y="479"/>
                  </a:lnTo>
                  <a:lnTo>
                    <a:pt x="3169" y="479"/>
                  </a:lnTo>
                  <a:lnTo>
                    <a:pt x="3169" y="479"/>
                  </a:lnTo>
                  <a:lnTo>
                    <a:pt x="3169" y="479"/>
                  </a:lnTo>
                  <a:lnTo>
                    <a:pt x="3169" y="479"/>
                  </a:lnTo>
                  <a:lnTo>
                    <a:pt x="3169" y="479"/>
                  </a:lnTo>
                  <a:lnTo>
                    <a:pt x="3169" y="479"/>
                  </a:lnTo>
                  <a:lnTo>
                    <a:pt x="3169" y="488"/>
                  </a:lnTo>
                  <a:lnTo>
                    <a:pt x="3169" y="488"/>
                  </a:lnTo>
                  <a:lnTo>
                    <a:pt x="3169" y="488"/>
                  </a:lnTo>
                  <a:lnTo>
                    <a:pt x="3159" y="488"/>
                  </a:lnTo>
                  <a:lnTo>
                    <a:pt x="3159" y="488"/>
                  </a:lnTo>
                  <a:lnTo>
                    <a:pt x="3157" y="488"/>
                  </a:lnTo>
                  <a:lnTo>
                    <a:pt x="3157" y="488"/>
                  </a:lnTo>
                  <a:lnTo>
                    <a:pt x="3157" y="488"/>
                  </a:lnTo>
                  <a:lnTo>
                    <a:pt x="3157" y="488"/>
                  </a:lnTo>
                  <a:lnTo>
                    <a:pt x="3156" y="488"/>
                  </a:lnTo>
                  <a:lnTo>
                    <a:pt x="3156" y="899"/>
                  </a:lnTo>
                  <a:lnTo>
                    <a:pt x="3156" y="899"/>
                  </a:lnTo>
                  <a:lnTo>
                    <a:pt x="3156" y="899"/>
                  </a:lnTo>
                  <a:lnTo>
                    <a:pt x="3101" y="899"/>
                  </a:lnTo>
                  <a:lnTo>
                    <a:pt x="3101" y="899"/>
                  </a:lnTo>
                  <a:lnTo>
                    <a:pt x="3076" y="899"/>
                  </a:lnTo>
                  <a:lnTo>
                    <a:pt x="3076" y="492"/>
                  </a:lnTo>
                  <a:lnTo>
                    <a:pt x="3075" y="492"/>
                  </a:lnTo>
                  <a:lnTo>
                    <a:pt x="3075" y="492"/>
                  </a:lnTo>
                  <a:lnTo>
                    <a:pt x="3075" y="492"/>
                  </a:lnTo>
                  <a:lnTo>
                    <a:pt x="3075" y="492"/>
                  </a:lnTo>
                  <a:lnTo>
                    <a:pt x="3075" y="492"/>
                  </a:lnTo>
                  <a:lnTo>
                    <a:pt x="3075" y="492"/>
                  </a:lnTo>
                  <a:lnTo>
                    <a:pt x="3075" y="492"/>
                  </a:lnTo>
                  <a:lnTo>
                    <a:pt x="3075" y="899"/>
                  </a:lnTo>
                  <a:lnTo>
                    <a:pt x="3075" y="899"/>
                  </a:lnTo>
                  <a:lnTo>
                    <a:pt x="3075" y="899"/>
                  </a:lnTo>
                  <a:lnTo>
                    <a:pt x="3060" y="899"/>
                  </a:lnTo>
                  <a:lnTo>
                    <a:pt x="3060" y="899"/>
                  </a:lnTo>
                  <a:lnTo>
                    <a:pt x="3058" y="899"/>
                  </a:lnTo>
                  <a:lnTo>
                    <a:pt x="3058" y="899"/>
                  </a:lnTo>
                  <a:lnTo>
                    <a:pt x="3058" y="899"/>
                  </a:lnTo>
                  <a:lnTo>
                    <a:pt x="3058" y="520"/>
                  </a:lnTo>
                  <a:lnTo>
                    <a:pt x="3057" y="520"/>
                  </a:lnTo>
                  <a:lnTo>
                    <a:pt x="3057" y="520"/>
                  </a:lnTo>
                  <a:lnTo>
                    <a:pt x="3057" y="520"/>
                  </a:lnTo>
                  <a:lnTo>
                    <a:pt x="3057" y="521"/>
                  </a:lnTo>
                  <a:lnTo>
                    <a:pt x="3050" y="521"/>
                  </a:lnTo>
                  <a:lnTo>
                    <a:pt x="3050" y="521"/>
                  </a:lnTo>
                  <a:lnTo>
                    <a:pt x="3049" y="521"/>
                  </a:lnTo>
                  <a:lnTo>
                    <a:pt x="3049" y="521"/>
                  </a:lnTo>
                  <a:lnTo>
                    <a:pt x="3048" y="521"/>
                  </a:lnTo>
                  <a:lnTo>
                    <a:pt x="3048" y="521"/>
                  </a:lnTo>
                  <a:lnTo>
                    <a:pt x="3048" y="521"/>
                  </a:lnTo>
                  <a:lnTo>
                    <a:pt x="3048" y="521"/>
                  </a:lnTo>
                  <a:lnTo>
                    <a:pt x="3048" y="521"/>
                  </a:lnTo>
                  <a:lnTo>
                    <a:pt x="3048" y="521"/>
                  </a:lnTo>
                  <a:lnTo>
                    <a:pt x="3048" y="521"/>
                  </a:lnTo>
                  <a:lnTo>
                    <a:pt x="3048"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2"/>
                  </a:lnTo>
                  <a:lnTo>
                    <a:pt x="3047" y="522"/>
                  </a:lnTo>
                  <a:lnTo>
                    <a:pt x="3047" y="522"/>
                  </a:lnTo>
                  <a:lnTo>
                    <a:pt x="3046" y="522"/>
                  </a:lnTo>
                  <a:lnTo>
                    <a:pt x="3046" y="522"/>
                  </a:lnTo>
                  <a:lnTo>
                    <a:pt x="3046" y="522"/>
                  </a:lnTo>
                  <a:lnTo>
                    <a:pt x="3046" y="899"/>
                  </a:lnTo>
                  <a:lnTo>
                    <a:pt x="3046" y="899"/>
                  </a:lnTo>
                  <a:lnTo>
                    <a:pt x="3046" y="899"/>
                  </a:lnTo>
                  <a:lnTo>
                    <a:pt x="3045" y="899"/>
                  </a:lnTo>
                  <a:lnTo>
                    <a:pt x="3045" y="899"/>
                  </a:lnTo>
                  <a:lnTo>
                    <a:pt x="3045" y="899"/>
                  </a:lnTo>
                  <a:lnTo>
                    <a:pt x="3045" y="899"/>
                  </a:lnTo>
                  <a:lnTo>
                    <a:pt x="2972" y="899"/>
                  </a:lnTo>
                  <a:lnTo>
                    <a:pt x="2972" y="899"/>
                  </a:lnTo>
                  <a:lnTo>
                    <a:pt x="2972" y="899"/>
                  </a:lnTo>
                  <a:lnTo>
                    <a:pt x="2972" y="538"/>
                  </a:lnTo>
                  <a:lnTo>
                    <a:pt x="2968" y="538"/>
                  </a:lnTo>
                  <a:lnTo>
                    <a:pt x="2968" y="538"/>
                  </a:lnTo>
                  <a:lnTo>
                    <a:pt x="2967" y="538"/>
                  </a:lnTo>
                  <a:lnTo>
                    <a:pt x="2967" y="538"/>
                  </a:lnTo>
                  <a:lnTo>
                    <a:pt x="2967" y="538"/>
                  </a:lnTo>
                  <a:lnTo>
                    <a:pt x="2967" y="538"/>
                  </a:lnTo>
                  <a:lnTo>
                    <a:pt x="2967" y="538"/>
                  </a:lnTo>
                  <a:lnTo>
                    <a:pt x="2967"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4" y="538"/>
                  </a:lnTo>
                  <a:lnTo>
                    <a:pt x="2964"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9"/>
                  </a:lnTo>
                  <a:lnTo>
                    <a:pt x="2962" y="539"/>
                  </a:lnTo>
                  <a:lnTo>
                    <a:pt x="2962" y="539"/>
                  </a:lnTo>
                  <a:lnTo>
                    <a:pt x="2962" y="539"/>
                  </a:lnTo>
                  <a:lnTo>
                    <a:pt x="2962" y="539"/>
                  </a:lnTo>
                  <a:lnTo>
                    <a:pt x="2962" y="539"/>
                  </a:lnTo>
                  <a:lnTo>
                    <a:pt x="2962" y="539"/>
                  </a:lnTo>
                  <a:lnTo>
                    <a:pt x="2962" y="539"/>
                  </a:lnTo>
                  <a:lnTo>
                    <a:pt x="2962" y="899"/>
                  </a:lnTo>
                  <a:lnTo>
                    <a:pt x="2953" y="899"/>
                  </a:lnTo>
                  <a:lnTo>
                    <a:pt x="2953" y="899"/>
                  </a:lnTo>
                  <a:lnTo>
                    <a:pt x="2952" y="899"/>
                  </a:lnTo>
                  <a:lnTo>
                    <a:pt x="2952" y="899"/>
                  </a:lnTo>
                  <a:lnTo>
                    <a:pt x="2951" y="899"/>
                  </a:lnTo>
                  <a:lnTo>
                    <a:pt x="2951" y="547"/>
                  </a:lnTo>
                  <a:lnTo>
                    <a:pt x="2951" y="547"/>
                  </a:lnTo>
                  <a:lnTo>
                    <a:pt x="2951" y="547"/>
                  </a:lnTo>
                  <a:lnTo>
                    <a:pt x="2951" y="547"/>
                  </a:lnTo>
                  <a:lnTo>
                    <a:pt x="2951" y="899"/>
                  </a:lnTo>
                  <a:lnTo>
                    <a:pt x="2950" y="899"/>
                  </a:lnTo>
                  <a:lnTo>
                    <a:pt x="2950" y="899"/>
                  </a:lnTo>
                  <a:lnTo>
                    <a:pt x="2950" y="899"/>
                  </a:lnTo>
                  <a:lnTo>
                    <a:pt x="2950" y="899"/>
                  </a:lnTo>
                  <a:lnTo>
                    <a:pt x="2950" y="899"/>
                  </a:lnTo>
                  <a:lnTo>
                    <a:pt x="2950" y="899"/>
                  </a:lnTo>
                  <a:lnTo>
                    <a:pt x="2950" y="899"/>
                  </a:lnTo>
                  <a:lnTo>
                    <a:pt x="2950" y="899"/>
                  </a:lnTo>
                  <a:lnTo>
                    <a:pt x="2950" y="899"/>
                  </a:lnTo>
                  <a:lnTo>
                    <a:pt x="2950" y="899"/>
                  </a:lnTo>
                  <a:lnTo>
                    <a:pt x="2947" y="899"/>
                  </a:lnTo>
                  <a:lnTo>
                    <a:pt x="2947" y="899"/>
                  </a:lnTo>
                  <a:lnTo>
                    <a:pt x="2945" y="899"/>
                  </a:lnTo>
                  <a:lnTo>
                    <a:pt x="2945" y="562"/>
                  </a:lnTo>
                  <a:lnTo>
                    <a:pt x="2944" y="562"/>
                  </a:lnTo>
                  <a:lnTo>
                    <a:pt x="2944" y="562"/>
                  </a:lnTo>
                  <a:lnTo>
                    <a:pt x="2943" y="562"/>
                  </a:lnTo>
                  <a:lnTo>
                    <a:pt x="2943" y="562"/>
                  </a:lnTo>
                  <a:lnTo>
                    <a:pt x="2943" y="562"/>
                  </a:lnTo>
                  <a:lnTo>
                    <a:pt x="2943" y="562"/>
                  </a:lnTo>
                  <a:lnTo>
                    <a:pt x="2943" y="562"/>
                  </a:lnTo>
                  <a:lnTo>
                    <a:pt x="2943" y="562"/>
                  </a:lnTo>
                  <a:lnTo>
                    <a:pt x="2943" y="562"/>
                  </a:lnTo>
                  <a:lnTo>
                    <a:pt x="2943" y="562"/>
                  </a:lnTo>
                  <a:lnTo>
                    <a:pt x="2943" y="562"/>
                  </a:lnTo>
                  <a:lnTo>
                    <a:pt x="2943" y="565"/>
                  </a:lnTo>
                  <a:lnTo>
                    <a:pt x="2943" y="565"/>
                  </a:lnTo>
                  <a:lnTo>
                    <a:pt x="2943" y="899"/>
                  </a:lnTo>
                  <a:lnTo>
                    <a:pt x="2943" y="899"/>
                  </a:lnTo>
                  <a:lnTo>
                    <a:pt x="2943" y="899"/>
                  </a:lnTo>
                  <a:lnTo>
                    <a:pt x="2939" y="899"/>
                  </a:lnTo>
                  <a:lnTo>
                    <a:pt x="2939" y="567"/>
                  </a:lnTo>
                  <a:lnTo>
                    <a:pt x="2938" y="567"/>
                  </a:lnTo>
                  <a:lnTo>
                    <a:pt x="2938" y="567"/>
                  </a:lnTo>
                  <a:lnTo>
                    <a:pt x="2938" y="567"/>
                  </a:lnTo>
                  <a:lnTo>
                    <a:pt x="2938" y="899"/>
                  </a:lnTo>
                  <a:lnTo>
                    <a:pt x="2918" y="899"/>
                  </a:lnTo>
                  <a:lnTo>
                    <a:pt x="2918" y="568"/>
                  </a:lnTo>
                  <a:lnTo>
                    <a:pt x="2917" y="568"/>
                  </a:lnTo>
                  <a:lnTo>
                    <a:pt x="2917" y="568"/>
                  </a:lnTo>
                  <a:lnTo>
                    <a:pt x="2917" y="568"/>
                  </a:lnTo>
                  <a:lnTo>
                    <a:pt x="2917" y="577"/>
                  </a:lnTo>
                  <a:lnTo>
                    <a:pt x="2913" y="577"/>
                  </a:lnTo>
                  <a:lnTo>
                    <a:pt x="2913" y="577"/>
                  </a:lnTo>
                  <a:lnTo>
                    <a:pt x="2909" y="577"/>
                  </a:lnTo>
                  <a:lnTo>
                    <a:pt x="2909" y="577"/>
                  </a:lnTo>
                  <a:lnTo>
                    <a:pt x="2906" y="577"/>
                  </a:lnTo>
                  <a:lnTo>
                    <a:pt x="2906" y="577"/>
                  </a:lnTo>
                  <a:lnTo>
                    <a:pt x="2904" y="577"/>
                  </a:lnTo>
                  <a:lnTo>
                    <a:pt x="2904" y="577"/>
                  </a:lnTo>
                  <a:lnTo>
                    <a:pt x="2904" y="577"/>
                  </a:lnTo>
                  <a:lnTo>
                    <a:pt x="2904" y="577"/>
                  </a:lnTo>
                  <a:lnTo>
                    <a:pt x="2904" y="577"/>
                  </a:lnTo>
                  <a:lnTo>
                    <a:pt x="2904" y="577"/>
                  </a:lnTo>
                  <a:lnTo>
                    <a:pt x="2904" y="577"/>
                  </a:lnTo>
                  <a:lnTo>
                    <a:pt x="2904" y="899"/>
                  </a:lnTo>
                  <a:lnTo>
                    <a:pt x="2904" y="899"/>
                  </a:lnTo>
                  <a:lnTo>
                    <a:pt x="2904" y="899"/>
                  </a:lnTo>
                  <a:lnTo>
                    <a:pt x="2903" y="899"/>
                  </a:lnTo>
                  <a:lnTo>
                    <a:pt x="2903" y="899"/>
                  </a:lnTo>
                  <a:lnTo>
                    <a:pt x="2902" y="899"/>
                  </a:lnTo>
                  <a:lnTo>
                    <a:pt x="2902" y="593"/>
                  </a:lnTo>
                  <a:lnTo>
                    <a:pt x="2901" y="593"/>
                  </a:lnTo>
                  <a:lnTo>
                    <a:pt x="2901" y="899"/>
                  </a:lnTo>
                  <a:lnTo>
                    <a:pt x="2900" y="899"/>
                  </a:lnTo>
                  <a:lnTo>
                    <a:pt x="2900" y="899"/>
                  </a:lnTo>
                  <a:lnTo>
                    <a:pt x="2899" y="899"/>
                  </a:lnTo>
                  <a:lnTo>
                    <a:pt x="2899" y="593"/>
                  </a:lnTo>
                  <a:lnTo>
                    <a:pt x="2898" y="593"/>
                  </a:lnTo>
                  <a:lnTo>
                    <a:pt x="2898" y="593"/>
                  </a:lnTo>
                  <a:lnTo>
                    <a:pt x="2898" y="593"/>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899"/>
                  </a:lnTo>
                  <a:lnTo>
                    <a:pt x="2895" y="899"/>
                  </a:lnTo>
                  <a:lnTo>
                    <a:pt x="2895" y="899"/>
                  </a:lnTo>
                  <a:lnTo>
                    <a:pt x="2891" y="899"/>
                  </a:lnTo>
                  <a:lnTo>
                    <a:pt x="2891" y="899"/>
                  </a:lnTo>
                  <a:lnTo>
                    <a:pt x="2866" y="899"/>
                  </a:lnTo>
                  <a:lnTo>
                    <a:pt x="2866" y="899"/>
                  </a:lnTo>
                  <a:lnTo>
                    <a:pt x="2856" y="899"/>
                  </a:lnTo>
                  <a:lnTo>
                    <a:pt x="2856" y="899"/>
                  </a:lnTo>
                  <a:lnTo>
                    <a:pt x="2855" y="899"/>
                  </a:lnTo>
                  <a:lnTo>
                    <a:pt x="2855" y="899"/>
                  </a:lnTo>
                  <a:lnTo>
                    <a:pt x="2853" y="899"/>
                  </a:lnTo>
                  <a:lnTo>
                    <a:pt x="2853" y="899"/>
                  </a:lnTo>
                  <a:lnTo>
                    <a:pt x="2848" y="899"/>
                  </a:lnTo>
                  <a:lnTo>
                    <a:pt x="2848" y="899"/>
                  </a:lnTo>
                  <a:lnTo>
                    <a:pt x="2844" y="899"/>
                  </a:lnTo>
                  <a:lnTo>
                    <a:pt x="2844" y="899"/>
                  </a:lnTo>
                  <a:lnTo>
                    <a:pt x="2843" y="899"/>
                  </a:lnTo>
                  <a:lnTo>
                    <a:pt x="2843" y="899"/>
                  </a:lnTo>
                  <a:lnTo>
                    <a:pt x="2842" y="899"/>
                  </a:lnTo>
                  <a:lnTo>
                    <a:pt x="2842" y="899"/>
                  </a:lnTo>
                  <a:lnTo>
                    <a:pt x="2842" y="899"/>
                  </a:lnTo>
                  <a:lnTo>
                    <a:pt x="2842" y="899"/>
                  </a:lnTo>
                  <a:lnTo>
                    <a:pt x="2842" y="899"/>
                  </a:lnTo>
                  <a:lnTo>
                    <a:pt x="2842" y="899"/>
                  </a:lnTo>
                  <a:lnTo>
                    <a:pt x="2840" y="899"/>
                  </a:lnTo>
                  <a:lnTo>
                    <a:pt x="2840" y="899"/>
                  </a:lnTo>
                  <a:lnTo>
                    <a:pt x="2837" y="899"/>
                  </a:lnTo>
                  <a:lnTo>
                    <a:pt x="2837" y="623"/>
                  </a:lnTo>
                  <a:lnTo>
                    <a:pt x="2837" y="623"/>
                  </a:lnTo>
                  <a:lnTo>
                    <a:pt x="2837" y="899"/>
                  </a:lnTo>
                  <a:lnTo>
                    <a:pt x="2837" y="899"/>
                  </a:lnTo>
                  <a:lnTo>
                    <a:pt x="2837" y="626"/>
                  </a:lnTo>
                  <a:lnTo>
                    <a:pt x="2799" y="626"/>
                  </a:lnTo>
                  <a:lnTo>
                    <a:pt x="2799" y="626"/>
                  </a:lnTo>
                  <a:lnTo>
                    <a:pt x="2798" y="626"/>
                  </a:lnTo>
                  <a:lnTo>
                    <a:pt x="2798" y="899"/>
                  </a:lnTo>
                  <a:lnTo>
                    <a:pt x="2795" y="899"/>
                  </a:lnTo>
                  <a:lnTo>
                    <a:pt x="2795" y="899"/>
                  </a:lnTo>
                  <a:lnTo>
                    <a:pt x="2794" y="899"/>
                  </a:lnTo>
                  <a:lnTo>
                    <a:pt x="2794" y="899"/>
                  </a:lnTo>
                  <a:lnTo>
                    <a:pt x="2794" y="899"/>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899"/>
                  </a:lnTo>
                  <a:lnTo>
                    <a:pt x="2794" y="899"/>
                  </a:lnTo>
                  <a:lnTo>
                    <a:pt x="2794" y="899"/>
                  </a:lnTo>
                  <a:lnTo>
                    <a:pt x="2792" y="899"/>
                  </a:lnTo>
                  <a:lnTo>
                    <a:pt x="2792" y="899"/>
                  </a:lnTo>
                  <a:lnTo>
                    <a:pt x="2791" y="899"/>
                  </a:lnTo>
                  <a:lnTo>
                    <a:pt x="2791" y="899"/>
                  </a:lnTo>
                  <a:lnTo>
                    <a:pt x="2783" y="899"/>
                  </a:lnTo>
                  <a:lnTo>
                    <a:pt x="2783" y="899"/>
                  </a:lnTo>
                  <a:lnTo>
                    <a:pt x="2783" y="899"/>
                  </a:lnTo>
                  <a:lnTo>
                    <a:pt x="2783" y="899"/>
                  </a:lnTo>
                  <a:lnTo>
                    <a:pt x="2783" y="899"/>
                  </a:lnTo>
                  <a:lnTo>
                    <a:pt x="2783" y="647"/>
                  </a:lnTo>
                  <a:lnTo>
                    <a:pt x="2783" y="647"/>
                  </a:lnTo>
                  <a:lnTo>
                    <a:pt x="2783" y="647"/>
                  </a:lnTo>
                  <a:lnTo>
                    <a:pt x="2783" y="647"/>
                  </a:lnTo>
                  <a:lnTo>
                    <a:pt x="2783"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899"/>
                  </a:lnTo>
                  <a:lnTo>
                    <a:pt x="2782" y="899"/>
                  </a:lnTo>
                  <a:lnTo>
                    <a:pt x="2782" y="899"/>
                  </a:lnTo>
                  <a:lnTo>
                    <a:pt x="2775" y="899"/>
                  </a:lnTo>
                  <a:lnTo>
                    <a:pt x="2775" y="652"/>
                  </a:lnTo>
                  <a:lnTo>
                    <a:pt x="2775" y="652"/>
                  </a:lnTo>
                  <a:lnTo>
                    <a:pt x="2775" y="652"/>
                  </a:lnTo>
                  <a:lnTo>
                    <a:pt x="2775" y="652"/>
                  </a:lnTo>
                  <a:lnTo>
                    <a:pt x="2775" y="652"/>
                  </a:lnTo>
                  <a:lnTo>
                    <a:pt x="2775" y="652"/>
                  </a:lnTo>
                  <a:lnTo>
                    <a:pt x="2775" y="899"/>
                  </a:lnTo>
                  <a:lnTo>
                    <a:pt x="2752" y="899"/>
                  </a:lnTo>
                  <a:lnTo>
                    <a:pt x="2752" y="899"/>
                  </a:lnTo>
                  <a:lnTo>
                    <a:pt x="2748" y="899"/>
                  </a:lnTo>
                  <a:lnTo>
                    <a:pt x="2748" y="654"/>
                  </a:lnTo>
                  <a:lnTo>
                    <a:pt x="2736" y="654"/>
                  </a:lnTo>
                  <a:lnTo>
                    <a:pt x="2736" y="654"/>
                  </a:lnTo>
                  <a:lnTo>
                    <a:pt x="2735" y="654"/>
                  </a:lnTo>
                  <a:lnTo>
                    <a:pt x="2735" y="899"/>
                  </a:lnTo>
                  <a:lnTo>
                    <a:pt x="2735" y="899"/>
                  </a:lnTo>
                  <a:lnTo>
                    <a:pt x="2735" y="654"/>
                  </a:lnTo>
                  <a:lnTo>
                    <a:pt x="2735" y="654"/>
                  </a:lnTo>
                  <a:lnTo>
                    <a:pt x="2735" y="654"/>
                  </a:lnTo>
                  <a:lnTo>
                    <a:pt x="2735" y="654"/>
                  </a:lnTo>
                  <a:lnTo>
                    <a:pt x="2735" y="654"/>
                  </a:lnTo>
                  <a:lnTo>
                    <a:pt x="2735" y="654"/>
                  </a:lnTo>
                  <a:lnTo>
                    <a:pt x="2735" y="655"/>
                  </a:lnTo>
                  <a:lnTo>
                    <a:pt x="2735" y="655"/>
                  </a:lnTo>
                  <a:lnTo>
                    <a:pt x="2735" y="655"/>
                  </a:lnTo>
                  <a:lnTo>
                    <a:pt x="2735" y="655"/>
                  </a:lnTo>
                  <a:lnTo>
                    <a:pt x="2735" y="655"/>
                  </a:lnTo>
                  <a:lnTo>
                    <a:pt x="2735" y="655"/>
                  </a:lnTo>
                  <a:lnTo>
                    <a:pt x="2735" y="655"/>
                  </a:lnTo>
                  <a:lnTo>
                    <a:pt x="2735" y="655"/>
                  </a:lnTo>
                  <a:lnTo>
                    <a:pt x="2735" y="657"/>
                  </a:lnTo>
                  <a:lnTo>
                    <a:pt x="2735" y="657"/>
                  </a:lnTo>
                  <a:lnTo>
                    <a:pt x="2735" y="657"/>
                  </a:lnTo>
                  <a:lnTo>
                    <a:pt x="2735" y="657"/>
                  </a:lnTo>
                  <a:lnTo>
                    <a:pt x="2735" y="657"/>
                  </a:lnTo>
                  <a:lnTo>
                    <a:pt x="2735" y="657"/>
                  </a:lnTo>
                  <a:lnTo>
                    <a:pt x="2735" y="657"/>
                  </a:lnTo>
                  <a:lnTo>
                    <a:pt x="2735" y="657"/>
                  </a:lnTo>
                  <a:lnTo>
                    <a:pt x="2735" y="899"/>
                  </a:lnTo>
                  <a:lnTo>
                    <a:pt x="2735" y="899"/>
                  </a:lnTo>
                  <a:lnTo>
                    <a:pt x="2735" y="899"/>
                  </a:lnTo>
                  <a:lnTo>
                    <a:pt x="2716" y="899"/>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899"/>
                  </a:lnTo>
                  <a:lnTo>
                    <a:pt x="2712" y="899"/>
                  </a:lnTo>
                  <a:lnTo>
                    <a:pt x="2712" y="899"/>
                  </a:lnTo>
                  <a:lnTo>
                    <a:pt x="2712" y="899"/>
                  </a:lnTo>
                  <a:lnTo>
                    <a:pt x="2712" y="899"/>
                  </a:lnTo>
                  <a:lnTo>
                    <a:pt x="2707" y="899"/>
                  </a:lnTo>
                  <a:lnTo>
                    <a:pt x="2707" y="899"/>
                  </a:lnTo>
                  <a:lnTo>
                    <a:pt x="2702" y="899"/>
                  </a:lnTo>
                  <a:lnTo>
                    <a:pt x="2702" y="671"/>
                  </a:lnTo>
                  <a:lnTo>
                    <a:pt x="2702" y="671"/>
                  </a:lnTo>
                  <a:lnTo>
                    <a:pt x="2702" y="671"/>
                  </a:lnTo>
                  <a:lnTo>
                    <a:pt x="2697" y="671"/>
                  </a:lnTo>
                  <a:lnTo>
                    <a:pt x="2697" y="671"/>
                  </a:lnTo>
                  <a:lnTo>
                    <a:pt x="2694" y="671"/>
                  </a:lnTo>
                  <a:lnTo>
                    <a:pt x="2694"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4"/>
                  </a:lnTo>
                  <a:lnTo>
                    <a:pt x="2693" y="674"/>
                  </a:lnTo>
                  <a:lnTo>
                    <a:pt x="2693" y="674"/>
                  </a:lnTo>
                  <a:lnTo>
                    <a:pt x="2693" y="674"/>
                  </a:lnTo>
                  <a:lnTo>
                    <a:pt x="2693" y="674"/>
                  </a:lnTo>
                  <a:lnTo>
                    <a:pt x="2693" y="674"/>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899"/>
                  </a:lnTo>
                  <a:lnTo>
                    <a:pt x="2692" y="899"/>
                  </a:lnTo>
                  <a:lnTo>
                    <a:pt x="2692" y="899"/>
                  </a:lnTo>
                  <a:lnTo>
                    <a:pt x="2690" y="899"/>
                  </a:lnTo>
                  <a:lnTo>
                    <a:pt x="2690" y="899"/>
                  </a:lnTo>
                  <a:lnTo>
                    <a:pt x="2690" y="899"/>
                  </a:lnTo>
                  <a:lnTo>
                    <a:pt x="2690" y="899"/>
                  </a:lnTo>
                  <a:lnTo>
                    <a:pt x="2690" y="899"/>
                  </a:lnTo>
                  <a:lnTo>
                    <a:pt x="2690" y="677"/>
                  </a:lnTo>
                  <a:lnTo>
                    <a:pt x="2690" y="677"/>
                  </a:lnTo>
                  <a:lnTo>
                    <a:pt x="2690" y="899"/>
                  </a:lnTo>
                  <a:lnTo>
                    <a:pt x="2690" y="899"/>
                  </a:lnTo>
                  <a:lnTo>
                    <a:pt x="2690" y="899"/>
                  </a:lnTo>
                  <a:lnTo>
                    <a:pt x="2690" y="899"/>
                  </a:lnTo>
                  <a:lnTo>
                    <a:pt x="2690" y="899"/>
                  </a:lnTo>
                  <a:lnTo>
                    <a:pt x="2690" y="899"/>
                  </a:lnTo>
                  <a:lnTo>
                    <a:pt x="2690" y="899"/>
                  </a:lnTo>
                  <a:lnTo>
                    <a:pt x="2689" y="899"/>
                  </a:lnTo>
                  <a:lnTo>
                    <a:pt x="2689" y="682"/>
                  </a:lnTo>
                  <a:lnTo>
                    <a:pt x="2688" y="682"/>
                  </a:lnTo>
                  <a:lnTo>
                    <a:pt x="2688" y="682"/>
                  </a:lnTo>
                  <a:lnTo>
                    <a:pt x="2688" y="682"/>
                  </a:lnTo>
                  <a:lnTo>
                    <a:pt x="2688" y="686"/>
                  </a:lnTo>
                  <a:lnTo>
                    <a:pt x="2688" y="686"/>
                  </a:lnTo>
                  <a:lnTo>
                    <a:pt x="2688" y="899"/>
                  </a:lnTo>
                  <a:lnTo>
                    <a:pt x="2688" y="899"/>
                  </a:lnTo>
                  <a:lnTo>
                    <a:pt x="2688" y="899"/>
                  </a:lnTo>
                  <a:lnTo>
                    <a:pt x="2688" y="899"/>
                  </a:lnTo>
                  <a:lnTo>
                    <a:pt x="2688" y="899"/>
                  </a:lnTo>
                  <a:lnTo>
                    <a:pt x="2688" y="899"/>
                  </a:lnTo>
                  <a:lnTo>
                    <a:pt x="2688" y="899"/>
                  </a:lnTo>
                  <a:lnTo>
                    <a:pt x="2688" y="899"/>
                  </a:lnTo>
                  <a:lnTo>
                    <a:pt x="2688" y="694"/>
                  </a:lnTo>
                  <a:lnTo>
                    <a:pt x="2687" y="694"/>
                  </a:lnTo>
                  <a:lnTo>
                    <a:pt x="2687" y="694"/>
                  </a:lnTo>
                  <a:lnTo>
                    <a:pt x="2687" y="694"/>
                  </a:lnTo>
                  <a:lnTo>
                    <a:pt x="2687" y="694"/>
                  </a:lnTo>
                  <a:lnTo>
                    <a:pt x="2687" y="694"/>
                  </a:lnTo>
                  <a:lnTo>
                    <a:pt x="2687" y="694"/>
                  </a:lnTo>
                  <a:lnTo>
                    <a:pt x="2687" y="694"/>
                  </a:lnTo>
                  <a:lnTo>
                    <a:pt x="2687" y="899"/>
                  </a:lnTo>
                  <a:lnTo>
                    <a:pt x="2687" y="899"/>
                  </a:lnTo>
                  <a:lnTo>
                    <a:pt x="2687" y="899"/>
                  </a:lnTo>
                  <a:lnTo>
                    <a:pt x="2687" y="899"/>
                  </a:lnTo>
                  <a:lnTo>
                    <a:pt x="2687" y="899"/>
                  </a:lnTo>
                  <a:lnTo>
                    <a:pt x="2687" y="899"/>
                  </a:lnTo>
                  <a:lnTo>
                    <a:pt x="2687" y="899"/>
                  </a:lnTo>
                  <a:lnTo>
                    <a:pt x="2687" y="899"/>
                  </a:lnTo>
                  <a:lnTo>
                    <a:pt x="2687" y="708"/>
                  </a:lnTo>
                  <a:lnTo>
                    <a:pt x="2684" y="708"/>
                  </a:lnTo>
                  <a:lnTo>
                    <a:pt x="2684" y="708"/>
                  </a:lnTo>
                  <a:lnTo>
                    <a:pt x="2684" y="708"/>
                  </a:lnTo>
                  <a:lnTo>
                    <a:pt x="2684" y="899"/>
                  </a:lnTo>
                  <a:lnTo>
                    <a:pt x="2684" y="899"/>
                  </a:lnTo>
                  <a:lnTo>
                    <a:pt x="2684" y="899"/>
                  </a:lnTo>
                  <a:lnTo>
                    <a:pt x="2683" y="899"/>
                  </a:lnTo>
                  <a:lnTo>
                    <a:pt x="2683" y="899"/>
                  </a:lnTo>
                  <a:lnTo>
                    <a:pt x="2683" y="899"/>
                  </a:lnTo>
                  <a:lnTo>
                    <a:pt x="2683" y="717"/>
                  </a:lnTo>
                  <a:lnTo>
                    <a:pt x="2683" y="717"/>
                  </a:lnTo>
                  <a:lnTo>
                    <a:pt x="2683" y="717"/>
                  </a:lnTo>
                  <a:lnTo>
                    <a:pt x="2683" y="717"/>
                  </a:lnTo>
                  <a:lnTo>
                    <a:pt x="2683" y="717"/>
                  </a:lnTo>
                  <a:lnTo>
                    <a:pt x="2683" y="717"/>
                  </a:lnTo>
                  <a:lnTo>
                    <a:pt x="2683" y="717"/>
                  </a:lnTo>
                  <a:lnTo>
                    <a:pt x="2683" y="717"/>
                  </a:lnTo>
                  <a:lnTo>
                    <a:pt x="2683" y="718"/>
                  </a:lnTo>
                  <a:lnTo>
                    <a:pt x="2682" y="718"/>
                  </a:lnTo>
                  <a:lnTo>
                    <a:pt x="2682" y="718"/>
                  </a:lnTo>
                  <a:lnTo>
                    <a:pt x="2681" y="718"/>
                  </a:lnTo>
                  <a:lnTo>
                    <a:pt x="2681" y="721"/>
                  </a:lnTo>
                  <a:lnTo>
                    <a:pt x="2665" y="721"/>
                  </a:lnTo>
                  <a:lnTo>
                    <a:pt x="2665" y="721"/>
                  </a:lnTo>
                  <a:lnTo>
                    <a:pt x="2663" y="721"/>
                  </a:lnTo>
                  <a:lnTo>
                    <a:pt x="2663" y="721"/>
                  </a:lnTo>
                  <a:lnTo>
                    <a:pt x="2662" y="721"/>
                  </a:lnTo>
                  <a:lnTo>
                    <a:pt x="2662" y="721"/>
                  </a:lnTo>
                  <a:lnTo>
                    <a:pt x="2662" y="721"/>
                  </a:lnTo>
                  <a:lnTo>
                    <a:pt x="2662" y="899"/>
                  </a:lnTo>
                  <a:lnTo>
                    <a:pt x="2661" y="899"/>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58" y="899"/>
                  </a:lnTo>
                  <a:lnTo>
                    <a:pt x="2658" y="899"/>
                  </a:lnTo>
                  <a:lnTo>
                    <a:pt x="2658" y="899"/>
                  </a:lnTo>
                  <a:lnTo>
                    <a:pt x="2658" y="899"/>
                  </a:lnTo>
                  <a:lnTo>
                    <a:pt x="2658" y="899"/>
                  </a:lnTo>
                  <a:lnTo>
                    <a:pt x="2658" y="736"/>
                  </a:lnTo>
                  <a:lnTo>
                    <a:pt x="2658" y="736"/>
                  </a:lnTo>
                  <a:lnTo>
                    <a:pt x="2658"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899"/>
                  </a:lnTo>
                  <a:lnTo>
                    <a:pt x="2657" y="899"/>
                  </a:lnTo>
                  <a:lnTo>
                    <a:pt x="2657" y="899"/>
                  </a:lnTo>
                  <a:lnTo>
                    <a:pt x="2657" y="899"/>
                  </a:lnTo>
                  <a:lnTo>
                    <a:pt x="2657" y="739"/>
                  </a:lnTo>
                  <a:lnTo>
                    <a:pt x="2653" y="739"/>
                  </a:lnTo>
                  <a:lnTo>
                    <a:pt x="2653" y="739"/>
                  </a:lnTo>
                  <a:lnTo>
                    <a:pt x="2651" y="739"/>
                  </a:lnTo>
                  <a:lnTo>
                    <a:pt x="2651" y="740"/>
                  </a:lnTo>
                  <a:lnTo>
                    <a:pt x="2651" y="740"/>
                  </a:lnTo>
                  <a:lnTo>
                    <a:pt x="2651" y="740"/>
                  </a:lnTo>
                  <a:lnTo>
                    <a:pt x="2651" y="740"/>
                  </a:lnTo>
                  <a:lnTo>
                    <a:pt x="2651" y="899"/>
                  </a:lnTo>
                  <a:lnTo>
                    <a:pt x="2651" y="899"/>
                  </a:lnTo>
                  <a:lnTo>
                    <a:pt x="2651" y="899"/>
                  </a:lnTo>
                  <a:lnTo>
                    <a:pt x="2651" y="899"/>
                  </a:lnTo>
                  <a:lnTo>
                    <a:pt x="2651" y="743"/>
                  </a:lnTo>
                  <a:lnTo>
                    <a:pt x="2651" y="743"/>
                  </a:lnTo>
                  <a:lnTo>
                    <a:pt x="2651" y="743"/>
                  </a:lnTo>
                  <a:lnTo>
                    <a:pt x="2651" y="743"/>
                  </a:lnTo>
                  <a:lnTo>
                    <a:pt x="2651" y="899"/>
                  </a:lnTo>
                  <a:lnTo>
                    <a:pt x="2649" y="899"/>
                  </a:lnTo>
                  <a:lnTo>
                    <a:pt x="2649" y="899"/>
                  </a:lnTo>
                  <a:lnTo>
                    <a:pt x="2648" y="899"/>
                  </a:lnTo>
                  <a:lnTo>
                    <a:pt x="2648" y="899"/>
                  </a:lnTo>
                  <a:lnTo>
                    <a:pt x="2647" y="899"/>
                  </a:lnTo>
                  <a:lnTo>
                    <a:pt x="2647" y="899"/>
                  </a:lnTo>
                  <a:lnTo>
                    <a:pt x="2647" y="899"/>
                  </a:lnTo>
                  <a:lnTo>
                    <a:pt x="2647" y="899"/>
                  </a:lnTo>
                  <a:lnTo>
                    <a:pt x="2646" y="899"/>
                  </a:lnTo>
                  <a:lnTo>
                    <a:pt x="2646" y="899"/>
                  </a:lnTo>
                  <a:lnTo>
                    <a:pt x="2645" y="899"/>
                  </a:lnTo>
                  <a:lnTo>
                    <a:pt x="2645" y="744"/>
                  </a:lnTo>
                  <a:lnTo>
                    <a:pt x="2645" y="744"/>
                  </a:lnTo>
                  <a:lnTo>
                    <a:pt x="2645" y="899"/>
                  </a:lnTo>
                  <a:lnTo>
                    <a:pt x="2645" y="899"/>
                  </a:lnTo>
                  <a:lnTo>
                    <a:pt x="2645" y="744"/>
                  </a:lnTo>
                  <a:lnTo>
                    <a:pt x="2645" y="744"/>
                  </a:lnTo>
                  <a:lnTo>
                    <a:pt x="2645" y="744"/>
                  </a:lnTo>
                  <a:lnTo>
                    <a:pt x="2645" y="744"/>
                  </a:lnTo>
                  <a:lnTo>
                    <a:pt x="2645" y="899"/>
                  </a:lnTo>
                  <a:lnTo>
                    <a:pt x="2645" y="899"/>
                  </a:lnTo>
                  <a:lnTo>
                    <a:pt x="2645" y="899"/>
                  </a:lnTo>
                  <a:lnTo>
                    <a:pt x="2645" y="899"/>
                  </a:lnTo>
                  <a:lnTo>
                    <a:pt x="2645" y="748"/>
                  </a:lnTo>
                  <a:lnTo>
                    <a:pt x="2645" y="748"/>
                  </a:lnTo>
                  <a:lnTo>
                    <a:pt x="2645" y="748"/>
                  </a:lnTo>
                  <a:lnTo>
                    <a:pt x="2645" y="748"/>
                  </a:lnTo>
                  <a:lnTo>
                    <a:pt x="2645" y="748"/>
                  </a:lnTo>
                  <a:lnTo>
                    <a:pt x="2645" y="748"/>
                  </a:lnTo>
                  <a:lnTo>
                    <a:pt x="2645" y="748"/>
                  </a:lnTo>
                  <a:lnTo>
                    <a:pt x="2639" y="748"/>
                  </a:lnTo>
                  <a:lnTo>
                    <a:pt x="2639" y="748"/>
                  </a:lnTo>
                  <a:lnTo>
                    <a:pt x="2639" y="748"/>
                  </a:lnTo>
                  <a:lnTo>
                    <a:pt x="2639" y="748"/>
                  </a:lnTo>
                  <a:lnTo>
                    <a:pt x="2638" y="748"/>
                  </a:lnTo>
                  <a:lnTo>
                    <a:pt x="2638" y="748"/>
                  </a:lnTo>
                  <a:lnTo>
                    <a:pt x="2638" y="748"/>
                  </a:lnTo>
                  <a:lnTo>
                    <a:pt x="2638" y="748"/>
                  </a:lnTo>
                  <a:lnTo>
                    <a:pt x="2638" y="748"/>
                  </a:lnTo>
                  <a:lnTo>
                    <a:pt x="2638" y="750"/>
                  </a:lnTo>
                  <a:lnTo>
                    <a:pt x="2638" y="750"/>
                  </a:lnTo>
                  <a:lnTo>
                    <a:pt x="2638" y="750"/>
                  </a:lnTo>
                  <a:lnTo>
                    <a:pt x="2638" y="750"/>
                  </a:lnTo>
                  <a:lnTo>
                    <a:pt x="2638" y="750"/>
                  </a:lnTo>
                  <a:lnTo>
                    <a:pt x="2638" y="750"/>
                  </a:lnTo>
                  <a:lnTo>
                    <a:pt x="2638"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1"/>
                  </a:lnTo>
                  <a:lnTo>
                    <a:pt x="2637" y="751"/>
                  </a:lnTo>
                  <a:lnTo>
                    <a:pt x="2637" y="751"/>
                  </a:lnTo>
                  <a:lnTo>
                    <a:pt x="2637" y="751"/>
                  </a:lnTo>
                  <a:lnTo>
                    <a:pt x="2637" y="751"/>
                  </a:lnTo>
                  <a:lnTo>
                    <a:pt x="2637" y="751"/>
                  </a:lnTo>
                  <a:lnTo>
                    <a:pt x="2637" y="752"/>
                  </a:lnTo>
                  <a:lnTo>
                    <a:pt x="2631" y="752"/>
                  </a:lnTo>
                  <a:lnTo>
                    <a:pt x="2631"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899"/>
                  </a:lnTo>
                  <a:lnTo>
                    <a:pt x="2630" y="899"/>
                  </a:lnTo>
                  <a:lnTo>
                    <a:pt x="2630" y="899"/>
                  </a:lnTo>
                  <a:lnTo>
                    <a:pt x="2613" y="899"/>
                  </a:lnTo>
                  <a:lnTo>
                    <a:pt x="2613" y="760"/>
                  </a:lnTo>
                  <a:lnTo>
                    <a:pt x="2612" y="760"/>
                  </a:lnTo>
                  <a:lnTo>
                    <a:pt x="2612" y="760"/>
                  </a:lnTo>
                  <a:lnTo>
                    <a:pt x="2612" y="760"/>
                  </a:lnTo>
                  <a:lnTo>
                    <a:pt x="2612" y="760"/>
                  </a:lnTo>
                  <a:lnTo>
                    <a:pt x="2609" y="760"/>
                  </a:lnTo>
                  <a:lnTo>
                    <a:pt x="2609"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1"/>
                  </a:lnTo>
                  <a:lnTo>
                    <a:pt x="2608" y="761"/>
                  </a:lnTo>
                  <a:lnTo>
                    <a:pt x="2608" y="761"/>
                  </a:lnTo>
                  <a:lnTo>
                    <a:pt x="2608" y="761"/>
                  </a:lnTo>
                  <a:lnTo>
                    <a:pt x="2608" y="761"/>
                  </a:lnTo>
                  <a:lnTo>
                    <a:pt x="2608" y="761"/>
                  </a:lnTo>
                  <a:lnTo>
                    <a:pt x="2608"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5"/>
                  </a:lnTo>
                  <a:lnTo>
                    <a:pt x="2605" y="765"/>
                  </a:lnTo>
                  <a:lnTo>
                    <a:pt x="2605" y="765"/>
                  </a:lnTo>
                  <a:lnTo>
                    <a:pt x="2605" y="765"/>
                  </a:lnTo>
                  <a:lnTo>
                    <a:pt x="2605" y="765"/>
                  </a:lnTo>
                  <a:lnTo>
                    <a:pt x="2605" y="765"/>
                  </a:lnTo>
                  <a:lnTo>
                    <a:pt x="2605" y="765"/>
                  </a:lnTo>
                  <a:lnTo>
                    <a:pt x="2604" y="765"/>
                  </a:lnTo>
                  <a:lnTo>
                    <a:pt x="2604" y="765"/>
                  </a:lnTo>
                  <a:lnTo>
                    <a:pt x="2604" y="765"/>
                  </a:lnTo>
                  <a:lnTo>
                    <a:pt x="2604" y="765"/>
                  </a:lnTo>
                  <a:lnTo>
                    <a:pt x="2599" y="765"/>
                  </a:lnTo>
                  <a:lnTo>
                    <a:pt x="2599" y="765"/>
                  </a:lnTo>
                  <a:lnTo>
                    <a:pt x="2596" y="765"/>
                  </a:lnTo>
                  <a:lnTo>
                    <a:pt x="2596" y="765"/>
                  </a:lnTo>
                  <a:lnTo>
                    <a:pt x="2593" y="765"/>
                  </a:lnTo>
                  <a:lnTo>
                    <a:pt x="2593" y="765"/>
                  </a:lnTo>
                  <a:lnTo>
                    <a:pt x="2592" y="765"/>
                  </a:lnTo>
                  <a:lnTo>
                    <a:pt x="2592" y="765"/>
                  </a:lnTo>
                  <a:lnTo>
                    <a:pt x="2591" y="765"/>
                  </a:lnTo>
                  <a:lnTo>
                    <a:pt x="2591" y="765"/>
                  </a:lnTo>
                  <a:lnTo>
                    <a:pt x="2591" y="765"/>
                  </a:lnTo>
                  <a:lnTo>
                    <a:pt x="2591" y="765"/>
                  </a:lnTo>
                  <a:lnTo>
                    <a:pt x="2591" y="765"/>
                  </a:lnTo>
                  <a:lnTo>
                    <a:pt x="2591" y="765"/>
                  </a:lnTo>
                  <a:lnTo>
                    <a:pt x="2591" y="765"/>
                  </a:lnTo>
                  <a:lnTo>
                    <a:pt x="2591"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6"/>
                  </a:lnTo>
                  <a:lnTo>
                    <a:pt x="2590" y="766"/>
                  </a:lnTo>
                  <a:lnTo>
                    <a:pt x="2590" y="766"/>
                  </a:lnTo>
                  <a:lnTo>
                    <a:pt x="2541" y="766"/>
                  </a:lnTo>
                  <a:lnTo>
                    <a:pt x="2541" y="766"/>
                  </a:lnTo>
                  <a:lnTo>
                    <a:pt x="2537" y="766"/>
                  </a:lnTo>
                  <a:lnTo>
                    <a:pt x="2537" y="766"/>
                  </a:lnTo>
                  <a:lnTo>
                    <a:pt x="2534" y="766"/>
                  </a:lnTo>
                  <a:lnTo>
                    <a:pt x="2534"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7"/>
                  </a:lnTo>
                  <a:lnTo>
                    <a:pt x="2532" y="767"/>
                  </a:lnTo>
                  <a:lnTo>
                    <a:pt x="2532" y="768"/>
                  </a:lnTo>
                  <a:lnTo>
                    <a:pt x="2531" y="768"/>
                  </a:lnTo>
                  <a:lnTo>
                    <a:pt x="2531" y="768"/>
                  </a:lnTo>
                  <a:lnTo>
                    <a:pt x="2531" y="768"/>
                  </a:lnTo>
                  <a:lnTo>
                    <a:pt x="2531" y="768"/>
                  </a:lnTo>
                  <a:lnTo>
                    <a:pt x="2531" y="768"/>
                  </a:lnTo>
                  <a:lnTo>
                    <a:pt x="2531" y="768"/>
                  </a:lnTo>
                  <a:lnTo>
                    <a:pt x="2531" y="768"/>
                  </a:lnTo>
                  <a:lnTo>
                    <a:pt x="2531" y="768"/>
                  </a:lnTo>
                  <a:lnTo>
                    <a:pt x="2531" y="768"/>
                  </a:lnTo>
                  <a:lnTo>
                    <a:pt x="2531" y="769"/>
                  </a:lnTo>
                  <a:lnTo>
                    <a:pt x="2531" y="769"/>
                  </a:lnTo>
                  <a:lnTo>
                    <a:pt x="2531" y="769"/>
                  </a:lnTo>
                  <a:lnTo>
                    <a:pt x="2531" y="769"/>
                  </a:lnTo>
                  <a:lnTo>
                    <a:pt x="2531" y="769"/>
                  </a:lnTo>
                  <a:lnTo>
                    <a:pt x="2531" y="769"/>
                  </a:lnTo>
                  <a:lnTo>
                    <a:pt x="2531" y="769"/>
                  </a:lnTo>
                  <a:lnTo>
                    <a:pt x="2531" y="769"/>
                  </a:lnTo>
                  <a:lnTo>
                    <a:pt x="2531" y="899"/>
                  </a:lnTo>
                  <a:lnTo>
                    <a:pt x="2531" y="899"/>
                  </a:lnTo>
                  <a:lnTo>
                    <a:pt x="2531" y="899"/>
                  </a:lnTo>
                  <a:lnTo>
                    <a:pt x="2531" y="899"/>
                  </a:lnTo>
                  <a:lnTo>
                    <a:pt x="2531" y="771"/>
                  </a:lnTo>
                  <a:lnTo>
                    <a:pt x="2531" y="771"/>
                  </a:lnTo>
                  <a:lnTo>
                    <a:pt x="2531" y="772"/>
                  </a:lnTo>
                  <a:lnTo>
                    <a:pt x="2527" y="772"/>
                  </a:lnTo>
                  <a:lnTo>
                    <a:pt x="2527" y="772"/>
                  </a:lnTo>
                  <a:lnTo>
                    <a:pt x="2526" y="772"/>
                  </a:lnTo>
                  <a:lnTo>
                    <a:pt x="2526" y="772"/>
                  </a:lnTo>
                  <a:lnTo>
                    <a:pt x="2526" y="772"/>
                  </a:lnTo>
                  <a:lnTo>
                    <a:pt x="2526" y="772"/>
                  </a:lnTo>
                  <a:lnTo>
                    <a:pt x="2526" y="772"/>
                  </a:lnTo>
                  <a:lnTo>
                    <a:pt x="2526" y="772"/>
                  </a:lnTo>
                  <a:lnTo>
                    <a:pt x="2526" y="772"/>
                  </a:lnTo>
                  <a:lnTo>
                    <a:pt x="2526" y="772"/>
                  </a:lnTo>
                  <a:lnTo>
                    <a:pt x="2526" y="772"/>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899"/>
                  </a:lnTo>
                  <a:lnTo>
                    <a:pt x="2526" y="899"/>
                  </a:lnTo>
                  <a:lnTo>
                    <a:pt x="2526" y="899"/>
                  </a:lnTo>
                  <a:lnTo>
                    <a:pt x="2526" y="899"/>
                  </a:lnTo>
                  <a:lnTo>
                    <a:pt x="2526" y="899"/>
                  </a:lnTo>
                  <a:lnTo>
                    <a:pt x="2524" y="899"/>
                  </a:lnTo>
                  <a:lnTo>
                    <a:pt x="2524" y="784"/>
                  </a:lnTo>
                  <a:lnTo>
                    <a:pt x="2514" y="784"/>
                  </a:lnTo>
                  <a:lnTo>
                    <a:pt x="2514" y="784"/>
                  </a:lnTo>
                  <a:lnTo>
                    <a:pt x="2503" y="784"/>
                  </a:lnTo>
                  <a:lnTo>
                    <a:pt x="2503" y="784"/>
                  </a:lnTo>
                  <a:lnTo>
                    <a:pt x="2499" y="784"/>
                  </a:lnTo>
                  <a:lnTo>
                    <a:pt x="2499" y="784"/>
                  </a:lnTo>
                  <a:lnTo>
                    <a:pt x="2496" y="784"/>
                  </a:lnTo>
                  <a:lnTo>
                    <a:pt x="2496" y="784"/>
                  </a:lnTo>
                  <a:lnTo>
                    <a:pt x="2495" y="784"/>
                  </a:lnTo>
                  <a:lnTo>
                    <a:pt x="2495" y="784"/>
                  </a:lnTo>
                  <a:lnTo>
                    <a:pt x="2493" y="784"/>
                  </a:lnTo>
                  <a:lnTo>
                    <a:pt x="2493" y="784"/>
                  </a:lnTo>
                  <a:lnTo>
                    <a:pt x="2492" y="784"/>
                  </a:lnTo>
                  <a:lnTo>
                    <a:pt x="2492" y="784"/>
                  </a:lnTo>
                  <a:lnTo>
                    <a:pt x="2490" y="784"/>
                  </a:lnTo>
                  <a:lnTo>
                    <a:pt x="2490" y="784"/>
                  </a:lnTo>
                  <a:lnTo>
                    <a:pt x="2489" y="784"/>
                  </a:lnTo>
                  <a:lnTo>
                    <a:pt x="2489"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8"/>
                  </a:lnTo>
                  <a:lnTo>
                    <a:pt x="2481" y="788"/>
                  </a:lnTo>
                  <a:lnTo>
                    <a:pt x="2481" y="788"/>
                  </a:lnTo>
                  <a:lnTo>
                    <a:pt x="2476" y="788"/>
                  </a:lnTo>
                  <a:lnTo>
                    <a:pt x="2476" y="788"/>
                  </a:lnTo>
                  <a:lnTo>
                    <a:pt x="2474" y="788"/>
                  </a:lnTo>
                  <a:lnTo>
                    <a:pt x="2474" y="788"/>
                  </a:lnTo>
                  <a:lnTo>
                    <a:pt x="2472" y="788"/>
                  </a:lnTo>
                  <a:lnTo>
                    <a:pt x="2472" y="788"/>
                  </a:lnTo>
                  <a:lnTo>
                    <a:pt x="2472" y="788"/>
                  </a:lnTo>
                  <a:lnTo>
                    <a:pt x="2472" y="788"/>
                  </a:lnTo>
                  <a:lnTo>
                    <a:pt x="2471" y="788"/>
                  </a:lnTo>
                  <a:lnTo>
                    <a:pt x="2471" y="899"/>
                  </a:lnTo>
                  <a:lnTo>
                    <a:pt x="2471" y="899"/>
                  </a:lnTo>
                  <a:lnTo>
                    <a:pt x="2471" y="899"/>
                  </a:lnTo>
                  <a:lnTo>
                    <a:pt x="2471" y="899"/>
                  </a:lnTo>
                  <a:lnTo>
                    <a:pt x="2471" y="793"/>
                  </a:lnTo>
                  <a:lnTo>
                    <a:pt x="2469" y="793"/>
                  </a:lnTo>
                  <a:lnTo>
                    <a:pt x="2469" y="793"/>
                  </a:lnTo>
                  <a:lnTo>
                    <a:pt x="2469" y="793"/>
                  </a:lnTo>
                  <a:lnTo>
                    <a:pt x="2469" y="793"/>
                  </a:lnTo>
                  <a:lnTo>
                    <a:pt x="2468" y="793"/>
                  </a:lnTo>
                  <a:lnTo>
                    <a:pt x="2468" y="793"/>
                  </a:lnTo>
                  <a:lnTo>
                    <a:pt x="2468" y="793"/>
                  </a:lnTo>
                  <a:lnTo>
                    <a:pt x="2468" y="795"/>
                  </a:lnTo>
                  <a:lnTo>
                    <a:pt x="2457" y="795"/>
                  </a:lnTo>
                  <a:lnTo>
                    <a:pt x="2457" y="795"/>
                  </a:lnTo>
                  <a:lnTo>
                    <a:pt x="2456" y="795"/>
                  </a:lnTo>
                  <a:lnTo>
                    <a:pt x="2456" y="795"/>
                  </a:lnTo>
                  <a:lnTo>
                    <a:pt x="2454" y="795"/>
                  </a:lnTo>
                  <a:lnTo>
                    <a:pt x="2454" y="795"/>
                  </a:lnTo>
                  <a:lnTo>
                    <a:pt x="2453" y="795"/>
                  </a:lnTo>
                  <a:lnTo>
                    <a:pt x="2453" y="795"/>
                  </a:lnTo>
                  <a:lnTo>
                    <a:pt x="2453" y="795"/>
                  </a:lnTo>
                  <a:lnTo>
                    <a:pt x="2453" y="795"/>
                  </a:lnTo>
                  <a:lnTo>
                    <a:pt x="2452" y="795"/>
                  </a:lnTo>
                  <a:lnTo>
                    <a:pt x="2452" y="795"/>
                  </a:lnTo>
                  <a:lnTo>
                    <a:pt x="2452" y="795"/>
                  </a:lnTo>
                  <a:lnTo>
                    <a:pt x="2452"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6"/>
                  </a:lnTo>
                  <a:lnTo>
                    <a:pt x="2451" y="796"/>
                  </a:lnTo>
                  <a:lnTo>
                    <a:pt x="2451" y="796"/>
                  </a:lnTo>
                  <a:lnTo>
                    <a:pt x="2439" y="796"/>
                  </a:lnTo>
                  <a:lnTo>
                    <a:pt x="2439" y="796"/>
                  </a:lnTo>
                  <a:lnTo>
                    <a:pt x="2428" y="796"/>
                  </a:lnTo>
                  <a:lnTo>
                    <a:pt x="2428" y="796"/>
                  </a:lnTo>
                  <a:lnTo>
                    <a:pt x="2422" y="796"/>
                  </a:lnTo>
                  <a:lnTo>
                    <a:pt x="2422" y="796"/>
                  </a:lnTo>
                  <a:lnTo>
                    <a:pt x="2417" y="796"/>
                  </a:lnTo>
                  <a:lnTo>
                    <a:pt x="2417" y="796"/>
                  </a:lnTo>
                  <a:lnTo>
                    <a:pt x="2413" y="796"/>
                  </a:lnTo>
                  <a:lnTo>
                    <a:pt x="2413" y="796"/>
                  </a:lnTo>
                  <a:lnTo>
                    <a:pt x="2411" y="796"/>
                  </a:lnTo>
                  <a:lnTo>
                    <a:pt x="2411"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382" y="796"/>
                  </a:lnTo>
                  <a:lnTo>
                    <a:pt x="2382" y="796"/>
                  </a:lnTo>
                  <a:lnTo>
                    <a:pt x="2371" y="796"/>
                  </a:lnTo>
                  <a:lnTo>
                    <a:pt x="2371" y="796"/>
                  </a:lnTo>
                  <a:lnTo>
                    <a:pt x="2369" y="796"/>
                  </a:lnTo>
                  <a:lnTo>
                    <a:pt x="2369" y="796"/>
                  </a:lnTo>
                  <a:lnTo>
                    <a:pt x="2367" y="796"/>
                  </a:lnTo>
                  <a:lnTo>
                    <a:pt x="2367" y="796"/>
                  </a:lnTo>
                  <a:lnTo>
                    <a:pt x="2366" y="796"/>
                  </a:lnTo>
                  <a:lnTo>
                    <a:pt x="2366" y="796"/>
                  </a:lnTo>
                  <a:lnTo>
                    <a:pt x="2365" y="796"/>
                  </a:lnTo>
                  <a:lnTo>
                    <a:pt x="2365" y="796"/>
                  </a:lnTo>
                  <a:lnTo>
                    <a:pt x="2365" y="796"/>
                  </a:lnTo>
                  <a:lnTo>
                    <a:pt x="2365" y="796"/>
                  </a:lnTo>
                  <a:lnTo>
                    <a:pt x="2365" y="796"/>
                  </a:lnTo>
                  <a:lnTo>
                    <a:pt x="2365" y="796"/>
                  </a:lnTo>
                  <a:lnTo>
                    <a:pt x="2365" y="796"/>
                  </a:lnTo>
                  <a:lnTo>
                    <a:pt x="2365" y="797"/>
                  </a:lnTo>
                  <a:lnTo>
                    <a:pt x="2351" y="797"/>
                  </a:lnTo>
                  <a:lnTo>
                    <a:pt x="2351" y="797"/>
                  </a:lnTo>
                  <a:lnTo>
                    <a:pt x="2350" y="797"/>
                  </a:lnTo>
                  <a:lnTo>
                    <a:pt x="2350" y="899"/>
                  </a:lnTo>
                  <a:lnTo>
                    <a:pt x="2350" y="899"/>
                  </a:lnTo>
                  <a:lnTo>
                    <a:pt x="2350" y="899"/>
                  </a:lnTo>
                  <a:lnTo>
                    <a:pt x="2311" y="899"/>
                  </a:lnTo>
                  <a:lnTo>
                    <a:pt x="2311" y="899"/>
                  </a:lnTo>
                  <a:lnTo>
                    <a:pt x="2308" y="899"/>
                  </a:lnTo>
                  <a:lnTo>
                    <a:pt x="2308" y="800"/>
                  </a:lnTo>
                  <a:lnTo>
                    <a:pt x="2299" y="800"/>
                  </a:lnTo>
                  <a:lnTo>
                    <a:pt x="2299" y="801"/>
                  </a:lnTo>
                  <a:lnTo>
                    <a:pt x="2298" y="801"/>
                  </a:lnTo>
                  <a:lnTo>
                    <a:pt x="2298" y="804"/>
                  </a:lnTo>
                  <a:lnTo>
                    <a:pt x="2298" y="804"/>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6"/>
                  </a:lnTo>
                  <a:lnTo>
                    <a:pt x="2298" y="806"/>
                  </a:lnTo>
                  <a:lnTo>
                    <a:pt x="2298" y="806"/>
                  </a:lnTo>
                  <a:lnTo>
                    <a:pt x="2298" y="806"/>
                  </a:lnTo>
                  <a:lnTo>
                    <a:pt x="2298" y="806"/>
                  </a:lnTo>
                  <a:lnTo>
                    <a:pt x="2294" y="806"/>
                  </a:lnTo>
                  <a:lnTo>
                    <a:pt x="2294" y="806"/>
                  </a:lnTo>
                  <a:lnTo>
                    <a:pt x="2293" y="806"/>
                  </a:lnTo>
                  <a:lnTo>
                    <a:pt x="2293" y="899"/>
                  </a:lnTo>
                  <a:lnTo>
                    <a:pt x="2292" y="899"/>
                  </a:lnTo>
                  <a:lnTo>
                    <a:pt x="2292" y="808"/>
                  </a:lnTo>
                  <a:lnTo>
                    <a:pt x="2288" y="808"/>
                  </a:lnTo>
                  <a:lnTo>
                    <a:pt x="2288" y="808"/>
                  </a:lnTo>
                  <a:lnTo>
                    <a:pt x="2285" y="808"/>
                  </a:lnTo>
                  <a:lnTo>
                    <a:pt x="2285" y="808"/>
                  </a:lnTo>
                  <a:lnTo>
                    <a:pt x="2283" y="808"/>
                  </a:lnTo>
                  <a:lnTo>
                    <a:pt x="2283" y="808"/>
                  </a:lnTo>
                  <a:lnTo>
                    <a:pt x="2282" y="808"/>
                  </a:lnTo>
                  <a:lnTo>
                    <a:pt x="2282" y="808"/>
                  </a:lnTo>
                  <a:lnTo>
                    <a:pt x="2280" y="808"/>
                  </a:lnTo>
                  <a:lnTo>
                    <a:pt x="2280" y="808"/>
                  </a:lnTo>
                  <a:lnTo>
                    <a:pt x="2279" y="808"/>
                  </a:lnTo>
                  <a:lnTo>
                    <a:pt x="2279" y="808"/>
                  </a:lnTo>
                  <a:lnTo>
                    <a:pt x="2279" y="808"/>
                  </a:lnTo>
                  <a:lnTo>
                    <a:pt x="2279" y="808"/>
                  </a:lnTo>
                  <a:lnTo>
                    <a:pt x="2278" y="808"/>
                  </a:lnTo>
                  <a:lnTo>
                    <a:pt x="2278" y="808"/>
                  </a:lnTo>
                  <a:lnTo>
                    <a:pt x="2278" y="808"/>
                  </a:lnTo>
                  <a:lnTo>
                    <a:pt x="2278" y="808"/>
                  </a:lnTo>
                  <a:lnTo>
                    <a:pt x="2277" y="808"/>
                  </a:lnTo>
                  <a:lnTo>
                    <a:pt x="2277" y="808"/>
                  </a:lnTo>
                  <a:lnTo>
                    <a:pt x="2277" y="808"/>
                  </a:lnTo>
                  <a:lnTo>
                    <a:pt x="2277" y="808"/>
                  </a:lnTo>
                  <a:lnTo>
                    <a:pt x="2277" y="808"/>
                  </a:lnTo>
                  <a:lnTo>
                    <a:pt x="2277" y="809"/>
                  </a:lnTo>
                  <a:lnTo>
                    <a:pt x="2275" y="809"/>
                  </a:lnTo>
                  <a:lnTo>
                    <a:pt x="2275" y="809"/>
                  </a:lnTo>
                  <a:lnTo>
                    <a:pt x="2273" y="809"/>
                  </a:lnTo>
                  <a:lnTo>
                    <a:pt x="2273" y="810"/>
                  </a:lnTo>
                  <a:lnTo>
                    <a:pt x="2273" y="810"/>
                  </a:lnTo>
                  <a:lnTo>
                    <a:pt x="2273" y="810"/>
                  </a:lnTo>
                  <a:lnTo>
                    <a:pt x="2273" y="810"/>
                  </a:lnTo>
                  <a:lnTo>
                    <a:pt x="2273" y="810"/>
                  </a:lnTo>
                  <a:lnTo>
                    <a:pt x="2273" y="810"/>
                  </a:lnTo>
                  <a:lnTo>
                    <a:pt x="2273" y="810"/>
                  </a:lnTo>
                  <a:lnTo>
                    <a:pt x="2273" y="810"/>
                  </a:lnTo>
                  <a:lnTo>
                    <a:pt x="2273" y="812"/>
                  </a:lnTo>
                  <a:lnTo>
                    <a:pt x="2269" y="812"/>
                  </a:lnTo>
                  <a:lnTo>
                    <a:pt x="2269" y="812"/>
                  </a:lnTo>
                  <a:lnTo>
                    <a:pt x="2267" y="812"/>
                  </a:lnTo>
                  <a:lnTo>
                    <a:pt x="2267" y="812"/>
                  </a:lnTo>
                  <a:lnTo>
                    <a:pt x="2267" y="812"/>
                  </a:lnTo>
                  <a:lnTo>
                    <a:pt x="2267" y="812"/>
                  </a:lnTo>
                  <a:lnTo>
                    <a:pt x="2266" y="812"/>
                  </a:lnTo>
                  <a:lnTo>
                    <a:pt x="2266" y="812"/>
                  </a:lnTo>
                  <a:lnTo>
                    <a:pt x="2266" y="812"/>
                  </a:lnTo>
                  <a:lnTo>
                    <a:pt x="2266" y="812"/>
                  </a:lnTo>
                  <a:lnTo>
                    <a:pt x="2266" y="812"/>
                  </a:lnTo>
                  <a:lnTo>
                    <a:pt x="2266" y="812"/>
                  </a:lnTo>
                  <a:lnTo>
                    <a:pt x="2266" y="812"/>
                  </a:lnTo>
                  <a:lnTo>
                    <a:pt x="2266" y="812"/>
                  </a:lnTo>
                  <a:lnTo>
                    <a:pt x="2266" y="812"/>
                  </a:lnTo>
                  <a:lnTo>
                    <a:pt x="2266" y="813"/>
                  </a:lnTo>
                  <a:lnTo>
                    <a:pt x="2265" y="813"/>
                  </a:lnTo>
                  <a:lnTo>
                    <a:pt x="2265" y="814"/>
                  </a:lnTo>
                  <a:lnTo>
                    <a:pt x="2249" y="814"/>
                  </a:lnTo>
                  <a:lnTo>
                    <a:pt x="2249" y="814"/>
                  </a:lnTo>
                  <a:lnTo>
                    <a:pt x="2243" y="814"/>
                  </a:lnTo>
                  <a:lnTo>
                    <a:pt x="2243" y="814"/>
                  </a:lnTo>
                  <a:lnTo>
                    <a:pt x="2241" y="814"/>
                  </a:lnTo>
                  <a:lnTo>
                    <a:pt x="2241" y="814"/>
                  </a:lnTo>
                  <a:lnTo>
                    <a:pt x="2241" y="814"/>
                  </a:lnTo>
                  <a:lnTo>
                    <a:pt x="2241" y="814"/>
                  </a:lnTo>
                  <a:lnTo>
                    <a:pt x="2240" y="814"/>
                  </a:lnTo>
                  <a:lnTo>
                    <a:pt x="2240" y="814"/>
                  </a:lnTo>
                  <a:lnTo>
                    <a:pt x="2240" y="814"/>
                  </a:lnTo>
                  <a:lnTo>
                    <a:pt x="2240" y="814"/>
                  </a:lnTo>
                  <a:lnTo>
                    <a:pt x="2240" y="814"/>
                  </a:lnTo>
                  <a:lnTo>
                    <a:pt x="2240"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99"/>
                  </a:lnTo>
                  <a:lnTo>
                    <a:pt x="2233" y="899"/>
                  </a:lnTo>
                  <a:lnTo>
                    <a:pt x="2233" y="899"/>
                  </a:lnTo>
                  <a:lnTo>
                    <a:pt x="2231" y="899"/>
                  </a:lnTo>
                  <a:lnTo>
                    <a:pt x="2231" y="818"/>
                  </a:lnTo>
                  <a:lnTo>
                    <a:pt x="2231" y="818"/>
                  </a:lnTo>
                  <a:lnTo>
                    <a:pt x="2231" y="818"/>
                  </a:lnTo>
                  <a:lnTo>
                    <a:pt x="2231" y="818"/>
                  </a:lnTo>
                  <a:lnTo>
                    <a:pt x="2231" y="818"/>
                  </a:lnTo>
                  <a:lnTo>
                    <a:pt x="2231" y="818"/>
                  </a:lnTo>
                  <a:lnTo>
                    <a:pt x="2231" y="818"/>
                  </a:lnTo>
                  <a:lnTo>
                    <a:pt x="2231" y="818"/>
                  </a:lnTo>
                  <a:lnTo>
                    <a:pt x="2231" y="899"/>
                  </a:lnTo>
                  <a:lnTo>
                    <a:pt x="2221" y="899"/>
                  </a:lnTo>
                  <a:lnTo>
                    <a:pt x="2221" y="820"/>
                  </a:lnTo>
                  <a:lnTo>
                    <a:pt x="2221" y="820"/>
                  </a:lnTo>
                  <a:lnTo>
                    <a:pt x="2221" y="899"/>
                  </a:lnTo>
                  <a:lnTo>
                    <a:pt x="2221" y="899"/>
                  </a:lnTo>
                  <a:lnTo>
                    <a:pt x="2221" y="899"/>
                  </a:lnTo>
                  <a:lnTo>
                    <a:pt x="2221" y="899"/>
                  </a:lnTo>
                  <a:lnTo>
                    <a:pt x="2221" y="899"/>
                  </a:lnTo>
                  <a:lnTo>
                    <a:pt x="2221" y="899"/>
                  </a:lnTo>
                  <a:lnTo>
                    <a:pt x="2221" y="899"/>
                  </a:lnTo>
                  <a:lnTo>
                    <a:pt x="2221" y="899"/>
                  </a:lnTo>
                  <a:lnTo>
                    <a:pt x="2221" y="823"/>
                  </a:lnTo>
                  <a:lnTo>
                    <a:pt x="2218" y="823"/>
                  </a:lnTo>
                  <a:lnTo>
                    <a:pt x="2218" y="823"/>
                  </a:lnTo>
                  <a:lnTo>
                    <a:pt x="2218" y="823"/>
                  </a:lnTo>
                  <a:lnTo>
                    <a:pt x="2218" y="825"/>
                  </a:lnTo>
                  <a:lnTo>
                    <a:pt x="2218" y="825"/>
                  </a:lnTo>
                  <a:lnTo>
                    <a:pt x="2218" y="827"/>
                  </a:lnTo>
                  <a:lnTo>
                    <a:pt x="2218" y="827"/>
                  </a:lnTo>
                  <a:lnTo>
                    <a:pt x="2218" y="827"/>
                  </a:lnTo>
                  <a:lnTo>
                    <a:pt x="2217" y="827"/>
                  </a:lnTo>
                  <a:lnTo>
                    <a:pt x="2217" y="827"/>
                  </a:lnTo>
                  <a:lnTo>
                    <a:pt x="2217" y="827"/>
                  </a:lnTo>
                  <a:lnTo>
                    <a:pt x="2217" y="828"/>
                  </a:lnTo>
                  <a:lnTo>
                    <a:pt x="2217" y="828"/>
                  </a:lnTo>
                  <a:lnTo>
                    <a:pt x="2217" y="828"/>
                  </a:lnTo>
                  <a:lnTo>
                    <a:pt x="2217" y="828"/>
                  </a:lnTo>
                  <a:lnTo>
                    <a:pt x="2217" y="828"/>
                  </a:lnTo>
                  <a:lnTo>
                    <a:pt x="2217" y="828"/>
                  </a:lnTo>
                  <a:lnTo>
                    <a:pt x="2217" y="899"/>
                  </a:lnTo>
                  <a:lnTo>
                    <a:pt x="2217" y="899"/>
                  </a:lnTo>
                  <a:lnTo>
                    <a:pt x="2217" y="899"/>
                  </a:lnTo>
                  <a:lnTo>
                    <a:pt x="2217" y="899"/>
                  </a:lnTo>
                  <a:lnTo>
                    <a:pt x="2217" y="831"/>
                  </a:lnTo>
                  <a:lnTo>
                    <a:pt x="2217" y="831"/>
                  </a:lnTo>
                  <a:lnTo>
                    <a:pt x="2217" y="833"/>
                  </a:lnTo>
                  <a:lnTo>
                    <a:pt x="2217" y="833"/>
                  </a:lnTo>
                  <a:lnTo>
                    <a:pt x="2217" y="833"/>
                  </a:lnTo>
                  <a:lnTo>
                    <a:pt x="2216" y="833"/>
                  </a:lnTo>
                  <a:lnTo>
                    <a:pt x="2216" y="833"/>
                  </a:lnTo>
                  <a:lnTo>
                    <a:pt x="2215" y="833"/>
                  </a:lnTo>
                  <a:lnTo>
                    <a:pt x="2215" y="833"/>
                  </a:lnTo>
                  <a:lnTo>
                    <a:pt x="2215" y="833"/>
                  </a:lnTo>
                  <a:lnTo>
                    <a:pt x="2215" y="833"/>
                  </a:lnTo>
                  <a:lnTo>
                    <a:pt x="2215" y="833"/>
                  </a:lnTo>
                  <a:lnTo>
                    <a:pt x="2215" y="899"/>
                  </a:lnTo>
                  <a:lnTo>
                    <a:pt x="2214" y="899"/>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7"/>
                  </a:lnTo>
                  <a:lnTo>
                    <a:pt x="2214" y="837"/>
                  </a:lnTo>
                  <a:lnTo>
                    <a:pt x="2214" y="837"/>
                  </a:lnTo>
                  <a:lnTo>
                    <a:pt x="2214" y="837"/>
                  </a:lnTo>
                  <a:lnTo>
                    <a:pt x="2214" y="837"/>
                  </a:lnTo>
                  <a:lnTo>
                    <a:pt x="2193" y="837"/>
                  </a:lnTo>
                  <a:lnTo>
                    <a:pt x="2193" y="837"/>
                  </a:lnTo>
                  <a:lnTo>
                    <a:pt x="2190" y="837"/>
                  </a:lnTo>
                  <a:lnTo>
                    <a:pt x="2190" y="837"/>
                  </a:lnTo>
                  <a:lnTo>
                    <a:pt x="2188" y="837"/>
                  </a:lnTo>
                  <a:lnTo>
                    <a:pt x="2188"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40"/>
                  </a:lnTo>
                  <a:lnTo>
                    <a:pt x="2187" y="840"/>
                  </a:lnTo>
                  <a:lnTo>
                    <a:pt x="2187" y="840"/>
                  </a:lnTo>
                  <a:lnTo>
                    <a:pt x="2187" y="840"/>
                  </a:lnTo>
                  <a:lnTo>
                    <a:pt x="2187" y="840"/>
                  </a:lnTo>
                  <a:lnTo>
                    <a:pt x="2187" y="840"/>
                  </a:lnTo>
                  <a:lnTo>
                    <a:pt x="2187" y="840"/>
                  </a:lnTo>
                  <a:lnTo>
                    <a:pt x="2186" y="840"/>
                  </a:lnTo>
                  <a:lnTo>
                    <a:pt x="2186" y="840"/>
                  </a:lnTo>
                  <a:lnTo>
                    <a:pt x="2186" y="840"/>
                  </a:lnTo>
                  <a:lnTo>
                    <a:pt x="2186" y="840"/>
                  </a:lnTo>
                  <a:lnTo>
                    <a:pt x="2186" y="840"/>
                  </a:lnTo>
                  <a:lnTo>
                    <a:pt x="2186" y="840"/>
                  </a:lnTo>
                  <a:lnTo>
                    <a:pt x="2186" y="840"/>
                  </a:lnTo>
                  <a:lnTo>
                    <a:pt x="2186" y="840"/>
                  </a:lnTo>
                  <a:lnTo>
                    <a:pt x="2186" y="840"/>
                  </a:lnTo>
                  <a:lnTo>
                    <a:pt x="2186" y="844"/>
                  </a:lnTo>
                  <a:lnTo>
                    <a:pt x="2185" y="844"/>
                  </a:lnTo>
                  <a:lnTo>
                    <a:pt x="2185" y="899"/>
                  </a:lnTo>
                  <a:lnTo>
                    <a:pt x="2185" y="899"/>
                  </a:lnTo>
                  <a:lnTo>
                    <a:pt x="2185" y="848"/>
                  </a:lnTo>
                  <a:lnTo>
                    <a:pt x="2185" y="848"/>
                  </a:lnTo>
                  <a:lnTo>
                    <a:pt x="2185" y="848"/>
                  </a:lnTo>
                  <a:lnTo>
                    <a:pt x="2185" y="848"/>
                  </a:lnTo>
                  <a:lnTo>
                    <a:pt x="2185" y="848"/>
                  </a:lnTo>
                  <a:lnTo>
                    <a:pt x="2185" y="848"/>
                  </a:lnTo>
                  <a:lnTo>
                    <a:pt x="2185" y="848"/>
                  </a:lnTo>
                  <a:lnTo>
                    <a:pt x="2185" y="848"/>
                  </a:lnTo>
                  <a:lnTo>
                    <a:pt x="2185" y="849"/>
                  </a:lnTo>
                  <a:lnTo>
                    <a:pt x="2185" y="849"/>
                  </a:lnTo>
                  <a:lnTo>
                    <a:pt x="2185"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51"/>
                  </a:lnTo>
                  <a:lnTo>
                    <a:pt x="2183" y="851"/>
                  </a:lnTo>
                  <a:lnTo>
                    <a:pt x="2183" y="851"/>
                  </a:lnTo>
                  <a:lnTo>
                    <a:pt x="2183" y="851"/>
                  </a:lnTo>
                  <a:lnTo>
                    <a:pt x="2183" y="854"/>
                  </a:lnTo>
                  <a:lnTo>
                    <a:pt x="2183" y="854"/>
                  </a:lnTo>
                  <a:lnTo>
                    <a:pt x="2183" y="854"/>
                  </a:lnTo>
                  <a:lnTo>
                    <a:pt x="2183" y="854"/>
                  </a:lnTo>
                  <a:lnTo>
                    <a:pt x="2183" y="854"/>
                  </a:lnTo>
                  <a:lnTo>
                    <a:pt x="2183" y="854"/>
                  </a:lnTo>
                  <a:lnTo>
                    <a:pt x="2183" y="854"/>
                  </a:lnTo>
                  <a:lnTo>
                    <a:pt x="2183" y="854"/>
                  </a:lnTo>
                  <a:lnTo>
                    <a:pt x="2183" y="854"/>
                  </a:lnTo>
                  <a:lnTo>
                    <a:pt x="2183" y="854"/>
                  </a:lnTo>
                  <a:lnTo>
                    <a:pt x="2183" y="856"/>
                  </a:lnTo>
                  <a:lnTo>
                    <a:pt x="2182" y="856"/>
                  </a:lnTo>
                  <a:lnTo>
                    <a:pt x="2182" y="856"/>
                  </a:lnTo>
                  <a:lnTo>
                    <a:pt x="2182" y="856"/>
                  </a:lnTo>
                  <a:lnTo>
                    <a:pt x="2182" y="856"/>
                  </a:lnTo>
                  <a:lnTo>
                    <a:pt x="2182" y="856"/>
                  </a:lnTo>
                  <a:lnTo>
                    <a:pt x="2182" y="856"/>
                  </a:lnTo>
                  <a:lnTo>
                    <a:pt x="2182" y="856"/>
                  </a:lnTo>
                  <a:lnTo>
                    <a:pt x="2182" y="861"/>
                  </a:lnTo>
                  <a:lnTo>
                    <a:pt x="2178" y="861"/>
                  </a:lnTo>
                  <a:lnTo>
                    <a:pt x="2178" y="862"/>
                  </a:lnTo>
                  <a:lnTo>
                    <a:pt x="2176" y="862"/>
                  </a:lnTo>
                  <a:lnTo>
                    <a:pt x="2176" y="862"/>
                  </a:lnTo>
                  <a:lnTo>
                    <a:pt x="2175" y="862"/>
                  </a:lnTo>
                  <a:lnTo>
                    <a:pt x="2175" y="862"/>
                  </a:lnTo>
                  <a:lnTo>
                    <a:pt x="2175" y="862"/>
                  </a:lnTo>
                  <a:lnTo>
                    <a:pt x="2175" y="862"/>
                  </a:lnTo>
                  <a:lnTo>
                    <a:pt x="2175" y="862"/>
                  </a:lnTo>
                  <a:lnTo>
                    <a:pt x="2175" y="862"/>
                  </a:lnTo>
                  <a:lnTo>
                    <a:pt x="2175" y="862"/>
                  </a:lnTo>
                  <a:lnTo>
                    <a:pt x="2175" y="862"/>
                  </a:lnTo>
                  <a:lnTo>
                    <a:pt x="2175" y="862"/>
                  </a:lnTo>
                  <a:lnTo>
                    <a:pt x="2175" y="863"/>
                  </a:lnTo>
                  <a:lnTo>
                    <a:pt x="2158" y="863"/>
                  </a:lnTo>
                  <a:lnTo>
                    <a:pt x="2158" y="863"/>
                  </a:lnTo>
                  <a:lnTo>
                    <a:pt x="2155" y="863"/>
                  </a:lnTo>
                  <a:lnTo>
                    <a:pt x="2155" y="863"/>
                  </a:lnTo>
                  <a:lnTo>
                    <a:pt x="2155" y="863"/>
                  </a:lnTo>
                  <a:lnTo>
                    <a:pt x="2155" y="867"/>
                  </a:lnTo>
                  <a:lnTo>
                    <a:pt x="2154" y="867"/>
                  </a:lnTo>
                  <a:lnTo>
                    <a:pt x="2154" y="867"/>
                  </a:lnTo>
                  <a:lnTo>
                    <a:pt x="2154" y="867"/>
                  </a:lnTo>
                  <a:lnTo>
                    <a:pt x="2154" y="867"/>
                  </a:lnTo>
                  <a:lnTo>
                    <a:pt x="2154" y="867"/>
                  </a:lnTo>
                  <a:lnTo>
                    <a:pt x="2154" y="867"/>
                  </a:lnTo>
                  <a:lnTo>
                    <a:pt x="2154" y="867"/>
                  </a:lnTo>
                  <a:lnTo>
                    <a:pt x="2154" y="867"/>
                  </a:lnTo>
                  <a:lnTo>
                    <a:pt x="2154" y="867"/>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3" y="868"/>
                  </a:lnTo>
                  <a:lnTo>
                    <a:pt x="2153" y="869"/>
                  </a:lnTo>
                  <a:lnTo>
                    <a:pt x="2153" y="869"/>
                  </a:lnTo>
                  <a:lnTo>
                    <a:pt x="2153" y="869"/>
                  </a:lnTo>
                  <a:lnTo>
                    <a:pt x="2152" y="869"/>
                  </a:lnTo>
                  <a:lnTo>
                    <a:pt x="2152" y="869"/>
                  </a:lnTo>
                  <a:lnTo>
                    <a:pt x="2152" y="869"/>
                  </a:lnTo>
                  <a:lnTo>
                    <a:pt x="2152" y="869"/>
                  </a:lnTo>
                  <a:lnTo>
                    <a:pt x="2152" y="869"/>
                  </a:lnTo>
                  <a:lnTo>
                    <a:pt x="2152" y="869"/>
                  </a:lnTo>
                  <a:lnTo>
                    <a:pt x="2152" y="869"/>
                  </a:lnTo>
                  <a:lnTo>
                    <a:pt x="2152" y="869"/>
                  </a:lnTo>
                  <a:lnTo>
                    <a:pt x="2152" y="869"/>
                  </a:lnTo>
                  <a:lnTo>
                    <a:pt x="2152" y="899"/>
                  </a:lnTo>
                  <a:lnTo>
                    <a:pt x="2151" y="899"/>
                  </a:lnTo>
                  <a:lnTo>
                    <a:pt x="2151" y="870"/>
                  </a:lnTo>
                  <a:lnTo>
                    <a:pt x="2151" y="870"/>
                  </a:lnTo>
                  <a:lnTo>
                    <a:pt x="2151" y="870"/>
                  </a:lnTo>
                  <a:lnTo>
                    <a:pt x="2151" y="870"/>
                  </a:lnTo>
                  <a:lnTo>
                    <a:pt x="2151" y="870"/>
                  </a:lnTo>
                  <a:lnTo>
                    <a:pt x="2151" y="870"/>
                  </a:lnTo>
                  <a:lnTo>
                    <a:pt x="2151" y="870"/>
                  </a:lnTo>
                  <a:lnTo>
                    <a:pt x="2151" y="870"/>
                  </a:lnTo>
                  <a:lnTo>
                    <a:pt x="2151" y="871"/>
                  </a:lnTo>
                  <a:lnTo>
                    <a:pt x="2151" y="871"/>
                  </a:lnTo>
                  <a:lnTo>
                    <a:pt x="2151" y="871"/>
                  </a:lnTo>
                  <a:lnTo>
                    <a:pt x="2151" y="871"/>
                  </a:lnTo>
                  <a:lnTo>
                    <a:pt x="2151" y="871"/>
                  </a:lnTo>
                  <a:lnTo>
                    <a:pt x="2151" y="871"/>
                  </a:lnTo>
                  <a:lnTo>
                    <a:pt x="2151" y="871"/>
                  </a:lnTo>
                  <a:lnTo>
                    <a:pt x="2151" y="871"/>
                  </a:lnTo>
                  <a:lnTo>
                    <a:pt x="2151"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8"/>
                  </a:lnTo>
                  <a:lnTo>
                    <a:pt x="2147" y="878"/>
                  </a:lnTo>
                  <a:lnTo>
                    <a:pt x="2147" y="878"/>
                  </a:lnTo>
                  <a:lnTo>
                    <a:pt x="2145" y="878"/>
                  </a:lnTo>
                  <a:lnTo>
                    <a:pt x="2145" y="878"/>
                  </a:lnTo>
                  <a:lnTo>
                    <a:pt x="2144" y="878"/>
                  </a:lnTo>
                  <a:lnTo>
                    <a:pt x="2144" y="878"/>
                  </a:lnTo>
                  <a:lnTo>
                    <a:pt x="2144" y="878"/>
                  </a:lnTo>
                  <a:lnTo>
                    <a:pt x="2144" y="878"/>
                  </a:lnTo>
                  <a:lnTo>
                    <a:pt x="2144" y="878"/>
                  </a:lnTo>
                  <a:lnTo>
                    <a:pt x="2144" y="878"/>
                  </a:lnTo>
                  <a:lnTo>
                    <a:pt x="2144" y="878"/>
                  </a:lnTo>
                  <a:lnTo>
                    <a:pt x="2144" y="880"/>
                  </a:lnTo>
                  <a:lnTo>
                    <a:pt x="2144" y="880"/>
                  </a:lnTo>
                  <a:lnTo>
                    <a:pt x="2144" y="880"/>
                  </a:lnTo>
                  <a:lnTo>
                    <a:pt x="2144" y="880"/>
                  </a:lnTo>
                  <a:lnTo>
                    <a:pt x="2144" y="880"/>
                  </a:lnTo>
                  <a:lnTo>
                    <a:pt x="2144" y="880"/>
                  </a:lnTo>
                  <a:lnTo>
                    <a:pt x="2144" y="881"/>
                  </a:lnTo>
                  <a:lnTo>
                    <a:pt x="2141" y="881"/>
                  </a:lnTo>
                  <a:lnTo>
                    <a:pt x="2141" y="881"/>
                  </a:lnTo>
                  <a:lnTo>
                    <a:pt x="2138" y="881"/>
                  </a:lnTo>
                  <a:lnTo>
                    <a:pt x="2138" y="881"/>
                  </a:lnTo>
                  <a:lnTo>
                    <a:pt x="2138" y="881"/>
                  </a:lnTo>
                  <a:lnTo>
                    <a:pt x="2138" y="882"/>
                  </a:lnTo>
                  <a:lnTo>
                    <a:pt x="2136" y="882"/>
                  </a:lnTo>
                  <a:lnTo>
                    <a:pt x="2136"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99"/>
                  </a:lnTo>
                  <a:lnTo>
                    <a:pt x="2090" y="899"/>
                  </a:lnTo>
                  <a:lnTo>
                    <a:pt x="2090" y="882"/>
                  </a:lnTo>
                  <a:lnTo>
                    <a:pt x="2090" y="882"/>
                  </a:lnTo>
                  <a:lnTo>
                    <a:pt x="2090" y="882"/>
                  </a:lnTo>
                  <a:lnTo>
                    <a:pt x="2090" y="882"/>
                  </a:lnTo>
                  <a:lnTo>
                    <a:pt x="2090" y="882"/>
                  </a:lnTo>
                  <a:lnTo>
                    <a:pt x="2090" y="882"/>
                  </a:lnTo>
                  <a:lnTo>
                    <a:pt x="2090" y="882"/>
                  </a:lnTo>
                  <a:lnTo>
                    <a:pt x="2090" y="882"/>
                  </a:lnTo>
                  <a:lnTo>
                    <a:pt x="2090"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99"/>
                  </a:lnTo>
                  <a:lnTo>
                    <a:pt x="2089" y="899"/>
                  </a:lnTo>
                  <a:lnTo>
                    <a:pt x="2089"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4"/>
                  </a:lnTo>
                  <a:lnTo>
                    <a:pt x="2087" y="884"/>
                  </a:lnTo>
                  <a:lnTo>
                    <a:pt x="2087" y="884"/>
                  </a:lnTo>
                  <a:lnTo>
                    <a:pt x="2086" y="884"/>
                  </a:lnTo>
                  <a:lnTo>
                    <a:pt x="2086" y="884"/>
                  </a:lnTo>
                  <a:lnTo>
                    <a:pt x="2086" y="884"/>
                  </a:lnTo>
                  <a:lnTo>
                    <a:pt x="2086" y="884"/>
                  </a:lnTo>
                  <a:lnTo>
                    <a:pt x="2085" y="884"/>
                  </a:lnTo>
                  <a:lnTo>
                    <a:pt x="2085" y="884"/>
                  </a:lnTo>
                  <a:lnTo>
                    <a:pt x="2085" y="884"/>
                  </a:lnTo>
                  <a:lnTo>
                    <a:pt x="2085" y="884"/>
                  </a:lnTo>
                  <a:lnTo>
                    <a:pt x="2085" y="884"/>
                  </a:lnTo>
                  <a:lnTo>
                    <a:pt x="2085" y="885"/>
                  </a:lnTo>
                  <a:lnTo>
                    <a:pt x="2083" y="885"/>
                  </a:lnTo>
                  <a:lnTo>
                    <a:pt x="2083" y="885"/>
                  </a:lnTo>
                  <a:lnTo>
                    <a:pt x="2082" y="885"/>
                  </a:lnTo>
                  <a:lnTo>
                    <a:pt x="2082" y="885"/>
                  </a:lnTo>
                  <a:lnTo>
                    <a:pt x="2082" y="885"/>
                  </a:lnTo>
                  <a:lnTo>
                    <a:pt x="2082"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6"/>
                  </a:lnTo>
                  <a:lnTo>
                    <a:pt x="2080" y="886"/>
                  </a:lnTo>
                  <a:lnTo>
                    <a:pt x="2080" y="887"/>
                  </a:lnTo>
                  <a:lnTo>
                    <a:pt x="2079" y="887"/>
                  </a:lnTo>
                  <a:lnTo>
                    <a:pt x="2079" y="899"/>
                  </a:lnTo>
                  <a:lnTo>
                    <a:pt x="2078" y="899"/>
                  </a:lnTo>
                  <a:lnTo>
                    <a:pt x="2078" y="887"/>
                  </a:lnTo>
                  <a:lnTo>
                    <a:pt x="2078" y="887"/>
                  </a:lnTo>
                  <a:lnTo>
                    <a:pt x="2078" y="887"/>
                  </a:lnTo>
                  <a:lnTo>
                    <a:pt x="2078" y="887"/>
                  </a:lnTo>
                  <a:lnTo>
                    <a:pt x="2078" y="887"/>
                  </a:lnTo>
                  <a:lnTo>
                    <a:pt x="2078" y="887"/>
                  </a:lnTo>
                  <a:lnTo>
                    <a:pt x="2078"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9"/>
                  </a:lnTo>
                  <a:lnTo>
                    <a:pt x="2077" y="889"/>
                  </a:lnTo>
                  <a:lnTo>
                    <a:pt x="2077" y="889"/>
                  </a:lnTo>
                  <a:lnTo>
                    <a:pt x="2077" y="889"/>
                  </a:lnTo>
                  <a:lnTo>
                    <a:pt x="2077" y="899"/>
                  </a:lnTo>
                  <a:lnTo>
                    <a:pt x="2077" y="899"/>
                  </a:lnTo>
                  <a:lnTo>
                    <a:pt x="2077" y="899"/>
                  </a:lnTo>
                  <a:lnTo>
                    <a:pt x="2077" y="899"/>
                  </a:lnTo>
                  <a:lnTo>
                    <a:pt x="2077" y="899"/>
                  </a:lnTo>
                  <a:lnTo>
                    <a:pt x="2077" y="899"/>
                  </a:lnTo>
                  <a:lnTo>
                    <a:pt x="2077" y="899"/>
                  </a:lnTo>
                  <a:lnTo>
                    <a:pt x="2064" y="899"/>
                  </a:lnTo>
                  <a:lnTo>
                    <a:pt x="2064" y="892"/>
                  </a:lnTo>
                  <a:lnTo>
                    <a:pt x="2061" y="892"/>
                  </a:lnTo>
                  <a:lnTo>
                    <a:pt x="2061" y="892"/>
                  </a:lnTo>
                  <a:lnTo>
                    <a:pt x="2060" y="892"/>
                  </a:lnTo>
                  <a:lnTo>
                    <a:pt x="2060" y="892"/>
                  </a:lnTo>
                  <a:lnTo>
                    <a:pt x="2060" y="892"/>
                  </a:lnTo>
                  <a:lnTo>
                    <a:pt x="2060" y="899"/>
                  </a:lnTo>
                  <a:lnTo>
                    <a:pt x="2059" y="899"/>
                  </a:lnTo>
                  <a:lnTo>
                    <a:pt x="2059" y="892"/>
                  </a:lnTo>
                  <a:lnTo>
                    <a:pt x="2059" y="892"/>
                  </a:lnTo>
                  <a:lnTo>
                    <a:pt x="2059" y="899"/>
                  </a:lnTo>
                  <a:lnTo>
                    <a:pt x="2059" y="899"/>
                  </a:lnTo>
                  <a:lnTo>
                    <a:pt x="2059" y="893"/>
                  </a:lnTo>
                  <a:lnTo>
                    <a:pt x="2059" y="893"/>
                  </a:lnTo>
                  <a:lnTo>
                    <a:pt x="2059" y="893"/>
                  </a:lnTo>
                  <a:lnTo>
                    <a:pt x="2059" y="893"/>
                  </a:lnTo>
                  <a:lnTo>
                    <a:pt x="2059" y="894"/>
                  </a:lnTo>
                  <a:lnTo>
                    <a:pt x="2059" y="894"/>
                  </a:lnTo>
                  <a:lnTo>
                    <a:pt x="2059" y="894"/>
                  </a:lnTo>
                  <a:lnTo>
                    <a:pt x="2059" y="894"/>
                  </a:lnTo>
                  <a:lnTo>
                    <a:pt x="2059" y="899"/>
                  </a:lnTo>
                  <a:lnTo>
                    <a:pt x="2058" y="899"/>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5" y="907"/>
                  </a:lnTo>
                  <a:lnTo>
                    <a:pt x="2055" y="907"/>
                  </a:lnTo>
                  <a:lnTo>
                    <a:pt x="2055" y="907"/>
                  </a:lnTo>
                  <a:lnTo>
                    <a:pt x="2055" y="908"/>
                  </a:lnTo>
                  <a:lnTo>
                    <a:pt x="2055" y="908"/>
                  </a:lnTo>
                  <a:lnTo>
                    <a:pt x="2055" y="908"/>
                  </a:lnTo>
                  <a:lnTo>
                    <a:pt x="2055" y="908"/>
                  </a:lnTo>
                  <a:lnTo>
                    <a:pt x="2055" y="908"/>
                  </a:lnTo>
                  <a:lnTo>
                    <a:pt x="2055" y="908"/>
                  </a:lnTo>
                  <a:lnTo>
                    <a:pt x="2055" y="908"/>
                  </a:lnTo>
                  <a:lnTo>
                    <a:pt x="2055" y="908"/>
                  </a:lnTo>
                  <a:lnTo>
                    <a:pt x="2055" y="899"/>
                  </a:lnTo>
                  <a:lnTo>
                    <a:pt x="2032" y="899"/>
                  </a:lnTo>
                  <a:lnTo>
                    <a:pt x="2032" y="899"/>
                  </a:lnTo>
                  <a:lnTo>
                    <a:pt x="2021" y="899"/>
                  </a:lnTo>
                  <a:lnTo>
                    <a:pt x="2021" y="899"/>
                  </a:lnTo>
                  <a:lnTo>
                    <a:pt x="1968" y="899"/>
                  </a:lnTo>
                  <a:lnTo>
                    <a:pt x="1968" y="910"/>
                  </a:lnTo>
                  <a:lnTo>
                    <a:pt x="1963" y="910"/>
                  </a:lnTo>
                  <a:lnTo>
                    <a:pt x="1963" y="899"/>
                  </a:lnTo>
                  <a:lnTo>
                    <a:pt x="1958" y="899"/>
                  </a:lnTo>
                  <a:lnTo>
                    <a:pt x="1958" y="910"/>
                  </a:lnTo>
                  <a:lnTo>
                    <a:pt x="1955" y="910"/>
                  </a:lnTo>
                  <a:lnTo>
                    <a:pt x="1955"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5"/>
                  </a:lnTo>
                  <a:lnTo>
                    <a:pt x="1951" y="915"/>
                  </a:lnTo>
                  <a:lnTo>
                    <a:pt x="1951"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6"/>
                  </a:lnTo>
                  <a:lnTo>
                    <a:pt x="1948" y="916"/>
                  </a:lnTo>
                  <a:lnTo>
                    <a:pt x="1948" y="916"/>
                  </a:lnTo>
                  <a:lnTo>
                    <a:pt x="1948" y="916"/>
                  </a:lnTo>
                  <a:lnTo>
                    <a:pt x="1948" y="916"/>
                  </a:lnTo>
                  <a:lnTo>
                    <a:pt x="1948" y="916"/>
                  </a:lnTo>
                  <a:lnTo>
                    <a:pt x="1948" y="916"/>
                  </a:lnTo>
                  <a:lnTo>
                    <a:pt x="1945" y="916"/>
                  </a:lnTo>
                  <a:lnTo>
                    <a:pt x="1945" y="916"/>
                  </a:lnTo>
                  <a:lnTo>
                    <a:pt x="1945" y="916"/>
                  </a:lnTo>
                  <a:lnTo>
                    <a:pt x="1945" y="916"/>
                  </a:lnTo>
                  <a:lnTo>
                    <a:pt x="1945" y="916"/>
                  </a:lnTo>
                  <a:lnTo>
                    <a:pt x="1945" y="916"/>
                  </a:lnTo>
                  <a:lnTo>
                    <a:pt x="1945" y="916"/>
                  </a:lnTo>
                  <a:lnTo>
                    <a:pt x="1945" y="899"/>
                  </a:lnTo>
                  <a:lnTo>
                    <a:pt x="1945" y="899"/>
                  </a:lnTo>
                  <a:lnTo>
                    <a:pt x="1945" y="899"/>
                  </a:lnTo>
                  <a:lnTo>
                    <a:pt x="1945" y="899"/>
                  </a:lnTo>
                  <a:lnTo>
                    <a:pt x="1945" y="899"/>
                  </a:lnTo>
                  <a:lnTo>
                    <a:pt x="1945" y="899"/>
                  </a:lnTo>
                  <a:lnTo>
                    <a:pt x="1945" y="920"/>
                  </a:lnTo>
                  <a:lnTo>
                    <a:pt x="1945" y="920"/>
                  </a:lnTo>
                  <a:lnTo>
                    <a:pt x="1945" y="920"/>
                  </a:lnTo>
                  <a:lnTo>
                    <a:pt x="1945" y="920"/>
                  </a:lnTo>
                  <a:lnTo>
                    <a:pt x="1945" y="920"/>
                  </a:lnTo>
                  <a:lnTo>
                    <a:pt x="1945" y="920"/>
                  </a:lnTo>
                  <a:lnTo>
                    <a:pt x="1945" y="920"/>
                  </a:lnTo>
                  <a:lnTo>
                    <a:pt x="1945" y="920"/>
                  </a:lnTo>
                  <a:lnTo>
                    <a:pt x="1945" y="920"/>
                  </a:lnTo>
                  <a:lnTo>
                    <a:pt x="1944" y="920"/>
                  </a:lnTo>
                  <a:lnTo>
                    <a:pt x="1944" y="920"/>
                  </a:lnTo>
                  <a:lnTo>
                    <a:pt x="1944" y="920"/>
                  </a:lnTo>
                  <a:lnTo>
                    <a:pt x="1944" y="921"/>
                  </a:lnTo>
                  <a:lnTo>
                    <a:pt x="1944" y="921"/>
                  </a:lnTo>
                  <a:lnTo>
                    <a:pt x="1944" y="921"/>
                  </a:lnTo>
                  <a:lnTo>
                    <a:pt x="1944" y="921"/>
                  </a:lnTo>
                  <a:lnTo>
                    <a:pt x="1944" y="921"/>
                  </a:lnTo>
                  <a:lnTo>
                    <a:pt x="1944" y="921"/>
                  </a:lnTo>
                  <a:lnTo>
                    <a:pt x="1944" y="921"/>
                  </a:lnTo>
                  <a:lnTo>
                    <a:pt x="1944" y="921"/>
                  </a:lnTo>
                  <a:lnTo>
                    <a:pt x="1944" y="924"/>
                  </a:lnTo>
                  <a:lnTo>
                    <a:pt x="1944" y="924"/>
                  </a:lnTo>
                  <a:lnTo>
                    <a:pt x="1944" y="924"/>
                  </a:lnTo>
                  <a:lnTo>
                    <a:pt x="1944" y="924"/>
                  </a:lnTo>
                  <a:lnTo>
                    <a:pt x="1944" y="925"/>
                  </a:lnTo>
                  <a:lnTo>
                    <a:pt x="1943" y="925"/>
                  </a:lnTo>
                  <a:lnTo>
                    <a:pt x="1943" y="925"/>
                  </a:lnTo>
                  <a:lnTo>
                    <a:pt x="1943" y="925"/>
                  </a:lnTo>
                  <a:lnTo>
                    <a:pt x="1943" y="899"/>
                  </a:lnTo>
                  <a:lnTo>
                    <a:pt x="1936" y="899"/>
                  </a:lnTo>
                  <a:lnTo>
                    <a:pt x="1936" y="899"/>
                  </a:lnTo>
                  <a:lnTo>
                    <a:pt x="1929" y="899"/>
                  </a:lnTo>
                  <a:lnTo>
                    <a:pt x="1929" y="899"/>
                  </a:lnTo>
                  <a:lnTo>
                    <a:pt x="1927" y="899"/>
                  </a:lnTo>
                  <a:lnTo>
                    <a:pt x="1927" y="899"/>
                  </a:lnTo>
                  <a:lnTo>
                    <a:pt x="1926" y="899"/>
                  </a:lnTo>
                  <a:lnTo>
                    <a:pt x="1926" y="932"/>
                  </a:lnTo>
                  <a:lnTo>
                    <a:pt x="1912" y="932"/>
                  </a:lnTo>
                  <a:lnTo>
                    <a:pt x="1912" y="932"/>
                  </a:lnTo>
                  <a:lnTo>
                    <a:pt x="1910" y="932"/>
                  </a:lnTo>
                  <a:lnTo>
                    <a:pt x="1910" y="932"/>
                  </a:lnTo>
                  <a:lnTo>
                    <a:pt x="1909" y="932"/>
                  </a:lnTo>
                  <a:lnTo>
                    <a:pt x="1909" y="932"/>
                  </a:lnTo>
                  <a:lnTo>
                    <a:pt x="1907" y="932"/>
                  </a:lnTo>
                  <a:lnTo>
                    <a:pt x="1907" y="932"/>
                  </a:lnTo>
                  <a:lnTo>
                    <a:pt x="1907" y="932"/>
                  </a:lnTo>
                  <a:lnTo>
                    <a:pt x="1907" y="932"/>
                  </a:lnTo>
                  <a:lnTo>
                    <a:pt x="1906" y="932"/>
                  </a:lnTo>
                  <a:lnTo>
                    <a:pt x="1906" y="932"/>
                  </a:lnTo>
                  <a:lnTo>
                    <a:pt x="1905" y="932"/>
                  </a:lnTo>
                  <a:lnTo>
                    <a:pt x="1905"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4"/>
                  </a:lnTo>
                  <a:lnTo>
                    <a:pt x="1904" y="934"/>
                  </a:lnTo>
                  <a:lnTo>
                    <a:pt x="1904" y="934"/>
                  </a:lnTo>
                  <a:lnTo>
                    <a:pt x="1903" y="934"/>
                  </a:lnTo>
                  <a:lnTo>
                    <a:pt x="1903" y="934"/>
                  </a:lnTo>
                  <a:lnTo>
                    <a:pt x="1903" y="934"/>
                  </a:lnTo>
                  <a:lnTo>
                    <a:pt x="1903" y="934"/>
                  </a:lnTo>
                  <a:lnTo>
                    <a:pt x="1903" y="934"/>
                  </a:lnTo>
                  <a:lnTo>
                    <a:pt x="1903" y="934"/>
                  </a:lnTo>
                  <a:lnTo>
                    <a:pt x="1903" y="934"/>
                  </a:lnTo>
                  <a:lnTo>
                    <a:pt x="1903" y="899"/>
                  </a:lnTo>
                  <a:lnTo>
                    <a:pt x="1902" y="899"/>
                  </a:lnTo>
                  <a:lnTo>
                    <a:pt x="1902"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8"/>
                  </a:lnTo>
                  <a:lnTo>
                    <a:pt x="1901" y="938"/>
                  </a:lnTo>
                  <a:lnTo>
                    <a:pt x="1901" y="938"/>
                  </a:lnTo>
                  <a:lnTo>
                    <a:pt x="1901" y="938"/>
                  </a:lnTo>
                  <a:lnTo>
                    <a:pt x="1901" y="899"/>
                  </a:lnTo>
                  <a:lnTo>
                    <a:pt x="1901" y="899"/>
                  </a:lnTo>
                  <a:lnTo>
                    <a:pt x="1901" y="939"/>
                  </a:lnTo>
                  <a:lnTo>
                    <a:pt x="1895" y="939"/>
                  </a:lnTo>
                  <a:lnTo>
                    <a:pt x="1895" y="939"/>
                  </a:lnTo>
                  <a:lnTo>
                    <a:pt x="1894" y="939"/>
                  </a:lnTo>
                  <a:lnTo>
                    <a:pt x="1894" y="939"/>
                  </a:lnTo>
                  <a:lnTo>
                    <a:pt x="1891" y="939"/>
                  </a:lnTo>
                  <a:lnTo>
                    <a:pt x="1891" y="939"/>
                  </a:lnTo>
                  <a:lnTo>
                    <a:pt x="1891" y="939"/>
                  </a:lnTo>
                  <a:lnTo>
                    <a:pt x="1891" y="941"/>
                  </a:lnTo>
                  <a:lnTo>
                    <a:pt x="1890" y="941"/>
                  </a:lnTo>
                  <a:lnTo>
                    <a:pt x="1890" y="941"/>
                  </a:lnTo>
                  <a:lnTo>
                    <a:pt x="1890" y="941"/>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76" y="942"/>
                  </a:lnTo>
                  <a:lnTo>
                    <a:pt x="1876" y="942"/>
                  </a:lnTo>
                  <a:lnTo>
                    <a:pt x="1874" y="942"/>
                  </a:lnTo>
                  <a:lnTo>
                    <a:pt x="1874" y="942"/>
                  </a:lnTo>
                  <a:lnTo>
                    <a:pt x="1873" y="942"/>
                  </a:lnTo>
                  <a:lnTo>
                    <a:pt x="1873" y="942"/>
                  </a:lnTo>
                  <a:lnTo>
                    <a:pt x="1872" y="942"/>
                  </a:lnTo>
                  <a:lnTo>
                    <a:pt x="1872" y="942"/>
                  </a:lnTo>
                  <a:lnTo>
                    <a:pt x="1871" y="942"/>
                  </a:lnTo>
                  <a:lnTo>
                    <a:pt x="1871" y="942"/>
                  </a:lnTo>
                  <a:lnTo>
                    <a:pt x="1871" y="942"/>
                  </a:lnTo>
                  <a:lnTo>
                    <a:pt x="1871" y="942"/>
                  </a:lnTo>
                  <a:lnTo>
                    <a:pt x="1870" y="942"/>
                  </a:lnTo>
                  <a:lnTo>
                    <a:pt x="1870" y="942"/>
                  </a:lnTo>
                  <a:lnTo>
                    <a:pt x="1870" y="942"/>
                  </a:lnTo>
                  <a:lnTo>
                    <a:pt x="1870" y="942"/>
                  </a:lnTo>
                  <a:lnTo>
                    <a:pt x="1870" y="942"/>
                  </a:lnTo>
                  <a:lnTo>
                    <a:pt x="1870" y="942"/>
                  </a:lnTo>
                  <a:lnTo>
                    <a:pt x="1870" y="942"/>
                  </a:lnTo>
                  <a:lnTo>
                    <a:pt x="1870" y="945"/>
                  </a:lnTo>
                  <a:lnTo>
                    <a:pt x="1870" y="945"/>
                  </a:lnTo>
                  <a:lnTo>
                    <a:pt x="1870" y="945"/>
                  </a:lnTo>
                  <a:lnTo>
                    <a:pt x="1870" y="945"/>
                  </a:lnTo>
                  <a:lnTo>
                    <a:pt x="1870" y="946"/>
                  </a:lnTo>
                  <a:lnTo>
                    <a:pt x="1870" y="946"/>
                  </a:lnTo>
                  <a:lnTo>
                    <a:pt x="1870" y="946"/>
                  </a:lnTo>
                  <a:lnTo>
                    <a:pt x="1870" y="946"/>
                  </a:lnTo>
                  <a:lnTo>
                    <a:pt x="1870" y="948"/>
                  </a:lnTo>
                  <a:lnTo>
                    <a:pt x="1868" y="948"/>
                  </a:lnTo>
                  <a:lnTo>
                    <a:pt x="1868" y="948"/>
                  </a:lnTo>
                  <a:lnTo>
                    <a:pt x="1863" y="948"/>
                  </a:lnTo>
                  <a:lnTo>
                    <a:pt x="1863" y="948"/>
                  </a:lnTo>
                  <a:lnTo>
                    <a:pt x="1861" y="948"/>
                  </a:lnTo>
                  <a:lnTo>
                    <a:pt x="1861"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52"/>
                  </a:lnTo>
                  <a:lnTo>
                    <a:pt x="1855" y="952"/>
                  </a:lnTo>
                  <a:lnTo>
                    <a:pt x="1855" y="952"/>
                  </a:lnTo>
                  <a:lnTo>
                    <a:pt x="1854" y="952"/>
                  </a:lnTo>
                  <a:lnTo>
                    <a:pt x="1854" y="952"/>
                  </a:lnTo>
                  <a:lnTo>
                    <a:pt x="1853" y="952"/>
                  </a:lnTo>
                  <a:lnTo>
                    <a:pt x="1853" y="954"/>
                  </a:lnTo>
                  <a:lnTo>
                    <a:pt x="1853" y="954"/>
                  </a:lnTo>
                  <a:lnTo>
                    <a:pt x="1853" y="954"/>
                  </a:lnTo>
                  <a:lnTo>
                    <a:pt x="1852" y="954"/>
                  </a:lnTo>
                  <a:lnTo>
                    <a:pt x="1852" y="954"/>
                  </a:lnTo>
                  <a:lnTo>
                    <a:pt x="1852" y="954"/>
                  </a:lnTo>
                  <a:lnTo>
                    <a:pt x="1852" y="954"/>
                  </a:lnTo>
                  <a:lnTo>
                    <a:pt x="1852" y="954"/>
                  </a:lnTo>
                  <a:lnTo>
                    <a:pt x="1852" y="956"/>
                  </a:lnTo>
                  <a:lnTo>
                    <a:pt x="1852" y="956"/>
                  </a:lnTo>
                  <a:lnTo>
                    <a:pt x="1852" y="958"/>
                  </a:lnTo>
                  <a:lnTo>
                    <a:pt x="1852" y="958"/>
                  </a:lnTo>
                  <a:lnTo>
                    <a:pt x="1852" y="958"/>
                  </a:lnTo>
                  <a:lnTo>
                    <a:pt x="1852" y="958"/>
                  </a:lnTo>
                  <a:lnTo>
                    <a:pt x="1852" y="958"/>
                  </a:lnTo>
                  <a:lnTo>
                    <a:pt x="1852" y="958"/>
                  </a:lnTo>
                  <a:lnTo>
                    <a:pt x="1852" y="958"/>
                  </a:lnTo>
                  <a:lnTo>
                    <a:pt x="1852" y="958"/>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899"/>
                  </a:lnTo>
                  <a:lnTo>
                    <a:pt x="1852" y="899"/>
                  </a:lnTo>
                  <a:lnTo>
                    <a:pt x="1852" y="899"/>
                  </a:lnTo>
                  <a:lnTo>
                    <a:pt x="1852" y="899"/>
                  </a:lnTo>
                  <a:lnTo>
                    <a:pt x="1852" y="960"/>
                  </a:lnTo>
                  <a:lnTo>
                    <a:pt x="1852" y="960"/>
                  </a:lnTo>
                  <a:lnTo>
                    <a:pt x="1852" y="963"/>
                  </a:lnTo>
                  <a:lnTo>
                    <a:pt x="1847" y="963"/>
                  </a:lnTo>
                  <a:lnTo>
                    <a:pt x="1847" y="963"/>
                  </a:lnTo>
                  <a:lnTo>
                    <a:pt x="1846" y="963"/>
                  </a:lnTo>
                  <a:lnTo>
                    <a:pt x="1846" y="963"/>
                  </a:lnTo>
                  <a:lnTo>
                    <a:pt x="1845" y="963"/>
                  </a:lnTo>
                  <a:lnTo>
                    <a:pt x="1845" y="963"/>
                  </a:lnTo>
                  <a:lnTo>
                    <a:pt x="1845" y="963"/>
                  </a:lnTo>
                  <a:lnTo>
                    <a:pt x="1845" y="899"/>
                  </a:lnTo>
                  <a:lnTo>
                    <a:pt x="1844" y="899"/>
                  </a:lnTo>
                  <a:lnTo>
                    <a:pt x="1844" y="966"/>
                  </a:lnTo>
                  <a:lnTo>
                    <a:pt x="1820" y="966"/>
                  </a:lnTo>
                  <a:lnTo>
                    <a:pt x="1820" y="966"/>
                  </a:lnTo>
                  <a:lnTo>
                    <a:pt x="1817" y="966"/>
                  </a:lnTo>
                  <a:lnTo>
                    <a:pt x="1817" y="966"/>
                  </a:lnTo>
                  <a:lnTo>
                    <a:pt x="1817" y="966"/>
                  </a:lnTo>
                  <a:lnTo>
                    <a:pt x="1817" y="899"/>
                  </a:lnTo>
                  <a:lnTo>
                    <a:pt x="1815" y="899"/>
                  </a:lnTo>
                  <a:lnTo>
                    <a:pt x="1815" y="970"/>
                  </a:lnTo>
                  <a:lnTo>
                    <a:pt x="1814" y="970"/>
                  </a:lnTo>
                  <a:lnTo>
                    <a:pt x="1814" y="970"/>
                  </a:lnTo>
                  <a:lnTo>
                    <a:pt x="1814" y="970"/>
                  </a:lnTo>
                  <a:lnTo>
                    <a:pt x="1814" y="970"/>
                  </a:lnTo>
                  <a:lnTo>
                    <a:pt x="1814" y="970"/>
                  </a:lnTo>
                  <a:lnTo>
                    <a:pt x="1814" y="974"/>
                  </a:lnTo>
                  <a:lnTo>
                    <a:pt x="1814" y="974"/>
                  </a:lnTo>
                  <a:lnTo>
                    <a:pt x="1814" y="899"/>
                  </a:lnTo>
                  <a:lnTo>
                    <a:pt x="1808" y="899"/>
                  </a:lnTo>
                  <a:lnTo>
                    <a:pt x="1808" y="899"/>
                  </a:lnTo>
                  <a:lnTo>
                    <a:pt x="1804" y="899"/>
                  </a:lnTo>
                  <a:lnTo>
                    <a:pt x="1804" y="899"/>
                  </a:lnTo>
                  <a:lnTo>
                    <a:pt x="1803" y="899"/>
                  </a:lnTo>
                  <a:lnTo>
                    <a:pt x="1803" y="899"/>
                  </a:lnTo>
                  <a:lnTo>
                    <a:pt x="1802" y="899"/>
                  </a:lnTo>
                  <a:lnTo>
                    <a:pt x="1802" y="899"/>
                  </a:lnTo>
                  <a:lnTo>
                    <a:pt x="1802" y="899"/>
                  </a:lnTo>
                  <a:lnTo>
                    <a:pt x="1802" y="899"/>
                  </a:lnTo>
                  <a:lnTo>
                    <a:pt x="1801" y="899"/>
                  </a:lnTo>
                  <a:lnTo>
                    <a:pt x="1801" y="899"/>
                  </a:lnTo>
                  <a:lnTo>
                    <a:pt x="1801" y="899"/>
                  </a:lnTo>
                  <a:lnTo>
                    <a:pt x="1801" y="899"/>
                  </a:lnTo>
                  <a:lnTo>
                    <a:pt x="1801" y="899"/>
                  </a:lnTo>
                  <a:lnTo>
                    <a:pt x="1801" y="899"/>
                  </a:lnTo>
                  <a:lnTo>
                    <a:pt x="1801" y="899"/>
                  </a:lnTo>
                  <a:lnTo>
                    <a:pt x="1801" y="976"/>
                  </a:lnTo>
                  <a:lnTo>
                    <a:pt x="1801" y="976"/>
                  </a:lnTo>
                  <a:lnTo>
                    <a:pt x="1801" y="976"/>
                  </a:lnTo>
                  <a:lnTo>
                    <a:pt x="1801" y="976"/>
                  </a:lnTo>
                  <a:lnTo>
                    <a:pt x="1801"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899"/>
                  </a:lnTo>
                  <a:lnTo>
                    <a:pt x="1800" y="899"/>
                  </a:lnTo>
                  <a:lnTo>
                    <a:pt x="1800" y="899"/>
                  </a:lnTo>
                  <a:lnTo>
                    <a:pt x="1800" y="899"/>
                  </a:lnTo>
                  <a:lnTo>
                    <a:pt x="1800" y="987"/>
                  </a:lnTo>
                  <a:lnTo>
                    <a:pt x="1800" y="987"/>
                  </a:lnTo>
                  <a:lnTo>
                    <a:pt x="1800"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899"/>
                  </a:lnTo>
                  <a:lnTo>
                    <a:pt x="1737" y="899"/>
                  </a:lnTo>
                  <a:lnTo>
                    <a:pt x="1737" y="899"/>
                  </a:lnTo>
                  <a:lnTo>
                    <a:pt x="1706" y="899"/>
                  </a:lnTo>
                  <a:lnTo>
                    <a:pt x="1706" y="899"/>
                  </a:lnTo>
                  <a:lnTo>
                    <a:pt x="1706" y="899"/>
                  </a:lnTo>
                  <a:lnTo>
                    <a:pt x="1706" y="993"/>
                  </a:lnTo>
                  <a:lnTo>
                    <a:pt x="1703" y="993"/>
                  </a:lnTo>
                  <a:lnTo>
                    <a:pt x="1703" y="993"/>
                  </a:lnTo>
                  <a:lnTo>
                    <a:pt x="1703" y="993"/>
                  </a:lnTo>
                  <a:lnTo>
                    <a:pt x="1703" y="993"/>
                  </a:lnTo>
                  <a:lnTo>
                    <a:pt x="1702" y="993"/>
                  </a:lnTo>
                  <a:lnTo>
                    <a:pt x="1702" y="899"/>
                  </a:lnTo>
                  <a:lnTo>
                    <a:pt x="1702" y="899"/>
                  </a:lnTo>
                  <a:lnTo>
                    <a:pt x="1702" y="993"/>
                  </a:lnTo>
                  <a:lnTo>
                    <a:pt x="1702" y="993"/>
                  </a:lnTo>
                  <a:lnTo>
                    <a:pt x="1702" y="993"/>
                  </a:lnTo>
                  <a:lnTo>
                    <a:pt x="1702" y="993"/>
                  </a:lnTo>
                  <a:lnTo>
                    <a:pt x="1702" y="993"/>
                  </a:lnTo>
                  <a:lnTo>
                    <a:pt x="1702" y="993"/>
                  </a:lnTo>
                  <a:lnTo>
                    <a:pt x="1702" y="996"/>
                  </a:lnTo>
                  <a:lnTo>
                    <a:pt x="1700" y="996"/>
                  </a:lnTo>
                  <a:lnTo>
                    <a:pt x="1700" y="996"/>
                  </a:lnTo>
                  <a:lnTo>
                    <a:pt x="1700" y="996"/>
                  </a:lnTo>
                  <a:lnTo>
                    <a:pt x="1700" y="996"/>
                  </a:lnTo>
                  <a:lnTo>
                    <a:pt x="1700" y="996"/>
                  </a:lnTo>
                  <a:lnTo>
                    <a:pt x="1700" y="996"/>
                  </a:lnTo>
                  <a:lnTo>
                    <a:pt x="1700" y="996"/>
                  </a:lnTo>
                  <a:lnTo>
                    <a:pt x="1700" y="899"/>
                  </a:lnTo>
                  <a:lnTo>
                    <a:pt x="1699" y="899"/>
                  </a:lnTo>
                  <a:lnTo>
                    <a:pt x="1699" y="899"/>
                  </a:lnTo>
                  <a:lnTo>
                    <a:pt x="1699" y="899"/>
                  </a:lnTo>
                  <a:lnTo>
                    <a:pt x="1699" y="999"/>
                  </a:lnTo>
                  <a:lnTo>
                    <a:pt x="1699" y="999"/>
                  </a:lnTo>
                  <a:lnTo>
                    <a:pt x="1699" y="999"/>
                  </a:lnTo>
                  <a:lnTo>
                    <a:pt x="1699" y="999"/>
                  </a:lnTo>
                  <a:lnTo>
                    <a:pt x="1699" y="999"/>
                  </a:lnTo>
                  <a:lnTo>
                    <a:pt x="1699" y="999"/>
                  </a:lnTo>
                  <a:lnTo>
                    <a:pt x="1699" y="899"/>
                  </a:lnTo>
                  <a:lnTo>
                    <a:pt x="1699" y="899"/>
                  </a:lnTo>
                  <a:lnTo>
                    <a:pt x="1699" y="1004"/>
                  </a:lnTo>
                  <a:lnTo>
                    <a:pt x="1699" y="1004"/>
                  </a:lnTo>
                  <a:lnTo>
                    <a:pt x="1699" y="1004"/>
                  </a:lnTo>
                  <a:lnTo>
                    <a:pt x="1699" y="1004"/>
                  </a:lnTo>
                  <a:lnTo>
                    <a:pt x="1699" y="1005"/>
                  </a:lnTo>
                  <a:lnTo>
                    <a:pt x="1698" y="1005"/>
                  </a:lnTo>
                  <a:lnTo>
                    <a:pt x="1698" y="1005"/>
                  </a:lnTo>
                  <a:lnTo>
                    <a:pt x="1698" y="1005"/>
                  </a:lnTo>
                  <a:lnTo>
                    <a:pt x="1698" y="899"/>
                  </a:lnTo>
                  <a:lnTo>
                    <a:pt x="1695" y="899"/>
                  </a:lnTo>
                  <a:lnTo>
                    <a:pt x="1695" y="899"/>
                  </a:lnTo>
                  <a:lnTo>
                    <a:pt x="1695" y="899"/>
                  </a:lnTo>
                  <a:lnTo>
                    <a:pt x="1695" y="899"/>
                  </a:lnTo>
                  <a:lnTo>
                    <a:pt x="1687" y="899"/>
                  </a:lnTo>
                  <a:lnTo>
                    <a:pt x="1687" y="899"/>
                  </a:lnTo>
                  <a:lnTo>
                    <a:pt x="1683" y="899"/>
                  </a:lnTo>
                  <a:lnTo>
                    <a:pt x="1683" y="1007"/>
                  </a:lnTo>
                  <a:lnTo>
                    <a:pt x="1681" y="1007"/>
                  </a:lnTo>
                  <a:lnTo>
                    <a:pt x="1681"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10"/>
                  </a:lnTo>
                  <a:lnTo>
                    <a:pt x="1679" y="1010"/>
                  </a:lnTo>
                  <a:lnTo>
                    <a:pt x="1679" y="1010"/>
                  </a:lnTo>
                  <a:lnTo>
                    <a:pt x="1637" y="1010"/>
                  </a:lnTo>
                  <a:lnTo>
                    <a:pt x="1637" y="1010"/>
                  </a:lnTo>
                  <a:lnTo>
                    <a:pt x="1631" y="1010"/>
                  </a:lnTo>
                  <a:lnTo>
                    <a:pt x="1631" y="1010"/>
                  </a:lnTo>
                  <a:lnTo>
                    <a:pt x="1628" y="1010"/>
                  </a:lnTo>
                  <a:lnTo>
                    <a:pt x="1628" y="1010"/>
                  </a:lnTo>
                  <a:lnTo>
                    <a:pt x="1626" y="1010"/>
                  </a:lnTo>
                  <a:lnTo>
                    <a:pt x="1626" y="899"/>
                  </a:lnTo>
                  <a:lnTo>
                    <a:pt x="1576" y="899"/>
                  </a:lnTo>
                  <a:lnTo>
                    <a:pt x="1576" y="899"/>
                  </a:lnTo>
                  <a:lnTo>
                    <a:pt x="1558" y="899"/>
                  </a:lnTo>
                  <a:lnTo>
                    <a:pt x="1558" y="899"/>
                  </a:lnTo>
                  <a:lnTo>
                    <a:pt x="1549" y="899"/>
                  </a:lnTo>
                  <a:lnTo>
                    <a:pt x="1549" y="899"/>
                  </a:lnTo>
                  <a:lnTo>
                    <a:pt x="1544" y="899"/>
                  </a:lnTo>
                  <a:lnTo>
                    <a:pt x="1544" y="899"/>
                  </a:lnTo>
                  <a:lnTo>
                    <a:pt x="1541" y="899"/>
                  </a:lnTo>
                  <a:lnTo>
                    <a:pt x="1541" y="899"/>
                  </a:lnTo>
                  <a:lnTo>
                    <a:pt x="1539" y="899"/>
                  </a:lnTo>
                  <a:lnTo>
                    <a:pt x="1539" y="899"/>
                  </a:lnTo>
                  <a:lnTo>
                    <a:pt x="1538" y="899"/>
                  </a:lnTo>
                  <a:lnTo>
                    <a:pt x="1538" y="899"/>
                  </a:lnTo>
                  <a:lnTo>
                    <a:pt x="1537" y="899"/>
                  </a:lnTo>
                  <a:lnTo>
                    <a:pt x="1537" y="899"/>
                  </a:lnTo>
                  <a:lnTo>
                    <a:pt x="1536" y="899"/>
                  </a:lnTo>
                  <a:lnTo>
                    <a:pt x="1536" y="899"/>
                  </a:lnTo>
                  <a:lnTo>
                    <a:pt x="1536" y="899"/>
                  </a:lnTo>
                  <a:lnTo>
                    <a:pt x="1536" y="899"/>
                  </a:lnTo>
                  <a:lnTo>
                    <a:pt x="1535" y="899"/>
                  </a:lnTo>
                  <a:lnTo>
                    <a:pt x="1535" y="899"/>
                  </a:lnTo>
                  <a:lnTo>
                    <a:pt x="1535" y="899"/>
                  </a:lnTo>
                  <a:lnTo>
                    <a:pt x="1535" y="899"/>
                  </a:lnTo>
                  <a:lnTo>
                    <a:pt x="1535" y="899"/>
                  </a:lnTo>
                  <a:lnTo>
                    <a:pt x="1535" y="899"/>
                  </a:lnTo>
                  <a:lnTo>
                    <a:pt x="1507" y="899"/>
                  </a:lnTo>
                  <a:lnTo>
                    <a:pt x="1507" y="899"/>
                  </a:lnTo>
                  <a:lnTo>
                    <a:pt x="1495" y="899"/>
                  </a:lnTo>
                  <a:lnTo>
                    <a:pt x="1495" y="899"/>
                  </a:lnTo>
                  <a:lnTo>
                    <a:pt x="1489" y="899"/>
                  </a:lnTo>
                  <a:lnTo>
                    <a:pt x="1489" y="899"/>
                  </a:lnTo>
                  <a:lnTo>
                    <a:pt x="1487" y="899"/>
                  </a:lnTo>
                  <a:lnTo>
                    <a:pt x="1487" y="899"/>
                  </a:lnTo>
                  <a:lnTo>
                    <a:pt x="1486" y="899"/>
                  </a:lnTo>
                  <a:lnTo>
                    <a:pt x="1486" y="899"/>
                  </a:lnTo>
                  <a:lnTo>
                    <a:pt x="1485" y="899"/>
                  </a:lnTo>
                  <a:lnTo>
                    <a:pt x="1485" y="899"/>
                  </a:lnTo>
                  <a:lnTo>
                    <a:pt x="1485" y="899"/>
                  </a:lnTo>
                  <a:lnTo>
                    <a:pt x="1485" y="899"/>
                  </a:lnTo>
                  <a:lnTo>
                    <a:pt x="1485" y="899"/>
                  </a:lnTo>
                  <a:lnTo>
                    <a:pt x="1485" y="899"/>
                  </a:lnTo>
                  <a:lnTo>
                    <a:pt x="1484" y="899"/>
                  </a:lnTo>
                  <a:lnTo>
                    <a:pt x="1484" y="1017"/>
                  </a:lnTo>
                  <a:lnTo>
                    <a:pt x="1484" y="1017"/>
                  </a:lnTo>
                  <a:lnTo>
                    <a:pt x="1484" y="1017"/>
                  </a:lnTo>
                  <a:lnTo>
                    <a:pt x="1484" y="1017"/>
                  </a:lnTo>
                  <a:lnTo>
                    <a:pt x="1484" y="1019"/>
                  </a:lnTo>
                  <a:lnTo>
                    <a:pt x="1484" y="1019"/>
                  </a:lnTo>
                  <a:lnTo>
                    <a:pt x="1484" y="899"/>
                  </a:lnTo>
                  <a:lnTo>
                    <a:pt x="1484" y="899"/>
                  </a:lnTo>
                  <a:lnTo>
                    <a:pt x="1484" y="899"/>
                  </a:lnTo>
                  <a:lnTo>
                    <a:pt x="1484" y="899"/>
                  </a:lnTo>
                  <a:lnTo>
                    <a:pt x="1484" y="899"/>
                  </a:lnTo>
                  <a:lnTo>
                    <a:pt x="1484" y="899"/>
                  </a:lnTo>
                  <a:lnTo>
                    <a:pt x="1484" y="899"/>
                  </a:lnTo>
                  <a:lnTo>
                    <a:pt x="1484" y="899"/>
                  </a:lnTo>
                  <a:lnTo>
                    <a:pt x="1484" y="899"/>
                  </a:lnTo>
                  <a:lnTo>
                    <a:pt x="1483" y="899"/>
                  </a:lnTo>
                  <a:lnTo>
                    <a:pt x="1483" y="899"/>
                  </a:lnTo>
                  <a:lnTo>
                    <a:pt x="1483" y="899"/>
                  </a:lnTo>
                  <a:lnTo>
                    <a:pt x="1483" y="899"/>
                  </a:lnTo>
                  <a:lnTo>
                    <a:pt x="1483" y="899"/>
                  </a:lnTo>
                  <a:lnTo>
                    <a:pt x="1483" y="899"/>
                  </a:lnTo>
                  <a:lnTo>
                    <a:pt x="1483" y="899"/>
                  </a:lnTo>
                  <a:lnTo>
                    <a:pt x="1483" y="899"/>
                  </a:lnTo>
                  <a:lnTo>
                    <a:pt x="1483" y="899"/>
                  </a:lnTo>
                  <a:lnTo>
                    <a:pt x="1483" y="899"/>
                  </a:lnTo>
                  <a:lnTo>
                    <a:pt x="1482" y="899"/>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899"/>
                  </a:lnTo>
                  <a:lnTo>
                    <a:pt x="1479" y="899"/>
                  </a:lnTo>
                  <a:lnTo>
                    <a:pt x="1479" y="899"/>
                  </a:lnTo>
                  <a:lnTo>
                    <a:pt x="1478" y="899"/>
                  </a:lnTo>
                  <a:lnTo>
                    <a:pt x="1478" y="1029"/>
                  </a:lnTo>
                  <a:lnTo>
                    <a:pt x="1478" y="1029"/>
                  </a:lnTo>
                  <a:lnTo>
                    <a:pt x="1478" y="1029"/>
                  </a:lnTo>
                  <a:lnTo>
                    <a:pt x="1478" y="1029"/>
                  </a:lnTo>
                  <a:lnTo>
                    <a:pt x="1478" y="899"/>
                  </a:lnTo>
                  <a:lnTo>
                    <a:pt x="1478" y="899"/>
                  </a:lnTo>
                  <a:lnTo>
                    <a:pt x="1478" y="1029"/>
                  </a:lnTo>
                  <a:lnTo>
                    <a:pt x="1478" y="1029"/>
                  </a:lnTo>
                  <a:lnTo>
                    <a:pt x="1478" y="899"/>
                  </a:lnTo>
                  <a:lnTo>
                    <a:pt x="1476" y="899"/>
                  </a:lnTo>
                  <a:lnTo>
                    <a:pt x="1476" y="899"/>
                  </a:lnTo>
                  <a:lnTo>
                    <a:pt x="1476" y="899"/>
                  </a:lnTo>
                  <a:lnTo>
                    <a:pt x="1476" y="899"/>
                  </a:lnTo>
                  <a:lnTo>
                    <a:pt x="1475" y="899"/>
                  </a:lnTo>
                  <a:lnTo>
                    <a:pt x="1475" y="899"/>
                  </a:lnTo>
                  <a:lnTo>
                    <a:pt x="1475" y="899"/>
                  </a:lnTo>
                  <a:lnTo>
                    <a:pt x="1475" y="899"/>
                  </a:lnTo>
                  <a:lnTo>
                    <a:pt x="1475" y="899"/>
                  </a:lnTo>
                  <a:lnTo>
                    <a:pt x="1475" y="1033"/>
                  </a:lnTo>
                  <a:lnTo>
                    <a:pt x="1474" y="1033"/>
                  </a:lnTo>
                  <a:lnTo>
                    <a:pt x="1474" y="899"/>
                  </a:lnTo>
                  <a:lnTo>
                    <a:pt x="1474" y="899"/>
                  </a:lnTo>
                  <a:lnTo>
                    <a:pt x="1474" y="899"/>
                  </a:lnTo>
                  <a:lnTo>
                    <a:pt x="1474" y="899"/>
                  </a:lnTo>
                  <a:lnTo>
                    <a:pt x="1474" y="899"/>
                  </a:lnTo>
                  <a:lnTo>
                    <a:pt x="1457" y="899"/>
                  </a:lnTo>
                  <a:lnTo>
                    <a:pt x="1457" y="899"/>
                  </a:lnTo>
                  <a:lnTo>
                    <a:pt x="1457" y="899"/>
                  </a:lnTo>
                  <a:lnTo>
                    <a:pt x="1457" y="899"/>
                  </a:lnTo>
                  <a:lnTo>
                    <a:pt x="1456" y="899"/>
                  </a:lnTo>
                  <a:lnTo>
                    <a:pt x="1456" y="899"/>
                  </a:lnTo>
                  <a:lnTo>
                    <a:pt x="1455" y="899"/>
                  </a:lnTo>
                  <a:lnTo>
                    <a:pt x="1455" y="899"/>
                  </a:lnTo>
                  <a:lnTo>
                    <a:pt x="1455" y="899"/>
                  </a:lnTo>
                  <a:lnTo>
                    <a:pt x="1455" y="899"/>
                  </a:lnTo>
                  <a:lnTo>
                    <a:pt x="1455" y="899"/>
                  </a:lnTo>
                  <a:lnTo>
                    <a:pt x="1455" y="899"/>
                  </a:lnTo>
                  <a:lnTo>
                    <a:pt x="1455" y="899"/>
                  </a:lnTo>
                  <a:lnTo>
                    <a:pt x="1455" y="899"/>
                  </a:lnTo>
                  <a:lnTo>
                    <a:pt x="1454" y="899"/>
                  </a:lnTo>
                  <a:lnTo>
                    <a:pt x="1454" y="899"/>
                  </a:lnTo>
                  <a:lnTo>
                    <a:pt x="1453" y="899"/>
                  </a:lnTo>
                  <a:lnTo>
                    <a:pt x="1453" y="899"/>
                  </a:lnTo>
                  <a:lnTo>
                    <a:pt x="1453" y="899"/>
                  </a:lnTo>
                  <a:lnTo>
                    <a:pt x="1453" y="1038"/>
                  </a:lnTo>
                  <a:lnTo>
                    <a:pt x="1453" y="1038"/>
                  </a:lnTo>
                  <a:lnTo>
                    <a:pt x="1453" y="1038"/>
                  </a:lnTo>
                  <a:lnTo>
                    <a:pt x="1441" y="1038"/>
                  </a:lnTo>
                  <a:lnTo>
                    <a:pt x="1441" y="1038"/>
                  </a:lnTo>
                  <a:lnTo>
                    <a:pt x="1439" y="1038"/>
                  </a:lnTo>
                  <a:lnTo>
                    <a:pt x="1439" y="1038"/>
                  </a:lnTo>
                  <a:lnTo>
                    <a:pt x="1438" y="1038"/>
                  </a:lnTo>
                  <a:lnTo>
                    <a:pt x="1438" y="899"/>
                  </a:lnTo>
                  <a:lnTo>
                    <a:pt x="1438" y="899"/>
                  </a:lnTo>
                  <a:lnTo>
                    <a:pt x="1438" y="899"/>
                  </a:lnTo>
                  <a:lnTo>
                    <a:pt x="1438" y="899"/>
                  </a:lnTo>
                  <a:lnTo>
                    <a:pt x="1438" y="899"/>
                  </a:lnTo>
                  <a:lnTo>
                    <a:pt x="1438" y="899"/>
                  </a:lnTo>
                  <a:lnTo>
                    <a:pt x="1438" y="899"/>
                  </a:lnTo>
                  <a:lnTo>
                    <a:pt x="1437" y="899"/>
                  </a:lnTo>
                  <a:lnTo>
                    <a:pt x="1437" y="899"/>
                  </a:lnTo>
                  <a:lnTo>
                    <a:pt x="1436" y="899"/>
                  </a:lnTo>
                  <a:lnTo>
                    <a:pt x="1436"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4" y="1040"/>
                  </a:lnTo>
                  <a:lnTo>
                    <a:pt x="1434" y="899"/>
                  </a:lnTo>
                  <a:lnTo>
                    <a:pt x="1434" y="899"/>
                  </a:lnTo>
                  <a:lnTo>
                    <a:pt x="1434" y="899"/>
                  </a:lnTo>
                  <a:lnTo>
                    <a:pt x="1432" y="899"/>
                  </a:lnTo>
                  <a:lnTo>
                    <a:pt x="1432" y="899"/>
                  </a:lnTo>
                  <a:lnTo>
                    <a:pt x="1432" y="899"/>
                  </a:lnTo>
                  <a:lnTo>
                    <a:pt x="1432" y="899"/>
                  </a:lnTo>
                  <a:lnTo>
                    <a:pt x="1432" y="899"/>
                  </a:lnTo>
                  <a:lnTo>
                    <a:pt x="1432" y="1042"/>
                  </a:lnTo>
                  <a:lnTo>
                    <a:pt x="1425" y="1042"/>
                  </a:lnTo>
                  <a:lnTo>
                    <a:pt x="1425" y="1042"/>
                  </a:lnTo>
                  <a:lnTo>
                    <a:pt x="1423" y="1042"/>
                  </a:lnTo>
                  <a:lnTo>
                    <a:pt x="1423" y="1042"/>
                  </a:lnTo>
                  <a:lnTo>
                    <a:pt x="1422" y="1042"/>
                  </a:lnTo>
                  <a:lnTo>
                    <a:pt x="1422" y="1042"/>
                  </a:lnTo>
                  <a:lnTo>
                    <a:pt x="1421" y="1042"/>
                  </a:lnTo>
                  <a:lnTo>
                    <a:pt x="1421" y="899"/>
                  </a:lnTo>
                  <a:lnTo>
                    <a:pt x="1414" y="899"/>
                  </a:lnTo>
                  <a:lnTo>
                    <a:pt x="1414" y="899"/>
                  </a:lnTo>
                  <a:lnTo>
                    <a:pt x="1413" y="899"/>
                  </a:lnTo>
                  <a:lnTo>
                    <a:pt x="1413" y="899"/>
                  </a:lnTo>
                  <a:lnTo>
                    <a:pt x="1413" y="899"/>
                  </a:lnTo>
                  <a:lnTo>
                    <a:pt x="1413" y="899"/>
                  </a:lnTo>
                  <a:lnTo>
                    <a:pt x="1413" y="899"/>
                  </a:lnTo>
                  <a:lnTo>
                    <a:pt x="1413"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899"/>
                  </a:lnTo>
                  <a:lnTo>
                    <a:pt x="1410" y="899"/>
                  </a:lnTo>
                  <a:lnTo>
                    <a:pt x="1410" y="899"/>
                  </a:lnTo>
                  <a:lnTo>
                    <a:pt x="1410" y="899"/>
                  </a:lnTo>
                  <a:lnTo>
                    <a:pt x="1410" y="1047"/>
                  </a:lnTo>
                  <a:lnTo>
                    <a:pt x="1408" y="1047"/>
                  </a:lnTo>
                  <a:lnTo>
                    <a:pt x="1408" y="1048"/>
                  </a:lnTo>
                  <a:lnTo>
                    <a:pt x="1408" y="1048"/>
                  </a:lnTo>
                  <a:lnTo>
                    <a:pt x="1408" y="1048"/>
                  </a:lnTo>
                  <a:lnTo>
                    <a:pt x="1408" y="1048"/>
                  </a:lnTo>
                  <a:lnTo>
                    <a:pt x="1408" y="1048"/>
                  </a:lnTo>
                  <a:lnTo>
                    <a:pt x="1408" y="1048"/>
                  </a:lnTo>
                  <a:lnTo>
                    <a:pt x="1408" y="1048"/>
                  </a:lnTo>
                  <a:lnTo>
                    <a:pt x="1408" y="1048"/>
                  </a:lnTo>
                  <a:lnTo>
                    <a:pt x="1408" y="1048"/>
                  </a:lnTo>
                  <a:lnTo>
                    <a:pt x="1408" y="1048"/>
                  </a:lnTo>
                  <a:lnTo>
                    <a:pt x="1408" y="899"/>
                  </a:lnTo>
                  <a:lnTo>
                    <a:pt x="1408" y="899"/>
                  </a:lnTo>
                  <a:lnTo>
                    <a:pt x="1408" y="1050"/>
                  </a:lnTo>
                  <a:lnTo>
                    <a:pt x="1408" y="1050"/>
                  </a:lnTo>
                  <a:lnTo>
                    <a:pt x="1408" y="1050"/>
                  </a:lnTo>
                  <a:lnTo>
                    <a:pt x="1408" y="1050"/>
                  </a:lnTo>
                  <a:lnTo>
                    <a:pt x="1408" y="1052"/>
                  </a:lnTo>
                  <a:lnTo>
                    <a:pt x="1408" y="1052"/>
                  </a:lnTo>
                  <a:lnTo>
                    <a:pt x="1408" y="1053"/>
                  </a:lnTo>
                  <a:lnTo>
                    <a:pt x="1408" y="1053"/>
                  </a:lnTo>
                  <a:lnTo>
                    <a:pt x="1408" y="1053"/>
                  </a:lnTo>
                  <a:lnTo>
                    <a:pt x="1408" y="1053"/>
                  </a:lnTo>
                  <a:lnTo>
                    <a:pt x="1408" y="1053"/>
                  </a:lnTo>
                  <a:lnTo>
                    <a:pt x="1407" y="1053"/>
                  </a:lnTo>
                  <a:lnTo>
                    <a:pt x="1407" y="1053"/>
                  </a:lnTo>
                  <a:lnTo>
                    <a:pt x="1406" y="1053"/>
                  </a:lnTo>
                  <a:lnTo>
                    <a:pt x="1406" y="1053"/>
                  </a:lnTo>
                  <a:lnTo>
                    <a:pt x="1406" y="1053"/>
                  </a:lnTo>
                  <a:lnTo>
                    <a:pt x="1406"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4" y="1053"/>
                  </a:lnTo>
                  <a:lnTo>
                    <a:pt x="1404" y="1053"/>
                  </a:lnTo>
                  <a:lnTo>
                    <a:pt x="1404" y="1053"/>
                  </a:lnTo>
                  <a:lnTo>
                    <a:pt x="1404" y="1053"/>
                  </a:lnTo>
                  <a:lnTo>
                    <a:pt x="1404" y="1053"/>
                  </a:lnTo>
                  <a:lnTo>
                    <a:pt x="1404" y="1053"/>
                  </a:lnTo>
                  <a:lnTo>
                    <a:pt x="1404" y="1053"/>
                  </a:lnTo>
                  <a:lnTo>
                    <a:pt x="1404" y="1053"/>
                  </a:lnTo>
                  <a:lnTo>
                    <a:pt x="1404" y="1053"/>
                  </a:lnTo>
                  <a:lnTo>
                    <a:pt x="1404" y="1054"/>
                  </a:lnTo>
                  <a:lnTo>
                    <a:pt x="1404" y="1054"/>
                  </a:lnTo>
                  <a:lnTo>
                    <a:pt x="1404" y="1054"/>
                  </a:lnTo>
                  <a:lnTo>
                    <a:pt x="1404" y="1054"/>
                  </a:lnTo>
                  <a:lnTo>
                    <a:pt x="1404" y="1054"/>
                  </a:lnTo>
                  <a:lnTo>
                    <a:pt x="1404" y="1054"/>
                  </a:lnTo>
                  <a:lnTo>
                    <a:pt x="1404" y="1054"/>
                  </a:lnTo>
                  <a:lnTo>
                    <a:pt x="1404" y="1054"/>
                  </a:lnTo>
                  <a:lnTo>
                    <a:pt x="1404" y="1054"/>
                  </a:lnTo>
                  <a:lnTo>
                    <a:pt x="1403" y="1054"/>
                  </a:lnTo>
                  <a:lnTo>
                    <a:pt x="1403" y="1056"/>
                  </a:lnTo>
                  <a:lnTo>
                    <a:pt x="1403" y="1056"/>
                  </a:lnTo>
                  <a:lnTo>
                    <a:pt x="1403" y="1056"/>
                  </a:lnTo>
                  <a:lnTo>
                    <a:pt x="1399" y="1056"/>
                  </a:lnTo>
                  <a:lnTo>
                    <a:pt x="1399" y="1056"/>
                  </a:lnTo>
                  <a:lnTo>
                    <a:pt x="1399" y="1056"/>
                  </a:lnTo>
                  <a:lnTo>
                    <a:pt x="1399" y="899"/>
                  </a:lnTo>
                  <a:lnTo>
                    <a:pt x="1399" y="899"/>
                  </a:lnTo>
                  <a:lnTo>
                    <a:pt x="1399" y="899"/>
                  </a:lnTo>
                  <a:lnTo>
                    <a:pt x="1399" y="899"/>
                  </a:lnTo>
                  <a:lnTo>
                    <a:pt x="1399" y="899"/>
                  </a:lnTo>
                  <a:lnTo>
                    <a:pt x="1397" y="899"/>
                  </a:lnTo>
                  <a:lnTo>
                    <a:pt x="1397" y="899"/>
                  </a:lnTo>
                  <a:lnTo>
                    <a:pt x="1396" y="899"/>
                  </a:lnTo>
                  <a:lnTo>
                    <a:pt x="1396" y="899"/>
                  </a:lnTo>
                  <a:lnTo>
                    <a:pt x="1396" y="899"/>
                  </a:lnTo>
                  <a:lnTo>
                    <a:pt x="1396" y="899"/>
                  </a:lnTo>
                  <a:lnTo>
                    <a:pt x="1392" y="899"/>
                  </a:lnTo>
                  <a:lnTo>
                    <a:pt x="1392" y="899"/>
                  </a:lnTo>
                  <a:lnTo>
                    <a:pt x="1391" y="899"/>
                  </a:lnTo>
                  <a:lnTo>
                    <a:pt x="1391" y="1060"/>
                  </a:lnTo>
                  <a:lnTo>
                    <a:pt x="1391" y="1060"/>
                  </a:lnTo>
                  <a:lnTo>
                    <a:pt x="1391" y="1060"/>
                  </a:lnTo>
                  <a:lnTo>
                    <a:pt x="1391" y="1060"/>
                  </a:lnTo>
                  <a:lnTo>
                    <a:pt x="1391" y="899"/>
                  </a:lnTo>
                  <a:lnTo>
                    <a:pt x="1391" y="899"/>
                  </a:lnTo>
                  <a:lnTo>
                    <a:pt x="1391" y="1060"/>
                  </a:lnTo>
                  <a:lnTo>
                    <a:pt x="1391" y="1060"/>
                  </a:lnTo>
                  <a:lnTo>
                    <a:pt x="1391" y="899"/>
                  </a:lnTo>
                  <a:lnTo>
                    <a:pt x="1391" y="899"/>
                  </a:lnTo>
                  <a:lnTo>
                    <a:pt x="1391" y="1060"/>
                  </a:lnTo>
                  <a:lnTo>
                    <a:pt x="1391" y="1060"/>
                  </a:lnTo>
                  <a:lnTo>
                    <a:pt x="1391" y="899"/>
                  </a:lnTo>
                  <a:lnTo>
                    <a:pt x="1391" y="899"/>
                  </a:lnTo>
                  <a:lnTo>
                    <a:pt x="1391" y="1060"/>
                  </a:lnTo>
                  <a:lnTo>
                    <a:pt x="1391" y="1060"/>
                  </a:lnTo>
                  <a:lnTo>
                    <a:pt x="1391" y="1060"/>
                  </a:lnTo>
                  <a:lnTo>
                    <a:pt x="1391" y="1060"/>
                  </a:lnTo>
                  <a:lnTo>
                    <a:pt x="1391" y="1060"/>
                  </a:lnTo>
                  <a:lnTo>
                    <a:pt x="1390" y="1060"/>
                  </a:lnTo>
                  <a:lnTo>
                    <a:pt x="1390" y="899"/>
                  </a:lnTo>
                  <a:lnTo>
                    <a:pt x="1390" y="899"/>
                  </a:lnTo>
                  <a:lnTo>
                    <a:pt x="1390" y="1060"/>
                  </a:lnTo>
                  <a:lnTo>
                    <a:pt x="1390" y="1060"/>
                  </a:lnTo>
                  <a:lnTo>
                    <a:pt x="1390" y="899"/>
                  </a:lnTo>
                  <a:lnTo>
                    <a:pt x="1390" y="899"/>
                  </a:lnTo>
                  <a:lnTo>
                    <a:pt x="1390" y="899"/>
                  </a:lnTo>
                  <a:lnTo>
                    <a:pt x="1390" y="899"/>
                  </a:lnTo>
                  <a:lnTo>
                    <a:pt x="1390" y="899"/>
                  </a:lnTo>
                  <a:lnTo>
                    <a:pt x="1389" y="899"/>
                  </a:lnTo>
                  <a:lnTo>
                    <a:pt x="1389" y="1061"/>
                  </a:lnTo>
                  <a:lnTo>
                    <a:pt x="1389" y="1061"/>
                  </a:lnTo>
                  <a:lnTo>
                    <a:pt x="1389" y="899"/>
                  </a:lnTo>
                  <a:lnTo>
                    <a:pt x="1388" y="899"/>
                  </a:lnTo>
                  <a:lnTo>
                    <a:pt x="1388" y="1061"/>
                  </a:lnTo>
                  <a:lnTo>
                    <a:pt x="1388" y="1061"/>
                  </a:lnTo>
                  <a:lnTo>
                    <a:pt x="1388" y="899"/>
                  </a:lnTo>
                  <a:lnTo>
                    <a:pt x="1388" y="899"/>
                  </a:lnTo>
                  <a:lnTo>
                    <a:pt x="1388" y="899"/>
                  </a:lnTo>
                  <a:lnTo>
                    <a:pt x="1388" y="899"/>
                  </a:lnTo>
                  <a:lnTo>
                    <a:pt x="1388" y="1063"/>
                  </a:lnTo>
                  <a:lnTo>
                    <a:pt x="1388" y="1063"/>
                  </a:lnTo>
                  <a:lnTo>
                    <a:pt x="1388" y="899"/>
                  </a:lnTo>
                  <a:lnTo>
                    <a:pt x="1388" y="899"/>
                  </a:lnTo>
                  <a:lnTo>
                    <a:pt x="1388" y="899"/>
                  </a:lnTo>
                  <a:lnTo>
                    <a:pt x="1387" y="899"/>
                  </a:lnTo>
                  <a:lnTo>
                    <a:pt x="1387" y="899"/>
                  </a:lnTo>
                  <a:lnTo>
                    <a:pt x="1387" y="899"/>
                  </a:lnTo>
                  <a:lnTo>
                    <a:pt x="1387" y="899"/>
                  </a:lnTo>
                  <a:lnTo>
                    <a:pt x="1387" y="899"/>
                  </a:lnTo>
                  <a:lnTo>
                    <a:pt x="1387" y="1064"/>
                  </a:lnTo>
                  <a:lnTo>
                    <a:pt x="1387" y="1064"/>
                  </a:lnTo>
                  <a:lnTo>
                    <a:pt x="1387" y="899"/>
                  </a:lnTo>
                  <a:lnTo>
                    <a:pt x="1386" y="899"/>
                  </a:lnTo>
                  <a:lnTo>
                    <a:pt x="1386" y="899"/>
                  </a:lnTo>
                  <a:lnTo>
                    <a:pt x="1385" y="899"/>
                  </a:lnTo>
                  <a:lnTo>
                    <a:pt x="1385" y="899"/>
                  </a:lnTo>
                  <a:lnTo>
                    <a:pt x="1385" y="899"/>
                  </a:lnTo>
                  <a:lnTo>
                    <a:pt x="1385" y="899"/>
                  </a:lnTo>
                  <a:lnTo>
                    <a:pt x="1385" y="899"/>
                  </a:lnTo>
                  <a:lnTo>
                    <a:pt x="1385" y="899"/>
                  </a:lnTo>
                  <a:lnTo>
                    <a:pt x="1382" y="899"/>
                  </a:lnTo>
                  <a:lnTo>
                    <a:pt x="1382" y="899"/>
                  </a:lnTo>
                  <a:lnTo>
                    <a:pt x="1381" y="899"/>
                  </a:lnTo>
                  <a:lnTo>
                    <a:pt x="1381" y="899"/>
                  </a:lnTo>
                  <a:lnTo>
                    <a:pt x="1380" y="899"/>
                  </a:lnTo>
                  <a:lnTo>
                    <a:pt x="1380" y="899"/>
                  </a:lnTo>
                  <a:lnTo>
                    <a:pt x="1375" y="899"/>
                  </a:lnTo>
                  <a:lnTo>
                    <a:pt x="1375" y="899"/>
                  </a:lnTo>
                  <a:lnTo>
                    <a:pt x="1375" y="899"/>
                  </a:lnTo>
                  <a:lnTo>
                    <a:pt x="1375" y="899"/>
                  </a:lnTo>
                  <a:lnTo>
                    <a:pt x="1375" y="899"/>
                  </a:lnTo>
                  <a:lnTo>
                    <a:pt x="1375" y="899"/>
                  </a:lnTo>
                  <a:lnTo>
                    <a:pt x="1370" y="899"/>
                  </a:lnTo>
                  <a:lnTo>
                    <a:pt x="1370" y="1074"/>
                  </a:lnTo>
                  <a:lnTo>
                    <a:pt x="1369" y="1074"/>
                  </a:lnTo>
                  <a:lnTo>
                    <a:pt x="1369" y="1074"/>
                  </a:lnTo>
                  <a:lnTo>
                    <a:pt x="1369" y="1074"/>
                  </a:lnTo>
                  <a:lnTo>
                    <a:pt x="1369" y="899"/>
                  </a:lnTo>
                  <a:lnTo>
                    <a:pt x="1369" y="899"/>
                  </a:lnTo>
                  <a:lnTo>
                    <a:pt x="1369" y="899"/>
                  </a:lnTo>
                  <a:lnTo>
                    <a:pt x="1369" y="899"/>
                  </a:lnTo>
                  <a:lnTo>
                    <a:pt x="1369" y="899"/>
                  </a:lnTo>
                  <a:lnTo>
                    <a:pt x="1369" y="899"/>
                  </a:lnTo>
                  <a:lnTo>
                    <a:pt x="1369" y="899"/>
                  </a:lnTo>
                  <a:lnTo>
                    <a:pt x="1369" y="899"/>
                  </a:lnTo>
                  <a:lnTo>
                    <a:pt x="1369" y="1077"/>
                  </a:lnTo>
                  <a:lnTo>
                    <a:pt x="1369" y="1077"/>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82"/>
                  </a:lnTo>
                  <a:lnTo>
                    <a:pt x="1369" y="1082"/>
                  </a:lnTo>
                  <a:lnTo>
                    <a:pt x="1369"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3"/>
                  </a:lnTo>
                  <a:lnTo>
                    <a:pt x="1367" y="1083"/>
                  </a:lnTo>
                  <a:lnTo>
                    <a:pt x="1367" y="899"/>
                  </a:lnTo>
                  <a:lnTo>
                    <a:pt x="1366" y="899"/>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8"/>
                  </a:lnTo>
                  <a:lnTo>
                    <a:pt x="1366" y="1088"/>
                  </a:lnTo>
                  <a:lnTo>
                    <a:pt x="1366" y="899"/>
                  </a:lnTo>
                  <a:lnTo>
                    <a:pt x="1366" y="899"/>
                  </a:lnTo>
                  <a:lnTo>
                    <a:pt x="1366" y="899"/>
                  </a:lnTo>
                  <a:lnTo>
                    <a:pt x="1366" y="899"/>
                  </a:lnTo>
                  <a:lnTo>
                    <a:pt x="1366" y="899"/>
                  </a:lnTo>
                  <a:lnTo>
                    <a:pt x="1366" y="899"/>
                  </a:lnTo>
                  <a:lnTo>
                    <a:pt x="1366" y="899"/>
                  </a:lnTo>
                  <a:lnTo>
                    <a:pt x="1366" y="899"/>
                  </a:lnTo>
                  <a:lnTo>
                    <a:pt x="1366" y="1091"/>
                  </a:lnTo>
                  <a:lnTo>
                    <a:pt x="1366" y="1091"/>
                  </a:lnTo>
                  <a:lnTo>
                    <a:pt x="1366" y="1091"/>
                  </a:lnTo>
                  <a:lnTo>
                    <a:pt x="1365" y="1091"/>
                  </a:lnTo>
                  <a:lnTo>
                    <a:pt x="1365" y="1091"/>
                  </a:lnTo>
                  <a:lnTo>
                    <a:pt x="1365" y="1091"/>
                  </a:lnTo>
                  <a:lnTo>
                    <a:pt x="1365" y="1091"/>
                  </a:lnTo>
                  <a:lnTo>
                    <a:pt x="1365" y="1091"/>
                  </a:lnTo>
                  <a:lnTo>
                    <a:pt x="1365" y="1091"/>
                  </a:lnTo>
                  <a:lnTo>
                    <a:pt x="1365" y="1091"/>
                  </a:lnTo>
                  <a:lnTo>
                    <a:pt x="1365" y="1091"/>
                  </a:lnTo>
                  <a:lnTo>
                    <a:pt x="1364" y="1091"/>
                  </a:lnTo>
                  <a:lnTo>
                    <a:pt x="1364" y="1091"/>
                  </a:lnTo>
                  <a:lnTo>
                    <a:pt x="1364" y="1091"/>
                  </a:lnTo>
                  <a:lnTo>
                    <a:pt x="1364" y="1091"/>
                  </a:lnTo>
                  <a:lnTo>
                    <a:pt x="1364" y="1091"/>
                  </a:lnTo>
                  <a:lnTo>
                    <a:pt x="1364" y="1091"/>
                  </a:lnTo>
                  <a:lnTo>
                    <a:pt x="1364" y="1091"/>
                  </a:lnTo>
                  <a:lnTo>
                    <a:pt x="1364" y="899"/>
                  </a:lnTo>
                  <a:lnTo>
                    <a:pt x="1364" y="899"/>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2"/>
                  </a:lnTo>
                  <a:lnTo>
                    <a:pt x="1363" y="1092"/>
                  </a:lnTo>
                  <a:lnTo>
                    <a:pt x="1363" y="1092"/>
                  </a:lnTo>
                  <a:lnTo>
                    <a:pt x="1363" y="1092"/>
                  </a:lnTo>
                  <a:lnTo>
                    <a:pt x="1363" y="1094"/>
                  </a:lnTo>
                  <a:lnTo>
                    <a:pt x="1361" y="1094"/>
                  </a:lnTo>
                  <a:lnTo>
                    <a:pt x="1361" y="1094"/>
                  </a:lnTo>
                  <a:lnTo>
                    <a:pt x="1360" y="1094"/>
                  </a:lnTo>
                  <a:lnTo>
                    <a:pt x="1360"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1099"/>
                  </a:lnTo>
                  <a:lnTo>
                    <a:pt x="1356" y="1099"/>
                  </a:lnTo>
                  <a:lnTo>
                    <a:pt x="1356" y="1099"/>
                  </a:lnTo>
                  <a:lnTo>
                    <a:pt x="1356" y="1099"/>
                  </a:lnTo>
                  <a:lnTo>
                    <a:pt x="1356" y="1099"/>
                  </a:lnTo>
                  <a:lnTo>
                    <a:pt x="1355" y="1099"/>
                  </a:lnTo>
                  <a:lnTo>
                    <a:pt x="1355" y="1099"/>
                  </a:lnTo>
                  <a:lnTo>
                    <a:pt x="1355" y="1099"/>
                  </a:lnTo>
                  <a:lnTo>
                    <a:pt x="1355"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899"/>
                  </a:lnTo>
                  <a:lnTo>
                    <a:pt x="1354" y="899"/>
                  </a:lnTo>
                  <a:lnTo>
                    <a:pt x="1354" y="1101"/>
                  </a:lnTo>
                  <a:lnTo>
                    <a:pt x="1354" y="1101"/>
                  </a:lnTo>
                  <a:lnTo>
                    <a:pt x="1354" y="1101"/>
                  </a:lnTo>
                  <a:lnTo>
                    <a:pt x="1354" y="1101"/>
                  </a:lnTo>
                  <a:lnTo>
                    <a:pt x="1354" y="899"/>
                  </a:lnTo>
                  <a:lnTo>
                    <a:pt x="1354" y="899"/>
                  </a:lnTo>
                  <a:lnTo>
                    <a:pt x="1354" y="1101"/>
                  </a:lnTo>
                  <a:lnTo>
                    <a:pt x="1354" y="1101"/>
                  </a:lnTo>
                  <a:lnTo>
                    <a:pt x="1354" y="899"/>
                  </a:lnTo>
                  <a:lnTo>
                    <a:pt x="1354" y="899"/>
                  </a:lnTo>
                  <a:lnTo>
                    <a:pt x="1354" y="1101"/>
                  </a:lnTo>
                  <a:lnTo>
                    <a:pt x="1354" y="1101"/>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6"/>
                  </a:lnTo>
                  <a:lnTo>
                    <a:pt x="1354" y="1106"/>
                  </a:lnTo>
                  <a:lnTo>
                    <a:pt x="1354" y="1106"/>
                  </a:lnTo>
                  <a:lnTo>
                    <a:pt x="1343" y="1106"/>
                  </a:lnTo>
                  <a:lnTo>
                    <a:pt x="1343" y="1106"/>
                  </a:lnTo>
                  <a:lnTo>
                    <a:pt x="1341" y="1106"/>
                  </a:lnTo>
                  <a:lnTo>
                    <a:pt x="1341" y="1106"/>
                  </a:lnTo>
                  <a:lnTo>
                    <a:pt x="1340" y="1106"/>
                  </a:lnTo>
                  <a:lnTo>
                    <a:pt x="1340" y="1106"/>
                  </a:lnTo>
                  <a:lnTo>
                    <a:pt x="1339" y="1106"/>
                  </a:lnTo>
                  <a:lnTo>
                    <a:pt x="1339" y="1106"/>
                  </a:lnTo>
                  <a:lnTo>
                    <a:pt x="1338" y="1106"/>
                  </a:lnTo>
                  <a:lnTo>
                    <a:pt x="1338" y="1106"/>
                  </a:lnTo>
                  <a:lnTo>
                    <a:pt x="1338" y="1106"/>
                  </a:lnTo>
                  <a:lnTo>
                    <a:pt x="1338" y="1106"/>
                  </a:lnTo>
                  <a:lnTo>
                    <a:pt x="1338" y="1106"/>
                  </a:lnTo>
                  <a:lnTo>
                    <a:pt x="1338" y="1106"/>
                  </a:lnTo>
                  <a:lnTo>
                    <a:pt x="1338" y="1106"/>
                  </a:lnTo>
                  <a:lnTo>
                    <a:pt x="1338"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899"/>
                  </a:lnTo>
                  <a:lnTo>
                    <a:pt x="1337" y="899"/>
                  </a:lnTo>
                  <a:lnTo>
                    <a:pt x="1337" y="1113"/>
                  </a:lnTo>
                  <a:lnTo>
                    <a:pt x="1337" y="1113"/>
                  </a:lnTo>
                  <a:lnTo>
                    <a:pt x="1337" y="1113"/>
                  </a:lnTo>
                  <a:lnTo>
                    <a:pt x="1337" y="1113"/>
                  </a:lnTo>
                  <a:lnTo>
                    <a:pt x="1337" y="1113"/>
                  </a:lnTo>
                  <a:lnTo>
                    <a:pt x="1337" y="1113"/>
                  </a:lnTo>
                  <a:lnTo>
                    <a:pt x="1337" y="1114"/>
                  </a:lnTo>
                  <a:lnTo>
                    <a:pt x="1335" y="1114"/>
                  </a:lnTo>
                  <a:lnTo>
                    <a:pt x="1335" y="1114"/>
                  </a:lnTo>
                  <a:lnTo>
                    <a:pt x="1334" y="1114"/>
                  </a:lnTo>
                  <a:lnTo>
                    <a:pt x="1334" y="1114"/>
                  </a:lnTo>
                  <a:lnTo>
                    <a:pt x="1333" y="1114"/>
                  </a:lnTo>
                  <a:lnTo>
                    <a:pt x="1333" y="1114"/>
                  </a:lnTo>
                  <a:lnTo>
                    <a:pt x="1333" y="1114"/>
                  </a:lnTo>
                  <a:lnTo>
                    <a:pt x="1333" y="899"/>
                  </a:lnTo>
                  <a:lnTo>
                    <a:pt x="1332" y="899"/>
                  </a:lnTo>
                  <a:lnTo>
                    <a:pt x="1332" y="1114"/>
                  </a:lnTo>
                  <a:lnTo>
                    <a:pt x="1332" y="1114"/>
                  </a:lnTo>
                  <a:lnTo>
                    <a:pt x="1332" y="1114"/>
                  </a:lnTo>
                  <a:lnTo>
                    <a:pt x="1331" y="1114"/>
                  </a:lnTo>
                  <a:lnTo>
                    <a:pt x="1331" y="1114"/>
                  </a:lnTo>
                  <a:lnTo>
                    <a:pt x="1331" y="1114"/>
                  </a:lnTo>
                  <a:lnTo>
                    <a:pt x="1331" y="1114"/>
                  </a:lnTo>
                  <a:lnTo>
                    <a:pt x="1331" y="1114"/>
                  </a:lnTo>
                  <a:lnTo>
                    <a:pt x="1331" y="1114"/>
                  </a:lnTo>
                  <a:lnTo>
                    <a:pt x="1330" y="1114"/>
                  </a:lnTo>
                  <a:lnTo>
                    <a:pt x="1330" y="1114"/>
                  </a:lnTo>
                  <a:lnTo>
                    <a:pt x="1330" y="1114"/>
                  </a:lnTo>
                  <a:lnTo>
                    <a:pt x="1330" y="1114"/>
                  </a:lnTo>
                  <a:lnTo>
                    <a:pt x="1330" y="1114"/>
                  </a:lnTo>
                  <a:lnTo>
                    <a:pt x="1330" y="1114"/>
                  </a:lnTo>
                  <a:lnTo>
                    <a:pt x="1330" y="1114"/>
                  </a:lnTo>
                  <a:lnTo>
                    <a:pt x="1330"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5"/>
                  </a:lnTo>
                  <a:lnTo>
                    <a:pt x="1329" y="1115"/>
                  </a:lnTo>
                  <a:lnTo>
                    <a:pt x="1329"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6"/>
                  </a:lnTo>
                  <a:lnTo>
                    <a:pt x="1327" y="1116"/>
                  </a:lnTo>
                  <a:lnTo>
                    <a:pt x="1327" y="1116"/>
                  </a:lnTo>
                  <a:lnTo>
                    <a:pt x="1327" y="1116"/>
                  </a:lnTo>
                  <a:lnTo>
                    <a:pt x="1327" y="1116"/>
                  </a:lnTo>
                  <a:lnTo>
                    <a:pt x="1326" y="1116"/>
                  </a:lnTo>
                  <a:lnTo>
                    <a:pt x="1326" y="1116"/>
                  </a:lnTo>
                  <a:lnTo>
                    <a:pt x="1326" y="1116"/>
                  </a:lnTo>
                  <a:lnTo>
                    <a:pt x="1326" y="1116"/>
                  </a:lnTo>
                  <a:lnTo>
                    <a:pt x="1326" y="1116"/>
                  </a:lnTo>
                  <a:lnTo>
                    <a:pt x="1326" y="1116"/>
                  </a:lnTo>
                  <a:lnTo>
                    <a:pt x="1326" y="1116"/>
                  </a:lnTo>
                  <a:lnTo>
                    <a:pt x="1326" y="1117"/>
                  </a:lnTo>
                  <a:lnTo>
                    <a:pt x="1326" y="1117"/>
                  </a:lnTo>
                  <a:lnTo>
                    <a:pt x="1326" y="1117"/>
                  </a:lnTo>
                  <a:lnTo>
                    <a:pt x="1326" y="1117"/>
                  </a:lnTo>
                  <a:lnTo>
                    <a:pt x="1326" y="1118"/>
                  </a:lnTo>
                  <a:lnTo>
                    <a:pt x="1326" y="1118"/>
                  </a:lnTo>
                  <a:lnTo>
                    <a:pt x="1326" y="1118"/>
                  </a:lnTo>
                  <a:lnTo>
                    <a:pt x="1326" y="1118"/>
                  </a:lnTo>
                  <a:lnTo>
                    <a:pt x="1326"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20"/>
                  </a:lnTo>
                  <a:lnTo>
                    <a:pt x="1323" y="1120"/>
                  </a:lnTo>
                  <a:lnTo>
                    <a:pt x="1323"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1"/>
                  </a:lnTo>
                  <a:lnTo>
                    <a:pt x="1319" y="1121"/>
                  </a:lnTo>
                  <a:lnTo>
                    <a:pt x="1319"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3"/>
                  </a:lnTo>
                  <a:lnTo>
                    <a:pt x="1270" y="1123"/>
                  </a:lnTo>
                  <a:lnTo>
                    <a:pt x="1270" y="1123"/>
                  </a:lnTo>
                  <a:lnTo>
                    <a:pt x="1263" y="1123"/>
                  </a:lnTo>
                  <a:lnTo>
                    <a:pt x="1263" y="899"/>
                  </a:lnTo>
                  <a:lnTo>
                    <a:pt x="1259" y="899"/>
                  </a:lnTo>
                  <a:lnTo>
                    <a:pt x="1259" y="899"/>
                  </a:lnTo>
                  <a:lnTo>
                    <a:pt x="1255" y="899"/>
                  </a:lnTo>
                  <a:lnTo>
                    <a:pt x="1255" y="899"/>
                  </a:lnTo>
                  <a:lnTo>
                    <a:pt x="1253" y="899"/>
                  </a:lnTo>
                  <a:lnTo>
                    <a:pt x="1253" y="899"/>
                  </a:lnTo>
                  <a:lnTo>
                    <a:pt x="1252" y="899"/>
                  </a:lnTo>
                  <a:lnTo>
                    <a:pt x="1252" y="899"/>
                  </a:lnTo>
                  <a:lnTo>
                    <a:pt x="1251" y="899"/>
                  </a:lnTo>
                  <a:lnTo>
                    <a:pt x="1251" y="899"/>
                  </a:lnTo>
                  <a:lnTo>
                    <a:pt x="1251" y="899"/>
                  </a:lnTo>
                  <a:lnTo>
                    <a:pt x="1251" y="899"/>
                  </a:lnTo>
                  <a:lnTo>
                    <a:pt x="1250" y="899"/>
                  </a:lnTo>
                  <a:lnTo>
                    <a:pt x="1250" y="899"/>
                  </a:lnTo>
                  <a:lnTo>
                    <a:pt x="1250" y="899"/>
                  </a:lnTo>
                  <a:lnTo>
                    <a:pt x="1250" y="899"/>
                  </a:lnTo>
                  <a:lnTo>
                    <a:pt x="1250" y="899"/>
                  </a:lnTo>
                  <a:lnTo>
                    <a:pt x="1250" y="899"/>
                  </a:lnTo>
                  <a:lnTo>
                    <a:pt x="1250" y="899"/>
                  </a:lnTo>
                  <a:lnTo>
                    <a:pt x="1250" y="899"/>
                  </a:lnTo>
                  <a:lnTo>
                    <a:pt x="1249" y="899"/>
                  </a:lnTo>
                  <a:lnTo>
                    <a:pt x="1249" y="899"/>
                  </a:lnTo>
                  <a:lnTo>
                    <a:pt x="1249" y="899"/>
                  </a:lnTo>
                  <a:lnTo>
                    <a:pt x="1249" y="899"/>
                  </a:lnTo>
                  <a:lnTo>
                    <a:pt x="1249" y="899"/>
                  </a:lnTo>
                  <a:lnTo>
                    <a:pt x="1249" y="1123"/>
                  </a:lnTo>
                  <a:lnTo>
                    <a:pt x="1249" y="1123"/>
                  </a:lnTo>
                  <a:lnTo>
                    <a:pt x="1249" y="899"/>
                  </a:lnTo>
                  <a:lnTo>
                    <a:pt x="1249" y="899"/>
                  </a:lnTo>
                  <a:lnTo>
                    <a:pt x="1249" y="1126"/>
                  </a:lnTo>
                  <a:lnTo>
                    <a:pt x="1238" y="1126"/>
                  </a:lnTo>
                  <a:lnTo>
                    <a:pt x="1238" y="1126"/>
                  </a:lnTo>
                  <a:lnTo>
                    <a:pt x="1232" y="1126"/>
                  </a:lnTo>
                  <a:lnTo>
                    <a:pt x="1232" y="1126"/>
                  </a:lnTo>
                  <a:lnTo>
                    <a:pt x="1226" y="1126"/>
                  </a:lnTo>
                  <a:lnTo>
                    <a:pt x="1226"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899"/>
                  </a:lnTo>
                  <a:lnTo>
                    <a:pt x="1225" y="899"/>
                  </a:lnTo>
                  <a:lnTo>
                    <a:pt x="1225" y="1126"/>
                  </a:lnTo>
                  <a:lnTo>
                    <a:pt x="1225" y="1126"/>
                  </a:lnTo>
                  <a:lnTo>
                    <a:pt x="1225" y="1126"/>
                  </a:lnTo>
                  <a:lnTo>
                    <a:pt x="1225" y="1126"/>
                  </a:lnTo>
                  <a:lnTo>
                    <a:pt x="1225" y="1126"/>
                  </a:lnTo>
                  <a:lnTo>
                    <a:pt x="1225" y="1126"/>
                  </a:lnTo>
                  <a:lnTo>
                    <a:pt x="1225" y="899"/>
                  </a:lnTo>
                  <a:lnTo>
                    <a:pt x="1224" y="899"/>
                  </a:lnTo>
                  <a:lnTo>
                    <a:pt x="1224" y="899"/>
                  </a:lnTo>
                  <a:lnTo>
                    <a:pt x="1224" y="899"/>
                  </a:lnTo>
                  <a:lnTo>
                    <a:pt x="1224" y="899"/>
                  </a:lnTo>
                  <a:lnTo>
                    <a:pt x="1224" y="899"/>
                  </a:lnTo>
                  <a:lnTo>
                    <a:pt x="1224" y="899"/>
                  </a:lnTo>
                  <a:lnTo>
                    <a:pt x="1223" y="899"/>
                  </a:lnTo>
                  <a:lnTo>
                    <a:pt x="1223" y="899"/>
                  </a:lnTo>
                  <a:lnTo>
                    <a:pt x="1223" y="899"/>
                  </a:lnTo>
                  <a:lnTo>
                    <a:pt x="1223" y="1132"/>
                  </a:lnTo>
                  <a:lnTo>
                    <a:pt x="1223" y="1132"/>
                  </a:lnTo>
                  <a:lnTo>
                    <a:pt x="1223" y="1132"/>
                  </a:lnTo>
                  <a:lnTo>
                    <a:pt x="1223" y="1132"/>
                  </a:lnTo>
                  <a:lnTo>
                    <a:pt x="1223" y="899"/>
                  </a:lnTo>
                  <a:lnTo>
                    <a:pt x="1223" y="899"/>
                  </a:lnTo>
                  <a:lnTo>
                    <a:pt x="1223" y="899"/>
                  </a:lnTo>
                  <a:lnTo>
                    <a:pt x="1223" y="899"/>
                  </a:lnTo>
                  <a:lnTo>
                    <a:pt x="1223" y="899"/>
                  </a:lnTo>
                  <a:lnTo>
                    <a:pt x="1213" y="899"/>
                  </a:lnTo>
                  <a:lnTo>
                    <a:pt x="1213" y="899"/>
                  </a:lnTo>
                  <a:lnTo>
                    <a:pt x="1202" y="899"/>
                  </a:lnTo>
                  <a:lnTo>
                    <a:pt x="1202" y="899"/>
                  </a:lnTo>
                  <a:lnTo>
                    <a:pt x="1195" y="899"/>
                  </a:lnTo>
                  <a:lnTo>
                    <a:pt x="1195" y="1133"/>
                  </a:lnTo>
                  <a:lnTo>
                    <a:pt x="1190" y="1133"/>
                  </a:lnTo>
                  <a:lnTo>
                    <a:pt x="1190" y="899"/>
                  </a:lnTo>
                  <a:lnTo>
                    <a:pt x="1186" y="899"/>
                  </a:lnTo>
                  <a:lnTo>
                    <a:pt x="1186" y="899"/>
                  </a:lnTo>
                  <a:lnTo>
                    <a:pt x="1185" y="899"/>
                  </a:lnTo>
                  <a:lnTo>
                    <a:pt x="1185" y="899"/>
                  </a:lnTo>
                  <a:lnTo>
                    <a:pt x="1184" y="899"/>
                  </a:lnTo>
                  <a:lnTo>
                    <a:pt x="1184" y="1133"/>
                  </a:lnTo>
                  <a:lnTo>
                    <a:pt x="1183" y="1133"/>
                  </a:lnTo>
                  <a:lnTo>
                    <a:pt x="1183" y="1133"/>
                  </a:lnTo>
                  <a:lnTo>
                    <a:pt x="1182" y="1133"/>
                  </a:lnTo>
                  <a:lnTo>
                    <a:pt x="1182" y="899"/>
                  </a:lnTo>
                  <a:lnTo>
                    <a:pt x="1182" y="899"/>
                  </a:lnTo>
                  <a:lnTo>
                    <a:pt x="1182" y="1133"/>
                  </a:lnTo>
                  <a:lnTo>
                    <a:pt x="1182" y="1133"/>
                  </a:lnTo>
                  <a:lnTo>
                    <a:pt x="1182" y="899"/>
                  </a:lnTo>
                  <a:lnTo>
                    <a:pt x="1181" y="899"/>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899"/>
                  </a:lnTo>
                  <a:lnTo>
                    <a:pt x="1181" y="899"/>
                  </a:lnTo>
                  <a:lnTo>
                    <a:pt x="1181" y="1135"/>
                  </a:lnTo>
                  <a:lnTo>
                    <a:pt x="1180" y="1135"/>
                  </a:lnTo>
                  <a:lnTo>
                    <a:pt x="1180" y="1135"/>
                  </a:lnTo>
                  <a:lnTo>
                    <a:pt x="1179" y="1135"/>
                  </a:lnTo>
                  <a:lnTo>
                    <a:pt x="1179" y="1135"/>
                  </a:lnTo>
                  <a:lnTo>
                    <a:pt x="1179" y="1135"/>
                  </a:lnTo>
                  <a:lnTo>
                    <a:pt x="1179" y="1135"/>
                  </a:lnTo>
                  <a:lnTo>
                    <a:pt x="1179" y="1135"/>
                  </a:lnTo>
                  <a:lnTo>
                    <a:pt x="1179" y="1135"/>
                  </a:lnTo>
                  <a:lnTo>
                    <a:pt x="1179" y="1135"/>
                  </a:lnTo>
                  <a:lnTo>
                    <a:pt x="1179" y="1136"/>
                  </a:lnTo>
                  <a:lnTo>
                    <a:pt x="1150" y="1136"/>
                  </a:lnTo>
                  <a:lnTo>
                    <a:pt x="1150" y="1136"/>
                  </a:lnTo>
                  <a:lnTo>
                    <a:pt x="1147" y="1136"/>
                  </a:lnTo>
                  <a:lnTo>
                    <a:pt x="1147" y="1136"/>
                  </a:lnTo>
                  <a:lnTo>
                    <a:pt x="1144" y="1136"/>
                  </a:lnTo>
                  <a:lnTo>
                    <a:pt x="1144" y="1136"/>
                  </a:lnTo>
                  <a:lnTo>
                    <a:pt x="1141" y="1136"/>
                  </a:lnTo>
                  <a:lnTo>
                    <a:pt x="1141" y="1136"/>
                  </a:lnTo>
                  <a:lnTo>
                    <a:pt x="1138" y="1136"/>
                  </a:lnTo>
                  <a:lnTo>
                    <a:pt x="1138" y="1136"/>
                  </a:lnTo>
                  <a:lnTo>
                    <a:pt x="1137" y="1136"/>
                  </a:lnTo>
                  <a:lnTo>
                    <a:pt x="1137" y="1136"/>
                  </a:lnTo>
                  <a:lnTo>
                    <a:pt x="1135" y="1136"/>
                  </a:lnTo>
                  <a:lnTo>
                    <a:pt x="1135" y="1136"/>
                  </a:lnTo>
                  <a:lnTo>
                    <a:pt x="1134" y="1136"/>
                  </a:lnTo>
                  <a:lnTo>
                    <a:pt x="1134" y="1136"/>
                  </a:lnTo>
                  <a:lnTo>
                    <a:pt x="1132" y="1136"/>
                  </a:lnTo>
                  <a:lnTo>
                    <a:pt x="1132" y="1136"/>
                  </a:lnTo>
                  <a:lnTo>
                    <a:pt x="1131" y="1136"/>
                  </a:lnTo>
                  <a:lnTo>
                    <a:pt x="1131" y="1136"/>
                  </a:lnTo>
                  <a:lnTo>
                    <a:pt x="1130" y="1136"/>
                  </a:lnTo>
                  <a:lnTo>
                    <a:pt x="1130" y="1136"/>
                  </a:lnTo>
                  <a:lnTo>
                    <a:pt x="1130" y="1136"/>
                  </a:lnTo>
                  <a:lnTo>
                    <a:pt x="1130" y="1136"/>
                  </a:lnTo>
                  <a:lnTo>
                    <a:pt x="1130" y="1136"/>
                  </a:lnTo>
                  <a:lnTo>
                    <a:pt x="1130"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04" y="1136"/>
                  </a:lnTo>
                  <a:lnTo>
                    <a:pt x="1104" y="1136"/>
                  </a:lnTo>
                  <a:lnTo>
                    <a:pt x="1102" y="1136"/>
                  </a:lnTo>
                  <a:lnTo>
                    <a:pt x="1102" y="1136"/>
                  </a:lnTo>
                  <a:lnTo>
                    <a:pt x="1102" y="1136"/>
                  </a:lnTo>
                  <a:lnTo>
                    <a:pt x="1102" y="1136"/>
                  </a:lnTo>
                  <a:lnTo>
                    <a:pt x="1102" y="1136"/>
                  </a:lnTo>
                  <a:lnTo>
                    <a:pt x="1102" y="1136"/>
                  </a:lnTo>
                  <a:lnTo>
                    <a:pt x="1101" y="1136"/>
                  </a:lnTo>
                  <a:lnTo>
                    <a:pt x="1101" y="1136"/>
                  </a:lnTo>
                  <a:lnTo>
                    <a:pt x="1101" y="1136"/>
                  </a:lnTo>
                  <a:lnTo>
                    <a:pt x="1101" y="1138"/>
                  </a:lnTo>
                  <a:lnTo>
                    <a:pt x="1077" y="1138"/>
                  </a:lnTo>
                  <a:lnTo>
                    <a:pt x="1077" y="1138"/>
                  </a:lnTo>
                  <a:lnTo>
                    <a:pt x="1074" y="1138"/>
                  </a:lnTo>
                  <a:lnTo>
                    <a:pt x="1074" y="1139"/>
                  </a:lnTo>
                  <a:lnTo>
                    <a:pt x="1071" y="1139"/>
                  </a:lnTo>
                  <a:lnTo>
                    <a:pt x="1071" y="1139"/>
                  </a:lnTo>
                  <a:lnTo>
                    <a:pt x="1069" y="1139"/>
                  </a:lnTo>
                  <a:lnTo>
                    <a:pt x="1069" y="899"/>
                  </a:lnTo>
                  <a:lnTo>
                    <a:pt x="1069" y="899"/>
                  </a:lnTo>
                  <a:lnTo>
                    <a:pt x="1069" y="899"/>
                  </a:lnTo>
                  <a:lnTo>
                    <a:pt x="1069" y="899"/>
                  </a:lnTo>
                  <a:lnTo>
                    <a:pt x="1069" y="899"/>
                  </a:lnTo>
                  <a:lnTo>
                    <a:pt x="1069" y="899"/>
                  </a:lnTo>
                  <a:lnTo>
                    <a:pt x="1069" y="899"/>
                  </a:lnTo>
                  <a:lnTo>
                    <a:pt x="1069" y="899"/>
                  </a:lnTo>
                  <a:lnTo>
                    <a:pt x="1069" y="1146"/>
                  </a:lnTo>
                  <a:lnTo>
                    <a:pt x="1069" y="1146"/>
                  </a:lnTo>
                  <a:lnTo>
                    <a:pt x="1069" y="1146"/>
                  </a:lnTo>
                  <a:lnTo>
                    <a:pt x="1069" y="1146"/>
                  </a:lnTo>
                  <a:lnTo>
                    <a:pt x="1069" y="1148"/>
                  </a:lnTo>
                  <a:lnTo>
                    <a:pt x="1067" y="1148"/>
                  </a:lnTo>
                  <a:lnTo>
                    <a:pt x="1067" y="899"/>
                  </a:lnTo>
                  <a:lnTo>
                    <a:pt x="1067" y="899"/>
                  </a:lnTo>
                  <a:lnTo>
                    <a:pt x="1067" y="899"/>
                  </a:lnTo>
                  <a:lnTo>
                    <a:pt x="1067" y="899"/>
                  </a:lnTo>
                  <a:lnTo>
                    <a:pt x="1067" y="1150"/>
                  </a:lnTo>
                  <a:lnTo>
                    <a:pt x="1062" y="1150"/>
                  </a:lnTo>
                  <a:lnTo>
                    <a:pt x="1062" y="1150"/>
                  </a:lnTo>
                  <a:lnTo>
                    <a:pt x="1061" y="1150"/>
                  </a:lnTo>
                  <a:lnTo>
                    <a:pt x="1061" y="899"/>
                  </a:lnTo>
                  <a:lnTo>
                    <a:pt x="1061" y="899"/>
                  </a:lnTo>
                  <a:lnTo>
                    <a:pt x="1061" y="899"/>
                  </a:lnTo>
                  <a:lnTo>
                    <a:pt x="1061" y="899"/>
                  </a:lnTo>
                  <a:lnTo>
                    <a:pt x="1061" y="1154"/>
                  </a:lnTo>
                  <a:lnTo>
                    <a:pt x="1052" y="1154"/>
                  </a:lnTo>
                  <a:lnTo>
                    <a:pt x="1052" y="1154"/>
                  </a:lnTo>
                  <a:lnTo>
                    <a:pt x="1045" y="1154"/>
                  </a:lnTo>
                  <a:lnTo>
                    <a:pt x="1045" y="1154"/>
                  </a:lnTo>
                  <a:lnTo>
                    <a:pt x="1039" y="1154"/>
                  </a:lnTo>
                  <a:lnTo>
                    <a:pt x="1039" y="1154"/>
                  </a:lnTo>
                  <a:lnTo>
                    <a:pt x="1038" y="1154"/>
                  </a:lnTo>
                  <a:lnTo>
                    <a:pt x="1038"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899"/>
                  </a:lnTo>
                  <a:lnTo>
                    <a:pt x="1037" y="899"/>
                  </a:lnTo>
                  <a:lnTo>
                    <a:pt x="1037" y="899"/>
                  </a:lnTo>
                  <a:lnTo>
                    <a:pt x="1037" y="899"/>
                  </a:lnTo>
                  <a:lnTo>
                    <a:pt x="1037" y="899"/>
                  </a:lnTo>
                  <a:lnTo>
                    <a:pt x="1028" y="899"/>
                  </a:lnTo>
                  <a:lnTo>
                    <a:pt x="1028" y="899"/>
                  </a:lnTo>
                  <a:lnTo>
                    <a:pt x="1023" y="899"/>
                  </a:lnTo>
                  <a:lnTo>
                    <a:pt x="1023" y="899"/>
                  </a:lnTo>
                  <a:lnTo>
                    <a:pt x="1020" y="899"/>
                  </a:lnTo>
                  <a:lnTo>
                    <a:pt x="1020" y="899"/>
                  </a:lnTo>
                  <a:lnTo>
                    <a:pt x="1017" y="899"/>
                  </a:lnTo>
                  <a:lnTo>
                    <a:pt x="1017" y="899"/>
                  </a:lnTo>
                  <a:lnTo>
                    <a:pt x="1015" y="899"/>
                  </a:lnTo>
                  <a:lnTo>
                    <a:pt x="1015" y="899"/>
                  </a:lnTo>
                  <a:lnTo>
                    <a:pt x="1013" y="899"/>
                  </a:lnTo>
                  <a:lnTo>
                    <a:pt x="1013" y="899"/>
                  </a:lnTo>
                  <a:lnTo>
                    <a:pt x="1011" y="899"/>
                  </a:lnTo>
                  <a:lnTo>
                    <a:pt x="1011" y="899"/>
                  </a:lnTo>
                  <a:lnTo>
                    <a:pt x="1010" y="899"/>
                  </a:lnTo>
                  <a:lnTo>
                    <a:pt x="1010" y="899"/>
                  </a:lnTo>
                  <a:lnTo>
                    <a:pt x="1009" y="899"/>
                  </a:lnTo>
                  <a:lnTo>
                    <a:pt x="1009" y="899"/>
                  </a:lnTo>
                  <a:lnTo>
                    <a:pt x="1008" y="899"/>
                  </a:lnTo>
                  <a:lnTo>
                    <a:pt x="1008" y="899"/>
                  </a:lnTo>
                  <a:lnTo>
                    <a:pt x="1007" y="899"/>
                  </a:lnTo>
                  <a:lnTo>
                    <a:pt x="1007" y="899"/>
                  </a:lnTo>
                  <a:lnTo>
                    <a:pt x="1006" y="899"/>
                  </a:lnTo>
                  <a:lnTo>
                    <a:pt x="1006" y="899"/>
                  </a:lnTo>
                  <a:lnTo>
                    <a:pt x="1006" y="899"/>
                  </a:lnTo>
                  <a:lnTo>
                    <a:pt x="1006" y="899"/>
                  </a:lnTo>
                  <a:lnTo>
                    <a:pt x="1005" y="899"/>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1156"/>
                  </a:lnTo>
                  <a:lnTo>
                    <a:pt x="1005" y="1156"/>
                  </a:lnTo>
                  <a:lnTo>
                    <a:pt x="1005" y="1156"/>
                  </a:lnTo>
                  <a:lnTo>
                    <a:pt x="1005" y="1156"/>
                  </a:lnTo>
                  <a:lnTo>
                    <a:pt x="1005" y="1156"/>
                  </a:lnTo>
                  <a:lnTo>
                    <a:pt x="1004" y="1156"/>
                  </a:lnTo>
                  <a:lnTo>
                    <a:pt x="1004" y="1156"/>
                  </a:lnTo>
                  <a:lnTo>
                    <a:pt x="1004" y="1156"/>
                  </a:lnTo>
                  <a:lnTo>
                    <a:pt x="1004" y="1156"/>
                  </a:lnTo>
                  <a:lnTo>
                    <a:pt x="1004" y="1156"/>
                  </a:lnTo>
                  <a:lnTo>
                    <a:pt x="1004" y="1156"/>
                  </a:lnTo>
                  <a:lnTo>
                    <a:pt x="1004" y="1156"/>
                  </a:lnTo>
                  <a:lnTo>
                    <a:pt x="1004" y="899"/>
                  </a:lnTo>
                  <a:lnTo>
                    <a:pt x="1004" y="899"/>
                  </a:lnTo>
                  <a:lnTo>
                    <a:pt x="1004" y="899"/>
                  </a:lnTo>
                  <a:lnTo>
                    <a:pt x="1004" y="899"/>
                  </a:lnTo>
                  <a:lnTo>
                    <a:pt x="1004" y="1157"/>
                  </a:lnTo>
                  <a:lnTo>
                    <a:pt x="1004" y="1157"/>
                  </a:lnTo>
                  <a:lnTo>
                    <a:pt x="1004" y="1158"/>
                  </a:lnTo>
                  <a:lnTo>
                    <a:pt x="1004" y="1158"/>
                  </a:lnTo>
                  <a:lnTo>
                    <a:pt x="1004" y="1164"/>
                  </a:lnTo>
                  <a:lnTo>
                    <a:pt x="1004" y="1164"/>
                  </a:lnTo>
                  <a:lnTo>
                    <a:pt x="1004" y="1164"/>
                  </a:lnTo>
                  <a:lnTo>
                    <a:pt x="1004" y="1164"/>
                  </a:lnTo>
                  <a:lnTo>
                    <a:pt x="1004" y="1167"/>
                  </a:lnTo>
                  <a:lnTo>
                    <a:pt x="1003" y="1167"/>
                  </a:lnTo>
                  <a:lnTo>
                    <a:pt x="1003" y="899"/>
                  </a:lnTo>
                  <a:lnTo>
                    <a:pt x="1002" y="899"/>
                  </a:lnTo>
                  <a:lnTo>
                    <a:pt x="1002" y="1167"/>
                  </a:lnTo>
                  <a:lnTo>
                    <a:pt x="1002" y="1167"/>
                  </a:lnTo>
                  <a:lnTo>
                    <a:pt x="1002" y="1167"/>
                  </a:lnTo>
                  <a:lnTo>
                    <a:pt x="1002" y="1167"/>
                  </a:lnTo>
                  <a:lnTo>
                    <a:pt x="1002" y="1169"/>
                  </a:lnTo>
                  <a:lnTo>
                    <a:pt x="1002" y="1169"/>
                  </a:lnTo>
                  <a:lnTo>
                    <a:pt x="1002" y="1169"/>
                  </a:lnTo>
                  <a:lnTo>
                    <a:pt x="1002" y="1169"/>
                  </a:lnTo>
                  <a:lnTo>
                    <a:pt x="1002" y="1169"/>
                  </a:lnTo>
                  <a:lnTo>
                    <a:pt x="1002" y="1169"/>
                  </a:lnTo>
                  <a:lnTo>
                    <a:pt x="1002" y="1169"/>
                  </a:lnTo>
                  <a:lnTo>
                    <a:pt x="1002" y="1169"/>
                  </a:lnTo>
                  <a:lnTo>
                    <a:pt x="1002" y="899"/>
                  </a:lnTo>
                  <a:lnTo>
                    <a:pt x="991" y="899"/>
                  </a:lnTo>
                  <a:lnTo>
                    <a:pt x="991" y="1173"/>
                  </a:lnTo>
                  <a:lnTo>
                    <a:pt x="990" y="1173"/>
                  </a:lnTo>
                  <a:lnTo>
                    <a:pt x="990"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89" y="899"/>
                  </a:lnTo>
                  <a:lnTo>
                    <a:pt x="989" y="899"/>
                  </a:lnTo>
                  <a:lnTo>
                    <a:pt x="965" y="899"/>
                  </a:lnTo>
                  <a:lnTo>
                    <a:pt x="965" y="899"/>
                  </a:lnTo>
                  <a:lnTo>
                    <a:pt x="958" y="899"/>
                  </a:lnTo>
                  <a:lnTo>
                    <a:pt x="958" y="899"/>
                  </a:lnTo>
                  <a:lnTo>
                    <a:pt x="957" y="899"/>
                  </a:lnTo>
                  <a:lnTo>
                    <a:pt x="957" y="899"/>
                  </a:lnTo>
                  <a:lnTo>
                    <a:pt x="957" y="899"/>
                  </a:lnTo>
                  <a:lnTo>
                    <a:pt x="957" y="1176"/>
                  </a:lnTo>
                  <a:lnTo>
                    <a:pt x="955" y="1176"/>
                  </a:lnTo>
                  <a:lnTo>
                    <a:pt x="955" y="1176"/>
                  </a:lnTo>
                  <a:lnTo>
                    <a:pt x="955" y="1176"/>
                  </a:lnTo>
                  <a:lnTo>
                    <a:pt x="955" y="1176"/>
                  </a:lnTo>
                  <a:lnTo>
                    <a:pt x="955" y="1176"/>
                  </a:lnTo>
                  <a:lnTo>
                    <a:pt x="955" y="1177"/>
                  </a:lnTo>
                  <a:lnTo>
                    <a:pt x="955" y="1177"/>
                  </a:lnTo>
                  <a:lnTo>
                    <a:pt x="955" y="1177"/>
                  </a:lnTo>
                  <a:lnTo>
                    <a:pt x="955" y="1177"/>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3"/>
                  </a:lnTo>
                  <a:lnTo>
                    <a:pt x="955" y="1183"/>
                  </a:lnTo>
                  <a:lnTo>
                    <a:pt x="955" y="1183"/>
                  </a:lnTo>
                  <a:lnTo>
                    <a:pt x="955" y="1183"/>
                  </a:lnTo>
                  <a:lnTo>
                    <a:pt x="955" y="1183"/>
                  </a:lnTo>
                  <a:lnTo>
                    <a:pt x="952" y="1183"/>
                  </a:lnTo>
                  <a:lnTo>
                    <a:pt x="952" y="1183"/>
                  </a:lnTo>
                  <a:lnTo>
                    <a:pt x="952" y="1183"/>
                  </a:lnTo>
                  <a:lnTo>
                    <a:pt x="952" y="1183"/>
                  </a:lnTo>
                  <a:lnTo>
                    <a:pt x="951" y="1183"/>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5"/>
                  </a:lnTo>
                  <a:lnTo>
                    <a:pt x="951" y="1185"/>
                  </a:lnTo>
                  <a:lnTo>
                    <a:pt x="951" y="1185"/>
                  </a:lnTo>
                  <a:lnTo>
                    <a:pt x="950" y="1185"/>
                  </a:lnTo>
                  <a:lnTo>
                    <a:pt x="950" y="1185"/>
                  </a:lnTo>
                  <a:lnTo>
                    <a:pt x="950" y="1185"/>
                  </a:lnTo>
                  <a:lnTo>
                    <a:pt x="950" y="1185"/>
                  </a:lnTo>
                  <a:lnTo>
                    <a:pt x="950" y="1185"/>
                  </a:lnTo>
                  <a:lnTo>
                    <a:pt x="950"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899"/>
                  </a:lnTo>
                  <a:lnTo>
                    <a:pt x="948" y="899"/>
                  </a:lnTo>
                  <a:lnTo>
                    <a:pt x="948" y="1186"/>
                  </a:lnTo>
                  <a:lnTo>
                    <a:pt x="948" y="1186"/>
                  </a:lnTo>
                  <a:lnTo>
                    <a:pt x="948" y="899"/>
                  </a:lnTo>
                  <a:lnTo>
                    <a:pt x="948" y="899"/>
                  </a:lnTo>
                  <a:lnTo>
                    <a:pt x="948" y="1186"/>
                  </a:lnTo>
                  <a:lnTo>
                    <a:pt x="948" y="1186"/>
                  </a:lnTo>
                  <a:lnTo>
                    <a:pt x="948" y="1186"/>
                  </a:lnTo>
                  <a:lnTo>
                    <a:pt x="948" y="1186"/>
                  </a:lnTo>
                  <a:lnTo>
                    <a:pt x="948" y="1186"/>
                  </a:lnTo>
                  <a:lnTo>
                    <a:pt x="948" y="1186"/>
                  </a:lnTo>
                  <a:lnTo>
                    <a:pt x="948" y="1187"/>
                  </a:lnTo>
                  <a:lnTo>
                    <a:pt x="948" y="1187"/>
                  </a:lnTo>
                  <a:lnTo>
                    <a:pt x="948"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6" y="1189"/>
                  </a:lnTo>
                  <a:lnTo>
                    <a:pt x="946" y="1189"/>
                  </a:lnTo>
                  <a:lnTo>
                    <a:pt x="946" y="1189"/>
                  </a:lnTo>
                  <a:lnTo>
                    <a:pt x="946" y="1189"/>
                  </a:lnTo>
                  <a:lnTo>
                    <a:pt x="946" y="1189"/>
                  </a:lnTo>
                  <a:lnTo>
                    <a:pt x="946" y="1189"/>
                  </a:lnTo>
                  <a:lnTo>
                    <a:pt x="946" y="1189"/>
                  </a:lnTo>
                  <a:lnTo>
                    <a:pt x="946" y="1190"/>
                  </a:lnTo>
                  <a:lnTo>
                    <a:pt x="945" y="1190"/>
                  </a:lnTo>
                  <a:lnTo>
                    <a:pt x="945" y="1190"/>
                  </a:lnTo>
                  <a:lnTo>
                    <a:pt x="945" y="1190"/>
                  </a:lnTo>
                  <a:lnTo>
                    <a:pt x="945" y="1190"/>
                  </a:lnTo>
                  <a:lnTo>
                    <a:pt x="944" y="1190"/>
                  </a:lnTo>
                  <a:lnTo>
                    <a:pt x="944" y="1190"/>
                  </a:lnTo>
                  <a:lnTo>
                    <a:pt x="943" y="1190"/>
                  </a:lnTo>
                  <a:lnTo>
                    <a:pt x="943" y="1190"/>
                  </a:lnTo>
                  <a:lnTo>
                    <a:pt x="943" y="1190"/>
                  </a:lnTo>
                  <a:lnTo>
                    <a:pt x="943" y="1190"/>
                  </a:lnTo>
                  <a:lnTo>
                    <a:pt x="943" y="1190"/>
                  </a:lnTo>
                  <a:lnTo>
                    <a:pt x="943" y="1190"/>
                  </a:lnTo>
                  <a:lnTo>
                    <a:pt x="943" y="1190"/>
                  </a:lnTo>
                  <a:lnTo>
                    <a:pt x="943" y="1190"/>
                  </a:lnTo>
                  <a:lnTo>
                    <a:pt x="943" y="1190"/>
                  </a:lnTo>
                  <a:lnTo>
                    <a:pt x="943" y="1192"/>
                  </a:lnTo>
                  <a:lnTo>
                    <a:pt x="938" y="1192"/>
                  </a:lnTo>
                  <a:lnTo>
                    <a:pt x="938" y="1192"/>
                  </a:lnTo>
                  <a:lnTo>
                    <a:pt x="936" y="1192"/>
                  </a:lnTo>
                  <a:lnTo>
                    <a:pt x="936" y="1192"/>
                  </a:lnTo>
                  <a:lnTo>
                    <a:pt x="936" y="1192"/>
                  </a:lnTo>
                  <a:lnTo>
                    <a:pt x="936" y="1192"/>
                  </a:lnTo>
                  <a:lnTo>
                    <a:pt x="935" y="1192"/>
                  </a:lnTo>
                  <a:lnTo>
                    <a:pt x="935" y="1192"/>
                  </a:lnTo>
                  <a:lnTo>
                    <a:pt x="935" y="1192"/>
                  </a:lnTo>
                  <a:lnTo>
                    <a:pt x="935" y="1192"/>
                  </a:lnTo>
                  <a:lnTo>
                    <a:pt x="935" y="1192"/>
                  </a:lnTo>
                  <a:lnTo>
                    <a:pt x="935" y="899"/>
                  </a:lnTo>
                  <a:lnTo>
                    <a:pt x="934" y="899"/>
                  </a:lnTo>
                  <a:lnTo>
                    <a:pt x="934" y="899"/>
                  </a:lnTo>
                  <a:lnTo>
                    <a:pt x="933" y="899"/>
                  </a:lnTo>
                  <a:lnTo>
                    <a:pt x="933" y="1196"/>
                  </a:lnTo>
                  <a:lnTo>
                    <a:pt x="933" y="1196"/>
                  </a:lnTo>
                  <a:lnTo>
                    <a:pt x="933" y="1196"/>
                  </a:lnTo>
                  <a:lnTo>
                    <a:pt x="933" y="1196"/>
                  </a:lnTo>
                  <a:lnTo>
                    <a:pt x="933" y="1196"/>
                  </a:lnTo>
                  <a:lnTo>
                    <a:pt x="933" y="1196"/>
                  </a:lnTo>
                  <a:lnTo>
                    <a:pt x="933"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7"/>
                  </a:lnTo>
                  <a:lnTo>
                    <a:pt x="932" y="1197"/>
                  </a:lnTo>
                  <a:lnTo>
                    <a:pt x="932" y="1198"/>
                  </a:lnTo>
                  <a:lnTo>
                    <a:pt x="931" y="1198"/>
                  </a:lnTo>
                  <a:lnTo>
                    <a:pt x="931" y="1199"/>
                  </a:lnTo>
                  <a:lnTo>
                    <a:pt x="929" y="1199"/>
                  </a:lnTo>
                  <a:lnTo>
                    <a:pt x="929" y="1199"/>
                  </a:lnTo>
                  <a:lnTo>
                    <a:pt x="928" y="1199"/>
                  </a:lnTo>
                  <a:lnTo>
                    <a:pt x="928" y="1201"/>
                  </a:lnTo>
                  <a:lnTo>
                    <a:pt x="923" y="1201"/>
                  </a:lnTo>
                  <a:lnTo>
                    <a:pt x="923" y="1201"/>
                  </a:lnTo>
                  <a:lnTo>
                    <a:pt x="920" y="1201"/>
                  </a:lnTo>
                  <a:lnTo>
                    <a:pt x="920" y="1201"/>
                  </a:lnTo>
                  <a:lnTo>
                    <a:pt x="918" y="1201"/>
                  </a:lnTo>
                  <a:lnTo>
                    <a:pt x="918" y="1201"/>
                  </a:lnTo>
                  <a:lnTo>
                    <a:pt x="917" y="1201"/>
                  </a:lnTo>
                  <a:lnTo>
                    <a:pt x="917" y="1201"/>
                  </a:lnTo>
                  <a:lnTo>
                    <a:pt x="916" y="1201"/>
                  </a:lnTo>
                  <a:lnTo>
                    <a:pt x="916" y="1201"/>
                  </a:lnTo>
                  <a:lnTo>
                    <a:pt x="915" y="1201"/>
                  </a:lnTo>
                  <a:lnTo>
                    <a:pt x="915" y="1201"/>
                  </a:lnTo>
                  <a:lnTo>
                    <a:pt x="915" y="1201"/>
                  </a:lnTo>
                  <a:lnTo>
                    <a:pt x="915" y="1201"/>
                  </a:lnTo>
                  <a:lnTo>
                    <a:pt x="914" y="1201"/>
                  </a:lnTo>
                  <a:lnTo>
                    <a:pt x="914" y="1201"/>
                  </a:lnTo>
                  <a:lnTo>
                    <a:pt x="914" y="1201"/>
                  </a:lnTo>
                  <a:lnTo>
                    <a:pt x="914" y="1201"/>
                  </a:lnTo>
                  <a:lnTo>
                    <a:pt x="914" y="1201"/>
                  </a:lnTo>
                  <a:lnTo>
                    <a:pt x="914"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2"/>
                  </a:lnTo>
                  <a:lnTo>
                    <a:pt x="913" y="1202"/>
                  </a:lnTo>
                  <a:lnTo>
                    <a:pt x="913" y="1202"/>
                  </a:lnTo>
                  <a:lnTo>
                    <a:pt x="912" y="1202"/>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0" y="1204"/>
                  </a:lnTo>
                  <a:lnTo>
                    <a:pt x="910" y="1204"/>
                  </a:lnTo>
                  <a:lnTo>
                    <a:pt x="910" y="1204"/>
                  </a:lnTo>
                  <a:lnTo>
                    <a:pt x="910" y="1204"/>
                  </a:lnTo>
                  <a:lnTo>
                    <a:pt x="909" y="1204"/>
                  </a:lnTo>
                  <a:lnTo>
                    <a:pt x="909" y="1205"/>
                  </a:lnTo>
                  <a:lnTo>
                    <a:pt x="907" y="1205"/>
                  </a:lnTo>
                  <a:lnTo>
                    <a:pt x="907" y="899"/>
                  </a:lnTo>
                  <a:lnTo>
                    <a:pt x="902" y="899"/>
                  </a:lnTo>
                  <a:lnTo>
                    <a:pt x="902" y="899"/>
                  </a:lnTo>
                  <a:lnTo>
                    <a:pt x="900" y="899"/>
                  </a:lnTo>
                  <a:lnTo>
                    <a:pt x="900" y="899"/>
                  </a:lnTo>
                  <a:lnTo>
                    <a:pt x="900" y="899"/>
                  </a:lnTo>
                  <a:lnTo>
                    <a:pt x="900" y="899"/>
                  </a:lnTo>
                  <a:lnTo>
                    <a:pt x="899" y="899"/>
                  </a:lnTo>
                  <a:lnTo>
                    <a:pt x="899" y="1207"/>
                  </a:lnTo>
                  <a:lnTo>
                    <a:pt x="899" y="1207"/>
                  </a:lnTo>
                  <a:lnTo>
                    <a:pt x="899" y="899"/>
                  </a:lnTo>
                  <a:lnTo>
                    <a:pt x="899" y="899"/>
                  </a:lnTo>
                  <a:lnTo>
                    <a:pt x="899" y="899"/>
                  </a:lnTo>
                  <a:lnTo>
                    <a:pt x="899" y="899"/>
                  </a:lnTo>
                  <a:lnTo>
                    <a:pt x="899" y="1208"/>
                  </a:lnTo>
                  <a:lnTo>
                    <a:pt x="899" y="1208"/>
                  </a:lnTo>
                  <a:lnTo>
                    <a:pt x="899" y="1210"/>
                  </a:lnTo>
                  <a:lnTo>
                    <a:pt x="896" y="1210"/>
                  </a:lnTo>
                  <a:lnTo>
                    <a:pt x="896" y="1210"/>
                  </a:lnTo>
                  <a:lnTo>
                    <a:pt x="894" y="1210"/>
                  </a:lnTo>
                  <a:lnTo>
                    <a:pt x="894" y="1210"/>
                  </a:lnTo>
                  <a:lnTo>
                    <a:pt x="893" y="1210"/>
                  </a:lnTo>
                  <a:lnTo>
                    <a:pt x="893" y="1210"/>
                  </a:lnTo>
                  <a:lnTo>
                    <a:pt x="892" y="1210"/>
                  </a:lnTo>
                  <a:lnTo>
                    <a:pt x="892" y="1210"/>
                  </a:lnTo>
                  <a:lnTo>
                    <a:pt x="892" y="1210"/>
                  </a:lnTo>
                  <a:lnTo>
                    <a:pt x="892" y="1210"/>
                  </a:lnTo>
                  <a:lnTo>
                    <a:pt x="891" y="1210"/>
                  </a:lnTo>
                  <a:lnTo>
                    <a:pt x="891" y="1210"/>
                  </a:lnTo>
                  <a:lnTo>
                    <a:pt x="891" y="1210"/>
                  </a:lnTo>
                  <a:lnTo>
                    <a:pt x="891" y="1210"/>
                  </a:lnTo>
                  <a:lnTo>
                    <a:pt x="890" y="1210"/>
                  </a:lnTo>
                  <a:lnTo>
                    <a:pt x="890" y="1210"/>
                  </a:lnTo>
                  <a:lnTo>
                    <a:pt x="890" y="1210"/>
                  </a:lnTo>
                  <a:lnTo>
                    <a:pt x="890" y="1210"/>
                  </a:lnTo>
                  <a:lnTo>
                    <a:pt x="889" y="1210"/>
                  </a:lnTo>
                  <a:lnTo>
                    <a:pt x="889" y="1210"/>
                  </a:lnTo>
                  <a:lnTo>
                    <a:pt x="889" y="1210"/>
                  </a:lnTo>
                  <a:lnTo>
                    <a:pt x="889" y="1210"/>
                  </a:lnTo>
                  <a:lnTo>
                    <a:pt x="889" y="1210"/>
                  </a:lnTo>
                  <a:lnTo>
                    <a:pt x="889"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1"/>
                  </a:lnTo>
                  <a:lnTo>
                    <a:pt x="887" y="1211"/>
                  </a:lnTo>
                  <a:lnTo>
                    <a:pt x="887" y="899"/>
                  </a:lnTo>
                  <a:lnTo>
                    <a:pt x="887" y="899"/>
                  </a:lnTo>
                  <a:lnTo>
                    <a:pt x="887" y="1211"/>
                  </a:lnTo>
                  <a:lnTo>
                    <a:pt x="887" y="1211"/>
                  </a:lnTo>
                  <a:lnTo>
                    <a:pt x="887" y="1212"/>
                  </a:lnTo>
                  <a:lnTo>
                    <a:pt x="887" y="1212"/>
                  </a:lnTo>
                  <a:lnTo>
                    <a:pt x="887"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4"/>
                  </a:lnTo>
                  <a:lnTo>
                    <a:pt x="885" y="1214"/>
                  </a:lnTo>
                  <a:lnTo>
                    <a:pt x="885" y="1214"/>
                  </a:lnTo>
                  <a:lnTo>
                    <a:pt x="884" y="1214"/>
                  </a:lnTo>
                  <a:lnTo>
                    <a:pt x="884" y="1214"/>
                  </a:lnTo>
                  <a:lnTo>
                    <a:pt x="884" y="1214"/>
                  </a:lnTo>
                  <a:lnTo>
                    <a:pt x="884"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899"/>
                  </a:lnTo>
                  <a:lnTo>
                    <a:pt x="882" y="899"/>
                  </a:lnTo>
                  <a:lnTo>
                    <a:pt x="882" y="899"/>
                  </a:lnTo>
                  <a:lnTo>
                    <a:pt x="882" y="899"/>
                  </a:lnTo>
                  <a:lnTo>
                    <a:pt x="882" y="899"/>
                  </a:lnTo>
                  <a:lnTo>
                    <a:pt x="882" y="899"/>
                  </a:lnTo>
                  <a:lnTo>
                    <a:pt x="882" y="1216"/>
                  </a:lnTo>
                  <a:lnTo>
                    <a:pt x="882" y="1216"/>
                  </a:lnTo>
                  <a:lnTo>
                    <a:pt x="882" y="1216"/>
                  </a:lnTo>
                  <a:lnTo>
                    <a:pt x="881" y="1216"/>
                  </a:lnTo>
                  <a:lnTo>
                    <a:pt x="881" y="1216"/>
                  </a:lnTo>
                  <a:lnTo>
                    <a:pt x="881" y="1216"/>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8"/>
                  </a:lnTo>
                  <a:lnTo>
                    <a:pt x="881" y="1218"/>
                  </a:lnTo>
                  <a:lnTo>
                    <a:pt x="881" y="1218"/>
                  </a:lnTo>
                  <a:lnTo>
                    <a:pt x="852" y="1218"/>
                  </a:lnTo>
                  <a:lnTo>
                    <a:pt x="852" y="1218"/>
                  </a:lnTo>
                  <a:lnTo>
                    <a:pt x="851" y="1218"/>
                  </a:lnTo>
                  <a:lnTo>
                    <a:pt x="851" y="1218"/>
                  </a:lnTo>
                  <a:lnTo>
                    <a:pt x="851" y="1218"/>
                  </a:lnTo>
                  <a:lnTo>
                    <a:pt x="851" y="1218"/>
                  </a:lnTo>
                  <a:lnTo>
                    <a:pt x="851" y="1218"/>
                  </a:lnTo>
                  <a:lnTo>
                    <a:pt x="851" y="1218"/>
                  </a:lnTo>
                  <a:lnTo>
                    <a:pt x="851" y="1218"/>
                  </a:lnTo>
                  <a:lnTo>
                    <a:pt x="851" y="1219"/>
                  </a:lnTo>
                  <a:lnTo>
                    <a:pt x="851" y="1219"/>
                  </a:lnTo>
                  <a:lnTo>
                    <a:pt x="851" y="1219"/>
                  </a:lnTo>
                  <a:lnTo>
                    <a:pt x="851" y="1219"/>
                  </a:lnTo>
                  <a:lnTo>
                    <a:pt x="851" y="899"/>
                  </a:lnTo>
                  <a:lnTo>
                    <a:pt x="851" y="899"/>
                  </a:lnTo>
                  <a:lnTo>
                    <a:pt x="851" y="899"/>
                  </a:lnTo>
                  <a:lnTo>
                    <a:pt x="850" y="899"/>
                  </a:lnTo>
                  <a:lnTo>
                    <a:pt x="850" y="1220"/>
                  </a:lnTo>
                  <a:lnTo>
                    <a:pt x="849" y="1220"/>
                  </a:lnTo>
                  <a:lnTo>
                    <a:pt x="849" y="1220"/>
                  </a:lnTo>
                  <a:lnTo>
                    <a:pt x="848" y="1220"/>
                  </a:lnTo>
                  <a:lnTo>
                    <a:pt x="848" y="1220"/>
                  </a:lnTo>
                  <a:lnTo>
                    <a:pt x="848" y="1220"/>
                  </a:lnTo>
                  <a:lnTo>
                    <a:pt x="848" y="1220"/>
                  </a:lnTo>
                  <a:lnTo>
                    <a:pt x="848" y="1220"/>
                  </a:lnTo>
                  <a:lnTo>
                    <a:pt x="848" y="1220"/>
                  </a:lnTo>
                  <a:lnTo>
                    <a:pt x="848" y="1220"/>
                  </a:lnTo>
                  <a:lnTo>
                    <a:pt x="848" y="899"/>
                  </a:lnTo>
                  <a:lnTo>
                    <a:pt x="847" y="899"/>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4"/>
                  </a:lnTo>
                  <a:lnTo>
                    <a:pt x="847" y="1224"/>
                  </a:lnTo>
                  <a:lnTo>
                    <a:pt x="847" y="899"/>
                  </a:lnTo>
                  <a:lnTo>
                    <a:pt x="846" y="899"/>
                  </a:lnTo>
                  <a:lnTo>
                    <a:pt x="846"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1229"/>
                  </a:lnTo>
                  <a:lnTo>
                    <a:pt x="845" y="1229"/>
                  </a:lnTo>
                  <a:lnTo>
                    <a:pt x="845" y="1230"/>
                  </a:lnTo>
                  <a:lnTo>
                    <a:pt x="838" y="1230"/>
                  </a:lnTo>
                  <a:lnTo>
                    <a:pt x="838" y="1230"/>
                  </a:lnTo>
                  <a:lnTo>
                    <a:pt x="837" y="1230"/>
                  </a:lnTo>
                  <a:lnTo>
                    <a:pt x="837"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3"/>
                  </a:lnTo>
                  <a:lnTo>
                    <a:pt x="836" y="1233"/>
                  </a:lnTo>
                  <a:lnTo>
                    <a:pt x="836" y="1233"/>
                  </a:lnTo>
                  <a:lnTo>
                    <a:pt x="836" y="1233"/>
                  </a:lnTo>
                  <a:lnTo>
                    <a:pt x="836" y="1236"/>
                  </a:lnTo>
                  <a:lnTo>
                    <a:pt x="835" y="1236"/>
                  </a:lnTo>
                  <a:lnTo>
                    <a:pt x="835" y="899"/>
                  </a:lnTo>
                  <a:lnTo>
                    <a:pt x="835" y="899"/>
                  </a:lnTo>
                  <a:lnTo>
                    <a:pt x="835" y="899"/>
                  </a:lnTo>
                  <a:lnTo>
                    <a:pt x="835" y="899"/>
                  </a:lnTo>
                  <a:lnTo>
                    <a:pt x="835" y="899"/>
                  </a:lnTo>
                  <a:lnTo>
                    <a:pt x="829" y="899"/>
                  </a:lnTo>
                  <a:lnTo>
                    <a:pt x="829" y="1240"/>
                  </a:lnTo>
                  <a:lnTo>
                    <a:pt x="828" y="1240"/>
                  </a:lnTo>
                  <a:lnTo>
                    <a:pt x="828" y="899"/>
                  </a:lnTo>
                  <a:lnTo>
                    <a:pt x="828" y="899"/>
                  </a:lnTo>
                  <a:lnTo>
                    <a:pt x="828" y="1240"/>
                  </a:lnTo>
                  <a:lnTo>
                    <a:pt x="828" y="1240"/>
                  </a:lnTo>
                  <a:lnTo>
                    <a:pt x="828" y="1240"/>
                  </a:lnTo>
                  <a:lnTo>
                    <a:pt x="828" y="1240"/>
                  </a:lnTo>
                  <a:lnTo>
                    <a:pt x="828" y="899"/>
                  </a:lnTo>
                  <a:lnTo>
                    <a:pt x="828" y="899"/>
                  </a:lnTo>
                  <a:lnTo>
                    <a:pt x="828" y="899"/>
                  </a:lnTo>
                  <a:lnTo>
                    <a:pt x="828" y="899"/>
                  </a:lnTo>
                  <a:lnTo>
                    <a:pt x="828" y="1240"/>
                  </a:lnTo>
                  <a:lnTo>
                    <a:pt x="828" y="1240"/>
                  </a:lnTo>
                  <a:lnTo>
                    <a:pt x="828" y="1241"/>
                  </a:lnTo>
                  <a:lnTo>
                    <a:pt x="828" y="1241"/>
                  </a:lnTo>
                  <a:lnTo>
                    <a:pt x="828" y="1242"/>
                  </a:lnTo>
                  <a:lnTo>
                    <a:pt x="828" y="1242"/>
                  </a:lnTo>
                  <a:lnTo>
                    <a:pt x="828" y="1242"/>
                  </a:lnTo>
                  <a:lnTo>
                    <a:pt x="828" y="1242"/>
                  </a:lnTo>
                  <a:lnTo>
                    <a:pt x="828" y="1242"/>
                  </a:lnTo>
                  <a:lnTo>
                    <a:pt x="828" y="1242"/>
                  </a:lnTo>
                  <a:lnTo>
                    <a:pt x="828" y="1242"/>
                  </a:lnTo>
                  <a:lnTo>
                    <a:pt x="827" y="1242"/>
                  </a:lnTo>
                  <a:lnTo>
                    <a:pt x="827" y="899"/>
                  </a:lnTo>
                  <a:lnTo>
                    <a:pt x="827" y="899"/>
                  </a:lnTo>
                  <a:lnTo>
                    <a:pt x="827" y="899"/>
                  </a:lnTo>
                  <a:lnTo>
                    <a:pt x="827" y="899"/>
                  </a:lnTo>
                  <a:lnTo>
                    <a:pt x="827" y="899"/>
                  </a:lnTo>
                  <a:lnTo>
                    <a:pt x="819" y="899"/>
                  </a:lnTo>
                  <a:lnTo>
                    <a:pt x="819" y="899"/>
                  </a:lnTo>
                  <a:lnTo>
                    <a:pt x="813" y="899"/>
                  </a:lnTo>
                  <a:lnTo>
                    <a:pt x="813" y="899"/>
                  </a:lnTo>
                  <a:lnTo>
                    <a:pt x="811" y="899"/>
                  </a:lnTo>
                  <a:lnTo>
                    <a:pt x="811" y="899"/>
                  </a:lnTo>
                  <a:lnTo>
                    <a:pt x="810" y="899"/>
                  </a:lnTo>
                  <a:lnTo>
                    <a:pt x="810" y="899"/>
                  </a:lnTo>
                  <a:lnTo>
                    <a:pt x="808" y="899"/>
                  </a:lnTo>
                  <a:lnTo>
                    <a:pt x="808" y="899"/>
                  </a:lnTo>
                  <a:lnTo>
                    <a:pt x="806" y="899"/>
                  </a:lnTo>
                  <a:lnTo>
                    <a:pt x="806" y="899"/>
                  </a:lnTo>
                  <a:lnTo>
                    <a:pt x="805" y="899"/>
                  </a:lnTo>
                  <a:lnTo>
                    <a:pt x="805" y="899"/>
                  </a:lnTo>
                  <a:lnTo>
                    <a:pt x="804" y="899"/>
                  </a:lnTo>
                  <a:lnTo>
                    <a:pt x="804" y="899"/>
                  </a:lnTo>
                  <a:lnTo>
                    <a:pt x="803" y="899"/>
                  </a:lnTo>
                  <a:lnTo>
                    <a:pt x="803" y="899"/>
                  </a:lnTo>
                  <a:lnTo>
                    <a:pt x="802" y="899"/>
                  </a:lnTo>
                  <a:lnTo>
                    <a:pt x="802" y="899"/>
                  </a:lnTo>
                  <a:lnTo>
                    <a:pt x="802" y="899"/>
                  </a:lnTo>
                  <a:lnTo>
                    <a:pt x="802" y="899"/>
                  </a:lnTo>
                  <a:lnTo>
                    <a:pt x="802" y="899"/>
                  </a:lnTo>
                  <a:lnTo>
                    <a:pt x="802" y="899"/>
                  </a:lnTo>
                  <a:lnTo>
                    <a:pt x="802" y="899"/>
                  </a:lnTo>
                  <a:lnTo>
                    <a:pt x="802"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0" y="899"/>
                  </a:lnTo>
                  <a:lnTo>
                    <a:pt x="800" y="899"/>
                  </a:lnTo>
                  <a:lnTo>
                    <a:pt x="800" y="899"/>
                  </a:lnTo>
                  <a:lnTo>
                    <a:pt x="800" y="899"/>
                  </a:lnTo>
                  <a:lnTo>
                    <a:pt x="800" y="899"/>
                  </a:lnTo>
                  <a:lnTo>
                    <a:pt x="800" y="1246"/>
                  </a:lnTo>
                  <a:lnTo>
                    <a:pt x="800" y="1246"/>
                  </a:lnTo>
                  <a:lnTo>
                    <a:pt x="800" y="899"/>
                  </a:lnTo>
                  <a:lnTo>
                    <a:pt x="800" y="899"/>
                  </a:lnTo>
                  <a:lnTo>
                    <a:pt x="800" y="899"/>
                  </a:lnTo>
                  <a:lnTo>
                    <a:pt x="800" y="899"/>
                  </a:lnTo>
                  <a:lnTo>
                    <a:pt x="800" y="1248"/>
                  </a:lnTo>
                  <a:lnTo>
                    <a:pt x="795" y="1248"/>
                  </a:lnTo>
                  <a:lnTo>
                    <a:pt x="795" y="1248"/>
                  </a:lnTo>
                  <a:lnTo>
                    <a:pt x="794" y="1248"/>
                  </a:lnTo>
                  <a:lnTo>
                    <a:pt x="794" y="1248"/>
                  </a:lnTo>
                  <a:lnTo>
                    <a:pt x="794" y="1248"/>
                  </a:lnTo>
                  <a:lnTo>
                    <a:pt x="794"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2" y="1248"/>
                  </a:lnTo>
                  <a:lnTo>
                    <a:pt x="792" y="1250"/>
                  </a:lnTo>
                  <a:lnTo>
                    <a:pt x="792" y="1250"/>
                  </a:lnTo>
                  <a:lnTo>
                    <a:pt x="792" y="1250"/>
                  </a:lnTo>
                  <a:lnTo>
                    <a:pt x="792" y="1250"/>
                  </a:lnTo>
                  <a:lnTo>
                    <a:pt x="792" y="899"/>
                  </a:lnTo>
                  <a:lnTo>
                    <a:pt x="786" y="899"/>
                  </a:lnTo>
                  <a:lnTo>
                    <a:pt x="786" y="1252"/>
                  </a:lnTo>
                  <a:lnTo>
                    <a:pt x="782" y="1252"/>
                  </a:lnTo>
                  <a:lnTo>
                    <a:pt x="782" y="1252"/>
                  </a:lnTo>
                  <a:lnTo>
                    <a:pt x="781" y="1252"/>
                  </a:lnTo>
                  <a:lnTo>
                    <a:pt x="781" y="1252"/>
                  </a:lnTo>
                  <a:lnTo>
                    <a:pt x="779" y="1252"/>
                  </a:lnTo>
                  <a:lnTo>
                    <a:pt x="779" y="1252"/>
                  </a:lnTo>
                  <a:lnTo>
                    <a:pt x="778" y="1252"/>
                  </a:lnTo>
                  <a:lnTo>
                    <a:pt x="778" y="1252"/>
                  </a:lnTo>
                  <a:lnTo>
                    <a:pt x="778" y="1252"/>
                  </a:lnTo>
                  <a:lnTo>
                    <a:pt x="778" y="1252"/>
                  </a:lnTo>
                  <a:lnTo>
                    <a:pt x="778" y="1252"/>
                  </a:lnTo>
                  <a:lnTo>
                    <a:pt x="778" y="1252"/>
                  </a:lnTo>
                  <a:lnTo>
                    <a:pt x="778" y="1252"/>
                  </a:lnTo>
                  <a:lnTo>
                    <a:pt x="778" y="1252"/>
                  </a:lnTo>
                  <a:lnTo>
                    <a:pt x="777" y="1252"/>
                  </a:lnTo>
                  <a:lnTo>
                    <a:pt x="777" y="1252"/>
                  </a:lnTo>
                  <a:lnTo>
                    <a:pt x="777" y="1252"/>
                  </a:lnTo>
                  <a:lnTo>
                    <a:pt x="777" y="1252"/>
                  </a:lnTo>
                  <a:lnTo>
                    <a:pt x="777" y="1252"/>
                  </a:lnTo>
                  <a:lnTo>
                    <a:pt x="777" y="1252"/>
                  </a:lnTo>
                  <a:lnTo>
                    <a:pt x="777" y="1252"/>
                  </a:lnTo>
                  <a:lnTo>
                    <a:pt x="777" y="1253"/>
                  </a:lnTo>
                  <a:lnTo>
                    <a:pt x="768" y="1253"/>
                  </a:lnTo>
                  <a:lnTo>
                    <a:pt x="768" y="1253"/>
                  </a:lnTo>
                  <a:lnTo>
                    <a:pt x="768" y="1253"/>
                  </a:lnTo>
                  <a:lnTo>
                    <a:pt x="768" y="1256"/>
                  </a:lnTo>
                  <a:lnTo>
                    <a:pt x="768" y="1256"/>
                  </a:lnTo>
                  <a:lnTo>
                    <a:pt x="768" y="899"/>
                  </a:lnTo>
                  <a:lnTo>
                    <a:pt x="767" y="899"/>
                  </a:lnTo>
                  <a:lnTo>
                    <a:pt x="767" y="899"/>
                  </a:lnTo>
                  <a:lnTo>
                    <a:pt x="767" y="899"/>
                  </a:lnTo>
                  <a:lnTo>
                    <a:pt x="767" y="1257"/>
                  </a:lnTo>
                  <a:lnTo>
                    <a:pt x="767" y="1257"/>
                  </a:lnTo>
                  <a:lnTo>
                    <a:pt x="767" y="899"/>
                  </a:lnTo>
                  <a:lnTo>
                    <a:pt x="767" y="899"/>
                  </a:lnTo>
                  <a:lnTo>
                    <a:pt x="767" y="899"/>
                  </a:lnTo>
                  <a:lnTo>
                    <a:pt x="767" y="899"/>
                  </a:lnTo>
                  <a:lnTo>
                    <a:pt x="767" y="1257"/>
                  </a:lnTo>
                  <a:lnTo>
                    <a:pt x="767" y="1257"/>
                  </a:lnTo>
                  <a:lnTo>
                    <a:pt x="767" y="899"/>
                  </a:lnTo>
                  <a:lnTo>
                    <a:pt x="766" y="899"/>
                  </a:lnTo>
                  <a:lnTo>
                    <a:pt x="766" y="1257"/>
                  </a:lnTo>
                  <a:lnTo>
                    <a:pt x="766" y="1257"/>
                  </a:lnTo>
                  <a:lnTo>
                    <a:pt x="766" y="1257"/>
                  </a:lnTo>
                  <a:lnTo>
                    <a:pt x="766" y="1257"/>
                  </a:lnTo>
                  <a:lnTo>
                    <a:pt x="766" y="899"/>
                  </a:lnTo>
                  <a:lnTo>
                    <a:pt x="766" y="899"/>
                  </a:lnTo>
                  <a:lnTo>
                    <a:pt x="766" y="899"/>
                  </a:lnTo>
                  <a:lnTo>
                    <a:pt x="766" y="899"/>
                  </a:lnTo>
                  <a:lnTo>
                    <a:pt x="766" y="899"/>
                  </a:lnTo>
                  <a:lnTo>
                    <a:pt x="766" y="899"/>
                  </a:lnTo>
                  <a:lnTo>
                    <a:pt x="766" y="899"/>
                  </a:lnTo>
                  <a:lnTo>
                    <a:pt x="766" y="899"/>
                  </a:lnTo>
                  <a:lnTo>
                    <a:pt x="766" y="1258"/>
                  </a:lnTo>
                  <a:lnTo>
                    <a:pt x="766" y="1258"/>
                  </a:lnTo>
                  <a:lnTo>
                    <a:pt x="766" y="1258"/>
                  </a:lnTo>
                  <a:lnTo>
                    <a:pt x="766" y="1258"/>
                  </a:lnTo>
                  <a:lnTo>
                    <a:pt x="766" y="1258"/>
                  </a:lnTo>
                  <a:lnTo>
                    <a:pt x="766" y="1258"/>
                  </a:lnTo>
                  <a:lnTo>
                    <a:pt x="766" y="1258"/>
                  </a:lnTo>
                  <a:lnTo>
                    <a:pt x="766" y="1258"/>
                  </a:lnTo>
                  <a:lnTo>
                    <a:pt x="766" y="899"/>
                  </a:lnTo>
                  <a:lnTo>
                    <a:pt x="766" y="899"/>
                  </a:lnTo>
                  <a:lnTo>
                    <a:pt x="766" y="899"/>
                  </a:lnTo>
                  <a:lnTo>
                    <a:pt x="766" y="899"/>
                  </a:lnTo>
                  <a:lnTo>
                    <a:pt x="766" y="899"/>
                  </a:lnTo>
                  <a:lnTo>
                    <a:pt x="766" y="899"/>
                  </a:lnTo>
                  <a:lnTo>
                    <a:pt x="766" y="1258"/>
                  </a:lnTo>
                  <a:lnTo>
                    <a:pt x="763" y="1258"/>
                  </a:lnTo>
                  <a:lnTo>
                    <a:pt x="763" y="1258"/>
                  </a:lnTo>
                  <a:lnTo>
                    <a:pt x="760" y="1258"/>
                  </a:lnTo>
                  <a:lnTo>
                    <a:pt x="760" y="1258"/>
                  </a:lnTo>
                  <a:lnTo>
                    <a:pt x="759" y="1258"/>
                  </a:lnTo>
                  <a:lnTo>
                    <a:pt x="759" y="1258"/>
                  </a:lnTo>
                  <a:lnTo>
                    <a:pt x="758" y="1258"/>
                  </a:lnTo>
                  <a:lnTo>
                    <a:pt x="758" y="1258"/>
                  </a:lnTo>
                  <a:lnTo>
                    <a:pt x="757" y="1258"/>
                  </a:lnTo>
                  <a:lnTo>
                    <a:pt x="757" y="1258"/>
                  </a:lnTo>
                  <a:lnTo>
                    <a:pt x="756" y="1258"/>
                  </a:lnTo>
                  <a:lnTo>
                    <a:pt x="756" y="1258"/>
                  </a:lnTo>
                  <a:lnTo>
                    <a:pt x="756" y="1258"/>
                  </a:lnTo>
                  <a:lnTo>
                    <a:pt x="756" y="1258"/>
                  </a:lnTo>
                  <a:lnTo>
                    <a:pt x="755" y="1258"/>
                  </a:lnTo>
                  <a:lnTo>
                    <a:pt x="755" y="1258"/>
                  </a:lnTo>
                  <a:lnTo>
                    <a:pt x="754" y="1258"/>
                  </a:lnTo>
                  <a:lnTo>
                    <a:pt x="754" y="1258"/>
                  </a:lnTo>
                  <a:lnTo>
                    <a:pt x="754" y="1258"/>
                  </a:lnTo>
                  <a:lnTo>
                    <a:pt x="754" y="1258"/>
                  </a:lnTo>
                  <a:lnTo>
                    <a:pt x="754" y="1258"/>
                  </a:lnTo>
                  <a:lnTo>
                    <a:pt x="754" y="1258"/>
                  </a:lnTo>
                  <a:lnTo>
                    <a:pt x="753" y="1258"/>
                  </a:lnTo>
                  <a:lnTo>
                    <a:pt x="753" y="1258"/>
                  </a:lnTo>
                  <a:lnTo>
                    <a:pt x="753" y="1258"/>
                  </a:lnTo>
                  <a:lnTo>
                    <a:pt x="753"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899"/>
                  </a:lnTo>
                  <a:lnTo>
                    <a:pt x="752" y="899"/>
                  </a:lnTo>
                  <a:lnTo>
                    <a:pt x="752" y="1259"/>
                  </a:lnTo>
                  <a:lnTo>
                    <a:pt x="752" y="1259"/>
                  </a:lnTo>
                  <a:lnTo>
                    <a:pt x="752" y="1259"/>
                  </a:lnTo>
                  <a:lnTo>
                    <a:pt x="752" y="1259"/>
                  </a:lnTo>
                  <a:lnTo>
                    <a:pt x="752" y="1259"/>
                  </a:lnTo>
                  <a:lnTo>
                    <a:pt x="752" y="1259"/>
                  </a:lnTo>
                  <a:lnTo>
                    <a:pt x="752" y="1261"/>
                  </a:lnTo>
                  <a:lnTo>
                    <a:pt x="743" y="1261"/>
                  </a:lnTo>
                  <a:lnTo>
                    <a:pt x="743" y="1261"/>
                  </a:lnTo>
                  <a:lnTo>
                    <a:pt x="737" y="1261"/>
                  </a:lnTo>
                  <a:lnTo>
                    <a:pt x="737" y="1261"/>
                  </a:lnTo>
                  <a:lnTo>
                    <a:pt x="737" y="1261"/>
                  </a:lnTo>
                  <a:lnTo>
                    <a:pt x="737" y="1261"/>
                  </a:lnTo>
                  <a:lnTo>
                    <a:pt x="737" y="1261"/>
                  </a:lnTo>
                  <a:lnTo>
                    <a:pt x="737" y="1262"/>
                  </a:lnTo>
                  <a:lnTo>
                    <a:pt x="737" y="1262"/>
                  </a:lnTo>
                  <a:lnTo>
                    <a:pt x="737" y="1262"/>
                  </a:lnTo>
                  <a:lnTo>
                    <a:pt x="736" y="1262"/>
                  </a:lnTo>
                  <a:lnTo>
                    <a:pt x="736" y="1262"/>
                  </a:lnTo>
                  <a:lnTo>
                    <a:pt x="736" y="1262"/>
                  </a:lnTo>
                  <a:lnTo>
                    <a:pt x="736" y="899"/>
                  </a:lnTo>
                  <a:lnTo>
                    <a:pt x="736" y="899"/>
                  </a:lnTo>
                  <a:lnTo>
                    <a:pt x="736" y="1264"/>
                  </a:lnTo>
                  <a:lnTo>
                    <a:pt x="736" y="1264"/>
                  </a:lnTo>
                  <a:lnTo>
                    <a:pt x="736" y="899"/>
                  </a:lnTo>
                  <a:lnTo>
                    <a:pt x="736" y="899"/>
                  </a:lnTo>
                  <a:lnTo>
                    <a:pt x="736" y="899"/>
                  </a:lnTo>
                  <a:lnTo>
                    <a:pt x="736" y="899"/>
                  </a:lnTo>
                  <a:lnTo>
                    <a:pt x="736" y="899"/>
                  </a:lnTo>
                  <a:lnTo>
                    <a:pt x="732" y="899"/>
                  </a:lnTo>
                  <a:lnTo>
                    <a:pt x="732" y="899"/>
                  </a:lnTo>
                  <a:lnTo>
                    <a:pt x="728" y="899"/>
                  </a:lnTo>
                  <a:lnTo>
                    <a:pt x="728" y="1266"/>
                  </a:lnTo>
                  <a:lnTo>
                    <a:pt x="726" y="1266"/>
                  </a:lnTo>
                  <a:lnTo>
                    <a:pt x="726" y="1266"/>
                  </a:lnTo>
                  <a:lnTo>
                    <a:pt x="726" y="1266"/>
                  </a:lnTo>
                  <a:lnTo>
                    <a:pt x="726" y="1266"/>
                  </a:lnTo>
                  <a:lnTo>
                    <a:pt x="726" y="1266"/>
                  </a:lnTo>
                  <a:lnTo>
                    <a:pt x="726" y="1269"/>
                  </a:lnTo>
                  <a:lnTo>
                    <a:pt x="680" y="1269"/>
                  </a:lnTo>
                  <a:lnTo>
                    <a:pt x="680" y="1269"/>
                  </a:lnTo>
                  <a:lnTo>
                    <a:pt x="680" y="1269"/>
                  </a:lnTo>
                  <a:lnTo>
                    <a:pt x="680" y="1269"/>
                  </a:lnTo>
                  <a:lnTo>
                    <a:pt x="680" y="1269"/>
                  </a:lnTo>
                  <a:lnTo>
                    <a:pt x="680" y="1270"/>
                  </a:lnTo>
                  <a:lnTo>
                    <a:pt x="680" y="1270"/>
                  </a:lnTo>
                  <a:lnTo>
                    <a:pt x="680" y="1270"/>
                  </a:lnTo>
                  <a:lnTo>
                    <a:pt x="680" y="1270"/>
                  </a:lnTo>
                  <a:lnTo>
                    <a:pt x="680" y="1270"/>
                  </a:lnTo>
                  <a:lnTo>
                    <a:pt x="680" y="1270"/>
                  </a:lnTo>
                  <a:lnTo>
                    <a:pt x="680" y="1270"/>
                  </a:lnTo>
                  <a:lnTo>
                    <a:pt x="680" y="1270"/>
                  </a:lnTo>
                  <a:lnTo>
                    <a:pt x="680" y="1271"/>
                  </a:lnTo>
                  <a:lnTo>
                    <a:pt x="680" y="1271"/>
                  </a:lnTo>
                  <a:lnTo>
                    <a:pt x="680" y="1271"/>
                  </a:lnTo>
                  <a:lnTo>
                    <a:pt x="680" y="1271"/>
                  </a:lnTo>
                  <a:lnTo>
                    <a:pt x="680" y="1271"/>
                  </a:lnTo>
                  <a:lnTo>
                    <a:pt x="679" y="1271"/>
                  </a:lnTo>
                  <a:lnTo>
                    <a:pt x="679" y="1273"/>
                  </a:lnTo>
                  <a:lnTo>
                    <a:pt x="677" y="1273"/>
                  </a:lnTo>
                  <a:lnTo>
                    <a:pt x="677" y="1273"/>
                  </a:lnTo>
                  <a:lnTo>
                    <a:pt x="677" y="1273"/>
                  </a:lnTo>
                  <a:lnTo>
                    <a:pt x="677" y="1274"/>
                  </a:lnTo>
                  <a:lnTo>
                    <a:pt x="677" y="1274"/>
                  </a:lnTo>
                  <a:lnTo>
                    <a:pt x="677" y="1275"/>
                  </a:lnTo>
                  <a:lnTo>
                    <a:pt x="677" y="1275"/>
                  </a:lnTo>
                  <a:lnTo>
                    <a:pt x="677" y="1275"/>
                  </a:lnTo>
                  <a:lnTo>
                    <a:pt x="677" y="1275"/>
                  </a:lnTo>
                  <a:lnTo>
                    <a:pt x="677" y="1275"/>
                  </a:lnTo>
                  <a:lnTo>
                    <a:pt x="677" y="1275"/>
                  </a:lnTo>
                  <a:lnTo>
                    <a:pt x="677" y="899"/>
                  </a:lnTo>
                  <a:lnTo>
                    <a:pt x="677" y="899"/>
                  </a:lnTo>
                  <a:lnTo>
                    <a:pt x="677" y="899"/>
                  </a:lnTo>
                  <a:lnTo>
                    <a:pt x="677" y="899"/>
                  </a:lnTo>
                  <a:lnTo>
                    <a:pt x="677" y="1276"/>
                  </a:lnTo>
                  <a:lnTo>
                    <a:pt x="677" y="1276"/>
                  </a:lnTo>
                  <a:lnTo>
                    <a:pt x="677" y="1276"/>
                  </a:lnTo>
                  <a:lnTo>
                    <a:pt x="677" y="1276"/>
                  </a:lnTo>
                  <a:lnTo>
                    <a:pt x="677" y="1276"/>
                  </a:lnTo>
                  <a:lnTo>
                    <a:pt x="677" y="1276"/>
                  </a:lnTo>
                  <a:lnTo>
                    <a:pt x="677" y="1276"/>
                  </a:lnTo>
                  <a:lnTo>
                    <a:pt x="675" y="1276"/>
                  </a:lnTo>
                  <a:lnTo>
                    <a:pt x="675" y="1276"/>
                  </a:lnTo>
                  <a:lnTo>
                    <a:pt x="674" y="1276"/>
                  </a:lnTo>
                  <a:lnTo>
                    <a:pt x="674" y="1276"/>
                  </a:lnTo>
                  <a:lnTo>
                    <a:pt x="674" y="1276"/>
                  </a:lnTo>
                  <a:lnTo>
                    <a:pt x="674" y="1276"/>
                  </a:lnTo>
                  <a:lnTo>
                    <a:pt x="673" y="1276"/>
                  </a:lnTo>
                  <a:lnTo>
                    <a:pt x="673" y="1276"/>
                  </a:lnTo>
                  <a:lnTo>
                    <a:pt x="673" y="1276"/>
                  </a:lnTo>
                  <a:lnTo>
                    <a:pt x="673" y="1276"/>
                  </a:lnTo>
                  <a:lnTo>
                    <a:pt x="673" y="1276"/>
                  </a:lnTo>
                  <a:lnTo>
                    <a:pt x="673" y="1276"/>
                  </a:lnTo>
                  <a:lnTo>
                    <a:pt x="673" y="1276"/>
                  </a:lnTo>
                  <a:lnTo>
                    <a:pt x="673" y="899"/>
                  </a:lnTo>
                  <a:lnTo>
                    <a:pt x="663" y="899"/>
                  </a:lnTo>
                  <a:lnTo>
                    <a:pt x="663" y="899"/>
                  </a:lnTo>
                  <a:lnTo>
                    <a:pt x="663" y="899"/>
                  </a:lnTo>
                  <a:lnTo>
                    <a:pt x="663" y="1278"/>
                  </a:lnTo>
                  <a:lnTo>
                    <a:pt x="653" y="1278"/>
                  </a:lnTo>
                  <a:lnTo>
                    <a:pt x="653" y="1278"/>
                  </a:lnTo>
                  <a:lnTo>
                    <a:pt x="651" y="1278"/>
                  </a:lnTo>
                  <a:lnTo>
                    <a:pt x="651" y="1278"/>
                  </a:lnTo>
                  <a:lnTo>
                    <a:pt x="650" y="1278"/>
                  </a:lnTo>
                  <a:lnTo>
                    <a:pt x="650" y="1278"/>
                  </a:lnTo>
                  <a:lnTo>
                    <a:pt x="649" y="1278"/>
                  </a:lnTo>
                  <a:lnTo>
                    <a:pt x="649" y="1278"/>
                  </a:lnTo>
                  <a:lnTo>
                    <a:pt x="649" y="1278"/>
                  </a:lnTo>
                  <a:lnTo>
                    <a:pt x="649" y="1278"/>
                  </a:lnTo>
                  <a:lnTo>
                    <a:pt x="649" y="1278"/>
                  </a:lnTo>
                  <a:lnTo>
                    <a:pt x="649" y="1278"/>
                  </a:lnTo>
                  <a:lnTo>
                    <a:pt x="649" y="1278"/>
                  </a:lnTo>
                  <a:lnTo>
                    <a:pt x="649" y="1278"/>
                  </a:lnTo>
                  <a:lnTo>
                    <a:pt x="649" y="1278"/>
                  </a:lnTo>
                  <a:lnTo>
                    <a:pt x="649" y="899"/>
                  </a:lnTo>
                  <a:lnTo>
                    <a:pt x="649" y="899"/>
                  </a:lnTo>
                  <a:lnTo>
                    <a:pt x="649" y="899"/>
                  </a:lnTo>
                  <a:lnTo>
                    <a:pt x="649" y="899"/>
                  </a:lnTo>
                  <a:lnTo>
                    <a:pt x="649" y="1281"/>
                  </a:lnTo>
                  <a:lnTo>
                    <a:pt x="629" y="1281"/>
                  </a:lnTo>
                  <a:lnTo>
                    <a:pt x="629" y="1281"/>
                  </a:lnTo>
                  <a:lnTo>
                    <a:pt x="616" y="1281"/>
                  </a:lnTo>
                  <a:lnTo>
                    <a:pt x="616" y="1281"/>
                  </a:lnTo>
                  <a:lnTo>
                    <a:pt x="612" y="1281"/>
                  </a:lnTo>
                  <a:lnTo>
                    <a:pt x="612" y="1281"/>
                  </a:lnTo>
                  <a:lnTo>
                    <a:pt x="610" y="1281"/>
                  </a:lnTo>
                  <a:lnTo>
                    <a:pt x="610" y="1281"/>
                  </a:lnTo>
                  <a:lnTo>
                    <a:pt x="608" y="1281"/>
                  </a:lnTo>
                  <a:lnTo>
                    <a:pt x="608" y="1281"/>
                  </a:lnTo>
                  <a:lnTo>
                    <a:pt x="607" y="1281"/>
                  </a:lnTo>
                  <a:lnTo>
                    <a:pt x="607" y="1281"/>
                  </a:lnTo>
                  <a:lnTo>
                    <a:pt x="607" y="1281"/>
                  </a:lnTo>
                  <a:lnTo>
                    <a:pt x="607" y="1281"/>
                  </a:lnTo>
                  <a:lnTo>
                    <a:pt x="607" y="1281"/>
                  </a:lnTo>
                  <a:lnTo>
                    <a:pt x="607" y="1281"/>
                  </a:lnTo>
                  <a:lnTo>
                    <a:pt x="607" y="1281"/>
                  </a:lnTo>
                  <a:lnTo>
                    <a:pt x="607" y="1281"/>
                  </a:lnTo>
                  <a:lnTo>
                    <a:pt x="606" y="1281"/>
                  </a:lnTo>
                  <a:lnTo>
                    <a:pt x="606" y="1281"/>
                  </a:lnTo>
                  <a:lnTo>
                    <a:pt x="606" y="1281"/>
                  </a:lnTo>
                  <a:lnTo>
                    <a:pt x="606" y="1281"/>
                  </a:lnTo>
                  <a:lnTo>
                    <a:pt x="606" y="1281"/>
                  </a:lnTo>
                  <a:lnTo>
                    <a:pt x="606" y="1281"/>
                  </a:lnTo>
                  <a:lnTo>
                    <a:pt x="606" y="1281"/>
                  </a:lnTo>
                  <a:lnTo>
                    <a:pt x="606" y="1281"/>
                  </a:lnTo>
                  <a:lnTo>
                    <a:pt x="606" y="1281"/>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3"/>
                  </a:lnTo>
                  <a:lnTo>
                    <a:pt x="605" y="1283"/>
                  </a:lnTo>
                  <a:lnTo>
                    <a:pt x="605" y="1284"/>
                  </a:lnTo>
                  <a:lnTo>
                    <a:pt x="605" y="1284"/>
                  </a:lnTo>
                  <a:lnTo>
                    <a:pt x="605" y="1284"/>
                  </a:lnTo>
                  <a:lnTo>
                    <a:pt x="605" y="1284"/>
                  </a:lnTo>
                  <a:lnTo>
                    <a:pt x="605" y="1285"/>
                  </a:lnTo>
                  <a:lnTo>
                    <a:pt x="602" y="1285"/>
                  </a:lnTo>
                  <a:lnTo>
                    <a:pt x="602" y="1285"/>
                  </a:lnTo>
                  <a:lnTo>
                    <a:pt x="600" y="1285"/>
                  </a:lnTo>
                  <a:lnTo>
                    <a:pt x="600"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7"/>
                  </a:lnTo>
                  <a:lnTo>
                    <a:pt x="598" y="1287"/>
                  </a:lnTo>
                  <a:lnTo>
                    <a:pt x="598" y="1287"/>
                  </a:lnTo>
                  <a:lnTo>
                    <a:pt x="597" y="1287"/>
                  </a:lnTo>
                  <a:lnTo>
                    <a:pt x="597" y="1288"/>
                  </a:lnTo>
                  <a:lnTo>
                    <a:pt x="596" y="1288"/>
                  </a:lnTo>
                  <a:lnTo>
                    <a:pt x="596" y="1288"/>
                  </a:lnTo>
                  <a:lnTo>
                    <a:pt x="595" y="1288"/>
                  </a:lnTo>
                  <a:lnTo>
                    <a:pt x="595" y="1289"/>
                  </a:lnTo>
                  <a:lnTo>
                    <a:pt x="595" y="1289"/>
                  </a:lnTo>
                  <a:lnTo>
                    <a:pt x="595" y="1289"/>
                  </a:lnTo>
                  <a:lnTo>
                    <a:pt x="594" y="1289"/>
                  </a:lnTo>
                  <a:lnTo>
                    <a:pt x="594" y="1290"/>
                  </a:lnTo>
                  <a:lnTo>
                    <a:pt x="592" y="1290"/>
                  </a:lnTo>
                  <a:lnTo>
                    <a:pt x="592" y="899"/>
                  </a:lnTo>
                  <a:lnTo>
                    <a:pt x="591" y="899"/>
                  </a:lnTo>
                  <a:lnTo>
                    <a:pt x="591" y="1290"/>
                  </a:lnTo>
                  <a:lnTo>
                    <a:pt x="590" y="1290"/>
                  </a:lnTo>
                  <a:lnTo>
                    <a:pt x="590" y="1290"/>
                  </a:lnTo>
                  <a:lnTo>
                    <a:pt x="589" y="1290"/>
                  </a:lnTo>
                  <a:lnTo>
                    <a:pt x="589" y="1290"/>
                  </a:lnTo>
                  <a:lnTo>
                    <a:pt x="588" y="1290"/>
                  </a:lnTo>
                  <a:lnTo>
                    <a:pt x="588" y="1290"/>
                  </a:lnTo>
                  <a:lnTo>
                    <a:pt x="588" y="1290"/>
                  </a:lnTo>
                  <a:lnTo>
                    <a:pt x="588" y="1290"/>
                  </a:lnTo>
                  <a:lnTo>
                    <a:pt x="587" y="1290"/>
                  </a:lnTo>
                  <a:lnTo>
                    <a:pt x="587" y="1290"/>
                  </a:lnTo>
                  <a:lnTo>
                    <a:pt x="587" y="1290"/>
                  </a:lnTo>
                  <a:lnTo>
                    <a:pt x="587" y="1290"/>
                  </a:lnTo>
                  <a:lnTo>
                    <a:pt x="587" y="1290"/>
                  </a:lnTo>
                  <a:lnTo>
                    <a:pt x="587"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1"/>
                  </a:lnTo>
                  <a:lnTo>
                    <a:pt x="582" y="1291"/>
                  </a:lnTo>
                  <a:lnTo>
                    <a:pt x="582" y="1291"/>
                  </a:lnTo>
                  <a:lnTo>
                    <a:pt x="582" y="1291"/>
                  </a:lnTo>
                  <a:lnTo>
                    <a:pt x="582" y="1292"/>
                  </a:lnTo>
                  <a:lnTo>
                    <a:pt x="582" y="1292"/>
                  </a:lnTo>
                  <a:lnTo>
                    <a:pt x="582" y="1292"/>
                  </a:lnTo>
                  <a:lnTo>
                    <a:pt x="582" y="1292"/>
                  </a:lnTo>
                  <a:lnTo>
                    <a:pt x="582" y="1292"/>
                  </a:lnTo>
                  <a:lnTo>
                    <a:pt x="581" y="1292"/>
                  </a:lnTo>
                  <a:lnTo>
                    <a:pt x="581" y="1292"/>
                  </a:lnTo>
                  <a:lnTo>
                    <a:pt x="580" y="1292"/>
                  </a:lnTo>
                  <a:lnTo>
                    <a:pt x="580" y="1292"/>
                  </a:lnTo>
                  <a:lnTo>
                    <a:pt x="579" y="1292"/>
                  </a:lnTo>
                  <a:lnTo>
                    <a:pt x="579" y="1292"/>
                  </a:lnTo>
                  <a:lnTo>
                    <a:pt x="576" y="1292"/>
                  </a:lnTo>
                  <a:lnTo>
                    <a:pt x="576" y="1292"/>
                  </a:lnTo>
                  <a:lnTo>
                    <a:pt x="574" y="1292"/>
                  </a:lnTo>
                  <a:lnTo>
                    <a:pt x="574"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3"/>
                  </a:lnTo>
                  <a:lnTo>
                    <a:pt x="554" y="1293"/>
                  </a:lnTo>
                  <a:lnTo>
                    <a:pt x="554" y="1293"/>
                  </a:lnTo>
                  <a:lnTo>
                    <a:pt x="554" y="1293"/>
                  </a:lnTo>
                  <a:lnTo>
                    <a:pt x="554" y="1294"/>
                  </a:lnTo>
                  <a:lnTo>
                    <a:pt x="551" y="1294"/>
                  </a:lnTo>
                  <a:lnTo>
                    <a:pt x="551" y="1294"/>
                  </a:lnTo>
                  <a:lnTo>
                    <a:pt x="550" y="1294"/>
                  </a:lnTo>
                  <a:lnTo>
                    <a:pt x="550"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899"/>
                  </a:lnTo>
                  <a:lnTo>
                    <a:pt x="548" y="899"/>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899"/>
                  </a:lnTo>
                  <a:lnTo>
                    <a:pt x="548" y="899"/>
                  </a:lnTo>
                  <a:lnTo>
                    <a:pt x="548" y="1297"/>
                  </a:lnTo>
                  <a:lnTo>
                    <a:pt x="548" y="1297"/>
                  </a:lnTo>
                  <a:lnTo>
                    <a:pt x="548" y="1297"/>
                  </a:lnTo>
                  <a:lnTo>
                    <a:pt x="548" y="1297"/>
                  </a:lnTo>
                  <a:lnTo>
                    <a:pt x="548" y="1298"/>
                  </a:lnTo>
                  <a:lnTo>
                    <a:pt x="538" y="1298"/>
                  </a:lnTo>
                  <a:lnTo>
                    <a:pt x="538" y="1298"/>
                  </a:lnTo>
                  <a:lnTo>
                    <a:pt x="534" y="1298"/>
                  </a:lnTo>
                  <a:lnTo>
                    <a:pt x="534" y="1298"/>
                  </a:lnTo>
                  <a:lnTo>
                    <a:pt x="533" y="1298"/>
                  </a:lnTo>
                  <a:lnTo>
                    <a:pt x="533" y="1298"/>
                  </a:lnTo>
                  <a:lnTo>
                    <a:pt x="532" y="1298"/>
                  </a:lnTo>
                  <a:lnTo>
                    <a:pt x="532" y="1298"/>
                  </a:lnTo>
                  <a:lnTo>
                    <a:pt x="532" y="1298"/>
                  </a:lnTo>
                  <a:lnTo>
                    <a:pt x="532" y="1298"/>
                  </a:lnTo>
                  <a:lnTo>
                    <a:pt x="531" y="1298"/>
                  </a:lnTo>
                  <a:lnTo>
                    <a:pt x="531" y="1298"/>
                  </a:lnTo>
                  <a:lnTo>
                    <a:pt x="531" y="1298"/>
                  </a:lnTo>
                  <a:lnTo>
                    <a:pt x="531" y="1298"/>
                  </a:lnTo>
                  <a:lnTo>
                    <a:pt x="530" y="1298"/>
                  </a:lnTo>
                  <a:lnTo>
                    <a:pt x="530" y="1298"/>
                  </a:lnTo>
                  <a:lnTo>
                    <a:pt x="530" y="1298"/>
                  </a:lnTo>
                  <a:lnTo>
                    <a:pt x="530" y="1298"/>
                  </a:lnTo>
                  <a:lnTo>
                    <a:pt x="530" y="1298"/>
                  </a:lnTo>
                  <a:lnTo>
                    <a:pt x="530" y="1298"/>
                  </a:lnTo>
                  <a:lnTo>
                    <a:pt x="530" y="1298"/>
                  </a:lnTo>
                  <a:lnTo>
                    <a:pt x="530" y="1298"/>
                  </a:lnTo>
                  <a:lnTo>
                    <a:pt x="530" y="1298"/>
                  </a:lnTo>
                  <a:lnTo>
                    <a:pt x="530" y="899"/>
                  </a:lnTo>
                  <a:lnTo>
                    <a:pt x="529" y="899"/>
                  </a:lnTo>
                  <a:lnTo>
                    <a:pt x="529" y="899"/>
                  </a:lnTo>
                  <a:lnTo>
                    <a:pt x="529" y="899"/>
                  </a:lnTo>
                  <a:lnTo>
                    <a:pt x="529" y="1300"/>
                  </a:lnTo>
                  <a:lnTo>
                    <a:pt x="528" y="1300"/>
                  </a:lnTo>
                  <a:lnTo>
                    <a:pt x="528" y="1300"/>
                  </a:lnTo>
                  <a:lnTo>
                    <a:pt x="527" y="1300"/>
                  </a:lnTo>
                  <a:lnTo>
                    <a:pt x="527" y="1300"/>
                  </a:lnTo>
                  <a:lnTo>
                    <a:pt x="527" y="1300"/>
                  </a:lnTo>
                  <a:lnTo>
                    <a:pt x="527" y="899"/>
                  </a:lnTo>
                  <a:lnTo>
                    <a:pt x="527" y="899"/>
                  </a:lnTo>
                  <a:lnTo>
                    <a:pt x="527" y="1300"/>
                  </a:lnTo>
                  <a:lnTo>
                    <a:pt x="527" y="1300"/>
                  </a:lnTo>
                  <a:lnTo>
                    <a:pt x="527" y="899"/>
                  </a:lnTo>
                  <a:lnTo>
                    <a:pt x="527" y="899"/>
                  </a:lnTo>
                  <a:lnTo>
                    <a:pt x="527" y="1300"/>
                  </a:lnTo>
                  <a:lnTo>
                    <a:pt x="527" y="1300"/>
                  </a:lnTo>
                  <a:lnTo>
                    <a:pt x="527" y="899"/>
                  </a:lnTo>
                  <a:lnTo>
                    <a:pt x="527" y="899"/>
                  </a:lnTo>
                  <a:lnTo>
                    <a:pt x="527" y="899"/>
                  </a:lnTo>
                  <a:lnTo>
                    <a:pt x="527" y="899"/>
                  </a:lnTo>
                  <a:lnTo>
                    <a:pt x="527" y="899"/>
                  </a:lnTo>
                  <a:lnTo>
                    <a:pt x="527" y="899"/>
                  </a:lnTo>
                  <a:lnTo>
                    <a:pt x="527" y="1300"/>
                  </a:lnTo>
                  <a:lnTo>
                    <a:pt x="527" y="1300"/>
                  </a:lnTo>
                  <a:lnTo>
                    <a:pt x="527" y="1300"/>
                  </a:lnTo>
                  <a:lnTo>
                    <a:pt x="527" y="1300"/>
                  </a:lnTo>
                  <a:lnTo>
                    <a:pt x="527" y="899"/>
                  </a:lnTo>
                  <a:lnTo>
                    <a:pt x="527" y="899"/>
                  </a:lnTo>
                  <a:lnTo>
                    <a:pt x="527" y="1300"/>
                  </a:lnTo>
                  <a:lnTo>
                    <a:pt x="527" y="1300"/>
                  </a:lnTo>
                  <a:lnTo>
                    <a:pt x="527" y="1300"/>
                  </a:lnTo>
                  <a:lnTo>
                    <a:pt x="527" y="1300"/>
                  </a:lnTo>
                  <a:lnTo>
                    <a:pt x="527" y="1300"/>
                  </a:lnTo>
                  <a:lnTo>
                    <a:pt x="527" y="1300"/>
                  </a:lnTo>
                  <a:lnTo>
                    <a:pt x="527" y="899"/>
                  </a:lnTo>
                  <a:lnTo>
                    <a:pt x="527" y="899"/>
                  </a:lnTo>
                  <a:lnTo>
                    <a:pt x="527"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899"/>
                  </a:lnTo>
                  <a:lnTo>
                    <a:pt x="525" y="899"/>
                  </a:lnTo>
                  <a:lnTo>
                    <a:pt x="525" y="899"/>
                  </a:lnTo>
                  <a:lnTo>
                    <a:pt x="525" y="899"/>
                  </a:lnTo>
                  <a:lnTo>
                    <a:pt x="525" y="899"/>
                  </a:lnTo>
                  <a:lnTo>
                    <a:pt x="522" y="899"/>
                  </a:lnTo>
                  <a:lnTo>
                    <a:pt x="522" y="899"/>
                  </a:lnTo>
                  <a:lnTo>
                    <a:pt x="521" y="899"/>
                  </a:lnTo>
                  <a:lnTo>
                    <a:pt x="521" y="899"/>
                  </a:lnTo>
                  <a:lnTo>
                    <a:pt x="520" y="899"/>
                  </a:lnTo>
                  <a:lnTo>
                    <a:pt x="520" y="899"/>
                  </a:lnTo>
                  <a:lnTo>
                    <a:pt x="520" y="899"/>
                  </a:lnTo>
                  <a:lnTo>
                    <a:pt x="520"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899"/>
                  </a:lnTo>
                  <a:lnTo>
                    <a:pt x="519" y="1307"/>
                  </a:lnTo>
                  <a:lnTo>
                    <a:pt x="519" y="1307"/>
                  </a:lnTo>
                  <a:lnTo>
                    <a:pt x="519" y="1307"/>
                  </a:lnTo>
                  <a:lnTo>
                    <a:pt x="519" y="1307"/>
                  </a:lnTo>
                  <a:lnTo>
                    <a:pt x="519" y="1307"/>
                  </a:lnTo>
                  <a:lnTo>
                    <a:pt x="519" y="1307"/>
                  </a:lnTo>
                  <a:lnTo>
                    <a:pt x="519" y="899"/>
                  </a:lnTo>
                  <a:lnTo>
                    <a:pt x="519" y="899"/>
                  </a:lnTo>
                  <a:lnTo>
                    <a:pt x="519" y="899"/>
                  </a:lnTo>
                  <a:lnTo>
                    <a:pt x="519" y="899"/>
                  </a:lnTo>
                  <a:lnTo>
                    <a:pt x="519" y="899"/>
                  </a:lnTo>
                  <a:lnTo>
                    <a:pt x="519" y="899"/>
                  </a:lnTo>
                  <a:lnTo>
                    <a:pt x="519" y="1308"/>
                  </a:lnTo>
                  <a:lnTo>
                    <a:pt x="519" y="1308"/>
                  </a:lnTo>
                  <a:lnTo>
                    <a:pt x="519" y="1308"/>
                  </a:lnTo>
                  <a:lnTo>
                    <a:pt x="514" y="1308"/>
                  </a:lnTo>
                  <a:lnTo>
                    <a:pt x="514" y="1308"/>
                  </a:lnTo>
                  <a:lnTo>
                    <a:pt x="512" y="1308"/>
                  </a:lnTo>
                  <a:lnTo>
                    <a:pt x="512" y="1308"/>
                  </a:lnTo>
                  <a:lnTo>
                    <a:pt x="511" y="1308"/>
                  </a:lnTo>
                  <a:lnTo>
                    <a:pt x="511" y="1308"/>
                  </a:lnTo>
                  <a:lnTo>
                    <a:pt x="511" y="1308"/>
                  </a:lnTo>
                  <a:lnTo>
                    <a:pt x="511" y="1308"/>
                  </a:lnTo>
                  <a:lnTo>
                    <a:pt x="511" y="1308"/>
                  </a:lnTo>
                  <a:lnTo>
                    <a:pt x="511" y="1308"/>
                  </a:lnTo>
                  <a:lnTo>
                    <a:pt x="511" y="1308"/>
                  </a:lnTo>
                  <a:lnTo>
                    <a:pt x="511" y="1309"/>
                  </a:lnTo>
                  <a:lnTo>
                    <a:pt x="511" y="1309"/>
                  </a:lnTo>
                  <a:lnTo>
                    <a:pt x="511" y="1309"/>
                  </a:lnTo>
                  <a:lnTo>
                    <a:pt x="511" y="1309"/>
                  </a:lnTo>
                  <a:lnTo>
                    <a:pt x="511" y="899"/>
                  </a:lnTo>
                  <a:lnTo>
                    <a:pt x="510" y="899"/>
                  </a:lnTo>
                  <a:lnTo>
                    <a:pt x="510" y="1314"/>
                  </a:lnTo>
                  <a:lnTo>
                    <a:pt x="510" y="1314"/>
                  </a:lnTo>
                  <a:lnTo>
                    <a:pt x="510" y="1314"/>
                  </a:lnTo>
                  <a:lnTo>
                    <a:pt x="510" y="1314"/>
                  </a:lnTo>
                  <a:lnTo>
                    <a:pt x="510" y="1314"/>
                  </a:lnTo>
                  <a:lnTo>
                    <a:pt x="477" y="1314"/>
                  </a:lnTo>
                  <a:lnTo>
                    <a:pt x="477" y="899"/>
                  </a:lnTo>
                  <a:lnTo>
                    <a:pt x="477" y="899"/>
                  </a:lnTo>
                  <a:lnTo>
                    <a:pt x="477" y="1315"/>
                  </a:lnTo>
                  <a:lnTo>
                    <a:pt x="477" y="1315"/>
                  </a:lnTo>
                  <a:lnTo>
                    <a:pt x="477" y="1315"/>
                  </a:lnTo>
                  <a:lnTo>
                    <a:pt x="475" y="1315"/>
                  </a:lnTo>
                  <a:lnTo>
                    <a:pt x="475" y="1316"/>
                  </a:lnTo>
                  <a:lnTo>
                    <a:pt x="474" y="1316"/>
                  </a:lnTo>
                  <a:lnTo>
                    <a:pt x="474" y="1317"/>
                  </a:lnTo>
                  <a:lnTo>
                    <a:pt x="472" y="1317"/>
                  </a:lnTo>
                  <a:lnTo>
                    <a:pt x="472" y="1317"/>
                  </a:lnTo>
                  <a:lnTo>
                    <a:pt x="472" y="1317"/>
                  </a:lnTo>
                  <a:lnTo>
                    <a:pt x="472" y="1317"/>
                  </a:lnTo>
                  <a:lnTo>
                    <a:pt x="471" y="1317"/>
                  </a:lnTo>
                  <a:lnTo>
                    <a:pt x="471" y="1317"/>
                  </a:lnTo>
                  <a:lnTo>
                    <a:pt x="471" y="1317"/>
                  </a:lnTo>
                  <a:lnTo>
                    <a:pt x="471" y="1317"/>
                  </a:lnTo>
                  <a:lnTo>
                    <a:pt x="471" y="1317"/>
                  </a:lnTo>
                  <a:lnTo>
                    <a:pt x="471" y="1317"/>
                  </a:lnTo>
                  <a:lnTo>
                    <a:pt x="471" y="1317"/>
                  </a:lnTo>
                  <a:lnTo>
                    <a:pt x="471" y="1317"/>
                  </a:lnTo>
                  <a:lnTo>
                    <a:pt x="470" y="1317"/>
                  </a:lnTo>
                  <a:lnTo>
                    <a:pt x="470" y="1317"/>
                  </a:lnTo>
                  <a:lnTo>
                    <a:pt x="470" y="1317"/>
                  </a:lnTo>
                  <a:lnTo>
                    <a:pt x="470" y="1317"/>
                  </a:lnTo>
                  <a:lnTo>
                    <a:pt x="470" y="1317"/>
                  </a:lnTo>
                  <a:lnTo>
                    <a:pt x="470" y="1318"/>
                  </a:lnTo>
                  <a:lnTo>
                    <a:pt x="464" y="1318"/>
                  </a:lnTo>
                  <a:lnTo>
                    <a:pt x="464" y="1318"/>
                  </a:lnTo>
                  <a:lnTo>
                    <a:pt x="463" y="1318"/>
                  </a:lnTo>
                  <a:lnTo>
                    <a:pt x="463" y="1318"/>
                  </a:lnTo>
                  <a:lnTo>
                    <a:pt x="462" y="1318"/>
                  </a:lnTo>
                  <a:lnTo>
                    <a:pt x="462" y="1318"/>
                  </a:lnTo>
                  <a:lnTo>
                    <a:pt x="461" y="1318"/>
                  </a:lnTo>
                  <a:lnTo>
                    <a:pt x="461" y="1318"/>
                  </a:lnTo>
                  <a:lnTo>
                    <a:pt x="460" y="1318"/>
                  </a:lnTo>
                  <a:lnTo>
                    <a:pt x="460" y="1318"/>
                  </a:lnTo>
                  <a:lnTo>
                    <a:pt x="460" y="1318"/>
                  </a:lnTo>
                  <a:lnTo>
                    <a:pt x="460" y="1318"/>
                  </a:lnTo>
                  <a:lnTo>
                    <a:pt x="459" y="1318"/>
                  </a:lnTo>
                  <a:lnTo>
                    <a:pt x="459"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5"/>
                  </a:lnTo>
                  <a:lnTo>
                    <a:pt x="451" y="1325"/>
                  </a:lnTo>
                  <a:lnTo>
                    <a:pt x="451" y="1325"/>
                  </a:lnTo>
                  <a:lnTo>
                    <a:pt x="450" y="1325"/>
                  </a:lnTo>
                  <a:lnTo>
                    <a:pt x="450" y="1325"/>
                  </a:lnTo>
                  <a:lnTo>
                    <a:pt x="449" y="1325"/>
                  </a:lnTo>
                  <a:lnTo>
                    <a:pt x="449"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7" y="1325"/>
                  </a:lnTo>
                  <a:lnTo>
                    <a:pt x="447" y="1325"/>
                  </a:lnTo>
                  <a:lnTo>
                    <a:pt x="447" y="1325"/>
                  </a:lnTo>
                  <a:lnTo>
                    <a:pt x="447" y="1327"/>
                  </a:lnTo>
                  <a:lnTo>
                    <a:pt x="439" y="1327"/>
                  </a:lnTo>
                  <a:lnTo>
                    <a:pt x="439" y="1327"/>
                  </a:lnTo>
                  <a:lnTo>
                    <a:pt x="436" y="1327"/>
                  </a:lnTo>
                  <a:lnTo>
                    <a:pt x="436" y="1327"/>
                  </a:lnTo>
                  <a:lnTo>
                    <a:pt x="433" y="1327"/>
                  </a:lnTo>
                  <a:lnTo>
                    <a:pt x="433" y="1327"/>
                  </a:lnTo>
                  <a:lnTo>
                    <a:pt x="431" y="1327"/>
                  </a:lnTo>
                  <a:lnTo>
                    <a:pt x="431"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9"/>
                  </a:lnTo>
                  <a:lnTo>
                    <a:pt x="430" y="1329"/>
                  </a:lnTo>
                  <a:lnTo>
                    <a:pt x="430" y="1330"/>
                  </a:lnTo>
                  <a:lnTo>
                    <a:pt x="430" y="1330"/>
                  </a:lnTo>
                  <a:lnTo>
                    <a:pt x="430" y="1330"/>
                  </a:lnTo>
                  <a:lnTo>
                    <a:pt x="430" y="1330"/>
                  </a:lnTo>
                  <a:lnTo>
                    <a:pt x="430" y="1331"/>
                  </a:lnTo>
                  <a:lnTo>
                    <a:pt x="430" y="1331"/>
                  </a:lnTo>
                  <a:lnTo>
                    <a:pt x="430" y="1331"/>
                  </a:lnTo>
                  <a:lnTo>
                    <a:pt x="424" y="1331"/>
                  </a:lnTo>
                  <a:lnTo>
                    <a:pt x="424" y="1331"/>
                  </a:lnTo>
                  <a:lnTo>
                    <a:pt x="418" y="1331"/>
                  </a:lnTo>
                  <a:lnTo>
                    <a:pt x="418" y="1331"/>
                  </a:lnTo>
                  <a:lnTo>
                    <a:pt x="415" y="1331"/>
                  </a:lnTo>
                  <a:lnTo>
                    <a:pt x="415" y="1331"/>
                  </a:lnTo>
                  <a:lnTo>
                    <a:pt x="413" y="1331"/>
                  </a:lnTo>
                  <a:lnTo>
                    <a:pt x="413" y="1331"/>
                  </a:lnTo>
                  <a:lnTo>
                    <a:pt x="412" y="1331"/>
                  </a:lnTo>
                  <a:lnTo>
                    <a:pt x="412" y="1331"/>
                  </a:lnTo>
                  <a:lnTo>
                    <a:pt x="410" y="1331"/>
                  </a:lnTo>
                  <a:lnTo>
                    <a:pt x="410" y="1331"/>
                  </a:lnTo>
                  <a:lnTo>
                    <a:pt x="409" y="1331"/>
                  </a:lnTo>
                  <a:lnTo>
                    <a:pt x="409" y="1331"/>
                  </a:lnTo>
                  <a:lnTo>
                    <a:pt x="407" y="1331"/>
                  </a:lnTo>
                  <a:lnTo>
                    <a:pt x="407" y="1331"/>
                  </a:lnTo>
                  <a:lnTo>
                    <a:pt x="406" y="1331"/>
                  </a:lnTo>
                  <a:lnTo>
                    <a:pt x="406" y="1331"/>
                  </a:lnTo>
                  <a:lnTo>
                    <a:pt x="405" y="1331"/>
                  </a:lnTo>
                  <a:lnTo>
                    <a:pt x="405" y="1331"/>
                  </a:lnTo>
                  <a:lnTo>
                    <a:pt x="405" y="1331"/>
                  </a:lnTo>
                  <a:lnTo>
                    <a:pt x="405" y="1331"/>
                  </a:lnTo>
                  <a:lnTo>
                    <a:pt x="405" y="1331"/>
                  </a:lnTo>
                  <a:lnTo>
                    <a:pt x="405" y="1331"/>
                  </a:lnTo>
                  <a:lnTo>
                    <a:pt x="404" y="1331"/>
                  </a:lnTo>
                  <a:lnTo>
                    <a:pt x="404" y="1331"/>
                  </a:lnTo>
                  <a:lnTo>
                    <a:pt x="403" y="1331"/>
                  </a:lnTo>
                  <a:lnTo>
                    <a:pt x="403"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899"/>
                  </a:lnTo>
                  <a:lnTo>
                    <a:pt x="400" y="899"/>
                  </a:lnTo>
                  <a:lnTo>
                    <a:pt x="400" y="899"/>
                  </a:lnTo>
                  <a:lnTo>
                    <a:pt x="400" y="899"/>
                  </a:lnTo>
                  <a:lnTo>
                    <a:pt x="400" y="899"/>
                  </a:lnTo>
                  <a:lnTo>
                    <a:pt x="400" y="899"/>
                  </a:lnTo>
                  <a:lnTo>
                    <a:pt x="400" y="1333"/>
                  </a:lnTo>
                  <a:lnTo>
                    <a:pt x="399" y="1333"/>
                  </a:lnTo>
                  <a:lnTo>
                    <a:pt x="399" y="899"/>
                  </a:lnTo>
                  <a:lnTo>
                    <a:pt x="399" y="899"/>
                  </a:lnTo>
                  <a:lnTo>
                    <a:pt x="399" y="899"/>
                  </a:lnTo>
                  <a:lnTo>
                    <a:pt x="399" y="899"/>
                  </a:lnTo>
                  <a:lnTo>
                    <a:pt x="399" y="1334"/>
                  </a:lnTo>
                  <a:lnTo>
                    <a:pt x="398" y="1334"/>
                  </a:lnTo>
                  <a:lnTo>
                    <a:pt x="398" y="1334"/>
                  </a:lnTo>
                  <a:lnTo>
                    <a:pt x="398" y="1334"/>
                  </a:lnTo>
                  <a:lnTo>
                    <a:pt x="398" y="1334"/>
                  </a:lnTo>
                  <a:lnTo>
                    <a:pt x="398" y="1334"/>
                  </a:lnTo>
                  <a:lnTo>
                    <a:pt x="398" y="1335"/>
                  </a:lnTo>
                  <a:lnTo>
                    <a:pt x="398" y="1335"/>
                  </a:lnTo>
                  <a:lnTo>
                    <a:pt x="398" y="1335"/>
                  </a:lnTo>
                  <a:lnTo>
                    <a:pt x="398" y="1335"/>
                  </a:lnTo>
                  <a:lnTo>
                    <a:pt x="398" y="1336"/>
                  </a:lnTo>
                  <a:lnTo>
                    <a:pt x="398" y="1336"/>
                  </a:lnTo>
                  <a:lnTo>
                    <a:pt x="398" y="1336"/>
                  </a:lnTo>
                  <a:lnTo>
                    <a:pt x="398" y="1336"/>
                  </a:lnTo>
                  <a:lnTo>
                    <a:pt x="398" y="1336"/>
                  </a:lnTo>
                  <a:lnTo>
                    <a:pt x="398" y="1336"/>
                  </a:lnTo>
                  <a:lnTo>
                    <a:pt x="398" y="1336"/>
                  </a:lnTo>
                  <a:lnTo>
                    <a:pt x="398" y="1336"/>
                  </a:lnTo>
                  <a:lnTo>
                    <a:pt x="398" y="1336"/>
                  </a:lnTo>
                  <a:lnTo>
                    <a:pt x="387" y="1336"/>
                  </a:lnTo>
                  <a:lnTo>
                    <a:pt x="387" y="1336"/>
                  </a:lnTo>
                  <a:lnTo>
                    <a:pt x="384" y="1336"/>
                  </a:lnTo>
                  <a:lnTo>
                    <a:pt x="384" y="1336"/>
                  </a:lnTo>
                  <a:lnTo>
                    <a:pt x="383" y="1336"/>
                  </a:lnTo>
                  <a:lnTo>
                    <a:pt x="383" y="1336"/>
                  </a:lnTo>
                  <a:lnTo>
                    <a:pt x="383" y="1336"/>
                  </a:lnTo>
                  <a:lnTo>
                    <a:pt x="383" y="1337"/>
                  </a:lnTo>
                  <a:lnTo>
                    <a:pt x="383" y="1337"/>
                  </a:lnTo>
                  <a:lnTo>
                    <a:pt x="383" y="1341"/>
                  </a:lnTo>
                  <a:lnTo>
                    <a:pt x="383" y="1341"/>
                  </a:lnTo>
                  <a:lnTo>
                    <a:pt x="383" y="1341"/>
                  </a:lnTo>
                  <a:lnTo>
                    <a:pt x="383" y="1341"/>
                  </a:lnTo>
                  <a:lnTo>
                    <a:pt x="383" y="1342"/>
                  </a:lnTo>
                  <a:lnTo>
                    <a:pt x="383" y="1342"/>
                  </a:lnTo>
                  <a:lnTo>
                    <a:pt x="383" y="1342"/>
                  </a:lnTo>
                  <a:lnTo>
                    <a:pt x="383" y="1342"/>
                  </a:lnTo>
                  <a:lnTo>
                    <a:pt x="383" y="1342"/>
                  </a:lnTo>
                  <a:lnTo>
                    <a:pt x="383" y="1342"/>
                  </a:lnTo>
                  <a:lnTo>
                    <a:pt x="383" y="1342"/>
                  </a:lnTo>
                  <a:lnTo>
                    <a:pt x="382" y="1342"/>
                  </a:lnTo>
                  <a:lnTo>
                    <a:pt x="382" y="1342"/>
                  </a:lnTo>
                  <a:lnTo>
                    <a:pt x="382" y="1342"/>
                  </a:lnTo>
                  <a:lnTo>
                    <a:pt x="382" y="1342"/>
                  </a:lnTo>
                  <a:lnTo>
                    <a:pt x="382" y="1342"/>
                  </a:lnTo>
                  <a:lnTo>
                    <a:pt x="382" y="1347"/>
                  </a:lnTo>
                  <a:lnTo>
                    <a:pt x="382" y="1347"/>
                  </a:lnTo>
                  <a:lnTo>
                    <a:pt x="382" y="1347"/>
                  </a:lnTo>
                  <a:lnTo>
                    <a:pt x="382" y="1347"/>
                  </a:lnTo>
                  <a:lnTo>
                    <a:pt x="382" y="1348"/>
                  </a:lnTo>
                  <a:lnTo>
                    <a:pt x="382" y="1348"/>
                  </a:lnTo>
                  <a:lnTo>
                    <a:pt x="382" y="1348"/>
                  </a:lnTo>
                  <a:lnTo>
                    <a:pt x="382" y="1348"/>
                  </a:lnTo>
                  <a:lnTo>
                    <a:pt x="382" y="899"/>
                  </a:lnTo>
                  <a:lnTo>
                    <a:pt x="381" y="899"/>
                  </a:lnTo>
                  <a:lnTo>
                    <a:pt x="381" y="1349"/>
                  </a:lnTo>
                  <a:lnTo>
                    <a:pt x="380" y="1349"/>
                  </a:lnTo>
                  <a:lnTo>
                    <a:pt x="380" y="1349"/>
                  </a:lnTo>
                  <a:lnTo>
                    <a:pt x="379" y="1349"/>
                  </a:lnTo>
                  <a:lnTo>
                    <a:pt x="379" y="899"/>
                  </a:lnTo>
                  <a:lnTo>
                    <a:pt x="378" y="899"/>
                  </a:lnTo>
                  <a:lnTo>
                    <a:pt x="378" y="899"/>
                  </a:lnTo>
                  <a:lnTo>
                    <a:pt x="378" y="899"/>
                  </a:lnTo>
                  <a:lnTo>
                    <a:pt x="378" y="1349"/>
                  </a:lnTo>
                  <a:lnTo>
                    <a:pt x="378" y="1349"/>
                  </a:lnTo>
                  <a:lnTo>
                    <a:pt x="378" y="1349"/>
                  </a:lnTo>
                  <a:lnTo>
                    <a:pt x="378" y="1349"/>
                  </a:lnTo>
                  <a:lnTo>
                    <a:pt x="378" y="1349"/>
                  </a:lnTo>
                  <a:lnTo>
                    <a:pt x="377" y="134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1349"/>
                  </a:lnTo>
                  <a:lnTo>
                    <a:pt x="377" y="1349"/>
                  </a:lnTo>
                  <a:lnTo>
                    <a:pt x="377" y="1349"/>
                  </a:lnTo>
                  <a:lnTo>
                    <a:pt x="377" y="1349"/>
                  </a:lnTo>
                  <a:lnTo>
                    <a:pt x="377" y="1351"/>
                  </a:lnTo>
                  <a:lnTo>
                    <a:pt x="358" y="1351"/>
                  </a:lnTo>
                  <a:lnTo>
                    <a:pt x="358" y="1351"/>
                  </a:lnTo>
                  <a:lnTo>
                    <a:pt x="354" y="1351"/>
                  </a:lnTo>
                  <a:lnTo>
                    <a:pt x="354" y="1351"/>
                  </a:lnTo>
                  <a:lnTo>
                    <a:pt x="352" y="1351"/>
                  </a:lnTo>
                  <a:lnTo>
                    <a:pt x="352" y="1351"/>
                  </a:lnTo>
                  <a:lnTo>
                    <a:pt x="352" y="1351"/>
                  </a:lnTo>
                  <a:lnTo>
                    <a:pt x="352"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3"/>
                  </a:lnTo>
                  <a:lnTo>
                    <a:pt x="351" y="1353"/>
                  </a:lnTo>
                  <a:lnTo>
                    <a:pt x="351" y="1353"/>
                  </a:lnTo>
                  <a:lnTo>
                    <a:pt x="350" y="1353"/>
                  </a:lnTo>
                  <a:lnTo>
                    <a:pt x="350" y="1353"/>
                  </a:lnTo>
                  <a:lnTo>
                    <a:pt x="350" y="1353"/>
                  </a:lnTo>
                  <a:lnTo>
                    <a:pt x="350" y="1353"/>
                  </a:lnTo>
                  <a:lnTo>
                    <a:pt x="350" y="1353"/>
                  </a:lnTo>
                  <a:lnTo>
                    <a:pt x="350" y="899"/>
                  </a:lnTo>
                  <a:lnTo>
                    <a:pt x="348" y="899"/>
                  </a:lnTo>
                  <a:lnTo>
                    <a:pt x="348" y="899"/>
                  </a:lnTo>
                  <a:lnTo>
                    <a:pt x="347" y="899"/>
                  </a:lnTo>
                  <a:lnTo>
                    <a:pt x="347" y="899"/>
                  </a:lnTo>
                  <a:lnTo>
                    <a:pt x="347" y="899"/>
                  </a:lnTo>
                  <a:lnTo>
                    <a:pt x="347" y="899"/>
                  </a:lnTo>
                  <a:lnTo>
                    <a:pt x="346" y="899"/>
                  </a:lnTo>
                  <a:lnTo>
                    <a:pt x="346" y="899"/>
                  </a:lnTo>
                  <a:lnTo>
                    <a:pt x="346" y="899"/>
                  </a:lnTo>
                  <a:lnTo>
                    <a:pt x="346" y="899"/>
                  </a:lnTo>
                  <a:lnTo>
                    <a:pt x="346" y="899"/>
                  </a:lnTo>
                  <a:lnTo>
                    <a:pt x="346"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4" y="899"/>
                  </a:lnTo>
                  <a:lnTo>
                    <a:pt x="344" y="899"/>
                  </a:lnTo>
                  <a:lnTo>
                    <a:pt x="344" y="899"/>
                  </a:lnTo>
                  <a:lnTo>
                    <a:pt x="344" y="899"/>
                  </a:lnTo>
                  <a:lnTo>
                    <a:pt x="344" y="89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9"/>
                  </a:lnTo>
                  <a:lnTo>
                    <a:pt x="344" y="1359"/>
                  </a:lnTo>
                  <a:lnTo>
                    <a:pt x="344"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60"/>
                  </a:lnTo>
                  <a:lnTo>
                    <a:pt x="342" y="1360"/>
                  </a:lnTo>
                  <a:lnTo>
                    <a:pt x="342" y="1360"/>
                  </a:lnTo>
                  <a:lnTo>
                    <a:pt x="342" y="1360"/>
                  </a:lnTo>
                  <a:lnTo>
                    <a:pt x="342" y="1360"/>
                  </a:lnTo>
                  <a:lnTo>
                    <a:pt x="342" y="1360"/>
                  </a:lnTo>
                  <a:lnTo>
                    <a:pt x="342" y="1362"/>
                  </a:lnTo>
                  <a:lnTo>
                    <a:pt x="342" y="1362"/>
                  </a:lnTo>
                  <a:lnTo>
                    <a:pt x="342" y="1362"/>
                  </a:lnTo>
                  <a:lnTo>
                    <a:pt x="342" y="1362"/>
                  </a:lnTo>
                  <a:lnTo>
                    <a:pt x="342" y="1362"/>
                  </a:lnTo>
                  <a:lnTo>
                    <a:pt x="342" y="1362"/>
                  </a:lnTo>
                  <a:lnTo>
                    <a:pt x="342" y="899"/>
                  </a:lnTo>
                  <a:lnTo>
                    <a:pt x="342" y="899"/>
                  </a:lnTo>
                  <a:lnTo>
                    <a:pt x="342" y="899"/>
                  </a:lnTo>
                  <a:lnTo>
                    <a:pt x="341" y="899"/>
                  </a:lnTo>
                  <a:lnTo>
                    <a:pt x="341" y="899"/>
                  </a:lnTo>
                  <a:lnTo>
                    <a:pt x="340" y="899"/>
                  </a:lnTo>
                  <a:lnTo>
                    <a:pt x="340"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38" y="899"/>
                  </a:lnTo>
                  <a:lnTo>
                    <a:pt x="338" y="1363"/>
                  </a:lnTo>
                  <a:lnTo>
                    <a:pt x="338" y="1363"/>
                  </a:lnTo>
                  <a:lnTo>
                    <a:pt x="338" y="1363"/>
                  </a:lnTo>
                  <a:lnTo>
                    <a:pt x="338" y="1363"/>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7" y="899"/>
                  </a:lnTo>
                  <a:lnTo>
                    <a:pt x="337" y="899"/>
                  </a:lnTo>
                  <a:lnTo>
                    <a:pt x="337" y="899"/>
                  </a:lnTo>
                  <a:lnTo>
                    <a:pt x="337" y="899"/>
                  </a:lnTo>
                  <a:lnTo>
                    <a:pt x="337" y="899"/>
                  </a:lnTo>
                  <a:lnTo>
                    <a:pt x="337" y="899"/>
                  </a:lnTo>
                  <a:lnTo>
                    <a:pt x="337" y="899"/>
                  </a:lnTo>
                  <a:lnTo>
                    <a:pt x="337" y="899"/>
                  </a:lnTo>
                  <a:lnTo>
                    <a:pt x="336" y="899"/>
                  </a:lnTo>
                  <a:lnTo>
                    <a:pt x="336" y="899"/>
                  </a:lnTo>
                  <a:lnTo>
                    <a:pt x="336" y="899"/>
                  </a:lnTo>
                  <a:lnTo>
                    <a:pt x="336" y="899"/>
                  </a:lnTo>
                  <a:lnTo>
                    <a:pt x="336" y="899"/>
                  </a:lnTo>
                  <a:lnTo>
                    <a:pt x="336" y="899"/>
                  </a:lnTo>
                  <a:lnTo>
                    <a:pt x="336" y="899"/>
                  </a:lnTo>
                  <a:lnTo>
                    <a:pt x="336" y="899"/>
                  </a:lnTo>
                  <a:lnTo>
                    <a:pt x="336" y="899"/>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5"/>
                  </a:lnTo>
                  <a:lnTo>
                    <a:pt x="335" y="1365"/>
                  </a:lnTo>
                  <a:lnTo>
                    <a:pt x="335" y="1365"/>
                  </a:lnTo>
                  <a:lnTo>
                    <a:pt x="335" y="1365"/>
                  </a:lnTo>
                  <a:lnTo>
                    <a:pt x="335" y="1365"/>
                  </a:lnTo>
                  <a:lnTo>
                    <a:pt x="335" y="1365"/>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899"/>
                  </a:lnTo>
                  <a:lnTo>
                    <a:pt x="333" y="899"/>
                  </a:lnTo>
                  <a:lnTo>
                    <a:pt x="333" y="899"/>
                  </a:lnTo>
                  <a:lnTo>
                    <a:pt x="332" y="899"/>
                  </a:lnTo>
                  <a:lnTo>
                    <a:pt x="332" y="899"/>
                  </a:lnTo>
                  <a:lnTo>
                    <a:pt x="331" y="899"/>
                  </a:lnTo>
                  <a:lnTo>
                    <a:pt x="331" y="899"/>
                  </a:lnTo>
                  <a:lnTo>
                    <a:pt x="330" y="899"/>
                  </a:lnTo>
                  <a:lnTo>
                    <a:pt x="330" y="899"/>
                  </a:lnTo>
                  <a:lnTo>
                    <a:pt x="329" y="899"/>
                  </a:lnTo>
                  <a:lnTo>
                    <a:pt x="329"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1368"/>
                  </a:lnTo>
                  <a:lnTo>
                    <a:pt x="328" y="1368"/>
                  </a:lnTo>
                  <a:lnTo>
                    <a:pt x="328"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1"/>
                  </a:lnTo>
                  <a:lnTo>
                    <a:pt x="322" y="1371"/>
                  </a:lnTo>
                  <a:lnTo>
                    <a:pt x="322" y="1371"/>
                  </a:lnTo>
                  <a:lnTo>
                    <a:pt x="322" y="1371"/>
                  </a:lnTo>
                  <a:lnTo>
                    <a:pt x="322" y="1371"/>
                  </a:lnTo>
                  <a:lnTo>
                    <a:pt x="322" y="1371"/>
                  </a:lnTo>
                  <a:lnTo>
                    <a:pt x="322" y="1371"/>
                  </a:lnTo>
                  <a:lnTo>
                    <a:pt x="322" y="1371"/>
                  </a:lnTo>
                  <a:lnTo>
                    <a:pt x="322" y="1372"/>
                  </a:lnTo>
                  <a:lnTo>
                    <a:pt x="310" y="1372"/>
                  </a:lnTo>
                  <a:lnTo>
                    <a:pt x="310" y="899"/>
                  </a:lnTo>
                  <a:lnTo>
                    <a:pt x="309" y="899"/>
                  </a:lnTo>
                  <a:lnTo>
                    <a:pt x="309" y="1378"/>
                  </a:lnTo>
                  <a:lnTo>
                    <a:pt x="309" y="1378"/>
                  </a:lnTo>
                  <a:lnTo>
                    <a:pt x="309" y="1380"/>
                  </a:lnTo>
                  <a:lnTo>
                    <a:pt x="309" y="1380"/>
                  </a:lnTo>
                  <a:lnTo>
                    <a:pt x="309" y="1380"/>
                  </a:lnTo>
                  <a:lnTo>
                    <a:pt x="309" y="1380"/>
                  </a:lnTo>
                  <a:lnTo>
                    <a:pt x="309" y="1380"/>
                  </a:lnTo>
                  <a:lnTo>
                    <a:pt x="309" y="1380"/>
                  </a:lnTo>
                  <a:lnTo>
                    <a:pt x="309" y="1383"/>
                  </a:lnTo>
                  <a:lnTo>
                    <a:pt x="308" y="1383"/>
                  </a:lnTo>
                  <a:lnTo>
                    <a:pt x="308" y="1383"/>
                  </a:lnTo>
                  <a:lnTo>
                    <a:pt x="307" y="1383"/>
                  </a:lnTo>
                  <a:lnTo>
                    <a:pt x="307" y="1383"/>
                  </a:lnTo>
                  <a:lnTo>
                    <a:pt x="307" y="1383"/>
                  </a:lnTo>
                  <a:lnTo>
                    <a:pt x="307" y="1385"/>
                  </a:lnTo>
                  <a:lnTo>
                    <a:pt x="301" y="1385"/>
                  </a:lnTo>
                  <a:lnTo>
                    <a:pt x="301" y="1385"/>
                  </a:lnTo>
                  <a:lnTo>
                    <a:pt x="299" y="1385"/>
                  </a:lnTo>
                  <a:lnTo>
                    <a:pt x="299" y="1385"/>
                  </a:lnTo>
                  <a:lnTo>
                    <a:pt x="297" y="1385"/>
                  </a:lnTo>
                  <a:lnTo>
                    <a:pt x="297" y="1385"/>
                  </a:lnTo>
                  <a:lnTo>
                    <a:pt x="296" y="1385"/>
                  </a:lnTo>
                  <a:lnTo>
                    <a:pt x="296" y="1386"/>
                  </a:lnTo>
                  <a:lnTo>
                    <a:pt x="296" y="1386"/>
                  </a:lnTo>
                  <a:lnTo>
                    <a:pt x="296" y="1386"/>
                  </a:lnTo>
                  <a:lnTo>
                    <a:pt x="296" y="1386"/>
                  </a:lnTo>
                  <a:lnTo>
                    <a:pt x="296" y="1386"/>
                  </a:lnTo>
                  <a:lnTo>
                    <a:pt x="296" y="1386"/>
                  </a:lnTo>
                  <a:lnTo>
                    <a:pt x="296" y="1386"/>
                  </a:lnTo>
                  <a:lnTo>
                    <a:pt x="296" y="1386"/>
                  </a:lnTo>
                  <a:lnTo>
                    <a:pt x="296" y="899"/>
                  </a:lnTo>
                  <a:lnTo>
                    <a:pt x="296" y="899"/>
                  </a:lnTo>
                  <a:lnTo>
                    <a:pt x="296"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1386"/>
                  </a:lnTo>
                  <a:lnTo>
                    <a:pt x="295" y="1386"/>
                  </a:lnTo>
                  <a:lnTo>
                    <a:pt x="295" y="1386"/>
                  </a:lnTo>
                  <a:lnTo>
                    <a:pt x="295" y="1386"/>
                  </a:lnTo>
                  <a:lnTo>
                    <a:pt x="295" y="1386"/>
                  </a:lnTo>
                  <a:lnTo>
                    <a:pt x="295" y="1386"/>
                  </a:lnTo>
                  <a:lnTo>
                    <a:pt x="295" y="899"/>
                  </a:lnTo>
                  <a:lnTo>
                    <a:pt x="295" y="899"/>
                  </a:lnTo>
                  <a:lnTo>
                    <a:pt x="295" y="899"/>
                  </a:lnTo>
                  <a:lnTo>
                    <a:pt x="290" y="899"/>
                  </a:lnTo>
                  <a:lnTo>
                    <a:pt x="290" y="899"/>
                  </a:lnTo>
                  <a:lnTo>
                    <a:pt x="289" y="899"/>
                  </a:lnTo>
                  <a:lnTo>
                    <a:pt x="289" y="899"/>
                  </a:lnTo>
                  <a:lnTo>
                    <a:pt x="288" y="899"/>
                  </a:lnTo>
                  <a:lnTo>
                    <a:pt x="288" y="899"/>
                  </a:lnTo>
                  <a:lnTo>
                    <a:pt x="288" y="899"/>
                  </a:lnTo>
                  <a:lnTo>
                    <a:pt x="288" y="1389"/>
                  </a:lnTo>
                  <a:lnTo>
                    <a:pt x="288" y="1389"/>
                  </a:lnTo>
                  <a:lnTo>
                    <a:pt x="288" y="1389"/>
                  </a:lnTo>
                  <a:lnTo>
                    <a:pt x="288" y="1389"/>
                  </a:lnTo>
                  <a:lnTo>
                    <a:pt x="288" y="899"/>
                  </a:lnTo>
                  <a:lnTo>
                    <a:pt x="288" y="899"/>
                  </a:lnTo>
                  <a:lnTo>
                    <a:pt x="288" y="1396"/>
                  </a:lnTo>
                  <a:lnTo>
                    <a:pt x="286" y="1396"/>
                  </a:lnTo>
                  <a:lnTo>
                    <a:pt x="286" y="899"/>
                  </a:lnTo>
                  <a:lnTo>
                    <a:pt x="280" y="899"/>
                  </a:lnTo>
                  <a:lnTo>
                    <a:pt x="280" y="899"/>
                  </a:lnTo>
                  <a:lnTo>
                    <a:pt x="274" y="899"/>
                  </a:lnTo>
                  <a:lnTo>
                    <a:pt x="274" y="899"/>
                  </a:lnTo>
                  <a:lnTo>
                    <a:pt x="268" y="899"/>
                  </a:lnTo>
                  <a:lnTo>
                    <a:pt x="268" y="899"/>
                  </a:lnTo>
                  <a:lnTo>
                    <a:pt x="266" y="899"/>
                  </a:lnTo>
                  <a:lnTo>
                    <a:pt x="266" y="899"/>
                  </a:lnTo>
                  <a:lnTo>
                    <a:pt x="266" y="899"/>
                  </a:lnTo>
                  <a:lnTo>
                    <a:pt x="266" y="899"/>
                  </a:lnTo>
                  <a:lnTo>
                    <a:pt x="266" y="899"/>
                  </a:lnTo>
                  <a:lnTo>
                    <a:pt x="266" y="1401"/>
                  </a:lnTo>
                  <a:lnTo>
                    <a:pt x="266" y="1401"/>
                  </a:lnTo>
                  <a:lnTo>
                    <a:pt x="266" y="1401"/>
                  </a:lnTo>
                  <a:lnTo>
                    <a:pt x="266" y="1401"/>
                  </a:lnTo>
                  <a:lnTo>
                    <a:pt x="266" y="1404"/>
                  </a:lnTo>
                  <a:lnTo>
                    <a:pt x="247" y="1404"/>
                  </a:lnTo>
                  <a:lnTo>
                    <a:pt x="247" y="1404"/>
                  </a:lnTo>
                  <a:lnTo>
                    <a:pt x="247" y="1404"/>
                  </a:lnTo>
                  <a:lnTo>
                    <a:pt x="247" y="899"/>
                  </a:lnTo>
                  <a:lnTo>
                    <a:pt x="247" y="899"/>
                  </a:lnTo>
                  <a:lnTo>
                    <a:pt x="247" y="1404"/>
                  </a:lnTo>
                  <a:lnTo>
                    <a:pt x="247" y="1404"/>
                  </a:lnTo>
                  <a:lnTo>
                    <a:pt x="247" y="1404"/>
                  </a:lnTo>
                  <a:lnTo>
                    <a:pt x="247" y="1404"/>
                  </a:lnTo>
                  <a:lnTo>
                    <a:pt x="247" y="1404"/>
                  </a:lnTo>
                  <a:lnTo>
                    <a:pt x="247" y="1404"/>
                  </a:lnTo>
                  <a:lnTo>
                    <a:pt x="247" y="899"/>
                  </a:lnTo>
                  <a:lnTo>
                    <a:pt x="247" y="899"/>
                  </a:lnTo>
                  <a:lnTo>
                    <a:pt x="247" y="1406"/>
                  </a:lnTo>
                  <a:lnTo>
                    <a:pt x="243" y="1406"/>
                  </a:lnTo>
                  <a:lnTo>
                    <a:pt x="243" y="899"/>
                  </a:lnTo>
                  <a:lnTo>
                    <a:pt x="241" y="899"/>
                  </a:lnTo>
                  <a:lnTo>
                    <a:pt x="241" y="1406"/>
                  </a:lnTo>
                  <a:lnTo>
                    <a:pt x="240" y="1406"/>
                  </a:lnTo>
                  <a:lnTo>
                    <a:pt x="240" y="1406"/>
                  </a:lnTo>
                  <a:lnTo>
                    <a:pt x="240" y="1406"/>
                  </a:lnTo>
                  <a:lnTo>
                    <a:pt x="240"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8"/>
                  </a:lnTo>
                  <a:lnTo>
                    <a:pt x="239" y="1408"/>
                  </a:lnTo>
                  <a:lnTo>
                    <a:pt x="239" y="1408"/>
                  </a:lnTo>
                  <a:lnTo>
                    <a:pt x="238" y="1408"/>
                  </a:lnTo>
                  <a:lnTo>
                    <a:pt x="238" y="1408"/>
                  </a:lnTo>
                  <a:lnTo>
                    <a:pt x="238" y="1408"/>
                  </a:lnTo>
                  <a:lnTo>
                    <a:pt x="238" y="1408"/>
                  </a:lnTo>
                  <a:lnTo>
                    <a:pt x="238" y="1408"/>
                  </a:lnTo>
                  <a:lnTo>
                    <a:pt x="238" y="1408"/>
                  </a:lnTo>
                  <a:lnTo>
                    <a:pt x="238" y="1408"/>
                  </a:lnTo>
                  <a:lnTo>
                    <a:pt x="238" y="1408"/>
                  </a:lnTo>
                  <a:lnTo>
                    <a:pt x="238" y="1408"/>
                  </a:lnTo>
                  <a:lnTo>
                    <a:pt x="238" y="1409"/>
                  </a:lnTo>
                  <a:lnTo>
                    <a:pt x="237" y="1409"/>
                  </a:lnTo>
                  <a:lnTo>
                    <a:pt x="237" y="899"/>
                  </a:lnTo>
                  <a:lnTo>
                    <a:pt x="237" y="899"/>
                  </a:lnTo>
                  <a:lnTo>
                    <a:pt x="237" y="1409"/>
                  </a:lnTo>
                  <a:lnTo>
                    <a:pt x="237" y="1409"/>
                  </a:lnTo>
                  <a:lnTo>
                    <a:pt x="237" y="1409"/>
                  </a:lnTo>
                  <a:lnTo>
                    <a:pt x="237" y="1409"/>
                  </a:lnTo>
                  <a:lnTo>
                    <a:pt x="237" y="1409"/>
                  </a:lnTo>
                  <a:lnTo>
                    <a:pt x="237" y="1409"/>
                  </a:lnTo>
                  <a:lnTo>
                    <a:pt x="237" y="899"/>
                  </a:lnTo>
                  <a:lnTo>
                    <a:pt x="237" y="899"/>
                  </a:lnTo>
                  <a:lnTo>
                    <a:pt x="237"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3"/>
                  </a:lnTo>
                  <a:lnTo>
                    <a:pt x="233" y="1413"/>
                  </a:lnTo>
                  <a:lnTo>
                    <a:pt x="233" y="1414"/>
                  </a:lnTo>
                  <a:lnTo>
                    <a:pt x="233" y="1414"/>
                  </a:lnTo>
                  <a:lnTo>
                    <a:pt x="233" y="1414"/>
                  </a:lnTo>
                  <a:lnTo>
                    <a:pt x="228" y="1414"/>
                  </a:lnTo>
                  <a:lnTo>
                    <a:pt x="228" y="1414"/>
                  </a:lnTo>
                  <a:lnTo>
                    <a:pt x="226" y="1414"/>
                  </a:lnTo>
                  <a:lnTo>
                    <a:pt x="226" y="1414"/>
                  </a:lnTo>
                  <a:lnTo>
                    <a:pt x="224" y="1414"/>
                  </a:lnTo>
                  <a:lnTo>
                    <a:pt x="224" y="1414"/>
                  </a:lnTo>
                  <a:lnTo>
                    <a:pt x="223" y="1414"/>
                  </a:lnTo>
                  <a:lnTo>
                    <a:pt x="223" y="1414"/>
                  </a:lnTo>
                  <a:lnTo>
                    <a:pt x="222" y="1414"/>
                  </a:lnTo>
                  <a:lnTo>
                    <a:pt x="222" y="1414"/>
                  </a:lnTo>
                  <a:lnTo>
                    <a:pt x="222" y="1414"/>
                  </a:lnTo>
                  <a:lnTo>
                    <a:pt x="222" y="1414"/>
                  </a:lnTo>
                  <a:lnTo>
                    <a:pt x="221" y="1414"/>
                  </a:lnTo>
                  <a:lnTo>
                    <a:pt x="221" y="1414"/>
                  </a:lnTo>
                  <a:lnTo>
                    <a:pt x="221" y="1414"/>
                  </a:lnTo>
                  <a:lnTo>
                    <a:pt x="221" y="899"/>
                  </a:lnTo>
                  <a:lnTo>
                    <a:pt x="220" y="899"/>
                  </a:lnTo>
                  <a:lnTo>
                    <a:pt x="220" y="1414"/>
                  </a:lnTo>
                  <a:lnTo>
                    <a:pt x="220" y="1414"/>
                  </a:lnTo>
                  <a:lnTo>
                    <a:pt x="220" y="1414"/>
                  </a:lnTo>
                  <a:lnTo>
                    <a:pt x="220" y="1414"/>
                  </a:lnTo>
                  <a:lnTo>
                    <a:pt x="220" y="1414"/>
                  </a:lnTo>
                  <a:lnTo>
                    <a:pt x="220" y="1414"/>
                  </a:lnTo>
                  <a:lnTo>
                    <a:pt x="220" y="1414"/>
                  </a:lnTo>
                  <a:lnTo>
                    <a:pt x="220" y="1414"/>
                  </a:lnTo>
                  <a:lnTo>
                    <a:pt x="220"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899"/>
                  </a:lnTo>
                  <a:lnTo>
                    <a:pt x="219" y="899"/>
                  </a:lnTo>
                  <a:lnTo>
                    <a:pt x="219" y="899"/>
                  </a:lnTo>
                  <a:lnTo>
                    <a:pt x="219" y="899"/>
                  </a:lnTo>
                  <a:lnTo>
                    <a:pt x="219" y="899"/>
                  </a:lnTo>
                  <a:lnTo>
                    <a:pt x="219" y="899"/>
                  </a:lnTo>
                  <a:lnTo>
                    <a:pt x="219" y="899"/>
                  </a:lnTo>
                  <a:lnTo>
                    <a:pt x="217" y="899"/>
                  </a:lnTo>
                  <a:lnTo>
                    <a:pt x="217" y="1420"/>
                  </a:lnTo>
                  <a:lnTo>
                    <a:pt x="213" y="1420"/>
                  </a:lnTo>
                  <a:lnTo>
                    <a:pt x="213" y="1420"/>
                  </a:lnTo>
                  <a:lnTo>
                    <a:pt x="211" y="1420"/>
                  </a:lnTo>
                  <a:lnTo>
                    <a:pt x="211" y="1420"/>
                  </a:lnTo>
                  <a:lnTo>
                    <a:pt x="210" y="1420"/>
                  </a:lnTo>
                  <a:lnTo>
                    <a:pt x="210" y="899"/>
                  </a:lnTo>
                  <a:lnTo>
                    <a:pt x="209" y="899"/>
                  </a:lnTo>
                  <a:lnTo>
                    <a:pt x="209" y="1420"/>
                  </a:lnTo>
                  <a:lnTo>
                    <a:pt x="209" y="1420"/>
                  </a:lnTo>
                  <a:lnTo>
                    <a:pt x="209" y="1420"/>
                  </a:lnTo>
                  <a:lnTo>
                    <a:pt x="209" y="1420"/>
                  </a:lnTo>
                  <a:lnTo>
                    <a:pt x="209" y="1420"/>
                  </a:lnTo>
                  <a:lnTo>
                    <a:pt x="209" y="1420"/>
                  </a:lnTo>
                  <a:lnTo>
                    <a:pt x="209" y="1420"/>
                  </a:lnTo>
                  <a:lnTo>
                    <a:pt x="209" y="1420"/>
                  </a:lnTo>
                  <a:lnTo>
                    <a:pt x="209" y="1420"/>
                  </a:lnTo>
                  <a:lnTo>
                    <a:pt x="207" y="1420"/>
                  </a:lnTo>
                  <a:lnTo>
                    <a:pt x="207" y="1420"/>
                  </a:lnTo>
                  <a:lnTo>
                    <a:pt x="207" y="1420"/>
                  </a:lnTo>
                  <a:lnTo>
                    <a:pt x="207" y="899"/>
                  </a:lnTo>
                  <a:lnTo>
                    <a:pt x="207" y="899"/>
                  </a:lnTo>
                  <a:lnTo>
                    <a:pt x="207" y="1425"/>
                  </a:lnTo>
                  <a:lnTo>
                    <a:pt x="206" y="1425"/>
                  </a:lnTo>
                  <a:lnTo>
                    <a:pt x="206" y="1425"/>
                  </a:lnTo>
                  <a:lnTo>
                    <a:pt x="205" y="1425"/>
                  </a:lnTo>
                  <a:lnTo>
                    <a:pt x="205" y="1425"/>
                  </a:lnTo>
                  <a:lnTo>
                    <a:pt x="204" y="1425"/>
                  </a:lnTo>
                  <a:lnTo>
                    <a:pt x="204" y="1426"/>
                  </a:lnTo>
                  <a:lnTo>
                    <a:pt x="204" y="1426"/>
                  </a:lnTo>
                  <a:lnTo>
                    <a:pt x="204" y="1426"/>
                  </a:lnTo>
                  <a:lnTo>
                    <a:pt x="204" y="1426"/>
                  </a:lnTo>
                  <a:lnTo>
                    <a:pt x="204" y="1426"/>
                  </a:lnTo>
                  <a:lnTo>
                    <a:pt x="204" y="1426"/>
                  </a:lnTo>
                  <a:lnTo>
                    <a:pt x="204" y="899"/>
                  </a:lnTo>
                  <a:lnTo>
                    <a:pt x="204" y="899"/>
                  </a:lnTo>
                  <a:lnTo>
                    <a:pt x="204" y="1430"/>
                  </a:lnTo>
                  <a:lnTo>
                    <a:pt x="204" y="1430"/>
                  </a:lnTo>
                  <a:lnTo>
                    <a:pt x="204" y="1430"/>
                  </a:lnTo>
                  <a:lnTo>
                    <a:pt x="167" y="1430"/>
                  </a:lnTo>
                  <a:lnTo>
                    <a:pt x="167" y="1430"/>
                  </a:lnTo>
                  <a:lnTo>
                    <a:pt x="160" y="1430"/>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4"/>
                  </a:lnTo>
                  <a:lnTo>
                    <a:pt x="152" y="1434"/>
                  </a:lnTo>
                  <a:lnTo>
                    <a:pt x="152" y="899"/>
                  </a:lnTo>
                  <a:lnTo>
                    <a:pt x="152" y="899"/>
                  </a:lnTo>
                  <a:lnTo>
                    <a:pt x="152" y="899"/>
                  </a:lnTo>
                  <a:lnTo>
                    <a:pt x="152" y="899"/>
                  </a:lnTo>
                  <a:lnTo>
                    <a:pt x="152"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899"/>
                  </a:lnTo>
                  <a:lnTo>
                    <a:pt x="151" y="1443"/>
                  </a:lnTo>
                  <a:lnTo>
                    <a:pt x="151" y="1443"/>
                  </a:lnTo>
                  <a:lnTo>
                    <a:pt x="151" y="899"/>
                  </a:lnTo>
                  <a:lnTo>
                    <a:pt x="150" y="899"/>
                  </a:lnTo>
                  <a:lnTo>
                    <a:pt x="150" y="899"/>
                  </a:lnTo>
                  <a:lnTo>
                    <a:pt x="150" y="899"/>
                  </a:lnTo>
                  <a:lnTo>
                    <a:pt x="150" y="899"/>
                  </a:lnTo>
                  <a:lnTo>
                    <a:pt x="150" y="899"/>
                  </a:lnTo>
                  <a:lnTo>
                    <a:pt x="150" y="899"/>
                  </a:lnTo>
                  <a:lnTo>
                    <a:pt x="150" y="899"/>
                  </a:lnTo>
                  <a:lnTo>
                    <a:pt x="150" y="899"/>
                  </a:lnTo>
                  <a:lnTo>
                    <a:pt x="150" y="899"/>
                  </a:lnTo>
                  <a:lnTo>
                    <a:pt x="150" y="1444"/>
                  </a:lnTo>
                  <a:lnTo>
                    <a:pt x="150" y="1444"/>
                  </a:lnTo>
                  <a:lnTo>
                    <a:pt x="150" y="1444"/>
                  </a:lnTo>
                  <a:lnTo>
                    <a:pt x="150" y="1444"/>
                  </a:lnTo>
                  <a:lnTo>
                    <a:pt x="150" y="1447"/>
                  </a:lnTo>
                  <a:lnTo>
                    <a:pt x="149" y="1447"/>
                  </a:lnTo>
                  <a:lnTo>
                    <a:pt x="149"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8" y="1447"/>
                  </a:lnTo>
                  <a:lnTo>
                    <a:pt x="148" y="899"/>
                  </a:lnTo>
                  <a:lnTo>
                    <a:pt x="148" y="899"/>
                  </a:lnTo>
                  <a:lnTo>
                    <a:pt x="148" y="1447"/>
                  </a:lnTo>
                  <a:lnTo>
                    <a:pt x="148" y="1447"/>
                  </a:lnTo>
                  <a:lnTo>
                    <a:pt x="148" y="1449"/>
                  </a:lnTo>
                  <a:lnTo>
                    <a:pt x="148" y="1449"/>
                  </a:lnTo>
                  <a:lnTo>
                    <a:pt x="148" y="899"/>
                  </a:lnTo>
                  <a:lnTo>
                    <a:pt x="148" y="899"/>
                  </a:lnTo>
                  <a:lnTo>
                    <a:pt x="148" y="899"/>
                  </a:lnTo>
                  <a:lnTo>
                    <a:pt x="148" y="899"/>
                  </a:lnTo>
                  <a:lnTo>
                    <a:pt x="148" y="1451"/>
                  </a:lnTo>
                  <a:lnTo>
                    <a:pt x="147" y="1451"/>
                  </a:lnTo>
                  <a:lnTo>
                    <a:pt x="147" y="899"/>
                  </a:lnTo>
                  <a:lnTo>
                    <a:pt x="147" y="899"/>
                  </a:lnTo>
                  <a:lnTo>
                    <a:pt x="147" y="899"/>
                  </a:lnTo>
                  <a:lnTo>
                    <a:pt x="147" y="899"/>
                  </a:lnTo>
                  <a:lnTo>
                    <a:pt x="147" y="1453"/>
                  </a:lnTo>
                  <a:lnTo>
                    <a:pt x="147" y="1453"/>
                  </a:lnTo>
                  <a:lnTo>
                    <a:pt x="147" y="1453"/>
                  </a:lnTo>
                  <a:lnTo>
                    <a:pt x="144" y="1453"/>
                  </a:lnTo>
                  <a:lnTo>
                    <a:pt x="144" y="1453"/>
                  </a:lnTo>
                  <a:lnTo>
                    <a:pt x="143" y="1453"/>
                  </a:lnTo>
                  <a:lnTo>
                    <a:pt x="143" y="1453"/>
                  </a:lnTo>
                  <a:lnTo>
                    <a:pt x="142" y="1453"/>
                  </a:lnTo>
                  <a:lnTo>
                    <a:pt x="142" y="1453"/>
                  </a:lnTo>
                  <a:lnTo>
                    <a:pt x="142" y="1453"/>
                  </a:lnTo>
                  <a:lnTo>
                    <a:pt x="142" y="1453"/>
                  </a:lnTo>
                  <a:lnTo>
                    <a:pt x="142" y="1453"/>
                  </a:lnTo>
                  <a:lnTo>
                    <a:pt x="142"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899"/>
                  </a:lnTo>
                  <a:lnTo>
                    <a:pt x="141" y="899"/>
                  </a:lnTo>
                  <a:lnTo>
                    <a:pt x="141" y="899"/>
                  </a:lnTo>
                  <a:lnTo>
                    <a:pt x="141" y="899"/>
                  </a:lnTo>
                  <a:lnTo>
                    <a:pt x="141" y="1458"/>
                  </a:lnTo>
                  <a:lnTo>
                    <a:pt x="141" y="1458"/>
                  </a:lnTo>
                  <a:lnTo>
                    <a:pt x="141" y="1458"/>
                  </a:lnTo>
                  <a:lnTo>
                    <a:pt x="140" y="1458"/>
                  </a:lnTo>
                  <a:lnTo>
                    <a:pt x="140" y="1458"/>
                  </a:lnTo>
                  <a:lnTo>
                    <a:pt x="140" y="1458"/>
                  </a:lnTo>
                  <a:lnTo>
                    <a:pt x="140" y="899"/>
                  </a:lnTo>
                  <a:lnTo>
                    <a:pt x="140" y="899"/>
                  </a:lnTo>
                  <a:lnTo>
                    <a:pt x="140" y="1460"/>
                  </a:lnTo>
                  <a:lnTo>
                    <a:pt x="140" y="1460"/>
                  </a:lnTo>
                  <a:lnTo>
                    <a:pt x="140" y="1460"/>
                  </a:lnTo>
                  <a:lnTo>
                    <a:pt x="140" y="1460"/>
                  </a:lnTo>
                  <a:lnTo>
                    <a:pt x="140" y="1460"/>
                  </a:lnTo>
                  <a:lnTo>
                    <a:pt x="140" y="1460"/>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4"/>
                  </a:lnTo>
                  <a:lnTo>
                    <a:pt x="140" y="1464"/>
                  </a:lnTo>
                  <a:lnTo>
                    <a:pt x="140" y="1464"/>
                  </a:lnTo>
                  <a:lnTo>
                    <a:pt x="140" y="1464"/>
                  </a:lnTo>
                  <a:lnTo>
                    <a:pt x="140" y="1464"/>
                  </a:lnTo>
                  <a:lnTo>
                    <a:pt x="140" y="1464"/>
                  </a:lnTo>
                  <a:lnTo>
                    <a:pt x="140" y="1465"/>
                  </a:lnTo>
                  <a:lnTo>
                    <a:pt x="140" y="1465"/>
                  </a:lnTo>
                  <a:lnTo>
                    <a:pt x="140" y="1465"/>
                  </a:lnTo>
                  <a:lnTo>
                    <a:pt x="140" y="1465"/>
                  </a:lnTo>
                  <a:lnTo>
                    <a:pt x="140" y="1468"/>
                  </a:lnTo>
                  <a:lnTo>
                    <a:pt x="140" y="1468"/>
                  </a:lnTo>
                  <a:lnTo>
                    <a:pt x="140" y="1468"/>
                  </a:lnTo>
                  <a:lnTo>
                    <a:pt x="140" y="1468"/>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71"/>
                  </a:lnTo>
                  <a:lnTo>
                    <a:pt x="139" y="1471"/>
                  </a:lnTo>
                  <a:lnTo>
                    <a:pt x="139" y="1471"/>
                  </a:lnTo>
                  <a:lnTo>
                    <a:pt x="139" y="1471"/>
                  </a:lnTo>
                  <a:lnTo>
                    <a:pt x="139" y="899"/>
                  </a:lnTo>
                  <a:lnTo>
                    <a:pt x="139" y="899"/>
                  </a:lnTo>
                  <a:lnTo>
                    <a:pt x="139" y="1471"/>
                  </a:lnTo>
                  <a:lnTo>
                    <a:pt x="139" y="1471"/>
                  </a:lnTo>
                  <a:lnTo>
                    <a:pt x="139" y="899"/>
                  </a:lnTo>
                  <a:lnTo>
                    <a:pt x="139" y="899"/>
                  </a:lnTo>
                  <a:lnTo>
                    <a:pt x="139" y="1471"/>
                  </a:lnTo>
                  <a:lnTo>
                    <a:pt x="139" y="1471"/>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1477"/>
                  </a:lnTo>
                  <a:lnTo>
                    <a:pt x="138" y="1477"/>
                  </a:lnTo>
                  <a:lnTo>
                    <a:pt x="138" y="1477"/>
                  </a:lnTo>
                  <a:lnTo>
                    <a:pt x="138" y="1477"/>
                  </a:lnTo>
                  <a:lnTo>
                    <a:pt x="138" y="1477"/>
                  </a:lnTo>
                  <a:lnTo>
                    <a:pt x="138" y="1477"/>
                  </a:lnTo>
                  <a:lnTo>
                    <a:pt x="138" y="1480"/>
                  </a:lnTo>
                  <a:lnTo>
                    <a:pt x="138" y="1480"/>
                  </a:lnTo>
                  <a:lnTo>
                    <a:pt x="138" y="1480"/>
                  </a:lnTo>
                  <a:lnTo>
                    <a:pt x="138" y="1480"/>
                  </a:lnTo>
                  <a:lnTo>
                    <a:pt x="138"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3"/>
                  </a:lnTo>
                  <a:lnTo>
                    <a:pt x="137" y="1483"/>
                  </a:lnTo>
                  <a:lnTo>
                    <a:pt x="137" y="899"/>
                  </a:lnTo>
                  <a:lnTo>
                    <a:pt x="137" y="899"/>
                  </a:lnTo>
                  <a:lnTo>
                    <a:pt x="137"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1487"/>
                  </a:lnTo>
                  <a:lnTo>
                    <a:pt x="136" y="1487"/>
                  </a:lnTo>
                  <a:lnTo>
                    <a:pt x="136" y="1487"/>
                  </a:lnTo>
                  <a:lnTo>
                    <a:pt x="136" y="1487"/>
                  </a:lnTo>
                  <a:lnTo>
                    <a:pt x="136" y="1487"/>
                  </a:lnTo>
                  <a:lnTo>
                    <a:pt x="136" y="1487"/>
                  </a:lnTo>
                  <a:lnTo>
                    <a:pt x="136" y="1487"/>
                  </a:lnTo>
                  <a:lnTo>
                    <a:pt x="136" y="1487"/>
                  </a:lnTo>
                  <a:lnTo>
                    <a:pt x="136" y="1487"/>
                  </a:lnTo>
                  <a:lnTo>
                    <a:pt x="136" y="1487"/>
                  </a:lnTo>
                  <a:lnTo>
                    <a:pt x="136" y="899"/>
                  </a:lnTo>
                  <a:lnTo>
                    <a:pt x="136" y="899"/>
                  </a:lnTo>
                  <a:lnTo>
                    <a:pt x="136" y="899"/>
                  </a:lnTo>
                  <a:lnTo>
                    <a:pt x="136" y="899"/>
                  </a:lnTo>
                  <a:lnTo>
                    <a:pt x="136" y="1492"/>
                  </a:lnTo>
                  <a:lnTo>
                    <a:pt x="136" y="1492"/>
                  </a:lnTo>
                  <a:lnTo>
                    <a:pt x="136" y="1492"/>
                  </a:lnTo>
                  <a:lnTo>
                    <a:pt x="135" y="1492"/>
                  </a:lnTo>
                  <a:lnTo>
                    <a:pt x="135" y="1492"/>
                  </a:lnTo>
                  <a:lnTo>
                    <a:pt x="135" y="1492"/>
                  </a:lnTo>
                  <a:lnTo>
                    <a:pt x="135" y="1492"/>
                  </a:lnTo>
                  <a:lnTo>
                    <a:pt x="135" y="1492"/>
                  </a:lnTo>
                  <a:lnTo>
                    <a:pt x="135" y="1492"/>
                  </a:lnTo>
                  <a:lnTo>
                    <a:pt x="135" y="1492"/>
                  </a:lnTo>
                  <a:lnTo>
                    <a:pt x="135" y="1492"/>
                  </a:lnTo>
                  <a:lnTo>
                    <a:pt x="135" y="1492"/>
                  </a:lnTo>
                  <a:lnTo>
                    <a:pt x="135" y="1496"/>
                  </a:lnTo>
                  <a:lnTo>
                    <a:pt x="133" y="1496"/>
                  </a:lnTo>
                  <a:lnTo>
                    <a:pt x="133" y="1496"/>
                  </a:lnTo>
                  <a:lnTo>
                    <a:pt x="131" y="1496"/>
                  </a:lnTo>
                  <a:lnTo>
                    <a:pt x="131" y="1496"/>
                  </a:lnTo>
                  <a:lnTo>
                    <a:pt x="131" y="1496"/>
                  </a:lnTo>
                  <a:lnTo>
                    <a:pt x="131" y="1498"/>
                  </a:lnTo>
                  <a:lnTo>
                    <a:pt x="129" y="1498"/>
                  </a:lnTo>
                  <a:lnTo>
                    <a:pt x="129" y="1498"/>
                  </a:lnTo>
                  <a:lnTo>
                    <a:pt x="128" y="1498"/>
                  </a:lnTo>
                  <a:lnTo>
                    <a:pt x="128" y="1498"/>
                  </a:lnTo>
                  <a:lnTo>
                    <a:pt x="128" y="1498"/>
                  </a:lnTo>
                  <a:lnTo>
                    <a:pt x="128"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899"/>
                  </a:lnTo>
                  <a:lnTo>
                    <a:pt x="127" y="899"/>
                  </a:lnTo>
                  <a:lnTo>
                    <a:pt x="127" y="899"/>
                  </a:lnTo>
                  <a:lnTo>
                    <a:pt x="126" y="899"/>
                  </a:lnTo>
                  <a:lnTo>
                    <a:pt x="126" y="899"/>
                  </a:lnTo>
                  <a:lnTo>
                    <a:pt x="126" y="899"/>
                  </a:lnTo>
                  <a:lnTo>
                    <a:pt x="126"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10"/>
                  </a:lnTo>
                  <a:lnTo>
                    <a:pt x="125" y="1510"/>
                  </a:lnTo>
                  <a:lnTo>
                    <a:pt x="125" y="1510"/>
                  </a:lnTo>
                  <a:lnTo>
                    <a:pt x="125" y="1510"/>
                  </a:lnTo>
                  <a:lnTo>
                    <a:pt x="125" y="1510"/>
                  </a:lnTo>
                  <a:lnTo>
                    <a:pt x="123" y="1510"/>
                  </a:lnTo>
                  <a:lnTo>
                    <a:pt x="123" y="1510"/>
                  </a:lnTo>
                  <a:lnTo>
                    <a:pt x="123" y="1510"/>
                  </a:lnTo>
                  <a:lnTo>
                    <a:pt x="123" y="1512"/>
                  </a:lnTo>
                  <a:lnTo>
                    <a:pt x="123" y="1512"/>
                  </a:lnTo>
                  <a:lnTo>
                    <a:pt x="123" y="899"/>
                  </a:lnTo>
                  <a:lnTo>
                    <a:pt x="123" y="899"/>
                  </a:lnTo>
                  <a:lnTo>
                    <a:pt x="123" y="899"/>
                  </a:lnTo>
                  <a:lnTo>
                    <a:pt x="123" y="899"/>
                  </a:lnTo>
                  <a:lnTo>
                    <a:pt x="123" y="899"/>
                  </a:lnTo>
                  <a:lnTo>
                    <a:pt x="123" y="899"/>
                  </a:lnTo>
                  <a:lnTo>
                    <a:pt x="123"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1516"/>
                  </a:lnTo>
                  <a:lnTo>
                    <a:pt x="119" y="1516"/>
                  </a:lnTo>
                  <a:lnTo>
                    <a:pt x="119" y="899"/>
                  </a:lnTo>
                  <a:lnTo>
                    <a:pt x="119" y="899"/>
                  </a:lnTo>
                  <a:lnTo>
                    <a:pt x="119" y="1516"/>
                  </a:lnTo>
                  <a:lnTo>
                    <a:pt x="119" y="1516"/>
                  </a:lnTo>
                  <a:lnTo>
                    <a:pt x="119" y="1516"/>
                  </a:lnTo>
                  <a:lnTo>
                    <a:pt x="119" y="1516"/>
                  </a:lnTo>
                  <a:lnTo>
                    <a:pt x="119" y="899"/>
                  </a:lnTo>
                  <a:lnTo>
                    <a:pt x="119" y="899"/>
                  </a:lnTo>
                  <a:lnTo>
                    <a:pt x="119" y="1516"/>
                  </a:lnTo>
                  <a:lnTo>
                    <a:pt x="119" y="1516"/>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7" y="899"/>
                  </a:lnTo>
                  <a:lnTo>
                    <a:pt x="117"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1529"/>
                  </a:lnTo>
                  <a:lnTo>
                    <a:pt x="116" y="1529"/>
                  </a:lnTo>
                  <a:lnTo>
                    <a:pt x="116" y="1529"/>
                  </a:lnTo>
                  <a:lnTo>
                    <a:pt x="116" y="1529"/>
                  </a:lnTo>
                  <a:lnTo>
                    <a:pt x="116" y="899"/>
                  </a:lnTo>
                  <a:lnTo>
                    <a:pt x="116" y="899"/>
                  </a:lnTo>
                  <a:lnTo>
                    <a:pt x="116" y="899"/>
                  </a:lnTo>
                  <a:lnTo>
                    <a:pt x="116" y="899"/>
                  </a:lnTo>
                  <a:lnTo>
                    <a:pt x="116" y="899"/>
                  </a:lnTo>
                  <a:lnTo>
                    <a:pt x="115" y="899"/>
                  </a:lnTo>
                  <a:lnTo>
                    <a:pt x="115" y="1532"/>
                  </a:lnTo>
                  <a:lnTo>
                    <a:pt x="112" y="1532"/>
                  </a:lnTo>
                  <a:lnTo>
                    <a:pt x="112" y="1532"/>
                  </a:lnTo>
                  <a:lnTo>
                    <a:pt x="110" y="1532"/>
                  </a:lnTo>
                  <a:lnTo>
                    <a:pt x="110" y="1532"/>
                  </a:lnTo>
                  <a:lnTo>
                    <a:pt x="108" y="1532"/>
                  </a:lnTo>
                  <a:lnTo>
                    <a:pt x="108" y="1532"/>
                  </a:lnTo>
                  <a:lnTo>
                    <a:pt x="107" y="1532"/>
                  </a:lnTo>
                  <a:lnTo>
                    <a:pt x="107" y="1532"/>
                  </a:lnTo>
                  <a:lnTo>
                    <a:pt x="107" y="1532"/>
                  </a:lnTo>
                  <a:lnTo>
                    <a:pt x="107" y="1535"/>
                  </a:lnTo>
                  <a:lnTo>
                    <a:pt x="106" y="1535"/>
                  </a:lnTo>
                  <a:lnTo>
                    <a:pt x="106" y="1536"/>
                  </a:lnTo>
                  <a:lnTo>
                    <a:pt x="104" y="1536"/>
                  </a:lnTo>
                  <a:lnTo>
                    <a:pt x="104" y="1536"/>
                  </a:lnTo>
                  <a:lnTo>
                    <a:pt x="103" y="1536"/>
                  </a:lnTo>
                  <a:lnTo>
                    <a:pt x="103" y="1536"/>
                  </a:lnTo>
                  <a:lnTo>
                    <a:pt x="103" y="1536"/>
                  </a:lnTo>
                  <a:lnTo>
                    <a:pt x="103" y="899"/>
                  </a:lnTo>
                  <a:lnTo>
                    <a:pt x="103" y="899"/>
                  </a:lnTo>
                  <a:lnTo>
                    <a:pt x="103" y="899"/>
                  </a:lnTo>
                  <a:lnTo>
                    <a:pt x="103" y="899"/>
                  </a:lnTo>
                  <a:lnTo>
                    <a:pt x="103" y="1543"/>
                  </a:lnTo>
                  <a:lnTo>
                    <a:pt x="102" y="1543"/>
                  </a:lnTo>
                  <a:lnTo>
                    <a:pt x="102" y="1543"/>
                  </a:lnTo>
                  <a:lnTo>
                    <a:pt x="101" y="1543"/>
                  </a:lnTo>
                  <a:lnTo>
                    <a:pt x="101" y="1544"/>
                  </a:lnTo>
                  <a:lnTo>
                    <a:pt x="94" y="1544"/>
                  </a:lnTo>
                  <a:lnTo>
                    <a:pt x="94" y="1544"/>
                  </a:lnTo>
                  <a:lnTo>
                    <a:pt x="93" y="1544"/>
                  </a:lnTo>
                  <a:lnTo>
                    <a:pt x="93" y="1544"/>
                  </a:lnTo>
                  <a:lnTo>
                    <a:pt x="93" y="1544"/>
                  </a:lnTo>
                  <a:lnTo>
                    <a:pt x="93" y="1546"/>
                  </a:lnTo>
                  <a:lnTo>
                    <a:pt x="92" y="1546"/>
                  </a:lnTo>
                  <a:lnTo>
                    <a:pt x="92" y="1546"/>
                  </a:lnTo>
                  <a:lnTo>
                    <a:pt x="89" y="1546"/>
                  </a:lnTo>
                  <a:lnTo>
                    <a:pt x="89" y="1557"/>
                  </a:lnTo>
                  <a:lnTo>
                    <a:pt x="89" y="1557"/>
                  </a:lnTo>
                  <a:lnTo>
                    <a:pt x="89" y="1558"/>
                  </a:lnTo>
                  <a:lnTo>
                    <a:pt x="89" y="1558"/>
                  </a:lnTo>
                  <a:lnTo>
                    <a:pt x="89" y="1558"/>
                  </a:lnTo>
                  <a:lnTo>
                    <a:pt x="89" y="1558"/>
                  </a:lnTo>
                  <a:lnTo>
                    <a:pt x="89" y="1561"/>
                  </a:lnTo>
                  <a:lnTo>
                    <a:pt x="89" y="1561"/>
                  </a:lnTo>
                  <a:lnTo>
                    <a:pt x="89" y="1561"/>
                  </a:lnTo>
                  <a:lnTo>
                    <a:pt x="88" y="1561"/>
                  </a:lnTo>
                  <a:lnTo>
                    <a:pt x="88" y="1561"/>
                  </a:lnTo>
                  <a:lnTo>
                    <a:pt x="88" y="1561"/>
                  </a:lnTo>
                  <a:lnTo>
                    <a:pt x="88" y="899"/>
                  </a:lnTo>
                  <a:lnTo>
                    <a:pt x="88" y="899"/>
                  </a:lnTo>
                  <a:lnTo>
                    <a:pt x="88" y="1561"/>
                  </a:lnTo>
                  <a:lnTo>
                    <a:pt x="88" y="1561"/>
                  </a:lnTo>
                  <a:lnTo>
                    <a:pt x="88" y="1561"/>
                  </a:lnTo>
                  <a:lnTo>
                    <a:pt x="88" y="1561"/>
                  </a:lnTo>
                  <a:lnTo>
                    <a:pt x="88" y="1561"/>
                  </a:lnTo>
                  <a:lnTo>
                    <a:pt x="88" y="1561"/>
                  </a:lnTo>
                  <a:lnTo>
                    <a:pt x="88" y="1564"/>
                  </a:lnTo>
                  <a:lnTo>
                    <a:pt x="87" y="1564"/>
                  </a:lnTo>
                  <a:lnTo>
                    <a:pt x="87" y="1564"/>
                  </a:lnTo>
                  <a:lnTo>
                    <a:pt x="87" y="1564"/>
                  </a:lnTo>
                  <a:lnTo>
                    <a:pt x="87" y="1567"/>
                  </a:lnTo>
                  <a:lnTo>
                    <a:pt x="87" y="1567"/>
                  </a:lnTo>
                  <a:lnTo>
                    <a:pt x="87" y="1567"/>
                  </a:lnTo>
                  <a:lnTo>
                    <a:pt x="87" y="1567"/>
                  </a:lnTo>
                  <a:lnTo>
                    <a:pt x="87" y="899"/>
                  </a:lnTo>
                  <a:lnTo>
                    <a:pt x="87" y="899"/>
                  </a:lnTo>
                  <a:lnTo>
                    <a:pt x="87" y="1567"/>
                  </a:lnTo>
                  <a:lnTo>
                    <a:pt x="87" y="1567"/>
                  </a:lnTo>
                  <a:lnTo>
                    <a:pt x="87" y="1568"/>
                  </a:lnTo>
                  <a:lnTo>
                    <a:pt x="87" y="1568"/>
                  </a:lnTo>
                  <a:lnTo>
                    <a:pt x="87" y="1568"/>
                  </a:lnTo>
                  <a:lnTo>
                    <a:pt x="86" y="1568"/>
                  </a:lnTo>
                  <a:lnTo>
                    <a:pt x="86" y="1568"/>
                  </a:lnTo>
                  <a:lnTo>
                    <a:pt x="86" y="1568"/>
                  </a:lnTo>
                  <a:lnTo>
                    <a:pt x="86" y="1568"/>
                  </a:lnTo>
                  <a:lnTo>
                    <a:pt x="86" y="1568"/>
                  </a:lnTo>
                  <a:lnTo>
                    <a:pt x="86" y="899"/>
                  </a:lnTo>
                  <a:lnTo>
                    <a:pt x="86" y="899"/>
                  </a:lnTo>
                  <a:lnTo>
                    <a:pt x="86" y="899"/>
                  </a:lnTo>
                  <a:lnTo>
                    <a:pt x="86" y="899"/>
                  </a:lnTo>
                  <a:lnTo>
                    <a:pt x="86" y="1579"/>
                  </a:lnTo>
                  <a:lnTo>
                    <a:pt x="86" y="1579"/>
                  </a:lnTo>
                  <a:lnTo>
                    <a:pt x="86" y="1579"/>
                  </a:lnTo>
                  <a:lnTo>
                    <a:pt x="85" y="1579"/>
                  </a:lnTo>
                  <a:lnTo>
                    <a:pt x="85" y="899"/>
                  </a:lnTo>
                  <a:lnTo>
                    <a:pt x="83" y="899"/>
                  </a:lnTo>
                  <a:lnTo>
                    <a:pt x="83" y="899"/>
                  </a:lnTo>
                  <a:lnTo>
                    <a:pt x="81" y="899"/>
                  </a:lnTo>
                  <a:lnTo>
                    <a:pt x="81" y="899"/>
                  </a:lnTo>
                  <a:lnTo>
                    <a:pt x="81" y="899"/>
                  </a:lnTo>
                  <a:lnTo>
                    <a:pt x="81" y="899"/>
                  </a:lnTo>
                  <a:lnTo>
                    <a:pt x="81" y="899"/>
                  </a:lnTo>
                  <a:lnTo>
                    <a:pt x="81" y="899"/>
                  </a:lnTo>
                  <a:lnTo>
                    <a:pt x="81" y="899"/>
                  </a:lnTo>
                  <a:lnTo>
                    <a:pt x="81" y="1586"/>
                  </a:lnTo>
                  <a:lnTo>
                    <a:pt x="76" y="1586"/>
                  </a:lnTo>
                  <a:lnTo>
                    <a:pt x="76" y="1586"/>
                  </a:lnTo>
                  <a:lnTo>
                    <a:pt x="72" y="1586"/>
                  </a:lnTo>
                  <a:lnTo>
                    <a:pt x="72" y="1586"/>
                  </a:lnTo>
                  <a:lnTo>
                    <a:pt x="70" y="1586"/>
                  </a:lnTo>
                  <a:lnTo>
                    <a:pt x="70" y="1591"/>
                  </a:lnTo>
                  <a:lnTo>
                    <a:pt x="70" y="1591"/>
                  </a:lnTo>
                  <a:lnTo>
                    <a:pt x="70" y="1591"/>
                  </a:lnTo>
                  <a:lnTo>
                    <a:pt x="70" y="1591"/>
                  </a:lnTo>
                  <a:lnTo>
                    <a:pt x="70" y="1591"/>
                  </a:lnTo>
                  <a:lnTo>
                    <a:pt x="70" y="1591"/>
                  </a:lnTo>
                  <a:lnTo>
                    <a:pt x="70" y="1591"/>
                  </a:lnTo>
                  <a:lnTo>
                    <a:pt x="70" y="1591"/>
                  </a:lnTo>
                  <a:lnTo>
                    <a:pt x="70" y="1594"/>
                  </a:lnTo>
                  <a:lnTo>
                    <a:pt x="70" y="1594"/>
                  </a:lnTo>
                  <a:lnTo>
                    <a:pt x="70" y="899"/>
                  </a:lnTo>
                  <a:lnTo>
                    <a:pt x="69" y="899"/>
                  </a:lnTo>
                  <a:lnTo>
                    <a:pt x="69" y="899"/>
                  </a:lnTo>
                  <a:lnTo>
                    <a:pt x="68" y="899"/>
                  </a:lnTo>
                  <a:lnTo>
                    <a:pt x="68" y="899"/>
                  </a:lnTo>
                  <a:lnTo>
                    <a:pt x="68" y="899"/>
                  </a:lnTo>
                  <a:lnTo>
                    <a:pt x="68" y="899"/>
                  </a:lnTo>
                  <a:lnTo>
                    <a:pt x="67" y="899"/>
                  </a:lnTo>
                  <a:lnTo>
                    <a:pt x="67" y="899"/>
                  </a:lnTo>
                  <a:lnTo>
                    <a:pt x="67" y="899"/>
                  </a:lnTo>
                  <a:lnTo>
                    <a:pt x="67" y="899"/>
                  </a:lnTo>
                  <a:lnTo>
                    <a:pt x="67" y="899"/>
                  </a:lnTo>
                  <a:lnTo>
                    <a:pt x="67" y="899"/>
                  </a:lnTo>
                  <a:lnTo>
                    <a:pt x="67" y="899"/>
                  </a:lnTo>
                  <a:lnTo>
                    <a:pt x="67" y="899"/>
                  </a:lnTo>
                  <a:lnTo>
                    <a:pt x="67" y="899"/>
                  </a:lnTo>
                  <a:lnTo>
                    <a:pt x="67" y="899"/>
                  </a:lnTo>
                  <a:lnTo>
                    <a:pt x="66" y="899"/>
                  </a:lnTo>
                  <a:lnTo>
                    <a:pt x="66" y="1620"/>
                  </a:lnTo>
                  <a:lnTo>
                    <a:pt x="65" y="1620"/>
                  </a:lnTo>
                  <a:lnTo>
                    <a:pt x="65" y="1620"/>
                  </a:lnTo>
                  <a:lnTo>
                    <a:pt x="65" y="1620"/>
                  </a:lnTo>
                  <a:lnTo>
                    <a:pt x="65" y="1621"/>
                  </a:lnTo>
                  <a:lnTo>
                    <a:pt x="65" y="1621"/>
                  </a:lnTo>
                  <a:lnTo>
                    <a:pt x="65" y="1621"/>
                  </a:lnTo>
                  <a:lnTo>
                    <a:pt x="65" y="1621"/>
                  </a:lnTo>
                  <a:lnTo>
                    <a:pt x="65"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3"/>
                  </a:lnTo>
                  <a:lnTo>
                    <a:pt x="64" y="1623"/>
                  </a:lnTo>
                  <a:lnTo>
                    <a:pt x="64" y="1623"/>
                  </a:lnTo>
                  <a:lnTo>
                    <a:pt x="64" y="1623"/>
                  </a:lnTo>
                  <a:lnTo>
                    <a:pt x="64" y="1625"/>
                  </a:lnTo>
                  <a:lnTo>
                    <a:pt x="64" y="1625"/>
                  </a:lnTo>
                  <a:lnTo>
                    <a:pt x="64" y="1625"/>
                  </a:lnTo>
                  <a:lnTo>
                    <a:pt x="64" y="1625"/>
                  </a:lnTo>
                  <a:lnTo>
                    <a:pt x="64" y="1625"/>
                  </a:lnTo>
                  <a:lnTo>
                    <a:pt x="64" y="1625"/>
                  </a:lnTo>
                  <a:lnTo>
                    <a:pt x="64" y="1631"/>
                  </a:lnTo>
                  <a:lnTo>
                    <a:pt x="64" y="1631"/>
                  </a:lnTo>
                  <a:lnTo>
                    <a:pt x="64" y="1631"/>
                  </a:lnTo>
                  <a:lnTo>
                    <a:pt x="64" y="1631"/>
                  </a:lnTo>
                  <a:lnTo>
                    <a:pt x="64" y="1636"/>
                  </a:lnTo>
                  <a:lnTo>
                    <a:pt x="64" y="1636"/>
                  </a:lnTo>
                  <a:lnTo>
                    <a:pt x="64" y="1636"/>
                  </a:lnTo>
                  <a:lnTo>
                    <a:pt x="64" y="1636"/>
                  </a:lnTo>
                  <a:lnTo>
                    <a:pt x="64" y="1636"/>
                  </a:lnTo>
                  <a:lnTo>
                    <a:pt x="63" y="1636"/>
                  </a:lnTo>
                  <a:lnTo>
                    <a:pt x="63" y="1636"/>
                  </a:lnTo>
                  <a:lnTo>
                    <a:pt x="62" y="1636"/>
                  </a:lnTo>
                  <a:lnTo>
                    <a:pt x="62" y="1636"/>
                  </a:lnTo>
                  <a:lnTo>
                    <a:pt x="62" y="1636"/>
                  </a:lnTo>
                  <a:lnTo>
                    <a:pt x="62" y="1636"/>
                  </a:lnTo>
                  <a:lnTo>
                    <a:pt x="62" y="1636"/>
                  </a:lnTo>
                  <a:lnTo>
                    <a:pt x="62" y="1636"/>
                  </a:lnTo>
                  <a:lnTo>
                    <a:pt x="62" y="1636"/>
                  </a:lnTo>
                  <a:lnTo>
                    <a:pt x="62" y="1638"/>
                  </a:lnTo>
                  <a:lnTo>
                    <a:pt x="60" y="1638"/>
                  </a:lnTo>
                  <a:lnTo>
                    <a:pt x="60" y="1638"/>
                  </a:lnTo>
                  <a:lnTo>
                    <a:pt x="58" y="1638"/>
                  </a:lnTo>
                  <a:lnTo>
                    <a:pt x="58" y="1638"/>
                  </a:lnTo>
                  <a:lnTo>
                    <a:pt x="56" y="1638"/>
                  </a:lnTo>
                  <a:lnTo>
                    <a:pt x="56" y="1638"/>
                  </a:lnTo>
                  <a:lnTo>
                    <a:pt x="56" y="1638"/>
                  </a:lnTo>
                  <a:lnTo>
                    <a:pt x="56"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44"/>
                  </a:lnTo>
                  <a:lnTo>
                    <a:pt x="50" y="1644"/>
                  </a:lnTo>
                  <a:lnTo>
                    <a:pt x="50" y="1644"/>
                  </a:lnTo>
                  <a:lnTo>
                    <a:pt x="47" y="1644"/>
                  </a:lnTo>
                  <a:lnTo>
                    <a:pt x="47" y="1644"/>
                  </a:lnTo>
                  <a:lnTo>
                    <a:pt x="46" y="1644"/>
                  </a:lnTo>
                  <a:lnTo>
                    <a:pt x="46" y="1644"/>
                  </a:lnTo>
                  <a:lnTo>
                    <a:pt x="46" y="1644"/>
                  </a:lnTo>
                  <a:lnTo>
                    <a:pt x="46" y="1644"/>
                  </a:lnTo>
                  <a:lnTo>
                    <a:pt x="46" y="1644"/>
                  </a:lnTo>
                  <a:lnTo>
                    <a:pt x="46" y="1644"/>
                  </a:lnTo>
                  <a:lnTo>
                    <a:pt x="46" y="1644"/>
                  </a:lnTo>
                  <a:lnTo>
                    <a:pt x="46" y="1646"/>
                  </a:lnTo>
                  <a:lnTo>
                    <a:pt x="46" y="1646"/>
                  </a:lnTo>
                  <a:lnTo>
                    <a:pt x="46" y="1647"/>
                  </a:lnTo>
                  <a:lnTo>
                    <a:pt x="45" y="1647"/>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4" y="899"/>
                  </a:lnTo>
                  <a:lnTo>
                    <a:pt x="44" y="899"/>
                  </a:lnTo>
                  <a:lnTo>
                    <a:pt x="44" y="899"/>
                  </a:lnTo>
                  <a:lnTo>
                    <a:pt x="44" y="899"/>
                  </a:lnTo>
                  <a:lnTo>
                    <a:pt x="44" y="899"/>
                  </a:lnTo>
                  <a:lnTo>
                    <a:pt x="44" y="1656"/>
                  </a:lnTo>
                  <a:lnTo>
                    <a:pt x="44" y="1656"/>
                  </a:lnTo>
                  <a:lnTo>
                    <a:pt x="44" y="1661"/>
                  </a:lnTo>
                  <a:lnTo>
                    <a:pt x="44" y="1661"/>
                  </a:lnTo>
                  <a:lnTo>
                    <a:pt x="44" y="1661"/>
                  </a:lnTo>
                  <a:lnTo>
                    <a:pt x="44" y="1661"/>
                  </a:lnTo>
                  <a:lnTo>
                    <a:pt x="44" y="899"/>
                  </a:lnTo>
                  <a:lnTo>
                    <a:pt x="44" y="899"/>
                  </a:lnTo>
                  <a:lnTo>
                    <a:pt x="44" y="1669"/>
                  </a:lnTo>
                  <a:lnTo>
                    <a:pt x="44" y="1669"/>
                  </a:lnTo>
                  <a:lnTo>
                    <a:pt x="44" y="1669"/>
                  </a:lnTo>
                  <a:lnTo>
                    <a:pt x="43" y="1669"/>
                  </a:lnTo>
                  <a:lnTo>
                    <a:pt x="43" y="899"/>
                  </a:lnTo>
                  <a:lnTo>
                    <a:pt x="43" y="899"/>
                  </a:lnTo>
                  <a:lnTo>
                    <a:pt x="43" y="899"/>
                  </a:lnTo>
                  <a:lnTo>
                    <a:pt x="43" y="899"/>
                  </a:lnTo>
                  <a:lnTo>
                    <a:pt x="43" y="1669"/>
                  </a:lnTo>
                  <a:lnTo>
                    <a:pt x="43" y="1669"/>
                  </a:lnTo>
                  <a:lnTo>
                    <a:pt x="43" y="899"/>
                  </a:lnTo>
                  <a:lnTo>
                    <a:pt x="43" y="899"/>
                  </a:lnTo>
                  <a:lnTo>
                    <a:pt x="43" y="1671"/>
                  </a:lnTo>
                  <a:lnTo>
                    <a:pt x="43" y="1671"/>
                  </a:lnTo>
                  <a:lnTo>
                    <a:pt x="43" y="1671"/>
                  </a:lnTo>
                  <a:lnTo>
                    <a:pt x="43" y="1671"/>
                  </a:lnTo>
                  <a:lnTo>
                    <a:pt x="43" y="1671"/>
                  </a:lnTo>
                  <a:lnTo>
                    <a:pt x="43" y="1671"/>
                  </a:lnTo>
                  <a:lnTo>
                    <a:pt x="43" y="1671"/>
                  </a:lnTo>
                  <a:lnTo>
                    <a:pt x="43" y="1671"/>
                  </a:lnTo>
                  <a:lnTo>
                    <a:pt x="43" y="1677"/>
                  </a:lnTo>
                  <a:lnTo>
                    <a:pt x="43" y="1677"/>
                  </a:lnTo>
                  <a:lnTo>
                    <a:pt x="43" y="1677"/>
                  </a:lnTo>
                  <a:lnTo>
                    <a:pt x="43" y="1677"/>
                  </a:lnTo>
                  <a:lnTo>
                    <a:pt x="43" y="1678"/>
                  </a:lnTo>
                  <a:lnTo>
                    <a:pt x="42" y="1678"/>
                  </a:lnTo>
                  <a:lnTo>
                    <a:pt x="42" y="1678"/>
                  </a:lnTo>
                  <a:lnTo>
                    <a:pt x="42" y="1678"/>
                  </a:lnTo>
                  <a:lnTo>
                    <a:pt x="42" y="1681"/>
                  </a:lnTo>
                  <a:lnTo>
                    <a:pt x="41" y="1681"/>
                  </a:lnTo>
                  <a:lnTo>
                    <a:pt x="41" y="1681"/>
                  </a:lnTo>
                  <a:lnTo>
                    <a:pt x="41" y="1681"/>
                  </a:lnTo>
                  <a:lnTo>
                    <a:pt x="41" y="1681"/>
                  </a:lnTo>
                  <a:lnTo>
                    <a:pt x="41" y="1681"/>
                  </a:lnTo>
                  <a:lnTo>
                    <a:pt x="41" y="1683"/>
                  </a:lnTo>
                  <a:lnTo>
                    <a:pt x="41" y="1683"/>
                  </a:lnTo>
                  <a:lnTo>
                    <a:pt x="41" y="1684"/>
                  </a:lnTo>
                  <a:lnTo>
                    <a:pt x="41" y="1684"/>
                  </a:lnTo>
                  <a:lnTo>
                    <a:pt x="41" y="1685"/>
                  </a:lnTo>
                  <a:lnTo>
                    <a:pt x="40" y="1685"/>
                  </a:lnTo>
                  <a:lnTo>
                    <a:pt x="40" y="899"/>
                  </a:lnTo>
                  <a:lnTo>
                    <a:pt x="40" y="899"/>
                  </a:lnTo>
                  <a:lnTo>
                    <a:pt x="40" y="899"/>
                  </a:lnTo>
                  <a:lnTo>
                    <a:pt x="40" y="899"/>
                  </a:lnTo>
                  <a:lnTo>
                    <a:pt x="40" y="899"/>
                  </a:lnTo>
                  <a:lnTo>
                    <a:pt x="40" y="899"/>
                  </a:lnTo>
                  <a:lnTo>
                    <a:pt x="40"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90"/>
                  </a:lnTo>
                  <a:lnTo>
                    <a:pt x="39" y="1690"/>
                  </a:lnTo>
                  <a:lnTo>
                    <a:pt x="39" y="1691"/>
                  </a:lnTo>
                  <a:lnTo>
                    <a:pt x="39" y="1691"/>
                  </a:lnTo>
                  <a:lnTo>
                    <a:pt x="39" y="1693"/>
                  </a:lnTo>
                  <a:lnTo>
                    <a:pt x="39" y="1693"/>
                  </a:lnTo>
                  <a:lnTo>
                    <a:pt x="39" y="899"/>
                  </a:lnTo>
                  <a:lnTo>
                    <a:pt x="39" y="899"/>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1698"/>
                  </a:lnTo>
                  <a:lnTo>
                    <a:pt x="39" y="1698"/>
                  </a:lnTo>
                  <a:lnTo>
                    <a:pt x="39" y="1698"/>
                  </a:lnTo>
                  <a:lnTo>
                    <a:pt x="39" y="1698"/>
                  </a:lnTo>
                  <a:lnTo>
                    <a:pt x="39" y="1699"/>
                  </a:lnTo>
                  <a:lnTo>
                    <a:pt x="39" y="1699"/>
                  </a:lnTo>
                  <a:lnTo>
                    <a:pt x="39" y="899"/>
                  </a:lnTo>
                  <a:lnTo>
                    <a:pt x="38" y="899"/>
                  </a:lnTo>
                  <a:lnTo>
                    <a:pt x="38" y="899"/>
                  </a:lnTo>
                  <a:lnTo>
                    <a:pt x="38" y="899"/>
                  </a:lnTo>
                  <a:lnTo>
                    <a:pt x="38" y="1701"/>
                  </a:lnTo>
                  <a:lnTo>
                    <a:pt x="38" y="1701"/>
                  </a:lnTo>
                  <a:lnTo>
                    <a:pt x="38" y="1705"/>
                  </a:lnTo>
                  <a:lnTo>
                    <a:pt x="38" y="1705"/>
                  </a:lnTo>
                  <a:lnTo>
                    <a:pt x="38" y="1707"/>
                  </a:lnTo>
                  <a:lnTo>
                    <a:pt x="37" y="1707"/>
                  </a:lnTo>
                  <a:lnTo>
                    <a:pt x="37" y="1708"/>
                  </a:lnTo>
                  <a:lnTo>
                    <a:pt x="37" y="1708"/>
                  </a:lnTo>
                  <a:lnTo>
                    <a:pt x="37" y="1708"/>
                  </a:lnTo>
                  <a:lnTo>
                    <a:pt x="36" y="1708"/>
                  </a:lnTo>
                  <a:lnTo>
                    <a:pt x="36" y="1708"/>
                  </a:lnTo>
                  <a:lnTo>
                    <a:pt x="36" y="1708"/>
                  </a:lnTo>
                  <a:lnTo>
                    <a:pt x="36" y="1708"/>
                  </a:lnTo>
                  <a:lnTo>
                    <a:pt x="36" y="1708"/>
                  </a:lnTo>
                  <a:lnTo>
                    <a:pt x="36"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13"/>
                  </a:lnTo>
                  <a:lnTo>
                    <a:pt x="35" y="1713"/>
                  </a:lnTo>
                  <a:lnTo>
                    <a:pt x="35" y="1714"/>
                  </a:lnTo>
                  <a:lnTo>
                    <a:pt x="34" y="1714"/>
                  </a:lnTo>
                  <a:lnTo>
                    <a:pt x="34" y="1714"/>
                  </a:lnTo>
                  <a:lnTo>
                    <a:pt x="34" y="1714"/>
                  </a:lnTo>
                  <a:lnTo>
                    <a:pt x="34" y="1716"/>
                  </a:lnTo>
                  <a:lnTo>
                    <a:pt x="34" y="1716"/>
                  </a:lnTo>
                  <a:lnTo>
                    <a:pt x="34" y="1716"/>
                  </a:lnTo>
                  <a:lnTo>
                    <a:pt x="34" y="1716"/>
                  </a:lnTo>
                  <a:lnTo>
                    <a:pt x="34" y="899"/>
                  </a:lnTo>
                  <a:lnTo>
                    <a:pt x="34" y="899"/>
                  </a:lnTo>
                  <a:lnTo>
                    <a:pt x="34" y="899"/>
                  </a:lnTo>
                  <a:lnTo>
                    <a:pt x="34" y="899"/>
                  </a:lnTo>
                  <a:lnTo>
                    <a:pt x="34" y="899"/>
                  </a:lnTo>
                  <a:lnTo>
                    <a:pt x="34" y="899"/>
                  </a:lnTo>
                  <a:lnTo>
                    <a:pt x="34" y="899"/>
                  </a:lnTo>
                  <a:lnTo>
                    <a:pt x="34" y="899"/>
                  </a:lnTo>
                  <a:lnTo>
                    <a:pt x="34" y="1724"/>
                  </a:lnTo>
                  <a:lnTo>
                    <a:pt x="34" y="1724"/>
                  </a:lnTo>
                  <a:lnTo>
                    <a:pt x="34" y="1724"/>
                  </a:lnTo>
                  <a:lnTo>
                    <a:pt x="34" y="1724"/>
                  </a:lnTo>
                  <a:lnTo>
                    <a:pt x="34" y="1724"/>
                  </a:lnTo>
                  <a:lnTo>
                    <a:pt x="34" y="1724"/>
                  </a:lnTo>
                  <a:lnTo>
                    <a:pt x="34" y="1735"/>
                  </a:lnTo>
                  <a:lnTo>
                    <a:pt x="34" y="1735"/>
                  </a:lnTo>
                  <a:lnTo>
                    <a:pt x="34" y="1735"/>
                  </a:lnTo>
                  <a:lnTo>
                    <a:pt x="32" y="1735"/>
                  </a:lnTo>
                  <a:lnTo>
                    <a:pt x="32" y="1735"/>
                  </a:lnTo>
                  <a:lnTo>
                    <a:pt x="32" y="1735"/>
                  </a:lnTo>
                  <a:lnTo>
                    <a:pt x="32" y="1735"/>
                  </a:lnTo>
                  <a:lnTo>
                    <a:pt x="31" y="1735"/>
                  </a:lnTo>
                  <a:lnTo>
                    <a:pt x="31" y="1735"/>
                  </a:lnTo>
                  <a:lnTo>
                    <a:pt x="31" y="1735"/>
                  </a:lnTo>
                  <a:lnTo>
                    <a:pt x="31" y="1735"/>
                  </a:lnTo>
                  <a:lnTo>
                    <a:pt x="31" y="1735"/>
                  </a:lnTo>
                  <a:lnTo>
                    <a:pt x="31" y="1735"/>
                  </a:lnTo>
                  <a:lnTo>
                    <a:pt x="30" y="1735"/>
                  </a:lnTo>
                  <a:lnTo>
                    <a:pt x="30" y="899"/>
                  </a:lnTo>
                  <a:lnTo>
                    <a:pt x="30" y="899"/>
                  </a:lnTo>
                  <a:lnTo>
                    <a:pt x="30" y="899"/>
                  </a:lnTo>
                  <a:lnTo>
                    <a:pt x="30" y="899"/>
                  </a:lnTo>
                  <a:lnTo>
                    <a:pt x="30" y="899"/>
                  </a:lnTo>
                  <a:lnTo>
                    <a:pt x="30" y="899"/>
                  </a:lnTo>
                  <a:lnTo>
                    <a:pt x="30" y="1750"/>
                  </a:lnTo>
                  <a:lnTo>
                    <a:pt x="29" y="1750"/>
                  </a:lnTo>
                  <a:lnTo>
                    <a:pt x="29" y="1750"/>
                  </a:lnTo>
                  <a:lnTo>
                    <a:pt x="28" y="1750"/>
                  </a:lnTo>
                  <a:lnTo>
                    <a:pt x="28" y="1752"/>
                  </a:lnTo>
                  <a:lnTo>
                    <a:pt x="28" y="1752"/>
                  </a:lnTo>
                  <a:lnTo>
                    <a:pt x="28" y="1752"/>
                  </a:lnTo>
                  <a:lnTo>
                    <a:pt x="27" y="1752"/>
                  </a:lnTo>
                  <a:lnTo>
                    <a:pt x="27" y="1752"/>
                  </a:lnTo>
                  <a:lnTo>
                    <a:pt x="25" y="1752"/>
                  </a:lnTo>
                  <a:lnTo>
                    <a:pt x="25" y="1752"/>
                  </a:lnTo>
                  <a:lnTo>
                    <a:pt x="25" y="1752"/>
                  </a:lnTo>
                  <a:lnTo>
                    <a:pt x="25" y="1752"/>
                  </a:lnTo>
                  <a:lnTo>
                    <a:pt x="25" y="1752"/>
                  </a:lnTo>
                  <a:lnTo>
                    <a:pt x="25" y="1752"/>
                  </a:lnTo>
                  <a:lnTo>
                    <a:pt x="25" y="1752"/>
                  </a:lnTo>
                  <a:lnTo>
                    <a:pt x="25" y="1753"/>
                  </a:lnTo>
                  <a:lnTo>
                    <a:pt x="24" y="1753"/>
                  </a:lnTo>
                  <a:lnTo>
                    <a:pt x="24" y="1753"/>
                  </a:lnTo>
                  <a:lnTo>
                    <a:pt x="24" y="1753"/>
                  </a:lnTo>
                  <a:lnTo>
                    <a:pt x="24" y="1753"/>
                  </a:lnTo>
                  <a:lnTo>
                    <a:pt x="24" y="1753"/>
                  </a:lnTo>
                  <a:lnTo>
                    <a:pt x="24" y="1753"/>
                  </a:lnTo>
                  <a:lnTo>
                    <a:pt x="24" y="1753"/>
                  </a:lnTo>
                  <a:lnTo>
                    <a:pt x="24"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8"/>
                  </a:lnTo>
                  <a:lnTo>
                    <a:pt x="23" y="1758"/>
                  </a:lnTo>
                  <a:lnTo>
                    <a:pt x="23" y="1758"/>
                  </a:lnTo>
                  <a:lnTo>
                    <a:pt x="23" y="1758"/>
                  </a:lnTo>
                  <a:lnTo>
                    <a:pt x="23" y="1759"/>
                  </a:lnTo>
                  <a:lnTo>
                    <a:pt x="21" y="1759"/>
                  </a:lnTo>
                  <a:lnTo>
                    <a:pt x="21" y="1760"/>
                  </a:lnTo>
                  <a:lnTo>
                    <a:pt x="21" y="1760"/>
                  </a:lnTo>
                  <a:lnTo>
                    <a:pt x="21" y="1760"/>
                  </a:lnTo>
                  <a:lnTo>
                    <a:pt x="21" y="1760"/>
                  </a:lnTo>
                  <a:lnTo>
                    <a:pt x="21" y="1760"/>
                  </a:lnTo>
                  <a:lnTo>
                    <a:pt x="21" y="1760"/>
                  </a:lnTo>
                  <a:lnTo>
                    <a:pt x="21" y="899"/>
                  </a:lnTo>
                  <a:lnTo>
                    <a:pt x="20" y="899"/>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1767"/>
                  </a:lnTo>
                  <a:lnTo>
                    <a:pt x="20" y="1767"/>
                  </a:lnTo>
                  <a:lnTo>
                    <a:pt x="20" y="1767"/>
                  </a:lnTo>
                  <a:lnTo>
                    <a:pt x="20" y="1767"/>
                  </a:lnTo>
                  <a:lnTo>
                    <a:pt x="20" y="1769"/>
                  </a:lnTo>
                  <a:lnTo>
                    <a:pt x="20" y="1769"/>
                  </a:lnTo>
                  <a:lnTo>
                    <a:pt x="20" y="1769"/>
                  </a:lnTo>
                  <a:lnTo>
                    <a:pt x="20" y="1769"/>
                  </a:lnTo>
                  <a:lnTo>
                    <a:pt x="20" y="1769"/>
                  </a:lnTo>
                  <a:lnTo>
                    <a:pt x="19" y="1769"/>
                  </a:lnTo>
                  <a:lnTo>
                    <a:pt x="19" y="1769"/>
                  </a:lnTo>
                  <a:lnTo>
                    <a:pt x="18" y="1769"/>
                  </a:lnTo>
                  <a:lnTo>
                    <a:pt x="18" y="899"/>
                  </a:lnTo>
                  <a:lnTo>
                    <a:pt x="18" y="899"/>
                  </a:lnTo>
                  <a:lnTo>
                    <a:pt x="18" y="1774"/>
                  </a:lnTo>
                  <a:lnTo>
                    <a:pt x="18" y="1774"/>
                  </a:lnTo>
                  <a:lnTo>
                    <a:pt x="18" y="1774"/>
                  </a:lnTo>
                  <a:lnTo>
                    <a:pt x="18" y="1774"/>
                  </a:lnTo>
                  <a:lnTo>
                    <a:pt x="18" y="1774"/>
                  </a:lnTo>
                  <a:lnTo>
                    <a:pt x="18" y="1774"/>
                  </a:lnTo>
                  <a:lnTo>
                    <a:pt x="18" y="899"/>
                  </a:lnTo>
                  <a:lnTo>
                    <a:pt x="18" y="899"/>
                  </a:lnTo>
                  <a:lnTo>
                    <a:pt x="18" y="1776"/>
                  </a:lnTo>
                  <a:lnTo>
                    <a:pt x="18" y="1776"/>
                  </a:lnTo>
                  <a:lnTo>
                    <a:pt x="18" y="1776"/>
                  </a:lnTo>
                  <a:lnTo>
                    <a:pt x="18" y="1776"/>
                  </a:lnTo>
                  <a:lnTo>
                    <a:pt x="18" y="1776"/>
                  </a:lnTo>
                  <a:lnTo>
                    <a:pt x="18" y="1776"/>
                  </a:lnTo>
                  <a:lnTo>
                    <a:pt x="18" y="1776"/>
                  </a:lnTo>
                  <a:lnTo>
                    <a:pt x="18" y="1776"/>
                  </a:lnTo>
                  <a:lnTo>
                    <a:pt x="18" y="1776"/>
                  </a:lnTo>
                  <a:lnTo>
                    <a:pt x="18" y="1776"/>
                  </a:lnTo>
                  <a:lnTo>
                    <a:pt x="18" y="1777"/>
                  </a:lnTo>
                  <a:lnTo>
                    <a:pt x="18" y="1777"/>
                  </a:lnTo>
                  <a:lnTo>
                    <a:pt x="18" y="1777"/>
                  </a:lnTo>
                  <a:lnTo>
                    <a:pt x="18" y="1777"/>
                  </a:lnTo>
                  <a:lnTo>
                    <a:pt x="18" y="1780"/>
                  </a:lnTo>
                  <a:lnTo>
                    <a:pt x="17" y="1780"/>
                  </a:lnTo>
                  <a:lnTo>
                    <a:pt x="17" y="1780"/>
                  </a:lnTo>
                  <a:lnTo>
                    <a:pt x="17" y="1780"/>
                  </a:lnTo>
                  <a:lnTo>
                    <a:pt x="17" y="1782"/>
                  </a:lnTo>
                  <a:lnTo>
                    <a:pt x="17" y="1782"/>
                  </a:lnTo>
                  <a:lnTo>
                    <a:pt x="17" y="1782"/>
                  </a:lnTo>
                  <a:lnTo>
                    <a:pt x="17" y="1782"/>
                  </a:lnTo>
                  <a:lnTo>
                    <a:pt x="17" y="1783"/>
                  </a:lnTo>
                  <a:lnTo>
                    <a:pt x="16" y="1783"/>
                  </a:lnTo>
                  <a:lnTo>
                    <a:pt x="16" y="1783"/>
                  </a:lnTo>
                  <a:lnTo>
                    <a:pt x="15" y="1783"/>
                  </a:lnTo>
                  <a:lnTo>
                    <a:pt x="15" y="1783"/>
                  </a:lnTo>
                  <a:lnTo>
                    <a:pt x="15" y="1783"/>
                  </a:lnTo>
                  <a:lnTo>
                    <a:pt x="15" y="899"/>
                  </a:lnTo>
                  <a:lnTo>
                    <a:pt x="15" y="899"/>
                  </a:lnTo>
                  <a:lnTo>
                    <a:pt x="15" y="899"/>
                  </a:lnTo>
                  <a:lnTo>
                    <a:pt x="15" y="899"/>
                  </a:lnTo>
                  <a:lnTo>
                    <a:pt x="15" y="1785"/>
                  </a:lnTo>
                  <a:lnTo>
                    <a:pt x="12" y="1785"/>
                  </a:lnTo>
                  <a:lnTo>
                    <a:pt x="12" y="1785"/>
                  </a:lnTo>
                  <a:lnTo>
                    <a:pt x="11" y="1785"/>
                  </a:lnTo>
                  <a:lnTo>
                    <a:pt x="11" y="899"/>
                  </a:lnTo>
                  <a:lnTo>
                    <a:pt x="11" y="89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9"/>
                  </a:lnTo>
                  <a:lnTo>
                    <a:pt x="10" y="1789"/>
                  </a:lnTo>
                  <a:lnTo>
                    <a:pt x="10" y="1789"/>
                  </a:lnTo>
                  <a:lnTo>
                    <a:pt x="10" y="1789"/>
                  </a:lnTo>
                  <a:lnTo>
                    <a:pt x="10" y="1792"/>
                  </a:lnTo>
                  <a:lnTo>
                    <a:pt x="10" y="1792"/>
                  </a:lnTo>
                  <a:lnTo>
                    <a:pt x="10" y="1792"/>
                  </a:lnTo>
                  <a:lnTo>
                    <a:pt x="10" y="1792"/>
                  </a:lnTo>
                  <a:lnTo>
                    <a:pt x="10" y="1792"/>
                  </a:lnTo>
                  <a:lnTo>
                    <a:pt x="10" y="1792"/>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800"/>
                  </a:lnTo>
                  <a:lnTo>
                    <a:pt x="9" y="1800"/>
                  </a:lnTo>
                  <a:lnTo>
                    <a:pt x="9" y="1800"/>
                  </a:lnTo>
                  <a:lnTo>
                    <a:pt x="9" y="1800"/>
                  </a:lnTo>
                  <a:lnTo>
                    <a:pt x="9" y="1800"/>
                  </a:lnTo>
                  <a:lnTo>
                    <a:pt x="9" y="1800"/>
                  </a:lnTo>
                  <a:lnTo>
                    <a:pt x="9" y="1800"/>
                  </a:lnTo>
                  <a:lnTo>
                    <a:pt x="9" y="1800"/>
                  </a:lnTo>
                  <a:lnTo>
                    <a:pt x="9" y="1800"/>
                  </a:lnTo>
                  <a:lnTo>
                    <a:pt x="8" y="1800"/>
                  </a:lnTo>
                  <a:lnTo>
                    <a:pt x="8" y="1800"/>
                  </a:lnTo>
                  <a:lnTo>
                    <a:pt x="7" y="1800"/>
                  </a:lnTo>
                  <a:lnTo>
                    <a:pt x="7" y="1800"/>
                  </a:lnTo>
                  <a:lnTo>
                    <a:pt x="6" y="1800"/>
                  </a:lnTo>
                  <a:lnTo>
                    <a:pt x="6" y="1800"/>
                  </a:lnTo>
                  <a:lnTo>
                    <a:pt x="6" y="1800"/>
                  </a:lnTo>
                  <a:lnTo>
                    <a:pt x="6" y="1800"/>
                  </a:lnTo>
                  <a:lnTo>
                    <a:pt x="6" y="1800"/>
                  </a:lnTo>
                  <a:lnTo>
                    <a:pt x="6" y="1800"/>
                  </a:lnTo>
                  <a:lnTo>
                    <a:pt x="6" y="1800"/>
                  </a:lnTo>
                  <a:lnTo>
                    <a:pt x="6"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899"/>
                  </a:lnTo>
                  <a:lnTo>
                    <a:pt x="5" y="899"/>
                  </a:lnTo>
                  <a:lnTo>
                    <a:pt x="5" y="899"/>
                  </a:lnTo>
                  <a:lnTo>
                    <a:pt x="5" y="899"/>
                  </a:lnTo>
                  <a:lnTo>
                    <a:pt x="5" y="1800"/>
                  </a:lnTo>
                  <a:lnTo>
                    <a:pt x="4" y="1800"/>
                  </a:lnTo>
                  <a:lnTo>
                    <a:pt x="4" y="1800"/>
                  </a:lnTo>
                  <a:lnTo>
                    <a:pt x="4" y="1800"/>
                  </a:lnTo>
                  <a:lnTo>
                    <a:pt x="4" y="1800"/>
                  </a:lnTo>
                  <a:lnTo>
                    <a:pt x="4" y="1800"/>
                  </a:lnTo>
                  <a:lnTo>
                    <a:pt x="4" y="899"/>
                  </a:lnTo>
                  <a:lnTo>
                    <a:pt x="4" y="899"/>
                  </a:lnTo>
                  <a:lnTo>
                    <a:pt x="4" y="899"/>
                  </a:lnTo>
                  <a:lnTo>
                    <a:pt x="4" y="899"/>
                  </a:lnTo>
                  <a:lnTo>
                    <a:pt x="4" y="1800"/>
                  </a:lnTo>
                  <a:lnTo>
                    <a:pt x="4" y="1800"/>
                  </a:lnTo>
                  <a:lnTo>
                    <a:pt x="4" y="1800"/>
                  </a:lnTo>
                  <a:lnTo>
                    <a:pt x="4" y="1800"/>
                  </a:lnTo>
                  <a:lnTo>
                    <a:pt x="4" y="1800"/>
                  </a:lnTo>
                  <a:lnTo>
                    <a:pt x="4" y="1800"/>
                  </a:lnTo>
                  <a:lnTo>
                    <a:pt x="4" y="1800"/>
                  </a:lnTo>
                  <a:lnTo>
                    <a:pt x="4" y="1800"/>
                  </a:lnTo>
                  <a:lnTo>
                    <a:pt x="4" y="899"/>
                  </a:lnTo>
                  <a:lnTo>
                    <a:pt x="4" y="899"/>
                  </a:lnTo>
                  <a:lnTo>
                    <a:pt x="4" y="899"/>
                  </a:lnTo>
                  <a:lnTo>
                    <a:pt x="4" y="899"/>
                  </a:lnTo>
                  <a:lnTo>
                    <a:pt x="4" y="899"/>
                  </a:lnTo>
                  <a:lnTo>
                    <a:pt x="3" y="899"/>
                  </a:lnTo>
                  <a:lnTo>
                    <a:pt x="3" y="899"/>
                  </a:lnTo>
                  <a:lnTo>
                    <a:pt x="3" y="899"/>
                  </a:lnTo>
                  <a:lnTo>
                    <a:pt x="3" y="899"/>
                  </a:lnTo>
                  <a:lnTo>
                    <a:pt x="3" y="899"/>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2" y="1800"/>
                  </a:lnTo>
                  <a:lnTo>
                    <a:pt x="2" y="1800"/>
                  </a:lnTo>
                  <a:lnTo>
                    <a:pt x="2" y="1800"/>
                  </a:lnTo>
                  <a:lnTo>
                    <a:pt x="2" y="1800"/>
                  </a:lnTo>
                  <a:lnTo>
                    <a:pt x="2" y="1800"/>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1800"/>
                  </a:lnTo>
                  <a:lnTo>
                    <a:pt x="0" y="1800"/>
                  </a:lnTo>
                  <a:lnTo>
                    <a:pt x="0" y="899"/>
                  </a:lnTo>
                  <a:lnTo>
                    <a:pt x="0" y="899"/>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close/>
                </a:path>
              </a:pathLst>
            </a:custGeom>
            <a:solidFill>
              <a:srgbClr val="B187E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326" name="Google Shape;2326;gebf947c4af_8_1196"/>
            <p:cNvSpPr/>
            <p:nvPr/>
          </p:nvSpPr>
          <p:spPr>
            <a:xfrm>
              <a:off x="1077913" y="1011238"/>
              <a:ext cx="5370513" cy="2857500"/>
            </a:xfrm>
            <a:custGeom>
              <a:rect b="b" l="l" r="r" t="t"/>
              <a:pathLst>
                <a:path extrusionOk="0" h="1800" w="3383">
                  <a:moveTo>
                    <a:pt x="0" y="899"/>
                  </a:moveTo>
                  <a:lnTo>
                    <a:pt x="0" y="899"/>
                  </a:lnTo>
                  <a:lnTo>
                    <a:pt x="0" y="899"/>
                  </a:lnTo>
                  <a:lnTo>
                    <a:pt x="0" y="899"/>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899"/>
                  </a:lnTo>
                  <a:lnTo>
                    <a:pt x="0" y="899"/>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2" y="1800"/>
                  </a:lnTo>
                  <a:lnTo>
                    <a:pt x="2" y="1800"/>
                  </a:lnTo>
                  <a:lnTo>
                    <a:pt x="2" y="1800"/>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1800"/>
                  </a:lnTo>
                  <a:lnTo>
                    <a:pt x="2" y="1800"/>
                  </a:lnTo>
                  <a:lnTo>
                    <a:pt x="2" y="1800"/>
                  </a:lnTo>
                  <a:lnTo>
                    <a:pt x="2" y="1800"/>
                  </a:lnTo>
                  <a:lnTo>
                    <a:pt x="2"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4" y="899"/>
                  </a:lnTo>
                  <a:lnTo>
                    <a:pt x="4" y="899"/>
                  </a:lnTo>
                  <a:lnTo>
                    <a:pt x="4" y="899"/>
                  </a:lnTo>
                  <a:lnTo>
                    <a:pt x="4" y="899"/>
                  </a:lnTo>
                  <a:lnTo>
                    <a:pt x="4" y="899"/>
                  </a:lnTo>
                  <a:lnTo>
                    <a:pt x="4" y="1800"/>
                  </a:lnTo>
                  <a:lnTo>
                    <a:pt x="4" y="1800"/>
                  </a:lnTo>
                  <a:lnTo>
                    <a:pt x="4" y="1800"/>
                  </a:lnTo>
                  <a:lnTo>
                    <a:pt x="4" y="1800"/>
                  </a:lnTo>
                  <a:lnTo>
                    <a:pt x="4" y="1800"/>
                  </a:lnTo>
                  <a:lnTo>
                    <a:pt x="4" y="1800"/>
                  </a:lnTo>
                  <a:lnTo>
                    <a:pt x="4" y="1800"/>
                  </a:lnTo>
                  <a:lnTo>
                    <a:pt x="4" y="1800"/>
                  </a:lnTo>
                  <a:lnTo>
                    <a:pt x="4" y="899"/>
                  </a:lnTo>
                  <a:lnTo>
                    <a:pt x="4" y="899"/>
                  </a:lnTo>
                  <a:lnTo>
                    <a:pt x="4" y="899"/>
                  </a:lnTo>
                  <a:lnTo>
                    <a:pt x="4" y="899"/>
                  </a:lnTo>
                  <a:lnTo>
                    <a:pt x="4" y="1800"/>
                  </a:lnTo>
                  <a:lnTo>
                    <a:pt x="4" y="1800"/>
                  </a:lnTo>
                  <a:lnTo>
                    <a:pt x="4" y="1800"/>
                  </a:lnTo>
                  <a:lnTo>
                    <a:pt x="4" y="1800"/>
                  </a:lnTo>
                  <a:lnTo>
                    <a:pt x="4"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6" y="1800"/>
                  </a:lnTo>
                  <a:lnTo>
                    <a:pt x="6" y="1800"/>
                  </a:lnTo>
                  <a:lnTo>
                    <a:pt x="6" y="1800"/>
                  </a:lnTo>
                  <a:lnTo>
                    <a:pt x="6" y="1800"/>
                  </a:lnTo>
                  <a:lnTo>
                    <a:pt x="6" y="1800"/>
                  </a:lnTo>
                  <a:lnTo>
                    <a:pt x="6" y="1800"/>
                  </a:lnTo>
                  <a:lnTo>
                    <a:pt x="6" y="1800"/>
                  </a:lnTo>
                  <a:lnTo>
                    <a:pt x="6" y="1800"/>
                  </a:lnTo>
                  <a:lnTo>
                    <a:pt x="7" y="1800"/>
                  </a:lnTo>
                  <a:lnTo>
                    <a:pt x="7" y="1800"/>
                  </a:lnTo>
                  <a:lnTo>
                    <a:pt x="8" y="1800"/>
                  </a:lnTo>
                  <a:lnTo>
                    <a:pt x="8" y="1800"/>
                  </a:lnTo>
                  <a:lnTo>
                    <a:pt x="9" y="1800"/>
                  </a:lnTo>
                  <a:lnTo>
                    <a:pt x="9" y="1800"/>
                  </a:lnTo>
                  <a:lnTo>
                    <a:pt x="9" y="1800"/>
                  </a:lnTo>
                  <a:lnTo>
                    <a:pt x="9" y="1800"/>
                  </a:lnTo>
                  <a:lnTo>
                    <a:pt x="9" y="1800"/>
                  </a:lnTo>
                  <a:lnTo>
                    <a:pt x="9" y="1800"/>
                  </a:lnTo>
                  <a:lnTo>
                    <a:pt x="9" y="1800"/>
                  </a:lnTo>
                  <a:lnTo>
                    <a:pt x="9" y="1800"/>
                  </a:lnTo>
                  <a:lnTo>
                    <a:pt x="10" y="1800"/>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792"/>
                  </a:lnTo>
                  <a:lnTo>
                    <a:pt x="10" y="1792"/>
                  </a:lnTo>
                  <a:lnTo>
                    <a:pt x="10" y="1792"/>
                  </a:lnTo>
                  <a:lnTo>
                    <a:pt x="10" y="1792"/>
                  </a:lnTo>
                  <a:lnTo>
                    <a:pt x="10" y="1792"/>
                  </a:lnTo>
                  <a:lnTo>
                    <a:pt x="10" y="1792"/>
                  </a:lnTo>
                  <a:lnTo>
                    <a:pt x="10" y="1789"/>
                  </a:lnTo>
                  <a:lnTo>
                    <a:pt x="10" y="1789"/>
                  </a:lnTo>
                  <a:lnTo>
                    <a:pt x="10" y="1789"/>
                  </a:lnTo>
                  <a:lnTo>
                    <a:pt x="11" y="178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899"/>
                  </a:lnTo>
                  <a:lnTo>
                    <a:pt x="11" y="899"/>
                  </a:lnTo>
                  <a:lnTo>
                    <a:pt x="11" y="1785"/>
                  </a:lnTo>
                  <a:lnTo>
                    <a:pt x="12" y="1785"/>
                  </a:lnTo>
                  <a:lnTo>
                    <a:pt x="12" y="1785"/>
                  </a:lnTo>
                  <a:lnTo>
                    <a:pt x="15" y="1785"/>
                  </a:lnTo>
                  <a:lnTo>
                    <a:pt x="15" y="899"/>
                  </a:lnTo>
                  <a:lnTo>
                    <a:pt x="15" y="899"/>
                  </a:lnTo>
                  <a:lnTo>
                    <a:pt x="15" y="899"/>
                  </a:lnTo>
                  <a:lnTo>
                    <a:pt x="15" y="899"/>
                  </a:lnTo>
                  <a:lnTo>
                    <a:pt x="15" y="1783"/>
                  </a:lnTo>
                  <a:lnTo>
                    <a:pt x="15" y="1783"/>
                  </a:lnTo>
                  <a:lnTo>
                    <a:pt x="15" y="1783"/>
                  </a:lnTo>
                  <a:lnTo>
                    <a:pt x="16" y="1783"/>
                  </a:lnTo>
                  <a:lnTo>
                    <a:pt x="16" y="1783"/>
                  </a:lnTo>
                  <a:lnTo>
                    <a:pt x="17" y="1783"/>
                  </a:lnTo>
                  <a:lnTo>
                    <a:pt x="17" y="1782"/>
                  </a:lnTo>
                  <a:lnTo>
                    <a:pt x="17" y="1782"/>
                  </a:lnTo>
                  <a:lnTo>
                    <a:pt x="17" y="1782"/>
                  </a:lnTo>
                  <a:lnTo>
                    <a:pt x="17" y="1782"/>
                  </a:lnTo>
                  <a:lnTo>
                    <a:pt x="17" y="1780"/>
                  </a:lnTo>
                  <a:lnTo>
                    <a:pt x="17" y="1780"/>
                  </a:lnTo>
                  <a:lnTo>
                    <a:pt x="17" y="1780"/>
                  </a:lnTo>
                  <a:lnTo>
                    <a:pt x="18" y="1780"/>
                  </a:lnTo>
                  <a:lnTo>
                    <a:pt x="18" y="1777"/>
                  </a:lnTo>
                  <a:lnTo>
                    <a:pt x="18" y="1777"/>
                  </a:lnTo>
                  <a:lnTo>
                    <a:pt x="18" y="1777"/>
                  </a:lnTo>
                  <a:lnTo>
                    <a:pt x="18" y="1777"/>
                  </a:lnTo>
                  <a:lnTo>
                    <a:pt x="18" y="1776"/>
                  </a:lnTo>
                  <a:lnTo>
                    <a:pt x="18" y="1776"/>
                  </a:lnTo>
                  <a:lnTo>
                    <a:pt x="18" y="1776"/>
                  </a:lnTo>
                  <a:lnTo>
                    <a:pt x="18" y="1776"/>
                  </a:lnTo>
                  <a:lnTo>
                    <a:pt x="18" y="1776"/>
                  </a:lnTo>
                  <a:lnTo>
                    <a:pt x="18" y="1776"/>
                  </a:lnTo>
                  <a:lnTo>
                    <a:pt x="18" y="1776"/>
                  </a:lnTo>
                  <a:lnTo>
                    <a:pt x="18" y="1776"/>
                  </a:lnTo>
                  <a:lnTo>
                    <a:pt x="18" y="1776"/>
                  </a:lnTo>
                  <a:lnTo>
                    <a:pt x="18" y="1776"/>
                  </a:lnTo>
                  <a:lnTo>
                    <a:pt x="18" y="899"/>
                  </a:lnTo>
                  <a:lnTo>
                    <a:pt x="18" y="899"/>
                  </a:lnTo>
                  <a:lnTo>
                    <a:pt x="18" y="1774"/>
                  </a:lnTo>
                  <a:lnTo>
                    <a:pt x="18" y="1774"/>
                  </a:lnTo>
                  <a:lnTo>
                    <a:pt x="18" y="1774"/>
                  </a:lnTo>
                  <a:lnTo>
                    <a:pt x="18" y="1774"/>
                  </a:lnTo>
                  <a:lnTo>
                    <a:pt x="18" y="1774"/>
                  </a:lnTo>
                  <a:lnTo>
                    <a:pt x="18" y="1774"/>
                  </a:lnTo>
                  <a:lnTo>
                    <a:pt x="18" y="899"/>
                  </a:lnTo>
                  <a:lnTo>
                    <a:pt x="18" y="899"/>
                  </a:lnTo>
                  <a:lnTo>
                    <a:pt x="18" y="1769"/>
                  </a:lnTo>
                  <a:lnTo>
                    <a:pt x="19" y="1769"/>
                  </a:lnTo>
                  <a:lnTo>
                    <a:pt x="19" y="1769"/>
                  </a:lnTo>
                  <a:lnTo>
                    <a:pt x="20" y="1769"/>
                  </a:lnTo>
                  <a:lnTo>
                    <a:pt x="20" y="1769"/>
                  </a:lnTo>
                  <a:lnTo>
                    <a:pt x="20" y="1769"/>
                  </a:lnTo>
                  <a:lnTo>
                    <a:pt x="20" y="1769"/>
                  </a:lnTo>
                  <a:lnTo>
                    <a:pt x="20" y="1769"/>
                  </a:lnTo>
                  <a:lnTo>
                    <a:pt x="20" y="1767"/>
                  </a:lnTo>
                  <a:lnTo>
                    <a:pt x="20" y="1767"/>
                  </a:lnTo>
                  <a:lnTo>
                    <a:pt x="20" y="1767"/>
                  </a:lnTo>
                  <a:lnTo>
                    <a:pt x="20" y="1767"/>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1763"/>
                  </a:lnTo>
                  <a:lnTo>
                    <a:pt x="20" y="1763"/>
                  </a:lnTo>
                  <a:lnTo>
                    <a:pt x="20" y="1763"/>
                  </a:lnTo>
                  <a:lnTo>
                    <a:pt x="21" y="1763"/>
                  </a:lnTo>
                  <a:lnTo>
                    <a:pt x="21" y="1760"/>
                  </a:lnTo>
                  <a:lnTo>
                    <a:pt x="21" y="1760"/>
                  </a:lnTo>
                  <a:lnTo>
                    <a:pt x="21" y="1760"/>
                  </a:lnTo>
                  <a:lnTo>
                    <a:pt x="21" y="1760"/>
                  </a:lnTo>
                  <a:lnTo>
                    <a:pt x="21" y="1760"/>
                  </a:lnTo>
                  <a:lnTo>
                    <a:pt x="21" y="1760"/>
                  </a:lnTo>
                  <a:lnTo>
                    <a:pt x="21" y="1759"/>
                  </a:lnTo>
                  <a:lnTo>
                    <a:pt x="23" y="1759"/>
                  </a:lnTo>
                  <a:lnTo>
                    <a:pt x="23" y="1758"/>
                  </a:lnTo>
                  <a:lnTo>
                    <a:pt x="23" y="1758"/>
                  </a:lnTo>
                  <a:lnTo>
                    <a:pt x="23" y="1758"/>
                  </a:lnTo>
                  <a:lnTo>
                    <a:pt x="23" y="1758"/>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4" y="1753"/>
                  </a:lnTo>
                  <a:lnTo>
                    <a:pt x="24" y="1753"/>
                  </a:lnTo>
                  <a:lnTo>
                    <a:pt x="24" y="1753"/>
                  </a:lnTo>
                  <a:lnTo>
                    <a:pt x="24" y="1753"/>
                  </a:lnTo>
                  <a:lnTo>
                    <a:pt x="24" y="1753"/>
                  </a:lnTo>
                  <a:lnTo>
                    <a:pt x="24" y="1753"/>
                  </a:lnTo>
                  <a:lnTo>
                    <a:pt x="24" y="1753"/>
                  </a:lnTo>
                  <a:lnTo>
                    <a:pt x="24" y="1753"/>
                  </a:lnTo>
                  <a:lnTo>
                    <a:pt x="25" y="1753"/>
                  </a:lnTo>
                  <a:lnTo>
                    <a:pt x="25" y="1752"/>
                  </a:lnTo>
                  <a:lnTo>
                    <a:pt x="25" y="1752"/>
                  </a:lnTo>
                  <a:lnTo>
                    <a:pt x="25" y="1752"/>
                  </a:lnTo>
                  <a:lnTo>
                    <a:pt x="25" y="1752"/>
                  </a:lnTo>
                  <a:lnTo>
                    <a:pt x="25" y="1752"/>
                  </a:lnTo>
                  <a:lnTo>
                    <a:pt x="25" y="1752"/>
                  </a:lnTo>
                  <a:lnTo>
                    <a:pt x="25" y="1752"/>
                  </a:lnTo>
                  <a:lnTo>
                    <a:pt x="27" y="1752"/>
                  </a:lnTo>
                  <a:lnTo>
                    <a:pt x="27" y="1752"/>
                  </a:lnTo>
                  <a:lnTo>
                    <a:pt x="28" y="1752"/>
                  </a:lnTo>
                  <a:lnTo>
                    <a:pt x="28" y="1752"/>
                  </a:lnTo>
                  <a:lnTo>
                    <a:pt x="28" y="1752"/>
                  </a:lnTo>
                  <a:lnTo>
                    <a:pt x="28" y="1750"/>
                  </a:lnTo>
                  <a:lnTo>
                    <a:pt x="29" y="1750"/>
                  </a:lnTo>
                  <a:lnTo>
                    <a:pt x="29" y="1750"/>
                  </a:lnTo>
                  <a:lnTo>
                    <a:pt x="30" y="1750"/>
                  </a:lnTo>
                  <a:lnTo>
                    <a:pt x="30" y="1748"/>
                  </a:lnTo>
                  <a:lnTo>
                    <a:pt x="30" y="1748"/>
                  </a:lnTo>
                  <a:lnTo>
                    <a:pt x="30" y="1748"/>
                  </a:lnTo>
                  <a:lnTo>
                    <a:pt x="30" y="1748"/>
                  </a:lnTo>
                  <a:lnTo>
                    <a:pt x="30" y="1748"/>
                  </a:lnTo>
                  <a:lnTo>
                    <a:pt x="30" y="1748"/>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1724"/>
                  </a:lnTo>
                  <a:lnTo>
                    <a:pt x="34" y="1724"/>
                  </a:lnTo>
                  <a:lnTo>
                    <a:pt x="34" y="1724"/>
                  </a:lnTo>
                  <a:lnTo>
                    <a:pt x="34" y="1724"/>
                  </a:lnTo>
                  <a:lnTo>
                    <a:pt x="34" y="1724"/>
                  </a:lnTo>
                  <a:lnTo>
                    <a:pt x="34" y="1724"/>
                  </a:lnTo>
                  <a:lnTo>
                    <a:pt x="34" y="899"/>
                  </a:lnTo>
                  <a:lnTo>
                    <a:pt x="34" y="899"/>
                  </a:lnTo>
                  <a:lnTo>
                    <a:pt x="34" y="899"/>
                  </a:lnTo>
                  <a:lnTo>
                    <a:pt x="34" y="899"/>
                  </a:lnTo>
                  <a:lnTo>
                    <a:pt x="34" y="899"/>
                  </a:lnTo>
                  <a:lnTo>
                    <a:pt x="34" y="899"/>
                  </a:lnTo>
                  <a:lnTo>
                    <a:pt x="34" y="899"/>
                  </a:lnTo>
                  <a:lnTo>
                    <a:pt x="34" y="899"/>
                  </a:lnTo>
                  <a:lnTo>
                    <a:pt x="34" y="1716"/>
                  </a:lnTo>
                  <a:lnTo>
                    <a:pt x="34" y="1716"/>
                  </a:lnTo>
                  <a:lnTo>
                    <a:pt x="34" y="1716"/>
                  </a:lnTo>
                  <a:lnTo>
                    <a:pt x="34" y="1716"/>
                  </a:lnTo>
                  <a:lnTo>
                    <a:pt x="34" y="1714"/>
                  </a:lnTo>
                  <a:lnTo>
                    <a:pt x="34" y="1714"/>
                  </a:lnTo>
                  <a:lnTo>
                    <a:pt x="34" y="1714"/>
                  </a:lnTo>
                  <a:lnTo>
                    <a:pt x="35" y="1714"/>
                  </a:lnTo>
                  <a:lnTo>
                    <a:pt x="35" y="1713"/>
                  </a:lnTo>
                  <a:lnTo>
                    <a:pt x="35" y="1713"/>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6" y="1708"/>
                  </a:lnTo>
                  <a:lnTo>
                    <a:pt x="36" y="1708"/>
                  </a:lnTo>
                  <a:lnTo>
                    <a:pt x="36" y="1708"/>
                  </a:lnTo>
                  <a:lnTo>
                    <a:pt x="36" y="1708"/>
                  </a:lnTo>
                  <a:lnTo>
                    <a:pt x="36" y="1708"/>
                  </a:lnTo>
                  <a:lnTo>
                    <a:pt x="36" y="1708"/>
                  </a:lnTo>
                  <a:lnTo>
                    <a:pt x="37" y="1708"/>
                  </a:lnTo>
                  <a:lnTo>
                    <a:pt x="37" y="1708"/>
                  </a:lnTo>
                  <a:lnTo>
                    <a:pt x="37" y="1708"/>
                  </a:lnTo>
                  <a:lnTo>
                    <a:pt x="37" y="1707"/>
                  </a:lnTo>
                  <a:lnTo>
                    <a:pt x="38" y="1707"/>
                  </a:lnTo>
                  <a:lnTo>
                    <a:pt x="38" y="1705"/>
                  </a:lnTo>
                  <a:lnTo>
                    <a:pt x="38" y="1705"/>
                  </a:lnTo>
                  <a:lnTo>
                    <a:pt x="38" y="1701"/>
                  </a:lnTo>
                  <a:lnTo>
                    <a:pt x="38" y="1701"/>
                  </a:lnTo>
                  <a:lnTo>
                    <a:pt x="38" y="899"/>
                  </a:lnTo>
                  <a:lnTo>
                    <a:pt x="38" y="899"/>
                  </a:lnTo>
                  <a:lnTo>
                    <a:pt x="38" y="899"/>
                  </a:lnTo>
                  <a:lnTo>
                    <a:pt x="39" y="899"/>
                  </a:lnTo>
                  <a:lnTo>
                    <a:pt x="39" y="1699"/>
                  </a:lnTo>
                  <a:lnTo>
                    <a:pt x="39" y="1699"/>
                  </a:lnTo>
                  <a:lnTo>
                    <a:pt x="39" y="1698"/>
                  </a:lnTo>
                  <a:lnTo>
                    <a:pt x="39" y="1698"/>
                  </a:lnTo>
                  <a:lnTo>
                    <a:pt x="39" y="1698"/>
                  </a:lnTo>
                  <a:lnTo>
                    <a:pt x="39" y="1698"/>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899"/>
                  </a:lnTo>
                  <a:lnTo>
                    <a:pt x="39" y="899"/>
                  </a:lnTo>
                  <a:lnTo>
                    <a:pt x="39" y="1693"/>
                  </a:lnTo>
                  <a:lnTo>
                    <a:pt x="39" y="1693"/>
                  </a:lnTo>
                  <a:lnTo>
                    <a:pt x="39" y="1691"/>
                  </a:lnTo>
                  <a:lnTo>
                    <a:pt x="39" y="1691"/>
                  </a:lnTo>
                  <a:lnTo>
                    <a:pt x="39" y="1690"/>
                  </a:lnTo>
                  <a:lnTo>
                    <a:pt x="40" y="1690"/>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40" y="899"/>
                  </a:lnTo>
                  <a:lnTo>
                    <a:pt x="40" y="899"/>
                  </a:lnTo>
                  <a:lnTo>
                    <a:pt x="40" y="899"/>
                  </a:lnTo>
                  <a:lnTo>
                    <a:pt x="40" y="899"/>
                  </a:lnTo>
                  <a:lnTo>
                    <a:pt x="40" y="899"/>
                  </a:lnTo>
                  <a:lnTo>
                    <a:pt x="40" y="899"/>
                  </a:lnTo>
                  <a:lnTo>
                    <a:pt x="40" y="899"/>
                  </a:lnTo>
                  <a:lnTo>
                    <a:pt x="40" y="1685"/>
                  </a:lnTo>
                  <a:lnTo>
                    <a:pt x="41" y="1685"/>
                  </a:lnTo>
                  <a:lnTo>
                    <a:pt x="41" y="1684"/>
                  </a:lnTo>
                  <a:lnTo>
                    <a:pt x="41" y="1684"/>
                  </a:lnTo>
                  <a:lnTo>
                    <a:pt x="41" y="1683"/>
                  </a:lnTo>
                  <a:lnTo>
                    <a:pt x="41" y="1683"/>
                  </a:lnTo>
                  <a:lnTo>
                    <a:pt x="41" y="1681"/>
                  </a:lnTo>
                  <a:lnTo>
                    <a:pt x="41" y="1681"/>
                  </a:lnTo>
                  <a:lnTo>
                    <a:pt x="41" y="1681"/>
                  </a:lnTo>
                  <a:lnTo>
                    <a:pt x="41" y="1681"/>
                  </a:lnTo>
                  <a:lnTo>
                    <a:pt x="41" y="1681"/>
                  </a:lnTo>
                  <a:lnTo>
                    <a:pt x="42" y="1681"/>
                  </a:lnTo>
                  <a:lnTo>
                    <a:pt x="42" y="1678"/>
                  </a:lnTo>
                  <a:lnTo>
                    <a:pt x="42" y="1678"/>
                  </a:lnTo>
                  <a:lnTo>
                    <a:pt x="42" y="1678"/>
                  </a:lnTo>
                  <a:lnTo>
                    <a:pt x="43" y="1678"/>
                  </a:lnTo>
                  <a:lnTo>
                    <a:pt x="43" y="1677"/>
                  </a:lnTo>
                  <a:lnTo>
                    <a:pt x="43" y="1677"/>
                  </a:lnTo>
                  <a:lnTo>
                    <a:pt x="43" y="1677"/>
                  </a:lnTo>
                  <a:lnTo>
                    <a:pt x="43" y="1677"/>
                  </a:lnTo>
                  <a:lnTo>
                    <a:pt x="43" y="1671"/>
                  </a:lnTo>
                  <a:lnTo>
                    <a:pt x="43" y="1671"/>
                  </a:lnTo>
                  <a:lnTo>
                    <a:pt x="43" y="1671"/>
                  </a:lnTo>
                  <a:lnTo>
                    <a:pt x="43" y="1671"/>
                  </a:lnTo>
                  <a:lnTo>
                    <a:pt x="43" y="1671"/>
                  </a:lnTo>
                  <a:lnTo>
                    <a:pt x="43" y="1671"/>
                  </a:lnTo>
                  <a:lnTo>
                    <a:pt x="43" y="1671"/>
                  </a:lnTo>
                  <a:lnTo>
                    <a:pt x="43" y="1671"/>
                  </a:lnTo>
                  <a:lnTo>
                    <a:pt x="43" y="1669"/>
                  </a:lnTo>
                  <a:lnTo>
                    <a:pt x="43" y="1669"/>
                  </a:lnTo>
                  <a:lnTo>
                    <a:pt x="43" y="1669"/>
                  </a:lnTo>
                  <a:lnTo>
                    <a:pt x="43" y="1669"/>
                  </a:lnTo>
                  <a:lnTo>
                    <a:pt x="43" y="1669"/>
                  </a:lnTo>
                  <a:lnTo>
                    <a:pt x="43" y="1669"/>
                  </a:lnTo>
                  <a:lnTo>
                    <a:pt x="43" y="1669"/>
                  </a:lnTo>
                  <a:lnTo>
                    <a:pt x="43" y="1669"/>
                  </a:lnTo>
                  <a:lnTo>
                    <a:pt x="43" y="1669"/>
                  </a:lnTo>
                  <a:lnTo>
                    <a:pt x="44" y="1669"/>
                  </a:lnTo>
                  <a:lnTo>
                    <a:pt x="44" y="1669"/>
                  </a:lnTo>
                  <a:lnTo>
                    <a:pt x="44" y="1669"/>
                  </a:lnTo>
                  <a:lnTo>
                    <a:pt x="44" y="899"/>
                  </a:lnTo>
                  <a:lnTo>
                    <a:pt x="44" y="899"/>
                  </a:lnTo>
                  <a:lnTo>
                    <a:pt x="44" y="1661"/>
                  </a:lnTo>
                  <a:lnTo>
                    <a:pt x="44" y="1661"/>
                  </a:lnTo>
                  <a:lnTo>
                    <a:pt x="44" y="1661"/>
                  </a:lnTo>
                  <a:lnTo>
                    <a:pt x="44" y="1661"/>
                  </a:lnTo>
                  <a:lnTo>
                    <a:pt x="44" y="1656"/>
                  </a:lnTo>
                  <a:lnTo>
                    <a:pt x="44" y="1656"/>
                  </a:lnTo>
                  <a:lnTo>
                    <a:pt x="44" y="1650"/>
                  </a:lnTo>
                  <a:lnTo>
                    <a:pt x="44" y="1650"/>
                  </a:lnTo>
                  <a:lnTo>
                    <a:pt x="44" y="1650"/>
                  </a:lnTo>
                  <a:lnTo>
                    <a:pt x="44" y="1650"/>
                  </a:lnTo>
                  <a:lnTo>
                    <a:pt x="44" y="1650"/>
                  </a:lnTo>
                  <a:lnTo>
                    <a:pt x="45" y="1650"/>
                  </a:lnTo>
                  <a:lnTo>
                    <a:pt x="45" y="1649"/>
                  </a:lnTo>
                  <a:lnTo>
                    <a:pt x="45" y="1649"/>
                  </a:lnTo>
                  <a:lnTo>
                    <a:pt x="45" y="1649"/>
                  </a:lnTo>
                  <a:lnTo>
                    <a:pt x="45" y="1649"/>
                  </a:lnTo>
                  <a:lnTo>
                    <a:pt x="45" y="1648"/>
                  </a:lnTo>
                  <a:lnTo>
                    <a:pt x="45" y="1648"/>
                  </a:lnTo>
                  <a:lnTo>
                    <a:pt x="45" y="1648"/>
                  </a:lnTo>
                  <a:lnTo>
                    <a:pt x="45" y="1648"/>
                  </a:lnTo>
                  <a:lnTo>
                    <a:pt x="45" y="1648"/>
                  </a:lnTo>
                  <a:lnTo>
                    <a:pt x="45" y="1648"/>
                  </a:lnTo>
                  <a:lnTo>
                    <a:pt x="45" y="1648"/>
                  </a:lnTo>
                  <a:lnTo>
                    <a:pt x="45" y="1648"/>
                  </a:lnTo>
                  <a:lnTo>
                    <a:pt x="45" y="1648"/>
                  </a:lnTo>
                  <a:lnTo>
                    <a:pt x="45" y="1648"/>
                  </a:lnTo>
                  <a:lnTo>
                    <a:pt x="45" y="1647"/>
                  </a:lnTo>
                  <a:lnTo>
                    <a:pt x="46" y="1647"/>
                  </a:lnTo>
                  <a:lnTo>
                    <a:pt x="46" y="1646"/>
                  </a:lnTo>
                  <a:lnTo>
                    <a:pt x="46" y="1646"/>
                  </a:lnTo>
                  <a:lnTo>
                    <a:pt x="46" y="1644"/>
                  </a:lnTo>
                  <a:lnTo>
                    <a:pt x="46" y="1644"/>
                  </a:lnTo>
                  <a:lnTo>
                    <a:pt x="46" y="1644"/>
                  </a:lnTo>
                  <a:lnTo>
                    <a:pt x="46" y="1644"/>
                  </a:lnTo>
                  <a:lnTo>
                    <a:pt x="46" y="1644"/>
                  </a:lnTo>
                  <a:lnTo>
                    <a:pt x="46" y="1644"/>
                  </a:lnTo>
                  <a:lnTo>
                    <a:pt x="46" y="1644"/>
                  </a:lnTo>
                  <a:lnTo>
                    <a:pt x="47" y="1644"/>
                  </a:lnTo>
                  <a:lnTo>
                    <a:pt x="47" y="1644"/>
                  </a:lnTo>
                  <a:lnTo>
                    <a:pt x="50" y="1644"/>
                  </a:lnTo>
                  <a:lnTo>
                    <a:pt x="50" y="1644"/>
                  </a:lnTo>
                  <a:lnTo>
                    <a:pt x="55" y="1644"/>
                  </a:lnTo>
                  <a:lnTo>
                    <a:pt x="55" y="1640"/>
                  </a:lnTo>
                  <a:lnTo>
                    <a:pt x="55" y="1640"/>
                  </a:lnTo>
                  <a:lnTo>
                    <a:pt x="55" y="1640"/>
                  </a:lnTo>
                  <a:lnTo>
                    <a:pt x="55" y="1640"/>
                  </a:lnTo>
                  <a:lnTo>
                    <a:pt x="55" y="1640"/>
                  </a:lnTo>
                  <a:lnTo>
                    <a:pt x="55" y="1640"/>
                  </a:lnTo>
                  <a:lnTo>
                    <a:pt x="55" y="1640"/>
                  </a:lnTo>
                  <a:lnTo>
                    <a:pt x="55" y="1640"/>
                  </a:lnTo>
                  <a:lnTo>
                    <a:pt x="55" y="899"/>
                  </a:lnTo>
                  <a:lnTo>
                    <a:pt x="55" y="899"/>
                  </a:lnTo>
                  <a:lnTo>
                    <a:pt x="55" y="899"/>
                  </a:lnTo>
                  <a:lnTo>
                    <a:pt x="55" y="899"/>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6" y="1638"/>
                  </a:lnTo>
                  <a:lnTo>
                    <a:pt x="56" y="1638"/>
                  </a:lnTo>
                  <a:lnTo>
                    <a:pt x="56" y="1638"/>
                  </a:lnTo>
                  <a:lnTo>
                    <a:pt x="56" y="1638"/>
                  </a:lnTo>
                  <a:lnTo>
                    <a:pt x="58" y="1638"/>
                  </a:lnTo>
                  <a:lnTo>
                    <a:pt x="58" y="1638"/>
                  </a:lnTo>
                  <a:lnTo>
                    <a:pt x="60" y="1638"/>
                  </a:lnTo>
                  <a:lnTo>
                    <a:pt x="60" y="1638"/>
                  </a:lnTo>
                  <a:lnTo>
                    <a:pt x="62" y="1638"/>
                  </a:lnTo>
                  <a:lnTo>
                    <a:pt x="62" y="1636"/>
                  </a:lnTo>
                  <a:lnTo>
                    <a:pt x="62" y="1636"/>
                  </a:lnTo>
                  <a:lnTo>
                    <a:pt x="62" y="1636"/>
                  </a:lnTo>
                  <a:lnTo>
                    <a:pt x="62" y="1636"/>
                  </a:lnTo>
                  <a:lnTo>
                    <a:pt x="62" y="1636"/>
                  </a:lnTo>
                  <a:lnTo>
                    <a:pt x="62" y="1636"/>
                  </a:lnTo>
                  <a:lnTo>
                    <a:pt x="62" y="1636"/>
                  </a:lnTo>
                  <a:lnTo>
                    <a:pt x="63" y="1636"/>
                  </a:lnTo>
                  <a:lnTo>
                    <a:pt x="63" y="1636"/>
                  </a:lnTo>
                  <a:lnTo>
                    <a:pt x="64" y="1636"/>
                  </a:lnTo>
                  <a:lnTo>
                    <a:pt x="64" y="1636"/>
                  </a:lnTo>
                  <a:lnTo>
                    <a:pt x="64" y="1636"/>
                  </a:lnTo>
                  <a:lnTo>
                    <a:pt x="64" y="1636"/>
                  </a:lnTo>
                  <a:lnTo>
                    <a:pt x="64" y="1636"/>
                  </a:lnTo>
                  <a:lnTo>
                    <a:pt x="64" y="1631"/>
                  </a:lnTo>
                  <a:lnTo>
                    <a:pt x="64" y="1631"/>
                  </a:lnTo>
                  <a:lnTo>
                    <a:pt x="64" y="1631"/>
                  </a:lnTo>
                  <a:lnTo>
                    <a:pt x="64" y="1631"/>
                  </a:lnTo>
                  <a:lnTo>
                    <a:pt x="64" y="1625"/>
                  </a:lnTo>
                  <a:lnTo>
                    <a:pt x="64" y="1625"/>
                  </a:lnTo>
                  <a:lnTo>
                    <a:pt x="64" y="1625"/>
                  </a:lnTo>
                  <a:lnTo>
                    <a:pt x="64" y="1625"/>
                  </a:lnTo>
                  <a:lnTo>
                    <a:pt x="64" y="1625"/>
                  </a:lnTo>
                  <a:lnTo>
                    <a:pt x="64" y="1625"/>
                  </a:lnTo>
                  <a:lnTo>
                    <a:pt x="64" y="1623"/>
                  </a:lnTo>
                  <a:lnTo>
                    <a:pt x="64" y="1623"/>
                  </a:lnTo>
                  <a:lnTo>
                    <a:pt x="64" y="1623"/>
                  </a:lnTo>
                  <a:lnTo>
                    <a:pt x="64" y="1623"/>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5" y="1621"/>
                  </a:lnTo>
                  <a:lnTo>
                    <a:pt x="65" y="1621"/>
                  </a:lnTo>
                  <a:lnTo>
                    <a:pt x="65" y="1621"/>
                  </a:lnTo>
                  <a:lnTo>
                    <a:pt x="65" y="1621"/>
                  </a:lnTo>
                  <a:lnTo>
                    <a:pt x="65" y="1621"/>
                  </a:lnTo>
                  <a:lnTo>
                    <a:pt x="65" y="1620"/>
                  </a:lnTo>
                  <a:lnTo>
                    <a:pt x="65" y="1620"/>
                  </a:lnTo>
                  <a:lnTo>
                    <a:pt x="65" y="1620"/>
                  </a:lnTo>
                  <a:lnTo>
                    <a:pt x="66" y="1620"/>
                  </a:lnTo>
                  <a:lnTo>
                    <a:pt x="66" y="1605"/>
                  </a:lnTo>
                  <a:lnTo>
                    <a:pt x="67" y="1605"/>
                  </a:lnTo>
                  <a:lnTo>
                    <a:pt x="67" y="1605"/>
                  </a:lnTo>
                  <a:lnTo>
                    <a:pt x="67" y="1605"/>
                  </a:lnTo>
                  <a:lnTo>
                    <a:pt x="67" y="1605"/>
                  </a:lnTo>
                  <a:lnTo>
                    <a:pt x="67" y="1605"/>
                  </a:lnTo>
                  <a:lnTo>
                    <a:pt x="67" y="1605"/>
                  </a:lnTo>
                  <a:lnTo>
                    <a:pt x="67" y="1605"/>
                  </a:lnTo>
                  <a:lnTo>
                    <a:pt x="67" y="1598"/>
                  </a:lnTo>
                  <a:lnTo>
                    <a:pt x="67" y="1598"/>
                  </a:lnTo>
                  <a:lnTo>
                    <a:pt x="67" y="1598"/>
                  </a:lnTo>
                  <a:lnTo>
                    <a:pt x="68" y="1598"/>
                  </a:lnTo>
                  <a:lnTo>
                    <a:pt x="68" y="1598"/>
                  </a:lnTo>
                  <a:lnTo>
                    <a:pt x="68" y="1598"/>
                  </a:lnTo>
                  <a:lnTo>
                    <a:pt x="68" y="899"/>
                  </a:lnTo>
                  <a:lnTo>
                    <a:pt x="69" y="899"/>
                  </a:lnTo>
                  <a:lnTo>
                    <a:pt x="69" y="899"/>
                  </a:lnTo>
                  <a:lnTo>
                    <a:pt x="70" y="899"/>
                  </a:lnTo>
                  <a:lnTo>
                    <a:pt x="70" y="1594"/>
                  </a:lnTo>
                  <a:lnTo>
                    <a:pt x="70" y="1594"/>
                  </a:lnTo>
                  <a:lnTo>
                    <a:pt x="70" y="1591"/>
                  </a:lnTo>
                  <a:lnTo>
                    <a:pt x="70" y="1591"/>
                  </a:lnTo>
                  <a:lnTo>
                    <a:pt x="70" y="1591"/>
                  </a:lnTo>
                  <a:lnTo>
                    <a:pt x="70" y="1591"/>
                  </a:lnTo>
                  <a:lnTo>
                    <a:pt x="70" y="1591"/>
                  </a:lnTo>
                  <a:lnTo>
                    <a:pt x="70" y="1591"/>
                  </a:lnTo>
                  <a:lnTo>
                    <a:pt x="70" y="1591"/>
                  </a:lnTo>
                  <a:lnTo>
                    <a:pt x="70" y="1591"/>
                  </a:lnTo>
                  <a:lnTo>
                    <a:pt x="70" y="1586"/>
                  </a:lnTo>
                  <a:lnTo>
                    <a:pt x="72" y="1586"/>
                  </a:lnTo>
                  <a:lnTo>
                    <a:pt x="72" y="1586"/>
                  </a:lnTo>
                  <a:lnTo>
                    <a:pt x="76" y="1586"/>
                  </a:lnTo>
                  <a:lnTo>
                    <a:pt x="76" y="1586"/>
                  </a:lnTo>
                  <a:lnTo>
                    <a:pt x="81" y="1586"/>
                  </a:lnTo>
                  <a:lnTo>
                    <a:pt x="81" y="1580"/>
                  </a:lnTo>
                  <a:lnTo>
                    <a:pt x="81" y="1580"/>
                  </a:lnTo>
                  <a:lnTo>
                    <a:pt x="81" y="1580"/>
                  </a:lnTo>
                  <a:lnTo>
                    <a:pt x="81" y="1580"/>
                  </a:lnTo>
                  <a:lnTo>
                    <a:pt x="81" y="1580"/>
                  </a:lnTo>
                  <a:lnTo>
                    <a:pt x="81" y="1580"/>
                  </a:lnTo>
                  <a:lnTo>
                    <a:pt x="81" y="1580"/>
                  </a:lnTo>
                  <a:lnTo>
                    <a:pt x="83" y="1580"/>
                  </a:lnTo>
                  <a:lnTo>
                    <a:pt x="83" y="1580"/>
                  </a:lnTo>
                  <a:lnTo>
                    <a:pt x="85" y="1580"/>
                  </a:lnTo>
                  <a:lnTo>
                    <a:pt x="85" y="1579"/>
                  </a:lnTo>
                  <a:lnTo>
                    <a:pt x="86" y="1579"/>
                  </a:lnTo>
                  <a:lnTo>
                    <a:pt x="86" y="1579"/>
                  </a:lnTo>
                  <a:lnTo>
                    <a:pt x="86" y="1579"/>
                  </a:lnTo>
                  <a:lnTo>
                    <a:pt x="86" y="899"/>
                  </a:lnTo>
                  <a:lnTo>
                    <a:pt x="86" y="899"/>
                  </a:lnTo>
                  <a:lnTo>
                    <a:pt x="86" y="1571"/>
                  </a:lnTo>
                  <a:lnTo>
                    <a:pt x="86" y="1571"/>
                  </a:lnTo>
                  <a:lnTo>
                    <a:pt x="86" y="1568"/>
                  </a:lnTo>
                  <a:lnTo>
                    <a:pt x="86" y="1568"/>
                  </a:lnTo>
                  <a:lnTo>
                    <a:pt x="86" y="1568"/>
                  </a:lnTo>
                  <a:lnTo>
                    <a:pt x="86" y="1568"/>
                  </a:lnTo>
                  <a:lnTo>
                    <a:pt x="86" y="1568"/>
                  </a:lnTo>
                  <a:lnTo>
                    <a:pt x="87" y="1568"/>
                  </a:lnTo>
                  <a:lnTo>
                    <a:pt x="87" y="1568"/>
                  </a:lnTo>
                  <a:lnTo>
                    <a:pt x="87" y="1568"/>
                  </a:lnTo>
                  <a:lnTo>
                    <a:pt x="87" y="1567"/>
                  </a:lnTo>
                  <a:lnTo>
                    <a:pt x="87" y="1567"/>
                  </a:lnTo>
                  <a:lnTo>
                    <a:pt x="87" y="899"/>
                  </a:lnTo>
                  <a:lnTo>
                    <a:pt x="87" y="899"/>
                  </a:lnTo>
                  <a:lnTo>
                    <a:pt x="87" y="1567"/>
                  </a:lnTo>
                  <a:lnTo>
                    <a:pt x="87" y="1567"/>
                  </a:lnTo>
                  <a:lnTo>
                    <a:pt x="87" y="1567"/>
                  </a:lnTo>
                  <a:lnTo>
                    <a:pt x="87" y="1567"/>
                  </a:lnTo>
                  <a:lnTo>
                    <a:pt x="87" y="1564"/>
                  </a:lnTo>
                  <a:lnTo>
                    <a:pt x="87" y="1564"/>
                  </a:lnTo>
                  <a:lnTo>
                    <a:pt x="87" y="1564"/>
                  </a:lnTo>
                  <a:lnTo>
                    <a:pt x="88" y="1564"/>
                  </a:lnTo>
                  <a:lnTo>
                    <a:pt x="88" y="1561"/>
                  </a:lnTo>
                  <a:lnTo>
                    <a:pt x="88" y="1561"/>
                  </a:lnTo>
                  <a:lnTo>
                    <a:pt x="88" y="1561"/>
                  </a:lnTo>
                  <a:lnTo>
                    <a:pt x="88" y="1561"/>
                  </a:lnTo>
                  <a:lnTo>
                    <a:pt x="88" y="1561"/>
                  </a:lnTo>
                  <a:lnTo>
                    <a:pt x="88" y="1561"/>
                  </a:lnTo>
                  <a:lnTo>
                    <a:pt x="88" y="899"/>
                  </a:lnTo>
                  <a:lnTo>
                    <a:pt x="88" y="899"/>
                  </a:lnTo>
                  <a:lnTo>
                    <a:pt x="88" y="1561"/>
                  </a:lnTo>
                  <a:lnTo>
                    <a:pt x="88" y="1561"/>
                  </a:lnTo>
                  <a:lnTo>
                    <a:pt x="88" y="1561"/>
                  </a:lnTo>
                  <a:lnTo>
                    <a:pt x="89" y="1561"/>
                  </a:lnTo>
                  <a:lnTo>
                    <a:pt x="89" y="1561"/>
                  </a:lnTo>
                  <a:lnTo>
                    <a:pt x="89" y="1561"/>
                  </a:lnTo>
                  <a:lnTo>
                    <a:pt x="89" y="1558"/>
                  </a:lnTo>
                  <a:lnTo>
                    <a:pt x="89" y="1558"/>
                  </a:lnTo>
                  <a:lnTo>
                    <a:pt x="89" y="1558"/>
                  </a:lnTo>
                  <a:lnTo>
                    <a:pt x="89" y="1558"/>
                  </a:lnTo>
                  <a:lnTo>
                    <a:pt x="89" y="1557"/>
                  </a:lnTo>
                  <a:lnTo>
                    <a:pt x="89" y="1557"/>
                  </a:lnTo>
                  <a:lnTo>
                    <a:pt x="89" y="1546"/>
                  </a:lnTo>
                  <a:lnTo>
                    <a:pt x="92" y="1546"/>
                  </a:lnTo>
                  <a:lnTo>
                    <a:pt x="92" y="1546"/>
                  </a:lnTo>
                  <a:lnTo>
                    <a:pt x="93" y="1546"/>
                  </a:lnTo>
                  <a:lnTo>
                    <a:pt x="93" y="1544"/>
                  </a:lnTo>
                  <a:lnTo>
                    <a:pt x="93" y="1544"/>
                  </a:lnTo>
                  <a:lnTo>
                    <a:pt x="93" y="1544"/>
                  </a:lnTo>
                  <a:lnTo>
                    <a:pt x="94" y="1544"/>
                  </a:lnTo>
                  <a:lnTo>
                    <a:pt x="94" y="1544"/>
                  </a:lnTo>
                  <a:lnTo>
                    <a:pt x="101" y="1544"/>
                  </a:lnTo>
                  <a:lnTo>
                    <a:pt x="101" y="1543"/>
                  </a:lnTo>
                  <a:lnTo>
                    <a:pt x="102" y="1543"/>
                  </a:lnTo>
                  <a:lnTo>
                    <a:pt x="102" y="1543"/>
                  </a:lnTo>
                  <a:lnTo>
                    <a:pt x="103" y="1543"/>
                  </a:lnTo>
                  <a:lnTo>
                    <a:pt x="103" y="899"/>
                  </a:lnTo>
                  <a:lnTo>
                    <a:pt x="103" y="899"/>
                  </a:lnTo>
                  <a:lnTo>
                    <a:pt x="103" y="899"/>
                  </a:lnTo>
                  <a:lnTo>
                    <a:pt x="103" y="899"/>
                  </a:lnTo>
                  <a:lnTo>
                    <a:pt x="103" y="1536"/>
                  </a:lnTo>
                  <a:lnTo>
                    <a:pt x="103" y="1536"/>
                  </a:lnTo>
                  <a:lnTo>
                    <a:pt x="103" y="1536"/>
                  </a:lnTo>
                  <a:lnTo>
                    <a:pt x="104" y="1536"/>
                  </a:lnTo>
                  <a:lnTo>
                    <a:pt x="104" y="1536"/>
                  </a:lnTo>
                  <a:lnTo>
                    <a:pt x="106" y="1536"/>
                  </a:lnTo>
                  <a:lnTo>
                    <a:pt x="106" y="1535"/>
                  </a:lnTo>
                  <a:lnTo>
                    <a:pt x="107" y="1535"/>
                  </a:lnTo>
                  <a:lnTo>
                    <a:pt x="107" y="1532"/>
                  </a:lnTo>
                  <a:lnTo>
                    <a:pt x="107" y="1532"/>
                  </a:lnTo>
                  <a:lnTo>
                    <a:pt x="107" y="1532"/>
                  </a:lnTo>
                  <a:lnTo>
                    <a:pt x="108" y="1532"/>
                  </a:lnTo>
                  <a:lnTo>
                    <a:pt x="108" y="1532"/>
                  </a:lnTo>
                  <a:lnTo>
                    <a:pt x="110" y="1532"/>
                  </a:lnTo>
                  <a:lnTo>
                    <a:pt x="110" y="1532"/>
                  </a:lnTo>
                  <a:lnTo>
                    <a:pt x="112" y="1532"/>
                  </a:lnTo>
                  <a:lnTo>
                    <a:pt x="112" y="1532"/>
                  </a:lnTo>
                  <a:lnTo>
                    <a:pt x="115" y="1532"/>
                  </a:lnTo>
                  <a:lnTo>
                    <a:pt x="115" y="1530"/>
                  </a:lnTo>
                  <a:lnTo>
                    <a:pt x="116" y="1530"/>
                  </a:lnTo>
                  <a:lnTo>
                    <a:pt x="116" y="899"/>
                  </a:lnTo>
                  <a:lnTo>
                    <a:pt x="116" y="899"/>
                  </a:lnTo>
                  <a:lnTo>
                    <a:pt x="116" y="899"/>
                  </a:lnTo>
                  <a:lnTo>
                    <a:pt x="116" y="899"/>
                  </a:lnTo>
                  <a:lnTo>
                    <a:pt x="116" y="1529"/>
                  </a:lnTo>
                  <a:lnTo>
                    <a:pt x="116" y="1529"/>
                  </a:lnTo>
                  <a:lnTo>
                    <a:pt x="116" y="1529"/>
                  </a:lnTo>
                  <a:lnTo>
                    <a:pt x="116" y="152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17"/>
                  </a:lnTo>
                  <a:lnTo>
                    <a:pt x="116" y="1517"/>
                  </a:lnTo>
                  <a:lnTo>
                    <a:pt x="116" y="899"/>
                  </a:lnTo>
                  <a:lnTo>
                    <a:pt x="116" y="899"/>
                  </a:lnTo>
                  <a:lnTo>
                    <a:pt x="116" y="899"/>
                  </a:lnTo>
                  <a:lnTo>
                    <a:pt x="116" y="899"/>
                  </a:lnTo>
                  <a:lnTo>
                    <a:pt x="116" y="1517"/>
                  </a:lnTo>
                  <a:lnTo>
                    <a:pt x="117" y="1517"/>
                  </a:lnTo>
                  <a:lnTo>
                    <a:pt x="117"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6"/>
                  </a:lnTo>
                  <a:lnTo>
                    <a:pt x="119" y="1516"/>
                  </a:lnTo>
                  <a:lnTo>
                    <a:pt x="119" y="899"/>
                  </a:lnTo>
                  <a:lnTo>
                    <a:pt x="119" y="899"/>
                  </a:lnTo>
                  <a:lnTo>
                    <a:pt x="119" y="1516"/>
                  </a:lnTo>
                  <a:lnTo>
                    <a:pt x="119" y="1516"/>
                  </a:lnTo>
                  <a:lnTo>
                    <a:pt x="119" y="1516"/>
                  </a:lnTo>
                  <a:lnTo>
                    <a:pt x="119" y="1516"/>
                  </a:lnTo>
                  <a:lnTo>
                    <a:pt x="119" y="899"/>
                  </a:lnTo>
                  <a:lnTo>
                    <a:pt x="119" y="899"/>
                  </a:lnTo>
                  <a:lnTo>
                    <a:pt x="119" y="1516"/>
                  </a:lnTo>
                  <a:lnTo>
                    <a:pt x="121" y="1516"/>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899"/>
                  </a:lnTo>
                  <a:lnTo>
                    <a:pt x="121" y="899"/>
                  </a:lnTo>
                  <a:lnTo>
                    <a:pt x="121" y="899"/>
                  </a:lnTo>
                  <a:lnTo>
                    <a:pt x="121" y="899"/>
                  </a:lnTo>
                  <a:lnTo>
                    <a:pt x="121" y="1514"/>
                  </a:lnTo>
                  <a:lnTo>
                    <a:pt x="121" y="1514"/>
                  </a:lnTo>
                  <a:lnTo>
                    <a:pt x="121" y="1514"/>
                  </a:lnTo>
                  <a:lnTo>
                    <a:pt x="121" y="1514"/>
                  </a:lnTo>
                  <a:lnTo>
                    <a:pt x="121" y="1514"/>
                  </a:lnTo>
                  <a:lnTo>
                    <a:pt x="123" y="1514"/>
                  </a:lnTo>
                  <a:lnTo>
                    <a:pt x="123" y="1513"/>
                  </a:lnTo>
                  <a:lnTo>
                    <a:pt x="123" y="1513"/>
                  </a:lnTo>
                  <a:lnTo>
                    <a:pt x="123" y="1513"/>
                  </a:lnTo>
                  <a:lnTo>
                    <a:pt x="123" y="1513"/>
                  </a:lnTo>
                  <a:lnTo>
                    <a:pt x="123" y="1513"/>
                  </a:lnTo>
                  <a:lnTo>
                    <a:pt x="123" y="1513"/>
                  </a:lnTo>
                  <a:lnTo>
                    <a:pt x="123" y="1512"/>
                  </a:lnTo>
                  <a:lnTo>
                    <a:pt x="123" y="1512"/>
                  </a:lnTo>
                  <a:lnTo>
                    <a:pt x="123" y="1510"/>
                  </a:lnTo>
                  <a:lnTo>
                    <a:pt x="123" y="1510"/>
                  </a:lnTo>
                  <a:lnTo>
                    <a:pt x="123" y="1510"/>
                  </a:lnTo>
                  <a:lnTo>
                    <a:pt x="125" y="1510"/>
                  </a:lnTo>
                  <a:lnTo>
                    <a:pt x="125" y="1510"/>
                  </a:lnTo>
                  <a:lnTo>
                    <a:pt x="125" y="1510"/>
                  </a:lnTo>
                  <a:lnTo>
                    <a:pt x="125" y="1510"/>
                  </a:lnTo>
                  <a:lnTo>
                    <a:pt x="125" y="1510"/>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6" y="899"/>
                  </a:lnTo>
                  <a:lnTo>
                    <a:pt x="126" y="899"/>
                  </a:lnTo>
                  <a:lnTo>
                    <a:pt x="126" y="899"/>
                  </a:lnTo>
                  <a:lnTo>
                    <a:pt x="126" y="899"/>
                  </a:lnTo>
                  <a:lnTo>
                    <a:pt x="127" y="899"/>
                  </a:lnTo>
                  <a:lnTo>
                    <a:pt x="127" y="899"/>
                  </a:lnTo>
                  <a:lnTo>
                    <a:pt x="127" y="899"/>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8" y="1498"/>
                  </a:lnTo>
                  <a:lnTo>
                    <a:pt x="128" y="1498"/>
                  </a:lnTo>
                  <a:lnTo>
                    <a:pt x="128" y="1498"/>
                  </a:lnTo>
                  <a:lnTo>
                    <a:pt x="128" y="1498"/>
                  </a:lnTo>
                  <a:lnTo>
                    <a:pt x="129" y="1498"/>
                  </a:lnTo>
                  <a:lnTo>
                    <a:pt x="129" y="1498"/>
                  </a:lnTo>
                  <a:lnTo>
                    <a:pt x="131" y="1498"/>
                  </a:lnTo>
                  <a:lnTo>
                    <a:pt x="131" y="1496"/>
                  </a:lnTo>
                  <a:lnTo>
                    <a:pt x="131" y="1496"/>
                  </a:lnTo>
                  <a:lnTo>
                    <a:pt x="131" y="1496"/>
                  </a:lnTo>
                  <a:lnTo>
                    <a:pt x="133" y="1496"/>
                  </a:lnTo>
                  <a:lnTo>
                    <a:pt x="133" y="1496"/>
                  </a:lnTo>
                  <a:lnTo>
                    <a:pt x="135" y="1496"/>
                  </a:lnTo>
                  <a:lnTo>
                    <a:pt x="135" y="1492"/>
                  </a:lnTo>
                  <a:lnTo>
                    <a:pt x="135" y="1492"/>
                  </a:lnTo>
                  <a:lnTo>
                    <a:pt x="135" y="1492"/>
                  </a:lnTo>
                  <a:lnTo>
                    <a:pt x="135" y="1492"/>
                  </a:lnTo>
                  <a:lnTo>
                    <a:pt x="135" y="1492"/>
                  </a:lnTo>
                  <a:lnTo>
                    <a:pt x="135" y="1492"/>
                  </a:lnTo>
                  <a:lnTo>
                    <a:pt x="135" y="1492"/>
                  </a:lnTo>
                  <a:lnTo>
                    <a:pt x="135" y="1492"/>
                  </a:lnTo>
                  <a:lnTo>
                    <a:pt x="135" y="1492"/>
                  </a:lnTo>
                  <a:lnTo>
                    <a:pt x="136" y="1492"/>
                  </a:lnTo>
                  <a:lnTo>
                    <a:pt x="136" y="1492"/>
                  </a:lnTo>
                  <a:lnTo>
                    <a:pt x="136" y="1492"/>
                  </a:lnTo>
                  <a:lnTo>
                    <a:pt x="136" y="1488"/>
                  </a:lnTo>
                  <a:lnTo>
                    <a:pt x="136" y="1488"/>
                  </a:lnTo>
                  <a:lnTo>
                    <a:pt x="136" y="1488"/>
                  </a:lnTo>
                  <a:lnTo>
                    <a:pt x="136" y="1488"/>
                  </a:lnTo>
                  <a:lnTo>
                    <a:pt x="136" y="1487"/>
                  </a:lnTo>
                  <a:lnTo>
                    <a:pt x="136" y="1487"/>
                  </a:lnTo>
                  <a:lnTo>
                    <a:pt x="136" y="1487"/>
                  </a:lnTo>
                  <a:lnTo>
                    <a:pt x="136" y="1487"/>
                  </a:lnTo>
                  <a:lnTo>
                    <a:pt x="136" y="1487"/>
                  </a:lnTo>
                  <a:lnTo>
                    <a:pt x="136" y="1487"/>
                  </a:lnTo>
                  <a:lnTo>
                    <a:pt x="136" y="1487"/>
                  </a:lnTo>
                  <a:lnTo>
                    <a:pt x="136" y="1487"/>
                  </a:lnTo>
                  <a:lnTo>
                    <a:pt x="136" y="1487"/>
                  </a:lnTo>
                  <a:lnTo>
                    <a:pt x="136" y="1487"/>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7" y="1486"/>
                  </a:lnTo>
                  <a:lnTo>
                    <a:pt x="137" y="1486"/>
                  </a:lnTo>
                  <a:lnTo>
                    <a:pt x="137" y="1486"/>
                  </a:lnTo>
                  <a:lnTo>
                    <a:pt x="137" y="1483"/>
                  </a:lnTo>
                  <a:lnTo>
                    <a:pt x="137" y="1483"/>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8" y="1480"/>
                  </a:lnTo>
                  <a:lnTo>
                    <a:pt x="138" y="1480"/>
                  </a:lnTo>
                  <a:lnTo>
                    <a:pt x="138" y="1480"/>
                  </a:lnTo>
                  <a:lnTo>
                    <a:pt x="138" y="1480"/>
                  </a:lnTo>
                  <a:lnTo>
                    <a:pt x="138" y="1480"/>
                  </a:lnTo>
                  <a:lnTo>
                    <a:pt x="138" y="1477"/>
                  </a:lnTo>
                  <a:lnTo>
                    <a:pt x="138" y="1477"/>
                  </a:lnTo>
                  <a:lnTo>
                    <a:pt x="138" y="1477"/>
                  </a:lnTo>
                  <a:lnTo>
                    <a:pt x="138" y="1477"/>
                  </a:lnTo>
                  <a:lnTo>
                    <a:pt x="138" y="1477"/>
                  </a:lnTo>
                  <a:lnTo>
                    <a:pt x="139" y="1477"/>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40" y="1471"/>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8"/>
                  </a:lnTo>
                  <a:lnTo>
                    <a:pt x="140" y="1468"/>
                  </a:lnTo>
                  <a:lnTo>
                    <a:pt x="140" y="1468"/>
                  </a:lnTo>
                  <a:lnTo>
                    <a:pt x="140" y="1468"/>
                  </a:lnTo>
                  <a:lnTo>
                    <a:pt x="140" y="1465"/>
                  </a:lnTo>
                  <a:lnTo>
                    <a:pt x="140" y="1465"/>
                  </a:lnTo>
                  <a:lnTo>
                    <a:pt x="140" y="1465"/>
                  </a:lnTo>
                  <a:lnTo>
                    <a:pt x="140" y="1465"/>
                  </a:lnTo>
                  <a:lnTo>
                    <a:pt x="140" y="1464"/>
                  </a:lnTo>
                  <a:lnTo>
                    <a:pt x="140" y="1464"/>
                  </a:lnTo>
                  <a:lnTo>
                    <a:pt x="140" y="1464"/>
                  </a:lnTo>
                  <a:lnTo>
                    <a:pt x="140" y="1464"/>
                  </a:lnTo>
                  <a:lnTo>
                    <a:pt x="140" y="1464"/>
                  </a:lnTo>
                  <a:lnTo>
                    <a:pt x="140" y="1464"/>
                  </a:lnTo>
                  <a:lnTo>
                    <a:pt x="140" y="1463"/>
                  </a:lnTo>
                  <a:lnTo>
                    <a:pt x="140" y="1463"/>
                  </a:lnTo>
                  <a:lnTo>
                    <a:pt x="140" y="1463"/>
                  </a:lnTo>
                  <a:lnTo>
                    <a:pt x="140" y="1463"/>
                  </a:lnTo>
                  <a:lnTo>
                    <a:pt x="140" y="1463"/>
                  </a:lnTo>
                  <a:lnTo>
                    <a:pt x="140" y="1463"/>
                  </a:lnTo>
                  <a:lnTo>
                    <a:pt x="140" y="1463"/>
                  </a:lnTo>
                  <a:lnTo>
                    <a:pt x="140" y="1463"/>
                  </a:lnTo>
                  <a:lnTo>
                    <a:pt x="140" y="1461"/>
                  </a:lnTo>
                  <a:lnTo>
                    <a:pt x="140" y="1461"/>
                  </a:lnTo>
                  <a:lnTo>
                    <a:pt x="140" y="1461"/>
                  </a:lnTo>
                  <a:lnTo>
                    <a:pt x="140" y="1461"/>
                  </a:lnTo>
                  <a:lnTo>
                    <a:pt x="140" y="1461"/>
                  </a:lnTo>
                  <a:lnTo>
                    <a:pt x="140" y="1461"/>
                  </a:lnTo>
                  <a:lnTo>
                    <a:pt x="140" y="1461"/>
                  </a:lnTo>
                  <a:lnTo>
                    <a:pt x="140" y="1461"/>
                  </a:lnTo>
                  <a:lnTo>
                    <a:pt x="140" y="1460"/>
                  </a:lnTo>
                  <a:lnTo>
                    <a:pt x="140" y="1460"/>
                  </a:lnTo>
                  <a:lnTo>
                    <a:pt x="140" y="1460"/>
                  </a:lnTo>
                  <a:lnTo>
                    <a:pt x="140" y="1460"/>
                  </a:lnTo>
                  <a:lnTo>
                    <a:pt x="140" y="1460"/>
                  </a:lnTo>
                  <a:lnTo>
                    <a:pt x="140" y="1460"/>
                  </a:lnTo>
                  <a:lnTo>
                    <a:pt x="140" y="1458"/>
                  </a:lnTo>
                  <a:lnTo>
                    <a:pt x="140" y="1458"/>
                  </a:lnTo>
                  <a:lnTo>
                    <a:pt x="140" y="1458"/>
                  </a:lnTo>
                  <a:lnTo>
                    <a:pt x="140" y="1458"/>
                  </a:lnTo>
                  <a:lnTo>
                    <a:pt x="140" y="1458"/>
                  </a:lnTo>
                  <a:lnTo>
                    <a:pt x="141" y="1458"/>
                  </a:lnTo>
                  <a:lnTo>
                    <a:pt x="141" y="1458"/>
                  </a:lnTo>
                  <a:lnTo>
                    <a:pt x="141" y="1458"/>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2" y="1453"/>
                  </a:lnTo>
                  <a:lnTo>
                    <a:pt x="142" y="1453"/>
                  </a:lnTo>
                  <a:lnTo>
                    <a:pt x="142" y="1453"/>
                  </a:lnTo>
                  <a:lnTo>
                    <a:pt x="142" y="1453"/>
                  </a:lnTo>
                  <a:lnTo>
                    <a:pt x="142" y="1453"/>
                  </a:lnTo>
                  <a:lnTo>
                    <a:pt x="142" y="1453"/>
                  </a:lnTo>
                  <a:lnTo>
                    <a:pt x="143" y="1453"/>
                  </a:lnTo>
                  <a:lnTo>
                    <a:pt x="143" y="1453"/>
                  </a:lnTo>
                  <a:lnTo>
                    <a:pt x="144" y="1453"/>
                  </a:lnTo>
                  <a:lnTo>
                    <a:pt x="144" y="1453"/>
                  </a:lnTo>
                  <a:lnTo>
                    <a:pt x="147" y="1453"/>
                  </a:lnTo>
                  <a:lnTo>
                    <a:pt x="147" y="1453"/>
                  </a:lnTo>
                  <a:lnTo>
                    <a:pt x="147" y="1453"/>
                  </a:lnTo>
                  <a:lnTo>
                    <a:pt x="147" y="1452"/>
                  </a:lnTo>
                  <a:lnTo>
                    <a:pt x="147" y="1452"/>
                  </a:lnTo>
                  <a:lnTo>
                    <a:pt x="147" y="1452"/>
                  </a:lnTo>
                  <a:lnTo>
                    <a:pt x="147" y="1452"/>
                  </a:lnTo>
                  <a:lnTo>
                    <a:pt x="147" y="1451"/>
                  </a:lnTo>
                  <a:lnTo>
                    <a:pt x="148" y="1451"/>
                  </a:lnTo>
                  <a:lnTo>
                    <a:pt x="148" y="899"/>
                  </a:lnTo>
                  <a:lnTo>
                    <a:pt x="148" y="899"/>
                  </a:lnTo>
                  <a:lnTo>
                    <a:pt x="148" y="899"/>
                  </a:lnTo>
                  <a:lnTo>
                    <a:pt x="148" y="899"/>
                  </a:lnTo>
                  <a:lnTo>
                    <a:pt x="148" y="1449"/>
                  </a:lnTo>
                  <a:lnTo>
                    <a:pt x="148" y="1449"/>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9" y="1447"/>
                  </a:lnTo>
                  <a:lnTo>
                    <a:pt x="149" y="1447"/>
                  </a:lnTo>
                  <a:lnTo>
                    <a:pt x="150" y="1447"/>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899"/>
                  </a:lnTo>
                  <a:lnTo>
                    <a:pt x="151" y="899"/>
                  </a:lnTo>
                  <a:lnTo>
                    <a:pt x="151" y="1443"/>
                  </a:lnTo>
                  <a:lnTo>
                    <a:pt x="151" y="1443"/>
                  </a:lnTo>
                  <a:lnTo>
                    <a:pt x="151" y="1443"/>
                  </a:lnTo>
                  <a:lnTo>
                    <a:pt x="151" y="1443"/>
                  </a:lnTo>
                  <a:lnTo>
                    <a:pt x="151" y="1443"/>
                  </a:lnTo>
                  <a:lnTo>
                    <a:pt x="151" y="1443"/>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899"/>
                  </a:lnTo>
                  <a:lnTo>
                    <a:pt x="151" y="899"/>
                  </a:lnTo>
                  <a:lnTo>
                    <a:pt x="151" y="899"/>
                  </a:lnTo>
                  <a:lnTo>
                    <a:pt x="151" y="899"/>
                  </a:lnTo>
                  <a:lnTo>
                    <a:pt x="151" y="1439"/>
                  </a:lnTo>
                  <a:lnTo>
                    <a:pt x="152" y="1439"/>
                  </a:lnTo>
                  <a:lnTo>
                    <a:pt x="152" y="1439"/>
                  </a:lnTo>
                  <a:lnTo>
                    <a:pt x="152" y="1439"/>
                  </a:lnTo>
                  <a:lnTo>
                    <a:pt x="152" y="1439"/>
                  </a:lnTo>
                  <a:lnTo>
                    <a:pt x="152" y="1439"/>
                  </a:lnTo>
                  <a:lnTo>
                    <a:pt x="152" y="1434"/>
                  </a:lnTo>
                  <a:lnTo>
                    <a:pt x="160" y="1434"/>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0"/>
                  </a:lnTo>
                  <a:lnTo>
                    <a:pt x="167" y="1430"/>
                  </a:lnTo>
                  <a:lnTo>
                    <a:pt x="167" y="1430"/>
                  </a:lnTo>
                  <a:lnTo>
                    <a:pt x="204" y="1430"/>
                  </a:lnTo>
                  <a:lnTo>
                    <a:pt x="204" y="1430"/>
                  </a:lnTo>
                  <a:lnTo>
                    <a:pt x="204" y="1430"/>
                  </a:lnTo>
                  <a:lnTo>
                    <a:pt x="204" y="899"/>
                  </a:lnTo>
                  <a:lnTo>
                    <a:pt x="204" y="899"/>
                  </a:lnTo>
                  <a:lnTo>
                    <a:pt x="204" y="1426"/>
                  </a:lnTo>
                  <a:lnTo>
                    <a:pt x="204" y="1426"/>
                  </a:lnTo>
                  <a:lnTo>
                    <a:pt x="204" y="1426"/>
                  </a:lnTo>
                  <a:lnTo>
                    <a:pt x="204" y="1426"/>
                  </a:lnTo>
                  <a:lnTo>
                    <a:pt x="204" y="1426"/>
                  </a:lnTo>
                  <a:lnTo>
                    <a:pt x="204" y="1426"/>
                  </a:lnTo>
                  <a:lnTo>
                    <a:pt x="204" y="1425"/>
                  </a:lnTo>
                  <a:lnTo>
                    <a:pt x="205" y="1425"/>
                  </a:lnTo>
                  <a:lnTo>
                    <a:pt x="205" y="1425"/>
                  </a:lnTo>
                  <a:lnTo>
                    <a:pt x="206" y="1425"/>
                  </a:lnTo>
                  <a:lnTo>
                    <a:pt x="206" y="1425"/>
                  </a:lnTo>
                  <a:lnTo>
                    <a:pt x="207" y="1425"/>
                  </a:lnTo>
                  <a:lnTo>
                    <a:pt x="207" y="1420"/>
                  </a:lnTo>
                  <a:lnTo>
                    <a:pt x="207" y="1420"/>
                  </a:lnTo>
                  <a:lnTo>
                    <a:pt x="207" y="1420"/>
                  </a:lnTo>
                  <a:lnTo>
                    <a:pt x="207" y="1420"/>
                  </a:lnTo>
                  <a:lnTo>
                    <a:pt x="207" y="1420"/>
                  </a:lnTo>
                  <a:lnTo>
                    <a:pt x="209" y="1420"/>
                  </a:lnTo>
                  <a:lnTo>
                    <a:pt x="209" y="1420"/>
                  </a:lnTo>
                  <a:lnTo>
                    <a:pt x="209" y="1420"/>
                  </a:lnTo>
                  <a:lnTo>
                    <a:pt x="209" y="1420"/>
                  </a:lnTo>
                  <a:lnTo>
                    <a:pt x="209" y="1420"/>
                  </a:lnTo>
                  <a:lnTo>
                    <a:pt x="209" y="1420"/>
                  </a:lnTo>
                  <a:lnTo>
                    <a:pt x="209" y="1420"/>
                  </a:lnTo>
                  <a:lnTo>
                    <a:pt x="209" y="1420"/>
                  </a:lnTo>
                  <a:lnTo>
                    <a:pt x="209" y="1420"/>
                  </a:lnTo>
                  <a:lnTo>
                    <a:pt x="209" y="1420"/>
                  </a:lnTo>
                  <a:lnTo>
                    <a:pt x="210" y="1420"/>
                  </a:lnTo>
                  <a:lnTo>
                    <a:pt x="210" y="1420"/>
                  </a:lnTo>
                  <a:lnTo>
                    <a:pt x="211" y="1420"/>
                  </a:lnTo>
                  <a:lnTo>
                    <a:pt x="211" y="1420"/>
                  </a:lnTo>
                  <a:lnTo>
                    <a:pt x="213" y="1420"/>
                  </a:lnTo>
                  <a:lnTo>
                    <a:pt x="213" y="1420"/>
                  </a:lnTo>
                  <a:lnTo>
                    <a:pt x="217" y="1420"/>
                  </a:lnTo>
                  <a:lnTo>
                    <a:pt x="217" y="899"/>
                  </a:lnTo>
                  <a:lnTo>
                    <a:pt x="219" y="899"/>
                  </a:lnTo>
                  <a:lnTo>
                    <a:pt x="219" y="899"/>
                  </a:lnTo>
                  <a:lnTo>
                    <a:pt x="219" y="899"/>
                  </a:lnTo>
                  <a:lnTo>
                    <a:pt x="219" y="899"/>
                  </a:lnTo>
                  <a:lnTo>
                    <a:pt x="219" y="899"/>
                  </a:lnTo>
                  <a:lnTo>
                    <a:pt x="219" y="899"/>
                  </a:lnTo>
                  <a:lnTo>
                    <a:pt x="219" y="899"/>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20" y="1414"/>
                  </a:lnTo>
                  <a:lnTo>
                    <a:pt x="220" y="1414"/>
                  </a:lnTo>
                  <a:lnTo>
                    <a:pt x="220" y="1414"/>
                  </a:lnTo>
                  <a:lnTo>
                    <a:pt x="220" y="1414"/>
                  </a:lnTo>
                  <a:lnTo>
                    <a:pt x="220" y="1414"/>
                  </a:lnTo>
                  <a:lnTo>
                    <a:pt x="220" y="1414"/>
                  </a:lnTo>
                  <a:lnTo>
                    <a:pt x="220" y="1414"/>
                  </a:lnTo>
                  <a:lnTo>
                    <a:pt x="220" y="1414"/>
                  </a:lnTo>
                  <a:lnTo>
                    <a:pt x="220" y="1414"/>
                  </a:lnTo>
                  <a:lnTo>
                    <a:pt x="220" y="1414"/>
                  </a:lnTo>
                  <a:lnTo>
                    <a:pt x="221" y="1414"/>
                  </a:lnTo>
                  <a:lnTo>
                    <a:pt x="221" y="1414"/>
                  </a:lnTo>
                  <a:lnTo>
                    <a:pt x="221" y="1414"/>
                  </a:lnTo>
                  <a:lnTo>
                    <a:pt x="221" y="1414"/>
                  </a:lnTo>
                  <a:lnTo>
                    <a:pt x="222" y="1414"/>
                  </a:lnTo>
                  <a:lnTo>
                    <a:pt x="222" y="1414"/>
                  </a:lnTo>
                  <a:lnTo>
                    <a:pt x="222" y="1414"/>
                  </a:lnTo>
                  <a:lnTo>
                    <a:pt x="222" y="1414"/>
                  </a:lnTo>
                  <a:lnTo>
                    <a:pt x="223" y="1414"/>
                  </a:lnTo>
                  <a:lnTo>
                    <a:pt x="223" y="1414"/>
                  </a:lnTo>
                  <a:lnTo>
                    <a:pt x="224" y="1414"/>
                  </a:lnTo>
                  <a:lnTo>
                    <a:pt x="224" y="1414"/>
                  </a:lnTo>
                  <a:lnTo>
                    <a:pt x="226" y="1414"/>
                  </a:lnTo>
                  <a:lnTo>
                    <a:pt x="226" y="1414"/>
                  </a:lnTo>
                  <a:lnTo>
                    <a:pt x="228" y="1414"/>
                  </a:lnTo>
                  <a:lnTo>
                    <a:pt x="228" y="1414"/>
                  </a:lnTo>
                  <a:lnTo>
                    <a:pt x="233" y="1414"/>
                  </a:lnTo>
                  <a:lnTo>
                    <a:pt x="233" y="1414"/>
                  </a:lnTo>
                  <a:lnTo>
                    <a:pt x="233" y="1414"/>
                  </a:lnTo>
                  <a:lnTo>
                    <a:pt x="233" y="1413"/>
                  </a:lnTo>
                  <a:lnTo>
                    <a:pt x="236" y="1413"/>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7" y="1412"/>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8" y="1409"/>
                  </a:lnTo>
                  <a:lnTo>
                    <a:pt x="238" y="1408"/>
                  </a:lnTo>
                  <a:lnTo>
                    <a:pt x="238" y="1408"/>
                  </a:lnTo>
                  <a:lnTo>
                    <a:pt x="238" y="1408"/>
                  </a:lnTo>
                  <a:lnTo>
                    <a:pt x="238" y="1408"/>
                  </a:lnTo>
                  <a:lnTo>
                    <a:pt x="238" y="1408"/>
                  </a:lnTo>
                  <a:lnTo>
                    <a:pt x="238" y="1408"/>
                  </a:lnTo>
                  <a:lnTo>
                    <a:pt x="238" y="1408"/>
                  </a:lnTo>
                  <a:lnTo>
                    <a:pt x="238" y="1408"/>
                  </a:lnTo>
                  <a:lnTo>
                    <a:pt x="238" y="1408"/>
                  </a:lnTo>
                  <a:lnTo>
                    <a:pt x="239" y="1408"/>
                  </a:lnTo>
                  <a:lnTo>
                    <a:pt x="239" y="1408"/>
                  </a:lnTo>
                  <a:lnTo>
                    <a:pt x="239" y="1408"/>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40" y="1406"/>
                  </a:lnTo>
                  <a:lnTo>
                    <a:pt x="240" y="1406"/>
                  </a:lnTo>
                  <a:lnTo>
                    <a:pt x="240" y="1406"/>
                  </a:lnTo>
                  <a:lnTo>
                    <a:pt x="240" y="1406"/>
                  </a:lnTo>
                  <a:lnTo>
                    <a:pt x="241" y="1406"/>
                  </a:lnTo>
                  <a:lnTo>
                    <a:pt x="241" y="1406"/>
                  </a:lnTo>
                  <a:lnTo>
                    <a:pt x="243" y="1406"/>
                  </a:lnTo>
                  <a:lnTo>
                    <a:pt x="243" y="1406"/>
                  </a:lnTo>
                  <a:lnTo>
                    <a:pt x="247" y="1406"/>
                  </a:lnTo>
                  <a:lnTo>
                    <a:pt x="247" y="1405"/>
                  </a:lnTo>
                  <a:lnTo>
                    <a:pt x="247" y="1405"/>
                  </a:lnTo>
                  <a:lnTo>
                    <a:pt x="247" y="1404"/>
                  </a:lnTo>
                  <a:lnTo>
                    <a:pt x="247" y="1404"/>
                  </a:lnTo>
                  <a:lnTo>
                    <a:pt x="247" y="1404"/>
                  </a:lnTo>
                  <a:lnTo>
                    <a:pt x="247" y="1404"/>
                  </a:lnTo>
                  <a:lnTo>
                    <a:pt x="247" y="1404"/>
                  </a:lnTo>
                  <a:lnTo>
                    <a:pt x="247" y="1404"/>
                  </a:lnTo>
                  <a:lnTo>
                    <a:pt x="247" y="899"/>
                  </a:lnTo>
                  <a:lnTo>
                    <a:pt x="247" y="899"/>
                  </a:lnTo>
                  <a:lnTo>
                    <a:pt x="247" y="1404"/>
                  </a:lnTo>
                  <a:lnTo>
                    <a:pt x="247" y="1404"/>
                  </a:lnTo>
                  <a:lnTo>
                    <a:pt x="247" y="1404"/>
                  </a:lnTo>
                  <a:lnTo>
                    <a:pt x="266" y="1404"/>
                  </a:lnTo>
                  <a:lnTo>
                    <a:pt x="266" y="1401"/>
                  </a:lnTo>
                  <a:lnTo>
                    <a:pt x="266" y="1401"/>
                  </a:lnTo>
                  <a:lnTo>
                    <a:pt x="266" y="1401"/>
                  </a:lnTo>
                  <a:lnTo>
                    <a:pt x="266" y="1401"/>
                  </a:lnTo>
                  <a:lnTo>
                    <a:pt x="266" y="1400"/>
                  </a:lnTo>
                  <a:lnTo>
                    <a:pt x="266" y="1400"/>
                  </a:lnTo>
                  <a:lnTo>
                    <a:pt x="266" y="1400"/>
                  </a:lnTo>
                  <a:lnTo>
                    <a:pt x="266" y="1400"/>
                  </a:lnTo>
                  <a:lnTo>
                    <a:pt x="266" y="1400"/>
                  </a:lnTo>
                  <a:lnTo>
                    <a:pt x="268" y="1400"/>
                  </a:lnTo>
                  <a:lnTo>
                    <a:pt x="268" y="1397"/>
                  </a:lnTo>
                  <a:lnTo>
                    <a:pt x="274" y="1397"/>
                  </a:lnTo>
                  <a:lnTo>
                    <a:pt x="274" y="1397"/>
                  </a:lnTo>
                  <a:lnTo>
                    <a:pt x="280" y="1397"/>
                  </a:lnTo>
                  <a:lnTo>
                    <a:pt x="280" y="1397"/>
                  </a:lnTo>
                  <a:lnTo>
                    <a:pt x="286" y="1397"/>
                  </a:lnTo>
                  <a:lnTo>
                    <a:pt x="286" y="1396"/>
                  </a:lnTo>
                  <a:lnTo>
                    <a:pt x="288" y="1396"/>
                  </a:lnTo>
                  <a:lnTo>
                    <a:pt x="288" y="899"/>
                  </a:lnTo>
                  <a:lnTo>
                    <a:pt x="288" y="899"/>
                  </a:lnTo>
                  <a:lnTo>
                    <a:pt x="288" y="1389"/>
                  </a:lnTo>
                  <a:lnTo>
                    <a:pt x="288" y="1389"/>
                  </a:lnTo>
                  <a:lnTo>
                    <a:pt x="288" y="1389"/>
                  </a:lnTo>
                  <a:lnTo>
                    <a:pt x="288" y="1389"/>
                  </a:lnTo>
                  <a:lnTo>
                    <a:pt x="288" y="899"/>
                  </a:lnTo>
                  <a:lnTo>
                    <a:pt x="288" y="899"/>
                  </a:lnTo>
                  <a:lnTo>
                    <a:pt x="288" y="899"/>
                  </a:lnTo>
                  <a:lnTo>
                    <a:pt x="289" y="899"/>
                  </a:lnTo>
                  <a:lnTo>
                    <a:pt x="289" y="899"/>
                  </a:lnTo>
                  <a:lnTo>
                    <a:pt x="290" y="899"/>
                  </a:lnTo>
                  <a:lnTo>
                    <a:pt x="290" y="899"/>
                  </a:lnTo>
                  <a:lnTo>
                    <a:pt x="295" y="899"/>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6" y="1385"/>
                  </a:lnTo>
                  <a:lnTo>
                    <a:pt x="297" y="1385"/>
                  </a:lnTo>
                  <a:lnTo>
                    <a:pt x="297" y="1385"/>
                  </a:lnTo>
                  <a:lnTo>
                    <a:pt x="299" y="1385"/>
                  </a:lnTo>
                  <a:lnTo>
                    <a:pt x="299" y="1385"/>
                  </a:lnTo>
                  <a:lnTo>
                    <a:pt x="301" y="1385"/>
                  </a:lnTo>
                  <a:lnTo>
                    <a:pt x="301" y="1385"/>
                  </a:lnTo>
                  <a:lnTo>
                    <a:pt x="307" y="1385"/>
                  </a:lnTo>
                  <a:lnTo>
                    <a:pt x="307" y="1383"/>
                  </a:lnTo>
                  <a:lnTo>
                    <a:pt x="307" y="1383"/>
                  </a:lnTo>
                  <a:lnTo>
                    <a:pt x="307" y="1383"/>
                  </a:lnTo>
                  <a:lnTo>
                    <a:pt x="308" y="1383"/>
                  </a:lnTo>
                  <a:lnTo>
                    <a:pt x="308" y="1383"/>
                  </a:lnTo>
                  <a:lnTo>
                    <a:pt x="309" y="1383"/>
                  </a:lnTo>
                  <a:lnTo>
                    <a:pt x="309" y="1380"/>
                  </a:lnTo>
                  <a:lnTo>
                    <a:pt x="309" y="1380"/>
                  </a:lnTo>
                  <a:lnTo>
                    <a:pt x="309" y="1380"/>
                  </a:lnTo>
                  <a:lnTo>
                    <a:pt x="309" y="1380"/>
                  </a:lnTo>
                  <a:lnTo>
                    <a:pt x="309" y="1380"/>
                  </a:lnTo>
                  <a:lnTo>
                    <a:pt x="309" y="1380"/>
                  </a:lnTo>
                  <a:lnTo>
                    <a:pt x="309" y="1378"/>
                  </a:lnTo>
                  <a:lnTo>
                    <a:pt x="309" y="1378"/>
                  </a:lnTo>
                  <a:lnTo>
                    <a:pt x="309" y="1374"/>
                  </a:lnTo>
                  <a:lnTo>
                    <a:pt x="310" y="1374"/>
                  </a:lnTo>
                  <a:lnTo>
                    <a:pt x="310" y="1372"/>
                  </a:lnTo>
                  <a:lnTo>
                    <a:pt x="322" y="1372"/>
                  </a:lnTo>
                  <a:lnTo>
                    <a:pt x="322" y="1371"/>
                  </a:lnTo>
                  <a:lnTo>
                    <a:pt x="322" y="1371"/>
                  </a:lnTo>
                  <a:lnTo>
                    <a:pt x="322" y="1371"/>
                  </a:lnTo>
                  <a:lnTo>
                    <a:pt x="322" y="1371"/>
                  </a:lnTo>
                  <a:lnTo>
                    <a:pt x="322" y="1371"/>
                  </a:lnTo>
                  <a:lnTo>
                    <a:pt x="322" y="1371"/>
                  </a:lnTo>
                  <a:lnTo>
                    <a:pt x="322" y="1371"/>
                  </a:lnTo>
                  <a:lnTo>
                    <a:pt x="326" y="1371"/>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8" y="1370"/>
                  </a:lnTo>
                  <a:lnTo>
                    <a:pt x="328" y="1368"/>
                  </a:lnTo>
                  <a:lnTo>
                    <a:pt x="328" y="1368"/>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9" y="1367"/>
                  </a:lnTo>
                  <a:lnTo>
                    <a:pt x="329" y="1367"/>
                  </a:lnTo>
                  <a:lnTo>
                    <a:pt x="330" y="1367"/>
                  </a:lnTo>
                  <a:lnTo>
                    <a:pt x="330" y="1367"/>
                  </a:lnTo>
                  <a:lnTo>
                    <a:pt x="331" y="1367"/>
                  </a:lnTo>
                  <a:lnTo>
                    <a:pt x="331" y="1367"/>
                  </a:lnTo>
                  <a:lnTo>
                    <a:pt x="332" y="1367"/>
                  </a:lnTo>
                  <a:lnTo>
                    <a:pt x="332" y="1367"/>
                  </a:lnTo>
                  <a:lnTo>
                    <a:pt x="333" y="1367"/>
                  </a:lnTo>
                  <a:lnTo>
                    <a:pt x="333" y="1367"/>
                  </a:lnTo>
                  <a:lnTo>
                    <a:pt x="335" y="1367"/>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5"/>
                  </a:lnTo>
                  <a:lnTo>
                    <a:pt x="335" y="1365"/>
                  </a:lnTo>
                  <a:lnTo>
                    <a:pt x="335" y="1365"/>
                  </a:lnTo>
                  <a:lnTo>
                    <a:pt x="335" y="1365"/>
                  </a:lnTo>
                  <a:lnTo>
                    <a:pt x="335" y="1365"/>
                  </a:lnTo>
                  <a:lnTo>
                    <a:pt x="336" y="1365"/>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7" y="1364"/>
                  </a:lnTo>
                  <a:lnTo>
                    <a:pt x="337" y="1364"/>
                  </a:lnTo>
                  <a:lnTo>
                    <a:pt x="337" y="1364"/>
                  </a:lnTo>
                  <a:lnTo>
                    <a:pt x="337" y="1364"/>
                  </a:lnTo>
                  <a:lnTo>
                    <a:pt x="337" y="1364"/>
                  </a:lnTo>
                  <a:lnTo>
                    <a:pt x="337" y="1364"/>
                  </a:lnTo>
                  <a:lnTo>
                    <a:pt x="337" y="1364"/>
                  </a:lnTo>
                  <a:lnTo>
                    <a:pt x="337" y="1364"/>
                  </a:lnTo>
                  <a:lnTo>
                    <a:pt x="338" y="1364"/>
                  </a:lnTo>
                  <a:lnTo>
                    <a:pt x="338" y="1364"/>
                  </a:lnTo>
                  <a:lnTo>
                    <a:pt x="338" y="1364"/>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9" y="1363"/>
                  </a:lnTo>
                  <a:lnTo>
                    <a:pt x="339" y="1363"/>
                  </a:lnTo>
                  <a:lnTo>
                    <a:pt x="339" y="1363"/>
                  </a:lnTo>
                  <a:lnTo>
                    <a:pt x="339" y="1363"/>
                  </a:lnTo>
                  <a:lnTo>
                    <a:pt x="339" y="1363"/>
                  </a:lnTo>
                  <a:lnTo>
                    <a:pt x="339" y="1363"/>
                  </a:lnTo>
                  <a:lnTo>
                    <a:pt x="339" y="1363"/>
                  </a:lnTo>
                  <a:lnTo>
                    <a:pt x="339" y="1363"/>
                  </a:lnTo>
                  <a:lnTo>
                    <a:pt x="339" y="1363"/>
                  </a:lnTo>
                  <a:lnTo>
                    <a:pt x="339" y="1363"/>
                  </a:lnTo>
                  <a:lnTo>
                    <a:pt x="340" y="1363"/>
                  </a:lnTo>
                  <a:lnTo>
                    <a:pt x="340" y="1363"/>
                  </a:lnTo>
                  <a:lnTo>
                    <a:pt x="341" y="1363"/>
                  </a:lnTo>
                  <a:lnTo>
                    <a:pt x="341" y="1363"/>
                  </a:lnTo>
                  <a:lnTo>
                    <a:pt x="342" y="1363"/>
                  </a:lnTo>
                  <a:lnTo>
                    <a:pt x="342" y="1363"/>
                  </a:lnTo>
                  <a:lnTo>
                    <a:pt x="342" y="1363"/>
                  </a:lnTo>
                  <a:lnTo>
                    <a:pt x="342" y="1362"/>
                  </a:lnTo>
                  <a:lnTo>
                    <a:pt x="342" y="1362"/>
                  </a:lnTo>
                  <a:lnTo>
                    <a:pt x="342" y="1362"/>
                  </a:lnTo>
                  <a:lnTo>
                    <a:pt x="342" y="1362"/>
                  </a:lnTo>
                  <a:lnTo>
                    <a:pt x="342" y="1362"/>
                  </a:lnTo>
                  <a:lnTo>
                    <a:pt x="342" y="1362"/>
                  </a:lnTo>
                  <a:lnTo>
                    <a:pt x="342" y="1360"/>
                  </a:lnTo>
                  <a:lnTo>
                    <a:pt x="342" y="1360"/>
                  </a:lnTo>
                  <a:lnTo>
                    <a:pt x="342" y="1360"/>
                  </a:lnTo>
                  <a:lnTo>
                    <a:pt x="342" y="1360"/>
                  </a:lnTo>
                  <a:lnTo>
                    <a:pt x="342" y="1360"/>
                  </a:lnTo>
                  <a:lnTo>
                    <a:pt x="342" y="1360"/>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4" y="1359"/>
                  </a:lnTo>
                  <a:lnTo>
                    <a:pt x="344" y="1359"/>
                  </a:lnTo>
                  <a:lnTo>
                    <a:pt x="344" y="135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899"/>
                  </a:lnTo>
                  <a:lnTo>
                    <a:pt x="344" y="899"/>
                  </a:lnTo>
                  <a:lnTo>
                    <a:pt x="344" y="899"/>
                  </a:lnTo>
                  <a:lnTo>
                    <a:pt x="344" y="899"/>
                  </a:lnTo>
                  <a:lnTo>
                    <a:pt x="344"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6" y="899"/>
                  </a:lnTo>
                  <a:lnTo>
                    <a:pt x="346" y="899"/>
                  </a:lnTo>
                  <a:lnTo>
                    <a:pt x="346" y="899"/>
                  </a:lnTo>
                  <a:lnTo>
                    <a:pt x="346" y="899"/>
                  </a:lnTo>
                  <a:lnTo>
                    <a:pt x="346" y="899"/>
                  </a:lnTo>
                  <a:lnTo>
                    <a:pt x="346" y="899"/>
                  </a:lnTo>
                  <a:lnTo>
                    <a:pt x="347" y="899"/>
                  </a:lnTo>
                  <a:lnTo>
                    <a:pt x="347" y="899"/>
                  </a:lnTo>
                  <a:lnTo>
                    <a:pt x="347" y="899"/>
                  </a:lnTo>
                  <a:lnTo>
                    <a:pt x="347" y="899"/>
                  </a:lnTo>
                  <a:lnTo>
                    <a:pt x="348" y="899"/>
                  </a:lnTo>
                  <a:lnTo>
                    <a:pt x="348" y="899"/>
                  </a:lnTo>
                  <a:lnTo>
                    <a:pt x="350" y="899"/>
                  </a:lnTo>
                  <a:lnTo>
                    <a:pt x="350" y="1353"/>
                  </a:lnTo>
                  <a:lnTo>
                    <a:pt x="350" y="1353"/>
                  </a:lnTo>
                  <a:lnTo>
                    <a:pt x="350" y="1353"/>
                  </a:lnTo>
                  <a:lnTo>
                    <a:pt x="350" y="1353"/>
                  </a:lnTo>
                  <a:lnTo>
                    <a:pt x="350" y="1353"/>
                  </a:lnTo>
                  <a:lnTo>
                    <a:pt x="351" y="1353"/>
                  </a:lnTo>
                  <a:lnTo>
                    <a:pt x="351" y="1353"/>
                  </a:lnTo>
                  <a:lnTo>
                    <a:pt x="351" y="1353"/>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2" y="1351"/>
                  </a:lnTo>
                  <a:lnTo>
                    <a:pt x="352" y="1351"/>
                  </a:lnTo>
                  <a:lnTo>
                    <a:pt x="352" y="1351"/>
                  </a:lnTo>
                  <a:lnTo>
                    <a:pt x="352" y="1351"/>
                  </a:lnTo>
                  <a:lnTo>
                    <a:pt x="354" y="1351"/>
                  </a:lnTo>
                  <a:lnTo>
                    <a:pt x="354" y="1351"/>
                  </a:lnTo>
                  <a:lnTo>
                    <a:pt x="358" y="1351"/>
                  </a:lnTo>
                  <a:lnTo>
                    <a:pt x="358" y="1351"/>
                  </a:lnTo>
                  <a:lnTo>
                    <a:pt x="377" y="1351"/>
                  </a:lnTo>
                  <a:lnTo>
                    <a:pt x="377" y="1349"/>
                  </a:lnTo>
                  <a:lnTo>
                    <a:pt x="377" y="1349"/>
                  </a:lnTo>
                  <a:lnTo>
                    <a:pt x="377" y="1349"/>
                  </a:lnTo>
                  <a:lnTo>
                    <a:pt x="377" y="134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1349"/>
                  </a:lnTo>
                  <a:lnTo>
                    <a:pt x="378" y="1349"/>
                  </a:lnTo>
                  <a:lnTo>
                    <a:pt x="378" y="1349"/>
                  </a:lnTo>
                  <a:lnTo>
                    <a:pt x="378" y="1349"/>
                  </a:lnTo>
                  <a:lnTo>
                    <a:pt x="378" y="1349"/>
                  </a:lnTo>
                  <a:lnTo>
                    <a:pt x="378" y="1349"/>
                  </a:lnTo>
                  <a:lnTo>
                    <a:pt x="378" y="899"/>
                  </a:lnTo>
                  <a:lnTo>
                    <a:pt x="378" y="899"/>
                  </a:lnTo>
                  <a:lnTo>
                    <a:pt x="378" y="899"/>
                  </a:lnTo>
                  <a:lnTo>
                    <a:pt x="379" y="899"/>
                  </a:lnTo>
                  <a:lnTo>
                    <a:pt x="379" y="1349"/>
                  </a:lnTo>
                  <a:lnTo>
                    <a:pt x="380" y="1349"/>
                  </a:lnTo>
                  <a:lnTo>
                    <a:pt x="380" y="1349"/>
                  </a:lnTo>
                  <a:lnTo>
                    <a:pt x="381" y="1349"/>
                  </a:lnTo>
                  <a:lnTo>
                    <a:pt x="381" y="899"/>
                  </a:lnTo>
                  <a:lnTo>
                    <a:pt x="382" y="899"/>
                  </a:lnTo>
                  <a:lnTo>
                    <a:pt x="382" y="1348"/>
                  </a:lnTo>
                  <a:lnTo>
                    <a:pt x="382" y="1348"/>
                  </a:lnTo>
                  <a:lnTo>
                    <a:pt x="382" y="1348"/>
                  </a:lnTo>
                  <a:lnTo>
                    <a:pt x="382" y="1348"/>
                  </a:lnTo>
                  <a:lnTo>
                    <a:pt x="382" y="1347"/>
                  </a:lnTo>
                  <a:lnTo>
                    <a:pt x="382" y="1347"/>
                  </a:lnTo>
                  <a:lnTo>
                    <a:pt x="382" y="1347"/>
                  </a:lnTo>
                  <a:lnTo>
                    <a:pt x="382" y="1347"/>
                  </a:lnTo>
                  <a:lnTo>
                    <a:pt x="382" y="1342"/>
                  </a:lnTo>
                  <a:lnTo>
                    <a:pt x="382" y="1342"/>
                  </a:lnTo>
                  <a:lnTo>
                    <a:pt x="382" y="1342"/>
                  </a:lnTo>
                  <a:lnTo>
                    <a:pt x="382" y="1342"/>
                  </a:lnTo>
                  <a:lnTo>
                    <a:pt x="382" y="1342"/>
                  </a:lnTo>
                  <a:lnTo>
                    <a:pt x="383" y="1342"/>
                  </a:lnTo>
                  <a:lnTo>
                    <a:pt x="383" y="1342"/>
                  </a:lnTo>
                  <a:lnTo>
                    <a:pt x="383" y="1342"/>
                  </a:lnTo>
                  <a:lnTo>
                    <a:pt x="383" y="1342"/>
                  </a:lnTo>
                  <a:lnTo>
                    <a:pt x="383" y="1342"/>
                  </a:lnTo>
                  <a:lnTo>
                    <a:pt x="383" y="1342"/>
                  </a:lnTo>
                  <a:lnTo>
                    <a:pt x="383" y="1342"/>
                  </a:lnTo>
                  <a:lnTo>
                    <a:pt x="383" y="1341"/>
                  </a:lnTo>
                  <a:lnTo>
                    <a:pt x="383" y="1341"/>
                  </a:lnTo>
                  <a:lnTo>
                    <a:pt x="383" y="1341"/>
                  </a:lnTo>
                  <a:lnTo>
                    <a:pt x="383" y="1341"/>
                  </a:lnTo>
                  <a:lnTo>
                    <a:pt x="383" y="1337"/>
                  </a:lnTo>
                  <a:lnTo>
                    <a:pt x="383" y="1337"/>
                  </a:lnTo>
                  <a:lnTo>
                    <a:pt x="383" y="1336"/>
                  </a:lnTo>
                  <a:lnTo>
                    <a:pt x="383" y="1336"/>
                  </a:lnTo>
                  <a:lnTo>
                    <a:pt x="383" y="1336"/>
                  </a:lnTo>
                  <a:lnTo>
                    <a:pt x="384" y="1336"/>
                  </a:lnTo>
                  <a:lnTo>
                    <a:pt x="384" y="1336"/>
                  </a:lnTo>
                  <a:lnTo>
                    <a:pt x="387" y="1336"/>
                  </a:lnTo>
                  <a:lnTo>
                    <a:pt x="387" y="1336"/>
                  </a:lnTo>
                  <a:lnTo>
                    <a:pt x="398" y="1336"/>
                  </a:lnTo>
                  <a:lnTo>
                    <a:pt x="398" y="1336"/>
                  </a:lnTo>
                  <a:lnTo>
                    <a:pt x="398" y="1336"/>
                  </a:lnTo>
                  <a:lnTo>
                    <a:pt x="398" y="1336"/>
                  </a:lnTo>
                  <a:lnTo>
                    <a:pt x="398" y="1336"/>
                  </a:lnTo>
                  <a:lnTo>
                    <a:pt x="398" y="1336"/>
                  </a:lnTo>
                  <a:lnTo>
                    <a:pt x="398" y="1336"/>
                  </a:lnTo>
                  <a:lnTo>
                    <a:pt x="398" y="1336"/>
                  </a:lnTo>
                  <a:lnTo>
                    <a:pt x="398" y="1336"/>
                  </a:lnTo>
                  <a:lnTo>
                    <a:pt x="398" y="1335"/>
                  </a:lnTo>
                  <a:lnTo>
                    <a:pt x="398" y="1335"/>
                  </a:lnTo>
                  <a:lnTo>
                    <a:pt x="398" y="1335"/>
                  </a:lnTo>
                  <a:lnTo>
                    <a:pt x="398" y="1335"/>
                  </a:lnTo>
                  <a:lnTo>
                    <a:pt x="398" y="1334"/>
                  </a:lnTo>
                  <a:lnTo>
                    <a:pt x="398" y="1334"/>
                  </a:lnTo>
                  <a:lnTo>
                    <a:pt x="398" y="1334"/>
                  </a:lnTo>
                  <a:lnTo>
                    <a:pt x="398" y="1334"/>
                  </a:lnTo>
                  <a:lnTo>
                    <a:pt x="398" y="1334"/>
                  </a:lnTo>
                  <a:lnTo>
                    <a:pt x="399" y="1334"/>
                  </a:lnTo>
                  <a:lnTo>
                    <a:pt x="399" y="899"/>
                  </a:lnTo>
                  <a:lnTo>
                    <a:pt x="399" y="899"/>
                  </a:lnTo>
                  <a:lnTo>
                    <a:pt x="399" y="899"/>
                  </a:lnTo>
                  <a:lnTo>
                    <a:pt x="399" y="899"/>
                  </a:lnTo>
                  <a:lnTo>
                    <a:pt x="399" y="1333"/>
                  </a:lnTo>
                  <a:lnTo>
                    <a:pt x="400" y="1333"/>
                  </a:lnTo>
                  <a:lnTo>
                    <a:pt x="400" y="899"/>
                  </a:lnTo>
                  <a:lnTo>
                    <a:pt x="400" y="899"/>
                  </a:lnTo>
                  <a:lnTo>
                    <a:pt x="400" y="899"/>
                  </a:lnTo>
                  <a:lnTo>
                    <a:pt x="400" y="899"/>
                  </a:lnTo>
                  <a:lnTo>
                    <a:pt x="400" y="1332"/>
                  </a:lnTo>
                  <a:lnTo>
                    <a:pt x="402" y="1332"/>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3" y="1331"/>
                  </a:lnTo>
                  <a:lnTo>
                    <a:pt x="403" y="1331"/>
                  </a:lnTo>
                  <a:lnTo>
                    <a:pt x="404" y="1331"/>
                  </a:lnTo>
                  <a:lnTo>
                    <a:pt x="404" y="1331"/>
                  </a:lnTo>
                  <a:lnTo>
                    <a:pt x="405" y="1331"/>
                  </a:lnTo>
                  <a:lnTo>
                    <a:pt x="405" y="1331"/>
                  </a:lnTo>
                  <a:lnTo>
                    <a:pt x="405" y="1331"/>
                  </a:lnTo>
                  <a:lnTo>
                    <a:pt x="405" y="1331"/>
                  </a:lnTo>
                  <a:lnTo>
                    <a:pt x="405" y="1331"/>
                  </a:lnTo>
                  <a:lnTo>
                    <a:pt x="405" y="1331"/>
                  </a:lnTo>
                  <a:lnTo>
                    <a:pt x="406" y="1331"/>
                  </a:lnTo>
                  <a:lnTo>
                    <a:pt x="406" y="1331"/>
                  </a:lnTo>
                  <a:lnTo>
                    <a:pt x="407" y="1331"/>
                  </a:lnTo>
                  <a:lnTo>
                    <a:pt x="407" y="1331"/>
                  </a:lnTo>
                  <a:lnTo>
                    <a:pt x="409" y="1331"/>
                  </a:lnTo>
                  <a:lnTo>
                    <a:pt x="409" y="1331"/>
                  </a:lnTo>
                  <a:lnTo>
                    <a:pt x="410" y="1331"/>
                  </a:lnTo>
                  <a:lnTo>
                    <a:pt x="410" y="1331"/>
                  </a:lnTo>
                  <a:lnTo>
                    <a:pt x="412" y="1331"/>
                  </a:lnTo>
                  <a:lnTo>
                    <a:pt x="412" y="1331"/>
                  </a:lnTo>
                  <a:lnTo>
                    <a:pt x="413" y="1331"/>
                  </a:lnTo>
                  <a:lnTo>
                    <a:pt x="413" y="1331"/>
                  </a:lnTo>
                  <a:lnTo>
                    <a:pt x="415" y="1331"/>
                  </a:lnTo>
                  <a:lnTo>
                    <a:pt x="415" y="1331"/>
                  </a:lnTo>
                  <a:lnTo>
                    <a:pt x="418" y="1331"/>
                  </a:lnTo>
                  <a:lnTo>
                    <a:pt x="418" y="1331"/>
                  </a:lnTo>
                  <a:lnTo>
                    <a:pt x="424" y="1331"/>
                  </a:lnTo>
                  <a:lnTo>
                    <a:pt x="424" y="1331"/>
                  </a:lnTo>
                  <a:lnTo>
                    <a:pt x="430" y="1331"/>
                  </a:lnTo>
                  <a:lnTo>
                    <a:pt x="430" y="1331"/>
                  </a:lnTo>
                  <a:lnTo>
                    <a:pt x="430" y="1331"/>
                  </a:lnTo>
                  <a:lnTo>
                    <a:pt x="430" y="1330"/>
                  </a:lnTo>
                  <a:lnTo>
                    <a:pt x="430" y="1330"/>
                  </a:lnTo>
                  <a:lnTo>
                    <a:pt x="430" y="1330"/>
                  </a:lnTo>
                  <a:lnTo>
                    <a:pt x="430" y="1330"/>
                  </a:lnTo>
                  <a:lnTo>
                    <a:pt x="430" y="1329"/>
                  </a:lnTo>
                  <a:lnTo>
                    <a:pt x="430" y="1329"/>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1" y="1327"/>
                  </a:lnTo>
                  <a:lnTo>
                    <a:pt x="431" y="1327"/>
                  </a:lnTo>
                  <a:lnTo>
                    <a:pt x="433" y="1327"/>
                  </a:lnTo>
                  <a:lnTo>
                    <a:pt x="433" y="1327"/>
                  </a:lnTo>
                  <a:lnTo>
                    <a:pt x="436" y="1327"/>
                  </a:lnTo>
                  <a:lnTo>
                    <a:pt x="436" y="1327"/>
                  </a:lnTo>
                  <a:lnTo>
                    <a:pt x="439" y="1327"/>
                  </a:lnTo>
                  <a:lnTo>
                    <a:pt x="439" y="1327"/>
                  </a:lnTo>
                  <a:lnTo>
                    <a:pt x="447" y="1327"/>
                  </a:lnTo>
                  <a:lnTo>
                    <a:pt x="447" y="1325"/>
                  </a:lnTo>
                  <a:lnTo>
                    <a:pt x="447" y="1325"/>
                  </a:lnTo>
                  <a:lnTo>
                    <a:pt x="447"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9" y="1325"/>
                  </a:lnTo>
                  <a:lnTo>
                    <a:pt x="449" y="1325"/>
                  </a:lnTo>
                  <a:lnTo>
                    <a:pt x="450" y="1325"/>
                  </a:lnTo>
                  <a:lnTo>
                    <a:pt x="450" y="1325"/>
                  </a:lnTo>
                  <a:lnTo>
                    <a:pt x="451" y="1325"/>
                  </a:lnTo>
                  <a:lnTo>
                    <a:pt x="451" y="1325"/>
                  </a:lnTo>
                  <a:lnTo>
                    <a:pt x="453" y="1325"/>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6" y="1324"/>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8" y="1322"/>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9" y="1318"/>
                  </a:lnTo>
                  <a:lnTo>
                    <a:pt x="459" y="1318"/>
                  </a:lnTo>
                  <a:lnTo>
                    <a:pt x="460" y="1318"/>
                  </a:lnTo>
                  <a:lnTo>
                    <a:pt x="460" y="1318"/>
                  </a:lnTo>
                  <a:lnTo>
                    <a:pt x="460" y="1318"/>
                  </a:lnTo>
                  <a:lnTo>
                    <a:pt x="460" y="1318"/>
                  </a:lnTo>
                  <a:lnTo>
                    <a:pt x="461" y="1318"/>
                  </a:lnTo>
                  <a:lnTo>
                    <a:pt x="461" y="1318"/>
                  </a:lnTo>
                  <a:lnTo>
                    <a:pt x="462" y="1318"/>
                  </a:lnTo>
                  <a:lnTo>
                    <a:pt x="462" y="1318"/>
                  </a:lnTo>
                  <a:lnTo>
                    <a:pt x="463" y="1318"/>
                  </a:lnTo>
                  <a:lnTo>
                    <a:pt x="463" y="1318"/>
                  </a:lnTo>
                  <a:lnTo>
                    <a:pt x="464" y="1318"/>
                  </a:lnTo>
                  <a:lnTo>
                    <a:pt x="464" y="1318"/>
                  </a:lnTo>
                  <a:lnTo>
                    <a:pt x="470" y="1318"/>
                  </a:lnTo>
                  <a:lnTo>
                    <a:pt x="470" y="1317"/>
                  </a:lnTo>
                  <a:lnTo>
                    <a:pt x="470" y="1317"/>
                  </a:lnTo>
                  <a:lnTo>
                    <a:pt x="470" y="1317"/>
                  </a:lnTo>
                  <a:lnTo>
                    <a:pt x="470" y="1317"/>
                  </a:lnTo>
                  <a:lnTo>
                    <a:pt x="470" y="1317"/>
                  </a:lnTo>
                  <a:lnTo>
                    <a:pt x="471" y="1317"/>
                  </a:lnTo>
                  <a:lnTo>
                    <a:pt x="471" y="1317"/>
                  </a:lnTo>
                  <a:lnTo>
                    <a:pt x="471" y="1317"/>
                  </a:lnTo>
                  <a:lnTo>
                    <a:pt x="471" y="1317"/>
                  </a:lnTo>
                  <a:lnTo>
                    <a:pt x="471" y="1317"/>
                  </a:lnTo>
                  <a:lnTo>
                    <a:pt x="471" y="1317"/>
                  </a:lnTo>
                  <a:lnTo>
                    <a:pt x="471" y="1317"/>
                  </a:lnTo>
                  <a:lnTo>
                    <a:pt x="471" y="1317"/>
                  </a:lnTo>
                  <a:lnTo>
                    <a:pt x="472" y="1317"/>
                  </a:lnTo>
                  <a:lnTo>
                    <a:pt x="472" y="1317"/>
                  </a:lnTo>
                  <a:lnTo>
                    <a:pt x="472" y="1317"/>
                  </a:lnTo>
                  <a:lnTo>
                    <a:pt x="472" y="1317"/>
                  </a:lnTo>
                  <a:lnTo>
                    <a:pt x="474" y="1317"/>
                  </a:lnTo>
                  <a:lnTo>
                    <a:pt x="474" y="1316"/>
                  </a:lnTo>
                  <a:lnTo>
                    <a:pt x="475" y="1316"/>
                  </a:lnTo>
                  <a:lnTo>
                    <a:pt x="475" y="1315"/>
                  </a:lnTo>
                  <a:lnTo>
                    <a:pt x="477" y="1315"/>
                  </a:lnTo>
                  <a:lnTo>
                    <a:pt x="477" y="1315"/>
                  </a:lnTo>
                  <a:lnTo>
                    <a:pt x="477" y="1315"/>
                  </a:lnTo>
                  <a:lnTo>
                    <a:pt x="477" y="899"/>
                  </a:lnTo>
                  <a:lnTo>
                    <a:pt x="477" y="899"/>
                  </a:lnTo>
                  <a:lnTo>
                    <a:pt x="477" y="1314"/>
                  </a:lnTo>
                  <a:lnTo>
                    <a:pt x="510" y="1314"/>
                  </a:lnTo>
                  <a:lnTo>
                    <a:pt x="510" y="1314"/>
                  </a:lnTo>
                  <a:lnTo>
                    <a:pt x="510" y="1314"/>
                  </a:lnTo>
                  <a:lnTo>
                    <a:pt x="510" y="1314"/>
                  </a:lnTo>
                  <a:lnTo>
                    <a:pt x="510" y="1314"/>
                  </a:lnTo>
                  <a:lnTo>
                    <a:pt x="510" y="1312"/>
                  </a:lnTo>
                  <a:lnTo>
                    <a:pt x="511" y="1312"/>
                  </a:lnTo>
                  <a:lnTo>
                    <a:pt x="511" y="1309"/>
                  </a:lnTo>
                  <a:lnTo>
                    <a:pt x="511" y="1309"/>
                  </a:lnTo>
                  <a:lnTo>
                    <a:pt x="511" y="1309"/>
                  </a:lnTo>
                  <a:lnTo>
                    <a:pt x="511" y="1309"/>
                  </a:lnTo>
                  <a:lnTo>
                    <a:pt x="511" y="1308"/>
                  </a:lnTo>
                  <a:lnTo>
                    <a:pt x="511" y="1308"/>
                  </a:lnTo>
                  <a:lnTo>
                    <a:pt x="511" y="1308"/>
                  </a:lnTo>
                  <a:lnTo>
                    <a:pt x="511" y="1308"/>
                  </a:lnTo>
                  <a:lnTo>
                    <a:pt x="511" y="1308"/>
                  </a:lnTo>
                  <a:lnTo>
                    <a:pt x="511" y="1308"/>
                  </a:lnTo>
                  <a:lnTo>
                    <a:pt x="511" y="1308"/>
                  </a:lnTo>
                  <a:lnTo>
                    <a:pt x="512" y="1308"/>
                  </a:lnTo>
                  <a:lnTo>
                    <a:pt x="512" y="1308"/>
                  </a:lnTo>
                  <a:lnTo>
                    <a:pt x="514" y="1308"/>
                  </a:lnTo>
                  <a:lnTo>
                    <a:pt x="514" y="1308"/>
                  </a:lnTo>
                  <a:lnTo>
                    <a:pt x="519" y="1308"/>
                  </a:lnTo>
                  <a:lnTo>
                    <a:pt x="519" y="1308"/>
                  </a:lnTo>
                  <a:lnTo>
                    <a:pt x="519" y="1308"/>
                  </a:lnTo>
                  <a:lnTo>
                    <a:pt x="519" y="899"/>
                  </a:lnTo>
                  <a:lnTo>
                    <a:pt x="519" y="899"/>
                  </a:lnTo>
                  <a:lnTo>
                    <a:pt x="519" y="899"/>
                  </a:lnTo>
                  <a:lnTo>
                    <a:pt x="519" y="899"/>
                  </a:lnTo>
                  <a:lnTo>
                    <a:pt x="519" y="899"/>
                  </a:lnTo>
                  <a:lnTo>
                    <a:pt x="519" y="899"/>
                  </a:lnTo>
                  <a:lnTo>
                    <a:pt x="519" y="1307"/>
                  </a:lnTo>
                  <a:lnTo>
                    <a:pt x="519" y="1307"/>
                  </a:lnTo>
                  <a:lnTo>
                    <a:pt x="519" y="1307"/>
                  </a:lnTo>
                  <a:lnTo>
                    <a:pt x="519" y="1307"/>
                  </a:lnTo>
                  <a:lnTo>
                    <a:pt x="519" y="1307"/>
                  </a:lnTo>
                  <a:lnTo>
                    <a:pt x="519" y="1307"/>
                  </a:lnTo>
                  <a:lnTo>
                    <a:pt x="519" y="899"/>
                  </a:lnTo>
                  <a:lnTo>
                    <a:pt x="519" y="899"/>
                  </a:lnTo>
                  <a:lnTo>
                    <a:pt x="519" y="899"/>
                  </a:lnTo>
                  <a:lnTo>
                    <a:pt x="519" y="899"/>
                  </a:lnTo>
                  <a:lnTo>
                    <a:pt x="519" y="1306"/>
                  </a:lnTo>
                  <a:lnTo>
                    <a:pt x="519" y="1306"/>
                  </a:lnTo>
                  <a:lnTo>
                    <a:pt x="519" y="899"/>
                  </a:lnTo>
                  <a:lnTo>
                    <a:pt x="519" y="899"/>
                  </a:lnTo>
                  <a:lnTo>
                    <a:pt x="519" y="899"/>
                  </a:lnTo>
                  <a:lnTo>
                    <a:pt x="519" y="899"/>
                  </a:lnTo>
                  <a:lnTo>
                    <a:pt x="519" y="899"/>
                  </a:lnTo>
                  <a:lnTo>
                    <a:pt x="519" y="899"/>
                  </a:lnTo>
                  <a:lnTo>
                    <a:pt x="519" y="899"/>
                  </a:lnTo>
                  <a:lnTo>
                    <a:pt x="520" y="899"/>
                  </a:lnTo>
                  <a:lnTo>
                    <a:pt x="520" y="899"/>
                  </a:lnTo>
                  <a:lnTo>
                    <a:pt x="520" y="899"/>
                  </a:lnTo>
                  <a:lnTo>
                    <a:pt x="520" y="899"/>
                  </a:lnTo>
                  <a:lnTo>
                    <a:pt x="521" y="899"/>
                  </a:lnTo>
                  <a:lnTo>
                    <a:pt x="521" y="1306"/>
                  </a:lnTo>
                  <a:lnTo>
                    <a:pt x="522" y="1306"/>
                  </a:lnTo>
                  <a:lnTo>
                    <a:pt x="522" y="899"/>
                  </a:lnTo>
                  <a:lnTo>
                    <a:pt x="525" y="899"/>
                  </a:lnTo>
                  <a:lnTo>
                    <a:pt x="525" y="899"/>
                  </a:lnTo>
                  <a:lnTo>
                    <a:pt x="525" y="899"/>
                  </a:lnTo>
                  <a:lnTo>
                    <a:pt x="525" y="899"/>
                  </a:lnTo>
                  <a:lnTo>
                    <a:pt x="525" y="899"/>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6" y="1304"/>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1302"/>
                  </a:lnTo>
                  <a:lnTo>
                    <a:pt x="526" y="1302"/>
                  </a:lnTo>
                  <a:lnTo>
                    <a:pt x="526" y="1302"/>
                  </a:lnTo>
                  <a:lnTo>
                    <a:pt x="527" y="1302"/>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899"/>
                  </a:lnTo>
                  <a:lnTo>
                    <a:pt x="527" y="899"/>
                  </a:lnTo>
                  <a:lnTo>
                    <a:pt x="527" y="1300"/>
                  </a:lnTo>
                  <a:lnTo>
                    <a:pt x="527" y="1300"/>
                  </a:lnTo>
                  <a:lnTo>
                    <a:pt x="527" y="899"/>
                  </a:lnTo>
                  <a:lnTo>
                    <a:pt x="527" y="899"/>
                  </a:lnTo>
                  <a:lnTo>
                    <a:pt x="527" y="1300"/>
                  </a:lnTo>
                  <a:lnTo>
                    <a:pt x="527" y="1300"/>
                  </a:lnTo>
                  <a:lnTo>
                    <a:pt x="527" y="1300"/>
                  </a:lnTo>
                  <a:lnTo>
                    <a:pt x="528" y="1300"/>
                  </a:lnTo>
                  <a:lnTo>
                    <a:pt x="528" y="1300"/>
                  </a:lnTo>
                  <a:lnTo>
                    <a:pt x="529" y="1300"/>
                  </a:lnTo>
                  <a:lnTo>
                    <a:pt x="529" y="1299"/>
                  </a:lnTo>
                  <a:lnTo>
                    <a:pt x="529" y="1299"/>
                  </a:lnTo>
                  <a:lnTo>
                    <a:pt x="529" y="1299"/>
                  </a:lnTo>
                  <a:lnTo>
                    <a:pt x="530" y="1299"/>
                  </a:lnTo>
                  <a:lnTo>
                    <a:pt x="530" y="1298"/>
                  </a:lnTo>
                  <a:lnTo>
                    <a:pt x="530" y="1298"/>
                  </a:lnTo>
                  <a:lnTo>
                    <a:pt x="530" y="1298"/>
                  </a:lnTo>
                  <a:lnTo>
                    <a:pt x="530" y="1298"/>
                  </a:lnTo>
                  <a:lnTo>
                    <a:pt x="530" y="1298"/>
                  </a:lnTo>
                  <a:lnTo>
                    <a:pt x="530" y="1298"/>
                  </a:lnTo>
                  <a:lnTo>
                    <a:pt x="530" y="1298"/>
                  </a:lnTo>
                  <a:lnTo>
                    <a:pt x="530" y="1298"/>
                  </a:lnTo>
                  <a:lnTo>
                    <a:pt x="530" y="1298"/>
                  </a:lnTo>
                  <a:lnTo>
                    <a:pt x="531" y="1298"/>
                  </a:lnTo>
                  <a:lnTo>
                    <a:pt x="531" y="1298"/>
                  </a:lnTo>
                  <a:lnTo>
                    <a:pt x="531" y="1298"/>
                  </a:lnTo>
                  <a:lnTo>
                    <a:pt x="531" y="1298"/>
                  </a:lnTo>
                  <a:lnTo>
                    <a:pt x="532" y="1298"/>
                  </a:lnTo>
                  <a:lnTo>
                    <a:pt x="532" y="1298"/>
                  </a:lnTo>
                  <a:lnTo>
                    <a:pt x="532" y="1298"/>
                  </a:lnTo>
                  <a:lnTo>
                    <a:pt x="532" y="1298"/>
                  </a:lnTo>
                  <a:lnTo>
                    <a:pt x="533" y="1298"/>
                  </a:lnTo>
                  <a:lnTo>
                    <a:pt x="533" y="1298"/>
                  </a:lnTo>
                  <a:lnTo>
                    <a:pt x="534" y="1298"/>
                  </a:lnTo>
                  <a:lnTo>
                    <a:pt x="534" y="1298"/>
                  </a:lnTo>
                  <a:lnTo>
                    <a:pt x="538" y="1298"/>
                  </a:lnTo>
                  <a:lnTo>
                    <a:pt x="538" y="1298"/>
                  </a:lnTo>
                  <a:lnTo>
                    <a:pt x="548" y="1298"/>
                  </a:lnTo>
                  <a:lnTo>
                    <a:pt x="548" y="1297"/>
                  </a:lnTo>
                  <a:lnTo>
                    <a:pt x="548" y="1297"/>
                  </a:lnTo>
                  <a:lnTo>
                    <a:pt x="548" y="1297"/>
                  </a:lnTo>
                  <a:lnTo>
                    <a:pt x="548" y="1297"/>
                  </a:lnTo>
                  <a:lnTo>
                    <a:pt x="548" y="899"/>
                  </a:lnTo>
                  <a:lnTo>
                    <a:pt x="548" y="899"/>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899"/>
                  </a:lnTo>
                  <a:lnTo>
                    <a:pt x="548" y="899"/>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50" y="1294"/>
                  </a:lnTo>
                  <a:lnTo>
                    <a:pt x="550" y="1294"/>
                  </a:lnTo>
                  <a:lnTo>
                    <a:pt x="551" y="1294"/>
                  </a:lnTo>
                  <a:lnTo>
                    <a:pt x="551" y="1294"/>
                  </a:lnTo>
                  <a:lnTo>
                    <a:pt x="554" y="1294"/>
                  </a:lnTo>
                  <a:lnTo>
                    <a:pt x="554" y="1293"/>
                  </a:lnTo>
                  <a:lnTo>
                    <a:pt x="554" y="1293"/>
                  </a:lnTo>
                  <a:lnTo>
                    <a:pt x="554" y="1293"/>
                  </a:lnTo>
                  <a:lnTo>
                    <a:pt x="573" y="1293"/>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4" y="1292"/>
                  </a:lnTo>
                  <a:lnTo>
                    <a:pt x="574" y="1292"/>
                  </a:lnTo>
                  <a:lnTo>
                    <a:pt x="576" y="1292"/>
                  </a:lnTo>
                  <a:lnTo>
                    <a:pt x="576" y="1292"/>
                  </a:lnTo>
                  <a:lnTo>
                    <a:pt x="579" y="1292"/>
                  </a:lnTo>
                  <a:lnTo>
                    <a:pt x="579" y="1292"/>
                  </a:lnTo>
                  <a:lnTo>
                    <a:pt x="580" y="1292"/>
                  </a:lnTo>
                  <a:lnTo>
                    <a:pt x="580" y="1292"/>
                  </a:lnTo>
                  <a:lnTo>
                    <a:pt x="581" y="1292"/>
                  </a:lnTo>
                  <a:lnTo>
                    <a:pt x="581" y="1292"/>
                  </a:lnTo>
                  <a:lnTo>
                    <a:pt x="582" y="1292"/>
                  </a:lnTo>
                  <a:lnTo>
                    <a:pt x="582" y="1292"/>
                  </a:lnTo>
                  <a:lnTo>
                    <a:pt x="582" y="1292"/>
                  </a:lnTo>
                  <a:lnTo>
                    <a:pt x="582" y="1292"/>
                  </a:lnTo>
                  <a:lnTo>
                    <a:pt x="582" y="1292"/>
                  </a:lnTo>
                  <a:lnTo>
                    <a:pt x="582" y="1291"/>
                  </a:lnTo>
                  <a:lnTo>
                    <a:pt x="582" y="1291"/>
                  </a:lnTo>
                  <a:lnTo>
                    <a:pt x="582" y="1291"/>
                  </a:lnTo>
                  <a:lnTo>
                    <a:pt x="586" y="1291"/>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7" y="1290"/>
                  </a:lnTo>
                  <a:lnTo>
                    <a:pt x="587" y="1290"/>
                  </a:lnTo>
                  <a:lnTo>
                    <a:pt x="587" y="1290"/>
                  </a:lnTo>
                  <a:lnTo>
                    <a:pt x="587" y="1290"/>
                  </a:lnTo>
                  <a:lnTo>
                    <a:pt x="587" y="1290"/>
                  </a:lnTo>
                  <a:lnTo>
                    <a:pt x="587" y="1290"/>
                  </a:lnTo>
                  <a:lnTo>
                    <a:pt x="588" y="1290"/>
                  </a:lnTo>
                  <a:lnTo>
                    <a:pt x="588" y="1290"/>
                  </a:lnTo>
                  <a:lnTo>
                    <a:pt x="588" y="1290"/>
                  </a:lnTo>
                  <a:lnTo>
                    <a:pt x="588" y="1290"/>
                  </a:lnTo>
                  <a:lnTo>
                    <a:pt x="589" y="1290"/>
                  </a:lnTo>
                  <a:lnTo>
                    <a:pt x="589" y="1290"/>
                  </a:lnTo>
                  <a:lnTo>
                    <a:pt x="590" y="1290"/>
                  </a:lnTo>
                  <a:lnTo>
                    <a:pt x="590" y="1290"/>
                  </a:lnTo>
                  <a:lnTo>
                    <a:pt x="591" y="1290"/>
                  </a:lnTo>
                  <a:lnTo>
                    <a:pt x="591" y="1290"/>
                  </a:lnTo>
                  <a:lnTo>
                    <a:pt x="592" y="1290"/>
                  </a:lnTo>
                  <a:lnTo>
                    <a:pt x="592" y="1290"/>
                  </a:lnTo>
                  <a:lnTo>
                    <a:pt x="594" y="1290"/>
                  </a:lnTo>
                  <a:lnTo>
                    <a:pt x="594" y="1289"/>
                  </a:lnTo>
                  <a:lnTo>
                    <a:pt x="595" y="1289"/>
                  </a:lnTo>
                  <a:lnTo>
                    <a:pt x="595" y="1289"/>
                  </a:lnTo>
                  <a:lnTo>
                    <a:pt x="595" y="1289"/>
                  </a:lnTo>
                  <a:lnTo>
                    <a:pt x="595" y="1288"/>
                  </a:lnTo>
                  <a:lnTo>
                    <a:pt x="596" y="1288"/>
                  </a:lnTo>
                  <a:lnTo>
                    <a:pt x="596" y="1288"/>
                  </a:lnTo>
                  <a:lnTo>
                    <a:pt x="597" y="1288"/>
                  </a:lnTo>
                  <a:lnTo>
                    <a:pt x="597" y="1287"/>
                  </a:lnTo>
                  <a:lnTo>
                    <a:pt x="598" y="1287"/>
                  </a:lnTo>
                  <a:lnTo>
                    <a:pt x="598" y="1287"/>
                  </a:lnTo>
                  <a:lnTo>
                    <a:pt x="599" y="1287"/>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600" y="1286"/>
                  </a:lnTo>
                  <a:lnTo>
                    <a:pt x="600" y="1285"/>
                  </a:lnTo>
                  <a:lnTo>
                    <a:pt x="602" y="1285"/>
                  </a:lnTo>
                  <a:lnTo>
                    <a:pt x="602" y="1285"/>
                  </a:lnTo>
                  <a:lnTo>
                    <a:pt x="605" y="1285"/>
                  </a:lnTo>
                  <a:lnTo>
                    <a:pt x="605" y="1284"/>
                  </a:lnTo>
                  <a:lnTo>
                    <a:pt x="605" y="1284"/>
                  </a:lnTo>
                  <a:lnTo>
                    <a:pt x="605" y="1284"/>
                  </a:lnTo>
                  <a:lnTo>
                    <a:pt x="605" y="1284"/>
                  </a:lnTo>
                  <a:lnTo>
                    <a:pt x="605" y="1283"/>
                  </a:lnTo>
                  <a:lnTo>
                    <a:pt x="606" y="1283"/>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1"/>
                  </a:lnTo>
                  <a:lnTo>
                    <a:pt x="606" y="1281"/>
                  </a:lnTo>
                  <a:lnTo>
                    <a:pt x="606" y="1281"/>
                  </a:lnTo>
                  <a:lnTo>
                    <a:pt x="606" y="1281"/>
                  </a:lnTo>
                  <a:lnTo>
                    <a:pt x="606" y="1281"/>
                  </a:lnTo>
                  <a:lnTo>
                    <a:pt x="606" y="1281"/>
                  </a:lnTo>
                  <a:lnTo>
                    <a:pt x="606" y="1281"/>
                  </a:lnTo>
                  <a:lnTo>
                    <a:pt x="606" y="1281"/>
                  </a:lnTo>
                  <a:lnTo>
                    <a:pt x="606" y="1281"/>
                  </a:lnTo>
                  <a:lnTo>
                    <a:pt x="607" y="1281"/>
                  </a:lnTo>
                  <a:lnTo>
                    <a:pt x="607" y="1281"/>
                  </a:lnTo>
                  <a:lnTo>
                    <a:pt x="607" y="1281"/>
                  </a:lnTo>
                  <a:lnTo>
                    <a:pt x="607" y="1281"/>
                  </a:lnTo>
                  <a:lnTo>
                    <a:pt x="607" y="1281"/>
                  </a:lnTo>
                  <a:lnTo>
                    <a:pt x="607" y="1281"/>
                  </a:lnTo>
                  <a:lnTo>
                    <a:pt x="607" y="1281"/>
                  </a:lnTo>
                  <a:lnTo>
                    <a:pt x="607" y="1281"/>
                  </a:lnTo>
                  <a:lnTo>
                    <a:pt x="608" y="1281"/>
                  </a:lnTo>
                  <a:lnTo>
                    <a:pt x="608" y="1281"/>
                  </a:lnTo>
                  <a:lnTo>
                    <a:pt x="610" y="1281"/>
                  </a:lnTo>
                  <a:lnTo>
                    <a:pt x="610" y="1281"/>
                  </a:lnTo>
                  <a:lnTo>
                    <a:pt x="612" y="1281"/>
                  </a:lnTo>
                  <a:lnTo>
                    <a:pt x="612" y="1281"/>
                  </a:lnTo>
                  <a:lnTo>
                    <a:pt x="616" y="1281"/>
                  </a:lnTo>
                  <a:lnTo>
                    <a:pt x="616" y="1281"/>
                  </a:lnTo>
                  <a:lnTo>
                    <a:pt x="629" y="1281"/>
                  </a:lnTo>
                  <a:lnTo>
                    <a:pt x="629" y="1281"/>
                  </a:lnTo>
                  <a:lnTo>
                    <a:pt x="649" y="1281"/>
                  </a:lnTo>
                  <a:lnTo>
                    <a:pt x="649" y="1280"/>
                  </a:lnTo>
                  <a:lnTo>
                    <a:pt x="649" y="1280"/>
                  </a:lnTo>
                  <a:lnTo>
                    <a:pt x="649" y="1280"/>
                  </a:lnTo>
                  <a:lnTo>
                    <a:pt x="649" y="1280"/>
                  </a:lnTo>
                  <a:lnTo>
                    <a:pt x="649" y="1278"/>
                  </a:lnTo>
                  <a:lnTo>
                    <a:pt x="649" y="1278"/>
                  </a:lnTo>
                  <a:lnTo>
                    <a:pt x="649" y="1278"/>
                  </a:lnTo>
                  <a:lnTo>
                    <a:pt x="649" y="1278"/>
                  </a:lnTo>
                  <a:lnTo>
                    <a:pt x="649" y="1278"/>
                  </a:lnTo>
                  <a:lnTo>
                    <a:pt x="649" y="1278"/>
                  </a:lnTo>
                  <a:lnTo>
                    <a:pt x="649" y="1278"/>
                  </a:lnTo>
                  <a:lnTo>
                    <a:pt x="649" y="1278"/>
                  </a:lnTo>
                  <a:lnTo>
                    <a:pt x="649" y="1278"/>
                  </a:lnTo>
                  <a:lnTo>
                    <a:pt x="650" y="1278"/>
                  </a:lnTo>
                  <a:lnTo>
                    <a:pt x="650" y="1278"/>
                  </a:lnTo>
                  <a:lnTo>
                    <a:pt x="651" y="1278"/>
                  </a:lnTo>
                  <a:lnTo>
                    <a:pt x="651" y="1278"/>
                  </a:lnTo>
                  <a:lnTo>
                    <a:pt x="653" y="1278"/>
                  </a:lnTo>
                  <a:lnTo>
                    <a:pt x="653" y="1278"/>
                  </a:lnTo>
                  <a:lnTo>
                    <a:pt x="663" y="1278"/>
                  </a:lnTo>
                  <a:lnTo>
                    <a:pt x="663" y="899"/>
                  </a:lnTo>
                  <a:lnTo>
                    <a:pt x="663" y="899"/>
                  </a:lnTo>
                  <a:lnTo>
                    <a:pt x="663" y="899"/>
                  </a:lnTo>
                  <a:lnTo>
                    <a:pt x="673" y="899"/>
                  </a:lnTo>
                  <a:lnTo>
                    <a:pt x="673" y="1276"/>
                  </a:lnTo>
                  <a:lnTo>
                    <a:pt x="673" y="1276"/>
                  </a:lnTo>
                  <a:lnTo>
                    <a:pt x="673" y="1276"/>
                  </a:lnTo>
                  <a:lnTo>
                    <a:pt x="673" y="1276"/>
                  </a:lnTo>
                  <a:lnTo>
                    <a:pt x="673" y="1276"/>
                  </a:lnTo>
                  <a:lnTo>
                    <a:pt x="673" y="1276"/>
                  </a:lnTo>
                  <a:lnTo>
                    <a:pt x="673" y="1276"/>
                  </a:lnTo>
                  <a:lnTo>
                    <a:pt x="674" y="1276"/>
                  </a:lnTo>
                  <a:lnTo>
                    <a:pt x="674" y="1276"/>
                  </a:lnTo>
                  <a:lnTo>
                    <a:pt x="674" y="1276"/>
                  </a:lnTo>
                  <a:lnTo>
                    <a:pt x="674" y="1276"/>
                  </a:lnTo>
                  <a:lnTo>
                    <a:pt x="675" y="1276"/>
                  </a:lnTo>
                  <a:lnTo>
                    <a:pt x="675" y="1276"/>
                  </a:lnTo>
                  <a:lnTo>
                    <a:pt x="677" y="1276"/>
                  </a:lnTo>
                  <a:lnTo>
                    <a:pt x="677" y="1276"/>
                  </a:lnTo>
                  <a:lnTo>
                    <a:pt x="677" y="1276"/>
                  </a:lnTo>
                  <a:lnTo>
                    <a:pt x="677" y="1276"/>
                  </a:lnTo>
                  <a:lnTo>
                    <a:pt x="677" y="1276"/>
                  </a:lnTo>
                  <a:lnTo>
                    <a:pt x="677" y="1276"/>
                  </a:lnTo>
                  <a:lnTo>
                    <a:pt x="677" y="1276"/>
                  </a:lnTo>
                  <a:lnTo>
                    <a:pt x="677" y="899"/>
                  </a:lnTo>
                  <a:lnTo>
                    <a:pt x="677" y="899"/>
                  </a:lnTo>
                  <a:lnTo>
                    <a:pt x="677" y="899"/>
                  </a:lnTo>
                  <a:lnTo>
                    <a:pt x="677" y="899"/>
                  </a:lnTo>
                  <a:lnTo>
                    <a:pt x="677" y="1275"/>
                  </a:lnTo>
                  <a:lnTo>
                    <a:pt x="677" y="1275"/>
                  </a:lnTo>
                  <a:lnTo>
                    <a:pt x="677" y="1275"/>
                  </a:lnTo>
                  <a:lnTo>
                    <a:pt x="677" y="1275"/>
                  </a:lnTo>
                  <a:lnTo>
                    <a:pt x="677" y="1275"/>
                  </a:lnTo>
                  <a:lnTo>
                    <a:pt x="677" y="1275"/>
                  </a:lnTo>
                  <a:lnTo>
                    <a:pt x="677" y="1274"/>
                  </a:lnTo>
                  <a:lnTo>
                    <a:pt x="677" y="1274"/>
                  </a:lnTo>
                  <a:lnTo>
                    <a:pt x="677" y="1273"/>
                  </a:lnTo>
                  <a:lnTo>
                    <a:pt x="677" y="1273"/>
                  </a:lnTo>
                  <a:lnTo>
                    <a:pt x="677" y="1273"/>
                  </a:lnTo>
                  <a:lnTo>
                    <a:pt x="679" y="1273"/>
                  </a:lnTo>
                  <a:lnTo>
                    <a:pt x="679" y="1271"/>
                  </a:lnTo>
                  <a:lnTo>
                    <a:pt x="680" y="1271"/>
                  </a:lnTo>
                  <a:lnTo>
                    <a:pt x="680" y="1271"/>
                  </a:lnTo>
                  <a:lnTo>
                    <a:pt x="680" y="1271"/>
                  </a:lnTo>
                  <a:lnTo>
                    <a:pt x="680" y="1271"/>
                  </a:lnTo>
                  <a:lnTo>
                    <a:pt x="680" y="1271"/>
                  </a:lnTo>
                  <a:lnTo>
                    <a:pt x="680" y="1270"/>
                  </a:lnTo>
                  <a:lnTo>
                    <a:pt x="680" y="1270"/>
                  </a:lnTo>
                  <a:lnTo>
                    <a:pt x="680" y="1270"/>
                  </a:lnTo>
                  <a:lnTo>
                    <a:pt x="680" y="1270"/>
                  </a:lnTo>
                  <a:lnTo>
                    <a:pt x="680" y="1270"/>
                  </a:lnTo>
                  <a:lnTo>
                    <a:pt x="680" y="1270"/>
                  </a:lnTo>
                  <a:lnTo>
                    <a:pt x="680" y="1270"/>
                  </a:lnTo>
                  <a:lnTo>
                    <a:pt x="680" y="1270"/>
                  </a:lnTo>
                  <a:lnTo>
                    <a:pt x="680" y="1269"/>
                  </a:lnTo>
                  <a:lnTo>
                    <a:pt x="680" y="1269"/>
                  </a:lnTo>
                  <a:lnTo>
                    <a:pt x="680" y="1269"/>
                  </a:lnTo>
                  <a:lnTo>
                    <a:pt x="680" y="1269"/>
                  </a:lnTo>
                  <a:lnTo>
                    <a:pt x="680" y="1269"/>
                  </a:lnTo>
                  <a:lnTo>
                    <a:pt x="726" y="1269"/>
                  </a:lnTo>
                  <a:lnTo>
                    <a:pt x="726" y="1266"/>
                  </a:lnTo>
                  <a:lnTo>
                    <a:pt x="726" y="1266"/>
                  </a:lnTo>
                  <a:lnTo>
                    <a:pt x="726" y="1266"/>
                  </a:lnTo>
                  <a:lnTo>
                    <a:pt x="726" y="1266"/>
                  </a:lnTo>
                  <a:lnTo>
                    <a:pt x="726" y="1266"/>
                  </a:lnTo>
                  <a:lnTo>
                    <a:pt x="728" y="1266"/>
                  </a:lnTo>
                  <a:lnTo>
                    <a:pt x="728" y="1265"/>
                  </a:lnTo>
                  <a:lnTo>
                    <a:pt x="732" y="1265"/>
                  </a:lnTo>
                  <a:lnTo>
                    <a:pt x="732" y="1265"/>
                  </a:lnTo>
                  <a:lnTo>
                    <a:pt x="736" y="1265"/>
                  </a:lnTo>
                  <a:lnTo>
                    <a:pt x="736" y="1265"/>
                  </a:lnTo>
                  <a:lnTo>
                    <a:pt x="736" y="1265"/>
                  </a:lnTo>
                  <a:lnTo>
                    <a:pt x="736" y="1265"/>
                  </a:lnTo>
                  <a:lnTo>
                    <a:pt x="736" y="1265"/>
                  </a:lnTo>
                  <a:lnTo>
                    <a:pt x="736" y="1264"/>
                  </a:lnTo>
                  <a:lnTo>
                    <a:pt x="736" y="1264"/>
                  </a:lnTo>
                  <a:lnTo>
                    <a:pt x="736" y="1264"/>
                  </a:lnTo>
                  <a:lnTo>
                    <a:pt x="736" y="1264"/>
                  </a:lnTo>
                  <a:lnTo>
                    <a:pt x="736" y="1262"/>
                  </a:lnTo>
                  <a:lnTo>
                    <a:pt x="736" y="1262"/>
                  </a:lnTo>
                  <a:lnTo>
                    <a:pt x="736" y="1262"/>
                  </a:lnTo>
                  <a:lnTo>
                    <a:pt x="737" y="1262"/>
                  </a:lnTo>
                  <a:lnTo>
                    <a:pt x="737" y="1262"/>
                  </a:lnTo>
                  <a:lnTo>
                    <a:pt x="737" y="1262"/>
                  </a:lnTo>
                  <a:lnTo>
                    <a:pt x="737" y="1261"/>
                  </a:lnTo>
                  <a:lnTo>
                    <a:pt x="737" y="1261"/>
                  </a:lnTo>
                  <a:lnTo>
                    <a:pt x="737" y="1261"/>
                  </a:lnTo>
                  <a:lnTo>
                    <a:pt x="737" y="1261"/>
                  </a:lnTo>
                  <a:lnTo>
                    <a:pt x="737" y="1261"/>
                  </a:lnTo>
                  <a:lnTo>
                    <a:pt x="743" y="1261"/>
                  </a:lnTo>
                  <a:lnTo>
                    <a:pt x="743" y="1261"/>
                  </a:lnTo>
                  <a:lnTo>
                    <a:pt x="752" y="1261"/>
                  </a:lnTo>
                  <a:lnTo>
                    <a:pt x="752" y="1259"/>
                  </a:lnTo>
                  <a:lnTo>
                    <a:pt x="752" y="1259"/>
                  </a:lnTo>
                  <a:lnTo>
                    <a:pt x="752" y="1259"/>
                  </a:lnTo>
                  <a:lnTo>
                    <a:pt x="752" y="1259"/>
                  </a:lnTo>
                  <a:lnTo>
                    <a:pt x="752" y="1259"/>
                  </a:lnTo>
                  <a:lnTo>
                    <a:pt x="752" y="1259"/>
                  </a:lnTo>
                  <a:lnTo>
                    <a:pt x="752" y="899"/>
                  </a:lnTo>
                  <a:lnTo>
                    <a:pt x="752" y="899"/>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3" y="1258"/>
                  </a:lnTo>
                  <a:lnTo>
                    <a:pt x="753" y="1258"/>
                  </a:lnTo>
                  <a:lnTo>
                    <a:pt x="753" y="1258"/>
                  </a:lnTo>
                  <a:lnTo>
                    <a:pt x="753" y="1258"/>
                  </a:lnTo>
                  <a:lnTo>
                    <a:pt x="754" y="1258"/>
                  </a:lnTo>
                  <a:lnTo>
                    <a:pt x="754" y="1258"/>
                  </a:lnTo>
                  <a:lnTo>
                    <a:pt x="754" y="1258"/>
                  </a:lnTo>
                  <a:lnTo>
                    <a:pt x="754" y="1258"/>
                  </a:lnTo>
                  <a:lnTo>
                    <a:pt x="754" y="1258"/>
                  </a:lnTo>
                  <a:lnTo>
                    <a:pt x="754" y="1258"/>
                  </a:lnTo>
                  <a:lnTo>
                    <a:pt x="755" y="1258"/>
                  </a:lnTo>
                  <a:lnTo>
                    <a:pt x="755" y="1258"/>
                  </a:lnTo>
                  <a:lnTo>
                    <a:pt x="756" y="1258"/>
                  </a:lnTo>
                  <a:lnTo>
                    <a:pt x="756" y="1258"/>
                  </a:lnTo>
                  <a:lnTo>
                    <a:pt x="756" y="1258"/>
                  </a:lnTo>
                  <a:lnTo>
                    <a:pt x="756" y="1258"/>
                  </a:lnTo>
                  <a:lnTo>
                    <a:pt x="757" y="1258"/>
                  </a:lnTo>
                  <a:lnTo>
                    <a:pt x="757" y="1258"/>
                  </a:lnTo>
                  <a:lnTo>
                    <a:pt x="758" y="1258"/>
                  </a:lnTo>
                  <a:lnTo>
                    <a:pt x="758" y="1258"/>
                  </a:lnTo>
                  <a:lnTo>
                    <a:pt x="759" y="1258"/>
                  </a:lnTo>
                  <a:lnTo>
                    <a:pt x="759" y="1258"/>
                  </a:lnTo>
                  <a:lnTo>
                    <a:pt x="760" y="1258"/>
                  </a:lnTo>
                  <a:lnTo>
                    <a:pt x="760" y="1258"/>
                  </a:lnTo>
                  <a:lnTo>
                    <a:pt x="763" y="1258"/>
                  </a:lnTo>
                  <a:lnTo>
                    <a:pt x="763"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8" y="1257"/>
                  </a:lnTo>
                  <a:lnTo>
                    <a:pt x="768" y="1256"/>
                  </a:lnTo>
                  <a:lnTo>
                    <a:pt x="768" y="1256"/>
                  </a:lnTo>
                  <a:lnTo>
                    <a:pt x="768" y="1253"/>
                  </a:lnTo>
                  <a:lnTo>
                    <a:pt x="768" y="1253"/>
                  </a:lnTo>
                  <a:lnTo>
                    <a:pt x="768" y="1253"/>
                  </a:lnTo>
                  <a:lnTo>
                    <a:pt x="777" y="1253"/>
                  </a:lnTo>
                  <a:lnTo>
                    <a:pt x="777" y="1252"/>
                  </a:lnTo>
                  <a:lnTo>
                    <a:pt x="777" y="1252"/>
                  </a:lnTo>
                  <a:lnTo>
                    <a:pt x="777" y="1252"/>
                  </a:lnTo>
                  <a:lnTo>
                    <a:pt x="777" y="1252"/>
                  </a:lnTo>
                  <a:lnTo>
                    <a:pt x="777" y="1252"/>
                  </a:lnTo>
                  <a:lnTo>
                    <a:pt x="777" y="1252"/>
                  </a:lnTo>
                  <a:lnTo>
                    <a:pt x="777" y="1252"/>
                  </a:lnTo>
                  <a:lnTo>
                    <a:pt x="778" y="1252"/>
                  </a:lnTo>
                  <a:lnTo>
                    <a:pt x="778" y="1252"/>
                  </a:lnTo>
                  <a:lnTo>
                    <a:pt x="778" y="1252"/>
                  </a:lnTo>
                  <a:lnTo>
                    <a:pt x="778" y="1252"/>
                  </a:lnTo>
                  <a:lnTo>
                    <a:pt x="778" y="1252"/>
                  </a:lnTo>
                  <a:lnTo>
                    <a:pt x="778" y="1252"/>
                  </a:lnTo>
                  <a:lnTo>
                    <a:pt x="778" y="1252"/>
                  </a:lnTo>
                  <a:lnTo>
                    <a:pt x="778" y="1252"/>
                  </a:lnTo>
                  <a:lnTo>
                    <a:pt x="779" y="1252"/>
                  </a:lnTo>
                  <a:lnTo>
                    <a:pt x="779" y="1252"/>
                  </a:lnTo>
                  <a:lnTo>
                    <a:pt x="781" y="1252"/>
                  </a:lnTo>
                  <a:lnTo>
                    <a:pt x="781" y="1252"/>
                  </a:lnTo>
                  <a:lnTo>
                    <a:pt x="782" y="1252"/>
                  </a:lnTo>
                  <a:lnTo>
                    <a:pt x="782" y="1252"/>
                  </a:lnTo>
                  <a:lnTo>
                    <a:pt x="786" y="1252"/>
                  </a:lnTo>
                  <a:lnTo>
                    <a:pt x="786" y="899"/>
                  </a:lnTo>
                  <a:lnTo>
                    <a:pt x="792" y="899"/>
                  </a:lnTo>
                  <a:lnTo>
                    <a:pt x="792" y="1250"/>
                  </a:lnTo>
                  <a:lnTo>
                    <a:pt x="792" y="1250"/>
                  </a:lnTo>
                  <a:lnTo>
                    <a:pt x="792" y="1250"/>
                  </a:lnTo>
                  <a:lnTo>
                    <a:pt x="792" y="1250"/>
                  </a:lnTo>
                  <a:lnTo>
                    <a:pt x="792"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4" y="1248"/>
                  </a:lnTo>
                  <a:lnTo>
                    <a:pt x="794" y="1248"/>
                  </a:lnTo>
                  <a:lnTo>
                    <a:pt x="794" y="1248"/>
                  </a:lnTo>
                  <a:lnTo>
                    <a:pt x="794" y="1248"/>
                  </a:lnTo>
                  <a:lnTo>
                    <a:pt x="795" y="1248"/>
                  </a:lnTo>
                  <a:lnTo>
                    <a:pt x="795" y="1248"/>
                  </a:lnTo>
                  <a:lnTo>
                    <a:pt x="800" y="1248"/>
                  </a:lnTo>
                  <a:lnTo>
                    <a:pt x="800" y="1247"/>
                  </a:lnTo>
                  <a:lnTo>
                    <a:pt x="800" y="1247"/>
                  </a:lnTo>
                  <a:lnTo>
                    <a:pt x="800" y="1247"/>
                  </a:lnTo>
                  <a:lnTo>
                    <a:pt x="800" y="1247"/>
                  </a:lnTo>
                  <a:lnTo>
                    <a:pt x="800" y="1246"/>
                  </a:lnTo>
                  <a:lnTo>
                    <a:pt x="800" y="1246"/>
                  </a:lnTo>
                  <a:lnTo>
                    <a:pt x="800" y="1246"/>
                  </a:lnTo>
                  <a:lnTo>
                    <a:pt x="800" y="1246"/>
                  </a:lnTo>
                  <a:lnTo>
                    <a:pt x="800" y="1246"/>
                  </a:lnTo>
                  <a:lnTo>
                    <a:pt x="800" y="1246"/>
                  </a:lnTo>
                  <a:lnTo>
                    <a:pt x="800" y="1246"/>
                  </a:lnTo>
                  <a:lnTo>
                    <a:pt x="801" y="1246"/>
                  </a:lnTo>
                  <a:lnTo>
                    <a:pt x="801" y="1246"/>
                  </a:lnTo>
                  <a:lnTo>
                    <a:pt x="801" y="1246"/>
                  </a:lnTo>
                  <a:lnTo>
                    <a:pt x="801" y="1245"/>
                  </a:lnTo>
                  <a:lnTo>
                    <a:pt x="801" y="1245"/>
                  </a:lnTo>
                  <a:lnTo>
                    <a:pt x="801" y="1245"/>
                  </a:lnTo>
                  <a:lnTo>
                    <a:pt x="801" y="1245"/>
                  </a:lnTo>
                  <a:lnTo>
                    <a:pt x="801" y="1245"/>
                  </a:lnTo>
                  <a:lnTo>
                    <a:pt x="801" y="1245"/>
                  </a:lnTo>
                  <a:lnTo>
                    <a:pt x="801" y="1245"/>
                  </a:lnTo>
                  <a:lnTo>
                    <a:pt x="801" y="1245"/>
                  </a:lnTo>
                  <a:lnTo>
                    <a:pt x="801" y="1245"/>
                  </a:lnTo>
                  <a:lnTo>
                    <a:pt x="802" y="1245"/>
                  </a:lnTo>
                  <a:lnTo>
                    <a:pt x="802" y="1245"/>
                  </a:lnTo>
                  <a:lnTo>
                    <a:pt x="802" y="1245"/>
                  </a:lnTo>
                  <a:lnTo>
                    <a:pt x="802" y="1245"/>
                  </a:lnTo>
                  <a:lnTo>
                    <a:pt x="802" y="1245"/>
                  </a:lnTo>
                  <a:lnTo>
                    <a:pt x="802" y="1245"/>
                  </a:lnTo>
                  <a:lnTo>
                    <a:pt x="802" y="1245"/>
                  </a:lnTo>
                  <a:lnTo>
                    <a:pt x="802" y="1245"/>
                  </a:lnTo>
                  <a:lnTo>
                    <a:pt x="803" y="1245"/>
                  </a:lnTo>
                  <a:lnTo>
                    <a:pt x="803" y="1245"/>
                  </a:lnTo>
                  <a:lnTo>
                    <a:pt x="804" y="1245"/>
                  </a:lnTo>
                  <a:lnTo>
                    <a:pt x="804" y="1245"/>
                  </a:lnTo>
                  <a:lnTo>
                    <a:pt x="805" y="1245"/>
                  </a:lnTo>
                  <a:lnTo>
                    <a:pt x="805" y="1245"/>
                  </a:lnTo>
                  <a:lnTo>
                    <a:pt x="806" y="1245"/>
                  </a:lnTo>
                  <a:lnTo>
                    <a:pt x="806" y="1245"/>
                  </a:lnTo>
                  <a:lnTo>
                    <a:pt x="808" y="1245"/>
                  </a:lnTo>
                  <a:lnTo>
                    <a:pt x="808" y="1245"/>
                  </a:lnTo>
                  <a:lnTo>
                    <a:pt x="810" y="1245"/>
                  </a:lnTo>
                  <a:lnTo>
                    <a:pt x="810" y="1245"/>
                  </a:lnTo>
                  <a:lnTo>
                    <a:pt x="811" y="1245"/>
                  </a:lnTo>
                  <a:lnTo>
                    <a:pt x="811" y="1245"/>
                  </a:lnTo>
                  <a:lnTo>
                    <a:pt x="813" y="1245"/>
                  </a:lnTo>
                  <a:lnTo>
                    <a:pt x="813" y="1245"/>
                  </a:lnTo>
                  <a:lnTo>
                    <a:pt x="819" y="1245"/>
                  </a:lnTo>
                  <a:lnTo>
                    <a:pt x="819" y="1245"/>
                  </a:lnTo>
                  <a:lnTo>
                    <a:pt x="827" y="1245"/>
                  </a:lnTo>
                  <a:lnTo>
                    <a:pt x="827" y="1243"/>
                  </a:lnTo>
                  <a:lnTo>
                    <a:pt x="827" y="1243"/>
                  </a:lnTo>
                  <a:lnTo>
                    <a:pt x="827" y="1243"/>
                  </a:lnTo>
                  <a:lnTo>
                    <a:pt x="827" y="1243"/>
                  </a:lnTo>
                  <a:lnTo>
                    <a:pt x="827" y="1242"/>
                  </a:lnTo>
                  <a:lnTo>
                    <a:pt x="828" y="1242"/>
                  </a:lnTo>
                  <a:lnTo>
                    <a:pt x="828" y="1242"/>
                  </a:lnTo>
                  <a:lnTo>
                    <a:pt x="828" y="1242"/>
                  </a:lnTo>
                  <a:lnTo>
                    <a:pt x="828" y="1242"/>
                  </a:lnTo>
                  <a:lnTo>
                    <a:pt x="828" y="1242"/>
                  </a:lnTo>
                  <a:lnTo>
                    <a:pt x="828" y="1242"/>
                  </a:lnTo>
                  <a:lnTo>
                    <a:pt x="828" y="1242"/>
                  </a:lnTo>
                  <a:lnTo>
                    <a:pt x="828" y="1241"/>
                  </a:lnTo>
                  <a:lnTo>
                    <a:pt x="828" y="1241"/>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9" y="1240"/>
                  </a:lnTo>
                  <a:lnTo>
                    <a:pt x="829" y="1236"/>
                  </a:lnTo>
                  <a:lnTo>
                    <a:pt x="835" y="1236"/>
                  </a:lnTo>
                  <a:lnTo>
                    <a:pt x="835" y="899"/>
                  </a:lnTo>
                  <a:lnTo>
                    <a:pt x="835" y="899"/>
                  </a:lnTo>
                  <a:lnTo>
                    <a:pt x="835" y="899"/>
                  </a:lnTo>
                  <a:lnTo>
                    <a:pt x="835" y="899"/>
                  </a:lnTo>
                  <a:lnTo>
                    <a:pt x="835" y="1236"/>
                  </a:lnTo>
                  <a:lnTo>
                    <a:pt x="836" y="1236"/>
                  </a:lnTo>
                  <a:lnTo>
                    <a:pt x="836" y="1233"/>
                  </a:lnTo>
                  <a:lnTo>
                    <a:pt x="836" y="1233"/>
                  </a:lnTo>
                  <a:lnTo>
                    <a:pt x="836" y="1233"/>
                  </a:lnTo>
                  <a:lnTo>
                    <a:pt x="836" y="1233"/>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7" y="1230"/>
                  </a:lnTo>
                  <a:lnTo>
                    <a:pt x="837" y="1230"/>
                  </a:lnTo>
                  <a:lnTo>
                    <a:pt x="838" y="1230"/>
                  </a:lnTo>
                  <a:lnTo>
                    <a:pt x="838" y="1230"/>
                  </a:lnTo>
                  <a:lnTo>
                    <a:pt x="845" y="1230"/>
                  </a:lnTo>
                  <a:lnTo>
                    <a:pt x="845" y="1229"/>
                  </a:lnTo>
                  <a:lnTo>
                    <a:pt x="845" y="1229"/>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6"/>
                  </a:lnTo>
                  <a:lnTo>
                    <a:pt x="846" y="1226"/>
                  </a:lnTo>
                  <a:lnTo>
                    <a:pt x="846" y="1226"/>
                  </a:lnTo>
                  <a:lnTo>
                    <a:pt x="847" y="1226"/>
                  </a:lnTo>
                  <a:lnTo>
                    <a:pt x="847" y="1224"/>
                  </a:lnTo>
                  <a:lnTo>
                    <a:pt x="847" y="1224"/>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8" y="1220"/>
                  </a:lnTo>
                  <a:lnTo>
                    <a:pt x="848" y="1220"/>
                  </a:lnTo>
                  <a:lnTo>
                    <a:pt x="848" y="1220"/>
                  </a:lnTo>
                  <a:lnTo>
                    <a:pt x="848" y="1220"/>
                  </a:lnTo>
                  <a:lnTo>
                    <a:pt x="848" y="1220"/>
                  </a:lnTo>
                  <a:lnTo>
                    <a:pt x="848" y="1220"/>
                  </a:lnTo>
                  <a:lnTo>
                    <a:pt x="848" y="1220"/>
                  </a:lnTo>
                  <a:lnTo>
                    <a:pt x="848" y="1220"/>
                  </a:lnTo>
                  <a:lnTo>
                    <a:pt x="849" y="1220"/>
                  </a:lnTo>
                  <a:lnTo>
                    <a:pt x="849" y="1220"/>
                  </a:lnTo>
                  <a:lnTo>
                    <a:pt x="850" y="1220"/>
                  </a:lnTo>
                  <a:lnTo>
                    <a:pt x="850" y="1220"/>
                  </a:lnTo>
                  <a:lnTo>
                    <a:pt x="851" y="1220"/>
                  </a:lnTo>
                  <a:lnTo>
                    <a:pt x="851" y="899"/>
                  </a:lnTo>
                  <a:lnTo>
                    <a:pt x="851" y="899"/>
                  </a:lnTo>
                  <a:lnTo>
                    <a:pt x="851" y="1219"/>
                  </a:lnTo>
                  <a:lnTo>
                    <a:pt x="851" y="1219"/>
                  </a:lnTo>
                  <a:lnTo>
                    <a:pt x="851" y="1219"/>
                  </a:lnTo>
                  <a:lnTo>
                    <a:pt x="851" y="1219"/>
                  </a:lnTo>
                  <a:lnTo>
                    <a:pt x="851" y="1218"/>
                  </a:lnTo>
                  <a:lnTo>
                    <a:pt x="851" y="1218"/>
                  </a:lnTo>
                  <a:lnTo>
                    <a:pt x="851" y="1218"/>
                  </a:lnTo>
                  <a:lnTo>
                    <a:pt x="851" y="1218"/>
                  </a:lnTo>
                  <a:lnTo>
                    <a:pt x="851" y="1218"/>
                  </a:lnTo>
                  <a:lnTo>
                    <a:pt x="851" y="1218"/>
                  </a:lnTo>
                  <a:lnTo>
                    <a:pt x="851" y="1218"/>
                  </a:lnTo>
                  <a:lnTo>
                    <a:pt x="852" y="1218"/>
                  </a:lnTo>
                  <a:lnTo>
                    <a:pt x="852" y="1218"/>
                  </a:lnTo>
                  <a:lnTo>
                    <a:pt x="881" y="1218"/>
                  </a:lnTo>
                  <a:lnTo>
                    <a:pt x="881" y="1218"/>
                  </a:lnTo>
                  <a:lnTo>
                    <a:pt x="881" y="1218"/>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6"/>
                  </a:lnTo>
                  <a:lnTo>
                    <a:pt x="881" y="1216"/>
                  </a:lnTo>
                  <a:lnTo>
                    <a:pt x="881" y="1216"/>
                  </a:lnTo>
                  <a:lnTo>
                    <a:pt x="882" y="1216"/>
                  </a:lnTo>
                  <a:lnTo>
                    <a:pt x="882" y="1216"/>
                  </a:lnTo>
                  <a:lnTo>
                    <a:pt x="882" y="1216"/>
                  </a:lnTo>
                  <a:lnTo>
                    <a:pt x="882" y="899"/>
                  </a:lnTo>
                  <a:lnTo>
                    <a:pt x="882" y="899"/>
                  </a:lnTo>
                  <a:lnTo>
                    <a:pt x="882" y="899"/>
                  </a:lnTo>
                  <a:lnTo>
                    <a:pt x="882" y="899"/>
                  </a:lnTo>
                  <a:lnTo>
                    <a:pt x="882" y="899"/>
                  </a:lnTo>
                  <a:lnTo>
                    <a:pt x="882" y="899"/>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4" y="1214"/>
                  </a:lnTo>
                  <a:lnTo>
                    <a:pt x="884" y="1214"/>
                  </a:lnTo>
                  <a:lnTo>
                    <a:pt x="884" y="1214"/>
                  </a:lnTo>
                  <a:lnTo>
                    <a:pt x="884" y="1214"/>
                  </a:lnTo>
                  <a:lnTo>
                    <a:pt x="885" y="1214"/>
                  </a:lnTo>
                  <a:lnTo>
                    <a:pt x="885" y="1214"/>
                  </a:lnTo>
                  <a:lnTo>
                    <a:pt x="886" y="1214"/>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7" y="1213"/>
                  </a:lnTo>
                  <a:lnTo>
                    <a:pt x="887" y="1212"/>
                  </a:lnTo>
                  <a:lnTo>
                    <a:pt x="887" y="1212"/>
                  </a:lnTo>
                  <a:lnTo>
                    <a:pt x="887" y="1211"/>
                  </a:lnTo>
                  <a:lnTo>
                    <a:pt x="887" y="1211"/>
                  </a:lnTo>
                  <a:lnTo>
                    <a:pt x="887" y="1211"/>
                  </a:lnTo>
                  <a:lnTo>
                    <a:pt x="887" y="1211"/>
                  </a:lnTo>
                  <a:lnTo>
                    <a:pt x="887" y="1211"/>
                  </a:lnTo>
                  <a:lnTo>
                    <a:pt x="888" y="1211"/>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9" y="1210"/>
                  </a:lnTo>
                  <a:lnTo>
                    <a:pt x="889" y="1210"/>
                  </a:lnTo>
                  <a:lnTo>
                    <a:pt x="889" y="1210"/>
                  </a:lnTo>
                  <a:lnTo>
                    <a:pt x="889" y="1210"/>
                  </a:lnTo>
                  <a:lnTo>
                    <a:pt x="889" y="1210"/>
                  </a:lnTo>
                  <a:lnTo>
                    <a:pt x="889" y="1210"/>
                  </a:lnTo>
                  <a:lnTo>
                    <a:pt x="890" y="1210"/>
                  </a:lnTo>
                  <a:lnTo>
                    <a:pt x="890" y="1210"/>
                  </a:lnTo>
                  <a:lnTo>
                    <a:pt x="890" y="1210"/>
                  </a:lnTo>
                  <a:lnTo>
                    <a:pt x="890" y="1210"/>
                  </a:lnTo>
                  <a:lnTo>
                    <a:pt x="891" y="1210"/>
                  </a:lnTo>
                  <a:lnTo>
                    <a:pt x="891" y="1210"/>
                  </a:lnTo>
                  <a:lnTo>
                    <a:pt x="891" y="1210"/>
                  </a:lnTo>
                  <a:lnTo>
                    <a:pt x="891" y="1210"/>
                  </a:lnTo>
                  <a:lnTo>
                    <a:pt x="892" y="1210"/>
                  </a:lnTo>
                  <a:lnTo>
                    <a:pt x="892" y="1210"/>
                  </a:lnTo>
                  <a:lnTo>
                    <a:pt x="892" y="1210"/>
                  </a:lnTo>
                  <a:lnTo>
                    <a:pt x="892" y="1210"/>
                  </a:lnTo>
                  <a:lnTo>
                    <a:pt x="893" y="1210"/>
                  </a:lnTo>
                  <a:lnTo>
                    <a:pt x="893" y="1210"/>
                  </a:lnTo>
                  <a:lnTo>
                    <a:pt x="894" y="1210"/>
                  </a:lnTo>
                  <a:lnTo>
                    <a:pt x="894" y="1210"/>
                  </a:lnTo>
                  <a:lnTo>
                    <a:pt x="896" y="1210"/>
                  </a:lnTo>
                  <a:lnTo>
                    <a:pt x="896" y="1210"/>
                  </a:lnTo>
                  <a:lnTo>
                    <a:pt x="899" y="1210"/>
                  </a:lnTo>
                  <a:lnTo>
                    <a:pt x="899" y="1208"/>
                  </a:lnTo>
                  <a:lnTo>
                    <a:pt x="899" y="1208"/>
                  </a:lnTo>
                  <a:lnTo>
                    <a:pt x="899" y="899"/>
                  </a:lnTo>
                  <a:lnTo>
                    <a:pt x="899" y="899"/>
                  </a:lnTo>
                  <a:lnTo>
                    <a:pt x="899" y="899"/>
                  </a:lnTo>
                  <a:lnTo>
                    <a:pt x="899" y="899"/>
                  </a:lnTo>
                  <a:lnTo>
                    <a:pt x="899" y="1207"/>
                  </a:lnTo>
                  <a:lnTo>
                    <a:pt x="899" y="1207"/>
                  </a:lnTo>
                  <a:lnTo>
                    <a:pt x="899" y="899"/>
                  </a:lnTo>
                  <a:lnTo>
                    <a:pt x="900" y="899"/>
                  </a:lnTo>
                  <a:lnTo>
                    <a:pt x="900" y="899"/>
                  </a:lnTo>
                  <a:lnTo>
                    <a:pt x="900" y="899"/>
                  </a:lnTo>
                  <a:lnTo>
                    <a:pt x="900" y="899"/>
                  </a:lnTo>
                  <a:lnTo>
                    <a:pt x="902" y="899"/>
                  </a:lnTo>
                  <a:lnTo>
                    <a:pt x="902" y="899"/>
                  </a:lnTo>
                  <a:lnTo>
                    <a:pt x="907" y="899"/>
                  </a:lnTo>
                  <a:lnTo>
                    <a:pt x="907" y="1205"/>
                  </a:lnTo>
                  <a:lnTo>
                    <a:pt x="909" y="1205"/>
                  </a:lnTo>
                  <a:lnTo>
                    <a:pt x="909" y="1204"/>
                  </a:lnTo>
                  <a:lnTo>
                    <a:pt x="910" y="1204"/>
                  </a:lnTo>
                  <a:lnTo>
                    <a:pt x="910" y="1204"/>
                  </a:lnTo>
                  <a:lnTo>
                    <a:pt x="910" y="1204"/>
                  </a:lnTo>
                  <a:lnTo>
                    <a:pt x="910"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2"/>
                  </a:lnTo>
                  <a:lnTo>
                    <a:pt x="913" y="1202"/>
                  </a:lnTo>
                  <a:lnTo>
                    <a:pt x="913" y="1202"/>
                  </a:lnTo>
                  <a:lnTo>
                    <a:pt x="913" y="1202"/>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4" y="1201"/>
                  </a:lnTo>
                  <a:lnTo>
                    <a:pt x="914" y="1201"/>
                  </a:lnTo>
                  <a:lnTo>
                    <a:pt x="914" y="1201"/>
                  </a:lnTo>
                  <a:lnTo>
                    <a:pt x="914" y="1201"/>
                  </a:lnTo>
                  <a:lnTo>
                    <a:pt x="914" y="1201"/>
                  </a:lnTo>
                  <a:lnTo>
                    <a:pt x="914" y="1201"/>
                  </a:lnTo>
                  <a:lnTo>
                    <a:pt x="915" y="1201"/>
                  </a:lnTo>
                  <a:lnTo>
                    <a:pt x="915" y="1201"/>
                  </a:lnTo>
                  <a:lnTo>
                    <a:pt x="915" y="1201"/>
                  </a:lnTo>
                  <a:lnTo>
                    <a:pt x="915" y="1201"/>
                  </a:lnTo>
                  <a:lnTo>
                    <a:pt x="916" y="1201"/>
                  </a:lnTo>
                  <a:lnTo>
                    <a:pt x="916" y="1201"/>
                  </a:lnTo>
                  <a:lnTo>
                    <a:pt x="917" y="1201"/>
                  </a:lnTo>
                  <a:lnTo>
                    <a:pt x="917" y="1201"/>
                  </a:lnTo>
                  <a:lnTo>
                    <a:pt x="918" y="1201"/>
                  </a:lnTo>
                  <a:lnTo>
                    <a:pt x="918" y="1201"/>
                  </a:lnTo>
                  <a:lnTo>
                    <a:pt x="920" y="1201"/>
                  </a:lnTo>
                  <a:lnTo>
                    <a:pt x="920" y="1201"/>
                  </a:lnTo>
                  <a:lnTo>
                    <a:pt x="923" y="1201"/>
                  </a:lnTo>
                  <a:lnTo>
                    <a:pt x="923" y="1201"/>
                  </a:lnTo>
                  <a:lnTo>
                    <a:pt x="928" y="1201"/>
                  </a:lnTo>
                  <a:lnTo>
                    <a:pt x="928" y="1199"/>
                  </a:lnTo>
                  <a:lnTo>
                    <a:pt x="929" y="1199"/>
                  </a:lnTo>
                  <a:lnTo>
                    <a:pt x="929" y="1199"/>
                  </a:lnTo>
                  <a:lnTo>
                    <a:pt x="931" y="1199"/>
                  </a:lnTo>
                  <a:lnTo>
                    <a:pt x="931" y="1198"/>
                  </a:lnTo>
                  <a:lnTo>
                    <a:pt x="932" y="1198"/>
                  </a:lnTo>
                  <a:lnTo>
                    <a:pt x="932" y="1197"/>
                  </a:lnTo>
                  <a:lnTo>
                    <a:pt x="932" y="1197"/>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3" y="1196"/>
                  </a:lnTo>
                  <a:lnTo>
                    <a:pt x="933" y="1196"/>
                  </a:lnTo>
                  <a:lnTo>
                    <a:pt x="933" y="1196"/>
                  </a:lnTo>
                  <a:lnTo>
                    <a:pt x="933" y="1196"/>
                  </a:lnTo>
                  <a:lnTo>
                    <a:pt x="933" y="1196"/>
                  </a:lnTo>
                  <a:lnTo>
                    <a:pt x="933" y="1196"/>
                  </a:lnTo>
                  <a:lnTo>
                    <a:pt x="933" y="1196"/>
                  </a:lnTo>
                  <a:lnTo>
                    <a:pt x="933" y="899"/>
                  </a:lnTo>
                  <a:lnTo>
                    <a:pt x="934" y="899"/>
                  </a:lnTo>
                  <a:lnTo>
                    <a:pt x="934" y="899"/>
                  </a:lnTo>
                  <a:lnTo>
                    <a:pt x="935" y="899"/>
                  </a:lnTo>
                  <a:lnTo>
                    <a:pt x="935" y="1192"/>
                  </a:lnTo>
                  <a:lnTo>
                    <a:pt x="935" y="1192"/>
                  </a:lnTo>
                  <a:lnTo>
                    <a:pt x="935" y="1192"/>
                  </a:lnTo>
                  <a:lnTo>
                    <a:pt x="935" y="1192"/>
                  </a:lnTo>
                  <a:lnTo>
                    <a:pt x="935" y="1192"/>
                  </a:lnTo>
                  <a:lnTo>
                    <a:pt x="936" y="1192"/>
                  </a:lnTo>
                  <a:lnTo>
                    <a:pt x="936" y="1192"/>
                  </a:lnTo>
                  <a:lnTo>
                    <a:pt x="936" y="1192"/>
                  </a:lnTo>
                  <a:lnTo>
                    <a:pt x="936" y="1192"/>
                  </a:lnTo>
                  <a:lnTo>
                    <a:pt x="938" y="1192"/>
                  </a:lnTo>
                  <a:lnTo>
                    <a:pt x="938" y="1192"/>
                  </a:lnTo>
                  <a:lnTo>
                    <a:pt x="943" y="1192"/>
                  </a:lnTo>
                  <a:lnTo>
                    <a:pt x="943" y="1190"/>
                  </a:lnTo>
                  <a:lnTo>
                    <a:pt x="943" y="1190"/>
                  </a:lnTo>
                  <a:lnTo>
                    <a:pt x="943" y="1190"/>
                  </a:lnTo>
                  <a:lnTo>
                    <a:pt x="943" y="1190"/>
                  </a:lnTo>
                  <a:lnTo>
                    <a:pt x="943" y="1190"/>
                  </a:lnTo>
                  <a:lnTo>
                    <a:pt x="943" y="1190"/>
                  </a:lnTo>
                  <a:lnTo>
                    <a:pt x="943" y="1190"/>
                  </a:lnTo>
                  <a:lnTo>
                    <a:pt x="943" y="1190"/>
                  </a:lnTo>
                  <a:lnTo>
                    <a:pt x="943" y="1190"/>
                  </a:lnTo>
                  <a:lnTo>
                    <a:pt x="944" y="1190"/>
                  </a:lnTo>
                  <a:lnTo>
                    <a:pt x="944" y="1190"/>
                  </a:lnTo>
                  <a:lnTo>
                    <a:pt x="945" y="1190"/>
                  </a:lnTo>
                  <a:lnTo>
                    <a:pt x="945" y="1190"/>
                  </a:lnTo>
                  <a:lnTo>
                    <a:pt x="945" y="1190"/>
                  </a:lnTo>
                  <a:lnTo>
                    <a:pt x="945" y="1190"/>
                  </a:lnTo>
                  <a:lnTo>
                    <a:pt x="946" y="1190"/>
                  </a:lnTo>
                  <a:lnTo>
                    <a:pt x="946" y="1189"/>
                  </a:lnTo>
                  <a:lnTo>
                    <a:pt x="946" y="1189"/>
                  </a:lnTo>
                  <a:lnTo>
                    <a:pt x="946" y="1189"/>
                  </a:lnTo>
                  <a:lnTo>
                    <a:pt x="946" y="1189"/>
                  </a:lnTo>
                  <a:lnTo>
                    <a:pt x="946" y="1189"/>
                  </a:lnTo>
                  <a:lnTo>
                    <a:pt x="946" y="1189"/>
                  </a:lnTo>
                  <a:lnTo>
                    <a:pt x="946"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8" y="1189"/>
                  </a:lnTo>
                  <a:lnTo>
                    <a:pt x="948" y="1187"/>
                  </a:lnTo>
                  <a:lnTo>
                    <a:pt x="948" y="1187"/>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9" y="1186"/>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50" y="1185"/>
                  </a:lnTo>
                  <a:lnTo>
                    <a:pt x="950" y="1185"/>
                  </a:lnTo>
                  <a:lnTo>
                    <a:pt x="950" y="1185"/>
                  </a:lnTo>
                  <a:lnTo>
                    <a:pt x="950" y="1185"/>
                  </a:lnTo>
                  <a:lnTo>
                    <a:pt x="950" y="1185"/>
                  </a:lnTo>
                  <a:lnTo>
                    <a:pt x="950" y="1185"/>
                  </a:lnTo>
                  <a:lnTo>
                    <a:pt x="951" y="1185"/>
                  </a:lnTo>
                  <a:lnTo>
                    <a:pt x="951" y="1185"/>
                  </a:lnTo>
                  <a:lnTo>
                    <a:pt x="951" y="1185"/>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3"/>
                  </a:lnTo>
                  <a:lnTo>
                    <a:pt x="952" y="1183"/>
                  </a:lnTo>
                  <a:lnTo>
                    <a:pt x="952" y="1183"/>
                  </a:lnTo>
                  <a:lnTo>
                    <a:pt x="952" y="1183"/>
                  </a:lnTo>
                  <a:lnTo>
                    <a:pt x="952" y="1183"/>
                  </a:lnTo>
                  <a:lnTo>
                    <a:pt x="955" y="1183"/>
                  </a:lnTo>
                  <a:lnTo>
                    <a:pt x="955" y="1183"/>
                  </a:lnTo>
                  <a:lnTo>
                    <a:pt x="955" y="1183"/>
                  </a:lnTo>
                  <a:lnTo>
                    <a:pt x="955" y="1183"/>
                  </a:lnTo>
                  <a:lnTo>
                    <a:pt x="955" y="1183"/>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77"/>
                  </a:lnTo>
                  <a:lnTo>
                    <a:pt x="955" y="1177"/>
                  </a:lnTo>
                  <a:lnTo>
                    <a:pt x="955" y="1177"/>
                  </a:lnTo>
                  <a:lnTo>
                    <a:pt x="955" y="1177"/>
                  </a:lnTo>
                  <a:lnTo>
                    <a:pt x="955" y="1176"/>
                  </a:lnTo>
                  <a:lnTo>
                    <a:pt x="955" y="1176"/>
                  </a:lnTo>
                  <a:lnTo>
                    <a:pt x="955" y="1176"/>
                  </a:lnTo>
                  <a:lnTo>
                    <a:pt x="955" y="1176"/>
                  </a:lnTo>
                  <a:lnTo>
                    <a:pt x="955" y="1176"/>
                  </a:lnTo>
                  <a:lnTo>
                    <a:pt x="957" y="1176"/>
                  </a:lnTo>
                  <a:lnTo>
                    <a:pt x="957" y="1175"/>
                  </a:lnTo>
                  <a:lnTo>
                    <a:pt x="957" y="1175"/>
                  </a:lnTo>
                  <a:lnTo>
                    <a:pt x="957" y="1175"/>
                  </a:lnTo>
                  <a:lnTo>
                    <a:pt x="958" y="1175"/>
                  </a:lnTo>
                  <a:lnTo>
                    <a:pt x="958" y="1175"/>
                  </a:lnTo>
                  <a:lnTo>
                    <a:pt x="965" y="1175"/>
                  </a:lnTo>
                  <a:lnTo>
                    <a:pt x="965" y="1175"/>
                  </a:lnTo>
                  <a:lnTo>
                    <a:pt x="989" y="1175"/>
                  </a:lnTo>
                  <a:lnTo>
                    <a:pt x="989" y="1175"/>
                  </a:lnTo>
                  <a:lnTo>
                    <a:pt x="989" y="1175"/>
                  </a:lnTo>
                  <a:lnTo>
                    <a:pt x="989" y="1173"/>
                  </a:lnTo>
                  <a:lnTo>
                    <a:pt x="989" y="1173"/>
                  </a:lnTo>
                  <a:lnTo>
                    <a:pt x="989" y="1173"/>
                  </a:lnTo>
                  <a:lnTo>
                    <a:pt x="989" y="1173"/>
                  </a:lnTo>
                  <a:lnTo>
                    <a:pt x="989" y="1173"/>
                  </a:lnTo>
                  <a:lnTo>
                    <a:pt x="989" y="1173"/>
                  </a:lnTo>
                  <a:lnTo>
                    <a:pt x="989" y="1173"/>
                  </a:lnTo>
                  <a:lnTo>
                    <a:pt x="989" y="1173"/>
                  </a:lnTo>
                  <a:lnTo>
                    <a:pt x="989" y="899"/>
                  </a:lnTo>
                  <a:lnTo>
                    <a:pt x="990" y="899"/>
                  </a:lnTo>
                  <a:lnTo>
                    <a:pt x="990" y="1173"/>
                  </a:lnTo>
                  <a:lnTo>
                    <a:pt x="991" y="1173"/>
                  </a:lnTo>
                  <a:lnTo>
                    <a:pt x="991" y="899"/>
                  </a:lnTo>
                  <a:lnTo>
                    <a:pt x="1002" y="899"/>
                  </a:lnTo>
                  <a:lnTo>
                    <a:pt x="1002" y="1169"/>
                  </a:lnTo>
                  <a:lnTo>
                    <a:pt x="1002" y="1169"/>
                  </a:lnTo>
                  <a:lnTo>
                    <a:pt x="1002" y="1169"/>
                  </a:lnTo>
                  <a:lnTo>
                    <a:pt x="1002" y="1169"/>
                  </a:lnTo>
                  <a:lnTo>
                    <a:pt x="1002" y="1169"/>
                  </a:lnTo>
                  <a:lnTo>
                    <a:pt x="1002" y="1169"/>
                  </a:lnTo>
                  <a:lnTo>
                    <a:pt x="1002" y="1169"/>
                  </a:lnTo>
                  <a:lnTo>
                    <a:pt x="1002" y="1169"/>
                  </a:lnTo>
                  <a:lnTo>
                    <a:pt x="1002" y="1167"/>
                  </a:lnTo>
                  <a:lnTo>
                    <a:pt x="1002" y="1167"/>
                  </a:lnTo>
                  <a:lnTo>
                    <a:pt x="1002" y="1167"/>
                  </a:lnTo>
                  <a:lnTo>
                    <a:pt x="1002" y="1167"/>
                  </a:lnTo>
                  <a:lnTo>
                    <a:pt x="1002" y="1167"/>
                  </a:lnTo>
                  <a:lnTo>
                    <a:pt x="1003" y="1167"/>
                  </a:lnTo>
                  <a:lnTo>
                    <a:pt x="1003" y="1167"/>
                  </a:lnTo>
                  <a:lnTo>
                    <a:pt x="1004" y="1167"/>
                  </a:lnTo>
                  <a:lnTo>
                    <a:pt x="1004" y="1164"/>
                  </a:lnTo>
                  <a:lnTo>
                    <a:pt x="1004" y="1164"/>
                  </a:lnTo>
                  <a:lnTo>
                    <a:pt x="1004" y="1164"/>
                  </a:lnTo>
                  <a:lnTo>
                    <a:pt x="1004" y="1164"/>
                  </a:lnTo>
                  <a:lnTo>
                    <a:pt x="1004" y="1158"/>
                  </a:lnTo>
                  <a:lnTo>
                    <a:pt x="1004" y="1158"/>
                  </a:lnTo>
                  <a:lnTo>
                    <a:pt x="1004" y="1157"/>
                  </a:lnTo>
                  <a:lnTo>
                    <a:pt x="1004" y="1157"/>
                  </a:lnTo>
                  <a:lnTo>
                    <a:pt x="1004" y="899"/>
                  </a:lnTo>
                  <a:lnTo>
                    <a:pt x="1004" y="899"/>
                  </a:lnTo>
                  <a:lnTo>
                    <a:pt x="1004" y="899"/>
                  </a:lnTo>
                  <a:lnTo>
                    <a:pt x="1004" y="899"/>
                  </a:lnTo>
                  <a:lnTo>
                    <a:pt x="1004" y="1156"/>
                  </a:lnTo>
                  <a:lnTo>
                    <a:pt x="1004" y="1156"/>
                  </a:lnTo>
                  <a:lnTo>
                    <a:pt x="1004" y="1156"/>
                  </a:lnTo>
                  <a:lnTo>
                    <a:pt x="1004" y="1156"/>
                  </a:lnTo>
                  <a:lnTo>
                    <a:pt x="1004" y="1156"/>
                  </a:lnTo>
                  <a:lnTo>
                    <a:pt x="1004" y="1156"/>
                  </a:lnTo>
                  <a:lnTo>
                    <a:pt x="1004" y="1156"/>
                  </a:lnTo>
                  <a:lnTo>
                    <a:pt x="1005" y="1156"/>
                  </a:lnTo>
                  <a:lnTo>
                    <a:pt x="1005" y="1156"/>
                  </a:lnTo>
                  <a:lnTo>
                    <a:pt x="1005" y="1156"/>
                  </a:lnTo>
                  <a:lnTo>
                    <a:pt x="1005" y="1156"/>
                  </a:lnTo>
                  <a:lnTo>
                    <a:pt x="1005" y="1156"/>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6" y="1155"/>
                  </a:lnTo>
                  <a:lnTo>
                    <a:pt x="1006" y="1155"/>
                  </a:lnTo>
                  <a:lnTo>
                    <a:pt x="1006" y="1155"/>
                  </a:lnTo>
                  <a:lnTo>
                    <a:pt x="1006" y="1155"/>
                  </a:lnTo>
                  <a:lnTo>
                    <a:pt x="1007" y="1155"/>
                  </a:lnTo>
                  <a:lnTo>
                    <a:pt x="1007" y="1155"/>
                  </a:lnTo>
                  <a:lnTo>
                    <a:pt x="1008" y="1155"/>
                  </a:lnTo>
                  <a:lnTo>
                    <a:pt x="1008" y="1155"/>
                  </a:lnTo>
                  <a:lnTo>
                    <a:pt x="1009" y="1155"/>
                  </a:lnTo>
                  <a:lnTo>
                    <a:pt x="1009" y="1155"/>
                  </a:lnTo>
                  <a:lnTo>
                    <a:pt x="1010" y="1155"/>
                  </a:lnTo>
                  <a:lnTo>
                    <a:pt x="1010" y="1155"/>
                  </a:lnTo>
                  <a:lnTo>
                    <a:pt x="1011" y="1155"/>
                  </a:lnTo>
                  <a:lnTo>
                    <a:pt x="1011" y="1155"/>
                  </a:lnTo>
                  <a:lnTo>
                    <a:pt x="1013" y="1155"/>
                  </a:lnTo>
                  <a:lnTo>
                    <a:pt x="1013" y="1155"/>
                  </a:lnTo>
                  <a:lnTo>
                    <a:pt x="1015" y="1155"/>
                  </a:lnTo>
                  <a:lnTo>
                    <a:pt x="1015" y="1155"/>
                  </a:lnTo>
                  <a:lnTo>
                    <a:pt x="1017" y="1155"/>
                  </a:lnTo>
                  <a:lnTo>
                    <a:pt x="1017" y="1155"/>
                  </a:lnTo>
                  <a:lnTo>
                    <a:pt x="1020" y="1155"/>
                  </a:lnTo>
                  <a:lnTo>
                    <a:pt x="1020" y="1155"/>
                  </a:lnTo>
                  <a:lnTo>
                    <a:pt x="1023" y="1155"/>
                  </a:lnTo>
                  <a:lnTo>
                    <a:pt x="1023" y="1155"/>
                  </a:lnTo>
                  <a:lnTo>
                    <a:pt x="1028" y="1155"/>
                  </a:lnTo>
                  <a:lnTo>
                    <a:pt x="1028" y="1155"/>
                  </a:lnTo>
                  <a:lnTo>
                    <a:pt x="1037" y="1155"/>
                  </a:lnTo>
                  <a:lnTo>
                    <a:pt x="1037" y="1155"/>
                  </a:lnTo>
                  <a:lnTo>
                    <a:pt x="1037" y="1155"/>
                  </a:lnTo>
                  <a:lnTo>
                    <a:pt x="1037" y="1155"/>
                  </a:lnTo>
                  <a:lnTo>
                    <a:pt x="1037" y="1155"/>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8" y="1154"/>
                  </a:lnTo>
                  <a:lnTo>
                    <a:pt x="1038" y="1154"/>
                  </a:lnTo>
                  <a:lnTo>
                    <a:pt x="1039" y="1154"/>
                  </a:lnTo>
                  <a:lnTo>
                    <a:pt x="1039" y="1154"/>
                  </a:lnTo>
                  <a:lnTo>
                    <a:pt x="1045" y="1154"/>
                  </a:lnTo>
                  <a:lnTo>
                    <a:pt x="1045" y="1154"/>
                  </a:lnTo>
                  <a:lnTo>
                    <a:pt x="1052" y="1154"/>
                  </a:lnTo>
                  <a:lnTo>
                    <a:pt x="1052" y="1154"/>
                  </a:lnTo>
                  <a:lnTo>
                    <a:pt x="1061" y="1154"/>
                  </a:lnTo>
                  <a:lnTo>
                    <a:pt x="1061" y="899"/>
                  </a:lnTo>
                  <a:lnTo>
                    <a:pt x="1061" y="899"/>
                  </a:lnTo>
                  <a:lnTo>
                    <a:pt x="1061" y="899"/>
                  </a:lnTo>
                  <a:lnTo>
                    <a:pt x="1061" y="899"/>
                  </a:lnTo>
                  <a:lnTo>
                    <a:pt x="1061" y="1150"/>
                  </a:lnTo>
                  <a:lnTo>
                    <a:pt x="1062" y="1150"/>
                  </a:lnTo>
                  <a:lnTo>
                    <a:pt x="1062" y="1150"/>
                  </a:lnTo>
                  <a:lnTo>
                    <a:pt x="1067" y="1150"/>
                  </a:lnTo>
                  <a:lnTo>
                    <a:pt x="1067" y="1148"/>
                  </a:lnTo>
                  <a:lnTo>
                    <a:pt x="1067" y="1148"/>
                  </a:lnTo>
                  <a:lnTo>
                    <a:pt x="1067" y="1148"/>
                  </a:lnTo>
                  <a:lnTo>
                    <a:pt x="1067" y="1148"/>
                  </a:lnTo>
                  <a:lnTo>
                    <a:pt x="1067" y="1148"/>
                  </a:lnTo>
                  <a:lnTo>
                    <a:pt x="1069" y="1148"/>
                  </a:lnTo>
                  <a:lnTo>
                    <a:pt x="1069" y="1146"/>
                  </a:lnTo>
                  <a:lnTo>
                    <a:pt x="1069" y="1146"/>
                  </a:lnTo>
                  <a:lnTo>
                    <a:pt x="1069" y="1146"/>
                  </a:lnTo>
                  <a:lnTo>
                    <a:pt x="1069" y="1146"/>
                  </a:lnTo>
                  <a:lnTo>
                    <a:pt x="1069" y="1143"/>
                  </a:lnTo>
                  <a:lnTo>
                    <a:pt x="1069" y="1143"/>
                  </a:lnTo>
                  <a:lnTo>
                    <a:pt x="1069" y="1143"/>
                  </a:lnTo>
                  <a:lnTo>
                    <a:pt x="1069" y="1143"/>
                  </a:lnTo>
                  <a:lnTo>
                    <a:pt x="1069" y="1143"/>
                  </a:lnTo>
                  <a:lnTo>
                    <a:pt x="1069" y="1143"/>
                  </a:lnTo>
                  <a:lnTo>
                    <a:pt x="1069" y="1143"/>
                  </a:lnTo>
                  <a:lnTo>
                    <a:pt x="1069" y="1143"/>
                  </a:lnTo>
                  <a:lnTo>
                    <a:pt x="1069" y="1139"/>
                  </a:lnTo>
                  <a:lnTo>
                    <a:pt x="1071" y="1139"/>
                  </a:lnTo>
                  <a:lnTo>
                    <a:pt x="1071" y="1139"/>
                  </a:lnTo>
                  <a:lnTo>
                    <a:pt x="1074" y="1139"/>
                  </a:lnTo>
                  <a:lnTo>
                    <a:pt x="1074" y="1138"/>
                  </a:lnTo>
                  <a:lnTo>
                    <a:pt x="1077" y="1138"/>
                  </a:lnTo>
                  <a:lnTo>
                    <a:pt x="1077" y="1138"/>
                  </a:lnTo>
                  <a:lnTo>
                    <a:pt x="1101" y="1138"/>
                  </a:lnTo>
                  <a:lnTo>
                    <a:pt x="1101" y="1136"/>
                  </a:lnTo>
                  <a:lnTo>
                    <a:pt x="1101" y="1136"/>
                  </a:lnTo>
                  <a:lnTo>
                    <a:pt x="1101" y="1136"/>
                  </a:lnTo>
                  <a:lnTo>
                    <a:pt x="1102" y="1136"/>
                  </a:lnTo>
                  <a:lnTo>
                    <a:pt x="1102" y="1136"/>
                  </a:lnTo>
                  <a:lnTo>
                    <a:pt x="1102" y="1136"/>
                  </a:lnTo>
                  <a:lnTo>
                    <a:pt x="1102" y="1136"/>
                  </a:lnTo>
                  <a:lnTo>
                    <a:pt x="1102" y="1136"/>
                  </a:lnTo>
                  <a:lnTo>
                    <a:pt x="1102" y="1136"/>
                  </a:lnTo>
                  <a:lnTo>
                    <a:pt x="1104" y="1136"/>
                  </a:lnTo>
                  <a:lnTo>
                    <a:pt x="1104"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30" y="1136"/>
                  </a:lnTo>
                  <a:lnTo>
                    <a:pt x="1130" y="1136"/>
                  </a:lnTo>
                  <a:lnTo>
                    <a:pt x="1130" y="1136"/>
                  </a:lnTo>
                  <a:lnTo>
                    <a:pt x="1130" y="1136"/>
                  </a:lnTo>
                  <a:lnTo>
                    <a:pt x="1130" y="1136"/>
                  </a:lnTo>
                  <a:lnTo>
                    <a:pt x="1130" y="1136"/>
                  </a:lnTo>
                  <a:lnTo>
                    <a:pt x="1131" y="1136"/>
                  </a:lnTo>
                  <a:lnTo>
                    <a:pt x="1131" y="1136"/>
                  </a:lnTo>
                  <a:lnTo>
                    <a:pt x="1132" y="1136"/>
                  </a:lnTo>
                  <a:lnTo>
                    <a:pt x="1132" y="1136"/>
                  </a:lnTo>
                  <a:lnTo>
                    <a:pt x="1134" y="1136"/>
                  </a:lnTo>
                  <a:lnTo>
                    <a:pt x="1134" y="1136"/>
                  </a:lnTo>
                  <a:lnTo>
                    <a:pt x="1135" y="1136"/>
                  </a:lnTo>
                  <a:lnTo>
                    <a:pt x="1135" y="1136"/>
                  </a:lnTo>
                  <a:lnTo>
                    <a:pt x="1137" y="1136"/>
                  </a:lnTo>
                  <a:lnTo>
                    <a:pt x="1137" y="1136"/>
                  </a:lnTo>
                  <a:lnTo>
                    <a:pt x="1138" y="1136"/>
                  </a:lnTo>
                  <a:lnTo>
                    <a:pt x="1138" y="1136"/>
                  </a:lnTo>
                  <a:lnTo>
                    <a:pt x="1141" y="1136"/>
                  </a:lnTo>
                  <a:lnTo>
                    <a:pt x="1141" y="1136"/>
                  </a:lnTo>
                  <a:lnTo>
                    <a:pt x="1144" y="1136"/>
                  </a:lnTo>
                  <a:lnTo>
                    <a:pt x="1144" y="1136"/>
                  </a:lnTo>
                  <a:lnTo>
                    <a:pt x="1147" y="1136"/>
                  </a:lnTo>
                  <a:lnTo>
                    <a:pt x="1147" y="1136"/>
                  </a:lnTo>
                  <a:lnTo>
                    <a:pt x="1150" y="1136"/>
                  </a:lnTo>
                  <a:lnTo>
                    <a:pt x="1150" y="1136"/>
                  </a:lnTo>
                  <a:lnTo>
                    <a:pt x="1179" y="1136"/>
                  </a:lnTo>
                  <a:lnTo>
                    <a:pt x="1179" y="1135"/>
                  </a:lnTo>
                  <a:lnTo>
                    <a:pt x="1179" y="1135"/>
                  </a:lnTo>
                  <a:lnTo>
                    <a:pt x="1179" y="1135"/>
                  </a:lnTo>
                  <a:lnTo>
                    <a:pt x="1179" y="1135"/>
                  </a:lnTo>
                  <a:lnTo>
                    <a:pt x="1179" y="1135"/>
                  </a:lnTo>
                  <a:lnTo>
                    <a:pt x="1179" y="1135"/>
                  </a:lnTo>
                  <a:lnTo>
                    <a:pt x="1179" y="1135"/>
                  </a:lnTo>
                  <a:lnTo>
                    <a:pt x="1180" y="1135"/>
                  </a:lnTo>
                  <a:lnTo>
                    <a:pt x="1180" y="1135"/>
                  </a:lnTo>
                  <a:lnTo>
                    <a:pt x="1181" y="1135"/>
                  </a:lnTo>
                  <a:lnTo>
                    <a:pt x="1181" y="1134"/>
                  </a:lnTo>
                  <a:lnTo>
                    <a:pt x="1181" y="1134"/>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2" y="1133"/>
                  </a:lnTo>
                  <a:lnTo>
                    <a:pt x="1182" y="1133"/>
                  </a:lnTo>
                  <a:lnTo>
                    <a:pt x="1182" y="1133"/>
                  </a:lnTo>
                  <a:lnTo>
                    <a:pt x="1182" y="1133"/>
                  </a:lnTo>
                  <a:lnTo>
                    <a:pt x="1182" y="1133"/>
                  </a:lnTo>
                  <a:lnTo>
                    <a:pt x="1182" y="1133"/>
                  </a:lnTo>
                  <a:lnTo>
                    <a:pt x="1183" y="1133"/>
                  </a:lnTo>
                  <a:lnTo>
                    <a:pt x="1183" y="1133"/>
                  </a:lnTo>
                  <a:lnTo>
                    <a:pt x="1184" y="1133"/>
                  </a:lnTo>
                  <a:lnTo>
                    <a:pt x="1184" y="1133"/>
                  </a:lnTo>
                  <a:lnTo>
                    <a:pt x="1185" y="1133"/>
                  </a:lnTo>
                  <a:lnTo>
                    <a:pt x="1185" y="1133"/>
                  </a:lnTo>
                  <a:lnTo>
                    <a:pt x="1186" y="1133"/>
                  </a:lnTo>
                  <a:lnTo>
                    <a:pt x="1186" y="1133"/>
                  </a:lnTo>
                  <a:lnTo>
                    <a:pt x="1190" y="1133"/>
                  </a:lnTo>
                  <a:lnTo>
                    <a:pt x="1190" y="1133"/>
                  </a:lnTo>
                  <a:lnTo>
                    <a:pt x="1195" y="1133"/>
                  </a:lnTo>
                  <a:lnTo>
                    <a:pt x="1195" y="1133"/>
                  </a:lnTo>
                  <a:lnTo>
                    <a:pt x="1202" y="1133"/>
                  </a:lnTo>
                  <a:lnTo>
                    <a:pt x="1202" y="1133"/>
                  </a:lnTo>
                  <a:lnTo>
                    <a:pt x="1213" y="1133"/>
                  </a:lnTo>
                  <a:lnTo>
                    <a:pt x="1213" y="1133"/>
                  </a:lnTo>
                  <a:lnTo>
                    <a:pt x="1223" y="1133"/>
                  </a:lnTo>
                  <a:lnTo>
                    <a:pt x="1223" y="899"/>
                  </a:lnTo>
                  <a:lnTo>
                    <a:pt x="1223" y="899"/>
                  </a:lnTo>
                  <a:lnTo>
                    <a:pt x="1223" y="899"/>
                  </a:lnTo>
                  <a:lnTo>
                    <a:pt x="1223" y="899"/>
                  </a:lnTo>
                  <a:lnTo>
                    <a:pt x="1223" y="1132"/>
                  </a:lnTo>
                  <a:lnTo>
                    <a:pt x="1223" y="1132"/>
                  </a:lnTo>
                  <a:lnTo>
                    <a:pt x="1223" y="1132"/>
                  </a:lnTo>
                  <a:lnTo>
                    <a:pt x="1223" y="1132"/>
                  </a:lnTo>
                  <a:lnTo>
                    <a:pt x="1223" y="1131"/>
                  </a:lnTo>
                  <a:lnTo>
                    <a:pt x="1223" y="1131"/>
                  </a:lnTo>
                  <a:lnTo>
                    <a:pt x="1223" y="1131"/>
                  </a:lnTo>
                  <a:lnTo>
                    <a:pt x="1224" y="1131"/>
                  </a:lnTo>
                  <a:lnTo>
                    <a:pt x="1224" y="1131"/>
                  </a:lnTo>
                  <a:lnTo>
                    <a:pt x="1224" y="1131"/>
                  </a:lnTo>
                  <a:lnTo>
                    <a:pt x="1224" y="1131"/>
                  </a:lnTo>
                  <a:lnTo>
                    <a:pt x="1224" y="1131"/>
                  </a:lnTo>
                  <a:lnTo>
                    <a:pt x="1224" y="1129"/>
                  </a:lnTo>
                  <a:lnTo>
                    <a:pt x="1225" y="1129"/>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6" y="1126"/>
                  </a:lnTo>
                  <a:lnTo>
                    <a:pt x="1226" y="1126"/>
                  </a:lnTo>
                  <a:lnTo>
                    <a:pt x="1232" y="1126"/>
                  </a:lnTo>
                  <a:lnTo>
                    <a:pt x="1232" y="1126"/>
                  </a:lnTo>
                  <a:lnTo>
                    <a:pt x="1238" y="1126"/>
                  </a:lnTo>
                  <a:lnTo>
                    <a:pt x="1238" y="1126"/>
                  </a:lnTo>
                  <a:lnTo>
                    <a:pt x="1249" y="1126"/>
                  </a:lnTo>
                  <a:lnTo>
                    <a:pt x="1249" y="1124"/>
                  </a:lnTo>
                  <a:lnTo>
                    <a:pt x="1249" y="1124"/>
                  </a:lnTo>
                  <a:lnTo>
                    <a:pt x="1249" y="1123"/>
                  </a:lnTo>
                  <a:lnTo>
                    <a:pt x="1249" y="1123"/>
                  </a:lnTo>
                  <a:lnTo>
                    <a:pt x="1249" y="1123"/>
                  </a:lnTo>
                  <a:lnTo>
                    <a:pt x="1249" y="1123"/>
                  </a:lnTo>
                  <a:lnTo>
                    <a:pt x="1249" y="1123"/>
                  </a:lnTo>
                  <a:lnTo>
                    <a:pt x="1249" y="1123"/>
                  </a:lnTo>
                  <a:lnTo>
                    <a:pt x="1249" y="1123"/>
                  </a:lnTo>
                  <a:lnTo>
                    <a:pt x="1250" y="1123"/>
                  </a:lnTo>
                  <a:lnTo>
                    <a:pt x="1250" y="1123"/>
                  </a:lnTo>
                  <a:lnTo>
                    <a:pt x="1250" y="1123"/>
                  </a:lnTo>
                  <a:lnTo>
                    <a:pt x="1250" y="1123"/>
                  </a:lnTo>
                  <a:lnTo>
                    <a:pt x="1250" y="1123"/>
                  </a:lnTo>
                  <a:lnTo>
                    <a:pt x="1250" y="1123"/>
                  </a:lnTo>
                  <a:lnTo>
                    <a:pt x="1250" y="1123"/>
                  </a:lnTo>
                  <a:lnTo>
                    <a:pt x="1250" y="1123"/>
                  </a:lnTo>
                  <a:lnTo>
                    <a:pt x="1251" y="1123"/>
                  </a:lnTo>
                  <a:lnTo>
                    <a:pt x="1251" y="1123"/>
                  </a:lnTo>
                  <a:lnTo>
                    <a:pt x="1251" y="1123"/>
                  </a:lnTo>
                  <a:lnTo>
                    <a:pt x="1251" y="1123"/>
                  </a:lnTo>
                  <a:lnTo>
                    <a:pt x="1252" y="1123"/>
                  </a:lnTo>
                  <a:lnTo>
                    <a:pt x="1252" y="1123"/>
                  </a:lnTo>
                  <a:lnTo>
                    <a:pt x="1253" y="1123"/>
                  </a:lnTo>
                  <a:lnTo>
                    <a:pt x="1253" y="1123"/>
                  </a:lnTo>
                  <a:lnTo>
                    <a:pt x="1255" y="1123"/>
                  </a:lnTo>
                  <a:lnTo>
                    <a:pt x="1255" y="1123"/>
                  </a:lnTo>
                  <a:lnTo>
                    <a:pt x="1259" y="1123"/>
                  </a:lnTo>
                  <a:lnTo>
                    <a:pt x="1259" y="1123"/>
                  </a:lnTo>
                  <a:lnTo>
                    <a:pt x="1263" y="1123"/>
                  </a:lnTo>
                  <a:lnTo>
                    <a:pt x="1263" y="1123"/>
                  </a:lnTo>
                  <a:lnTo>
                    <a:pt x="1270" y="1123"/>
                  </a:lnTo>
                  <a:lnTo>
                    <a:pt x="1270" y="1123"/>
                  </a:lnTo>
                  <a:lnTo>
                    <a:pt x="1318" y="1123"/>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9" y="1122"/>
                  </a:lnTo>
                  <a:lnTo>
                    <a:pt x="1319" y="1121"/>
                  </a:lnTo>
                  <a:lnTo>
                    <a:pt x="1322" y="1121"/>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3" y="1120"/>
                  </a:lnTo>
                  <a:lnTo>
                    <a:pt x="1323" y="1120"/>
                  </a:lnTo>
                  <a:lnTo>
                    <a:pt x="1325" y="1120"/>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6" y="1118"/>
                  </a:lnTo>
                  <a:lnTo>
                    <a:pt x="1326" y="1118"/>
                  </a:lnTo>
                  <a:lnTo>
                    <a:pt x="1326" y="1118"/>
                  </a:lnTo>
                  <a:lnTo>
                    <a:pt x="1326" y="1118"/>
                  </a:lnTo>
                  <a:lnTo>
                    <a:pt x="1326" y="1118"/>
                  </a:lnTo>
                  <a:lnTo>
                    <a:pt x="1326" y="1117"/>
                  </a:lnTo>
                  <a:lnTo>
                    <a:pt x="1326" y="1117"/>
                  </a:lnTo>
                  <a:lnTo>
                    <a:pt x="1326" y="1117"/>
                  </a:lnTo>
                  <a:lnTo>
                    <a:pt x="1326" y="1117"/>
                  </a:lnTo>
                  <a:lnTo>
                    <a:pt x="1326" y="1116"/>
                  </a:lnTo>
                  <a:lnTo>
                    <a:pt x="1326" y="1116"/>
                  </a:lnTo>
                  <a:lnTo>
                    <a:pt x="1326" y="1116"/>
                  </a:lnTo>
                  <a:lnTo>
                    <a:pt x="1326" y="1116"/>
                  </a:lnTo>
                  <a:lnTo>
                    <a:pt x="1326" y="1116"/>
                  </a:lnTo>
                  <a:lnTo>
                    <a:pt x="1326" y="1116"/>
                  </a:lnTo>
                  <a:lnTo>
                    <a:pt x="1326" y="1116"/>
                  </a:lnTo>
                  <a:lnTo>
                    <a:pt x="1327" y="1116"/>
                  </a:lnTo>
                  <a:lnTo>
                    <a:pt x="1327" y="1116"/>
                  </a:lnTo>
                  <a:lnTo>
                    <a:pt x="1327" y="1116"/>
                  </a:lnTo>
                  <a:lnTo>
                    <a:pt x="1327" y="1116"/>
                  </a:lnTo>
                  <a:lnTo>
                    <a:pt x="1327" y="1116"/>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9" y="1115"/>
                  </a:lnTo>
                  <a:lnTo>
                    <a:pt x="1329" y="1115"/>
                  </a:lnTo>
                  <a:lnTo>
                    <a:pt x="1329" y="1115"/>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30" y="1114"/>
                  </a:lnTo>
                  <a:lnTo>
                    <a:pt x="1330" y="1114"/>
                  </a:lnTo>
                  <a:lnTo>
                    <a:pt x="1330" y="1114"/>
                  </a:lnTo>
                  <a:lnTo>
                    <a:pt x="1330" y="1114"/>
                  </a:lnTo>
                  <a:lnTo>
                    <a:pt x="1330" y="1114"/>
                  </a:lnTo>
                  <a:lnTo>
                    <a:pt x="1330" y="1114"/>
                  </a:lnTo>
                  <a:lnTo>
                    <a:pt x="1330" y="1114"/>
                  </a:lnTo>
                  <a:lnTo>
                    <a:pt x="1330" y="1114"/>
                  </a:lnTo>
                  <a:lnTo>
                    <a:pt x="1331" y="1114"/>
                  </a:lnTo>
                  <a:lnTo>
                    <a:pt x="1331" y="1114"/>
                  </a:lnTo>
                  <a:lnTo>
                    <a:pt x="1331" y="1114"/>
                  </a:lnTo>
                  <a:lnTo>
                    <a:pt x="1331" y="1114"/>
                  </a:lnTo>
                  <a:lnTo>
                    <a:pt x="1331" y="1114"/>
                  </a:lnTo>
                  <a:lnTo>
                    <a:pt x="1331" y="1114"/>
                  </a:lnTo>
                  <a:lnTo>
                    <a:pt x="1332" y="1114"/>
                  </a:lnTo>
                  <a:lnTo>
                    <a:pt x="1332" y="1114"/>
                  </a:lnTo>
                  <a:lnTo>
                    <a:pt x="1332" y="1114"/>
                  </a:lnTo>
                  <a:lnTo>
                    <a:pt x="1332" y="1114"/>
                  </a:lnTo>
                  <a:lnTo>
                    <a:pt x="1333" y="1114"/>
                  </a:lnTo>
                  <a:lnTo>
                    <a:pt x="1333" y="1114"/>
                  </a:lnTo>
                  <a:lnTo>
                    <a:pt x="1333" y="1114"/>
                  </a:lnTo>
                  <a:lnTo>
                    <a:pt x="1333" y="1114"/>
                  </a:lnTo>
                  <a:lnTo>
                    <a:pt x="1334" y="1114"/>
                  </a:lnTo>
                  <a:lnTo>
                    <a:pt x="1334" y="1114"/>
                  </a:lnTo>
                  <a:lnTo>
                    <a:pt x="1335" y="1114"/>
                  </a:lnTo>
                  <a:lnTo>
                    <a:pt x="1335" y="1114"/>
                  </a:lnTo>
                  <a:lnTo>
                    <a:pt x="1337" y="1114"/>
                  </a:lnTo>
                  <a:lnTo>
                    <a:pt x="1337" y="1113"/>
                  </a:lnTo>
                  <a:lnTo>
                    <a:pt x="1337" y="1113"/>
                  </a:lnTo>
                  <a:lnTo>
                    <a:pt x="1337" y="1113"/>
                  </a:lnTo>
                  <a:lnTo>
                    <a:pt x="1337" y="1113"/>
                  </a:lnTo>
                  <a:lnTo>
                    <a:pt x="1337" y="1113"/>
                  </a:lnTo>
                  <a:lnTo>
                    <a:pt x="1337" y="1113"/>
                  </a:lnTo>
                  <a:lnTo>
                    <a:pt x="1337" y="1110"/>
                  </a:lnTo>
                  <a:lnTo>
                    <a:pt x="1337" y="1110"/>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8" y="1106"/>
                  </a:lnTo>
                  <a:lnTo>
                    <a:pt x="1338" y="1106"/>
                  </a:lnTo>
                  <a:lnTo>
                    <a:pt x="1338" y="1106"/>
                  </a:lnTo>
                  <a:lnTo>
                    <a:pt x="1338" y="1106"/>
                  </a:lnTo>
                  <a:lnTo>
                    <a:pt x="1338" y="1106"/>
                  </a:lnTo>
                  <a:lnTo>
                    <a:pt x="1338" y="1106"/>
                  </a:lnTo>
                  <a:lnTo>
                    <a:pt x="1338" y="1106"/>
                  </a:lnTo>
                  <a:lnTo>
                    <a:pt x="1338" y="1106"/>
                  </a:lnTo>
                  <a:lnTo>
                    <a:pt x="1339" y="1106"/>
                  </a:lnTo>
                  <a:lnTo>
                    <a:pt x="1339" y="1106"/>
                  </a:lnTo>
                  <a:lnTo>
                    <a:pt x="1340" y="1106"/>
                  </a:lnTo>
                  <a:lnTo>
                    <a:pt x="1340" y="1106"/>
                  </a:lnTo>
                  <a:lnTo>
                    <a:pt x="1341" y="1106"/>
                  </a:lnTo>
                  <a:lnTo>
                    <a:pt x="1341" y="1106"/>
                  </a:lnTo>
                  <a:lnTo>
                    <a:pt x="1343" y="1106"/>
                  </a:lnTo>
                  <a:lnTo>
                    <a:pt x="1343" y="1106"/>
                  </a:lnTo>
                  <a:lnTo>
                    <a:pt x="1354" y="1106"/>
                  </a:lnTo>
                  <a:lnTo>
                    <a:pt x="1354" y="1106"/>
                  </a:lnTo>
                  <a:lnTo>
                    <a:pt x="1354" y="1106"/>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1"/>
                  </a:lnTo>
                  <a:lnTo>
                    <a:pt x="1354" y="1101"/>
                  </a:lnTo>
                  <a:lnTo>
                    <a:pt x="1354" y="899"/>
                  </a:lnTo>
                  <a:lnTo>
                    <a:pt x="1354" y="899"/>
                  </a:lnTo>
                  <a:lnTo>
                    <a:pt x="1354" y="1101"/>
                  </a:lnTo>
                  <a:lnTo>
                    <a:pt x="1354" y="1101"/>
                  </a:lnTo>
                  <a:lnTo>
                    <a:pt x="1354" y="899"/>
                  </a:lnTo>
                  <a:lnTo>
                    <a:pt x="1354" y="899"/>
                  </a:lnTo>
                  <a:lnTo>
                    <a:pt x="1354" y="1101"/>
                  </a:lnTo>
                  <a:lnTo>
                    <a:pt x="1354" y="1101"/>
                  </a:lnTo>
                  <a:lnTo>
                    <a:pt x="1354" y="1101"/>
                  </a:lnTo>
                  <a:lnTo>
                    <a:pt x="1354" y="1101"/>
                  </a:lnTo>
                  <a:lnTo>
                    <a:pt x="1354" y="1100"/>
                  </a:lnTo>
                  <a:lnTo>
                    <a:pt x="1354" y="1100"/>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5" y="1099"/>
                  </a:lnTo>
                  <a:lnTo>
                    <a:pt x="1355" y="1099"/>
                  </a:lnTo>
                  <a:lnTo>
                    <a:pt x="1355" y="1099"/>
                  </a:lnTo>
                  <a:lnTo>
                    <a:pt x="1355" y="1099"/>
                  </a:lnTo>
                  <a:lnTo>
                    <a:pt x="1356" y="1099"/>
                  </a:lnTo>
                  <a:lnTo>
                    <a:pt x="1356" y="1099"/>
                  </a:lnTo>
                  <a:lnTo>
                    <a:pt x="1356" y="1099"/>
                  </a:lnTo>
                  <a:lnTo>
                    <a:pt x="1356" y="1099"/>
                  </a:lnTo>
                  <a:lnTo>
                    <a:pt x="1359" y="10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60" y="1094"/>
                  </a:lnTo>
                  <a:lnTo>
                    <a:pt x="1360" y="1094"/>
                  </a:lnTo>
                  <a:lnTo>
                    <a:pt x="1361" y="1094"/>
                  </a:lnTo>
                  <a:lnTo>
                    <a:pt x="1361" y="1094"/>
                  </a:lnTo>
                  <a:lnTo>
                    <a:pt x="1363" y="1094"/>
                  </a:lnTo>
                  <a:lnTo>
                    <a:pt x="1363" y="1092"/>
                  </a:lnTo>
                  <a:lnTo>
                    <a:pt x="1363" y="1092"/>
                  </a:lnTo>
                  <a:lnTo>
                    <a:pt x="1363" y="1092"/>
                  </a:lnTo>
                  <a:lnTo>
                    <a:pt x="1364" y="1092"/>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5" y="1091"/>
                  </a:lnTo>
                  <a:lnTo>
                    <a:pt x="1365" y="1091"/>
                  </a:lnTo>
                  <a:lnTo>
                    <a:pt x="1365" y="1091"/>
                  </a:lnTo>
                  <a:lnTo>
                    <a:pt x="1365" y="1091"/>
                  </a:lnTo>
                  <a:lnTo>
                    <a:pt x="1365" y="1091"/>
                  </a:lnTo>
                  <a:lnTo>
                    <a:pt x="1365" y="1091"/>
                  </a:lnTo>
                  <a:lnTo>
                    <a:pt x="1365" y="1091"/>
                  </a:lnTo>
                  <a:lnTo>
                    <a:pt x="1365" y="1091"/>
                  </a:lnTo>
                  <a:lnTo>
                    <a:pt x="1366" y="1091"/>
                  </a:lnTo>
                  <a:lnTo>
                    <a:pt x="1366" y="1091"/>
                  </a:lnTo>
                  <a:lnTo>
                    <a:pt x="1366" y="1091"/>
                  </a:lnTo>
                  <a:lnTo>
                    <a:pt x="1366" y="899"/>
                  </a:lnTo>
                  <a:lnTo>
                    <a:pt x="1366" y="899"/>
                  </a:lnTo>
                  <a:lnTo>
                    <a:pt x="1366" y="899"/>
                  </a:lnTo>
                  <a:lnTo>
                    <a:pt x="1366" y="899"/>
                  </a:lnTo>
                  <a:lnTo>
                    <a:pt x="1366" y="899"/>
                  </a:lnTo>
                  <a:lnTo>
                    <a:pt x="1366" y="899"/>
                  </a:lnTo>
                  <a:lnTo>
                    <a:pt x="1366" y="1088"/>
                  </a:lnTo>
                  <a:lnTo>
                    <a:pt x="1366" y="1088"/>
                  </a:lnTo>
                  <a:lnTo>
                    <a:pt x="1366" y="1088"/>
                  </a:lnTo>
                  <a:lnTo>
                    <a:pt x="1366" y="1088"/>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7" y="1083"/>
                  </a:lnTo>
                  <a:lnTo>
                    <a:pt x="1367" y="1083"/>
                  </a:lnTo>
                  <a:lnTo>
                    <a:pt x="1368" y="1083"/>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9" y="1082"/>
                  </a:lnTo>
                  <a:lnTo>
                    <a:pt x="1369" y="1082"/>
                  </a:lnTo>
                  <a:lnTo>
                    <a:pt x="1369" y="1082"/>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77"/>
                  </a:lnTo>
                  <a:lnTo>
                    <a:pt x="1369" y="1077"/>
                  </a:lnTo>
                  <a:lnTo>
                    <a:pt x="1369" y="899"/>
                  </a:lnTo>
                  <a:lnTo>
                    <a:pt x="1369" y="899"/>
                  </a:lnTo>
                  <a:lnTo>
                    <a:pt x="1369" y="899"/>
                  </a:lnTo>
                  <a:lnTo>
                    <a:pt x="1369" y="899"/>
                  </a:lnTo>
                  <a:lnTo>
                    <a:pt x="1369" y="899"/>
                  </a:lnTo>
                  <a:lnTo>
                    <a:pt x="1369" y="899"/>
                  </a:lnTo>
                  <a:lnTo>
                    <a:pt x="1369" y="1076"/>
                  </a:lnTo>
                  <a:lnTo>
                    <a:pt x="1369" y="1076"/>
                  </a:lnTo>
                  <a:lnTo>
                    <a:pt x="1369" y="1074"/>
                  </a:lnTo>
                  <a:lnTo>
                    <a:pt x="1369" y="1074"/>
                  </a:lnTo>
                  <a:lnTo>
                    <a:pt x="1369" y="1074"/>
                  </a:lnTo>
                  <a:lnTo>
                    <a:pt x="1370" y="1074"/>
                  </a:lnTo>
                  <a:lnTo>
                    <a:pt x="1370" y="1074"/>
                  </a:lnTo>
                  <a:lnTo>
                    <a:pt x="1375" y="1074"/>
                  </a:lnTo>
                  <a:lnTo>
                    <a:pt x="1375" y="1074"/>
                  </a:lnTo>
                  <a:lnTo>
                    <a:pt x="1375" y="1074"/>
                  </a:lnTo>
                  <a:lnTo>
                    <a:pt x="1375" y="1073"/>
                  </a:lnTo>
                  <a:lnTo>
                    <a:pt x="1375" y="1073"/>
                  </a:lnTo>
                  <a:lnTo>
                    <a:pt x="1375" y="1072"/>
                  </a:lnTo>
                  <a:lnTo>
                    <a:pt x="1380" y="1072"/>
                  </a:lnTo>
                  <a:lnTo>
                    <a:pt x="1380" y="1069"/>
                  </a:lnTo>
                  <a:lnTo>
                    <a:pt x="1381" y="1069"/>
                  </a:lnTo>
                  <a:lnTo>
                    <a:pt x="1381" y="1069"/>
                  </a:lnTo>
                  <a:lnTo>
                    <a:pt x="1382" y="1069"/>
                  </a:lnTo>
                  <a:lnTo>
                    <a:pt x="1382" y="1069"/>
                  </a:lnTo>
                  <a:lnTo>
                    <a:pt x="1385" y="1069"/>
                  </a:lnTo>
                  <a:lnTo>
                    <a:pt x="1385" y="1068"/>
                  </a:lnTo>
                  <a:lnTo>
                    <a:pt x="1385" y="1068"/>
                  </a:lnTo>
                  <a:lnTo>
                    <a:pt x="1385" y="1064"/>
                  </a:lnTo>
                  <a:lnTo>
                    <a:pt x="1385" y="1064"/>
                  </a:lnTo>
                  <a:lnTo>
                    <a:pt x="1385" y="1064"/>
                  </a:lnTo>
                  <a:lnTo>
                    <a:pt x="1386" y="1064"/>
                  </a:lnTo>
                  <a:lnTo>
                    <a:pt x="1386" y="1064"/>
                  </a:lnTo>
                  <a:lnTo>
                    <a:pt x="1387" y="1064"/>
                  </a:lnTo>
                  <a:lnTo>
                    <a:pt x="1387" y="1064"/>
                  </a:lnTo>
                  <a:lnTo>
                    <a:pt x="1387" y="1064"/>
                  </a:lnTo>
                  <a:lnTo>
                    <a:pt x="1387" y="1064"/>
                  </a:lnTo>
                  <a:lnTo>
                    <a:pt x="1387" y="1064"/>
                  </a:lnTo>
                  <a:lnTo>
                    <a:pt x="1387" y="1064"/>
                  </a:lnTo>
                  <a:lnTo>
                    <a:pt x="1387" y="1064"/>
                  </a:lnTo>
                  <a:lnTo>
                    <a:pt x="1387" y="1064"/>
                  </a:lnTo>
                  <a:lnTo>
                    <a:pt x="1388" y="1064"/>
                  </a:lnTo>
                  <a:lnTo>
                    <a:pt x="1388" y="1064"/>
                  </a:lnTo>
                  <a:lnTo>
                    <a:pt x="1388" y="1064"/>
                  </a:lnTo>
                  <a:lnTo>
                    <a:pt x="1388" y="1063"/>
                  </a:lnTo>
                  <a:lnTo>
                    <a:pt x="1388" y="1063"/>
                  </a:lnTo>
                  <a:lnTo>
                    <a:pt x="1388" y="1063"/>
                  </a:lnTo>
                  <a:lnTo>
                    <a:pt x="1388" y="1063"/>
                  </a:lnTo>
                  <a:lnTo>
                    <a:pt x="1388" y="1062"/>
                  </a:lnTo>
                  <a:lnTo>
                    <a:pt x="1388" y="1062"/>
                  </a:lnTo>
                  <a:lnTo>
                    <a:pt x="1388" y="1061"/>
                  </a:lnTo>
                  <a:lnTo>
                    <a:pt x="1388" y="1061"/>
                  </a:lnTo>
                  <a:lnTo>
                    <a:pt x="1388" y="1061"/>
                  </a:lnTo>
                  <a:lnTo>
                    <a:pt x="1389" y="1061"/>
                  </a:lnTo>
                  <a:lnTo>
                    <a:pt x="1389" y="1061"/>
                  </a:lnTo>
                  <a:lnTo>
                    <a:pt x="1389" y="1061"/>
                  </a:lnTo>
                  <a:lnTo>
                    <a:pt x="1389" y="1061"/>
                  </a:lnTo>
                  <a:lnTo>
                    <a:pt x="1390" y="1061"/>
                  </a:lnTo>
                  <a:lnTo>
                    <a:pt x="1390" y="1060"/>
                  </a:lnTo>
                  <a:lnTo>
                    <a:pt x="1390" y="1060"/>
                  </a:lnTo>
                  <a:lnTo>
                    <a:pt x="1390" y="1060"/>
                  </a:lnTo>
                  <a:lnTo>
                    <a:pt x="1390" y="1060"/>
                  </a:lnTo>
                  <a:lnTo>
                    <a:pt x="1390" y="1060"/>
                  </a:lnTo>
                  <a:lnTo>
                    <a:pt x="1390" y="1060"/>
                  </a:lnTo>
                  <a:lnTo>
                    <a:pt x="1390" y="1060"/>
                  </a:lnTo>
                  <a:lnTo>
                    <a:pt x="1390" y="1060"/>
                  </a:lnTo>
                  <a:lnTo>
                    <a:pt x="1390"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2" y="1060"/>
                  </a:lnTo>
                  <a:lnTo>
                    <a:pt x="1392" y="1060"/>
                  </a:lnTo>
                  <a:lnTo>
                    <a:pt x="1396" y="1060"/>
                  </a:lnTo>
                  <a:lnTo>
                    <a:pt x="1396" y="1059"/>
                  </a:lnTo>
                  <a:lnTo>
                    <a:pt x="1396" y="1059"/>
                  </a:lnTo>
                  <a:lnTo>
                    <a:pt x="1396" y="1059"/>
                  </a:lnTo>
                  <a:lnTo>
                    <a:pt x="1397" y="1059"/>
                  </a:lnTo>
                  <a:lnTo>
                    <a:pt x="1397" y="1059"/>
                  </a:lnTo>
                  <a:lnTo>
                    <a:pt x="1399" y="1059"/>
                  </a:lnTo>
                  <a:lnTo>
                    <a:pt x="1399" y="1059"/>
                  </a:lnTo>
                  <a:lnTo>
                    <a:pt x="1399" y="1059"/>
                  </a:lnTo>
                  <a:lnTo>
                    <a:pt x="1399" y="1057"/>
                  </a:lnTo>
                  <a:lnTo>
                    <a:pt x="1399" y="1057"/>
                  </a:lnTo>
                  <a:lnTo>
                    <a:pt x="1399" y="1056"/>
                  </a:lnTo>
                  <a:lnTo>
                    <a:pt x="1399" y="1056"/>
                  </a:lnTo>
                  <a:lnTo>
                    <a:pt x="1399" y="1056"/>
                  </a:lnTo>
                  <a:lnTo>
                    <a:pt x="1403" y="1056"/>
                  </a:lnTo>
                  <a:lnTo>
                    <a:pt x="1403" y="1056"/>
                  </a:lnTo>
                  <a:lnTo>
                    <a:pt x="1403" y="1056"/>
                  </a:lnTo>
                  <a:lnTo>
                    <a:pt x="1403" y="1054"/>
                  </a:lnTo>
                  <a:lnTo>
                    <a:pt x="1404" y="1054"/>
                  </a:lnTo>
                  <a:lnTo>
                    <a:pt x="1404" y="1054"/>
                  </a:lnTo>
                  <a:lnTo>
                    <a:pt x="1404" y="1054"/>
                  </a:lnTo>
                  <a:lnTo>
                    <a:pt x="1404" y="1054"/>
                  </a:lnTo>
                  <a:lnTo>
                    <a:pt x="1404" y="1054"/>
                  </a:lnTo>
                  <a:lnTo>
                    <a:pt x="1404" y="1054"/>
                  </a:lnTo>
                  <a:lnTo>
                    <a:pt x="1404" y="1054"/>
                  </a:lnTo>
                  <a:lnTo>
                    <a:pt x="1404" y="1054"/>
                  </a:lnTo>
                  <a:lnTo>
                    <a:pt x="1404" y="1054"/>
                  </a:lnTo>
                  <a:lnTo>
                    <a:pt x="1404" y="1053"/>
                  </a:lnTo>
                  <a:lnTo>
                    <a:pt x="1404" y="1053"/>
                  </a:lnTo>
                  <a:lnTo>
                    <a:pt x="1404" y="1053"/>
                  </a:lnTo>
                  <a:lnTo>
                    <a:pt x="1404" y="1053"/>
                  </a:lnTo>
                  <a:lnTo>
                    <a:pt x="1404" y="1053"/>
                  </a:lnTo>
                  <a:lnTo>
                    <a:pt x="1404" y="1053"/>
                  </a:lnTo>
                  <a:lnTo>
                    <a:pt x="1404" y="1053"/>
                  </a:lnTo>
                  <a:lnTo>
                    <a:pt x="1404" y="1053"/>
                  </a:lnTo>
                  <a:lnTo>
                    <a:pt x="1404"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6" y="1053"/>
                  </a:lnTo>
                  <a:lnTo>
                    <a:pt x="1406" y="1053"/>
                  </a:lnTo>
                  <a:lnTo>
                    <a:pt x="1406" y="1053"/>
                  </a:lnTo>
                  <a:lnTo>
                    <a:pt x="1406" y="1053"/>
                  </a:lnTo>
                  <a:lnTo>
                    <a:pt x="1407" y="1053"/>
                  </a:lnTo>
                  <a:lnTo>
                    <a:pt x="1407" y="1053"/>
                  </a:lnTo>
                  <a:lnTo>
                    <a:pt x="1408" y="1053"/>
                  </a:lnTo>
                  <a:lnTo>
                    <a:pt x="1408" y="1053"/>
                  </a:lnTo>
                  <a:lnTo>
                    <a:pt x="1408" y="1053"/>
                  </a:lnTo>
                  <a:lnTo>
                    <a:pt x="1408" y="1053"/>
                  </a:lnTo>
                  <a:lnTo>
                    <a:pt x="1408" y="1053"/>
                  </a:lnTo>
                  <a:lnTo>
                    <a:pt x="1408" y="1052"/>
                  </a:lnTo>
                  <a:lnTo>
                    <a:pt x="1408" y="1052"/>
                  </a:lnTo>
                  <a:lnTo>
                    <a:pt x="1408" y="1050"/>
                  </a:lnTo>
                  <a:lnTo>
                    <a:pt x="1408" y="1050"/>
                  </a:lnTo>
                  <a:lnTo>
                    <a:pt x="1408" y="1050"/>
                  </a:lnTo>
                  <a:lnTo>
                    <a:pt x="1408" y="1050"/>
                  </a:lnTo>
                  <a:lnTo>
                    <a:pt x="1408" y="1049"/>
                  </a:lnTo>
                  <a:lnTo>
                    <a:pt x="1408" y="1049"/>
                  </a:lnTo>
                  <a:lnTo>
                    <a:pt x="1408" y="1048"/>
                  </a:lnTo>
                  <a:lnTo>
                    <a:pt x="1408" y="1048"/>
                  </a:lnTo>
                  <a:lnTo>
                    <a:pt x="1408" y="1048"/>
                  </a:lnTo>
                  <a:lnTo>
                    <a:pt x="1408" y="1048"/>
                  </a:lnTo>
                  <a:lnTo>
                    <a:pt x="1408" y="1048"/>
                  </a:lnTo>
                  <a:lnTo>
                    <a:pt x="1408" y="1048"/>
                  </a:lnTo>
                  <a:lnTo>
                    <a:pt x="1408" y="1048"/>
                  </a:lnTo>
                  <a:lnTo>
                    <a:pt x="1408" y="1048"/>
                  </a:lnTo>
                  <a:lnTo>
                    <a:pt x="1408" y="1048"/>
                  </a:lnTo>
                  <a:lnTo>
                    <a:pt x="1408" y="1048"/>
                  </a:lnTo>
                  <a:lnTo>
                    <a:pt x="1408" y="1047"/>
                  </a:lnTo>
                  <a:lnTo>
                    <a:pt x="1410" y="1047"/>
                  </a:lnTo>
                  <a:lnTo>
                    <a:pt x="1410" y="1046"/>
                  </a:lnTo>
                  <a:lnTo>
                    <a:pt x="1410" y="1046"/>
                  </a:lnTo>
                  <a:lnTo>
                    <a:pt x="1410" y="1046"/>
                  </a:lnTo>
                  <a:lnTo>
                    <a:pt x="1410" y="1046"/>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3" y="1044"/>
                  </a:lnTo>
                  <a:lnTo>
                    <a:pt x="1413" y="1043"/>
                  </a:lnTo>
                  <a:lnTo>
                    <a:pt x="1413" y="1043"/>
                  </a:lnTo>
                  <a:lnTo>
                    <a:pt x="1413" y="1043"/>
                  </a:lnTo>
                  <a:lnTo>
                    <a:pt x="1413" y="1043"/>
                  </a:lnTo>
                  <a:lnTo>
                    <a:pt x="1413" y="1043"/>
                  </a:lnTo>
                  <a:lnTo>
                    <a:pt x="1414" y="1043"/>
                  </a:lnTo>
                  <a:lnTo>
                    <a:pt x="1414" y="1043"/>
                  </a:lnTo>
                  <a:lnTo>
                    <a:pt x="1421" y="1043"/>
                  </a:lnTo>
                  <a:lnTo>
                    <a:pt x="1421" y="1042"/>
                  </a:lnTo>
                  <a:lnTo>
                    <a:pt x="1422" y="1042"/>
                  </a:lnTo>
                  <a:lnTo>
                    <a:pt x="1422" y="1042"/>
                  </a:lnTo>
                  <a:lnTo>
                    <a:pt x="1423" y="1042"/>
                  </a:lnTo>
                  <a:lnTo>
                    <a:pt x="1423" y="1042"/>
                  </a:lnTo>
                  <a:lnTo>
                    <a:pt x="1425" y="1042"/>
                  </a:lnTo>
                  <a:lnTo>
                    <a:pt x="1425" y="1042"/>
                  </a:lnTo>
                  <a:lnTo>
                    <a:pt x="1432" y="1042"/>
                  </a:lnTo>
                  <a:lnTo>
                    <a:pt x="1432" y="1042"/>
                  </a:lnTo>
                  <a:lnTo>
                    <a:pt x="1432" y="1042"/>
                  </a:lnTo>
                  <a:lnTo>
                    <a:pt x="1432" y="1042"/>
                  </a:lnTo>
                  <a:lnTo>
                    <a:pt x="1432" y="1042"/>
                  </a:lnTo>
                  <a:lnTo>
                    <a:pt x="1432" y="1042"/>
                  </a:lnTo>
                  <a:lnTo>
                    <a:pt x="1434" y="1042"/>
                  </a:lnTo>
                  <a:lnTo>
                    <a:pt x="1434" y="1041"/>
                  </a:lnTo>
                  <a:lnTo>
                    <a:pt x="1434" y="1041"/>
                  </a:lnTo>
                  <a:lnTo>
                    <a:pt x="1434"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6" y="1040"/>
                  </a:lnTo>
                  <a:lnTo>
                    <a:pt x="1436" y="899"/>
                  </a:lnTo>
                  <a:lnTo>
                    <a:pt x="1437" y="899"/>
                  </a:lnTo>
                  <a:lnTo>
                    <a:pt x="1437" y="899"/>
                  </a:lnTo>
                  <a:lnTo>
                    <a:pt x="1438" y="899"/>
                  </a:lnTo>
                  <a:lnTo>
                    <a:pt x="1438" y="1039"/>
                  </a:lnTo>
                  <a:lnTo>
                    <a:pt x="1438" y="1039"/>
                  </a:lnTo>
                  <a:lnTo>
                    <a:pt x="1438" y="1039"/>
                  </a:lnTo>
                  <a:lnTo>
                    <a:pt x="1438" y="1039"/>
                  </a:lnTo>
                  <a:lnTo>
                    <a:pt x="1438" y="1038"/>
                  </a:lnTo>
                  <a:lnTo>
                    <a:pt x="1438" y="1038"/>
                  </a:lnTo>
                  <a:lnTo>
                    <a:pt x="1438" y="1038"/>
                  </a:lnTo>
                  <a:lnTo>
                    <a:pt x="1439" y="1038"/>
                  </a:lnTo>
                  <a:lnTo>
                    <a:pt x="1439" y="1038"/>
                  </a:lnTo>
                  <a:lnTo>
                    <a:pt x="1441" y="1038"/>
                  </a:lnTo>
                  <a:lnTo>
                    <a:pt x="1441" y="1038"/>
                  </a:lnTo>
                  <a:lnTo>
                    <a:pt x="1453" y="1038"/>
                  </a:lnTo>
                  <a:lnTo>
                    <a:pt x="1453" y="1038"/>
                  </a:lnTo>
                  <a:lnTo>
                    <a:pt x="1453" y="1038"/>
                  </a:lnTo>
                  <a:lnTo>
                    <a:pt x="1453" y="1037"/>
                  </a:lnTo>
                  <a:lnTo>
                    <a:pt x="1453" y="1037"/>
                  </a:lnTo>
                  <a:lnTo>
                    <a:pt x="1453" y="1037"/>
                  </a:lnTo>
                  <a:lnTo>
                    <a:pt x="1454" y="1037"/>
                  </a:lnTo>
                  <a:lnTo>
                    <a:pt x="1454" y="1036"/>
                  </a:lnTo>
                  <a:lnTo>
                    <a:pt x="1455" y="1036"/>
                  </a:lnTo>
                  <a:lnTo>
                    <a:pt x="1455" y="899"/>
                  </a:lnTo>
                  <a:lnTo>
                    <a:pt x="1455" y="899"/>
                  </a:lnTo>
                  <a:lnTo>
                    <a:pt x="1455" y="899"/>
                  </a:lnTo>
                  <a:lnTo>
                    <a:pt x="1455" y="899"/>
                  </a:lnTo>
                  <a:lnTo>
                    <a:pt x="1455" y="1036"/>
                  </a:lnTo>
                  <a:lnTo>
                    <a:pt x="1455" y="1036"/>
                  </a:lnTo>
                  <a:lnTo>
                    <a:pt x="1455" y="1036"/>
                  </a:lnTo>
                  <a:lnTo>
                    <a:pt x="1456" y="1036"/>
                  </a:lnTo>
                  <a:lnTo>
                    <a:pt x="1456" y="1036"/>
                  </a:lnTo>
                  <a:lnTo>
                    <a:pt x="1457" y="1036"/>
                  </a:lnTo>
                  <a:lnTo>
                    <a:pt x="1457" y="1035"/>
                  </a:lnTo>
                  <a:lnTo>
                    <a:pt x="1457" y="1035"/>
                  </a:lnTo>
                  <a:lnTo>
                    <a:pt x="1457" y="1035"/>
                  </a:lnTo>
                  <a:lnTo>
                    <a:pt x="1474" y="1035"/>
                  </a:lnTo>
                  <a:lnTo>
                    <a:pt x="1474" y="1034"/>
                  </a:lnTo>
                  <a:lnTo>
                    <a:pt x="1474" y="1034"/>
                  </a:lnTo>
                  <a:lnTo>
                    <a:pt x="1474" y="1034"/>
                  </a:lnTo>
                  <a:lnTo>
                    <a:pt x="1474" y="1034"/>
                  </a:lnTo>
                  <a:lnTo>
                    <a:pt x="1474" y="1033"/>
                  </a:lnTo>
                  <a:lnTo>
                    <a:pt x="1475" y="1033"/>
                  </a:lnTo>
                  <a:lnTo>
                    <a:pt x="1475" y="1033"/>
                  </a:lnTo>
                  <a:lnTo>
                    <a:pt x="1475" y="1033"/>
                  </a:lnTo>
                  <a:lnTo>
                    <a:pt x="1475" y="1032"/>
                  </a:lnTo>
                  <a:lnTo>
                    <a:pt x="1475" y="1032"/>
                  </a:lnTo>
                  <a:lnTo>
                    <a:pt x="1475" y="1032"/>
                  </a:lnTo>
                  <a:lnTo>
                    <a:pt x="1476" y="1032"/>
                  </a:lnTo>
                  <a:lnTo>
                    <a:pt x="1476" y="1032"/>
                  </a:lnTo>
                  <a:lnTo>
                    <a:pt x="1476" y="1032"/>
                  </a:lnTo>
                  <a:lnTo>
                    <a:pt x="1476" y="1031"/>
                  </a:lnTo>
                  <a:lnTo>
                    <a:pt x="1478" y="1031"/>
                  </a:lnTo>
                  <a:lnTo>
                    <a:pt x="1478" y="1029"/>
                  </a:lnTo>
                  <a:lnTo>
                    <a:pt x="1478" y="1029"/>
                  </a:lnTo>
                  <a:lnTo>
                    <a:pt x="1478" y="1029"/>
                  </a:lnTo>
                  <a:lnTo>
                    <a:pt x="1478" y="1029"/>
                  </a:lnTo>
                  <a:lnTo>
                    <a:pt x="1478" y="1029"/>
                  </a:lnTo>
                  <a:lnTo>
                    <a:pt x="1478" y="1029"/>
                  </a:lnTo>
                  <a:lnTo>
                    <a:pt x="1478" y="1029"/>
                  </a:lnTo>
                  <a:lnTo>
                    <a:pt x="1478" y="1029"/>
                  </a:lnTo>
                  <a:lnTo>
                    <a:pt x="1478" y="1028"/>
                  </a:lnTo>
                  <a:lnTo>
                    <a:pt x="1479" y="1028"/>
                  </a:lnTo>
                  <a:lnTo>
                    <a:pt x="1479" y="1027"/>
                  </a:lnTo>
                  <a:lnTo>
                    <a:pt x="1482" y="1027"/>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3" y="1026"/>
                  </a:lnTo>
                  <a:lnTo>
                    <a:pt x="1483" y="1026"/>
                  </a:lnTo>
                  <a:lnTo>
                    <a:pt x="1483" y="1026"/>
                  </a:lnTo>
                  <a:lnTo>
                    <a:pt x="1483" y="1026"/>
                  </a:lnTo>
                  <a:lnTo>
                    <a:pt x="1483" y="1026"/>
                  </a:lnTo>
                  <a:lnTo>
                    <a:pt x="1483" y="1025"/>
                  </a:lnTo>
                  <a:lnTo>
                    <a:pt x="1483" y="1025"/>
                  </a:lnTo>
                  <a:lnTo>
                    <a:pt x="1483" y="1024"/>
                  </a:lnTo>
                  <a:lnTo>
                    <a:pt x="1483" y="1024"/>
                  </a:lnTo>
                  <a:lnTo>
                    <a:pt x="1483" y="1024"/>
                  </a:lnTo>
                  <a:lnTo>
                    <a:pt x="1484" y="1024"/>
                  </a:lnTo>
                  <a:lnTo>
                    <a:pt x="1484" y="1021"/>
                  </a:lnTo>
                  <a:lnTo>
                    <a:pt x="1484" y="1021"/>
                  </a:lnTo>
                  <a:lnTo>
                    <a:pt x="1484" y="1020"/>
                  </a:lnTo>
                  <a:lnTo>
                    <a:pt x="1484" y="1020"/>
                  </a:lnTo>
                  <a:lnTo>
                    <a:pt x="1484" y="1020"/>
                  </a:lnTo>
                  <a:lnTo>
                    <a:pt x="1484" y="1020"/>
                  </a:lnTo>
                  <a:lnTo>
                    <a:pt x="1484" y="1020"/>
                  </a:lnTo>
                  <a:lnTo>
                    <a:pt x="1484" y="1020"/>
                  </a:lnTo>
                  <a:lnTo>
                    <a:pt x="1484" y="1019"/>
                  </a:lnTo>
                  <a:lnTo>
                    <a:pt x="1484" y="1019"/>
                  </a:lnTo>
                  <a:lnTo>
                    <a:pt x="1484" y="1017"/>
                  </a:lnTo>
                  <a:lnTo>
                    <a:pt x="1484" y="1017"/>
                  </a:lnTo>
                  <a:lnTo>
                    <a:pt x="1484" y="1017"/>
                  </a:lnTo>
                  <a:lnTo>
                    <a:pt x="1484" y="1017"/>
                  </a:lnTo>
                  <a:lnTo>
                    <a:pt x="1484" y="1017"/>
                  </a:lnTo>
                  <a:lnTo>
                    <a:pt x="1485" y="1017"/>
                  </a:lnTo>
                  <a:lnTo>
                    <a:pt x="1485" y="1016"/>
                  </a:lnTo>
                  <a:lnTo>
                    <a:pt x="1485" y="1016"/>
                  </a:lnTo>
                  <a:lnTo>
                    <a:pt x="1485" y="1016"/>
                  </a:lnTo>
                  <a:lnTo>
                    <a:pt x="1485" y="1016"/>
                  </a:lnTo>
                  <a:lnTo>
                    <a:pt x="1485" y="1014"/>
                  </a:lnTo>
                  <a:lnTo>
                    <a:pt x="1486" y="1014"/>
                  </a:lnTo>
                  <a:lnTo>
                    <a:pt x="1486" y="1014"/>
                  </a:lnTo>
                  <a:lnTo>
                    <a:pt x="1487" y="1014"/>
                  </a:lnTo>
                  <a:lnTo>
                    <a:pt x="1487" y="1014"/>
                  </a:lnTo>
                  <a:lnTo>
                    <a:pt x="1489" y="1014"/>
                  </a:lnTo>
                  <a:lnTo>
                    <a:pt x="1489" y="1014"/>
                  </a:lnTo>
                  <a:lnTo>
                    <a:pt x="1495" y="1014"/>
                  </a:lnTo>
                  <a:lnTo>
                    <a:pt x="1495" y="1012"/>
                  </a:lnTo>
                  <a:lnTo>
                    <a:pt x="1507" y="1012"/>
                  </a:lnTo>
                  <a:lnTo>
                    <a:pt x="1507" y="1012"/>
                  </a:lnTo>
                  <a:lnTo>
                    <a:pt x="1535" y="1012"/>
                  </a:lnTo>
                  <a:lnTo>
                    <a:pt x="1535" y="899"/>
                  </a:lnTo>
                  <a:lnTo>
                    <a:pt x="1535" y="899"/>
                  </a:lnTo>
                  <a:lnTo>
                    <a:pt x="1535" y="899"/>
                  </a:lnTo>
                  <a:lnTo>
                    <a:pt x="1535" y="899"/>
                  </a:lnTo>
                  <a:lnTo>
                    <a:pt x="1535" y="1011"/>
                  </a:lnTo>
                  <a:lnTo>
                    <a:pt x="1536" y="1011"/>
                  </a:lnTo>
                  <a:lnTo>
                    <a:pt x="1536" y="899"/>
                  </a:lnTo>
                  <a:lnTo>
                    <a:pt x="1536" y="899"/>
                  </a:lnTo>
                  <a:lnTo>
                    <a:pt x="1536" y="899"/>
                  </a:lnTo>
                  <a:lnTo>
                    <a:pt x="1537" y="899"/>
                  </a:lnTo>
                  <a:lnTo>
                    <a:pt x="1537" y="1011"/>
                  </a:lnTo>
                  <a:lnTo>
                    <a:pt x="1538" y="1011"/>
                  </a:lnTo>
                  <a:lnTo>
                    <a:pt x="1538" y="899"/>
                  </a:lnTo>
                  <a:lnTo>
                    <a:pt x="1539" y="899"/>
                  </a:lnTo>
                  <a:lnTo>
                    <a:pt x="1539" y="899"/>
                  </a:lnTo>
                  <a:lnTo>
                    <a:pt x="1541" y="899"/>
                  </a:lnTo>
                  <a:lnTo>
                    <a:pt x="1541" y="899"/>
                  </a:lnTo>
                  <a:lnTo>
                    <a:pt x="1544" y="899"/>
                  </a:lnTo>
                  <a:lnTo>
                    <a:pt x="1544" y="899"/>
                  </a:lnTo>
                  <a:lnTo>
                    <a:pt x="1549" y="899"/>
                  </a:lnTo>
                  <a:lnTo>
                    <a:pt x="1549" y="1011"/>
                  </a:lnTo>
                  <a:lnTo>
                    <a:pt x="1558" y="1011"/>
                  </a:lnTo>
                  <a:lnTo>
                    <a:pt x="1558" y="899"/>
                  </a:lnTo>
                  <a:lnTo>
                    <a:pt x="1576" y="899"/>
                  </a:lnTo>
                  <a:lnTo>
                    <a:pt x="1576" y="899"/>
                  </a:lnTo>
                  <a:lnTo>
                    <a:pt x="1626" y="899"/>
                  </a:lnTo>
                  <a:lnTo>
                    <a:pt x="1626" y="1010"/>
                  </a:lnTo>
                  <a:lnTo>
                    <a:pt x="1628" y="1010"/>
                  </a:lnTo>
                  <a:lnTo>
                    <a:pt x="1628" y="1010"/>
                  </a:lnTo>
                  <a:lnTo>
                    <a:pt x="1631" y="1010"/>
                  </a:lnTo>
                  <a:lnTo>
                    <a:pt x="1631" y="1010"/>
                  </a:lnTo>
                  <a:lnTo>
                    <a:pt x="1637" y="1010"/>
                  </a:lnTo>
                  <a:lnTo>
                    <a:pt x="1637" y="1010"/>
                  </a:lnTo>
                  <a:lnTo>
                    <a:pt x="1679" y="1010"/>
                  </a:lnTo>
                  <a:lnTo>
                    <a:pt x="1679" y="1010"/>
                  </a:lnTo>
                  <a:lnTo>
                    <a:pt x="1679" y="1010"/>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81" y="1007"/>
                  </a:lnTo>
                  <a:lnTo>
                    <a:pt x="1681" y="1007"/>
                  </a:lnTo>
                  <a:lnTo>
                    <a:pt x="1683" y="1007"/>
                  </a:lnTo>
                  <a:lnTo>
                    <a:pt x="1683" y="899"/>
                  </a:lnTo>
                  <a:lnTo>
                    <a:pt x="1687" y="899"/>
                  </a:lnTo>
                  <a:lnTo>
                    <a:pt x="1687" y="899"/>
                  </a:lnTo>
                  <a:lnTo>
                    <a:pt x="1695" y="899"/>
                  </a:lnTo>
                  <a:lnTo>
                    <a:pt x="1695" y="1006"/>
                  </a:lnTo>
                  <a:lnTo>
                    <a:pt x="1695" y="1006"/>
                  </a:lnTo>
                  <a:lnTo>
                    <a:pt x="1695" y="1006"/>
                  </a:lnTo>
                  <a:lnTo>
                    <a:pt x="1698" y="1006"/>
                  </a:lnTo>
                  <a:lnTo>
                    <a:pt x="1698" y="1005"/>
                  </a:lnTo>
                  <a:lnTo>
                    <a:pt x="1698" y="1005"/>
                  </a:lnTo>
                  <a:lnTo>
                    <a:pt x="1698" y="1005"/>
                  </a:lnTo>
                  <a:lnTo>
                    <a:pt x="1699" y="1005"/>
                  </a:lnTo>
                  <a:lnTo>
                    <a:pt x="1699" y="1004"/>
                  </a:lnTo>
                  <a:lnTo>
                    <a:pt x="1699" y="1004"/>
                  </a:lnTo>
                  <a:lnTo>
                    <a:pt x="1699" y="1004"/>
                  </a:lnTo>
                  <a:lnTo>
                    <a:pt x="1699" y="1004"/>
                  </a:lnTo>
                  <a:lnTo>
                    <a:pt x="1699" y="1003"/>
                  </a:lnTo>
                  <a:lnTo>
                    <a:pt x="1699" y="1003"/>
                  </a:lnTo>
                  <a:lnTo>
                    <a:pt x="1699" y="999"/>
                  </a:lnTo>
                  <a:lnTo>
                    <a:pt x="1699" y="999"/>
                  </a:lnTo>
                  <a:lnTo>
                    <a:pt x="1699" y="999"/>
                  </a:lnTo>
                  <a:lnTo>
                    <a:pt x="1699" y="999"/>
                  </a:lnTo>
                  <a:lnTo>
                    <a:pt x="1699" y="999"/>
                  </a:lnTo>
                  <a:lnTo>
                    <a:pt x="1699" y="999"/>
                  </a:lnTo>
                  <a:lnTo>
                    <a:pt x="1699" y="998"/>
                  </a:lnTo>
                  <a:lnTo>
                    <a:pt x="1699" y="998"/>
                  </a:lnTo>
                  <a:lnTo>
                    <a:pt x="1699" y="997"/>
                  </a:lnTo>
                  <a:lnTo>
                    <a:pt x="1700" y="997"/>
                  </a:lnTo>
                  <a:lnTo>
                    <a:pt x="1700" y="996"/>
                  </a:lnTo>
                  <a:lnTo>
                    <a:pt x="1700" y="996"/>
                  </a:lnTo>
                  <a:lnTo>
                    <a:pt x="1700" y="996"/>
                  </a:lnTo>
                  <a:lnTo>
                    <a:pt x="1700" y="996"/>
                  </a:lnTo>
                  <a:lnTo>
                    <a:pt x="1700" y="996"/>
                  </a:lnTo>
                  <a:lnTo>
                    <a:pt x="1700" y="996"/>
                  </a:lnTo>
                  <a:lnTo>
                    <a:pt x="1700" y="996"/>
                  </a:lnTo>
                  <a:lnTo>
                    <a:pt x="1702" y="996"/>
                  </a:lnTo>
                  <a:lnTo>
                    <a:pt x="1702" y="993"/>
                  </a:lnTo>
                  <a:lnTo>
                    <a:pt x="1702" y="993"/>
                  </a:lnTo>
                  <a:lnTo>
                    <a:pt x="1702" y="993"/>
                  </a:lnTo>
                  <a:lnTo>
                    <a:pt x="1702" y="993"/>
                  </a:lnTo>
                  <a:lnTo>
                    <a:pt x="1702" y="993"/>
                  </a:lnTo>
                  <a:lnTo>
                    <a:pt x="1702" y="993"/>
                  </a:lnTo>
                  <a:lnTo>
                    <a:pt x="1702" y="993"/>
                  </a:lnTo>
                  <a:lnTo>
                    <a:pt x="1702" y="993"/>
                  </a:lnTo>
                  <a:lnTo>
                    <a:pt x="1702" y="993"/>
                  </a:lnTo>
                  <a:lnTo>
                    <a:pt x="1703" y="993"/>
                  </a:lnTo>
                  <a:lnTo>
                    <a:pt x="1703" y="993"/>
                  </a:lnTo>
                  <a:lnTo>
                    <a:pt x="1703" y="993"/>
                  </a:lnTo>
                  <a:lnTo>
                    <a:pt x="1703" y="993"/>
                  </a:lnTo>
                  <a:lnTo>
                    <a:pt x="1706" y="993"/>
                  </a:lnTo>
                  <a:lnTo>
                    <a:pt x="1706" y="992"/>
                  </a:lnTo>
                  <a:lnTo>
                    <a:pt x="1706" y="992"/>
                  </a:lnTo>
                  <a:lnTo>
                    <a:pt x="1706" y="992"/>
                  </a:lnTo>
                  <a:lnTo>
                    <a:pt x="1737" y="992"/>
                  </a:lnTo>
                  <a:lnTo>
                    <a:pt x="1737" y="992"/>
                  </a:lnTo>
                  <a:lnTo>
                    <a:pt x="1799" y="992"/>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800" y="987"/>
                  </a:lnTo>
                  <a:lnTo>
                    <a:pt x="1800" y="987"/>
                  </a:lnTo>
                  <a:lnTo>
                    <a:pt x="1800" y="987"/>
                  </a:lnTo>
                  <a:lnTo>
                    <a:pt x="1800" y="899"/>
                  </a:lnTo>
                  <a:lnTo>
                    <a:pt x="1800" y="899"/>
                  </a:lnTo>
                  <a:lnTo>
                    <a:pt x="1800" y="899"/>
                  </a:lnTo>
                  <a:lnTo>
                    <a:pt x="1800" y="899"/>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1" y="976"/>
                  </a:lnTo>
                  <a:lnTo>
                    <a:pt x="1801" y="976"/>
                  </a:lnTo>
                  <a:lnTo>
                    <a:pt x="1801" y="976"/>
                  </a:lnTo>
                  <a:lnTo>
                    <a:pt x="1801" y="976"/>
                  </a:lnTo>
                  <a:lnTo>
                    <a:pt x="1801" y="976"/>
                  </a:lnTo>
                  <a:lnTo>
                    <a:pt x="1801" y="899"/>
                  </a:lnTo>
                  <a:lnTo>
                    <a:pt x="1801" y="899"/>
                  </a:lnTo>
                  <a:lnTo>
                    <a:pt x="1801" y="899"/>
                  </a:lnTo>
                  <a:lnTo>
                    <a:pt x="1801" y="899"/>
                  </a:lnTo>
                  <a:lnTo>
                    <a:pt x="1801" y="899"/>
                  </a:lnTo>
                  <a:lnTo>
                    <a:pt x="1801" y="899"/>
                  </a:lnTo>
                  <a:lnTo>
                    <a:pt x="1801" y="899"/>
                  </a:lnTo>
                  <a:lnTo>
                    <a:pt x="1802" y="899"/>
                  </a:lnTo>
                  <a:lnTo>
                    <a:pt x="1802" y="899"/>
                  </a:lnTo>
                  <a:lnTo>
                    <a:pt x="1802" y="899"/>
                  </a:lnTo>
                  <a:lnTo>
                    <a:pt x="1802" y="899"/>
                  </a:lnTo>
                  <a:lnTo>
                    <a:pt x="1803" y="899"/>
                  </a:lnTo>
                  <a:lnTo>
                    <a:pt x="1803" y="899"/>
                  </a:lnTo>
                  <a:lnTo>
                    <a:pt x="1804" y="899"/>
                  </a:lnTo>
                  <a:lnTo>
                    <a:pt x="1804" y="899"/>
                  </a:lnTo>
                  <a:lnTo>
                    <a:pt x="1808" y="899"/>
                  </a:lnTo>
                  <a:lnTo>
                    <a:pt x="1808" y="899"/>
                  </a:lnTo>
                  <a:lnTo>
                    <a:pt x="1814" y="899"/>
                  </a:lnTo>
                  <a:lnTo>
                    <a:pt x="1814" y="974"/>
                  </a:lnTo>
                  <a:lnTo>
                    <a:pt x="1814" y="974"/>
                  </a:lnTo>
                  <a:lnTo>
                    <a:pt x="1814" y="970"/>
                  </a:lnTo>
                  <a:lnTo>
                    <a:pt x="1814" y="970"/>
                  </a:lnTo>
                  <a:lnTo>
                    <a:pt x="1814" y="970"/>
                  </a:lnTo>
                  <a:lnTo>
                    <a:pt x="1814" y="970"/>
                  </a:lnTo>
                  <a:lnTo>
                    <a:pt x="1814" y="970"/>
                  </a:lnTo>
                  <a:lnTo>
                    <a:pt x="1815" y="970"/>
                  </a:lnTo>
                  <a:lnTo>
                    <a:pt x="1815" y="968"/>
                  </a:lnTo>
                  <a:lnTo>
                    <a:pt x="1817" y="968"/>
                  </a:lnTo>
                  <a:lnTo>
                    <a:pt x="1817" y="966"/>
                  </a:lnTo>
                  <a:lnTo>
                    <a:pt x="1817" y="966"/>
                  </a:lnTo>
                  <a:lnTo>
                    <a:pt x="1817" y="966"/>
                  </a:lnTo>
                  <a:lnTo>
                    <a:pt x="1820" y="966"/>
                  </a:lnTo>
                  <a:lnTo>
                    <a:pt x="1820" y="966"/>
                  </a:lnTo>
                  <a:lnTo>
                    <a:pt x="1844" y="966"/>
                  </a:lnTo>
                  <a:lnTo>
                    <a:pt x="1844" y="964"/>
                  </a:lnTo>
                  <a:lnTo>
                    <a:pt x="1845" y="964"/>
                  </a:lnTo>
                  <a:lnTo>
                    <a:pt x="1845" y="963"/>
                  </a:lnTo>
                  <a:lnTo>
                    <a:pt x="1845" y="963"/>
                  </a:lnTo>
                  <a:lnTo>
                    <a:pt x="1845" y="963"/>
                  </a:lnTo>
                  <a:lnTo>
                    <a:pt x="1846" y="963"/>
                  </a:lnTo>
                  <a:lnTo>
                    <a:pt x="1846" y="963"/>
                  </a:lnTo>
                  <a:lnTo>
                    <a:pt x="1847" y="963"/>
                  </a:lnTo>
                  <a:lnTo>
                    <a:pt x="1847" y="963"/>
                  </a:lnTo>
                  <a:lnTo>
                    <a:pt x="1852" y="963"/>
                  </a:lnTo>
                  <a:lnTo>
                    <a:pt x="1852" y="960"/>
                  </a:lnTo>
                  <a:lnTo>
                    <a:pt x="1852" y="960"/>
                  </a:lnTo>
                  <a:lnTo>
                    <a:pt x="1852" y="899"/>
                  </a:lnTo>
                  <a:lnTo>
                    <a:pt x="1852" y="899"/>
                  </a:lnTo>
                  <a:lnTo>
                    <a:pt x="1852" y="899"/>
                  </a:lnTo>
                  <a:lnTo>
                    <a:pt x="1852" y="899"/>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58"/>
                  </a:lnTo>
                  <a:lnTo>
                    <a:pt x="1852" y="958"/>
                  </a:lnTo>
                  <a:lnTo>
                    <a:pt x="1852" y="958"/>
                  </a:lnTo>
                  <a:lnTo>
                    <a:pt x="1852" y="958"/>
                  </a:lnTo>
                  <a:lnTo>
                    <a:pt x="1852" y="958"/>
                  </a:lnTo>
                  <a:lnTo>
                    <a:pt x="1852" y="958"/>
                  </a:lnTo>
                  <a:lnTo>
                    <a:pt x="1852" y="958"/>
                  </a:lnTo>
                  <a:lnTo>
                    <a:pt x="1852" y="958"/>
                  </a:lnTo>
                  <a:lnTo>
                    <a:pt x="1852" y="956"/>
                  </a:lnTo>
                  <a:lnTo>
                    <a:pt x="1852" y="956"/>
                  </a:lnTo>
                  <a:lnTo>
                    <a:pt x="1852" y="954"/>
                  </a:lnTo>
                  <a:lnTo>
                    <a:pt x="1852" y="954"/>
                  </a:lnTo>
                  <a:lnTo>
                    <a:pt x="1852" y="954"/>
                  </a:lnTo>
                  <a:lnTo>
                    <a:pt x="1852" y="954"/>
                  </a:lnTo>
                  <a:lnTo>
                    <a:pt x="1852" y="954"/>
                  </a:lnTo>
                  <a:lnTo>
                    <a:pt x="1853" y="954"/>
                  </a:lnTo>
                  <a:lnTo>
                    <a:pt x="1853" y="954"/>
                  </a:lnTo>
                  <a:lnTo>
                    <a:pt x="1853" y="954"/>
                  </a:lnTo>
                  <a:lnTo>
                    <a:pt x="1853" y="952"/>
                  </a:lnTo>
                  <a:lnTo>
                    <a:pt x="1854" y="952"/>
                  </a:lnTo>
                  <a:lnTo>
                    <a:pt x="1854" y="952"/>
                  </a:lnTo>
                  <a:lnTo>
                    <a:pt x="1855" y="952"/>
                  </a:lnTo>
                  <a:lnTo>
                    <a:pt x="1855" y="952"/>
                  </a:lnTo>
                  <a:lnTo>
                    <a:pt x="1860" y="952"/>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1" y="948"/>
                  </a:lnTo>
                  <a:lnTo>
                    <a:pt x="1861" y="948"/>
                  </a:lnTo>
                  <a:lnTo>
                    <a:pt x="1863" y="948"/>
                  </a:lnTo>
                  <a:lnTo>
                    <a:pt x="1863" y="948"/>
                  </a:lnTo>
                  <a:lnTo>
                    <a:pt x="1868" y="948"/>
                  </a:lnTo>
                  <a:lnTo>
                    <a:pt x="1868" y="948"/>
                  </a:lnTo>
                  <a:lnTo>
                    <a:pt x="1870" y="948"/>
                  </a:lnTo>
                  <a:lnTo>
                    <a:pt x="1870" y="946"/>
                  </a:lnTo>
                  <a:lnTo>
                    <a:pt x="1870" y="946"/>
                  </a:lnTo>
                  <a:lnTo>
                    <a:pt x="1870" y="946"/>
                  </a:lnTo>
                  <a:lnTo>
                    <a:pt x="1870" y="946"/>
                  </a:lnTo>
                  <a:lnTo>
                    <a:pt x="1870" y="945"/>
                  </a:lnTo>
                  <a:lnTo>
                    <a:pt x="1870" y="945"/>
                  </a:lnTo>
                  <a:lnTo>
                    <a:pt x="1870" y="945"/>
                  </a:lnTo>
                  <a:lnTo>
                    <a:pt x="1870" y="945"/>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1"/>
                  </a:lnTo>
                  <a:lnTo>
                    <a:pt x="1890" y="941"/>
                  </a:lnTo>
                  <a:lnTo>
                    <a:pt x="1890" y="941"/>
                  </a:lnTo>
                  <a:lnTo>
                    <a:pt x="1891" y="941"/>
                  </a:lnTo>
                  <a:lnTo>
                    <a:pt x="1891" y="939"/>
                  </a:lnTo>
                  <a:lnTo>
                    <a:pt x="1891" y="939"/>
                  </a:lnTo>
                  <a:lnTo>
                    <a:pt x="1891" y="939"/>
                  </a:lnTo>
                  <a:lnTo>
                    <a:pt x="1894" y="939"/>
                  </a:lnTo>
                  <a:lnTo>
                    <a:pt x="1894" y="939"/>
                  </a:lnTo>
                  <a:lnTo>
                    <a:pt x="1895" y="939"/>
                  </a:lnTo>
                  <a:lnTo>
                    <a:pt x="1895" y="939"/>
                  </a:lnTo>
                  <a:lnTo>
                    <a:pt x="1901" y="939"/>
                  </a:lnTo>
                  <a:lnTo>
                    <a:pt x="1901" y="938"/>
                  </a:lnTo>
                  <a:lnTo>
                    <a:pt x="1901" y="938"/>
                  </a:lnTo>
                  <a:lnTo>
                    <a:pt x="1901" y="938"/>
                  </a:lnTo>
                  <a:lnTo>
                    <a:pt x="1901" y="938"/>
                  </a:lnTo>
                  <a:lnTo>
                    <a:pt x="1901" y="938"/>
                  </a:lnTo>
                  <a:lnTo>
                    <a:pt x="1901" y="938"/>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936"/>
                  </a:lnTo>
                  <a:lnTo>
                    <a:pt x="1903" y="936"/>
                  </a:lnTo>
                  <a:lnTo>
                    <a:pt x="1903" y="934"/>
                  </a:lnTo>
                  <a:lnTo>
                    <a:pt x="1903" y="934"/>
                  </a:lnTo>
                  <a:lnTo>
                    <a:pt x="1903" y="934"/>
                  </a:lnTo>
                  <a:lnTo>
                    <a:pt x="1903" y="934"/>
                  </a:lnTo>
                  <a:lnTo>
                    <a:pt x="1903" y="934"/>
                  </a:lnTo>
                  <a:lnTo>
                    <a:pt x="1903" y="934"/>
                  </a:lnTo>
                  <a:lnTo>
                    <a:pt x="1903" y="934"/>
                  </a:lnTo>
                  <a:lnTo>
                    <a:pt x="1904" y="934"/>
                  </a:lnTo>
                  <a:lnTo>
                    <a:pt x="1904" y="934"/>
                  </a:lnTo>
                  <a:lnTo>
                    <a:pt x="1904" y="934"/>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5" y="932"/>
                  </a:lnTo>
                  <a:lnTo>
                    <a:pt x="1905" y="932"/>
                  </a:lnTo>
                  <a:lnTo>
                    <a:pt x="1906" y="932"/>
                  </a:lnTo>
                  <a:lnTo>
                    <a:pt x="1906" y="932"/>
                  </a:lnTo>
                  <a:lnTo>
                    <a:pt x="1907" y="932"/>
                  </a:lnTo>
                  <a:lnTo>
                    <a:pt x="1907" y="932"/>
                  </a:lnTo>
                  <a:lnTo>
                    <a:pt x="1907" y="932"/>
                  </a:lnTo>
                  <a:lnTo>
                    <a:pt x="1907" y="932"/>
                  </a:lnTo>
                  <a:lnTo>
                    <a:pt x="1909" y="932"/>
                  </a:lnTo>
                  <a:lnTo>
                    <a:pt x="1909" y="932"/>
                  </a:lnTo>
                  <a:lnTo>
                    <a:pt x="1910" y="932"/>
                  </a:lnTo>
                  <a:lnTo>
                    <a:pt x="1910" y="932"/>
                  </a:lnTo>
                  <a:lnTo>
                    <a:pt x="1912" y="932"/>
                  </a:lnTo>
                  <a:lnTo>
                    <a:pt x="1912" y="932"/>
                  </a:lnTo>
                  <a:lnTo>
                    <a:pt x="1926" y="932"/>
                  </a:lnTo>
                  <a:lnTo>
                    <a:pt x="1926" y="929"/>
                  </a:lnTo>
                  <a:lnTo>
                    <a:pt x="1927" y="929"/>
                  </a:lnTo>
                  <a:lnTo>
                    <a:pt x="1927" y="929"/>
                  </a:lnTo>
                  <a:lnTo>
                    <a:pt x="1929" y="929"/>
                  </a:lnTo>
                  <a:lnTo>
                    <a:pt x="1929" y="929"/>
                  </a:lnTo>
                  <a:lnTo>
                    <a:pt x="1936" y="929"/>
                  </a:lnTo>
                  <a:lnTo>
                    <a:pt x="1936" y="929"/>
                  </a:lnTo>
                  <a:lnTo>
                    <a:pt x="1943" y="929"/>
                  </a:lnTo>
                  <a:lnTo>
                    <a:pt x="1943" y="925"/>
                  </a:lnTo>
                  <a:lnTo>
                    <a:pt x="1943" y="925"/>
                  </a:lnTo>
                  <a:lnTo>
                    <a:pt x="1943" y="925"/>
                  </a:lnTo>
                  <a:lnTo>
                    <a:pt x="1944" y="925"/>
                  </a:lnTo>
                  <a:lnTo>
                    <a:pt x="1944" y="924"/>
                  </a:lnTo>
                  <a:lnTo>
                    <a:pt x="1944" y="924"/>
                  </a:lnTo>
                  <a:lnTo>
                    <a:pt x="1944" y="924"/>
                  </a:lnTo>
                  <a:lnTo>
                    <a:pt x="1944" y="924"/>
                  </a:lnTo>
                  <a:lnTo>
                    <a:pt x="1944" y="921"/>
                  </a:lnTo>
                  <a:lnTo>
                    <a:pt x="1944" y="921"/>
                  </a:lnTo>
                  <a:lnTo>
                    <a:pt x="1944" y="921"/>
                  </a:lnTo>
                  <a:lnTo>
                    <a:pt x="1944" y="921"/>
                  </a:lnTo>
                  <a:lnTo>
                    <a:pt x="1944" y="921"/>
                  </a:lnTo>
                  <a:lnTo>
                    <a:pt x="1944" y="921"/>
                  </a:lnTo>
                  <a:lnTo>
                    <a:pt x="1944" y="921"/>
                  </a:lnTo>
                  <a:lnTo>
                    <a:pt x="1944" y="921"/>
                  </a:lnTo>
                  <a:lnTo>
                    <a:pt x="1944" y="920"/>
                  </a:lnTo>
                  <a:lnTo>
                    <a:pt x="1944" y="920"/>
                  </a:lnTo>
                  <a:lnTo>
                    <a:pt x="1944" y="920"/>
                  </a:lnTo>
                  <a:lnTo>
                    <a:pt x="1945" y="920"/>
                  </a:lnTo>
                  <a:lnTo>
                    <a:pt x="1945" y="920"/>
                  </a:lnTo>
                  <a:lnTo>
                    <a:pt x="1945" y="920"/>
                  </a:lnTo>
                  <a:lnTo>
                    <a:pt x="1945" y="920"/>
                  </a:lnTo>
                  <a:lnTo>
                    <a:pt x="1945" y="920"/>
                  </a:lnTo>
                  <a:lnTo>
                    <a:pt x="1945" y="920"/>
                  </a:lnTo>
                  <a:lnTo>
                    <a:pt x="1945" y="920"/>
                  </a:lnTo>
                  <a:lnTo>
                    <a:pt x="1945" y="920"/>
                  </a:lnTo>
                  <a:lnTo>
                    <a:pt x="1945" y="920"/>
                  </a:lnTo>
                  <a:lnTo>
                    <a:pt x="1945" y="899"/>
                  </a:lnTo>
                  <a:lnTo>
                    <a:pt x="1945" y="899"/>
                  </a:lnTo>
                  <a:lnTo>
                    <a:pt x="1945" y="899"/>
                  </a:lnTo>
                  <a:lnTo>
                    <a:pt x="1945" y="899"/>
                  </a:lnTo>
                  <a:lnTo>
                    <a:pt x="1945" y="899"/>
                  </a:lnTo>
                  <a:lnTo>
                    <a:pt x="1945" y="899"/>
                  </a:lnTo>
                  <a:lnTo>
                    <a:pt x="1945" y="916"/>
                  </a:lnTo>
                  <a:lnTo>
                    <a:pt x="1945" y="916"/>
                  </a:lnTo>
                  <a:lnTo>
                    <a:pt x="1945" y="916"/>
                  </a:lnTo>
                  <a:lnTo>
                    <a:pt x="1945" y="916"/>
                  </a:lnTo>
                  <a:lnTo>
                    <a:pt x="1945" y="916"/>
                  </a:lnTo>
                  <a:lnTo>
                    <a:pt x="1945" y="916"/>
                  </a:lnTo>
                  <a:lnTo>
                    <a:pt x="1945" y="916"/>
                  </a:lnTo>
                  <a:lnTo>
                    <a:pt x="1948" y="916"/>
                  </a:lnTo>
                  <a:lnTo>
                    <a:pt x="1948" y="916"/>
                  </a:lnTo>
                  <a:lnTo>
                    <a:pt x="1948" y="916"/>
                  </a:lnTo>
                  <a:lnTo>
                    <a:pt x="1948" y="916"/>
                  </a:lnTo>
                  <a:lnTo>
                    <a:pt x="1948" y="916"/>
                  </a:lnTo>
                  <a:lnTo>
                    <a:pt x="1948" y="916"/>
                  </a:lnTo>
                  <a:lnTo>
                    <a:pt x="1948" y="916"/>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51" y="915"/>
                  </a:lnTo>
                  <a:lnTo>
                    <a:pt x="1951" y="915"/>
                  </a:lnTo>
                  <a:lnTo>
                    <a:pt x="1951" y="915"/>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5" y="910"/>
                  </a:lnTo>
                  <a:lnTo>
                    <a:pt x="1955" y="910"/>
                  </a:lnTo>
                  <a:lnTo>
                    <a:pt x="1958" y="910"/>
                  </a:lnTo>
                  <a:lnTo>
                    <a:pt x="1958" y="910"/>
                  </a:lnTo>
                  <a:lnTo>
                    <a:pt x="1963" y="910"/>
                  </a:lnTo>
                  <a:lnTo>
                    <a:pt x="1963" y="910"/>
                  </a:lnTo>
                  <a:lnTo>
                    <a:pt x="1968" y="910"/>
                  </a:lnTo>
                  <a:lnTo>
                    <a:pt x="1968" y="910"/>
                  </a:lnTo>
                  <a:lnTo>
                    <a:pt x="2021" y="910"/>
                  </a:lnTo>
                  <a:lnTo>
                    <a:pt x="2021" y="910"/>
                  </a:lnTo>
                  <a:lnTo>
                    <a:pt x="2032" y="910"/>
                  </a:lnTo>
                  <a:lnTo>
                    <a:pt x="2032" y="910"/>
                  </a:lnTo>
                  <a:lnTo>
                    <a:pt x="2055" y="910"/>
                  </a:lnTo>
                  <a:lnTo>
                    <a:pt x="2055" y="908"/>
                  </a:lnTo>
                  <a:lnTo>
                    <a:pt x="2055" y="908"/>
                  </a:lnTo>
                  <a:lnTo>
                    <a:pt x="2055" y="908"/>
                  </a:lnTo>
                  <a:lnTo>
                    <a:pt x="2055" y="908"/>
                  </a:lnTo>
                  <a:lnTo>
                    <a:pt x="2055" y="908"/>
                  </a:lnTo>
                  <a:lnTo>
                    <a:pt x="2055" y="908"/>
                  </a:lnTo>
                  <a:lnTo>
                    <a:pt x="2055" y="908"/>
                  </a:lnTo>
                  <a:lnTo>
                    <a:pt x="2055" y="908"/>
                  </a:lnTo>
                  <a:lnTo>
                    <a:pt x="2055" y="907"/>
                  </a:lnTo>
                  <a:lnTo>
                    <a:pt x="2055" y="907"/>
                  </a:lnTo>
                  <a:lnTo>
                    <a:pt x="2055"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9"/>
                  </a:lnTo>
                  <a:lnTo>
                    <a:pt x="2058" y="899"/>
                  </a:lnTo>
                  <a:lnTo>
                    <a:pt x="2058" y="899"/>
                  </a:lnTo>
                  <a:lnTo>
                    <a:pt x="2058" y="899"/>
                  </a:lnTo>
                  <a:lnTo>
                    <a:pt x="2058" y="899"/>
                  </a:lnTo>
                  <a:lnTo>
                    <a:pt x="2058" y="899"/>
                  </a:lnTo>
                  <a:lnTo>
                    <a:pt x="2058" y="896"/>
                  </a:lnTo>
                  <a:lnTo>
                    <a:pt x="2059" y="896"/>
                  </a:lnTo>
                  <a:lnTo>
                    <a:pt x="2059" y="894"/>
                  </a:lnTo>
                  <a:lnTo>
                    <a:pt x="2059" y="894"/>
                  </a:lnTo>
                  <a:lnTo>
                    <a:pt x="2059" y="894"/>
                  </a:lnTo>
                  <a:lnTo>
                    <a:pt x="2059" y="894"/>
                  </a:lnTo>
                  <a:lnTo>
                    <a:pt x="2059" y="893"/>
                  </a:lnTo>
                  <a:lnTo>
                    <a:pt x="2059" y="893"/>
                  </a:lnTo>
                  <a:lnTo>
                    <a:pt x="2059" y="893"/>
                  </a:lnTo>
                  <a:lnTo>
                    <a:pt x="2059" y="893"/>
                  </a:lnTo>
                  <a:lnTo>
                    <a:pt x="2059" y="892"/>
                  </a:lnTo>
                  <a:lnTo>
                    <a:pt x="2059" y="892"/>
                  </a:lnTo>
                  <a:lnTo>
                    <a:pt x="2059" y="892"/>
                  </a:lnTo>
                  <a:lnTo>
                    <a:pt x="2059" y="892"/>
                  </a:lnTo>
                  <a:lnTo>
                    <a:pt x="2059" y="892"/>
                  </a:lnTo>
                  <a:lnTo>
                    <a:pt x="2060" y="892"/>
                  </a:lnTo>
                  <a:lnTo>
                    <a:pt x="2060" y="892"/>
                  </a:lnTo>
                  <a:lnTo>
                    <a:pt x="2060" y="892"/>
                  </a:lnTo>
                  <a:lnTo>
                    <a:pt x="2060" y="892"/>
                  </a:lnTo>
                  <a:lnTo>
                    <a:pt x="2061" y="892"/>
                  </a:lnTo>
                  <a:lnTo>
                    <a:pt x="2061" y="892"/>
                  </a:lnTo>
                  <a:lnTo>
                    <a:pt x="2064" y="892"/>
                  </a:lnTo>
                  <a:lnTo>
                    <a:pt x="2064" y="892"/>
                  </a:lnTo>
                  <a:lnTo>
                    <a:pt x="2077" y="892"/>
                  </a:lnTo>
                  <a:lnTo>
                    <a:pt x="2077" y="899"/>
                  </a:lnTo>
                  <a:lnTo>
                    <a:pt x="2077" y="899"/>
                  </a:lnTo>
                  <a:lnTo>
                    <a:pt x="2077" y="899"/>
                  </a:lnTo>
                  <a:lnTo>
                    <a:pt x="2077" y="899"/>
                  </a:lnTo>
                  <a:lnTo>
                    <a:pt x="2077" y="899"/>
                  </a:lnTo>
                  <a:lnTo>
                    <a:pt x="2077" y="899"/>
                  </a:lnTo>
                  <a:lnTo>
                    <a:pt x="2077" y="889"/>
                  </a:lnTo>
                  <a:lnTo>
                    <a:pt x="2077" y="889"/>
                  </a:lnTo>
                  <a:lnTo>
                    <a:pt x="2077" y="889"/>
                  </a:lnTo>
                  <a:lnTo>
                    <a:pt x="2077" y="889"/>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8" y="887"/>
                  </a:lnTo>
                  <a:lnTo>
                    <a:pt x="2078" y="887"/>
                  </a:lnTo>
                  <a:lnTo>
                    <a:pt x="2078" y="887"/>
                  </a:lnTo>
                  <a:lnTo>
                    <a:pt x="2078" y="887"/>
                  </a:lnTo>
                  <a:lnTo>
                    <a:pt x="2078" y="887"/>
                  </a:lnTo>
                  <a:lnTo>
                    <a:pt x="2078" y="887"/>
                  </a:lnTo>
                  <a:lnTo>
                    <a:pt x="2078" y="887"/>
                  </a:lnTo>
                  <a:lnTo>
                    <a:pt x="2078" y="887"/>
                  </a:lnTo>
                  <a:lnTo>
                    <a:pt x="2079" y="887"/>
                  </a:lnTo>
                  <a:lnTo>
                    <a:pt x="2079" y="887"/>
                  </a:lnTo>
                  <a:lnTo>
                    <a:pt x="2080" y="887"/>
                  </a:lnTo>
                  <a:lnTo>
                    <a:pt x="2080" y="886"/>
                  </a:lnTo>
                  <a:lnTo>
                    <a:pt x="2080" y="886"/>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2" y="885"/>
                  </a:lnTo>
                  <a:lnTo>
                    <a:pt x="2082" y="885"/>
                  </a:lnTo>
                  <a:lnTo>
                    <a:pt x="2082" y="885"/>
                  </a:lnTo>
                  <a:lnTo>
                    <a:pt x="2082" y="885"/>
                  </a:lnTo>
                  <a:lnTo>
                    <a:pt x="2083" y="885"/>
                  </a:lnTo>
                  <a:lnTo>
                    <a:pt x="2083" y="885"/>
                  </a:lnTo>
                  <a:lnTo>
                    <a:pt x="2085" y="885"/>
                  </a:lnTo>
                  <a:lnTo>
                    <a:pt x="2085" y="884"/>
                  </a:lnTo>
                  <a:lnTo>
                    <a:pt x="2085" y="884"/>
                  </a:lnTo>
                  <a:lnTo>
                    <a:pt x="2085" y="884"/>
                  </a:lnTo>
                  <a:lnTo>
                    <a:pt x="2085" y="884"/>
                  </a:lnTo>
                  <a:lnTo>
                    <a:pt x="2085" y="884"/>
                  </a:lnTo>
                  <a:lnTo>
                    <a:pt x="2086" y="884"/>
                  </a:lnTo>
                  <a:lnTo>
                    <a:pt x="2086" y="884"/>
                  </a:lnTo>
                  <a:lnTo>
                    <a:pt x="2086" y="884"/>
                  </a:lnTo>
                  <a:lnTo>
                    <a:pt x="2086" y="884"/>
                  </a:lnTo>
                  <a:lnTo>
                    <a:pt x="2087" y="884"/>
                  </a:lnTo>
                  <a:lnTo>
                    <a:pt x="2087" y="884"/>
                  </a:lnTo>
                  <a:lnTo>
                    <a:pt x="2088" y="884"/>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9" y="883"/>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90" y="882"/>
                  </a:lnTo>
                  <a:lnTo>
                    <a:pt x="2090" y="882"/>
                  </a:lnTo>
                  <a:lnTo>
                    <a:pt x="2090" y="882"/>
                  </a:lnTo>
                  <a:lnTo>
                    <a:pt x="2090" y="882"/>
                  </a:lnTo>
                  <a:lnTo>
                    <a:pt x="2090" y="882"/>
                  </a:lnTo>
                  <a:lnTo>
                    <a:pt x="2090" y="882"/>
                  </a:lnTo>
                  <a:lnTo>
                    <a:pt x="2090" y="882"/>
                  </a:lnTo>
                  <a:lnTo>
                    <a:pt x="2090" y="882"/>
                  </a:lnTo>
                  <a:lnTo>
                    <a:pt x="2090" y="882"/>
                  </a:lnTo>
                  <a:lnTo>
                    <a:pt x="2090"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6" y="882"/>
                  </a:lnTo>
                  <a:lnTo>
                    <a:pt x="2136" y="882"/>
                  </a:lnTo>
                  <a:lnTo>
                    <a:pt x="2138" y="882"/>
                  </a:lnTo>
                  <a:lnTo>
                    <a:pt x="2138" y="881"/>
                  </a:lnTo>
                  <a:lnTo>
                    <a:pt x="2138" y="881"/>
                  </a:lnTo>
                  <a:lnTo>
                    <a:pt x="2138" y="881"/>
                  </a:lnTo>
                  <a:lnTo>
                    <a:pt x="2141" y="881"/>
                  </a:lnTo>
                  <a:lnTo>
                    <a:pt x="2141" y="881"/>
                  </a:lnTo>
                  <a:lnTo>
                    <a:pt x="2144" y="881"/>
                  </a:lnTo>
                  <a:lnTo>
                    <a:pt x="2144" y="880"/>
                  </a:lnTo>
                  <a:lnTo>
                    <a:pt x="2144" y="880"/>
                  </a:lnTo>
                  <a:lnTo>
                    <a:pt x="2144" y="880"/>
                  </a:lnTo>
                  <a:lnTo>
                    <a:pt x="2144" y="880"/>
                  </a:lnTo>
                  <a:lnTo>
                    <a:pt x="2144" y="880"/>
                  </a:lnTo>
                  <a:lnTo>
                    <a:pt x="2144" y="880"/>
                  </a:lnTo>
                  <a:lnTo>
                    <a:pt x="2144" y="878"/>
                  </a:lnTo>
                  <a:lnTo>
                    <a:pt x="2144" y="878"/>
                  </a:lnTo>
                  <a:lnTo>
                    <a:pt x="2144" y="878"/>
                  </a:lnTo>
                  <a:lnTo>
                    <a:pt x="2144" y="878"/>
                  </a:lnTo>
                  <a:lnTo>
                    <a:pt x="2144" y="878"/>
                  </a:lnTo>
                  <a:lnTo>
                    <a:pt x="2144" y="878"/>
                  </a:lnTo>
                  <a:lnTo>
                    <a:pt x="2144" y="878"/>
                  </a:lnTo>
                  <a:lnTo>
                    <a:pt x="2145" y="878"/>
                  </a:lnTo>
                  <a:lnTo>
                    <a:pt x="2145" y="878"/>
                  </a:lnTo>
                  <a:lnTo>
                    <a:pt x="2147" y="878"/>
                  </a:lnTo>
                  <a:lnTo>
                    <a:pt x="2147" y="878"/>
                  </a:lnTo>
                  <a:lnTo>
                    <a:pt x="2149" y="878"/>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51" y="877"/>
                  </a:lnTo>
                  <a:lnTo>
                    <a:pt x="2151" y="871"/>
                  </a:lnTo>
                  <a:lnTo>
                    <a:pt x="2151" y="871"/>
                  </a:lnTo>
                  <a:lnTo>
                    <a:pt x="2151" y="871"/>
                  </a:lnTo>
                  <a:lnTo>
                    <a:pt x="2151" y="871"/>
                  </a:lnTo>
                  <a:lnTo>
                    <a:pt x="2151" y="871"/>
                  </a:lnTo>
                  <a:lnTo>
                    <a:pt x="2151" y="871"/>
                  </a:lnTo>
                  <a:lnTo>
                    <a:pt x="2151" y="871"/>
                  </a:lnTo>
                  <a:lnTo>
                    <a:pt x="2151" y="871"/>
                  </a:lnTo>
                  <a:lnTo>
                    <a:pt x="2151" y="870"/>
                  </a:lnTo>
                  <a:lnTo>
                    <a:pt x="2151" y="870"/>
                  </a:lnTo>
                  <a:lnTo>
                    <a:pt x="2151" y="870"/>
                  </a:lnTo>
                  <a:lnTo>
                    <a:pt x="2151" y="870"/>
                  </a:lnTo>
                  <a:lnTo>
                    <a:pt x="2151" y="870"/>
                  </a:lnTo>
                  <a:lnTo>
                    <a:pt x="2151" y="870"/>
                  </a:lnTo>
                  <a:lnTo>
                    <a:pt x="2151" y="870"/>
                  </a:lnTo>
                  <a:lnTo>
                    <a:pt x="2151" y="870"/>
                  </a:lnTo>
                  <a:lnTo>
                    <a:pt x="2151" y="870"/>
                  </a:lnTo>
                  <a:lnTo>
                    <a:pt x="2152" y="870"/>
                  </a:lnTo>
                  <a:lnTo>
                    <a:pt x="2152" y="869"/>
                  </a:lnTo>
                  <a:lnTo>
                    <a:pt x="2152" y="869"/>
                  </a:lnTo>
                  <a:lnTo>
                    <a:pt x="2152" y="869"/>
                  </a:lnTo>
                  <a:lnTo>
                    <a:pt x="2152" y="869"/>
                  </a:lnTo>
                  <a:lnTo>
                    <a:pt x="2152" y="869"/>
                  </a:lnTo>
                  <a:lnTo>
                    <a:pt x="2152" y="869"/>
                  </a:lnTo>
                  <a:lnTo>
                    <a:pt x="2152" y="869"/>
                  </a:lnTo>
                  <a:lnTo>
                    <a:pt x="2152" y="869"/>
                  </a:lnTo>
                  <a:lnTo>
                    <a:pt x="2152" y="869"/>
                  </a:lnTo>
                  <a:lnTo>
                    <a:pt x="2153" y="869"/>
                  </a:lnTo>
                  <a:lnTo>
                    <a:pt x="2153" y="869"/>
                  </a:lnTo>
                  <a:lnTo>
                    <a:pt x="2153" y="869"/>
                  </a:lnTo>
                  <a:lnTo>
                    <a:pt x="2153"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7"/>
                  </a:lnTo>
                  <a:lnTo>
                    <a:pt x="2154" y="867"/>
                  </a:lnTo>
                  <a:lnTo>
                    <a:pt x="2154" y="867"/>
                  </a:lnTo>
                  <a:lnTo>
                    <a:pt x="2154" y="867"/>
                  </a:lnTo>
                  <a:lnTo>
                    <a:pt x="2154" y="867"/>
                  </a:lnTo>
                  <a:lnTo>
                    <a:pt x="2154" y="867"/>
                  </a:lnTo>
                  <a:lnTo>
                    <a:pt x="2154" y="867"/>
                  </a:lnTo>
                  <a:lnTo>
                    <a:pt x="2154" y="867"/>
                  </a:lnTo>
                  <a:lnTo>
                    <a:pt x="2154" y="867"/>
                  </a:lnTo>
                  <a:lnTo>
                    <a:pt x="2155" y="867"/>
                  </a:lnTo>
                  <a:lnTo>
                    <a:pt x="2155" y="863"/>
                  </a:lnTo>
                  <a:lnTo>
                    <a:pt x="2155" y="863"/>
                  </a:lnTo>
                  <a:lnTo>
                    <a:pt x="2155" y="863"/>
                  </a:lnTo>
                  <a:lnTo>
                    <a:pt x="2158" y="863"/>
                  </a:lnTo>
                  <a:lnTo>
                    <a:pt x="2158" y="863"/>
                  </a:lnTo>
                  <a:lnTo>
                    <a:pt x="2175" y="863"/>
                  </a:lnTo>
                  <a:lnTo>
                    <a:pt x="2175" y="862"/>
                  </a:lnTo>
                  <a:lnTo>
                    <a:pt x="2175" y="862"/>
                  </a:lnTo>
                  <a:lnTo>
                    <a:pt x="2175" y="862"/>
                  </a:lnTo>
                  <a:lnTo>
                    <a:pt x="2175" y="862"/>
                  </a:lnTo>
                  <a:lnTo>
                    <a:pt x="2175" y="862"/>
                  </a:lnTo>
                  <a:lnTo>
                    <a:pt x="2175" y="862"/>
                  </a:lnTo>
                  <a:lnTo>
                    <a:pt x="2175" y="862"/>
                  </a:lnTo>
                  <a:lnTo>
                    <a:pt x="2175" y="862"/>
                  </a:lnTo>
                  <a:lnTo>
                    <a:pt x="2175" y="862"/>
                  </a:lnTo>
                  <a:lnTo>
                    <a:pt x="2176" y="862"/>
                  </a:lnTo>
                  <a:lnTo>
                    <a:pt x="2176" y="862"/>
                  </a:lnTo>
                  <a:lnTo>
                    <a:pt x="2178" y="862"/>
                  </a:lnTo>
                  <a:lnTo>
                    <a:pt x="2178" y="861"/>
                  </a:lnTo>
                  <a:lnTo>
                    <a:pt x="2182" y="861"/>
                  </a:lnTo>
                  <a:lnTo>
                    <a:pt x="2182" y="856"/>
                  </a:lnTo>
                  <a:lnTo>
                    <a:pt x="2182" y="856"/>
                  </a:lnTo>
                  <a:lnTo>
                    <a:pt x="2182" y="856"/>
                  </a:lnTo>
                  <a:lnTo>
                    <a:pt x="2182" y="856"/>
                  </a:lnTo>
                  <a:lnTo>
                    <a:pt x="2182" y="856"/>
                  </a:lnTo>
                  <a:lnTo>
                    <a:pt x="2182" y="856"/>
                  </a:lnTo>
                  <a:lnTo>
                    <a:pt x="2182" y="856"/>
                  </a:lnTo>
                  <a:lnTo>
                    <a:pt x="2183" y="856"/>
                  </a:lnTo>
                  <a:lnTo>
                    <a:pt x="2183" y="854"/>
                  </a:lnTo>
                  <a:lnTo>
                    <a:pt x="2183" y="854"/>
                  </a:lnTo>
                  <a:lnTo>
                    <a:pt x="2183" y="854"/>
                  </a:lnTo>
                  <a:lnTo>
                    <a:pt x="2183" y="854"/>
                  </a:lnTo>
                  <a:lnTo>
                    <a:pt x="2183" y="854"/>
                  </a:lnTo>
                  <a:lnTo>
                    <a:pt x="2183" y="854"/>
                  </a:lnTo>
                  <a:lnTo>
                    <a:pt x="2183" y="854"/>
                  </a:lnTo>
                  <a:lnTo>
                    <a:pt x="2183" y="854"/>
                  </a:lnTo>
                  <a:lnTo>
                    <a:pt x="2183" y="854"/>
                  </a:lnTo>
                  <a:lnTo>
                    <a:pt x="2183" y="854"/>
                  </a:lnTo>
                  <a:lnTo>
                    <a:pt x="2183" y="851"/>
                  </a:lnTo>
                  <a:lnTo>
                    <a:pt x="2183" y="851"/>
                  </a:lnTo>
                  <a:lnTo>
                    <a:pt x="2183" y="851"/>
                  </a:lnTo>
                  <a:lnTo>
                    <a:pt x="2183" y="851"/>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5" y="849"/>
                  </a:lnTo>
                  <a:lnTo>
                    <a:pt x="2185" y="849"/>
                  </a:lnTo>
                  <a:lnTo>
                    <a:pt x="2185" y="849"/>
                  </a:lnTo>
                  <a:lnTo>
                    <a:pt x="2185" y="848"/>
                  </a:lnTo>
                  <a:lnTo>
                    <a:pt x="2185" y="848"/>
                  </a:lnTo>
                  <a:lnTo>
                    <a:pt x="2185" y="848"/>
                  </a:lnTo>
                  <a:lnTo>
                    <a:pt x="2185" y="848"/>
                  </a:lnTo>
                  <a:lnTo>
                    <a:pt x="2185" y="848"/>
                  </a:lnTo>
                  <a:lnTo>
                    <a:pt x="2185" y="848"/>
                  </a:lnTo>
                  <a:lnTo>
                    <a:pt x="2185" y="848"/>
                  </a:lnTo>
                  <a:lnTo>
                    <a:pt x="2185" y="848"/>
                  </a:lnTo>
                  <a:lnTo>
                    <a:pt x="2185" y="844"/>
                  </a:lnTo>
                  <a:lnTo>
                    <a:pt x="2185" y="844"/>
                  </a:lnTo>
                  <a:lnTo>
                    <a:pt x="2185" y="844"/>
                  </a:lnTo>
                  <a:lnTo>
                    <a:pt x="2186" y="844"/>
                  </a:lnTo>
                  <a:lnTo>
                    <a:pt x="2186" y="840"/>
                  </a:lnTo>
                  <a:lnTo>
                    <a:pt x="2186" y="840"/>
                  </a:lnTo>
                  <a:lnTo>
                    <a:pt x="2186" y="840"/>
                  </a:lnTo>
                  <a:lnTo>
                    <a:pt x="2186" y="840"/>
                  </a:lnTo>
                  <a:lnTo>
                    <a:pt x="2186" y="840"/>
                  </a:lnTo>
                  <a:lnTo>
                    <a:pt x="2186" y="840"/>
                  </a:lnTo>
                  <a:lnTo>
                    <a:pt x="2186" y="840"/>
                  </a:lnTo>
                  <a:lnTo>
                    <a:pt x="2186" y="840"/>
                  </a:lnTo>
                  <a:lnTo>
                    <a:pt x="2186" y="840"/>
                  </a:lnTo>
                  <a:lnTo>
                    <a:pt x="2187" y="840"/>
                  </a:lnTo>
                  <a:lnTo>
                    <a:pt x="2187" y="840"/>
                  </a:lnTo>
                  <a:lnTo>
                    <a:pt x="2187" y="840"/>
                  </a:lnTo>
                  <a:lnTo>
                    <a:pt x="2187" y="840"/>
                  </a:lnTo>
                  <a:lnTo>
                    <a:pt x="2187" y="840"/>
                  </a:lnTo>
                  <a:lnTo>
                    <a:pt x="2187" y="840"/>
                  </a:lnTo>
                  <a:lnTo>
                    <a:pt x="2187" y="840"/>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8" y="837"/>
                  </a:lnTo>
                  <a:lnTo>
                    <a:pt x="2188" y="837"/>
                  </a:lnTo>
                  <a:lnTo>
                    <a:pt x="2190" y="837"/>
                  </a:lnTo>
                  <a:lnTo>
                    <a:pt x="2190" y="837"/>
                  </a:lnTo>
                  <a:lnTo>
                    <a:pt x="2193" y="837"/>
                  </a:lnTo>
                  <a:lnTo>
                    <a:pt x="2193" y="837"/>
                  </a:lnTo>
                  <a:lnTo>
                    <a:pt x="2214" y="837"/>
                  </a:lnTo>
                  <a:lnTo>
                    <a:pt x="2214" y="837"/>
                  </a:lnTo>
                  <a:lnTo>
                    <a:pt x="2214" y="837"/>
                  </a:lnTo>
                  <a:lnTo>
                    <a:pt x="2214" y="837"/>
                  </a:lnTo>
                  <a:lnTo>
                    <a:pt x="2214" y="837"/>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4"/>
                  </a:lnTo>
                  <a:lnTo>
                    <a:pt x="2215" y="834"/>
                  </a:lnTo>
                  <a:lnTo>
                    <a:pt x="2215" y="833"/>
                  </a:lnTo>
                  <a:lnTo>
                    <a:pt x="2215" y="833"/>
                  </a:lnTo>
                  <a:lnTo>
                    <a:pt x="2215" y="833"/>
                  </a:lnTo>
                  <a:lnTo>
                    <a:pt x="2215" y="833"/>
                  </a:lnTo>
                  <a:lnTo>
                    <a:pt x="2215" y="833"/>
                  </a:lnTo>
                  <a:lnTo>
                    <a:pt x="2216" y="833"/>
                  </a:lnTo>
                  <a:lnTo>
                    <a:pt x="2216" y="833"/>
                  </a:lnTo>
                  <a:lnTo>
                    <a:pt x="2217" y="833"/>
                  </a:lnTo>
                  <a:lnTo>
                    <a:pt x="2217" y="833"/>
                  </a:lnTo>
                  <a:lnTo>
                    <a:pt x="2217" y="833"/>
                  </a:lnTo>
                  <a:lnTo>
                    <a:pt x="2217" y="831"/>
                  </a:lnTo>
                  <a:lnTo>
                    <a:pt x="2217" y="831"/>
                  </a:lnTo>
                  <a:lnTo>
                    <a:pt x="2217" y="829"/>
                  </a:lnTo>
                  <a:lnTo>
                    <a:pt x="2217" y="829"/>
                  </a:lnTo>
                  <a:lnTo>
                    <a:pt x="2217" y="829"/>
                  </a:lnTo>
                  <a:lnTo>
                    <a:pt x="2217" y="829"/>
                  </a:lnTo>
                  <a:lnTo>
                    <a:pt x="2217" y="828"/>
                  </a:lnTo>
                  <a:lnTo>
                    <a:pt x="2217" y="828"/>
                  </a:lnTo>
                  <a:lnTo>
                    <a:pt x="2217" y="828"/>
                  </a:lnTo>
                  <a:lnTo>
                    <a:pt x="2217" y="828"/>
                  </a:lnTo>
                  <a:lnTo>
                    <a:pt x="2217" y="828"/>
                  </a:lnTo>
                  <a:lnTo>
                    <a:pt x="2217" y="828"/>
                  </a:lnTo>
                  <a:lnTo>
                    <a:pt x="2217" y="827"/>
                  </a:lnTo>
                  <a:lnTo>
                    <a:pt x="2217" y="827"/>
                  </a:lnTo>
                  <a:lnTo>
                    <a:pt x="2217" y="827"/>
                  </a:lnTo>
                  <a:lnTo>
                    <a:pt x="2218" y="827"/>
                  </a:lnTo>
                  <a:lnTo>
                    <a:pt x="2218" y="827"/>
                  </a:lnTo>
                  <a:lnTo>
                    <a:pt x="2218" y="827"/>
                  </a:lnTo>
                  <a:lnTo>
                    <a:pt x="2218" y="825"/>
                  </a:lnTo>
                  <a:lnTo>
                    <a:pt x="2218" y="825"/>
                  </a:lnTo>
                  <a:lnTo>
                    <a:pt x="2218" y="823"/>
                  </a:lnTo>
                  <a:lnTo>
                    <a:pt x="2218" y="823"/>
                  </a:lnTo>
                  <a:lnTo>
                    <a:pt x="2218" y="823"/>
                  </a:lnTo>
                  <a:lnTo>
                    <a:pt x="2221" y="823"/>
                  </a:lnTo>
                  <a:lnTo>
                    <a:pt x="2221" y="899"/>
                  </a:lnTo>
                  <a:lnTo>
                    <a:pt x="2221" y="899"/>
                  </a:lnTo>
                  <a:lnTo>
                    <a:pt x="2221" y="899"/>
                  </a:lnTo>
                  <a:lnTo>
                    <a:pt x="2221" y="899"/>
                  </a:lnTo>
                  <a:lnTo>
                    <a:pt x="2221" y="899"/>
                  </a:lnTo>
                  <a:lnTo>
                    <a:pt x="2221" y="899"/>
                  </a:lnTo>
                  <a:lnTo>
                    <a:pt x="2221" y="899"/>
                  </a:lnTo>
                  <a:lnTo>
                    <a:pt x="2221" y="899"/>
                  </a:lnTo>
                  <a:lnTo>
                    <a:pt x="2221" y="820"/>
                  </a:lnTo>
                  <a:lnTo>
                    <a:pt x="2221" y="820"/>
                  </a:lnTo>
                  <a:lnTo>
                    <a:pt x="2221" y="820"/>
                  </a:lnTo>
                  <a:lnTo>
                    <a:pt x="2231" y="820"/>
                  </a:lnTo>
                  <a:lnTo>
                    <a:pt x="2231" y="818"/>
                  </a:lnTo>
                  <a:lnTo>
                    <a:pt x="2231" y="818"/>
                  </a:lnTo>
                  <a:lnTo>
                    <a:pt x="2231" y="818"/>
                  </a:lnTo>
                  <a:lnTo>
                    <a:pt x="2231" y="818"/>
                  </a:lnTo>
                  <a:lnTo>
                    <a:pt x="2231" y="818"/>
                  </a:lnTo>
                  <a:lnTo>
                    <a:pt x="2231" y="818"/>
                  </a:lnTo>
                  <a:lnTo>
                    <a:pt x="2231" y="818"/>
                  </a:lnTo>
                  <a:lnTo>
                    <a:pt x="2231" y="818"/>
                  </a:lnTo>
                  <a:lnTo>
                    <a:pt x="2231" y="818"/>
                  </a:lnTo>
                  <a:lnTo>
                    <a:pt x="2233" y="818"/>
                  </a:lnTo>
                  <a:lnTo>
                    <a:pt x="2233" y="818"/>
                  </a:lnTo>
                  <a:lnTo>
                    <a:pt x="2239" y="818"/>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40" y="814"/>
                  </a:lnTo>
                  <a:lnTo>
                    <a:pt x="2240" y="814"/>
                  </a:lnTo>
                  <a:lnTo>
                    <a:pt x="2240" y="814"/>
                  </a:lnTo>
                  <a:lnTo>
                    <a:pt x="2240" y="814"/>
                  </a:lnTo>
                  <a:lnTo>
                    <a:pt x="2240" y="814"/>
                  </a:lnTo>
                  <a:lnTo>
                    <a:pt x="2240" y="814"/>
                  </a:lnTo>
                  <a:lnTo>
                    <a:pt x="2241" y="814"/>
                  </a:lnTo>
                  <a:lnTo>
                    <a:pt x="2241" y="814"/>
                  </a:lnTo>
                  <a:lnTo>
                    <a:pt x="2241" y="814"/>
                  </a:lnTo>
                  <a:lnTo>
                    <a:pt x="2241" y="814"/>
                  </a:lnTo>
                  <a:lnTo>
                    <a:pt x="2243" y="814"/>
                  </a:lnTo>
                  <a:lnTo>
                    <a:pt x="2243" y="814"/>
                  </a:lnTo>
                  <a:lnTo>
                    <a:pt x="2249" y="814"/>
                  </a:lnTo>
                  <a:lnTo>
                    <a:pt x="2249" y="814"/>
                  </a:lnTo>
                  <a:lnTo>
                    <a:pt x="2265" y="814"/>
                  </a:lnTo>
                  <a:lnTo>
                    <a:pt x="2265" y="813"/>
                  </a:lnTo>
                  <a:lnTo>
                    <a:pt x="2266" y="813"/>
                  </a:lnTo>
                  <a:lnTo>
                    <a:pt x="2266" y="812"/>
                  </a:lnTo>
                  <a:lnTo>
                    <a:pt x="2266" y="812"/>
                  </a:lnTo>
                  <a:lnTo>
                    <a:pt x="2266" y="812"/>
                  </a:lnTo>
                  <a:lnTo>
                    <a:pt x="2266" y="812"/>
                  </a:lnTo>
                  <a:lnTo>
                    <a:pt x="2266" y="812"/>
                  </a:lnTo>
                  <a:lnTo>
                    <a:pt x="2266" y="812"/>
                  </a:lnTo>
                  <a:lnTo>
                    <a:pt x="2266" y="812"/>
                  </a:lnTo>
                  <a:lnTo>
                    <a:pt x="2266" y="812"/>
                  </a:lnTo>
                  <a:lnTo>
                    <a:pt x="2266" y="812"/>
                  </a:lnTo>
                  <a:lnTo>
                    <a:pt x="2267" y="812"/>
                  </a:lnTo>
                  <a:lnTo>
                    <a:pt x="2267" y="812"/>
                  </a:lnTo>
                  <a:lnTo>
                    <a:pt x="2267" y="812"/>
                  </a:lnTo>
                  <a:lnTo>
                    <a:pt x="2267" y="812"/>
                  </a:lnTo>
                  <a:lnTo>
                    <a:pt x="2269" y="812"/>
                  </a:lnTo>
                  <a:lnTo>
                    <a:pt x="2269" y="812"/>
                  </a:lnTo>
                  <a:lnTo>
                    <a:pt x="2273" y="812"/>
                  </a:lnTo>
                  <a:lnTo>
                    <a:pt x="2273" y="810"/>
                  </a:lnTo>
                  <a:lnTo>
                    <a:pt x="2273" y="810"/>
                  </a:lnTo>
                  <a:lnTo>
                    <a:pt x="2273" y="810"/>
                  </a:lnTo>
                  <a:lnTo>
                    <a:pt x="2273" y="810"/>
                  </a:lnTo>
                  <a:lnTo>
                    <a:pt x="2273" y="810"/>
                  </a:lnTo>
                  <a:lnTo>
                    <a:pt x="2273" y="810"/>
                  </a:lnTo>
                  <a:lnTo>
                    <a:pt x="2273" y="810"/>
                  </a:lnTo>
                  <a:lnTo>
                    <a:pt x="2273" y="810"/>
                  </a:lnTo>
                  <a:lnTo>
                    <a:pt x="2273" y="809"/>
                  </a:lnTo>
                  <a:lnTo>
                    <a:pt x="2275" y="809"/>
                  </a:lnTo>
                  <a:lnTo>
                    <a:pt x="2275" y="809"/>
                  </a:lnTo>
                  <a:lnTo>
                    <a:pt x="2277" y="809"/>
                  </a:lnTo>
                  <a:lnTo>
                    <a:pt x="2277" y="808"/>
                  </a:lnTo>
                  <a:lnTo>
                    <a:pt x="2277" y="808"/>
                  </a:lnTo>
                  <a:lnTo>
                    <a:pt x="2277" y="808"/>
                  </a:lnTo>
                  <a:lnTo>
                    <a:pt x="2277" y="808"/>
                  </a:lnTo>
                  <a:lnTo>
                    <a:pt x="2277" y="808"/>
                  </a:lnTo>
                  <a:lnTo>
                    <a:pt x="2278" y="808"/>
                  </a:lnTo>
                  <a:lnTo>
                    <a:pt x="2278" y="808"/>
                  </a:lnTo>
                  <a:lnTo>
                    <a:pt x="2278" y="808"/>
                  </a:lnTo>
                  <a:lnTo>
                    <a:pt x="2278" y="808"/>
                  </a:lnTo>
                  <a:lnTo>
                    <a:pt x="2279" y="808"/>
                  </a:lnTo>
                  <a:lnTo>
                    <a:pt x="2279" y="808"/>
                  </a:lnTo>
                  <a:lnTo>
                    <a:pt x="2279" y="808"/>
                  </a:lnTo>
                  <a:lnTo>
                    <a:pt x="2279" y="808"/>
                  </a:lnTo>
                  <a:lnTo>
                    <a:pt x="2280" y="808"/>
                  </a:lnTo>
                  <a:lnTo>
                    <a:pt x="2280" y="808"/>
                  </a:lnTo>
                  <a:lnTo>
                    <a:pt x="2282" y="808"/>
                  </a:lnTo>
                  <a:lnTo>
                    <a:pt x="2282" y="808"/>
                  </a:lnTo>
                  <a:lnTo>
                    <a:pt x="2283" y="808"/>
                  </a:lnTo>
                  <a:lnTo>
                    <a:pt x="2283" y="808"/>
                  </a:lnTo>
                  <a:lnTo>
                    <a:pt x="2285" y="808"/>
                  </a:lnTo>
                  <a:lnTo>
                    <a:pt x="2285" y="808"/>
                  </a:lnTo>
                  <a:lnTo>
                    <a:pt x="2288" y="808"/>
                  </a:lnTo>
                  <a:lnTo>
                    <a:pt x="2288" y="808"/>
                  </a:lnTo>
                  <a:lnTo>
                    <a:pt x="2292" y="808"/>
                  </a:lnTo>
                  <a:lnTo>
                    <a:pt x="2292" y="807"/>
                  </a:lnTo>
                  <a:lnTo>
                    <a:pt x="2293" y="807"/>
                  </a:lnTo>
                  <a:lnTo>
                    <a:pt x="2293" y="806"/>
                  </a:lnTo>
                  <a:lnTo>
                    <a:pt x="2294" y="806"/>
                  </a:lnTo>
                  <a:lnTo>
                    <a:pt x="2294" y="806"/>
                  </a:lnTo>
                  <a:lnTo>
                    <a:pt x="2298" y="806"/>
                  </a:lnTo>
                  <a:lnTo>
                    <a:pt x="2298" y="806"/>
                  </a:lnTo>
                  <a:lnTo>
                    <a:pt x="2298" y="806"/>
                  </a:lnTo>
                  <a:lnTo>
                    <a:pt x="2298" y="806"/>
                  </a:lnTo>
                  <a:lnTo>
                    <a:pt x="2298" y="806"/>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04"/>
                  </a:lnTo>
                  <a:lnTo>
                    <a:pt x="2298" y="804"/>
                  </a:lnTo>
                  <a:lnTo>
                    <a:pt x="2298" y="801"/>
                  </a:lnTo>
                  <a:lnTo>
                    <a:pt x="2299" y="801"/>
                  </a:lnTo>
                  <a:lnTo>
                    <a:pt x="2299" y="800"/>
                  </a:lnTo>
                  <a:lnTo>
                    <a:pt x="2308" y="800"/>
                  </a:lnTo>
                  <a:lnTo>
                    <a:pt x="2308" y="799"/>
                  </a:lnTo>
                  <a:lnTo>
                    <a:pt x="2311" y="799"/>
                  </a:lnTo>
                  <a:lnTo>
                    <a:pt x="2311" y="799"/>
                  </a:lnTo>
                  <a:lnTo>
                    <a:pt x="2350" y="799"/>
                  </a:lnTo>
                  <a:lnTo>
                    <a:pt x="2350" y="798"/>
                  </a:lnTo>
                  <a:lnTo>
                    <a:pt x="2350" y="798"/>
                  </a:lnTo>
                  <a:lnTo>
                    <a:pt x="2350" y="797"/>
                  </a:lnTo>
                  <a:lnTo>
                    <a:pt x="2351" y="797"/>
                  </a:lnTo>
                  <a:lnTo>
                    <a:pt x="2351" y="797"/>
                  </a:lnTo>
                  <a:lnTo>
                    <a:pt x="2365" y="797"/>
                  </a:lnTo>
                  <a:lnTo>
                    <a:pt x="2365" y="796"/>
                  </a:lnTo>
                  <a:lnTo>
                    <a:pt x="2365" y="796"/>
                  </a:lnTo>
                  <a:lnTo>
                    <a:pt x="2365" y="796"/>
                  </a:lnTo>
                  <a:lnTo>
                    <a:pt x="2365" y="796"/>
                  </a:lnTo>
                  <a:lnTo>
                    <a:pt x="2365" y="796"/>
                  </a:lnTo>
                  <a:lnTo>
                    <a:pt x="2365" y="796"/>
                  </a:lnTo>
                  <a:lnTo>
                    <a:pt x="2365" y="796"/>
                  </a:lnTo>
                  <a:lnTo>
                    <a:pt x="2366" y="796"/>
                  </a:lnTo>
                  <a:lnTo>
                    <a:pt x="2366" y="796"/>
                  </a:lnTo>
                  <a:lnTo>
                    <a:pt x="2367" y="796"/>
                  </a:lnTo>
                  <a:lnTo>
                    <a:pt x="2367" y="796"/>
                  </a:lnTo>
                  <a:lnTo>
                    <a:pt x="2369" y="796"/>
                  </a:lnTo>
                  <a:lnTo>
                    <a:pt x="2369" y="796"/>
                  </a:lnTo>
                  <a:lnTo>
                    <a:pt x="2371" y="796"/>
                  </a:lnTo>
                  <a:lnTo>
                    <a:pt x="2371" y="796"/>
                  </a:lnTo>
                  <a:lnTo>
                    <a:pt x="2382" y="796"/>
                  </a:lnTo>
                  <a:lnTo>
                    <a:pt x="2382"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11" y="796"/>
                  </a:lnTo>
                  <a:lnTo>
                    <a:pt x="2411" y="796"/>
                  </a:lnTo>
                  <a:lnTo>
                    <a:pt x="2413" y="796"/>
                  </a:lnTo>
                  <a:lnTo>
                    <a:pt x="2413" y="796"/>
                  </a:lnTo>
                  <a:lnTo>
                    <a:pt x="2417" y="796"/>
                  </a:lnTo>
                  <a:lnTo>
                    <a:pt x="2417" y="796"/>
                  </a:lnTo>
                  <a:lnTo>
                    <a:pt x="2422" y="796"/>
                  </a:lnTo>
                  <a:lnTo>
                    <a:pt x="2422" y="796"/>
                  </a:lnTo>
                  <a:lnTo>
                    <a:pt x="2428" y="796"/>
                  </a:lnTo>
                  <a:lnTo>
                    <a:pt x="2428" y="796"/>
                  </a:lnTo>
                  <a:lnTo>
                    <a:pt x="2439" y="796"/>
                  </a:lnTo>
                  <a:lnTo>
                    <a:pt x="2439" y="796"/>
                  </a:lnTo>
                  <a:lnTo>
                    <a:pt x="2451" y="796"/>
                  </a:lnTo>
                  <a:lnTo>
                    <a:pt x="2451" y="796"/>
                  </a:lnTo>
                  <a:lnTo>
                    <a:pt x="2451" y="796"/>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2" y="795"/>
                  </a:lnTo>
                  <a:lnTo>
                    <a:pt x="2452" y="795"/>
                  </a:lnTo>
                  <a:lnTo>
                    <a:pt x="2452" y="795"/>
                  </a:lnTo>
                  <a:lnTo>
                    <a:pt x="2452" y="795"/>
                  </a:lnTo>
                  <a:lnTo>
                    <a:pt x="2453" y="795"/>
                  </a:lnTo>
                  <a:lnTo>
                    <a:pt x="2453" y="795"/>
                  </a:lnTo>
                  <a:lnTo>
                    <a:pt x="2453" y="795"/>
                  </a:lnTo>
                  <a:lnTo>
                    <a:pt x="2453" y="795"/>
                  </a:lnTo>
                  <a:lnTo>
                    <a:pt x="2454" y="795"/>
                  </a:lnTo>
                  <a:lnTo>
                    <a:pt x="2454" y="795"/>
                  </a:lnTo>
                  <a:lnTo>
                    <a:pt x="2456" y="795"/>
                  </a:lnTo>
                  <a:lnTo>
                    <a:pt x="2456" y="795"/>
                  </a:lnTo>
                  <a:lnTo>
                    <a:pt x="2457" y="795"/>
                  </a:lnTo>
                  <a:lnTo>
                    <a:pt x="2457" y="795"/>
                  </a:lnTo>
                  <a:lnTo>
                    <a:pt x="2468" y="795"/>
                  </a:lnTo>
                  <a:lnTo>
                    <a:pt x="2468" y="793"/>
                  </a:lnTo>
                  <a:lnTo>
                    <a:pt x="2468" y="793"/>
                  </a:lnTo>
                  <a:lnTo>
                    <a:pt x="2468" y="793"/>
                  </a:lnTo>
                  <a:lnTo>
                    <a:pt x="2469" y="793"/>
                  </a:lnTo>
                  <a:lnTo>
                    <a:pt x="2469" y="793"/>
                  </a:lnTo>
                  <a:lnTo>
                    <a:pt x="2469" y="793"/>
                  </a:lnTo>
                  <a:lnTo>
                    <a:pt x="2469" y="793"/>
                  </a:lnTo>
                  <a:lnTo>
                    <a:pt x="2471" y="793"/>
                  </a:lnTo>
                  <a:lnTo>
                    <a:pt x="2471" y="899"/>
                  </a:lnTo>
                  <a:lnTo>
                    <a:pt x="2471" y="899"/>
                  </a:lnTo>
                  <a:lnTo>
                    <a:pt x="2471" y="899"/>
                  </a:lnTo>
                  <a:lnTo>
                    <a:pt x="2471" y="899"/>
                  </a:lnTo>
                  <a:lnTo>
                    <a:pt x="2471" y="788"/>
                  </a:lnTo>
                  <a:lnTo>
                    <a:pt x="2472" y="788"/>
                  </a:lnTo>
                  <a:lnTo>
                    <a:pt x="2472" y="788"/>
                  </a:lnTo>
                  <a:lnTo>
                    <a:pt x="2472" y="788"/>
                  </a:lnTo>
                  <a:lnTo>
                    <a:pt x="2472" y="788"/>
                  </a:lnTo>
                  <a:lnTo>
                    <a:pt x="2474" y="788"/>
                  </a:lnTo>
                  <a:lnTo>
                    <a:pt x="2474" y="788"/>
                  </a:lnTo>
                  <a:lnTo>
                    <a:pt x="2476" y="788"/>
                  </a:lnTo>
                  <a:lnTo>
                    <a:pt x="2476" y="788"/>
                  </a:lnTo>
                  <a:lnTo>
                    <a:pt x="2481" y="788"/>
                  </a:lnTo>
                  <a:lnTo>
                    <a:pt x="2481" y="788"/>
                  </a:lnTo>
                  <a:lnTo>
                    <a:pt x="2488" y="788"/>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9" y="784"/>
                  </a:lnTo>
                  <a:lnTo>
                    <a:pt x="2489" y="784"/>
                  </a:lnTo>
                  <a:lnTo>
                    <a:pt x="2490" y="784"/>
                  </a:lnTo>
                  <a:lnTo>
                    <a:pt x="2490" y="784"/>
                  </a:lnTo>
                  <a:lnTo>
                    <a:pt x="2492" y="784"/>
                  </a:lnTo>
                  <a:lnTo>
                    <a:pt x="2492" y="784"/>
                  </a:lnTo>
                  <a:lnTo>
                    <a:pt x="2493" y="784"/>
                  </a:lnTo>
                  <a:lnTo>
                    <a:pt x="2493" y="784"/>
                  </a:lnTo>
                  <a:lnTo>
                    <a:pt x="2495" y="784"/>
                  </a:lnTo>
                  <a:lnTo>
                    <a:pt x="2495" y="784"/>
                  </a:lnTo>
                  <a:lnTo>
                    <a:pt x="2496" y="784"/>
                  </a:lnTo>
                  <a:lnTo>
                    <a:pt x="2496" y="784"/>
                  </a:lnTo>
                  <a:lnTo>
                    <a:pt x="2499" y="784"/>
                  </a:lnTo>
                  <a:lnTo>
                    <a:pt x="2499" y="784"/>
                  </a:lnTo>
                  <a:lnTo>
                    <a:pt x="2503" y="784"/>
                  </a:lnTo>
                  <a:lnTo>
                    <a:pt x="2503" y="784"/>
                  </a:lnTo>
                  <a:lnTo>
                    <a:pt x="2514" y="784"/>
                  </a:lnTo>
                  <a:lnTo>
                    <a:pt x="2514" y="784"/>
                  </a:lnTo>
                  <a:lnTo>
                    <a:pt x="2524" y="784"/>
                  </a:lnTo>
                  <a:lnTo>
                    <a:pt x="2524" y="782"/>
                  </a:lnTo>
                  <a:lnTo>
                    <a:pt x="2526" y="782"/>
                  </a:lnTo>
                  <a:lnTo>
                    <a:pt x="2526" y="780"/>
                  </a:lnTo>
                  <a:lnTo>
                    <a:pt x="2526" y="780"/>
                  </a:lnTo>
                  <a:lnTo>
                    <a:pt x="2526" y="780"/>
                  </a:lnTo>
                  <a:lnTo>
                    <a:pt x="2526" y="780"/>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2"/>
                  </a:lnTo>
                  <a:lnTo>
                    <a:pt x="2526" y="772"/>
                  </a:lnTo>
                  <a:lnTo>
                    <a:pt x="2526" y="772"/>
                  </a:lnTo>
                  <a:lnTo>
                    <a:pt x="2526" y="772"/>
                  </a:lnTo>
                  <a:lnTo>
                    <a:pt x="2526" y="772"/>
                  </a:lnTo>
                  <a:lnTo>
                    <a:pt x="2526" y="772"/>
                  </a:lnTo>
                  <a:lnTo>
                    <a:pt x="2526" y="772"/>
                  </a:lnTo>
                  <a:lnTo>
                    <a:pt x="2526" y="772"/>
                  </a:lnTo>
                  <a:lnTo>
                    <a:pt x="2526" y="772"/>
                  </a:lnTo>
                  <a:lnTo>
                    <a:pt x="2527" y="772"/>
                  </a:lnTo>
                  <a:lnTo>
                    <a:pt x="2527" y="772"/>
                  </a:lnTo>
                  <a:lnTo>
                    <a:pt x="2531" y="772"/>
                  </a:lnTo>
                  <a:lnTo>
                    <a:pt x="2531" y="771"/>
                  </a:lnTo>
                  <a:lnTo>
                    <a:pt x="2531" y="771"/>
                  </a:lnTo>
                  <a:lnTo>
                    <a:pt x="2531" y="899"/>
                  </a:lnTo>
                  <a:lnTo>
                    <a:pt x="2531" y="899"/>
                  </a:lnTo>
                  <a:lnTo>
                    <a:pt x="2531" y="899"/>
                  </a:lnTo>
                  <a:lnTo>
                    <a:pt x="2531" y="899"/>
                  </a:lnTo>
                  <a:lnTo>
                    <a:pt x="2531" y="769"/>
                  </a:lnTo>
                  <a:lnTo>
                    <a:pt x="2531" y="769"/>
                  </a:lnTo>
                  <a:lnTo>
                    <a:pt x="2531" y="769"/>
                  </a:lnTo>
                  <a:lnTo>
                    <a:pt x="2531" y="769"/>
                  </a:lnTo>
                  <a:lnTo>
                    <a:pt x="2531" y="769"/>
                  </a:lnTo>
                  <a:lnTo>
                    <a:pt x="2531" y="769"/>
                  </a:lnTo>
                  <a:lnTo>
                    <a:pt x="2531" y="769"/>
                  </a:lnTo>
                  <a:lnTo>
                    <a:pt x="2531" y="769"/>
                  </a:lnTo>
                  <a:lnTo>
                    <a:pt x="2531" y="768"/>
                  </a:lnTo>
                  <a:lnTo>
                    <a:pt x="2531" y="768"/>
                  </a:lnTo>
                  <a:lnTo>
                    <a:pt x="2531" y="768"/>
                  </a:lnTo>
                  <a:lnTo>
                    <a:pt x="2531" y="768"/>
                  </a:lnTo>
                  <a:lnTo>
                    <a:pt x="2531" y="768"/>
                  </a:lnTo>
                  <a:lnTo>
                    <a:pt x="2531" y="768"/>
                  </a:lnTo>
                  <a:lnTo>
                    <a:pt x="2531" y="768"/>
                  </a:lnTo>
                  <a:lnTo>
                    <a:pt x="2531" y="768"/>
                  </a:lnTo>
                  <a:lnTo>
                    <a:pt x="2531" y="768"/>
                  </a:lnTo>
                  <a:lnTo>
                    <a:pt x="2532" y="768"/>
                  </a:lnTo>
                  <a:lnTo>
                    <a:pt x="2532" y="767"/>
                  </a:lnTo>
                  <a:lnTo>
                    <a:pt x="2532" y="767"/>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4" y="766"/>
                  </a:lnTo>
                  <a:lnTo>
                    <a:pt x="2534" y="766"/>
                  </a:lnTo>
                  <a:lnTo>
                    <a:pt x="2537" y="766"/>
                  </a:lnTo>
                  <a:lnTo>
                    <a:pt x="2537" y="766"/>
                  </a:lnTo>
                  <a:lnTo>
                    <a:pt x="2541" y="766"/>
                  </a:lnTo>
                  <a:lnTo>
                    <a:pt x="2541" y="766"/>
                  </a:lnTo>
                  <a:lnTo>
                    <a:pt x="2590" y="766"/>
                  </a:lnTo>
                  <a:lnTo>
                    <a:pt x="2590" y="766"/>
                  </a:lnTo>
                  <a:lnTo>
                    <a:pt x="2590" y="766"/>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1" y="765"/>
                  </a:lnTo>
                  <a:lnTo>
                    <a:pt x="2591" y="765"/>
                  </a:lnTo>
                  <a:lnTo>
                    <a:pt x="2591" y="765"/>
                  </a:lnTo>
                  <a:lnTo>
                    <a:pt x="2591" y="765"/>
                  </a:lnTo>
                  <a:lnTo>
                    <a:pt x="2591" y="765"/>
                  </a:lnTo>
                  <a:lnTo>
                    <a:pt x="2591" y="765"/>
                  </a:lnTo>
                  <a:lnTo>
                    <a:pt x="2591" y="765"/>
                  </a:lnTo>
                  <a:lnTo>
                    <a:pt x="2591" y="765"/>
                  </a:lnTo>
                  <a:lnTo>
                    <a:pt x="2592" y="765"/>
                  </a:lnTo>
                  <a:lnTo>
                    <a:pt x="2592" y="765"/>
                  </a:lnTo>
                  <a:lnTo>
                    <a:pt x="2593" y="765"/>
                  </a:lnTo>
                  <a:lnTo>
                    <a:pt x="2593" y="765"/>
                  </a:lnTo>
                  <a:lnTo>
                    <a:pt x="2596" y="765"/>
                  </a:lnTo>
                  <a:lnTo>
                    <a:pt x="2596" y="765"/>
                  </a:lnTo>
                  <a:lnTo>
                    <a:pt x="2599" y="765"/>
                  </a:lnTo>
                  <a:lnTo>
                    <a:pt x="2599" y="765"/>
                  </a:lnTo>
                  <a:lnTo>
                    <a:pt x="2604" y="765"/>
                  </a:lnTo>
                  <a:lnTo>
                    <a:pt x="2604" y="765"/>
                  </a:lnTo>
                  <a:lnTo>
                    <a:pt x="2604" y="765"/>
                  </a:lnTo>
                  <a:lnTo>
                    <a:pt x="2604" y="765"/>
                  </a:lnTo>
                  <a:lnTo>
                    <a:pt x="2605" y="765"/>
                  </a:lnTo>
                  <a:lnTo>
                    <a:pt x="2605" y="765"/>
                  </a:lnTo>
                  <a:lnTo>
                    <a:pt x="2605" y="765"/>
                  </a:lnTo>
                  <a:lnTo>
                    <a:pt x="2605" y="765"/>
                  </a:lnTo>
                  <a:lnTo>
                    <a:pt x="2605" y="765"/>
                  </a:lnTo>
                  <a:lnTo>
                    <a:pt x="2605" y="765"/>
                  </a:lnTo>
                  <a:lnTo>
                    <a:pt x="2607" y="765"/>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8" y="762"/>
                  </a:lnTo>
                  <a:lnTo>
                    <a:pt x="2608" y="761"/>
                  </a:lnTo>
                  <a:lnTo>
                    <a:pt x="2608" y="761"/>
                  </a:lnTo>
                  <a:lnTo>
                    <a:pt x="2608" y="761"/>
                  </a:lnTo>
                  <a:lnTo>
                    <a:pt x="2608" y="761"/>
                  </a:lnTo>
                  <a:lnTo>
                    <a:pt x="2608" y="761"/>
                  </a:lnTo>
                  <a:lnTo>
                    <a:pt x="2608" y="761"/>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9" y="760"/>
                  </a:lnTo>
                  <a:lnTo>
                    <a:pt x="2609" y="760"/>
                  </a:lnTo>
                  <a:lnTo>
                    <a:pt x="2612" y="760"/>
                  </a:lnTo>
                  <a:lnTo>
                    <a:pt x="2612" y="760"/>
                  </a:lnTo>
                  <a:lnTo>
                    <a:pt x="2612" y="760"/>
                  </a:lnTo>
                  <a:lnTo>
                    <a:pt x="2612" y="760"/>
                  </a:lnTo>
                  <a:lnTo>
                    <a:pt x="2613" y="760"/>
                  </a:lnTo>
                  <a:lnTo>
                    <a:pt x="2613" y="760"/>
                  </a:lnTo>
                  <a:lnTo>
                    <a:pt x="2630" y="760"/>
                  </a:lnTo>
                  <a:lnTo>
                    <a:pt x="2630" y="899"/>
                  </a:lnTo>
                  <a:lnTo>
                    <a:pt x="2630" y="899"/>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1" y="752"/>
                  </a:lnTo>
                  <a:lnTo>
                    <a:pt x="2631" y="752"/>
                  </a:lnTo>
                  <a:lnTo>
                    <a:pt x="2637" y="752"/>
                  </a:lnTo>
                  <a:lnTo>
                    <a:pt x="2637" y="751"/>
                  </a:lnTo>
                  <a:lnTo>
                    <a:pt x="2637" y="751"/>
                  </a:lnTo>
                  <a:lnTo>
                    <a:pt x="2637" y="751"/>
                  </a:lnTo>
                  <a:lnTo>
                    <a:pt x="2637" y="751"/>
                  </a:lnTo>
                  <a:lnTo>
                    <a:pt x="2637" y="751"/>
                  </a:lnTo>
                  <a:lnTo>
                    <a:pt x="2637" y="751"/>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8" y="750"/>
                  </a:lnTo>
                  <a:lnTo>
                    <a:pt x="2638" y="750"/>
                  </a:lnTo>
                  <a:lnTo>
                    <a:pt x="2638" y="750"/>
                  </a:lnTo>
                  <a:lnTo>
                    <a:pt x="2638" y="750"/>
                  </a:lnTo>
                  <a:lnTo>
                    <a:pt x="2638" y="750"/>
                  </a:lnTo>
                  <a:lnTo>
                    <a:pt x="2638" y="750"/>
                  </a:lnTo>
                  <a:lnTo>
                    <a:pt x="2638" y="750"/>
                  </a:lnTo>
                  <a:lnTo>
                    <a:pt x="2638" y="748"/>
                  </a:lnTo>
                  <a:lnTo>
                    <a:pt x="2638" y="748"/>
                  </a:lnTo>
                  <a:lnTo>
                    <a:pt x="2638" y="748"/>
                  </a:lnTo>
                  <a:lnTo>
                    <a:pt x="2638" y="748"/>
                  </a:lnTo>
                  <a:lnTo>
                    <a:pt x="2638" y="748"/>
                  </a:lnTo>
                  <a:lnTo>
                    <a:pt x="2639" y="748"/>
                  </a:lnTo>
                  <a:lnTo>
                    <a:pt x="2639" y="748"/>
                  </a:lnTo>
                  <a:lnTo>
                    <a:pt x="2639" y="748"/>
                  </a:lnTo>
                  <a:lnTo>
                    <a:pt x="2639" y="748"/>
                  </a:lnTo>
                  <a:lnTo>
                    <a:pt x="2645" y="748"/>
                  </a:lnTo>
                  <a:lnTo>
                    <a:pt x="2645" y="748"/>
                  </a:lnTo>
                  <a:lnTo>
                    <a:pt x="2645" y="748"/>
                  </a:lnTo>
                  <a:lnTo>
                    <a:pt x="2645" y="748"/>
                  </a:lnTo>
                  <a:lnTo>
                    <a:pt x="2645" y="748"/>
                  </a:lnTo>
                  <a:lnTo>
                    <a:pt x="2645" y="748"/>
                  </a:lnTo>
                  <a:lnTo>
                    <a:pt x="2645" y="748"/>
                  </a:lnTo>
                  <a:lnTo>
                    <a:pt x="2645" y="899"/>
                  </a:lnTo>
                  <a:lnTo>
                    <a:pt x="2645" y="899"/>
                  </a:lnTo>
                  <a:lnTo>
                    <a:pt x="2645" y="899"/>
                  </a:lnTo>
                  <a:lnTo>
                    <a:pt x="2645" y="899"/>
                  </a:lnTo>
                  <a:lnTo>
                    <a:pt x="2645" y="744"/>
                  </a:lnTo>
                  <a:lnTo>
                    <a:pt x="2645" y="744"/>
                  </a:lnTo>
                  <a:lnTo>
                    <a:pt x="2645" y="744"/>
                  </a:lnTo>
                  <a:lnTo>
                    <a:pt x="2645" y="744"/>
                  </a:lnTo>
                  <a:lnTo>
                    <a:pt x="2645" y="899"/>
                  </a:lnTo>
                  <a:lnTo>
                    <a:pt x="2645" y="899"/>
                  </a:lnTo>
                  <a:lnTo>
                    <a:pt x="2645" y="744"/>
                  </a:lnTo>
                  <a:lnTo>
                    <a:pt x="2645" y="744"/>
                  </a:lnTo>
                  <a:lnTo>
                    <a:pt x="2645" y="899"/>
                  </a:lnTo>
                  <a:lnTo>
                    <a:pt x="2646" y="899"/>
                  </a:lnTo>
                  <a:lnTo>
                    <a:pt x="2646" y="899"/>
                  </a:lnTo>
                  <a:lnTo>
                    <a:pt x="2647" y="899"/>
                  </a:lnTo>
                  <a:lnTo>
                    <a:pt x="2647" y="899"/>
                  </a:lnTo>
                  <a:lnTo>
                    <a:pt x="2647" y="899"/>
                  </a:lnTo>
                  <a:lnTo>
                    <a:pt x="2647" y="899"/>
                  </a:lnTo>
                  <a:lnTo>
                    <a:pt x="2648" y="899"/>
                  </a:lnTo>
                  <a:lnTo>
                    <a:pt x="2648" y="743"/>
                  </a:lnTo>
                  <a:lnTo>
                    <a:pt x="2649" y="743"/>
                  </a:lnTo>
                  <a:lnTo>
                    <a:pt x="2649" y="899"/>
                  </a:lnTo>
                  <a:lnTo>
                    <a:pt x="2651" y="899"/>
                  </a:lnTo>
                  <a:lnTo>
                    <a:pt x="2651" y="743"/>
                  </a:lnTo>
                  <a:lnTo>
                    <a:pt x="2651" y="743"/>
                  </a:lnTo>
                  <a:lnTo>
                    <a:pt x="2651" y="743"/>
                  </a:lnTo>
                  <a:lnTo>
                    <a:pt x="2651" y="743"/>
                  </a:lnTo>
                  <a:lnTo>
                    <a:pt x="2651" y="899"/>
                  </a:lnTo>
                  <a:lnTo>
                    <a:pt x="2651" y="899"/>
                  </a:lnTo>
                  <a:lnTo>
                    <a:pt x="2651" y="899"/>
                  </a:lnTo>
                  <a:lnTo>
                    <a:pt x="2651" y="899"/>
                  </a:lnTo>
                  <a:lnTo>
                    <a:pt x="2651" y="740"/>
                  </a:lnTo>
                  <a:lnTo>
                    <a:pt x="2651" y="740"/>
                  </a:lnTo>
                  <a:lnTo>
                    <a:pt x="2651" y="740"/>
                  </a:lnTo>
                  <a:lnTo>
                    <a:pt x="2651" y="740"/>
                  </a:lnTo>
                  <a:lnTo>
                    <a:pt x="2651" y="739"/>
                  </a:lnTo>
                  <a:lnTo>
                    <a:pt x="2653" y="739"/>
                  </a:lnTo>
                  <a:lnTo>
                    <a:pt x="2653" y="739"/>
                  </a:lnTo>
                  <a:lnTo>
                    <a:pt x="2657" y="739"/>
                  </a:lnTo>
                  <a:lnTo>
                    <a:pt x="2657" y="899"/>
                  </a:lnTo>
                  <a:lnTo>
                    <a:pt x="2657" y="899"/>
                  </a:lnTo>
                  <a:lnTo>
                    <a:pt x="2657" y="899"/>
                  </a:lnTo>
                  <a:lnTo>
                    <a:pt x="2657" y="899"/>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8" y="736"/>
                  </a:lnTo>
                  <a:lnTo>
                    <a:pt x="2658" y="736"/>
                  </a:lnTo>
                  <a:lnTo>
                    <a:pt x="2658" y="736"/>
                  </a:lnTo>
                  <a:lnTo>
                    <a:pt x="2658" y="899"/>
                  </a:lnTo>
                  <a:lnTo>
                    <a:pt x="2658" y="899"/>
                  </a:lnTo>
                  <a:lnTo>
                    <a:pt x="2658" y="899"/>
                  </a:lnTo>
                  <a:lnTo>
                    <a:pt x="2658" y="899"/>
                  </a:lnTo>
                  <a:lnTo>
                    <a:pt x="2658"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1" y="899"/>
                  </a:lnTo>
                  <a:lnTo>
                    <a:pt x="2661" y="899"/>
                  </a:lnTo>
                  <a:lnTo>
                    <a:pt x="2661" y="899"/>
                  </a:lnTo>
                  <a:lnTo>
                    <a:pt x="2661" y="899"/>
                  </a:lnTo>
                  <a:lnTo>
                    <a:pt x="2661" y="899"/>
                  </a:lnTo>
                  <a:lnTo>
                    <a:pt x="2661" y="899"/>
                  </a:lnTo>
                  <a:lnTo>
                    <a:pt x="2661" y="899"/>
                  </a:lnTo>
                  <a:lnTo>
                    <a:pt x="2661" y="723"/>
                  </a:lnTo>
                  <a:lnTo>
                    <a:pt x="2662" y="723"/>
                  </a:lnTo>
                  <a:lnTo>
                    <a:pt x="2662" y="721"/>
                  </a:lnTo>
                  <a:lnTo>
                    <a:pt x="2662" y="721"/>
                  </a:lnTo>
                  <a:lnTo>
                    <a:pt x="2662" y="721"/>
                  </a:lnTo>
                  <a:lnTo>
                    <a:pt x="2663" y="721"/>
                  </a:lnTo>
                  <a:lnTo>
                    <a:pt x="2663" y="721"/>
                  </a:lnTo>
                  <a:lnTo>
                    <a:pt x="2665" y="721"/>
                  </a:lnTo>
                  <a:lnTo>
                    <a:pt x="2665" y="721"/>
                  </a:lnTo>
                  <a:lnTo>
                    <a:pt x="2681" y="721"/>
                  </a:lnTo>
                  <a:lnTo>
                    <a:pt x="2681" y="718"/>
                  </a:lnTo>
                  <a:lnTo>
                    <a:pt x="2682" y="718"/>
                  </a:lnTo>
                  <a:lnTo>
                    <a:pt x="2682" y="718"/>
                  </a:lnTo>
                  <a:lnTo>
                    <a:pt x="2683" y="718"/>
                  </a:lnTo>
                  <a:lnTo>
                    <a:pt x="2683" y="717"/>
                  </a:lnTo>
                  <a:lnTo>
                    <a:pt x="2683" y="717"/>
                  </a:lnTo>
                  <a:lnTo>
                    <a:pt x="2683" y="717"/>
                  </a:lnTo>
                  <a:lnTo>
                    <a:pt x="2683" y="717"/>
                  </a:lnTo>
                  <a:lnTo>
                    <a:pt x="2683" y="717"/>
                  </a:lnTo>
                  <a:lnTo>
                    <a:pt x="2683" y="717"/>
                  </a:lnTo>
                  <a:lnTo>
                    <a:pt x="2683" y="717"/>
                  </a:lnTo>
                  <a:lnTo>
                    <a:pt x="2683" y="717"/>
                  </a:lnTo>
                  <a:lnTo>
                    <a:pt x="2683" y="899"/>
                  </a:lnTo>
                  <a:lnTo>
                    <a:pt x="2683" y="899"/>
                  </a:lnTo>
                  <a:lnTo>
                    <a:pt x="2683" y="899"/>
                  </a:lnTo>
                  <a:lnTo>
                    <a:pt x="2684" y="899"/>
                  </a:lnTo>
                  <a:lnTo>
                    <a:pt x="2684" y="899"/>
                  </a:lnTo>
                  <a:lnTo>
                    <a:pt x="2684" y="899"/>
                  </a:lnTo>
                  <a:lnTo>
                    <a:pt x="2684" y="708"/>
                  </a:lnTo>
                  <a:lnTo>
                    <a:pt x="2684" y="708"/>
                  </a:lnTo>
                  <a:lnTo>
                    <a:pt x="2684" y="708"/>
                  </a:lnTo>
                  <a:lnTo>
                    <a:pt x="2687" y="708"/>
                  </a:lnTo>
                  <a:lnTo>
                    <a:pt x="2687" y="899"/>
                  </a:lnTo>
                  <a:lnTo>
                    <a:pt x="2687" y="899"/>
                  </a:lnTo>
                  <a:lnTo>
                    <a:pt x="2687" y="899"/>
                  </a:lnTo>
                  <a:lnTo>
                    <a:pt x="2687" y="899"/>
                  </a:lnTo>
                  <a:lnTo>
                    <a:pt x="2687" y="899"/>
                  </a:lnTo>
                  <a:lnTo>
                    <a:pt x="2687" y="899"/>
                  </a:lnTo>
                  <a:lnTo>
                    <a:pt x="2687" y="899"/>
                  </a:lnTo>
                  <a:lnTo>
                    <a:pt x="2687" y="899"/>
                  </a:lnTo>
                  <a:lnTo>
                    <a:pt x="2687" y="694"/>
                  </a:lnTo>
                  <a:lnTo>
                    <a:pt x="2687" y="694"/>
                  </a:lnTo>
                  <a:lnTo>
                    <a:pt x="2687" y="694"/>
                  </a:lnTo>
                  <a:lnTo>
                    <a:pt x="2687" y="694"/>
                  </a:lnTo>
                  <a:lnTo>
                    <a:pt x="2687" y="694"/>
                  </a:lnTo>
                  <a:lnTo>
                    <a:pt x="2687" y="694"/>
                  </a:lnTo>
                  <a:lnTo>
                    <a:pt x="2687" y="694"/>
                  </a:lnTo>
                  <a:lnTo>
                    <a:pt x="2688" y="694"/>
                  </a:lnTo>
                  <a:lnTo>
                    <a:pt x="2688" y="899"/>
                  </a:lnTo>
                  <a:lnTo>
                    <a:pt x="2688" y="899"/>
                  </a:lnTo>
                  <a:lnTo>
                    <a:pt x="2688" y="899"/>
                  </a:lnTo>
                  <a:lnTo>
                    <a:pt x="2688" y="899"/>
                  </a:lnTo>
                  <a:lnTo>
                    <a:pt x="2688" y="899"/>
                  </a:lnTo>
                  <a:lnTo>
                    <a:pt x="2688" y="899"/>
                  </a:lnTo>
                  <a:lnTo>
                    <a:pt x="2688" y="899"/>
                  </a:lnTo>
                  <a:lnTo>
                    <a:pt x="2688" y="899"/>
                  </a:lnTo>
                  <a:lnTo>
                    <a:pt x="2688" y="686"/>
                  </a:lnTo>
                  <a:lnTo>
                    <a:pt x="2688" y="686"/>
                  </a:lnTo>
                  <a:lnTo>
                    <a:pt x="2688" y="682"/>
                  </a:lnTo>
                  <a:lnTo>
                    <a:pt x="2688" y="682"/>
                  </a:lnTo>
                  <a:lnTo>
                    <a:pt x="2688" y="682"/>
                  </a:lnTo>
                  <a:lnTo>
                    <a:pt x="2689" y="682"/>
                  </a:lnTo>
                  <a:lnTo>
                    <a:pt x="2689" y="678"/>
                  </a:lnTo>
                  <a:lnTo>
                    <a:pt x="2690" y="678"/>
                  </a:lnTo>
                  <a:lnTo>
                    <a:pt x="2690" y="678"/>
                  </a:lnTo>
                  <a:lnTo>
                    <a:pt x="2690" y="678"/>
                  </a:lnTo>
                  <a:lnTo>
                    <a:pt x="2690" y="678"/>
                  </a:lnTo>
                  <a:lnTo>
                    <a:pt x="2690" y="678"/>
                  </a:lnTo>
                  <a:lnTo>
                    <a:pt x="2690" y="899"/>
                  </a:lnTo>
                  <a:lnTo>
                    <a:pt x="2690" y="899"/>
                  </a:lnTo>
                  <a:lnTo>
                    <a:pt x="2690" y="677"/>
                  </a:lnTo>
                  <a:lnTo>
                    <a:pt x="2690" y="677"/>
                  </a:lnTo>
                  <a:lnTo>
                    <a:pt x="2690" y="899"/>
                  </a:lnTo>
                  <a:lnTo>
                    <a:pt x="2690" y="899"/>
                  </a:lnTo>
                  <a:lnTo>
                    <a:pt x="2690" y="899"/>
                  </a:lnTo>
                  <a:lnTo>
                    <a:pt x="2690" y="899"/>
                  </a:lnTo>
                  <a:lnTo>
                    <a:pt x="2690" y="899"/>
                  </a:lnTo>
                  <a:lnTo>
                    <a:pt x="2692" y="899"/>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4"/>
                  </a:lnTo>
                  <a:lnTo>
                    <a:pt x="2693" y="674"/>
                  </a:lnTo>
                  <a:lnTo>
                    <a:pt x="2693" y="674"/>
                  </a:lnTo>
                  <a:lnTo>
                    <a:pt x="2693" y="674"/>
                  </a:lnTo>
                  <a:lnTo>
                    <a:pt x="2693" y="674"/>
                  </a:lnTo>
                  <a:lnTo>
                    <a:pt x="2693" y="674"/>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4" y="671"/>
                  </a:lnTo>
                  <a:lnTo>
                    <a:pt x="2694" y="671"/>
                  </a:lnTo>
                  <a:lnTo>
                    <a:pt x="2697" y="671"/>
                  </a:lnTo>
                  <a:lnTo>
                    <a:pt x="2697" y="671"/>
                  </a:lnTo>
                  <a:lnTo>
                    <a:pt x="2702" y="671"/>
                  </a:lnTo>
                  <a:lnTo>
                    <a:pt x="2702" y="671"/>
                  </a:lnTo>
                  <a:lnTo>
                    <a:pt x="2702" y="671"/>
                  </a:lnTo>
                  <a:lnTo>
                    <a:pt x="2702" y="899"/>
                  </a:lnTo>
                  <a:lnTo>
                    <a:pt x="2707" y="899"/>
                  </a:lnTo>
                  <a:lnTo>
                    <a:pt x="2707" y="899"/>
                  </a:lnTo>
                  <a:lnTo>
                    <a:pt x="2712" y="899"/>
                  </a:lnTo>
                  <a:lnTo>
                    <a:pt x="2712" y="660"/>
                  </a:lnTo>
                  <a:lnTo>
                    <a:pt x="2712" y="660"/>
                  </a:lnTo>
                  <a:lnTo>
                    <a:pt x="2712" y="660"/>
                  </a:lnTo>
                  <a:lnTo>
                    <a:pt x="2713" y="660"/>
                  </a:lnTo>
                  <a:lnTo>
                    <a:pt x="2713" y="899"/>
                  </a:lnTo>
                  <a:lnTo>
                    <a:pt x="2713" y="899"/>
                  </a:lnTo>
                  <a:lnTo>
                    <a:pt x="2713" y="899"/>
                  </a:lnTo>
                  <a:lnTo>
                    <a:pt x="2713" y="899"/>
                  </a:lnTo>
                  <a:lnTo>
                    <a:pt x="2713" y="899"/>
                  </a:lnTo>
                  <a:lnTo>
                    <a:pt x="2713" y="899"/>
                  </a:lnTo>
                  <a:lnTo>
                    <a:pt x="2713" y="899"/>
                  </a:lnTo>
                  <a:lnTo>
                    <a:pt x="2713" y="899"/>
                  </a:lnTo>
                  <a:lnTo>
                    <a:pt x="2713" y="899"/>
                  </a:lnTo>
                  <a:lnTo>
                    <a:pt x="2714" y="899"/>
                  </a:lnTo>
                  <a:lnTo>
                    <a:pt x="2714" y="899"/>
                  </a:lnTo>
                  <a:lnTo>
                    <a:pt x="2716" y="899"/>
                  </a:lnTo>
                  <a:lnTo>
                    <a:pt x="2716" y="658"/>
                  </a:lnTo>
                  <a:lnTo>
                    <a:pt x="2735" y="658"/>
                  </a:lnTo>
                  <a:lnTo>
                    <a:pt x="2735" y="658"/>
                  </a:lnTo>
                  <a:lnTo>
                    <a:pt x="2735" y="658"/>
                  </a:lnTo>
                  <a:lnTo>
                    <a:pt x="2735" y="657"/>
                  </a:lnTo>
                  <a:lnTo>
                    <a:pt x="2735" y="657"/>
                  </a:lnTo>
                  <a:lnTo>
                    <a:pt x="2735" y="657"/>
                  </a:lnTo>
                  <a:lnTo>
                    <a:pt x="2735" y="657"/>
                  </a:lnTo>
                  <a:lnTo>
                    <a:pt x="2735" y="657"/>
                  </a:lnTo>
                  <a:lnTo>
                    <a:pt x="2735" y="657"/>
                  </a:lnTo>
                  <a:lnTo>
                    <a:pt x="2735" y="657"/>
                  </a:lnTo>
                  <a:lnTo>
                    <a:pt x="2735" y="657"/>
                  </a:lnTo>
                  <a:lnTo>
                    <a:pt x="2735" y="655"/>
                  </a:lnTo>
                  <a:lnTo>
                    <a:pt x="2735" y="655"/>
                  </a:lnTo>
                  <a:lnTo>
                    <a:pt x="2735" y="655"/>
                  </a:lnTo>
                  <a:lnTo>
                    <a:pt x="2735" y="655"/>
                  </a:lnTo>
                  <a:lnTo>
                    <a:pt x="2735" y="655"/>
                  </a:lnTo>
                  <a:lnTo>
                    <a:pt x="2735" y="655"/>
                  </a:lnTo>
                  <a:lnTo>
                    <a:pt x="2735" y="655"/>
                  </a:lnTo>
                  <a:lnTo>
                    <a:pt x="2735" y="655"/>
                  </a:lnTo>
                  <a:lnTo>
                    <a:pt x="2735" y="654"/>
                  </a:lnTo>
                  <a:lnTo>
                    <a:pt x="2735" y="654"/>
                  </a:lnTo>
                  <a:lnTo>
                    <a:pt x="2735" y="654"/>
                  </a:lnTo>
                  <a:lnTo>
                    <a:pt x="2735" y="654"/>
                  </a:lnTo>
                  <a:lnTo>
                    <a:pt x="2735" y="654"/>
                  </a:lnTo>
                  <a:lnTo>
                    <a:pt x="2735" y="654"/>
                  </a:lnTo>
                  <a:lnTo>
                    <a:pt x="2735" y="654"/>
                  </a:lnTo>
                  <a:lnTo>
                    <a:pt x="2735" y="654"/>
                  </a:lnTo>
                  <a:lnTo>
                    <a:pt x="2735" y="654"/>
                  </a:lnTo>
                  <a:lnTo>
                    <a:pt x="2736" y="654"/>
                  </a:lnTo>
                  <a:lnTo>
                    <a:pt x="2736" y="654"/>
                  </a:lnTo>
                  <a:lnTo>
                    <a:pt x="2748" y="654"/>
                  </a:lnTo>
                  <a:lnTo>
                    <a:pt x="2748" y="653"/>
                  </a:lnTo>
                  <a:lnTo>
                    <a:pt x="2752" y="653"/>
                  </a:lnTo>
                  <a:lnTo>
                    <a:pt x="2752" y="653"/>
                  </a:lnTo>
                  <a:lnTo>
                    <a:pt x="2775" y="653"/>
                  </a:lnTo>
                  <a:lnTo>
                    <a:pt x="2775" y="652"/>
                  </a:lnTo>
                  <a:lnTo>
                    <a:pt x="2775" y="652"/>
                  </a:lnTo>
                  <a:lnTo>
                    <a:pt x="2775" y="652"/>
                  </a:lnTo>
                  <a:lnTo>
                    <a:pt x="2775" y="652"/>
                  </a:lnTo>
                  <a:lnTo>
                    <a:pt x="2775" y="652"/>
                  </a:lnTo>
                  <a:lnTo>
                    <a:pt x="2775" y="652"/>
                  </a:lnTo>
                  <a:lnTo>
                    <a:pt x="2775" y="651"/>
                  </a:lnTo>
                  <a:lnTo>
                    <a:pt x="2782" y="651"/>
                  </a:lnTo>
                  <a:lnTo>
                    <a:pt x="2782" y="649"/>
                  </a:lnTo>
                  <a:lnTo>
                    <a:pt x="2782" y="649"/>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3" y="647"/>
                  </a:lnTo>
                  <a:lnTo>
                    <a:pt x="2783" y="647"/>
                  </a:lnTo>
                  <a:lnTo>
                    <a:pt x="2783" y="647"/>
                  </a:lnTo>
                  <a:lnTo>
                    <a:pt x="2783" y="647"/>
                  </a:lnTo>
                  <a:lnTo>
                    <a:pt x="2783" y="647"/>
                  </a:lnTo>
                  <a:lnTo>
                    <a:pt x="2783" y="647"/>
                  </a:lnTo>
                  <a:lnTo>
                    <a:pt x="2783" y="647"/>
                  </a:lnTo>
                  <a:lnTo>
                    <a:pt x="2783" y="647"/>
                  </a:lnTo>
                  <a:lnTo>
                    <a:pt x="2783" y="647"/>
                  </a:lnTo>
                  <a:lnTo>
                    <a:pt x="2783" y="643"/>
                  </a:lnTo>
                  <a:lnTo>
                    <a:pt x="2791" y="643"/>
                  </a:lnTo>
                  <a:lnTo>
                    <a:pt x="2791" y="642"/>
                  </a:lnTo>
                  <a:lnTo>
                    <a:pt x="2792" y="642"/>
                  </a:lnTo>
                  <a:lnTo>
                    <a:pt x="2792" y="638"/>
                  </a:lnTo>
                  <a:lnTo>
                    <a:pt x="2794" y="638"/>
                  </a:lnTo>
                  <a:lnTo>
                    <a:pt x="2794" y="899"/>
                  </a:lnTo>
                  <a:lnTo>
                    <a:pt x="2794" y="899"/>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631"/>
                  </a:lnTo>
                  <a:lnTo>
                    <a:pt x="2794" y="631"/>
                  </a:lnTo>
                  <a:lnTo>
                    <a:pt x="2794" y="631"/>
                  </a:lnTo>
                  <a:lnTo>
                    <a:pt x="2795" y="631"/>
                  </a:lnTo>
                  <a:lnTo>
                    <a:pt x="2795" y="628"/>
                  </a:lnTo>
                  <a:lnTo>
                    <a:pt x="2798" y="628"/>
                  </a:lnTo>
                  <a:lnTo>
                    <a:pt x="2798" y="626"/>
                  </a:lnTo>
                  <a:lnTo>
                    <a:pt x="2799" y="626"/>
                  </a:lnTo>
                  <a:lnTo>
                    <a:pt x="2799" y="626"/>
                  </a:lnTo>
                  <a:lnTo>
                    <a:pt x="2837" y="626"/>
                  </a:lnTo>
                  <a:lnTo>
                    <a:pt x="2837" y="625"/>
                  </a:lnTo>
                  <a:lnTo>
                    <a:pt x="2837" y="625"/>
                  </a:lnTo>
                  <a:lnTo>
                    <a:pt x="2837" y="623"/>
                  </a:lnTo>
                  <a:lnTo>
                    <a:pt x="2837" y="623"/>
                  </a:lnTo>
                  <a:lnTo>
                    <a:pt x="2837" y="623"/>
                  </a:lnTo>
                  <a:lnTo>
                    <a:pt x="2840" y="623"/>
                  </a:lnTo>
                  <a:lnTo>
                    <a:pt x="2840" y="619"/>
                  </a:lnTo>
                  <a:lnTo>
                    <a:pt x="2842" y="619"/>
                  </a:lnTo>
                  <a:lnTo>
                    <a:pt x="2842" y="619"/>
                  </a:lnTo>
                  <a:lnTo>
                    <a:pt x="2842" y="619"/>
                  </a:lnTo>
                  <a:lnTo>
                    <a:pt x="2842" y="619"/>
                  </a:lnTo>
                  <a:lnTo>
                    <a:pt x="2842" y="619"/>
                  </a:lnTo>
                  <a:lnTo>
                    <a:pt x="2842" y="899"/>
                  </a:lnTo>
                  <a:lnTo>
                    <a:pt x="2843" y="899"/>
                  </a:lnTo>
                  <a:lnTo>
                    <a:pt x="2843" y="899"/>
                  </a:lnTo>
                  <a:lnTo>
                    <a:pt x="2844" y="899"/>
                  </a:lnTo>
                  <a:lnTo>
                    <a:pt x="2844" y="899"/>
                  </a:lnTo>
                  <a:lnTo>
                    <a:pt x="2848" y="899"/>
                  </a:lnTo>
                  <a:lnTo>
                    <a:pt x="2848" y="899"/>
                  </a:lnTo>
                  <a:lnTo>
                    <a:pt x="2853" y="899"/>
                  </a:lnTo>
                  <a:lnTo>
                    <a:pt x="2853" y="612"/>
                  </a:lnTo>
                  <a:lnTo>
                    <a:pt x="2855" y="612"/>
                  </a:lnTo>
                  <a:lnTo>
                    <a:pt x="2855" y="611"/>
                  </a:lnTo>
                  <a:lnTo>
                    <a:pt x="2856" y="611"/>
                  </a:lnTo>
                  <a:lnTo>
                    <a:pt x="2856" y="611"/>
                  </a:lnTo>
                  <a:lnTo>
                    <a:pt x="2866" y="611"/>
                  </a:lnTo>
                  <a:lnTo>
                    <a:pt x="2866" y="611"/>
                  </a:lnTo>
                  <a:lnTo>
                    <a:pt x="2891" y="611"/>
                  </a:lnTo>
                  <a:lnTo>
                    <a:pt x="2891" y="610"/>
                  </a:lnTo>
                  <a:lnTo>
                    <a:pt x="2895" y="610"/>
                  </a:lnTo>
                  <a:lnTo>
                    <a:pt x="2895" y="599"/>
                  </a:lnTo>
                  <a:lnTo>
                    <a:pt x="2896" y="599"/>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8" y="598"/>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3"/>
                  </a:lnTo>
                  <a:lnTo>
                    <a:pt x="2898" y="593"/>
                  </a:lnTo>
                  <a:lnTo>
                    <a:pt x="2898" y="593"/>
                  </a:lnTo>
                  <a:lnTo>
                    <a:pt x="2899" y="593"/>
                  </a:lnTo>
                  <a:lnTo>
                    <a:pt x="2899" y="899"/>
                  </a:lnTo>
                  <a:lnTo>
                    <a:pt x="2900" y="899"/>
                  </a:lnTo>
                  <a:lnTo>
                    <a:pt x="2900" y="899"/>
                  </a:lnTo>
                  <a:lnTo>
                    <a:pt x="2901" y="899"/>
                  </a:lnTo>
                  <a:lnTo>
                    <a:pt x="2901" y="593"/>
                  </a:lnTo>
                  <a:lnTo>
                    <a:pt x="2902" y="593"/>
                  </a:lnTo>
                  <a:lnTo>
                    <a:pt x="2902" y="590"/>
                  </a:lnTo>
                  <a:lnTo>
                    <a:pt x="2903" y="590"/>
                  </a:lnTo>
                  <a:lnTo>
                    <a:pt x="2903" y="582"/>
                  </a:lnTo>
                  <a:lnTo>
                    <a:pt x="2904" y="582"/>
                  </a:lnTo>
                  <a:lnTo>
                    <a:pt x="2904" y="579"/>
                  </a:lnTo>
                  <a:lnTo>
                    <a:pt x="2904" y="579"/>
                  </a:lnTo>
                  <a:lnTo>
                    <a:pt x="2904" y="577"/>
                  </a:lnTo>
                  <a:lnTo>
                    <a:pt x="2904" y="577"/>
                  </a:lnTo>
                  <a:lnTo>
                    <a:pt x="2904" y="577"/>
                  </a:lnTo>
                  <a:lnTo>
                    <a:pt x="2904" y="577"/>
                  </a:lnTo>
                  <a:lnTo>
                    <a:pt x="2904" y="577"/>
                  </a:lnTo>
                  <a:lnTo>
                    <a:pt x="2904" y="577"/>
                  </a:lnTo>
                  <a:lnTo>
                    <a:pt x="2904" y="577"/>
                  </a:lnTo>
                  <a:lnTo>
                    <a:pt x="2906" y="577"/>
                  </a:lnTo>
                  <a:lnTo>
                    <a:pt x="2906" y="577"/>
                  </a:lnTo>
                  <a:lnTo>
                    <a:pt x="2909" y="577"/>
                  </a:lnTo>
                  <a:lnTo>
                    <a:pt x="2909" y="577"/>
                  </a:lnTo>
                  <a:lnTo>
                    <a:pt x="2913" y="577"/>
                  </a:lnTo>
                  <a:lnTo>
                    <a:pt x="2913" y="577"/>
                  </a:lnTo>
                  <a:lnTo>
                    <a:pt x="2917" y="577"/>
                  </a:lnTo>
                  <a:lnTo>
                    <a:pt x="2917" y="568"/>
                  </a:lnTo>
                  <a:lnTo>
                    <a:pt x="2917" y="568"/>
                  </a:lnTo>
                  <a:lnTo>
                    <a:pt x="2917" y="568"/>
                  </a:lnTo>
                  <a:lnTo>
                    <a:pt x="2918" y="568"/>
                  </a:lnTo>
                  <a:lnTo>
                    <a:pt x="2918" y="568"/>
                  </a:lnTo>
                  <a:lnTo>
                    <a:pt x="2938" y="568"/>
                  </a:lnTo>
                  <a:lnTo>
                    <a:pt x="2938" y="567"/>
                  </a:lnTo>
                  <a:lnTo>
                    <a:pt x="2938" y="567"/>
                  </a:lnTo>
                  <a:lnTo>
                    <a:pt x="2938" y="567"/>
                  </a:lnTo>
                  <a:lnTo>
                    <a:pt x="2939" y="567"/>
                  </a:lnTo>
                  <a:lnTo>
                    <a:pt x="2939" y="567"/>
                  </a:lnTo>
                  <a:lnTo>
                    <a:pt x="2943" y="567"/>
                  </a:lnTo>
                  <a:lnTo>
                    <a:pt x="2943" y="567"/>
                  </a:lnTo>
                  <a:lnTo>
                    <a:pt x="2943" y="567"/>
                  </a:lnTo>
                  <a:lnTo>
                    <a:pt x="2943" y="565"/>
                  </a:lnTo>
                  <a:lnTo>
                    <a:pt x="2943" y="565"/>
                  </a:lnTo>
                  <a:lnTo>
                    <a:pt x="2943" y="562"/>
                  </a:lnTo>
                  <a:lnTo>
                    <a:pt x="2943" y="562"/>
                  </a:lnTo>
                  <a:lnTo>
                    <a:pt x="2943" y="562"/>
                  </a:lnTo>
                  <a:lnTo>
                    <a:pt x="2943" y="562"/>
                  </a:lnTo>
                  <a:lnTo>
                    <a:pt x="2943" y="562"/>
                  </a:lnTo>
                  <a:lnTo>
                    <a:pt x="2943" y="562"/>
                  </a:lnTo>
                  <a:lnTo>
                    <a:pt x="2943" y="562"/>
                  </a:lnTo>
                  <a:lnTo>
                    <a:pt x="2943" y="562"/>
                  </a:lnTo>
                  <a:lnTo>
                    <a:pt x="2943" y="562"/>
                  </a:lnTo>
                  <a:lnTo>
                    <a:pt x="2944" y="562"/>
                  </a:lnTo>
                  <a:lnTo>
                    <a:pt x="2944" y="562"/>
                  </a:lnTo>
                  <a:lnTo>
                    <a:pt x="2945" y="562"/>
                  </a:lnTo>
                  <a:lnTo>
                    <a:pt x="2945" y="561"/>
                  </a:lnTo>
                  <a:lnTo>
                    <a:pt x="2947" y="561"/>
                  </a:lnTo>
                  <a:lnTo>
                    <a:pt x="2947" y="561"/>
                  </a:lnTo>
                  <a:lnTo>
                    <a:pt x="2950" y="561"/>
                  </a:lnTo>
                  <a:lnTo>
                    <a:pt x="2950" y="552"/>
                  </a:lnTo>
                  <a:lnTo>
                    <a:pt x="2950" y="552"/>
                  </a:lnTo>
                  <a:lnTo>
                    <a:pt x="2950" y="552"/>
                  </a:lnTo>
                  <a:lnTo>
                    <a:pt x="2950" y="552"/>
                  </a:lnTo>
                  <a:lnTo>
                    <a:pt x="2950" y="551"/>
                  </a:lnTo>
                  <a:lnTo>
                    <a:pt x="2950" y="551"/>
                  </a:lnTo>
                  <a:lnTo>
                    <a:pt x="2950" y="551"/>
                  </a:lnTo>
                  <a:lnTo>
                    <a:pt x="2950" y="551"/>
                  </a:lnTo>
                  <a:lnTo>
                    <a:pt x="2950" y="551"/>
                  </a:lnTo>
                  <a:lnTo>
                    <a:pt x="2951" y="551"/>
                  </a:lnTo>
                  <a:lnTo>
                    <a:pt x="2951" y="547"/>
                  </a:lnTo>
                  <a:lnTo>
                    <a:pt x="2951" y="547"/>
                  </a:lnTo>
                  <a:lnTo>
                    <a:pt x="2951" y="547"/>
                  </a:lnTo>
                  <a:lnTo>
                    <a:pt x="2951" y="547"/>
                  </a:lnTo>
                  <a:lnTo>
                    <a:pt x="2951" y="545"/>
                  </a:lnTo>
                  <a:lnTo>
                    <a:pt x="2952" y="545"/>
                  </a:lnTo>
                  <a:lnTo>
                    <a:pt x="2952" y="543"/>
                  </a:lnTo>
                  <a:lnTo>
                    <a:pt x="2953" y="543"/>
                  </a:lnTo>
                  <a:lnTo>
                    <a:pt x="2953" y="540"/>
                  </a:lnTo>
                  <a:lnTo>
                    <a:pt x="2962" y="540"/>
                  </a:lnTo>
                  <a:lnTo>
                    <a:pt x="2962" y="539"/>
                  </a:lnTo>
                  <a:lnTo>
                    <a:pt x="2962" y="539"/>
                  </a:lnTo>
                  <a:lnTo>
                    <a:pt x="2962" y="539"/>
                  </a:lnTo>
                  <a:lnTo>
                    <a:pt x="2962" y="539"/>
                  </a:lnTo>
                  <a:lnTo>
                    <a:pt x="2962" y="539"/>
                  </a:lnTo>
                  <a:lnTo>
                    <a:pt x="2962" y="539"/>
                  </a:lnTo>
                  <a:lnTo>
                    <a:pt x="2962" y="539"/>
                  </a:lnTo>
                  <a:lnTo>
                    <a:pt x="2962" y="539"/>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4" y="538"/>
                  </a:lnTo>
                  <a:lnTo>
                    <a:pt x="2964"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7" y="538"/>
                  </a:lnTo>
                  <a:lnTo>
                    <a:pt x="2967" y="538"/>
                  </a:lnTo>
                  <a:lnTo>
                    <a:pt x="2967" y="538"/>
                  </a:lnTo>
                  <a:lnTo>
                    <a:pt x="2967" y="538"/>
                  </a:lnTo>
                  <a:lnTo>
                    <a:pt x="2967" y="538"/>
                  </a:lnTo>
                  <a:lnTo>
                    <a:pt x="2967" y="538"/>
                  </a:lnTo>
                  <a:lnTo>
                    <a:pt x="2968" y="538"/>
                  </a:lnTo>
                  <a:lnTo>
                    <a:pt x="2968" y="538"/>
                  </a:lnTo>
                  <a:lnTo>
                    <a:pt x="2972" y="538"/>
                  </a:lnTo>
                  <a:lnTo>
                    <a:pt x="2972" y="528"/>
                  </a:lnTo>
                  <a:lnTo>
                    <a:pt x="2972" y="528"/>
                  </a:lnTo>
                  <a:lnTo>
                    <a:pt x="2972" y="527"/>
                  </a:lnTo>
                  <a:lnTo>
                    <a:pt x="3045" y="527"/>
                  </a:lnTo>
                  <a:lnTo>
                    <a:pt x="3045" y="899"/>
                  </a:lnTo>
                  <a:lnTo>
                    <a:pt x="3045" y="899"/>
                  </a:lnTo>
                  <a:lnTo>
                    <a:pt x="3045" y="899"/>
                  </a:lnTo>
                  <a:lnTo>
                    <a:pt x="3046" y="899"/>
                  </a:lnTo>
                  <a:lnTo>
                    <a:pt x="3046" y="523"/>
                  </a:lnTo>
                  <a:lnTo>
                    <a:pt x="3046" y="523"/>
                  </a:lnTo>
                  <a:lnTo>
                    <a:pt x="3046" y="522"/>
                  </a:lnTo>
                  <a:lnTo>
                    <a:pt x="3046" y="522"/>
                  </a:lnTo>
                  <a:lnTo>
                    <a:pt x="3046" y="522"/>
                  </a:lnTo>
                  <a:lnTo>
                    <a:pt x="3047" y="522"/>
                  </a:lnTo>
                  <a:lnTo>
                    <a:pt x="3047" y="522"/>
                  </a:lnTo>
                  <a:lnTo>
                    <a:pt x="3047" y="522"/>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8" y="521"/>
                  </a:lnTo>
                  <a:lnTo>
                    <a:pt x="3048" y="521"/>
                  </a:lnTo>
                  <a:lnTo>
                    <a:pt x="3048" y="521"/>
                  </a:lnTo>
                  <a:lnTo>
                    <a:pt x="3048" y="521"/>
                  </a:lnTo>
                  <a:lnTo>
                    <a:pt x="3048" y="521"/>
                  </a:lnTo>
                  <a:lnTo>
                    <a:pt x="3048" y="521"/>
                  </a:lnTo>
                  <a:lnTo>
                    <a:pt x="3048" y="521"/>
                  </a:lnTo>
                  <a:lnTo>
                    <a:pt x="3048" y="521"/>
                  </a:lnTo>
                  <a:lnTo>
                    <a:pt x="3049" y="521"/>
                  </a:lnTo>
                  <a:lnTo>
                    <a:pt x="3049" y="521"/>
                  </a:lnTo>
                  <a:lnTo>
                    <a:pt x="3050" y="521"/>
                  </a:lnTo>
                  <a:lnTo>
                    <a:pt x="3050" y="521"/>
                  </a:lnTo>
                  <a:lnTo>
                    <a:pt x="3057" y="521"/>
                  </a:lnTo>
                  <a:lnTo>
                    <a:pt x="3057" y="520"/>
                  </a:lnTo>
                  <a:lnTo>
                    <a:pt x="3057" y="520"/>
                  </a:lnTo>
                  <a:lnTo>
                    <a:pt x="3057" y="520"/>
                  </a:lnTo>
                  <a:lnTo>
                    <a:pt x="3058" y="520"/>
                  </a:lnTo>
                  <a:lnTo>
                    <a:pt x="3058" y="511"/>
                  </a:lnTo>
                  <a:lnTo>
                    <a:pt x="3058" y="511"/>
                  </a:lnTo>
                  <a:lnTo>
                    <a:pt x="3058" y="510"/>
                  </a:lnTo>
                  <a:lnTo>
                    <a:pt x="3060" y="510"/>
                  </a:lnTo>
                  <a:lnTo>
                    <a:pt x="3060" y="510"/>
                  </a:lnTo>
                  <a:lnTo>
                    <a:pt x="3075" y="510"/>
                  </a:lnTo>
                  <a:lnTo>
                    <a:pt x="3075" y="500"/>
                  </a:lnTo>
                  <a:lnTo>
                    <a:pt x="3075" y="500"/>
                  </a:lnTo>
                  <a:lnTo>
                    <a:pt x="3075" y="492"/>
                  </a:lnTo>
                  <a:lnTo>
                    <a:pt x="3075" y="492"/>
                  </a:lnTo>
                  <a:lnTo>
                    <a:pt x="3075" y="492"/>
                  </a:lnTo>
                  <a:lnTo>
                    <a:pt x="3075" y="492"/>
                  </a:lnTo>
                  <a:lnTo>
                    <a:pt x="3075" y="492"/>
                  </a:lnTo>
                  <a:lnTo>
                    <a:pt x="3075" y="492"/>
                  </a:lnTo>
                  <a:lnTo>
                    <a:pt x="3075" y="492"/>
                  </a:lnTo>
                  <a:lnTo>
                    <a:pt x="3076" y="492"/>
                  </a:lnTo>
                  <a:lnTo>
                    <a:pt x="3076" y="490"/>
                  </a:lnTo>
                  <a:lnTo>
                    <a:pt x="3101" y="490"/>
                  </a:lnTo>
                  <a:lnTo>
                    <a:pt x="3101" y="490"/>
                  </a:lnTo>
                  <a:lnTo>
                    <a:pt x="3156" y="490"/>
                  </a:lnTo>
                  <a:lnTo>
                    <a:pt x="3156" y="488"/>
                  </a:lnTo>
                  <a:lnTo>
                    <a:pt x="3156" y="488"/>
                  </a:lnTo>
                  <a:lnTo>
                    <a:pt x="3156" y="488"/>
                  </a:lnTo>
                  <a:lnTo>
                    <a:pt x="3157" y="488"/>
                  </a:lnTo>
                  <a:lnTo>
                    <a:pt x="3157" y="488"/>
                  </a:lnTo>
                  <a:lnTo>
                    <a:pt x="3157" y="488"/>
                  </a:lnTo>
                  <a:lnTo>
                    <a:pt x="3157" y="488"/>
                  </a:lnTo>
                  <a:lnTo>
                    <a:pt x="3159" y="488"/>
                  </a:lnTo>
                  <a:lnTo>
                    <a:pt x="3159" y="488"/>
                  </a:lnTo>
                  <a:lnTo>
                    <a:pt x="3169" y="488"/>
                  </a:lnTo>
                  <a:lnTo>
                    <a:pt x="3169" y="488"/>
                  </a:lnTo>
                  <a:lnTo>
                    <a:pt x="3169" y="488"/>
                  </a:lnTo>
                  <a:lnTo>
                    <a:pt x="3169" y="479"/>
                  </a:lnTo>
                  <a:lnTo>
                    <a:pt x="3169" y="479"/>
                  </a:lnTo>
                  <a:lnTo>
                    <a:pt x="3169" y="479"/>
                  </a:lnTo>
                  <a:lnTo>
                    <a:pt x="3169" y="479"/>
                  </a:lnTo>
                  <a:lnTo>
                    <a:pt x="3169" y="479"/>
                  </a:lnTo>
                  <a:lnTo>
                    <a:pt x="3169" y="479"/>
                  </a:lnTo>
                  <a:lnTo>
                    <a:pt x="3169" y="479"/>
                  </a:lnTo>
                  <a:lnTo>
                    <a:pt x="3169" y="479"/>
                  </a:lnTo>
                  <a:lnTo>
                    <a:pt x="3169" y="479"/>
                  </a:lnTo>
                  <a:lnTo>
                    <a:pt x="3171" y="479"/>
                  </a:lnTo>
                  <a:lnTo>
                    <a:pt x="3171" y="479"/>
                  </a:lnTo>
                  <a:lnTo>
                    <a:pt x="3172" y="479"/>
                  </a:lnTo>
                  <a:lnTo>
                    <a:pt x="3172" y="479"/>
                  </a:lnTo>
                  <a:lnTo>
                    <a:pt x="3175" y="47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899"/>
                  </a:lnTo>
                  <a:lnTo>
                    <a:pt x="3185" y="899"/>
                  </a:lnTo>
                  <a:lnTo>
                    <a:pt x="3185" y="899"/>
                  </a:lnTo>
                  <a:lnTo>
                    <a:pt x="3186" y="899"/>
                  </a:lnTo>
                  <a:lnTo>
                    <a:pt x="3186" y="899"/>
                  </a:lnTo>
                  <a:lnTo>
                    <a:pt x="3186" y="899"/>
                  </a:lnTo>
                  <a:lnTo>
                    <a:pt x="3186" y="455"/>
                  </a:lnTo>
                  <a:lnTo>
                    <a:pt x="3186" y="455"/>
                  </a:lnTo>
                  <a:lnTo>
                    <a:pt x="3186" y="455"/>
                  </a:lnTo>
                  <a:lnTo>
                    <a:pt x="3186" y="455"/>
                  </a:lnTo>
                  <a:lnTo>
                    <a:pt x="3186" y="454"/>
                  </a:lnTo>
                  <a:lnTo>
                    <a:pt x="3186" y="454"/>
                  </a:lnTo>
                  <a:lnTo>
                    <a:pt x="3186" y="454"/>
                  </a:lnTo>
                  <a:lnTo>
                    <a:pt x="3187" y="454"/>
                  </a:lnTo>
                  <a:lnTo>
                    <a:pt x="3187" y="445"/>
                  </a:lnTo>
                  <a:lnTo>
                    <a:pt x="3187" y="445"/>
                  </a:lnTo>
                  <a:lnTo>
                    <a:pt x="3187" y="445"/>
                  </a:lnTo>
                  <a:lnTo>
                    <a:pt x="3187" y="445"/>
                  </a:lnTo>
                  <a:lnTo>
                    <a:pt x="3187" y="445"/>
                  </a:lnTo>
                  <a:lnTo>
                    <a:pt x="3187" y="445"/>
                  </a:lnTo>
                  <a:lnTo>
                    <a:pt x="3187" y="445"/>
                  </a:lnTo>
                  <a:lnTo>
                    <a:pt x="3188" y="445"/>
                  </a:lnTo>
                  <a:lnTo>
                    <a:pt x="3188" y="440"/>
                  </a:lnTo>
                  <a:lnTo>
                    <a:pt x="3189" y="440"/>
                  </a:lnTo>
                  <a:lnTo>
                    <a:pt x="3189" y="440"/>
                  </a:lnTo>
                  <a:lnTo>
                    <a:pt x="3189" y="440"/>
                  </a:lnTo>
                  <a:lnTo>
                    <a:pt x="3189" y="438"/>
                  </a:lnTo>
                  <a:lnTo>
                    <a:pt x="3189" y="438"/>
                  </a:lnTo>
                  <a:lnTo>
                    <a:pt x="3189" y="438"/>
                  </a:lnTo>
                  <a:lnTo>
                    <a:pt x="3189" y="438"/>
                  </a:lnTo>
                  <a:lnTo>
                    <a:pt x="3189" y="438"/>
                  </a:lnTo>
                  <a:lnTo>
                    <a:pt x="3189" y="438"/>
                  </a:lnTo>
                  <a:lnTo>
                    <a:pt x="3189" y="438"/>
                  </a:lnTo>
                  <a:lnTo>
                    <a:pt x="3189" y="438"/>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4"/>
                  </a:lnTo>
                  <a:lnTo>
                    <a:pt x="3189" y="434"/>
                  </a:lnTo>
                  <a:lnTo>
                    <a:pt x="3189" y="430"/>
                  </a:lnTo>
                  <a:lnTo>
                    <a:pt x="3189" y="430"/>
                  </a:lnTo>
                  <a:lnTo>
                    <a:pt x="3189" y="899"/>
                  </a:lnTo>
                  <a:lnTo>
                    <a:pt x="3189" y="899"/>
                  </a:lnTo>
                  <a:lnTo>
                    <a:pt x="3189" y="899"/>
                  </a:lnTo>
                  <a:lnTo>
                    <a:pt x="3189" y="899"/>
                  </a:lnTo>
                  <a:lnTo>
                    <a:pt x="3189" y="430"/>
                  </a:lnTo>
                  <a:lnTo>
                    <a:pt x="3190" y="430"/>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420"/>
                  </a:lnTo>
                  <a:lnTo>
                    <a:pt x="3192" y="420"/>
                  </a:lnTo>
                  <a:lnTo>
                    <a:pt x="3192" y="420"/>
                  </a:lnTo>
                  <a:lnTo>
                    <a:pt x="3192" y="420"/>
                  </a:lnTo>
                  <a:lnTo>
                    <a:pt x="3192" y="420"/>
                  </a:lnTo>
                  <a:lnTo>
                    <a:pt x="3192" y="420"/>
                  </a:lnTo>
                  <a:lnTo>
                    <a:pt x="3192" y="408"/>
                  </a:lnTo>
                  <a:lnTo>
                    <a:pt x="3192" y="408"/>
                  </a:lnTo>
                  <a:lnTo>
                    <a:pt x="3192" y="404"/>
                  </a:lnTo>
                  <a:lnTo>
                    <a:pt x="3192" y="404"/>
                  </a:lnTo>
                  <a:lnTo>
                    <a:pt x="3192" y="402"/>
                  </a:lnTo>
                  <a:lnTo>
                    <a:pt x="3192" y="402"/>
                  </a:lnTo>
                  <a:lnTo>
                    <a:pt x="3192" y="402"/>
                  </a:lnTo>
                  <a:lnTo>
                    <a:pt x="3193" y="402"/>
                  </a:lnTo>
                  <a:lnTo>
                    <a:pt x="3193" y="394"/>
                  </a:lnTo>
                  <a:lnTo>
                    <a:pt x="3193" y="394"/>
                  </a:lnTo>
                  <a:lnTo>
                    <a:pt x="3193" y="394"/>
                  </a:lnTo>
                  <a:lnTo>
                    <a:pt x="3193" y="394"/>
                  </a:lnTo>
                  <a:lnTo>
                    <a:pt x="3193" y="394"/>
                  </a:lnTo>
                  <a:lnTo>
                    <a:pt x="3193" y="394"/>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4" y="391"/>
                  </a:lnTo>
                  <a:lnTo>
                    <a:pt x="3194" y="391"/>
                  </a:lnTo>
                  <a:lnTo>
                    <a:pt x="3194" y="391"/>
                  </a:lnTo>
                  <a:lnTo>
                    <a:pt x="3194" y="391"/>
                  </a:lnTo>
                  <a:lnTo>
                    <a:pt x="3194" y="391"/>
                  </a:lnTo>
                  <a:lnTo>
                    <a:pt x="3194" y="391"/>
                  </a:lnTo>
                  <a:lnTo>
                    <a:pt x="3194" y="391"/>
                  </a:lnTo>
                  <a:lnTo>
                    <a:pt x="3194" y="391"/>
                  </a:lnTo>
                  <a:lnTo>
                    <a:pt x="3195" y="391"/>
                  </a:lnTo>
                  <a:lnTo>
                    <a:pt x="3195" y="391"/>
                  </a:lnTo>
                  <a:lnTo>
                    <a:pt x="3196" y="391"/>
                  </a:lnTo>
                  <a:lnTo>
                    <a:pt x="3196" y="391"/>
                  </a:lnTo>
                  <a:lnTo>
                    <a:pt x="3197" y="391"/>
                  </a:lnTo>
                  <a:lnTo>
                    <a:pt x="3197" y="391"/>
                  </a:lnTo>
                  <a:lnTo>
                    <a:pt x="3201" y="391"/>
                  </a:lnTo>
                  <a:lnTo>
                    <a:pt x="3201" y="385"/>
                  </a:lnTo>
                  <a:lnTo>
                    <a:pt x="3202" y="385"/>
                  </a:lnTo>
                  <a:lnTo>
                    <a:pt x="3202" y="384"/>
                  </a:lnTo>
                  <a:lnTo>
                    <a:pt x="3202" y="384"/>
                  </a:lnTo>
                  <a:lnTo>
                    <a:pt x="3202" y="384"/>
                  </a:lnTo>
                  <a:lnTo>
                    <a:pt x="3203" y="384"/>
                  </a:lnTo>
                  <a:lnTo>
                    <a:pt x="3203" y="377"/>
                  </a:lnTo>
                  <a:lnTo>
                    <a:pt x="3216" y="377"/>
                  </a:lnTo>
                  <a:lnTo>
                    <a:pt x="3216" y="375"/>
                  </a:lnTo>
                  <a:lnTo>
                    <a:pt x="3216" y="375"/>
                  </a:lnTo>
                  <a:lnTo>
                    <a:pt x="3216" y="368"/>
                  </a:lnTo>
                  <a:lnTo>
                    <a:pt x="3216" y="368"/>
                  </a:lnTo>
                  <a:lnTo>
                    <a:pt x="3216" y="365"/>
                  </a:lnTo>
                  <a:lnTo>
                    <a:pt x="3216" y="365"/>
                  </a:lnTo>
                  <a:lnTo>
                    <a:pt x="3216" y="365"/>
                  </a:lnTo>
                  <a:lnTo>
                    <a:pt x="3216" y="365"/>
                  </a:lnTo>
                  <a:lnTo>
                    <a:pt x="3216" y="364"/>
                  </a:lnTo>
                  <a:lnTo>
                    <a:pt x="3216" y="364"/>
                  </a:lnTo>
                  <a:lnTo>
                    <a:pt x="3216" y="364"/>
                  </a:lnTo>
                  <a:lnTo>
                    <a:pt x="3216" y="364"/>
                  </a:lnTo>
                  <a:lnTo>
                    <a:pt x="3216" y="361"/>
                  </a:lnTo>
                  <a:lnTo>
                    <a:pt x="3216" y="361"/>
                  </a:lnTo>
                  <a:lnTo>
                    <a:pt x="3216" y="357"/>
                  </a:lnTo>
                  <a:lnTo>
                    <a:pt x="3216" y="357"/>
                  </a:lnTo>
                  <a:lnTo>
                    <a:pt x="3216" y="353"/>
                  </a:lnTo>
                  <a:lnTo>
                    <a:pt x="3216" y="353"/>
                  </a:lnTo>
                  <a:lnTo>
                    <a:pt x="3216" y="353"/>
                  </a:lnTo>
                  <a:lnTo>
                    <a:pt x="3216" y="353"/>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7" y="350"/>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8" y="345"/>
                  </a:lnTo>
                  <a:lnTo>
                    <a:pt x="3218" y="345"/>
                  </a:lnTo>
                  <a:lnTo>
                    <a:pt x="3218" y="345"/>
                  </a:lnTo>
                  <a:lnTo>
                    <a:pt x="3218" y="344"/>
                  </a:lnTo>
                  <a:lnTo>
                    <a:pt x="3218" y="344"/>
                  </a:lnTo>
                  <a:lnTo>
                    <a:pt x="3218" y="331"/>
                  </a:lnTo>
                  <a:lnTo>
                    <a:pt x="3218" y="331"/>
                  </a:lnTo>
                  <a:lnTo>
                    <a:pt x="3218" y="324"/>
                  </a:lnTo>
                  <a:lnTo>
                    <a:pt x="3218" y="324"/>
                  </a:lnTo>
                  <a:lnTo>
                    <a:pt x="3218" y="324"/>
                  </a:lnTo>
                  <a:lnTo>
                    <a:pt x="3218" y="324"/>
                  </a:lnTo>
                  <a:lnTo>
                    <a:pt x="3218" y="324"/>
                  </a:lnTo>
                  <a:lnTo>
                    <a:pt x="3243" y="324"/>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1"/>
                  </a:lnTo>
                  <a:lnTo>
                    <a:pt x="3243" y="321"/>
                  </a:lnTo>
                  <a:lnTo>
                    <a:pt x="3243" y="321"/>
                  </a:lnTo>
                  <a:lnTo>
                    <a:pt x="3244" y="321"/>
                  </a:lnTo>
                  <a:lnTo>
                    <a:pt x="3244" y="319"/>
                  </a:lnTo>
                  <a:lnTo>
                    <a:pt x="3244" y="319"/>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5" y="316"/>
                  </a:lnTo>
                  <a:lnTo>
                    <a:pt x="3245" y="316"/>
                  </a:lnTo>
                  <a:lnTo>
                    <a:pt x="3245" y="316"/>
                  </a:lnTo>
                  <a:lnTo>
                    <a:pt x="3245" y="285"/>
                  </a:lnTo>
                  <a:lnTo>
                    <a:pt x="3245" y="285"/>
                  </a:lnTo>
                  <a:lnTo>
                    <a:pt x="3245" y="285"/>
                  </a:lnTo>
                  <a:lnTo>
                    <a:pt x="3246" y="285"/>
                  </a:lnTo>
                  <a:lnTo>
                    <a:pt x="3246" y="283"/>
                  </a:lnTo>
                  <a:lnTo>
                    <a:pt x="3246" y="283"/>
                  </a:lnTo>
                  <a:lnTo>
                    <a:pt x="3246" y="283"/>
                  </a:lnTo>
                  <a:lnTo>
                    <a:pt x="3247" y="283"/>
                  </a:lnTo>
                  <a:lnTo>
                    <a:pt x="3247" y="281"/>
                  </a:lnTo>
                  <a:lnTo>
                    <a:pt x="3247" y="281"/>
                  </a:lnTo>
                  <a:lnTo>
                    <a:pt x="3247" y="281"/>
                  </a:lnTo>
                  <a:lnTo>
                    <a:pt x="3248" y="281"/>
                  </a:lnTo>
                  <a:lnTo>
                    <a:pt x="3248" y="276"/>
                  </a:lnTo>
                  <a:lnTo>
                    <a:pt x="3248" y="276"/>
                  </a:lnTo>
                  <a:lnTo>
                    <a:pt x="3248" y="276"/>
                  </a:lnTo>
                  <a:lnTo>
                    <a:pt x="3248" y="276"/>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9" y="275"/>
                  </a:lnTo>
                  <a:lnTo>
                    <a:pt x="3249" y="268"/>
                  </a:lnTo>
                  <a:lnTo>
                    <a:pt x="3249" y="268"/>
                  </a:lnTo>
                  <a:lnTo>
                    <a:pt x="3249" y="268"/>
                  </a:lnTo>
                  <a:lnTo>
                    <a:pt x="3249" y="268"/>
                  </a:lnTo>
                  <a:lnTo>
                    <a:pt x="3249" y="268"/>
                  </a:lnTo>
                  <a:lnTo>
                    <a:pt x="3249" y="268"/>
                  </a:lnTo>
                  <a:lnTo>
                    <a:pt x="3249" y="268"/>
                  </a:lnTo>
                  <a:lnTo>
                    <a:pt x="3249" y="268"/>
                  </a:lnTo>
                  <a:lnTo>
                    <a:pt x="3249" y="261"/>
                  </a:lnTo>
                  <a:lnTo>
                    <a:pt x="3249" y="261"/>
                  </a:lnTo>
                  <a:lnTo>
                    <a:pt x="3249" y="261"/>
                  </a:lnTo>
                  <a:lnTo>
                    <a:pt x="3249" y="261"/>
                  </a:lnTo>
                  <a:lnTo>
                    <a:pt x="3249" y="247"/>
                  </a:lnTo>
                  <a:lnTo>
                    <a:pt x="3249" y="247"/>
                  </a:lnTo>
                  <a:lnTo>
                    <a:pt x="3249" y="247"/>
                  </a:lnTo>
                  <a:lnTo>
                    <a:pt x="3249" y="247"/>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38"/>
                  </a:lnTo>
                  <a:lnTo>
                    <a:pt x="3250" y="238"/>
                  </a:lnTo>
                  <a:lnTo>
                    <a:pt x="3250" y="236"/>
                  </a:lnTo>
                  <a:lnTo>
                    <a:pt x="3250" y="236"/>
                  </a:lnTo>
                  <a:lnTo>
                    <a:pt x="3250" y="221"/>
                  </a:lnTo>
                  <a:lnTo>
                    <a:pt x="3251" y="221"/>
                  </a:lnTo>
                  <a:lnTo>
                    <a:pt x="3251" y="899"/>
                  </a:lnTo>
                  <a:lnTo>
                    <a:pt x="3251" y="899"/>
                  </a:lnTo>
                  <a:lnTo>
                    <a:pt x="3251" y="899"/>
                  </a:lnTo>
                  <a:lnTo>
                    <a:pt x="3252" y="899"/>
                  </a:lnTo>
                  <a:lnTo>
                    <a:pt x="3252" y="219"/>
                  </a:lnTo>
                  <a:lnTo>
                    <a:pt x="3252" y="219"/>
                  </a:lnTo>
                  <a:lnTo>
                    <a:pt x="3252" y="213"/>
                  </a:lnTo>
                  <a:lnTo>
                    <a:pt x="3252" y="213"/>
                  </a:lnTo>
                  <a:lnTo>
                    <a:pt x="3252" y="212"/>
                  </a:lnTo>
                  <a:lnTo>
                    <a:pt x="3252" y="212"/>
                  </a:lnTo>
                  <a:lnTo>
                    <a:pt x="3252" y="211"/>
                  </a:lnTo>
                  <a:lnTo>
                    <a:pt x="3252" y="211"/>
                  </a:lnTo>
                  <a:lnTo>
                    <a:pt x="3252" y="211"/>
                  </a:lnTo>
                  <a:lnTo>
                    <a:pt x="3252" y="211"/>
                  </a:lnTo>
                  <a:lnTo>
                    <a:pt x="3252" y="211"/>
                  </a:lnTo>
                  <a:lnTo>
                    <a:pt x="3252" y="211"/>
                  </a:lnTo>
                  <a:lnTo>
                    <a:pt x="3252" y="211"/>
                  </a:lnTo>
                  <a:lnTo>
                    <a:pt x="3252" y="211"/>
                  </a:lnTo>
                  <a:lnTo>
                    <a:pt x="3252" y="204"/>
                  </a:lnTo>
                  <a:lnTo>
                    <a:pt x="3252" y="204"/>
                  </a:lnTo>
                  <a:lnTo>
                    <a:pt x="3252" y="204"/>
                  </a:lnTo>
                  <a:lnTo>
                    <a:pt x="3253" y="204"/>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195"/>
                  </a:lnTo>
                  <a:lnTo>
                    <a:pt x="3253" y="195"/>
                  </a:lnTo>
                  <a:lnTo>
                    <a:pt x="3253" y="188"/>
                  </a:lnTo>
                  <a:lnTo>
                    <a:pt x="3253" y="188"/>
                  </a:lnTo>
                  <a:lnTo>
                    <a:pt x="3253" y="188"/>
                  </a:lnTo>
                  <a:lnTo>
                    <a:pt x="3253" y="188"/>
                  </a:lnTo>
                  <a:lnTo>
                    <a:pt x="3253" y="183"/>
                  </a:lnTo>
                  <a:lnTo>
                    <a:pt x="3253" y="183"/>
                  </a:lnTo>
                  <a:lnTo>
                    <a:pt x="3253" y="177"/>
                  </a:lnTo>
                  <a:lnTo>
                    <a:pt x="3253" y="177"/>
                  </a:lnTo>
                  <a:lnTo>
                    <a:pt x="3253" y="158"/>
                  </a:lnTo>
                  <a:lnTo>
                    <a:pt x="3253" y="158"/>
                  </a:lnTo>
                  <a:lnTo>
                    <a:pt x="3253" y="158"/>
                  </a:lnTo>
                  <a:lnTo>
                    <a:pt x="3253" y="158"/>
                  </a:lnTo>
                  <a:lnTo>
                    <a:pt x="3253" y="137"/>
                  </a:lnTo>
                  <a:lnTo>
                    <a:pt x="3253" y="137"/>
                  </a:lnTo>
                  <a:lnTo>
                    <a:pt x="3253" y="133"/>
                  </a:lnTo>
                  <a:lnTo>
                    <a:pt x="3253" y="133"/>
                  </a:lnTo>
                  <a:lnTo>
                    <a:pt x="3253" y="133"/>
                  </a:lnTo>
                  <a:lnTo>
                    <a:pt x="3253" y="133"/>
                  </a:lnTo>
                  <a:lnTo>
                    <a:pt x="3253" y="133"/>
                  </a:lnTo>
                  <a:lnTo>
                    <a:pt x="3253" y="133"/>
                  </a:lnTo>
                  <a:lnTo>
                    <a:pt x="3253" y="133"/>
                  </a:lnTo>
                  <a:lnTo>
                    <a:pt x="3272" y="133"/>
                  </a:lnTo>
                  <a:lnTo>
                    <a:pt x="3272" y="101"/>
                  </a:lnTo>
                  <a:lnTo>
                    <a:pt x="3272" y="101"/>
                  </a:lnTo>
                  <a:lnTo>
                    <a:pt x="3272" y="101"/>
                  </a:lnTo>
                  <a:lnTo>
                    <a:pt x="3273" y="101"/>
                  </a:lnTo>
                  <a:lnTo>
                    <a:pt x="3273" y="101"/>
                  </a:lnTo>
                  <a:lnTo>
                    <a:pt x="3273" y="101"/>
                  </a:lnTo>
                  <a:lnTo>
                    <a:pt x="3273" y="87"/>
                  </a:lnTo>
                  <a:lnTo>
                    <a:pt x="3273" y="87"/>
                  </a:lnTo>
                  <a:lnTo>
                    <a:pt x="3273" y="87"/>
                  </a:lnTo>
                  <a:lnTo>
                    <a:pt x="3273" y="87"/>
                  </a:lnTo>
                  <a:lnTo>
                    <a:pt x="3273" y="87"/>
                  </a:lnTo>
                  <a:lnTo>
                    <a:pt x="3273" y="87"/>
                  </a:lnTo>
                  <a:lnTo>
                    <a:pt x="3273" y="87"/>
                  </a:lnTo>
                  <a:lnTo>
                    <a:pt x="3273" y="87"/>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4" y="83"/>
                  </a:lnTo>
                  <a:lnTo>
                    <a:pt x="3274" y="83"/>
                  </a:lnTo>
                  <a:lnTo>
                    <a:pt x="3274" y="83"/>
                  </a:lnTo>
                  <a:lnTo>
                    <a:pt x="3274" y="83"/>
                  </a:lnTo>
                  <a:lnTo>
                    <a:pt x="3277" y="83"/>
                  </a:lnTo>
                  <a:lnTo>
                    <a:pt x="3277" y="29"/>
                  </a:lnTo>
                  <a:lnTo>
                    <a:pt x="3277" y="29"/>
                  </a:lnTo>
                  <a:lnTo>
                    <a:pt x="3277" y="29"/>
                  </a:lnTo>
                  <a:lnTo>
                    <a:pt x="3295" y="29"/>
                  </a:lnTo>
                  <a:lnTo>
                    <a:pt x="3295" y="3"/>
                  </a:lnTo>
                  <a:lnTo>
                    <a:pt x="3295" y="3"/>
                  </a:lnTo>
                  <a:lnTo>
                    <a:pt x="3295" y="3"/>
                  </a:lnTo>
                  <a:lnTo>
                    <a:pt x="3296" y="3"/>
                  </a:lnTo>
                  <a:lnTo>
                    <a:pt x="3296" y="0"/>
                  </a:lnTo>
                  <a:lnTo>
                    <a:pt x="3296" y="0"/>
                  </a:lnTo>
                  <a:lnTo>
                    <a:pt x="3296" y="0"/>
                  </a:lnTo>
                  <a:lnTo>
                    <a:pt x="3297" y="0"/>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0"/>
                  </a:lnTo>
                  <a:lnTo>
                    <a:pt x="3301" y="0"/>
                  </a:lnTo>
                  <a:lnTo>
                    <a:pt x="3301" y="0"/>
                  </a:lnTo>
                  <a:lnTo>
                    <a:pt x="3301" y="0"/>
                  </a:lnTo>
                  <a:lnTo>
                    <a:pt x="3301"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7" y="0"/>
                  </a:lnTo>
                  <a:lnTo>
                    <a:pt x="3317" y="0"/>
                  </a:lnTo>
                  <a:lnTo>
                    <a:pt x="3317" y="0"/>
                  </a:lnTo>
                  <a:lnTo>
                    <a:pt x="3317" y="0"/>
                  </a:lnTo>
                  <a:lnTo>
                    <a:pt x="3338" y="0"/>
                  </a:lnTo>
                  <a:lnTo>
                    <a:pt x="3338"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1" y="0"/>
                  </a:lnTo>
                  <a:lnTo>
                    <a:pt x="3341" y="0"/>
                  </a:lnTo>
                  <a:lnTo>
                    <a:pt x="3341" y="0"/>
                  </a:lnTo>
                  <a:lnTo>
                    <a:pt x="3341" y="0"/>
                  </a:lnTo>
                  <a:lnTo>
                    <a:pt x="3353" y="0"/>
                  </a:lnTo>
                  <a:lnTo>
                    <a:pt x="3353" y="0"/>
                  </a:lnTo>
                  <a:lnTo>
                    <a:pt x="3353" y="0"/>
                  </a:lnTo>
                  <a:lnTo>
                    <a:pt x="3353" y="0"/>
                  </a:lnTo>
                  <a:lnTo>
                    <a:pt x="3354" y="0"/>
                  </a:lnTo>
                  <a:lnTo>
                    <a:pt x="3354" y="0"/>
                  </a:lnTo>
                  <a:lnTo>
                    <a:pt x="3354" y="0"/>
                  </a:lnTo>
                  <a:lnTo>
                    <a:pt x="3354" y="0"/>
                  </a:lnTo>
                  <a:lnTo>
                    <a:pt x="3355" y="0"/>
                  </a:lnTo>
                  <a:lnTo>
                    <a:pt x="3355"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55" y="0"/>
                  </a:lnTo>
                  <a:lnTo>
                    <a:pt x="3355" y="0"/>
                  </a:lnTo>
                  <a:lnTo>
                    <a:pt x="3354" y="0"/>
                  </a:lnTo>
                  <a:lnTo>
                    <a:pt x="3354" y="0"/>
                  </a:lnTo>
                  <a:lnTo>
                    <a:pt x="3354" y="0"/>
                  </a:lnTo>
                  <a:lnTo>
                    <a:pt x="3354" y="0"/>
                  </a:lnTo>
                  <a:lnTo>
                    <a:pt x="3353" y="0"/>
                  </a:lnTo>
                  <a:lnTo>
                    <a:pt x="3353" y="0"/>
                  </a:lnTo>
                  <a:lnTo>
                    <a:pt x="3353" y="0"/>
                  </a:lnTo>
                  <a:lnTo>
                    <a:pt x="3353" y="0"/>
                  </a:lnTo>
                  <a:lnTo>
                    <a:pt x="3341" y="0"/>
                  </a:lnTo>
                  <a:lnTo>
                    <a:pt x="3341" y="0"/>
                  </a:lnTo>
                  <a:lnTo>
                    <a:pt x="3341" y="0"/>
                  </a:lnTo>
                  <a:lnTo>
                    <a:pt x="3341"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38" y="0"/>
                  </a:lnTo>
                  <a:lnTo>
                    <a:pt x="3338" y="0"/>
                  </a:lnTo>
                  <a:lnTo>
                    <a:pt x="3317" y="0"/>
                  </a:lnTo>
                  <a:lnTo>
                    <a:pt x="3317" y="0"/>
                  </a:lnTo>
                  <a:lnTo>
                    <a:pt x="3317" y="0"/>
                  </a:lnTo>
                  <a:lnTo>
                    <a:pt x="3317"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01" y="0"/>
                  </a:lnTo>
                  <a:lnTo>
                    <a:pt x="3301" y="0"/>
                  </a:lnTo>
                  <a:lnTo>
                    <a:pt x="3301" y="0"/>
                  </a:lnTo>
                  <a:lnTo>
                    <a:pt x="3301" y="0"/>
                  </a:lnTo>
                  <a:lnTo>
                    <a:pt x="3301" y="0"/>
                  </a:lnTo>
                  <a:lnTo>
                    <a:pt x="3301" y="0"/>
                  </a:lnTo>
                  <a:lnTo>
                    <a:pt x="3301" y="0"/>
                  </a:lnTo>
                  <a:lnTo>
                    <a:pt x="3301" y="0"/>
                  </a:lnTo>
                  <a:lnTo>
                    <a:pt x="3299" y="0"/>
                  </a:lnTo>
                  <a:lnTo>
                    <a:pt x="3299" y="0"/>
                  </a:lnTo>
                  <a:lnTo>
                    <a:pt x="3299" y="0"/>
                  </a:lnTo>
                  <a:lnTo>
                    <a:pt x="3299" y="0"/>
                  </a:lnTo>
                  <a:lnTo>
                    <a:pt x="3299" y="0"/>
                  </a:lnTo>
                  <a:lnTo>
                    <a:pt x="3299" y="0"/>
                  </a:lnTo>
                  <a:lnTo>
                    <a:pt x="3298" y="0"/>
                  </a:lnTo>
                  <a:lnTo>
                    <a:pt x="3298" y="0"/>
                  </a:lnTo>
                  <a:lnTo>
                    <a:pt x="3297" y="0"/>
                  </a:lnTo>
                  <a:lnTo>
                    <a:pt x="3297" y="0"/>
                  </a:lnTo>
                  <a:lnTo>
                    <a:pt x="3296" y="0"/>
                  </a:lnTo>
                  <a:lnTo>
                    <a:pt x="3296" y="0"/>
                  </a:lnTo>
                  <a:lnTo>
                    <a:pt x="3296" y="0"/>
                  </a:lnTo>
                  <a:lnTo>
                    <a:pt x="3296" y="3"/>
                  </a:lnTo>
                  <a:lnTo>
                    <a:pt x="3295" y="3"/>
                  </a:lnTo>
                  <a:lnTo>
                    <a:pt x="3295" y="3"/>
                  </a:lnTo>
                  <a:lnTo>
                    <a:pt x="3295" y="3"/>
                  </a:lnTo>
                  <a:lnTo>
                    <a:pt x="3295" y="29"/>
                  </a:lnTo>
                  <a:lnTo>
                    <a:pt x="3277" y="29"/>
                  </a:lnTo>
                  <a:lnTo>
                    <a:pt x="3277" y="29"/>
                  </a:lnTo>
                  <a:lnTo>
                    <a:pt x="3277" y="29"/>
                  </a:lnTo>
                  <a:lnTo>
                    <a:pt x="3277" y="83"/>
                  </a:lnTo>
                  <a:lnTo>
                    <a:pt x="3274" y="83"/>
                  </a:lnTo>
                  <a:lnTo>
                    <a:pt x="3274" y="83"/>
                  </a:lnTo>
                  <a:lnTo>
                    <a:pt x="3274" y="83"/>
                  </a:lnTo>
                  <a:lnTo>
                    <a:pt x="3274"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7"/>
                  </a:lnTo>
                  <a:lnTo>
                    <a:pt x="3273" y="87"/>
                  </a:lnTo>
                  <a:lnTo>
                    <a:pt x="3273" y="87"/>
                  </a:lnTo>
                  <a:lnTo>
                    <a:pt x="3273" y="87"/>
                  </a:lnTo>
                  <a:lnTo>
                    <a:pt x="3273" y="87"/>
                  </a:lnTo>
                  <a:lnTo>
                    <a:pt x="3273" y="87"/>
                  </a:lnTo>
                  <a:lnTo>
                    <a:pt x="3273" y="87"/>
                  </a:lnTo>
                  <a:lnTo>
                    <a:pt x="3273" y="87"/>
                  </a:lnTo>
                  <a:lnTo>
                    <a:pt x="3273" y="101"/>
                  </a:lnTo>
                  <a:lnTo>
                    <a:pt x="3273" y="101"/>
                  </a:lnTo>
                  <a:lnTo>
                    <a:pt x="3273" y="101"/>
                  </a:lnTo>
                  <a:lnTo>
                    <a:pt x="3272" y="101"/>
                  </a:lnTo>
                  <a:lnTo>
                    <a:pt x="3272" y="101"/>
                  </a:lnTo>
                  <a:lnTo>
                    <a:pt x="3272" y="101"/>
                  </a:lnTo>
                  <a:lnTo>
                    <a:pt x="3272" y="133"/>
                  </a:lnTo>
                  <a:lnTo>
                    <a:pt x="3253" y="133"/>
                  </a:lnTo>
                  <a:lnTo>
                    <a:pt x="3253" y="133"/>
                  </a:lnTo>
                  <a:lnTo>
                    <a:pt x="3253" y="133"/>
                  </a:lnTo>
                  <a:lnTo>
                    <a:pt x="3253" y="133"/>
                  </a:lnTo>
                  <a:lnTo>
                    <a:pt x="3253" y="133"/>
                  </a:lnTo>
                  <a:lnTo>
                    <a:pt x="3253" y="133"/>
                  </a:lnTo>
                  <a:lnTo>
                    <a:pt x="3253" y="133"/>
                  </a:lnTo>
                  <a:lnTo>
                    <a:pt x="3253" y="137"/>
                  </a:lnTo>
                  <a:lnTo>
                    <a:pt x="3253" y="137"/>
                  </a:lnTo>
                  <a:lnTo>
                    <a:pt x="3253" y="158"/>
                  </a:lnTo>
                  <a:lnTo>
                    <a:pt x="3253" y="158"/>
                  </a:lnTo>
                  <a:lnTo>
                    <a:pt x="3253" y="158"/>
                  </a:lnTo>
                  <a:lnTo>
                    <a:pt x="3253" y="158"/>
                  </a:lnTo>
                  <a:lnTo>
                    <a:pt x="3253" y="177"/>
                  </a:lnTo>
                  <a:lnTo>
                    <a:pt x="3253" y="177"/>
                  </a:lnTo>
                  <a:lnTo>
                    <a:pt x="3253" y="183"/>
                  </a:lnTo>
                  <a:lnTo>
                    <a:pt x="3253" y="183"/>
                  </a:lnTo>
                  <a:lnTo>
                    <a:pt x="3253" y="188"/>
                  </a:lnTo>
                  <a:lnTo>
                    <a:pt x="3253" y="188"/>
                  </a:lnTo>
                  <a:lnTo>
                    <a:pt x="3253" y="188"/>
                  </a:lnTo>
                  <a:lnTo>
                    <a:pt x="3253" y="188"/>
                  </a:lnTo>
                  <a:lnTo>
                    <a:pt x="3253" y="195"/>
                  </a:lnTo>
                  <a:lnTo>
                    <a:pt x="3253" y="195"/>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4"/>
                  </a:lnTo>
                  <a:lnTo>
                    <a:pt x="3252" y="204"/>
                  </a:lnTo>
                  <a:lnTo>
                    <a:pt x="3252" y="204"/>
                  </a:lnTo>
                  <a:lnTo>
                    <a:pt x="3252" y="204"/>
                  </a:lnTo>
                  <a:lnTo>
                    <a:pt x="3252" y="211"/>
                  </a:lnTo>
                  <a:lnTo>
                    <a:pt x="3252" y="211"/>
                  </a:lnTo>
                  <a:lnTo>
                    <a:pt x="3252" y="211"/>
                  </a:lnTo>
                  <a:lnTo>
                    <a:pt x="3252" y="211"/>
                  </a:lnTo>
                  <a:lnTo>
                    <a:pt x="3252" y="211"/>
                  </a:lnTo>
                  <a:lnTo>
                    <a:pt x="3252" y="211"/>
                  </a:lnTo>
                  <a:lnTo>
                    <a:pt x="3252" y="211"/>
                  </a:lnTo>
                  <a:lnTo>
                    <a:pt x="3252" y="211"/>
                  </a:lnTo>
                  <a:lnTo>
                    <a:pt x="3252" y="212"/>
                  </a:lnTo>
                  <a:lnTo>
                    <a:pt x="3252" y="212"/>
                  </a:lnTo>
                  <a:lnTo>
                    <a:pt x="3252" y="213"/>
                  </a:lnTo>
                  <a:lnTo>
                    <a:pt x="3252" y="213"/>
                  </a:lnTo>
                  <a:lnTo>
                    <a:pt x="3252" y="219"/>
                  </a:lnTo>
                  <a:lnTo>
                    <a:pt x="3252" y="219"/>
                  </a:lnTo>
                  <a:lnTo>
                    <a:pt x="3252" y="899"/>
                  </a:lnTo>
                  <a:lnTo>
                    <a:pt x="3251" y="899"/>
                  </a:lnTo>
                  <a:lnTo>
                    <a:pt x="3251" y="899"/>
                  </a:lnTo>
                  <a:lnTo>
                    <a:pt x="3251" y="899"/>
                  </a:lnTo>
                  <a:lnTo>
                    <a:pt x="3251" y="221"/>
                  </a:lnTo>
                  <a:lnTo>
                    <a:pt x="3250" y="221"/>
                  </a:lnTo>
                  <a:lnTo>
                    <a:pt x="3250" y="236"/>
                  </a:lnTo>
                  <a:lnTo>
                    <a:pt x="3250" y="236"/>
                  </a:lnTo>
                  <a:lnTo>
                    <a:pt x="3250" y="238"/>
                  </a:lnTo>
                  <a:lnTo>
                    <a:pt x="3249" y="238"/>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7"/>
                  </a:lnTo>
                  <a:lnTo>
                    <a:pt x="3249" y="247"/>
                  </a:lnTo>
                  <a:lnTo>
                    <a:pt x="3249" y="247"/>
                  </a:lnTo>
                  <a:lnTo>
                    <a:pt x="3249" y="247"/>
                  </a:lnTo>
                  <a:lnTo>
                    <a:pt x="3249" y="261"/>
                  </a:lnTo>
                  <a:lnTo>
                    <a:pt x="3249" y="261"/>
                  </a:lnTo>
                  <a:lnTo>
                    <a:pt x="3249" y="261"/>
                  </a:lnTo>
                  <a:lnTo>
                    <a:pt x="3249" y="261"/>
                  </a:lnTo>
                  <a:lnTo>
                    <a:pt x="3249" y="268"/>
                  </a:lnTo>
                  <a:lnTo>
                    <a:pt x="3249" y="268"/>
                  </a:lnTo>
                  <a:lnTo>
                    <a:pt x="3249" y="268"/>
                  </a:lnTo>
                  <a:lnTo>
                    <a:pt x="3249" y="268"/>
                  </a:lnTo>
                  <a:lnTo>
                    <a:pt x="3249" y="268"/>
                  </a:lnTo>
                  <a:lnTo>
                    <a:pt x="3249" y="268"/>
                  </a:lnTo>
                  <a:lnTo>
                    <a:pt x="3249" y="268"/>
                  </a:lnTo>
                  <a:lnTo>
                    <a:pt x="3249" y="268"/>
                  </a:lnTo>
                  <a:lnTo>
                    <a:pt x="3249"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6"/>
                  </a:lnTo>
                  <a:lnTo>
                    <a:pt x="3248" y="276"/>
                  </a:lnTo>
                  <a:lnTo>
                    <a:pt x="3248" y="276"/>
                  </a:lnTo>
                  <a:lnTo>
                    <a:pt x="3248" y="276"/>
                  </a:lnTo>
                  <a:lnTo>
                    <a:pt x="3248" y="281"/>
                  </a:lnTo>
                  <a:lnTo>
                    <a:pt x="3247" y="281"/>
                  </a:lnTo>
                  <a:lnTo>
                    <a:pt x="3247" y="281"/>
                  </a:lnTo>
                  <a:lnTo>
                    <a:pt x="3247" y="281"/>
                  </a:lnTo>
                  <a:lnTo>
                    <a:pt x="3247" y="283"/>
                  </a:lnTo>
                  <a:lnTo>
                    <a:pt x="3246" y="283"/>
                  </a:lnTo>
                  <a:lnTo>
                    <a:pt x="3246" y="283"/>
                  </a:lnTo>
                  <a:lnTo>
                    <a:pt x="3246" y="283"/>
                  </a:lnTo>
                  <a:lnTo>
                    <a:pt x="3246" y="285"/>
                  </a:lnTo>
                  <a:lnTo>
                    <a:pt x="3245" y="285"/>
                  </a:lnTo>
                  <a:lnTo>
                    <a:pt x="3245" y="285"/>
                  </a:lnTo>
                  <a:lnTo>
                    <a:pt x="3245" y="285"/>
                  </a:lnTo>
                  <a:lnTo>
                    <a:pt x="3245" y="316"/>
                  </a:lnTo>
                  <a:lnTo>
                    <a:pt x="3245" y="316"/>
                  </a:lnTo>
                  <a:lnTo>
                    <a:pt x="3245"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9"/>
                  </a:lnTo>
                  <a:lnTo>
                    <a:pt x="3244" y="319"/>
                  </a:lnTo>
                  <a:lnTo>
                    <a:pt x="3244" y="321"/>
                  </a:lnTo>
                  <a:lnTo>
                    <a:pt x="3243" y="321"/>
                  </a:lnTo>
                  <a:lnTo>
                    <a:pt x="3243" y="321"/>
                  </a:lnTo>
                  <a:lnTo>
                    <a:pt x="3243" y="321"/>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4"/>
                  </a:lnTo>
                  <a:lnTo>
                    <a:pt x="3218" y="324"/>
                  </a:lnTo>
                  <a:lnTo>
                    <a:pt x="3218" y="324"/>
                  </a:lnTo>
                  <a:lnTo>
                    <a:pt x="3218" y="324"/>
                  </a:lnTo>
                  <a:lnTo>
                    <a:pt x="3218" y="324"/>
                  </a:lnTo>
                  <a:lnTo>
                    <a:pt x="3218" y="324"/>
                  </a:lnTo>
                  <a:lnTo>
                    <a:pt x="3218" y="331"/>
                  </a:lnTo>
                  <a:lnTo>
                    <a:pt x="3218" y="331"/>
                  </a:lnTo>
                  <a:lnTo>
                    <a:pt x="3218" y="344"/>
                  </a:lnTo>
                  <a:lnTo>
                    <a:pt x="3218" y="344"/>
                  </a:lnTo>
                  <a:lnTo>
                    <a:pt x="3218" y="345"/>
                  </a:lnTo>
                  <a:lnTo>
                    <a:pt x="3218" y="345"/>
                  </a:lnTo>
                  <a:lnTo>
                    <a:pt x="3218"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3"/>
                  </a:lnTo>
                  <a:lnTo>
                    <a:pt x="3216" y="353"/>
                  </a:lnTo>
                  <a:lnTo>
                    <a:pt x="3216" y="353"/>
                  </a:lnTo>
                  <a:lnTo>
                    <a:pt x="3216" y="353"/>
                  </a:lnTo>
                  <a:lnTo>
                    <a:pt x="3216" y="357"/>
                  </a:lnTo>
                  <a:lnTo>
                    <a:pt x="3216" y="357"/>
                  </a:lnTo>
                  <a:lnTo>
                    <a:pt x="3216" y="361"/>
                  </a:lnTo>
                  <a:lnTo>
                    <a:pt x="3216" y="361"/>
                  </a:lnTo>
                  <a:lnTo>
                    <a:pt x="3216" y="364"/>
                  </a:lnTo>
                  <a:lnTo>
                    <a:pt x="3216" y="364"/>
                  </a:lnTo>
                  <a:lnTo>
                    <a:pt x="3216" y="364"/>
                  </a:lnTo>
                  <a:lnTo>
                    <a:pt x="3216" y="364"/>
                  </a:lnTo>
                  <a:lnTo>
                    <a:pt x="3216" y="365"/>
                  </a:lnTo>
                  <a:lnTo>
                    <a:pt x="3216" y="365"/>
                  </a:lnTo>
                  <a:lnTo>
                    <a:pt x="3216" y="365"/>
                  </a:lnTo>
                  <a:lnTo>
                    <a:pt x="3216" y="365"/>
                  </a:lnTo>
                  <a:lnTo>
                    <a:pt x="3216" y="368"/>
                  </a:lnTo>
                  <a:lnTo>
                    <a:pt x="3216" y="368"/>
                  </a:lnTo>
                  <a:lnTo>
                    <a:pt x="3216" y="375"/>
                  </a:lnTo>
                  <a:lnTo>
                    <a:pt x="3216" y="375"/>
                  </a:lnTo>
                  <a:lnTo>
                    <a:pt x="3216" y="377"/>
                  </a:lnTo>
                  <a:lnTo>
                    <a:pt x="3203" y="377"/>
                  </a:lnTo>
                  <a:lnTo>
                    <a:pt x="3203" y="384"/>
                  </a:lnTo>
                  <a:lnTo>
                    <a:pt x="3202" y="384"/>
                  </a:lnTo>
                  <a:lnTo>
                    <a:pt x="3202" y="384"/>
                  </a:lnTo>
                  <a:lnTo>
                    <a:pt x="3202" y="384"/>
                  </a:lnTo>
                  <a:lnTo>
                    <a:pt x="3202" y="385"/>
                  </a:lnTo>
                  <a:lnTo>
                    <a:pt x="3201" y="385"/>
                  </a:lnTo>
                  <a:lnTo>
                    <a:pt x="3201" y="391"/>
                  </a:lnTo>
                  <a:lnTo>
                    <a:pt x="3197" y="391"/>
                  </a:lnTo>
                  <a:lnTo>
                    <a:pt x="3197" y="391"/>
                  </a:lnTo>
                  <a:lnTo>
                    <a:pt x="3196" y="391"/>
                  </a:lnTo>
                  <a:lnTo>
                    <a:pt x="3196" y="391"/>
                  </a:lnTo>
                  <a:lnTo>
                    <a:pt x="3195" y="391"/>
                  </a:lnTo>
                  <a:lnTo>
                    <a:pt x="3195" y="391"/>
                  </a:lnTo>
                  <a:lnTo>
                    <a:pt x="3194" y="391"/>
                  </a:lnTo>
                  <a:lnTo>
                    <a:pt x="3194" y="391"/>
                  </a:lnTo>
                  <a:lnTo>
                    <a:pt x="3194" y="391"/>
                  </a:lnTo>
                  <a:lnTo>
                    <a:pt x="3194" y="391"/>
                  </a:lnTo>
                  <a:lnTo>
                    <a:pt x="3194" y="391"/>
                  </a:lnTo>
                  <a:lnTo>
                    <a:pt x="3194" y="391"/>
                  </a:lnTo>
                  <a:lnTo>
                    <a:pt x="3194" y="391"/>
                  </a:lnTo>
                  <a:lnTo>
                    <a:pt x="3194"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4"/>
                  </a:lnTo>
                  <a:lnTo>
                    <a:pt x="3193" y="394"/>
                  </a:lnTo>
                  <a:lnTo>
                    <a:pt x="3193" y="394"/>
                  </a:lnTo>
                  <a:lnTo>
                    <a:pt x="3193" y="394"/>
                  </a:lnTo>
                  <a:lnTo>
                    <a:pt x="3193" y="394"/>
                  </a:lnTo>
                  <a:lnTo>
                    <a:pt x="3193" y="394"/>
                  </a:lnTo>
                  <a:lnTo>
                    <a:pt x="3193" y="402"/>
                  </a:lnTo>
                  <a:lnTo>
                    <a:pt x="3192" y="402"/>
                  </a:lnTo>
                  <a:lnTo>
                    <a:pt x="3192" y="402"/>
                  </a:lnTo>
                  <a:lnTo>
                    <a:pt x="3192" y="402"/>
                  </a:lnTo>
                  <a:lnTo>
                    <a:pt x="3192" y="404"/>
                  </a:lnTo>
                  <a:lnTo>
                    <a:pt x="3192" y="404"/>
                  </a:lnTo>
                  <a:lnTo>
                    <a:pt x="3192" y="408"/>
                  </a:lnTo>
                  <a:lnTo>
                    <a:pt x="3192" y="408"/>
                  </a:lnTo>
                  <a:lnTo>
                    <a:pt x="3192" y="420"/>
                  </a:lnTo>
                  <a:lnTo>
                    <a:pt x="3192" y="420"/>
                  </a:lnTo>
                  <a:lnTo>
                    <a:pt x="3192" y="420"/>
                  </a:lnTo>
                  <a:lnTo>
                    <a:pt x="3192" y="420"/>
                  </a:lnTo>
                  <a:lnTo>
                    <a:pt x="3192" y="420"/>
                  </a:lnTo>
                  <a:lnTo>
                    <a:pt x="3192" y="420"/>
                  </a:lnTo>
                  <a:lnTo>
                    <a:pt x="3192" y="425"/>
                  </a:lnTo>
                  <a:lnTo>
                    <a:pt x="3191" y="425"/>
                  </a:lnTo>
                  <a:lnTo>
                    <a:pt x="3191" y="425"/>
                  </a:lnTo>
                  <a:lnTo>
                    <a:pt x="3191" y="425"/>
                  </a:lnTo>
                  <a:lnTo>
                    <a:pt x="3191" y="425"/>
                  </a:lnTo>
                  <a:lnTo>
                    <a:pt x="3190" y="425"/>
                  </a:lnTo>
                  <a:lnTo>
                    <a:pt x="3190" y="425"/>
                  </a:lnTo>
                  <a:lnTo>
                    <a:pt x="3190" y="425"/>
                  </a:lnTo>
                  <a:lnTo>
                    <a:pt x="3190" y="425"/>
                  </a:lnTo>
                  <a:lnTo>
                    <a:pt x="3190" y="425"/>
                  </a:lnTo>
                  <a:lnTo>
                    <a:pt x="3190" y="430"/>
                  </a:lnTo>
                  <a:lnTo>
                    <a:pt x="3189" y="430"/>
                  </a:lnTo>
                  <a:lnTo>
                    <a:pt x="3189" y="899"/>
                  </a:lnTo>
                  <a:lnTo>
                    <a:pt x="3189" y="899"/>
                  </a:lnTo>
                  <a:lnTo>
                    <a:pt x="3189" y="899"/>
                  </a:lnTo>
                  <a:lnTo>
                    <a:pt x="3189" y="899"/>
                  </a:lnTo>
                  <a:lnTo>
                    <a:pt x="3189" y="430"/>
                  </a:lnTo>
                  <a:lnTo>
                    <a:pt x="3189" y="430"/>
                  </a:lnTo>
                  <a:lnTo>
                    <a:pt x="3189" y="434"/>
                  </a:lnTo>
                  <a:lnTo>
                    <a:pt x="3189" y="434"/>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8"/>
                  </a:lnTo>
                  <a:lnTo>
                    <a:pt x="3189" y="438"/>
                  </a:lnTo>
                  <a:lnTo>
                    <a:pt x="3189" y="438"/>
                  </a:lnTo>
                  <a:lnTo>
                    <a:pt x="3189" y="438"/>
                  </a:lnTo>
                  <a:lnTo>
                    <a:pt x="3189" y="438"/>
                  </a:lnTo>
                  <a:lnTo>
                    <a:pt x="3189" y="438"/>
                  </a:lnTo>
                  <a:lnTo>
                    <a:pt x="3189" y="438"/>
                  </a:lnTo>
                  <a:lnTo>
                    <a:pt x="3189" y="438"/>
                  </a:lnTo>
                  <a:lnTo>
                    <a:pt x="3189" y="440"/>
                  </a:lnTo>
                  <a:lnTo>
                    <a:pt x="3189" y="440"/>
                  </a:lnTo>
                  <a:lnTo>
                    <a:pt x="3189" y="440"/>
                  </a:lnTo>
                  <a:lnTo>
                    <a:pt x="3188" y="440"/>
                  </a:lnTo>
                  <a:lnTo>
                    <a:pt x="3188" y="445"/>
                  </a:lnTo>
                  <a:lnTo>
                    <a:pt x="3187" y="445"/>
                  </a:lnTo>
                  <a:lnTo>
                    <a:pt x="3187" y="445"/>
                  </a:lnTo>
                  <a:lnTo>
                    <a:pt x="3187" y="445"/>
                  </a:lnTo>
                  <a:lnTo>
                    <a:pt x="3187" y="445"/>
                  </a:lnTo>
                  <a:lnTo>
                    <a:pt x="3187" y="445"/>
                  </a:lnTo>
                  <a:lnTo>
                    <a:pt x="3187" y="445"/>
                  </a:lnTo>
                  <a:lnTo>
                    <a:pt x="3187" y="445"/>
                  </a:lnTo>
                  <a:lnTo>
                    <a:pt x="3187" y="454"/>
                  </a:lnTo>
                  <a:lnTo>
                    <a:pt x="3186" y="454"/>
                  </a:lnTo>
                  <a:lnTo>
                    <a:pt x="3186" y="454"/>
                  </a:lnTo>
                  <a:lnTo>
                    <a:pt x="3186" y="454"/>
                  </a:lnTo>
                  <a:lnTo>
                    <a:pt x="3186" y="455"/>
                  </a:lnTo>
                  <a:lnTo>
                    <a:pt x="3186" y="455"/>
                  </a:lnTo>
                  <a:lnTo>
                    <a:pt x="3186" y="455"/>
                  </a:lnTo>
                  <a:lnTo>
                    <a:pt x="3186" y="455"/>
                  </a:lnTo>
                  <a:lnTo>
                    <a:pt x="3186" y="899"/>
                  </a:lnTo>
                  <a:lnTo>
                    <a:pt x="3186" y="899"/>
                  </a:lnTo>
                  <a:lnTo>
                    <a:pt x="3186" y="899"/>
                  </a:lnTo>
                  <a:lnTo>
                    <a:pt x="3185" y="899"/>
                  </a:lnTo>
                  <a:lnTo>
                    <a:pt x="3185" y="899"/>
                  </a:lnTo>
                  <a:lnTo>
                    <a:pt x="3185" y="89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2" y="469"/>
                  </a:lnTo>
                  <a:lnTo>
                    <a:pt x="3182" y="476"/>
                  </a:lnTo>
                  <a:lnTo>
                    <a:pt x="3178" y="476"/>
                  </a:lnTo>
                  <a:lnTo>
                    <a:pt x="3178" y="476"/>
                  </a:lnTo>
                  <a:lnTo>
                    <a:pt x="3176" y="476"/>
                  </a:lnTo>
                  <a:lnTo>
                    <a:pt x="3176" y="476"/>
                  </a:lnTo>
                  <a:lnTo>
                    <a:pt x="3176" y="476"/>
                  </a:lnTo>
                  <a:lnTo>
                    <a:pt x="3176" y="476"/>
                  </a:lnTo>
                  <a:lnTo>
                    <a:pt x="3176" y="476"/>
                  </a:lnTo>
                  <a:lnTo>
                    <a:pt x="3176" y="476"/>
                  </a:lnTo>
                  <a:lnTo>
                    <a:pt x="3175" y="476"/>
                  </a:lnTo>
                  <a:lnTo>
                    <a:pt x="3175" y="476"/>
                  </a:lnTo>
                  <a:lnTo>
                    <a:pt x="3175" y="476"/>
                  </a:lnTo>
                  <a:lnTo>
                    <a:pt x="3175" y="476"/>
                  </a:lnTo>
                  <a:lnTo>
                    <a:pt x="3175" y="476"/>
                  </a:lnTo>
                  <a:lnTo>
                    <a:pt x="3175" y="476"/>
                  </a:lnTo>
                  <a:lnTo>
                    <a:pt x="3175" y="476"/>
                  </a:lnTo>
                  <a:lnTo>
                    <a:pt x="3175" y="479"/>
                  </a:lnTo>
                  <a:lnTo>
                    <a:pt x="3172" y="479"/>
                  </a:lnTo>
                  <a:lnTo>
                    <a:pt x="3172" y="479"/>
                  </a:lnTo>
                  <a:lnTo>
                    <a:pt x="3171" y="479"/>
                  </a:lnTo>
                  <a:lnTo>
                    <a:pt x="3171" y="479"/>
                  </a:lnTo>
                  <a:lnTo>
                    <a:pt x="3169" y="479"/>
                  </a:lnTo>
                  <a:lnTo>
                    <a:pt x="3169" y="479"/>
                  </a:lnTo>
                  <a:lnTo>
                    <a:pt x="3169" y="479"/>
                  </a:lnTo>
                  <a:lnTo>
                    <a:pt x="3169" y="479"/>
                  </a:lnTo>
                  <a:lnTo>
                    <a:pt x="3169" y="479"/>
                  </a:lnTo>
                  <a:lnTo>
                    <a:pt x="3169" y="479"/>
                  </a:lnTo>
                  <a:lnTo>
                    <a:pt x="3169" y="479"/>
                  </a:lnTo>
                  <a:lnTo>
                    <a:pt x="3169" y="479"/>
                  </a:lnTo>
                  <a:lnTo>
                    <a:pt x="3169" y="479"/>
                  </a:lnTo>
                  <a:lnTo>
                    <a:pt x="3169" y="488"/>
                  </a:lnTo>
                  <a:lnTo>
                    <a:pt x="3169" y="488"/>
                  </a:lnTo>
                  <a:lnTo>
                    <a:pt x="3169" y="488"/>
                  </a:lnTo>
                  <a:lnTo>
                    <a:pt x="3159" y="488"/>
                  </a:lnTo>
                  <a:lnTo>
                    <a:pt x="3159" y="488"/>
                  </a:lnTo>
                  <a:lnTo>
                    <a:pt x="3157" y="488"/>
                  </a:lnTo>
                  <a:lnTo>
                    <a:pt x="3157" y="488"/>
                  </a:lnTo>
                  <a:lnTo>
                    <a:pt x="3157" y="488"/>
                  </a:lnTo>
                  <a:lnTo>
                    <a:pt x="3157" y="488"/>
                  </a:lnTo>
                  <a:lnTo>
                    <a:pt x="3156" y="488"/>
                  </a:lnTo>
                  <a:lnTo>
                    <a:pt x="3156" y="488"/>
                  </a:lnTo>
                  <a:lnTo>
                    <a:pt x="3156" y="488"/>
                  </a:lnTo>
                  <a:lnTo>
                    <a:pt x="3156" y="490"/>
                  </a:lnTo>
                  <a:lnTo>
                    <a:pt x="3101" y="490"/>
                  </a:lnTo>
                  <a:lnTo>
                    <a:pt x="3101" y="490"/>
                  </a:lnTo>
                  <a:lnTo>
                    <a:pt x="3076" y="490"/>
                  </a:lnTo>
                  <a:lnTo>
                    <a:pt x="3076" y="492"/>
                  </a:lnTo>
                  <a:lnTo>
                    <a:pt x="3075" y="492"/>
                  </a:lnTo>
                  <a:lnTo>
                    <a:pt x="3075" y="492"/>
                  </a:lnTo>
                  <a:lnTo>
                    <a:pt x="3075" y="492"/>
                  </a:lnTo>
                  <a:lnTo>
                    <a:pt x="3075" y="492"/>
                  </a:lnTo>
                  <a:lnTo>
                    <a:pt x="3075" y="492"/>
                  </a:lnTo>
                  <a:lnTo>
                    <a:pt x="3075" y="492"/>
                  </a:lnTo>
                  <a:lnTo>
                    <a:pt x="3075" y="492"/>
                  </a:lnTo>
                  <a:lnTo>
                    <a:pt x="3075" y="500"/>
                  </a:lnTo>
                  <a:lnTo>
                    <a:pt x="3075" y="500"/>
                  </a:lnTo>
                  <a:lnTo>
                    <a:pt x="3075" y="510"/>
                  </a:lnTo>
                  <a:lnTo>
                    <a:pt x="3060" y="510"/>
                  </a:lnTo>
                  <a:lnTo>
                    <a:pt x="3060" y="510"/>
                  </a:lnTo>
                  <a:lnTo>
                    <a:pt x="3058" y="510"/>
                  </a:lnTo>
                  <a:lnTo>
                    <a:pt x="3058" y="511"/>
                  </a:lnTo>
                  <a:lnTo>
                    <a:pt x="3058" y="511"/>
                  </a:lnTo>
                  <a:lnTo>
                    <a:pt x="3058" y="520"/>
                  </a:lnTo>
                  <a:lnTo>
                    <a:pt x="3057" y="520"/>
                  </a:lnTo>
                  <a:lnTo>
                    <a:pt x="3057" y="520"/>
                  </a:lnTo>
                  <a:lnTo>
                    <a:pt x="3057" y="520"/>
                  </a:lnTo>
                  <a:lnTo>
                    <a:pt x="3057" y="521"/>
                  </a:lnTo>
                  <a:lnTo>
                    <a:pt x="3050" y="521"/>
                  </a:lnTo>
                  <a:lnTo>
                    <a:pt x="3050" y="521"/>
                  </a:lnTo>
                  <a:lnTo>
                    <a:pt x="3049" y="521"/>
                  </a:lnTo>
                  <a:lnTo>
                    <a:pt x="3049" y="521"/>
                  </a:lnTo>
                  <a:lnTo>
                    <a:pt x="3048" y="521"/>
                  </a:lnTo>
                  <a:lnTo>
                    <a:pt x="3048" y="521"/>
                  </a:lnTo>
                  <a:lnTo>
                    <a:pt x="3048" y="521"/>
                  </a:lnTo>
                  <a:lnTo>
                    <a:pt x="3048" y="521"/>
                  </a:lnTo>
                  <a:lnTo>
                    <a:pt x="3048" y="521"/>
                  </a:lnTo>
                  <a:lnTo>
                    <a:pt x="3048" y="521"/>
                  </a:lnTo>
                  <a:lnTo>
                    <a:pt x="3048" y="521"/>
                  </a:lnTo>
                  <a:lnTo>
                    <a:pt x="3048"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2"/>
                  </a:lnTo>
                  <a:lnTo>
                    <a:pt x="3047" y="522"/>
                  </a:lnTo>
                  <a:lnTo>
                    <a:pt x="3047" y="522"/>
                  </a:lnTo>
                  <a:lnTo>
                    <a:pt x="3046" y="522"/>
                  </a:lnTo>
                  <a:lnTo>
                    <a:pt x="3046" y="522"/>
                  </a:lnTo>
                  <a:lnTo>
                    <a:pt x="3046" y="522"/>
                  </a:lnTo>
                  <a:lnTo>
                    <a:pt x="3046" y="523"/>
                  </a:lnTo>
                  <a:lnTo>
                    <a:pt x="3046" y="523"/>
                  </a:lnTo>
                  <a:lnTo>
                    <a:pt x="3046" y="899"/>
                  </a:lnTo>
                  <a:lnTo>
                    <a:pt x="3045" y="899"/>
                  </a:lnTo>
                  <a:lnTo>
                    <a:pt x="3045" y="899"/>
                  </a:lnTo>
                  <a:lnTo>
                    <a:pt x="3045" y="899"/>
                  </a:lnTo>
                  <a:lnTo>
                    <a:pt x="3045" y="527"/>
                  </a:lnTo>
                  <a:lnTo>
                    <a:pt x="2972" y="527"/>
                  </a:lnTo>
                  <a:lnTo>
                    <a:pt x="2972" y="528"/>
                  </a:lnTo>
                  <a:lnTo>
                    <a:pt x="2972" y="528"/>
                  </a:lnTo>
                  <a:lnTo>
                    <a:pt x="2972" y="538"/>
                  </a:lnTo>
                  <a:lnTo>
                    <a:pt x="2968" y="538"/>
                  </a:lnTo>
                  <a:lnTo>
                    <a:pt x="2968" y="538"/>
                  </a:lnTo>
                  <a:lnTo>
                    <a:pt x="2967" y="538"/>
                  </a:lnTo>
                  <a:lnTo>
                    <a:pt x="2967" y="538"/>
                  </a:lnTo>
                  <a:lnTo>
                    <a:pt x="2967" y="538"/>
                  </a:lnTo>
                  <a:lnTo>
                    <a:pt x="2967" y="538"/>
                  </a:lnTo>
                  <a:lnTo>
                    <a:pt x="2967" y="538"/>
                  </a:lnTo>
                  <a:lnTo>
                    <a:pt x="2967"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4" y="538"/>
                  </a:lnTo>
                  <a:lnTo>
                    <a:pt x="2964"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9"/>
                  </a:lnTo>
                  <a:lnTo>
                    <a:pt x="2962" y="539"/>
                  </a:lnTo>
                  <a:lnTo>
                    <a:pt x="2962" y="539"/>
                  </a:lnTo>
                  <a:lnTo>
                    <a:pt x="2962" y="539"/>
                  </a:lnTo>
                  <a:lnTo>
                    <a:pt x="2962" y="539"/>
                  </a:lnTo>
                  <a:lnTo>
                    <a:pt x="2962" y="539"/>
                  </a:lnTo>
                  <a:lnTo>
                    <a:pt x="2962" y="539"/>
                  </a:lnTo>
                  <a:lnTo>
                    <a:pt x="2962" y="539"/>
                  </a:lnTo>
                  <a:lnTo>
                    <a:pt x="2962" y="540"/>
                  </a:lnTo>
                  <a:lnTo>
                    <a:pt x="2953" y="540"/>
                  </a:lnTo>
                  <a:lnTo>
                    <a:pt x="2953" y="543"/>
                  </a:lnTo>
                  <a:lnTo>
                    <a:pt x="2952" y="543"/>
                  </a:lnTo>
                  <a:lnTo>
                    <a:pt x="2952" y="545"/>
                  </a:lnTo>
                  <a:lnTo>
                    <a:pt x="2951" y="545"/>
                  </a:lnTo>
                  <a:lnTo>
                    <a:pt x="2951" y="547"/>
                  </a:lnTo>
                  <a:lnTo>
                    <a:pt x="2951" y="547"/>
                  </a:lnTo>
                  <a:lnTo>
                    <a:pt x="2951" y="547"/>
                  </a:lnTo>
                  <a:lnTo>
                    <a:pt x="2951" y="547"/>
                  </a:lnTo>
                  <a:lnTo>
                    <a:pt x="2951" y="551"/>
                  </a:lnTo>
                  <a:lnTo>
                    <a:pt x="2950" y="551"/>
                  </a:lnTo>
                  <a:lnTo>
                    <a:pt x="2950" y="551"/>
                  </a:lnTo>
                  <a:lnTo>
                    <a:pt x="2950" y="551"/>
                  </a:lnTo>
                  <a:lnTo>
                    <a:pt x="2950" y="551"/>
                  </a:lnTo>
                  <a:lnTo>
                    <a:pt x="2950" y="551"/>
                  </a:lnTo>
                  <a:lnTo>
                    <a:pt x="2950" y="552"/>
                  </a:lnTo>
                  <a:lnTo>
                    <a:pt x="2950" y="552"/>
                  </a:lnTo>
                  <a:lnTo>
                    <a:pt x="2950" y="552"/>
                  </a:lnTo>
                  <a:lnTo>
                    <a:pt x="2950" y="552"/>
                  </a:lnTo>
                  <a:lnTo>
                    <a:pt x="2950" y="561"/>
                  </a:lnTo>
                  <a:lnTo>
                    <a:pt x="2947" y="561"/>
                  </a:lnTo>
                  <a:lnTo>
                    <a:pt x="2947" y="561"/>
                  </a:lnTo>
                  <a:lnTo>
                    <a:pt x="2945" y="561"/>
                  </a:lnTo>
                  <a:lnTo>
                    <a:pt x="2945" y="562"/>
                  </a:lnTo>
                  <a:lnTo>
                    <a:pt x="2944" y="562"/>
                  </a:lnTo>
                  <a:lnTo>
                    <a:pt x="2944" y="562"/>
                  </a:lnTo>
                  <a:lnTo>
                    <a:pt x="2943" y="562"/>
                  </a:lnTo>
                  <a:lnTo>
                    <a:pt x="2943" y="562"/>
                  </a:lnTo>
                  <a:lnTo>
                    <a:pt x="2943" y="562"/>
                  </a:lnTo>
                  <a:lnTo>
                    <a:pt x="2943" y="562"/>
                  </a:lnTo>
                  <a:lnTo>
                    <a:pt x="2943" y="562"/>
                  </a:lnTo>
                  <a:lnTo>
                    <a:pt x="2943" y="562"/>
                  </a:lnTo>
                  <a:lnTo>
                    <a:pt x="2943" y="562"/>
                  </a:lnTo>
                  <a:lnTo>
                    <a:pt x="2943" y="562"/>
                  </a:lnTo>
                  <a:lnTo>
                    <a:pt x="2943" y="562"/>
                  </a:lnTo>
                  <a:lnTo>
                    <a:pt x="2943" y="565"/>
                  </a:lnTo>
                  <a:lnTo>
                    <a:pt x="2943" y="565"/>
                  </a:lnTo>
                  <a:lnTo>
                    <a:pt x="2943" y="567"/>
                  </a:lnTo>
                  <a:lnTo>
                    <a:pt x="2943" y="567"/>
                  </a:lnTo>
                  <a:lnTo>
                    <a:pt x="2943" y="567"/>
                  </a:lnTo>
                  <a:lnTo>
                    <a:pt x="2939" y="567"/>
                  </a:lnTo>
                  <a:lnTo>
                    <a:pt x="2939" y="567"/>
                  </a:lnTo>
                  <a:lnTo>
                    <a:pt x="2938" y="567"/>
                  </a:lnTo>
                  <a:lnTo>
                    <a:pt x="2938" y="567"/>
                  </a:lnTo>
                  <a:lnTo>
                    <a:pt x="2938" y="567"/>
                  </a:lnTo>
                  <a:lnTo>
                    <a:pt x="2938" y="568"/>
                  </a:lnTo>
                  <a:lnTo>
                    <a:pt x="2918" y="568"/>
                  </a:lnTo>
                  <a:lnTo>
                    <a:pt x="2918" y="568"/>
                  </a:lnTo>
                  <a:lnTo>
                    <a:pt x="2917" y="568"/>
                  </a:lnTo>
                  <a:lnTo>
                    <a:pt x="2917" y="568"/>
                  </a:lnTo>
                  <a:lnTo>
                    <a:pt x="2917" y="568"/>
                  </a:lnTo>
                  <a:lnTo>
                    <a:pt x="2917" y="577"/>
                  </a:lnTo>
                  <a:lnTo>
                    <a:pt x="2913" y="577"/>
                  </a:lnTo>
                  <a:lnTo>
                    <a:pt x="2913" y="577"/>
                  </a:lnTo>
                  <a:lnTo>
                    <a:pt x="2909" y="577"/>
                  </a:lnTo>
                  <a:lnTo>
                    <a:pt x="2909" y="577"/>
                  </a:lnTo>
                  <a:lnTo>
                    <a:pt x="2906" y="577"/>
                  </a:lnTo>
                  <a:lnTo>
                    <a:pt x="2906" y="577"/>
                  </a:lnTo>
                  <a:lnTo>
                    <a:pt x="2904" y="577"/>
                  </a:lnTo>
                  <a:lnTo>
                    <a:pt x="2904" y="577"/>
                  </a:lnTo>
                  <a:lnTo>
                    <a:pt x="2904" y="577"/>
                  </a:lnTo>
                  <a:lnTo>
                    <a:pt x="2904" y="577"/>
                  </a:lnTo>
                  <a:lnTo>
                    <a:pt x="2904" y="577"/>
                  </a:lnTo>
                  <a:lnTo>
                    <a:pt x="2904" y="577"/>
                  </a:lnTo>
                  <a:lnTo>
                    <a:pt x="2904" y="577"/>
                  </a:lnTo>
                  <a:lnTo>
                    <a:pt x="2904" y="579"/>
                  </a:lnTo>
                  <a:lnTo>
                    <a:pt x="2904" y="579"/>
                  </a:lnTo>
                  <a:lnTo>
                    <a:pt x="2904" y="582"/>
                  </a:lnTo>
                  <a:lnTo>
                    <a:pt x="2903" y="582"/>
                  </a:lnTo>
                  <a:lnTo>
                    <a:pt x="2903" y="590"/>
                  </a:lnTo>
                  <a:lnTo>
                    <a:pt x="2902" y="590"/>
                  </a:lnTo>
                  <a:lnTo>
                    <a:pt x="2902" y="593"/>
                  </a:lnTo>
                  <a:lnTo>
                    <a:pt x="2901" y="593"/>
                  </a:lnTo>
                  <a:lnTo>
                    <a:pt x="2901" y="899"/>
                  </a:lnTo>
                  <a:lnTo>
                    <a:pt x="2900" y="899"/>
                  </a:lnTo>
                  <a:lnTo>
                    <a:pt x="2900" y="899"/>
                  </a:lnTo>
                  <a:lnTo>
                    <a:pt x="2899" y="899"/>
                  </a:lnTo>
                  <a:lnTo>
                    <a:pt x="2899" y="593"/>
                  </a:lnTo>
                  <a:lnTo>
                    <a:pt x="2898" y="593"/>
                  </a:lnTo>
                  <a:lnTo>
                    <a:pt x="2898" y="593"/>
                  </a:lnTo>
                  <a:lnTo>
                    <a:pt x="2898" y="593"/>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9"/>
                  </a:lnTo>
                  <a:lnTo>
                    <a:pt x="2895" y="599"/>
                  </a:lnTo>
                  <a:lnTo>
                    <a:pt x="2895" y="610"/>
                  </a:lnTo>
                  <a:lnTo>
                    <a:pt x="2891" y="610"/>
                  </a:lnTo>
                  <a:lnTo>
                    <a:pt x="2891" y="611"/>
                  </a:lnTo>
                  <a:lnTo>
                    <a:pt x="2866" y="611"/>
                  </a:lnTo>
                  <a:lnTo>
                    <a:pt x="2866" y="611"/>
                  </a:lnTo>
                  <a:lnTo>
                    <a:pt x="2856" y="611"/>
                  </a:lnTo>
                  <a:lnTo>
                    <a:pt x="2856" y="611"/>
                  </a:lnTo>
                  <a:lnTo>
                    <a:pt x="2855" y="611"/>
                  </a:lnTo>
                  <a:lnTo>
                    <a:pt x="2855" y="612"/>
                  </a:lnTo>
                  <a:lnTo>
                    <a:pt x="2853" y="612"/>
                  </a:lnTo>
                  <a:lnTo>
                    <a:pt x="2853" y="899"/>
                  </a:lnTo>
                  <a:lnTo>
                    <a:pt x="2848" y="899"/>
                  </a:lnTo>
                  <a:lnTo>
                    <a:pt x="2848" y="899"/>
                  </a:lnTo>
                  <a:lnTo>
                    <a:pt x="2844" y="899"/>
                  </a:lnTo>
                  <a:lnTo>
                    <a:pt x="2844" y="899"/>
                  </a:lnTo>
                  <a:lnTo>
                    <a:pt x="2843" y="899"/>
                  </a:lnTo>
                  <a:lnTo>
                    <a:pt x="2843" y="899"/>
                  </a:lnTo>
                  <a:lnTo>
                    <a:pt x="2842" y="899"/>
                  </a:lnTo>
                  <a:lnTo>
                    <a:pt x="2842" y="619"/>
                  </a:lnTo>
                  <a:lnTo>
                    <a:pt x="2842" y="619"/>
                  </a:lnTo>
                  <a:lnTo>
                    <a:pt x="2842" y="619"/>
                  </a:lnTo>
                  <a:lnTo>
                    <a:pt x="2842" y="619"/>
                  </a:lnTo>
                  <a:lnTo>
                    <a:pt x="2842" y="619"/>
                  </a:lnTo>
                  <a:lnTo>
                    <a:pt x="2840" y="619"/>
                  </a:lnTo>
                  <a:lnTo>
                    <a:pt x="2840" y="623"/>
                  </a:lnTo>
                  <a:lnTo>
                    <a:pt x="2837" y="623"/>
                  </a:lnTo>
                  <a:lnTo>
                    <a:pt x="2837" y="623"/>
                  </a:lnTo>
                  <a:lnTo>
                    <a:pt x="2837" y="623"/>
                  </a:lnTo>
                  <a:lnTo>
                    <a:pt x="2837" y="625"/>
                  </a:lnTo>
                  <a:lnTo>
                    <a:pt x="2837" y="625"/>
                  </a:lnTo>
                  <a:lnTo>
                    <a:pt x="2837" y="626"/>
                  </a:lnTo>
                  <a:lnTo>
                    <a:pt x="2799" y="626"/>
                  </a:lnTo>
                  <a:lnTo>
                    <a:pt x="2799" y="626"/>
                  </a:lnTo>
                  <a:lnTo>
                    <a:pt x="2798" y="626"/>
                  </a:lnTo>
                  <a:lnTo>
                    <a:pt x="2798" y="628"/>
                  </a:lnTo>
                  <a:lnTo>
                    <a:pt x="2795" y="628"/>
                  </a:lnTo>
                  <a:lnTo>
                    <a:pt x="2795" y="631"/>
                  </a:lnTo>
                  <a:lnTo>
                    <a:pt x="2794" y="631"/>
                  </a:lnTo>
                  <a:lnTo>
                    <a:pt x="2794" y="631"/>
                  </a:lnTo>
                  <a:lnTo>
                    <a:pt x="2794" y="631"/>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899"/>
                  </a:lnTo>
                  <a:lnTo>
                    <a:pt x="2794" y="899"/>
                  </a:lnTo>
                  <a:lnTo>
                    <a:pt x="2794" y="638"/>
                  </a:lnTo>
                  <a:lnTo>
                    <a:pt x="2792" y="638"/>
                  </a:lnTo>
                  <a:lnTo>
                    <a:pt x="2792" y="642"/>
                  </a:lnTo>
                  <a:lnTo>
                    <a:pt x="2791" y="642"/>
                  </a:lnTo>
                  <a:lnTo>
                    <a:pt x="2791" y="643"/>
                  </a:lnTo>
                  <a:lnTo>
                    <a:pt x="2783" y="643"/>
                  </a:lnTo>
                  <a:lnTo>
                    <a:pt x="2783" y="647"/>
                  </a:lnTo>
                  <a:lnTo>
                    <a:pt x="2783" y="647"/>
                  </a:lnTo>
                  <a:lnTo>
                    <a:pt x="2783" y="647"/>
                  </a:lnTo>
                  <a:lnTo>
                    <a:pt x="2783" y="647"/>
                  </a:lnTo>
                  <a:lnTo>
                    <a:pt x="2783" y="647"/>
                  </a:lnTo>
                  <a:lnTo>
                    <a:pt x="2783" y="647"/>
                  </a:lnTo>
                  <a:lnTo>
                    <a:pt x="2783" y="647"/>
                  </a:lnTo>
                  <a:lnTo>
                    <a:pt x="2783" y="647"/>
                  </a:lnTo>
                  <a:lnTo>
                    <a:pt x="2783"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9"/>
                  </a:lnTo>
                  <a:lnTo>
                    <a:pt x="2782" y="649"/>
                  </a:lnTo>
                  <a:lnTo>
                    <a:pt x="2782" y="651"/>
                  </a:lnTo>
                  <a:lnTo>
                    <a:pt x="2775" y="651"/>
                  </a:lnTo>
                  <a:lnTo>
                    <a:pt x="2775" y="652"/>
                  </a:lnTo>
                  <a:lnTo>
                    <a:pt x="2775" y="652"/>
                  </a:lnTo>
                  <a:lnTo>
                    <a:pt x="2775" y="652"/>
                  </a:lnTo>
                  <a:lnTo>
                    <a:pt x="2775" y="652"/>
                  </a:lnTo>
                  <a:lnTo>
                    <a:pt x="2775" y="652"/>
                  </a:lnTo>
                  <a:lnTo>
                    <a:pt x="2775" y="652"/>
                  </a:lnTo>
                  <a:lnTo>
                    <a:pt x="2775" y="653"/>
                  </a:lnTo>
                  <a:lnTo>
                    <a:pt x="2752" y="653"/>
                  </a:lnTo>
                  <a:lnTo>
                    <a:pt x="2752" y="653"/>
                  </a:lnTo>
                  <a:lnTo>
                    <a:pt x="2748" y="653"/>
                  </a:lnTo>
                  <a:lnTo>
                    <a:pt x="2748" y="654"/>
                  </a:lnTo>
                  <a:lnTo>
                    <a:pt x="2736" y="654"/>
                  </a:lnTo>
                  <a:lnTo>
                    <a:pt x="2736" y="654"/>
                  </a:lnTo>
                  <a:lnTo>
                    <a:pt x="2735" y="654"/>
                  </a:lnTo>
                  <a:lnTo>
                    <a:pt x="2735" y="654"/>
                  </a:lnTo>
                  <a:lnTo>
                    <a:pt x="2735" y="654"/>
                  </a:lnTo>
                  <a:lnTo>
                    <a:pt x="2735" y="654"/>
                  </a:lnTo>
                  <a:lnTo>
                    <a:pt x="2735" y="654"/>
                  </a:lnTo>
                  <a:lnTo>
                    <a:pt x="2735" y="654"/>
                  </a:lnTo>
                  <a:lnTo>
                    <a:pt x="2735" y="654"/>
                  </a:lnTo>
                  <a:lnTo>
                    <a:pt x="2735" y="654"/>
                  </a:lnTo>
                  <a:lnTo>
                    <a:pt x="2735" y="654"/>
                  </a:lnTo>
                  <a:lnTo>
                    <a:pt x="2735" y="655"/>
                  </a:lnTo>
                  <a:lnTo>
                    <a:pt x="2735" y="655"/>
                  </a:lnTo>
                  <a:lnTo>
                    <a:pt x="2735" y="655"/>
                  </a:lnTo>
                  <a:lnTo>
                    <a:pt x="2735" y="655"/>
                  </a:lnTo>
                  <a:lnTo>
                    <a:pt x="2735" y="655"/>
                  </a:lnTo>
                  <a:lnTo>
                    <a:pt x="2735" y="655"/>
                  </a:lnTo>
                  <a:lnTo>
                    <a:pt x="2735" y="655"/>
                  </a:lnTo>
                  <a:lnTo>
                    <a:pt x="2735" y="655"/>
                  </a:lnTo>
                  <a:lnTo>
                    <a:pt x="2735" y="657"/>
                  </a:lnTo>
                  <a:lnTo>
                    <a:pt x="2735" y="657"/>
                  </a:lnTo>
                  <a:lnTo>
                    <a:pt x="2735" y="657"/>
                  </a:lnTo>
                  <a:lnTo>
                    <a:pt x="2735" y="657"/>
                  </a:lnTo>
                  <a:lnTo>
                    <a:pt x="2735" y="657"/>
                  </a:lnTo>
                  <a:lnTo>
                    <a:pt x="2735" y="657"/>
                  </a:lnTo>
                  <a:lnTo>
                    <a:pt x="2735" y="657"/>
                  </a:lnTo>
                  <a:lnTo>
                    <a:pt x="2735" y="657"/>
                  </a:lnTo>
                  <a:lnTo>
                    <a:pt x="2735" y="658"/>
                  </a:lnTo>
                  <a:lnTo>
                    <a:pt x="2735" y="658"/>
                  </a:lnTo>
                  <a:lnTo>
                    <a:pt x="2735" y="658"/>
                  </a:lnTo>
                  <a:lnTo>
                    <a:pt x="2716" y="658"/>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660"/>
                  </a:lnTo>
                  <a:lnTo>
                    <a:pt x="2712" y="660"/>
                  </a:lnTo>
                  <a:lnTo>
                    <a:pt x="2712" y="660"/>
                  </a:lnTo>
                  <a:lnTo>
                    <a:pt x="2712" y="660"/>
                  </a:lnTo>
                  <a:lnTo>
                    <a:pt x="2712" y="899"/>
                  </a:lnTo>
                  <a:lnTo>
                    <a:pt x="2707" y="899"/>
                  </a:lnTo>
                  <a:lnTo>
                    <a:pt x="2707" y="899"/>
                  </a:lnTo>
                  <a:lnTo>
                    <a:pt x="2702" y="899"/>
                  </a:lnTo>
                  <a:lnTo>
                    <a:pt x="2702" y="671"/>
                  </a:lnTo>
                  <a:lnTo>
                    <a:pt x="2702" y="671"/>
                  </a:lnTo>
                  <a:lnTo>
                    <a:pt x="2702" y="671"/>
                  </a:lnTo>
                  <a:lnTo>
                    <a:pt x="2697" y="671"/>
                  </a:lnTo>
                  <a:lnTo>
                    <a:pt x="2697" y="671"/>
                  </a:lnTo>
                  <a:lnTo>
                    <a:pt x="2694" y="671"/>
                  </a:lnTo>
                  <a:lnTo>
                    <a:pt x="2694"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4"/>
                  </a:lnTo>
                  <a:lnTo>
                    <a:pt x="2693" y="674"/>
                  </a:lnTo>
                  <a:lnTo>
                    <a:pt x="2693" y="674"/>
                  </a:lnTo>
                  <a:lnTo>
                    <a:pt x="2693" y="674"/>
                  </a:lnTo>
                  <a:lnTo>
                    <a:pt x="2693" y="674"/>
                  </a:lnTo>
                  <a:lnTo>
                    <a:pt x="2693" y="674"/>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899"/>
                  </a:lnTo>
                  <a:lnTo>
                    <a:pt x="2690" y="899"/>
                  </a:lnTo>
                  <a:lnTo>
                    <a:pt x="2690" y="899"/>
                  </a:lnTo>
                  <a:lnTo>
                    <a:pt x="2690" y="899"/>
                  </a:lnTo>
                  <a:lnTo>
                    <a:pt x="2690" y="899"/>
                  </a:lnTo>
                  <a:lnTo>
                    <a:pt x="2690" y="899"/>
                  </a:lnTo>
                  <a:lnTo>
                    <a:pt x="2690" y="677"/>
                  </a:lnTo>
                  <a:lnTo>
                    <a:pt x="2690" y="677"/>
                  </a:lnTo>
                  <a:lnTo>
                    <a:pt x="2690" y="899"/>
                  </a:lnTo>
                  <a:lnTo>
                    <a:pt x="2690" y="899"/>
                  </a:lnTo>
                  <a:lnTo>
                    <a:pt x="2690" y="678"/>
                  </a:lnTo>
                  <a:lnTo>
                    <a:pt x="2690" y="678"/>
                  </a:lnTo>
                  <a:lnTo>
                    <a:pt x="2690" y="678"/>
                  </a:lnTo>
                  <a:lnTo>
                    <a:pt x="2690" y="678"/>
                  </a:lnTo>
                  <a:lnTo>
                    <a:pt x="2690" y="678"/>
                  </a:lnTo>
                  <a:lnTo>
                    <a:pt x="2689" y="678"/>
                  </a:lnTo>
                  <a:lnTo>
                    <a:pt x="2689" y="682"/>
                  </a:lnTo>
                  <a:lnTo>
                    <a:pt x="2688" y="682"/>
                  </a:lnTo>
                  <a:lnTo>
                    <a:pt x="2688" y="682"/>
                  </a:lnTo>
                  <a:lnTo>
                    <a:pt x="2688" y="682"/>
                  </a:lnTo>
                  <a:lnTo>
                    <a:pt x="2688" y="686"/>
                  </a:lnTo>
                  <a:lnTo>
                    <a:pt x="2688" y="686"/>
                  </a:lnTo>
                  <a:lnTo>
                    <a:pt x="2688" y="899"/>
                  </a:lnTo>
                  <a:lnTo>
                    <a:pt x="2688" y="899"/>
                  </a:lnTo>
                  <a:lnTo>
                    <a:pt x="2688" y="899"/>
                  </a:lnTo>
                  <a:lnTo>
                    <a:pt x="2688" y="899"/>
                  </a:lnTo>
                  <a:lnTo>
                    <a:pt x="2688" y="899"/>
                  </a:lnTo>
                  <a:lnTo>
                    <a:pt x="2688" y="899"/>
                  </a:lnTo>
                  <a:lnTo>
                    <a:pt x="2688" y="899"/>
                  </a:lnTo>
                  <a:lnTo>
                    <a:pt x="2688" y="899"/>
                  </a:lnTo>
                  <a:lnTo>
                    <a:pt x="2688" y="694"/>
                  </a:lnTo>
                  <a:lnTo>
                    <a:pt x="2687" y="694"/>
                  </a:lnTo>
                  <a:lnTo>
                    <a:pt x="2687" y="694"/>
                  </a:lnTo>
                  <a:lnTo>
                    <a:pt x="2687" y="694"/>
                  </a:lnTo>
                  <a:lnTo>
                    <a:pt x="2687" y="694"/>
                  </a:lnTo>
                  <a:lnTo>
                    <a:pt x="2687" y="694"/>
                  </a:lnTo>
                  <a:lnTo>
                    <a:pt x="2687" y="694"/>
                  </a:lnTo>
                  <a:lnTo>
                    <a:pt x="2687" y="694"/>
                  </a:lnTo>
                  <a:lnTo>
                    <a:pt x="2687" y="899"/>
                  </a:lnTo>
                  <a:lnTo>
                    <a:pt x="2687" y="899"/>
                  </a:lnTo>
                  <a:lnTo>
                    <a:pt x="2687" y="899"/>
                  </a:lnTo>
                  <a:lnTo>
                    <a:pt x="2687" y="899"/>
                  </a:lnTo>
                  <a:lnTo>
                    <a:pt x="2687" y="899"/>
                  </a:lnTo>
                  <a:lnTo>
                    <a:pt x="2687" y="899"/>
                  </a:lnTo>
                  <a:lnTo>
                    <a:pt x="2687" y="899"/>
                  </a:lnTo>
                  <a:lnTo>
                    <a:pt x="2687" y="899"/>
                  </a:lnTo>
                  <a:lnTo>
                    <a:pt x="2687" y="708"/>
                  </a:lnTo>
                  <a:lnTo>
                    <a:pt x="2684" y="708"/>
                  </a:lnTo>
                  <a:lnTo>
                    <a:pt x="2684" y="708"/>
                  </a:lnTo>
                  <a:lnTo>
                    <a:pt x="2684" y="708"/>
                  </a:lnTo>
                  <a:lnTo>
                    <a:pt x="2684" y="899"/>
                  </a:lnTo>
                  <a:lnTo>
                    <a:pt x="2684" y="899"/>
                  </a:lnTo>
                  <a:lnTo>
                    <a:pt x="2684" y="899"/>
                  </a:lnTo>
                  <a:lnTo>
                    <a:pt x="2683" y="899"/>
                  </a:lnTo>
                  <a:lnTo>
                    <a:pt x="2683" y="899"/>
                  </a:lnTo>
                  <a:lnTo>
                    <a:pt x="2683" y="899"/>
                  </a:lnTo>
                  <a:lnTo>
                    <a:pt x="2683" y="717"/>
                  </a:lnTo>
                  <a:lnTo>
                    <a:pt x="2683" y="717"/>
                  </a:lnTo>
                  <a:lnTo>
                    <a:pt x="2683" y="717"/>
                  </a:lnTo>
                  <a:lnTo>
                    <a:pt x="2683" y="717"/>
                  </a:lnTo>
                  <a:lnTo>
                    <a:pt x="2683" y="717"/>
                  </a:lnTo>
                  <a:lnTo>
                    <a:pt x="2683" y="717"/>
                  </a:lnTo>
                  <a:lnTo>
                    <a:pt x="2683" y="717"/>
                  </a:lnTo>
                  <a:lnTo>
                    <a:pt x="2683" y="717"/>
                  </a:lnTo>
                  <a:lnTo>
                    <a:pt x="2683" y="718"/>
                  </a:lnTo>
                  <a:lnTo>
                    <a:pt x="2682" y="718"/>
                  </a:lnTo>
                  <a:lnTo>
                    <a:pt x="2682" y="718"/>
                  </a:lnTo>
                  <a:lnTo>
                    <a:pt x="2681" y="718"/>
                  </a:lnTo>
                  <a:lnTo>
                    <a:pt x="2681" y="721"/>
                  </a:lnTo>
                  <a:lnTo>
                    <a:pt x="2665" y="721"/>
                  </a:lnTo>
                  <a:lnTo>
                    <a:pt x="2665" y="721"/>
                  </a:lnTo>
                  <a:lnTo>
                    <a:pt x="2663" y="721"/>
                  </a:lnTo>
                  <a:lnTo>
                    <a:pt x="2663" y="721"/>
                  </a:lnTo>
                  <a:lnTo>
                    <a:pt x="2662" y="721"/>
                  </a:lnTo>
                  <a:lnTo>
                    <a:pt x="2662" y="721"/>
                  </a:lnTo>
                  <a:lnTo>
                    <a:pt x="2662" y="721"/>
                  </a:lnTo>
                  <a:lnTo>
                    <a:pt x="2662" y="723"/>
                  </a:lnTo>
                  <a:lnTo>
                    <a:pt x="2661" y="723"/>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58" y="899"/>
                  </a:lnTo>
                  <a:lnTo>
                    <a:pt x="2658" y="899"/>
                  </a:lnTo>
                  <a:lnTo>
                    <a:pt x="2658" y="899"/>
                  </a:lnTo>
                  <a:lnTo>
                    <a:pt x="2658" y="899"/>
                  </a:lnTo>
                  <a:lnTo>
                    <a:pt x="2658" y="899"/>
                  </a:lnTo>
                  <a:lnTo>
                    <a:pt x="2658" y="736"/>
                  </a:lnTo>
                  <a:lnTo>
                    <a:pt x="2658" y="736"/>
                  </a:lnTo>
                  <a:lnTo>
                    <a:pt x="2658"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899"/>
                  </a:lnTo>
                  <a:lnTo>
                    <a:pt x="2657" y="899"/>
                  </a:lnTo>
                  <a:lnTo>
                    <a:pt x="2657" y="899"/>
                  </a:lnTo>
                  <a:lnTo>
                    <a:pt x="2657" y="899"/>
                  </a:lnTo>
                  <a:lnTo>
                    <a:pt x="2657" y="739"/>
                  </a:lnTo>
                  <a:lnTo>
                    <a:pt x="2653" y="739"/>
                  </a:lnTo>
                  <a:lnTo>
                    <a:pt x="2653" y="739"/>
                  </a:lnTo>
                  <a:lnTo>
                    <a:pt x="2651" y="739"/>
                  </a:lnTo>
                  <a:lnTo>
                    <a:pt x="2651" y="740"/>
                  </a:lnTo>
                  <a:lnTo>
                    <a:pt x="2651" y="740"/>
                  </a:lnTo>
                  <a:lnTo>
                    <a:pt x="2651" y="740"/>
                  </a:lnTo>
                  <a:lnTo>
                    <a:pt x="2651" y="740"/>
                  </a:lnTo>
                  <a:lnTo>
                    <a:pt x="2651" y="899"/>
                  </a:lnTo>
                  <a:lnTo>
                    <a:pt x="2651" y="899"/>
                  </a:lnTo>
                  <a:lnTo>
                    <a:pt x="2651" y="899"/>
                  </a:lnTo>
                  <a:lnTo>
                    <a:pt x="2651" y="899"/>
                  </a:lnTo>
                  <a:lnTo>
                    <a:pt x="2651" y="743"/>
                  </a:lnTo>
                  <a:lnTo>
                    <a:pt x="2651" y="743"/>
                  </a:lnTo>
                  <a:lnTo>
                    <a:pt x="2651" y="743"/>
                  </a:lnTo>
                  <a:lnTo>
                    <a:pt x="2651" y="743"/>
                  </a:lnTo>
                  <a:lnTo>
                    <a:pt x="2651" y="899"/>
                  </a:lnTo>
                  <a:lnTo>
                    <a:pt x="2649" y="899"/>
                  </a:lnTo>
                  <a:lnTo>
                    <a:pt x="2649" y="743"/>
                  </a:lnTo>
                  <a:lnTo>
                    <a:pt x="2648" y="743"/>
                  </a:lnTo>
                  <a:lnTo>
                    <a:pt x="2648" y="899"/>
                  </a:lnTo>
                  <a:lnTo>
                    <a:pt x="2647" y="899"/>
                  </a:lnTo>
                  <a:lnTo>
                    <a:pt x="2647" y="899"/>
                  </a:lnTo>
                  <a:lnTo>
                    <a:pt x="2647" y="899"/>
                  </a:lnTo>
                  <a:lnTo>
                    <a:pt x="2647" y="899"/>
                  </a:lnTo>
                  <a:lnTo>
                    <a:pt x="2646" y="899"/>
                  </a:lnTo>
                  <a:lnTo>
                    <a:pt x="2646" y="899"/>
                  </a:lnTo>
                  <a:lnTo>
                    <a:pt x="2645" y="899"/>
                  </a:lnTo>
                  <a:lnTo>
                    <a:pt x="2645" y="744"/>
                  </a:lnTo>
                  <a:lnTo>
                    <a:pt x="2645" y="744"/>
                  </a:lnTo>
                  <a:lnTo>
                    <a:pt x="2645" y="899"/>
                  </a:lnTo>
                  <a:lnTo>
                    <a:pt x="2645" y="899"/>
                  </a:lnTo>
                  <a:lnTo>
                    <a:pt x="2645" y="744"/>
                  </a:lnTo>
                  <a:lnTo>
                    <a:pt x="2645" y="744"/>
                  </a:lnTo>
                  <a:lnTo>
                    <a:pt x="2645" y="744"/>
                  </a:lnTo>
                  <a:lnTo>
                    <a:pt x="2645" y="744"/>
                  </a:lnTo>
                  <a:lnTo>
                    <a:pt x="2645" y="899"/>
                  </a:lnTo>
                  <a:lnTo>
                    <a:pt x="2645" y="899"/>
                  </a:lnTo>
                  <a:lnTo>
                    <a:pt x="2645" y="899"/>
                  </a:lnTo>
                  <a:lnTo>
                    <a:pt x="2645" y="899"/>
                  </a:lnTo>
                  <a:lnTo>
                    <a:pt x="2645" y="748"/>
                  </a:lnTo>
                  <a:lnTo>
                    <a:pt x="2645" y="748"/>
                  </a:lnTo>
                  <a:lnTo>
                    <a:pt x="2645" y="748"/>
                  </a:lnTo>
                  <a:lnTo>
                    <a:pt x="2645" y="748"/>
                  </a:lnTo>
                  <a:lnTo>
                    <a:pt x="2645" y="748"/>
                  </a:lnTo>
                  <a:lnTo>
                    <a:pt x="2645" y="748"/>
                  </a:lnTo>
                  <a:lnTo>
                    <a:pt x="2645" y="748"/>
                  </a:lnTo>
                  <a:lnTo>
                    <a:pt x="2639" y="748"/>
                  </a:lnTo>
                  <a:lnTo>
                    <a:pt x="2639" y="748"/>
                  </a:lnTo>
                  <a:lnTo>
                    <a:pt x="2639" y="748"/>
                  </a:lnTo>
                  <a:lnTo>
                    <a:pt x="2639" y="748"/>
                  </a:lnTo>
                  <a:lnTo>
                    <a:pt x="2638" y="748"/>
                  </a:lnTo>
                  <a:lnTo>
                    <a:pt x="2638" y="748"/>
                  </a:lnTo>
                  <a:lnTo>
                    <a:pt x="2638" y="748"/>
                  </a:lnTo>
                  <a:lnTo>
                    <a:pt x="2638" y="748"/>
                  </a:lnTo>
                  <a:lnTo>
                    <a:pt x="2638" y="748"/>
                  </a:lnTo>
                  <a:lnTo>
                    <a:pt x="2638" y="750"/>
                  </a:lnTo>
                  <a:lnTo>
                    <a:pt x="2638" y="750"/>
                  </a:lnTo>
                  <a:lnTo>
                    <a:pt x="2638" y="750"/>
                  </a:lnTo>
                  <a:lnTo>
                    <a:pt x="2638" y="750"/>
                  </a:lnTo>
                  <a:lnTo>
                    <a:pt x="2638" y="750"/>
                  </a:lnTo>
                  <a:lnTo>
                    <a:pt x="2638" y="750"/>
                  </a:lnTo>
                  <a:lnTo>
                    <a:pt x="2638"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1"/>
                  </a:lnTo>
                  <a:lnTo>
                    <a:pt x="2637" y="751"/>
                  </a:lnTo>
                  <a:lnTo>
                    <a:pt x="2637" y="751"/>
                  </a:lnTo>
                  <a:lnTo>
                    <a:pt x="2637" y="751"/>
                  </a:lnTo>
                  <a:lnTo>
                    <a:pt x="2637" y="751"/>
                  </a:lnTo>
                  <a:lnTo>
                    <a:pt x="2637" y="751"/>
                  </a:lnTo>
                  <a:lnTo>
                    <a:pt x="2637" y="752"/>
                  </a:lnTo>
                  <a:lnTo>
                    <a:pt x="2631" y="752"/>
                  </a:lnTo>
                  <a:lnTo>
                    <a:pt x="2631"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899"/>
                  </a:lnTo>
                  <a:lnTo>
                    <a:pt x="2630" y="899"/>
                  </a:lnTo>
                  <a:lnTo>
                    <a:pt x="2630" y="760"/>
                  </a:lnTo>
                  <a:lnTo>
                    <a:pt x="2613" y="760"/>
                  </a:lnTo>
                  <a:lnTo>
                    <a:pt x="2613" y="760"/>
                  </a:lnTo>
                  <a:lnTo>
                    <a:pt x="2612" y="760"/>
                  </a:lnTo>
                  <a:lnTo>
                    <a:pt x="2612" y="760"/>
                  </a:lnTo>
                  <a:lnTo>
                    <a:pt x="2612" y="760"/>
                  </a:lnTo>
                  <a:lnTo>
                    <a:pt x="2612" y="760"/>
                  </a:lnTo>
                  <a:lnTo>
                    <a:pt x="2609" y="760"/>
                  </a:lnTo>
                  <a:lnTo>
                    <a:pt x="2609"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1"/>
                  </a:lnTo>
                  <a:lnTo>
                    <a:pt x="2608" y="761"/>
                  </a:lnTo>
                  <a:lnTo>
                    <a:pt x="2608" y="761"/>
                  </a:lnTo>
                  <a:lnTo>
                    <a:pt x="2608" y="761"/>
                  </a:lnTo>
                  <a:lnTo>
                    <a:pt x="2608" y="761"/>
                  </a:lnTo>
                  <a:lnTo>
                    <a:pt x="2608" y="761"/>
                  </a:lnTo>
                  <a:lnTo>
                    <a:pt x="2608"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5"/>
                  </a:lnTo>
                  <a:lnTo>
                    <a:pt x="2605" y="765"/>
                  </a:lnTo>
                  <a:lnTo>
                    <a:pt x="2605" y="765"/>
                  </a:lnTo>
                  <a:lnTo>
                    <a:pt x="2605" y="765"/>
                  </a:lnTo>
                  <a:lnTo>
                    <a:pt x="2605" y="765"/>
                  </a:lnTo>
                  <a:lnTo>
                    <a:pt x="2605" y="765"/>
                  </a:lnTo>
                  <a:lnTo>
                    <a:pt x="2605" y="765"/>
                  </a:lnTo>
                  <a:lnTo>
                    <a:pt x="2604" y="765"/>
                  </a:lnTo>
                  <a:lnTo>
                    <a:pt x="2604" y="765"/>
                  </a:lnTo>
                  <a:lnTo>
                    <a:pt x="2604" y="765"/>
                  </a:lnTo>
                  <a:lnTo>
                    <a:pt x="2604" y="765"/>
                  </a:lnTo>
                  <a:lnTo>
                    <a:pt x="2599" y="765"/>
                  </a:lnTo>
                  <a:lnTo>
                    <a:pt x="2599" y="765"/>
                  </a:lnTo>
                  <a:lnTo>
                    <a:pt x="2596" y="765"/>
                  </a:lnTo>
                  <a:lnTo>
                    <a:pt x="2596" y="765"/>
                  </a:lnTo>
                  <a:lnTo>
                    <a:pt x="2593" y="765"/>
                  </a:lnTo>
                  <a:lnTo>
                    <a:pt x="2593" y="765"/>
                  </a:lnTo>
                  <a:lnTo>
                    <a:pt x="2592" y="765"/>
                  </a:lnTo>
                  <a:lnTo>
                    <a:pt x="2592" y="765"/>
                  </a:lnTo>
                  <a:lnTo>
                    <a:pt x="2591" y="765"/>
                  </a:lnTo>
                  <a:lnTo>
                    <a:pt x="2591" y="765"/>
                  </a:lnTo>
                  <a:lnTo>
                    <a:pt x="2591" y="765"/>
                  </a:lnTo>
                  <a:lnTo>
                    <a:pt x="2591" y="765"/>
                  </a:lnTo>
                  <a:lnTo>
                    <a:pt x="2591" y="765"/>
                  </a:lnTo>
                  <a:lnTo>
                    <a:pt x="2591" y="765"/>
                  </a:lnTo>
                  <a:lnTo>
                    <a:pt x="2591" y="765"/>
                  </a:lnTo>
                  <a:lnTo>
                    <a:pt x="2591"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6"/>
                  </a:lnTo>
                  <a:lnTo>
                    <a:pt x="2590" y="766"/>
                  </a:lnTo>
                  <a:lnTo>
                    <a:pt x="2590" y="766"/>
                  </a:lnTo>
                  <a:lnTo>
                    <a:pt x="2541" y="766"/>
                  </a:lnTo>
                  <a:lnTo>
                    <a:pt x="2541" y="766"/>
                  </a:lnTo>
                  <a:lnTo>
                    <a:pt x="2537" y="766"/>
                  </a:lnTo>
                  <a:lnTo>
                    <a:pt x="2537" y="766"/>
                  </a:lnTo>
                  <a:lnTo>
                    <a:pt x="2534" y="766"/>
                  </a:lnTo>
                  <a:lnTo>
                    <a:pt x="2534"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7"/>
                  </a:lnTo>
                  <a:lnTo>
                    <a:pt x="2532" y="767"/>
                  </a:lnTo>
                  <a:lnTo>
                    <a:pt x="2532" y="768"/>
                  </a:lnTo>
                  <a:lnTo>
                    <a:pt x="2531" y="768"/>
                  </a:lnTo>
                  <a:lnTo>
                    <a:pt x="2531" y="768"/>
                  </a:lnTo>
                  <a:lnTo>
                    <a:pt x="2531" y="768"/>
                  </a:lnTo>
                  <a:lnTo>
                    <a:pt x="2531" y="768"/>
                  </a:lnTo>
                  <a:lnTo>
                    <a:pt x="2531" y="768"/>
                  </a:lnTo>
                  <a:lnTo>
                    <a:pt x="2531" y="768"/>
                  </a:lnTo>
                  <a:lnTo>
                    <a:pt x="2531" y="768"/>
                  </a:lnTo>
                  <a:lnTo>
                    <a:pt x="2531" y="768"/>
                  </a:lnTo>
                  <a:lnTo>
                    <a:pt x="2531" y="768"/>
                  </a:lnTo>
                  <a:lnTo>
                    <a:pt x="2531" y="769"/>
                  </a:lnTo>
                  <a:lnTo>
                    <a:pt x="2531" y="769"/>
                  </a:lnTo>
                  <a:lnTo>
                    <a:pt x="2531" y="769"/>
                  </a:lnTo>
                  <a:lnTo>
                    <a:pt x="2531" y="769"/>
                  </a:lnTo>
                  <a:lnTo>
                    <a:pt x="2531" y="769"/>
                  </a:lnTo>
                  <a:lnTo>
                    <a:pt x="2531" y="769"/>
                  </a:lnTo>
                  <a:lnTo>
                    <a:pt x="2531" y="769"/>
                  </a:lnTo>
                  <a:lnTo>
                    <a:pt x="2531" y="769"/>
                  </a:lnTo>
                  <a:lnTo>
                    <a:pt x="2531" y="899"/>
                  </a:lnTo>
                  <a:lnTo>
                    <a:pt x="2531" y="899"/>
                  </a:lnTo>
                  <a:lnTo>
                    <a:pt x="2531" y="899"/>
                  </a:lnTo>
                  <a:lnTo>
                    <a:pt x="2531" y="899"/>
                  </a:lnTo>
                  <a:lnTo>
                    <a:pt x="2531" y="771"/>
                  </a:lnTo>
                  <a:lnTo>
                    <a:pt x="2531" y="771"/>
                  </a:lnTo>
                  <a:lnTo>
                    <a:pt x="2531" y="772"/>
                  </a:lnTo>
                  <a:lnTo>
                    <a:pt x="2527" y="772"/>
                  </a:lnTo>
                  <a:lnTo>
                    <a:pt x="2527" y="772"/>
                  </a:lnTo>
                  <a:lnTo>
                    <a:pt x="2526" y="772"/>
                  </a:lnTo>
                  <a:lnTo>
                    <a:pt x="2526" y="772"/>
                  </a:lnTo>
                  <a:lnTo>
                    <a:pt x="2526" y="772"/>
                  </a:lnTo>
                  <a:lnTo>
                    <a:pt x="2526" y="772"/>
                  </a:lnTo>
                  <a:lnTo>
                    <a:pt x="2526" y="772"/>
                  </a:lnTo>
                  <a:lnTo>
                    <a:pt x="2526" y="772"/>
                  </a:lnTo>
                  <a:lnTo>
                    <a:pt x="2526" y="772"/>
                  </a:lnTo>
                  <a:lnTo>
                    <a:pt x="2526" y="772"/>
                  </a:lnTo>
                  <a:lnTo>
                    <a:pt x="2526" y="772"/>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80"/>
                  </a:lnTo>
                  <a:lnTo>
                    <a:pt x="2526" y="780"/>
                  </a:lnTo>
                  <a:lnTo>
                    <a:pt x="2526" y="780"/>
                  </a:lnTo>
                  <a:lnTo>
                    <a:pt x="2526" y="780"/>
                  </a:lnTo>
                  <a:lnTo>
                    <a:pt x="2526" y="782"/>
                  </a:lnTo>
                  <a:lnTo>
                    <a:pt x="2524" y="782"/>
                  </a:lnTo>
                  <a:lnTo>
                    <a:pt x="2524" y="784"/>
                  </a:lnTo>
                  <a:lnTo>
                    <a:pt x="2514" y="784"/>
                  </a:lnTo>
                  <a:lnTo>
                    <a:pt x="2514" y="784"/>
                  </a:lnTo>
                  <a:lnTo>
                    <a:pt x="2503" y="784"/>
                  </a:lnTo>
                  <a:lnTo>
                    <a:pt x="2503" y="784"/>
                  </a:lnTo>
                  <a:lnTo>
                    <a:pt x="2499" y="784"/>
                  </a:lnTo>
                  <a:lnTo>
                    <a:pt x="2499" y="784"/>
                  </a:lnTo>
                  <a:lnTo>
                    <a:pt x="2496" y="784"/>
                  </a:lnTo>
                  <a:lnTo>
                    <a:pt x="2496" y="784"/>
                  </a:lnTo>
                  <a:lnTo>
                    <a:pt x="2495" y="784"/>
                  </a:lnTo>
                  <a:lnTo>
                    <a:pt x="2495" y="784"/>
                  </a:lnTo>
                  <a:lnTo>
                    <a:pt x="2493" y="784"/>
                  </a:lnTo>
                  <a:lnTo>
                    <a:pt x="2493" y="784"/>
                  </a:lnTo>
                  <a:lnTo>
                    <a:pt x="2492" y="784"/>
                  </a:lnTo>
                  <a:lnTo>
                    <a:pt x="2492" y="784"/>
                  </a:lnTo>
                  <a:lnTo>
                    <a:pt x="2490" y="784"/>
                  </a:lnTo>
                  <a:lnTo>
                    <a:pt x="2490" y="784"/>
                  </a:lnTo>
                  <a:lnTo>
                    <a:pt x="2489" y="784"/>
                  </a:lnTo>
                  <a:lnTo>
                    <a:pt x="2489"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8"/>
                  </a:lnTo>
                  <a:lnTo>
                    <a:pt x="2481" y="788"/>
                  </a:lnTo>
                  <a:lnTo>
                    <a:pt x="2481" y="788"/>
                  </a:lnTo>
                  <a:lnTo>
                    <a:pt x="2476" y="788"/>
                  </a:lnTo>
                  <a:lnTo>
                    <a:pt x="2476" y="788"/>
                  </a:lnTo>
                  <a:lnTo>
                    <a:pt x="2474" y="788"/>
                  </a:lnTo>
                  <a:lnTo>
                    <a:pt x="2474" y="788"/>
                  </a:lnTo>
                  <a:lnTo>
                    <a:pt x="2472" y="788"/>
                  </a:lnTo>
                  <a:lnTo>
                    <a:pt x="2472" y="788"/>
                  </a:lnTo>
                  <a:lnTo>
                    <a:pt x="2472" y="788"/>
                  </a:lnTo>
                  <a:lnTo>
                    <a:pt x="2472" y="788"/>
                  </a:lnTo>
                  <a:lnTo>
                    <a:pt x="2471" y="788"/>
                  </a:lnTo>
                  <a:lnTo>
                    <a:pt x="2471" y="899"/>
                  </a:lnTo>
                  <a:lnTo>
                    <a:pt x="2471" y="899"/>
                  </a:lnTo>
                  <a:lnTo>
                    <a:pt x="2471" y="899"/>
                  </a:lnTo>
                  <a:lnTo>
                    <a:pt x="2471" y="899"/>
                  </a:lnTo>
                  <a:lnTo>
                    <a:pt x="2471" y="793"/>
                  </a:lnTo>
                  <a:lnTo>
                    <a:pt x="2469" y="793"/>
                  </a:lnTo>
                  <a:lnTo>
                    <a:pt x="2469" y="793"/>
                  </a:lnTo>
                  <a:lnTo>
                    <a:pt x="2469" y="793"/>
                  </a:lnTo>
                  <a:lnTo>
                    <a:pt x="2469" y="793"/>
                  </a:lnTo>
                  <a:lnTo>
                    <a:pt x="2468" y="793"/>
                  </a:lnTo>
                  <a:lnTo>
                    <a:pt x="2468" y="793"/>
                  </a:lnTo>
                  <a:lnTo>
                    <a:pt x="2468" y="793"/>
                  </a:lnTo>
                  <a:lnTo>
                    <a:pt x="2468" y="795"/>
                  </a:lnTo>
                  <a:lnTo>
                    <a:pt x="2457" y="795"/>
                  </a:lnTo>
                  <a:lnTo>
                    <a:pt x="2457" y="795"/>
                  </a:lnTo>
                  <a:lnTo>
                    <a:pt x="2456" y="795"/>
                  </a:lnTo>
                  <a:lnTo>
                    <a:pt x="2456" y="795"/>
                  </a:lnTo>
                  <a:lnTo>
                    <a:pt x="2454" y="795"/>
                  </a:lnTo>
                  <a:lnTo>
                    <a:pt x="2454" y="795"/>
                  </a:lnTo>
                  <a:lnTo>
                    <a:pt x="2453" y="795"/>
                  </a:lnTo>
                  <a:lnTo>
                    <a:pt x="2453" y="795"/>
                  </a:lnTo>
                  <a:lnTo>
                    <a:pt x="2453" y="795"/>
                  </a:lnTo>
                  <a:lnTo>
                    <a:pt x="2453" y="795"/>
                  </a:lnTo>
                  <a:lnTo>
                    <a:pt x="2452" y="795"/>
                  </a:lnTo>
                  <a:lnTo>
                    <a:pt x="2452" y="795"/>
                  </a:lnTo>
                  <a:lnTo>
                    <a:pt x="2452" y="795"/>
                  </a:lnTo>
                  <a:lnTo>
                    <a:pt x="2452"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6"/>
                  </a:lnTo>
                  <a:lnTo>
                    <a:pt x="2451" y="796"/>
                  </a:lnTo>
                  <a:lnTo>
                    <a:pt x="2451" y="796"/>
                  </a:lnTo>
                  <a:lnTo>
                    <a:pt x="2439" y="796"/>
                  </a:lnTo>
                  <a:lnTo>
                    <a:pt x="2439" y="796"/>
                  </a:lnTo>
                  <a:lnTo>
                    <a:pt x="2428" y="796"/>
                  </a:lnTo>
                  <a:lnTo>
                    <a:pt x="2428" y="796"/>
                  </a:lnTo>
                  <a:lnTo>
                    <a:pt x="2422" y="796"/>
                  </a:lnTo>
                  <a:lnTo>
                    <a:pt x="2422" y="796"/>
                  </a:lnTo>
                  <a:lnTo>
                    <a:pt x="2417" y="796"/>
                  </a:lnTo>
                  <a:lnTo>
                    <a:pt x="2417" y="796"/>
                  </a:lnTo>
                  <a:lnTo>
                    <a:pt x="2413" y="796"/>
                  </a:lnTo>
                  <a:lnTo>
                    <a:pt x="2413" y="796"/>
                  </a:lnTo>
                  <a:lnTo>
                    <a:pt x="2411" y="796"/>
                  </a:lnTo>
                  <a:lnTo>
                    <a:pt x="2411"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382" y="796"/>
                  </a:lnTo>
                  <a:lnTo>
                    <a:pt x="2382" y="796"/>
                  </a:lnTo>
                  <a:lnTo>
                    <a:pt x="2371" y="796"/>
                  </a:lnTo>
                  <a:lnTo>
                    <a:pt x="2371" y="796"/>
                  </a:lnTo>
                  <a:lnTo>
                    <a:pt x="2369" y="796"/>
                  </a:lnTo>
                  <a:lnTo>
                    <a:pt x="2369" y="796"/>
                  </a:lnTo>
                  <a:lnTo>
                    <a:pt x="2367" y="796"/>
                  </a:lnTo>
                  <a:lnTo>
                    <a:pt x="2367" y="796"/>
                  </a:lnTo>
                  <a:lnTo>
                    <a:pt x="2366" y="796"/>
                  </a:lnTo>
                  <a:lnTo>
                    <a:pt x="2366" y="796"/>
                  </a:lnTo>
                  <a:lnTo>
                    <a:pt x="2365" y="796"/>
                  </a:lnTo>
                  <a:lnTo>
                    <a:pt x="2365" y="796"/>
                  </a:lnTo>
                  <a:lnTo>
                    <a:pt x="2365" y="796"/>
                  </a:lnTo>
                  <a:lnTo>
                    <a:pt x="2365" y="796"/>
                  </a:lnTo>
                  <a:lnTo>
                    <a:pt x="2365" y="796"/>
                  </a:lnTo>
                  <a:lnTo>
                    <a:pt x="2365" y="796"/>
                  </a:lnTo>
                  <a:lnTo>
                    <a:pt x="2365" y="796"/>
                  </a:lnTo>
                  <a:lnTo>
                    <a:pt x="2365" y="797"/>
                  </a:lnTo>
                  <a:lnTo>
                    <a:pt x="2351" y="797"/>
                  </a:lnTo>
                  <a:lnTo>
                    <a:pt x="2351" y="797"/>
                  </a:lnTo>
                  <a:lnTo>
                    <a:pt x="2350" y="797"/>
                  </a:lnTo>
                  <a:lnTo>
                    <a:pt x="2350" y="798"/>
                  </a:lnTo>
                  <a:lnTo>
                    <a:pt x="2350" y="798"/>
                  </a:lnTo>
                  <a:lnTo>
                    <a:pt x="2350" y="799"/>
                  </a:lnTo>
                  <a:lnTo>
                    <a:pt x="2311" y="799"/>
                  </a:lnTo>
                  <a:lnTo>
                    <a:pt x="2311" y="799"/>
                  </a:lnTo>
                  <a:lnTo>
                    <a:pt x="2308" y="799"/>
                  </a:lnTo>
                  <a:lnTo>
                    <a:pt x="2308" y="800"/>
                  </a:lnTo>
                  <a:lnTo>
                    <a:pt x="2299" y="800"/>
                  </a:lnTo>
                  <a:lnTo>
                    <a:pt x="2299" y="801"/>
                  </a:lnTo>
                  <a:lnTo>
                    <a:pt x="2298" y="801"/>
                  </a:lnTo>
                  <a:lnTo>
                    <a:pt x="2298" y="804"/>
                  </a:lnTo>
                  <a:lnTo>
                    <a:pt x="2298" y="804"/>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6"/>
                  </a:lnTo>
                  <a:lnTo>
                    <a:pt x="2298" y="806"/>
                  </a:lnTo>
                  <a:lnTo>
                    <a:pt x="2298" y="806"/>
                  </a:lnTo>
                  <a:lnTo>
                    <a:pt x="2298" y="806"/>
                  </a:lnTo>
                  <a:lnTo>
                    <a:pt x="2298" y="806"/>
                  </a:lnTo>
                  <a:lnTo>
                    <a:pt x="2294" y="806"/>
                  </a:lnTo>
                  <a:lnTo>
                    <a:pt x="2294" y="806"/>
                  </a:lnTo>
                  <a:lnTo>
                    <a:pt x="2293" y="806"/>
                  </a:lnTo>
                  <a:lnTo>
                    <a:pt x="2293" y="807"/>
                  </a:lnTo>
                  <a:lnTo>
                    <a:pt x="2292" y="807"/>
                  </a:lnTo>
                  <a:lnTo>
                    <a:pt x="2292" y="808"/>
                  </a:lnTo>
                  <a:lnTo>
                    <a:pt x="2288" y="808"/>
                  </a:lnTo>
                  <a:lnTo>
                    <a:pt x="2288" y="808"/>
                  </a:lnTo>
                  <a:lnTo>
                    <a:pt x="2285" y="808"/>
                  </a:lnTo>
                  <a:lnTo>
                    <a:pt x="2285" y="808"/>
                  </a:lnTo>
                  <a:lnTo>
                    <a:pt x="2283" y="808"/>
                  </a:lnTo>
                  <a:lnTo>
                    <a:pt x="2283" y="808"/>
                  </a:lnTo>
                  <a:lnTo>
                    <a:pt x="2282" y="808"/>
                  </a:lnTo>
                  <a:lnTo>
                    <a:pt x="2282" y="808"/>
                  </a:lnTo>
                  <a:lnTo>
                    <a:pt x="2280" y="808"/>
                  </a:lnTo>
                  <a:lnTo>
                    <a:pt x="2280" y="808"/>
                  </a:lnTo>
                  <a:lnTo>
                    <a:pt x="2279" y="808"/>
                  </a:lnTo>
                  <a:lnTo>
                    <a:pt x="2279" y="808"/>
                  </a:lnTo>
                  <a:lnTo>
                    <a:pt x="2279" y="808"/>
                  </a:lnTo>
                  <a:lnTo>
                    <a:pt x="2279" y="808"/>
                  </a:lnTo>
                  <a:lnTo>
                    <a:pt x="2278" y="808"/>
                  </a:lnTo>
                  <a:lnTo>
                    <a:pt x="2278" y="808"/>
                  </a:lnTo>
                  <a:lnTo>
                    <a:pt x="2278" y="808"/>
                  </a:lnTo>
                  <a:lnTo>
                    <a:pt x="2278" y="808"/>
                  </a:lnTo>
                  <a:lnTo>
                    <a:pt x="2277" y="808"/>
                  </a:lnTo>
                  <a:lnTo>
                    <a:pt x="2277" y="808"/>
                  </a:lnTo>
                  <a:lnTo>
                    <a:pt x="2277" y="808"/>
                  </a:lnTo>
                  <a:lnTo>
                    <a:pt x="2277" y="808"/>
                  </a:lnTo>
                  <a:lnTo>
                    <a:pt x="2277" y="808"/>
                  </a:lnTo>
                  <a:lnTo>
                    <a:pt x="2277" y="809"/>
                  </a:lnTo>
                  <a:lnTo>
                    <a:pt x="2275" y="809"/>
                  </a:lnTo>
                  <a:lnTo>
                    <a:pt x="2275" y="809"/>
                  </a:lnTo>
                  <a:lnTo>
                    <a:pt x="2273" y="809"/>
                  </a:lnTo>
                  <a:lnTo>
                    <a:pt x="2273" y="810"/>
                  </a:lnTo>
                  <a:lnTo>
                    <a:pt x="2273" y="810"/>
                  </a:lnTo>
                  <a:lnTo>
                    <a:pt x="2273" y="810"/>
                  </a:lnTo>
                  <a:lnTo>
                    <a:pt x="2273" y="810"/>
                  </a:lnTo>
                  <a:lnTo>
                    <a:pt x="2273" y="810"/>
                  </a:lnTo>
                  <a:lnTo>
                    <a:pt x="2273" y="810"/>
                  </a:lnTo>
                  <a:lnTo>
                    <a:pt x="2273" y="810"/>
                  </a:lnTo>
                  <a:lnTo>
                    <a:pt x="2273" y="810"/>
                  </a:lnTo>
                  <a:lnTo>
                    <a:pt x="2273" y="812"/>
                  </a:lnTo>
                  <a:lnTo>
                    <a:pt x="2269" y="812"/>
                  </a:lnTo>
                  <a:lnTo>
                    <a:pt x="2269" y="812"/>
                  </a:lnTo>
                  <a:lnTo>
                    <a:pt x="2267" y="812"/>
                  </a:lnTo>
                  <a:lnTo>
                    <a:pt x="2267" y="812"/>
                  </a:lnTo>
                  <a:lnTo>
                    <a:pt x="2267" y="812"/>
                  </a:lnTo>
                  <a:lnTo>
                    <a:pt x="2267" y="812"/>
                  </a:lnTo>
                  <a:lnTo>
                    <a:pt x="2266" y="812"/>
                  </a:lnTo>
                  <a:lnTo>
                    <a:pt x="2266" y="812"/>
                  </a:lnTo>
                  <a:lnTo>
                    <a:pt x="2266" y="812"/>
                  </a:lnTo>
                  <a:lnTo>
                    <a:pt x="2266" y="812"/>
                  </a:lnTo>
                  <a:lnTo>
                    <a:pt x="2266" y="812"/>
                  </a:lnTo>
                  <a:lnTo>
                    <a:pt x="2266" y="812"/>
                  </a:lnTo>
                  <a:lnTo>
                    <a:pt x="2266" y="812"/>
                  </a:lnTo>
                  <a:lnTo>
                    <a:pt x="2266" y="812"/>
                  </a:lnTo>
                  <a:lnTo>
                    <a:pt x="2266" y="812"/>
                  </a:lnTo>
                  <a:lnTo>
                    <a:pt x="2266" y="813"/>
                  </a:lnTo>
                  <a:lnTo>
                    <a:pt x="2265" y="813"/>
                  </a:lnTo>
                  <a:lnTo>
                    <a:pt x="2265" y="814"/>
                  </a:lnTo>
                  <a:lnTo>
                    <a:pt x="2249" y="814"/>
                  </a:lnTo>
                  <a:lnTo>
                    <a:pt x="2249" y="814"/>
                  </a:lnTo>
                  <a:lnTo>
                    <a:pt x="2243" y="814"/>
                  </a:lnTo>
                  <a:lnTo>
                    <a:pt x="2243" y="814"/>
                  </a:lnTo>
                  <a:lnTo>
                    <a:pt x="2241" y="814"/>
                  </a:lnTo>
                  <a:lnTo>
                    <a:pt x="2241" y="814"/>
                  </a:lnTo>
                  <a:lnTo>
                    <a:pt x="2241" y="814"/>
                  </a:lnTo>
                  <a:lnTo>
                    <a:pt x="2241" y="814"/>
                  </a:lnTo>
                  <a:lnTo>
                    <a:pt x="2240" y="814"/>
                  </a:lnTo>
                  <a:lnTo>
                    <a:pt x="2240" y="814"/>
                  </a:lnTo>
                  <a:lnTo>
                    <a:pt x="2240" y="814"/>
                  </a:lnTo>
                  <a:lnTo>
                    <a:pt x="2240" y="814"/>
                  </a:lnTo>
                  <a:lnTo>
                    <a:pt x="2240" y="814"/>
                  </a:lnTo>
                  <a:lnTo>
                    <a:pt x="2240"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8"/>
                  </a:lnTo>
                  <a:lnTo>
                    <a:pt x="2233" y="818"/>
                  </a:lnTo>
                  <a:lnTo>
                    <a:pt x="2233" y="818"/>
                  </a:lnTo>
                  <a:lnTo>
                    <a:pt x="2231" y="818"/>
                  </a:lnTo>
                  <a:lnTo>
                    <a:pt x="2231" y="818"/>
                  </a:lnTo>
                  <a:lnTo>
                    <a:pt x="2231" y="818"/>
                  </a:lnTo>
                  <a:lnTo>
                    <a:pt x="2231" y="818"/>
                  </a:lnTo>
                  <a:lnTo>
                    <a:pt x="2231" y="818"/>
                  </a:lnTo>
                  <a:lnTo>
                    <a:pt x="2231" y="818"/>
                  </a:lnTo>
                  <a:lnTo>
                    <a:pt x="2231" y="818"/>
                  </a:lnTo>
                  <a:lnTo>
                    <a:pt x="2231" y="818"/>
                  </a:lnTo>
                  <a:lnTo>
                    <a:pt x="2231" y="818"/>
                  </a:lnTo>
                  <a:lnTo>
                    <a:pt x="2231" y="820"/>
                  </a:lnTo>
                  <a:lnTo>
                    <a:pt x="2221" y="820"/>
                  </a:lnTo>
                  <a:lnTo>
                    <a:pt x="2221" y="820"/>
                  </a:lnTo>
                  <a:lnTo>
                    <a:pt x="2221" y="820"/>
                  </a:lnTo>
                  <a:lnTo>
                    <a:pt x="2221" y="899"/>
                  </a:lnTo>
                  <a:lnTo>
                    <a:pt x="2221" y="899"/>
                  </a:lnTo>
                  <a:lnTo>
                    <a:pt x="2221" y="899"/>
                  </a:lnTo>
                  <a:lnTo>
                    <a:pt x="2221" y="899"/>
                  </a:lnTo>
                  <a:lnTo>
                    <a:pt x="2221" y="899"/>
                  </a:lnTo>
                  <a:lnTo>
                    <a:pt x="2221" y="899"/>
                  </a:lnTo>
                  <a:lnTo>
                    <a:pt x="2221" y="899"/>
                  </a:lnTo>
                  <a:lnTo>
                    <a:pt x="2221" y="899"/>
                  </a:lnTo>
                  <a:lnTo>
                    <a:pt x="2221" y="823"/>
                  </a:lnTo>
                  <a:lnTo>
                    <a:pt x="2218" y="823"/>
                  </a:lnTo>
                  <a:lnTo>
                    <a:pt x="2218" y="823"/>
                  </a:lnTo>
                  <a:lnTo>
                    <a:pt x="2218" y="823"/>
                  </a:lnTo>
                  <a:lnTo>
                    <a:pt x="2218" y="825"/>
                  </a:lnTo>
                  <a:lnTo>
                    <a:pt x="2218" y="825"/>
                  </a:lnTo>
                  <a:lnTo>
                    <a:pt x="2218" y="827"/>
                  </a:lnTo>
                  <a:lnTo>
                    <a:pt x="2218" y="827"/>
                  </a:lnTo>
                  <a:lnTo>
                    <a:pt x="2218" y="827"/>
                  </a:lnTo>
                  <a:lnTo>
                    <a:pt x="2217" y="827"/>
                  </a:lnTo>
                  <a:lnTo>
                    <a:pt x="2217" y="827"/>
                  </a:lnTo>
                  <a:lnTo>
                    <a:pt x="2217" y="827"/>
                  </a:lnTo>
                  <a:lnTo>
                    <a:pt x="2217" y="828"/>
                  </a:lnTo>
                  <a:lnTo>
                    <a:pt x="2217" y="828"/>
                  </a:lnTo>
                  <a:lnTo>
                    <a:pt x="2217" y="828"/>
                  </a:lnTo>
                  <a:lnTo>
                    <a:pt x="2217" y="828"/>
                  </a:lnTo>
                  <a:lnTo>
                    <a:pt x="2217" y="828"/>
                  </a:lnTo>
                  <a:lnTo>
                    <a:pt x="2217" y="828"/>
                  </a:lnTo>
                  <a:lnTo>
                    <a:pt x="2217" y="829"/>
                  </a:lnTo>
                  <a:lnTo>
                    <a:pt x="2217" y="829"/>
                  </a:lnTo>
                  <a:lnTo>
                    <a:pt x="2217" y="829"/>
                  </a:lnTo>
                  <a:lnTo>
                    <a:pt x="2217" y="829"/>
                  </a:lnTo>
                  <a:lnTo>
                    <a:pt x="2217" y="831"/>
                  </a:lnTo>
                  <a:lnTo>
                    <a:pt x="2217" y="831"/>
                  </a:lnTo>
                  <a:lnTo>
                    <a:pt x="2217" y="833"/>
                  </a:lnTo>
                  <a:lnTo>
                    <a:pt x="2217" y="833"/>
                  </a:lnTo>
                  <a:lnTo>
                    <a:pt x="2217" y="833"/>
                  </a:lnTo>
                  <a:lnTo>
                    <a:pt x="2216" y="833"/>
                  </a:lnTo>
                  <a:lnTo>
                    <a:pt x="2216" y="833"/>
                  </a:lnTo>
                  <a:lnTo>
                    <a:pt x="2215" y="833"/>
                  </a:lnTo>
                  <a:lnTo>
                    <a:pt x="2215" y="833"/>
                  </a:lnTo>
                  <a:lnTo>
                    <a:pt x="2215" y="833"/>
                  </a:lnTo>
                  <a:lnTo>
                    <a:pt x="2215" y="833"/>
                  </a:lnTo>
                  <a:lnTo>
                    <a:pt x="2215" y="833"/>
                  </a:lnTo>
                  <a:lnTo>
                    <a:pt x="2215" y="834"/>
                  </a:lnTo>
                  <a:lnTo>
                    <a:pt x="2214" y="834"/>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7"/>
                  </a:lnTo>
                  <a:lnTo>
                    <a:pt x="2214" y="837"/>
                  </a:lnTo>
                  <a:lnTo>
                    <a:pt x="2214" y="837"/>
                  </a:lnTo>
                  <a:lnTo>
                    <a:pt x="2214" y="837"/>
                  </a:lnTo>
                  <a:lnTo>
                    <a:pt x="2214" y="837"/>
                  </a:lnTo>
                  <a:lnTo>
                    <a:pt x="2193" y="837"/>
                  </a:lnTo>
                  <a:lnTo>
                    <a:pt x="2193" y="837"/>
                  </a:lnTo>
                  <a:lnTo>
                    <a:pt x="2190" y="837"/>
                  </a:lnTo>
                  <a:lnTo>
                    <a:pt x="2190" y="837"/>
                  </a:lnTo>
                  <a:lnTo>
                    <a:pt x="2188" y="837"/>
                  </a:lnTo>
                  <a:lnTo>
                    <a:pt x="2188"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40"/>
                  </a:lnTo>
                  <a:lnTo>
                    <a:pt x="2187" y="840"/>
                  </a:lnTo>
                  <a:lnTo>
                    <a:pt x="2187" y="840"/>
                  </a:lnTo>
                  <a:lnTo>
                    <a:pt x="2187" y="840"/>
                  </a:lnTo>
                  <a:lnTo>
                    <a:pt x="2187" y="840"/>
                  </a:lnTo>
                  <a:lnTo>
                    <a:pt x="2187" y="840"/>
                  </a:lnTo>
                  <a:lnTo>
                    <a:pt x="2187" y="840"/>
                  </a:lnTo>
                  <a:lnTo>
                    <a:pt x="2186" y="840"/>
                  </a:lnTo>
                  <a:lnTo>
                    <a:pt x="2186" y="840"/>
                  </a:lnTo>
                  <a:lnTo>
                    <a:pt x="2186" y="840"/>
                  </a:lnTo>
                  <a:lnTo>
                    <a:pt x="2186" y="840"/>
                  </a:lnTo>
                  <a:lnTo>
                    <a:pt x="2186" y="840"/>
                  </a:lnTo>
                  <a:lnTo>
                    <a:pt x="2186" y="840"/>
                  </a:lnTo>
                  <a:lnTo>
                    <a:pt x="2186" y="840"/>
                  </a:lnTo>
                  <a:lnTo>
                    <a:pt x="2186" y="840"/>
                  </a:lnTo>
                  <a:lnTo>
                    <a:pt x="2186" y="840"/>
                  </a:lnTo>
                  <a:lnTo>
                    <a:pt x="2186" y="844"/>
                  </a:lnTo>
                  <a:lnTo>
                    <a:pt x="2185" y="844"/>
                  </a:lnTo>
                  <a:lnTo>
                    <a:pt x="2185" y="844"/>
                  </a:lnTo>
                  <a:lnTo>
                    <a:pt x="2185" y="844"/>
                  </a:lnTo>
                  <a:lnTo>
                    <a:pt x="2185" y="848"/>
                  </a:lnTo>
                  <a:lnTo>
                    <a:pt x="2185" y="848"/>
                  </a:lnTo>
                  <a:lnTo>
                    <a:pt x="2185" y="848"/>
                  </a:lnTo>
                  <a:lnTo>
                    <a:pt x="2185" y="848"/>
                  </a:lnTo>
                  <a:lnTo>
                    <a:pt x="2185" y="848"/>
                  </a:lnTo>
                  <a:lnTo>
                    <a:pt x="2185" y="848"/>
                  </a:lnTo>
                  <a:lnTo>
                    <a:pt x="2185" y="848"/>
                  </a:lnTo>
                  <a:lnTo>
                    <a:pt x="2185" y="848"/>
                  </a:lnTo>
                  <a:lnTo>
                    <a:pt x="2185" y="849"/>
                  </a:lnTo>
                  <a:lnTo>
                    <a:pt x="2185" y="849"/>
                  </a:lnTo>
                  <a:lnTo>
                    <a:pt x="2185"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51"/>
                  </a:lnTo>
                  <a:lnTo>
                    <a:pt x="2183" y="851"/>
                  </a:lnTo>
                  <a:lnTo>
                    <a:pt x="2183" y="851"/>
                  </a:lnTo>
                  <a:lnTo>
                    <a:pt x="2183" y="851"/>
                  </a:lnTo>
                  <a:lnTo>
                    <a:pt x="2183" y="854"/>
                  </a:lnTo>
                  <a:lnTo>
                    <a:pt x="2183" y="854"/>
                  </a:lnTo>
                  <a:lnTo>
                    <a:pt x="2183" y="854"/>
                  </a:lnTo>
                  <a:lnTo>
                    <a:pt x="2183" y="854"/>
                  </a:lnTo>
                  <a:lnTo>
                    <a:pt x="2183" y="854"/>
                  </a:lnTo>
                  <a:lnTo>
                    <a:pt x="2183" y="854"/>
                  </a:lnTo>
                  <a:lnTo>
                    <a:pt x="2183" y="854"/>
                  </a:lnTo>
                  <a:lnTo>
                    <a:pt x="2183" y="854"/>
                  </a:lnTo>
                  <a:lnTo>
                    <a:pt x="2183" y="854"/>
                  </a:lnTo>
                  <a:lnTo>
                    <a:pt x="2183" y="854"/>
                  </a:lnTo>
                  <a:lnTo>
                    <a:pt x="2183" y="856"/>
                  </a:lnTo>
                  <a:lnTo>
                    <a:pt x="2182" y="856"/>
                  </a:lnTo>
                  <a:lnTo>
                    <a:pt x="2182" y="856"/>
                  </a:lnTo>
                  <a:lnTo>
                    <a:pt x="2182" y="856"/>
                  </a:lnTo>
                  <a:lnTo>
                    <a:pt x="2182" y="856"/>
                  </a:lnTo>
                  <a:lnTo>
                    <a:pt x="2182" y="856"/>
                  </a:lnTo>
                  <a:lnTo>
                    <a:pt x="2182" y="856"/>
                  </a:lnTo>
                  <a:lnTo>
                    <a:pt x="2182" y="856"/>
                  </a:lnTo>
                  <a:lnTo>
                    <a:pt x="2182" y="861"/>
                  </a:lnTo>
                  <a:lnTo>
                    <a:pt x="2178" y="861"/>
                  </a:lnTo>
                  <a:lnTo>
                    <a:pt x="2178" y="862"/>
                  </a:lnTo>
                  <a:lnTo>
                    <a:pt x="2176" y="862"/>
                  </a:lnTo>
                  <a:lnTo>
                    <a:pt x="2176" y="862"/>
                  </a:lnTo>
                  <a:lnTo>
                    <a:pt x="2175" y="862"/>
                  </a:lnTo>
                  <a:lnTo>
                    <a:pt x="2175" y="862"/>
                  </a:lnTo>
                  <a:lnTo>
                    <a:pt x="2175" y="862"/>
                  </a:lnTo>
                  <a:lnTo>
                    <a:pt x="2175" y="862"/>
                  </a:lnTo>
                  <a:lnTo>
                    <a:pt x="2175" y="862"/>
                  </a:lnTo>
                  <a:lnTo>
                    <a:pt x="2175" y="862"/>
                  </a:lnTo>
                  <a:lnTo>
                    <a:pt x="2175" y="862"/>
                  </a:lnTo>
                  <a:lnTo>
                    <a:pt x="2175" y="862"/>
                  </a:lnTo>
                  <a:lnTo>
                    <a:pt x="2175" y="862"/>
                  </a:lnTo>
                  <a:lnTo>
                    <a:pt x="2175" y="863"/>
                  </a:lnTo>
                  <a:lnTo>
                    <a:pt x="2158" y="863"/>
                  </a:lnTo>
                  <a:lnTo>
                    <a:pt x="2158" y="863"/>
                  </a:lnTo>
                  <a:lnTo>
                    <a:pt x="2155" y="863"/>
                  </a:lnTo>
                  <a:lnTo>
                    <a:pt x="2155" y="863"/>
                  </a:lnTo>
                  <a:lnTo>
                    <a:pt x="2155" y="863"/>
                  </a:lnTo>
                  <a:lnTo>
                    <a:pt x="2155" y="867"/>
                  </a:lnTo>
                  <a:lnTo>
                    <a:pt x="2154" y="867"/>
                  </a:lnTo>
                  <a:lnTo>
                    <a:pt x="2154" y="867"/>
                  </a:lnTo>
                  <a:lnTo>
                    <a:pt x="2154" y="867"/>
                  </a:lnTo>
                  <a:lnTo>
                    <a:pt x="2154" y="867"/>
                  </a:lnTo>
                  <a:lnTo>
                    <a:pt x="2154" y="867"/>
                  </a:lnTo>
                  <a:lnTo>
                    <a:pt x="2154" y="867"/>
                  </a:lnTo>
                  <a:lnTo>
                    <a:pt x="2154" y="867"/>
                  </a:lnTo>
                  <a:lnTo>
                    <a:pt x="2154" y="867"/>
                  </a:lnTo>
                  <a:lnTo>
                    <a:pt x="2154" y="867"/>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3" y="868"/>
                  </a:lnTo>
                  <a:lnTo>
                    <a:pt x="2153" y="869"/>
                  </a:lnTo>
                  <a:lnTo>
                    <a:pt x="2153" y="869"/>
                  </a:lnTo>
                  <a:lnTo>
                    <a:pt x="2153" y="869"/>
                  </a:lnTo>
                  <a:lnTo>
                    <a:pt x="2152" y="869"/>
                  </a:lnTo>
                  <a:lnTo>
                    <a:pt x="2152" y="869"/>
                  </a:lnTo>
                  <a:lnTo>
                    <a:pt x="2152" y="869"/>
                  </a:lnTo>
                  <a:lnTo>
                    <a:pt x="2152" y="869"/>
                  </a:lnTo>
                  <a:lnTo>
                    <a:pt x="2152" y="869"/>
                  </a:lnTo>
                  <a:lnTo>
                    <a:pt x="2152" y="869"/>
                  </a:lnTo>
                  <a:lnTo>
                    <a:pt x="2152" y="869"/>
                  </a:lnTo>
                  <a:lnTo>
                    <a:pt x="2152" y="869"/>
                  </a:lnTo>
                  <a:lnTo>
                    <a:pt x="2152" y="869"/>
                  </a:lnTo>
                  <a:lnTo>
                    <a:pt x="2152" y="870"/>
                  </a:lnTo>
                  <a:lnTo>
                    <a:pt x="2151" y="870"/>
                  </a:lnTo>
                  <a:lnTo>
                    <a:pt x="2151" y="870"/>
                  </a:lnTo>
                  <a:lnTo>
                    <a:pt x="2151" y="870"/>
                  </a:lnTo>
                  <a:lnTo>
                    <a:pt x="2151" y="870"/>
                  </a:lnTo>
                  <a:lnTo>
                    <a:pt x="2151" y="870"/>
                  </a:lnTo>
                  <a:lnTo>
                    <a:pt x="2151" y="870"/>
                  </a:lnTo>
                  <a:lnTo>
                    <a:pt x="2151" y="870"/>
                  </a:lnTo>
                  <a:lnTo>
                    <a:pt x="2151" y="870"/>
                  </a:lnTo>
                  <a:lnTo>
                    <a:pt x="2151" y="870"/>
                  </a:lnTo>
                  <a:lnTo>
                    <a:pt x="2151" y="871"/>
                  </a:lnTo>
                  <a:lnTo>
                    <a:pt x="2151" y="871"/>
                  </a:lnTo>
                  <a:lnTo>
                    <a:pt x="2151" y="871"/>
                  </a:lnTo>
                  <a:lnTo>
                    <a:pt x="2151" y="871"/>
                  </a:lnTo>
                  <a:lnTo>
                    <a:pt x="2151" y="871"/>
                  </a:lnTo>
                  <a:lnTo>
                    <a:pt x="2151" y="871"/>
                  </a:lnTo>
                  <a:lnTo>
                    <a:pt x="2151" y="871"/>
                  </a:lnTo>
                  <a:lnTo>
                    <a:pt x="2151" y="871"/>
                  </a:lnTo>
                  <a:lnTo>
                    <a:pt x="2151"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8"/>
                  </a:lnTo>
                  <a:lnTo>
                    <a:pt x="2147" y="878"/>
                  </a:lnTo>
                  <a:lnTo>
                    <a:pt x="2147" y="878"/>
                  </a:lnTo>
                  <a:lnTo>
                    <a:pt x="2145" y="878"/>
                  </a:lnTo>
                  <a:lnTo>
                    <a:pt x="2145" y="878"/>
                  </a:lnTo>
                  <a:lnTo>
                    <a:pt x="2144" y="878"/>
                  </a:lnTo>
                  <a:lnTo>
                    <a:pt x="2144" y="878"/>
                  </a:lnTo>
                  <a:lnTo>
                    <a:pt x="2144" y="878"/>
                  </a:lnTo>
                  <a:lnTo>
                    <a:pt x="2144" y="878"/>
                  </a:lnTo>
                  <a:lnTo>
                    <a:pt x="2144" y="878"/>
                  </a:lnTo>
                  <a:lnTo>
                    <a:pt x="2144" y="878"/>
                  </a:lnTo>
                  <a:lnTo>
                    <a:pt x="2144" y="878"/>
                  </a:lnTo>
                  <a:lnTo>
                    <a:pt x="2144" y="880"/>
                  </a:lnTo>
                  <a:lnTo>
                    <a:pt x="2144" y="880"/>
                  </a:lnTo>
                  <a:lnTo>
                    <a:pt x="2144" y="880"/>
                  </a:lnTo>
                  <a:lnTo>
                    <a:pt x="2144" y="880"/>
                  </a:lnTo>
                  <a:lnTo>
                    <a:pt x="2144" y="880"/>
                  </a:lnTo>
                  <a:lnTo>
                    <a:pt x="2144" y="880"/>
                  </a:lnTo>
                  <a:lnTo>
                    <a:pt x="2144" y="881"/>
                  </a:lnTo>
                  <a:lnTo>
                    <a:pt x="2141" y="881"/>
                  </a:lnTo>
                  <a:lnTo>
                    <a:pt x="2141" y="881"/>
                  </a:lnTo>
                  <a:lnTo>
                    <a:pt x="2138" y="881"/>
                  </a:lnTo>
                  <a:lnTo>
                    <a:pt x="2138" y="881"/>
                  </a:lnTo>
                  <a:lnTo>
                    <a:pt x="2138" y="881"/>
                  </a:lnTo>
                  <a:lnTo>
                    <a:pt x="2138" y="882"/>
                  </a:lnTo>
                  <a:lnTo>
                    <a:pt x="2136" y="882"/>
                  </a:lnTo>
                  <a:lnTo>
                    <a:pt x="2136"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090" y="882"/>
                  </a:lnTo>
                  <a:lnTo>
                    <a:pt x="2090" y="882"/>
                  </a:lnTo>
                  <a:lnTo>
                    <a:pt x="2090" y="882"/>
                  </a:lnTo>
                  <a:lnTo>
                    <a:pt x="2090" y="882"/>
                  </a:lnTo>
                  <a:lnTo>
                    <a:pt x="2090" y="882"/>
                  </a:lnTo>
                  <a:lnTo>
                    <a:pt x="2090" y="882"/>
                  </a:lnTo>
                  <a:lnTo>
                    <a:pt x="2090" y="882"/>
                  </a:lnTo>
                  <a:lnTo>
                    <a:pt x="2090" y="882"/>
                  </a:lnTo>
                  <a:lnTo>
                    <a:pt x="2090" y="882"/>
                  </a:lnTo>
                  <a:lnTo>
                    <a:pt x="2090"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4"/>
                  </a:lnTo>
                  <a:lnTo>
                    <a:pt x="2087" y="884"/>
                  </a:lnTo>
                  <a:lnTo>
                    <a:pt x="2087" y="884"/>
                  </a:lnTo>
                  <a:lnTo>
                    <a:pt x="2086" y="884"/>
                  </a:lnTo>
                  <a:lnTo>
                    <a:pt x="2086" y="884"/>
                  </a:lnTo>
                  <a:lnTo>
                    <a:pt x="2086" y="884"/>
                  </a:lnTo>
                  <a:lnTo>
                    <a:pt x="2086" y="884"/>
                  </a:lnTo>
                  <a:lnTo>
                    <a:pt x="2085" y="884"/>
                  </a:lnTo>
                  <a:lnTo>
                    <a:pt x="2085" y="884"/>
                  </a:lnTo>
                  <a:lnTo>
                    <a:pt x="2085" y="884"/>
                  </a:lnTo>
                  <a:lnTo>
                    <a:pt x="2085" y="884"/>
                  </a:lnTo>
                  <a:lnTo>
                    <a:pt x="2085" y="884"/>
                  </a:lnTo>
                  <a:lnTo>
                    <a:pt x="2085" y="885"/>
                  </a:lnTo>
                  <a:lnTo>
                    <a:pt x="2083" y="885"/>
                  </a:lnTo>
                  <a:lnTo>
                    <a:pt x="2083" y="885"/>
                  </a:lnTo>
                  <a:lnTo>
                    <a:pt x="2082" y="885"/>
                  </a:lnTo>
                  <a:lnTo>
                    <a:pt x="2082" y="885"/>
                  </a:lnTo>
                  <a:lnTo>
                    <a:pt x="2082" y="885"/>
                  </a:lnTo>
                  <a:lnTo>
                    <a:pt x="2082"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6"/>
                  </a:lnTo>
                  <a:lnTo>
                    <a:pt x="2080" y="886"/>
                  </a:lnTo>
                  <a:lnTo>
                    <a:pt x="2080" y="887"/>
                  </a:lnTo>
                  <a:lnTo>
                    <a:pt x="2079" y="887"/>
                  </a:lnTo>
                  <a:lnTo>
                    <a:pt x="2079" y="887"/>
                  </a:lnTo>
                  <a:lnTo>
                    <a:pt x="2078" y="887"/>
                  </a:lnTo>
                  <a:lnTo>
                    <a:pt x="2078" y="887"/>
                  </a:lnTo>
                  <a:lnTo>
                    <a:pt x="2078" y="887"/>
                  </a:lnTo>
                  <a:lnTo>
                    <a:pt x="2078" y="887"/>
                  </a:lnTo>
                  <a:lnTo>
                    <a:pt x="2078" y="887"/>
                  </a:lnTo>
                  <a:lnTo>
                    <a:pt x="2078" y="887"/>
                  </a:lnTo>
                  <a:lnTo>
                    <a:pt x="2078" y="887"/>
                  </a:lnTo>
                  <a:lnTo>
                    <a:pt x="2078"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9"/>
                  </a:lnTo>
                  <a:lnTo>
                    <a:pt x="2077" y="889"/>
                  </a:lnTo>
                  <a:lnTo>
                    <a:pt x="2077" y="889"/>
                  </a:lnTo>
                  <a:lnTo>
                    <a:pt x="2077" y="889"/>
                  </a:lnTo>
                  <a:lnTo>
                    <a:pt x="2077" y="899"/>
                  </a:lnTo>
                  <a:lnTo>
                    <a:pt x="2077" y="899"/>
                  </a:lnTo>
                  <a:lnTo>
                    <a:pt x="2077" y="899"/>
                  </a:lnTo>
                  <a:lnTo>
                    <a:pt x="2077" y="899"/>
                  </a:lnTo>
                  <a:lnTo>
                    <a:pt x="2077" y="899"/>
                  </a:lnTo>
                  <a:lnTo>
                    <a:pt x="2077" y="899"/>
                  </a:lnTo>
                  <a:lnTo>
                    <a:pt x="2077" y="892"/>
                  </a:lnTo>
                  <a:lnTo>
                    <a:pt x="2064" y="892"/>
                  </a:lnTo>
                  <a:lnTo>
                    <a:pt x="2064" y="892"/>
                  </a:lnTo>
                  <a:lnTo>
                    <a:pt x="2061" y="892"/>
                  </a:lnTo>
                  <a:lnTo>
                    <a:pt x="2061" y="892"/>
                  </a:lnTo>
                  <a:lnTo>
                    <a:pt x="2060" y="892"/>
                  </a:lnTo>
                  <a:lnTo>
                    <a:pt x="2060" y="892"/>
                  </a:lnTo>
                  <a:lnTo>
                    <a:pt x="2060" y="892"/>
                  </a:lnTo>
                  <a:lnTo>
                    <a:pt x="2060" y="892"/>
                  </a:lnTo>
                  <a:lnTo>
                    <a:pt x="2059" y="892"/>
                  </a:lnTo>
                  <a:lnTo>
                    <a:pt x="2059" y="892"/>
                  </a:lnTo>
                  <a:lnTo>
                    <a:pt x="2059" y="892"/>
                  </a:lnTo>
                  <a:lnTo>
                    <a:pt x="2059" y="892"/>
                  </a:lnTo>
                  <a:lnTo>
                    <a:pt x="2059" y="892"/>
                  </a:lnTo>
                  <a:lnTo>
                    <a:pt x="2059" y="893"/>
                  </a:lnTo>
                  <a:lnTo>
                    <a:pt x="2059" y="893"/>
                  </a:lnTo>
                  <a:lnTo>
                    <a:pt x="2059" y="893"/>
                  </a:lnTo>
                  <a:lnTo>
                    <a:pt x="2059" y="893"/>
                  </a:lnTo>
                  <a:lnTo>
                    <a:pt x="2059" y="894"/>
                  </a:lnTo>
                  <a:lnTo>
                    <a:pt x="2059" y="894"/>
                  </a:lnTo>
                  <a:lnTo>
                    <a:pt x="2059" y="894"/>
                  </a:lnTo>
                  <a:lnTo>
                    <a:pt x="2059" y="894"/>
                  </a:lnTo>
                  <a:lnTo>
                    <a:pt x="2059" y="896"/>
                  </a:lnTo>
                  <a:lnTo>
                    <a:pt x="2058" y="896"/>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5" y="907"/>
                  </a:lnTo>
                  <a:lnTo>
                    <a:pt x="2055" y="907"/>
                  </a:lnTo>
                  <a:lnTo>
                    <a:pt x="2055" y="907"/>
                  </a:lnTo>
                  <a:lnTo>
                    <a:pt x="2055" y="908"/>
                  </a:lnTo>
                  <a:lnTo>
                    <a:pt x="2055" y="908"/>
                  </a:lnTo>
                  <a:lnTo>
                    <a:pt x="2055" y="908"/>
                  </a:lnTo>
                  <a:lnTo>
                    <a:pt x="2055" y="908"/>
                  </a:lnTo>
                  <a:lnTo>
                    <a:pt x="2055" y="908"/>
                  </a:lnTo>
                  <a:lnTo>
                    <a:pt x="2055" y="908"/>
                  </a:lnTo>
                  <a:lnTo>
                    <a:pt x="2055" y="908"/>
                  </a:lnTo>
                  <a:lnTo>
                    <a:pt x="2055" y="908"/>
                  </a:lnTo>
                  <a:lnTo>
                    <a:pt x="2055" y="899"/>
                  </a:lnTo>
                  <a:lnTo>
                    <a:pt x="2032" y="899"/>
                  </a:lnTo>
                  <a:lnTo>
                    <a:pt x="2032" y="899"/>
                  </a:lnTo>
                  <a:lnTo>
                    <a:pt x="2021" y="899"/>
                  </a:lnTo>
                  <a:lnTo>
                    <a:pt x="2021" y="899"/>
                  </a:lnTo>
                  <a:lnTo>
                    <a:pt x="1968" y="899"/>
                  </a:lnTo>
                  <a:lnTo>
                    <a:pt x="1968" y="910"/>
                  </a:lnTo>
                  <a:lnTo>
                    <a:pt x="1963" y="910"/>
                  </a:lnTo>
                  <a:lnTo>
                    <a:pt x="1963" y="899"/>
                  </a:lnTo>
                  <a:lnTo>
                    <a:pt x="1958" y="899"/>
                  </a:lnTo>
                  <a:lnTo>
                    <a:pt x="1958" y="910"/>
                  </a:lnTo>
                  <a:lnTo>
                    <a:pt x="1955" y="910"/>
                  </a:lnTo>
                  <a:lnTo>
                    <a:pt x="1955"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5"/>
                  </a:lnTo>
                  <a:lnTo>
                    <a:pt x="1951" y="915"/>
                  </a:lnTo>
                  <a:lnTo>
                    <a:pt x="1951"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6"/>
                  </a:lnTo>
                  <a:lnTo>
                    <a:pt x="1948" y="916"/>
                  </a:lnTo>
                  <a:lnTo>
                    <a:pt x="1948" y="916"/>
                  </a:lnTo>
                  <a:lnTo>
                    <a:pt x="1948" y="916"/>
                  </a:lnTo>
                  <a:lnTo>
                    <a:pt x="1948" y="916"/>
                  </a:lnTo>
                  <a:lnTo>
                    <a:pt x="1948" y="916"/>
                  </a:lnTo>
                  <a:lnTo>
                    <a:pt x="1948" y="916"/>
                  </a:lnTo>
                  <a:lnTo>
                    <a:pt x="1945" y="916"/>
                  </a:lnTo>
                  <a:lnTo>
                    <a:pt x="1945" y="916"/>
                  </a:lnTo>
                  <a:lnTo>
                    <a:pt x="1945" y="916"/>
                  </a:lnTo>
                  <a:lnTo>
                    <a:pt x="1945" y="916"/>
                  </a:lnTo>
                  <a:lnTo>
                    <a:pt x="1945" y="916"/>
                  </a:lnTo>
                  <a:lnTo>
                    <a:pt x="1945" y="916"/>
                  </a:lnTo>
                  <a:lnTo>
                    <a:pt x="1945" y="916"/>
                  </a:lnTo>
                  <a:lnTo>
                    <a:pt x="1945" y="899"/>
                  </a:lnTo>
                  <a:lnTo>
                    <a:pt x="1945" y="899"/>
                  </a:lnTo>
                  <a:lnTo>
                    <a:pt x="1945" y="899"/>
                  </a:lnTo>
                  <a:lnTo>
                    <a:pt x="1945" y="899"/>
                  </a:lnTo>
                  <a:lnTo>
                    <a:pt x="1945" y="899"/>
                  </a:lnTo>
                  <a:lnTo>
                    <a:pt x="1945" y="899"/>
                  </a:lnTo>
                  <a:lnTo>
                    <a:pt x="1945" y="920"/>
                  </a:lnTo>
                  <a:lnTo>
                    <a:pt x="1945" y="920"/>
                  </a:lnTo>
                  <a:lnTo>
                    <a:pt x="1945" y="920"/>
                  </a:lnTo>
                  <a:lnTo>
                    <a:pt x="1945" y="920"/>
                  </a:lnTo>
                  <a:lnTo>
                    <a:pt x="1945" y="920"/>
                  </a:lnTo>
                  <a:lnTo>
                    <a:pt x="1945" y="920"/>
                  </a:lnTo>
                  <a:lnTo>
                    <a:pt x="1945" y="920"/>
                  </a:lnTo>
                  <a:lnTo>
                    <a:pt x="1945" y="920"/>
                  </a:lnTo>
                  <a:lnTo>
                    <a:pt x="1945" y="920"/>
                  </a:lnTo>
                  <a:lnTo>
                    <a:pt x="1944" y="920"/>
                  </a:lnTo>
                  <a:lnTo>
                    <a:pt x="1944" y="920"/>
                  </a:lnTo>
                  <a:lnTo>
                    <a:pt x="1944" y="920"/>
                  </a:lnTo>
                  <a:lnTo>
                    <a:pt x="1944" y="921"/>
                  </a:lnTo>
                  <a:lnTo>
                    <a:pt x="1944" y="921"/>
                  </a:lnTo>
                  <a:lnTo>
                    <a:pt x="1944" y="921"/>
                  </a:lnTo>
                  <a:lnTo>
                    <a:pt x="1944" y="921"/>
                  </a:lnTo>
                  <a:lnTo>
                    <a:pt x="1944" y="921"/>
                  </a:lnTo>
                  <a:lnTo>
                    <a:pt x="1944" y="921"/>
                  </a:lnTo>
                  <a:lnTo>
                    <a:pt x="1944" y="921"/>
                  </a:lnTo>
                  <a:lnTo>
                    <a:pt x="1944" y="921"/>
                  </a:lnTo>
                  <a:lnTo>
                    <a:pt x="1944" y="924"/>
                  </a:lnTo>
                  <a:lnTo>
                    <a:pt x="1944" y="924"/>
                  </a:lnTo>
                  <a:lnTo>
                    <a:pt x="1944" y="924"/>
                  </a:lnTo>
                  <a:lnTo>
                    <a:pt x="1944" y="924"/>
                  </a:lnTo>
                  <a:lnTo>
                    <a:pt x="1944" y="925"/>
                  </a:lnTo>
                  <a:lnTo>
                    <a:pt x="1943" y="925"/>
                  </a:lnTo>
                  <a:lnTo>
                    <a:pt x="1943" y="925"/>
                  </a:lnTo>
                  <a:lnTo>
                    <a:pt x="1943" y="925"/>
                  </a:lnTo>
                  <a:lnTo>
                    <a:pt x="1943" y="899"/>
                  </a:lnTo>
                  <a:lnTo>
                    <a:pt x="1936" y="899"/>
                  </a:lnTo>
                  <a:lnTo>
                    <a:pt x="1936" y="899"/>
                  </a:lnTo>
                  <a:lnTo>
                    <a:pt x="1929" y="899"/>
                  </a:lnTo>
                  <a:lnTo>
                    <a:pt x="1929" y="899"/>
                  </a:lnTo>
                  <a:lnTo>
                    <a:pt x="1927" y="899"/>
                  </a:lnTo>
                  <a:lnTo>
                    <a:pt x="1927" y="899"/>
                  </a:lnTo>
                  <a:lnTo>
                    <a:pt x="1926" y="899"/>
                  </a:lnTo>
                  <a:lnTo>
                    <a:pt x="1926" y="932"/>
                  </a:lnTo>
                  <a:lnTo>
                    <a:pt x="1912" y="932"/>
                  </a:lnTo>
                  <a:lnTo>
                    <a:pt x="1912" y="932"/>
                  </a:lnTo>
                  <a:lnTo>
                    <a:pt x="1910" y="932"/>
                  </a:lnTo>
                  <a:lnTo>
                    <a:pt x="1910" y="932"/>
                  </a:lnTo>
                  <a:lnTo>
                    <a:pt x="1909" y="932"/>
                  </a:lnTo>
                  <a:lnTo>
                    <a:pt x="1909" y="932"/>
                  </a:lnTo>
                  <a:lnTo>
                    <a:pt x="1907" y="932"/>
                  </a:lnTo>
                  <a:lnTo>
                    <a:pt x="1907" y="932"/>
                  </a:lnTo>
                  <a:lnTo>
                    <a:pt x="1907" y="932"/>
                  </a:lnTo>
                  <a:lnTo>
                    <a:pt x="1907" y="932"/>
                  </a:lnTo>
                  <a:lnTo>
                    <a:pt x="1906" y="932"/>
                  </a:lnTo>
                  <a:lnTo>
                    <a:pt x="1906" y="932"/>
                  </a:lnTo>
                  <a:lnTo>
                    <a:pt x="1905" y="932"/>
                  </a:lnTo>
                  <a:lnTo>
                    <a:pt x="1905"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4"/>
                  </a:lnTo>
                  <a:lnTo>
                    <a:pt x="1904" y="934"/>
                  </a:lnTo>
                  <a:lnTo>
                    <a:pt x="1904" y="934"/>
                  </a:lnTo>
                  <a:lnTo>
                    <a:pt x="1903" y="934"/>
                  </a:lnTo>
                  <a:lnTo>
                    <a:pt x="1903" y="934"/>
                  </a:lnTo>
                  <a:lnTo>
                    <a:pt x="1903" y="934"/>
                  </a:lnTo>
                  <a:lnTo>
                    <a:pt x="1903" y="934"/>
                  </a:lnTo>
                  <a:lnTo>
                    <a:pt x="1903" y="934"/>
                  </a:lnTo>
                  <a:lnTo>
                    <a:pt x="1903" y="934"/>
                  </a:lnTo>
                  <a:lnTo>
                    <a:pt x="1903" y="934"/>
                  </a:lnTo>
                  <a:lnTo>
                    <a:pt x="1903" y="936"/>
                  </a:lnTo>
                  <a:lnTo>
                    <a:pt x="1902" y="936"/>
                  </a:lnTo>
                  <a:lnTo>
                    <a:pt x="1902"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8"/>
                  </a:lnTo>
                  <a:lnTo>
                    <a:pt x="1901" y="938"/>
                  </a:lnTo>
                  <a:lnTo>
                    <a:pt x="1901" y="938"/>
                  </a:lnTo>
                  <a:lnTo>
                    <a:pt x="1901" y="938"/>
                  </a:lnTo>
                  <a:lnTo>
                    <a:pt x="1901" y="938"/>
                  </a:lnTo>
                  <a:lnTo>
                    <a:pt x="1901" y="938"/>
                  </a:lnTo>
                  <a:lnTo>
                    <a:pt x="1901" y="939"/>
                  </a:lnTo>
                  <a:lnTo>
                    <a:pt x="1895" y="939"/>
                  </a:lnTo>
                  <a:lnTo>
                    <a:pt x="1895" y="939"/>
                  </a:lnTo>
                  <a:lnTo>
                    <a:pt x="1894" y="939"/>
                  </a:lnTo>
                  <a:lnTo>
                    <a:pt x="1894" y="939"/>
                  </a:lnTo>
                  <a:lnTo>
                    <a:pt x="1891" y="939"/>
                  </a:lnTo>
                  <a:lnTo>
                    <a:pt x="1891" y="939"/>
                  </a:lnTo>
                  <a:lnTo>
                    <a:pt x="1891" y="939"/>
                  </a:lnTo>
                  <a:lnTo>
                    <a:pt x="1891" y="941"/>
                  </a:lnTo>
                  <a:lnTo>
                    <a:pt x="1890" y="941"/>
                  </a:lnTo>
                  <a:lnTo>
                    <a:pt x="1890" y="941"/>
                  </a:lnTo>
                  <a:lnTo>
                    <a:pt x="1890" y="941"/>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76" y="942"/>
                  </a:lnTo>
                  <a:lnTo>
                    <a:pt x="1876" y="942"/>
                  </a:lnTo>
                  <a:lnTo>
                    <a:pt x="1874" y="942"/>
                  </a:lnTo>
                  <a:lnTo>
                    <a:pt x="1874" y="942"/>
                  </a:lnTo>
                  <a:lnTo>
                    <a:pt x="1873" y="942"/>
                  </a:lnTo>
                  <a:lnTo>
                    <a:pt x="1873" y="942"/>
                  </a:lnTo>
                  <a:lnTo>
                    <a:pt x="1872" y="942"/>
                  </a:lnTo>
                  <a:lnTo>
                    <a:pt x="1872" y="942"/>
                  </a:lnTo>
                  <a:lnTo>
                    <a:pt x="1871" y="942"/>
                  </a:lnTo>
                  <a:lnTo>
                    <a:pt x="1871" y="942"/>
                  </a:lnTo>
                  <a:lnTo>
                    <a:pt x="1871" y="942"/>
                  </a:lnTo>
                  <a:lnTo>
                    <a:pt x="1871" y="942"/>
                  </a:lnTo>
                  <a:lnTo>
                    <a:pt x="1870" y="942"/>
                  </a:lnTo>
                  <a:lnTo>
                    <a:pt x="1870" y="942"/>
                  </a:lnTo>
                  <a:lnTo>
                    <a:pt x="1870" y="942"/>
                  </a:lnTo>
                  <a:lnTo>
                    <a:pt x="1870" y="942"/>
                  </a:lnTo>
                  <a:lnTo>
                    <a:pt x="1870" y="942"/>
                  </a:lnTo>
                  <a:lnTo>
                    <a:pt x="1870" y="942"/>
                  </a:lnTo>
                  <a:lnTo>
                    <a:pt x="1870" y="942"/>
                  </a:lnTo>
                  <a:lnTo>
                    <a:pt x="1870" y="945"/>
                  </a:lnTo>
                  <a:lnTo>
                    <a:pt x="1870" y="945"/>
                  </a:lnTo>
                  <a:lnTo>
                    <a:pt x="1870" y="945"/>
                  </a:lnTo>
                  <a:lnTo>
                    <a:pt x="1870" y="945"/>
                  </a:lnTo>
                  <a:lnTo>
                    <a:pt x="1870" y="946"/>
                  </a:lnTo>
                  <a:lnTo>
                    <a:pt x="1870" y="946"/>
                  </a:lnTo>
                  <a:lnTo>
                    <a:pt x="1870" y="946"/>
                  </a:lnTo>
                  <a:lnTo>
                    <a:pt x="1870" y="946"/>
                  </a:lnTo>
                  <a:lnTo>
                    <a:pt x="1870" y="948"/>
                  </a:lnTo>
                  <a:lnTo>
                    <a:pt x="1868" y="948"/>
                  </a:lnTo>
                  <a:lnTo>
                    <a:pt x="1868" y="948"/>
                  </a:lnTo>
                  <a:lnTo>
                    <a:pt x="1863" y="948"/>
                  </a:lnTo>
                  <a:lnTo>
                    <a:pt x="1863" y="948"/>
                  </a:lnTo>
                  <a:lnTo>
                    <a:pt x="1861" y="948"/>
                  </a:lnTo>
                  <a:lnTo>
                    <a:pt x="1861"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52"/>
                  </a:lnTo>
                  <a:lnTo>
                    <a:pt x="1855" y="952"/>
                  </a:lnTo>
                  <a:lnTo>
                    <a:pt x="1855" y="952"/>
                  </a:lnTo>
                  <a:lnTo>
                    <a:pt x="1854" y="952"/>
                  </a:lnTo>
                  <a:lnTo>
                    <a:pt x="1854" y="952"/>
                  </a:lnTo>
                  <a:lnTo>
                    <a:pt x="1853" y="952"/>
                  </a:lnTo>
                  <a:lnTo>
                    <a:pt x="1853" y="954"/>
                  </a:lnTo>
                  <a:lnTo>
                    <a:pt x="1853" y="954"/>
                  </a:lnTo>
                  <a:lnTo>
                    <a:pt x="1853" y="954"/>
                  </a:lnTo>
                  <a:lnTo>
                    <a:pt x="1852" y="954"/>
                  </a:lnTo>
                  <a:lnTo>
                    <a:pt x="1852" y="954"/>
                  </a:lnTo>
                  <a:lnTo>
                    <a:pt x="1852" y="954"/>
                  </a:lnTo>
                  <a:lnTo>
                    <a:pt x="1852" y="954"/>
                  </a:lnTo>
                  <a:lnTo>
                    <a:pt x="1852" y="954"/>
                  </a:lnTo>
                  <a:lnTo>
                    <a:pt x="1852" y="956"/>
                  </a:lnTo>
                  <a:lnTo>
                    <a:pt x="1852" y="956"/>
                  </a:lnTo>
                  <a:lnTo>
                    <a:pt x="1852" y="958"/>
                  </a:lnTo>
                  <a:lnTo>
                    <a:pt x="1852" y="958"/>
                  </a:lnTo>
                  <a:lnTo>
                    <a:pt x="1852" y="958"/>
                  </a:lnTo>
                  <a:lnTo>
                    <a:pt x="1852" y="958"/>
                  </a:lnTo>
                  <a:lnTo>
                    <a:pt x="1852" y="958"/>
                  </a:lnTo>
                  <a:lnTo>
                    <a:pt x="1852" y="958"/>
                  </a:lnTo>
                  <a:lnTo>
                    <a:pt x="1852" y="958"/>
                  </a:lnTo>
                  <a:lnTo>
                    <a:pt x="1852" y="958"/>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899"/>
                  </a:lnTo>
                  <a:lnTo>
                    <a:pt x="1852" y="899"/>
                  </a:lnTo>
                  <a:lnTo>
                    <a:pt x="1852" y="899"/>
                  </a:lnTo>
                  <a:lnTo>
                    <a:pt x="1852" y="899"/>
                  </a:lnTo>
                  <a:lnTo>
                    <a:pt x="1852" y="960"/>
                  </a:lnTo>
                  <a:lnTo>
                    <a:pt x="1852" y="960"/>
                  </a:lnTo>
                  <a:lnTo>
                    <a:pt x="1852" y="963"/>
                  </a:lnTo>
                  <a:lnTo>
                    <a:pt x="1847" y="963"/>
                  </a:lnTo>
                  <a:lnTo>
                    <a:pt x="1847" y="963"/>
                  </a:lnTo>
                  <a:lnTo>
                    <a:pt x="1846" y="963"/>
                  </a:lnTo>
                  <a:lnTo>
                    <a:pt x="1846" y="963"/>
                  </a:lnTo>
                  <a:lnTo>
                    <a:pt x="1845" y="963"/>
                  </a:lnTo>
                  <a:lnTo>
                    <a:pt x="1845" y="963"/>
                  </a:lnTo>
                  <a:lnTo>
                    <a:pt x="1845" y="963"/>
                  </a:lnTo>
                  <a:lnTo>
                    <a:pt x="1845" y="964"/>
                  </a:lnTo>
                  <a:lnTo>
                    <a:pt x="1844" y="964"/>
                  </a:lnTo>
                  <a:lnTo>
                    <a:pt x="1844" y="966"/>
                  </a:lnTo>
                  <a:lnTo>
                    <a:pt x="1820" y="966"/>
                  </a:lnTo>
                  <a:lnTo>
                    <a:pt x="1820" y="966"/>
                  </a:lnTo>
                  <a:lnTo>
                    <a:pt x="1817" y="966"/>
                  </a:lnTo>
                  <a:lnTo>
                    <a:pt x="1817" y="966"/>
                  </a:lnTo>
                  <a:lnTo>
                    <a:pt x="1817" y="966"/>
                  </a:lnTo>
                  <a:lnTo>
                    <a:pt x="1817" y="968"/>
                  </a:lnTo>
                  <a:lnTo>
                    <a:pt x="1815" y="968"/>
                  </a:lnTo>
                  <a:lnTo>
                    <a:pt x="1815" y="970"/>
                  </a:lnTo>
                  <a:lnTo>
                    <a:pt x="1814" y="970"/>
                  </a:lnTo>
                  <a:lnTo>
                    <a:pt x="1814" y="970"/>
                  </a:lnTo>
                  <a:lnTo>
                    <a:pt x="1814" y="970"/>
                  </a:lnTo>
                  <a:lnTo>
                    <a:pt x="1814" y="970"/>
                  </a:lnTo>
                  <a:lnTo>
                    <a:pt x="1814" y="970"/>
                  </a:lnTo>
                  <a:lnTo>
                    <a:pt x="1814" y="974"/>
                  </a:lnTo>
                  <a:lnTo>
                    <a:pt x="1814" y="974"/>
                  </a:lnTo>
                  <a:lnTo>
                    <a:pt x="1814" y="899"/>
                  </a:lnTo>
                  <a:lnTo>
                    <a:pt x="1808" y="899"/>
                  </a:lnTo>
                  <a:lnTo>
                    <a:pt x="1808" y="899"/>
                  </a:lnTo>
                  <a:lnTo>
                    <a:pt x="1804" y="899"/>
                  </a:lnTo>
                  <a:lnTo>
                    <a:pt x="1804" y="899"/>
                  </a:lnTo>
                  <a:lnTo>
                    <a:pt x="1803" y="899"/>
                  </a:lnTo>
                  <a:lnTo>
                    <a:pt x="1803" y="899"/>
                  </a:lnTo>
                  <a:lnTo>
                    <a:pt x="1802" y="899"/>
                  </a:lnTo>
                  <a:lnTo>
                    <a:pt x="1802" y="899"/>
                  </a:lnTo>
                  <a:lnTo>
                    <a:pt x="1802" y="899"/>
                  </a:lnTo>
                  <a:lnTo>
                    <a:pt x="1802" y="899"/>
                  </a:lnTo>
                  <a:lnTo>
                    <a:pt x="1801" y="899"/>
                  </a:lnTo>
                  <a:lnTo>
                    <a:pt x="1801" y="899"/>
                  </a:lnTo>
                  <a:lnTo>
                    <a:pt x="1801" y="899"/>
                  </a:lnTo>
                  <a:lnTo>
                    <a:pt x="1801" y="899"/>
                  </a:lnTo>
                  <a:lnTo>
                    <a:pt x="1801" y="899"/>
                  </a:lnTo>
                  <a:lnTo>
                    <a:pt x="1801" y="899"/>
                  </a:lnTo>
                  <a:lnTo>
                    <a:pt x="1801" y="899"/>
                  </a:lnTo>
                  <a:lnTo>
                    <a:pt x="1801" y="976"/>
                  </a:lnTo>
                  <a:lnTo>
                    <a:pt x="1801" y="976"/>
                  </a:lnTo>
                  <a:lnTo>
                    <a:pt x="1801" y="976"/>
                  </a:lnTo>
                  <a:lnTo>
                    <a:pt x="1801" y="976"/>
                  </a:lnTo>
                  <a:lnTo>
                    <a:pt x="1801"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899"/>
                  </a:lnTo>
                  <a:lnTo>
                    <a:pt x="1800" y="899"/>
                  </a:lnTo>
                  <a:lnTo>
                    <a:pt x="1800" y="899"/>
                  </a:lnTo>
                  <a:lnTo>
                    <a:pt x="1800" y="899"/>
                  </a:lnTo>
                  <a:lnTo>
                    <a:pt x="1800" y="987"/>
                  </a:lnTo>
                  <a:lnTo>
                    <a:pt x="1800" y="987"/>
                  </a:lnTo>
                  <a:lnTo>
                    <a:pt x="1800"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899"/>
                  </a:lnTo>
                  <a:lnTo>
                    <a:pt x="1737" y="899"/>
                  </a:lnTo>
                  <a:lnTo>
                    <a:pt x="1737" y="899"/>
                  </a:lnTo>
                  <a:lnTo>
                    <a:pt x="1706" y="899"/>
                  </a:lnTo>
                  <a:lnTo>
                    <a:pt x="1706" y="899"/>
                  </a:lnTo>
                  <a:lnTo>
                    <a:pt x="1706" y="899"/>
                  </a:lnTo>
                  <a:lnTo>
                    <a:pt x="1706" y="993"/>
                  </a:lnTo>
                  <a:lnTo>
                    <a:pt x="1703" y="993"/>
                  </a:lnTo>
                  <a:lnTo>
                    <a:pt x="1703" y="993"/>
                  </a:lnTo>
                  <a:lnTo>
                    <a:pt x="1703" y="993"/>
                  </a:lnTo>
                  <a:lnTo>
                    <a:pt x="1703" y="993"/>
                  </a:lnTo>
                  <a:lnTo>
                    <a:pt x="1702" y="993"/>
                  </a:lnTo>
                  <a:lnTo>
                    <a:pt x="1702" y="993"/>
                  </a:lnTo>
                  <a:lnTo>
                    <a:pt x="1702" y="993"/>
                  </a:lnTo>
                  <a:lnTo>
                    <a:pt x="1702" y="993"/>
                  </a:lnTo>
                  <a:lnTo>
                    <a:pt x="1702" y="993"/>
                  </a:lnTo>
                  <a:lnTo>
                    <a:pt x="1702" y="993"/>
                  </a:lnTo>
                  <a:lnTo>
                    <a:pt x="1702" y="993"/>
                  </a:lnTo>
                  <a:lnTo>
                    <a:pt x="1702" y="993"/>
                  </a:lnTo>
                  <a:lnTo>
                    <a:pt x="1702" y="993"/>
                  </a:lnTo>
                  <a:lnTo>
                    <a:pt x="1702" y="996"/>
                  </a:lnTo>
                  <a:lnTo>
                    <a:pt x="1700" y="996"/>
                  </a:lnTo>
                  <a:lnTo>
                    <a:pt x="1700" y="996"/>
                  </a:lnTo>
                  <a:lnTo>
                    <a:pt x="1700" y="996"/>
                  </a:lnTo>
                  <a:lnTo>
                    <a:pt x="1700" y="996"/>
                  </a:lnTo>
                  <a:lnTo>
                    <a:pt x="1700" y="996"/>
                  </a:lnTo>
                  <a:lnTo>
                    <a:pt x="1700" y="996"/>
                  </a:lnTo>
                  <a:lnTo>
                    <a:pt x="1700" y="996"/>
                  </a:lnTo>
                  <a:lnTo>
                    <a:pt x="1700" y="997"/>
                  </a:lnTo>
                  <a:lnTo>
                    <a:pt x="1699" y="997"/>
                  </a:lnTo>
                  <a:lnTo>
                    <a:pt x="1699" y="998"/>
                  </a:lnTo>
                  <a:lnTo>
                    <a:pt x="1699" y="998"/>
                  </a:lnTo>
                  <a:lnTo>
                    <a:pt x="1699" y="999"/>
                  </a:lnTo>
                  <a:lnTo>
                    <a:pt x="1699" y="999"/>
                  </a:lnTo>
                  <a:lnTo>
                    <a:pt x="1699" y="999"/>
                  </a:lnTo>
                  <a:lnTo>
                    <a:pt x="1699" y="999"/>
                  </a:lnTo>
                  <a:lnTo>
                    <a:pt x="1699" y="999"/>
                  </a:lnTo>
                  <a:lnTo>
                    <a:pt x="1699" y="999"/>
                  </a:lnTo>
                  <a:lnTo>
                    <a:pt x="1699" y="1003"/>
                  </a:lnTo>
                  <a:lnTo>
                    <a:pt x="1699" y="1003"/>
                  </a:lnTo>
                  <a:lnTo>
                    <a:pt x="1699" y="1004"/>
                  </a:lnTo>
                  <a:lnTo>
                    <a:pt x="1699" y="1004"/>
                  </a:lnTo>
                  <a:lnTo>
                    <a:pt x="1699" y="1004"/>
                  </a:lnTo>
                  <a:lnTo>
                    <a:pt x="1699" y="1004"/>
                  </a:lnTo>
                  <a:lnTo>
                    <a:pt x="1699" y="1005"/>
                  </a:lnTo>
                  <a:lnTo>
                    <a:pt x="1698" y="1005"/>
                  </a:lnTo>
                  <a:lnTo>
                    <a:pt x="1698" y="1005"/>
                  </a:lnTo>
                  <a:lnTo>
                    <a:pt x="1698" y="1005"/>
                  </a:lnTo>
                  <a:lnTo>
                    <a:pt x="1698" y="1006"/>
                  </a:lnTo>
                  <a:lnTo>
                    <a:pt x="1695" y="1006"/>
                  </a:lnTo>
                  <a:lnTo>
                    <a:pt x="1695" y="1006"/>
                  </a:lnTo>
                  <a:lnTo>
                    <a:pt x="1695" y="1006"/>
                  </a:lnTo>
                  <a:lnTo>
                    <a:pt x="1695" y="899"/>
                  </a:lnTo>
                  <a:lnTo>
                    <a:pt x="1687" y="899"/>
                  </a:lnTo>
                  <a:lnTo>
                    <a:pt x="1687" y="899"/>
                  </a:lnTo>
                  <a:lnTo>
                    <a:pt x="1683" y="899"/>
                  </a:lnTo>
                  <a:lnTo>
                    <a:pt x="1683" y="1007"/>
                  </a:lnTo>
                  <a:lnTo>
                    <a:pt x="1681" y="1007"/>
                  </a:lnTo>
                  <a:lnTo>
                    <a:pt x="1681"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10"/>
                  </a:lnTo>
                  <a:lnTo>
                    <a:pt x="1679" y="1010"/>
                  </a:lnTo>
                  <a:lnTo>
                    <a:pt x="1679" y="1010"/>
                  </a:lnTo>
                  <a:lnTo>
                    <a:pt x="1637" y="1010"/>
                  </a:lnTo>
                  <a:lnTo>
                    <a:pt x="1637" y="1010"/>
                  </a:lnTo>
                  <a:lnTo>
                    <a:pt x="1631" y="1010"/>
                  </a:lnTo>
                  <a:lnTo>
                    <a:pt x="1631" y="1010"/>
                  </a:lnTo>
                  <a:lnTo>
                    <a:pt x="1628" y="1010"/>
                  </a:lnTo>
                  <a:lnTo>
                    <a:pt x="1628" y="1010"/>
                  </a:lnTo>
                  <a:lnTo>
                    <a:pt x="1626" y="1010"/>
                  </a:lnTo>
                  <a:lnTo>
                    <a:pt x="1626" y="899"/>
                  </a:lnTo>
                  <a:lnTo>
                    <a:pt x="1576" y="899"/>
                  </a:lnTo>
                  <a:lnTo>
                    <a:pt x="1576" y="899"/>
                  </a:lnTo>
                  <a:lnTo>
                    <a:pt x="1558" y="899"/>
                  </a:lnTo>
                  <a:lnTo>
                    <a:pt x="1558" y="1011"/>
                  </a:lnTo>
                  <a:lnTo>
                    <a:pt x="1549" y="1011"/>
                  </a:lnTo>
                  <a:lnTo>
                    <a:pt x="1549" y="899"/>
                  </a:lnTo>
                  <a:lnTo>
                    <a:pt x="1544" y="899"/>
                  </a:lnTo>
                  <a:lnTo>
                    <a:pt x="1544" y="899"/>
                  </a:lnTo>
                  <a:lnTo>
                    <a:pt x="1541" y="899"/>
                  </a:lnTo>
                  <a:lnTo>
                    <a:pt x="1541" y="899"/>
                  </a:lnTo>
                  <a:lnTo>
                    <a:pt x="1539" y="899"/>
                  </a:lnTo>
                  <a:lnTo>
                    <a:pt x="1539" y="899"/>
                  </a:lnTo>
                  <a:lnTo>
                    <a:pt x="1538" y="899"/>
                  </a:lnTo>
                  <a:lnTo>
                    <a:pt x="1538" y="1011"/>
                  </a:lnTo>
                  <a:lnTo>
                    <a:pt x="1537" y="1011"/>
                  </a:lnTo>
                  <a:lnTo>
                    <a:pt x="1537" y="899"/>
                  </a:lnTo>
                  <a:lnTo>
                    <a:pt x="1536" y="899"/>
                  </a:lnTo>
                  <a:lnTo>
                    <a:pt x="1536" y="899"/>
                  </a:lnTo>
                  <a:lnTo>
                    <a:pt x="1536" y="899"/>
                  </a:lnTo>
                  <a:lnTo>
                    <a:pt x="1536" y="1011"/>
                  </a:lnTo>
                  <a:lnTo>
                    <a:pt x="1535" y="1011"/>
                  </a:lnTo>
                  <a:lnTo>
                    <a:pt x="1535" y="899"/>
                  </a:lnTo>
                  <a:lnTo>
                    <a:pt x="1535" y="899"/>
                  </a:lnTo>
                  <a:lnTo>
                    <a:pt x="1535" y="899"/>
                  </a:lnTo>
                  <a:lnTo>
                    <a:pt x="1535" y="899"/>
                  </a:lnTo>
                  <a:lnTo>
                    <a:pt x="1535" y="1012"/>
                  </a:lnTo>
                  <a:lnTo>
                    <a:pt x="1507" y="1012"/>
                  </a:lnTo>
                  <a:lnTo>
                    <a:pt x="1507" y="1012"/>
                  </a:lnTo>
                  <a:lnTo>
                    <a:pt x="1495" y="1012"/>
                  </a:lnTo>
                  <a:lnTo>
                    <a:pt x="1495" y="1014"/>
                  </a:lnTo>
                  <a:lnTo>
                    <a:pt x="1489" y="1014"/>
                  </a:lnTo>
                  <a:lnTo>
                    <a:pt x="1489" y="1014"/>
                  </a:lnTo>
                  <a:lnTo>
                    <a:pt x="1487" y="1014"/>
                  </a:lnTo>
                  <a:lnTo>
                    <a:pt x="1487" y="1014"/>
                  </a:lnTo>
                  <a:lnTo>
                    <a:pt x="1486" y="1014"/>
                  </a:lnTo>
                  <a:lnTo>
                    <a:pt x="1486" y="1014"/>
                  </a:lnTo>
                  <a:lnTo>
                    <a:pt x="1485" y="1014"/>
                  </a:lnTo>
                  <a:lnTo>
                    <a:pt x="1485" y="1016"/>
                  </a:lnTo>
                  <a:lnTo>
                    <a:pt x="1485" y="1016"/>
                  </a:lnTo>
                  <a:lnTo>
                    <a:pt x="1485" y="1016"/>
                  </a:lnTo>
                  <a:lnTo>
                    <a:pt x="1485" y="1016"/>
                  </a:lnTo>
                  <a:lnTo>
                    <a:pt x="1485" y="1017"/>
                  </a:lnTo>
                  <a:lnTo>
                    <a:pt x="1484" y="1017"/>
                  </a:lnTo>
                  <a:lnTo>
                    <a:pt x="1484" y="1017"/>
                  </a:lnTo>
                  <a:lnTo>
                    <a:pt x="1484" y="1017"/>
                  </a:lnTo>
                  <a:lnTo>
                    <a:pt x="1484" y="1017"/>
                  </a:lnTo>
                  <a:lnTo>
                    <a:pt x="1484" y="1017"/>
                  </a:lnTo>
                  <a:lnTo>
                    <a:pt x="1484" y="1019"/>
                  </a:lnTo>
                  <a:lnTo>
                    <a:pt x="1484" y="1019"/>
                  </a:lnTo>
                  <a:lnTo>
                    <a:pt x="1484" y="1020"/>
                  </a:lnTo>
                  <a:lnTo>
                    <a:pt x="1484" y="1020"/>
                  </a:lnTo>
                  <a:lnTo>
                    <a:pt x="1484" y="1020"/>
                  </a:lnTo>
                  <a:lnTo>
                    <a:pt x="1484" y="1020"/>
                  </a:lnTo>
                  <a:lnTo>
                    <a:pt x="1484" y="1020"/>
                  </a:lnTo>
                  <a:lnTo>
                    <a:pt x="1484" y="1020"/>
                  </a:lnTo>
                  <a:lnTo>
                    <a:pt x="1484" y="1021"/>
                  </a:lnTo>
                  <a:lnTo>
                    <a:pt x="1484" y="1021"/>
                  </a:lnTo>
                  <a:lnTo>
                    <a:pt x="1484" y="1024"/>
                  </a:lnTo>
                  <a:lnTo>
                    <a:pt x="1483" y="1024"/>
                  </a:lnTo>
                  <a:lnTo>
                    <a:pt x="1483" y="1024"/>
                  </a:lnTo>
                  <a:lnTo>
                    <a:pt x="1483" y="1024"/>
                  </a:lnTo>
                  <a:lnTo>
                    <a:pt x="1483" y="1025"/>
                  </a:lnTo>
                  <a:lnTo>
                    <a:pt x="1483" y="1025"/>
                  </a:lnTo>
                  <a:lnTo>
                    <a:pt x="1483" y="1026"/>
                  </a:lnTo>
                  <a:lnTo>
                    <a:pt x="1483" y="1026"/>
                  </a:lnTo>
                  <a:lnTo>
                    <a:pt x="1483" y="1026"/>
                  </a:lnTo>
                  <a:lnTo>
                    <a:pt x="1483" y="1026"/>
                  </a:lnTo>
                  <a:lnTo>
                    <a:pt x="1483"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7"/>
                  </a:lnTo>
                  <a:lnTo>
                    <a:pt x="1479" y="1027"/>
                  </a:lnTo>
                  <a:lnTo>
                    <a:pt x="1479" y="1028"/>
                  </a:lnTo>
                  <a:lnTo>
                    <a:pt x="1478" y="1028"/>
                  </a:lnTo>
                  <a:lnTo>
                    <a:pt x="1478" y="1029"/>
                  </a:lnTo>
                  <a:lnTo>
                    <a:pt x="1478" y="1029"/>
                  </a:lnTo>
                  <a:lnTo>
                    <a:pt x="1478" y="1029"/>
                  </a:lnTo>
                  <a:lnTo>
                    <a:pt x="1478" y="1029"/>
                  </a:lnTo>
                  <a:lnTo>
                    <a:pt x="1478" y="1029"/>
                  </a:lnTo>
                  <a:lnTo>
                    <a:pt x="1478" y="1029"/>
                  </a:lnTo>
                  <a:lnTo>
                    <a:pt x="1478" y="1029"/>
                  </a:lnTo>
                  <a:lnTo>
                    <a:pt x="1478" y="1029"/>
                  </a:lnTo>
                  <a:lnTo>
                    <a:pt x="1478" y="1031"/>
                  </a:lnTo>
                  <a:lnTo>
                    <a:pt x="1476" y="1031"/>
                  </a:lnTo>
                  <a:lnTo>
                    <a:pt x="1476" y="1032"/>
                  </a:lnTo>
                  <a:lnTo>
                    <a:pt x="1476" y="1032"/>
                  </a:lnTo>
                  <a:lnTo>
                    <a:pt x="1476" y="1032"/>
                  </a:lnTo>
                  <a:lnTo>
                    <a:pt x="1475" y="1032"/>
                  </a:lnTo>
                  <a:lnTo>
                    <a:pt x="1475" y="1032"/>
                  </a:lnTo>
                  <a:lnTo>
                    <a:pt x="1475" y="1032"/>
                  </a:lnTo>
                  <a:lnTo>
                    <a:pt x="1475" y="1033"/>
                  </a:lnTo>
                  <a:lnTo>
                    <a:pt x="1475" y="1033"/>
                  </a:lnTo>
                  <a:lnTo>
                    <a:pt x="1475" y="1033"/>
                  </a:lnTo>
                  <a:lnTo>
                    <a:pt x="1474" y="1033"/>
                  </a:lnTo>
                  <a:lnTo>
                    <a:pt x="1474" y="1034"/>
                  </a:lnTo>
                  <a:lnTo>
                    <a:pt x="1474" y="1034"/>
                  </a:lnTo>
                  <a:lnTo>
                    <a:pt x="1474" y="1034"/>
                  </a:lnTo>
                  <a:lnTo>
                    <a:pt x="1474" y="1034"/>
                  </a:lnTo>
                  <a:lnTo>
                    <a:pt x="1474" y="1035"/>
                  </a:lnTo>
                  <a:lnTo>
                    <a:pt x="1457" y="1035"/>
                  </a:lnTo>
                  <a:lnTo>
                    <a:pt x="1457" y="1035"/>
                  </a:lnTo>
                  <a:lnTo>
                    <a:pt x="1457" y="1035"/>
                  </a:lnTo>
                  <a:lnTo>
                    <a:pt x="1457" y="899"/>
                  </a:lnTo>
                  <a:lnTo>
                    <a:pt x="1456" y="899"/>
                  </a:lnTo>
                  <a:lnTo>
                    <a:pt x="1456" y="899"/>
                  </a:lnTo>
                  <a:lnTo>
                    <a:pt x="1455" y="899"/>
                  </a:lnTo>
                  <a:lnTo>
                    <a:pt x="1455" y="899"/>
                  </a:lnTo>
                  <a:lnTo>
                    <a:pt x="1455" y="899"/>
                  </a:lnTo>
                  <a:lnTo>
                    <a:pt x="1455" y="899"/>
                  </a:lnTo>
                  <a:lnTo>
                    <a:pt x="1455" y="899"/>
                  </a:lnTo>
                  <a:lnTo>
                    <a:pt x="1455" y="899"/>
                  </a:lnTo>
                  <a:lnTo>
                    <a:pt x="1455" y="899"/>
                  </a:lnTo>
                  <a:lnTo>
                    <a:pt x="1455" y="1036"/>
                  </a:lnTo>
                  <a:lnTo>
                    <a:pt x="1454" y="1036"/>
                  </a:lnTo>
                  <a:lnTo>
                    <a:pt x="1454" y="1037"/>
                  </a:lnTo>
                  <a:lnTo>
                    <a:pt x="1453" y="1037"/>
                  </a:lnTo>
                  <a:lnTo>
                    <a:pt x="1453" y="1037"/>
                  </a:lnTo>
                  <a:lnTo>
                    <a:pt x="1453" y="1037"/>
                  </a:lnTo>
                  <a:lnTo>
                    <a:pt x="1453" y="1038"/>
                  </a:lnTo>
                  <a:lnTo>
                    <a:pt x="1453" y="1038"/>
                  </a:lnTo>
                  <a:lnTo>
                    <a:pt x="1453" y="1038"/>
                  </a:lnTo>
                  <a:lnTo>
                    <a:pt x="1441" y="1038"/>
                  </a:lnTo>
                  <a:lnTo>
                    <a:pt x="1441" y="1038"/>
                  </a:lnTo>
                  <a:lnTo>
                    <a:pt x="1439" y="1038"/>
                  </a:lnTo>
                  <a:lnTo>
                    <a:pt x="1439" y="1038"/>
                  </a:lnTo>
                  <a:lnTo>
                    <a:pt x="1438" y="1038"/>
                  </a:lnTo>
                  <a:lnTo>
                    <a:pt x="1438" y="1038"/>
                  </a:lnTo>
                  <a:lnTo>
                    <a:pt x="1438" y="1038"/>
                  </a:lnTo>
                  <a:lnTo>
                    <a:pt x="1438" y="1039"/>
                  </a:lnTo>
                  <a:lnTo>
                    <a:pt x="1438" y="1039"/>
                  </a:lnTo>
                  <a:lnTo>
                    <a:pt x="1438" y="1039"/>
                  </a:lnTo>
                  <a:lnTo>
                    <a:pt x="1438" y="1039"/>
                  </a:lnTo>
                  <a:lnTo>
                    <a:pt x="1438" y="899"/>
                  </a:lnTo>
                  <a:lnTo>
                    <a:pt x="1437" y="899"/>
                  </a:lnTo>
                  <a:lnTo>
                    <a:pt x="1437" y="899"/>
                  </a:lnTo>
                  <a:lnTo>
                    <a:pt x="1436" y="899"/>
                  </a:lnTo>
                  <a:lnTo>
                    <a:pt x="1436"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4" y="1040"/>
                  </a:lnTo>
                  <a:lnTo>
                    <a:pt x="1434" y="1041"/>
                  </a:lnTo>
                  <a:lnTo>
                    <a:pt x="1434" y="1041"/>
                  </a:lnTo>
                  <a:lnTo>
                    <a:pt x="1434" y="1042"/>
                  </a:lnTo>
                  <a:lnTo>
                    <a:pt x="1432" y="1042"/>
                  </a:lnTo>
                  <a:lnTo>
                    <a:pt x="1432" y="1042"/>
                  </a:lnTo>
                  <a:lnTo>
                    <a:pt x="1432" y="1042"/>
                  </a:lnTo>
                  <a:lnTo>
                    <a:pt x="1432" y="1042"/>
                  </a:lnTo>
                  <a:lnTo>
                    <a:pt x="1432" y="1042"/>
                  </a:lnTo>
                  <a:lnTo>
                    <a:pt x="1432" y="1042"/>
                  </a:lnTo>
                  <a:lnTo>
                    <a:pt x="1425" y="1042"/>
                  </a:lnTo>
                  <a:lnTo>
                    <a:pt x="1425" y="1042"/>
                  </a:lnTo>
                  <a:lnTo>
                    <a:pt x="1423" y="1042"/>
                  </a:lnTo>
                  <a:lnTo>
                    <a:pt x="1423" y="1042"/>
                  </a:lnTo>
                  <a:lnTo>
                    <a:pt x="1422" y="1042"/>
                  </a:lnTo>
                  <a:lnTo>
                    <a:pt x="1422" y="1042"/>
                  </a:lnTo>
                  <a:lnTo>
                    <a:pt x="1421" y="1042"/>
                  </a:lnTo>
                  <a:lnTo>
                    <a:pt x="1421" y="1043"/>
                  </a:lnTo>
                  <a:lnTo>
                    <a:pt x="1414" y="1043"/>
                  </a:lnTo>
                  <a:lnTo>
                    <a:pt x="1414" y="1043"/>
                  </a:lnTo>
                  <a:lnTo>
                    <a:pt x="1413" y="1043"/>
                  </a:lnTo>
                  <a:lnTo>
                    <a:pt x="1413" y="1043"/>
                  </a:lnTo>
                  <a:lnTo>
                    <a:pt x="1413" y="1043"/>
                  </a:lnTo>
                  <a:lnTo>
                    <a:pt x="1413" y="1043"/>
                  </a:lnTo>
                  <a:lnTo>
                    <a:pt x="1413" y="1043"/>
                  </a:lnTo>
                  <a:lnTo>
                    <a:pt x="1413"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6"/>
                  </a:lnTo>
                  <a:lnTo>
                    <a:pt x="1410" y="1046"/>
                  </a:lnTo>
                  <a:lnTo>
                    <a:pt x="1410" y="1046"/>
                  </a:lnTo>
                  <a:lnTo>
                    <a:pt x="1410" y="1046"/>
                  </a:lnTo>
                  <a:lnTo>
                    <a:pt x="1410" y="1047"/>
                  </a:lnTo>
                  <a:lnTo>
                    <a:pt x="1408" y="1047"/>
                  </a:lnTo>
                  <a:lnTo>
                    <a:pt x="1408" y="1048"/>
                  </a:lnTo>
                  <a:lnTo>
                    <a:pt x="1408" y="1048"/>
                  </a:lnTo>
                  <a:lnTo>
                    <a:pt x="1408" y="1048"/>
                  </a:lnTo>
                  <a:lnTo>
                    <a:pt x="1408" y="1048"/>
                  </a:lnTo>
                  <a:lnTo>
                    <a:pt x="1408" y="1048"/>
                  </a:lnTo>
                  <a:lnTo>
                    <a:pt x="1408" y="1048"/>
                  </a:lnTo>
                  <a:lnTo>
                    <a:pt x="1408" y="1048"/>
                  </a:lnTo>
                  <a:lnTo>
                    <a:pt x="1408" y="1048"/>
                  </a:lnTo>
                  <a:lnTo>
                    <a:pt x="1408" y="1048"/>
                  </a:lnTo>
                  <a:lnTo>
                    <a:pt x="1408" y="1048"/>
                  </a:lnTo>
                  <a:lnTo>
                    <a:pt x="1408" y="1049"/>
                  </a:lnTo>
                  <a:lnTo>
                    <a:pt x="1408" y="1049"/>
                  </a:lnTo>
                  <a:lnTo>
                    <a:pt x="1408" y="1050"/>
                  </a:lnTo>
                  <a:lnTo>
                    <a:pt x="1408" y="1050"/>
                  </a:lnTo>
                  <a:lnTo>
                    <a:pt x="1408" y="1050"/>
                  </a:lnTo>
                  <a:lnTo>
                    <a:pt x="1408" y="1050"/>
                  </a:lnTo>
                  <a:lnTo>
                    <a:pt x="1408" y="1052"/>
                  </a:lnTo>
                  <a:lnTo>
                    <a:pt x="1408" y="1052"/>
                  </a:lnTo>
                  <a:lnTo>
                    <a:pt x="1408" y="1053"/>
                  </a:lnTo>
                  <a:lnTo>
                    <a:pt x="1408" y="1053"/>
                  </a:lnTo>
                  <a:lnTo>
                    <a:pt x="1408" y="1053"/>
                  </a:lnTo>
                  <a:lnTo>
                    <a:pt x="1408" y="1053"/>
                  </a:lnTo>
                  <a:lnTo>
                    <a:pt x="1408" y="1053"/>
                  </a:lnTo>
                  <a:lnTo>
                    <a:pt x="1407" y="1053"/>
                  </a:lnTo>
                  <a:lnTo>
                    <a:pt x="1407" y="1053"/>
                  </a:lnTo>
                  <a:lnTo>
                    <a:pt x="1406" y="1053"/>
                  </a:lnTo>
                  <a:lnTo>
                    <a:pt x="1406" y="1053"/>
                  </a:lnTo>
                  <a:lnTo>
                    <a:pt x="1406" y="1053"/>
                  </a:lnTo>
                  <a:lnTo>
                    <a:pt x="1406"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4" y="1053"/>
                  </a:lnTo>
                  <a:lnTo>
                    <a:pt x="1404" y="1053"/>
                  </a:lnTo>
                  <a:lnTo>
                    <a:pt x="1404" y="1053"/>
                  </a:lnTo>
                  <a:lnTo>
                    <a:pt x="1404" y="1053"/>
                  </a:lnTo>
                  <a:lnTo>
                    <a:pt x="1404" y="1053"/>
                  </a:lnTo>
                  <a:lnTo>
                    <a:pt x="1404" y="1053"/>
                  </a:lnTo>
                  <a:lnTo>
                    <a:pt x="1404" y="1053"/>
                  </a:lnTo>
                  <a:lnTo>
                    <a:pt x="1404" y="1053"/>
                  </a:lnTo>
                  <a:lnTo>
                    <a:pt x="1404" y="1053"/>
                  </a:lnTo>
                  <a:lnTo>
                    <a:pt x="1404" y="1054"/>
                  </a:lnTo>
                  <a:lnTo>
                    <a:pt x="1404" y="1054"/>
                  </a:lnTo>
                  <a:lnTo>
                    <a:pt x="1404" y="1054"/>
                  </a:lnTo>
                  <a:lnTo>
                    <a:pt x="1404" y="1054"/>
                  </a:lnTo>
                  <a:lnTo>
                    <a:pt x="1404" y="1054"/>
                  </a:lnTo>
                  <a:lnTo>
                    <a:pt x="1404" y="1054"/>
                  </a:lnTo>
                  <a:lnTo>
                    <a:pt x="1404" y="1054"/>
                  </a:lnTo>
                  <a:lnTo>
                    <a:pt x="1404" y="1054"/>
                  </a:lnTo>
                  <a:lnTo>
                    <a:pt x="1404" y="1054"/>
                  </a:lnTo>
                  <a:lnTo>
                    <a:pt x="1403" y="1054"/>
                  </a:lnTo>
                  <a:lnTo>
                    <a:pt x="1403" y="1056"/>
                  </a:lnTo>
                  <a:lnTo>
                    <a:pt x="1403" y="1056"/>
                  </a:lnTo>
                  <a:lnTo>
                    <a:pt x="1403" y="1056"/>
                  </a:lnTo>
                  <a:lnTo>
                    <a:pt x="1399" y="1056"/>
                  </a:lnTo>
                  <a:lnTo>
                    <a:pt x="1399" y="1056"/>
                  </a:lnTo>
                  <a:lnTo>
                    <a:pt x="1399" y="1056"/>
                  </a:lnTo>
                  <a:lnTo>
                    <a:pt x="1399" y="1057"/>
                  </a:lnTo>
                  <a:lnTo>
                    <a:pt x="1399" y="1057"/>
                  </a:lnTo>
                  <a:lnTo>
                    <a:pt x="1399" y="1059"/>
                  </a:lnTo>
                  <a:lnTo>
                    <a:pt x="1399" y="1059"/>
                  </a:lnTo>
                  <a:lnTo>
                    <a:pt x="1399" y="1059"/>
                  </a:lnTo>
                  <a:lnTo>
                    <a:pt x="1397" y="1059"/>
                  </a:lnTo>
                  <a:lnTo>
                    <a:pt x="1397" y="1059"/>
                  </a:lnTo>
                  <a:lnTo>
                    <a:pt x="1396" y="1059"/>
                  </a:lnTo>
                  <a:lnTo>
                    <a:pt x="1396" y="1059"/>
                  </a:lnTo>
                  <a:lnTo>
                    <a:pt x="1396" y="1059"/>
                  </a:lnTo>
                  <a:lnTo>
                    <a:pt x="1396" y="1060"/>
                  </a:lnTo>
                  <a:lnTo>
                    <a:pt x="1392" y="1060"/>
                  </a:lnTo>
                  <a:lnTo>
                    <a:pt x="1392"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0" y="1060"/>
                  </a:lnTo>
                  <a:lnTo>
                    <a:pt x="1390" y="1060"/>
                  </a:lnTo>
                  <a:lnTo>
                    <a:pt x="1390" y="1060"/>
                  </a:lnTo>
                  <a:lnTo>
                    <a:pt x="1390" y="1060"/>
                  </a:lnTo>
                  <a:lnTo>
                    <a:pt x="1390" y="1060"/>
                  </a:lnTo>
                  <a:lnTo>
                    <a:pt x="1390" y="1060"/>
                  </a:lnTo>
                  <a:lnTo>
                    <a:pt x="1390" y="1060"/>
                  </a:lnTo>
                  <a:lnTo>
                    <a:pt x="1390" y="1060"/>
                  </a:lnTo>
                  <a:lnTo>
                    <a:pt x="1390" y="1060"/>
                  </a:lnTo>
                  <a:lnTo>
                    <a:pt x="1390" y="1061"/>
                  </a:lnTo>
                  <a:lnTo>
                    <a:pt x="1389" y="1061"/>
                  </a:lnTo>
                  <a:lnTo>
                    <a:pt x="1389" y="1061"/>
                  </a:lnTo>
                  <a:lnTo>
                    <a:pt x="1389" y="1061"/>
                  </a:lnTo>
                  <a:lnTo>
                    <a:pt x="1389" y="1061"/>
                  </a:lnTo>
                  <a:lnTo>
                    <a:pt x="1388" y="1061"/>
                  </a:lnTo>
                  <a:lnTo>
                    <a:pt x="1388" y="1061"/>
                  </a:lnTo>
                  <a:lnTo>
                    <a:pt x="1388" y="1061"/>
                  </a:lnTo>
                  <a:lnTo>
                    <a:pt x="1388" y="1062"/>
                  </a:lnTo>
                  <a:lnTo>
                    <a:pt x="1388" y="1062"/>
                  </a:lnTo>
                  <a:lnTo>
                    <a:pt x="1388" y="1063"/>
                  </a:lnTo>
                  <a:lnTo>
                    <a:pt x="1388" y="1063"/>
                  </a:lnTo>
                  <a:lnTo>
                    <a:pt x="1388" y="1063"/>
                  </a:lnTo>
                  <a:lnTo>
                    <a:pt x="1388" y="1063"/>
                  </a:lnTo>
                  <a:lnTo>
                    <a:pt x="1388" y="1064"/>
                  </a:lnTo>
                  <a:lnTo>
                    <a:pt x="1388" y="1064"/>
                  </a:lnTo>
                  <a:lnTo>
                    <a:pt x="1388" y="1064"/>
                  </a:lnTo>
                  <a:lnTo>
                    <a:pt x="1387" y="1064"/>
                  </a:lnTo>
                  <a:lnTo>
                    <a:pt x="1387" y="1064"/>
                  </a:lnTo>
                  <a:lnTo>
                    <a:pt x="1387" y="1064"/>
                  </a:lnTo>
                  <a:lnTo>
                    <a:pt x="1387" y="1064"/>
                  </a:lnTo>
                  <a:lnTo>
                    <a:pt x="1387" y="1064"/>
                  </a:lnTo>
                  <a:lnTo>
                    <a:pt x="1387" y="1064"/>
                  </a:lnTo>
                  <a:lnTo>
                    <a:pt x="1387" y="1064"/>
                  </a:lnTo>
                  <a:lnTo>
                    <a:pt x="1387" y="1064"/>
                  </a:lnTo>
                  <a:lnTo>
                    <a:pt x="1386" y="1064"/>
                  </a:lnTo>
                  <a:lnTo>
                    <a:pt x="1386" y="1064"/>
                  </a:lnTo>
                  <a:lnTo>
                    <a:pt x="1385" y="1064"/>
                  </a:lnTo>
                  <a:lnTo>
                    <a:pt x="1385" y="1064"/>
                  </a:lnTo>
                  <a:lnTo>
                    <a:pt x="1385" y="1064"/>
                  </a:lnTo>
                  <a:lnTo>
                    <a:pt x="1385" y="1068"/>
                  </a:lnTo>
                  <a:lnTo>
                    <a:pt x="1385" y="1068"/>
                  </a:lnTo>
                  <a:lnTo>
                    <a:pt x="1385" y="1069"/>
                  </a:lnTo>
                  <a:lnTo>
                    <a:pt x="1382" y="1069"/>
                  </a:lnTo>
                  <a:lnTo>
                    <a:pt x="1382" y="1069"/>
                  </a:lnTo>
                  <a:lnTo>
                    <a:pt x="1381" y="1069"/>
                  </a:lnTo>
                  <a:lnTo>
                    <a:pt x="1381" y="1069"/>
                  </a:lnTo>
                  <a:lnTo>
                    <a:pt x="1380" y="1069"/>
                  </a:lnTo>
                  <a:lnTo>
                    <a:pt x="1380" y="1072"/>
                  </a:lnTo>
                  <a:lnTo>
                    <a:pt x="1375" y="1072"/>
                  </a:lnTo>
                  <a:lnTo>
                    <a:pt x="1375" y="1073"/>
                  </a:lnTo>
                  <a:lnTo>
                    <a:pt x="1375" y="1073"/>
                  </a:lnTo>
                  <a:lnTo>
                    <a:pt x="1375" y="1074"/>
                  </a:lnTo>
                  <a:lnTo>
                    <a:pt x="1375" y="1074"/>
                  </a:lnTo>
                  <a:lnTo>
                    <a:pt x="1375" y="1074"/>
                  </a:lnTo>
                  <a:lnTo>
                    <a:pt x="1370" y="1074"/>
                  </a:lnTo>
                  <a:lnTo>
                    <a:pt x="1370" y="1074"/>
                  </a:lnTo>
                  <a:lnTo>
                    <a:pt x="1369" y="1074"/>
                  </a:lnTo>
                  <a:lnTo>
                    <a:pt x="1369" y="1074"/>
                  </a:lnTo>
                  <a:lnTo>
                    <a:pt x="1369" y="1074"/>
                  </a:lnTo>
                  <a:lnTo>
                    <a:pt x="1369" y="1076"/>
                  </a:lnTo>
                  <a:lnTo>
                    <a:pt x="1369" y="1076"/>
                  </a:lnTo>
                  <a:lnTo>
                    <a:pt x="1369" y="899"/>
                  </a:lnTo>
                  <a:lnTo>
                    <a:pt x="1369" y="899"/>
                  </a:lnTo>
                  <a:lnTo>
                    <a:pt x="1369" y="899"/>
                  </a:lnTo>
                  <a:lnTo>
                    <a:pt x="1369" y="899"/>
                  </a:lnTo>
                  <a:lnTo>
                    <a:pt x="1369" y="899"/>
                  </a:lnTo>
                  <a:lnTo>
                    <a:pt x="1369" y="899"/>
                  </a:lnTo>
                  <a:lnTo>
                    <a:pt x="1369" y="1077"/>
                  </a:lnTo>
                  <a:lnTo>
                    <a:pt x="1369" y="1077"/>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82"/>
                  </a:lnTo>
                  <a:lnTo>
                    <a:pt x="1369" y="1082"/>
                  </a:lnTo>
                  <a:lnTo>
                    <a:pt x="1369"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3"/>
                  </a:lnTo>
                  <a:lnTo>
                    <a:pt x="1367" y="1083"/>
                  </a:lnTo>
                  <a:lnTo>
                    <a:pt x="1367"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8"/>
                  </a:lnTo>
                  <a:lnTo>
                    <a:pt x="1366" y="1088"/>
                  </a:lnTo>
                  <a:lnTo>
                    <a:pt x="1366" y="1088"/>
                  </a:lnTo>
                  <a:lnTo>
                    <a:pt x="1366" y="1088"/>
                  </a:lnTo>
                  <a:lnTo>
                    <a:pt x="1366" y="899"/>
                  </a:lnTo>
                  <a:lnTo>
                    <a:pt x="1366" y="899"/>
                  </a:lnTo>
                  <a:lnTo>
                    <a:pt x="1366" y="899"/>
                  </a:lnTo>
                  <a:lnTo>
                    <a:pt x="1366" y="899"/>
                  </a:lnTo>
                  <a:lnTo>
                    <a:pt x="1366" y="899"/>
                  </a:lnTo>
                  <a:lnTo>
                    <a:pt x="1366" y="899"/>
                  </a:lnTo>
                  <a:lnTo>
                    <a:pt x="1366" y="1091"/>
                  </a:lnTo>
                  <a:lnTo>
                    <a:pt x="1366" y="1091"/>
                  </a:lnTo>
                  <a:lnTo>
                    <a:pt x="1366" y="1091"/>
                  </a:lnTo>
                  <a:lnTo>
                    <a:pt x="1365" y="1091"/>
                  </a:lnTo>
                  <a:lnTo>
                    <a:pt x="1365" y="1091"/>
                  </a:lnTo>
                  <a:lnTo>
                    <a:pt x="1365" y="1091"/>
                  </a:lnTo>
                  <a:lnTo>
                    <a:pt x="1365" y="1091"/>
                  </a:lnTo>
                  <a:lnTo>
                    <a:pt x="1365" y="1091"/>
                  </a:lnTo>
                  <a:lnTo>
                    <a:pt x="1365" y="1091"/>
                  </a:lnTo>
                  <a:lnTo>
                    <a:pt x="1365" y="1091"/>
                  </a:lnTo>
                  <a:lnTo>
                    <a:pt x="1365"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2"/>
                  </a:lnTo>
                  <a:lnTo>
                    <a:pt x="1363" y="1092"/>
                  </a:lnTo>
                  <a:lnTo>
                    <a:pt x="1363" y="1092"/>
                  </a:lnTo>
                  <a:lnTo>
                    <a:pt x="1363" y="1092"/>
                  </a:lnTo>
                  <a:lnTo>
                    <a:pt x="1363" y="1094"/>
                  </a:lnTo>
                  <a:lnTo>
                    <a:pt x="1361" y="1094"/>
                  </a:lnTo>
                  <a:lnTo>
                    <a:pt x="1361" y="1094"/>
                  </a:lnTo>
                  <a:lnTo>
                    <a:pt x="1360" y="1094"/>
                  </a:lnTo>
                  <a:lnTo>
                    <a:pt x="1360"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1099"/>
                  </a:lnTo>
                  <a:lnTo>
                    <a:pt x="1356" y="1099"/>
                  </a:lnTo>
                  <a:lnTo>
                    <a:pt x="1356" y="1099"/>
                  </a:lnTo>
                  <a:lnTo>
                    <a:pt x="1356" y="1099"/>
                  </a:lnTo>
                  <a:lnTo>
                    <a:pt x="1356" y="1099"/>
                  </a:lnTo>
                  <a:lnTo>
                    <a:pt x="1355" y="1099"/>
                  </a:lnTo>
                  <a:lnTo>
                    <a:pt x="1355" y="1099"/>
                  </a:lnTo>
                  <a:lnTo>
                    <a:pt x="1355" y="1099"/>
                  </a:lnTo>
                  <a:lnTo>
                    <a:pt x="1355"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100"/>
                  </a:lnTo>
                  <a:lnTo>
                    <a:pt x="1354" y="1100"/>
                  </a:lnTo>
                  <a:lnTo>
                    <a:pt x="1354" y="1101"/>
                  </a:lnTo>
                  <a:lnTo>
                    <a:pt x="1354" y="1101"/>
                  </a:lnTo>
                  <a:lnTo>
                    <a:pt x="1354" y="1101"/>
                  </a:lnTo>
                  <a:lnTo>
                    <a:pt x="1354" y="1101"/>
                  </a:lnTo>
                  <a:lnTo>
                    <a:pt x="1354" y="899"/>
                  </a:lnTo>
                  <a:lnTo>
                    <a:pt x="1354" y="899"/>
                  </a:lnTo>
                  <a:lnTo>
                    <a:pt x="1354" y="1101"/>
                  </a:lnTo>
                  <a:lnTo>
                    <a:pt x="1354" y="1101"/>
                  </a:lnTo>
                  <a:lnTo>
                    <a:pt x="1354" y="899"/>
                  </a:lnTo>
                  <a:lnTo>
                    <a:pt x="1354" y="899"/>
                  </a:lnTo>
                  <a:lnTo>
                    <a:pt x="1354" y="1101"/>
                  </a:lnTo>
                  <a:lnTo>
                    <a:pt x="1354" y="1101"/>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6"/>
                  </a:lnTo>
                  <a:lnTo>
                    <a:pt x="1354" y="1106"/>
                  </a:lnTo>
                  <a:lnTo>
                    <a:pt x="1354" y="1106"/>
                  </a:lnTo>
                  <a:lnTo>
                    <a:pt x="1343" y="1106"/>
                  </a:lnTo>
                  <a:lnTo>
                    <a:pt x="1343" y="1106"/>
                  </a:lnTo>
                  <a:lnTo>
                    <a:pt x="1341" y="1106"/>
                  </a:lnTo>
                  <a:lnTo>
                    <a:pt x="1341" y="1106"/>
                  </a:lnTo>
                  <a:lnTo>
                    <a:pt x="1340" y="1106"/>
                  </a:lnTo>
                  <a:lnTo>
                    <a:pt x="1340" y="1106"/>
                  </a:lnTo>
                  <a:lnTo>
                    <a:pt x="1339" y="1106"/>
                  </a:lnTo>
                  <a:lnTo>
                    <a:pt x="1339" y="1106"/>
                  </a:lnTo>
                  <a:lnTo>
                    <a:pt x="1338" y="1106"/>
                  </a:lnTo>
                  <a:lnTo>
                    <a:pt x="1338" y="1106"/>
                  </a:lnTo>
                  <a:lnTo>
                    <a:pt x="1338" y="1106"/>
                  </a:lnTo>
                  <a:lnTo>
                    <a:pt x="1338" y="1106"/>
                  </a:lnTo>
                  <a:lnTo>
                    <a:pt x="1338" y="1106"/>
                  </a:lnTo>
                  <a:lnTo>
                    <a:pt x="1338" y="1106"/>
                  </a:lnTo>
                  <a:lnTo>
                    <a:pt x="1338" y="1106"/>
                  </a:lnTo>
                  <a:lnTo>
                    <a:pt x="1338"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10"/>
                  </a:lnTo>
                  <a:lnTo>
                    <a:pt x="1337" y="1110"/>
                  </a:lnTo>
                  <a:lnTo>
                    <a:pt x="1337" y="1113"/>
                  </a:lnTo>
                  <a:lnTo>
                    <a:pt x="1337" y="1113"/>
                  </a:lnTo>
                  <a:lnTo>
                    <a:pt x="1337" y="1113"/>
                  </a:lnTo>
                  <a:lnTo>
                    <a:pt x="1337" y="1113"/>
                  </a:lnTo>
                  <a:lnTo>
                    <a:pt x="1337" y="1113"/>
                  </a:lnTo>
                  <a:lnTo>
                    <a:pt x="1337" y="1113"/>
                  </a:lnTo>
                  <a:lnTo>
                    <a:pt x="1337" y="1114"/>
                  </a:lnTo>
                  <a:lnTo>
                    <a:pt x="1335" y="1114"/>
                  </a:lnTo>
                  <a:lnTo>
                    <a:pt x="1335" y="1114"/>
                  </a:lnTo>
                  <a:lnTo>
                    <a:pt x="1334" y="1114"/>
                  </a:lnTo>
                  <a:lnTo>
                    <a:pt x="1334" y="1114"/>
                  </a:lnTo>
                  <a:lnTo>
                    <a:pt x="1333" y="1114"/>
                  </a:lnTo>
                  <a:lnTo>
                    <a:pt x="1333" y="1114"/>
                  </a:lnTo>
                  <a:lnTo>
                    <a:pt x="1333" y="1114"/>
                  </a:lnTo>
                  <a:lnTo>
                    <a:pt x="1333" y="1114"/>
                  </a:lnTo>
                  <a:lnTo>
                    <a:pt x="1332" y="1114"/>
                  </a:lnTo>
                  <a:lnTo>
                    <a:pt x="1332" y="1114"/>
                  </a:lnTo>
                  <a:lnTo>
                    <a:pt x="1332" y="1114"/>
                  </a:lnTo>
                  <a:lnTo>
                    <a:pt x="1332" y="1114"/>
                  </a:lnTo>
                  <a:lnTo>
                    <a:pt x="1331" y="1114"/>
                  </a:lnTo>
                  <a:lnTo>
                    <a:pt x="1331" y="1114"/>
                  </a:lnTo>
                  <a:lnTo>
                    <a:pt x="1331" y="1114"/>
                  </a:lnTo>
                  <a:lnTo>
                    <a:pt x="1331" y="1114"/>
                  </a:lnTo>
                  <a:lnTo>
                    <a:pt x="1331" y="1114"/>
                  </a:lnTo>
                  <a:lnTo>
                    <a:pt x="1331" y="1114"/>
                  </a:lnTo>
                  <a:lnTo>
                    <a:pt x="1330" y="1114"/>
                  </a:lnTo>
                  <a:lnTo>
                    <a:pt x="1330" y="1114"/>
                  </a:lnTo>
                  <a:lnTo>
                    <a:pt x="1330" y="1114"/>
                  </a:lnTo>
                  <a:lnTo>
                    <a:pt x="1330" y="1114"/>
                  </a:lnTo>
                  <a:lnTo>
                    <a:pt x="1330" y="1114"/>
                  </a:lnTo>
                  <a:lnTo>
                    <a:pt x="1330" y="1114"/>
                  </a:lnTo>
                  <a:lnTo>
                    <a:pt x="1330" y="1114"/>
                  </a:lnTo>
                  <a:lnTo>
                    <a:pt x="1330"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5"/>
                  </a:lnTo>
                  <a:lnTo>
                    <a:pt x="1329" y="1115"/>
                  </a:lnTo>
                  <a:lnTo>
                    <a:pt x="1329"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6"/>
                  </a:lnTo>
                  <a:lnTo>
                    <a:pt x="1327" y="1116"/>
                  </a:lnTo>
                  <a:lnTo>
                    <a:pt x="1327" y="1116"/>
                  </a:lnTo>
                  <a:lnTo>
                    <a:pt x="1327" y="1116"/>
                  </a:lnTo>
                  <a:lnTo>
                    <a:pt x="1327" y="1116"/>
                  </a:lnTo>
                  <a:lnTo>
                    <a:pt x="1326" y="1116"/>
                  </a:lnTo>
                  <a:lnTo>
                    <a:pt x="1326" y="1116"/>
                  </a:lnTo>
                  <a:lnTo>
                    <a:pt x="1326" y="1116"/>
                  </a:lnTo>
                  <a:lnTo>
                    <a:pt x="1326" y="1116"/>
                  </a:lnTo>
                  <a:lnTo>
                    <a:pt x="1326" y="1116"/>
                  </a:lnTo>
                  <a:lnTo>
                    <a:pt x="1326" y="1116"/>
                  </a:lnTo>
                  <a:lnTo>
                    <a:pt x="1326" y="1116"/>
                  </a:lnTo>
                  <a:lnTo>
                    <a:pt x="1326" y="1117"/>
                  </a:lnTo>
                  <a:lnTo>
                    <a:pt x="1326" y="1117"/>
                  </a:lnTo>
                  <a:lnTo>
                    <a:pt x="1326" y="1117"/>
                  </a:lnTo>
                  <a:lnTo>
                    <a:pt x="1326" y="1117"/>
                  </a:lnTo>
                  <a:lnTo>
                    <a:pt x="1326" y="1118"/>
                  </a:lnTo>
                  <a:lnTo>
                    <a:pt x="1326" y="1118"/>
                  </a:lnTo>
                  <a:lnTo>
                    <a:pt x="1326" y="1118"/>
                  </a:lnTo>
                  <a:lnTo>
                    <a:pt x="1326" y="1118"/>
                  </a:lnTo>
                  <a:lnTo>
                    <a:pt x="1326"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20"/>
                  </a:lnTo>
                  <a:lnTo>
                    <a:pt x="1323" y="1120"/>
                  </a:lnTo>
                  <a:lnTo>
                    <a:pt x="1323"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1"/>
                  </a:lnTo>
                  <a:lnTo>
                    <a:pt x="1319" y="1121"/>
                  </a:lnTo>
                  <a:lnTo>
                    <a:pt x="1319"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3"/>
                  </a:lnTo>
                  <a:lnTo>
                    <a:pt x="1270" y="1123"/>
                  </a:lnTo>
                  <a:lnTo>
                    <a:pt x="1270" y="1123"/>
                  </a:lnTo>
                  <a:lnTo>
                    <a:pt x="1263" y="1123"/>
                  </a:lnTo>
                  <a:lnTo>
                    <a:pt x="1263" y="899"/>
                  </a:lnTo>
                  <a:lnTo>
                    <a:pt x="1259" y="899"/>
                  </a:lnTo>
                  <a:lnTo>
                    <a:pt x="1259" y="899"/>
                  </a:lnTo>
                  <a:lnTo>
                    <a:pt x="1255" y="899"/>
                  </a:lnTo>
                  <a:lnTo>
                    <a:pt x="1255" y="899"/>
                  </a:lnTo>
                  <a:lnTo>
                    <a:pt x="1253" y="899"/>
                  </a:lnTo>
                  <a:lnTo>
                    <a:pt x="1253" y="899"/>
                  </a:lnTo>
                  <a:lnTo>
                    <a:pt x="1252" y="899"/>
                  </a:lnTo>
                  <a:lnTo>
                    <a:pt x="1252" y="899"/>
                  </a:lnTo>
                  <a:lnTo>
                    <a:pt x="1251" y="899"/>
                  </a:lnTo>
                  <a:lnTo>
                    <a:pt x="1251" y="899"/>
                  </a:lnTo>
                  <a:lnTo>
                    <a:pt x="1251" y="899"/>
                  </a:lnTo>
                  <a:lnTo>
                    <a:pt x="1251" y="899"/>
                  </a:lnTo>
                  <a:lnTo>
                    <a:pt x="1250" y="899"/>
                  </a:lnTo>
                  <a:lnTo>
                    <a:pt x="1250" y="899"/>
                  </a:lnTo>
                  <a:lnTo>
                    <a:pt x="1250" y="899"/>
                  </a:lnTo>
                  <a:lnTo>
                    <a:pt x="1250" y="899"/>
                  </a:lnTo>
                  <a:lnTo>
                    <a:pt x="1250" y="899"/>
                  </a:lnTo>
                  <a:lnTo>
                    <a:pt x="1250" y="899"/>
                  </a:lnTo>
                  <a:lnTo>
                    <a:pt x="1250" y="899"/>
                  </a:lnTo>
                  <a:lnTo>
                    <a:pt x="1250" y="899"/>
                  </a:lnTo>
                  <a:lnTo>
                    <a:pt x="1249" y="899"/>
                  </a:lnTo>
                  <a:lnTo>
                    <a:pt x="1249" y="899"/>
                  </a:lnTo>
                  <a:lnTo>
                    <a:pt x="1249" y="899"/>
                  </a:lnTo>
                  <a:lnTo>
                    <a:pt x="1249" y="899"/>
                  </a:lnTo>
                  <a:lnTo>
                    <a:pt x="1249" y="899"/>
                  </a:lnTo>
                  <a:lnTo>
                    <a:pt x="1249" y="1123"/>
                  </a:lnTo>
                  <a:lnTo>
                    <a:pt x="1249" y="1123"/>
                  </a:lnTo>
                  <a:lnTo>
                    <a:pt x="1249" y="1124"/>
                  </a:lnTo>
                  <a:lnTo>
                    <a:pt x="1249" y="1124"/>
                  </a:lnTo>
                  <a:lnTo>
                    <a:pt x="1249" y="1126"/>
                  </a:lnTo>
                  <a:lnTo>
                    <a:pt x="1238" y="1126"/>
                  </a:lnTo>
                  <a:lnTo>
                    <a:pt x="1238" y="1126"/>
                  </a:lnTo>
                  <a:lnTo>
                    <a:pt x="1232" y="1126"/>
                  </a:lnTo>
                  <a:lnTo>
                    <a:pt x="1232" y="1126"/>
                  </a:lnTo>
                  <a:lnTo>
                    <a:pt x="1226" y="1126"/>
                  </a:lnTo>
                  <a:lnTo>
                    <a:pt x="1226"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9"/>
                  </a:lnTo>
                  <a:lnTo>
                    <a:pt x="1224" y="1129"/>
                  </a:lnTo>
                  <a:lnTo>
                    <a:pt x="1224" y="899"/>
                  </a:lnTo>
                  <a:lnTo>
                    <a:pt x="1224" y="899"/>
                  </a:lnTo>
                  <a:lnTo>
                    <a:pt x="1224" y="899"/>
                  </a:lnTo>
                  <a:lnTo>
                    <a:pt x="1224" y="899"/>
                  </a:lnTo>
                  <a:lnTo>
                    <a:pt x="1224" y="899"/>
                  </a:lnTo>
                  <a:lnTo>
                    <a:pt x="1223" y="899"/>
                  </a:lnTo>
                  <a:lnTo>
                    <a:pt x="1223" y="899"/>
                  </a:lnTo>
                  <a:lnTo>
                    <a:pt x="1223" y="899"/>
                  </a:lnTo>
                  <a:lnTo>
                    <a:pt x="1223" y="1132"/>
                  </a:lnTo>
                  <a:lnTo>
                    <a:pt x="1223" y="1132"/>
                  </a:lnTo>
                  <a:lnTo>
                    <a:pt x="1223" y="1132"/>
                  </a:lnTo>
                  <a:lnTo>
                    <a:pt x="1223" y="1132"/>
                  </a:lnTo>
                  <a:lnTo>
                    <a:pt x="1223" y="899"/>
                  </a:lnTo>
                  <a:lnTo>
                    <a:pt x="1223" y="899"/>
                  </a:lnTo>
                  <a:lnTo>
                    <a:pt x="1223" y="899"/>
                  </a:lnTo>
                  <a:lnTo>
                    <a:pt x="1223" y="899"/>
                  </a:lnTo>
                  <a:lnTo>
                    <a:pt x="1223" y="899"/>
                  </a:lnTo>
                  <a:lnTo>
                    <a:pt x="1213" y="899"/>
                  </a:lnTo>
                  <a:lnTo>
                    <a:pt x="1213" y="899"/>
                  </a:lnTo>
                  <a:lnTo>
                    <a:pt x="1202" y="899"/>
                  </a:lnTo>
                  <a:lnTo>
                    <a:pt x="1202" y="899"/>
                  </a:lnTo>
                  <a:lnTo>
                    <a:pt x="1195" y="899"/>
                  </a:lnTo>
                  <a:lnTo>
                    <a:pt x="1195" y="1133"/>
                  </a:lnTo>
                  <a:lnTo>
                    <a:pt x="1190" y="1133"/>
                  </a:lnTo>
                  <a:lnTo>
                    <a:pt x="1190" y="899"/>
                  </a:lnTo>
                  <a:lnTo>
                    <a:pt x="1186" y="899"/>
                  </a:lnTo>
                  <a:lnTo>
                    <a:pt x="1186" y="899"/>
                  </a:lnTo>
                  <a:lnTo>
                    <a:pt x="1185" y="899"/>
                  </a:lnTo>
                  <a:lnTo>
                    <a:pt x="1185" y="899"/>
                  </a:lnTo>
                  <a:lnTo>
                    <a:pt x="1184" y="899"/>
                  </a:lnTo>
                  <a:lnTo>
                    <a:pt x="1184" y="1133"/>
                  </a:lnTo>
                  <a:lnTo>
                    <a:pt x="1183" y="1133"/>
                  </a:lnTo>
                  <a:lnTo>
                    <a:pt x="1183" y="1133"/>
                  </a:lnTo>
                  <a:lnTo>
                    <a:pt x="1182" y="1133"/>
                  </a:lnTo>
                  <a:lnTo>
                    <a:pt x="1182" y="899"/>
                  </a:lnTo>
                  <a:lnTo>
                    <a:pt x="1182" y="899"/>
                  </a:lnTo>
                  <a:lnTo>
                    <a:pt x="1182" y="1133"/>
                  </a:lnTo>
                  <a:lnTo>
                    <a:pt x="1182" y="1133"/>
                  </a:lnTo>
                  <a:lnTo>
                    <a:pt x="1182" y="899"/>
                  </a:lnTo>
                  <a:lnTo>
                    <a:pt x="1181" y="899"/>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1134"/>
                  </a:lnTo>
                  <a:lnTo>
                    <a:pt x="1181" y="1134"/>
                  </a:lnTo>
                  <a:lnTo>
                    <a:pt x="1181" y="1135"/>
                  </a:lnTo>
                  <a:lnTo>
                    <a:pt x="1180" y="1135"/>
                  </a:lnTo>
                  <a:lnTo>
                    <a:pt x="1180" y="1135"/>
                  </a:lnTo>
                  <a:lnTo>
                    <a:pt x="1179" y="1135"/>
                  </a:lnTo>
                  <a:lnTo>
                    <a:pt x="1179" y="1135"/>
                  </a:lnTo>
                  <a:lnTo>
                    <a:pt x="1179" y="1135"/>
                  </a:lnTo>
                  <a:lnTo>
                    <a:pt x="1179" y="1135"/>
                  </a:lnTo>
                  <a:lnTo>
                    <a:pt x="1179" y="1135"/>
                  </a:lnTo>
                  <a:lnTo>
                    <a:pt x="1179" y="1135"/>
                  </a:lnTo>
                  <a:lnTo>
                    <a:pt x="1179" y="1135"/>
                  </a:lnTo>
                  <a:lnTo>
                    <a:pt x="1179" y="1136"/>
                  </a:lnTo>
                  <a:lnTo>
                    <a:pt x="1150" y="1136"/>
                  </a:lnTo>
                  <a:lnTo>
                    <a:pt x="1150" y="1136"/>
                  </a:lnTo>
                  <a:lnTo>
                    <a:pt x="1147" y="1136"/>
                  </a:lnTo>
                  <a:lnTo>
                    <a:pt x="1147" y="1136"/>
                  </a:lnTo>
                  <a:lnTo>
                    <a:pt x="1144" y="1136"/>
                  </a:lnTo>
                  <a:lnTo>
                    <a:pt x="1144" y="1136"/>
                  </a:lnTo>
                  <a:lnTo>
                    <a:pt x="1141" y="1136"/>
                  </a:lnTo>
                  <a:lnTo>
                    <a:pt x="1141" y="1136"/>
                  </a:lnTo>
                  <a:lnTo>
                    <a:pt x="1138" y="1136"/>
                  </a:lnTo>
                  <a:lnTo>
                    <a:pt x="1138" y="1136"/>
                  </a:lnTo>
                  <a:lnTo>
                    <a:pt x="1137" y="1136"/>
                  </a:lnTo>
                  <a:lnTo>
                    <a:pt x="1137" y="1136"/>
                  </a:lnTo>
                  <a:lnTo>
                    <a:pt x="1135" y="1136"/>
                  </a:lnTo>
                  <a:lnTo>
                    <a:pt x="1135" y="1136"/>
                  </a:lnTo>
                  <a:lnTo>
                    <a:pt x="1134" y="1136"/>
                  </a:lnTo>
                  <a:lnTo>
                    <a:pt x="1134" y="1136"/>
                  </a:lnTo>
                  <a:lnTo>
                    <a:pt x="1132" y="1136"/>
                  </a:lnTo>
                  <a:lnTo>
                    <a:pt x="1132" y="1136"/>
                  </a:lnTo>
                  <a:lnTo>
                    <a:pt x="1131" y="1136"/>
                  </a:lnTo>
                  <a:lnTo>
                    <a:pt x="1131" y="1136"/>
                  </a:lnTo>
                  <a:lnTo>
                    <a:pt x="1130" y="1136"/>
                  </a:lnTo>
                  <a:lnTo>
                    <a:pt x="1130" y="1136"/>
                  </a:lnTo>
                  <a:lnTo>
                    <a:pt x="1130" y="1136"/>
                  </a:lnTo>
                  <a:lnTo>
                    <a:pt x="1130" y="1136"/>
                  </a:lnTo>
                  <a:lnTo>
                    <a:pt x="1130" y="1136"/>
                  </a:lnTo>
                  <a:lnTo>
                    <a:pt x="1130"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04" y="1136"/>
                  </a:lnTo>
                  <a:lnTo>
                    <a:pt x="1104" y="1136"/>
                  </a:lnTo>
                  <a:lnTo>
                    <a:pt x="1102" y="1136"/>
                  </a:lnTo>
                  <a:lnTo>
                    <a:pt x="1102" y="1136"/>
                  </a:lnTo>
                  <a:lnTo>
                    <a:pt x="1102" y="1136"/>
                  </a:lnTo>
                  <a:lnTo>
                    <a:pt x="1102" y="1136"/>
                  </a:lnTo>
                  <a:lnTo>
                    <a:pt x="1102" y="1136"/>
                  </a:lnTo>
                  <a:lnTo>
                    <a:pt x="1102" y="1136"/>
                  </a:lnTo>
                  <a:lnTo>
                    <a:pt x="1101" y="1136"/>
                  </a:lnTo>
                  <a:lnTo>
                    <a:pt x="1101" y="1136"/>
                  </a:lnTo>
                  <a:lnTo>
                    <a:pt x="1101" y="1136"/>
                  </a:lnTo>
                  <a:lnTo>
                    <a:pt x="1101" y="1138"/>
                  </a:lnTo>
                  <a:lnTo>
                    <a:pt x="1077" y="1138"/>
                  </a:lnTo>
                  <a:lnTo>
                    <a:pt x="1077" y="1138"/>
                  </a:lnTo>
                  <a:lnTo>
                    <a:pt x="1074" y="1138"/>
                  </a:lnTo>
                  <a:lnTo>
                    <a:pt x="1074" y="1139"/>
                  </a:lnTo>
                  <a:lnTo>
                    <a:pt x="1071" y="1139"/>
                  </a:lnTo>
                  <a:lnTo>
                    <a:pt x="1071" y="1139"/>
                  </a:lnTo>
                  <a:lnTo>
                    <a:pt x="1069" y="1139"/>
                  </a:lnTo>
                  <a:lnTo>
                    <a:pt x="1069" y="899"/>
                  </a:lnTo>
                  <a:lnTo>
                    <a:pt x="1069" y="899"/>
                  </a:lnTo>
                  <a:lnTo>
                    <a:pt x="1069" y="1143"/>
                  </a:lnTo>
                  <a:lnTo>
                    <a:pt x="1069" y="1143"/>
                  </a:lnTo>
                  <a:lnTo>
                    <a:pt x="1069" y="899"/>
                  </a:lnTo>
                  <a:lnTo>
                    <a:pt x="1069" y="899"/>
                  </a:lnTo>
                  <a:lnTo>
                    <a:pt x="1069" y="1143"/>
                  </a:lnTo>
                  <a:lnTo>
                    <a:pt x="1069" y="1143"/>
                  </a:lnTo>
                  <a:lnTo>
                    <a:pt x="1069" y="1146"/>
                  </a:lnTo>
                  <a:lnTo>
                    <a:pt x="1069" y="1146"/>
                  </a:lnTo>
                  <a:lnTo>
                    <a:pt x="1069" y="1146"/>
                  </a:lnTo>
                  <a:lnTo>
                    <a:pt x="1069" y="1146"/>
                  </a:lnTo>
                  <a:lnTo>
                    <a:pt x="1069" y="1148"/>
                  </a:lnTo>
                  <a:lnTo>
                    <a:pt x="1067" y="1148"/>
                  </a:lnTo>
                  <a:lnTo>
                    <a:pt x="1067" y="1148"/>
                  </a:lnTo>
                  <a:lnTo>
                    <a:pt x="1067" y="1148"/>
                  </a:lnTo>
                  <a:lnTo>
                    <a:pt x="1067" y="1148"/>
                  </a:lnTo>
                  <a:lnTo>
                    <a:pt x="1067" y="1148"/>
                  </a:lnTo>
                  <a:lnTo>
                    <a:pt x="1067" y="1150"/>
                  </a:lnTo>
                  <a:lnTo>
                    <a:pt x="1062" y="1150"/>
                  </a:lnTo>
                  <a:lnTo>
                    <a:pt x="1062" y="1150"/>
                  </a:lnTo>
                  <a:lnTo>
                    <a:pt x="1061" y="1150"/>
                  </a:lnTo>
                  <a:lnTo>
                    <a:pt x="1061" y="899"/>
                  </a:lnTo>
                  <a:lnTo>
                    <a:pt x="1061" y="899"/>
                  </a:lnTo>
                  <a:lnTo>
                    <a:pt x="1061" y="899"/>
                  </a:lnTo>
                  <a:lnTo>
                    <a:pt x="1061" y="899"/>
                  </a:lnTo>
                  <a:lnTo>
                    <a:pt x="1061" y="1154"/>
                  </a:lnTo>
                  <a:lnTo>
                    <a:pt x="1052" y="1154"/>
                  </a:lnTo>
                  <a:lnTo>
                    <a:pt x="1052" y="1154"/>
                  </a:lnTo>
                  <a:lnTo>
                    <a:pt x="1045" y="1154"/>
                  </a:lnTo>
                  <a:lnTo>
                    <a:pt x="1045" y="1154"/>
                  </a:lnTo>
                  <a:lnTo>
                    <a:pt x="1039" y="1154"/>
                  </a:lnTo>
                  <a:lnTo>
                    <a:pt x="1039" y="1154"/>
                  </a:lnTo>
                  <a:lnTo>
                    <a:pt x="1038" y="1154"/>
                  </a:lnTo>
                  <a:lnTo>
                    <a:pt x="1038"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899"/>
                  </a:lnTo>
                  <a:lnTo>
                    <a:pt x="1037" y="899"/>
                  </a:lnTo>
                  <a:lnTo>
                    <a:pt x="1037" y="899"/>
                  </a:lnTo>
                  <a:lnTo>
                    <a:pt x="1037" y="899"/>
                  </a:lnTo>
                  <a:lnTo>
                    <a:pt x="1037" y="899"/>
                  </a:lnTo>
                  <a:lnTo>
                    <a:pt x="1028" y="899"/>
                  </a:lnTo>
                  <a:lnTo>
                    <a:pt x="1028" y="899"/>
                  </a:lnTo>
                  <a:lnTo>
                    <a:pt x="1023" y="899"/>
                  </a:lnTo>
                  <a:lnTo>
                    <a:pt x="1023" y="899"/>
                  </a:lnTo>
                  <a:lnTo>
                    <a:pt x="1020" y="899"/>
                  </a:lnTo>
                  <a:lnTo>
                    <a:pt x="1020" y="899"/>
                  </a:lnTo>
                  <a:lnTo>
                    <a:pt x="1017" y="899"/>
                  </a:lnTo>
                  <a:lnTo>
                    <a:pt x="1017" y="899"/>
                  </a:lnTo>
                  <a:lnTo>
                    <a:pt x="1015" y="899"/>
                  </a:lnTo>
                  <a:lnTo>
                    <a:pt x="1015" y="899"/>
                  </a:lnTo>
                  <a:lnTo>
                    <a:pt x="1013" y="899"/>
                  </a:lnTo>
                  <a:lnTo>
                    <a:pt x="1013" y="899"/>
                  </a:lnTo>
                  <a:lnTo>
                    <a:pt x="1011" y="899"/>
                  </a:lnTo>
                  <a:lnTo>
                    <a:pt x="1011" y="899"/>
                  </a:lnTo>
                  <a:lnTo>
                    <a:pt x="1010" y="899"/>
                  </a:lnTo>
                  <a:lnTo>
                    <a:pt x="1010" y="899"/>
                  </a:lnTo>
                  <a:lnTo>
                    <a:pt x="1009" y="899"/>
                  </a:lnTo>
                  <a:lnTo>
                    <a:pt x="1009" y="899"/>
                  </a:lnTo>
                  <a:lnTo>
                    <a:pt x="1008" y="899"/>
                  </a:lnTo>
                  <a:lnTo>
                    <a:pt x="1008" y="899"/>
                  </a:lnTo>
                  <a:lnTo>
                    <a:pt x="1007" y="899"/>
                  </a:lnTo>
                  <a:lnTo>
                    <a:pt x="1007" y="899"/>
                  </a:lnTo>
                  <a:lnTo>
                    <a:pt x="1006" y="899"/>
                  </a:lnTo>
                  <a:lnTo>
                    <a:pt x="1006" y="899"/>
                  </a:lnTo>
                  <a:lnTo>
                    <a:pt x="1006" y="899"/>
                  </a:lnTo>
                  <a:lnTo>
                    <a:pt x="1006" y="899"/>
                  </a:lnTo>
                  <a:lnTo>
                    <a:pt x="1005" y="899"/>
                  </a:lnTo>
                  <a:lnTo>
                    <a:pt x="1005" y="899"/>
                  </a:lnTo>
                  <a:lnTo>
                    <a:pt x="1005" y="899"/>
                  </a:lnTo>
                  <a:lnTo>
                    <a:pt x="1005" y="1155"/>
                  </a:lnTo>
                  <a:lnTo>
                    <a:pt x="1005" y="1155"/>
                  </a:lnTo>
                  <a:lnTo>
                    <a:pt x="1005" y="899"/>
                  </a:lnTo>
                  <a:lnTo>
                    <a:pt x="1005" y="899"/>
                  </a:lnTo>
                  <a:lnTo>
                    <a:pt x="1005" y="1155"/>
                  </a:lnTo>
                  <a:lnTo>
                    <a:pt x="1005" y="1155"/>
                  </a:lnTo>
                  <a:lnTo>
                    <a:pt x="1005" y="899"/>
                  </a:lnTo>
                  <a:lnTo>
                    <a:pt x="1005" y="899"/>
                  </a:lnTo>
                  <a:lnTo>
                    <a:pt x="1005" y="1155"/>
                  </a:lnTo>
                  <a:lnTo>
                    <a:pt x="1005" y="1155"/>
                  </a:lnTo>
                  <a:lnTo>
                    <a:pt x="1005" y="1156"/>
                  </a:lnTo>
                  <a:lnTo>
                    <a:pt x="1005" y="1156"/>
                  </a:lnTo>
                  <a:lnTo>
                    <a:pt x="1005" y="1156"/>
                  </a:lnTo>
                  <a:lnTo>
                    <a:pt x="1005" y="1156"/>
                  </a:lnTo>
                  <a:lnTo>
                    <a:pt x="1005" y="1156"/>
                  </a:lnTo>
                  <a:lnTo>
                    <a:pt x="1004" y="1156"/>
                  </a:lnTo>
                  <a:lnTo>
                    <a:pt x="1004" y="1156"/>
                  </a:lnTo>
                  <a:lnTo>
                    <a:pt x="1004" y="1156"/>
                  </a:lnTo>
                  <a:lnTo>
                    <a:pt x="1004" y="1156"/>
                  </a:lnTo>
                  <a:lnTo>
                    <a:pt x="1004" y="1156"/>
                  </a:lnTo>
                  <a:lnTo>
                    <a:pt x="1004" y="1156"/>
                  </a:lnTo>
                  <a:lnTo>
                    <a:pt x="1004" y="1156"/>
                  </a:lnTo>
                  <a:lnTo>
                    <a:pt x="1004" y="899"/>
                  </a:lnTo>
                  <a:lnTo>
                    <a:pt x="1004" y="899"/>
                  </a:lnTo>
                  <a:lnTo>
                    <a:pt x="1004" y="899"/>
                  </a:lnTo>
                  <a:lnTo>
                    <a:pt x="1004" y="899"/>
                  </a:lnTo>
                  <a:lnTo>
                    <a:pt x="1004" y="1157"/>
                  </a:lnTo>
                  <a:lnTo>
                    <a:pt x="1004" y="1157"/>
                  </a:lnTo>
                  <a:lnTo>
                    <a:pt x="1004" y="1158"/>
                  </a:lnTo>
                  <a:lnTo>
                    <a:pt x="1004" y="1158"/>
                  </a:lnTo>
                  <a:lnTo>
                    <a:pt x="1004" y="1164"/>
                  </a:lnTo>
                  <a:lnTo>
                    <a:pt x="1004" y="1164"/>
                  </a:lnTo>
                  <a:lnTo>
                    <a:pt x="1004" y="1164"/>
                  </a:lnTo>
                  <a:lnTo>
                    <a:pt x="1004" y="1164"/>
                  </a:lnTo>
                  <a:lnTo>
                    <a:pt x="1004" y="1167"/>
                  </a:lnTo>
                  <a:lnTo>
                    <a:pt x="1003" y="1167"/>
                  </a:lnTo>
                  <a:lnTo>
                    <a:pt x="1003" y="1167"/>
                  </a:lnTo>
                  <a:lnTo>
                    <a:pt x="1002" y="1167"/>
                  </a:lnTo>
                  <a:lnTo>
                    <a:pt x="1002" y="1167"/>
                  </a:lnTo>
                  <a:lnTo>
                    <a:pt x="1002" y="1167"/>
                  </a:lnTo>
                  <a:lnTo>
                    <a:pt x="1002" y="1167"/>
                  </a:lnTo>
                  <a:lnTo>
                    <a:pt x="1002" y="1167"/>
                  </a:lnTo>
                  <a:lnTo>
                    <a:pt x="1002" y="1169"/>
                  </a:lnTo>
                  <a:lnTo>
                    <a:pt x="1002" y="1169"/>
                  </a:lnTo>
                  <a:lnTo>
                    <a:pt x="1002" y="1169"/>
                  </a:lnTo>
                  <a:lnTo>
                    <a:pt x="1002" y="1169"/>
                  </a:lnTo>
                  <a:lnTo>
                    <a:pt x="1002" y="1169"/>
                  </a:lnTo>
                  <a:lnTo>
                    <a:pt x="1002" y="1169"/>
                  </a:lnTo>
                  <a:lnTo>
                    <a:pt x="1002" y="1169"/>
                  </a:lnTo>
                  <a:lnTo>
                    <a:pt x="1002" y="1169"/>
                  </a:lnTo>
                  <a:lnTo>
                    <a:pt x="1002" y="899"/>
                  </a:lnTo>
                  <a:lnTo>
                    <a:pt x="991" y="899"/>
                  </a:lnTo>
                  <a:lnTo>
                    <a:pt x="991" y="1173"/>
                  </a:lnTo>
                  <a:lnTo>
                    <a:pt x="990" y="1173"/>
                  </a:lnTo>
                  <a:lnTo>
                    <a:pt x="990" y="899"/>
                  </a:lnTo>
                  <a:lnTo>
                    <a:pt x="989" y="899"/>
                  </a:lnTo>
                  <a:lnTo>
                    <a:pt x="989" y="1173"/>
                  </a:lnTo>
                  <a:lnTo>
                    <a:pt x="989" y="1173"/>
                  </a:lnTo>
                  <a:lnTo>
                    <a:pt x="989" y="1173"/>
                  </a:lnTo>
                  <a:lnTo>
                    <a:pt x="989" y="1173"/>
                  </a:lnTo>
                  <a:lnTo>
                    <a:pt x="989" y="1173"/>
                  </a:lnTo>
                  <a:lnTo>
                    <a:pt x="989" y="1173"/>
                  </a:lnTo>
                  <a:lnTo>
                    <a:pt x="989" y="1173"/>
                  </a:lnTo>
                  <a:lnTo>
                    <a:pt x="989" y="1173"/>
                  </a:lnTo>
                  <a:lnTo>
                    <a:pt x="989" y="899"/>
                  </a:lnTo>
                  <a:lnTo>
                    <a:pt x="989" y="899"/>
                  </a:lnTo>
                  <a:lnTo>
                    <a:pt x="989" y="899"/>
                  </a:lnTo>
                  <a:lnTo>
                    <a:pt x="965" y="899"/>
                  </a:lnTo>
                  <a:lnTo>
                    <a:pt x="965" y="899"/>
                  </a:lnTo>
                  <a:lnTo>
                    <a:pt x="958" y="899"/>
                  </a:lnTo>
                  <a:lnTo>
                    <a:pt x="958" y="899"/>
                  </a:lnTo>
                  <a:lnTo>
                    <a:pt x="957" y="899"/>
                  </a:lnTo>
                  <a:lnTo>
                    <a:pt x="957" y="899"/>
                  </a:lnTo>
                  <a:lnTo>
                    <a:pt x="957" y="899"/>
                  </a:lnTo>
                  <a:lnTo>
                    <a:pt x="957" y="1176"/>
                  </a:lnTo>
                  <a:lnTo>
                    <a:pt x="955" y="1176"/>
                  </a:lnTo>
                  <a:lnTo>
                    <a:pt x="955" y="1176"/>
                  </a:lnTo>
                  <a:lnTo>
                    <a:pt x="955" y="1176"/>
                  </a:lnTo>
                  <a:lnTo>
                    <a:pt x="955" y="1176"/>
                  </a:lnTo>
                  <a:lnTo>
                    <a:pt x="955" y="1176"/>
                  </a:lnTo>
                  <a:lnTo>
                    <a:pt x="955" y="1177"/>
                  </a:lnTo>
                  <a:lnTo>
                    <a:pt x="955" y="1177"/>
                  </a:lnTo>
                  <a:lnTo>
                    <a:pt x="955" y="1177"/>
                  </a:lnTo>
                  <a:lnTo>
                    <a:pt x="955" y="1177"/>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3"/>
                  </a:lnTo>
                  <a:lnTo>
                    <a:pt x="955" y="1183"/>
                  </a:lnTo>
                  <a:lnTo>
                    <a:pt x="955" y="1183"/>
                  </a:lnTo>
                  <a:lnTo>
                    <a:pt x="955" y="1183"/>
                  </a:lnTo>
                  <a:lnTo>
                    <a:pt x="955" y="1183"/>
                  </a:lnTo>
                  <a:lnTo>
                    <a:pt x="952" y="1183"/>
                  </a:lnTo>
                  <a:lnTo>
                    <a:pt x="952" y="1183"/>
                  </a:lnTo>
                  <a:lnTo>
                    <a:pt x="952" y="1183"/>
                  </a:lnTo>
                  <a:lnTo>
                    <a:pt x="952" y="1183"/>
                  </a:lnTo>
                  <a:lnTo>
                    <a:pt x="951" y="1183"/>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5"/>
                  </a:lnTo>
                  <a:lnTo>
                    <a:pt x="951" y="1185"/>
                  </a:lnTo>
                  <a:lnTo>
                    <a:pt x="951" y="1185"/>
                  </a:lnTo>
                  <a:lnTo>
                    <a:pt x="950" y="1185"/>
                  </a:lnTo>
                  <a:lnTo>
                    <a:pt x="950" y="1185"/>
                  </a:lnTo>
                  <a:lnTo>
                    <a:pt x="950" y="1185"/>
                  </a:lnTo>
                  <a:lnTo>
                    <a:pt x="950" y="1185"/>
                  </a:lnTo>
                  <a:lnTo>
                    <a:pt x="950" y="1185"/>
                  </a:lnTo>
                  <a:lnTo>
                    <a:pt x="950"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7"/>
                  </a:lnTo>
                  <a:lnTo>
                    <a:pt x="948" y="1187"/>
                  </a:lnTo>
                  <a:lnTo>
                    <a:pt x="948"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6" y="1189"/>
                  </a:lnTo>
                  <a:lnTo>
                    <a:pt x="946" y="1189"/>
                  </a:lnTo>
                  <a:lnTo>
                    <a:pt x="946" y="1189"/>
                  </a:lnTo>
                  <a:lnTo>
                    <a:pt x="946" y="1189"/>
                  </a:lnTo>
                  <a:lnTo>
                    <a:pt x="946" y="1189"/>
                  </a:lnTo>
                  <a:lnTo>
                    <a:pt x="946" y="1189"/>
                  </a:lnTo>
                  <a:lnTo>
                    <a:pt x="946" y="1189"/>
                  </a:lnTo>
                  <a:lnTo>
                    <a:pt x="946" y="1190"/>
                  </a:lnTo>
                  <a:lnTo>
                    <a:pt x="945" y="1190"/>
                  </a:lnTo>
                  <a:lnTo>
                    <a:pt x="945" y="1190"/>
                  </a:lnTo>
                  <a:lnTo>
                    <a:pt x="945" y="1190"/>
                  </a:lnTo>
                  <a:lnTo>
                    <a:pt x="945" y="1190"/>
                  </a:lnTo>
                  <a:lnTo>
                    <a:pt x="944" y="1190"/>
                  </a:lnTo>
                  <a:lnTo>
                    <a:pt x="944" y="1190"/>
                  </a:lnTo>
                  <a:lnTo>
                    <a:pt x="943" y="1190"/>
                  </a:lnTo>
                  <a:lnTo>
                    <a:pt x="943" y="1190"/>
                  </a:lnTo>
                  <a:lnTo>
                    <a:pt x="943" y="1190"/>
                  </a:lnTo>
                  <a:lnTo>
                    <a:pt x="943" y="1190"/>
                  </a:lnTo>
                  <a:lnTo>
                    <a:pt x="943" y="1190"/>
                  </a:lnTo>
                  <a:lnTo>
                    <a:pt x="943" y="1190"/>
                  </a:lnTo>
                  <a:lnTo>
                    <a:pt x="943" y="1190"/>
                  </a:lnTo>
                  <a:lnTo>
                    <a:pt x="943" y="1190"/>
                  </a:lnTo>
                  <a:lnTo>
                    <a:pt x="943" y="1190"/>
                  </a:lnTo>
                  <a:lnTo>
                    <a:pt x="943" y="1192"/>
                  </a:lnTo>
                  <a:lnTo>
                    <a:pt x="938" y="1192"/>
                  </a:lnTo>
                  <a:lnTo>
                    <a:pt x="938" y="1192"/>
                  </a:lnTo>
                  <a:lnTo>
                    <a:pt x="936" y="1192"/>
                  </a:lnTo>
                  <a:lnTo>
                    <a:pt x="936" y="1192"/>
                  </a:lnTo>
                  <a:lnTo>
                    <a:pt x="936" y="1192"/>
                  </a:lnTo>
                  <a:lnTo>
                    <a:pt x="936" y="1192"/>
                  </a:lnTo>
                  <a:lnTo>
                    <a:pt x="935" y="1192"/>
                  </a:lnTo>
                  <a:lnTo>
                    <a:pt x="935" y="1192"/>
                  </a:lnTo>
                  <a:lnTo>
                    <a:pt x="935" y="1192"/>
                  </a:lnTo>
                  <a:lnTo>
                    <a:pt x="935" y="1192"/>
                  </a:lnTo>
                  <a:lnTo>
                    <a:pt x="935" y="1192"/>
                  </a:lnTo>
                  <a:lnTo>
                    <a:pt x="935" y="899"/>
                  </a:lnTo>
                  <a:lnTo>
                    <a:pt x="934" y="899"/>
                  </a:lnTo>
                  <a:lnTo>
                    <a:pt x="934" y="899"/>
                  </a:lnTo>
                  <a:lnTo>
                    <a:pt x="933" y="899"/>
                  </a:lnTo>
                  <a:lnTo>
                    <a:pt x="933" y="1196"/>
                  </a:lnTo>
                  <a:lnTo>
                    <a:pt x="933" y="1196"/>
                  </a:lnTo>
                  <a:lnTo>
                    <a:pt x="933" y="1196"/>
                  </a:lnTo>
                  <a:lnTo>
                    <a:pt x="933" y="1196"/>
                  </a:lnTo>
                  <a:lnTo>
                    <a:pt x="933" y="1196"/>
                  </a:lnTo>
                  <a:lnTo>
                    <a:pt x="933" y="1196"/>
                  </a:lnTo>
                  <a:lnTo>
                    <a:pt x="933"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7"/>
                  </a:lnTo>
                  <a:lnTo>
                    <a:pt x="932" y="1197"/>
                  </a:lnTo>
                  <a:lnTo>
                    <a:pt x="932" y="1198"/>
                  </a:lnTo>
                  <a:lnTo>
                    <a:pt x="931" y="1198"/>
                  </a:lnTo>
                  <a:lnTo>
                    <a:pt x="931" y="1199"/>
                  </a:lnTo>
                  <a:lnTo>
                    <a:pt x="929" y="1199"/>
                  </a:lnTo>
                  <a:lnTo>
                    <a:pt x="929" y="1199"/>
                  </a:lnTo>
                  <a:lnTo>
                    <a:pt x="928" y="1199"/>
                  </a:lnTo>
                  <a:lnTo>
                    <a:pt x="928" y="1201"/>
                  </a:lnTo>
                  <a:lnTo>
                    <a:pt x="923" y="1201"/>
                  </a:lnTo>
                  <a:lnTo>
                    <a:pt x="923" y="1201"/>
                  </a:lnTo>
                  <a:lnTo>
                    <a:pt x="920" y="1201"/>
                  </a:lnTo>
                  <a:lnTo>
                    <a:pt x="920" y="1201"/>
                  </a:lnTo>
                  <a:lnTo>
                    <a:pt x="918" y="1201"/>
                  </a:lnTo>
                  <a:lnTo>
                    <a:pt x="918" y="1201"/>
                  </a:lnTo>
                  <a:lnTo>
                    <a:pt x="917" y="1201"/>
                  </a:lnTo>
                  <a:lnTo>
                    <a:pt x="917" y="1201"/>
                  </a:lnTo>
                  <a:lnTo>
                    <a:pt x="916" y="1201"/>
                  </a:lnTo>
                  <a:lnTo>
                    <a:pt x="916" y="1201"/>
                  </a:lnTo>
                  <a:lnTo>
                    <a:pt x="915" y="1201"/>
                  </a:lnTo>
                  <a:lnTo>
                    <a:pt x="915" y="1201"/>
                  </a:lnTo>
                  <a:lnTo>
                    <a:pt x="915" y="1201"/>
                  </a:lnTo>
                  <a:lnTo>
                    <a:pt x="915" y="1201"/>
                  </a:lnTo>
                  <a:lnTo>
                    <a:pt x="914" y="1201"/>
                  </a:lnTo>
                  <a:lnTo>
                    <a:pt x="914" y="1201"/>
                  </a:lnTo>
                  <a:lnTo>
                    <a:pt x="914" y="1201"/>
                  </a:lnTo>
                  <a:lnTo>
                    <a:pt x="914" y="1201"/>
                  </a:lnTo>
                  <a:lnTo>
                    <a:pt x="914" y="1201"/>
                  </a:lnTo>
                  <a:lnTo>
                    <a:pt x="914"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2"/>
                  </a:lnTo>
                  <a:lnTo>
                    <a:pt x="913" y="1202"/>
                  </a:lnTo>
                  <a:lnTo>
                    <a:pt x="913" y="1202"/>
                  </a:lnTo>
                  <a:lnTo>
                    <a:pt x="912" y="1202"/>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0" y="1204"/>
                  </a:lnTo>
                  <a:lnTo>
                    <a:pt x="910" y="1204"/>
                  </a:lnTo>
                  <a:lnTo>
                    <a:pt x="910" y="1204"/>
                  </a:lnTo>
                  <a:lnTo>
                    <a:pt x="910" y="1204"/>
                  </a:lnTo>
                  <a:lnTo>
                    <a:pt x="909" y="1204"/>
                  </a:lnTo>
                  <a:lnTo>
                    <a:pt x="909" y="1205"/>
                  </a:lnTo>
                  <a:lnTo>
                    <a:pt x="907" y="1205"/>
                  </a:lnTo>
                  <a:lnTo>
                    <a:pt x="907" y="899"/>
                  </a:lnTo>
                  <a:lnTo>
                    <a:pt x="902" y="899"/>
                  </a:lnTo>
                  <a:lnTo>
                    <a:pt x="902" y="899"/>
                  </a:lnTo>
                  <a:lnTo>
                    <a:pt x="900" y="899"/>
                  </a:lnTo>
                  <a:lnTo>
                    <a:pt x="900" y="899"/>
                  </a:lnTo>
                  <a:lnTo>
                    <a:pt x="900" y="899"/>
                  </a:lnTo>
                  <a:lnTo>
                    <a:pt x="900" y="899"/>
                  </a:lnTo>
                  <a:lnTo>
                    <a:pt x="899" y="899"/>
                  </a:lnTo>
                  <a:lnTo>
                    <a:pt x="899" y="1207"/>
                  </a:lnTo>
                  <a:lnTo>
                    <a:pt x="899" y="1207"/>
                  </a:lnTo>
                  <a:lnTo>
                    <a:pt x="899" y="899"/>
                  </a:lnTo>
                  <a:lnTo>
                    <a:pt x="899" y="899"/>
                  </a:lnTo>
                  <a:lnTo>
                    <a:pt x="899" y="899"/>
                  </a:lnTo>
                  <a:lnTo>
                    <a:pt x="899" y="899"/>
                  </a:lnTo>
                  <a:lnTo>
                    <a:pt x="899" y="1208"/>
                  </a:lnTo>
                  <a:lnTo>
                    <a:pt x="899" y="1208"/>
                  </a:lnTo>
                  <a:lnTo>
                    <a:pt x="899" y="1210"/>
                  </a:lnTo>
                  <a:lnTo>
                    <a:pt x="896" y="1210"/>
                  </a:lnTo>
                  <a:lnTo>
                    <a:pt x="896" y="1210"/>
                  </a:lnTo>
                  <a:lnTo>
                    <a:pt x="894" y="1210"/>
                  </a:lnTo>
                  <a:lnTo>
                    <a:pt x="894" y="1210"/>
                  </a:lnTo>
                  <a:lnTo>
                    <a:pt x="893" y="1210"/>
                  </a:lnTo>
                  <a:lnTo>
                    <a:pt x="893" y="1210"/>
                  </a:lnTo>
                  <a:lnTo>
                    <a:pt x="892" y="1210"/>
                  </a:lnTo>
                  <a:lnTo>
                    <a:pt x="892" y="1210"/>
                  </a:lnTo>
                  <a:lnTo>
                    <a:pt x="892" y="1210"/>
                  </a:lnTo>
                  <a:lnTo>
                    <a:pt x="892" y="1210"/>
                  </a:lnTo>
                  <a:lnTo>
                    <a:pt x="891" y="1210"/>
                  </a:lnTo>
                  <a:lnTo>
                    <a:pt x="891" y="1210"/>
                  </a:lnTo>
                  <a:lnTo>
                    <a:pt x="891" y="1210"/>
                  </a:lnTo>
                  <a:lnTo>
                    <a:pt x="891" y="1210"/>
                  </a:lnTo>
                  <a:lnTo>
                    <a:pt x="890" y="1210"/>
                  </a:lnTo>
                  <a:lnTo>
                    <a:pt x="890" y="1210"/>
                  </a:lnTo>
                  <a:lnTo>
                    <a:pt x="890" y="1210"/>
                  </a:lnTo>
                  <a:lnTo>
                    <a:pt x="890" y="1210"/>
                  </a:lnTo>
                  <a:lnTo>
                    <a:pt x="889" y="1210"/>
                  </a:lnTo>
                  <a:lnTo>
                    <a:pt x="889" y="1210"/>
                  </a:lnTo>
                  <a:lnTo>
                    <a:pt x="889" y="1210"/>
                  </a:lnTo>
                  <a:lnTo>
                    <a:pt x="889" y="1210"/>
                  </a:lnTo>
                  <a:lnTo>
                    <a:pt x="889" y="1210"/>
                  </a:lnTo>
                  <a:lnTo>
                    <a:pt x="889"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1"/>
                  </a:lnTo>
                  <a:lnTo>
                    <a:pt x="887" y="1211"/>
                  </a:lnTo>
                  <a:lnTo>
                    <a:pt x="887" y="1211"/>
                  </a:lnTo>
                  <a:lnTo>
                    <a:pt x="887" y="1211"/>
                  </a:lnTo>
                  <a:lnTo>
                    <a:pt x="887" y="1211"/>
                  </a:lnTo>
                  <a:lnTo>
                    <a:pt x="887" y="1211"/>
                  </a:lnTo>
                  <a:lnTo>
                    <a:pt x="887" y="1212"/>
                  </a:lnTo>
                  <a:lnTo>
                    <a:pt x="887" y="1212"/>
                  </a:lnTo>
                  <a:lnTo>
                    <a:pt x="887"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4"/>
                  </a:lnTo>
                  <a:lnTo>
                    <a:pt x="885" y="1214"/>
                  </a:lnTo>
                  <a:lnTo>
                    <a:pt x="885" y="1214"/>
                  </a:lnTo>
                  <a:lnTo>
                    <a:pt x="884" y="1214"/>
                  </a:lnTo>
                  <a:lnTo>
                    <a:pt x="884" y="1214"/>
                  </a:lnTo>
                  <a:lnTo>
                    <a:pt x="884" y="1214"/>
                  </a:lnTo>
                  <a:lnTo>
                    <a:pt x="884"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899"/>
                  </a:lnTo>
                  <a:lnTo>
                    <a:pt x="882" y="899"/>
                  </a:lnTo>
                  <a:lnTo>
                    <a:pt x="882" y="899"/>
                  </a:lnTo>
                  <a:lnTo>
                    <a:pt x="882" y="899"/>
                  </a:lnTo>
                  <a:lnTo>
                    <a:pt x="882" y="899"/>
                  </a:lnTo>
                  <a:lnTo>
                    <a:pt x="882" y="899"/>
                  </a:lnTo>
                  <a:lnTo>
                    <a:pt x="882" y="1216"/>
                  </a:lnTo>
                  <a:lnTo>
                    <a:pt x="882" y="1216"/>
                  </a:lnTo>
                  <a:lnTo>
                    <a:pt x="882" y="1216"/>
                  </a:lnTo>
                  <a:lnTo>
                    <a:pt x="881" y="1216"/>
                  </a:lnTo>
                  <a:lnTo>
                    <a:pt x="881" y="1216"/>
                  </a:lnTo>
                  <a:lnTo>
                    <a:pt x="881" y="1216"/>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8"/>
                  </a:lnTo>
                  <a:lnTo>
                    <a:pt x="881" y="1218"/>
                  </a:lnTo>
                  <a:lnTo>
                    <a:pt x="881" y="1218"/>
                  </a:lnTo>
                  <a:lnTo>
                    <a:pt x="852" y="1218"/>
                  </a:lnTo>
                  <a:lnTo>
                    <a:pt x="852" y="1218"/>
                  </a:lnTo>
                  <a:lnTo>
                    <a:pt x="851" y="1218"/>
                  </a:lnTo>
                  <a:lnTo>
                    <a:pt x="851" y="1218"/>
                  </a:lnTo>
                  <a:lnTo>
                    <a:pt x="851" y="1218"/>
                  </a:lnTo>
                  <a:lnTo>
                    <a:pt x="851" y="1218"/>
                  </a:lnTo>
                  <a:lnTo>
                    <a:pt x="851" y="1218"/>
                  </a:lnTo>
                  <a:lnTo>
                    <a:pt x="851" y="1218"/>
                  </a:lnTo>
                  <a:lnTo>
                    <a:pt x="851" y="1218"/>
                  </a:lnTo>
                  <a:lnTo>
                    <a:pt x="851" y="1219"/>
                  </a:lnTo>
                  <a:lnTo>
                    <a:pt x="851" y="1219"/>
                  </a:lnTo>
                  <a:lnTo>
                    <a:pt x="851" y="1219"/>
                  </a:lnTo>
                  <a:lnTo>
                    <a:pt x="851" y="1219"/>
                  </a:lnTo>
                  <a:lnTo>
                    <a:pt x="851" y="899"/>
                  </a:lnTo>
                  <a:lnTo>
                    <a:pt x="851" y="899"/>
                  </a:lnTo>
                  <a:lnTo>
                    <a:pt x="851" y="1220"/>
                  </a:lnTo>
                  <a:lnTo>
                    <a:pt x="850" y="1220"/>
                  </a:lnTo>
                  <a:lnTo>
                    <a:pt x="850" y="1220"/>
                  </a:lnTo>
                  <a:lnTo>
                    <a:pt x="849" y="1220"/>
                  </a:lnTo>
                  <a:lnTo>
                    <a:pt x="849" y="1220"/>
                  </a:lnTo>
                  <a:lnTo>
                    <a:pt x="848" y="1220"/>
                  </a:lnTo>
                  <a:lnTo>
                    <a:pt x="848" y="1220"/>
                  </a:lnTo>
                  <a:lnTo>
                    <a:pt x="848" y="1220"/>
                  </a:lnTo>
                  <a:lnTo>
                    <a:pt x="848" y="1220"/>
                  </a:lnTo>
                  <a:lnTo>
                    <a:pt x="848" y="1220"/>
                  </a:lnTo>
                  <a:lnTo>
                    <a:pt x="848" y="1220"/>
                  </a:lnTo>
                  <a:lnTo>
                    <a:pt x="848" y="1220"/>
                  </a:lnTo>
                  <a:lnTo>
                    <a:pt x="848"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4"/>
                  </a:lnTo>
                  <a:lnTo>
                    <a:pt x="847" y="1224"/>
                  </a:lnTo>
                  <a:lnTo>
                    <a:pt x="847" y="899"/>
                  </a:lnTo>
                  <a:lnTo>
                    <a:pt x="846" y="899"/>
                  </a:lnTo>
                  <a:lnTo>
                    <a:pt x="846"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899"/>
                  </a:lnTo>
                  <a:lnTo>
                    <a:pt x="845" y="1229"/>
                  </a:lnTo>
                  <a:lnTo>
                    <a:pt x="845" y="1229"/>
                  </a:lnTo>
                  <a:lnTo>
                    <a:pt x="845" y="1230"/>
                  </a:lnTo>
                  <a:lnTo>
                    <a:pt x="838" y="1230"/>
                  </a:lnTo>
                  <a:lnTo>
                    <a:pt x="838" y="1230"/>
                  </a:lnTo>
                  <a:lnTo>
                    <a:pt x="837" y="1230"/>
                  </a:lnTo>
                  <a:lnTo>
                    <a:pt x="837"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3"/>
                  </a:lnTo>
                  <a:lnTo>
                    <a:pt x="836" y="1233"/>
                  </a:lnTo>
                  <a:lnTo>
                    <a:pt x="836" y="1233"/>
                  </a:lnTo>
                  <a:lnTo>
                    <a:pt x="836" y="1233"/>
                  </a:lnTo>
                  <a:lnTo>
                    <a:pt x="836" y="1236"/>
                  </a:lnTo>
                  <a:lnTo>
                    <a:pt x="835" y="1236"/>
                  </a:lnTo>
                  <a:lnTo>
                    <a:pt x="835" y="899"/>
                  </a:lnTo>
                  <a:lnTo>
                    <a:pt x="835" y="899"/>
                  </a:lnTo>
                  <a:lnTo>
                    <a:pt x="835" y="899"/>
                  </a:lnTo>
                  <a:lnTo>
                    <a:pt x="835" y="899"/>
                  </a:lnTo>
                  <a:lnTo>
                    <a:pt x="835" y="1236"/>
                  </a:lnTo>
                  <a:lnTo>
                    <a:pt x="829" y="1236"/>
                  </a:lnTo>
                  <a:lnTo>
                    <a:pt x="829" y="1240"/>
                  </a:lnTo>
                  <a:lnTo>
                    <a:pt x="828" y="1240"/>
                  </a:lnTo>
                  <a:lnTo>
                    <a:pt x="828" y="899"/>
                  </a:lnTo>
                  <a:lnTo>
                    <a:pt x="828" y="899"/>
                  </a:lnTo>
                  <a:lnTo>
                    <a:pt x="828" y="1240"/>
                  </a:lnTo>
                  <a:lnTo>
                    <a:pt x="828" y="1240"/>
                  </a:lnTo>
                  <a:lnTo>
                    <a:pt x="828" y="1240"/>
                  </a:lnTo>
                  <a:lnTo>
                    <a:pt x="828" y="1240"/>
                  </a:lnTo>
                  <a:lnTo>
                    <a:pt x="828" y="899"/>
                  </a:lnTo>
                  <a:lnTo>
                    <a:pt x="828" y="899"/>
                  </a:lnTo>
                  <a:lnTo>
                    <a:pt x="828" y="899"/>
                  </a:lnTo>
                  <a:lnTo>
                    <a:pt x="828" y="899"/>
                  </a:lnTo>
                  <a:lnTo>
                    <a:pt x="828" y="1240"/>
                  </a:lnTo>
                  <a:lnTo>
                    <a:pt x="828" y="1240"/>
                  </a:lnTo>
                  <a:lnTo>
                    <a:pt x="828" y="1241"/>
                  </a:lnTo>
                  <a:lnTo>
                    <a:pt x="828" y="1241"/>
                  </a:lnTo>
                  <a:lnTo>
                    <a:pt x="828" y="1242"/>
                  </a:lnTo>
                  <a:lnTo>
                    <a:pt x="828" y="1242"/>
                  </a:lnTo>
                  <a:lnTo>
                    <a:pt x="828" y="1242"/>
                  </a:lnTo>
                  <a:lnTo>
                    <a:pt x="828" y="1242"/>
                  </a:lnTo>
                  <a:lnTo>
                    <a:pt x="828" y="1242"/>
                  </a:lnTo>
                  <a:lnTo>
                    <a:pt x="828" y="1242"/>
                  </a:lnTo>
                  <a:lnTo>
                    <a:pt x="828" y="1242"/>
                  </a:lnTo>
                  <a:lnTo>
                    <a:pt x="827" y="1242"/>
                  </a:lnTo>
                  <a:lnTo>
                    <a:pt x="827" y="899"/>
                  </a:lnTo>
                  <a:lnTo>
                    <a:pt x="827" y="899"/>
                  </a:lnTo>
                  <a:lnTo>
                    <a:pt x="827" y="899"/>
                  </a:lnTo>
                  <a:lnTo>
                    <a:pt x="827" y="899"/>
                  </a:lnTo>
                  <a:lnTo>
                    <a:pt x="827" y="899"/>
                  </a:lnTo>
                  <a:lnTo>
                    <a:pt x="819" y="899"/>
                  </a:lnTo>
                  <a:lnTo>
                    <a:pt x="819" y="899"/>
                  </a:lnTo>
                  <a:lnTo>
                    <a:pt x="813" y="899"/>
                  </a:lnTo>
                  <a:lnTo>
                    <a:pt x="813" y="899"/>
                  </a:lnTo>
                  <a:lnTo>
                    <a:pt x="811" y="899"/>
                  </a:lnTo>
                  <a:lnTo>
                    <a:pt x="811" y="899"/>
                  </a:lnTo>
                  <a:lnTo>
                    <a:pt x="810" y="899"/>
                  </a:lnTo>
                  <a:lnTo>
                    <a:pt x="810" y="899"/>
                  </a:lnTo>
                  <a:lnTo>
                    <a:pt x="808" y="899"/>
                  </a:lnTo>
                  <a:lnTo>
                    <a:pt x="808" y="899"/>
                  </a:lnTo>
                  <a:lnTo>
                    <a:pt x="806" y="899"/>
                  </a:lnTo>
                  <a:lnTo>
                    <a:pt x="806" y="899"/>
                  </a:lnTo>
                  <a:lnTo>
                    <a:pt x="805" y="899"/>
                  </a:lnTo>
                  <a:lnTo>
                    <a:pt x="805" y="899"/>
                  </a:lnTo>
                  <a:lnTo>
                    <a:pt x="804" y="899"/>
                  </a:lnTo>
                  <a:lnTo>
                    <a:pt x="804" y="899"/>
                  </a:lnTo>
                  <a:lnTo>
                    <a:pt x="803" y="899"/>
                  </a:lnTo>
                  <a:lnTo>
                    <a:pt x="803" y="899"/>
                  </a:lnTo>
                  <a:lnTo>
                    <a:pt x="802" y="899"/>
                  </a:lnTo>
                  <a:lnTo>
                    <a:pt x="802" y="899"/>
                  </a:lnTo>
                  <a:lnTo>
                    <a:pt x="802" y="899"/>
                  </a:lnTo>
                  <a:lnTo>
                    <a:pt x="802" y="899"/>
                  </a:lnTo>
                  <a:lnTo>
                    <a:pt x="802" y="899"/>
                  </a:lnTo>
                  <a:lnTo>
                    <a:pt x="802" y="899"/>
                  </a:lnTo>
                  <a:lnTo>
                    <a:pt x="802" y="899"/>
                  </a:lnTo>
                  <a:lnTo>
                    <a:pt x="802"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1" y="899"/>
                  </a:lnTo>
                  <a:lnTo>
                    <a:pt x="800" y="899"/>
                  </a:lnTo>
                  <a:lnTo>
                    <a:pt x="800" y="899"/>
                  </a:lnTo>
                  <a:lnTo>
                    <a:pt x="800" y="899"/>
                  </a:lnTo>
                  <a:lnTo>
                    <a:pt x="800" y="899"/>
                  </a:lnTo>
                  <a:lnTo>
                    <a:pt x="800" y="899"/>
                  </a:lnTo>
                  <a:lnTo>
                    <a:pt x="800" y="1246"/>
                  </a:lnTo>
                  <a:lnTo>
                    <a:pt x="800" y="1246"/>
                  </a:lnTo>
                  <a:lnTo>
                    <a:pt x="800" y="1247"/>
                  </a:lnTo>
                  <a:lnTo>
                    <a:pt x="800" y="1247"/>
                  </a:lnTo>
                  <a:lnTo>
                    <a:pt x="800" y="1247"/>
                  </a:lnTo>
                  <a:lnTo>
                    <a:pt x="800" y="1247"/>
                  </a:lnTo>
                  <a:lnTo>
                    <a:pt x="800" y="1248"/>
                  </a:lnTo>
                  <a:lnTo>
                    <a:pt x="795" y="1248"/>
                  </a:lnTo>
                  <a:lnTo>
                    <a:pt x="795" y="1248"/>
                  </a:lnTo>
                  <a:lnTo>
                    <a:pt x="794" y="1248"/>
                  </a:lnTo>
                  <a:lnTo>
                    <a:pt x="794" y="1248"/>
                  </a:lnTo>
                  <a:lnTo>
                    <a:pt x="794" y="1248"/>
                  </a:lnTo>
                  <a:lnTo>
                    <a:pt x="794"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2" y="1248"/>
                  </a:lnTo>
                  <a:lnTo>
                    <a:pt x="792" y="1250"/>
                  </a:lnTo>
                  <a:lnTo>
                    <a:pt x="792" y="1250"/>
                  </a:lnTo>
                  <a:lnTo>
                    <a:pt x="792" y="1250"/>
                  </a:lnTo>
                  <a:lnTo>
                    <a:pt x="792" y="1250"/>
                  </a:lnTo>
                  <a:lnTo>
                    <a:pt x="792" y="899"/>
                  </a:lnTo>
                  <a:lnTo>
                    <a:pt x="786" y="899"/>
                  </a:lnTo>
                  <a:lnTo>
                    <a:pt x="786" y="1252"/>
                  </a:lnTo>
                  <a:lnTo>
                    <a:pt x="782" y="1252"/>
                  </a:lnTo>
                  <a:lnTo>
                    <a:pt x="782" y="1252"/>
                  </a:lnTo>
                  <a:lnTo>
                    <a:pt x="781" y="1252"/>
                  </a:lnTo>
                  <a:lnTo>
                    <a:pt x="781" y="1252"/>
                  </a:lnTo>
                  <a:lnTo>
                    <a:pt x="779" y="1252"/>
                  </a:lnTo>
                  <a:lnTo>
                    <a:pt x="779" y="1252"/>
                  </a:lnTo>
                  <a:lnTo>
                    <a:pt x="778" y="1252"/>
                  </a:lnTo>
                  <a:lnTo>
                    <a:pt x="778" y="1252"/>
                  </a:lnTo>
                  <a:lnTo>
                    <a:pt x="778" y="1252"/>
                  </a:lnTo>
                  <a:lnTo>
                    <a:pt x="778" y="1252"/>
                  </a:lnTo>
                  <a:lnTo>
                    <a:pt x="778" y="1252"/>
                  </a:lnTo>
                  <a:lnTo>
                    <a:pt x="778" y="1252"/>
                  </a:lnTo>
                  <a:lnTo>
                    <a:pt x="778" y="1252"/>
                  </a:lnTo>
                  <a:lnTo>
                    <a:pt x="778" y="1252"/>
                  </a:lnTo>
                  <a:lnTo>
                    <a:pt x="777" y="1252"/>
                  </a:lnTo>
                  <a:lnTo>
                    <a:pt x="777" y="1252"/>
                  </a:lnTo>
                  <a:lnTo>
                    <a:pt x="777" y="1252"/>
                  </a:lnTo>
                  <a:lnTo>
                    <a:pt x="777" y="1252"/>
                  </a:lnTo>
                  <a:lnTo>
                    <a:pt x="777" y="1252"/>
                  </a:lnTo>
                  <a:lnTo>
                    <a:pt x="777" y="1252"/>
                  </a:lnTo>
                  <a:lnTo>
                    <a:pt x="777" y="1252"/>
                  </a:lnTo>
                  <a:lnTo>
                    <a:pt x="777" y="1253"/>
                  </a:lnTo>
                  <a:lnTo>
                    <a:pt x="768" y="1253"/>
                  </a:lnTo>
                  <a:lnTo>
                    <a:pt x="768" y="1253"/>
                  </a:lnTo>
                  <a:lnTo>
                    <a:pt x="768" y="1253"/>
                  </a:lnTo>
                  <a:lnTo>
                    <a:pt x="768" y="1256"/>
                  </a:lnTo>
                  <a:lnTo>
                    <a:pt x="768" y="1256"/>
                  </a:lnTo>
                  <a:lnTo>
                    <a:pt x="768" y="899"/>
                  </a:lnTo>
                  <a:lnTo>
                    <a:pt x="767" y="899"/>
                  </a:lnTo>
                  <a:lnTo>
                    <a:pt x="767" y="899"/>
                  </a:lnTo>
                  <a:lnTo>
                    <a:pt x="767" y="899"/>
                  </a:lnTo>
                  <a:lnTo>
                    <a:pt x="767" y="1257"/>
                  </a:lnTo>
                  <a:lnTo>
                    <a:pt x="767" y="1257"/>
                  </a:lnTo>
                  <a:lnTo>
                    <a:pt x="767" y="899"/>
                  </a:lnTo>
                  <a:lnTo>
                    <a:pt x="767" y="899"/>
                  </a:lnTo>
                  <a:lnTo>
                    <a:pt x="767" y="899"/>
                  </a:lnTo>
                  <a:lnTo>
                    <a:pt x="767" y="899"/>
                  </a:lnTo>
                  <a:lnTo>
                    <a:pt x="767" y="1257"/>
                  </a:lnTo>
                  <a:lnTo>
                    <a:pt x="767" y="1257"/>
                  </a:lnTo>
                  <a:lnTo>
                    <a:pt x="767" y="899"/>
                  </a:lnTo>
                  <a:lnTo>
                    <a:pt x="766" y="899"/>
                  </a:lnTo>
                  <a:lnTo>
                    <a:pt x="766" y="1257"/>
                  </a:lnTo>
                  <a:lnTo>
                    <a:pt x="766" y="1257"/>
                  </a:lnTo>
                  <a:lnTo>
                    <a:pt x="766" y="1257"/>
                  </a:lnTo>
                  <a:lnTo>
                    <a:pt x="766" y="1257"/>
                  </a:lnTo>
                  <a:lnTo>
                    <a:pt x="766" y="899"/>
                  </a:lnTo>
                  <a:lnTo>
                    <a:pt x="766" y="899"/>
                  </a:lnTo>
                  <a:lnTo>
                    <a:pt x="766" y="899"/>
                  </a:lnTo>
                  <a:lnTo>
                    <a:pt x="766" y="899"/>
                  </a:lnTo>
                  <a:lnTo>
                    <a:pt x="766" y="899"/>
                  </a:lnTo>
                  <a:lnTo>
                    <a:pt x="766" y="899"/>
                  </a:lnTo>
                  <a:lnTo>
                    <a:pt x="766" y="899"/>
                  </a:lnTo>
                  <a:lnTo>
                    <a:pt x="766" y="899"/>
                  </a:lnTo>
                  <a:lnTo>
                    <a:pt x="766" y="1258"/>
                  </a:lnTo>
                  <a:lnTo>
                    <a:pt x="766" y="1258"/>
                  </a:lnTo>
                  <a:lnTo>
                    <a:pt x="766" y="1258"/>
                  </a:lnTo>
                  <a:lnTo>
                    <a:pt x="766" y="1258"/>
                  </a:lnTo>
                  <a:lnTo>
                    <a:pt x="766" y="1258"/>
                  </a:lnTo>
                  <a:lnTo>
                    <a:pt x="766" y="1258"/>
                  </a:lnTo>
                  <a:lnTo>
                    <a:pt x="766" y="1258"/>
                  </a:lnTo>
                  <a:lnTo>
                    <a:pt x="766" y="1258"/>
                  </a:lnTo>
                  <a:lnTo>
                    <a:pt x="766" y="899"/>
                  </a:lnTo>
                  <a:lnTo>
                    <a:pt x="766" y="899"/>
                  </a:lnTo>
                  <a:lnTo>
                    <a:pt x="766" y="899"/>
                  </a:lnTo>
                  <a:lnTo>
                    <a:pt x="766" y="899"/>
                  </a:lnTo>
                  <a:lnTo>
                    <a:pt x="766" y="899"/>
                  </a:lnTo>
                  <a:lnTo>
                    <a:pt x="766" y="899"/>
                  </a:lnTo>
                  <a:lnTo>
                    <a:pt x="766" y="1258"/>
                  </a:lnTo>
                  <a:lnTo>
                    <a:pt x="763" y="1258"/>
                  </a:lnTo>
                  <a:lnTo>
                    <a:pt x="763" y="1258"/>
                  </a:lnTo>
                  <a:lnTo>
                    <a:pt x="760" y="1258"/>
                  </a:lnTo>
                  <a:lnTo>
                    <a:pt x="760" y="1258"/>
                  </a:lnTo>
                  <a:lnTo>
                    <a:pt x="759" y="1258"/>
                  </a:lnTo>
                  <a:lnTo>
                    <a:pt x="759" y="1258"/>
                  </a:lnTo>
                  <a:lnTo>
                    <a:pt x="758" y="1258"/>
                  </a:lnTo>
                  <a:lnTo>
                    <a:pt x="758" y="1258"/>
                  </a:lnTo>
                  <a:lnTo>
                    <a:pt x="757" y="1258"/>
                  </a:lnTo>
                  <a:lnTo>
                    <a:pt x="757" y="1258"/>
                  </a:lnTo>
                  <a:lnTo>
                    <a:pt x="756" y="1258"/>
                  </a:lnTo>
                  <a:lnTo>
                    <a:pt x="756" y="1258"/>
                  </a:lnTo>
                  <a:lnTo>
                    <a:pt x="756" y="1258"/>
                  </a:lnTo>
                  <a:lnTo>
                    <a:pt x="756" y="1258"/>
                  </a:lnTo>
                  <a:lnTo>
                    <a:pt x="755" y="1258"/>
                  </a:lnTo>
                  <a:lnTo>
                    <a:pt x="755" y="1258"/>
                  </a:lnTo>
                  <a:lnTo>
                    <a:pt x="754" y="1258"/>
                  </a:lnTo>
                  <a:lnTo>
                    <a:pt x="754" y="1258"/>
                  </a:lnTo>
                  <a:lnTo>
                    <a:pt x="754" y="1258"/>
                  </a:lnTo>
                  <a:lnTo>
                    <a:pt x="754" y="1258"/>
                  </a:lnTo>
                  <a:lnTo>
                    <a:pt x="754" y="1258"/>
                  </a:lnTo>
                  <a:lnTo>
                    <a:pt x="754" y="1258"/>
                  </a:lnTo>
                  <a:lnTo>
                    <a:pt x="753" y="1258"/>
                  </a:lnTo>
                  <a:lnTo>
                    <a:pt x="753" y="1258"/>
                  </a:lnTo>
                  <a:lnTo>
                    <a:pt x="753" y="1258"/>
                  </a:lnTo>
                  <a:lnTo>
                    <a:pt x="753"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899"/>
                  </a:lnTo>
                  <a:lnTo>
                    <a:pt x="752" y="899"/>
                  </a:lnTo>
                  <a:lnTo>
                    <a:pt x="752" y="1259"/>
                  </a:lnTo>
                  <a:lnTo>
                    <a:pt x="752" y="1259"/>
                  </a:lnTo>
                  <a:lnTo>
                    <a:pt x="752" y="1259"/>
                  </a:lnTo>
                  <a:lnTo>
                    <a:pt x="752" y="1259"/>
                  </a:lnTo>
                  <a:lnTo>
                    <a:pt x="752" y="1259"/>
                  </a:lnTo>
                  <a:lnTo>
                    <a:pt x="752" y="1259"/>
                  </a:lnTo>
                  <a:lnTo>
                    <a:pt x="752" y="1261"/>
                  </a:lnTo>
                  <a:lnTo>
                    <a:pt x="743" y="1261"/>
                  </a:lnTo>
                  <a:lnTo>
                    <a:pt x="743" y="1261"/>
                  </a:lnTo>
                  <a:lnTo>
                    <a:pt x="737" y="1261"/>
                  </a:lnTo>
                  <a:lnTo>
                    <a:pt x="737" y="1261"/>
                  </a:lnTo>
                  <a:lnTo>
                    <a:pt x="737" y="1261"/>
                  </a:lnTo>
                  <a:lnTo>
                    <a:pt x="737" y="1261"/>
                  </a:lnTo>
                  <a:lnTo>
                    <a:pt x="737" y="1261"/>
                  </a:lnTo>
                  <a:lnTo>
                    <a:pt x="737" y="1262"/>
                  </a:lnTo>
                  <a:lnTo>
                    <a:pt x="737" y="1262"/>
                  </a:lnTo>
                  <a:lnTo>
                    <a:pt x="737" y="1262"/>
                  </a:lnTo>
                  <a:lnTo>
                    <a:pt x="736" y="1262"/>
                  </a:lnTo>
                  <a:lnTo>
                    <a:pt x="736" y="1262"/>
                  </a:lnTo>
                  <a:lnTo>
                    <a:pt x="736" y="1262"/>
                  </a:lnTo>
                  <a:lnTo>
                    <a:pt x="736" y="1264"/>
                  </a:lnTo>
                  <a:lnTo>
                    <a:pt x="736" y="1264"/>
                  </a:lnTo>
                  <a:lnTo>
                    <a:pt x="736" y="1264"/>
                  </a:lnTo>
                  <a:lnTo>
                    <a:pt x="736" y="1264"/>
                  </a:lnTo>
                  <a:lnTo>
                    <a:pt x="736" y="1265"/>
                  </a:lnTo>
                  <a:lnTo>
                    <a:pt x="736" y="1265"/>
                  </a:lnTo>
                  <a:lnTo>
                    <a:pt x="736" y="1265"/>
                  </a:lnTo>
                  <a:lnTo>
                    <a:pt x="736" y="1265"/>
                  </a:lnTo>
                  <a:lnTo>
                    <a:pt x="736" y="1265"/>
                  </a:lnTo>
                  <a:lnTo>
                    <a:pt x="732" y="1265"/>
                  </a:lnTo>
                  <a:lnTo>
                    <a:pt x="732" y="1265"/>
                  </a:lnTo>
                  <a:lnTo>
                    <a:pt x="728" y="1265"/>
                  </a:lnTo>
                  <a:lnTo>
                    <a:pt x="728" y="1266"/>
                  </a:lnTo>
                  <a:lnTo>
                    <a:pt x="726" y="1266"/>
                  </a:lnTo>
                  <a:lnTo>
                    <a:pt x="726" y="1266"/>
                  </a:lnTo>
                  <a:lnTo>
                    <a:pt x="726" y="1266"/>
                  </a:lnTo>
                  <a:lnTo>
                    <a:pt x="726" y="1266"/>
                  </a:lnTo>
                  <a:lnTo>
                    <a:pt x="726" y="1266"/>
                  </a:lnTo>
                  <a:lnTo>
                    <a:pt x="726" y="1269"/>
                  </a:lnTo>
                  <a:lnTo>
                    <a:pt x="680" y="1269"/>
                  </a:lnTo>
                  <a:lnTo>
                    <a:pt x="680" y="1269"/>
                  </a:lnTo>
                  <a:lnTo>
                    <a:pt x="680" y="1269"/>
                  </a:lnTo>
                  <a:lnTo>
                    <a:pt x="680" y="1269"/>
                  </a:lnTo>
                  <a:lnTo>
                    <a:pt x="680" y="1269"/>
                  </a:lnTo>
                  <a:lnTo>
                    <a:pt x="680" y="1270"/>
                  </a:lnTo>
                  <a:lnTo>
                    <a:pt x="680" y="1270"/>
                  </a:lnTo>
                  <a:lnTo>
                    <a:pt x="680" y="1270"/>
                  </a:lnTo>
                  <a:lnTo>
                    <a:pt x="680" y="1270"/>
                  </a:lnTo>
                  <a:lnTo>
                    <a:pt x="680" y="1270"/>
                  </a:lnTo>
                  <a:lnTo>
                    <a:pt x="680" y="1270"/>
                  </a:lnTo>
                  <a:lnTo>
                    <a:pt x="680" y="1270"/>
                  </a:lnTo>
                  <a:lnTo>
                    <a:pt x="680" y="1270"/>
                  </a:lnTo>
                  <a:lnTo>
                    <a:pt x="680" y="1271"/>
                  </a:lnTo>
                  <a:lnTo>
                    <a:pt x="680" y="1271"/>
                  </a:lnTo>
                  <a:lnTo>
                    <a:pt x="680" y="1271"/>
                  </a:lnTo>
                  <a:lnTo>
                    <a:pt x="680" y="1271"/>
                  </a:lnTo>
                  <a:lnTo>
                    <a:pt x="680" y="1271"/>
                  </a:lnTo>
                  <a:lnTo>
                    <a:pt x="679" y="1271"/>
                  </a:lnTo>
                  <a:lnTo>
                    <a:pt x="679" y="1273"/>
                  </a:lnTo>
                  <a:lnTo>
                    <a:pt x="677" y="1273"/>
                  </a:lnTo>
                  <a:lnTo>
                    <a:pt x="677" y="1273"/>
                  </a:lnTo>
                  <a:lnTo>
                    <a:pt x="677" y="1273"/>
                  </a:lnTo>
                  <a:lnTo>
                    <a:pt x="677" y="1274"/>
                  </a:lnTo>
                  <a:lnTo>
                    <a:pt x="677" y="1274"/>
                  </a:lnTo>
                  <a:lnTo>
                    <a:pt x="677" y="1275"/>
                  </a:lnTo>
                  <a:lnTo>
                    <a:pt x="677" y="1275"/>
                  </a:lnTo>
                  <a:lnTo>
                    <a:pt x="677" y="1275"/>
                  </a:lnTo>
                  <a:lnTo>
                    <a:pt x="677" y="1275"/>
                  </a:lnTo>
                  <a:lnTo>
                    <a:pt x="677" y="1275"/>
                  </a:lnTo>
                  <a:lnTo>
                    <a:pt x="677" y="1275"/>
                  </a:lnTo>
                  <a:lnTo>
                    <a:pt x="677" y="899"/>
                  </a:lnTo>
                  <a:lnTo>
                    <a:pt x="677" y="899"/>
                  </a:lnTo>
                  <a:lnTo>
                    <a:pt x="677" y="899"/>
                  </a:lnTo>
                  <a:lnTo>
                    <a:pt x="677" y="899"/>
                  </a:lnTo>
                  <a:lnTo>
                    <a:pt x="677" y="1276"/>
                  </a:lnTo>
                  <a:lnTo>
                    <a:pt x="677" y="1276"/>
                  </a:lnTo>
                  <a:lnTo>
                    <a:pt x="677" y="1276"/>
                  </a:lnTo>
                  <a:lnTo>
                    <a:pt x="677" y="1276"/>
                  </a:lnTo>
                  <a:lnTo>
                    <a:pt x="677" y="1276"/>
                  </a:lnTo>
                  <a:lnTo>
                    <a:pt x="677" y="1276"/>
                  </a:lnTo>
                  <a:lnTo>
                    <a:pt x="677" y="1276"/>
                  </a:lnTo>
                  <a:lnTo>
                    <a:pt x="675" y="1276"/>
                  </a:lnTo>
                  <a:lnTo>
                    <a:pt x="675" y="1276"/>
                  </a:lnTo>
                  <a:lnTo>
                    <a:pt x="674" y="1276"/>
                  </a:lnTo>
                  <a:lnTo>
                    <a:pt x="674" y="1276"/>
                  </a:lnTo>
                  <a:lnTo>
                    <a:pt x="674" y="1276"/>
                  </a:lnTo>
                  <a:lnTo>
                    <a:pt x="674" y="1276"/>
                  </a:lnTo>
                  <a:lnTo>
                    <a:pt x="673" y="1276"/>
                  </a:lnTo>
                  <a:lnTo>
                    <a:pt x="673" y="1276"/>
                  </a:lnTo>
                  <a:lnTo>
                    <a:pt x="673" y="1276"/>
                  </a:lnTo>
                  <a:lnTo>
                    <a:pt x="673" y="1276"/>
                  </a:lnTo>
                  <a:lnTo>
                    <a:pt x="673" y="1276"/>
                  </a:lnTo>
                  <a:lnTo>
                    <a:pt x="673" y="1276"/>
                  </a:lnTo>
                  <a:lnTo>
                    <a:pt x="673" y="1276"/>
                  </a:lnTo>
                  <a:lnTo>
                    <a:pt x="673" y="899"/>
                  </a:lnTo>
                  <a:lnTo>
                    <a:pt x="663" y="899"/>
                  </a:lnTo>
                  <a:lnTo>
                    <a:pt x="663" y="899"/>
                  </a:lnTo>
                  <a:lnTo>
                    <a:pt x="663" y="899"/>
                  </a:lnTo>
                  <a:lnTo>
                    <a:pt x="663" y="1278"/>
                  </a:lnTo>
                  <a:lnTo>
                    <a:pt x="653" y="1278"/>
                  </a:lnTo>
                  <a:lnTo>
                    <a:pt x="653" y="1278"/>
                  </a:lnTo>
                  <a:lnTo>
                    <a:pt x="651" y="1278"/>
                  </a:lnTo>
                  <a:lnTo>
                    <a:pt x="651" y="1278"/>
                  </a:lnTo>
                  <a:lnTo>
                    <a:pt x="650" y="1278"/>
                  </a:lnTo>
                  <a:lnTo>
                    <a:pt x="650" y="1278"/>
                  </a:lnTo>
                  <a:lnTo>
                    <a:pt x="649" y="1278"/>
                  </a:lnTo>
                  <a:lnTo>
                    <a:pt x="649" y="1278"/>
                  </a:lnTo>
                  <a:lnTo>
                    <a:pt x="649" y="1278"/>
                  </a:lnTo>
                  <a:lnTo>
                    <a:pt x="649" y="1278"/>
                  </a:lnTo>
                  <a:lnTo>
                    <a:pt x="649" y="1278"/>
                  </a:lnTo>
                  <a:lnTo>
                    <a:pt x="649" y="1278"/>
                  </a:lnTo>
                  <a:lnTo>
                    <a:pt x="649" y="1278"/>
                  </a:lnTo>
                  <a:lnTo>
                    <a:pt x="649" y="1278"/>
                  </a:lnTo>
                  <a:lnTo>
                    <a:pt x="649" y="1278"/>
                  </a:lnTo>
                  <a:lnTo>
                    <a:pt x="649" y="1280"/>
                  </a:lnTo>
                  <a:lnTo>
                    <a:pt x="649" y="1280"/>
                  </a:lnTo>
                  <a:lnTo>
                    <a:pt x="649" y="1280"/>
                  </a:lnTo>
                  <a:lnTo>
                    <a:pt x="649" y="1280"/>
                  </a:lnTo>
                  <a:lnTo>
                    <a:pt x="649" y="1281"/>
                  </a:lnTo>
                  <a:lnTo>
                    <a:pt x="629" y="1281"/>
                  </a:lnTo>
                  <a:lnTo>
                    <a:pt x="629" y="1281"/>
                  </a:lnTo>
                  <a:lnTo>
                    <a:pt x="616" y="1281"/>
                  </a:lnTo>
                  <a:lnTo>
                    <a:pt x="616" y="1281"/>
                  </a:lnTo>
                  <a:lnTo>
                    <a:pt x="612" y="1281"/>
                  </a:lnTo>
                  <a:lnTo>
                    <a:pt x="612" y="1281"/>
                  </a:lnTo>
                  <a:lnTo>
                    <a:pt x="610" y="1281"/>
                  </a:lnTo>
                  <a:lnTo>
                    <a:pt x="610" y="1281"/>
                  </a:lnTo>
                  <a:lnTo>
                    <a:pt x="608" y="1281"/>
                  </a:lnTo>
                  <a:lnTo>
                    <a:pt x="608" y="1281"/>
                  </a:lnTo>
                  <a:lnTo>
                    <a:pt x="607" y="1281"/>
                  </a:lnTo>
                  <a:lnTo>
                    <a:pt x="607" y="1281"/>
                  </a:lnTo>
                  <a:lnTo>
                    <a:pt x="607" y="1281"/>
                  </a:lnTo>
                  <a:lnTo>
                    <a:pt x="607" y="1281"/>
                  </a:lnTo>
                  <a:lnTo>
                    <a:pt x="607" y="1281"/>
                  </a:lnTo>
                  <a:lnTo>
                    <a:pt x="607" y="1281"/>
                  </a:lnTo>
                  <a:lnTo>
                    <a:pt x="607" y="1281"/>
                  </a:lnTo>
                  <a:lnTo>
                    <a:pt x="607" y="1281"/>
                  </a:lnTo>
                  <a:lnTo>
                    <a:pt x="606" y="1281"/>
                  </a:lnTo>
                  <a:lnTo>
                    <a:pt x="606" y="1281"/>
                  </a:lnTo>
                  <a:lnTo>
                    <a:pt x="606" y="1281"/>
                  </a:lnTo>
                  <a:lnTo>
                    <a:pt x="606" y="1281"/>
                  </a:lnTo>
                  <a:lnTo>
                    <a:pt x="606" y="1281"/>
                  </a:lnTo>
                  <a:lnTo>
                    <a:pt x="606" y="1281"/>
                  </a:lnTo>
                  <a:lnTo>
                    <a:pt x="606" y="1281"/>
                  </a:lnTo>
                  <a:lnTo>
                    <a:pt x="606" y="1281"/>
                  </a:lnTo>
                  <a:lnTo>
                    <a:pt x="606" y="1281"/>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3"/>
                  </a:lnTo>
                  <a:lnTo>
                    <a:pt x="605" y="1283"/>
                  </a:lnTo>
                  <a:lnTo>
                    <a:pt x="605" y="1284"/>
                  </a:lnTo>
                  <a:lnTo>
                    <a:pt x="605" y="1284"/>
                  </a:lnTo>
                  <a:lnTo>
                    <a:pt x="605" y="1284"/>
                  </a:lnTo>
                  <a:lnTo>
                    <a:pt x="605" y="1284"/>
                  </a:lnTo>
                  <a:lnTo>
                    <a:pt x="605" y="1285"/>
                  </a:lnTo>
                  <a:lnTo>
                    <a:pt x="602" y="1285"/>
                  </a:lnTo>
                  <a:lnTo>
                    <a:pt x="602" y="1285"/>
                  </a:lnTo>
                  <a:lnTo>
                    <a:pt x="600" y="1285"/>
                  </a:lnTo>
                  <a:lnTo>
                    <a:pt x="600"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7"/>
                  </a:lnTo>
                  <a:lnTo>
                    <a:pt x="598" y="1287"/>
                  </a:lnTo>
                  <a:lnTo>
                    <a:pt x="598" y="1287"/>
                  </a:lnTo>
                  <a:lnTo>
                    <a:pt x="597" y="1287"/>
                  </a:lnTo>
                  <a:lnTo>
                    <a:pt x="597" y="1288"/>
                  </a:lnTo>
                  <a:lnTo>
                    <a:pt x="596" y="1288"/>
                  </a:lnTo>
                  <a:lnTo>
                    <a:pt x="596" y="1288"/>
                  </a:lnTo>
                  <a:lnTo>
                    <a:pt x="595" y="1288"/>
                  </a:lnTo>
                  <a:lnTo>
                    <a:pt x="595" y="1289"/>
                  </a:lnTo>
                  <a:lnTo>
                    <a:pt x="595" y="1289"/>
                  </a:lnTo>
                  <a:lnTo>
                    <a:pt x="595" y="1289"/>
                  </a:lnTo>
                  <a:lnTo>
                    <a:pt x="594" y="1289"/>
                  </a:lnTo>
                  <a:lnTo>
                    <a:pt x="594" y="1290"/>
                  </a:lnTo>
                  <a:lnTo>
                    <a:pt x="592" y="1290"/>
                  </a:lnTo>
                  <a:lnTo>
                    <a:pt x="592" y="1290"/>
                  </a:lnTo>
                  <a:lnTo>
                    <a:pt x="591" y="1290"/>
                  </a:lnTo>
                  <a:lnTo>
                    <a:pt x="591" y="1290"/>
                  </a:lnTo>
                  <a:lnTo>
                    <a:pt x="590" y="1290"/>
                  </a:lnTo>
                  <a:lnTo>
                    <a:pt x="590" y="1290"/>
                  </a:lnTo>
                  <a:lnTo>
                    <a:pt x="589" y="1290"/>
                  </a:lnTo>
                  <a:lnTo>
                    <a:pt x="589" y="1290"/>
                  </a:lnTo>
                  <a:lnTo>
                    <a:pt x="588" y="1290"/>
                  </a:lnTo>
                  <a:lnTo>
                    <a:pt x="588" y="1290"/>
                  </a:lnTo>
                  <a:lnTo>
                    <a:pt x="588" y="1290"/>
                  </a:lnTo>
                  <a:lnTo>
                    <a:pt x="588" y="1290"/>
                  </a:lnTo>
                  <a:lnTo>
                    <a:pt x="587" y="1290"/>
                  </a:lnTo>
                  <a:lnTo>
                    <a:pt x="587" y="1290"/>
                  </a:lnTo>
                  <a:lnTo>
                    <a:pt x="587" y="1290"/>
                  </a:lnTo>
                  <a:lnTo>
                    <a:pt x="587" y="1290"/>
                  </a:lnTo>
                  <a:lnTo>
                    <a:pt x="587" y="1290"/>
                  </a:lnTo>
                  <a:lnTo>
                    <a:pt x="587"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1"/>
                  </a:lnTo>
                  <a:lnTo>
                    <a:pt x="582" y="1291"/>
                  </a:lnTo>
                  <a:lnTo>
                    <a:pt x="582" y="1291"/>
                  </a:lnTo>
                  <a:lnTo>
                    <a:pt x="582" y="1291"/>
                  </a:lnTo>
                  <a:lnTo>
                    <a:pt x="582" y="1292"/>
                  </a:lnTo>
                  <a:lnTo>
                    <a:pt x="582" y="1292"/>
                  </a:lnTo>
                  <a:lnTo>
                    <a:pt x="582" y="1292"/>
                  </a:lnTo>
                  <a:lnTo>
                    <a:pt x="582" y="1292"/>
                  </a:lnTo>
                  <a:lnTo>
                    <a:pt x="582" y="1292"/>
                  </a:lnTo>
                  <a:lnTo>
                    <a:pt x="581" y="1292"/>
                  </a:lnTo>
                  <a:lnTo>
                    <a:pt x="581" y="1292"/>
                  </a:lnTo>
                  <a:lnTo>
                    <a:pt x="580" y="1292"/>
                  </a:lnTo>
                  <a:lnTo>
                    <a:pt x="580" y="1292"/>
                  </a:lnTo>
                  <a:lnTo>
                    <a:pt x="579" y="1292"/>
                  </a:lnTo>
                  <a:lnTo>
                    <a:pt x="579" y="1292"/>
                  </a:lnTo>
                  <a:lnTo>
                    <a:pt x="576" y="1292"/>
                  </a:lnTo>
                  <a:lnTo>
                    <a:pt x="576" y="1292"/>
                  </a:lnTo>
                  <a:lnTo>
                    <a:pt x="574" y="1292"/>
                  </a:lnTo>
                  <a:lnTo>
                    <a:pt x="574"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3"/>
                  </a:lnTo>
                  <a:lnTo>
                    <a:pt x="554" y="1293"/>
                  </a:lnTo>
                  <a:lnTo>
                    <a:pt x="554" y="1293"/>
                  </a:lnTo>
                  <a:lnTo>
                    <a:pt x="554" y="1293"/>
                  </a:lnTo>
                  <a:lnTo>
                    <a:pt x="554" y="1294"/>
                  </a:lnTo>
                  <a:lnTo>
                    <a:pt x="551" y="1294"/>
                  </a:lnTo>
                  <a:lnTo>
                    <a:pt x="551" y="1294"/>
                  </a:lnTo>
                  <a:lnTo>
                    <a:pt x="550" y="1294"/>
                  </a:lnTo>
                  <a:lnTo>
                    <a:pt x="550"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899"/>
                  </a:lnTo>
                  <a:lnTo>
                    <a:pt x="548" y="899"/>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899"/>
                  </a:lnTo>
                  <a:lnTo>
                    <a:pt x="548" y="899"/>
                  </a:lnTo>
                  <a:lnTo>
                    <a:pt x="548" y="1297"/>
                  </a:lnTo>
                  <a:lnTo>
                    <a:pt x="548" y="1297"/>
                  </a:lnTo>
                  <a:lnTo>
                    <a:pt x="548" y="1297"/>
                  </a:lnTo>
                  <a:lnTo>
                    <a:pt x="548" y="1297"/>
                  </a:lnTo>
                  <a:lnTo>
                    <a:pt x="548" y="1298"/>
                  </a:lnTo>
                  <a:lnTo>
                    <a:pt x="538" y="1298"/>
                  </a:lnTo>
                  <a:lnTo>
                    <a:pt x="538" y="1298"/>
                  </a:lnTo>
                  <a:lnTo>
                    <a:pt x="534" y="1298"/>
                  </a:lnTo>
                  <a:lnTo>
                    <a:pt x="534" y="1298"/>
                  </a:lnTo>
                  <a:lnTo>
                    <a:pt x="533" y="1298"/>
                  </a:lnTo>
                  <a:lnTo>
                    <a:pt x="533" y="1298"/>
                  </a:lnTo>
                  <a:lnTo>
                    <a:pt x="532" y="1298"/>
                  </a:lnTo>
                  <a:lnTo>
                    <a:pt x="532" y="1298"/>
                  </a:lnTo>
                  <a:lnTo>
                    <a:pt x="532" y="1298"/>
                  </a:lnTo>
                  <a:lnTo>
                    <a:pt x="532" y="1298"/>
                  </a:lnTo>
                  <a:lnTo>
                    <a:pt x="531" y="1298"/>
                  </a:lnTo>
                  <a:lnTo>
                    <a:pt x="531" y="1298"/>
                  </a:lnTo>
                  <a:lnTo>
                    <a:pt x="531" y="1298"/>
                  </a:lnTo>
                  <a:lnTo>
                    <a:pt x="531" y="1298"/>
                  </a:lnTo>
                  <a:lnTo>
                    <a:pt x="530" y="1298"/>
                  </a:lnTo>
                  <a:lnTo>
                    <a:pt x="530" y="1298"/>
                  </a:lnTo>
                  <a:lnTo>
                    <a:pt x="530" y="1298"/>
                  </a:lnTo>
                  <a:lnTo>
                    <a:pt x="530" y="1298"/>
                  </a:lnTo>
                  <a:lnTo>
                    <a:pt x="530" y="1298"/>
                  </a:lnTo>
                  <a:lnTo>
                    <a:pt x="530" y="1298"/>
                  </a:lnTo>
                  <a:lnTo>
                    <a:pt x="530" y="1298"/>
                  </a:lnTo>
                  <a:lnTo>
                    <a:pt x="530" y="1298"/>
                  </a:lnTo>
                  <a:lnTo>
                    <a:pt x="530" y="1298"/>
                  </a:lnTo>
                  <a:lnTo>
                    <a:pt x="530" y="1299"/>
                  </a:lnTo>
                  <a:lnTo>
                    <a:pt x="529" y="1299"/>
                  </a:lnTo>
                  <a:lnTo>
                    <a:pt x="529" y="1299"/>
                  </a:lnTo>
                  <a:lnTo>
                    <a:pt x="529" y="1299"/>
                  </a:lnTo>
                  <a:lnTo>
                    <a:pt x="529" y="1300"/>
                  </a:lnTo>
                  <a:lnTo>
                    <a:pt x="528" y="1300"/>
                  </a:lnTo>
                  <a:lnTo>
                    <a:pt x="528" y="1300"/>
                  </a:lnTo>
                  <a:lnTo>
                    <a:pt x="527" y="1300"/>
                  </a:lnTo>
                  <a:lnTo>
                    <a:pt x="527" y="1300"/>
                  </a:lnTo>
                  <a:lnTo>
                    <a:pt x="527" y="1300"/>
                  </a:lnTo>
                  <a:lnTo>
                    <a:pt x="527" y="899"/>
                  </a:lnTo>
                  <a:lnTo>
                    <a:pt x="527" y="899"/>
                  </a:lnTo>
                  <a:lnTo>
                    <a:pt x="527" y="1300"/>
                  </a:lnTo>
                  <a:lnTo>
                    <a:pt x="527" y="1300"/>
                  </a:lnTo>
                  <a:lnTo>
                    <a:pt x="527" y="899"/>
                  </a:lnTo>
                  <a:lnTo>
                    <a:pt x="527" y="899"/>
                  </a:lnTo>
                  <a:lnTo>
                    <a:pt x="527" y="1300"/>
                  </a:lnTo>
                  <a:lnTo>
                    <a:pt x="527" y="1300"/>
                  </a:lnTo>
                  <a:lnTo>
                    <a:pt x="527" y="899"/>
                  </a:lnTo>
                  <a:lnTo>
                    <a:pt x="527" y="899"/>
                  </a:lnTo>
                  <a:lnTo>
                    <a:pt x="527" y="899"/>
                  </a:lnTo>
                  <a:lnTo>
                    <a:pt x="527" y="899"/>
                  </a:lnTo>
                  <a:lnTo>
                    <a:pt x="527" y="899"/>
                  </a:lnTo>
                  <a:lnTo>
                    <a:pt x="527" y="899"/>
                  </a:lnTo>
                  <a:lnTo>
                    <a:pt x="527" y="1300"/>
                  </a:lnTo>
                  <a:lnTo>
                    <a:pt x="527" y="1300"/>
                  </a:lnTo>
                  <a:lnTo>
                    <a:pt x="527" y="1300"/>
                  </a:lnTo>
                  <a:lnTo>
                    <a:pt x="527" y="1300"/>
                  </a:lnTo>
                  <a:lnTo>
                    <a:pt x="527" y="899"/>
                  </a:lnTo>
                  <a:lnTo>
                    <a:pt x="527" y="899"/>
                  </a:lnTo>
                  <a:lnTo>
                    <a:pt x="527" y="1300"/>
                  </a:lnTo>
                  <a:lnTo>
                    <a:pt x="527" y="1300"/>
                  </a:lnTo>
                  <a:lnTo>
                    <a:pt x="527" y="1300"/>
                  </a:lnTo>
                  <a:lnTo>
                    <a:pt x="527" y="1300"/>
                  </a:lnTo>
                  <a:lnTo>
                    <a:pt x="527" y="1300"/>
                  </a:lnTo>
                  <a:lnTo>
                    <a:pt x="527" y="1300"/>
                  </a:lnTo>
                  <a:lnTo>
                    <a:pt x="527" y="899"/>
                  </a:lnTo>
                  <a:lnTo>
                    <a:pt x="527" y="899"/>
                  </a:lnTo>
                  <a:lnTo>
                    <a:pt x="527"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899"/>
                  </a:lnTo>
                  <a:lnTo>
                    <a:pt x="525" y="899"/>
                  </a:lnTo>
                  <a:lnTo>
                    <a:pt x="525" y="899"/>
                  </a:lnTo>
                  <a:lnTo>
                    <a:pt x="525" y="899"/>
                  </a:lnTo>
                  <a:lnTo>
                    <a:pt x="525" y="899"/>
                  </a:lnTo>
                  <a:lnTo>
                    <a:pt x="522" y="899"/>
                  </a:lnTo>
                  <a:lnTo>
                    <a:pt x="522" y="1306"/>
                  </a:lnTo>
                  <a:lnTo>
                    <a:pt x="521" y="1306"/>
                  </a:lnTo>
                  <a:lnTo>
                    <a:pt x="521" y="899"/>
                  </a:lnTo>
                  <a:lnTo>
                    <a:pt x="520" y="899"/>
                  </a:lnTo>
                  <a:lnTo>
                    <a:pt x="520" y="899"/>
                  </a:lnTo>
                  <a:lnTo>
                    <a:pt x="520" y="899"/>
                  </a:lnTo>
                  <a:lnTo>
                    <a:pt x="520" y="899"/>
                  </a:lnTo>
                  <a:lnTo>
                    <a:pt x="519" y="899"/>
                  </a:lnTo>
                  <a:lnTo>
                    <a:pt x="519" y="899"/>
                  </a:lnTo>
                  <a:lnTo>
                    <a:pt x="519" y="899"/>
                  </a:lnTo>
                  <a:lnTo>
                    <a:pt x="519" y="899"/>
                  </a:lnTo>
                  <a:lnTo>
                    <a:pt x="519" y="899"/>
                  </a:lnTo>
                  <a:lnTo>
                    <a:pt x="519" y="899"/>
                  </a:lnTo>
                  <a:lnTo>
                    <a:pt x="519" y="899"/>
                  </a:lnTo>
                  <a:lnTo>
                    <a:pt x="519" y="1306"/>
                  </a:lnTo>
                  <a:lnTo>
                    <a:pt x="519" y="1306"/>
                  </a:lnTo>
                  <a:lnTo>
                    <a:pt x="519" y="899"/>
                  </a:lnTo>
                  <a:lnTo>
                    <a:pt x="519" y="899"/>
                  </a:lnTo>
                  <a:lnTo>
                    <a:pt x="519" y="899"/>
                  </a:lnTo>
                  <a:lnTo>
                    <a:pt x="519" y="899"/>
                  </a:lnTo>
                  <a:lnTo>
                    <a:pt x="519" y="1307"/>
                  </a:lnTo>
                  <a:lnTo>
                    <a:pt x="519" y="1307"/>
                  </a:lnTo>
                  <a:lnTo>
                    <a:pt x="519" y="1307"/>
                  </a:lnTo>
                  <a:lnTo>
                    <a:pt x="519" y="1307"/>
                  </a:lnTo>
                  <a:lnTo>
                    <a:pt x="519" y="1307"/>
                  </a:lnTo>
                  <a:lnTo>
                    <a:pt x="519" y="1307"/>
                  </a:lnTo>
                  <a:lnTo>
                    <a:pt x="519" y="899"/>
                  </a:lnTo>
                  <a:lnTo>
                    <a:pt x="519" y="899"/>
                  </a:lnTo>
                  <a:lnTo>
                    <a:pt x="519" y="899"/>
                  </a:lnTo>
                  <a:lnTo>
                    <a:pt x="519" y="899"/>
                  </a:lnTo>
                  <a:lnTo>
                    <a:pt x="519" y="899"/>
                  </a:lnTo>
                  <a:lnTo>
                    <a:pt x="519" y="899"/>
                  </a:lnTo>
                  <a:lnTo>
                    <a:pt x="519" y="1308"/>
                  </a:lnTo>
                  <a:lnTo>
                    <a:pt x="519" y="1308"/>
                  </a:lnTo>
                  <a:lnTo>
                    <a:pt x="519" y="1308"/>
                  </a:lnTo>
                  <a:lnTo>
                    <a:pt x="514" y="1308"/>
                  </a:lnTo>
                  <a:lnTo>
                    <a:pt x="514" y="1308"/>
                  </a:lnTo>
                  <a:lnTo>
                    <a:pt x="512" y="1308"/>
                  </a:lnTo>
                  <a:lnTo>
                    <a:pt x="512" y="1308"/>
                  </a:lnTo>
                  <a:lnTo>
                    <a:pt x="511" y="1308"/>
                  </a:lnTo>
                  <a:lnTo>
                    <a:pt x="511" y="1308"/>
                  </a:lnTo>
                  <a:lnTo>
                    <a:pt x="511" y="1308"/>
                  </a:lnTo>
                  <a:lnTo>
                    <a:pt x="511" y="1308"/>
                  </a:lnTo>
                  <a:lnTo>
                    <a:pt x="511" y="1308"/>
                  </a:lnTo>
                  <a:lnTo>
                    <a:pt x="511" y="1308"/>
                  </a:lnTo>
                  <a:lnTo>
                    <a:pt x="511" y="1308"/>
                  </a:lnTo>
                  <a:lnTo>
                    <a:pt x="511" y="1309"/>
                  </a:lnTo>
                  <a:lnTo>
                    <a:pt x="511" y="1309"/>
                  </a:lnTo>
                  <a:lnTo>
                    <a:pt x="511" y="1309"/>
                  </a:lnTo>
                  <a:lnTo>
                    <a:pt x="511" y="1309"/>
                  </a:lnTo>
                  <a:lnTo>
                    <a:pt x="511" y="1312"/>
                  </a:lnTo>
                  <a:lnTo>
                    <a:pt x="510" y="1312"/>
                  </a:lnTo>
                  <a:lnTo>
                    <a:pt x="510" y="1314"/>
                  </a:lnTo>
                  <a:lnTo>
                    <a:pt x="510" y="1314"/>
                  </a:lnTo>
                  <a:lnTo>
                    <a:pt x="510" y="1314"/>
                  </a:lnTo>
                  <a:lnTo>
                    <a:pt x="510" y="1314"/>
                  </a:lnTo>
                  <a:lnTo>
                    <a:pt x="510" y="1314"/>
                  </a:lnTo>
                  <a:lnTo>
                    <a:pt x="477" y="1314"/>
                  </a:lnTo>
                  <a:lnTo>
                    <a:pt x="477" y="899"/>
                  </a:lnTo>
                  <a:lnTo>
                    <a:pt x="477" y="899"/>
                  </a:lnTo>
                  <a:lnTo>
                    <a:pt x="477" y="1315"/>
                  </a:lnTo>
                  <a:lnTo>
                    <a:pt x="477" y="1315"/>
                  </a:lnTo>
                  <a:lnTo>
                    <a:pt x="477" y="1315"/>
                  </a:lnTo>
                  <a:lnTo>
                    <a:pt x="475" y="1315"/>
                  </a:lnTo>
                  <a:lnTo>
                    <a:pt x="475" y="1316"/>
                  </a:lnTo>
                  <a:lnTo>
                    <a:pt x="474" y="1316"/>
                  </a:lnTo>
                  <a:lnTo>
                    <a:pt x="474" y="1317"/>
                  </a:lnTo>
                  <a:lnTo>
                    <a:pt x="472" y="1317"/>
                  </a:lnTo>
                  <a:lnTo>
                    <a:pt x="472" y="1317"/>
                  </a:lnTo>
                  <a:lnTo>
                    <a:pt x="472" y="1317"/>
                  </a:lnTo>
                  <a:lnTo>
                    <a:pt x="472" y="1317"/>
                  </a:lnTo>
                  <a:lnTo>
                    <a:pt x="471" y="1317"/>
                  </a:lnTo>
                  <a:lnTo>
                    <a:pt x="471" y="1317"/>
                  </a:lnTo>
                  <a:lnTo>
                    <a:pt x="471" y="1317"/>
                  </a:lnTo>
                  <a:lnTo>
                    <a:pt x="471" y="1317"/>
                  </a:lnTo>
                  <a:lnTo>
                    <a:pt x="471" y="1317"/>
                  </a:lnTo>
                  <a:lnTo>
                    <a:pt x="471" y="1317"/>
                  </a:lnTo>
                  <a:lnTo>
                    <a:pt x="471" y="1317"/>
                  </a:lnTo>
                  <a:lnTo>
                    <a:pt x="471" y="1317"/>
                  </a:lnTo>
                  <a:lnTo>
                    <a:pt x="470" y="1317"/>
                  </a:lnTo>
                  <a:lnTo>
                    <a:pt x="470" y="1317"/>
                  </a:lnTo>
                  <a:lnTo>
                    <a:pt x="470" y="1317"/>
                  </a:lnTo>
                  <a:lnTo>
                    <a:pt x="470" y="1317"/>
                  </a:lnTo>
                  <a:lnTo>
                    <a:pt x="470" y="1317"/>
                  </a:lnTo>
                  <a:lnTo>
                    <a:pt x="470" y="1318"/>
                  </a:lnTo>
                  <a:lnTo>
                    <a:pt x="464" y="1318"/>
                  </a:lnTo>
                  <a:lnTo>
                    <a:pt x="464" y="1318"/>
                  </a:lnTo>
                  <a:lnTo>
                    <a:pt x="463" y="1318"/>
                  </a:lnTo>
                  <a:lnTo>
                    <a:pt x="463" y="1318"/>
                  </a:lnTo>
                  <a:lnTo>
                    <a:pt x="462" y="1318"/>
                  </a:lnTo>
                  <a:lnTo>
                    <a:pt x="462" y="1318"/>
                  </a:lnTo>
                  <a:lnTo>
                    <a:pt x="461" y="1318"/>
                  </a:lnTo>
                  <a:lnTo>
                    <a:pt x="461" y="1318"/>
                  </a:lnTo>
                  <a:lnTo>
                    <a:pt x="460" y="1318"/>
                  </a:lnTo>
                  <a:lnTo>
                    <a:pt x="460" y="1318"/>
                  </a:lnTo>
                  <a:lnTo>
                    <a:pt x="460" y="1318"/>
                  </a:lnTo>
                  <a:lnTo>
                    <a:pt x="460" y="1318"/>
                  </a:lnTo>
                  <a:lnTo>
                    <a:pt x="459" y="1318"/>
                  </a:lnTo>
                  <a:lnTo>
                    <a:pt x="459"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899"/>
                  </a:lnTo>
                  <a:lnTo>
                    <a:pt x="456"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5"/>
                  </a:lnTo>
                  <a:lnTo>
                    <a:pt x="451" y="1325"/>
                  </a:lnTo>
                  <a:lnTo>
                    <a:pt x="451" y="1325"/>
                  </a:lnTo>
                  <a:lnTo>
                    <a:pt x="450" y="1325"/>
                  </a:lnTo>
                  <a:lnTo>
                    <a:pt x="450" y="1325"/>
                  </a:lnTo>
                  <a:lnTo>
                    <a:pt x="449" y="1325"/>
                  </a:lnTo>
                  <a:lnTo>
                    <a:pt x="449"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7" y="1325"/>
                  </a:lnTo>
                  <a:lnTo>
                    <a:pt x="447" y="1325"/>
                  </a:lnTo>
                  <a:lnTo>
                    <a:pt x="447" y="1325"/>
                  </a:lnTo>
                  <a:lnTo>
                    <a:pt x="447" y="1327"/>
                  </a:lnTo>
                  <a:lnTo>
                    <a:pt x="439" y="1327"/>
                  </a:lnTo>
                  <a:lnTo>
                    <a:pt x="439" y="1327"/>
                  </a:lnTo>
                  <a:lnTo>
                    <a:pt x="436" y="1327"/>
                  </a:lnTo>
                  <a:lnTo>
                    <a:pt x="436" y="1327"/>
                  </a:lnTo>
                  <a:lnTo>
                    <a:pt x="433" y="1327"/>
                  </a:lnTo>
                  <a:lnTo>
                    <a:pt x="433" y="1327"/>
                  </a:lnTo>
                  <a:lnTo>
                    <a:pt x="431" y="1327"/>
                  </a:lnTo>
                  <a:lnTo>
                    <a:pt x="431"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9"/>
                  </a:lnTo>
                  <a:lnTo>
                    <a:pt x="430" y="1329"/>
                  </a:lnTo>
                  <a:lnTo>
                    <a:pt x="430" y="1330"/>
                  </a:lnTo>
                  <a:lnTo>
                    <a:pt x="430" y="1330"/>
                  </a:lnTo>
                  <a:lnTo>
                    <a:pt x="430" y="1330"/>
                  </a:lnTo>
                  <a:lnTo>
                    <a:pt x="430" y="1330"/>
                  </a:lnTo>
                  <a:lnTo>
                    <a:pt x="430" y="1331"/>
                  </a:lnTo>
                  <a:lnTo>
                    <a:pt x="430" y="1331"/>
                  </a:lnTo>
                  <a:lnTo>
                    <a:pt x="430" y="1331"/>
                  </a:lnTo>
                  <a:lnTo>
                    <a:pt x="424" y="1331"/>
                  </a:lnTo>
                  <a:lnTo>
                    <a:pt x="424" y="1331"/>
                  </a:lnTo>
                  <a:lnTo>
                    <a:pt x="418" y="1331"/>
                  </a:lnTo>
                  <a:lnTo>
                    <a:pt x="418" y="1331"/>
                  </a:lnTo>
                  <a:lnTo>
                    <a:pt x="415" y="1331"/>
                  </a:lnTo>
                  <a:lnTo>
                    <a:pt x="415" y="1331"/>
                  </a:lnTo>
                  <a:lnTo>
                    <a:pt x="413" y="1331"/>
                  </a:lnTo>
                  <a:lnTo>
                    <a:pt x="413" y="1331"/>
                  </a:lnTo>
                  <a:lnTo>
                    <a:pt x="412" y="1331"/>
                  </a:lnTo>
                  <a:lnTo>
                    <a:pt x="412" y="1331"/>
                  </a:lnTo>
                  <a:lnTo>
                    <a:pt x="410" y="1331"/>
                  </a:lnTo>
                  <a:lnTo>
                    <a:pt x="410" y="1331"/>
                  </a:lnTo>
                  <a:lnTo>
                    <a:pt x="409" y="1331"/>
                  </a:lnTo>
                  <a:lnTo>
                    <a:pt x="409" y="1331"/>
                  </a:lnTo>
                  <a:lnTo>
                    <a:pt x="407" y="1331"/>
                  </a:lnTo>
                  <a:lnTo>
                    <a:pt x="407" y="1331"/>
                  </a:lnTo>
                  <a:lnTo>
                    <a:pt x="406" y="1331"/>
                  </a:lnTo>
                  <a:lnTo>
                    <a:pt x="406" y="1331"/>
                  </a:lnTo>
                  <a:lnTo>
                    <a:pt x="405" y="1331"/>
                  </a:lnTo>
                  <a:lnTo>
                    <a:pt x="405" y="1331"/>
                  </a:lnTo>
                  <a:lnTo>
                    <a:pt x="405" y="1331"/>
                  </a:lnTo>
                  <a:lnTo>
                    <a:pt x="405" y="1331"/>
                  </a:lnTo>
                  <a:lnTo>
                    <a:pt x="405" y="1331"/>
                  </a:lnTo>
                  <a:lnTo>
                    <a:pt x="405" y="1331"/>
                  </a:lnTo>
                  <a:lnTo>
                    <a:pt x="404" y="1331"/>
                  </a:lnTo>
                  <a:lnTo>
                    <a:pt x="404" y="1331"/>
                  </a:lnTo>
                  <a:lnTo>
                    <a:pt x="403" y="1331"/>
                  </a:lnTo>
                  <a:lnTo>
                    <a:pt x="403"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2"/>
                  </a:lnTo>
                  <a:lnTo>
                    <a:pt x="400" y="1332"/>
                  </a:lnTo>
                  <a:lnTo>
                    <a:pt x="400" y="899"/>
                  </a:lnTo>
                  <a:lnTo>
                    <a:pt x="400" y="899"/>
                  </a:lnTo>
                  <a:lnTo>
                    <a:pt x="400" y="899"/>
                  </a:lnTo>
                  <a:lnTo>
                    <a:pt x="400" y="899"/>
                  </a:lnTo>
                  <a:lnTo>
                    <a:pt x="400" y="1333"/>
                  </a:lnTo>
                  <a:lnTo>
                    <a:pt x="399" y="1333"/>
                  </a:lnTo>
                  <a:lnTo>
                    <a:pt x="399" y="899"/>
                  </a:lnTo>
                  <a:lnTo>
                    <a:pt x="399" y="899"/>
                  </a:lnTo>
                  <a:lnTo>
                    <a:pt x="399" y="899"/>
                  </a:lnTo>
                  <a:lnTo>
                    <a:pt x="399" y="899"/>
                  </a:lnTo>
                  <a:lnTo>
                    <a:pt x="399" y="1334"/>
                  </a:lnTo>
                  <a:lnTo>
                    <a:pt x="398" y="1334"/>
                  </a:lnTo>
                  <a:lnTo>
                    <a:pt x="398" y="1334"/>
                  </a:lnTo>
                  <a:lnTo>
                    <a:pt x="398" y="1334"/>
                  </a:lnTo>
                  <a:lnTo>
                    <a:pt x="398" y="1334"/>
                  </a:lnTo>
                  <a:lnTo>
                    <a:pt x="398" y="1334"/>
                  </a:lnTo>
                  <a:lnTo>
                    <a:pt x="398" y="1335"/>
                  </a:lnTo>
                  <a:lnTo>
                    <a:pt x="398" y="1335"/>
                  </a:lnTo>
                  <a:lnTo>
                    <a:pt x="398" y="1335"/>
                  </a:lnTo>
                  <a:lnTo>
                    <a:pt x="398" y="1335"/>
                  </a:lnTo>
                  <a:lnTo>
                    <a:pt x="398" y="1336"/>
                  </a:lnTo>
                  <a:lnTo>
                    <a:pt x="398" y="1336"/>
                  </a:lnTo>
                  <a:lnTo>
                    <a:pt x="398" y="1336"/>
                  </a:lnTo>
                  <a:lnTo>
                    <a:pt x="398" y="1336"/>
                  </a:lnTo>
                  <a:lnTo>
                    <a:pt x="398" y="1336"/>
                  </a:lnTo>
                  <a:lnTo>
                    <a:pt x="398" y="1336"/>
                  </a:lnTo>
                  <a:lnTo>
                    <a:pt x="398" y="1336"/>
                  </a:lnTo>
                  <a:lnTo>
                    <a:pt x="398" y="1336"/>
                  </a:lnTo>
                  <a:lnTo>
                    <a:pt x="398" y="1336"/>
                  </a:lnTo>
                  <a:lnTo>
                    <a:pt x="387" y="1336"/>
                  </a:lnTo>
                  <a:lnTo>
                    <a:pt x="387" y="1336"/>
                  </a:lnTo>
                  <a:lnTo>
                    <a:pt x="384" y="1336"/>
                  </a:lnTo>
                  <a:lnTo>
                    <a:pt x="384" y="1336"/>
                  </a:lnTo>
                  <a:lnTo>
                    <a:pt x="383" y="1336"/>
                  </a:lnTo>
                  <a:lnTo>
                    <a:pt x="383" y="1336"/>
                  </a:lnTo>
                  <a:lnTo>
                    <a:pt x="383" y="1336"/>
                  </a:lnTo>
                  <a:lnTo>
                    <a:pt x="383" y="1337"/>
                  </a:lnTo>
                  <a:lnTo>
                    <a:pt x="383" y="1337"/>
                  </a:lnTo>
                  <a:lnTo>
                    <a:pt x="383" y="1341"/>
                  </a:lnTo>
                  <a:lnTo>
                    <a:pt x="383" y="1341"/>
                  </a:lnTo>
                  <a:lnTo>
                    <a:pt x="383" y="1341"/>
                  </a:lnTo>
                  <a:lnTo>
                    <a:pt x="383" y="1341"/>
                  </a:lnTo>
                  <a:lnTo>
                    <a:pt x="383" y="1342"/>
                  </a:lnTo>
                  <a:lnTo>
                    <a:pt x="383" y="1342"/>
                  </a:lnTo>
                  <a:lnTo>
                    <a:pt x="383" y="1342"/>
                  </a:lnTo>
                  <a:lnTo>
                    <a:pt x="383" y="1342"/>
                  </a:lnTo>
                  <a:lnTo>
                    <a:pt x="383" y="1342"/>
                  </a:lnTo>
                  <a:lnTo>
                    <a:pt x="383" y="1342"/>
                  </a:lnTo>
                  <a:lnTo>
                    <a:pt x="383" y="1342"/>
                  </a:lnTo>
                  <a:lnTo>
                    <a:pt x="382" y="1342"/>
                  </a:lnTo>
                  <a:lnTo>
                    <a:pt x="382" y="1342"/>
                  </a:lnTo>
                  <a:lnTo>
                    <a:pt x="382" y="1342"/>
                  </a:lnTo>
                  <a:lnTo>
                    <a:pt x="382" y="1342"/>
                  </a:lnTo>
                  <a:lnTo>
                    <a:pt x="382" y="1342"/>
                  </a:lnTo>
                  <a:lnTo>
                    <a:pt x="382" y="1347"/>
                  </a:lnTo>
                  <a:lnTo>
                    <a:pt x="382" y="1347"/>
                  </a:lnTo>
                  <a:lnTo>
                    <a:pt x="382" y="1347"/>
                  </a:lnTo>
                  <a:lnTo>
                    <a:pt x="382" y="1347"/>
                  </a:lnTo>
                  <a:lnTo>
                    <a:pt x="382" y="1348"/>
                  </a:lnTo>
                  <a:lnTo>
                    <a:pt x="382" y="1348"/>
                  </a:lnTo>
                  <a:lnTo>
                    <a:pt x="382" y="1348"/>
                  </a:lnTo>
                  <a:lnTo>
                    <a:pt x="382" y="1348"/>
                  </a:lnTo>
                  <a:lnTo>
                    <a:pt x="382" y="899"/>
                  </a:lnTo>
                  <a:lnTo>
                    <a:pt x="381" y="899"/>
                  </a:lnTo>
                  <a:lnTo>
                    <a:pt x="381" y="1349"/>
                  </a:lnTo>
                  <a:lnTo>
                    <a:pt x="380" y="1349"/>
                  </a:lnTo>
                  <a:lnTo>
                    <a:pt x="380" y="1349"/>
                  </a:lnTo>
                  <a:lnTo>
                    <a:pt x="379" y="1349"/>
                  </a:lnTo>
                  <a:lnTo>
                    <a:pt x="379" y="899"/>
                  </a:lnTo>
                  <a:lnTo>
                    <a:pt x="378" y="899"/>
                  </a:lnTo>
                  <a:lnTo>
                    <a:pt x="378" y="899"/>
                  </a:lnTo>
                  <a:lnTo>
                    <a:pt x="378" y="899"/>
                  </a:lnTo>
                  <a:lnTo>
                    <a:pt x="378" y="1349"/>
                  </a:lnTo>
                  <a:lnTo>
                    <a:pt x="378" y="1349"/>
                  </a:lnTo>
                  <a:lnTo>
                    <a:pt x="378" y="1349"/>
                  </a:lnTo>
                  <a:lnTo>
                    <a:pt x="378" y="1349"/>
                  </a:lnTo>
                  <a:lnTo>
                    <a:pt x="378" y="1349"/>
                  </a:lnTo>
                  <a:lnTo>
                    <a:pt x="377" y="134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1349"/>
                  </a:lnTo>
                  <a:lnTo>
                    <a:pt x="377" y="1349"/>
                  </a:lnTo>
                  <a:lnTo>
                    <a:pt x="377" y="1349"/>
                  </a:lnTo>
                  <a:lnTo>
                    <a:pt x="377" y="1349"/>
                  </a:lnTo>
                  <a:lnTo>
                    <a:pt x="377" y="1351"/>
                  </a:lnTo>
                  <a:lnTo>
                    <a:pt x="358" y="1351"/>
                  </a:lnTo>
                  <a:lnTo>
                    <a:pt x="358" y="1351"/>
                  </a:lnTo>
                  <a:lnTo>
                    <a:pt x="354" y="1351"/>
                  </a:lnTo>
                  <a:lnTo>
                    <a:pt x="354" y="1351"/>
                  </a:lnTo>
                  <a:lnTo>
                    <a:pt x="352" y="1351"/>
                  </a:lnTo>
                  <a:lnTo>
                    <a:pt x="352" y="1351"/>
                  </a:lnTo>
                  <a:lnTo>
                    <a:pt x="352" y="1351"/>
                  </a:lnTo>
                  <a:lnTo>
                    <a:pt x="352"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3"/>
                  </a:lnTo>
                  <a:lnTo>
                    <a:pt x="351" y="1353"/>
                  </a:lnTo>
                  <a:lnTo>
                    <a:pt x="351" y="1353"/>
                  </a:lnTo>
                  <a:lnTo>
                    <a:pt x="350" y="1353"/>
                  </a:lnTo>
                  <a:lnTo>
                    <a:pt x="350" y="1353"/>
                  </a:lnTo>
                  <a:lnTo>
                    <a:pt x="350" y="1353"/>
                  </a:lnTo>
                  <a:lnTo>
                    <a:pt x="350" y="1353"/>
                  </a:lnTo>
                  <a:lnTo>
                    <a:pt x="350" y="1353"/>
                  </a:lnTo>
                  <a:lnTo>
                    <a:pt x="350" y="899"/>
                  </a:lnTo>
                  <a:lnTo>
                    <a:pt x="348" y="899"/>
                  </a:lnTo>
                  <a:lnTo>
                    <a:pt x="348" y="899"/>
                  </a:lnTo>
                  <a:lnTo>
                    <a:pt x="347" y="899"/>
                  </a:lnTo>
                  <a:lnTo>
                    <a:pt x="347" y="899"/>
                  </a:lnTo>
                  <a:lnTo>
                    <a:pt x="347" y="899"/>
                  </a:lnTo>
                  <a:lnTo>
                    <a:pt x="347" y="899"/>
                  </a:lnTo>
                  <a:lnTo>
                    <a:pt x="346" y="899"/>
                  </a:lnTo>
                  <a:lnTo>
                    <a:pt x="346" y="899"/>
                  </a:lnTo>
                  <a:lnTo>
                    <a:pt x="346" y="899"/>
                  </a:lnTo>
                  <a:lnTo>
                    <a:pt x="346" y="899"/>
                  </a:lnTo>
                  <a:lnTo>
                    <a:pt x="346" y="899"/>
                  </a:lnTo>
                  <a:lnTo>
                    <a:pt x="346"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4" y="899"/>
                  </a:lnTo>
                  <a:lnTo>
                    <a:pt x="344" y="899"/>
                  </a:lnTo>
                  <a:lnTo>
                    <a:pt x="344" y="899"/>
                  </a:lnTo>
                  <a:lnTo>
                    <a:pt x="344" y="899"/>
                  </a:lnTo>
                  <a:lnTo>
                    <a:pt x="344" y="89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9"/>
                  </a:lnTo>
                  <a:lnTo>
                    <a:pt x="344" y="1359"/>
                  </a:lnTo>
                  <a:lnTo>
                    <a:pt x="344"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60"/>
                  </a:lnTo>
                  <a:lnTo>
                    <a:pt x="342" y="1360"/>
                  </a:lnTo>
                  <a:lnTo>
                    <a:pt x="342" y="1360"/>
                  </a:lnTo>
                  <a:lnTo>
                    <a:pt x="342" y="1360"/>
                  </a:lnTo>
                  <a:lnTo>
                    <a:pt x="342" y="1360"/>
                  </a:lnTo>
                  <a:lnTo>
                    <a:pt x="342" y="1360"/>
                  </a:lnTo>
                  <a:lnTo>
                    <a:pt x="342" y="1362"/>
                  </a:lnTo>
                  <a:lnTo>
                    <a:pt x="342" y="1362"/>
                  </a:lnTo>
                  <a:lnTo>
                    <a:pt x="342" y="1362"/>
                  </a:lnTo>
                  <a:lnTo>
                    <a:pt x="342" y="1362"/>
                  </a:lnTo>
                  <a:lnTo>
                    <a:pt x="342" y="1362"/>
                  </a:lnTo>
                  <a:lnTo>
                    <a:pt x="342" y="1362"/>
                  </a:lnTo>
                  <a:lnTo>
                    <a:pt x="342" y="899"/>
                  </a:lnTo>
                  <a:lnTo>
                    <a:pt x="342" y="899"/>
                  </a:lnTo>
                  <a:lnTo>
                    <a:pt x="342" y="899"/>
                  </a:lnTo>
                  <a:lnTo>
                    <a:pt x="341" y="899"/>
                  </a:lnTo>
                  <a:lnTo>
                    <a:pt x="341" y="899"/>
                  </a:lnTo>
                  <a:lnTo>
                    <a:pt x="340" y="899"/>
                  </a:lnTo>
                  <a:lnTo>
                    <a:pt x="340" y="899"/>
                  </a:lnTo>
                  <a:lnTo>
                    <a:pt x="339" y="899"/>
                  </a:lnTo>
                  <a:lnTo>
                    <a:pt x="339" y="899"/>
                  </a:lnTo>
                  <a:lnTo>
                    <a:pt x="339" y="899"/>
                  </a:lnTo>
                  <a:lnTo>
                    <a:pt x="339" y="899"/>
                  </a:lnTo>
                  <a:lnTo>
                    <a:pt x="339" y="899"/>
                  </a:lnTo>
                  <a:lnTo>
                    <a:pt x="339" y="899"/>
                  </a:lnTo>
                  <a:lnTo>
                    <a:pt x="339" y="899"/>
                  </a:lnTo>
                  <a:lnTo>
                    <a:pt x="339" y="899"/>
                  </a:lnTo>
                  <a:lnTo>
                    <a:pt x="339" y="899"/>
                  </a:lnTo>
                  <a:lnTo>
                    <a:pt x="339" y="899"/>
                  </a:lnTo>
                  <a:lnTo>
                    <a:pt x="338" y="899"/>
                  </a:lnTo>
                  <a:lnTo>
                    <a:pt x="338" y="1363"/>
                  </a:lnTo>
                  <a:lnTo>
                    <a:pt x="338" y="1363"/>
                  </a:lnTo>
                  <a:lnTo>
                    <a:pt x="338" y="1363"/>
                  </a:lnTo>
                  <a:lnTo>
                    <a:pt x="338" y="1363"/>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8" y="899"/>
                  </a:lnTo>
                  <a:lnTo>
                    <a:pt x="337" y="899"/>
                  </a:lnTo>
                  <a:lnTo>
                    <a:pt x="337" y="899"/>
                  </a:lnTo>
                  <a:lnTo>
                    <a:pt x="337" y="899"/>
                  </a:lnTo>
                  <a:lnTo>
                    <a:pt x="337" y="899"/>
                  </a:lnTo>
                  <a:lnTo>
                    <a:pt x="337" y="899"/>
                  </a:lnTo>
                  <a:lnTo>
                    <a:pt x="337" y="899"/>
                  </a:lnTo>
                  <a:lnTo>
                    <a:pt x="337" y="899"/>
                  </a:lnTo>
                  <a:lnTo>
                    <a:pt x="337" y="899"/>
                  </a:lnTo>
                  <a:lnTo>
                    <a:pt x="336" y="899"/>
                  </a:lnTo>
                  <a:lnTo>
                    <a:pt x="336" y="899"/>
                  </a:lnTo>
                  <a:lnTo>
                    <a:pt x="336" y="899"/>
                  </a:lnTo>
                  <a:lnTo>
                    <a:pt x="336" y="899"/>
                  </a:lnTo>
                  <a:lnTo>
                    <a:pt x="336" y="899"/>
                  </a:lnTo>
                  <a:lnTo>
                    <a:pt x="336" y="899"/>
                  </a:lnTo>
                  <a:lnTo>
                    <a:pt x="336" y="899"/>
                  </a:lnTo>
                  <a:lnTo>
                    <a:pt x="336" y="899"/>
                  </a:lnTo>
                  <a:lnTo>
                    <a:pt x="336" y="899"/>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5"/>
                  </a:lnTo>
                  <a:lnTo>
                    <a:pt x="335" y="1365"/>
                  </a:lnTo>
                  <a:lnTo>
                    <a:pt x="335" y="1365"/>
                  </a:lnTo>
                  <a:lnTo>
                    <a:pt x="335" y="1365"/>
                  </a:lnTo>
                  <a:lnTo>
                    <a:pt x="335" y="1365"/>
                  </a:lnTo>
                  <a:lnTo>
                    <a:pt x="335" y="1365"/>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899"/>
                  </a:lnTo>
                  <a:lnTo>
                    <a:pt x="333" y="899"/>
                  </a:lnTo>
                  <a:lnTo>
                    <a:pt x="333" y="899"/>
                  </a:lnTo>
                  <a:lnTo>
                    <a:pt x="332" y="899"/>
                  </a:lnTo>
                  <a:lnTo>
                    <a:pt x="332" y="899"/>
                  </a:lnTo>
                  <a:lnTo>
                    <a:pt x="331" y="899"/>
                  </a:lnTo>
                  <a:lnTo>
                    <a:pt x="331" y="899"/>
                  </a:lnTo>
                  <a:lnTo>
                    <a:pt x="330" y="899"/>
                  </a:lnTo>
                  <a:lnTo>
                    <a:pt x="330" y="899"/>
                  </a:lnTo>
                  <a:lnTo>
                    <a:pt x="329" y="899"/>
                  </a:lnTo>
                  <a:lnTo>
                    <a:pt x="329"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899"/>
                  </a:lnTo>
                  <a:lnTo>
                    <a:pt x="328" y="1368"/>
                  </a:lnTo>
                  <a:lnTo>
                    <a:pt x="328" y="1368"/>
                  </a:lnTo>
                  <a:lnTo>
                    <a:pt x="328"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1"/>
                  </a:lnTo>
                  <a:lnTo>
                    <a:pt x="322" y="1371"/>
                  </a:lnTo>
                  <a:lnTo>
                    <a:pt x="322" y="1371"/>
                  </a:lnTo>
                  <a:lnTo>
                    <a:pt x="322" y="1371"/>
                  </a:lnTo>
                  <a:lnTo>
                    <a:pt x="322" y="1371"/>
                  </a:lnTo>
                  <a:lnTo>
                    <a:pt x="322" y="1371"/>
                  </a:lnTo>
                  <a:lnTo>
                    <a:pt x="322" y="1371"/>
                  </a:lnTo>
                  <a:lnTo>
                    <a:pt x="322" y="1371"/>
                  </a:lnTo>
                  <a:lnTo>
                    <a:pt x="322" y="1372"/>
                  </a:lnTo>
                  <a:lnTo>
                    <a:pt x="310" y="1372"/>
                  </a:lnTo>
                  <a:lnTo>
                    <a:pt x="310" y="1374"/>
                  </a:lnTo>
                  <a:lnTo>
                    <a:pt x="309" y="1374"/>
                  </a:lnTo>
                  <a:lnTo>
                    <a:pt x="309" y="1378"/>
                  </a:lnTo>
                  <a:lnTo>
                    <a:pt x="309" y="1378"/>
                  </a:lnTo>
                  <a:lnTo>
                    <a:pt x="309" y="1380"/>
                  </a:lnTo>
                  <a:lnTo>
                    <a:pt x="309" y="1380"/>
                  </a:lnTo>
                  <a:lnTo>
                    <a:pt x="309" y="1380"/>
                  </a:lnTo>
                  <a:lnTo>
                    <a:pt x="309" y="1380"/>
                  </a:lnTo>
                  <a:lnTo>
                    <a:pt x="309" y="1380"/>
                  </a:lnTo>
                  <a:lnTo>
                    <a:pt x="309" y="1380"/>
                  </a:lnTo>
                  <a:lnTo>
                    <a:pt x="309" y="1383"/>
                  </a:lnTo>
                  <a:lnTo>
                    <a:pt x="308" y="1383"/>
                  </a:lnTo>
                  <a:lnTo>
                    <a:pt x="308" y="1383"/>
                  </a:lnTo>
                  <a:lnTo>
                    <a:pt x="307" y="1383"/>
                  </a:lnTo>
                  <a:lnTo>
                    <a:pt x="307" y="1383"/>
                  </a:lnTo>
                  <a:lnTo>
                    <a:pt x="307" y="1383"/>
                  </a:lnTo>
                  <a:lnTo>
                    <a:pt x="307" y="1385"/>
                  </a:lnTo>
                  <a:lnTo>
                    <a:pt x="301" y="1385"/>
                  </a:lnTo>
                  <a:lnTo>
                    <a:pt x="301" y="1385"/>
                  </a:lnTo>
                  <a:lnTo>
                    <a:pt x="299" y="1385"/>
                  </a:lnTo>
                  <a:lnTo>
                    <a:pt x="299" y="1385"/>
                  </a:lnTo>
                  <a:lnTo>
                    <a:pt x="297" y="1385"/>
                  </a:lnTo>
                  <a:lnTo>
                    <a:pt x="297" y="1385"/>
                  </a:lnTo>
                  <a:lnTo>
                    <a:pt x="296" y="1385"/>
                  </a:lnTo>
                  <a:lnTo>
                    <a:pt x="296" y="1386"/>
                  </a:lnTo>
                  <a:lnTo>
                    <a:pt x="296" y="1386"/>
                  </a:lnTo>
                  <a:lnTo>
                    <a:pt x="296" y="1386"/>
                  </a:lnTo>
                  <a:lnTo>
                    <a:pt x="296" y="1386"/>
                  </a:lnTo>
                  <a:lnTo>
                    <a:pt x="296" y="1386"/>
                  </a:lnTo>
                  <a:lnTo>
                    <a:pt x="296" y="1386"/>
                  </a:lnTo>
                  <a:lnTo>
                    <a:pt x="296" y="1386"/>
                  </a:lnTo>
                  <a:lnTo>
                    <a:pt x="296" y="1386"/>
                  </a:lnTo>
                  <a:lnTo>
                    <a:pt x="296" y="899"/>
                  </a:lnTo>
                  <a:lnTo>
                    <a:pt x="296" y="899"/>
                  </a:lnTo>
                  <a:lnTo>
                    <a:pt x="296"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899"/>
                  </a:lnTo>
                  <a:lnTo>
                    <a:pt x="295" y="1386"/>
                  </a:lnTo>
                  <a:lnTo>
                    <a:pt x="295" y="1386"/>
                  </a:lnTo>
                  <a:lnTo>
                    <a:pt x="295" y="1386"/>
                  </a:lnTo>
                  <a:lnTo>
                    <a:pt x="295" y="1386"/>
                  </a:lnTo>
                  <a:lnTo>
                    <a:pt x="295" y="1386"/>
                  </a:lnTo>
                  <a:lnTo>
                    <a:pt x="295" y="1386"/>
                  </a:lnTo>
                  <a:lnTo>
                    <a:pt x="295" y="899"/>
                  </a:lnTo>
                  <a:lnTo>
                    <a:pt x="295" y="899"/>
                  </a:lnTo>
                  <a:lnTo>
                    <a:pt x="295" y="899"/>
                  </a:lnTo>
                  <a:lnTo>
                    <a:pt x="290" y="899"/>
                  </a:lnTo>
                  <a:lnTo>
                    <a:pt x="290" y="899"/>
                  </a:lnTo>
                  <a:lnTo>
                    <a:pt x="289" y="899"/>
                  </a:lnTo>
                  <a:lnTo>
                    <a:pt x="289" y="899"/>
                  </a:lnTo>
                  <a:lnTo>
                    <a:pt x="288" y="899"/>
                  </a:lnTo>
                  <a:lnTo>
                    <a:pt x="288" y="899"/>
                  </a:lnTo>
                  <a:lnTo>
                    <a:pt x="288" y="899"/>
                  </a:lnTo>
                  <a:lnTo>
                    <a:pt x="288" y="1389"/>
                  </a:lnTo>
                  <a:lnTo>
                    <a:pt x="288" y="1389"/>
                  </a:lnTo>
                  <a:lnTo>
                    <a:pt x="288" y="1389"/>
                  </a:lnTo>
                  <a:lnTo>
                    <a:pt x="288" y="1389"/>
                  </a:lnTo>
                  <a:lnTo>
                    <a:pt x="288" y="899"/>
                  </a:lnTo>
                  <a:lnTo>
                    <a:pt x="288" y="899"/>
                  </a:lnTo>
                  <a:lnTo>
                    <a:pt x="288" y="1396"/>
                  </a:lnTo>
                  <a:lnTo>
                    <a:pt x="286" y="1396"/>
                  </a:lnTo>
                  <a:lnTo>
                    <a:pt x="286" y="899"/>
                  </a:lnTo>
                  <a:lnTo>
                    <a:pt x="280" y="899"/>
                  </a:lnTo>
                  <a:lnTo>
                    <a:pt x="280" y="899"/>
                  </a:lnTo>
                  <a:lnTo>
                    <a:pt x="274" y="899"/>
                  </a:lnTo>
                  <a:lnTo>
                    <a:pt x="274" y="899"/>
                  </a:lnTo>
                  <a:lnTo>
                    <a:pt x="268" y="899"/>
                  </a:lnTo>
                  <a:lnTo>
                    <a:pt x="268" y="899"/>
                  </a:lnTo>
                  <a:lnTo>
                    <a:pt x="266" y="899"/>
                  </a:lnTo>
                  <a:lnTo>
                    <a:pt x="266" y="899"/>
                  </a:lnTo>
                  <a:lnTo>
                    <a:pt x="266" y="899"/>
                  </a:lnTo>
                  <a:lnTo>
                    <a:pt x="266" y="899"/>
                  </a:lnTo>
                  <a:lnTo>
                    <a:pt x="266" y="899"/>
                  </a:lnTo>
                  <a:lnTo>
                    <a:pt x="266" y="1401"/>
                  </a:lnTo>
                  <a:lnTo>
                    <a:pt x="266" y="1401"/>
                  </a:lnTo>
                  <a:lnTo>
                    <a:pt x="266" y="1401"/>
                  </a:lnTo>
                  <a:lnTo>
                    <a:pt x="266" y="1401"/>
                  </a:lnTo>
                  <a:lnTo>
                    <a:pt x="266" y="1404"/>
                  </a:lnTo>
                  <a:lnTo>
                    <a:pt x="247" y="1404"/>
                  </a:lnTo>
                  <a:lnTo>
                    <a:pt x="247" y="1404"/>
                  </a:lnTo>
                  <a:lnTo>
                    <a:pt x="247" y="1404"/>
                  </a:lnTo>
                  <a:lnTo>
                    <a:pt x="247" y="899"/>
                  </a:lnTo>
                  <a:lnTo>
                    <a:pt x="247" y="899"/>
                  </a:lnTo>
                  <a:lnTo>
                    <a:pt x="247" y="1404"/>
                  </a:lnTo>
                  <a:lnTo>
                    <a:pt x="247" y="1404"/>
                  </a:lnTo>
                  <a:lnTo>
                    <a:pt x="247" y="1404"/>
                  </a:lnTo>
                  <a:lnTo>
                    <a:pt x="247" y="1404"/>
                  </a:lnTo>
                  <a:lnTo>
                    <a:pt x="247" y="1404"/>
                  </a:lnTo>
                  <a:lnTo>
                    <a:pt x="247" y="1404"/>
                  </a:lnTo>
                  <a:lnTo>
                    <a:pt x="247" y="1405"/>
                  </a:lnTo>
                  <a:lnTo>
                    <a:pt x="247" y="1405"/>
                  </a:lnTo>
                  <a:lnTo>
                    <a:pt x="247" y="1406"/>
                  </a:lnTo>
                  <a:lnTo>
                    <a:pt x="243" y="1406"/>
                  </a:lnTo>
                  <a:lnTo>
                    <a:pt x="243" y="1406"/>
                  </a:lnTo>
                  <a:lnTo>
                    <a:pt x="241" y="1406"/>
                  </a:lnTo>
                  <a:lnTo>
                    <a:pt x="241" y="1406"/>
                  </a:lnTo>
                  <a:lnTo>
                    <a:pt x="240" y="1406"/>
                  </a:lnTo>
                  <a:lnTo>
                    <a:pt x="240" y="1406"/>
                  </a:lnTo>
                  <a:lnTo>
                    <a:pt x="240" y="1406"/>
                  </a:lnTo>
                  <a:lnTo>
                    <a:pt x="240"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8"/>
                  </a:lnTo>
                  <a:lnTo>
                    <a:pt x="239" y="1408"/>
                  </a:lnTo>
                  <a:lnTo>
                    <a:pt x="239" y="1408"/>
                  </a:lnTo>
                  <a:lnTo>
                    <a:pt x="238" y="1408"/>
                  </a:lnTo>
                  <a:lnTo>
                    <a:pt x="238" y="1408"/>
                  </a:lnTo>
                  <a:lnTo>
                    <a:pt x="238" y="1408"/>
                  </a:lnTo>
                  <a:lnTo>
                    <a:pt x="238" y="1408"/>
                  </a:lnTo>
                  <a:lnTo>
                    <a:pt x="238" y="1408"/>
                  </a:lnTo>
                  <a:lnTo>
                    <a:pt x="238" y="1408"/>
                  </a:lnTo>
                  <a:lnTo>
                    <a:pt x="238" y="1408"/>
                  </a:lnTo>
                  <a:lnTo>
                    <a:pt x="238" y="1408"/>
                  </a:lnTo>
                  <a:lnTo>
                    <a:pt x="238" y="1408"/>
                  </a:lnTo>
                  <a:lnTo>
                    <a:pt x="238"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3"/>
                  </a:lnTo>
                  <a:lnTo>
                    <a:pt x="233" y="1413"/>
                  </a:lnTo>
                  <a:lnTo>
                    <a:pt x="233" y="1414"/>
                  </a:lnTo>
                  <a:lnTo>
                    <a:pt x="233" y="1414"/>
                  </a:lnTo>
                  <a:lnTo>
                    <a:pt x="233" y="1414"/>
                  </a:lnTo>
                  <a:lnTo>
                    <a:pt x="228" y="1414"/>
                  </a:lnTo>
                  <a:lnTo>
                    <a:pt x="228" y="1414"/>
                  </a:lnTo>
                  <a:lnTo>
                    <a:pt x="226" y="1414"/>
                  </a:lnTo>
                  <a:lnTo>
                    <a:pt x="226" y="1414"/>
                  </a:lnTo>
                  <a:lnTo>
                    <a:pt x="224" y="1414"/>
                  </a:lnTo>
                  <a:lnTo>
                    <a:pt x="224" y="1414"/>
                  </a:lnTo>
                  <a:lnTo>
                    <a:pt x="223" y="1414"/>
                  </a:lnTo>
                  <a:lnTo>
                    <a:pt x="223" y="1414"/>
                  </a:lnTo>
                  <a:lnTo>
                    <a:pt x="222" y="1414"/>
                  </a:lnTo>
                  <a:lnTo>
                    <a:pt x="222" y="1414"/>
                  </a:lnTo>
                  <a:lnTo>
                    <a:pt x="222" y="1414"/>
                  </a:lnTo>
                  <a:lnTo>
                    <a:pt x="222" y="1414"/>
                  </a:lnTo>
                  <a:lnTo>
                    <a:pt x="221" y="1414"/>
                  </a:lnTo>
                  <a:lnTo>
                    <a:pt x="221" y="1414"/>
                  </a:lnTo>
                  <a:lnTo>
                    <a:pt x="221" y="1414"/>
                  </a:lnTo>
                  <a:lnTo>
                    <a:pt x="221" y="1414"/>
                  </a:lnTo>
                  <a:lnTo>
                    <a:pt x="220" y="1414"/>
                  </a:lnTo>
                  <a:lnTo>
                    <a:pt x="220" y="1414"/>
                  </a:lnTo>
                  <a:lnTo>
                    <a:pt x="220" y="1414"/>
                  </a:lnTo>
                  <a:lnTo>
                    <a:pt x="220" y="1414"/>
                  </a:lnTo>
                  <a:lnTo>
                    <a:pt x="220" y="1414"/>
                  </a:lnTo>
                  <a:lnTo>
                    <a:pt x="220" y="1414"/>
                  </a:lnTo>
                  <a:lnTo>
                    <a:pt x="220" y="1414"/>
                  </a:lnTo>
                  <a:lnTo>
                    <a:pt x="220" y="1414"/>
                  </a:lnTo>
                  <a:lnTo>
                    <a:pt x="220" y="1414"/>
                  </a:lnTo>
                  <a:lnTo>
                    <a:pt x="220"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899"/>
                  </a:lnTo>
                  <a:lnTo>
                    <a:pt x="219" y="899"/>
                  </a:lnTo>
                  <a:lnTo>
                    <a:pt x="219" y="899"/>
                  </a:lnTo>
                  <a:lnTo>
                    <a:pt x="219" y="899"/>
                  </a:lnTo>
                  <a:lnTo>
                    <a:pt x="219" y="899"/>
                  </a:lnTo>
                  <a:lnTo>
                    <a:pt x="219" y="899"/>
                  </a:lnTo>
                  <a:lnTo>
                    <a:pt x="219" y="899"/>
                  </a:lnTo>
                  <a:lnTo>
                    <a:pt x="217" y="899"/>
                  </a:lnTo>
                  <a:lnTo>
                    <a:pt x="217" y="1420"/>
                  </a:lnTo>
                  <a:lnTo>
                    <a:pt x="213" y="1420"/>
                  </a:lnTo>
                  <a:lnTo>
                    <a:pt x="213" y="1420"/>
                  </a:lnTo>
                  <a:lnTo>
                    <a:pt x="211" y="1420"/>
                  </a:lnTo>
                  <a:lnTo>
                    <a:pt x="211" y="1420"/>
                  </a:lnTo>
                  <a:lnTo>
                    <a:pt x="210" y="1420"/>
                  </a:lnTo>
                  <a:lnTo>
                    <a:pt x="210" y="1420"/>
                  </a:lnTo>
                  <a:lnTo>
                    <a:pt x="209" y="1420"/>
                  </a:lnTo>
                  <a:lnTo>
                    <a:pt x="209" y="1420"/>
                  </a:lnTo>
                  <a:lnTo>
                    <a:pt x="209" y="1420"/>
                  </a:lnTo>
                  <a:lnTo>
                    <a:pt x="209" y="1420"/>
                  </a:lnTo>
                  <a:lnTo>
                    <a:pt x="209" y="1420"/>
                  </a:lnTo>
                  <a:lnTo>
                    <a:pt x="209" y="1420"/>
                  </a:lnTo>
                  <a:lnTo>
                    <a:pt x="209" y="1420"/>
                  </a:lnTo>
                  <a:lnTo>
                    <a:pt x="209" y="1420"/>
                  </a:lnTo>
                  <a:lnTo>
                    <a:pt x="209" y="1420"/>
                  </a:lnTo>
                  <a:lnTo>
                    <a:pt x="209" y="1420"/>
                  </a:lnTo>
                  <a:lnTo>
                    <a:pt x="207" y="1420"/>
                  </a:lnTo>
                  <a:lnTo>
                    <a:pt x="207" y="1420"/>
                  </a:lnTo>
                  <a:lnTo>
                    <a:pt x="207" y="1420"/>
                  </a:lnTo>
                  <a:lnTo>
                    <a:pt x="207" y="1420"/>
                  </a:lnTo>
                  <a:lnTo>
                    <a:pt x="207" y="1420"/>
                  </a:lnTo>
                  <a:lnTo>
                    <a:pt x="207" y="1425"/>
                  </a:lnTo>
                  <a:lnTo>
                    <a:pt x="206" y="1425"/>
                  </a:lnTo>
                  <a:lnTo>
                    <a:pt x="206" y="1425"/>
                  </a:lnTo>
                  <a:lnTo>
                    <a:pt x="205" y="1425"/>
                  </a:lnTo>
                  <a:lnTo>
                    <a:pt x="205" y="1425"/>
                  </a:lnTo>
                  <a:lnTo>
                    <a:pt x="204" y="1425"/>
                  </a:lnTo>
                  <a:lnTo>
                    <a:pt x="204" y="1426"/>
                  </a:lnTo>
                  <a:lnTo>
                    <a:pt x="204" y="1426"/>
                  </a:lnTo>
                  <a:lnTo>
                    <a:pt x="204" y="1426"/>
                  </a:lnTo>
                  <a:lnTo>
                    <a:pt x="204" y="1426"/>
                  </a:lnTo>
                  <a:lnTo>
                    <a:pt x="204" y="1426"/>
                  </a:lnTo>
                  <a:lnTo>
                    <a:pt x="204" y="1426"/>
                  </a:lnTo>
                  <a:lnTo>
                    <a:pt x="204" y="899"/>
                  </a:lnTo>
                  <a:lnTo>
                    <a:pt x="204" y="899"/>
                  </a:lnTo>
                  <a:lnTo>
                    <a:pt x="204" y="1430"/>
                  </a:lnTo>
                  <a:lnTo>
                    <a:pt x="204" y="1430"/>
                  </a:lnTo>
                  <a:lnTo>
                    <a:pt x="204" y="1430"/>
                  </a:lnTo>
                  <a:lnTo>
                    <a:pt x="167" y="1430"/>
                  </a:lnTo>
                  <a:lnTo>
                    <a:pt x="167" y="1430"/>
                  </a:lnTo>
                  <a:lnTo>
                    <a:pt x="160" y="1430"/>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4"/>
                  </a:lnTo>
                  <a:lnTo>
                    <a:pt x="152" y="1434"/>
                  </a:lnTo>
                  <a:lnTo>
                    <a:pt x="152" y="1439"/>
                  </a:lnTo>
                  <a:lnTo>
                    <a:pt x="152" y="1439"/>
                  </a:lnTo>
                  <a:lnTo>
                    <a:pt x="152" y="1439"/>
                  </a:lnTo>
                  <a:lnTo>
                    <a:pt x="152" y="1439"/>
                  </a:lnTo>
                  <a:lnTo>
                    <a:pt x="152" y="1439"/>
                  </a:lnTo>
                  <a:lnTo>
                    <a:pt x="151" y="1439"/>
                  </a:lnTo>
                  <a:lnTo>
                    <a:pt x="151" y="899"/>
                  </a:lnTo>
                  <a:lnTo>
                    <a:pt x="151" y="899"/>
                  </a:lnTo>
                  <a:lnTo>
                    <a:pt x="151" y="899"/>
                  </a:lnTo>
                  <a:lnTo>
                    <a:pt x="151" y="899"/>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3"/>
                  </a:lnTo>
                  <a:lnTo>
                    <a:pt x="151" y="1443"/>
                  </a:lnTo>
                  <a:lnTo>
                    <a:pt x="151" y="1443"/>
                  </a:lnTo>
                  <a:lnTo>
                    <a:pt x="151" y="1443"/>
                  </a:lnTo>
                  <a:lnTo>
                    <a:pt x="151" y="1443"/>
                  </a:lnTo>
                  <a:lnTo>
                    <a:pt x="151" y="1443"/>
                  </a:lnTo>
                  <a:lnTo>
                    <a:pt x="151" y="899"/>
                  </a:lnTo>
                  <a:lnTo>
                    <a:pt x="150" y="899"/>
                  </a:lnTo>
                  <a:lnTo>
                    <a:pt x="150" y="899"/>
                  </a:lnTo>
                  <a:lnTo>
                    <a:pt x="150" y="899"/>
                  </a:lnTo>
                  <a:lnTo>
                    <a:pt x="150" y="899"/>
                  </a:lnTo>
                  <a:lnTo>
                    <a:pt x="150" y="899"/>
                  </a:lnTo>
                  <a:lnTo>
                    <a:pt x="150" y="1444"/>
                  </a:lnTo>
                  <a:lnTo>
                    <a:pt x="150" y="1444"/>
                  </a:lnTo>
                  <a:lnTo>
                    <a:pt x="150" y="1444"/>
                  </a:lnTo>
                  <a:lnTo>
                    <a:pt x="150" y="1444"/>
                  </a:lnTo>
                  <a:lnTo>
                    <a:pt x="150" y="1444"/>
                  </a:lnTo>
                  <a:lnTo>
                    <a:pt x="150" y="1444"/>
                  </a:lnTo>
                  <a:lnTo>
                    <a:pt x="150" y="1444"/>
                  </a:lnTo>
                  <a:lnTo>
                    <a:pt x="150" y="1444"/>
                  </a:lnTo>
                  <a:lnTo>
                    <a:pt x="150" y="1447"/>
                  </a:lnTo>
                  <a:lnTo>
                    <a:pt x="149" y="1447"/>
                  </a:lnTo>
                  <a:lnTo>
                    <a:pt x="149" y="1447"/>
                  </a:lnTo>
                  <a:lnTo>
                    <a:pt x="148" y="1447"/>
                  </a:lnTo>
                  <a:lnTo>
                    <a:pt x="148" y="1447"/>
                  </a:lnTo>
                  <a:lnTo>
                    <a:pt x="148" y="1447"/>
                  </a:lnTo>
                  <a:lnTo>
                    <a:pt x="148" y="899"/>
                  </a:lnTo>
                  <a:lnTo>
                    <a:pt x="148" y="899"/>
                  </a:lnTo>
                  <a:lnTo>
                    <a:pt x="148" y="899"/>
                  </a:lnTo>
                  <a:lnTo>
                    <a:pt x="148" y="899"/>
                  </a:lnTo>
                  <a:lnTo>
                    <a:pt x="148" y="1447"/>
                  </a:lnTo>
                  <a:lnTo>
                    <a:pt x="148" y="1447"/>
                  </a:lnTo>
                  <a:lnTo>
                    <a:pt x="148" y="1447"/>
                  </a:lnTo>
                  <a:lnTo>
                    <a:pt x="148" y="1447"/>
                  </a:lnTo>
                  <a:lnTo>
                    <a:pt x="148" y="899"/>
                  </a:lnTo>
                  <a:lnTo>
                    <a:pt x="148" y="899"/>
                  </a:lnTo>
                  <a:lnTo>
                    <a:pt x="148" y="1447"/>
                  </a:lnTo>
                  <a:lnTo>
                    <a:pt x="148" y="1447"/>
                  </a:lnTo>
                  <a:lnTo>
                    <a:pt x="148" y="1449"/>
                  </a:lnTo>
                  <a:lnTo>
                    <a:pt x="148" y="1449"/>
                  </a:lnTo>
                  <a:lnTo>
                    <a:pt x="148" y="899"/>
                  </a:lnTo>
                  <a:lnTo>
                    <a:pt x="148" y="899"/>
                  </a:lnTo>
                  <a:lnTo>
                    <a:pt x="148" y="899"/>
                  </a:lnTo>
                  <a:lnTo>
                    <a:pt x="148" y="899"/>
                  </a:lnTo>
                  <a:lnTo>
                    <a:pt x="148" y="1451"/>
                  </a:lnTo>
                  <a:lnTo>
                    <a:pt x="147" y="1451"/>
                  </a:lnTo>
                  <a:lnTo>
                    <a:pt x="147" y="899"/>
                  </a:lnTo>
                  <a:lnTo>
                    <a:pt x="147" y="899"/>
                  </a:lnTo>
                  <a:lnTo>
                    <a:pt x="147" y="899"/>
                  </a:lnTo>
                  <a:lnTo>
                    <a:pt x="147" y="899"/>
                  </a:lnTo>
                  <a:lnTo>
                    <a:pt x="147" y="1453"/>
                  </a:lnTo>
                  <a:lnTo>
                    <a:pt x="147" y="1453"/>
                  </a:lnTo>
                  <a:lnTo>
                    <a:pt x="147" y="1453"/>
                  </a:lnTo>
                  <a:lnTo>
                    <a:pt x="144" y="1453"/>
                  </a:lnTo>
                  <a:lnTo>
                    <a:pt x="144" y="1453"/>
                  </a:lnTo>
                  <a:lnTo>
                    <a:pt x="143" y="1453"/>
                  </a:lnTo>
                  <a:lnTo>
                    <a:pt x="143" y="1453"/>
                  </a:lnTo>
                  <a:lnTo>
                    <a:pt x="142" y="1453"/>
                  </a:lnTo>
                  <a:lnTo>
                    <a:pt x="142" y="1453"/>
                  </a:lnTo>
                  <a:lnTo>
                    <a:pt x="142" y="1453"/>
                  </a:lnTo>
                  <a:lnTo>
                    <a:pt x="142" y="1453"/>
                  </a:lnTo>
                  <a:lnTo>
                    <a:pt x="142" y="1453"/>
                  </a:lnTo>
                  <a:lnTo>
                    <a:pt x="142"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8"/>
                  </a:lnTo>
                  <a:lnTo>
                    <a:pt x="141" y="1458"/>
                  </a:lnTo>
                  <a:lnTo>
                    <a:pt x="141" y="1458"/>
                  </a:lnTo>
                  <a:lnTo>
                    <a:pt x="140" y="1458"/>
                  </a:lnTo>
                  <a:lnTo>
                    <a:pt x="140" y="1458"/>
                  </a:lnTo>
                  <a:lnTo>
                    <a:pt x="140" y="1458"/>
                  </a:lnTo>
                  <a:lnTo>
                    <a:pt x="140" y="1458"/>
                  </a:lnTo>
                  <a:lnTo>
                    <a:pt x="140" y="1458"/>
                  </a:lnTo>
                  <a:lnTo>
                    <a:pt x="140" y="1460"/>
                  </a:lnTo>
                  <a:lnTo>
                    <a:pt x="140" y="1460"/>
                  </a:lnTo>
                  <a:lnTo>
                    <a:pt x="140" y="1460"/>
                  </a:lnTo>
                  <a:lnTo>
                    <a:pt x="140" y="1460"/>
                  </a:lnTo>
                  <a:lnTo>
                    <a:pt x="140" y="1460"/>
                  </a:lnTo>
                  <a:lnTo>
                    <a:pt x="140" y="1460"/>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899"/>
                  </a:lnTo>
                  <a:lnTo>
                    <a:pt x="140" y="1464"/>
                  </a:lnTo>
                  <a:lnTo>
                    <a:pt x="140" y="1464"/>
                  </a:lnTo>
                  <a:lnTo>
                    <a:pt x="140" y="1464"/>
                  </a:lnTo>
                  <a:lnTo>
                    <a:pt x="140" y="1464"/>
                  </a:lnTo>
                  <a:lnTo>
                    <a:pt x="140" y="1464"/>
                  </a:lnTo>
                  <a:lnTo>
                    <a:pt x="140" y="1464"/>
                  </a:lnTo>
                  <a:lnTo>
                    <a:pt x="140" y="1465"/>
                  </a:lnTo>
                  <a:lnTo>
                    <a:pt x="140" y="1465"/>
                  </a:lnTo>
                  <a:lnTo>
                    <a:pt x="140" y="1465"/>
                  </a:lnTo>
                  <a:lnTo>
                    <a:pt x="140" y="1465"/>
                  </a:lnTo>
                  <a:lnTo>
                    <a:pt x="140" y="1468"/>
                  </a:lnTo>
                  <a:lnTo>
                    <a:pt x="140" y="1468"/>
                  </a:lnTo>
                  <a:lnTo>
                    <a:pt x="140" y="1468"/>
                  </a:lnTo>
                  <a:lnTo>
                    <a:pt x="140" y="1468"/>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71"/>
                  </a:lnTo>
                  <a:lnTo>
                    <a:pt x="139" y="1471"/>
                  </a:lnTo>
                  <a:lnTo>
                    <a:pt x="139" y="1471"/>
                  </a:lnTo>
                  <a:lnTo>
                    <a:pt x="139" y="1471"/>
                  </a:lnTo>
                  <a:lnTo>
                    <a:pt x="139" y="899"/>
                  </a:lnTo>
                  <a:lnTo>
                    <a:pt x="139" y="899"/>
                  </a:lnTo>
                  <a:lnTo>
                    <a:pt x="139" y="1471"/>
                  </a:lnTo>
                  <a:lnTo>
                    <a:pt x="139" y="1471"/>
                  </a:lnTo>
                  <a:lnTo>
                    <a:pt x="139" y="899"/>
                  </a:lnTo>
                  <a:lnTo>
                    <a:pt x="139" y="899"/>
                  </a:lnTo>
                  <a:lnTo>
                    <a:pt x="139" y="1471"/>
                  </a:lnTo>
                  <a:lnTo>
                    <a:pt x="139" y="1471"/>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899"/>
                  </a:lnTo>
                  <a:lnTo>
                    <a:pt x="139" y="1477"/>
                  </a:lnTo>
                  <a:lnTo>
                    <a:pt x="138" y="1477"/>
                  </a:lnTo>
                  <a:lnTo>
                    <a:pt x="138" y="1477"/>
                  </a:lnTo>
                  <a:lnTo>
                    <a:pt x="138" y="1477"/>
                  </a:lnTo>
                  <a:lnTo>
                    <a:pt x="138" y="1477"/>
                  </a:lnTo>
                  <a:lnTo>
                    <a:pt x="138" y="1477"/>
                  </a:lnTo>
                  <a:lnTo>
                    <a:pt x="138" y="1480"/>
                  </a:lnTo>
                  <a:lnTo>
                    <a:pt x="138" y="1480"/>
                  </a:lnTo>
                  <a:lnTo>
                    <a:pt x="138" y="1480"/>
                  </a:lnTo>
                  <a:lnTo>
                    <a:pt x="138" y="1480"/>
                  </a:lnTo>
                  <a:lnTo>
                    <a:pt x="138"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3"/>
                  </a:lnTo>
                  <a:lnTo>
                    <a:pt x="137" y="1483"/>
                  </a:lnTo>
                  <a:lnTo>
                    <a:pt x="137" y="899"/>
                  </a:lnTo>
                  <a:lnTo>
                    <a:pt x="137" y="899"/>
                  </a:lnTo>
                  <a:lnTo>
                    <a:pt x="137"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899"/>
                  </a:lnTo>
                  <a:lnTo>
                    <a:pt x="136" y="1487"/>
                  </a:lnTo>
                  <a:lnTo>
                    <a:pt x="136" y="1487"/>
                  </a:lnTo>
                  <a:lnTo>
                    <a:pt x="136" y="1487"/>
                  </a:lnTo>
                  <a:lnTo>
                    <a:pt x="136" y="1487"/>
                  </a:lnTo>
                  <a:lnTo>
                    <a:pt x="136" y="1487"/>
                  </a:lnTo>
                  <a:lnTo>
                    <a:pt x="136" y="1487"/>
                  </a:lnTo>
                  <a:lnTo>
                    <a:pt x="136" y="1487"/>
                  </a:lnTo>
                  <a:lnTo>
                    <a:pt x="136" y="1487"/>
                  </a:lnTo>
                  <a:lnTo>
                    <a:pt x="136" y="1487"/>
                  </a:lnTo>
                  <a:lnTo>
                    <a:pt x="136" y="1487"/>
                  </a:lnTo>
                  <a:lnTo>
                    <a:pt x="136" y="899"/>
                  </a:lnTo>
                  <a:lnTo>
                    <a:pt x="136" y="899"/>
                  </a:lnTo>
                  <a:lnTo>
                    <a:pt x="136" y="899"/>
                  </a:lnTo>
                  <a:lnTo>
                    <a:pt x="136" y="899"/>
                  </a:lnTo>
                  <a:lnTo>
                    <a:pt x="136" y="1492"/>
                  </a:lnTo>
                  <a:lnTo>
                    <a:pt x="136" y="1492"/>
                  </a:lnTo>
                  <a:lnTo>
                    <a:pt x="136" y="1492"/>
                  </a:lnTo>
                  <a:lnTo>
                    <a:pt x="135" y="1492"/>
                  </a:lnTo>
                  <a:lnTo>
                    <a:pt x="135" y="1492"/>
                  </a:lnTo>
                  <a:lnTo>
                    <a:pt x="135" y="1492"/>
                  </a:lnTo>
                  <a:lnTo>
                    <a:pt x="135" y="1492"/>
                  </a:lnTo>
                  <a:lnTo>
                    <a:pt x="135" y="1492"/>
                  </a:lnTo>
                  <a:lnTo>
                    <a:pt x="135" y="1492"/>
                  </a:lnTo>
                  <a:lnTo>
                    <a:pt x="135" y="1492"/>
                  </a:lnTo>
                  <a:lnTo>
                    <a:pt x="135" y="1492"/>
                  </a:lnTo>
                  <a:lnTo>
                    <a:pt x="135" y="1492"/>
                  </a:lnTo>
                  <a:lnTo>
                    <a:pt x="135" y="1496"/>
                  </a:lnTo>
                  <a:lnTo>
                    <a:pt x="133" y="1496"/>
                  </a:lnTo>
                  <a:lnTo>
                    <a:pt x="133" y="1496"/>
                  </a:lnTo>
                  <a:lnTo>
                    <a:pt x="131" y="1496"/>
                  </a:lnTo>
                  <a:lnTo>
                    <a:pt x="131" y="1496"/>
                  </a:lnTo>
                  <a:lnTo>
                    <a:pt x="131" y="1496"/>
                  </a:lnTo>
                  <a:lnTo>
                    <a:pt x="131" y="1498"/>
                  </a:lnTo>
                  <a:lnTo>
                    <a:pt x="129" y="1498"/>
                  </a:lnTo>
                  <a:lnTo>
                    <a:pt x="129" y="1498"/>
                  </a:lnTo>
                  <a:lnTo>
                    <a:pt x="128" y="1498"/>
                  </a:lnTo>
                  <a:lnTo>
                    <a:pt x="128" y="1498"/>
                  </a:lnTo>
                  <a:lnTo>
                    <a:pt x="128" y="1498"/>
                  </a:lnTo>
                  <a:lnTo>
                    <a:pt x="128"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899"/>
                  </a:lnTo>
                  <a:lnTo>
                    <a:pt x="127" y="899"/>
                  </a:lnTo>
                  <a:lnTo>
                    <a:pt x="127" y="899"/>
                  </a:lnTo>
                  <a:lnTo>
                    <a:pt x="126" y="899"/>
                  </a:lnTo>
                  <a:lnTo>
                    <a:pt x="126" y="899"/>
                  </a:lnTo>
                  <a:lnTo>
                    <a:pt x="126" y="899"/>
                  </a:lnTo>
                  <a:lnTo>
                    <a:pt x="126"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10"/>
                  </a:lnTo>
                  <a:lnTo>
                    <a:pt x="125" y="1510"/>
                  </a:lnTo>
                  <a:lnTo>
                    <a:pt x="125" y="1510"/>
                  </a:lnTo>
                  <a:lnTo>
                    <a:pt x="125" y="1510"/>
                  </a:lnTo>
                  <a:lnTo>
                    <a:pt x="125" y="1510"/>
                  </a:lnTo>
                  <a:lnTo>
                    <a:pt x="123" y="1510"/>
                  </a:lnTo>
                  <a:lnTo>
                    <a:pt x="123" y="1510"/>
                  </a:lnTo>
                  <a:lnTo>
                    <a:pt x="123" y="1510"/>
                  </a:lnTo>
                  <a:lnTo>
                    <a:pt x="123" y="1512"/>
                  </a:lnTo>
                  <a:lnTo>
                    <a:pt x="123" y="1512"/>
                  </a:lnTo>
                  <a:lnTo>
                    <a:pt x="123" y="899"/>
                  </a:lnTo>
                  <a:lnTo>
                    <a:pt x="123" y="899"/>
                  </a:lnTo>
                  <a:lnTo>
                    <a:pt x="123" y="899"/>
                  </a:lnTo>
                  <a:lnTo>
                    <a:pt x="123" y="899"/>
                  </a:lnTo>
                  <a:lnTo>
                    <a:pt x="123" y="899"/>
                  </a:lnTo>
                  <a:lnTo>
                    <a:pt x="123" y="899"/>
                  </a:lnTo>
                  <a:lnTo>
                    <a:pt x="123"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899"/>
                  </a:lnTo>
                  <a:lnTo>
                    <a:pt x="121" y="1516"/>
                  </a:lnTo>
                  <a:lnTo>
                    <a:pt x="119" y="1516"/>
                  </a:lnTo>
                  <a:lnTo>
                    <a:pt x="119" y="899"/>
                  </a:lnTo>
                  <a:lnTo>
                    <a:pt x="119" y="899"/>
                  </a:lnTo>
                  <a:lnTo>
                    <a:pt x="119" y="1516"/>
                  </a:lnTo>
                  <a:lnTo>
                    <a:pt x="119" y="1516"/>
                  </a:lnTo>
                  <a:lnTo>
                    <a:pt x="119" y="1516"/>
                  </a:lnTo>
                  <a:lnTo>
                    <a:pt x="119" y="1516"/>
                  </a:lnTo>
                  <a:lnTo>
                    <a:pt x="119" y="899"/>
                  </a:lnTo>
                  <a:lnTo>
                    <a:pt x="119" y="899"/>
                  </a:lnTo>
                  <a:lnTo>
                    <a:pt x="119" y="1516"/>
                  </a:lnTo>
                  <a:lnTo>
                    <a:pt x="119" y="1516"/>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9" y="899"/>
                  </a:lnTo>
                  <a:lnTo>
                    <a:pt x="117" y="899"/>
                  </a:lnTo>
                  <a:lnTo>
                    <a:pt x="117"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1529"/>
                  </a:lnTo>
                  <a:lnTo>
                    <a:pt x="116" y="1529"/>
                  </a:lnTo>
                  <a:lnTo>
                    <a:pt x="116" y="1529"/>
                  </a:lnTo>
                  <a:lnTo>
                    <a:pt x="116" y="1529"/>
                  </a:lnTo>
                  <a:lnTo>
                    <a:pt x="116" y="899"/>
                  </a:lnTo>
                  <a:lnTo>
                    <a:pt x="116" y="899"/>
                  </a:lnTo>
                  <a:lnTo>
                    <a:pt x="116" y="899"/>
                  </a:lnTo>
                  <a:lnTo>
                    <a:pt x="116" y="899"/>
                  </a:lnTo>
                  <a:lnTo>
                    <a:pt x="116" y="1530"/>
                  </a:lnTo>
                  <a:lnTo>
                    <a:pt x="115" y="1530"/>
                  </a:lnTo>
                  <a:lnTo>
                    <a:pt x="115" y="1532"/>
                  </a:lnTo>
                  <a:lnTo>
                    <a:pt x="112" y="1532"/>
                  </a:lnTo>
                  <a:lnTo>
                    <a:pt x="112" y="1532"/>
                  </a:lnTo>
                  <a:lnTo>
                    <a:pt x="110" y="1532"/>
                  </a:lnTo>
                  <a:lnTo>
                    <a:pt x="110" y="1532"/>
                  </a:lnTo>
                  <a:lnTo>
                    <a:pt x="108" y="1532"/>
                  </a:lnTo>
                  <a:lnTo>
                    <a:pt x="108" y="1532"/>
                  </a:lnTo>
                  <a:lnTo>
                    <a:pt x="107" y="1532"/>
                  </a:lnTo>
                  <a:lnTo>
                    <a:pt x="107" y="1532"/>
                  </a:lnTo>
                  <a:lnTo>
                    <a:pt x="107" y="1532"/>
                  </a:lnTo>
                  <a:lnTo>
                    <a:pt x="107" y="1535"/>
                  </a:lnTo>
                  <a:lnTo>
                    <a:pt x="106" y="1535"/>
                  </a:lnTo>
                  <a:lnTo>
                    <a:pt x="106" y="1536"/>
                  </a:lnTo>
                  <a:lnTo>
                    <a:pt x="104" y="1536"/>
                  </a:lnTo>
                  <a:lnTo>
                    <a:pt x="104" y="1536"/>
                  </a:lnTo>
                  <a:lnTo>
                    <a:pt x="103" y="1536"/>
                  </a:lnTo>
                  <a:lnTo>
                    <a:pt x="103" y="1536"/>
                  </a:lnTo>
                  <a:lnTo>
                    <a:pt x="103" y="1536"/>
                  </a:lnTo>
                  <a:lnTo>
                    <a:pt x="103" y="899"/>
                  </a:lnTo>
                  <a:lnTo>
                    <a:pt x="103" y="899"/>
                  </a:lnTo>
                  <a:lnTo>
                    <a:pt x="103" y="899"/>
                  </a:lnTo>
                  <a:lnTo>
                    <a:pt x="103" y="899"/>
                  </a:lnTo>
                  <a:lnTo>
                    <a:pt x="103" y="1543"/>
                  </a:lnTo>
                  <a:lnTo>
                    <a:pt x="102" y="1543"/>
                  </a:lnTo>
                  <a:lnTo>
                    <a:pt x="102" y="1543"/>
                  </a:lnTo>
                  <a:lnTo>
                    <a:pt x="101" y="1543"/>
                  </a:lnTo>
                  <a:lnTo>
                    <a:pt x="101" y="1544"/>
                  </a:lnTo>
                  <a:lnTo>
                    <a:pt x="94" y="1544"/>
                  </a:lnTo>
                  <a:lnTo>
                    <a:pt x="94" y="1544"/>
                  </a:lnTo>
                  <a:lnTo>
                    <a:pt x="93" y="1544"/>
                  </a:lnTo>
                  <a:lnTo>
                    <a:pt x="93" y="1544"/>
                  </a:lnTo>
                  <a:lnTo>
                    <a:pt x="93" y="1544"/>
                  </a:lnTo>
                  <a:lnTo>
                    <a:pt x="93" y="1546"/>
                  </a:lnTo>
                  <a:lnTo>
                    <a:pt x="92" y="1546"/>
                  </a:lnTo>
                  <a:lnTo>
                    <a:pt x="92" y="1546"/>
                  </a:lnTo>
                  <a:lnTo>
                    <a:pt x="89" y="1546"/>
                  </a:lnTo>
                  <a:lnTo>
                    <a:pt x="89" y="1557"/>
                  </a:lnTo>
                  <a:lnTo>
                    <a:pt x="89" y="1557"/>
                  </a:lnTo>
                  <a:lnTo>
                    <a:pt x="89" y="1558"/>
                  </a:lnTo>
                  <a:lnTo>
                    <a:pt x="89" y="1558"/>
                  </a:lnTo>
                  <a:lnTo>
                    <a:pt x="89" y="1558"/>
                  </a:lnTo>
                  <a:lnTo>
                    <a:pt x="89" y="1558"/>
                  </a:lnTo>
                  <a:lnTo>
                    <a:pt x="89" y="1561"/>
                  </a:lnTo>
                  <a:lnTo>
                    <a:pt x="89" y="1561"/>
                  </a:lnTo>
                  <a:lnTo>
                    <a:pt x="89" y="1561"/>
                  </a:lnTo>
                  <a:lnTo>
                    <a:pt x="88" y="1561"/>
                  </a:lnTo>
                  <a:lnTo>
                    <a:pt x="88" y="1561"/>
                  </a:lnTo>
                  <a:lnTo>
                    <a:pt x="88" y="1561"/>
                  </a:lnTo>
                  <a:lnTo>
                    <a:pt x="88" y="899"/>
                  </a:lnTo>
                  <a:lnTo>
                    <a:pt x="88" y="899"/>
                  </a:lnTo>
                  <a:lnTo>
                    <a:pt x="88" y="1561"/>
                  </a:lnTo>
                  <a:lnTo>
                    <a:pt x="88" y="1561"/>
                  </a:lnTo>
                  <a:lnTo>
                    <a:pt x="88" y="1561"/>
                  </a:lnTo>
                  <a:lnTo>
                    <a:pt x="88" y="1561"/>
                  </a:lnTo>
                  <a:lnTo>
                    <a:pt x="88" y="1561"/>
                  </a:lnTo>
                  <a:lnTo>
                    <a:pt x="88" y="1561"/>
                  </a:lnTo>
                  <a:lnTo>
                    <a:pt x="88" y="1564"/>
                  </a:lnTo>
                  <a:lnTo>
                    <a:pt x="87" y="1564"/>
                  </a:lnTo>
                  <a:lnTo>
                    <a:pt x="87" y="1564"/>
                  </a:lnTo>
                  <a:lnTo>
                    <a:pt x="87" y="1564"/>
                  </a:lnTo>
                  <a:lnTo>
                    <a:pt x="87" y="1567"/>
                  </a:lnTo>
                  <a:lnTo>
                    <a:pt x="87" y="1567"/>
                  </a:lnTo>
                  <a:lnTo>
                    <a:pt x="87" y="1567"/>
                  </a:lnTo>
                  <a:lnTo>
                    <a:pt x="87" y="1567"/>
                  </a:lnTo>
                  <a:lnTo>
                    <a:pt x="87" y="899"/>
                  </a:lnTo>
                  <a:lnTo>
                    <a:pt x="87" y="899"/>
                  </a:lnTo>
                  <a:lnTo>
                    <a:pt x="87" y="1567"/>
                  </a:lnTo>
                  <a:lnTo>
                    <a:pt x="87" y="1567"/>
                  </a:lnTo>
                  <a:lnTo>
                    <a:pt x="87" y="1568"/>
                  </a:lnTo>
                  <a:lnTo>
                    <a:pt x="87" y="1568"/>
                  </a:lnTo>
                  <a:lnTo>
                    <a:pt x="87" y="1568"/>
                  </a:lnTo>
                  <a:lnTo>
                    <a:pt x="86" y="1568"/>
                  </a:lnTo>
                  <a:lnTo>
                    <a:pt x="86" y="1568"/>
                  </a:lnTo>
                  <a:lnTo>
                    <a:pt x="86" y="1568"/>
                  </a:lnTo>
                  <a:lnTo>
                    <a:pt x="86" y="1568"/>
                  </a:lnTo>
                  <a:lnTo>
                    <a:pt x="86" y="1568"/>
                  </a:lnTo>
                  <a:lnTo>
                    <a:pt x="86" y="1571"/>
                  </a:lnTo>
                  <a:lnTo>
                    <a:pt x="86" y="1571"/>
                  </a:lnTo>
                  <a:lnTo>
                    <a:pt x="86" y="899"/>
                  </a:lnTo>
                  <a:lnTo>
                    <a:pt x="86" y="899"/>
                  </a:lnTo>
                  <a:lnTo>
                    <a:pt x="86" y="1579"/>
                  </a:lnTo>
                  <a:lnTo>
                    <a:pt x="86" y="1579"/>
                  </a:lnTo>
                  <a:lnTo>
                    <a:pt x="86" y="1579"/>
                  </a:lnTo>
                  <a:lnTo>
                    <a:pt x="85" y="1579"/>
                  </a:lnTo>
                  <a:lnTo>
                    <a:pt x="85" y="899"/>
                  </a:lnTo>
                  <a:lnTo>
                    <a:pt x="83" y="899"/>
                  </a:lnTo>
                  <a:lnTo>
                    <a:pt x="83" y="899"/>
                  </a:lnTo>
                  <a:lnTo>
                    <a:pt x="81" y="899"/>
                  </a:lnTo>
                  <a:lnTo>
                    <a:pt x="81" y="899"/>
                  </a:lnTo>
                  <a:lnTo>
                    <a:pt x="81" y="899"/>
                  </a:lnTo>
                  <a:lnTo>
                    <a:pt x="81" y="899"/>
                  </a:lnTo>
                  <a:lnTo>
                    <a:pt x="81" y="899"/>
                  </a:lnTo>
                  <a:lnTo>
                    <a:pt x="81" y="899"/>
                  </a:lnTo>
                  <a:lnTo>
                    <a:pt x="81" y="899"/>
                  </a:lnTo>
                  <a:lnTo>
                    <a:pt x="81" y="1586"/>
                  </a:lnTo>
                  <a:lnTo>
                    <a:pt x="76" y="1586"/>
                  </a:lnTo>
                  <a:lnTo>
                    <a:pt x="76" y="1586"/>
                  </a:lnTo>
                  <a:lnTo>
                    <a:pt x="72" y="1586"/>
                  </a:lnTo>
                  <a:lnTo>
                    <a:pt x="72" y="1586"/>
                  </a:lnTo>
                  <a:lnTo>
                    <a:pt x="70" y="1586"/>
                  </a:lnTo>
                  <a:lnTo>
                    <a:pt x="70" y="1591"/>
                  </a:lnTo>
                  <a:lnTo>
                    <a:pt x="70" y="1591"/>
                  </a:lnTo>
                  <a:lnTo>
                    <a:pt x="70" y="1591"/>
                  </a:lnTo>
                  <a:lnTo>
                    <a:pt x="70" y="1591"/>
                  </a:lnTo>
                  <a:lnTo>
                    <a:pt x="70" y="1591"/>
                  </a:lnTo>
                  <a:lnTo>
                    <a:pt x="70" y="1591"/>
                  </a:lnTo>
                  <a:lnTo>
                    <a:pt x="70" y="1591"/>
                  </a:lnTo>
                  <a:lnTo>
                    <a:pt x="70" y="1591"/>
                  </a:lnTo>
                  <a:lnTo>
                    <a:pt x="70" y="1594"/>
                  </a:lnTo>
                  <a:lnTo>
                    <a:pt x="70" y="1594"/>
                  </a:lnTo>
                  <a:lnTo>
                    <a:pt x="70" y="899"/>
                  </a:lnTo>
                  <a:lnTo>
                    <a:pt x="69" y="899"/>
                  </a:lnTo>
                  <a:lnTo>
                    <a:pt x="69" y="899"/>
                  </a:lnTo>
                  <a:lnTo>
                    <a:pt x="68" y="899"/>
                  </a:lnTo>
                  <a:lnTo>
                    <a:pt x="68" y="899"/>
                  </a:lnTo>
                  <a:lnTo>
                    <a:pt x="68" y="899"/>
                  </a:lnTo>
                  <a:lnTo>
                    <a:pt x="68" y="899"/>
                  </a:lnTo>
                  <a:lnTo>
                    <a:pt x="67" y="899"/>
                  </a:lnTo>
                  <a:lnTo>
                    <a:pt x="67" y="899"/>
                  </a:lnTo>
                  <a:lnTo>
                    <a:pt x="67" y="899"/>
                  </a:lnTo>
                  <a:lnTo>
                    <a:pt x="67" y="899"/>
                  </a:lnTo>
                  <a:lnTo>
                    <a:pt x="67" y="899"/>
                  </a:lnTo>
                  <a:lnTo>
                    <a:pt x="67" y="899"/>
                  </a:lnTo>
                  <a:lnTo>
                    <a:pt x="67" y="899"/>
                  </a:lnTo>
                  <a:lnTo>
                    <a:pt x="67" y="899"/>
                  </a:lnTo>
                  <a:lnTo>
                    <a:pt x="67" y="899"/>
                  </a:lnTo>
                  <a:lnTo>
                    <a:pt x="67" y="899"/>
                  </a:lnTo>
                  <a:lnTo>
                    <a:pt x="66" y="899"/>
                  </a:lnTo>
                  <a:lnTo>
                    <a:pt x="66" y="1620"/>
                  </a:lnTo>
                  <a:lnTo>
                    <a:pt x="65" y="1620"/>
                  </a:lnTo>
                  <a:lnTo>
                    <a:pt x="65" y="1620"/>
                  </a:lnTo>
                  <a:lnTo>
                    <a:pt x="65" y="1620"/>
                  </a:lnTo>
                  <a:lnTo>
                    <a:pt x="65" y="1621"/>
                  </a:lnTo>
                  <a:lnTo>
                    <a:pt x="65" y="1621"/>
                  </a:lnTo>
                  <a:lnTo>
                    <a:pt x="65" y="1621"/>
                  </a:lnTo>
                  <a:lnTo>
                    <a:pt x="65" y="1621"/>
                  </a:lnTo>
                  <a:lnTo>
                    <a:pt x="65"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3"/>
                  </a:lnTo>
                  <a:lnTo>
                    <a:pt x="64" y="1623"/>
                  </a:lnTo>
                  <a:lnTo>
                    <a:pt x="64" y="1623"/>
                  </a:lnTo>
                  <a:lnTo>
                    <a:pt x="64" y="1623"/>
                  </a:lnTo>
                  <a:lnTo>
                    <a:pt x="64" y="1625"/>
                  </a:lnTo>
                  <a:lnTo>
                    <a:pt x="64" y="1625"/>
                  </a:lnTo>
                  <a:lnTo>
                    <a:pt x="64" y="1625"/>
                  </a:lnTo>
                  <a:lnTo>
                    <a:pt x="64" y="1625"/>
                  </a:lnTo>
                  <a:lnTo>
                    <a:pt x="64" y="1625"/>
                  </a:lnTo>
                  <a:lnTo>
                    <a:pt x="64" y="1625"/>
                  </a:lnTo>
                  <a:lnTo>
                    <a:pt x="64" y="1631"/>
                  </a:lnTo>
                  <a:lnTo>
                    <a:pt x="64" y="1631"/>
                  </a:lnTo>
                  <a:lnTo>
                    <a:pt x="64" y="1631"/>
                  </a:lnTo>
                  <a:lnTo>
                    <a:pt x="64" y="1631"/>
                  </a:lnTo>
                  <a:lnTo>
                    <a:pt x="64" y="1636"/>
                  </a:lnTo>
                  <a:lnTo>
                    <a:pt x="64" y="1636"/>
                  </a:lnTo>
                  <a:lnTo>
                    <a:pt x="64" y="1636"/>
                  </a:lnTo>
                  <a:lnTo>
                    <a:pt x="64" y="1636"/>
                  </a:lnTo>
                  <a:lnTo>
                    <a:pt x="64" y="1636"/>
                  </a:lnTo>
                  <a:lnTo>
                    <a:pt x="63" y="1636"/>
                  </a:lnTo>
                  <a:lnTo>
                    <a:pt x="63" y="1636"/>
                  </a:lnTo>
                  <a:lnTo>
                    <a:pt x="62" y="1636"/>
                  </a:lnTo>
                  <a:lnTo>
                    <a:pt x="62" y="1636"/>
                  </a:lnTo>
                  <a:lnTo>
                    <a:pt x="62" y="1636"/>
                  </a:lnTo>
                  <a:lnTo>
                    <a:pt x="62" y="1636"/>
                  </a:lnTo>
                  <a:lnTo>
                    <a:pt x="62" y="1636"/>
                  </a:lnTo>
                  <a:lnTo>
                    <a:pt x="62" y="1636"/>
                  </a:lnTo>
                  <a:lnTo>
                    <a:pt x="62" y="1636"/>
                  </a:lnTo>
                  <a:lnTo>
                    <a:pt x="62" y="1638"/>
                  </a:lnTo>
                  <a:lnTo>
                    <a:pt x="60" y="1638"/>
                  </a:lnTo>
                  <a:lnTo>
                    <a:pt x="60" y="1638"/>
                  </a:lnTo>
                  <a:lnTo>
                    <a:pt x="58" y="1638"/>
                  </a:lnTo>
                  <a:lnTo>
                    <a:pt x="58" y="1638"/>
                  </a:lnTo>
                  <a:lnTo>
                    <a:pt x="56" y="1638"/>
                  </a:lnTo>
                  <a:lnTo>
                    <a:pt x="56" y="1638"/>
                  </a:lnTo>
                  <a:lnTo>
                    <a:pt x="56" y="1638"/>
                  </a:lnTo>
                  <a:lnTo>
                    <a:pt x="56"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899"/>
                  </a:lnTo>
                  <a:lnTo>
                    <a:pt x="55" y="1644"/>
                  </a:lnTo>
                  <a:lnTo>
                    <a:pt x="50" y="1644"/>
                  </a:lnTo>
                  <a:lnTo>
                    <a:pt x="50" y="1644"/>
                  </a:lnTo>
                  <a:lnTo>
                    <a:pt x="47" y="1644"/>
                  </a:lnTo>
                  <a:lnTo>
                    <a:pt x="47" y="1644"/>
                  </a:lnTo>
                  <a:lnTo>
                    <a:pt x="46" y="1644"/>
                  </a:lnTo>
                  <a:lnTo>
                    <a:pt x="46" y="1644"/>
                  </a:lnTo>
                  <a:lnTo>
                    <a:pt x="46" y="1644"/>
                  </a:lnTo>
                  <a:lnTo>
                    <a:pt x="46" y="1644"/>
                  </a:lnTo>
                  <a:lnTo>
                    <a:pt x="46" y="1644"/>
                  </a:lnTo>
                  <a:lnTo>
                    <a:pt x="46" y="1644"/>
                  </a:lnTo>
                  <a:lnTo>
                    <a:pt x="46" y="1644"/>
                  </a:lnTo>
                  <a:lnTo>
                    <a:pt x="46" y="1646"/>
                  </a:lnTo>
                  <a:lnTo>
                    <a:pt x="46" y="1646"/>
                  </a:lnTo>
                  <a:lnTo>
                    <a:pt x="46" y="1647"/>
                  </a:lnTo>
                  <a:lnTo>
                    <a:pt x="45" y="1647"/>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5" y="899"/>
                  </a:lnTo>
                  <a:lnTo>
                    <a:pt x="44" y="899"/>
                  </a:lnTo>
                  <a:lnTo>
                    <a:pt x="44" y="899"/>
                  </a:lnTo>
                  <a:lnTo>
                    <a:pt x="44" y="899"/>
                  </a:lnTo>
                  <a:lnTo>
                    <a:pt x="44" y="899"/>
                  </a:lnTo>
                  <a:lnTo>
                    <a:pt x="44" y="899"/>
                  </a:lnTo>
                  <a:lnTo>
                    <a:pt x="44" y="1656"/>
                  </a:lnTo>
                  <a:lnTo>
                    <a:pt x="44" y="1656"/>
                  </a:lnTo>
                  <a:lnTo>
                    <a:pt x="44" y="1661"/>
                  </a:lnTo>
                  <a:lnTo>
                    <a:pt x="44" y="1661"/>
                  </a:lnTo>
                  <a:lnTo>
                    <a:pt x="44" y="1661"/>
                  </a:lnTo>
                  <a:lnTo>
                    <a:pt x="44" y="1661"/>
                  </a:lnTo>
                  <a:lnTo>
                    <a:pt x="44" y="899"/>
                  </a:lnTo>
                  <a:lnTo>
                    <a:pt x="44" y="899"/>
                  </a:lnTo>
                  <a:lnTo>
                    <a:pt x="44" y="1669"/>
                  </a:lnTo>
                  <a:lnTo>
                    <a:pt x="44" y="1669"/>
                  </a:lnTo>
                  <a:lnTo>
                    <a:pt x="44" y="1669"/>
                  </a:lnTo>
                  <a:lnTo>
                    <a:pt x="43" y="1669"/>
                  </a:lnTo>
                  <a:lnTo>
                    <a:pt x="43" y="899"/>
                  </a:lnTo>
                  <a:lnTo>
                    <a:pt x="43" y="899"/>
                  </a:lnTo>
                  <a:lnTo>
                    <a:pt x="43" y="899"/>
                  </a:lnTo>
                  <a:lnTo>
                    <a:pt x="43" y="899"/>
                  </a:lnTo>
                  <a:lnTo>
                    <a:pt x="43" y="1669"/>
                  </a:lnTo>
                  <a:lnTo>
                    <a:pt x="43" y="1669"/>
                  </a:lnTo>
                  <a:lnTo>
                    <a:pt x="43" y="899"/>
                  </a:lnTo>
                  <a:lnTo>
                    <a:pt x="43" y="899"/>
                  </a:lnTo>
                  <a:lnTo>
                    <a:pt x="43" y="1671"/>
                  </a:lnTo>
                  <a:lnTo>
                    <a:pt x="43" y="1671"/>
                  </a:lnTo>
                  <a:lnTo>
                    <a:pt x="43" y="1671"/>
                  </a:lnTo>
                  <a:lnTo>
                    <a:pt x="43" y="1671"/>
                  </a:lnTo>
                  <a:lnTo>
                    <a:pt x="43" y="1671"/>
                  </a:lnTo>
                  <a:lnTo>
                    <a:pt x="43" y="1671"/>
                  </a:lnTo>
                  <a:lnTo>
                    <a:pt x="43" y="1671"/>
                  </a:lnTo>
                  <a:lnTo>
                    <a:pt x="43" y="1671"/>
                  </a:lnTo>
                  <a:lnTo>
                    <a:pt x="43" y="1677"/>
                  </a:lnTo>
                  <a:lnTo>
                    <a:pt x="43" y="1677"/>
                  </a:lnTo>
                  <a:lnTo>
                    <a:pt x="43" y="1677"/>
                  </a:lnTo>
                  <a:lnTo>
                    <a:pt x="43" y="1677"/>
                  </a:lnTo>
                  <a:lnTo>
                    <a:pt x="43" y="1678"/>
                  </a:lnTo>
                  <a:lnTo>
                    <a:pt x="42" y="1678"/>
                  </a:lnTo>
                  <a:lnTo>
                    <a:pt x="42" y="1678"/>
                  </a:lnTo>
                  <a:lnTo>
                    <a:pt x="42" y="1678"/>
                  </a:lnTo>
                  <a:lnTo>
                    <a:pt x="42" y="1681"/>
                  </a:lnTo>
                  <a:lnTo>
                    <a:pt x="41" y="1681"/>
                  </a:lnTo>
                  <a:lnTo>
                    <a:pt x="41" y="1681"/>
                  </a:lnTo>
                  <a:lnTo>
                    <a:pt x="41" y="1681"/>
                  </a:lnTo>
                  <a:lnTo>
                    <a:pt x="41" y="1681"/>
                  </a:lnTo>
                  <a:lnTo>
                    <a:pt x="41" y="1681"/>
                  </a:lnTo>
                  <a:lnTo>
                    <a:pt x="41" y="1683"/>
                  </a:lnTo>
                  <a:lnTo>
                    <a:pt x="41" y="1683"/>
                  </a:lnTo>
                  <a:lnTo>
                    <a:pt x="41" y="1684"/>
                  </a:lnTo>
                  <a:lnTo>
                    <a:pt x="41" y="1684"/>
                  </a:lnTo>
                  <a:lnTo>
                    <a:pt x="41" y="1685"/>
                  </a:lnTo>
                  <a:lnTo>
                    <a:pt x="40" y="1685"/>
                  </a:lnTo>
                  <a:lnTo>
                    <a:pt x="40" y="899"/>
                  </a:lnTo>
                  <a:lnTo>
                    <a:pt x="40" y="899"/>
                  </a:lnTo>
                  <a:lnTo>
                    <a:pt x="40" y="899"/>
                  </a:lnTo>
                  <a:lnTo>
                    <a:pt x="40" y="899"/>
                  </a:lnTo>
                  <a:lnTo>
                    <a:pt x="40" y="899"/>
                  </a:lnTo>
                  <a:lnTo>
                    <a:pt x="40" y="899"/>
                  </a:lnTo>
                  <a:lnTo>
                    <a:pt x="40"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90"/>
                  </a:lnTo>
                  <a:lnTo>
                    <a:pt x="39" y="1690"/>
                  </a:lnTo>
                  <a:lnTo>
                    <a:pt x="39" y="1691"/>
                  </a:lnTo>
                  <a:lnTo>
                    <a:pt x="39" y="1691"/>
                  </a:lnTo>
                  <a:lnTo>
                    <a:pt x="39" y="1693"/>
                  </a:lnTo>
                  <a:lnTo>
                    <a:pt x="39" y="1693"/>
                  </a:lnTo>
                  <a:lnTo>
                    <a:pt x="39" y="899"/>
                  </a:lnTo>
                  <a:lnTo>
                    <a:pt x="39" y="899"/>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1698"/>
                  </a:lnTo>
                  <a:lnTo>
                    <a:pt x="39" y="1698"/>
                  </a:lnTo>
                  <a:lnTo>
                    <a:pt x="39" y="1698"/>
                  </a:lnTo>
                  <a:lnTo>
                    <a:pt x="39" y="1698"/>
                  </a:lnTo>
                  <a:lnTo>
                    <a:pt x="39" y="1699"/>
                  </a:lnTo>
                  <a:lnTo>
                    <a:pt x="39" y="1699"/>
                  </a:lnTo>
                  <a:lnTo>
                    <a:pt x="39" y="899"/>
                  </a:lnTo>
                  <a:lnTo>
                    <a:pt x="38" y="899"/>
                  </a:lnTo>
                  <a:lnTo>
                    <a:pt x="38" y="899"/>
                  </a:lnTo>
                  <a:lnTo>
                    <a:pt x="38" y="899"/>
                  </a:lnTo>
                  <a:lnTo>
                    <a:pt x="38" y="1701"/>
                  </a:lnTo>
                  <a:lnTo>
                    <a:pt x="38" y="1701"/>
                  </a:lnTo>
                  <a:lnTo>
                    <a:pt x="38" y="1705"/>
                  </a:lnTo>
                  <a:lnTo>
                    <a:pt x="38" y="1705"/>
                  </a:lnTo>
                  <a:lnTo>
                    <a:pt x="38" y="1707"/>
                  </a:lnTo>
                  <a:lnTo>
                    <a:pt x="37" y="1707"/>
                  </a:lnTo>
                  <a:lnTo>
                    <a:pt x="37" y="1708"/>
                  </a:lnTo>
                  <a:lnTo>
                    <a:pt x="37" y="1708"/>
                  </a:lnTo>
                  <a:lnTo>
                    <a:pt x="37" y="1708"/>
                  </a:lnTo>
                  <a:lnTo>
                    <a:pt x="36" y="1708"/>
                  </a:lnTo>
                  <a:lnTo>
                    <a:pt x="36" y="1708"/>
                  </a:lnTo>
                  <a:lnTo>
                    <a:pt x="36" y="1708"/>
                  </a:lnTo>
                  <a:lnTo>
                    <a:pt x="36" y="1708"/>
                  </a:lnTo>
                  <a:lnTo>
                    <a:pt x="36" y="1708"/>
                  </a:lnTo>
                  <a:lnTo>
                    <a:pt x="36"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13"/>
                  </a:lnTo>
                  <a:lnTo>
                    <a:pt x="35" y="1713"/>
                  </a:lnTo>
                  <a:lnTo>
                    <a:pt x="35" y="1714"/>
                  </a:lnTo>
                  <a:lnTo>
                    <a:pt x="34" y="1714"/>
                  </a:lnTo>
                  <a:lnTo>
                    <a:pt x="34" y="1714"/>
                  </a:lnTo>
                  <a:lnTo>
                    <a:pt x="34" y="1714"/>
                  </a:lnTo>
                  <a:lnTo>
                    <a:pt x="34" y="1716"/>
                  </a:lnTo>
                  <a:lnTo>
                    <a:pt x="34" y="1716"/>
                  </a:lnTo>
                  <a:lnTo>
                    <a:pt x="34" y="1716"/>
                  </a:lnTo>
                  <a:lnTo>
                    <a:pt x="34" y="1716"/>
                  </a:lnTo>
                  <a:lnTo>
                    <a:pt x="34" y="899"/>
                  </a:lnTo>
                  <a:lnTo>
                    <a:pt x="34" y="899"/>
                  </a:lnTo>
                  <a:lnTo>
                    <a:pt x="34" y="899"/>
                  </a:lnTo>
                  <a:lnTo>
                    <a:pt x="34" y="899"/>
                  </a:lnTo>
                  <a:lnTo>
                    <a:pt x="34" y="899"/>
                  </a:lnTo>
                  <a:lnTo>
                    <a:pt x="34" y="899"/>
                  </a:lnTo>
                  <a:lnTo>
                    <a:pt x="34" y="899"/>
                  </a:lnTo>
                  <a:lnTo>
                    <a:pt x="34" y="899"/>
                  </a:lnTo>
                  <a:lnTo>
                    <a:pt x="34" y="1724"/>
                  </a:lnTo>
                  <a:lnTo>
                    <a:pt x="34" y="1724"/>
                  </a:lnTo>
                  <a:lnTo>
                    <a:pt x="34" y="1724"/>
                  </a:lnTo>
                  <a:lnTo>
                    <a:pt x="34" y="1724"/>
                  </a:lnTo>
                  <a:lnTo>
                    <a:pt x="34" y="1724"/>
                  </a:lnTo>
                  <a:lnTo>
                    <a:pt x="34" y="1724"/>
                  </a:lnTo>
                  <a:lnTo>
                    <a:pt x="34" y="1735"/>
                  </a:lnTo>
                  <a:lnTo>
                    <a:pt x="34" y="1735"/>
                  </a:lnTo>
                  <a:lnTo>
                    <a:pt x="34" y="1735"/>
                  </a:lnTo>
                  <a:lnTo>
                    <a:pt x="32" y="1735"/>
                  </a:lnTo>
                  <a:lnTo>
                    <a:pt x="32" y="1735"/>
                  </a:lnTo>
                  <a:lnTo>
                    <a:pt x="32" y="1735"/>
                  </a:lnTo>
                  <a:lnTo>
                    <a:pt x="32" y="1735"/>
                  </a:lnTo>
                  <a:lnTo>
                    <a:pt x="31" y="1735"/>
                  </a:lnTo>
                  <a:lnTo>
                    <a:pt x="31" y="1735"/>
                  </a:lnTo>
                  <a:lnTo>
                    <a:pt x="31" y="1735"/>
                  </a:lnTo>
                  <a:lnTo>
                    <a:pt x="31" y="1735"/>
                  </a:lnTo>
                  <a:lnTo>
                    <a:pt x="31" y="1735"/>
                  </a:lnTo>
                  <a:lnTo>
                    <a:pt x="31" y="1735"/>
                  </a:lnTo>
                  <a:lnTo>
                    <a:pt x="30" y="1735"/>
                  </a:lnTo>
                  <a:lnTo>
                    <a:pt x="30" y="899"/>
                  </a:lnTo>
                  <a:lnTo>
                    <a:pt x="30" y="899"/>
                  </a:lnTo>
                  <a:lnTo>
                    <a:pt x="30" y="899"/>
                  </a:lnTo>
                  <a:lnTo>
                    <a:pt x="30" y="899"/>
                  </a:lnTo>
                  <a:lnTo>
                    <a:pt x="30" y="899"/>
                  </a:lnTo>
                  <a:lnTo>
                    <a:pt x="30" y="899"/>
                  </a:lnTo>
                  <a:lnTo>
                    <a:pt x="30" y="1750"/>
                  </a:lnTo>
                  <a:lnTo>
                    <a:pt x="29" y="1750"/>
                  </a:lnTo>
                  <a:lnTo>
                    <a:pt x="29" y="1750"/>
                  </a:lnTo>
                  <a:lnTo>
                    <a:pt x="28" y="1750"/>
                  </a:lnTo>
                  <a:lnTo>
                    <a:pt x="28" y="1752"/>
                  </a:lnTo>
                  <a:lnTo>
                    <a:pt x="28" y="1752"/>
                  </a:lnTo>
                  <a:lnTo>
                    <a:pt x="28" y="1752"/>
                  </a:lnTo>
                  <a:lnTo>
                    <a:pt x="27" y="1752"/>
                  </a:lnTo>
                  <a:lnTo>
                    <a:pt x="27" y="1752"/>
                  </a:lnTo>
                  <a:lnTo>
                    <a:pt x="25" y="1752"/>
                  </a:lnTo>
                  <a:lnTo>
                    <a:pt x="25" y="1752"/>
                  </a:lnTo>
                  <a:lnTo>
                    <a:pt x="25" y="1752"/>
                  </a:lnTo>
                  <a:lnTo>
                    <a:pt x="25" y="1752"/>
                  </a:lnTo>
                  <a:lnTo>
                    <a:pt x="25" y="1752"/>
                  </a:lnTo>
                  <a:lnTo>
                    <a:pt x="25" y="1752"/>
                  </a:lnTo>
                  <a:lnTo>
                    <a:pt x="25" y="1752"/>
                  </a:lnTo>
                  <a:lnTo>
                    <a:pt x="25" y="1753"/>
                  </a:lnTo>
                  <a:lnTo>
                    <a:pt x="24" y="1753"/>
                  </a:lnTo>
                  <a:lnTo>
                    <a:pt x="24" y="1753"/>
                  </a:lnTo>
                  <a:lnTo>
                    <a:pt x="24" y="1753"/>
                  </a:lnTo>
                  <a:lnTo>
                    <a:pt x="24" y="1753"/>
                  </a:lnTo>
                  <a:lnTo>
                    <a:pt x="24" y="1753"/>
                  </a:lnTo>
                  <a:lnTo>
                    <a:pt x="24" y="1753"/>
                  </a:lnTo>
                  <a:lnTo>
                    <a:pt x="24" y="1753"/>
                  </a:lnTo>
                  <a:lnTo>
                    <a:pt x="24"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8"/>
                  </a:lnTo>
                  <a:lnTo>
                    <a:pt x="23" y="1758"/>
                  </a:lnTo>
                  <a:lnTo>
                    <a:pt x="23" y="1758"/>
                  </a:lnTo>
                  <a:lnTo>
                    <a:pt x="23" y="1758"/>
                  </a:lnTo>
                  <a:lnTo>
                    <a:pt x="23" y="1759"/>
                  </a:lnTo>
                  <a:lnTo>
                    <a:pt x="21" y="1759"/>
                  </a:lnTo>
                  <a:lnTo>
                    <a:pt x="21" y="1760"/>
                  </a:lnTo>
                  <a:lnTo>
                    <a:pt x="21" y="1760"/>
                  </a:lnTo>
                  <a:lnTo>
                    <a:pt x="21" y="1760"/>
                  </a:lnTo>
                  <a:lnTo>
                    <a:pt x="21" y="1760"/>
                  </a:lnTo>
                  <a:lnTo>
                    <a:pt x="21" y="1760"/>
                  </a:lnTo>
                  <a:lnTo>
                    <a:pt x="21" y="1760"/>
                  </a:lnTo>
                  <a:lnTo>
                    <a:pt x="21" y="899"/>
                  </a:lnTo>
                  <a:lnTo>
                    <a:pt x="20" y="899"/>
                  </a:lnTo>
                  <a:lnTo>
                    <a:pt x="20" y="899"/>
                  </a:lnTo>
                  <a:lnTo>
                    <a:pt x="20" y="899"/>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1767"/>
                  </a:lnTo>
                  <a:lnTo>
                    <a:pt x="20" y="1767"/>
                  </a:lnTo>
                  <a:lnTo>
                    <a:pt x="20" y="1767"/>
                  </a:lnTo>
                  <a:lnTo>
                    <a:pt x="20" y="1767"/>
                  </a:lnTo>
                  <a:lnTo>
                    <a:pt x="20" y="1769"/>
                  </a:lnTo>
                  <a:lnTo>
                    <a:pt x="20" y="1769"/>
                  </a:lnTo>
                  <a:lnTo>
                    <a:pt x="20" y="1769"/>
                  </a:lnTo>
                  <a:lnTo>
                    <a:pt x="20" y="1769"/>
                  </a:lnTo>
                  <a:lnTo>
                    <a:pt x="20" y="1769"/>
                  </a:lnTo>
                  <a:lnTo>
                    <a:pt x="19" y="1769"/>
                  </a:lnTo>
                  <a:lnTo>
                    <a:pt x="19" y="1769"/>
                  </a:lnTo>
                  <a:lnTo>
                    <a:pt x="18" y="1769"/>
                  </a:lnTo>
                  <a:lnTo>
                    <a:pt x="18" y="899"/>
                  </a:lnTo>
                  <a:lnTo>
                    <a:pt x="18" y="899"/>
                  </a:lnTo>
                  <a:lnTo>
                    <a:pt x="18" y="1774"/>
                  </a:lnTo>
                  <a:lnTo>
                    <a:pt x="18" y="1774"/>
                  </a:lnTo>
                  <a:lnTo>
                    <a:pt x="18" y="1774"/>
                  </a:lnTo>
                  <a:lnTo>
                    <a:pt x="18" y="1774"/>
                  </a:lnTo>
                  <a:lnTo>
                    <a:pt x="18" y="1774"/>
                  </a:lnTo>
                  <a:lnTo>
                    <a:pt x="18" y="1774"/>
                  </a:lnTo>
                  <a:lnTo>
                    <a:pt x="18" y="899"/>
                  </a:lnTo>
                  <a:lnTo>
                    <a:pt x="18" y="899"/>
                  </a:lnTo>
                  <a:lnTo>
                    <a:pt x="18" y="1776"/>
                  </a:lnTo>
                  <a:lnTo>
                    <a:pt x="18" y="1776"/>
                  </a:lnTo>
                  <a:lnTo>
                    <a:pt x="18" y="1776"/>
                  </a:lnTo>
                  <a:lnTo>
                    <a:pt x="18" y="1776"/>
                  </a:lnTo>
                  <a:lnTo>
                    <a:pt x="18" y="1776"/>
                  </a:lnTo>
                  <a:lnTo>
                    <a:pt x="18" y="1776"/>
                  </a:lnTo>
                  <a:lnTo>
                    <a:pt x="18" y="1776"/>
                  </a:lnTo>
                  <a:lnTo>
                    <a:pt x="18" y="1776"/>
                  </a:lnTo>
                  <a:lnTo>
                    <a:pt x="18" y="1776"/>
                  </a:lnTo>
                  <a:lnTo>
                    <a:pt x="18" y="1776"/>
                  </a:lnTo>
                  <a:lnTo>
                    <a:pt x="18" y="1777"/>
                  </a:lnTo>
                  <a:lnTo>
                    <a:pt x="18" y="1777"/>
                  </a:lnTo>
                  <a:lnTo>
                    <a:pt x="18" y="1777"/>
                  </a:lnTo>
                  <a:lnTo>
                    <a:pt x="18" y="1777"/>
                  </a:lnTo>
                  <a:lnTo>
                    <a:pt x="18" y="1780"/>
                  </a:lnTo>
                  <a:lnTo>
                    <a:pt x="17" y="1780"/>
                  </a:lnTo>
                  <a:lnTo>
                    <a:pt x="17" y="1780"/>
                  </a:lnTo>
                  <a:lnTo>
                    <a:pt x="17" y="1780"/>
                  </a:lnTo>
                  <a:lnTo>
                    <a:pt x="17" y="1782"/>
                  </a:lnTo>
                  <a:lnTo>
                    <a:pt x="17" y="1782"/>
                  </a:lnTo>
                  <a:lnTo>
                    <a:pt x="17" y="1782"/>
                  </a:lnTo>
                  <a:lnTo>
                    <a:pt x="17" y="1782"/>
                  </a:lnTo>
                  <a:lnTo>
                    <a:pt x="17" y="1783"/>
                  </a:lnTo>
                  <a:lnTo>
                    <a:pt x="16" y="1783"/>
                  </a:lnTo>
                  <a:lnTo>
                    <a:pt x="16" y="1783"/>
                  </a:lnTo>
                  <a:lnTo>
                    <a:pt x="15" y="1783"/>
                  </a:lnTo>
                  <a:lnTo>
                    <a:pt x="15" y="1783"/>
                  </a:lnTo>
                  <a:lnTo>
                    <a:pt x="15" y="1783"/>
                  </a:lnTo>
                  <a:lnTo>
                    <a:pt x="15" y="899"/>
                  </a:lnTo>
                  <a:lnTo>
                    <a:pt x="15" y="899"/>
                  </a:lnTo>
                  <a:lnTo>
                    <a:pt x="15" y="899"/>
                  </a:lnTo>
                  <a:lnTo>
                    <a:pt x="15" y="899"/>
                  </a:lnTo>
                  <a:lnTo>
                    <a:pt x="15" y="1785"/>
                  </a:lnTo>
                  <a:lnTo>
                    <a:pt x="12" y="1785"/>
                  </a:lnTo>
                  <a:lnTo>
                    <a:pt x="12" y="1785"/>
                  </a:lnTo>
                  <a:lnTo>
                    <a:pt x="11" y="1785"/>
                  </a:lnTo>
                  <a:lnTo>
                    <a:pt x="11" y="899"/>
                  </a:lnTo>
                  <a:lnTo>
                    <a:pt x="11" y="89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9"/>
                  </a:lnTo>
                  <a:lnTo>
                    <a:pt x="10" y="1789"/>
                  </a:lnTo>
                  <a:lnTo>
                    <a:pt x="10" y="1789"/>
                  </a:lnTo>
                  <a:lnTo>
                    <a:pt x="10" y="1789"/>
                  </a:lnTo>
                  <a:lnTo>
                    <a:pt x="10" y="1792"/>
                  </a:lnTo>
                  <a:lnTo>
                    <a:pt x="10" y="1792"/>
                  </a:lnTo>
                  <a:lnTo>
                    <a:pt x="10" y="1792"/>
                  </a:lnTo>
                  <a:lnTo>
                    <a:pt x="10" y="1792"/>
                  </a:lnTo>
                  <a:lnTo>
                    <a:pt x="10" y="1792"/>
                  </a:lnTo>
                  <a:lnTo>
                    <a:pt x="10" y="1792"/>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800"/>
                  </a:lnTo>
                  <a:lnTo>
                    <a:pt x="9" y="1800"/>
                  </a:lnTo>
                  <a:lnTo>
                    <a:pt x="9" y="1800"/>
                  </a:lnTo>
                  <a:lnTo>
                    <a:pt x="9" y="1800"/>
                  </a:lnTo>
                  <a:lnTo>
                    <a:pt x="9" y="1800"/>
                  </a:lnTo>
                  <a:lnTo>
                    <a:pt x="9" y="1800"/>
                  </a:lnTo>
                  <a:lnTo>
                    <a:pt x="9" y="1800"/>
                  </a:lnTo>
                  <a:lnTo>
                    <a:pt x="9" y="1800"/>
                  </a:lnTo>
                  <a:lnTo>
                    <a:pt x="9" y="1800"/>
                  </a:lnTo>
                  <a:lnTo>
                    <a:pt x="8" y="1800"/>
                  </a:lnTo>
                  <a:lnTo>
                    <a:pt x="8" y="1800"/>
                  </a:lnTo>
                  <a:lnTo>
                    <a:pt x="7" y="1800"/>
                  </a:lnTo>
                  <a:lnTo>
                    <a:pt x="7" y="1800"/>
                  </a:lnTo>
                  <a:lnTo>
                    <a:pt x="6" y="1800"/>
                  </a:lnTo>
                  <a:lnTo>
                    <a:pt x="6" y="1800"/>
                  </a:lnTo>
                  <a:lnTo>
                    <a:pt x="6" y="1800"/>
                  </a:lnTo>
                  <a:lnTo>
                    <a:pt x="6" y="1800"/>
                  </a:lnTo>
                  <a:lnTo>
                    <a:pt x="6" y="1800"/>
                  </a:lnTo>
                  <a:lnTo>
                    <a:pt x="6" y="1800"/>
                  </a:lnTo>
                  <a:lnTo>
                    <a:pt x="6" y="1800"/>
                  </a:lnTo>
                  <a:lnTo>
                    <a:pt x="6"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899"/>
                  </a:lnTo>
                  <a:lnTo>
                    <a:pt x="5" y="899"/>
                  </a:lnTo>
                  <a:lnTo>
                    <a:pt x="5" y="899"/>
                  </a:lnTo>
                  <a:lnTo>
                    <a:pt x="5" y="899"/>
                  </a:lnTo>
                  <a:lnTo>
                    <a:pt x="5" y="1800"/>
                  </a:lnTo>
                  <a:lnTo>
                    <a:pt x="4" y="1800"/>
                  </a:lnTo>
                  <a:lnTo>
                    <a:pt x="4" y="1800"/>
                  </a:lnTo>
                  <a:lnTo>
                    <a:pt x="4" y="1800"/>
                  </a:lnTo>
                  <a:lnTo>
                    <a:pt x="4" y="1800"/>
                  </a:lnTo>
                  <a:lnTo>
                    <a:pt x="4" y="1800"/>
                  </a:lnTo>
                  <a:lnTo>
                    <a:pt x="4" y="899"/>
                  </a:lnTo>
                  <a:lnTo>
                    <a:pt x="4" y="899"/>
                  </a:lnTo>
                  <a:lnTo>
                    <a:pt x="4" y="899"/>
                  </a:lnTo>
                  <a:lnTo>
                    <a:pt x="4" y="899"/>
                  </a:lnTo>
                  <a:lnTo>
                    <a:pt x="4" y="1800"/>
                  </a:lnTo>
                  <a:lnTo>
                    <a:pt x="4" y="1800"/>
                  </a:lnTo>
                  <a:lnTo>
                    <a:pt x="4" y="1800"/>
                  </a:lnTo>
                  <a:lnTo>
                    <a:pt x="4" y="1800"/>
                  </a:lnTo>
                  <a:lnTo>
                    <a:pt x="4" y="1800"/>
                  </a:lnTo>
                  <a:lnTo>
                    <a:pt x="4" y="1800"/>
                  </a:lnTo>
                  <a:lnTo>
                    <a:pt x="4" y="1800"/>
                  </a:lnTo>
                  <a:lnTo>
                    <a:pt x="4" y="1800"/>
                  </a:lnTo>
                  <a:lnTo>
                    <a:pt x="4" y="899"/>
                  </a:lnTo>
                  <a:lnTo>
                    <a:pt x="4" y="899"/>
                  </a:lnTo>
                  <a:lnTo>
                    <a:pt x="4" y="899"/>
                  </a:lnTo>
                  <a:lnTo>
                    <a:pt x="4" y="899"/>
                  </a:lnTo>
                  <a:lnTo>
                    <a:pt x="4" y="899"/>
                  </a:lnTo>
                  <a:lnTo>
                    <a:pt x="3" y="899"/>
                  </a:lnTo>
                  <a:lnTo>
                    <a:pt x="3" y="899"/>
                  </a:lnTo>
                  <a:lnTo>
                    <a:pt x="3" y="899"/>
                  </a:lnTo>
                  <a:lnTo>
                    <a:pt x="3" y="899"/>
                  </a:lnTo>
                  <a:lnTo>
                    <a:pt x="3" y="899"/>
                  </a:lnTo>
                  <a:lnTo>
                    <a:pt x="3" y="1800"/>
                  </a:lnTo>
                  <a:lnTo>
                    <a:pt x="3" y="1800"/>
                  </a:lnTo>
                  <a:lnTo>
                    <a:pt x="3" y="899"/>
                  </a:lnTo>
                  <a:lnTo>
                    <a:pt x="3" y="899"/>
                  </a:lnTo>
                  <a:lnTo>
                    <a:pt x="3" y="1800"/>
                  </a:lnTo>
                  <a:lnTo>
                    <a:pt x="3" y="1800"/>
                  </a:lnTo>
                  <a:lnTo>
                    <a:pt x="3" y="1800"/>
                  </a:lnTo>
                  <a:lnTo>
                    <a:pt x="3" y="1800"/>
                  </a:lnTo>
                  <a:lnTo>
                    <a:pt x="3"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2" y="1800"/>
                  </a:lnTo>
                  <a:lnTo>
                    <a:pt x="2" y="1800"/>
                  </a:lnTo>
                  <a:lnTo>
                    <a:pt x="2" y="1800"/>
                  </a:lnTo>
                  <a:lnTo>
                    <a:pt x="2" y="1800"/>
                  </a:lnTo>
                  <a:lnTo>
                    <a:pt x="2" y="1800"/>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1"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1800"/>
                  </a:lnTo>
                  <a:lnTo>
                    <a:pt x="0" y="1800"/>
                  </a:lnTo>
                  <a:lnTo>
                    <a:pt x="0" y="1800"/>
                  </a:lnTo>
                  <a:lnTo>
                    <a:pt x="0" y="1800"/>
                  </a:lnTo>
                  <a:lnTo>
                    <a:pt x="0" y="899"/>
                  </a:lnTo>
                  <a:lnTo>
                    <a:pt x="0" y="899"/>
                  </a:lnTo>
                  <a:lnTo>
                    <a:pt x="0" y="1800"/>
                  </a:lnTo>
                  <a:lnTo>
                    <a:pt x="0" y="1800"/>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lnTo>
                    <a:pt x="0" y="899"/>
                  </a:lnTo>
                  <a:close/>
                </a:path>
              </a:pathLst>
            </a:custGeom>
            <a:solidFill>
              <a:srgbClr val="CFB5F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327" name="Google Shape;2327;gebf947c4af_8_1196"/>
            <p:cNvSpPr/>
            <p:nvPr/>
          </p:nvSpPr>
          <p:spPr>
            <a:xfrm>
              <a:off x="1077913" y="1011238"/>
              <a:ext cx="5370513" cy="2857500"/>
            </a:xfrm>
            <a:custGeom>
              <a:rect b="b" l="l" r="r" t="t"/>
              <a:pathLst>
                <a:path extrusionOk="0" h="1800" w="3383">
                  <a:moveTo>
                    <a:pt x="0" y="899"/>
                  </a:moveTo>
                  <a:lnTo>
                    <a:pt x="0" y="899"/>
                  </a:lnTo>
                  <a:lnTo>
                    <a:pt x="0" y="899"/>
                  </a:lnTo>
                  <a:lnTo>
                    <a:pt x="0" y="899"/>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899"/>
                  </a:lnTo>
                  <a:lnTo>
                    <a:pt x="0" y="899"/>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2" y="1800"/>
                  </a:lnTo>
                  <a:lnTo>
                    <a:pt x="2" y="1800"/>
                  </a:lnTo>
                  <a:lnTo>
                    <a:pt x="2" y="1800"/>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1800"/>
                  </a:lnTo>
                  <a:lnTo>
                    <a:pt x="2" y="1800"/>
                  </a:lnTo>
                  <a:lnTo>
                    <a:pt x="2" y="1800"/>
                  </a:lnTo>
                  <a:lnTo>
                    <a:pt x="2" y="1800"/>
                  </a:lnTo>
                  <a:lnTo>
                    <a:pt x="2"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4" y="899"/>
                  </a:lnTo>
                  <a:lnTo>
                    <a:pt x="4" y="899"/>
                  </a:lnTo>
                  <a:lnTo>
                    <a:pt x="4" y="899"/>
                  </a:lnTo>
                  <a:lnTo>
                    <a:pt x="4" y="899"/>
                  </a:lnTo>
                  <a:lnTo>
                    <a:pt x="4" y="899"/>
                  </a:lnTo>
                  <a:lnTo>
                    <a:pt x="4" y="1800"/>
                  </a:lnTo>
                  <a:lnTo>
                    <a:pt x="4" y="1800"/>
                  </a:lnTo>
                  <a:lnTo>
                    <a:pt x="4" y="1800"/>
                  </a:lnTo>
                  <a:lnTo>
                    <a:pt x="4" y="1800"/>
                  </a:lnTo>
                  <a:lnTo>
                    <a:pt x="4" y="1800"/>
                  </a:lnTo>
                  <a:lnTo>
                    <a:pt x="4" y="1800"/>
                  </a:lnTo>
                  <a:lnTo>
                    <a:pt x="4" y="1800"/>
                  </a:lnTo>
                  <a:lnTo>
                    <a:pt x="4" y="1800"/>
                  </a:lnTo>
                  <a:lnTo>
                    <a:pt x="4" y="899"/>
                  </a:lnTo>
                  <a:lnTo>
                    <a:pt x="4" y="899"/>
                  </a:lnTo>
                  <a:lnTo>
                    <a:pt x="4" y="899"/>
                  </a:lnTo>
                  <a:lnTo>
                    <a:pt x="4" y="899"/>
                  </a:lnTo>
                  <a:lnTo>
                    <a:pt x="4" y="1800"/>
                  </a:lnTo>
                  <a:lnTo>
                    <a:pt x="4" y="1800"/>
                  </a:lnTo>
                  <a:lnTo>
                    <a:pt x="4" y="1800"/>
                  </a:lnTo>
                  <a:lnTo>
                    <a:pt x="4" y="1800"/>
                  </a:lnTo>
                  <a:lnTo>
                    <a:pt x="4"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6" y="1800"/>
                  </a:lnTo>
                  <a:lnTo>
                    <a:pt x="6" y="1800"/>
                  </a:lnTo>
                  <a:lnTo>
                    <a:pt x="6" y="1800"/>
                  </a:lnTo>
                  <a:lnTo>
                    <a:pt x="6" y="1800"/>
                  </a:lnTo>
                  <a:lnTo>
                    <a:pt x="6" y="1800"/>
                  </a:lnTo>
                  <a:lnTo>
                    <a:pt x="6" y="1800"/>
                  </a:lnTo>
                  <a:lnTo>
                    <a:pt x="6" y="1800"/>
                  </a:lnTo>
                  <a:lnTo>
                    <a:pt x="6" y="1800"/>
                  </a:lnTo>
                  <a:lnTo>
                    <a:pt x="7" y="1800"/>
                  </a:lnTo>
                  <a:lnTo>
                    <a:pt x="7" y="1800"/>
                  </a:lnTo>
                  <a:lnTo>
                    <a:pt x="8" y="1800"/>
                  </a:lnTo>
                  <a:lnTo>
                    <a:pt x="8" y="1800"/>
                  </a:lnTo>
                  <a:lnTo>
                    <a:pt x="9" y="1800"/>
                  </a:lnTo>
                  <a:lnTo>
                    <a:pt x="9" y="1800"/>
                  </a:lnTo>
                  <a:lnTo>
                    <a:pt x="9" y="1800"/>
                  </a:lnTo>
                  <a:lnTo>
                    <a:pt x="9" y="1800"/>
                  </a:lnTo>
                  <a:lnTo>
                    <a:pt x="9" y="1800"/>
                  </a:lnTo>
                  <a:lnTo>
                    <a:pt x="9" y="1800"/>
                  </a:lnTo>
                  <a:lnTo>
                    <a:pt x="9" y="1800"/>
                  </a:lnTo>
                  <a:lnTo>
                    <a:pt x="9" y="1800"/>
                  </a:lnTo>
                  <a:lnTo>
                    <a:pt x="10" y="1800"/>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792"/>
                  </a:lnTo>
                  <a:lnTo>
                    <a:pt x="10" y="1792"/>
                  </a:lnTo>
                  <a:lnTo>
                    <a:pt x="10" y="1792"/>
                  </a:lnTo>
                  <a:lnTo>
                    <a:pt x="10" y="1792"/>
                  </a:lnTo>
                  <a:lnTo>
                    <a:pt x="10" y="1792"/>
                  </a:lnTo>
                  <a:lnTo>
                    <a:pt x="10" y="1792"/>
                  </a:lnTo>
                  <a:lnTo>
                    <a:pt x="10" y="1789"/>
                  </a:lnTo>
                  <a:lnTo>
                    <a:pt x="10" y="1789"/>
                  </a:lnTo>
                  <a:lnTo>
                    <a:pt x="10" y="1789"/>
                  </a:lnTo>
                  <a:lnTo>
                    <a:pt x="11" y="178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7"/>
                  </a:lnTo>
                  <a:lnTo>
                    <a:pt x="11" y="1787"/>
                  </a:lnTo>
                  <a:lnTo>
                    <a:pt x="11" y="1785"/>
                  </a:lnTo>
                  <a:lnTo>
                    <a:pt x="12" y="1785"/>
                  </a:lnTo>
                  <a:lnTo>
                    <a:pt x="12" y="1785"/>
                  </a:lnTo>
                  <a:lnTo>
                    <a:pt x="15" y="1785"/>
                  </a:lnTo>
                  <a:lnTo>
                    <a:pt x="15" y="1784"/>
                  </a:lnTo>
                  <a:lnTo>
                    <a:pt x="15" y="1784"/>
                  </a:lnTo>
                  <a:lnTo>
                    <a:pt x="15" y="1784"/>
                  </a:lnTo>
                  <a:lnTo>
                    <a:pt x="15" y="1784"/>
                  </a:lnTo>
                  <a:lnTo>
                    <a:pt x="15" y="1783"/>
                  </a:lnTo>
                  <a:lnTo>
                    <a:pt x="15" y="1783"/>
                  </a:lnTo>
                  <a:lnTo>
                    <a:pt x="15" y="1783"/>
                  </a:lnTo>
                  <a:lnTo>
                    <a:pt x="16" y="1783"/>
                  </a:lnTo>
                  <a:lnTo>
                    <a:pt x="16" y="1783"/>
                  </a:lnTo>
                  <a:lnTo>
                    <a:pt x="17" y="1783"/>
                  </a:lnTo>
                  <a:lnTo>
                    <a:pt x="17" y="1782"/>
                  </a:lnTo>
                  <a:lnTo>
                    <a:pt x="17" y="1782"/>
                  </a:lnTo>
                  <a:lnTo>
                    <a:pt x="17" y="1782"/>
                  </a:lnTo>
                  <a:lnTo>
                    <a:pt x="17" y="1782"/>
                  </a:lnTo>
                  <a:lnTo>
                    <a:pt x="17" y="1780"/>
                  </a:lnTo>
                  <a:lnTo>
                    <a:pt x="17" y="1780"/>
                  </a:lnTo>
                  <a:lnTo>
                    <a:pt x="17" y="1780"/>
                  </a:lnTo>
                  <a:lnTo>
                    <a:pt x="18" y="1780"/>
                  </a:lnTo>
                  <a:lnTo>
                    <a:pt x="18" y="1777"/>
                  </a:lnTo>
                  <a:lnTo>
                    <a:pt x="18" y="1777"/>
                  </a:lnTo>
                  <a:lnTo>
                    <a:pt x="18" y="1777"/>
                  </a:lnTo>
                  <a:lnTo>
                    <a:pt x="18" y="1777"/>
                  </a:lnTo>
                  <a:lnTo>
                    <a:pt x="18" y="1776"/>
                  </a:lnTo>
                  <a:lnTo>
                    <a:pt x="18" y="1776"/>
                  </a:lnTo>
                  <a:lnTo>
                    <a:pt x="18" y="1776"/>
                  </a:lnTo>
                  <a:lnTo>
                    <a:pt x="18" y="1776"/>
                  </a:lnTo>
                  <a:lnTo>
                    <a:pt x="18" y="1776"/>
                  </a:lnTo>
                  <a:lnTo>
                    <a:pt x="18" y="1776"/>
                  </a:lnTo>
                  <a:lnTo>
                    <a:pt x="18" y="1776"/>
                  </a:lnTo>
                  <a:lnTo>
                    <a:pt x="18" y="1776"/>
                  </a:lnTo>
                  <a:lnTo>
                    <a:pt x="18" y="1776"/>
                  </a:lnTo>
                  <a:lnTo>
                    <a:pt x="18" y="1776"/>
                  </a:lnTo>
                  <a:lnTo>
                    <a:pt x="18" y="1774"/>
                  </a:lnTo>
                  <a:lnTo>
                    <a:pt x="18" y="1774"/>
                  </a:lnTo>
                  <a:lnTo>
                    <a:pt x="18" y="1774"/>
                  </a:lnTo>
                  <a:lnTo>
                    <a:pt x="18" y="1774"/>
                  </a:lnTo>
                  <a:lnTo>
                    <a:pt x="18" y="1774"/>
                  </a:lnTo>
                  <a:lnTo>
                    <a:pt x="18" y="1774"/>
                  </a:lnTo>
                  <a:lnTo>
                    <a:pt x="18" y="1774"/>
                  </a:lnTo>
                  <a:lnTo>
                    <a:pt x="18" y="1774"/>
                  </a:lnTo>
                  <a:lnTo>
                    <a:pt x="18" y="1771"/>
                  </a:lnTo>
                  <a:lnTo>
                    <a:pt x="18" y="1771"/>
                  </a:lnTo>
                  <a:lnTo>
                    <a:pt x="18" y="1769"/>
                  </a:lnTo>
                  <a:lnTo>
                    <a:pt x="19" y="1769"/>
                  </a:lnTo>
                  <a:lnTo>
                    <a:pt x="19" y="1769"/>
                  </a:lnTo>
                  <a:lnTo>
                    <a:pt x="20" y="1769"/>
                  </a:lnTo>
                  <a:lnTo>
                    <a:pt x="20" y="1769"/>
                  </a:lnTo>
                  <a:lnTo>
                    <a:pt x="20" y="1769"/>
                  </a:lnTo>
                  <a:lnTo>
                    <a:pt x="20" y="1769"/>
                  </a:lnTo>
                  <a:lnTo>
                    <a:pt x="20" y="1769"/>
                  </a:lnTo>
                  <a:lnTo>
                    <a:pt x="20" y="1767"/>
                  </a:lnTo>
                  <a:lnTo>
                    <a:pt x="20" y="1767"/>
                  </a:lnTo>
                  <a:lnTo>
                    <a:pt x="20" y="1767"/>
                  </a:lnTo>
                  <a:lnTo>
                    <a:pt x="20" y="1767"/>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1763"/>
                  </a:lnTo>
                  <a:lnTo>
                    <a:pt x="20" y="1763"/>
                  </a:lnTo>
                  <a:lnTo>
                    <a:pt x="20" y="1763"/>
                  </a:lnTo>
                  <a:lnTo>
                    <a:pt x="21" y="1763"/>
                  </a:lnTo>
                  <a:lnTo>
                    <a:pt x="21" y="1760"/>
                  </a:lnTo>
                  <a:lnTo>
                    <a:pt x="21" y="1760"/>
                  </a:lnTo>
                  <a:lnTo>
                    <a:pt x="21" y="1760"/>
                  </a:lnTo>
                  <a:lnTo>
                    <a:pt x="21" y="1760"/>
                  </a:lnTo>
                  <a:lnTo>
                    <a:pt x="21" y="1760"/>
                  </a:lnTo>
                  <a:lnTo>
                    <a:pt x="21" y="1760"/>
                  </a:lnTo>
                  <a:lnTo>
                    <a:pt x="21" y="1759"/>
                  </a:lnTo>
                  <a:lnTo>
                    <a:pt x="23" y="1759"/>
                  </a:lnTo>
                  <a:lnTo>
                    <a:pt x="23" y="1758"/>
                  </a:lnTo>
                  <a:lnTo>
                    <a:pt x="23" y="1758"/>
                  </a:lnTo>
                  <a:lnTo>
                    <a:pt x="23" y="1758"/>
                  </a:lnTo>
                  <a:lnTo>
                    <a:pt x="23" y="1758"/>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4" y="1753"/>
                  </a:lnTo>
                  <a:lnTo>
                    <a:pt x="24" y="1753"/>
                  </a:lnTo>
                  <a:lnTo>
                    <a:pt x="24" y="1753"/>
                  </a:lnTo>
                  <a:lnTo>
                    <a:pt x="24" y="1753"/>
                  </a:lnTo>
                  <a:lnTo>
                    <a:pt x="24" y="1753"/>
                  </a:lnTo>
                  <a:lnTo>
                    <a:pt x="24" y="1753"/>
                  </a:lnTo>
                  <a:lnTo>
                    <a:pt x="24" y="1753"/>
                  </a:lnTo>
                  <a:lnTo>
                    <a:pt x="24" y="1753"/>
                  </a:lnTo>
                  <a:lnTo>
                    <a:pt x="25" y="1753"/>
                  </a:lnTo>
                  <a:lnTo>
                    <a:pt x="25" y="1752"/>
                  </a:lnTo>
                  <a:lnTo>
                    <a:pt x="25" y="1752"/>
                  </a:lnTo>
                  <a:lnTo>
                    <a:pt x="25" y="1752"/>
                  </a:lnTo>
                  <a:lnTo>
                    <a:pt x="25" y="1752"/>
                  </a:lnTo>
                  <a:lnTo>
                    <a:pt x="25" y="1752"/>
                  </a:lnTo>
                  <a:lnTo>
                    <a:pt x="25" y="1752"/>
                  </a:lnTo>
                  <a:lnTo>
                    <a:pt x="25" y="1752"/>
                  </a:lnTo>
                  <a:lnTo>
                    <a:pt x="27" y="1752"/>
                  </a:lnTo>
                  <a:lnTo>
                    <a:pt x="27" y="1752"/>
                  </a:lnTo>
                  <a:lnTo>
                    <a:pt x="28" y="1752"/>
                  </a:lnTo>
                  <a:lnTo>
                    <a:pt x="28" y="1752"/>
                  </a:lnTo>
                  <a:lnTo>
                    <a:pt x="28" y="1752"/>
                  </a:lnTo>
                  <a:lnTo>
                    <a:pt x="28" y="1750"/>
                  </a:lnTo>
                  <a:lnTo>
                    <a:pt x="29" y="1750"/>
                  </a:lnTo>
                  <a:lnTo>
                    <a:pt x="29" y="1750"/>
                  </a:lnTo>
                  <a:lnTo>
                    <a:pt x="30" y="1750"/>
                  </a:lnTo>
                  <a:lnTo>
                    <a:pt x="30" y="1748"/>
                  </a:lnTo>
                  <a:lnTo>
                    <a:pt x="30" y="1748"/>
                  </a:lnTo>
                  <a:lnTo>
                    <a:pt x="30" y="1748"/>
                  </a:lnTo>
                  <a:lnTo>
                    <a:pt x="30" y="1748"/>
                  </a:lnTo>
                  <a:lnTo>
                    <a:pt x="30" y="1748"/>
                  </a:lnTo>
                  <a:lnTo>
                    <a:pt x="30" y="1748"/>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1724"/>
                  </a:lnTo>
                  <a:lnTo>
                    <a:pt x="34" y="1724"/>
                  </a:lnTo>
                  <a:lnTo>
                    <a:pt x="34" y="1724"/>
                  </a:lnTo>
                  <a:lnTo>
                    <a:pt x="34" y="1724"/>
                  </a:lnTo>
                  <a:lnTo>
                    <a:pt x="34" y="1724"/>
                  </a:lnTo>
                  <a:lnTo>
                    <a:pt x="34" y="1724"/>
                  </a:lnTo>
                  <a:lnTo>
                    <a:pt x="34" y="899"/>
                  </a:lnTo>
                  <a:lnTo>
                    <a:pt x="34" y="899"/>
                  </a:lnTo>
                  <a:lnTo>
                    <a:pt x="34" y="899"/>
                  </a:lnTo>
                  <a:lnTo>
                    <a:pt x="34" y="899"/>
                  </a:lnTo>
                  <a:lnTo>
                    <a:pt x="34" y="899"/>
                  </a:lnTo>
                  <a:lnTo>
                    <a:pt x="34" y="899"/>
                  </a:lnTo>
                  <a:lnTo>
                    <a:pt x="34" y="899"/>
                  </a:lnTo>
                  <a:lnTo>
                    <a:pt x="34" y="899"/>
                  </a:lnTo>
                  <a:lnTo>
                    <a:pt x="34" y="1716"/>
                  </a:lnTo>
                  <a:lnTo>
                    <a:pt x="34" y="1716"/>
                  </a:lnTo>
                  <a:lnTo>
                    <a:pt x="34" y="1716"/>
                  </a:lnTo>
                  <a:lnTo>
                    <a:pt x="34" y="1716"/>
                  </a:lnTo>
                  <a:lnTo>
                    <a:pt x="34" y="1714"/>
                  </a:lnTo>
                  <a:lnTo>
                    <a:pt x="34" y="1714"/>
                  </a:lnTo>
                  <a:lnTo>
                    <a:pt x="34" y="1714"/>
                  </a:lnTo>
                  <a:lnTo>
                    <a:pt x="35" y="1714"/>
                  </a:lnTo>
                  <a:lnTo>
                    <a:pt x="35" y="1713"/>
                  </a:lnTo>
                  <a:lnTo>
                    <a:pt x="35" y="1713"/>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6" y="1708"/>
                  </a:lnTo>
                  <a:lnTo>
                    <a:pt x="36" y="1708"/>
                  </a:lnTo>
                  <a:lnTo>
                    <a:pt x="36" y="1708"/>
                  </a:lnTo>
                  <a:lnTo>
                    <a:pt x="36" y="1708"/>
                  </a:lnTo>
                  <a:lnTo>
                    <a:pt x="36" y="1708"/>
                  </a:lnTo>
                  <a:lnTo>
                    <a:pt x="36" y="1708"/>
                  </a:lnTo>
                  <a:lnTo>
                    <a:pt x="37" y="1708"/>
                  </a:lnTo>
                  <a:lnTo>
                    <a:pt x="37" y="1708"/>
                  </a:lnTo>
                  <a:lnTo>
                    <a:pt x="37" y="1708"/>
                  </a:lnTo>
                  <a:lnTo>
                    <a:pt x="37" y="1707"/>
                  </a:lnTo>
                  <a:lnTo>
                    <a:pt x="38" y="1707"/>
                  </a:lnTo>
                  <a:lnTo>
                    <a:pt x="38" y="1705"/>
                  </a:lnTo>
                  <a:lnTo>
                    <a:pt x="38" y="1705"/>
                  </a:lnTo>
                  <a:lnTo>
                    <a:pt x="38" y="1701"/>
                  </a:lnTo>
                  <a:lnTo>
                    <a:pt x="38" y="1701"/>
                  </a:lnTo>
                  <a:lnTo>
                    <a:pt x="38" y="899"/>
                  </a:lnTo>
                  <a:lnTo>
                    <a:pt x="38" y="899"/>
                  </a:lnTo>
                  <a:lnTo>
                    <a:pt x="38" y="899"/>
                  </a:lnTo>
                  <a:lnTo>
                    <a:pt x="39" y="899"/>
                  </a:lnTo>
                  <a:lnTo>
                    <a:pt x="39" y="1699"/>
                  </a:lnTo>
                  <a:lnTo>
                    <a:pt x="39" y="1699"/>
                  </a:lnTo>
                  <a:lnTo>
                    <a:pt x="39" y="1698"/>
                  </a:lnTo>
                  <a:lnTo>
                    <a:pt x="39" y="1698"/>
                  </a:lnTo>
                  <a:lnTo>
                    <a:pt x="39" y="1698"/>
                  </a:lnTo>
                  <a:lnTo>
                    <a:pt x="39" y="1698"/>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899"/>
                  </a:lnTo>
                  <a:lnTo>
                    <a:pt x="39" y="899"/>
                  </a:lnTo>
                  <a:lnTo>
                    <a:pt x="39" y="1693"/>
                  </a:lnTo>
                  <a:lnTo>
                    <a:pt x="39" y="1693"/>
                  </a:lnTo>
                  <a:lnTo>
                    <a:pt x="39" y="1691"/>
                  </a:lnTo>
                  <a:lnTo>
                    <a:pt x="39" y="1691"/>
                  </a:lnTo>
                  <a:lnTo>
                    <a:pt x="39" y="1690"/>
                  </a:lnTo>
                  <a:lnTo>
                    <a:pt x="40" y="1690"/>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899"/>
                  </a:lnTo>
                  <a:lnTo>
                    <a:pt x="40" y="899"/>
                  </a:lnTo>
                  <a:lnTo>
                    <a:pt x="40" y="899"/>
                  </a:lnTo>
                  <a:lnTo>
                    <a:pt x="40" y="899"/>
                  </a:lnTo>
                  <a:lnTo>
                    <a:pt x="40" y="899"/>
                  </a:lnTo>
                  <a:lnTo>
                    <a:pt x="40" y="899"/>
                  </a:lnTo>
                  <a:lnTo>
                    <a:pt x="40" y="1685"/>
                  </a:lnTo>
                  <a:lnTo>
                    <a:pt x="40" y="1685"/>
                  </a:lnTo>
                  <a:lnTo>
                    <a:pt x="40" y="1685"/>
                  </a:lnTo>
                  <a:lnTo>
                    <a:pt x="41" y="1685"/>
                  </a:lnTo>
                  <a:lnTo>
                    <a:pt x="41" y="1684"/>
                  </a:lnTo>
                  <a:lnTo>
                    <a:pt x="41" y="1684"/>
                  </a:lnTo>
                  <a:lnTo>
                    <a:pt x="41" y="1683"/>
                  </a:lnTo>
                  <a:lnTo>
                    <a:pt x="41" y="1683"/>
                  </a:lnTo>
                  <a:lnTo>
                    <a:pt x="41" y="1681"/>
                  </a:lnTo>
                  <a:lnTo>
                    <a:pt x="41" y="1681"/>
                  </a:lnTo>
                  <a:lnTo>
                    <a:pt x="41" y="1681"/>
                  </a:lnTo>
                  <a:lnTo>
                    <a:pt x="41" y="1681"/>
                  </a:lnTo>
                  <a:lnTo>
                    <a:pt x="41" y="1681"/>
                  </a:lnTo>
                  <a:lnTo>
                    <a:pt x="42" y="1681"/>
                  </a:lnTo>
                  <a:lnTo>
                    <a:pt x="42" y="1678"/>
                  </a:lnTo>
                  <a:lnTo>
                    <a:pt x="42" y="1678"/>
                  </a:lnTo>
                  <a:lnTo>
                    <a:pt x="42" y="1678"/>
                  </a:lnTo>
                  <a:lnTo>
                    <a:pt x="43" y="1678"/>
                  </a:lnTo>
                  <a:lnTo>
                    <a:pt x="43" y="1677"/>
                  </a:lnTo>
                  <a:lnTo>
                    <a:pt x="43" y="1677"/>
                  </a:lnTo>
                  <a:lnTo>
                    <a:pt x="43" y="1677"/>
                  </a:lnTo>
                  <a:lnTo>
                    <a:pt x="43" y="1677"/>
                  </a:lnTo>
                  <a:lnTo>
                    <a:pt x="43" y="1671"/>
                  </a:lnTo>
                  <a:lnTo>
                    <a:pt x="43" y="1671"/>
                  </a:lnTo>
                  <a:lnTo>
                    <a:pt x="43" y="1671"/>
                  </a:lnTo>
                  <a:lnTo>
                    <a:pt x="43" y="1671"/>
                  </a:lnTo>
                  <a:lnTo>
                    <a:pt x="43" y="1671"/>
                  </a:lnTo>
                  <a:lnTo>
                    <a:pt x="43" y="1671"/>
                  </a:lnTo>
                  <a:lnTo>
                    <a:pt x="43" y="1671"/>
                  </a:lnTo>
                  <a:lnTo>
                    <a:pt x="43" y="1671"/>
                  </a:lnTo>
                  <a:lnTo>
                    <a:pt x="43" y="1669"/>
                  </a:lnTo>
                  <a:lnTo>
                    <a:pt x="43" y="1669"/>
                  </a:lnTo>
                  <a:lnTo>
                    <a:pt x="43" y="1669"/>
                  </a:lnTo>
                  <a:lnTo>
                    <a:pt x="43" y="1669"/>
                  </a:lnTo>
                  <a:lnTo>
                    <a:pt x="43" y="1669"/>
                  </a:lnTo>
                  <a:lnTo>
                    <a:pt x="43" y="1669"/>
                  </a:lnTo>
                  <a:lnTo>
                    <a:pt x="43" y="1669"/>
                  </a:lnTo>
                  <a:lnTo>
                    <a:pt x="43" y="1669"/>
                  </a:lnTo>
                  <a:lnTo>
                    <a:pt x="43" y="1669"/>
                  </a:lnTo>
                  <a:lnTo>
                    <a:pt x="44" y="1669"/>
                  </a:lnTo>
                  <a:lnTo>
                    <a:pt x="44" y="1669"/>
                  </a:lnTo>
                  <a:lnTo>
                    <a:pt x="44" y="1669"/>
                  </a:lnTo>
                  <a:lnTo>
                    <a:pt x="44" y="899"/>
                  </a:lnTo>
                  <a:lnTo>
                    <a:pt x="44" y="899"/>
                  </a:lnTo>
                  <a:lnTo>
                    <a:pt x="44" y="1661"/>
                  </a:lnTo>
                  <a:lnTo>
                    <a:pt x="44" y="1661"/>
                  </a:lnTo>
                  <a:lnTo>
                    <a:pt x="44" y="1661"/>
                  </a:lnTo>
                  <a:lnTo>
                    <a:pt x="44" y="1661"/>
                  </a:lnTo>
                  <a:lnTo>
                    <a:pt x="44" y="1656"/>
                  </a:lnTo>
                  <a:lnTo>
                    <a:pt x="44" y="1656"/>
                  </a:lnTo>
                  <a:lnTo>
                    <a:pt x="44" y="1650"/>
                  </a:lnTo>
                  <a:lnTo>
                    <a:pt x="44" y="1650"/>
                  </a:lnTo>
                  <a:lnTo>
                    <a:pt x="44" y="1650"/>
                  </a:lnTo>
                  <a:lnTo>
                    <a:pt x="44" y="1650"/>
                  </a:lnTo>
                  <a:lnTo>
                    <a:pt x="44" y="1650"/>
                  </a:lnTo>
                  <a:lnTo>
                    <a:pt x="45" y="1650"/>
                  </a:lnTo>
                  <a:lnTo>
                    <a:pt x="45" y="1649"/>
                  </a:lnTo>
                  <a:lnTo>
                    <a:pt x="45" y="1649"/>
                  </a:lnTo>
                  <a:lnTo>
                    <a:pt x="45" y="1649"/>
                  </a:lnTo>
                  <a:lnTo>
                    <a:pt x="45" y="1649"/>
                  </a:lnTo>
                  <a:lnTo>
                    <a:pt x="45" y="1648"/>
                  </a:lnTo>
                  <a:lnTo>
                    <a:pt x="45" y="1648"/>
                  </a:lnTo>
                  <a:lnTo>
                    <a:pt x="45" y="1648"/>
                  </a:lnTo>
                  <a:lnTo>
                    <a:pt x="45" y="1648"/>
                  </a:lnTo>
                  <a:lnTo>
                    <a:pt x="45" y="1648"/>
                  </a:lnTo>
                  <a:lnTo>
                    <a:pt x="45" y="1648"/>
                  </a:lnTo>
                  <a:lnTo>
                    <a:pt x="45" y="1648"/>
                  </a:lnTo>
                  <a:lnTo>
                    <a:pt x="45" y="1648"/>
                  </a:lnTo>
                  <a:lnTo>
                    <a:pt x="45" y="1648"/>
                  </a:lnTo>
                  <a:lnTo>
                    <a:pt x="45" y="1648"/>
                  </a:lnTo>
                  <a:lnTo>
                    <a:pt x="45" y="1647"/>
                  </a:lnTo>
                  <a:lnTo>
                    <a:pt x="46" y="1647"/>
                  </a:lnTo>
                  <a:lnTo>
                    <a:pt x="46" y="1646"/>
                  </a:lnTo>
                  <a:lnTo>
                    <a:pt x="46" y="1646"/>
                  </a:lnTo>
                  <a:lnTo>
                    <a:pt x="46" y="1644"/>
                  </a:lnTo>
                  <a:lnTo>
                    <a:pt x="46" y="1644"/>
                  </a:lnTo>
                  <a:lnTo>
                    <a:pt x="46" y="1644"/>
                  </a:lnTo>
                  <a:lnTo>
                    <a:pt x="46" y="1644"/>
                  </a:lnTo>
                  <a:lnTo>
                    <a:pt x="46" y="1644"/>
                  </a:lnTo>
                  <a:lnTo>
                    <a:pt x="46" y="1644"/>
                  </a:lnTo>
                  <a:lnTo>
                    <a:pt x="46" y="1644"/>
                  </a:lnTo>
                  <a:lnTo>
                    <a:pt x="47" y="1644"/>
                  </a:lnTo>
                  <a:lnTo>
                    <a:pt x="47" y="1644"/>
                  </a:lnTo>
                  <a:lnTo>
                    <a:pt x="50" y="1644"/>
                  </a:lnTo>
                  <a:lnTo>
                    <a:pt x="50" y="1644"/>
                  </a:lnTo>
                  <a:lnTo>
                    <a:pt x="55" y="1644"/>
                  </a:lnTo>
                  <a:lnTo>
                    <a:pt x="55" y="1640"/>
                  </a:lnTo>
                  <a:lnTo>
                    <a:pt x="55" y="1640"/>
                  </a:lnTo>
                  <a:lnTo>
                    <a:pt x="55" y="1640"/>
                  </a:lnTo>
                  <a:lnTo>
                    <a:pt x="55" y="1640"/>
                  </a:lnTo>
                  <a:lnTo>
                    <a:pt x="55" y="1640"/>
                  </a:lnTo>
                  <a:lnTo>
                    <a:pt x="55" y="1640"/>
                  </a:lnTo>
                  <a:lnTo>
                    <a:pt x="55" y="1640"/>
                  </a:lnTo>
                  <a:lnTo>
                    <a:pt x="55" y="1640"/>
                  </a:lnTo>
                  <a:lnTo>
                    <a:pt x="55" y="1639"/>
                  </a:lnTo>
                  <a:lnTo>
                    <a:pt x="55" y="1639"/>
                  </a:lnTo>
                  <a:lnTo>
                    <a:pt x="55" y="1639"/>
                  </a:lnTo>
                  <a:lnTo>
                    <a:pt x="55" y="1639"/>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6" y="1638"/>
                  </a:lnTo>
                  <a:lnTo>
                    <a:pt x="56" y="1638"/>
                  </a:lnTo>
                  <a:lnTo>
                    <a:pt x="56" y="1638"/>
                  </a:lnTo>
                  <a:lnTo>
                    <a:pt x="56" y="1638"/>
                  </a:lnTo>
                  <a:lnTo>
                    <a:pt x="58" y="1638"/>
                  </a:lnTo>
                  <a:lnTo>
                    <a:pt x="58" y="1638"/>
                  </a:lnTo>
                  <a:lnTo>
                    <a:pt x="60" y="1638"/>
                  </a:lnTo>
                  <a:lnTo>
                    <a:pt x="60" y="1638"/>
                  </a:lnTo>
                  <a:lnTo>
                    <a:pt x="62" y="1638"/>
                  </a:lnTo>
                  <a:lnTo>
                    <a:pt x="62" y="1636"/>
                  </a:lnTo>
                  <a:lnTo>
                    <a:pt x="62" y="1636"/>
                  </a:lnTo>
                  <a:lnTo>
                    <a:pt x="62" y="1636"/>
                  </a:lnTo>
                  <a:lnTo>
                    <a:pt x="62" y="1636"/>
                  </a:lnTo>
                  <a:lnTo>
                    <a:pt x="62" y="1636"/>
                  </a:lnTo>
                  <a:lnTo>
                    <a:pt x="62" y="1636"/>
                  </a:lnTo>
                  <a:lnTo>
                    <a:pt x="62" y="1636"/>
                  </a:lnTo>
                  <a:lnTo>
                    <a:pt x="63" y="1636"/>
                  </a:lnTo>
                  <a:lnTo>
                    <a:pt x="63" y="1636"/>
                  </a:lnTo>
                  <a:lnTo>
                    <a:pt x="64" y="1636"/>
                  </a:lnTo>
                  <a:lnTo>
                    <a:pt x="64" y="1636"/>
                  </a:lnTo>
                  <a:lnTo>
                    <a:pt x="64" y="1636"/>
                  </a:lnTo>
                  <a:lnTo>
                    <a:pt x="64" y="1636"/>
                  </a:lnTo>
                  <a:lnTo>
                    <a:pt x="64" y="1636"/>
                  </a:lnTo>
                  <a:lnTo>
                    <a:pt x="64" y="1631"/>
                  </a:lnTo>
                  <a:lnTo>
                    <a:pt x="64" y="1631"/>
                  </a:lnTo>
                  <a:lnTo>
                    <a:pt x="64" y="1631"/>
                  </a:lnTo>
                  <a:lnTo>
                    <a:pt x="64" y="1631"/>
                  </a:lnTo>
                  <a:lnTo>
                    <a:pt x="64" y="1625"/>
                  </a:lnTo>
                  <a:lnTo>
                    <a:pt x="64" y="1625"/>
                  </a:lnTo>
                  <a:lnTo>
                    <a:pt x="64" y="1625"/>
                  </a:lnTo>
                  <a:lnTo>
                    <a:pt x="64" y="1625"/>
                  </a:lnTo>
                  <a:lnTo>
                    <a:pt x="64" y="1625"/>
                  </a:lnTo>
                  <a:lnTo>
                    <a:pt x="64" y="1625"/>
                  </a:lnTo>
                  <a:lnTo>
                    <a:pt x="64" y="1623"/>
                  </a:lnTo>
                  <a:lnTo>
                    <a:pt x="64" y="1623"/>
                  </a:lnTo>
                  <a:lnTo>
                    <a:pt x="64" y="1623"/>
                  </a:lnTo>
                  <a:lnTo>
                    <a:pt x="64" y="1623"/>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5" y="1621"/>
                  </a:lnTo>
                  <a:lnTo>
                    <a:pt x="65" y="1621"/>
                  </a:lnTo>
                  <a:lnTo>
                    <a:pt x="65" y="1621"/>
                  </a:lnTo>
                  <a:lnTo>
                    <a:pt x="65" y="1621"/>
                  </a:lnTo>
                  <a:lnTo>
                    <a:pt x="65" y="1621"/>
                  </a:lnTo>
                  <a:lnTo>
                    <a:pt x="65" y="1620"/>
                  </a:lnTo>
                  <a:lnTo>
                    <a:pt x="65" y="1620"/>
                  </a:lnTo>
                  <a:lnTo>
                    <a:pt x="65" y="1620"/>
                  </a:lnTo>
                  <a:lnTo>
                    <a:pt x="66" y="1620"/>
                  </a:lnTo>
                  <a:lnTo>
                    <a:pt x="66" y="1605"/>
                  </a:lnTo>
                  <a:lnTo>
                    <a:pt x="67" y="1605"/>
                  </a:lnTo>
                  <a:lnTo>
                    <a:pt x="67" y="1605"/>
                  </a:lnTo>
                  <a:lnTo>
                    <a:pt x="67" y="1605"/>
                  </a:lnTo>
                  <a:lnTo>
                    <a:pt x="67" y="1605"/>
                  </a:lnTo>
                  <a:lnTo>
                    <a:pt x="67" y="1605"/>
                  </a:lnTo>
                  <a:lnTo>
                    <a:pt x="67" y="1605"/>
                  </a:lnTo>
                  <a:lnTo>
                    <a:pt x="67" y="1605"/>
                  </a:lnTo>
                  <a:lnTo>
                    <a:pt x="67" y="1598"/>
                  </a:lnTo>
                  <a:lnTo>
                    <a:pt x="67" y="1598"/>
                  </a:lnTo>
                  <a:lnTo>
                    <a:pt x="67" y="1598"/>
                  </a:lnTo>
                  <a:lnTo>
                    <a:pt x="68" y="1598"/>
                  </a:lnTo>
                  <a:lnTo>
                    <a:pt x="68" y="1598"/>
                  </a:lnTo>
                  <a:lnTo>
                    <a:pt x="68" y="1598"/>
                  </a:lnTo>
                  <a:lnTo>
                    <a:pt x="68" y="899"/>
                  </a:lnTo>
                  <a:lnTo>
                    <a:pt x="69" y="899"/>
                  </a:lnTo>
                  <a:lnTo>
                    <a:pt x="69" y="899"/>
                  </a:lnTo>
                  <a:lnTo>
                    <a:pt x="70" y="899"/>
                  </a:lnTo>
                  <a:lnTo>
                    <a:pt x="70" y="1594"/>
                  </a:lnTo>
                  <a:lnTo>
                    <a:pt x="70" y="1594"/>
                  </a:lnTo>
                  <a:lnTo>
                    <a:pt x="70" y="1591"/>
                  </a:lnTo>
                  <a:lnTo>
                    <a:pt x="70" y="1591"/>
                  </a:lnTo>
                  <a:lnTo>
                    <a:pt x="70" y="1591"/>
                  </a:lnTo>
                  <a:lnTo>
                    <a:pt x="70" y="1591"/>
                  </a:lnTo>
                  <a:lnTo>
                    <a:pt x="70" y="1591"/>
                  </a:lnTo>
                  <a:lnTo>
                    <a:pt x="70" y="1591"/>
                  </a:lnTo>
                  <a:lnTo>
                    <a:pt x="70" y="1591"/>
                  </a:lnTo>
                  <a:lnTo>
                    <a:pt x="70" y="1591"/>
                  </a:lnTo>
                  <a:lnTo>
                    <a:pt x="70" y="1586"/>
                  </a:lnTo>
                  <a:lnTo>
                    <a:pt x="72" y="1586"/>
                  </a:lnTo>
                  <a:lnTo>
                    <a:pt x="72" y="1586"/>
                  </a:lnTo>
                  <a:lnTo>
                    <a:pt x="76" y="1586"/>
                  </a:lnTo>
                  <a:lnTo>
                    <a:pt x="76" y="1586"/>
                  </a:lnTo>
                  <a:lnTo>
                    <a:pt x="81" y="1586"/>
                  </a:lnTo>
                  <a:lnTo>
                    <a:pt x="81" y="1580"/>
                  </a:lnTo>
                  <a:lnTo>
                    <a:pt x="81" y="1580"/>
                  </a:lnTo>
                  <a:lnTo>
                    <a:pt x="81" y="1580"/>
                  </a:lnTo>
                  <a:lnTo>
                    <a:pt x="81" y="1580"/>
                  </a:lnTo>
                  <a:lnTo>
                    <a:pt x="81" y="1580"/>
                  </a:lnTo>
                  <a:lnTo>
                    <a:pt x="81" y="1580"/>
                  </a:lnTo>
                  <a:lnTo>
                    <a:pt x="81" y="1580"/>
                  </a:lnTo>
                  <a:lnTo>
                    <a:pt x="83" y="1580"/>
                  </a:lnTo>
                  <a:lnTo>
                    <a:pt x="83" y="1580"/>
                  </a:lnTo>
                  <a:lnTo>
                    <a:pt x="85" y="1580"/>
                  </a:lnTo>
                  <a:lnTo>
                    <a:pt x="85" y="1579"/>
                  </a:lnTo>
                  <a:lnTo>
                    <a:pt x="86" y="1579"/>
                  </a:lnTo>
                  <a:lnTo>
                    <a:pt x="86" y="1579"/>
                  </a:lnTo>
                  <a:lnTo>
                    <a:pt x="86" y="1579"/>
                  </a:lnTo>
                  <a:lnTo>
                    <a:pt x="86" y="899"/>
                  </a:lnTo>
                  <a:lnTo>
                    <a:pt x="86" y="899"/>
                  </a:lnTo>
                  <a:lnTo>
                    <a:pt x="86" y="1571"/>
                  </a:lnTo>
                  <a:lnTo>
                    <a:pt x="86" y="1571"/>
                  </a:lnTo>
                  <a:lnTo>
                    <a:pt x="86" y="1568"/>
                  </a:lnTo>
                  <a:lnTo>
                    <a:pt x="86" y="1568"/>
                  </a:lnTo>
                  <a:lnTo>
                    <a:pt x="86" y="1568"/>
                  </a:lnTo>
                  <a:lnTo>
                    <a:pt x="86" y="1568"/>
                  </a:lnTo>
                  <a:lnTo>
                    <a:pt x="86" y="1568"/>
                  </a:lnTo>
                  <a:lnTo>
                    <a:pt x="87" y="1568"/>
                  </a:lnTo>
                  <a:lnTo>
                    <a:pt x="87" y="1568"/>
                  </a:lnTo>
                  <a:lnTo>
                    <a:pt x="87" y="1568"/>
                  </a:lnTo>
                  <a:lnTo>
                    <a:pt x="87" y="1567"/>
                  </a:lnTo>
                  <a:lnTo>
                    <a:pt x="87" y="1567"/>
                  </a:lnTo>
                  <a:lnTo>
                    <a:pt x="87" y="899"/>
                  </a:lnTo>
                  <a:lnTo>
                    <a:pt x="87" y="899"/>
                  </a:lnTo>
                  <a:lnTo>
                    <a:pt x="87" y="1567"/>
                  </a:lnTo>
                  <a:lnTo>
                    <a:pt x="87" y="1567"/>
                  </a:lnTo>
                  <a:lnTo>
                    <a:pt x="87" y="1567"/>
                  </a:lnTo>
                  <a:lnTo>
                    <a:pt x="87" y="1567"/>
                  </a:lnTo>
                  <a:lnTo>
                    <a:pt x="87" y="1564"/>
                  </a:lnTo>
                  <a:lnTo>
                    <a:pt x="87" y="1564"/>
                  </a:lnTo>
                  <a:lnTo>
                    <a:pt x="87" y="1564"/>
                  </a:lnTo>
                  <a:lnTo>
                    <a:pt x="88" y="1564"/>
                  </a:lnTo>
                  <a:lnTo>
                    <a:pt x="88" y="1561"/>
                  </a:lnTo>
                  <a:lnTo>
                    <a:pt x="88" y="1561"/>
                  </a:lnTo>
                  <a:lnTo>
                    <a:pt x="88" y="1561"/>
                  </a:lnTo>
                  <a:lnTo>
                    <a:pt x="88" y="1561"/>
                  </a:lnTo>
                  <a:lnTo>
                    <a:pt x="88" y="1561"/>
                  </a:lnTo>
                  <a:lnTo>
                    <a:pt x="88" y="1561"/>
                  </a:lnTo>
                  <a:lnTo>
                    <a:pt x="88" y="899"/>
                  </a:lnTo>
                  <a:lnTo>
                    <a:pt x="88" y="899"/>
                  </a:lnTo>
                  <a:lnTo>
                    <a:pt x="88" y="1561"/>
                  </a:lnTo>
                  <a:lnTo>
                    <a:pt x="88" y="1561"/>
                  </a:lnTo>
                  <a:lnTo>
                    <a:pt x="88" y="1561"/>
                  </a:lnTo>
                  <a:lnTo>
                    <a:pt x="89" y="1561"/>
                  </a:lnTo>
                  <a:lnTo>
                    <a:pt x="89" y="1561"/>
                  </a:lnTo>
                  <a:lnTo>
                    <a:pt x="89" y="1561"/>
                  </a:lnTo>
                  <a:lnTo>
                    <a:pt x="89" y="1558"/>
                  </a:lnTo>
                  <a:lnTo>
                    <a:pt x="89" y="1558"/>
                  </a:lnTo>
                  <a:lnTo>
                    <a:pt x="89" y="1558"/>
                  </a:lnTo>
                  <a:lnTo>
                    <a:pt x="89" y="1558"/>
                  </a:lnTo>
                  <a:lnTo>
                    <a:pt x="89" y="1557"/>
                  </a:lnTo>
                  <a:lnTo>
                    <a:pt x="89" y="1557"/>
                  </a:lnTo>
                  <a:lnTo>
                    <a:pt x="89" y="1546"/>
                  </a:lnTo>
                  <a:lnTo>
                    <a:pt x="92" y="1546"/>
                  </a:lnTo>
                  <a:lnTo>
                    <a:pt x="92" y="1546"/>
                  </a:lnTo>
                  <a:lnTo>
                    <a:pt x="93" y="1546"/>
                  </a:lnTo>
                  <a:lnTo>
                    <a:pt x="93" y="1544"/>
                  </a:lnTo>
                  <a:lnTo>
                    <a:pt x="93" y="1544"/>
                  </a:lnTo>
                  <a:lnTo>
                    <a:pt x="93" y="1544"/>
                  </a:lnTo>
                  <a:lnTo>
                    <a:pt x="94" y="1544"/>
                  </a:lnTo>
                  <a:lnTo>
                    <a:pt x="94" y="1544"/>
                  </a:lnTo>
                  <a:lnTo>
                    <a:pt x="101" y="1544"/>
                  </a:lnTo>
                  <a:lnTo>
                    <a:pt x="101" y="1543"/>
                  </a:lnTo>
                  <a:lnTo>
                    <a:pt x="102" y="1543"/>
                  </a:lnTo>
                  <a:lnTo>
                    <a:pt x="102" y="1543"/>
                  </a:lnTo>
                  <a:lnTo>
                    <a:pt x="103" y="1543"/>
                  </a:lnTo>
                  <a:lnTo>
                    <a:pt x="103" y="1537"/>
                  </a:lnTo>
                  <a:lnTo>
                    <a:pt x="103" y="1537"/>
                  </a:lnTo>
                  <a:lnTo>
                    <a:pt x="103" y="1537"/>
                  </a:lnTo>
                  <a:lnTo>
                    <a:pt x="103" y="1537"/>
                  </a:lnTo>
                  <a:lnTo>
                    <a:pt x="103" y="1536"/>
                  </a:lnTo>
                  <a:lnTo>
                    <a:pt x="103" y="1536"/>
                  </a:lnTo>
                  <a:lnTo>
                    <a:pt x="103" y="1536"/>
                  </a:lnTo>
                  <a:lnTo>
                    <a:pt x="104" y="1536"/>
                  </a:lnTo>
                  <a:lnTo>
                    <a:pt x="104" y="1536"/>
                  </a:lnTo>
                  <a:lnTo>
                    <a:pt x="106" y="1536"/>
                  </a:lnTo>
                  <a:lnTo>
                    <a:pt x="106" y="1535"/>
                  </a:lnTo>
                  <a:lnTo>
                    <a:pt x="107" y="1535"/>
                  </a:lnTo>
                  <a:lnTo>
                    <a:pt x="107" y="1532"/>
                  </a:lnTo>
                  <a:lnTo>
                    <a:pt x="107" y="1532"/>
                  </a:lnTo>
                  <a:lnTo>
                    <a:pt x="107" y="1532"/>
                  </a:lnTo>
                  <a:lnTo>
                    <a:pt x="108" y="1532"/>
                  </a:lnTo>
                  <a:lnTo>
                    <a:pt x="108" y="1532"/>
                  </a:lnTo>
                  <a:lnTo>
                    <a:pt x="110" y="1532"/>
                  </a:lnTo>
                  <a:lnTo>
                    <a:pt x="110" y="1532"/>
                  </a:lnTo>
                  <a:lnTo>
                    <a:pt x="112" y="1532"/>
                  </a:lnTo>
                  <a:lnTo>
                    <a:pt x="112" y="1532"/>
                  </a:lnTo>
                  <a:lnTo>
                    <a:pt x="115" y="1532"/>
                  </a:lnTo>
                  <a:lnTo>
                    <a:pt x="115" y="1530"/>
                  </a:lnTo>
                  <a:lnTo>
                    <a:pt x="116" y="1530"/>
                  </a:lnTo>
                  <a:lnTo>
                    <a:pt x="116" y="899"/>
                  </a:lnTo>
                  <a:lnTo>
                    <a:pt x="116" y="899"/>
                  </a:lnTo>
                  <a:lnTo>
                    <a:pt x="116" y="899"/>
                  </a:lnTo>
                  <a:lnTo>
                    <a:pt x="116" y="899"/>
                  </a:lnTo>
                  <a:lnTo>
                    <a:pt x="116" y="1529"/>
                  </a:lnTo>
                  <a:lnTo>
                    <a:pt x="116" y="1529"/>
                  </a:lnTo>
                  <a:lnTo>
                    <a:pt x="116" y="1529"/>
                  </a:lnTo>
                  <a:lnTo>
                    <a:pt x="116" y="152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17"/>
                  </a:lnTo>
                  <a:lnTo>
                    <a:pt x="116" y="1517"/>
                  </a:lnTo>
                  <a:lnTo>
                    <a:pt x="116" y="899"/>
                  </a:lnTo>
                  <a:lnTo>
                    <a:pt x="116" y="899"/>
                  </a:lnTo>
                  <a:lnTo>
                    <a:pt x="116" y="899"/>
                  </a:lnTo>
                  <a:lnTo>
                    <a:pt x="116" y="899"/>
                  </a:lnTo>
                  <a:lnTo>
                    <a:pt x="116" y="1517"/>
                  </a:lnTo>
                  <a:lnTo>
                    <a:pt x="117" y="1517"/>
                  </a:lnTo>
                  <a:lnTo>
                    <a:pt x="117"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6"/>
                  </a:lnTo>
                  <a:lnTo>
                    <a:pt x="119" y="1516"/>
                  </a:lnTo>
                  <a:lnTo>
                    <a:pt x="119" y="899"/>
                  </a:lnTo>
                  <a:lnTo>
                    <a:pt x="119" y="899"/>
                  </a:lnTo>
                  <a:lnTo>
                    <a:pt x="119" y="1516"/>
                  </a:lnTo>
                  <a:lnTo>
                    <a:pt x="119" y="1516"/>
                  </a:lnTo>
                  <a:lnTo>
                    <a:pt x="119" y="1516"/>
                  </a:lnTo>
                  <a:lnTo>
                    <a:pt x="119" y="1516"/>
                  </a:lnTo>
                  <a:lnTo>
                    <a:pt x="119" y="899"/>
                  </a:lnTo>
                  <a:lnTo>
                    <a:pt x="119" y="899"/>
                  </a:lnTo>
                  <a:lnTo>
                    <a:pt x="119" y="1516"/>
                  </a:lnTo>
                  <a:lnTo>
                    <a:pt x="121" y="1516"/>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899"/>
                  </a:lnTo>
                  <a:lnTo>
                    <a:pt x="121" y="899"/>
                  </a:lnTo>
                  <a:lnTo>
                    <a:pt x="121" y="899"/>
                  </a:lnTo>
                  <a:lnTo>
                    <a:pt x="121" y="899"/>
                  </a:lnTo>
                  <a:lnTo>
                    <a:pt x="121" y="1514"/>
                  </a:lnTo>
                  <a:lnTo>
                    <a:pt x="121" y="1514"/>
                  </a:lnTo>
                  <a:lnTo>
                    <a:pt x="121" y="1514"/>
                  </a:lnTo>
                  <a:lnTo>
                    <a:pt x="121" y="1514"/>
                  </a:lnTo>
                  <a:lnTo>
                    <a:pt x="121" y="1514"/>
                  </a:lnTo>
                  <a:lnTo>
                    <a:pt x="123" y="1514"/>
                  </a:lnTo>
                  <a:lnTo>
                    <a:pt x="123" y="1513"/>
                  </a:lnTo>
                  <a:lnTo>
                    <a:pt x="123" y="1513"/>
                  </a:lnTo>
                  <a:lnTo>
                    <a:pt x="123" y="1513"/>
                  </a:lnTo>
                  <a:lnTo>
                    <a:pt x="123" y="1513"/>
                  </a:lnTo>
                  <a:lnTo>
                    <a:pt x="123" y="1513"/>
                  </a:lnTo>
                  <a:lnTo>
                    <a:pt x="123" y="1513"/>
                  </a:lnTo>
                  <a:lnTo>
                    <a:pt x="123" y="1512"/>
                  </a:lnTo>
                  <a:lnTo>
                    <a:pt x="123" y="1512"/>
                  </a:lnTo>
                  <a:lnTo>
                    <a:pt x="123" y="1510"/>
                  </a:lnTo>
                  <a:lnTo>
                    <a:pt x="123" y="1510"/>
                  </a:lnTo>
                  <a:lnTo>
                    <a:pt x="123" y="1510"/>
                  </a:lnTo>
                  <a:lnTo>
                    <a:pt x="125" y="1510"/>
                  </a:lnTo>
                  <a:lnTo>
                    <a:pt x="125" y="1510"/>
                  </a:lnTo>
                  <a:lnTo>
                    <a:pt x="125" y="1510"/>
                  </a:lnTo>
                  <a:lnTo>
                    <a:pt x="125" y="1510"/>
                  </a:lnTo>
                  <a:lnTo>
                    <a:pt x="125" y="1510"/>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6" y="899"/>
                  </a:lnTo>
                  <a:lnTo>
                    <a:pt x="126" y="899"/>
                  </a:lnTo>
                  <a:lnTo>
                    <a:pt x="126" y="899"/>
                  </a:lnTo>
                  <a:lnTo>
                    <a:pt x="126" y="899"/>
                  </a:lnTo>
                  <a:lnTo>
                    <a:pt x="127" y="899"/>
                  </a:lnTo>
                  <a:lnTo>
                    <a:pt x="127" y="899"/>
                  </a:lnTo>
                  <a:lnTo>
                    <a:pt x="127" y="899"/>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8" y="1498"/>
                  </a:lnTo>
                  <a:lnTo>
                    <a:pt x="128" y="1498"/>
                  </a:lnTo>
                  <a:lnTo>
                    <a:pt x="128" y="1498"/>
                  </a:lnTo>
                  <a:lnTo>
                    <a:pt x="128" y="1498"/>
                  </a:lnTo>
                  <a:lnTo>
                    <a:pt x="129" y="1498"/>
                  </a:lnTo>
                  <a:lnTo>
                    <a:pt x="129" y="1498"/>
                  </a:lnTo>
                  <a:lnTo>
                    <a:pt x="131" y="1498"/>
                  </a:lnTo>
                  <a:lnTo>
                    <a:pt x="131" y="1496"/>
                  </a:lnTo>
                  <a:lnTo>
                    <a:pt x="131" y="1496"/>
                  </a:lnTo>
                  <a:lnTo>
                    <a:pt x="131" y="1496"/>
                  </a:lnTo>
                  <a:lnTo>
                    <a:pt x="133" y="1496"/>
                  </a:lnTo>
                  <a:lnTo>
                    <a:pt x="133" y="1496"/>
                  </a:lnTo>
                  <a:lnTo>
                    <a:pt x="135" y="1496"/>
                  </a:lnTo>
                  <a:lnTo>
                    <a:pt x="135" y="1492"/>
                  </a:lnTo>
                  <a:lnTo>
                    <a:pt x="135" y="1492"/>
                  </a:lnTo>
                  <a:lnTo>
                    <a:pt x="135" y="1492"/>
                  </a:lnTo>
                  <a:lnTo>
                    <a:pt x="135" y="1492"/>
                  </a:lnTo>
                  <a:lnTo>
                    <a:pt x="135" y="1492"/>
                  </a:lnTo>
                  <a:lnTo>
                    <a:pt x="135" y="1492"/>
                  </a:lnTo>
                  <a:lnTo>
                    <a:pt x="135" y="1492"/>
                  </a:lnTo>
                  <a:lnTo>
                    <a:pt x="135" y="1492"/>
                  </a:lnTo>
                  <a:lnTo>
                    <a:pt x="135" y="1492"/>
                  </a:lnTo>
                  <a:lnTo>
                    <a:pt x="136" y="1492"/>
                  </a:lnTo>
                  <a:lnTo>
                    <a:pt x="136" y="1492"/>
                  </a:lnTo>
                  <a:lnTo>
                    <a:pt x="136" y="1492"/>
                  </a:lnTo>
                  <a:lnTo>
                    <a:pt x="136" y="1488"/>
                  </a:lnTo>
                  <a:lnTo>
                    <a:pt x="136" y="1488"/>
                  </a:lnTo>
                  <a:lnTo>
                    <a:pt x="136" y="1488"/>
                  </a:lnTo>
                  <a:lnTo>
                    <a:pt x="136" y="1488"/>
                  </a:lnTo>
                  <a:lnTo>
                    <a:pt x="136" y="1487"/>
                  </a:lnTo>
                  <a:lnTo>
                    <a:pt x="136" y="1487"/>
                  </a:lnTo>
                  <a:lnTo>
                    <a:pt x="136" y="1487"/>
                  </a:lnTo>
                  <a:lnTo>
                    <a:pt x="136" y="1487"/>
                  </a:lnTo>
                  <a:lnTo>
                    <a:pt x="136" y="1487"/>
                  </a:lnTo>
                  <a:lnTo>
                    <a:pt x="136" y="1487"/>
                  </a:lnTo>
                  <a:lnTo>
                    <a:pt x="136" y="1487"/>
                  </a:lnTo>
                  <a:lnTo>
                    <a:pt x="136" y="1487"/>
                  </a:lnTo>
                  <a:lnTo>
                    <a:pt x="136" y="1487"/>
                  </a:lnTo>
                  <a:lnTo>
                    <a:pt x="136" y="1487"/>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7" y="1486"/>
                  </a:lnTo>
                  <a:lnTo>
                    <a:pt x="137" y="1486"/>
                  </a:lnTo>
                  <a:lnTo>
                    <a:pt x="137" y="1486"/>
                  </a:lnTo>
                  <a:lnTo>
                    <a:pt x="137" y="1483"/>
                  </a:lnTo>
                  <a:lnTo>
                    <a:pt x="137" y="1483"/>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8" y="1480"/>
                  </a:lnTo>
                  <a:lnTo>
                    <a:pt x="138" y="1480"/>
                  </a:lnTo>
                  <a:lnTo>
                    <a:pt x="138" y="1480"/>
                  </a:lnTo>
                  <a:lnTo>
                    <a:pt x="138" y="1480"/>
                  </a:lnTo>
                  <a:lnTo>
                    <a:pt x="138" y="1480"/>
                  </a:lnTo>
                  <a:lnTo>
                    <a:pt x="138" y="1477"/>
                  </a:lnTo>
                  <a:lnTo>
                    <a:pt x="138" y="1477"/>
                  </a:lnTo>
                  <a:lnTo>
                    <a:pt x="138" y="1477"/>
                  </a:lnTo>
                  <a:lnTo>
                    <a:pt x="138" y="1477"/>
                  </a:lnTo>
                  <a:lnTo>
                    <a:pt x="138" y="1477"/>
                  </a:lnTo>
                  <a:lnTo>
                    <a:pt x="139" y="1477"/>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40" y="1471"/>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8"/>
                  </a:lnTo>
                  <a:lnTo>
                    <a:pt x="140" y="1468"/>
                  </a:lnTo>
                  <a:lnTo>
                    <a:pt x="140" y="1468"/>
                  </a:lnTo>
                  <a:lnTo>
                    <a:pt x="140" y="1468"/>
                  </a:lnTo>
                  <a:lnTo>
                    <a:pt x="140" y="1465"/>
                  </a:lnTo>
                  <a:lnTo>
                    <a:pt x="140" y="1465"/>
                  </a:lnTo>
                  <a:lnTo>
                    <a:pt x="140" y="1465"/>
                  </a:lnTo>
                  <a:lnTo>
                    <a:pt x="140" y="1465"/>
                  </a:lnTo>
                  <a:lnTo>
                    <a:pt x="140" y="1464"/>
                  </a:lnTo>
                  <a:lnTo>
                    <a:pt x="140" y="1464"/>
                  </a:lnTo>
                  <a:lnTo>
                    <a:pt x="140" y="1464"/>
                  </a:lnTo>
                  <a:lnTo>
                    <a:pt x="140" y="1464"/>
                  </a:lnTo>
                  <a:lnTo>
                    <a:pt x="140" y="1464"/>
                  </a:lnTo>
                  <a:lnTo>
                    <a:pt x="140" y="1464"/>
                  </a:lnTo>
                  <a:lnTo>
                    <a:pt x="140" y="1463"/>
                  </a:lnTo>
                  <a:lnTo>
                    <a:pt x="140" y="1463"/>
                  </a:lnTo>
                  <a:lnTo>
                    <a:pt x="140" y="1463"/>
                  </a:lnTo>
                  <a:lnTo>
                    <a:pt x="140" y="1463"/>
                  </a:lnTo>
                  <a:lnTo>
                    <a:pt x="140" y="1463"/>
                  </a:lnTo>
                  <a:lnTo>
                    <a:pt x="140" y="1463"/>
                  </a:lnTo>
                  <a:lnTo>
                    <a:pt x="140" y="1463"/>
                  </a:lnTo>
                  <a:lnTo>
                    <a:pt x="140" y="1463"/>
                  </a:lnTo>
                  <a:lnTo>
                    <a:pt x="140" y="1461"/>
                  </a:lnTo>
                  <a:lnTo>
                    <a:pt x="140" y="1461"/>
                  </a:lnTo>
                  <a:lnTo>
                    <a:pt x="140" y="1461"/>
                  </a:lnTo>
                  <a:lnTo>
                    <a:pt x="140" y="1461"/>
                  </a:lnTo>
                  <a:lnTo>
                    <a:pt x="140" y="1461"/>
                  </a:lnTo>
                  <a:lnTo>
                    <a:pt x="140" y="1461"/>
                  </a:lnTo>
                  <a:lnTo>
                    <a:pt x="140" y="1461"/>
                  </a:lnTo>
                  <a:lnTo>
                    <a:pt x="140" y="1461"/>
                  </a:lnTo>
                  <a:lnTo>
                    <a:pt x="140" y="1460"/>
                  </a:lnTo>
                  <a:lnTo>
                    <a:pt x="140" y="1460"/>
                  </a:lnTo>
                  <a:lnTo>
                    <a:pt x="140" y="1460"/>
                  </a:lnTo>
                  <a:lnTo>
                    <a:pt x="140" y="1460"/>
                  </a:lnTo>
                  <a:lnTo>
                    <a:pt x="140" y="1460"/>
                  </a:lnTo>
                  <a:lnTo>
                    <a:pt x="140" y="1460"/>
                  </a:lnTo>
                  <a:lnTo>
                    <a:pt x="140" y="1458"/>
                  </a:lnTo>
                  <a:lnTo>
                    <a:pt x="140" y="1458"/>
                  </a:lnTo>
                  <a:lnTo>
                    <a:pt x="140" y="1458"/>
                  </a:lnTo>
                  <a:lnTo>
                    <a:pt x="140" y="1458"/>
                  </a:lnTo>
                  <a:lnTo>
                    <a:pt x="140" y="1458"/>
                  </a:lnTo>
                  <a:lnTo>
                    <a:pt x="141" y="1458"/>
                  </a:lnTo>
                  <a:lnTo>
                    <a:pt x="141" y="1458"/>
                  </a:lnTo>
                  <a:lnTo>
                    <a:pt x="141" y="1458"/>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2" y="1453"/>
                  </a:lnTo>
                  <a:lnTo>
                    <a:pt x="142" y="1453"/>
                  </a:lnTo>
                  <a:lnTo>
                    <a:pt x="142" y="1453"/>
                  </a:lnTo>
                  <a:lnTo>
                    <a:pt x="142" y="1453"/>
                  </a:lnTo>
                  <a:lnTo>
                    <a:pt x="142" y="1453"/>
                  </a:lnTo>
                  <a:lnTo>
                    <a:pt x="142" y="1453"/>
                  </a:lnTo>
                  <a:lnTo>
                    <a:pt x="143" y="1453"/>
                  </a:lnTo>
                  <a:lnTo>
                    <a:pt x="143" y="1453"/>
                  </a:lnTo>
                  <a:lnTo>
                    <a:pt x="144" y="1453"/>
                  </a:lnTo>
                  <a:lnTo>
                    <a:pt x="144" y="1453"/>
                  </a:lnTo>
                  <a:lnTo>
                    <a:pt x="147" y="1453"/>
                  </a:lnTo>
                  <a:lnTo>
                    <a:pt x="147" y="1453"/>
                  </a:lnTo>
                  <a:lnTo>
                    <a:pt x="147" y="1453"/>
                  </a:lnTo>
                  <a:lnTo>
                    <a:pt x="147" y="1452"/>
                  </a:lnTo>
                  <a:lnTo>
                    <a:pt x="147" y="1452"/>
                  </a:lnTo>
                  <a:lnTo>
                    <a:pt x="147" y="1452"/>
                  </a:lnTo>
                  <a:lnTo>
                    <a:pt x="147" y="1452"/>
                  </a:lnTo>
                  <a:lnTo>
                    <a:pt x="147" y="1451"/>
                  </a:lnTo>
                  <a:lnTo>
                    <a:pt x="148" y="1451"/>
                  </a:lnTo>
                  <a:lnTo>
                    <a:pt x="148" y="899"/>
                  </a:lnTo>
                  <a:lnTo>
                    <a:pt x="148" y="899"/>
                  </a:lnTo>
                  <a:lnTo>
                    <a:pt x="148" y="899"/>
                  </a:lnTo>
                  <a:lnTo>
                    <a:pt x="148" y="899"/>
                  </a:lnTo>
                  <a:lnTo>
                    <a:pt x="148" y="1449"/>
                  </a:lnTo>
                  <a:lnTo>
                    <a:pt x="148" y="1449"/>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9" y="1447"/>
                  </a:lnTo>
                  <a:lnTo>
                    <a:pt x="149" y="1447"/>
                  </a:lnTo>
                  <a:lnTo>
                    <a:pt x="150" y="1447"/>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899"/>
                  </a:lnTo>
                  <a:lnTo>
                    <a:pt x="151" y="899"/>
                  </a:lnTo>
                  <a:lnTo>
                    <a:pt x="151" y="1443"/>
                  </a:lnTo>
                  <a:lnTo>
                    <a:pt x="151" y="1443"/>
                  </a:lnTo>
                  <a:lnTo>
                    <a:pt x="151" y="1443"/>
                  </a:lnTo>
                  <a:lnTo>
                    <a:pt x="151" y="1443"/>
                  </a:lnTo>
                  <a:lnTo>
                    <a:pt x="151" y="1443"/>
                  </a:lnTo>
                  <a:lnTo>
                    <a:pt x="151" y="1443"/>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1"/>
                  </a:lnTo>
                  <a:lnTo>
                    <a:pt x="151" y="1441"/>
                  </a:lnTo>
                  <a:lnTo>
                    <a:pt x="151" y="1441"/>
                  </a:lnTo>
                  <a:lnTo>
                    <a:pt x="151" y="1441"/>
                  </a:lnTo>
                  <a:lnTo>
                    <a:pt x="151" y="1439"/>
                  </a:lnTo>
                  <a:lnTo>
                    <a:pt x="152" y="1439"/>
                  </a:lnTo>
                  <a:lnTo>
                    <a:pt x="152" y="1439"/>
                  </a:lnTo>
                  <a:lnTo>
                    <a:pt x="152" y="1439"/>
                  </a:lnTo>
                  <a:lnTo>
                    <a:pt x="152" y="1439"/>
                  </a:lnTo>
                  <a:lnTo>
                    <a:pt x="152" y="1439"/>
                  </a:lnTo>
                  <a:lnTo>
                    <a:pt x="152" y="1434"/>
                  </a:lnTo>
                  <a:lnTo>
                    <a:pt x="160" y="1434"/>
                  </a:lnTo>
                  <a:lnTo>
                    <a:pt x="160" y="1431"/>
                  </a:lnTo>
                  <a:lnTo>
                    <a:pt x="160" y="1431"/>
                  </a:lnTo>
                  <a:lnTo>
                    <a:pt x="160" y="1431"/>
                  </a:lnTo>
                  <a:lnTo>
                    <a:pt x="160" y="1431"/>
                  </a:lnTo>
                  <a:lnTo>
                    <a:pt x="160" y="1431"/>
                  </a:lnTo>
                  <a:lnTo>
                    <a:pt x="160" y="1431"/>
                  </a:lnTo>
                  <a:lnTo>
                    <a:pt x="160" y="1430"/>
                  </a:lnTo>
                  <a:lnTo>
                    <a:pt x="160" y="1430"/>
                  </a:lnTo>
                  <a:lnTo>
                    <a:pt x="160" y="1430"/>
                  </a:lnTo>
                  <a:lnTo>
                    <a:pt x="160" y="1430"/>
                  </a:lnTo>
                  <a:lnTo>
                    <a:pt x="160" y="1430"/>
                  </a:lnTo>
                  <a:lnTo>
                    <a:pt x="167" y="1430"/>
                  </a:lnTo>
                  <a:lnTo>
                    <a:pt x="167" y="1430"/>
                  </a:lnTo>
                  <a:lnTo>
                    <a:pt x="204" y="1430"/>
                  </a:lnTo>
                  <a:lnTo>
                    <a:pt x="204" y="1430"/>
                  </a:lnTo>
                  <a:lnTo>
                    <a:pt x="204" y="1430"/>
                  </a:lnTo>
                  <a:lnTo>
                    <a:pt x="204" y="1429"/>
                  </a:lnTo>
                  <a:lnTo>
                    <a:pt x="204" y="1429"/>
                  </a:lnTo>
                  <a:lnTo>
                    <a:pt x="204" y="1426"/>
                  </a:lnTo>
                  <a:lnTo>
                    <a:pt x="204" y="1426"/>
                  </a:lnTo>
                  <a:lnTo>
                    <a:pt x="204" y="1426"/>
                  </a:lnTo>
                  <a:lnTo>
                    <a:pt x="204" y="1426"/>
                  </a:lnTo>
                  <a:lnTo>
                    <a:pt x="204" y="1426"/>
                  </a:lnTo>
                  <a:lnTo>
                    <a:pt x="204" y="1426"/>
                  </a:lnTo>
                  <a:lnTo>
                    <a:pt x="204" y="1425"/>
                  </a:lnTo>
                  <a:lnTo>
                    <a:pt x="205" y="1425"/>
                  </a:lnTo>
                  <a:lnTo>
                    <a:pt x="205" y="1425"/>
                  </a:lnTo>
                  <a:lnTo>
                    <a:pt x="206" y="1425"/>
                  </a:lnTo>
                  <a:lnTo>
                    <a:pt x="206" y="1425"/>
                  </a:lnTo>
                  <a:lnTo>
                    <a:pt x="207" y="1425"/>
                  </a:lnTo>
                  <a:lnTo>
                    <a:pt x="207" y="1420"/>
                  </a:lnTo>
                  <a:lnTo>
                    <a:pt x="207" y="1420"/>
                  </a:lnTo>
                  <a:lnTo>
                    <a:pt x="207" y="1420"/>
                  </a:lnTo>
                  <a:lnTo>
                    <a:pt x="207" y="1420"/>
                  </a:lnTo>
                  <a:lnTo>
                    <a:pt x="207" y="1420"/>
                  </a:lnTo>
                  <a:lnTo>
                    <a:pt x="209" y="1420"/>
                  </a:lnTo>
                  <a:lnTo>
                    <a:pt x="209" y="1420"/>
                  </a:lnTo>
                  <a:lnTo>
                    <a:pt x="209" y="1420"/>
                  </a:lnTo>
                  <a:lnTo>
                    <a:pt x="209" y="1420"/>
                  </a:lnTo>
                  <a:lnTo>
                    <a:pt x="209" y="1420"/>
                  </a:lnTo>
                  <a:lnTo>
                    <a:pt x="209" y="1420"/>
                  </a:lnTo>
                  <a:lnTo>
                    <a:pt x="209" y="1420"/>
                  </a:lnTo>
                  <a:lnTo>
                    <a:pt x="209" y="1420"/>
                  </a:lnTo>
                  <a:lnTo>
                    <a:pt x="209" y="1420"/>
                  </a:lnTo>
                  <a:lnTo>
                    <a:pt x="209" y="1420"/>
                  </a:lnTo>
                  <a:lnTo>
                    <a:pt x="210" y="1420"/>
                  </a:lnTo>
                  <a:lnTo>
                    <a:pt x="210" y="1420"/>
                  </a:lnTo>
                  <a:lnTo>
                    <a:pt x="211" y="1420"/>
                  </a:lnTo>
                  <a:lnTo>
                    <a:pt x="211" y="1420"/>
                  </a:lnTo>
                  <a:lnTo>
                    <a:pt x="213" y="1420"/>
                  </a:lnTo>
                  <a:lnTo>
                    <a:pt x="213" y="1420"/>
                  </a:lnTo>
                  <a:lnTo>
                    <a:pt x="217" y="1420"/>
                  </a:lnTo>
                  <a:lnTo>
                    <a:pt x="217" y="899"/>
                  </a:lnTo>
                  <a:lnTo>
                    <a:pt x="219" y="899"/>
                  </a:lnTo>
                  <a:lnTo>
                    <a:pt x="219" y="899"/>
                  </a:lnTo>
                  <a:lnTo>
                    <a:pt x="219" y="899"/>
                  </a:lnTo>
                  <a:lnTo>
                    <a:pt x="219" y="899"/>
                  </a:lnTo>
                  <a:lnTo>
                    <a:pt x="219" y="899"/>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20" y="1414"/>
                  </a:lnTo>
                  <a:lnTo>
                    <a:pt x="220" y="1414"/>
                  </a:lnTo>
                  <a:lnTo>
                    <a:pt x="220" y="1414"/>
                  </a:lnTo>
                  <a:lnTo>
                    <a:pt x="220" y="1414"/>
                  </a:lnTo>
                  <a:lnTo>
                    <a:pt x="220" y="1414"/>
                  </a:lnTo>
                  <a:lnTo>
                    <a:pt x="220" y="1414"/>
                  </a:lnTo>
                  <a:lnTo>
                    <a:pt x="220" y="1414"/>
                  </a:lnTo>
                  <a:lnTo>
                    <a:pt x="220" y="1414"/>
                  </a:lnTo>
                  <a:lnTo>
                    <a:pt x="220" y="1414"/>
                  </a:lnTo>
                  <a:lnTo>
                    <a:pt x="220" y="1414"/>
                  </a:lnTo>
                  <a:lnTo>
                    <a:pt x="221" y="1414"/>
                  </a:lnTo>
                  <a:lnTo>
                    <a:pt x="221" y="1414"/>
                  </a:lnTo>
                  <a:lnTo>
                    <a:pt x="221" y="1414"/>
                  </a:lnTo>
                  <a:lnTo>
                    <a:pt x="221" y="1414"/>
                  </a:lnTo>
                  <a:lnTo>
                    <a:pt x="222" y="1414"/>
                  </a:lnTo>
                  <a:lnTo>
                    <a:pt x="222" y="1414"/>
                  </a:lnTo>
                  <a:lnTo>
                    <a:pt x="222" y="1414"/>
                  </a:lnTo>
                  <a:lnTo>
                    <a:pt x="222" y="1414"/>
                  </a:lnTo>
                  <a:lnTo>
                    <a:pt x="223" y="1414"/>
                  </a:lnTo>
                  <a:lnTo>
                    <a:pt x="223" y="1414"/>
                  </a:lnTo>
                  <a:lnTo>
                    <a:pt x="224" y="1414"/>
                  </a:lnTo>
                  <a:lnTo>
                    <a:pt x="224" y="1414"/>
                  </a:lnTo>
                  <a:lnTo>
                    <a:pt x="226" y="1414"/>
                  </a:lnTo>
                  <a:lnTo>
                    <a:pt x="226" y="1414"/>
                  </a:lnTo>
                  <a:lnTo>
                    <a:pt x="228" y="1414"/>
                  </a:lnTo>
                  <a:lnTo>
                    <a:pt x="228" y="1414"/>
                  </a:lnTo>
                  <a:lnTo>
                    <a:pt x="233" y="1414"/>
                  </a:lnTo>
                  <a:lnTo>
                    <a:pt x="233" y="1414"/>
                  </a:lnTo>
                  <a:lnTo>
                    <a:pt x="233" y="1414"/>
                  </a:lnTo>
                  <a:lnTo>
                    <a:pt x="233" y="1413"/>
                  </a:lnTo>
                  <a:lnTo>
                    <a:pt x="236" y="1413"/>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7" y="1412"/>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8" y="1409"/>
                  </a:lnTo>
                  <a:lnTo>
                    <a:pt x="238" y="1408"/>
                  </a:lnTo>
                  <a:lnTo>
                    <a:pt x="238" y="1408"/>
                  </a:lnTo>
                  <a:lnTo>
                    <a:pt x="238" y="1408"/>
                  </a:lnTo>
                  <a:lnTo>
                    <a:pt x="238" y="1408"/>
                  </a:lnTo>
                  <a:lnTo>
                    <a:pt x="238" y="1408"/>
                  </a:lnTo>
                  <a:lnTo>
                    <a:pt x="238" y="1408"/>
                  </a:lnTo>
                  <a:lnTo>
                    <a:pt x="238" y="1408"/>
                  </a:lnTo>
                  <a:lnTo>
                    <a:pt x="238" y="1408"/>
                  </a:lnTo>
                  <a:lnTo>
                    <a:pt x="238" y="1408"/>
                  </a:lnTo>
                  <a:lnTo>
                    <a:pt x="239" y="1408"/>
                  </a:lnTo>
                  <a:lnTo>
                    <a:pt x="239" y="1408"/>
                  </a:lnTo>
                  <a:lnTo>
                    <a:pt x="239" y="1408"/>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40" y="1406"/>
                  </a:lnTo>
                  <a:lnTo>
                    <a:pt x="240" y="1406"/>
                  </a:lnTo>
                  <a:lnTo>
                    <a:pt x="240" y="1406"/>
                  </a:lnTo>
                  <a:lnTo>
                    <a:pt x="240" y="1406"/>
                  </a:lnTo>
                  <a:lnTo>
                    <a:pt x="241" y="1406"/>
                  </a:lnTo>
                  <a:lnTo>
                    <a:pt x="241" y="1406"/>
                  </a:lnTo>
                  <a:lnTo>
                    <a:pt x="243" y="1406"/>
                  </a:lnTo>
                  <a:lnTo>
                    <a:pt x="243" y="1406"/>
                  </a:lnTo>
                  <a:lnTo>
                    <a:pt x="247" y="1406"/>
                  </a:lnTo>
                  <a:lnTo>
                    <a:pt x="247" y="1405"/>
                  </a:lnTo>
                  <a:lnTo>
                    <a:pt x="247" y="1405"/>
                  </a:lnTo>
                  <a:lnTo>
                    <a:pt x="247" y="1404"/>
                  </a:lnTo>
                  <a:lnTo>
                    <a:pt x="247" y="1404"/>
                  </a:lnTo>
                  <a:lnTo>
                    <a:pt x="247" y="1404"/>
                  </a:lnTo>
                  <a:lnTo>
                    <a:pt x="247" y="1404"/>
                  </a:lnTo>
                  <a:lnTo>
                    <a:pt x="247" y="1404"/>
                  </a:lnTo>
                  <a:lnTo>
                    <a:pt x="247" y="1404"/>
                  </a:lnTo>
                  <a:lnTo>
                    <a:pt x="247" y="899"/>
                  </a:lnTo>
                  <a:lnTo>
                    <a:pt x="247" y="899"/>
                  </a:lnTo>
                  <a:lnTo>
                    <a:pt x="247" y="1404"/>
                  </a:lnTo>
                  <a:lnTo>
                    <a:pt x="247" y="1404"/>
                  </a:lnTo>
                  <a:lnTo>
                    <a:pt x="247" y="1404"/>
                  </a:lnTo>
                  <a:lnTo>
                    <a:pt x="266" y="1404"/>
                  </a:lnTo>
                  <a:lnTo>
                    <a:pt x="266" y="1401"/>
                  </a:lnTo>
                  <a:lnTo>
                    <a:pt x="266" y="1401"/>
                  </a:lnTo>
                  <a:lnTo>
                    <a:pt x="266" y="1401"/>
                  </a:lnTo>
                  <a:lnTo>
                    <a:pt x="266" y="1401"/>
                  </a:lnTo>
                  <a:lnTo>
                    <a:pt x="266" y="1400"/>
                  </a:lnTo>
                  <a:lnTo>
                    <a:pt x="266" y="1400"/>
                  </a:lnTo>
                  <a:lnTo>
                    <a:pt x="266" y="1400"/>
                  </a:lnTo>
                  <a:lnTo>
                    <a:pt x="266" y="1400"/>
                  </a:lnTo>
                  <a:lnTo>
                    <a:pt x="266" y="1400"/>
                  </a:lnTo>
                  <a:lnTo>
                    <a:pt x="268" y="1400"/>
                  </a:lnTo>
                  <a:lnTo>
                    <a:pt x="268" y="1397"/>
                  </a:lnTo>
                  <a:lnTo>
                    <a:pt x="274" y="1397"/>
                  </a:lnTo>
                  <a:lnTo>
                    <a:pt x="274" y="1397"/>
                  </a:lnTo>
                  <a:lnTo>
                    <a:pt x="280" y="1397"/>
                  </a:lnTo>
                  <a:lnTo>
                    <a:pt x="280" y="1397"/>
                  </a:lnTo>
                  <a:lnTo>
                    <a:pt x="286" y="1397"/>
                  </a:lnTo>
                  <a:lnTo>
                    <a:pt x="286" y="1396"/>
                  </a:lnTo>
                  <a:lnTo>
                    <a:pt x="288" y="1396"/>
                  </a:lnTo>
                  <a:lnTo>
                    <a:pt x="288" y="899"/>
                  </a:lnTo>
                  <a:lnTo>
                    <a:pt x="288" y="899"/>
                  </a:lnTo>
                  <a:lnTo>
                    <a:pt x="288" y="1389"/>
                  </a:lnTo>
                  <a:lnTo>
                    <a:pt x="288" y="1389"/>
                  </a:lnTo>
                  <a:lnTo>
                    <a:pt x="288" y="1389"/>
                  </a:lnTo>
                  <a:lnTo>
                    <a:pt x="288" y="1389"/>
                  </a:lnTo>
                  <a:lnTo>
                    <a:pt x="288" y="899"/>
                  </a:lnTo>
                  <a:lnTo>
                    <a:pt x="288" y="899"/>
                  </a:lnTo>
                  <a:lnTo>
                    <a:pt x="288" y="899"/>
                  </a:lnTo>
                  <a:lnTo>
                    <a:pt x="289" y="899"/>
                  </a:lnTo>
                  <a:lnTo>
                    <a:pt x="289" y="899"/>
                  </a:lnTo>
                  <a:lnTo>
                    <a:pt x="290" y="899"/>
                  </a:lnTo>
                  <a:lnTo>
                    <a:pt x="290" y="899"/>
                  </a:lnTo>
                  <a:lnTo>
                    <a:pt x="295" y="899"/>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6" y="1385"/>
                  </a:lnTo>
                  <a:lnTo>
                    <a:pt x="297" y="1385"/>
                  </a:lnTo>
                  <a:lnTo>
                    <a:pt x="297" y="1385"/>
                  </a:lnTo>
                  <a:lnTo>
                    <a:pt x="299" y="1385"/>
                  </a:lnTo>
                  <a:lnTo>
                    <a:pt x="299" y="1385"/>
                  </a:lnTo>
                  <a:lnTo>
                    <a:pt x="301" y="1385"/>
                  </a:lnTo>
                  <a:lnTo>
                    <a:pt x="301" y="1385"/>
                  </a:lnTo>
                  <a:lnTo>
                    <a:pt x="307" y="1385"/>
                  </a:lnTo>
                  <a:lnTo>
                    <a:pt x="307" y="1383"/>
                  </a:lnTo>
                  <a:lnTo>
                    <a:pt x="307" y="1383"/>
                  </a:lnTo>
                  <a:lnTo>
                    <a:pt x="307" y="1383"/>
                  </a:lnTo>
                  <a:lnTo>
                    <a:pt x="308" y="1383"/>
                  </a:lnTo>
                  <a:lnTo>
                    <a:pt x="308" y="1383"/>
                  </a:lnTo>
                  <a:lnTo>
                    <a:pt x="309" y="1383"/>
                  </a:lnTo>
                  <a:lnTo>
                    <a:pt x="309" y="1380"/>
                  </a:lnTo>
                  <a:lnTo>
                    <a:pt x="309" y="1380"/>
                  </a:lnTo>
                  <a:lnTo>
                    <a:pt x="309" y="1380"/>
                  </a:lnTo>
                  <a:lnTo>
                    <a:pt x="309" y="1380"/>
                  </a:lnTo>
                  <a:lnTo>
                    <a:pt x="309" y="1380"/>
                  </a:lnTo>
                  <a:lnTo>
                    <a:pt x="309" y="1380"/>
                  </a:lnTo>
                  <a:lnTo>
                    <a:pt x="309" y="1378"/>
                  </a:lnTo>
                  <a:lnTo>
                    <a:pt x="309" y="1378"/>
                  </a:lnTo>
                  <a:lnTo>
                    <a:pt x="309" y="1374"/>
                  </a:lnTo>
                  <a:lnTo>
                    <a:pt x="310" y="1374"/>
                  </a:lnTo>
                  <a:lnTo>
                    <a:pt x="310" y="1372"/>
                  </a:lnTo>
                  <a:lnTo>
                    <a:pt x="322" y="1372"/>
                  </a:lnTo>
                  <a:lnTo>
                    <a:pt x="322" y="1371"/>
                  </a:lnTo>
                  <a:lnTo>
                    <a:pt x="322" y="1371"/>
                  </a:lnTo>
                  <a:lnTo>
                    <a:pt x="322" y="1371"/>
                  </a:lnTo>
                  <a:lnTo>
                    <a:pt x="322" y="1371"/>
                  </a:lnTo>
                  <a:lnTo>
                    <a:pt x="322" y="1371"/>
                  </a:lnTo>
                  <a:lnTo>
                    <a:pt x="322" y="1371"/>
                  </a:lnTo>
                  <a:lnTo>
                    <a:pt x="322" y="1371"/>
                  </a:lnTo>
                  <a:lnTo>
                    <a:pt x="326" y="1371"/>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8" y="1370"/>
                  </a:lnTo>
                  <a:lnTo>
                    <a:pt x="328" y="1368"/>
                  </a:lnTo>
                  <a:lnTo>
                    <a:pt x="328" y="1368"/>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9" y="1367"/>
                  </a:lnTo>
                  <a:lnTo>
                    <a:pt x="329" y="1367"/>
                  </a:lnTo>
                  <a:lnTo>
                    <a:pt x="330" y="1367"/>
                  </a:lnTo>
                  <a:lnTo>
                    <a:pt x="330" y="1367"/>
                  </a:lnTo>
                  <a:lnTo>
                    <a:pt x="331" y="1367"/>
                  </a:lnTo>
                  <a:lnTo>
                    <a:pt x="331" y="1367"/>
                  </a:lnTo>
                  <a:lnTo>
                    <a:pt x="332" y="1367"/>
                  </a:lnTo>
                  <a:lnTo>
                    <a:pt x="332" y="1367"/>
                  </a:lnTo>
                  <a:lnTo>
                    <a:pt x="333" y="1367"/>
                  </a:lnTo>
                  <a:lnTo>
                    <a:pt x="333" y="1367"/>
                  </a:lnTo>
                  <a:lnTo>
                    <a:pt x="335" y="1367"/>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5"/>
                  </a:lnTo>
                  <a:lnTo>
                    <a:pt x="335" y="1365"/>
                  </a:lnTo>
                  <a:lnTo>
                    <a:pt x="335" y="1365"/>
                  </a:lnTo>
                  <a:lnTo>
                    <a:pt x="335" y="1365"/>
                  </a:lnTo>
                  <a:lnTo>
                    <a:pt x="335" y="1365"/>
                  </a:lnTo>
                  <a:lnTo>
                    <a:pt x="336" y="1365"/>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7" y="1364"/>
                  </a:lnTo>
                  <a:lnTo>
                    <a:pt x="337" y="1364"/>
                  </a:lnTo>
                  <a:lnTo>
                    <a:pt x="337" y="1364"/>
                  </a:lnTo>
                  <a:lnTo>
                    <a:pt x="337" y="1364"/>
                  </a:lnTo>
                  <a:lnTo>
                    <a:pt x="337" y="1364"/>
                  </a:lnTo>
                  <a:lnTo>
                    <a:pt x="337" y="1364"/>
                  </a:lnTo>
                  <a:lnTo>
                    <a:pt x="337" y="1364"/>
                  </a:lnTo>
                  <a:lnTo>
                    <a:pt x="337" y="1364"/>
                  </a:lnTo>
                  <a:lnTo>
                    <a:pt x="338" y="1364"/>
                  </a:lnTo>
                  <a:lnTo>
                    <a:pt x="338" y="1364"/>
                  </a:lnTo>
                  <a:lnTo>
                    <a:pt x="338" y="1364"/>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9" y="1363"/>
                  </a:lnTo>
                  <a:lnTo>
                    <a:pt x="339" y="1363"/>
                  </a:lnTo>
                  <a:lnTo>
                    <a:pt x="339" y="1363"/>
                  </a:lnTo>
                  <a:lnTo>
                    <a:pt x="339" y="1363"/>
                  </a:lnTo>
                  <a:lnTo>
                    <a:pt x="339" y="1363"/>
                  </a:lnTo>
                  <a:lnTo>
                    <a:pt x="339" y="1363"/>
                  </a:lnTo>
                  <a:lnTo>
                    <a:pt x="339" y="1363"/>
                  </a:lnTo>
                  <a:lnTo>
                    <a:pt x="339" y="1363"/>
                  </a:lnTo>
                  <a:lnTo>
                    <a:pt x="339" y="1363"/>
                  </a:lnTo>
                  <a:lnTo>
                    <a:pt x="339" y="1363"/>
                  </a:lnTo>
                  <a:lnTo>
                    <a:pt x="340" y="1363"/>
                  </a:lnTo>
                  <a:lnTo>
                    <a:pt x="340" y="1363"/>
                  </a:lnTo>
                  <a:lnTo>
                    <a:pt x="341" y="1363"/>
                  </a:lnTo>
                  <a:lnTo>
                    <a:pt x="341" y="1363"/>
                  </a:lnTo>
                  <a:lnTo>
                    <a:pt x="342" y="1363"/>
                  </a:lnTo>
                  <a:lnTo>
                    <a:pt x="342" y="1363"/>
                  </a:lnTo>
                  <a:lnTo>
                    <a:pt x="342" y="1363"/>
                  </a:lnTo>
                  <a:lnTo>
                    <a:pt x="342" y="1362"/>
                  </a:lnTo>
                  <a:lnTo>
                    <a:pt x="342" y="1362"/>
                  </a:lnTo>
                  <a:lnTo>
                    <a:pt x="342" y="1362"/>
                  </a:lnTo>
                  <a:lnTo>
                    <a:pt x="342" y="1362"/>
                  </a:lnTo>
                  <a:lnTo>
                    <a:pt x="342" y="1362"/>
                  </a:lnTo>
                  <a:lnTo>
                    <a:pt x="342" y="1362"/>
                  </a:lnTo>
                  <a:lnTo>
                    <a:pt x="342" y="1360"/>
                  </a:lnTo>
                  <a:lnTo>
                    <a:pt x="342" y="1360"/>
                  </a:lnTo>
                  <a:lnTo>
                    <a:pt x="342" y="1360"/>
                  </a:lnTo>
                  <a:lnTo>
                    <a:pt x="342" y="1360"/>
                  </a:lnTo>
                  <a:lnTo>
                    <a:pt x="342" y="1360"/>
                  </a:lnTo>
                  <a:lnTo>
                    <a:pt x="342" y="1360"/>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4" y="1359"/>
                  </a:lnTo>
                  <a:lnTo>
                    <a:pt x="344" y="1359"/>
                  </a:lnTo>
                  <a:lnTo>
                    <a:pt x="344" y="135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899"/>
                  </a:lnTo>
                  <a:lnTo>
                    <a:pt x="344" y="899"/>
                  </a:lnTo>
                  <a:lnTo>
                    <a:pt x="344" y="899"/>
                  </a:lnTo>
                  <a:lnTo>
                    <a:pt x="344" y="899"/>
                  </a:lnTo>
                  <a:lnTo>
                    <a:pt x="344"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6" y="899"/>
                  </a:lnTo>
                  <a:lnTo>
                    <a:pt x="346" y="899"/>
                  </a:lnTo>
                  <a:lnTo>
                    <a:pt x="346" y="899"/>
                  </a:lnTo>
                  <a:lnTo>
                    <a:pt x="346" y="899"/>
                  </a:lnTo>
                  <a:lnTo>
                    <a:pt x="346" y="899"/>
                  </a:lnTo>
                  <a:lnTo>
                    <a:pt x="346" y="899"/>
                  </a:lnTo>
                  <a:lnTo>
                    <a:pt x="347" y="899"/>
                  </a:lnTo>
                  <a:lnTo>
                    <a:pt x="347" y="899"/>
                  </a:lnTo>
                  <a:lnTo>
                    <a:pt x="347" y="899"/>
                  </a:lnTo>
                  <a:lnTo>
                    <a:pt x="347" y="899"/>
                  </a:lnTo>
                  <a:lnTo>
                    <a:pt x="348" y="899"/>
                  </a:lnTo>
                  <a:lnTo>
                    <a:pt x="348" y="899"/>
                  </a:lnTo>
                  <a:lnTo>
                    <a:pt x="350" y="899"/>
                  </a:lnTo>
                  <a:lnTo>
                    <a:pt x="350" y="1353"/>
                  </a:lnTo>
                  <a:lnTo>
                    <a:pt x="350" y="1353"/>
                  </a:lnTo>
                  <a:lnTo>
                    <a:pt x="350" y="1353"/>
                  </a:lnTo>
                  <a:lnTo>
                    <a:pt x="350" y="1353"/>
                  </a:lnTo>
                  <a:lnTo>
                    <a:pt x="350" y="1353"/>
                  </a:lnTo>
                  <a:lnTo>
                    <a:pt x="351" y="1353"/>
                  </a:lnTo>
                  <a:lnTo>
                    <a:pt x="351" y="1353"/>
                  </a:lnTo>
                  <a:lnTo>
                    <a:pt x="351" y="1353"/>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2" y="1351"/>
                  </a:lnTo>
                  <a:lnTo>
                    <a:pt x="352" y="1351"/>
                  </a:lnTo>
                  <a:lnTo>
                    <a:pt x="352" y="1351"/>
                  </a:lnTo>
                  <a:lnTo>
                    <a:pt x="352" y="1351"/>
                  </a:lnTo>
                  <a:lnTo>
                    <a:pt x="354" y="1351"/>
                  </a:lnTo>
                  <a:lnTo>
                    <a:pt x="354" y="1351"/>
                  </a:lnTo>
                  <a:lnTo>
                    <a:pt x="358" y="1351"/>
                  </a:lnTo>
                  <a:lnTo>
                    <a:pt x="358" y="1351"/>
                  </a:lnTo>
                  <a:lnTo>
                    <a:pt x="377" y="1351"/>
                  </a:lnTo>
                  <a:lnTo>
                    <a:pt x="377" y="1349"/>
                  </a:lnTo>
                  <a:lnTo>
                    <a:pt x="377" y="1349"/>
                  </a:lnTo>
                  <a:lnTo>
                    <a:pt x="377" y="1349"/>
                  </a:lnTo>
                  <a:lnTo>
                    <a:pt x="377" y="134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1349"/>
                  </a:lnTo>
                  <a:lnTo>
                    <a:pt x="378" y="1349"/>
                  </a:lnTo>
                  <a:lnTo>
                    <a:pt x="378" y="1349"/>
                  </a:lnTo>
                  <a:lnTo>
                    <a:pt x="378" y="1349"/>
                  </a:lnTo>
                  <a:lnTo>
                    <a:pt x="378" y="1349"/>
                  </a:lnTo>
                  <a:lnTo>
                    <a:pt x="378" y="1349"/>
                  </a:lnTo>
                  <a:lnTo>
                    <a:pt x="378" y="899"/>
                  </a:lnTo>
                  <a:lnTo>
                    <a:pt x="378" y="899"/>
                  </a:lnTo>
                  <a:lnTo>
                    <a:pt x="378" y="899"/>
                  </a:lnTo>
                  <a:lnTo>
                    <a:pt x="379" y="899"/>
                  </a:lnTo>
                  <a:lnTo>
                    <a:pt x="379" y="1349"/>
                  </a:lnTo>
                  <a:lnTo>
                    <a:pt x="380" y="1349"/>
                  </a:lnTo>
                  <a:lnTo>
                    <a:pt x="380" y="1349"/>
                  </a:lnTo>
                  <a:lnTo>
                    <a:pt x="381" y="1349"/>
                  </a:lnTo>
                  <a:lnTo>
                    <a:pt x="381" y="899"/>
                  </a:lnTo>
                  <a:lnTo>
                    <a:pt x="382" y="899"/>
                  </a:lnTo>
                  <a:lnTo>
                    <a:pt x="382" y="1348"/>
                  </a:lnTo>
                  <a:lnTo>
                    <a:pt x="382" y="1348"/>
                  </a:lnTo>
                  <a:lnTo>
                    <a:pt x="382" y="1348"/>
                  </a:lnTo>
                  <a:lnTo>
                    <a:pt x="382" y="1348"/>
                  </a:lnTo>
                  <a:lnTo>
                    <a:pt x="382" y="1347"/>
                  </a:lnTo>
                  <a:lnTo>
                    <a:pt x="382" y="1347"/>
                  </a:lnTo>
                  <a:lnTo>
                    <a:pt x="382" y="1347"/>
                  </a:lnTo>
                  <a:lnTo>
                    <a:pt x="382" y="1347"/>
                  </a:lnTo>
                  <a:lnTo>
                    <a:pt x="382" y="1342"/>
                  </a:lnTo>
                  <a:lnTo>
                    <a:pt x="382" y="1342"/>
                  </a:lnTo>
                  <a:lnTo>
                    <a:pt x="382" y="1342"/>
                  </a:lnTo>
                  <a:lnTo>
                    <a:pt x="382" y="1342"/>
                  </a:lnTo>
                  <a:lnTo>
                    <a:pt x="382" y="1342"/>
                  </a:lnTo>
                  <a:lnTo>
                    <a:pt x="383" y="1342"/>
                  </a:lnTo>
                  <a:lnTo>
                    <a:pt x="383" y="1342"/>
                  </a:lnTo>
                  <a:lnTo>
                    <a:pt x="383" y="1342"/>
                  </a:lnTo>
                  <a:lnTo>
                    <a:pt x="383" y="1342"/>
                  </a:lnTo>
                  <a:lnTo>
                    <a:pt x="383" y="1342"/>
                  </a:lnTo>
                  <a:lnTo>
                    <a:pt x="383" y="1342"/>
                  </a:lnTo>
                  <a:lnTo>
                    <a:pt x="383" y="1342"/>
                  </a:lnTo>
                  <a:lnTo>
                    <a:pt x="383" y="1341"/>
                  </a:lnTo>
                  <a:lnTo>
                    <a:pt x="383" y="1341"/>
                  </a:lnTo>
                  <a:lnTo>
                    <a:pt x="383" y="1341"/>
                  </a:lnTo>
                  <a:lnTo>
                    <a:pt x="383" y="1341"/>
                  </a:lnTo>
                  <a:lnTo>
                    <a:pt x="383" y="1337"/>
                  </a:lnTo>
                  <a:lnTo>
                    <a:pt x="383" y="1337"/>
                  </a:lnTo>
                  <a:lnTo>
                    <a:pt x="383" y="1336"/>
                  </a:lnTo>
                  <a:lnTo>
                    <a:pt x="383" y="1336"/>
                  </a:lnTo>
                  <a:lnTo>
                    <a:pt x="383" y="1336"/>
                  </a:lnTo>
                  <a:lnTo>
                    <a:pt x="384" y="1336"/>
                  </a:lnTo>
                  <a:lnTo>
                    <a:pt x="384" y="1336"/>
                  </a:lnTo>
                  <a:lnTo>
                    <a:pt x="387" y="1336"/>
                  </a:lnTo>
                  <a:lnTo>
                    <a:pt x="387" y="1336"/>
                  </a:lnTo>
                  <a:lnTo>
                    <a:pt x="398" y="1336"/>
                  </a:lnTo>
                  <a:lnTo>
                    <a:pt x="398" y="1336"/>
                  </a:lnTo>
                  <a:lnTo>
                    <a:pt x="398" y="1336"/>
                  </a:lnTo>
                  <a:lnTo>
                    <a:pt x="398" y="1336"/>
                  </a:lnTo>
                  <a:lnTo>
                    <a:pt x="398" y="1336"/>
                  </a:lnTo>
                  <a:lnTo>
                    <a:pt x="398" y="1336"/>
                  </a:lnTo>
                  <a:lnTo>
                    <a:pt x="398" y="1336"/>
                  </a:lnTo>
                  <a:lnTo>
                    <a:pt x="398" y="1336"/>
                  </a:lnTo>
                  <a:lnTo>
                    <a:pt x="398" y="1336"/>
                  </a:lnTo>
                  <a:lnTo>
                    <a:pt x="398" y="1335"/>
                  </a:lnTo>
                  <a:lnTo>
                    <a:pt x="398" y="1335"/>
                  </a:lnTo>
                  <a:lnTo>
                    <a:pt x="398" y="1335"/>
                  </a:lnTo>
                  <a:lnTo>
                    <a:pt x="398" y="1335"/>
                  </a:lnTo>
                  <a:lnTo>
                    <a:pt x="398" y="1334"/>
                  </a:lnTo>
                  <a:lnTo>
                    <a:pt x="398" y="1334"/>
                  </a:lnTo>
                  <a:lnTo>
                    <a:pt x="398" y="1334"/>
                  </a:lnTo>
                  <a:lnTo>
                    <a:pt x="398" y="1334"/>
                  </a:lnTo>
                  <a:lnTo>
                    <a:pt x="398" y="1334"/>
                  </a:lnTo>
                  <a:lnTo>
                    <a:pt x="399" y="1334"/>
                  </a:lnTo>
                  <a:lnTo>
                    <a:pt x="399" y="1333"/>
                  </a:lnTo>
                  <a:lnTo>
                    <a:pt x="399" y="1333"/>
                  </a:lnTo>
                  <a:lnTo>
                    <a:pt x="399" y="1333"/>
                  </a:lnTo>
                  <a:lnTo>
                    <a:pt x="399" y="1333"/>
                  </a:lnTo>
                  <a:lnTo>
                    <a:pt x="399" y="1333"/>
                  </a:lnTo>
                  <a:lnTo>
                    <a:pt x="400" y="1333"/>
                  </a:lnTo>
                  <a:lnTo>
                    <a:pt x="400" y="1332"/>
                  </a:lnTo>
                  <a:lnTo>
                    <a:pt x="400" y="1332"/>
                  </a:lnTo>
                  <a:lnTo>
                    <a:pt x="400" y="1332"/>
                  </a:lnTo>
                  <a:lnTo>
                    <a:pt x="400" y="1332"/>
                  </a:lnTo>
                  <a:lnTo>
                    <a:pt x="400" y="1332"/>
                  </a:lnTo>
                  <a:lnTo>
                    <a:pt x="402" y="1332"/>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3" y="1331"/>
                  </a:lnTo>
                  <a:lnTo>
                    <a:pt x="403" y="1331"/>
                  </a:lnTo>
                  <a:lnTo>
                    <a:pt x="404" y="1331"/>
                  </a:lnTo>
                  <a:lnTo>
                    <a:pt x="404" y="1331"/>
                  </a:lnTo>
                  <a:lnTo>
                    <a:pt x="405" y="1331"/>
                  </a:lnTo>
                  <a:lnTo>
                    <a:pt x="405" y="1331"/>
                  </a:lnTo>
                  <a:lnTo>
                    <a:pt x="405" y="1331"/>
                  </a:lnTo>
                  <a:lnTo>
                    <a:pt x="405" y="1331"/>
                  </a:lnTo>
                  <a:lnTo>
                    <a:pt x="405" y="1331"/>
                  </a:lnTo>
                  <a:lnTo>
                    <a:pt x="405" y="1331"/>
                  </a:lnTo>
                  <a:lnTo>
                    <a:pt x="406" y="1331"/>
                  </a:lnTo>
                  <a:lnTo>
                    <a:pt x="406" y="1331"/>
                  </a:lnTo>
                  <a:lnTo>
                    <a:pt x="407" y="1331"/>
                  </a:lnTo>
                  <a:lnTo>
                    <a:pt x="407" y="1331"/>
                  </a:lnTo>
                  <a:lnTo>
                    <a:pt x="409" y="1331"/>
                  </a:lnTo>
                  <a:lnTo>
                    <a:pt x="409" y="1331"/>
                  </a:lnTo>
                  <a:lnTo>
                    <a:pt x="410" y="1331"/>
                  </a:lnTo>
                  <a:lnTo>
                    <a:pt x="410" y="1331"/>
                  </a:lnTo>
                  <a:lnTo>
                    <a:pt x="412" y="1331"/>
                  </a:lnTo>
                  <a:lnTo>
                    <a:pt x="412" y="1331"/>
                  </a:lnTo>
                  <a:lnTo>
                    <a:pt x="413" y="1331"/>
                  </a:lnTo>
                  <a:lnTo>
                    <a:pt x="413" y="1331"/>
                  </a:lnTo>
                  <a:lnTo>
                    <a:pt x="415" y="1331"/>
                  </a:lnTo>
                  <a:lnTo>
                    <a:pt x="415" y="1331"/>
                  </a:lnTo>
                  <a:lnTo>
                    <a:pt x="418" y="1331"/>
                  </a:lnTo>
                  <a:lnTo>
                    <a:pt x="418" y="1331"/>
                  </a:lnTo>
                  <a:lnTo>
                    <a:pt x="424" y="1331"/>
                  </a:lnTo>
                  <a:lnTo>
                    <a:pt x="424" y="1331"/>
                  </a:lnTo>
                  <a:lnTo>
                    <a:pt x="430" y="1331"/>
                  </a:lnTo>
                  <a:lnTo>
                    <a:pt x="430" y="1331"/>
                  </a:lnTo>
                  <a:lnTo>
                    <a:pt x="430" y="1331"/>
                  </a:lnTo>
                  <a:lnTo>
                    <a:pt x="430" y="1330"/>
                  </a:lnTo>
                  <a:lnTo>
                    <a:pt x="430" y="1330"/>
                  </a:lnTo>
                  <a:lnTo>
                    <a:pt x="430" y="1330"/>
                  </a:lnTo>
                  <a:lnTo>
                    <a:pt x="430" y="1330"/>
                  </a:lnTo>
                  <a:lnTo>
                    <a:pt x="430" y="1329"/>
                  </a:lnTo>
                  <a:lnTo>
                    <a:pt x="430" y="1329"/>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1" y="1327"/>
                  </a:lnTo>
                  <a:lnTo>
                    <a:pt x="431" y="1327"/>
                  </a:lnTo>
                  <a:lnTo>
                    <a:pt x="433" y="1327"/>
                  </a:lnTo>
                  <a:lnTo>
                    <a:pt x="433" y="1327"/>
                  </a:lnTo>
                  <a:lnTo>
                    <a:pt x="436" y="1327"/>
                  </a:lnTo>
                  <a:lnTo>
                    <a:pt x="436" y="1327"/>
                  </a:lnTo>
                  <a:lnTo>
                    <a:pt x="439" y="1327"/>
                  </a:lnTo>
                  <a:lnTo>
                    <a:pt x="439" y="1327"/>
                  </a:lnTo>
                  <a:lnTo>
                    <a:pt x="447" y="1327"/>
                  </a:lnTo>
                  <a:lnTo>
                    <a:pt x="447" y="1325"/>
                  </a:lnTo>
                  <a:lnTo>
                    <a:pt x="447" y="1325"/>
                  </a:lnTo>
                  <a:lnTo>
                    <a:pt x="447"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9" y="1325"/>
                  </a:lnTo>
                  <a:lnTo>
                    <a:pt x="449" y="1325"/>
                  </a:lnTo>
                  <a:lnTo>
                    <a:pt x="450" y="1325"/>
                  </a:lnTo>
                  <a:lnTo>
                    <a:pt x="450" y="1325"/>
                  </a:lnTo>
                  <a:lnTo>
                    <a:pt x="451" y="1325"/>
                  </a:lnTo>
                  <a:lnTo>
                    <a:pt x="451" y="1325"/>
                  </a:lnTo>
                  <a:lnTo>
                    <a:pt x="453" y="1325"/>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6" y="1324"/>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8" y="1322"/>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9" y="1318"/>
                  </a:lnTo>
                  <a:lnTo>
                    <a:pt x="459" y="1318"/>
                  </a:lnTo>
                  <a:lnTo>
                    <a:pt x="460" y="1318"/>
                  </a:lnTo>
                  <a:lnTo>
                    <a:pt x="460" y="1318"/>
                  </a:lnTo>
                  <a:lnTo>
                    <a:pt x="460" y="1318"/>
                  </a:lnTo>
                  <a:lnTo>
                    <a:pt x="460" y="1318"/>
                  </a:lnTo>
                  <a:lnTo>
                    <a:pt x="461" y="1318"/>
                  </a:lnTo>
                  <a:lnTo>
                    <a:pt x="461" y="1318"/>
                  </a:lnTo>
                  <a:lnTo>
                    <a:pt x="462" y="1318"/>
                  </a:lnTo>
                  <a:lnTo>
                    <a:pt x="462" y="1318"/>
                  </a:lnTo>
                  <a:lnTo>
                    <a:pt x="463" y="1318"/>
                  </a:lnTo>
                  <a:lnTo>
                    <a:pt x="463" y="1318"/>
                  </a:lnTo>
                  <a:lnTo>
                    <a:pt x="464" y="1318"/>
                  </a:lnTo>
                  <a:lnTo>
                    <a:pt x="464" y="1318"/>
                  </a:lnTo>
                  <a:lnTo>
                    <a:pt x="470" y="1318"/>
                  </a:lnTo>
                  <a:lnTo>
                    <a:pt x="470" y="1317"/>
                  </a:lnTo>
                  <a:lnTo>
                    <a:pt x="470" y="1317"/>
                  </a:lnTo>
                  <a:lnTo>
                    <a:pt x="470" y="1317"/>
                  </a:lnTo>
                  <a:lnTo>
                    <a:pt x="470" y="1317"/>
                  </a:lnTo>
                  <a:lnTo>
                    <a:pt x="470" y="1317"/>
                  </a:lnTo>
                  <a:lnTo>
                    <a:pt x="471" y="1317"/>
                  </a:lnTo>
                  <a:lnTo>
                    <a:pt x="471" y="1317"/>
                  </a:lnTo>
                  <a:lnTo>
                    <a:pt x="471" y="1317"/>
                  </a:lnTo>
                  <a:lnTo>
                    <a:pt x="471" y="1317"/>
                  </a:lnTo>
                  <a:lnTo>
                    <a:pt x="471" y="1317"/>
                  </a:lnTo>
                  <a:lnTo>
                    <a:pt x="471" y="1317"/>
                  </a:lnTo>
                  <a:lnTo>
                    <a:pt x="471" y="1317"/>
                  </a:lnTo>
                  <a:lnTo>
                    <a:pt x="471" y="1317"/>
                  </a:lnTo>
                  <a:lnTo>
                    <a:pt x="472" y="1317"/>
                  </a:lnTo>
                  <a:lnTo>
                    <a:pt x="472" y="1317"/>
                  </a:lnTo>
                  <a:lnTo>
                    <a:pt x="472" y="1317"/>
                  </a:lnTo>
                  <a:lnTo>
                    <a:pt x="472" y="1317"/>
                  </a:lnTo>
                  <a:lnTo>
                    <a:pt x="474" y="1317"/>
                  </a:lnTo>
                  <a:lnTo>
                    <a:pt x="474" y="1316"/>
                  </a:lnTo>
                  <a:lnTo>
                    <a:pt x="475" y="1316"/>
                  </a:lnTo>
                  <a:lnTo>
                    <a:pt x="475" y="1315"/>
                  </a:lnTo>
                  <a:lnTo>
                    <a:pt x="477" y="1315"/>
                  </a:lnTo>
                  <a:lnTo>
                    <a:pt x="477" y="1315"/>
                  </a:lnTo>
                  <a:lnTo>
                    <a:pt x="477" y="1315"/>
                  </a:lnTo>
                  <a:lnTo>
                    <a:pt x="477" y="1314"/>
                  </a:lnTo>
                  <a:lnTo>
                    <a:pt x="477" y="1314"/>
                  </a:lnTo>
                  <a:lnTo>
                    <a:pt x="477" y="1314"/>
                  </a:lnTo>
                  <a:lnTo>
                    <a:pt x="510" y="1314"/>
                  </a:lnTo>
                  <a:lnTo>
                    <a:pt x="510" y="1314"/>
                  </a:lnTo>
                  <a:lnTo>
                    <a:pt x="510" y="1314"/>
                  </a:lnTo>
                  <a:lnTo>
                    <a:pt x="510" y="1314"/>
                  </a:lnTo>
                  <a:lnTo>
                    <a:pt x="510" y="1314"/>
                  </a:lnTo>
                  <a:lnTo>
                    <a:pt x="510" y="1312"/>
                  </a:lnTo>
                  <a:lnTo>
                    <a:pt x="511" y="1312"/>
                  </a:lnTo>
                  <a:lnTo>
                    <a:pt x="511" y="1309"/>
                  </a:lnTo>
                  <a:lnTo>
                    <a:pt x="511" y="1309"/>
                  </a:lnTo>
                  <a:lnTo>
                    <a:pt x="511" y="1309"/>
                  </a:lnTo>
                  <a:lnTo>
                    <a:pt x="511" y="1309"/>
                  </a:lnTo>
                  <a:lnTo>
                    <a:pt x="511" y="1308"/>
                  </a:lnTo>
                  <a:lnTo>
                    <a:pt x="511" y="1308"/>
                  </a:lnTo>
                  <a:lnTo>
                    <a:pt x="511" y="1308"/>
                  </a:lnTo>
                  <a:lnTo>
                    <a:pt x="511" y="1308"/>
                  </a:lnTo>
                  <a:lnTo>
                    <a:pt x="511" y="1308"/>
                  </a:lnTo>
                  <a:lnTo>
                    <a:pt x="511" y="1308"/>
                  </a:lnTo>
                  <a:lnTo>
                    <a:pt x="511" y="1308"/>
                  </a:lnTo>
                  <a:lnTo>
                    <a:pt x="512" y="1308"/>
                  </a:lnTo>
                  <a:lnTo>
                    <a:pt x="512" y="1308"/>
                  </a:lnTo>
                  <a:lnTo>
                    <a:pt x="514" y="1308"/>
                  </a:lnTo>
                  <a:lnTo>
                    <a:pt x="514" y="1308"/>
                  </a:lnTo>
                  <a:lnTo>
                    <a:pt x="519" y="1308"/>
                  </a:lnTo>
                  <a:lnTo>
                    <a:pt x="519" y="1308"/>
                  </a:lnTo>
                  <a:lnTo>
                    <a:pt x="519" y="1308"/>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899"/>
                  </a:lnTo>
                  <a:lnTo>
                    <a:pt x="519" y="899"/>
                  </a:lnTo>
                  <a:lnTo>
                    <a:pt x="519" y="899"/>
                  </a:lnTo>
                  <a:lnTo>
                    <a:pt x="519" y="899"/>
                  </a:lnTo>
                  <a:lnTo>
                    <a:pt x="519" y="1306"/>
                  </a:lnTo>
                  <a:lnTo>
                    <a:pt x="519" y="1306"/>
                  </a:lnTo>
                  <a:lnTo>
                    <a:pt x="519" y="899"/>
                  </a:lnTo>
                  <a:lnTo>
                    <a:pt x="519" y="899"/>
                  </a:lnTo>
                  <a:lnTo>
                    <a:pt x="519" y="899"/>
                  </a:lnTo>
                  <a:lnTo>
                    <a:pt x="519" y="899"/>
                  </a:lnTo>
                  <a:lnTo>
                    <a:pt x="519" y="899"/>
                  </a:lnTo>
                  <a:lnTo>
                    <a:pt x="519" y="899"/>
                  </a:lnTo>
                  <a:lnTo>
                    <a:pt x="519" y="899"/>
                  </a:lnTo>
                  <a:lnTo>
                    <a:pt x="520" y="899"/>
                  </a:lnTo>
                  <a:lnTo>
                    <a:pt x="520" y="899"/>
                  </a:lnTo>
                  <a:lnTo>
                    <a:pt x="520" y="899"/>
                  </a:lnTo>
                  <a:lnTo>
                    <a:pt x="520" y="899"/>
                  </a:lnTo>
                  <a:lnTo>
                    <a:pt x="521" y="899"/>
                  </a:lnTo>
                  <a:lnTo>
                    <a:pt x="521" y="1306"/>
                  </a:lnTo>
                  <a:lnTo>
                    <a:pt x="522" y="1306"/>
                  </a:lnTo>
                  <a:lnTo>
                    <a:pt x="522" y="899"/>
                  </a:lnTo>
                  <a:lnTo>
                    <a:pt x="525" y="899"/>
                  </a:lnTo>
                  <a:lnTo>
                    <a:pt x="525" y="899"/>
                  </a:lnTo>
                  <a:lnTo>
                    <a:pt x="525" y="899"/>
                  </a:lnTo>
                  <a:lnTo>
                    <a:pt x="525" y="899"/>
                  </a:lnTo>
                  <a:lnTo>
                    <a:pt x="525" y="899"/>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6" y="1304"/>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2"/>
                  </a:lnTo>
                  <a:lnTo>
                    <a:pt x="526" y="1302"/>
                  </a:lnTo>
                  <a:lnTo>
                    <a:pt x="526" y="1302"/>
                  </a:lnTo>
                  <a:lnTo>
                    <a:pt x="527" y="1302"/>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8" y="1300"/>
                  </a:lnTo>
                  <a:lnTo>
                    <a:pt x="528" y="1300"/>
                  </a:lnTo>
                  <a:lnTo>
                    <a:pt x="529" y="1300"/>
                  </a:lnTo>
                  <a:lnTo>
                    <a:pt x="529" y="1299"/>
                  </a:lnTo>
                  <a:lnTo>
                    <a:pt x="529" y="1299"/>
                  </a:lnTo>
                  <a:lnTo>
                    <a:pt x="529" y="1299"/>
                  </a:lnTo>
                  <a:lnTo>
                    <a:pt x="530" y="1299"/>
                  </a:lnTo>
                  <a:lnTo>
                    <a:pt x="530" y="1298"/>
                  </a:lnTo>
                  <a:lnTo>
                    <a:pt x="530" y="1298"/>
                  </a:lnTo>
                  <a:lnTo>
                    <a:pt x="530" y="1298"/>
                  </a:lnTo>
                  <a:lnTo>
                    <a:pt x="530" y="1298"/>
                  </a:lnTo>
                  <a:lnTo>
                    <a:pt x="530" y="1298"/>
                  </a:lnTo>
                  <a:lnTo>
                    <a:pt x="530" y="1298"/>
                  </a:lnTo>
                  <a:lnTo>
                    <a:pt x="530" y="1298"/>
                  </a:lnTo>
                  <a:lnTo>
                    <a:pt x="530" y="1298"/>
                  </a:lnTo>
                  <a:lnTo>
                    <a:pt x="530" y="1298"/>
                  </a:lnTo>
                  <a:lnTo>
                    <a:pt x="531" y="1298"/>
                  </a:lnTo>
                  <a:lnTo>
                    <a:pt x="531" y="1298"/>
                  </a:lnTo>
                  <a:lnTo>
                    <a:pt x="531" y="1298"/>
                  </a:lnTo>
                  <a:lnTo>
                    <a:pt x="531" y="1298"/>
                  </a:lnTo>
                  <a:lnTo>
                    <a:pt x="532" y="1298"/>
                  </a:lnTo>
                  <a:lnTo>
                    <a:pt x="532" y="1298"/>
                  </a:lnTo>
                  <a:lnTo>
                    <a:pt x="532" y="1298"/>
                  </a:lnTo>
                  <a:lnTo>
                    <a:pt x="532" y="1298"/>
                  </a:lnTo>
                  <a:lnTo>
                    <a:pt x="533" y="1298"/>
                  </a:lnTo>
                  <a:lnTo>
                    <a:pt x="533" y="1298"/>
                  </a:lnTo>
                  <a:lnTo>
                    <a:pt x="534" y="1298"/>
                  </a:lnTo>
                  <a:lnTo>
                    <a:pt x="534" y="1298"/>
                  </a:lnTo>
                  <a:lnTo>
                    <a:pt x="538" y="1298"/>
                  </a:lnTo>
                  <a:lnTo>
                    <a:pt x="538" y="1298"/>
                  </a:lnTo>
                  <a:lnTo>
                    <a:pt x="548" y="1298"/>
                  </a:lnTo>
                  <a:lnTo>
                    <a:pt x="548" y="1297"/>
                  </a:lnTo>
                  <a:lnTo>
                    <a:pt x="548" y="1297"/>
                  </a:lnTo>
                  <a:lnTo>
                    <a:pt x="548" y="1297"/>
                  </a:lnTo>
                  <a:lnTo>
                    <a:pt x="548" y="1297"/>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50" y="1294"/>
                  </a:lnTo>
                  <a:lnTo>
                    <a:pt x="550" y="1294"/>
                  </a:lnTo>
                  <a:lnTo>
                    <a:pt x="551" y="1294"/>
                  </a:lnTo>
                  <a:lnTo>
                    <a:pt x="551" y="1294"/>
                  </a:lnTo>
                  <a:lnTo>
                    <a:pt x="554" y="1294"/>
                  </a:lnTo>
                  <a:lnTo>
                    <a:pt x="554" y="1293"/>
                  </a:lnTo>
                  <a:lnTo>
                    <a:pt x="554" y="1293"/>
                  </a:lnTo>
                  <a:lnTo>
                    <a:pt x="554" y="1293"/>
                  </a:lnTo>
                  <a:lnTo>
                    <a:pt x="573" y="1293"/>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4" y="1292"/>
                  </a:lnTo>
                  <a:lnTo>
                    <a:pt x="574" y="1292"/>
                  </a:lnTo>
                  <a:lnTo>
                    <a:pt x="576" y="1292"/>
                  </a:lnTo>
                  <a:lnTo>
                    <a:pt x="576" y="1292"/>
                  </a:lnTo>
                  <a:lnTo>
                    <a:pt x="579" y="1292"/>
                  </a:lnTo>
                  <a:lnTo>
                    <a:pt x="579" y="1292"/>
                  </a:lnTo>
                  <a:lnTo>
                    <a:pt x="580" y="1292"/>
                  </a:lnTo>
                  <a:lnTo>
                    <a:pt x="580" y="1292"/>
                  </a:lnTo>
                  <a:lnTo>
                    <a:pt x="581" y="1292"/>
                  </a:lnTo>
                  <a:lnTo>
                    <a:pt x="581" y="1292"/>
                  </a:lnTo>
                  <a:lnTo>
                    <a:pt x="582" y="1292"/>
                  </a:lnTo>
                  <a:lnTo>
                    <a:pt x="582" y="1292"/>
                  </a:lnTo>
                  <a:lnTo>
                    <a:pt x="582" y="1292"/>
                  </a:lnTo>
                  <a:lnTo>
                    <a:pt x="582" y="1292"/>
                  </a:lnTo>
                  <a:lnTo>
                    <a:pt x="582" y="1292"/>
                  </a:lnTo>
                  <a:lnTo>
                    <a:pt x="582" y="1291"/>
                  </a:lnTo>
                  <a:lnTo>
                    <a:pt x="582" y="1291"/>
                  </a:lnTo>
                  <a:lnTo>
                    <a:pt x="582" y="1291"/>
                  </a:lnTo>
                  <a:lnTo>
                    <a:pt x="586" y="1291"/>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7" y="1290"/>
                  </a:lnTo>
                  <a:lnTo>
                    <a:pt x="587" y="1290"/>
                  </a:lnTo>
                  <a:lnTo>
                    <a:pt x="587" y="1290"/>
                  </a:lnTo>
                  <a:lnTo>
                    <a:pt x="587" y="1290"/>
                  </a:lnTo>
                  <a:lnTo>
                    <a:pt x="587" y="1290"/>
                  </a:lnTo>
                  <a:lnTo>
                    <a:pt x="587" y="1290"/>
                  </a:lnTo>
                  <a:lnTo>
                    <a:pt x="588" y="1290"/>
                  </a:lnTo>
                  <a:lnTo>
                    <a:pt x="588" y="1290"/>
                  </a:lnTo>
                  <a:lnTo>
                    <a:pt x="588" y="1290"/>
                  </a:lnTo>
                  <a:lnTo>
                    <a:pt x="588" y="1290"/>
                  </a:lnTo>
                  <a:lnTo>
                    <a:pt x="589" y="1290"/>
                  </a:lnTo>
                  <a:lnTo>
                    <a:pt x="589" y="1290"/>
                  </a:lnTo>
                  <a:lnTo>
                    <a:pt x="590" y="1290"/>
                  </a:lnTo>
                  <a:lnTo>
                    <a:pt x="590" y="1290"/>
                  </a:lnTo>
                  <a:lnTo>
                    <a:pt x="591" y="1290"/>
                  </a:lnTo>
                  <a:lnTo>
                    <a:pt x="591" y="1290"/>
                  </a:lnTo>
                  <a:lnTo>
                    <a:pt x="592" y="1290"/>
                  </a:lnTo>
                  <a:lnTo>
                    <a:pt x="592" y="1290"/>
                  </a:lnTo>
                  <a:lnTo>
                    <a:pt x="594" y="1290"/>
                  </a:lnTo>
                  <a:lnTo>
                    <a:pt x="594" y="1289"/>
                  </a:lnTo>
                  <a:lnTo>
                    <a:pt x="595" y="1289"/>
                  </a:lnTo>
                  <a:lnTo>
                    <a:pt x="595" y="1289"/>
                  </a:lnTo>
                  <a:lnTo>
                    <a:pt x="595" y="1289"/>
                  </a:lnTo>
                  <a:lnTo>
                    <a:pt x="595" y="1288"/>
                  </a:lnTo>
                  <a:lnTo>
                    <a:pt x="596" y="1288"/>
                  </a:lnTo>
                  <a:lnTo>
                    <a:pt x="596" y="1288"/>
                  </a:lnTo>
                  <a:lnTo>
                    <a:pt x="597" y="1288"/>
                  </a:lnTo>
                  <a:lnTo>
                    <a:pt x="597" y="1287"/>
                  </a:lnTo>
                  <a:lnTo>
                    <a:pt x="598" y="1287"/>
                  </a:lnTo>
                  <a:lnTo>
                    <a:pt x="598" y="1287"/>
                  </a:lnTo>
                  <a:lnTo>
                    <a:pt x="599" y="1287"/>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600" y="1286"/>
                  </a:lnTo>
                  <a:lnTo>
                    <a:pt x="600" y="1285"/>
                  </a:lnTo>
                  <a:lnTo>
                    <a:pt x="602" y="1285"/>
                  </a:lnTo>
                  <a:lnTo>
                    <a:pt x="602" y="1285"/>
                  </a:lnTo>
                  <a:lnTo>
                    <a:pt x="605" y="1285"/>
                  </a:lnTo>
                  <a:lnTo>
                    <a:pt x="605" y="1284"/>
                  </a:lnTo>
                  <a:lnTo>
                    <a:pt x="605" y="1284"/>
                  </a:lnTo>
                  <a:lnTo>
                    <a:pt x="605" y="1284"/>
                  </a:lnTo>
                  <a:lnTo>
                    <a:pt x="605" y="1284"/>
                  </a:lnTo>
                  <a:lnTo>
                    <a:pt x="605" y="1283"/>
                  </a:lnTo>
                  <a:lnTo>
                    <a:pt x="606" y="1283"/>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1"/>
                  </a:lnTo>
                  <a:lnTo>
                    <a:pt x="606" y="1281"/>
                  </a:lnTo>
                  <a:lnTo>
                    <a:pt x="606" y="1281"/>
                  </a:lnTo>
                  <a:lnTo>
                    <a:pt x="606" y="1281"/>
                  </a:lnTo>
                  <a:lnTo>
                    <a:pt x="606" y="1281"/>
                  </a:lnTo>
                  <a:lnTo>
                    <a:pt x="606" y="1281"/>
                  </a:lnTo>
                  <a:lnTo>
                    <a:pt x="606" y="1281"/>
                  </a:lnTo>
                  <a:lnTo>
                    <a:pt x="606" y="1281"/>
                  </a:lnTo>
                  <a:lnTo>
                    <a:pt x="606" y="1281"/>
                  </a:lnTo>
                  <a:lnTo>
                    <a:pt x="607" y="1281"/>
                  </a:lnTo>
                  <a:lnTo>
                    <a:pt x="607" y="1281"/>
                  </a:lnTo>
                  <a:lnTo>
                    <a:pt x="607" y="1281"/>
                  </a:lnTo>
                  <a:lnTo>
                    <a:pt x="607" y="1281"/>
                  </a:lnTo>
                  <a:lnTo>
                    <a:pt x="607" y="1281"/>
                  </a:lnTo>
                  <a:lnTo>
                    <a:pt x="607" y="1281"/>
                  </a:lnTo>
                  <a:lnTo>
                    <a:pt x="607" y="1281"/>
                  </a:lnTo>
                  <a:lnTo>
                    <a:pt x="607" y="1281"/>
                  </a:lnTo>
                  <a:lnTo>
                    <a:pt x="608" y="1281"/>
                  </a:lnTo>
                  <a:lnTo>
                    <a:pt x="608" y="1281"/>
                  </a:lnTo>
                  <a:lnTo>
                    <a:pt x="610" y="1281"/>
                  </a:lnTo>
                  <a:lnTo>
                    <a:pt x="610" y="1281"/>
                  </a:lnTo>
                  <a:lnTo>
                    <a:pt x="612" y="1281"/>
                  </a:lnTo>
                  <a:lnTo>
                    <a:pt x="612" y="1281"/>
                  </a:lnTo>
                  <a:lnTo>
                    <a:pt x="616" y="1281"/>
                  </a:lnTo>
                  <a:lnTo>
                    <a:pt x="616" y="1281"/>
                  </a:lnTo>
                  <a:lnTo>
                    <a:pt x="629" y="1281"/>
                  </a:lnTo>
                  <a:lnTo>
                    <a:pt x="629" y="1281"/>
                  </a:lnTo>
                  <a:lnTo>
                    <a:pt x="649" y="1281"/>
                  </a:lnTo>
                  <a:lnTo>
                    <a:pt x="649" y="1280"/>
                  </a:lnTo>
                  <a:lnTo>
                    <a:pt x="649" y="1280"/>
                  </a:lnTo>
                  <a:lnTo>
                    <a:pt x="649" y="1280"/>
                  </a:lnTo>
                  <a:lnTo>
                    <a:pt x="649" y="1280"/>
                  </a:lnTo>
                  <a:lnTo>
                    <a:pt x="649" y="1278"/>
                  </a:lnTo>
                  <a:lnTo>
                    <a:pt x="649" y="1278"/>
                  </a:lnTo>
                  <a:lnTo>
                    <a:pt x="649" y="1278"/>
                  </a:lnTo>
                  <a:lnTo>
                    <a:pt x="649" y="1278"/>
                  </a:lnTo>
                  <a:lnTo>
                    <a:pt x="649" y="1278"/>
                  </a:lnTo>
                  <a:lnTo>
                    <a:pt x="649" y="1278"/>
                  </a:lnTo>
                  <a:lnTo>
                    <a:pt x="649" y="1278"/>
                  </a:lnTo>
                  <a:lnTo>
                    <a:pt x="649" y="1278"/>
                  </a:lnTo>
                  <a:lnTo>
                    <a:pt x="649" y="1278"/>
                  </a:lnTo>
                  <a:lnTo>
                    <a:pt x="650" y="1278"/>
                  </a:lnTo>
                  <a:lnTo>
                    <a:pt x="650" y="1278"/>
                  </a:lnTo>
                  <a:lnTo>
                    <a:pt x="651" y="1278"/>
                  </a:lnTo>
                  <a:lnTo>
                    <a:pt x="651" y="1278"/>
                  </a:lnTo>
                  <a:lnTo>
                    <a:pt x="653" y="1278"/>
                  </a:lnTo>
                  <a:lnTo>
                    <a:pt x="653" y="1278"/>
                  </a:lnTo>
                  <a:lnTo>
                    <a:pt x="663" y="1278"/>
                  </a:lnTo>
                  <a:lnTo>
                    <a:pt x="663" y="899"/>
                  </a:lnTo>
                  <a:lnTo>
                    <a:pt x="663" y="899"/>
                  </a:lnTo>
                  <a:lnTo>
                    <a:pt x="663" y="899"/>
                  </a:lnTo>
                  <a:lnTo>
                    <a:pt x="673" y="899"/>
                  </a:lnTo>
                  <a:lnTo>
                    <a:pt x="673" y="1276"/>
                  </a:lnTo>
                  <a:lnTo>
                    <a:pt x="673" y="1276"/>
                  </a:lnTo>
                  <a:lnTo>
                    <a:pt x="673" y="1276"/>
                  </a:lnTo>
                  <a:lnTo>
                    <a:pt x="673" y="1276"/>
                  </a:lnTo>
                  <a:lnTo>
                    <a:pt x="673" y="1276"/>
                  </a:lnTo>
                  <a:lnTo>
                    <a:pt x="673" y="1276"/>
                  </a:lnTo>
                  <a:lnTo>
                    <a:pt x="673" y="1276"/>
                  </a:lnTo>
                  <a:lnTo>
                    <a:pt x="674" y="1276"/>
                  </a:lnTo>
                  <a:lnTo>
                    <a:pt x="674" y="1276"/>
                  </a:lnTo>
                  <a:lnTo>
                    <a:pt x="674" y="1276"/>
                  </a:lnTo>
                  <a:lnTo>
                    <a:pt x="674" y="1276"/>
                  </a:lnTo>
                  <a:lnTo>
                    <a:pt x="675" y="1276"/>
                  </a:lnTo>
                  <a:lnTo>
                    <a:pt x="675" y="1276"/>
                  </a:lnTo>
                  <a:lnTo>
                    <a:pt x="677" y="1276"/>
                  </a:lnTo>
                  <a:lnTo>
                    <a:pt x="677" y="1276"/>
                  </a:lnTo>
                  <a:lnTo>
                    <a:pt x="677" y="1276"/>
                  </a:lnTo>
                  <a:lnTo>
                    <a:pt x="677" y="1276"/>
                  </a:lnTo>
                  <a:lnTo>
                    <a:pt x="677" y="1276"/>
                  </a:lnTo>
                  <a:lnTo>
                    <a:pt x="677" y="1276"/>
                  </a:lnTo>
                  <a:lnTo>
                    <a:pt x="677" y="1276"/>
                  </a:lnTo>
                  <a:lnTo>
                    <a:pt x="677" y="1275"/>
                  </a:lnTo>
                  <a:lnTo>
                    <a:pt x="677" y="1275"/>
                  </a:lnTo>
                  <a:lnTo>
                    <a:pt x="677" y="1275"/>
                  </a:lnTo>
                  <a:lnTo>
                    <a:pt x="677" y="1275"/>
                  </a:lnTo>
                  <a:lnTo>
                    <a:pt x="677" y="1275"/>
                  </a:lnTo>
                  <a:lnTo>
                    <a:pt x="677" y="1275"/>
                  </a:lnTo>
                  <a:lnTo>
                    <a:pt x="677" y="1275"/>
                  </a:lnTo>
                  <a:lnTo>
                    <a:pt x="677" y="1275"/>
                  </a:lnTo>
                  <a:lnTo>
                    <a:pt x="677" y="1275"/>
                  </a:lnTo>
                  <a:lnTo>
                    <a:pt x="677" y="1275"/>
                  </a:lnTo>
                  <a:lnTo>
                    <a:pt x="677" y="1274"/>
                  </a:lnTo>
                  <a:lnTo>
                    <a:pt x="677" y="1274"/>
                  </a:lnTo>
                  <a:lnTo>
                    <a:pt x="677" y="1273"/>
                  </a:lnTo>
                  <a:lnTo>
                    <a:pt x="677" y="1273"/>
                  </a:lnTo>
                  <a:lnTo>
                    <a:pt x="677" y="1273"/>
                  </a:lnTo>
                  <a:lnTo>
                    <a:pt x="679" y="1273"/>
                  </a:lnTo>
                  <a:lnTo>
                    <a:pt x="679" y="1271"/>
                  </a:lnTo>
                  <a:lnTo>
                    <a:pt x="680" y="1271"/>
                  </a:lnTo>
                  <a:lnTo>
                    <a:pt x="680" y="1271"/>
                  </a:lnTo>
                  <a:lnTo>
                    <a:pt x="680" y="1271"/>
                  </a:lnTo>
                  <a:lnTo>
                    <a:pt x="680" y="1271"/>
                  </a:lnTo>
                  <a:lnTo>
                    <a:pt x="680" y="1271"/>
                  </a:lnTo>
                  <a:lnTo>
                    <a:pt x="680" y="1270"/>
                  </a:lnTo>
                  <a:lnTo>
                    <a:pt x="680" y="1270"/>
                  </a:lnTo>
                  <a:lnTo>
                    <a:pt x="680" y="1270"/>
                  </a:lnTo>
                  <a:lnTo>
                    <a:pt x="680" y="1270"/>
                  </a:lnTo>
                  <a:lnTo>
                    <a:pt x="680" y="1270"/>
                  </a:lnTo>
                  <a:lnTo>
                    <a:pt x="680" y="1270"/>
                  </a:lnTo>
                  <a:lnTo>
                    <a:pt x="680" y="1270"/>
                  </a:lnTo>
                  <a:lnTo>
                    <a:pt x="680" y="1270"/>
                  </a:lnTo>
                  <a:lnTo>
                    <a:pt x="680" y="1269"/>
                  </a:lnTo>
                  <a:lnTo>
                    <a:pt x="680" y="1269"/>
                  </a:lnTo>
                  <a:lnTo>
                    <a:pt x="680" y="1269"/>
                  </a:lnTo>
                  <a:lnTo>
                    <a:pt x="680" y="1269"/>
                  </a:lnTo>
                  <a:lnTo>
                    <a:pt x="680" y="1269"/>
                  </a:lnTo>
                  <a:lnTo>
                    <a:pt x="726" y="1269"/>
                  </a:lnTo>
                  <a:lnTo>
                    <a:pt x="726" y="1266"/>
                  </a:lnTo>
                  <a:lnTo>
                    <a:pt x="726" y="1266"/>
                  </a:lnTo>
                  <a:lnTo>
                    <a:pt x="726" y="1266"/>
                  </a:lnTo>
                  <a:lnTo>
                    <a:pt x="726" y="1266"/>
                  </a:lnTo>
                  <a:lnTo>
                    <a:pt x="726" y="1266"/>
                  </a:lnTo>
                  <a:lnTo>
                    <a:pt x="728" y="1266"/>
                  </a:lnTo>
                  <a:lnTo>
                    <a:pt x="728" y="1265"/>
                  </a:lnTo>
                  <a:lnTo>
                    <a:pt x="732" y="1265"/>
                  </a:lnTo>
                  <a:lnTo>
                    <a:pt x="732" y="1265"/>
                  </a:lnTo>
                  <a:lnTo>
                    <a:pt x="736" y="1265"/>
                  </a:lnTo>
                  <a:lnTo>
                    <a:pt x="736" y="1265"/>
                  </a:lnTo>
                  <a:lnTo>
                    <a:pt x="736" y="1265"/>
                  </a:lnTo>
                  <a:lnTo>
                    <a:pt x="736" y="1265"/>
                  </a:lnTo>
                  <a:lnTo>
                    <a:pt x="736" y="1265"/>
                  </a:lnTo>
                  <a:lnTo>
                    <a:pt x="736" y="1264"/>
                  </a:lnTo>
                  <a:lnTo>
                    <a:pt x="736" y="1264"/>
                  </a:lnTo>
                  <a:lnTo>
                    <a:pt x="736" y="1264"/>
                  </a:lnTo>
                  <a:lnTo>
                    <a:pt x="736" y="1264"/>
                  </a:lnTo>
                  <a:lnTo>
                    <a:pt x="736" y="1262"/>
                  </a:lnTo>
                  <a:lnTo>
                    <a:pt x="736" y="1262"/>
                  </a:lnTo>
                  <a:lnTo>
                    <a:pt x="736" y="1262"/>
                  </a:lnTo>
                  <a:lnTo>
                    <a:pt x="737" y="1262"/>
                  </a:lnTo>
                  <a:lnTo>
                    <a:pt x="737" y="1262"/>
                  </a:lnTo>
                  <a:lnTo>
                    <a:pt x="737" y="1262"/>
                  </a:lnTo>
                  <a:lnTo>
                    <a:pt x="737" y="1261"/>
                  </a:lnTo>
                  <a:lnTo>
                    <a:pt x="737" y="1261"/>
                  </a:lnTo>
                  <a:lnTo>
                    <a:pt x="737" y="1261"/>
                  </a:lnTo>
                  <a:lnTo>
                    <a:pt x="737" y="1261"/>
                  </a:lnTo>
                  <a:lnTo>
                    <a:pt x="737" y="1261"/>
                  </a:lnTo>
                  <a:lnTo>
                    <a:pt x="743" y="1261"/>
                  </a:lnTo>
                  <a:lnTo>
                    <a:pt x="743" y="1261"/>
                  </a:lnTo>
                  <a:lnTo>
                    <a:pt x="752" y="1261"/>
                  </a:lnTo>
                  <a:lnTo>
                    <a:pt x="752" y="1259"/>
                  </a:lnTo>
                  <a:lnTo>
                    <a:pt x="752" y="1259"/>
                  </a:lnTo>
                  <a:lnTo>
                    <a:pt x="752" y="1259"/>
                  </a:lnTo>
                  <a:lnTo>
                    <a:pt x="752" y="1259"/>
                  </a:lnTo>
                  <a:lnTo>
                    <a:pt x="752" y="1259"/>
                  </a:lnTo>
                  <a:lnTo>
                    <a:pt x="752" y="1259"/>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3" y="1258"/>
                  </a:lnTo>
                  <a:lnTo>
                    <a:pt x="753" y="1258"/>
                  </a:lnTo>
                  <a:lnTo>
                    <a:pt x="753" y="1258"/>
                  </a:lnTo>
                  <a:lnTo>
                    <a:pt x="753" y="1258"/>
                  </a:lnTo>
                  <a:lnTo>
                    <a:pt x="754" y="1258"/>
                  </a:lnTo>
                  <a:lnTo>
                    <a:pt x="754" y="1258"/>
                  </a:lnTo>
                  <a:lnTo>
                    <a:pt x="754" y="1258"/>
                  </a:lnTo>
                  <a:lnTo>
                    <a:pt x="754" y="1258"/>
                  </a:lnTo>
                  <a:lnTo>
                    <a:pt x="754" y="1258"/>
                  </a:lnTo>
                  <a:lnTo>
                    <a:pt x="754" y="1258"/>
                  </a:lnTo>
                  <a:lnTo>
                    <a:pt x="755" y="1258"/>
                  </a:lnTo>
                  <a:lnTo>
                    <a:pt x="755" y="1258"/>
                  </a:lnTo>
                  <a:lnTo>
                    <a:pt x="756" y="1258"/>
                  </a:lnTo>
                  <a:lnTo>
                    <a:pt x="756" y="1258"/>
                  </a:lnTo>
                  <a:lnTo>
                    <a:pt x="756" y="1258"/>
                  </a:lnTo>
                  <a:lnTo>
                    <a:pt x="756" y="1258"/>
                  </a:lnTo>
                  <a:lnTo>
                    <a:pt x="757" y="1258"/>
                  </a:lnTo>
                  <a:lnTo>
                    <a:pt x="757" y="1258"/>
                  </a:lnTo>
                  <a:lnTo>
                    <a:pt x="758" y="1258"/>
                  </a:lnTo>
                  <a:lnTo>
                    <a:pt x="758" y="1258"/>
                  </a:lnTo>
                  <a:lnTo>
                    <a:pt x="759" y="1258"/>
                  </a:lnTo>
                  <a:lnTo>
                    <a:pt x="759" y="1258"/>
                  </a:lnTo>
                  <a:lnTo>
                    <a:pt x="760" y="1258"/>
                  </a:lnTo>
                  <a:lnTo>
                    <a:pt x="760" y="1258"/>
                  </a:lnTo>
                  <a:lnTo>
                    <a:pt x="763" y="1258"/>
                  </a:lnTo>
                  <a:lnTo>
                    <a:pt x="763"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8" y="1257"/>
                  </a:lnTo>
                  <a:lnTo>
                    <a:pt x="768" y="1256"/>
                  </a:lnTo>
                  <a:lnTo>
                    <a:pt x="768" y="1256"/>
                  </a:lnTo>
                  <a:lnTo>
                    <a:pt x="768" y="1253"/>
                  </a:lnTo>
                  <a:lnTo>
                    <a:pt x="768" y="1253"/>
                  </a:lnTo>
                  <a:lnTo>
                    <a:pt x="768" y="1253"/>
                  </a:lnTo>
                  <a:lnTo>
                    <a:pt x="777" y="1253"/>
                  </a:lnTo>
                  <a:lnTo>
                    <a:pt x="777" y="1252"/>
                  </a:lnTo>
                  <a:lnTo>
                    <a:pt x="777" y="1252"/>
                  </a:lnTo>
                  <a:lnTo>
                    <a:pt x="777" y="1252"/>
                  </a:lnTo>
                  <a:lnTo>
                    <a:pt x="777" y="1252"/>
                  </a:lnTo>
                  <a:lnTo>
                    <a:pt x="777" y="1252"/>
                  </a:lnTo>
                  <a:lnTo>
                    <a:pt x="777" y="1252"/>
                  </a:lnTo>
                  <a:lnTo>
                    <a:pt x="777" y="1252"/>
                  </a:lnTo>
                  <a:lnTo>
                    <a:pt x="778" y="1252"/>
                  </a:lnTo>
                  <a:lnTo>
                    <a:pt x="778" y="1252"/>
                  </a:lnTo>
                  <a:lnTo>
                    <a:pt x="778" y="1252"/>
                  </a:lnTo>
                  <a:lnTo>
                    <a:pt x="778" y="1252"/>
                  </a:lnTo>
                  <a:lnTo>
                    <a:pt x="778" y="1252"/>
                  </a:lnTo>
                  <a:lnTo>
                    <a:pt x="778" y="1252"/>
                  </a:lnTo>
                  <a:lnTo>
                    <a:pt x="778" y="1252"/>
                  </a:lnTo>
                  <a:lnTo>
                    <a:pt x="778" y="1252"/>
                  </a:lnTo>
                  <a:lnTo>
                    <a:pt x="779" y="1252"/>
                  </a:lnTo>
                  <a:lnTo>
                    <a:pt x="779" y="1252"/>
                  </a:lnTo>
                  <a:lnTo>
                    <a:pt x="781" y="1252"/>
                  </a:lnTo>
                  <a:lnTo>
                    <a:pt x="781" y="1252"/>
                  </a:lnTo>
                  <a:lnTo>
                    <a:pt x="782" y="1252"/>
                  </a:lnTo>
                  <a:lnTo>
                    <a:pt x="782" y="1252"/>
                  </a:lnTo>
                  <a:lnTo>
                    <a:pt x="786" y="1252"/>
                  </a:lnTo>
                  <a:lnTo>
                    <a:pt x="786" y="899"/>
                  </a:lnTo>
                  <a:lnTo>
                    <a:pt x="792" y="899"/>
                  </a:lnTo>
                  <a:lnTo>
                    <a:pt x="792" y="1250"/>
                  </a:lnTo>
                  <a:lnTo>
                    <a:pt x="792" y="1250"/>
                  </a:lnTo>
                  <a:lnTo>
                    <a:pt x="792" y="1250"/>
                  </a:lnTo>
                  <a:lnTo>
                    <a:pt x="792" y="1250"/>
                  </a:lnTo>
                  <a:lnTo>
                    <a:pt x="792"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4" y="1248"/>
                  </a:lnTo>
                  <a:lnTo>
                    <a:pt x="794" y="1248"/>
                  </a:lnTo>
                  <a:lnTo>
                    <a:pt x="794" y="1248"/>
                  </a:lnTo>
                  <a:lnTo>
                    <a:pt x="794" y="1248"/>
                  </a:lnTo>
                  <a:lnTo>
                    <a:pt x="795" y="1248"/>
                  </a:lnTo>
                  <a:lnTo>
                    <a:pt x="795" y="1248"/>
                  </a:lnTo>
                  <a:lnTo>
                    <a:pt x="800" y="1248"/>
                  </a:lnTo>
                  <a:lnTo>
                    <a:pt x="800" y="1247"/>
                  </a:lnTo>
                  <a:lnTo>
                    <a:pt x="800" y="1247"/>
                  </a:lnTo>
                  <a:lnTo>
                    <a:pt x="800" y="1247"/>
                  </a:lnTo>
                  <a:lnTo>
                    <a:pt x="800" y="1247"/>
                  </a:lnTo>
                  <a:lnTo>
                    <a:pt x="800" y="1246"/>
                  </a:lnTo>
                  <a:lnTo>
                    <a:pt x="800" y="1246"/>
                  </a:lnTo>
                  <a:lnTo>
                    <a:pt x="800" y="1246"/>
                  </a:lnTo>
                  <a:lnTo>
                    <a:pt x="800" y="1246"/>
                  </a:lnTo>
                  <a:lnTo>
                    <a:pt x="800" y="1246"/>
                  </a:lnTo>
                  <a:lnTo>
                    <a:pt x="800" y="1246"/>
                  </a:lnTo>
                  <a:lnTo>
                    <a:pt x="800" y="1246"/>
                  </a:lnTo>
                  <a:lnTo>
                    <a:pt x="801" y="1246"/>
                  </a:lnTo>
                  <a:lnTo>
                    <a:pt x="801" y="1246"/>
                  </a:lnTo>
                  <a:lnTo>
                    <a:pt x="801" y="1246"/>
                  </a:lnTo>
                  <a:lnTo>
                    <a:pt x="801" y="1245"/>
                  </a:lnTo>
                  <a:lnTo>
                    <a:pt x="801" y="1245"/>
                  </a:lnTo>
                  <a:lnTo>
                    <a:pt x="801" y="1245"/>
                  </a:lnTo>
                  <a:lnTo>
                    <a:pt x="801" y="1245"/>
                  </a:lnTo>
                  <a:lnTo>
                    <a:pt x="801" y="1245"/>
                  </a:lnTo>
                  <a:lnTo>
                    <a:pt x="801" y="1245"/>
                  </a:lnTo>
                  <a:lnTo>
                    <a:pt x="801" y="1245"/>
                  </a:lnTo>
                  <a:lnTo>
                    <a:pt x="801" y="1245"/>
                  </a:lnTo>
                  <a:lnTo>
                    <a:pt x="801" y="1245"/>
                  </a:lnTo>
                  <a:lnTo>
                    <a:pt x="802" y="1245"/>
                  </a:lnTo>
                  <a:lnTo>
                    <a:pt x="802" y="1245"/>
                  </a:lnTo>
                  <a:lnTo>
                    <a:pt x="802" y="1245"/>
                  </a:lnTo>
                  <a:lnTo>
                    <a:pt x="802" y="1245"/>
                  </a:lnTo>
                  <a:lnTo>
                    <a:pt x="802" y="1245"/>
                  </a:lnTo>
                  <a:lnTo>
                    <a:pt x="802" y="1245"/>
                  </a:lnTo>
                  <a:lnTo>
                    <a:pt x="802" y="1245"/>
                  </a:lnTo>
                  <a:lnTo>
                    <a:pt x="802" y="1245"/>
                  </a:lnTo>
                  <a:lnTo>
                    <a:pt x="803" y="1245"/>
                  </a:lnTo>
                  <a:lnTo>
                    <a:pt x="803" y="1245"/>
                  </a:lnTo>
                  <a:lnTo>
                    <a:pt x="804" y="1245"/>
                  </a:lnTo>
                  <a:lnTo>
                    <a:pt x="804" y="1245"/>
                  </a:lnTo>
                  <a:lnTo>
                    <a:pt x="805" y="1245"/>
                  </a:lnTo>
                  <a:lnTo>
                    <a:pt x="805" y="1245"/>
                  </a:lnTo>
                  <a:lnTo>
                    <a:pt x="806" y="1245"/>
                  </a:lnTo>
                  <a:lnTo>
                    <a:pt x="806" y="1245"/>
                  </a:lnTo>
                  <a:lnTo>
                    <a:pt x="808" y="1245"/>
                  </a:lnTo>
                  <a:lnTo>
                    <a:pt x="808" y="1245"/>
                  </a:lnTo>
                  <a:lnTo>
                    <a:pt x="810" y="1245"/>
                  </a:lnTo>
                  <a:lnTo>
                    <a:pt x="810" y="1245"/>
                  </a:lnTo>
                  <a:lnTo>
                    <a:pt x="811" y="1245"/>
                  </a:lnTo>
                  <a:lnTo>
                    <a:pt x="811" y="1245"/>
                  </a:lnTo>
                  <a:lnTo>
                    <a:pt x="813" y="1245"/>
                  </a:lnTo>
                  <a:lnTo>
                    <a:pt x="813" y="1245"/>
                  </a:lnTo>
                  <a:lnTo>
                    <a:pt x="819" y="1245"/>
                  </a:lnTo>
                  <a:lnTo>
                    <a:pt x="819" y="1245"/>
                  </a:lnTo>
                  <a:lnTo>
                    <a:pt x="827" y="1245"/>
                  </a:lnTo>
                  <a:lnTo>
                    <a:pt x="827" y="1243"/>
                  </a:lnTo>
                  <a:lnTo>
                    <a:pt x="827" y="1243"/>
                  </a:lnTo>
                  <a:lnTo>
                    <a:pt x="827" y="1243"/>
                  </a:lnTo>
                  <a:lnTo>
                    <a:pt x="827" y="1243"/>
                  </a:lnTo>
                  <a:lnTo>
                    <a:pt x="827" y="1242"/>
                  </a:lnTo>
                  <a:lnTo>
                    <a:pt x="828" y="1242"/>
                  </a:lnTo>
                  <a:lnTo>
                    <a:pt x="828" y="1242"/>
                  </a:lnTo>
                  <a:lnTo>
                    <a:pt x="828" y="1242"/>
                  </a:lnTo>
                  <a:lnTo>
                    <a:pt x="828" y="1242"/>
                  </a:lnTo>
                  <a:lnTo>
                    <a:pt x="828" y="1242"/>
                  </a:lnTo>
                  <a:lnTo>
                    <a:pt x="828" y="1242"/>
                  </a:lnTo>
                  <a:lnTo>
                    <a:pt x="828" y="1242"/>
                  </a:lnTo>
                  <a:lnTo>
                    <a:pt x="828" y="1241"/>
                  </a:lnTo>
                  <a:lnTo>
                    <a:pt x="828" y="1241"/>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9" y="1240"/>
                  </a:lnTo>
                  <a:lnTo>
                    <a:pt x="829" y="1236"/>
                  </a:lnTo>
                  <a:lnTo>
                    <a:pt x="835" y="1236"/>
                  </a:lnTo>
                  <a:lnTo>
                    <a:pt x="835" y="899"/>
                  </a:lnTo>
                  <a:lnTo>
                    <a:pt x="835" y="899"/>
                  </a:lnTo>
                  <a:lnTo>
                    <a:pt x="835" y="899"/>
                  </a:lnTo>
                  <a:lnTo>
                    <a:pt x="835" y="899"/>
                  </a:lnTo>
                  <a:lnTo>
                    <a:pt x="835" y="1236"/>
                  </a:lnTo>
                  <a:lnTo>
                    <a:pt x="836" y="1236"/>
                  </a:lnTo>
                  <a:lnTo>
                    <a:pt x="836" y="1233"/>
                  </a:lnTo>
                  <a:lnTo>
                    <a:pt x="836" y="1233"/>
                  </a:lnTo>
                  <a:lnTo>
                    <a:pt x="836" y="1233"/>
                  </a:lnTo>
                  <a:lnTo>
                    <a:pt x="836" y="1233"/>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7" y="1230"/>
                  </a:lnTo>
                  <a:lnTo>
                    <a:pt x="837" y="1230"/>
                  </a:lnTo>
                  <a:lnTo>
                    <a:pt x="838" y="1230"/>
                  </a:lnTo>
                  <a:lnTo>
                    <a:pt x="838" y="1230"/>
                  </a:lnTo>
                  <a:lnTo>
                    <a:pt x="845" y="1230"/>
                  </a:lnTo>
                  <a:lnTo>
                    <a:pt x="845" y="1229"/>
                  </a:lnTo>
                  <a:lnTo>
                    <a:pt x="845" y="1229"/>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6"/>
                  </a:lnTo>
                  <a:lnTo>
                    <a:pt x="846" y="1226"/>
                  </a:lnTo>
                  <a:lnTo>
                    <a:pt x="846" y="1226"/>
                  </a:lnTo>
                  <a:lnTo>
                    <a:pt x="847" y="1226"/>
                  </a:lnTo>
                  <a:lnTo>
                    <a:pt x="847" y="1224"/>
                  </a:lnTo>
                  <a:lnTo>
                    <a:pt x="847" y="1224"/>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8" y="1220"/>
                  </a:lnTo>
                  <a:lnTo>
                    <a:pt x="848" y="1220"/>
                  </a:lnTo>
                  <a:lnTo>
                    <a:pt x="848" y="1220"/>
                  </a:lnTo>
                  <a:lnTo>
                    <a:pt x="848" y="1220"/>
                  </a:lnTo>
                  <a:lnTo>
                    <a:pt x="848" y="1220"/>
                  </a:lnTo>
                  <a:lnTo>
                    <a:pt x="848" y="1220"/>
                  </a:lnTo>
                  <a:lnTo>
                    <a:pt x="848" y="1220"/>
                  </a:lnTo>
                  <a:lnTo>
                    <a:pt x="848" y="1220"/>
                  </a:lnTo>
                  <a:lnTo>
                    <a:pt x="849" y="1220"/>
                  </a:lnTo>
                  <a:lnTo>
                    <a:pt x="849" y="1220"/>
                  </a:lnTo>
                  <a:lnTo>
                    <a:pt x="850" y="1220"/>
                  </a:lnTo>
                  <a:lnTo>
                    <a:pt x="850" y="1220"/>
                  </a:lnTo>
                  <a:lnTo>
                    <a:pt x="851" y="1220"/>
                  </a:lnTo>
                  <a:lnTo>
                    <a:pt x="851" y="899"/>
                  </a:lnTo>
                  <a:lnTo>
                    <a:pt x="851" y="899"/>
                  </a:lnTo>
                  <a:lnTo>
                    <a:pt x="851" y="1219"/>
                  </a:lnTo>
                  <a:lnTo>
                    <a:pt x="851" y="1219"/>
                  </a:lnTo>
                  <a:lnTo>
                    <a:pt x="851" y="1219"/>
                  </a:lnTo>
                  <a:lnTo>
                    <a:pt x="851" y="1219"/>
                  </a:lnTo>
                  <a:lnTo>
                    <a:pt x="851" y="1218"/>
                  </a:lnTo>
                  <a:lnTo>
                    <a:pt x="851" y="1218"/>
                  </a:lnTo>
                  <a:lnTo>
                    <a:pt x="851" y="1218"/>
                  </a:lnTo>
                  <a:lnTo>
                    <a:pt x="851" y="1218"/>
                  </a:lnTo>
                  <a:lnTo>
                    <a:pt x="851" y="1218"/>
                  </a:lnTo>
                  <a:lnTo>
                    <a:pt x="851" y="1218"/>
                  </a:lnTo>
                  <a:lnTo>
                    <a:pt x="851" y="1218"/>
                  </a:lnTo>
                  <a:lnTo>
                    <a:pt x="852" y="1218"/>
                  </a:lnTo>
                  <a:lnTo>
                    <a:pt x="852" y="1218"/>
                  </a:lnTo>
                  <a:lnTo>
                    <a:pt x="881" y="1218"/>
                  </a:lnTo>
                  <a:lnTo>
                    <a:pt x="881" y="1218"/>
                  </a:lnTo>
                  <a:lnTo>
                    <a:pt x="881" y="1218"/>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6"/>
                  </a:lnTo>
                  <a:lnTo>
                    <a:pt x="881" y="1216"/>
                  </a:lnTo>
                  <a:lnTo>
                    <a:pt x="881" y="1216"/>
                  </a:lnTo>
                  <a:lnTo>
                    <a:pt x="882" y="1216"/>
                  </a:lnTo>
                  <a:lnTo>
                    <a:pt x="882" y="1216"/>
                  </a:lnTo>
                  <a:lnTo>
                    <a:pt x="882" y="1216"/>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4" y="1214"/>
                  </a:lnTo>
                  <a:lnTo>
                    <a:pt x="884" y="1214"/>
                  </a:lnTo>
                  <a:lnTo>
                    <a:pt x="884" y="1214"/>
                  </a:lnTo>
                  <a:lnTo>
                    <a:pt x="884" y="1214"/>
                  </a:lnTo>
                  <a:lnTo>
                    <a:pt x="885" y="1214"/>
                  </a:lnTo>
                  <a:lnTo>
                    <a:pt x="885" y="1214"/>
                  </a:lnTo>
                  <a:lnTo>
                    <a:pt x="886" y="1214"/>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7" y="1213"/>
                  </a:lnTo>
                  <a:lnTo>
                    <a:pt x="887" y="1212"/>
                  </a:lnTo>
                  <a:lnTo>
                    <a:pt x="887" y="1212"/>
                  </a:lnTo>
                  <a:lnTo>
                    <a:pt x="887" y="1211"/>
                  </a:lnTo>
                  <a:lnTo>
                    <a:pt x="887" y="1211"/>
                  </a:lnTo>
                  <a:lnTo>
                    <a:pt x="887" y="1211"/>
                  </a:lnTo>
                  <a:lnTo>
                    <a:pt x="887" y="1211"/>
                  </a:lnTo>
                  <a:lnTo>
                    <a:pt x="887" y="1211"/>
                  </a:lnTo>
                  <a:lnTo>
                    <a:pt x="888" y="1211"/>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9" y="1210"/>
                  </a:lnTo>
                  <a:lnTo>
                    <a:pt x="889" y="1210"/>
                  </a:lnTo>
                  <a:lnTo>
                    <a:pt x="889" y="1210"/>
                  </a:lnTo>
                  <a:lnTo>
                    <a:pt x="889" y="1210"/>
                  </a:lnTo>
                  <a:lnTo>
                    <a:pt x="889" y="1210"/>
                  </a:lnTo>
                  <a:lnTo>
                    <a:pt x="889" y="1210"/>
                  </a:lnTo>
                  <a:lnTo>
                    <a:pt x="890" y="1210"/>
                  </a:lnTo>
                  <a:lnTo>
                    <a:pt x="890" y="1210"/>
                  </a:lnTo>
                  <a:lnTo>
                    <a:pt x="890" y="1210"/>
                  </a:lnTo>
                  <a:lnTo>
                    <a:pt x="890" y="1210"/>
                  </a:lnTo>
                  <a:lnTo>
                    <a:pt x="891" y="1210"/>
                  </a:lnTo>
                  <a:lnTo>
                    <a:pt x="891" y="1210"/>
                  </a:lnTo>
                  <a:lnTo>
                    <a:pt x="891" y="1210"/>
                  </a:lnTo>
                  <a:lnTo>
                    <a:pt x="891" y="1210"/>
                  </a:lnTo>
                  <a:lnTo>
                    <a:pt x="892" y="1210"/>
                  </a:lnTo>
                  <a:lnTo>
                    <a:pt x="892" y="1210"/>
                  </a:lnTo>
                  <a:lnTo>
                    <a:pt x="892" y="1210"/>
                  </a:lnTo>
                  <a:lnTo>
                    <a:pt x="892" y="1210"/>
                  </a:lnTo>
                  <a:lnTo>
                    <a:pt x="893" y="1210"/>
                  </a:lnTo>
                  <a:lnTo>
                    <a:pt x="893" y="1210"/>
                  </a:lnTo>
                  <a:lnTo>
                    <a:pt x="894" y="1210"/>
                  </a:lnTo>
                  <a:lnTo>
                    <a:pt x="894" y="1210"/>
                  </a:lnTo>
                  <a:lnTo>
                    <a:pt x="896" y="1210"/>
                  </a:lnTo>
                  <a:lnTo>
                    <a:pt x="896" y="1210"/>
                  </a:lnTo>
                  <a:lnTo>
                    <a:pt x="899" y="1210"/>
                  </a:lnTo>
                  <a:lnTo>
                    <a:pt x="899" y="1208"/>
                  </a:lnTo>
                  <a:lnTo>
                    <a:pt x="899" y="1208"/>
                  </a:lnTo>
                  <a:lnTo>
                    <a:pt x="899" y="899"/>
                  </a:lnTo>
                  <a:lnTo>
                    <a:pt x="899" y="899"/>
                  </a:lnTo>
                  <a:lnTo>
                    <a:pt x="899" y="899"/>
                  </a:lnTo>
                  <a:lnTo>
                    <a:pt x="899" y="899"/>
                  </a:lnTo>
                  <a:lnTo>
                    <a:pt x="899" y="1207"/>
                  </a:lnTo>
                  <a:lnTo>
                    <a:pt x="899" y="1207"/>
                  </a:lnTo>
                  <a:lnTo>
                    <a:pt x="899" y="899"/>
                  </a:lnTo>
                  <a:lnTo>
                    <a:pt x="900" y="899"/>
                  </a:lnTo>
                  <a:lnTo>
                    <a:pt x="900" y="899"/>
                  </a:lnTo>
                  <a:lnTo>
                    <a:pt x="900" y="899"/>
                  </a:lnTo>
                  <a:lnTo>
                    <a:pt x="900" y="899"/>
                  </a:lnTo>
                  <a:lnTo>
                    <a:pt x="902" y="899"/>
                  </a:lnTo>
                  <a:lnTo>
                    <a:pt x="902" y="899"/>
                  </a:lnTo>
                  <a:lnTo>
                    <a:pt x="907" y="899"/>
                  </a:lnTo>
                  <a:lnTo>
                    <a:pt x="907" y="1205"/>
                  </a:lnTo>
                  <a:lnTo>
                    <a:pt x="909" y="1205"/>
                  </a:lnTo>
                  <a:lnTo>
                    <a:pt x="909" y="1204"/>
                  </a:lnTo>
                  <a:lnTo>
                    <a:pt x="910" y="1204"/>
                  </a:lnTo>
                  <a:lnTo>
                    <a:pt x="910" y="1204"/>
                  </a:lnTo>
                  <a:lnTo>
                    <a:pt x="910" y="1204"/>
                  </a:lnTo>
                  <a:lnTo>
                    <a:pt x="910"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2"/>
                  </a:lnTo>
                  <a:lnTo>
                    <a:pt x="913" y="1202"/>
                  </a:lnTo>
                  <a:lnTo>
                    <a:pt x="913" y="1202"/>
                  </a:lnTo>
                  <a:lnTo>
                    <a:pt x="913" y="1202"/>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4" y="1201"/>
                  </a:lnTo>
                  <a:lnTo>
                    <a:pt x="914" y="1201"/>
                  </a:lnTo>
                  <a:lnTo>
                    <a:pt x="914" y="1201"/>
                  </a:lnTo>
                  <a:lnTo>
                    <a:pt x="914" y="1201"/>
                  </a:lnTo>
                  <a:lnTo>
                    <a:pt x="914" y="1201"/>
                  </a:lnTo>
                  <a:lnTo>
                    <a:pt x="914" y="1201"/>
                  </a:lnTo>
                  <a:lnTo>
                    <a:pt x="915" y="1201"/>
                  </a:lnTo>
                  <a:lnTo>
                    <a:pt x="915" y="1201"/>
                  </a:lnTo>
                  <a:lnTo>
                    <a:pt x="915" y="1201"/>
                  </a:lnTo>
                  <a:lnTo>
                    <a:pt x="915" y="1201"/>
                  </a:lnTo>
                  <a:lnTo>
                    <a:pt x="916" y="1201"/>
                  </a:lnTo>
                  <a:lnTo>
                    <a:pt x="916" y="1201"/>
                  </a:lnTo>
                  <a:lnTo>
                    <a:pt x="917" y="1201"/>
                  </a:lnTo>
                  <a:lnTo>
                    <a:pt x="917" y="1201"/>
                  </a:lnTo>
                  <a:lnTo>
                    <a:pt x="918" y="1201"/>
                  </a:lnTo>
                  <a:lnTo>
                    <a:pt x="918" y="1201"/>
                  </a:lnTo>
                  <a:lnTo>
                    <a:pt x="920" y="1201"/>
                  </a:lnTo>
                  <a:lnTo>
                    <a:pt x="920" y="1201"/>
                  </a:lnTo>
                  <a:lnTo>
                    <a:pt x="923" y="1201"/>
                  </a:lnTo>
                  <a:lnTo>
                    <a:pt x="923" y="1201"/>
                  </a:lnTo>
                  <a:lnTo>
                    <a:pt x="928" y="1201"/>
                  </a:lnTo>
                  <a:lnTo>
                    <a:pt x="928" y="1199"/>
                  </a:lnTo>
                  <a:lnTo>
                    <a:pt x="929" y="1199"/>
                  </a:lnTo>
                  <a:lnTo>
                    <a:pt x="929" y="1199"/>
                  </a:lnTo>
                  <a:lnTo>
                    <a:pt x="931" y="1199"/>
                  </a:lnTo>
                  <a:lnTo>
                    <a:pt x="931" y="1198"/>
                  </a:lnTo>
                  <a:lnTo>
                    <a:pt x="932" y="1198"/>
                  </a:lnTo>
                  <a:lnTo>
                    <a:pt x="932" y="1197"/>
                  </a:lnTo>
                  <a:lnTo>
                    <a:pt x="932" y="1197"/>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3" y="1196"/>
                  </a:lnTo>
                  <a:lnTo>
                    <a:pt x="933" y="1196"/>
                  </a:lnTo>
                  <a:lnTo>
                    <a:pt x="933" y="1196"/>
                  </a:lnTo>
                  <a:lnTo>
                    <a:pt x="933" y="1196"/>
                  </a:lnTo>
                  <a:lnTo>
                    <a:pt x="933" y="1196"/>
                  </a:lnTo>
                  <a:lnTo>
                    <a:pt x="933" y="1196"/>
                  </a:lnTo>
                  <a:lnTo>
                    <a:pt x="933" y="1196"/>
                  </a:lnTo>
                  <a:lnTo>
                    <a:pt x="933" y="899"/>
                  </a:lnTo>
                  <a:lnTo>
                    <a:pt x="934" y="899"/>
                  </a:lnTo>
                  <a:lnTo>
                    <a:pt x="934" y="899"/>
                  </a:lnTo>
                  <a:lnTo>
                    <a:pt x="935" y="899"/>
                  </a:lnTo>
                  <a:lnTo>
                    <a:pt x="935" y="1192"/>
                  </a:lnTo>
                  <a:lnTo>
                    <a:pt x="935" y="1192"/>
                  </a:lnTo>
                  <a:lnTo>
                    <a:pt x="935" y="1192"/>
                  </a:lnTo>
                  <a:lnTo>
                    <a:pt x="935" y="1192"/>
                  </a:lnTo>
                  <a:lnTo>
                    <a:pt x="935" y="1192"/>
                  </a:lnTo>
                  <a:lnTo>
                    <a:pt x="936" y="1192"/>
                  </a:lnTo>
                  <a:lnTo>
                    <a:pt x="936" y="1192"/>
                  </a:lnTo>
                  <a:lnTo>
                    <a:pt x="936" y="1192"/>
                  </a:lnTo>
                  <a:lnTo>
                    <a:pt x="936" y="1192"/>
                  </a:lnTo>
                  <a:lnTo>
                    <a:pt x="938" y="1192"/>
                  </a:lnTo>
                  <a:lnTo>
                    <a:pt x="938" y="1192"/>
                  </a:lnTo>
                  <a:lnTo>
                    <a:pt x="943" y="1192"/>
                  </a:lnTo>
                  <a:lnTo>
                    <a:pt x="943" y="1190"/>
                  </a:lnTo>
                  <a:lnTo>
                    <a:pt x="943" y="1190"/>
                  </a:lnTo>
                  <a:lnTo>
                    <a:pt x="943" y="1190"/>
                  </a:lnTo>
                  <a:lnTo>
                    <a:pt x="943" y="1190"/>
                  </a:lnTo>
                  <a:lnTo>
                    <a:pt x="943" y="1190"/>
                  </a:lnTo>
                  <a:lnTo>
                    <a:pt x="943" y="1190"/>
                  </a:lnTo>
                  <a:lnTo>
                    <a:pt x="943" y="1190"/>
                  </a:lnTo>
                  <a:lnTo>
                    <a:pt x="943" y="1190"/>
                  </a:lnTo>
                  <a:lnTo>
                    <a:pt x="943" y="1190"/>
                  </a:lnTo>
                  <a:lnTo>
                    <a:pt x="944" y="1190"/>
                  </a:lnTo>
                  <a:lnTo>
                    <a:pt x="944" y="1190"/>
                  </a:lnTo>
                  <a:lnTo>
                    <a:pt x="945" y="1190"/>
                  </a:lnTo>
                  <a:lnTo>
                    <a:pt x="945" y="1190"/>
                  </a:lnTo>
                  <a:lnTo>
                    <a:pt x="945" y="1190"/>
                  </a:lnTo>
                  <a:lnTo>
                    <a:pt x="945" y="1190"/>
                  </a:lnTo>
                  <a:lnTo>
                    <a:pt x="946" y="1190"/>
                  </a:lnTo>
                  <a:lnTo>
                    <a:pt x="946" y="1189"/>
                  </a:lnTo>
                  <a:lnTo>
                    <a:pt x="946" y="1189"/>
                  </a:lnTo>
                  <a:lnTo>
                    <a:pt x="946" y="1189"/>
                  </a:lnTo>
                  <a:lnTo>
                    <a:pt x="946" y="1189"/>
                  </a:lnTo>
                  <a:lnTo>
                    <a:pt x="946" y="1189"/>
                  </a:lnTo>
                  <a:lnTo>
                    <a:pt x="946" y="1189"/>
                  </a:lnTo>
                  <a:lnTo>
                    <a:pt x="946"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8" y="1189"/>
                  </a:lnTo>
                  <a:lnTo>
                    <a:pt x="948" y="1187"/>
                  </a:lnTo>
                  <a:lnTo>
                    <a:pt x="948" y="1187"/>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9" y="1186"/>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50" y="1185"/>
                  </a:lnTo>
                  <a:lnTo>
                    <a:pt x="950" y="1185"/>
                  </a:lnTo>
                  <a:lnTo>
                    <a:pt x="950" y="1185"/>
                  </a:lnTo>
                  <a:lnTo>
                    <a:pt x="950" y="1185"/>
                  </a:lnTo>
                  <a:lnTo>
                    <a:pt x="950" y="1185"/>
                  </a:lnTo>
                  <a:lnTo>
                    <a:pt x="950" y="1185"/>
                  </a:lnTo>
                  <a:lnTo>
                    <a:pt x="951" y="1185"/>
                  </a:lnTo>
                  <a:lnTo>
                    <a:pt x="951" y="1185"/>
                  </a:lnTo>
                  <a:lnTo>
                    <a:pt x="951" y="1185"/>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3"/>
                  </a:lnTo>
                  <a:lnTo>
                    <a:pt x="952" y="1183"/>
                  </a:lnTo>
                  <a:lnTo>
                    <a:pt x="952" y="1183"/>
                  </a:lnTo>
                  <a:lnTo>
                    <a:pt x="952" y="1183"/>
                  </a:lnTo>
                  <a:lnTo>
                    <a:pt x="952" y="1183"/>
                  </a:lnTo>
                  <a:lnTo>
                    <a:pt x="955" y="1183"/>
                  </a:lnTo>
                  <a:lnTo>
                    <a:pt x="955" y="1183"/>
                  </a:lnTo>
                  <a:lnTo>
                    <a:pt x="955" y="1183"/>
                  </a:lnTo>
                  <a:lnTo>
                    <a:pt x="955" y="1183"/>
                  </a:lnTo>
                  <a:lnTo>
                    <a:pt x="955" y="1183"/>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77"/>
                  </a:lnTo>
                  <a:lnTo>
                    <a:pt x="955" y="1177"/>
                  </a:lnTo>
                  <a:lnTo>
                    <a:pt x="955" y="1177"/>
                  </a:lnTo>
                  <a:lnTo>
                    <a:pt x="955" y="1177"/>
                  </a:lnTo>
                  <a:lnTo>
                    <a:pt x="955" y="1176"/>
                  </a:lnTo>
                  <a:lnTo>
                    <a:pt x="955" y="1176"/>
                  </a:lnTo>
                  <a:lnTo>
                    <a:pt x="955" y="1176"/>
                  </a:lnTo>
                  <a:lnTo>
                    <a:pt x="955" y="1176"/>
                  </a:lnTo>
                  <a:lnTo>
                    <a:pt x="955" y="1176"/>
                  </a:lnTo>
                  <a:lnTo>
                    <a:pt x="957" y="1176"/>
                  </a:lnTo>
                  <a:lnTo>
                    <a:pt x="957" y="1175"/>
                  </a:lnTo>
                  <a:lnTo>
                    <a:pt x="957" y="1175"/>
                  </a:lnTo>
                  <a:lnTo>
                    <a:pt x="957" y="1175"/>
                  </a:lnTo>
                  <a:lnTo>
                    <a:pt x="958" y="1175"/>
                  </a:lnTo>
                  <a:lnTo>
                    <a:pt x="958" y="1175"/>
                  </a:lnTo>
                  <a:lnTo>
                    <a:pt x="965" y="1175"/>
                  </a:lnTo>
                  <a:lnTo>
                    <a:pt x="965" y="1175"/>
                  </a:lnTo>
                  <a:lnTo>
                    <a:pt x="989" y="1175"/>
                  </a:lnTo>
                  <a:lnTo>
                    <a:pt x="989" y="1175"/>
                  </a:lnTo>
                  <a:lnTo>
                    <a:pt x="989" y="1175"/>
                  </a:lnTo>
                  <a:lnTo>
                    <a:pt x="989" y="1173"/>
                  </a:lnTo>
                  <a:lnTo>
                    <a:pt x="989" y="1173"/>
                  </a:lnTo>
                  <a:lnTo>
                    <a:pt x="989" y="1173"/>
                  </a:lnTo>
                  <a:lnTo>
                    <a:pt x="989" y="1173"/>
                  </a:lnTo>
                  <a:lnTo>
                    <a:pt x="989" y="1173"/>
                  </a:lnTo>
                  <a:lnTo>
                    <a:pt x="989" y="1173"/>
                  </a:lnTo>
                  <a:lnTo>
                    <a:pt x="989" y="1173"/>
                  </a:lnTo>
                  <a:lnTo>
                    <a:pt x="989" y="1173"/>
                  </a:lnTo>
                  <a:lnTo>
                    <a:pt x="989" y="899"/>
                  </a:lnTo>
                  <a:lnTo>
                    <a:pt x="990" y="899"/>
                  </a:lnTo>
                  <a:lnTo>
                    <a:pt x="990" y="1173"/>
                  </a:lnTo>
                  <a:lnTo>
                    <a:pt x="991" y="1173"/>
                  </a:lnTo>
                  <a:lnTo>
                    <a:pt x="991" y="899"/>
                  </a:lnTo>
                  <a:lnTo>
                    <a:pt x="1002" y="899"/>
                  </a:lnTo>
                  <a:lnTo>
                    <a:pt x="1002" y="1169"/>
                  </a:lnTo>
                  <a:lnTo>
                    <a:pt x="1002" y="1169"/>
                  </a:lnTo>
                  <a:lnTo>
                    <a:pt x="1002" y="1169"/>
                  </a:lnTo>
                  <a:lnTo>
                    <a:pt x="1002" y="1169"/>
                  </a:lnTo>
                  <a:lnTo>
                    <a:pt x="1002" y="1169"/>
                  </a:lnTo>
                  <a:lnTo>
                    <a:pt x="1002" y="1169"/>
                  </a:lnTo>
                  <a:lnTo>
                    <a:pt x="1002" y="1169"/>
                  </a:lnTo>
                  <a:lnTo>
                    <a:pt x="1002" y="1169"/>
                  </a:lnTo>
                  <a:lnTo>
                    <a:pt x="1002" y="1167"/>
                  </a:lnTo>
                  <a:lnTo>
                    <a:pt x="1002" y="1167"/>
                  </a:lnTo>
                  <a:lnTo>
                    <a:pt x="1002" y="1167"/>
                  </a:lnTo>
                  <a:lnTo>
                    <a:pt x="1002" y="1167"/>
                  </a:lnTo>
                  <a:lnTo>
                    <a:pt x="1002" y="1167"/>
                  </a:lnTo>
                  <a:lnTo>
                    <a:pt x="1003" y="1167"/>
                  </a:lnTo>
                  <a:lnTo>
                    <a:pt x="1003" y="1167"/>
                  </a:lnTo>
                  <a:lnTo>
                    <a:pt x="1004" y="1167"/>
                  </a:lnTo>
                  <a:lnTo>
                    <a:pt x="1004" y="1164"/>
                  </a:lnTo>
                  <a:lnTo>
                    <a:pt x="1004" y="1164"/>
                  </a:lnTo>
                  <a:lnTo>
                    <a:pt x="1004" y="1164"/>
                  </a:lnTo>
                  <a:lnTo>
                    <a:pt x="1004" y="1164"/>
                  </a:lnTo>
                  <a:lnTo>
                    <a:pt x="1004" y="1158"/>
                  </a:lnTo>
                  <a:lnTo>
                    <a:pt x="1004" y="1158"/>
                  </a:lnTo>
                  <a:lnTo>
                    <a:pt x="1004" y="1157"/>
                  </a:lnTo>
                  <a:lnTo>
                    <a:pt x="1004" y="1157"/>
                  </a:lnTo>
                  <a:lnTo>
                    <a:pt x="1004" y="1156"/>
                  </a:lnTo>
                  <a:lnTo>
                    <a:pt x="1004" y="1156"/>
                  </a:lnTo>
                  <a:lnTo>
                    <a:pt x="1004" y="1156"/>
                  </a:lnTo>
                  <a:lnTo>
                    <a:pt x="1004" y="1156"/>
                  </a:lnTo>
                  <a:lnTo>
                    <a:pt x="1004" y="1156"/>
                  </a:lnTo>
                  <a:lnTo>
                    <a:pt x="1004" y="1156"/>
                  </a:lnTo>
                  <a:lnTo>
                    <a:pt x="1004" y="1156"/>
                  </a:lnTo>
                  <a:lnTo>
                    <a:pt x="1004" y="1156"/>
                  </a:lnTo>
                  <a:lnTo>
                    <a:pt x="1004" y="1156"/>
                  </a:lnTo>
                  <a:lnTo>
                    <a:pt x="1004" y="1156"/>
                  </a:lnTo>
                  <a:lnTo>
                    <a:pt x="1004" y="1156"/>
                  </a:lnTo>
                  <a:lnTo>
                    <a:pt x="1005" y="1156"/>
                  </a:lnTo>
                  <a:lnTo>
                    <a:pt x="1005" y="1156"/>
                  </a:lnTo>
                  <a:lnTo>
                    <a:pt x="1005" y="1156"/>
                  </a:lnTo>
                  <a:lnTo>
                    <a:pt x="1005" y="1156"/>
                  </a:lnTo>
                  <a:lnTo>
                    <a:pt x="1005" y="1156"/>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6" y="1155"/>
                  </a:lnTo>
                  <a:lnTo>
                    <a:pt x="1006" y="1155"/>
                  </a:lnTo>
                  <a:lnTo>
                    <a:pt x="1006" y="1155"/>
                  </a:lnTo>
                  <a:lnTo>
                    <a:pt x="1006" y="1155"/>
                  </a:lnTo>
                  <a:lnTo>
                    <a:pt x="1007" y="1155"/>
                  </a:lnTo>
                  <a:lnTo>
                    <a:pt x="1007" y="1155"/>
                  </a:lnTo>
                  <a:lnTo>
                    <a:pt x="1008" y="1155"/>
                  </a:lnTo>
                  <a:lnTo>
                    <a:pt x="1008" y="1155"/>
                  </a:lnTo>
                  <a:lnTo>
                    <a:pt x="1009" y="1155"/>
                  </a:lnTo>
                  <a:lnTo>
                    <a:pt x="1009" y="1155"/>
                  </a:lnTo>
                  <a:lnTo>
                    <a:pt x="1010" y="1155"/>
                  </a:lnTo>
                  <a:lnTo>
                    <a:pt x="1010" y="1155"/>
                  </a:lnTo>
                  <a:lnTo>
                    <a:pt x="1011" y="1155"/>
                  </a:lnTo>
                  <a:lnTo>
                    <a:pt x="1011" y="1155"/>
                  </a:lnTo>
                  <a:lnTo>
                    <a:pt x="1013" y="1155"/>
                  </a:lnTo>
                  <a:lnTo>
                    <a:pt x="1013" y="1155"/>
                  </a:lnTo>
                  <a:lnTo>
                    <a:pt x="1015" y="1155"/>
                  </a:lnTo>
                  <a:lnTo>
                    <a:pt x="1015" y="1155"/>
                  </a:lnTo>
                  <a:lnTo>
                    <a:pt x="1017" y="1155"/>
                  </a:lnTo>
                  <a:lnTo>
                    <a:pt x="1017" y="1155"/>
                  </a:lnTo>
                  <a:lnTo>
                    <a:pt x="1020" y="1155"/>
                  </a:lnTo>
                  <a:lnTo>
                    <a:pt x="1020" y="1155"/>
                  </a:lnTo>
                  <a:lnTo>
                    <a:pt x="1023" y="1155"/>
                  </a:lnTo>
                  <a:lnTo>
                    <a:pt x="1023" y="1155"/>
                  </a:lnTo>
                  <a:lnTo>
                    <a:pt x="1028" y="1155"/>
                  </a:lnTo>
                  <a:lnTo>
                    <a:pt x="1028" y="1155"/>
                  </a:lnTo>
                  <a:lnTo>
                    <a:pt x="1037" y="1155"/>
                  </a:lnTo>
                  <a:lnTo>
                    <a:pt x="1037" y="1155"/>
                  </a:lnTo>
                  <a:lnTo>
                    <a:pt x="1037" y="1155"/>
                  </a:lnTo>
                  <a:lnTo>
                    <a:pt x="1037" y="1155"/>
                  </a:lnTo>
                  <a:lnTo>
                    <a:pt x="1037" y="1155"/>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8" y="1154"/>
                  </a:lnTo>
                  <a:lnTo>
                    <a:pt x="1038" y="1154"/>
                  </a:lnTo>
                  <a:lnTo>
                    <a:pt x="1039" y="1154"/>
                  </a:lnTo>
                  <a:lnTo>
                    <a:pt x="1039" y="1154"/>
                  </a:lnTo>
                  <a:lnTo>
                    <a:pt x="1045" y="1154"/>
                  </a:lnTo>
                  <a:lnTo>
                    <a:pt x="1045" y="1154"/>
                  </a:lnTo>
                  <a:lnTo>
                    <a:pt x="1052" y="1154"/>
                  </a:lnTo>
                  <a:lnTo>
                    <a:pt x="1052" y="1154"/>
                  </a:lnTo>
                  <a:lnTo>
                    <a:pt x="1061" y="1154"/>
                  </a:lnTo>
                  <a:lnTo>
                    <a:pt x="1061" y="899"/>
                  </a:lnTo>
                  <a:lnTo>
                    <a:pt x="1061" y="899"/>
                  </a:lnTo>
                  <a:lnTo>
                    <a:pt x="1061" y="899"/>
                  </a:lnTo>
                  <a:lnTo>
                    <a:pt x="1061" y="899"/>
                  </a:lnTo>
                  <a:lnTo>
                    <a:pt x="1061" y="1150"/>
                  </a:lnTo>
                  <a:lnTo>
                    <a:pt x="1062" y="1150"/>
                  </a:lnTo>
                  <a:lnTo>
                    <a:pt x="1062" y="1150"/>
                  </a:lnTo>
                  <a:lnTo>
                    <a:pt x="1067" y="1150"/>
                  </a:lnTo>
                  <a:lnTo>
                    <a:pt x="1067" y="1148"/>
                  </a:lnTo>
                  <a:lnTo>
                    <a:pt x="1067" y="1148"/>
                  </a:lnTo>
                  <a:lnTo>
                    <a:pt x="1067" y="1148"/>
                  </a:lnTo>
                  <a:lnTo>
                    <a:pt x="1067" y="1148"/>
                  </a:lnTo>
                  <a:lnTo>
                    <a:pt x="1067" y="1148"/>
                  </a:lnTo>
                  <a:lnTo>
                    <a:pt x="1069" y="1148"/>
                  </a:lnTo>
                  <a:lnTo>
                    <a:pt x="1069" y="1146"/>
                  </a:lnTo>
                  <a:lnTo>
                    <a:pt x="1069" y="1146"/>
                  </a:lnTo>
                  <a:lnTo>
                    <a:pt x="1069" y="1146"/>
                  </a:lnTo>
                  <a:lnTo>
                    <a:pt x="1069" y="1146"/>
                  </a:lnTo>
                  <a:lnTo>
                    <a:pt x="1069" y="1143"/>
                  </a:lnTo>
                  <a:lnTo>
                    <a:pt x="1069" y="1143"/>
                  </a:lnTo>
                  <a:lnTo>
                    <a:pt x="1069" y="1143"/>
                  </a:lnTo>
                  <a:lnTo>
                    <a:pt x="1069" y="1143"/>
                  </a:lnTo>
                  <a:lnTo>
                    <a:pt x="1069" y="1143"/>
                  </a:lnTo>
                  <a:lnTo>
                    <a:pt x="1069" y="1143"/>
                  </a:lnTo>
                  <a:lnTo>
                    <a:pt x="1069" y="1143"/>
                  </a:lnTo>
                  <a:lnTo>
                    <a:pt x="1069" y="1143"/>
                  </a:lnTo>
                  <a:lnTo>
                    <a:pt x="1069" y="1139"/>
                  </a:lnTo>
                  <a:lnTo>
                    <a:pt x="1071" y="1139"/>
                  </a:lnTo>
                  <a:lnTo>
                    <a:pt x="1071" y="1139"/>
                  </a:lnTo>
                  <a:lnTo>
                    <a:pt x="1074" y="1139"/>
                  </a:lnTo>
                  <a:lnTo>
                    <a:pt x="1074" y="1138"/>
                  </a:lnTo>
                  <a:lnTo>
                    <a:pt x="1077" y="1138"/>
                  </a:lnTo>
                  <a:lnTo>
                    <a:pt x="1077" y="1138"/>
                  </a:lnTo>
                  <a:lnTo>
                    <a:pt x="1101" y="1138"/>
                  </a:lnTo>
                  <a:lnTo>
                    <a:pt x="1101" y="1136"/>
                  </a:lnTo>
                  <a:lnTo>
                    <a:pt x="1101" y="1136"/>
                  </a:lnTo>
                  <a:lnTo>
                    <a:pt x="1101" y="1136"/>
                  </a:lnTo>
                  <a:lnTo>
                    <a:pt x="1102" y="1136"/>
                  </a:lnTo>
                  <a:lnTo>
                    <a:pt x="1102" y="1136"/>
                  </a:lnTo>
                  <a:lnTo>
                    <a:pt x="1102" y="1136"/>
                  </a:lnTo>
                  <a:lnTo>
                    <a:pt x="1102" y="1136"/>
                  </a:lnTo>
                  <a:lnTo>
                    <a:pt x="1102" y="1136"/>
                  </a:lnTo>
                  <a:lnTo>
                    <a:pt x="1102" y="1136"/>
                  </a:lnTo>
                  <a:lnTo>
                    <a:pt x="1104" y="1136"/>
                  </a:lnTo>
                  <a:lnTo>
                    <a:pt x="1104"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30" y="1136"/>
                  </a:lnTo>
                  <a:lnTo>
                    <a:pt x="1130" y="1136"/>
                  </a:lnTo>
                  <a:lnTo>
                    <a:pt x="1130" y="1136"/>
                  </a:lnTo>
                  <a:lnTo>
                    <a:pt x="1130" y="1136"/>
                  </a:lnTo>
                  <a:lnTo>
                    <a:pt x="1130" y="1136"/>
                  </a:lnTo>
                  <a:lnTo>
                    <a:pt x="1130" y="1136"/>
                  </a:lnTo>
                  <a:lnTo>
                    <a:pt x="1131" y="1136"/>
                  </a:lnTo>
                  <a:lnTo>
                    <a:pt x="1131" y="1136"/>
                  </a:lnTo>
                  <a:lnTo>
                    <a:pt x="1132" y="1136"/>
                  </a:lnTo>
                  <a:lnTo>
                    <a:pt x="1132" y="1136"/>
                  </a:lnTo>
                  <a:lnTo>
                    <a:pt x="1134" y="1136"/>
                  </a:lnTo>
                  <a:lnTo>
                    <a:pt x="1134" y="1136"/>
                  </a:lnTo>
                  <a:lnTo>
                    <a:pt x="1135" y="1136"/>
                  </a:lnTo>
                  <a:lnTo>
                    <a:pt x="1135" y="1136"/>
                  </a:lnTo>
                  <a:lnTo>
                    <a:pt x="1137" y="1136"/>
                  </a:lnTo>
                  <a:lnTo>
                    <a:pt x="1137" y="1136"/>
                  </a:lnTo>
                  <a:lnTo>
                    <a:pt x="1138" y="1136"/>
                  </a:lnTo>
                  <a:lnTo>
                    <a:pt x="1138" y="1136"/>
                  </a:lnTo>
                  <a:lnTo>
                    <a:pt x="1141" y="1136"/>
                  </a:lnTo>
                  <a:lnTo>
                    <a:pt x="1141" y="1136"/>
                  </a:lnTo>
                  <a:lnTo>
                    <a:pt x="1144" y="1136"/>
                  </a:lnTo>
                  <a:lnTo>
                    <a:pt x="1144" y="1136"/>
                  </a:lnTo>
                  <a:lnTo>
                    <a:pt x="1147" y="1136"/>
                  </a:lnTo>
                  <a:lnTo>
                    <a:pt x="1147" y="1136"/>
                  </a:lnTo>
                  <a:lnTo>
                    <a:pt x="1150" y="1136"/>
                  </a:lnTo>
                  <a:lnTo>
                    <a:pt x="1150" y="1136"/>
                  </a:lnTo>
                  <a:lnTo>
                    <a:pt x="1179" y="1136"/>
                  </a:lnTo>
                  <a:lnTo>
                    <a:pt x="1179" y="1135"/>
                  </a:lnTo>
                  <a:lnTo>
                    <a:pt x="1179" y="1135"/>
                  </a:lnTo>
                  <a:lnTo>
                    <a:pt x="1179" y="1135"/>
                  </a:lnTo>
                  <a:lnTo>
                    <a:pt x="1179" y="1135"/>
                  </a:lnTo>
                  <a:lnTo>
                    <a:pt x="1179" y="1135"/>
                  </a:lnTo>
                  <a:lnTo>
                    <a:pt x="1179" y="1135"/>
                  </a:lnTo>
                  <a:lnTo>
                    <a:pt x="1179" y="1135"/>
                  </a:lnTo>
                  <a:lnTo>
                    <a:pt x="1180" y="1135"/>
                  </a:lnTo>
                  <a:lnTo>
                    <a:pt x="1180" y="1135"/>
                  </a:lnTo>
                  <a:lnTo>
                    <a:pt x="1181" y="1135"/>
                  </a:lnTo>
                  <a:lnTo>
                    <a:pt x="1181" y="1134"/>
                  </a:lnTo>
                  <a:lnTo>
                    <a:pt x="1181" y="1134"/>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2" y="1133"/>
                  </a:lnTo>
                  <a:lnTo>
                    <a:pt x="1182" y="1133"/>
                  </a:lnTo>
                  <a:lnTo>
                    <a:pt x="1182" y="1133"/>
                  </a:lnTo>
                  <a:lnTo>
                    <a:pt x="1182" y="1133"/>
                  </a:lnTo>
                  <a:lnTo>
                    <a:pt x="1182" y="1133"/>
                  </a:lnTo>
                  <a:lnTo>
                    <a:pt x="1182" y="1133"/>
                  </a:lnTo>
                  <a:lnTo>
                    <a:pt x="1183" y="1133"/>
                  </a:lnTo>
                  <a:lnTo>
                    <a:pt x="1183" y="1133"/>
                  </a:lnTo>
                  <a:lnTo>
                    <a:pt x="1184" y="1133"/>
                  </a:lnTo>
                  <a:lnTo>
                    <a:pt x="1184" y="1133"/>
                  </a:lnTo>
                  <a:lnTo>
                    <a:pt x="1185" y="1133"/>
                  </a:lnTo>
                  <a:lnTo>
                    <a:pt x="1185" y="1133"/>
                  </a:lnTo>
                  <a:lnTo>
                    <a:pt x="1186" y="1133"/>
                  </a:lnTo>
                  <a:lnTo>
                    <a:pt x="1186" y="1133"/>
                  </a:lnTo>
                  <a:lnTo>
                    <a:pt x="1190" y="1133"/>
                  </a:lnTo>
                  <a:lnTo>
                    <a:pt x="1190" y="1133"/>
                  </a:lnTo>
                  <a:lnTo>
                    <a:pt x="1195" y="1133"/>
                  </a:lnTo>
                  <a:lnTo>
                    <a:pt x="1195" y="1133"/>
                  </a:lnTo>
                  <a:lnTo>
                    <a:pt x="1202" y="1133"/>
                  </a:lnTo>
                  <a:lnTo>
                    <a:pt x="1202" y="1133"/>
                  </a:lnTo>
                  <a:lnTo>
                    <a:pt x="1213" y="1133"/>
                  </a:lnTo>
                  <a:lnTo>
                    <a:pt x="1213" y="1133"/>
                  </a:lnTo>
                  <a:lnTo>
                    <a:pt x="1223" y="1133"/>
                  </a:lnTo>
                  <a:lnTo>
                    <a:pt x="1223" y="1132"/>
                  </a:lnTo>
                  <a:lnTo>
                    <a:pt x="1223" y="1132"/>
                  </a:lnTo>
                  <a:lnTo>
                    <a:pt x="1223" y="1132"/>
                  </a:lnTo>
                  <a:lnTo>
                    <a:pt x="1223" y="1132"/>
                  </a:lnTo>
                  <a:lnTo>
                    <a:pt x="1223" y="1132"/>
                  </a:lnTo>
                  <a:lnTo>
                    <a:pt x="1223" y="1132"/>
                  </a:lnTo>
                  <a:lnTo>
                    <a:pt x="1223" y="1132"/>
                  </a:lnTo>
                  <a:lnTo>
                    <a:pt x="1223" y="1132"/>
                  </a:lnTo>
                  <a:lnTo>
                    <a:pt x="1223" y="1131"/>
                  </a:lnTo>
                  <a:lnTo>
                    <a:pt x="1223" y="1131"/>
                  </a:lnTo>
                  <a:lnTo>
                    <a:pt x="1223" y="1131"/>
                  </a:lnTo>
                  <a:lnTo>
                    <a:pt x="1224" y="1131"/>
                  </a:lnTo>
                  <a:lnTo>
                    <a:pt x="1224" y="1131"/>
                  </a:lnTo>
                  <a:lnTo>
                    <a:pt x="1224" y="1131"/>
                  </a:lnTo>
                  <a:lnTo>
                    <a:pt x="1224" y="1131"/>
                  </a:lnTo>
                  <a:lnTo>
                    <a:pt x="1224" y="1131"/>
                  </a:lnTo>
                  <a:lnTo>
                    <a:pt x="1224" y="1129"/>
                  </a:lnTo>
                  <a:lnTo>
                    <a:pt x="1225" y="1129"/>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6" y="1126"/>
                  </a:lnTo>
                  <a:lnTo>
                    <a:pt x="1226" y="1126"/>
                  </a:lnTo>
                  <a:lnTo>
                    <a:pt x="1232" y="1126"/>
                  </a:lnTo>
                  <a:lnTo>
                    <a:pt x="1232" y="1126"/>
                  </a:lnTo>
                  <a:lnTo>
                    <a:pt x="1238" y="1126"/>
                  </a:lnTo>
                  <a:lnTo>
                    <a:pt x="1238" y="1126"/>
                  </a:lnTo>
                  <a:lnTo>
                    <a:pt x="1249" y="1126"/>
                  </a:lnTo>
                  <a:lnTo>
                    <a:pt x="1249" y="1124"/>
                  </a:lnTo>
                  <a:lnTo>
                    <a:pt x="1249" y="1124"/>
                  </a:lnTo>
                  <a:lnTo>
                    <a:pt x="1249" y="1123"/>
                  </a:lnTo>
                  <a:lnTo>
                    <a:pt x="1249" y="1123"/>
                  </a:lnTo>
                  <a:lnTo>
                    <a:pt x="1249" y="1123"/>
                  </a:lnTo>
                  <a:lnTo>
                    <a:pt x="1249" y="1123"/>
                  </a:lnTo>
                  <a:lnTo>
                    <a:pt x="1249" y="1123"/>
                  </a:lnTo>
                  <a:lnTo>
                    <a:pt x="1249" y="1123"/>
                  </a:lnTo>
                  <a:lnTo>
                    <a:pt x="1249" y="1123"/>
                  </a:lnTo>
                  <a:lnTo>
                    <a:pt x="1250" y="1123"/>
                  </a:lnTo>
                  <a:lnTo>
                    <a:pt x="1250" y="1123"/>
                  </a:lnTo>
                  <a:lnTo>
                    <a:pt x="1250" y="1123"/>
                  </a:lnTo>
                  <a:lnTo>
                    <a:pt x="1250" y="1123"/>
                  </a:lnTo>
                  <a:lnTo>
                    <a:pt x="1250" y="1123"/>
                  </a:lnTo>
                  <a:lnTo>
                    <a:pt x="1250" y="1123"/>
                  </a:lnTo>
                  <a:lnTo>
                    <a:pt x="1250" y="1123"/>
                  </a:lnTo>
                  <a:lnTo>
                    <a:pt x="1250" y="1123"/>
                  </a:lnTo>
                  <a:lnTo>
                    <a:pt x="1251" y="1123"/>
                  </a:lnTo>
                  <a:lnTo>
                    <a:pt x="1251" y="1123"/>
                  </a:lnTo>
                  <a:lnTo>
                    <a:pt x="1251" y="1123"/>
                  </a:lnTo>
                  <a:lnTo>
                    <a:pt x="1251" y="1123"/>
                  </a:lnTo>
                  <a:lnTo>
                    <a:pt x="1252" y="1123"/>
                  </a:lnTo>
                  <a:lnTo>
                    <a:pt x="1252" y="1123"/>
                  </a:lnTo>
                  <a:lnTo>
                    <a:pt x="1253" y="1123"/>
                  </a:lnTo>
                  <a:lnTo>
                    <a:pt x="1253" y="1123"/>
                  </a:lnTo>
                  <a:lnTo>
                    <a:pt x="1255" y="1123"/>
                  </a:lnTo>
                  <a:lnTo>
                    <a:pt x="1255" y="1123"/>
                  </a:lnTo>
                  <a:lnTo>
                    <a:pt x="1259" y="1123"/>
                  </a:lnTo>
                  <a:lnTo>
                    <a:pt x="1259" y="1123"/>
                  </a:lnTo>
                  <a:lnTo>
                    <a:pt x="1263" y="1123"/>
                  </a:lnTo>
                  <a:lnTo>
                    <a:pt x="1263" y="1123"/>
                  </a:lnTo>
                  <a:lnTo>
                    <a:pt x="1270" y="1123"/>
                  </a:lnTo>
                  <a:lnTo>
                    <a:pt x="1270" y="1123"/>
                  </a:lnTo>
                  <a:lnTo>
                    <a:pt x="1318" y="1123"/>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9" y="1122"/>
                  </a:lnTo>
                  <a:lnTo>
                    <a:pt x="1319" y="1121"/>
                  </a:lnTo>
                  <a:lnTo>
                    <a:pt x="1322" y="1121"/>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3" y="1120"/>
                  </a:lnTo>
                  <a:lnTo>
                    <a:pt x="1323" y="1120"/>
                  </a:lnTo>
                  <a:lnTo>
                    <a:pt x="1325" y="1120"/>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6" y="1118"/>
                  </a:lnTo>
                  <a:lnTo>
                    <a:pt x="1326" y="1118"/>
                  </a:lnTo>
                  <a:lnTo>
                    <a:pt x="1326" y="1118"/>
                  </a:lnTo>
                  <a:lnTo>
                    <a:pt x="1326" y="1118"/>
                  </a:lnTo>
                  <a:lnTo>
                    <a:pt x="1326" y="1118"/>
                  </a:lnTo>
                  <a:lnTo>
                    <a:pt x="1326" y="1117"/>
                  </a:lnTo>
                  <a:lnTo>
                    <a:pt x="1326" y="1117"/>
                  </a:lnTo>
                  <a:lnTo>
                    <a:pt x="1326" y="1117"/>
                  </a:lnTo>
                  <a:lnTo>
                    <a:pt x="1326" y="1117"/>
                  </a:lnTo>
                  <a:lnTo>
                    <a:pt x="1326" y="1116"/>
                  </a:lnTo>
                  <a:lnTo>
                    <a:pt x="1326" y="1116"/>
                  </a:lnTo>
                  <a:lnTo>
                    <a:pt x="1326" y="1116"/>
                  </a:lnTo>
                  <a:lnTo>
                    <a:pt x="1326" y="1116"/>
                  </a:lnTo>
                  <a:lnTo>
                    <a:pt x="1326" y="1116"/>
                  </a:lnTo>
                  <a:lnTo>
                    <a:pt x="1326" y="1116"/>
                  </a:lnTo>
                  <a:lnTo>
                    <a:pt x="1326" y="1116"/>
                  </a:lnTo>
                  <a:lnTo>
                    <a:pt x="1327" y="1116"/>
                  </a:lnTo>
                  <a:lnTo>
                    <a:pt x="1327" y="1116"/>
                  </a:lnTo>
                  <a:lnTo>
                    <a:pt x="1327" y="1116"/>
                  </a:lnTo>
                  <a:lnTo>
                    <a:pt x="1327" y="1116"/>
                  </a:lnTo>
                  <a:lnTo>
                    <a:pt x="1327" y="1116"/>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9" y="1115"/>
                  </a:lnTo>
                  <a:lnTo>
                    <a:pt x="1329" y="1115"/>
                  </a:lnTo>
                  <a:lnTo>
                    <a:pt x="1329" y="1115"/>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30" y="1114"/>
                  </a:lnTo>
                  <a:lnTo>
                    <a:pt x="1330" y="1114"/>
                  </a:lnTo>
                  <a:lnTo>
                    <a:pt x="1330" y="1114"/>
                  </a:lnTo>
                  <a:lnTo>
                    <a:pt x="1330" y="1114"/>
                  </a:lnTo>
                  <a:lnTo>
                    <a:pt x="1330" y="1114"/>
                  </a:lnTo>
                  <a:lnTo>
                    <a:pt x="1330" y="1114"/>
                  </a:lnTo>
                  <a:lnTo>
                    <a:pt x="1330" y="1114"/>
                  </a:lnTo>
                  <a:lnTo>
                    <a:pt x="1330" y="1114"/>
                  </a:lnTo>
                  <a:lnTo>
                    <a:pt x="1331" y="1114"/>
                  </a:lnTo>
                  <a:lnTo>
                    <a:pt x="1331" y="1114"/>
                  </a:lnTo>
                  <a:lnTo>
                    <a:pt x="1331" y="1114"/>
                  </a:lnTo>
                  <a:lnTo>
                    <a:pt x="1331" y="1114"/>
                  </a:lnTo>
                  <a:lnTo>
                    <a:pt x="1331" y="1114"/>
                  </a:lnTo>
                  <a:lnTo>
                    <a:pt x="1331" y="1114"/>
                  </a:lnTo>
                  <a:lnTo>
                    <a:pt x="1332" y="1114"/>
                  </a:lnTo>
                  <a:lnTo>
                    <a:pt x="1332" y="1114"/>
                  </a:lnTo>
                  <a:lnTo>
                    <a:pt x="1332" y="1114"/>
                  </a:lnTo>
                  <a:lnTo>
                    <a:pt x="1332" y="1114"/>
                  </a:lnTo>
                  <a:lnTo>
                    <a:pt x="1333" y="1114"/>
                  </a:lnTo>
                  <a:lnTo>
                    <a:pt x="1333" y="1114"/>
                  </a:lnTo>
                  <a:lnTo>
                    <a:pt x="1333" y="1114"/>
                  </a:lnTo>
                  <a:lnTo>
                    <a:pt x="1333" y="1114"/>
                  </a:lnTo>
                  <a:lnTo>
                    <a:pt x="1334" y="1114"/>
                  </a:lnTo>
                  <a:lnTo>
                    <a:pt x="1334" y="1114"/>
                  </a:lnTo>
                  <a:lnTo>
                    <a:pt x="1335" y="1114"/>
                  </a:lnTo>
                  <a:lnTo>
                    <a:pt x="1335" y="1114"/>
                  </a:lnTo>
                  <a:lnTo>
                    <a:pt x="1337" y="1114"/>
                  </a:lnTo>
                  <a:lnTo>
                    <a:pt x="1337" y="1113"/>
                  </a:lnTo>
                  <a:lnTo>
                    <a:pt x="1337" y="1113"/>
                  </a:lnTo>
                  <a:lnTo>
                    <a:pt x="1337" y="1113"/>
                  </a:lnTo>
                  <a:lnTo>
                    <a:pt x="1337" y="1113"/>
                  </a:lnTo>
                  <a:lnTo>
                    <a:pt x="1337" y="1113"/>
                  </a:lnTo>
                  <a:lnTo>
                    <a:pt x="1337" y="1113"/>
                  </a:lnTo>
                  <a:lnTo>
                    <a:pt x="1337" y="1110"/>
                  </a:lnTo>
                  <a:lnTo>
                    <a:pt x="1337" y="1110"/>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8" y="1106"/>
                  </a:lnTo>
                  <a:lnTo>
                    <a:pt x="1338" y="1106"/>
                  </a:lnTo>
                  <a:lnTo>
                    <a:pt x="1338" y="1106"/>
                  </a:lnTo>
                  <a:lnTo>
                    <a:pt x="1338" y="1106"/>
                  </a:lnTo>
                  <a:lnTo>
                    <a:pt x="1338" y="1106"/>
                  </a:lnTo>
                  <a:lnTo>
                    <a:pt x="1338" y="1106"/>
                  </a:lnTo>
                  <a:lnTo>
                    <a:pt x="1338" y="1106"/>
                  </a:lnTo>
                  <a:lnTo>
                    <a:pt x="1338" y="1106"/>
                  </a:lnTo>
                  <a:lnTo>
                    <a:pt x="1339" y="1106"/>
                  </a:lnTo>
                  <a:lnTo>
                    <a:pt x="1339" y="1106"/>
                  </a:lnTo>
                  <a:lnTo>
                    <a:pt x="1340" y="1106"/>
                  </a:lnTo>
                  <a:lnTo>
                    <a:pt x="1340" y="1106"/>
                  </a:lnTo>
                  <a:lnTo>
                    <a:pt x="1341" y="1106"/>
                  </a:lnTo>
                  <a:lnTo>
                    <a:pt x="1341" y="1106"/>
                  </a:lnTo>
                  <a:lnTo>
                    <a:pt x="1343" y="1106"/>
                  </a:lnTo>
                  <a:lnTo>
                    <a:pt x="1343" y="1106"/>
                  </a:lnTo>
                  <a:lnTo>
                    <a:pt x="1354" y="1106"/>
                  </a:lnTo>
                  <a:lnTo>
                    <a:pt x="1354" y="1106"/>
                  </a:lnTo>
                  <a:lnTo>
                    <a:pt x="1354" y="1106"/>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1"/>
                  </a:lnTo>
                  <a:lnTo>
                    <a:pt x="1354" y="1101"/>
                  </a:lnTo>
                  <a:lnTo>
                    <a:pt x="1354" y="899"/>
                  </a:lnTo>
                  <a:lnTo>
                    <a:pt x="1354" y="899"/>
                  </a:lnTo>
                  <a:lnTo>
                    <a:pt x="1354" y="1101"/>
                  </a:lnTo>
                  <a:lnTo>
                    <a:pt x="1354" y="1101"/>
                  </a:lnTo>
                  <a:lnTo>
                    <a:pt x="1354" y="899"/>
                  </a:lnTo>
                  <a:lnTo>
                    <a:pt x="1354" y="899"/>
                  </a:lnTo>
                  <a:lnTo>
                    <a:pt x="1354" y="1101"/>
                  </a:lnTo>
                  <a:lnTo>
                    <a:pt x="1354" y="1101"/>
                  </a:lnTo>
                  <a:lnTo>
                    <a:pt x="1354" y="1101"/>
                  </a:lnTo>
                  <a:lnTo>
                    <a:pt x="1354" y="1101"/>
                  </a:lnTo>
                  <a:lnTo>
                    <a:pt x="1354" y="1100"/>
                  </a:lnTo>
                  <a:lnTo>
                    <a:pt x="1354" y="1100"/>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5" y="1099"/>
                  </a:lnTo>
                  <a:lnTo>
                    <a:pt x="1355" y="1099"/>
                  </a:lnTo>
                  <a:lnTo>
                    <a:pt x="1355" y="1099"/>
                  </a:lnTo>
                  <a:lnTo>
                    <a:pt x="1355" y="1099"/>
                  </a:lnTo>
                  <a:lnTo>
                    <a:pt x="1356" y="1099"/>
                  </a:lnTo>
                  <a:lnTo>
                    <a:pt x="1356" y="1099"/>
                  </a:lnTo>
                  <a:lnTo>
                    <a:pt x="1356" y="1099"/>
                  </a:lnTo>
                  <a:lnTo>
                    <a:pt x="1356" y="1099"/>
                  </a:lnTo>
                  <a:lnTo>
                    <a:pt x="1359" y="10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60" y="1094"/>
                  </a:lnTo>
                  <a:lnTo>
                    <a:pt x="1360" y="1094"/>
                  </a:lnTo>
                  <a:lnTo>
                    <a:pt x="1361" y="1094"/>
                  </a:lnTo>
                  <a:lnTo>
                    <a:pt x="1361" y="1094"/>
                  </a:lnTo>
                  <a:lnTo>
                    <a:pt x="1363" y="1094"/>
                  </a:lnTo>
                  <a:lnTo>
                    <a:pt x="1363" y="1092"/>
                  </a:lnTo>
                  <a:lnTo>
                    <a:pt x="1363" y="1092"/>
                  </a:lnTo>
                  <a:lnTo>
                    <a:pt x="1363" y="1092"/>
                  </a:lnTo>
                  <a:lnTo>
                    <a:pt x="1364" y="1092"/>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5" y="1091"/>
                  </a:lnTo>
                  <a:lnTo>
                    <a:pt x="1365" y="1091"/>
                  </a:lnTo>
                  <a:lnTo>
                    <a:pt x="1365" y="1091"/>
                  </a:lnTo>
                  <a:lnTo>
                    <a:pt x="1365" y="1091"/>
                  </a:lnTo>
                  <a:lnTo>
                    <a:pt x="1365" y="1091"/>
                  </a:lnTo>
                  <a:lnTo>
                    <a:pt x="1365" y="1091"/>
                  </a:lnTo>
                  <a:lnTo>
                    <a:pt x="1365" y="1091"/>
                  </a:lnTo>
                  <a:lnTo>
                    <a:pt x="1365" y="1091"/>
                  </a:lnTo>
                  <a:lnTo>
                    <a:pt x="1366" y="1091"/>
                  </a:lnTo>
                  <a:lnTo>
                    <a:pt x="1366" y="1091"/>
                  </a:lnTo>
                  <a:lnTo>
                    <a:pt x="1366" y="1091"/>
                  </a:lnTo>
                  <a:lnTo>
                    <a:pt x="1366" y="899"/>
                  </a:lnTo>
                  <a:lnTo>
                    <a:pt x="1366" y="899"/>
                  </a:lnTo>
                  <a:lnTo>
                    <a:pt x="1366" y="899"/>
                  </a:lnTo>
                  <a:lnTo>
                    <a:pt x="1366" y="899"/>
                  </a:lnTo>
                  <a:lnTo>
                    <a:pt x="1366" y="899"/>
                  </a:lnTo>
                  <a:lnTo>
                    <a:pt x="1366" y="899"/>
                  </a:lnTo>
                  <a:lnTo>
                    <a:pt x="1366" y="1088"/>
                  </a:lnTo>
                  <a:lnTo>
                    <a:pt x="1366" y="1088"/>
                  </a:lnTo>
                  <a:lnTo>
                    <a:pt x="1366" y="1088"/>
                  </a:lnTo>
                  <a:lnTo>
                    <a:pt x="1366" y="1088"/>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7" y="1083"/>
                  </a:lnTo>
                  <a:lnTo>
                    <a:pt x="1367" y="1083"/>
                  </a:lnTo>
                  <a:lnTo>
                    <a:pt x="1368" y="1083"/>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9" y="1082"/>
                  </a:lnTo>
                  <a:lnTo>
                    <a:pt x="1369" y="1082"/>
                  </a:lnTo>
                  <a:lnTo>
                    <a:pt x="1369" y="1082"/>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77"/>
                  </a:lnTo>
                  <a:lnTo>
                    <a:pt x="1369" y="1077"/>
                  </a:lnTo>
                  <a:lnTo>
                    <a:pt x="1369" y="899"/>
                  </a:lnTo>
                  <a:lnTo>
                    <a:pt x="1369" y="899"/>
                  </a:lnTo>
                  <a:lnTo>
                    <a:pt x="1369" y="899"/>
                  </a:lnTo>
                  <a:lnTo>
                    <a:pt x="1369" y="899"/>
                  </a:lnTo>
                  <a:lnTo>
                    <a:pt x="1369" y="899"/>
                  </a:lnTo>
                  <a:lnTo>
                    <a:pt x="1369" y="899"/>
                  </a:lnTo>
                  <a:lnTo>
                    <a:pt x="1369" y="1076"/>
                  </a:lnTo>
                  <a:lnTo>
                    <a:pt x="1369" y="1076"/>
                  </a:lnTo>
                  <a:lnTo>
                    <a:pt x="1369" y="1074"/>
                  </a:lnTo>
                  <a:lnTo>
                    <a:pt x="1369" y="1074"/>
                  </a:lnTo>
                  <a:lnTo>
                    <a:pt x="1369" y="1074"/>
                  </a:lnTo>
                  <a:lnTo>
                    <a:pt x="1370" y="1074"/>
                  </a:lnTo>
                  <a:lnTo>
                    <a:pt x="1370" y="1074"/>
                  </a:lnTo>
                  <a:lnTo>
                    <a:pt x="1375" y="1074"/>
                  </a:lnTo>
                  <a:lnTo>
                    <a:pt x="1375" y="1074"/>
                  </a:lnTo>
                  <a:lnTo>
                    <a:pt x="1375" y="1074"/>
                  </a:lnTo>
                  <a:lnTo>
                    <a:pt x="1375" y="1073"/>
                  </a:lnTo>
                  <a:lnTo>
                    <a:pt x="1375" y="1073"/>
                  </a:lnTo>
                  <a:lnTo>
                    <a:pt x="1375" y="1072"/>
                  </a:lnTo>
                  <a:lnTo>
                    <a:pt x="1380" y="1072"/>
                  </a:lnTo>
                  <a:lnTo>
                    <a:pt x="1380" y="1069"/>
                  </a:lnTo>
                  <a:lnTo>
                    <a:pt x="1381" y="1069"/>
                  </a:lnTo>
                  <a:lnTo>
                    <a:pt x="1381" y="1069"/>
                  </a:lnTo>
                  <a:lnTo>
                    <a:pt x="1382" y="1069"/>
                  </a:lnTo>
                  <a:lnTo>
                    <a:pt x="1382" y="1069"/>
                  </a:lnTo>
                  <a:lnTo>
                    <a:pt x="1385" y="1069"/>
                  </a:lnTo>
                  <a:lnTo>
                    <a:pt x="1385" y="1068"/>
                  </a:lnTo>
                  <a:lnTo>
                    <a:pt x="1385" y="1068"/>
                  </a:lnTo>
                  <a:lnTo>
                    <a:pt x="1385" y="1064"/>
                  </a:lnTo>
                  <a:lnTo>
                    <a:pt x="1385" y="1064"/>
                  </a:lnTo>
                  <a:lnTo>
                    <a:pt x="1385" y="1064"/>
                  </a:lnTo>
                  <a:lnTo>
                    <a:pt x="1386" y="1064"/>
                  </a:lnTo>
                  <a:lnTo>
                    <a:pt x="1386" y="1064"/>
                  </a:lnTo>
                  <a:lnTo>
                    <a:pt x="1387" y="1064"/>
                  </a:lnTo>
                  <a:lnTo>
                    <a:pt x="1387" y="1064"/>
                  </a:lnTo>
                  <a:lnTo>
                    <a:pt x="1387" y="1064"/>
                  </a:lnTo>
                  <a:lnTo>
                    <a:pt x="1387" y="1064"/>
                  </a:lnTo>
                  <a:lnTo>
                    <a:pt x="1387" y="1064"/>
                  </a:lnTo>
                  <a:lnTo>
                    <a:pt x="1387" y="1064"/>
                  </a:lnTo>
                  <a:lnTo>
                    <a:pt x="1387" y="1064"/>
                  </a:lnTo>
                  <a:lnTo>
                    <a:pt x="1387" y="1064"/>
                  </a:lnTo>
                  <a:lnTo>
                    <a:pt x="1388" y="1064"/>
                  </a:lnTo>
                  <a:lnTo>
                    <a:pt x="1388" y="1064"/>
                  </a:lnTo>
                  <a:lnTo>
                    <a:pt x="1388" y="1064"/>
                  </a:lnTo>
                  <a:lnTo>
                    <a:pt x="1388" y="1063"/>
                  </a:lnTo>
                  <a:lnTo>
                    <a:pt x="1388" y="1063"/>
                  </a:lnTo>
                  <a:lnTo>
                    <a:pt x="1388" y="1063"/>
                  </a:lnTo>
                  <a:lnTo>
                    <a:pt x="1388" y="1063"/>
                  </a:lnTo>
                  <a:lnTo>
                    <a:pt x="1388" y="1062"/>
                  </a:lnTo>
                  <a:lnTo>
                    <a:pt x="1388" y="1062"/>
                  </a:lnTo>
                  <a:lnTo>
                    <a:pt x="1388" y="1061"/>
                  </a:lnTo>
                  <a:lnTo>
                    <a:pt x="1388" y="1061"/>
                  </a:lnTo>
                  <a:lnTo>
                    <a:pt x="1388" y="1061"/>
                  </a:lnTo>
                  <a:lnTo>
                    <a:pt x="1389" y="1061"/>
                  </a:lnTo>
                  <a:lnTo>
                    <a:pt x="1389" y="1061"/>
                  </a:lnTo>
                  <a:lnTo>
                    <a:pt x="1389" y="1061"/>
                  </a:lnTo>
                  <a:lnTo>
                    <a:pt x="1389" y="1061"/>
                  </a:lnTo>
                  <a:lnTo>
                    <a:pt x="1390" y="1061"/>
                  </a:lnTo>
                  <a:lnTo>
                    <a:pt x="1390" y="1060"/>
                  </a:lnTo>
                  <a:lnTo>
                    <a:pt x="1390" y="1060"/>
                  </a:lnTo>
                  <a:lnTo>
                    <a:pt x="1390" y="1060"/>
                  </a:lnTo>
                  <a:lnTo>
                    <a:pt x="1390" y="1060"/>
                  </a:lnTo>
                  <a:lnTo>
                    <a:pt x="1390" y="1060"/>
                  </a:lnTo>
                  <a:lnTo>
                    <a:pt x="1390" y="1060"/>
                  </a:lnTo>
                  <a:lnTo>
                    <a:pt x="1390" y="1060"/>
                  </a:lnTo>
                  <a:lnTo>
                    <a:pt x="1390" y="1060"/>
                  </a:lnTo>
                  <a:lnTo>
                    <a:pt x="1390"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2" y="1060"/>
                  </a:lnTo>
                  <a:lnTo>
                    <a:pt x="1392" y="1060"/>
                  </a:lnTo>
                  <a:lnTo>
                    <a:pt x="1396" y="1060"/>
                  </a:lnTo>
                  <a:lnTo>
                    <a:pt x="1396" y="1059"/>
                  </a:lnTo>
                  <a:lnTo>
                    <a:pt x="1396" y="1059"/>
                  </a:lnTo>
                  <a:lnTo>
                    <a:pt x="1396" y="1059"/>
                  </a:lnTo>
                  <a:lnTo>
                    <a:pt x="1397" y="1059"/>
                  </a:lnTo>
                  <a:lnTo>
                    <a:pt x="1397" y="1059"/>
                  </a:lnTo>
                  <a:lnTo>
                    <a:pt x="1399" y="1059"/>
                  </a:lnTo>
                  <a:lnTo>
                    <a:pt x="1399" y="1059"/>
                  </a:lnTo>
                  <a:lnTo>
                    <a:pt x="1399" y="1059"/>
                  </a:lnTo>
                  <a:lnTo>
                    <a:pt x="1399" y="1057"/>
                  </a:lnTo>
                  <a:lnTo>
                    <a:pt x="1399" y="1057"/>
                  </a:lnTo>
                  <a:lnTo>
                    <a:pt x="1399" y="1056"/>
                  </a:lnTo>
                  <a:lnTo>
                    <a:pt x="1399" y="1056"/>
                  </a:lnTo>
                  <a:lnTo>
                    <a:pt x="1399" y="1056"/>
                  </a:lnTo>
                  <a:lnTo>
                    <a:pt x="1403" y="1056"/>
                  </a:lnTo>
                  <a:lnTo>
                    <a:pt x="1403" y="1056"/>
                  </a:lnTo>
                  <a:lnTo>
                    <a:pt x="1403" y="1056"/>
                  </a:lnTo>
                  <a:lnTo>
                    <a:pt x="1403" y="1054"/>
                  </a:lnTo>
                  <a:lnTo>
                    <a:pt x="1404" y="1054"/>
                  </a:lnTo>
                  <a:lnTo>
                    <a:pt x="1404" y="1054"/>
                  </a:lnTo>
                  <a:lnTo>
                    <a:pt x="1404" y="1054"/>
                  </a:lnTo>
                  <a:lnTo>
                    <a:pt x="1404" y="1054"/>
                  </a:lnTo>
                  <a:lnTo>
                    <a:pt x="1404" y="1054"/>
                  </a:lnTo>
                  <a:lnTo>
                    <a:pt x="1404" y="1054"/>
                  </a:lnTo>
                  <a:lnTo>
                    <a:pt x="1404" y="1054"/>
                  </a:lnTo>
                  <a:lnTo>
                    <a:pt x="1404" y="1054"/>
                  </a:lnTo>
                  <a:lnTo>
                    <a:pt x="1404" y="1054"/>
                  </a:lnTo>
                  <a:lnTo>
                    <a:pt x="1404" y="1053"/>
                  </a:lnTo>
                  <a:lnTo>
                    <a:pt x="1404" y="1053"/>
                  </a:lnTo>
                  <a:lnTo>
                    <a:pt x="1404" y="1053"/>
                  </a:lnTo>
                  <a:lnTo>
                    <a:pt x="1404" y="1053"/>
                  </a:lnTo>
                  <a:lnTo>
                    <a:pt x="1404" y="1053"/>
                  </a:lnTo>
                  <a:lnTo>
                    <a:pt x="1404" y="1053"/>
                  </a:lnTo>
                  <a:lnTo>
                    <a:pt x="1404" y="1053"/>
                  </a:lnTo>
                  <a:lnTo>
                    <a:pt x="1404" y="1053"/>
                  </a:lnTo>
                  <a:lnTo>
                    <a:pt x="1404"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6" y="1053"/>
                  </a:lnTo>
                  <a:lnTo>
                    <a:pt x="1406" y="1053"/>
                  </a:lnTo>
                  <a:lnTo>
                    <a:pt x="1406" y="1053"/>
                  </a:lnTo>
                  <a:lnTo>
                    <a:pt x="1406" y="1053"/>
                  </a:lnTo>
                  <a:lnTo>
                    <a:pt x="1407" y="1053"/>
                  </a:lnTo>
                  <a:lnTo>
                    <a:pt x="1407" y="1053"/>
                  </a:lnTo>
                  <a:lnTo>
                    <a:pt x="1408" y="1053"/>
                  </a:lnTo>
                  <a:lnTo>
                    <a:pt x="1408" y="1053"/>
                  </a:lnTo>
                  <a:lnTo>
                    <a:pt x="1408" y="1053"/>
                  </a:lnTo>
                  <a:lnTo>
                    <a:pt x="1408" y="1053"/>
                  </a:lnTo>
                  <a:lnTo>
                    <a:pt x="1408" y="1053"/>
                  </a:lnTo>
                  <a:lnTo>
                    <a:pt x="1408" y="1052"/>
                  </a:lnTo>
                  <a:lnTo>
                    <a:pt x="1408" y="1052"/>
                  </a:lnTo>
                  <a:lnTo>
                    <a:pt x="1408" y="1050"/>
                  </a:lnTo>
                  <a:lnTo>
                    <a:pt x="1408" y="1050"/>
                  </a:lnTo>
                  <a:lnTo>
                    <a:pt x="1408" y="1050"/>
                  </a:lnTo>
                  <a:lnTo>
                    <a:pt x="1408" y="1050"/>
                  </a:lnTo>
                  <a:lnTo>
                    <a:pt x="1408" y="1049"/>
                  </a:lnTo>
                  <a:lnTo>
                    <a:pt x="1408" y="1049"/>
                  </a:lnTo>
                  <a:lnTo>
                    <a:pt x="1408" y="1048"/>
                  </a:lnTo>
                  <a:lnTo>
                    <a:pt x="1408" y="1048"/>
                  </a:lnTo>
                  <a:lnTo>
                    <a:pt x="1408" y="1048"/>
                  </a:lnTo>
                  <a:lnTo>
                    <a:pt x="1408" y="1048"/>
                  </a:lnTo>
                  <a:lnTo>
                    <a:pt x="1408" y="1048"/>
                  </a:lnTo>
                  <a:lnTo>
                    <a:pt x="1408" y="1048"/>
                  </a:lnTo>
                  <a:lnTo>
                    <a:pt x="1408" y="1048"/>
                  </a:lnTo>
                  <a:lnTo>
                    <a:pt x="1408" y="1048"/>
                  </a:lnTo>
                  <a:lnTo>
                    <a:pt x="1408" y="1048"/>
                  </a:lnTo>
                  <a:lnTo>
                    <a:pt x="1408" y="1048"/>
                  </a:lnTo>
                  <a:lnTo>
                    <a:pt x="1408" y="1047"/>
                  </a:lnTo>
                  <a:lnTo>
                    <a:pt x="1410" y="1047"/>
                  </a:lnTo>
                  <a:lnTo>
                    <a:pt x="1410" y="1046"/>
                  </a:lnTo>
                  <a:lnTo>
                    <a:pt x="1410" y="1046"/>
                  </a:lnTo>
                  <a:lnTo>
                    <a:pt x="1410" y="1046"/>
                  </a:lnTo>
                  <a:lnTo>
                    <a:pt x="1410" y="1046"/>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3" y="1044"/>
                  </a:lnTo>
                  <a:lnTo>
                    <a:pt x="1413" y="1043"/>
                  </a:lnTo>
                  <a:lnTo>
                    <a:pt x="1413" y="1043"/>
                  </a:lnTo>
                  <a:lnTo>
                    <a:pt x="1413" y="1043"/>
                  </a:lnTo>
                  <a:lnTo>
                    <a:pt x="1413" y="1043"/>
                  </a:lnTo>
                  <a:lnTo>
                    <a:pt x="1413" y="1043"/>
                  </a:lnTo>
                  <a:lnTo>
                    <a:pt x="1414" y="1043"/>
                  </a:lnTo>
                  <a:lnTo>
                    <a:pt x="1414" y="1043"/>
                  </a:lnTo>
                  <a:lnTo>
                    <a:pt x="1421" y="1043"/>
                  </a:lnTo>
                  <a:lnTo>
                    <a:pt x="1421" y="1042"/>
                  </a:lnTo>
                  <a:lnTo>
                    <a:pt x="1422" y="1042"/>
                  </a:lnTo>
                  <a:lnTo>
                    <a:pt x="1422" y="1042"/>
                  </a:lnTo>
                  <a:lnTo>
                    <a:pt x="1423" y="1042"/>
                  </a:lnTo>
                  <a:lnTo>
                    <a:pt x="1423" y="1042"/>
                  </a:lnTo>
                  <a:lnTo>
                    <a:pt x="1425" y="1042"/>
                  </a:lnTo>
                  <a:lnTo>
                    <a:pt x="1425" y="1042"/>
                  </a:lnTo>
                  <a:lnTo>
                    <a:pt x="1432" y="1042"/>
                  </a:lnTo>
                  <a:lnTo>
                    <a:pt x="1432" y="1042"/>
                  </a:lnTo>
                  <a:lnTo>
                    <a:pt x="1432" y="1042"/>
                  </a:lnTo>
                  <a:lnTo>
                    <a:pt x="1432" y="1042"/>
                  </a:lnTo>
                  <a:lnTo>
                    <a:pt x="1432" y="1042"/>
                  </a:lnTo>
                  <a:lnTo>
                    <a:pt x="1432" y="1042"/>
                  </a:lnTo>
                  <a:lnTo>
                    <a:pt x="1434" y="1042"/>
                  </a:lnTo>
                  <a:lnTo>
                    <a:pt x="1434" y="1041"/>
                  </a:lnTo>
                  <a:lnTo>
                    <a:pt x="1434" y="1041"/>
                  </a:lnTo>
                  <a:lnTo>
                    <a:pt x="1434"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6" y="1040"/>
                  </a:lnTo>
                  <a:lnTo>
                    <a:pt x="1436" y="899"/>
                  </a:lnTo>
                  <a:lnTo>
                    <a:pt x="1437" y="899"/>
                  </a:lnTo>
                  <a:lnTo>
                    <a:pt x="1437" y="899"/>
                  </a:lnTo>
                  <a:lnTo>
                    <a:pt x="1438" y="899"/>
                  </a:lnTo>
                  <a:lnTo>
                    <a:pt x="1438" y="1039"/>
                  </a:lnTo>
                  <a:lnTo>
                    <a:pt x="1438" y="1039"/>
                  </a:lnTo>
                  <a:lnTo>
                    <a:pt x="1438" y="1039"/>
                  </a:lnTo>
                  <a:lnTo>
                    <a:pt x="1438" y="1039"/>
                  </a:lnTo>
                  <a:lnTo>
                    <a:pt x="1438" y="1038"/>
                  </a:lnTo>
                  <a:lnTo>
                    <a:pt x="1438" y="1038"/>
                  </a:lnTo>
                  <a:lnTo>
                    <a:pt x="1438" y="1038"/>
                  </a:lnTo>
                  <a:lnTo>
                    <a:pt x="1439" y="1038"/>
                  </a:lnTo>
                  <a:lnTo>
                    <a:pt x="1439" y="1038"/>
                  </a:lnTo>
                  <a:lnTo>
                    <a:pt x="1441" y="1038"/>
                  </a:lnTo>
                  <a:lnTo>
                    <a:pt x="1441" y="1038"/>
                  </a:lnTo>
                  <a:lnTo>
                    <a:pt x="1453" y="1038"/>
                  </a:lnTo>
                  <a:lnTo>
                    <a:pt x="1453" y="1038"/>
                  </a:lnTo>
                  <a:lnTo>
                    <a:pt x="1453" y="1038"/>
                  </a:lnTo>
                  <a:lnTo>
                    <a:pt x="1453" y="1037"/>
                  </a:lnTo>
                  <a:lnTo>
                    <a:pt x="1453" y="1037"/>
                  </a:lnTo>
                  <a:lnTo>
                    <a:pt x="1453" y="1037"/>
                  </a:lnTo>
                  <a:lnTo>
                    <a:pt x="1454" y="1037"/>
                  </a:lnTo>
                  <a:lnTo>
                    <a:pt x="1454" y="1036"/>
                  </a:lnTo>
                  <a:lnTo>
                    <a:pt x="1455" y="1036"/>
                  </a:lnTo>
                  <a:lnTo>
                    <a:pt x="1455" y="899"/>
                  </a:lnTo>
                  <a:lnTo>
                    <a:pt x="1455" y="899"/>
                  </a:lnTo>
                  <a:lnTo>
                    <a:pt x="1455" y="899"/>
                  </a:lnTo>
                  <a:lnTo>
                    <a:pt x="1455" y="899"/>
                  </a:lnTo>
                  <a:lnTo>
                    <a:pt x="1455" y="1036"/>
                  </a:lnTo>
                  <a:lnTo>
                    <a:pt x="1455" y="1036"/>
                  </a:lnTo>
                  <a:lnTo>
                    <a:pt x="1455" y="1036"/>
                  </a:lnTo>
                  <a:lnTo>
                    <a:pt x="1456" y="1036"/>
                  </a:lnTo>
                  <a:lnTo>
                    <a:pt x="1456" y="1036"/>
                  </a:lnTo>
                  <a:lnTo>
                    <a:pt x="1457" y="1036"/>
                  </a:lnTo>
                  <a:lnTo>
                    <a:pt x="1457" y="1035"/>
                  </a:lnTo>
                  <a:lnTo>
                    <a:pt x="1457" y="1035"/>
                  </a:lnTo>
                  <a:lnTo>
                    <a:pt x="1457" y="1035"/>
                  </a:lnTo>
                  <a:lnTo>
                    <a:pt x="1474" y="1035"/>
                  </a:lnTo>
                  <a:lnTo>
                    <a:pt x="1474" y="1034"/>
                  </a:lnTo>
                  <a:lnTo>
                    <a:pt x="1474" y="1034"/>
                  </a:lnTo>
                  <a:lnTo>
                    <a:pt x="1474" y="1034"/>
                  </a:lnTo>
                  <a:lnTo>
                    <a:pt x="1474" y="1034"/>
                  </a:lnTo>
                  <a:lnTo>
                    <a:pt x="1474" y="1033"/>
                  </a:lnTo>
                  <a:lnTo>
                    <a:pt x="1475" y="1033"/>
                  </a:lnTo>
                  <a:lnTo>
                    <a:pt x="1475" y="1033"/>
                  </a:lnTo>
                  <a:lnTo>
                    <a:pt x="1475" y="1033"/>
                  </a:lnTo>
                  <a:lnTo>
                    <a:pt x="1475" y="1032"/>
                  </a:lnTo>
                  <a:lnTo>
                    <a:pt x="1475" y="1032"/>
                  </a:lnTo>
                  <a:lnTo>
                    <a:pt x="1475" y="1032"/>
                  </a:lnTo>
                  <a:lnTo>
                    <a:pt x="1476" y="1032"/>
                  </a:lnTo>
                  <a:lnTo>
                    <a:pt x="1476" y="1032"/>
                  </a:lnTo>
                  <a:lnTo>
                    <a:pt x="1476" y="1032"/>
                  </a:lnTo>
                  <a:lnTo>
                    <a:pt x="1476" y="1031"/>
                  </a:lnTo>
                  <a:lnTo>
                    <a:pt x="1478" y="1031"/>
                  </a:lnTo>
                  <a:lnTo>
                    <a:pt x="1478" y="1029"/>
                  </a:lnTo>
                  <a:lnTo>
                    <a:pt x="1478" y="1029"/>
                  </a:lnTo>
                  <a:lnTo>
                    <a:pt x="1478" y="1029"/>
                  </a:lnTo>
                  <a:lnTo>
                    <a:pt x="1478" y="1029"/>
                  </a:lnTo>
                  <a:lnTo>
                    <a:pt x="1478" y="1029"/>
                  </a:lnTo>
                  <a:lnTo>
                    <a:pt x="1478" y="1029"/>
                  </a:lnTo>
                  <a:lnTo>
                    <a:pt x="1478" y="1029"/>
                  </a:lnTo>
                  <a:lnTo>
                    <a:pt x="1478" y="1029"/>
                  </a:lnTo>
                  <a:lnTo>
                    <a:pt x="1478" y="1028"/>
                  </a:lnTo>
                  <a:lnTo>
                    <a:pt x="1479" y="1028"/>
                  </a:lnTo>
                  <a:lnTo>
                    <a:pt x="1479" y="1027"/>
                  </a:lnTo>
                  <a:lnTo>
                    <a:pt x="1482" y="1027"/>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3" y="1026"/>
                  </a:lnTo>
                  <a:lnTo>
                    <a:pt x="1483" y="1026"/>
                  </a:lnTo>
                  <a:lnTo>
                    <a:pt x="1483" y="1026"/>
                  </a:lnTo>
                  <a:lnTo>
                    <a:pt x="1483" y="1026"/>
                  </a:lnTo>
                  <a:lnTo>
                    <a:pt x="1483" y="1026"/>
                  </a:lnTo>
                  <a:lnTo>
                    <a:pt x="1483" y="1025"/>
                  </a:lnTo>
                  <a:lnTo>
                    <a:pt x="1483" y="1025"/>
                  </a:lnTo>
                  <a:lnTo>
                    <a:pt x="1483" y="1024"/>
                  </a:lnTo>
                  <a:lnTo>
                    <a:pt x="1483" y="1024"/>
                  </a:lnTo>
                  <a:lnTo>
                    <a:pt x="1483" y="1024"/>
                  </a:lnTo>
                  <a:lnTo>
                    <a:pt x="1484" y="1024"/>
                  </a:lnTo>
                  <a:lnTo>
                    <a:pt x="1484" y="1021"/>
                  </a:lnTo>
                  <a:lnTo>
                    <a:pt x="1484" y="1021"/>
                  </a:lnTo>
                  <a:lnTo>
                    <a:pt x="1484" y="1020"/>
                  </a:lnTo>
                  <a:lnTo>
                    <a:pt x="1484" y="1020"/>
                  </a:lnTo>
                  <a:lnTo>
                    <a:pt x="1484" y="1020"/>
                  </a:lnTo>
                  <a:lnTo>
                    <a:pt x="1484" y="1020"/>
                  </a:lnTo>
                  <a:lnTo>
                    <a:pt x="1484" y="1020"/>
                  </a:lnTo>
                  <a:lnTo>
                    <a:pt x="1484" y="1020"/>
                  </a:lnTo>
                  <a:lnTo>
                    <a:pt x="1484" y="1019"/>
                  </a:lnTo>
                  <a:lnTo>
                    <a:pt x="1484" y="1019"/>
                  </a:lnTo>
                  <a:lnTo>
                    <a:pt x="1484" y="1017"/>
                  </a:lnTo>
                  <a:lnTo>
                    <a:pt x="1484" y="1017"/>
                  </a:lnTo>
                  <a:lnTo>
                    <a:pt x="1484" y="1017"/>
                  </a:lnTo>
                  <a:lnTo>
                    <a:pt x="1484" y="1017"/>
                  </a:lnTo>
                  <a:lnTo>
                    <a:pt x="1484" y="1017"/>
                  </a:lnTo>
                  <a:lnTo>
                    <a:pt x="1485" y="1017"/>
                  </a:lnTo>
                  <a:lnTo>
                    <a:pt x="1485" y="1016"/>
                  </a:lnTo>
                  <a:lnTo>
                    <a:pt x="1485" y="1016"/>
                  </a:lnTo>
                  <a:lnTo>
                    <a:pt x="1485" y="1016"/>
                  </a:lnTo>
                  <a:lnTo>
                    <a:pt x="1485" y="1016"/>
                  </a:lnTo>
                  <a:lnTo>
                    <a:pt x="1485" y="1014"/>
                  </a:lnTo>
                  <a:lnTo>
                    <a:pt x="1486" y="1014"/>
                  </a:lnTo>
                  <a:lnTo>
                    <a:pt x="1486" y="1014"/>
                  </a:lnTo>
                  <a:lnTo>
                    <a:pt x="1487" y="1014"/>
                  </a:lnTo>
                  <a:lnTo>
                    <a:pt x="1487" y="1014"/>
                  </a:lnTo>
                  <a:lnTo>
                    <a:pt x="1489" y="1014"/>
                  </a:lnTo>
                  <a:lnTo>
                    <a:pt x="1489" y="1014"/>
                  </a:lnTo>
                  <a:lnTo>
                    <a:pt x="1495" y="1014"/>
                  </a:lnTo>
                  <a:lnTo>
                    <a:pt x="1495" y="1012"/>
                  </a:lnTo>
                  <a:lnTo>
                    <a:pt x="1507" y="1012"/>
                  </a:lnTo>
                  <a:lnTo>
                    <a:pt x="1507" y="1012"/>
                  </a:lnTo>
                  <a:lnTo>
                    <a:pt x="1535" y="1012"/>
                  </a:lnTo>
                  <a:lnTo>
                    <a:pt x="1535" y="899"/>
                  </a:lnTo>
                  <a:lnTo>
                    <a:pt x="1535" y="899"/>
                  </a:lnTo>
                  <a:lnTo>
                    <a:pt x="1535" y="899"/>
                  </a:lnTo>
                  <a:lnTo>
                    <a:pt x="1535" y="899"/>
                  </a:lnTo>
                  <a:lnTo>
                    <a:pt x="1535" y="1011"/>
                  </a:lnTo>
                  <a:lnTo>
                    <a:pt x="1536" y="1011"/>
                  </a:lnTo>
                  <a:lnTo>
                    <a:pt x="1536" y="899"/>
                  </a:lnTo>
                  <a:lnTo>
                    <a:pt x="1536" y="899"/>
                  </a:lnTo>
                  <a:lnTo>
                    <a:pt x="1536" y="899"/>
                  </a:lnTo>
                  <a:lnTo>
                    <a:pt x="1537" y="899"/>
                  </a:lnTo>
                  <a:lnTo>
                    <a:pt x="1537" y="1011"/>
                  </a:lnTo>
                  <a:lnTo>
                    <a:pt x="1538" y="1011"/>
                  </a:lnTo>
                  <a:lnTo>
                    <a:pt x="1538" y="899"/>
                  </a:lnTo>
                  <a:lnTo>
                    <a:pt x="1539" y="899"/>
                  </a:lnTo>
                  <a:lnTo>
                    <a:pt x="1539" y="899"/>
                  </a:lnTo>
                  <a:lnTo>
                    <a:pt x="1541" y="899"/>
                  </a:lnTo>
                  <a:lnTo>
                    <a:pt x="1541" y="899"/>
                  </a:lnTo>
                  <a:lnTo>
                    <a:pt x="1544" y="899"/>
                  </a:lnTo>
                  <a:lnTo>
                    <a:pt x="1544" y="899"/>
                  </a:lnTo>
                  <a:lnTo>
                    <a:pt x="1549" y="899"/>
                  </a:lnTo>
                  <a:lnTo>
                    <a:pt x="1549" y="1011"/>
                  </a:lnTo>
                  <a:lnTo>
                    <a:pt x="1558" y="1011"/>
                  </a:lnTo>
                  <a:lnTo>
                    <a:pt x="1558" y="899"/>
                  </a:lnTo>
                  <a:lnTo>
                    <a:pt x="1576" y="899"/>
                  </a:lnTo>
                  <a:lnTo>
                    <a:pt x="1576" y="899"/>
                  </a:lnTo>
                  <a:lnTo>
                    <a:pt x="1626" y="899"/>
                  </a:lnTo>
                  <a:lnTo>
                    <a:pt x="1626" y="1010"/>
                  </a:lnTo>
                  <a:lnTo>
                    <a:pt x="1628" y="1010"/>
                  </a:lnTo>
                  <a:lnTo>
                    <a:pt x="1628" y="1010"/>
                  </a:lnTo>
                  <a:lnTo>
                    <a:pt x="1631" y="1010"/>
                  </a:lnTo>
                  <a:lnTo>
                    <a:pt x="1631" y="1010"/>
                  </a:lnTo>
                  <a:lnTo>
                    <a:pt x="1637" y="1010"/>
                  </a:lnTo>
                  <a:lnTo>
                    <a:pt x="1637" y="1010"/>
                  </a:lnTo>
                  <a:lnTo>
                    <a:pt x="1679" y="1010"/>
                  </a:lnTo>
                  <a:lnTo>
                    <a:pt x="1679" y="1010"/>
                  </a:lnTo>
                  <a:lnTo>
                    <a:pt x="1679" y="1010"/>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81" y="1007"/>
                  </a:lnTo>
                  <a:lnTo>
                    <a:pt x="1681" y="1007"/>
                  </a:lnTo>
                  <a:lnTo>
                    <a:pt x="1683" y="1007"/>
                  </a:lnTo>
                  <a:lnTo>
                    <a:pt x="1683" y="899"/>
                  </a:lnTo>
                  <a:lnTo>
                    <a:pt x="1687" y="899"/>
                  </a:lnTo>
                  <a:lnTo>
                    <a:pt x="1687" y="899"/>
                  </a:lnTo>
                  <a:lnTo>
                    <a:pt x="1695" y="899"/>
                  </a:lnTo>
                  <a:lnTo>
                    <a:pt x="1695" y="1006"/>
                  </a:lnTo>
                  <a:lnTo>
                    <a:pt x="1695" y="1006"/>
                  </a:lnTo>
                  <a:lnTo>
                    <a:pt x="1695" y="1006"/>
                  </a:lnTo>
                  <a:lnTo>
                    <a:pt x="1698" y="1006"/>
                  </a:lnTo>
                  <a:lnTo>
                    <a:pt x="1698" y="1005"/>
                  </a:lnTo>
                  <a:lnTo>
                    <a:pt x="1698" y="1005"/>
                  </a:lnTo>
                  <a:lnTo>
                    <a:pt x="1698" y="1005"/>
                  </a:lnTo>
                  <a:lnTo>
                    <a:pt x="1699" y="1005"/>
                  </a:lnTo>
                  <a:lnTo>
                    <a:pt x="1699" y="1004"/>
                  </a:lnTo>
                  <a:lnTo>
                    <a:pt x="1699" y="1004"/>
                  </a:lnTo>
                  <a:lnTo>
                    <a:pt x="1699" y="1004"/>
                  </a:lnTo>
                  <a:lnTo>
                    <a:pt x="1699" y="1004"/>
                  </a:lnTo>
                  <a:lnTo>
                    <a:pt x="1699" y="1003"/>
                  </a:lnTo>
                  <a:lnTo>
                    <a:pt x="1699" y="1003"/>
                  </a:lnTo>
                  <a:lnTo>
                    <a:pt x="1699" y="999"/>
                  </a:lnTo>
                  <a:lnTo>
                    <a:pt x="1699" y="999"/>
                  </a:lnTo>
                  <a:lnTo>
                    <a:pt x="1699" y="999"/>
                  </a:lnTo>
                  <a:lnTo>
                    <a:pt x="1699" y="999"/>
                  </a:lnTo>
                  <a:lnTo>
                    <a:pt x="1699" y="999"/>
                  </a:lnTo>
                  <a:lnTo>
                    <a:pt x="1699" y="999"/>
                  </a:lnTo>
                  <a:lnTo>
                    <a:pt x="1699" y="998"/>
                  </a:lnTo>
                  <a:lnTo>
                    <a:pt x="1699" y="998"/>
                  </a:lnTo>
                  <a:lnTo>
                    <a:pt x="1699" y="997"/>
                  </a:lnTo>
                  <a:lnTo>
                    <a:pt x="1700" y="997"/>
                  </a:lnTo>
                  <a:lnTo>
                    <a:pt x="1700" y="996"/>
                  </a:lnTo>
                  <a:lnTo>
                    <a:pt x="1700" y="996"/>
                  </a:lnTo>
                  <a:lnTo>
                    <a:pt x="1700" y="996"/>
                  </a:lnTo>
                  <a:lnTo>
                    <a:pt x="1700" y="996"/>
                  </a:lnTo>
                  <a:lnTo>
                    <a:pt x="1700" y="996"/>
                  </a:lnTo>
                  <a:lnTo>
                    <a:pt x="1700" y="996"/>
                  </a:lnTo>
                  <a:lnTo>
                    <a:pt x="1700" y="996"/>
                  </a:lnTo>
                  <a:lnTo>
                    <a:pt x="1702" y="996"/>
                  </a:lnTo>
                  <a:lnTo>
                    <a:pt x="1702" y="993"/>
                  </a:lnTo>
                  <a:lnTo>
                    <a:pt x="1702" y="993"/>
                  </a:lnTo>
                  <a:lnTo>
                    <a:pt x="1702" y="993"/>
                  </a:lnTo>
                  <a:lnTo>
                    <a:pt x="1702" y="993"/>
                  </a:lnTo>
                  <a:lnTo>
                    <a:pt x="1702" y="993"/>
                  </a:lnTo>
                  <a:lnTo>
                    <a:pt x="1702" y="993"/>
                  </a:lnTo>
                  <a:lnTo>
                    <a:pt x="1702" y="993"/>
                  </a:lnTo>
                  <a:lnTo>
                    <a:pt x="1702" y="993"/>
                  </a:lnTo>
                  <a:lnTo>
                    <a:pt x="1702" y="993"/>
                  </a:lnTo>
                  <a:lnTo>
                    <a:pt x="1703" y="993"/>
                  </a:lnTo>
                  <a:lnTo>
                    <a:pt x="1703" y="993"/>
                  </a:lnTo>
                  <a:lnTo>
                    <a:pt x="1703" y="993"/>
                  </a:lnTo>
                  <a:lnTo>
                    <a:pt x="1703" y="993"/>
                  </a:lnTo>
                  <a:lnTo>
                    <a:pt x="1706" y="993"/>
                  </a:lnTo>
                  <a:lnTo>
                    <a:pt x="1706" y="992"/>
                  </a:lnTo>
                  <a:lnTo>
                    <a:pt x="1706" y="992"/>
                  </a:lnTo>
                  <a:lnTo>
                    <a:pt x="1706" y="992"/>
                  </a:lnTo>
                  <a:lnTo>
                    <a:pt x="1737" y="992"/>
                  </a:lnTo>
                  <a:lnTo>
                    <a:pt x="1737" y="992"/>
                  </a:lnTo>
                  <a:lnTo>
                    <a:pt x="1799" y="992"/>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800" y="987"/>
                  </a:lnTo>
                  <a:lnTo>
                    <a:pt x="1800" y="987"/>
                  </a:lnTo>
                  <a:lnTo>
                    <a:pt x="1800" y="987"/>
                  </a:lnTo>
                  <a:lnTo>
                    <a:pt x="1800" y="899"/>
                  </a:lnTo>
                  <a:lnTo>
                    <a:pt x="1800" y="899"/>
                  </a:lnTo>
                  <a:lnTo>
                    <a:pt x="1800" y="899"/>
                  </a:lnTo>
                  <a:lnTo>
                    <a:pt x="1800" y="899"/>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1" y="976"/>
                  </a:lnTo>
                  <a:lnTo>
                    <a:pt x="1801" y="976"/>
                  </a:lnTo>
                  <a:lnTo>
                    <a:pt x="1801" y="976"/>
                  </a:lnTo>
                  <a:lnTo>
                    <a:pt x="1801" y="976"/>
                  </a:lnTo>
                  <a:lnTo>
                    <a:pt x="1801" y="976"/>
                  </a:lnTo>
                  <a:lnTo>
                    <a:pt x="1801" y="899"/>
                  </a:lnTo>
                  <a:lnTo>
                    <a:pt x="1801" y="899"/>
                  </a:lnTo>
                  <a:lnTo>
                    <a:pt x="1801" y="899"/>
                  </a:lnTo>
                  <a:lnTo>
                    <a:pt x="1801" y="899"/>
                  </a:lnTo>
                  <a:lnTo>
                    <a:pt x="1801" y="899"/>
                  </a:lnTo>
                  <a:lnTo>
                    <a:pt x="1801" y="899"/>
                  </a:lnTo>
                  <a:lnTo>
                    <a:pt x="1801" y="899"/>
                  </a:lnTo>
                  <a:lnTo>
                    <a:pt x="1802" y="899"/>
                  </a:lnTo>
                  <a:lnTo>
                    <a:pt x="1802" y="899"/>
                  </a:lnTo>
                  <a:lnTo>
                    <a:pt x="1802" y="899"/>
                  </a:lnTo>
                  <a:lnTo>
                    <a:pt x="1802" y="899"/>
                  </a:lnTo>
                  <a:lnTo>
                    <a:pt x="1803" y="899"/>
                  </a:lnTo>
                  <a:lnTo>
                    <a:pt x="1803" y="899"/>
                  </a:lnTo>
                  <a:lnTo>
                    <a:pt x="1804" y="899"/>
                  </a:lnTo>
                  <a:lnTo>
                    <a:pt x="1804" y="899"/>
                  </a:lnTo>
                  <a:lnTo>
                    <a:pt x="1808" y="899"/>
                  </a:lnTo>
                  <a:lnTo>
                    <a:pt x="1808" y="899"/>
                  </a:lnTo>
                  <a:lnTo>
                    <a:pt x="1814" y="899"/>
                  </a:lnTo>
                  <a:lnTo>
                    <a:pt x="1814" y="974"/>
                  </a:lnTo>
                  <a:lnTo>
                    <a:pt x="1814" y="974"/>
                  </a:lnTo>
                  <a:lnTo>
                    <a:pt x="1814" y="970"/>
                  </a:lnTo>
                  <a:lnTo>
                    <a:pt x="1814" y="970"/>
                  </a:lnTo>
                  <a:lnTo>
                    <a:pt x="1814" y="970"/>
                  </a:lnTo>
                  <a:lnTo>
                    <a:pt x="1814" y="970"/>
                  </a:lnTo>
                  <a:lnTo>
                    <a:pt x="1814" y="970"/>
                  </a:lnTo>
                  <a:lnTo>
                    <a:pt x="1815" y="970"/>
                  </a:lnTo>
                  <a:lnTo>
                    <a:pt x="1815" y="968"/>
                  </a:lnTo>
                  <a:lnTo>
                    <a:pt x="1817" y="968"/>
                  </a:lnTo>
                  <a:lnTo>
                    <a:pt x="1817" y="966"/>
                  </a:lnTo>
                  <a:lnTo>
                    <a:pt x="1817" y="966"/>
                  </a:lnTo>
                  <a:lnTo>
                    <a:pt x="1817" y="966"/>
                  </a:lnTo>
                  <a:lnTo>
                    <a:pt x="1820" y="966"/>
                  </a:lnTo>
                  <a:lnTo>
                    <a:pt x="1820" y="966"/>
                  </a:lnTo>
                  <a:lnTo>
                    <a:pt x="1844" y="966"/>
                  </a:lnTo>
                  <a:lnTo>
                    <a:pt x="1844" y="964"/>
                  </a:lnTo>
                  <a:lnTo>
                    <a:pt x="1845" y="964"/>
                  </a:lnTo>
                  <a:lnTo>
                    <a:pt x="1845" y="963"/>
                  </a:lnTo>
                  <a:lnTo>
                    <a:pt x="1845" y="963"/>
                  </a:lnTo>
                  <a:lnTo>
                    <a:pt x="1845" y="963"/>
                  </a:lnTo>
                  <a:lnTo>
                    <a:pt x="1846" y="963"/>
                  </a:lnTo>
                  <a:lnTo>
                    <a:pt x="1846" y="963"/>
                  </a:lnTo>
                  <a:lnTo>
                    <a:pt x="1847" y="963"/>
                  </a:lnTo>
                  <a:lnTo>
                    <a:pt x="1847" y="963"/>
                  </a:lnTo>
                  <a:lnTo>
                    <a:pt x="1852" y="963"/>
                  </a:lnTo>
                  <a:lnTo>
                    <a:pt x="1852" y="960"/>
                  </a:lnTo>
                  <a:lnTo>
                    <a:pt x="1852" y="960"/>
                  </a:lnTo>
                  <a:lnTo>
                    <a:pt x="1852" y="899"/>
                  </a:lnTo>
                  <a:lnTo>
                    <a:pt x="1852" y="899"/>
                  </a:lnTo>
                  <a:lnTo>
                    <a:pt x="1852" y="899"/>
                  </a:lnTo>
                  <a:lnTo>
                    <a:pt x="1852" y="899"/>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58"/>
                  </a:lnTo>
                  <a:lnTo>
                    <a:pt x="1852" y="958"/>
                  </a:lnTo>
                  <a:lnTo>
                    <a:pt x="1852" y="958"/>
                  </a:lnTo>
                  <a:lnTo>
                    <a:pt x="1852" y="958"/>
                  </a:lnTo>
                  <a:lnTo>
                    <a:pt x="1852" y="958"/>
                  </a:lnTo>
                  <a:lnTo>
                    <a:pt x="1852" y="958"/>
                  </a:lnTo>
                  <a:lnTo>
                    <a:pt x="1852" y="958"/>
                  </a:lnTo>
                  <a:lnTo>
                    <a:pt x="1852" y="958"/>
                  </a:lnTo>
                  <a:lnTo>
                    <a:pt x="1852" y="956"/>
                  </a:lnTo>
                  <a:lnTo>
                    <a:pt x="1852" y="956"/>
                  </a:lnTo>
                  <a:lnTo>
                    <a:pt x="1852" y="954"/>
                  </a:lnTo>
                  <a:lnTo>
                    <a:pt x="1852" y="954"/>
                  </a:lnTo>
                  <a:lnTo>
                    <a:pt x="1852" y="954"/>
                  </a:lnTo>
                  <a:lnTo>
                    <a:pt x="1852" y="954"/>
                  </a:lnTo>
                  <a:lnTo>
                    <a:pt x="1852" y="954"/>
                  </a:lnTo>
                  <a:lnTo>
                    <a:pt x="1853" y="954"/>
                  </a:lnTo>
                  <a:lnTo>
                    <a:pt x="1853" y="954"/>
                  </a:lnTo>
                  <a:lnTo>
                    <a:pt x="1853" y="954"/>
                  </a:lnTo>
                  <a:lnTo>
                    <a:pt x="1853" y="952"/>
                  </a:lnTo>
                  <a:lnTo>
                    <a:pt x="1854" y="952"/>
                  </a:lnTo>
                  <a:lnTo>
                    <a:pt x="1854" y="952"/>
                  </a:lnTo>
                  <a:lnTo>
                    <a:pt x="1855" y="952"/>
                  </a:lnTo>
                  <a:lnTo>
                    <a:pt x="1855" y="952"/>
                  </a:lnTo>
                  <a:lnTo>
                    <a:pt x="1860" y="952"/>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1" y="948"/>
                  </a:lnTo>
                  <a:lnTo>
                    <a:pt x="1861" y="948"/>
                  </a:lnTo>
                  <a:lnTo>
                    <a:pt x="1863" y="948"/>
                  </a:lnTo>
                  <a:lnTo>
                    <a:pt x="1863" y="948"/>
                  </a:lnTo>
                  <a:lnTo>
                    <a:pt x="1868" y="948"/>
                  </a:lnTo>
                  <a:lnTo>
                    <a:pt x="1868" y="948"/>
                  </a:lnTo>
                  <a:lnTo>
                    <a:pt x="1870" y="948"/>
                  </a:lnTo>
                  <a:lnTo>
                    <a:pt x="1870" y="946"/>
                  </a:lnTo>
                  <a:lnTo>
                    <a:pt x="1870" y="946"/>
                  </a:lnTo>
                  <a:lnTo>
                    <a:pt x="1870" y="946"/>
                  </a:lnTo>
                  <a:lnTo>
                    <a:pt x="1870" y="946"/>
                  </a:lnTo>
                  <a:lnTo>
                    <a:pt x="1870" y="945"/>
                  </a:lnTo>
                  <a:lnTo>
                    <a:pt x="1870" y="945"/>
                  </a:lnTo>
                  <a:lnTo>
                    <a:pt x="1870" y="945"/>
                  </a:lnTo>
                  <a:lnTo>
                    <a:pt x="1870" y="945"/>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1"/>
                  </a:lnTo>
                  <a:lnTo>
                    <a:pt x="1890" y="941"/>
                  </a:lnTo>
                  <a:lnTo>
                    <a:pt x="1890" y="941"/>
                  </a:lnTo>
                  <a:lnTo>
                    <a:pt x="1891" y="941"/>
                  </a:lnTo>
                  <a:lnTo>
                    <a:pt x="1891" y="939"/>
                  </a:lnTo>
                  <a:lnTo>
                    <a:pt x="1891" y="939"/>
                  </a:lnTo>
                  <a:lnTo>
                    <a:pt x="1891" y="939"/>
                  </a:lnTo>
                  <a:lnTo>
                    <a:pt x="1894" y="939"/>
                  </a:lnTo>
                  <a:lnTo>
                    <a:pt x="1894" y="939"/>
                  </a:lnTo>
                  <a:lnTo>
                    <a:pt x="1895" y="939"/>
                  </a:lnTo>
                  <a:lnTo>
                    <a:pt x="1895" y="939"/>
                  </a:lnTo>
                  <a:lnTo>
                    <a:pt x="1901" y="939"/>
                  </a:lnTo>
                  <a:lnTo>
                    <a:pt x="1901" y="938"/>
                  </a:lnTo>
                  <a:lnTo>
                    <a:pt x="1901" y="938"/>
                  </a:lnTo>
                  <a:lnTo>
                    <a:pt x="1901" y="938"/>
                  </a:lnTo>
                  <a:lnTo>
                    <a:pt x="1901" y="938"/>
                  </a:lnTo>
                  <a:lnTo>
                    <a:pt x="1901" y="938"/>
                  </a:lnTo>
                  <a:lnTo>
                    <a:pt x="1901" y="938"/>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936"/>
                  </a:lnTo>
                  <a:lnTo>
                    <a:pt x="1903" y="936"/>
                  </a:lnTo>
                  <a:lnTo>
                    <a:pt x="1903" y="934"/>
                  </a:lnTo>
                  <a:lnTo>
                    <a:pt x="1903" y="934"/>
                  </a:lnTo>
                  <a:lnTo>
                    <a:pt x="1903" y="934"/>
                  </a:lnTo>
                  <a:lnTo>
                    <a:pt x="1903" y="934"/>
                  </a:lnTo>
                  <a:lnTo>
                    <a:pt x="1903" y="934"/>
                  </a:lnTo>
                  <a:lnTo>
                    <a:pt x="1903" y="934"/>
                  </a:lnTo>
                  <a:lnTo>
                    <a:pt x="1903" y="934"/>
                  </a:lnTo>
                  <a:lnTo>
                    <a:pt x="1904" y="934"/>
                  </a:lnTo>
                  <a:lnTo>
                    <a:pt x="1904" y="934"/>
                  </a:lnTo>
                  <a:lnTo>
                    <a:pt x="1904" y="934"/>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5" y="932"/>
                  </a:lnTo>
                  <a:lnTo>
                    <a:pt x="1905" y="932"/>
                  </a:lnTo>
                  <a:lnTo>
                    <a:pt x="1906" y="932"/>
                  </a:lnTo>
                  <a:lnTo>
                    <a:pt x="1906" y="932"/>
                  </a:lnTo>
                  <a:lnTo>
                    <a:pt x="1907" y="932"/>
                  </a:lnTo>
                  <a:lnTo>
                    <a:pt x="1907" y="932"/>
                  </a:lnTo>
                  <a:lnTo>
                    <a:pt x="1907" y="932"/>
                  </a:lnTo>
                  <a:lnTo>
                    <a:pt x="1907" y="932"/>
                  </a:lnTo>
                  <a:lnTo>
                    <a:pt x="1909" y="932"/>
                  </a:lnTo>
                  <a:lnTo>
                    <a:pt x="1909" y="932"/>
                  </a:lnTo>
                  <a:lnTo>
                    <a:pt x="1910" y="932"/>
                  </a:lnTo>
                  <a:lnTo>
                    <a:pt x="1910" y="932"/>
                  </a:lnTo>
                  <a:lnTo>
                    <a:pt x="1912" y="932"/>
                  </a:lnTo>
                  <a:lnTo>
                    <a:pt x="1912" y="932"/>
                  </a:lnTo>
                  <a:lnTo>
                    <a:pt x="1926" y="932"/>
                  </a:lnTo>
                  <a:lnTo>
                    <a:pt x="1926" y="929"/>
                  </a:lnTo>
                  <a:lnTo>
                    <a:pt x="1927" y="929"/>
                  </a:lnTo>
                  <a:lnTo>
                    <a:pt x="1927" y="929"/>
                  </a:lnTo>
                  <a:lnTo>
                    <a:pt x="1929" y="929"/>
                  </a:lnTo>
                  <a:lnTo>
                    <a:pt x="1929" y="929"/>
                  </a:lnTo>
                  <a:lnTo>
                    <a:pt x="1936" y="929"/>
                  </a:lnTo>
                  <a:lnTo>
                    <a:pt x="1936" y="929"/>
                  </a:lnTo>
                  <a:lnTo>
                    <a:pt x="1943" y="929"/>
                  </a:lnTo>
                  <a:lnTo>
                    <a:pt x="1943" y="925"/>
                  </a:lnTo>
                  <a:lnTo>
                    <a:pt x="1943" y="925"/>
                  </a:lnTo>
                  <a:lnTo>
                    <a:pt x="1943" y="925"/>
                  </a:lnTo>
                  <a:lnTo>
                    <a:pt x="1944" y="925"/>
                  </a:lnTo>
                  <a:lnTo>
                    <a:pt x="1944" y="924"/>
                  </a:lnTo>
                  <a:lnTo>
                    <a:pt x="1944" y="924"/>
                  </a:lnTo>
                  <a:lnTo>
                    <a:pt x="1944" y="924"/>
                  </a:lnTo>
                  <a:lnTo>
                    <a:pt x="1944" y="924"/>
                  </a:lnTo>
                  <a:lnTo>
                    <a:pt x="1944" y="921"/>
                  </a:lnTo>
                  <a:lnTo>
                    <a:pt x="1944" y="921"/>
                  </a:lnTo>
                  <a:lnTo>
                    <a:pt x="1944" y="921"/>
                  </a:lnTo>
                  <a:lnTo>
                    <a:pt x="1944" y="921"/>
                  </a:lnTo>
                  <a:lnTo>
                    <a:pt x="1944" y="921"/>
                  </a:lnTo>
                  <a:lnTo>
                    <a:pt x="1944" y="921"/>
                  </a:lnTo>
                  <a:lnTo>
                    <a:pt x="1944" y="921"/>
                  </a:lnTo>
                  <a:lnTo>
                    <a:pt x="1944" y="921"/>
                  </a:lnTo>
                  <a:lnTo>
                    <a:pt x="1944" y="920"/>
                  </a:lnTo>
                  <a:lnTo>
                    <a:pt x="1944" y="920"/>
                  </a:lnTo>
                  <a:lnTo>
                    <a:pt x="1944" y="920"/>
                  </a:lnTo>
                  <a:lnTo>
                    <a:pt x="1945" y="920"/>
                  </a:lnTo>
                  <a:lnTo>
                    <a:pt x="1945" y="920"/>
                  </a:lnTo>
                  <a:lnTo>
                    <a:pt x="1945" y="920"/>
                  </a:lnTo>
                  <a:lnTo>
                    <a:pt x="1945" y="920"/>
                  </a:lnTo>
                  <a:lnTo>
                    <a:pt x="1945" y="920"/>
                  </a:lnTo>
                  <a:lnTo>
                    <a:pt x="1945" y="920"/>
                  </a:lnTo>
                  <a:lnTo>
                    <a:pt x="1945" y="920"/>
                  </a:lnTo>
                  <a:lnTo>
                    <a:pt x="1945" y="920"/>
                  </a:lnTo>
                  <a:lnTo>
                    <a:pt x="1945" y="920"/>
                  </a:lnTo>
                  <a:lnTo>
                    <a:pt x="1945" y="899"/>
                  </a:lnTo>
                  <a:lnTo>
                    <a:pt x="1945" y="899"/>
                  </a:lnTo>
                  <a:lnTo>
                    <a:pt x="1945" y="899"/>
                  </a:lnTo>
                  <a:lnTo>
                    <a:pt x="1945" y="899"/>
                  </a:lnTo>
                  <a:lnTo>
                    <a:pt x="1945" y="899"/>
                  </a:lnTo>
                  <a:lnTo>
                    <a:pt x="1945" y="899"/>
                  </a:lnTo>
                  <a:lnTo>
                    <a:pt x="1945" y="916"/>
                  </a:lnTo>
                  <a:lnTo>
                    <a:pt x="1945" y="916"/>
                  </a:lnTo>
                  <a:lnTo>
                    <a:pt x="1945" y="916"/>
                  </a:lnTo>
                  <a:lnTo>
                    <a:pt x="1945" y="916"/>
                  </a:lnTo>
                  <a:lnTo>
                    <a:pt x="1945" y="916"/>
                  </a:lnTo>
                  <a:lnTo>
                    <a:pt x="1945" y="916"/>
                  </a:lnTo>
                  <a:lnTo>
                    <a:pt x="1945" y="916"/>
                  </a:lnTo>
                  <a:lnTo>
                    <a:pt x="1948" y="916"/>
                  </a:lnTo>
                  <a:lnTo>
                    <a:pt x="1948" y="916"/>
                  </a:lnTo>
                  <a:lnTo>
                    <a:pt x="1948" y="916"/>
                  </a:lnTo>
                  <a:lnTo>
                    <a:pt x="1948" y="916"/>
                  </a:lnTo>
                  <a:lnTo>
                    <a:pt x="1948" y="916"/>
                  </a:lnTo>
                  <a:lnTo>
                    <a:pt x="1948" y="916"/>
                  </a:lnTo>
                  <a:lnTo>
                    <a:pt x="1948" y="916"/>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51" y="915"/>
                  </a:lnTo>
                  <a:lnTo>
                    <a:pt x="1951" y="915"/>
                  </a:lnTo>
                  <a:lnTo>
                    <a:pt x="1951" y="915"/>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5" y="910"/>
                  </a:lnTo>
                  <a:lnTo>
                    <a:pt x="1955" y="910"/>
                  </a:lnTo>
                  <a:lnTo>
                    <a:pt x="1958" y="910"/>
                  </a:lnTo>
                  <a:lnTo>
                    <a:pt x="1958" y="910"/>
                  </a:lnTo>
                  <a:lnTo>
                    <a:pt x="1963" y="910"/>
                  </a:lnTo>
                  <a:lnTo>
                    <a:pt x="1963" y="910"/>
                  </a:lnTo>
                  <a:lnTo>
                    <a:pt x="1968" y="910"/>
                  </a:lnTo>
                  <a:lnTo>
                    <a:pt x="1968" y="910"/>
                  </a:lnTo>
                  <a:lnTo>
                    <a:pt x="2021" y="910"/>
                  </a:lnTo>
                  <a:lnTo>
                    <a:pt x="2021" y="910"/>
                  </a:lnTo>
                  <a:lnTo>
                    <a:pt x="2032" y="910"/>
                  </a:lnTo>
                  <a:lnTo>
                    <a:pt x="2032" y="910"/>
                  </a:lnTo>
                  <a:lnTo>
                    <a:pt x="2055" y="910"/>
                  </a:lnTo>
                  <a:lnTo>
                    <a:pt x="2055" y="908"/>
                  </a:lnTo>
                  <a:lnTo>
                    <a:pt x="2055" y="908"/>
                  </a:lnTo>
                  <a:lnTo>
                    <a:pt x="2055" y="908"/>
                  </a:lnTo>
                  <a:lnTo>
                    <a:pt x="2055" y="908"/>
                  </a:lnTo>
                  <a:lnTo>
                    <a:pt x="2055" y="908"/>
                  </a:lnTo>
                  <a:lnTo>
                    <a:pt x="2055" y="908"/>
                  </a:lnTo>
                  <a:lnTo>
                    <a:pt x="2055" y="908"/>
                  </a:lnTo>
                  <a:lnTo>
                    <a:pt x="2055" y="908"/>
                  </a:lnTo>
                  <a:lnTo>
                    <a:pt x="2055" y="907"/>
                  </a:lnTo>
                  <a:lnTo>
                    <a:pt x="2055" y="907"/>
                  </a:lnTo>
                  <a:lnTo>
                    <a:pt x="2055"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9"/>
                  </a:lnTo>
                  <a:lnTo>
                    <a:pt x="2058" y="899"/>
                  </a:lnTo>
                  <a:lnTo>
                    <a:pt x="2058" y="899"/>
                  </a:lnTo>
                  <a:lnTo>
                    <a:pt x="2058" y="899"/>
                  </a:lnTo>
                  <a:lnTo>
                    <a:pt x="2058" y="899"/>
                  </a:lnTo>
                  <a:lnTo>
                    <a:pt x="2058" y="899"/>
                  </a:lnTo>
                  <a:lnTo>
                    <a:pt x="2058" y="896"/>
                  </a:lnTo>
                  <a:lnTo>
                    <a:pt x="2059" y="896"/>
                  </a:lnTo>
                  <a:lnTo>
                    <a:pt x="2059" y="894"/>
                  </a:lnTo>
                  <a:lnTo>
                    <a:pt x="2059" y="894"/>
                  </a:lnTo>
                  <a:lnTo>
                    <a:pt x="2059" y="894"/>
                  </a:lnTo>
                  <a:lnTo>
                    <a:pt x="2059" y="894"/>
                  </a:lnTo>
                  <a:lnTo>
                    <a:pt x="2059" y="893"/>
                  </a:lnTo>
                  <a:lnTo>
                    <a:pt x="2059" y="893"/>
                  </a:lnTo>
                  <a:lnTo>
                    <a:pt x="2059" y="893"/>
                  </a:lnTo>
                  <a:lnTo>
                    <a:pt x="2059" y="893"/>
                  </a:lnTo>
                  <a:lnTo>
                    <a:pt x="2059" y="892"/>
                  </a:lnTo>
                  <a:lnTo>
                    <a:pt x="2059" y="892"/>
                  </a:lnTo>
                  <a:lnTo>
                    <a:pt x="2059" y="892"/>
                  </a:lnTo>
                  <a:lnTo>
                    <a:pt x="2059" y="892"/>
                  </a:lnTo>
                  <a:lnTo>
                    <a:pt x="2059" y="892"/>
                  </a:lnTo>
                  <a:lnTo>
                    <a:pt x="2060" y="892"/>
                  </a:lnTo>
                  <a:lnTo>
                    <a:pt x="2060" y="892"/>
                  </a:lnTo>
                  <a:lnTo>
                    <a:pt x="2060" y="892"/>
                  </a:lnTo>
                  <a:lnTo>
                    <a:pt x="2060" y="892"/>
                  </a:lnTo>
                  <a:lnTo>
                    <a:pt x="2061" y="892"/>
                  </a:lnTo>
                  <a:lnTo>
                    <a:pt x="2061" y="892"/>
                  </a:lnTo>
                  <a:lnTo>
                    <a:pt x="2064" y="892"/>
                  </a:lnTo>
                  <a:lnTo>
                    <a:pt x="2064" y="892"/>
                  </a:lnTo>
                  <a:lnTo>
                    <a:pt x="2077" y="892"/>
                  </a:lnTo>
                  <a:lnTo>
                    <a:pt x="2077" y="899"/>
                  </a:lnTo>
                  <a:lnTo>
                    <a:pt x="2077" y="899"/>
                  </a:lnTo>
                  <a:lnTo>
                    <a:pt x="2077" y="899"/>
                  </a:lnTo>
                  <a:lnTo>
                    <a:pt x="2077" y="899"/>
                  </a:lnTo>
                  <a:lnTo>
                    <a:pt x="2077" y="899"/>
                  </a:lnTo>
                  <a:lnTo>
                    <a:pt x="2077" y="899"/>
                  </a:lnTo>
                  <a:lnTo>
                    <a:pt x="2077" y="889"/>
                  </a:lnTo>
                  <a:lnTo>
                    <a:pt x="2077" y="889"/>
                  </a:lnTo>
                  <a:lnTo>
                    <a:pt x="2077" y="889"/>
                  </a:lnTo>
                  <a:lnTo>
                    <a:pt x="2077" y="889"/>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8" y="887"/>
                  </a:lnTo>
                  <a:lnTo>
                    <a:pt x="2078" y="887"/>
                  </a:lnTo>
                  <a:lnTo>
                    <a:pt x="2078" y="887"/>
                  </a:lnTo>
                  <a:lnTo>
                    <a:pt x="2078" y="887"/>
                  </a:lnTo>
                  <a:lnTo>
                    <a:pt x="2078" y="887"/>
                  </a:lnTo>
                  <a:lnTo>
                    <a:pt x="2078" y="887"/>
                  </a:lnTo>
                  <a:lnTo>
                    <a:pt x="2078" y="887"/>
                  </a:lnTo>
                  <a:lnTo>
                    <a:pt x="2078" y="887"/>
                  </a:lnTo>
                  <a:lnTo>
                    <a:pt x="2079" y="887"/>
                  </a:lnTo>
                  <a:lnTo>
                    <a:pt x="2079" y="887"/>
                  </a:lnTo>
                  <a:lnTo>
                    <a:pt x="2080" y="887"/>
                  </a:lnTo>
                  <a:lnTo>
                    <a:pt x="2080" y="886"/>
                  </a:lnTo>
                  <a:lnTo>
                    <a:pt x="2080" y="886"/>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2" y="885"/>
                  </a:lnTo>
                  <a:lnTo>
                    <a:pt x="2082" y="885"/>
                  </a:lnTo>
                  <a:lnTo>
                    <a:pt x="2082" y="885"/>
                  </a:lnTo>
                  <a:lnTo>
                    <a:pt x="2082" y="885"/>
                  </a:lnTo>
                  <a:lnTo>
                    <a:pt x="2083" y="885"/>
                  </a:lnTo>
                  <a:lnTo>
                    <a:pt x="2083" y="885"/>
                  </a:lnTo>
                  <a:lnTo>
                    <a:pt x="2085" y="885"/>
                  </a:lnTo>
                  <a:lnTo>
                    <a:pt x="2085" y="884"/>
                  </a:lnTo>
                  <a:lnTo>
                    <a:pt x="2085" y="884"/>
                  </a:lnTo>
                  <a:lnTo>
                    <a:pt x="2085" y="884"/>
                  </a:lnTo>
                  <a:lnTo>
                    <a:pt x="2085" y="884"/>
                  </a:lnTo>
                  <a:lnTo>
                    <a:pt x="2085" y="884"/>
                  </a:lnTo>
                  <a:lnTo>
                    <a:pt x="2086" y="884"/>
                  </a:lnTo>
                  <a:lnTo>
                    <a:pt x="2086" y="884"/>
                  </a:lnTo>
                  <a:lnTo>
                    <a:pt x="2086" y="884"/>
                  </a:lnTo>
                  <a:lnTo>
                    <a:pt x="2086" y="884"/>
                  </a:lnTo>
                  <a:lnTo>
                    <a:pt x="2087" y="884"/>
                  </a:lnTo>
                  <a:lnTo>
                    <a:pt x="2087" y="884"/>
                  </a:lnTo>
                  <a:lnTo>
                    <a:pt x="2088" y="884"/>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9" y="883"/>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90" y="882"/>
                  </a:lnTo>
                  <a:lnTo>
                    <a:pt x="2090" y="882"/>
                  </a:lnTo>
                  <a:lnTo>
                    <a:pt x="2090" y="882"/>
                  </a:lnTo>
                  <a:lnTo>
                    <a:pt x="2090" y="882"/>
                  </a:lnTo>
                  <a:lnTo>
                    <a:pt x="2090" y="882"/>
                  </a:lnTo>
                  <a:lnTo>
                    <a:pt x="2090" y="882"/>
                  </a:lnTo>
                  <a:lnTo>
                    <a:pt x="2090" y="882"/>
                  </a:lnTo>
                  <a:lnTo>
                    <a:pt x="2090" y="882"/>
                  </a:lnTo>
                  <a:lnTo>
                    <a:pt x="2090" y="882"/>
                  </a:lnTo>
                  <a:lnTo>
                    <a:pt x="2090"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6" y="882"/>
                  </a:lnTo>
                  <a:lnTo>
                    <a:pt x="2136" y="882"/>
                  </a:lnTo>
                  <a:lnTo>
                    <a:pt x="2138" y="882"/>
                  </a:lnTo>
                  <a:lnTo>
                    <a:pt x="2138" y="881"/>
                  </a:lnTo>
                  <a:lnTo>
                    <a:pt x="2138" y="881"/>
                  </a:lnTo>
                  <a:lnTo>
                    <a:pt x="2138" y="881"/>
                  </a:lnTo>
                  <a:lnTo>
                    <a:pt x="2141" y="881"/>
                  </a:lnTo>
                  <a:lnTo>
                    <a:pt x="2141" y="881"/>
                  </a:lnTo>
                  <a:lnTo>
                    <a:pt x="2144" y="881"/>
                  </a:lnTo>
                  <a:lnTo>
                    <a:pt x="2144" y="880"/>
                  </a:lnTo>
                  <a:lnTo>
                    <a:pt x="2144" y="880"/>
                  </a:lnTo>
                  <a:lnTo>
                    <a:pt x="2144" y="880"/>
                  </a:lnTo>
                  <a:lnTo>
                    <a:pt x="2144" y="880"/>
                  </a:lnTo>
                  <a:lnTo>
                    <a:pt x="2144" y="880"/>
                  </a:lnTo>
                  <a:lnTo>
                    <a:pt x="2144" y="880"/>
                  </a:lnTo>
                  <a:lnTo>
                    <a:pt x="2144" y="878"/>
                  </a:lnTo>
                  <a:lnTo>
                    <a:pt x="2144" y="878"/>
                  </a:lnTo>
                  <a:lnTo>
                    <a:pt x="2144" y="878"/>
                  </a:lnTo>
                  <a:lnTo>
                    <a:pt x="2144" y="878"/>
                  </a:lnTo>
                  <a:lnTo>
                    <a:pt x="2144" y="878"/>
                  </a:lnTo>
                  <a:lnTo>
                    <a:pt x="2144" y="878"/>
                  </a:lnTo>
                  <a:lnTo>
                    <a:pt x="2144" y="878"/>
                  </a:lnTo>
                  <a:lnTo>
                    <a:pt x="2145" y="878"/>
                  </a:lnTo>
                  <a:lnTo>
                    <a:pt x="2145" y="878"/>
                  </a:lnTo>
                  <a:lnTo>
                    <a:pt x="2147" y="878"/>
                  </a:lnTo>
                  <a:lnTo>
                    <a:pt x="2147" y="878"/>
                  </a:lnTo>
                  <a:lnTo>
                    <a:pt x="2149" y="878"/>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51" y="877"/>
                  </a:lnTo>
                  <a:lnTo>
                    <a:pt x="2151" y="871"/>
                  </a:lnTo>
                  <a:lnTo>
                    <a:pt x="2151" y="871"/>
                  </a:lnTo>
                  <a:lnTo>
                    <a:pt x="2151" y="871"/>
                  </a:lnTo>
                  <a:lnTo>
                    <a:pt x="2151" y="871"/>
                  </a:lnTo>
                  <a:lnTo>
                    <a:pt x="2151" y="871"/>
                  </a:lnTo>
                  <a:lnTo>
                    <a:pt x="2151" y="871"/>
                  </a:lnTo>
                  <a:lnTo>
                    <a:pt x="2151" y="871"/>
                  </a:lnTo>
                  <a:lnTo>
                    <a:pt x="2151" y="871"/>
                  </a:lnTo>
                  <a:lnTo>
                    <a:pt x="2151" y="870"/>
                  </a:lnTo>
                  <a:lnTo>
                    <a:pt x="2151" y="870"/>
                  </a:lnTo>
                  <a:lnTo>
                    <a:pt x="2151" y="870"/>
                  </a:lnTo>
                  <a:lnTo>
                    <a:pt x="2151" y="870"/>
                  </a:lnTo>
                  <a:lnTo>
                    <a:pt x="2151" y="870"/>
                  </a:lnTo>
                  <a:lnTo>
                    <a:pt x="2151" y="870"/>
                  </a:lnTo>
                  <a:lnTo>
                    <a:pt x="2151" y="870"/>
                  </a:lnTo>
                  <a:lnTo>
                    <a:pt x="2151" y="870"/>
                  </a:lnTo>
                  <a:lnTo>
                    <a:pt x="2151" y="870"/>
                  </a:lnTo>
                  <a:lnTo>
                    <a:pt x="2152" y="870"/>
                  </a:lnTo>
                  <a:lnTo>
                    <a:pt x="2152" y="869"/>
                  </a:lnTo>
                  <a:lnTo>
                    <a:pt x="2152" y="869"/>
                  </a:lnTo>
                  <a:lnTo>
                    <a:pt x="2152" y="869"/>
                  </a:lnTo>
                  <a:lnTo>
                    <a:pt x="2152" y="869"/>
                  </a:lnTo>
                  <a:lnTo>
                    <a:pt x="2152" y="869"/>
                  </a:lnTo>
                  <a:lnTo>
                    <a:pt x="2152" y="869"/>
                  </a:lnTo>
                  <a:lnTo>
                    <a:pt x="2152" y="869"/>
                  </a:lnTo>
                  <a:lnTo>
                    <a:pt x="2152" y="869"/>
                  </a:lnTo>
                  <a:lnTo>
                    <a:pt x="2152" y="869"/>
                  </a:lnTo>
                  <a:lnTo>
                    <a:pt x="2153" y="869"/>
                  </a:lnTo>
                  <a:lnTo>
                    <a:pt x="2153" y="869"/>
                  </a:lnTo>
                  <a:lnTo>
                    <a:pt x="2153" y="869"/>
                  </a:lnTo>
                  <a:lnTo>
                    <a:pt x="2153"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7"/>
                  </a:lnTo>
                  <a:lnTo>
                    <a:pt x="2154" y="867"/>
                  </a:lnTo>
                  <a:lnTo>
                    <a:pt x="2154" y="867"/>
                  </a:lnTo>
                  <a:lnTo>
                    <a:pt x="2154" y="867"/>
                  </a:lnTo>
                  <a:lnTo>
                    <a:pt x="2154" y="867"/>
                  </a:lnTo>
                  <a:lnTo>
                    <a:pt x="2154" y="867"/>
                  </a:lnTo>
                  <a:lnTo>
                    <a:pt x="2154" y="867"/>
                  </a:lnTo>
                  <a:lnTo>
                    <a:pt x="2154" y="867"/>
                  </a:lnTo>
                  <a:lnTo>
                    <a:pt x="2154" y="867"/>
                  </a:lnTo>
                  <a:lnTo>
                    <a:pt x="2155" y="867"/>
                  </a:lnTo>
                  <a:lnTo>
                    <a:pt x="2155" y="863"/>
                  </a:lnTo>
                  <a:lnTo>
                    <a:pt x="2155" y="863"/>
                  </a:lnTo>
                  <a:lnTo>
                    <a:pt x="2155" y="863"/>
                  </a:lnTo>
                  <a:lnTo>
                    <a:pt x="2158" y="863"/>
                  </a:lnTo>
                  <a:lnTo>
                    <a:pt x="2158" y="863"/>
                  </a:lnTo>
                  <a:lnTo>
                    <a:pt x="2175" y="863"/>
                  </a:lnTo>
                  <a:lnTo>
                    <a:pt x="2175" y="862"/>
                  </a:lnTo>
                  <a:lnTo>
                    <a:pt x="2175" y="862"/>
                  </a:lnTo>
                  <a:lnTo>
                    <a:pt x="2175" y="862"/>
                  </a:lnTo>
                  <a:lnTo>
                    <a:pt x="2175" y="862"/>
                  </a:lnTo>
                  <a:lnTo>
                    <a:pt x="2175" y="862"/>
                  </a:lnTo>
                  <a:lnTo>
                    <a:pt x="2175" y="862"/>
                  </a:lnTo>
                  <a:lnTo>
                    <a:pt x="2175" y="862"/>
                  </a:lnTo>
                  <a:lnTo>
                    <a:pt x="2175" y="862"/>
                  </a:lnTo>
                  <a:lnTo>
                    <a:pt x="2175" y="862"/>
                  </a:lnTo>
                  <a:lnTo>
                    <a:pt x="2176" y="862"/>
                  </a:lnTo>
                  <a:lnTo>
                    <a:pt x="2176" y="862"/>
                  </a:lnTo>
                  <a:lnTo>
                    <a:pt x="2178" y="862"/>
                  </a:lnTo>
                  <a:lnTo>
                    <a:pt x="2178" y="861"/>
                  </a:lnTo>
                  <a:lnTo>
                    <a:pt x="2182" y="861"/>
                  </a:lnTo>
                  <a:lnTo>
                    <a:pt x="2182" y="856"/>
                  </a:lnTo>
                  <a:lnTo>
                    <a:pt x="2182" y="856"/>
                  </a:lnTo>
                  <a:lnTo>
                    <a:pt x="2182" y="856"/>
                  </a:lnTo>
                  <a:lnTo>
                    <a:pt x="2182" y="856"/>
                  </a:lnTo>
                  <a:lnTo>
                    <a:pt x="2182" y="856"/>
                  </a:lnTo>
                  <a:lnTo>
                    <a:pt x="2182" y="856"/>
                  </a:lnTo>
                  <a:lnTo>
                    <a:pt x="2182" y="856"/>
                  </a:lnTo>
                  <a:lnTo>
                    <a:pt x="2183" y="856"/>
                  </a:lnTo>
                  <a:lnTo>
                    <a:pt x="2183" y="854"/>
                  </a:lnTo>
                  <a:lnTo>
                    <a:pt x="2183" y="854"/>
                  </a:lnTo>
                  <a:lnTo>
                    <a:pt x="2183" y="854"/>
                  </a:lnTo>
                  <a:lnTo>
                    <a:pt x="2183" y="854"/>
                  </a:lnTo>
                  <a:lnTo>
                    <a:pt x="2183" y="854"/>
                  </a:lnTo>
                  <a:lnTo>
                    <a:pt x="2183" y="854"/>
                  </a:lnTo>
                  <a:lnTo>
                    <a:pt x="2183" y="854"/>
                  </a:lnTo>
                  <a:lnTo>
                    <a:pt x="2183" y="854"/>
                  </a:lnTo>
                  <a:lnTo>
                    <a:pt x="2183" y="854"/>
                  </a:lnTo>
                  <a:lnTo>
                    <a:pt x="2183" y="854"/>
                  </a:lnTo>
                  <a:lnTo>
                    <a:pt x="2183" y="851"/>
                  </a:lnTo>
                  <a:lnTo>
                    <a:pt x="2183" y="851"/>
                  </a:lnTo>
                  <a:lnTo>
                    <a:pt x="2183" y="851"/>
                  </a:lnTo>
                  <a:lnTo>
                    <a:pt x="2183" y="851"/>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5" y="849"/>
                  </a:lnTo>
                  <a:lnTo>
                    <a:pt x="2185" y="849"/>
                  </a:lnTo>
                  <a:lnTo>
                    <a:pt x="2185" y="849"/>
                  </a:lnTo>
                  <a:lnTo>
                    <a:pt x="2185" y="848"/>
                  </a:lnTo>
                  <a:lnTo>
                    <a:pt x="2185" y="848"/>
                  </a:lnTo>
                  <a:lnTo>
                    <a:pt x="2185" y="848"/>
                  </a:lnTo>
                  <a:lnTo>
                    <a:pt x="2185" y="848"/>
                  </a:lnTo>
                  <a:lnTo>
                    <a:pt x="2185" y="848"/>
                  </a:lnTo>
                  <a:lnTo>
                    <a:pt x="2185" y="848"/>
                  </a:lnTo>
                  <a:lnTo>
                    <a:pt x="2185" y="848"/>
                  </a:lnTo>
                  <a:lnTo>
                    <a:pt x="2185" y="848"/>
                  </a:lnTo>
                  <a:lnTo>
                    <a:pt x="2185" y="844"/>
                  </a:lnTo>
                  <a:lnTo>
                    <a:pt x="2185" y="844"/>
                  </a:lnTo>
                  <a:lnTo>
                    <a:pt x="2185" y="844"/>
                  </a:lnTo>
                  <a:lnTo>
                    <a:pt x="2186" y="844"/>
                  </a:lnTo>
                  <a:lnTo>
                    <a:pt x="2186" y="840"/>
                  </a:lnTo>
                  <a:lnTo>
                    <a:pt x="2186" y="840"/>
                  </a:lnTo>
                  <a:lnTo>
                    <a:pt x="2186" y="840"/>
                  </a:lnTo>
                  <a:lnTo>
                    <a:pt x="2186" y="840"/>
                  </a:lnTo>
                  <a:lnTo>
                    <a:pt x="2186" y="840"/>
                  </a:lnTo>
                  <a:lnTo>
                    <a:pt x="2186" y="840"/>
                  </a:lnTo>
                  <a:lnTo>
                    <a:pt x="2186" y="840"/>
                  </a:lnTo>
                  <a:lnTo>
                    <a:pt x="2186" y="840"/>
                  </a:lnTo>
                  <a:lnTo>
                    <a:pt x="2186" y="840"/>
                  </a:lnTo>
                  <a:lnTo>
                    <a:pt x="2187" y="840"/>
                  </a:lnTo>
                  <a:lnTo>
                    <a:pt x="2187" y="840"/>
                  </a:lnTo>
                  <a:lnTo>
                    <a:pt x="2187" y="840"/>
                  </a:lnTo>
                  <a:lnTo>
                    <a:pt x="2187" y="840"/>
                  </a:lnTo>
                  <a:lnTo>
                    <a:pt x="2187" y="840"/>
                  </a:lnTo>
                  <a:lnTo>
                    <a:pt x="2187" y="840"/>
                  </a:lnTo>
                  <a:lnTo>
                    <a:pt x="2187" y="840"/>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8" y="837"/>
                  </a:lnTo>
                  <a:lnTo>
                    <a:pt x="2188" y="837"/>
                  </a:lnTo>
                  <a:lnTo>
                    <a:pt x="2190" y="837"/>
                  </a:lnTo>
                  <a:lnTo>
                    <a:pt x="2190" y="837"/>
                  </a:lnTo>
                  <a:lnTo>
                    <a:pt x="2193" y="837"/>
                  </a:lnTo>
                  <a:lnTo>
                    <a:pt x="2193" y="837"/>
                  </a:lnTo>
                  <a:lnTo>
                    <a:pt x="2214" y="837"/>
                  </a:lnTo>
                  <a:lnTo>
                    <a:pt x="2214" y="837"/>
                  </a:lnTo>
                  <a:lnTo>
                    <a:pt x="2214" y="837"/>
                  </a:lnTo>
                  <a:lnTo>
                    <a:pt x="2214" y="837"/>
                  </a:lnTo>
                  <a:lnTo>
                    <a:pt x="2214" y="837"/>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4"/>
                  </a:lnTo>
                  <a:lnTo>
                    <a:pt x="2215" y="834"/>
                  </a:lnTo>
                  <a:lnTo>
                    <a:pt x="2215" y="833"/>
                  </a:lnTo>
                  <a:lnTo>
                    <a:pt x="2215" y="833"/>
                  </a:lnTo>
                  <a:lnTo>
                    <a:pt x="2215" y="833"/>
                  </a:lnTo>
                  <a:lnTo>
                    <a:pt x="2215" y="833"/>
                  </a:lnTo>
                  <a:lnTo>
                    <a:pt x="2215" y="833"/>
                  </a:lnTo>
                  <a:lnTo>
                    <a:pt x="2216" y="833"/>
                  </a:lnTo>
                  <a:lnTo>
                    <a:pt x="2216" y="833"/>
                  </a:lnTo>
                  <a:lnTo>
                    <a:pt x="2217" y="833"/>
                  </a:lnTo>
                  <a:lnTo>
                    <a:pt x="2217" y="833"/>
                  </a:lnTo>
                  <a:lnTo>
                    <a:pt x="2217" y="833"/>
                  </a:lnTo>
                  <a:lnTo>
                    <a:pt x="2217" y="831"/>
                  </a:lnTo>
                  <a:lnTo>
                    <a:pt x="2217" y="831"/>
                  </a:lnTo>
                  <a:lnTo>
                    <a:pt x="2217" y="829"/>
                  </a:lnTo>
                  <a:lnTo>
                    <a:pt x="2217" y="829"/>
                  </a:lnTo>
                  <a:lnTo>
                    <a:pt x="2217" y="829"/>
                  </a:lnTo>
                  <a:lnTo>
                    <a:pt x="2217" y="829"/>
                  </a:lnTo>
                  <a:lnTo>
                    <a:pt x="2217" y="828"/>
                  </a:lnTo>
                  <a:lnTo>
                    <a:pt x="2217" y="828"/>
                  </a:lnTo>
                  <a:lnTo>
                    <a:pt x="2217" y="828"/>
                  </a:lnTo>
                  <a:lnTo>
                    <a:pt x="2217" y="828"/>
                  </a:lnTo>
                  <a:lnTo>
                    <a:pt x="2217" y="828"/>
                  </a:lnTo>
                  <a:lnTo>
                    <a:pt x="2217" y="828"/>
                  </a:lnTo>
                  <a:lnTo>
                    <a:pt x="2217" y="827"/>
                  </a:lnTo>
                  <a:lnTo>
                    <a:pt x="2217" y="827"/>
                  </a:lnTo>
                  <a:lnTo>
                    <a:pt x="2217" y="827"/>
                  </a:lnTo>
                  <a:lnTo>
                    <a:pt x="2218" y="827"/>
                  </a:lnTo>
                  <a:lnTo>
                    <a:pt x="2218" y="827"/>
                  </a:lnTo>
                  <a:lnTo>
                    <a:pt x="2218" y="827"/>
                  </a:lnTo>
                  <a:lnTo>
                    <a:pt x="2218" y="825"/>
                  </a:lnTo>
                  <a:lnTo>
                    <a:pt x="2218" y="825"/>
                  </a:lnTo>
                  <a:lnTo>
                    <a:pt x="2218" y="823"/>
                  </a:lnTo>
                  <a:lnTo>
                    <a:pt x="2218" y="823"/>
                  </a:lnTo>
                  <a:lnTo>
                    <a:pt x="2218" y="823"/>
                  </a:lnTo>
                  <a:lnTo>
                    <a:pt x="2221" y="823"/>
                  </a:lnTo>
                  <a:lnTo>
                    <a:pt x="2221" y="899"/>
                  </a:lnTo>
                  <a:lnTo>
                    <a:pt x="2221" y="899"/>
                  </a:lnTo>
                  <a:lnTo>
                    <a:pt x="2221" y="899"/>
                  </a:lnTo>
                  <a:lnTo>
                    <a:pt x="2221" y="899"/>
                  </a:lnTo>
                  <a:lnTo>
                    <a:pt x="2221" y="899"/>
                  </a:lnTo>
                  <a:lnTo>
                    <a:pt x="2221" y="899"/>
                  </a:lnTo>
                  <a:lnTo>
                    <a:pt x="2221" y="899"/>
                  </a:lnTo>
                  <a:lnTo>
                    <a:pt x="2221" y="899"/>
                  </a:lnTo>
                  <a:lnTo>
                    <a:pt x="2221" y="820"/>
                  </a:lnTo>
                  <a:lnTo>
                    <a:pt x="2221" y="820"/>
                  </a:lnTo>
                  <a:lnTo>
                    <a:pt x="2221" y="820"/>
                  </a:lnTo>
                  <a:lnTo>
                    <a:pt x="2231" y="820"/>
                  </a:lnTo>
                  <a:lnTo>
                    <a:pt x="2231" y="818"/>
                  </a:lnTo>
                  <a:lnTo>
                    <a:pt x="2231" y="818"/>
                  </a:lnTo>
                  <a:lnTo>
                    <a:pt x="2231" y="818"/>
                  </a:lnTo>
                  <a:lnTo>
                    <a:pt x="2231" y="818"/>
                  </a:lnTo>
                  <a:lnTo>
                    <a:pt x="2231" y="818"/>
                  </a:lnTo>
                  <a:lnTo>
                    <a:pt x="2231" y="818"/>
                  </a:lnTo>
                  <a:lnTo>
                    <a:pt x="2231" y="818"/>
                  </a:lnTo>
                  <a:lnTo>
                    <a:pt x="2231" y="818"/>
                  </a:lnTo>
                  <a:lnTo>
                    <a:pt x="2231" y="818"/>
                  </a:lnTo>
                  <a:lnTo>
                    <a:pt x="2233" y="818"/>
                  </a:lnTo>
                  <a:lnTo>
                    <a:pt x="2233" y="818"/>
                  </a:lnTo>
                  <a:lnTo>
                    <a:pt x="2239" y="818"/>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40" y="814"/>
                  </a:lnTo>
                  <a:lnTo>
                    <a:pt x="2240" y="814"/>
                  </a:lnTo>
                  <a:lnTo>
                    <a:pt x="2240" y="814"/>
                  </a:lnTo>
                  <a:lnTo>
                    <a:pt x="2240" y="814"/>
                  </a:lnTo>
                  <a:lnTo>
                    <a:pt x="2240" y="814"/>
                  </a:lnTo>
                  <a:lnTo>
                    <a:pt x="2240" y="814"/>
                  </a:lnTo>
                  <a:lnTo>
                    <a:pt x="2241" y="814"/>
                  </a:lnTo>
                  <a:lnTo>
                    <a:pt x="2241" y="814"/>
                  </a:lnTo>
                  <a:lnTo>
                    <a:pt x="2241" y="814"/>
                  </a:lnTo>
                  <a:lnTo>
                    <a:pt x="2241" y="814"/>
                  </a:lnTo>
                  <a:lnTo>
                    <a:pt x="2243" y="814"/>
                  </a:lnTo>
                  <a:lnTo>
                    <a:pt x="2243" y="814"/>
                  </a:lnTo>
                  <a:lnTo>
                    <a:pt x="2249" y="814"/>
                  </a:lnTo>
                  <a:lnTo>
                    <a:pt x="2249" y="814"/>
                  </a:lnTo>
                  <a:lnTo>
                    <a:pt x="2265" y="814"/>
                  </a:lnTo>
                  <a:lnTo>
                    <a:pt x="2265" y="813"/>
                  </a:lnTo>
                  <a:lnTo>
                    <a:pt x="2266" y="813"/>
                  </a:lnTo>
                  <a:lnTo>
                    <a:pt x="2266" y="812"/>
                  </a:lnTo>
                  <a:lnTo>
                    <a:pt x="2266" y="812"/>
                  </a:lnTo>
                  <a:lnTo>
                    <a:pt x="2266" y="812"/>
                  </a:lnTo>
                  <a:lnTo>
                    <a:pt x="2266" y="812"/>
                  </a:lnTo>
                  <a:lnTo>
                    <a:pt x="2266" y="812"/>
                  </a:lnTo>
                  <a:lnTo>
                    <a:pt x="2266" y="812"/>
                  </a:lnTo>
                  <a:lnTo>
                    <a:pt x="2266" y="812"/>
                  </a:lnTo>
                  <a:lnTo>
                    <a:pt x="2266" y="812"/>
                  </a:lnTo>
                  <a:lnTo>
                    <a:pt x="2266" y="812"/>
                  </a:lnTo>
                  <a:lnTo>
                    <a:pt x="2267" y="812"/>
                  </a:lnTo>
                  <a:lnTo>
                    <a:pt x="2267" y="812"/>
                  </a:lnTo>
                  <a:lnTo>
                    <a:pt x="2267" y="812"/>
                  </a:lnTo>
                  <a:lnTo>
                    <a:pt x="2267" y="812"/>
                  </a:lnTo>
                  <a:lnTo>
                    <a:pt x="2269" y="812"/>
                  </a:lnTo>
                  <a:lnTo>
                    <a:pt x="2269" y="812"/>
                  </a:lnTo>
                  <a:lnTo>
                    <a:pt x="2273" y="812"/>
                  </a:lnTo>
                  <a:lnTo>
                    <a:pt x="2273" y="810"/>
                  </a:lnTo>
                  <a:lnTo>
                    <a:pt x="2273" y="810"/>
                  </a:lnTo>
                  <a:lnTo>
                    <a:pt x="2273" y="810"/>
                  </a:lnTo>
                  <a:lnTo>
                    <a:pt x="2273" y="810"/>
                  </a:lnTo>
                  <a:lnTo>
                    <a:pt x="2273" y="810"/>
                  </a:lnTo>
                  <a:lnTo>
                    <a:pt x="2273" y="810"/>
                  </a:lnTo>
                  <a:lnTo>
                    <a:pt x="2273" y="810"/>
                  </a:lnTo>
                  <a:lnTo>
                    <a:pt x="2273" y="810"/>
                  </a:lnTo>
                  <a:lnTo>
                    <a:pt x="2273" y="809"/>
                  </a:lnTo>
                  <a:lnTo>
                    <a:pt x="2275" y="809"/>
                  </a:lnTo>
                  <a:lnTo>
                    <a:pt x="2275" y="809"/>
                  </a:lnTo>
                  <a:lnTo>
                    <a:pt x="2277" y="809"/>
                  </a:lnTo>
                  <a:lnTo>
                    <a:pt x="2277" y="808"/>
                  </a:lnTo>
                  <a:lnTo>
                    <a:pt x="2277" y="808"/>
                  </a:lnTo>
                  <a:lnTo>
                    <a:pt x="2277" y="808"/>
                  </a:lnTo>
                  <a:lnTo>
                    <a:pt x="2277" y="808"/>
                  </a:lnTo>
                  <a:lnTo>
                    <a:pt x="2277" y="808"/>
                  </a:lnTo>
                  <a:lnTo>
                    <a:pt x="2278" y="808"/>
                  </a:lnTo>
                  <a:lnTo>
                    <a:pt x="2278" y="808"/>
                  </a:lnTo>
                  <a:lnTo>
                    <a:pt x="2278" y="808"/>
                  </a:lnTo>
                  <a:lnTo>
                    <a:pt x="2278" y="808"/>
                  </a:lnTo>
                  <a:lnTo>
                    <a:pt x="2279" y="808"/>
                  </a:lnTo>
                  <a:lnTo>
                    <a:pt x="2279" y="808"/>
                  </a:lnTo>
                  <a:lnTo>
                    <a:pt x="2279" y="808"/>
                  </a:lnTo>
                  <a:lnTo>
                    <a:pt x="2279" y="808"/>
                  </a:lnTo>
                  <a:lnTo>
                    <a:pt x="2280" y="808"/>
                  </a:lnTo>
                  <a:lnTo>
                    <a:pt x="2280" y="808"/>
                  </a:lnTo>
                  <a:lnTo>
                    <a:pt x="2282" y="808"/>
                  </a:lnTo>
                  <a:lnTo>
                    <a:pt x="2282" y="808"/>
                  </a:lnTo>
                  <a:lnTo>
                    <a:pt x="2283" y="808"/>
                  </a:lnTo>
                  <a:lnTo>
                    <a:pt x="2283" y="808"/>
                  </a:lnTo>
                  <a:lnTo>
                    <a:pt x="2285" y="808"/>
                  </a:lnTo>
                  <a:lnTo>
                    <a:pt x="2285" y="808"/>
                  </a:lnTo>
                  <a:lnTo>
                    <a:pt x="2288" y="808"/>
                  </a:lnTo>
                  <a:lnTo>
                    <a:pt x="2288" y="808"/>
                  </a:lnTo>
                  <a:lnTo>
                    <a:pt x="2292" y="808"/>
                  </a:lnTo>
                  <a:lnTo>
                    <a:pt x="2292" y="807"/>
                  </a:lnTo>
                  <a:lnTo>
                    <a:pt x="2293" y="807"/>
                  </a:lnTo>
                  <a:lnTo>
                    <a:pt x="2293" y="806"/>
                  </a:lnTo>
                  <a:lnTo>
                    <a:pt x="2294" y="806"/>
                  </a:lnTo>
                  <a:lnTo>
                    <a:pt x="2294" y="806"/>
                  </a:lnTo>
                  <a:lnTo>
                    <a:pt x="2298" y="806"/>
                  </a:lnTo>
                  <a:lnTo>
                    <a:pt x="2298" y="806"/>
                  </a:lnTo>
                  <a:lnTo>
                    <a:pt x="2298" y="806"/>
                  </a:lnTo>
                  <a:lnTo>
                    <a:pt x="2298" y="806"/>
                  </a:lnTo>
                  <a:lnTo>
                    <a:pt x="2298" y="806"/>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04"/>
                  </a:lnTo>
                  <a:lnTo>
                    <a:pt x="2298" y="804"/>
                  </a:lnTo>
                  <a:lnTo>
                    <a:pt x="2298" y="801"/>
                  </a:lnTo>
                  <a:lnTo>
                    <a:pt x="2299" y="801"/>
                  </a:lnTo>
                  <a:lnTo>
                    <a:pt x="2299" y="800"/>
                  </a:lnTo>
                  <a:lnTo>
                    <a:pt x="2308" y="800"/>
                  </a:lnTo>
                  <a:lnTo>
                    <a:pt x="2308" y="799"/>
                  </a:lnTo>
                  <a:lnTo>
                    <a:pt x="2311" y="799"/>
                  </a:lnTo>
                  <a:lnTo>
                    <a:pt x="2311" y="799"/>
                  </a:lnTo>
                  <a:lnTo>
                    <a:pt x="2350" y="799"/>
                  </a:lnTo>
                  <a:lnTo>
                    <a:pt x="2350" y="798"/>
                  </a:lnTo>
                  <a:lnTo>
                    <a:pt x="2350" y="798"/>
                  </a:lnTo>
                  <a:lnTo>
                    <a:pt x="2350" y="797"/>
                  </a:lnTo>
                  <a:lnTo>
                    <a:pt x="2351" y="797"/>
                  </a:lnTo>
                  <a:lnTo>
                    <a:pt x="2351" y="797"/>
                  </a:lnTo>
                  <a:lnTo>
                    <a:pt x="2365" y="797"/>
                  </a:lnTo>
                  <a:lnTo>
                    <a:pt x="2365" y="796"/>
                  </a:lnTo>
                  <a:lnTo>
                    <a:pt x="2365" y="796"/>
                  </a:lnTo>
                  <a:lnTo>
                    <a:pt x="2365" y="796"/>
                  </a:lnTo>
                  <a:lnTo>
                    <a:pt x="2365" y="796"/>
                  </a:lnTo>
                  <a:lnTo>
                    <a:pt x="2365" y="796"/>
                  </a:lnTo>
                  <a:lnTo>
                    <a:pt x="2365" y="796"/>
                  </a:lnTo>
                  <a:lnTo>
                    <a:pt x="2365" y="796"/>
                  </a:lnTo>
                  <a:lnTo>
                    <a:pt x="2366" y="796"/>
                  </a:lnTo>
                  <a:lnTo>
                    <a:pt x="2366" y="796"/>
                  </a:lnTo>
                  <a:lnTo>
                    <a:pt x="2367" y="796"/>
                  </a:lnTo>
                  <a:lnTo>
                    <a:pt x="2367" y="796"/>
                  </a:lnTo>
                  <a:lnTo>
                    <a:pt x="2369" y="796"/>
                  </a:lnTo>
                  <a:lnTo>
                    <a:pt x="2369" y="796"/>
                  </a:lnTo>
                  <a:lnTo>
                    <a:pt x="2371" y="796"/>
                  </a:lnTo>
                  <a:lnTo>
                    <a:pt x="2371" y="796"/>
                  </a:lnTo>
                  <a:lnTo>
                    <a:pt x="2382" y="796"/>
                  </a:lnTo>
                  <a:lnTo>
                    <a:pt x="2382"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11" y="796"/>
                  </a:lnTo>
                  <a:lnTo>
                    <a:pt x="2411" y="796"/>
                  </a:lnTo>
                  <a:lnTo>
                    <a:pt x="2413" y="796"/>
                  </a:lnTo>
                  <a:lnTo>
                    <a:pt x="2413" y="796"/>
                  </a:lnTo>
                  <a:lnTo>
                    <a:pt x="2417" y="796"/>
                  </a:lnTo>
                  <a:lnTo>
                    <a:pt x="2417" y="796"/>
                  </a:lnTo>
                  <a:lnTo>
                    <a:pt x="2422" y="796"/>
                  </a:lnTo>
                  <a:lnTo>
                    <a:pt x="2422" y="796"/>
                  </a:lnTo>
                  <a:lnTo>
                    <a:pt x="2428" y="796"/>
                  </a:lnTo>
                  <a:lnTo>
                    <a:pt x="2428" y="796"/>
                  </a:lnTo>
                  <a:lnTo>
                    <a:pt x="2439" y="796"/>
                  </a:lnTo>
                  <a:lnTo>
                    <a:pt x="2439" y="796"/>
                  </a:lnTo>
                  <a:lnTo>
                    <a:pt x="2451" y="796"/>
                  </a:lnTo>
                  <a:lnTo>
                    <a:pt x="2451" y="796"/>
                  </a:lnTo>
                  <a:lnTo>
                    <a:pt x="2451" y="796"/>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2" y="795"/>
                  </a:lnTo>
                  <a:lnTo>
                    <a:pt x="2452" y="795"/>
                  </a:lnTo>
                  <a:lnTo>
                    <a:pt x="2452" y="795"/>
                  </a:lnTo>
                  <a:lnTo>
                    <a:pt x="2452" y="795"/>
                  </a:lnTo>
                  <a:lnTo>
                    <a:pt x="2453" y="795"/>
                  </a:lnTo>
                  <a:lnTo>
                    <a:pt x="2453" y="795"/>
                  </a:lnTo>
                  <a:lnTo>
                    <a:pt x="2453" y="795"/>
                  </a:lnTo>
                  <a:lnTo>
                    <a:pt x="2453" y="795"/>
                  </a:lnTo>
                  <a:lnTo>
                    <a:pt x="2454" y="795"/>
                  </a:lnTo>
                  <a:lnTo>
                    <a:pt x="2454" y="795"/>
                  </a:lnTo>
                  <a:lnTo>
                    <a:pt x="2456" y="795"/>
                  </a:lnTo>
                  <a:lnTo>
                    <a:pt x="2456" y="795"/>
                  </a:lnTo>
                  <a:lnTo>
                    <a:pt x="2457" y="795"/>
                  </a:lnTo>
                  <a:lnTo>
                    <a:pt x="2457" y="795"/>
                  </a:lnTo>
                  <a:lnTo>
                    <a:pt x="2468" y="795"/>
                  </a:lnTo>
                  <a:lnTo>
                    <a:pt x="2468" y="793"/>
                  </a:lnTo>
                  <a:lnTo>
                    <a:pt x="2468" y="793"/>
                  </a:lnTo>
                  <a:lnTo>
                    <a:pt x="2468" y="793"/>
                  </a:lnTo>
                  <a:lnTo>
                    <a:pt x="2469" y="793"/>
                  </a:lnTo>
                  <a:lnTo>
                    <a:pt x="2469" y="793"/>
                  </a:lnTo>
                  <a:lnTo>
                    <a:pt x="2469" y="793"/>
                  </a:lnTo>
                  <a:lnTo>
                    <a:pt x="2469" y="793"/>
                  </a:lnTo>
                  <a:lnTo>
                    <a:pt x="2471" y="793"/>
                  </a:lnTo>
                  <a:lnTo>
                    <a:pt x="2471" y="899"/>
                  </a:lnTo>
                  <a:lnTo>
                    <a:pt x="2471" y="899"/>
                  </a:lnTo>
                  <a:lnTo>
                    <a:pt x="2471" y="899"/>
                  </a:lnTo>
                  <a:lnTo>
                    <a:pt x="2471" y="899"/>
                  </a:lnTo>
                  <a:lnTo>
                    <a:pt x="2471" y="788"/>
                  </a:lnTo>
                  <a:lnTo>
                    <a:pt x="2472" y="788"/>
                  </a:lnTo>
                  <a:lnTo>
                    <a:pt x="2472" y="788"/>
                  </a:lnTo>
                  <a:lnTo>
                    <a:pt x="2472" y="788"/>
                  </a:lnTo>
                  <a:lnTo>
                    <a:pt x="2472" y="788"/>
                  </a:lnTo>
                  <a:lnTo>
                    <a:pt x="2474" y="788"/>
                  </a:lnTo>
                  <a:lnTo>
                    <a:pt x="2474" y="788"/>
                  </a:lnTo>
                  <a:lnTo>
                    <a:pt x="2476" y="788"/>
                  </a:lnTo>
                  <a:lnTo>
                    <a:pt x="2476" y="788"/>
                  </a:lnTo>
                  <a:lnTo>
                    <a:pt x="2481" y="788"/>
                  </a:lnTo>
                  <a:lnTo>
                    <a:pt x="2481" y="788"/>
                  </a:lnTo>
                  <a:lnTo>
                    <a:pt x="2488" y="788"/>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9" y="784"/>
                  </a:lnTo>
                  <a:lnTo>
                    <a:pt x="2489" y="784"/>
                  </a:lnTo>
                  <a:lnTo>
                    <a:pt x="2490" y="784"/>
                  </a:lnTo>
                  <a:lnTo>
                    <a:pt x="2490" y="784"/>
                  </a:lnTo>
                  <a:lnTo>
                    <a:pt x="2492" y="784"/>
                  </a:lnTo>
                  <a:lnTo>
                    <a:pt x="2492" y="784"/>
                  </a:lnTo>
                  <a:lnTo>
                    <a:pt x="2493" y="784"/>
                  </a:lnTo>
                  <a:lnTo>
                    <a:pt x="2493" y="784"/>
                  </a:lnTo>
                  <a:lnTo>
                    <a:pt x="2495" y="784"/>
                  </a:lnTo>
                  <a:lnTo>
                    <a:pt x="2495" y="784"/>
                  </a:lnTo>
                  <a:lnTo>
                    <a:pt x="2496" y="784"/>
                  </a:lnTo>
                  <a:lnTo>
                    <a:pt x="2496" y="784"/>
                  </a:lnTo>
                  <a:lnTo>
                    <a:pt x="2499" y="784"/>
                  </a:lnTo>
                  <a:lnTo>
                    <a:pt x="2499" y="784"/>
                  </a:lnTo>
                  <a:lnTo>
                    <a:pt x="2503" y="784"/>
                  </a:lnTo>
                  <a:lnTo>
                    <a:pt x="2503" y="784"/>
                  </a:lnTo>
                  <a:lnTo>
                    <a:pt x="2514" y="784"/>
                  </a:lnTo>
                  <a:lnTo>
                    <a:pt x="2514" y="784"/>
                  </a:lnTo>
                  <a:lnTo>
                    <a:pt x="2524" y="784"/>
                  </a:lnTo>
                  <a:lnTo>
                    <a:pt x="2524" y="782"/>
                  </a:lnTo>
                  <a:lnTo>
                    <a:pt x="2526" y="782"/>
                  </a:lnTo>
                  <a:lnTo>
                    <a:pt x="2526" y="780"/>
                  </a:lnTo>
                  <a:lnTo>
                    <a:pt x="2526" y="780"/>
                  </a:lnTo>
                  <a:lnTo>
                    <a:pt x="2526" y="780"/>
                  </a:lnTo>
                  <a:lnTo>
                    <a:pt x="2526" y="780"/>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2"/>
                  </a:lnTo>
                  <a:lnTo>
                    <a:pt x="2526" y="772"/>
                  </a:lnTo>
                  <a:lnTo>
                    <a:pt x="2526" y="772"/>
                  </a:lnTo>
                  <a:lnTo>
                    <a:pt x="2526" y="772"/>
                  </a:lnTo>
                  <a:lnTo>
                    <a:pt x="2526" y="772"/>
                  </a:lnTo>
                  <a:lnTo>
                    <a:pt x="2526" y="772"/>
                  </a:lnTo>
                  <a:lnTo>
                    <a:pt x="2526" y="772"/>
                  </a:lnTo>
                  <a:lnTo>
                    <a:pt x="2526" y="772"/>
                  </a:lnTo>
                  <a:lnTo>
                    <a:pt x="2526" y="772"/>
                  </a:lnTo>
                  <a:lnTo>
                    <a:pt x="2527" y="772"/>
                  </a:lnTo>
                  <a:lnTo>
                    <a:pt x="2527" y="772"/>
                  </a:lnTo>
                  <a:lnTo>
                    <a:pt x="2531" y="772"/>
                  </a:lnTo>
                  <a:lnTo>
                    <a:pt x="2531" y="771"/>
                  </a:lnTo>
                  <a:lnTo>
                    <a:pt x="2531" y="771"/>
                  </a:lnTo>
                  <a:lnTo>
                    <a:pt x="2531" y="899"/>
                  </a:lnTo>
                  <a:lnTo>
                    <a:pt x="2531" y="899"/>
                  </a:lnTo>
                  <a:lnTo>
                    <a:pt x="2531" y="899"/>
                  </a:lnTo>
                  <a:lnTo>
                    <a:pt x="2531" y="899"/>
                  </a:lnTo>
                  <a:lnTo>
                    <a:pt x="2531" y="769"/>
                  </a:lnTo>
                  <a:lnTo>
                    <a:pt x="2531" y="769"/>
                  </a:lnTo>
                  <a:lnTo>
                    <a:pt x="2531" y="769"/>
                  </a:lnTo>
                  <a:lnTo>
                    <a:pt x="2531" y="769"/>
                  </a:lnTo>
                  <a:lnTo>
                    <a:pt x="2531" y="769"/>
                  </a:lnTo>
                  <a:lnTo>
                    <a:pt x="2531" y="769"/>
                  </a:lnTo>
                  <a:lnTo>
                    <a:pt x="2531" y="769"/>
                  </a:lnTo>
                  <a:lnTo>
                    <a:pt x="2531" y="769"/>
                  </a:lnTo>
                  <a:lnTo>
                    <a:pt x="2531" y="768"/>
                  </a:lnTo>
                  <a:lnTo>
                    <a:pt x="2531" y="768"/>
                  </a:lnTo>
                  <a:lnTo>
                    <a:pt x="2531" y="768"/>
                  </a:lnTo>
                  <a:lnTo>
                    <a:pt x="2531" y="768"/>
                  </a:lnTo>
                  <a:lnTo>
                    <a:pt x="2531" y="768"/>
                  </a:lnTo>
                  <a:lnTo>
                    <a:pt x="2531" y="768"/>
                  </a:lnTo>
                  <a:lnTo>
                    <a:pt x="2531" y="768"/>
                  </a:lnTo>
                  <a:lnTo>
                    <a:pt x="2531" y="768"/>
                  </a:lnTo>
                  <a:lnTo>
                    <a:pt x="2531" y="768"/>
                  </a:lnTo>
                  <a:lnTo>
                    <a:pt x="2532" y="768"/>
                  </a:lnTo>
                  <a:lnTo>
                    <a:pt x="2532" y="767"/>
                  </a:lnTo>
                  <a:lnTo>
                    <a:pt x="2532" y="767"/>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4" y="766"/>
                  </a:lnTo>
                  <a:lnTo>
                    <a:pt x="2534" y="766"/>
                  </a:lnTo>
                  <a:lnTo>
                    <a:pt x="2537" y="766"/>
                  </a:lnTo>
                  <a:lnTo>
                    <a:pt x="2537" y="766"/>
                  </a:lnTo>
                  <a:lnTo>
                    <a:pt x="2541" y="766"/>
                  </a:lnTo>
                  <a:lnTo>
                    <a:pt x="2541" y="766"/>
                  </a:lnTo>
                  <a:lnTo>
                    <a:pt x="2590" y="766"/>
                  </a:lnTo>
                  <a:lnTo>
                    <a:pt x="2590" y="766"/>
                  </a:lnTo>
                  <a:lnTo>
                    <a:pt x="2590" y="766"/>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1" y="765"/>
                  </a:lnTo>
                  <a:lnTo>
                    <a:pt x="2591" y="765"/>
                  </a:lnTo>
                  <a:lnTo>
                    <a:pt x="2591" y="765"/>
                  </a:lnTo>
                  <a:lnTo>
                    <a:pt x="2591" y="765"/>
                  </a:lnTo>
                  <a:lnTo>
                    <a:pt x="2591" y="765"/>
                  </a:lnTo>
                  <a:lnTo>
                    <a:pt x="2591" y="765"/>
                  </a:lnTo>
                  <a:lnTo>
                    <a:pt x="2591" y="765"/>
                  </a:lnTo>
                  <a:lnTo>
                    <a:pt x="2591" y="765"/>
                  </a:lnTo>
                  <a:lnTo>
                    <a:pt x="2592" y="765"/>
                  </a:lnTo>
                  <a:lnTo>
                    <a:pt x="2592" y="765"/>
                  </a:lnTo>
                  <a:lnTo>
                    <a:pt x="2593" y="765"/>
                  </a:lnTo>
                  <a:lnTo>
                    <a:pt x="2593" y="765"/>
                  </a:lnTo>
                  <a:lnTo>
                    <a:pt x="2596" y="765"/>
                  </a:lnTo>
                  <a:lnTo>
                    <a:pt x="2596" y="765"/>
                  </a:lnTo>
                  <a:lnTo>
                    <a:pt x="2599" y="765"/>
                  </a:lnTo>
                  <a:lnTo>
                    <a:pt x="2599" y="765"/>
                  </a:lnTo>
                  <a:lnTo>
                    <a:pt x="2604" y="765"/>
                  </a:lnTo>
                  <a:lnTo>
                    <a:pt x="2604" y="765"/>
                  </a:lnTo>
                  <a:lnTo>
                    <a:pt x="2604" y="765"/>
                  </a:lnTo>
                  <a:lnTo>
                    <a:pt x="2604" y="765"/>
                  </a:lnTo>
                  <a:lnTo>
                    <a:pt x="2605" y="765"/>
                  </a:lnTo>
                  <a:lnTo>
                    <a:pt x="2605" y="765"/>
                  </a:lnTo>
                  <a:lnTo>
                    <a:pt x="2605" y="765"/>
                  </a:lnTo>
                  <a:lnTo>
                    <a:pt x="2605" y="765"/>
                  </a:lnTo>
                  <a:lnTo>
                    <a:pt x="2605" y="765"/>
                  </a:lnTo>
                  <a:lnTo>
                    <a:pt x="2605" y="765"/>
                  </a:lnTo>
                  <a:lnTo>
                    <a:pt x="2607" y="765"/>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8" y="762"/>
                  </a:lnTo>
                  <a:lnTo>
                    <a:pt x="2608" y="761"/>
                  </a:lnTo>
                  <a:lnTo>
                    <a:pt x="2608" y="761"/>
                  </a:lnTo>
                  <a:lnTo>
                    <a:pt x="2608" y="761"/>
                  </a:lnTo>
                  <a:lnTo>
                    <a:pt x="2608" y="761"/>
                  </a:lnTo>
                  <a:lnTo>
                    <a:pt x="2608" y="761"/>
                  </a:lnTo>
                  <a:lnTo>
                    <a:pt x="2608" y="761"/>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9" y="760"/>
                  </a:lnTo>
                  <a:lnTo>
                    <a:pt x="2609" y="760"/>
                  </a:lnTo>
                  <a:lnTo>
                    <a:pt x="2612" y="760"/>
                  </a:lnTo>
                  <a:lnTo>
                    <a:pt x="2612" y="760"/>
                  </a:lnTo>
                  <a:lnTo>
                    <a:pt x="2612" y="760"/>
                  </a:lnTo>
                  <a:lnTo>
                    <a:pt x="2612" y="760"/>
                  </a:lnTo>
                  <a:lnTo>
                    <a:pt x="2613" y="760"/>
                  </a:lnTo>
                  <a:lnTo>
                    <a:pt x="2613" y="760"/>
                  </a:lnTo>
                  <a:lnTo>
                    <a:pt x="2630" y="760"/>
                  </a:lnTo>
                  <a:lnTo>
                    <a:pt x="2630" y="899"/>
                  </a:lnTo>
                  <a:lnTo>
                    <a:pt x="2630" y="899"/>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1" y="752"/>
                  </a:lnTo>
                  <a:lnTo>
                    <a:pt x="2631" y="752"/>
                  </a:lnTo>
                  <a:lnTo>
                    <a:pt x="2637" y="752"/>
                  </a:lnTo>
                  <a:lnTo>
                    <a:pt x="2637" y="751"/>
                  </a:lnTo>
                  <a:lnTo>
                    <a:pt x="2637" y="751"/>
                  </a:lnTo>
                  <a:lnTo>
                    <a:pt x="2637" y="751"/>
                  </a:lnTo>
                  <a:lnTo>
                    <a:pt x="2637" y="751"/>
                  </a:lnTo>
                  <a:lnTo>
                    <a:pt x="2637" y="751"/>
                  </a:lnTo>
                  <a:lnTo>
                    <a:pt x="2637" y="751"/>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8" y="750"/>
                  </a:lnTo>
                  <a:lnTo>
                    <a:pt x="2638" y="750"/>
                  </a:lnTo>
                  <a:lnTo>
                    <a:pt x="2638" y="750"/>
                  </a:lnTo>
                  <a:lnTo>
                    <a:pt x="2638" y="750"/>
                  </a:lnTo>
                  <a:lnTo>
                    <a:pt x="2638" y="750"/>
                  </a:lnTo>
                  <a:lnTo>
                    <a:pt x="2638" y="750"/>
                  </a:lnTo>
                  <a:lnTo>
                    <a:pt x="2638" y="750"/>
                  </a:lnTo>
                  <a:lnTo>
                    <a:pt x="2638" y="748"/>
                  </a:lnTo>
                  <a:lnTo>
                    <a:pt x="2638" y="748"/>
                  </a:lnTo>
                  <a:lnTo>
                    <a:pt x="2638" y="748"/>
                  </a:lnTo>
                  <a:lnTo>
                    <a:pt x="2638" y="748"/>
                  </a:lnTo>
                  <a:lnTo>
                    <a:pt x="2638" y="748"/>
                  </a:lnTo>
                  <a:lnTo>
                    <a:pt x="2639" y="748"/>
                  </a:lnTo>
                  <a:lnTo>
                    <a:pt x="2639" y="748"/>
                  </a:lnTo>
                  <a:lnTo>
                    <a:pt x="2639" y="748"/>
                  </a:lnTo>
                  <a:lnTo>
                    <a:pt x="2639" y="748"/>
                  </a:lnTo>
                  <a:lnTo>
                    <a:pt x="2645" y="748"/>
                  </a:lnTo>
                  <a:lnTo>
                    <a:pt x="2645" y="748"/>
                  </a:lnTo>
                  <a:lnTo>
                    <a:pt x="2645" y="748"/>
                  </a:lnTo>
                  <a:lnTo>
                    <a:pt x="2645" y="748"/>
                  </a:lnTo>
                  <a:lnTo>
                    <a:pt x="2645" y="748"/>
                  </a:lnTo>
                  <a:lnTo>
                    <a:pt x="2645" y="748"/>
                  </a:lnTo>
                  <a:lnTo>
                    <a:pt x="2645" y="748"/>
                  </a:lnTo>
                  <a:lnTo>
                    <a:pt x="2645" y="899"/>
                  </a:lnTo>
                  <a:lnTo>
                    <a:pt x="2645" y="899"/>
                  </a:lnTo>
                  <a:lnTo>
                    <a:pt x="2645" y="899"/>
                  </a:lnTo>
                  <a:lnTo>
                    <a:pt x="2645" y="899"/>
                  </a:lnTo>
                  <a:lnTo>
                    <a:pt x="2645" y="744"/>
                  </a:lnTo>
                  <a:lnTo>
                    <a:pt x="2645" y="744"/>
                  </a:lnTo>
                  <a:lnTo>
                    <a:pt x="2645" y="744"/>
                  </a:lnTo>
                  <a:lnTo>
                    <a:pt x="2645" y="744"/>
                  </a:lnTo>
                  <a:lnTo>
                    <a:pt x="2645" y="899"/>
                  </a:lnTo>
                  <a:lnTo>
                    <a:pt x="2645" y="899"/>
                  </a:lnTo>
                  <a:lnTo>
                    <a:pt x="2645" y="744"/>
                  </a:lnTo>
                  <a:lnTo>
                    <a:pt x="2645" y="744"/>
                  </a:lnTo>
                  <a:lnTo>
                    <a:pt x="2645" y="899"/>
                  </a:lnTo>
                  <a:lnTo>
                    <a:pt x="2646" y="899"/>
                  </a:lnTo>
                  <a:lnTo>
                    <a:pt x="2646" y="899"/>
                  </a:lnTo>
                  <a:lnTo>
                    <a:pt x="2647" y="899"/>
                  </a:lnTo>
                  <a:lnTo>
                    <a:pt x="2647" y="899"/>
                  </a:lnTo>
                  <a:lnTo>
                    <a:pt x="2647" y="899"/>
                  </a:lnTo>
                  <a:lnTo>
                    <a:pt x="2647" y="899"/>
                  </a:lnTo>
                  <a:lnTo>
                    <a:pt x="2648" y="899"/>
                  </a:lnTo>
                  <a:lnTo>
                    <a:pt x="2648" y="743"/>
                  </a:lnTo>
                  <a:lnTo>
                    <a:pt x="2649" y="743"/>
                  </a:lnTo>
                  <a:lnTo>
                    <a:pt x="2649" y="899"/>
                  </a:lnTo>
                  <a:lnTo>
                    <a:pt x="2651" y="899"/>
                  </a:lnTo>
                  <a:lnTo>
                    <a:pt x="2651" y="743"/>
                  </a:lnTo>
                  <a:lnTo>
                    <a:pt x="2651" y="743"/>
                  </a:lnTo>
                  <a:lnTo>
                    <a:pt x="2651" y="743"/>
                  </a:lnTo>
                  <a:lnTo>
                    <a:pt x="2651" y="743"/>
                  </a:lnTo>
                  <a:lnTo>
                    <a:pt x="2651" y="899"/>
                  </a:lnTo>
                  <a:lnTo>
                    <a:pt x="2651" y="899"/>
                  </a:lnTo>
                  <a:lnTo>
                    <a:pt x="2651" y="899"/>
                  </a:lnTo>
                  <a:lnTo>
                    <a:pt x="2651" y="899"/>
                  </a:lnTo>
                  <a:lnTo>
                    <a:pt x="2651" y="740"/>
                  </a:lnTo>
                  <a:lnTo>
                    <a:pt x="2651" y="740"/>
                  </a:lnTo>
                  <a:lnTo>
                    <a:pt x="2651" y="740"/>
                  </a:lnTo>
                  <a:lnTo>
                    <a:pt x="2651" y="740"/>
                  </a:lnTo>
                  <a:lnTo>
                    <a:pt x="2651" y="739"/>
                  </a:lnTo>
                  <a:lnTo>
                    <a:pt x="2653" y="739"/>
                  </a:lnTo>
                  <a:lnTo>
                    <a:pt x="2653" y="739"/>
                  </a:lnTo>
                  <a:lnTo>
                    <a:pt x="2657" y="739"/>
                  </a:lnTo>
                  <a:lnTo>
                    <a:pt x="2657" y="899"/>
                  </a:lnTo>
                  <a:lnTo>
                    <a:pt x="2657" y="899"/>
                  </a:lnTo>
                  <a:lnTo>
                    <a:pt x="2657" y="899"/>
                  </a:lnTo>
                  <a:lnTo>
                    <a:pt x="2657" y="899"/>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8" y="736"/>
                  </a:lnTo>
                  <a:lnTo>
                    <a:pt x="2658" y="736"/>
                  </a:lnTo>
                  <a:lnTo>
                    <a:pt x="2658" y="736"/>
                  </a:lnTo>
                  <a:lnTo>
                    <a:pt x="2658" y="899"/>
                  </a:lnTo>
                  <a:lnTo>
                    <a:pt x="2658" y="899"/>
                  </a:lnTo>
                  <a:lnTo>
                    <a:pt x="2658" y="899"/>
                  </a:lnTo>
                  <a:lnTo>
                    <a:pt x="2658" y="899"/>
                  </a:lnTo>
                  <a:lnTo>
                    <a:pt x="2658"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1" y="899"/>
                  </a:lnTo>
                  <a:lnTo>
                    <a:pt x="2661" y="899"/>
                  </a:lnTo>
                  <a:lnTo>
                    <a:pt x="2661" y="899"/>
                  </a:lnTo>
                  <a:lnTo>
                    <a:pt x="2661" y="899"/>
                  </a:lnTo>
                  <a:lnTo>
                    <a:pt x="2661" y="899"/>
                  </a:lnTo>
                  <a:lnTo>
                    <a:pt x="2661" y="899"/>
                  </a:lnTo>
                  <a:lnTo>
                    <a:pt x="2661" y="899"/>
                  </a:lnTo>
                  <a:lnTo>
                    <a:pt x="2661" y="723"/>
                  </a:lnTo>
                  <a:lnTo>
                    <a:pt x="2662" y="723"/>
                  </a:lnTo>
                  <a:lnTo>
                    <a:pt x="2662" y="721"/>
                  </a:lnTo>
                  <a:lnTo>
                    <a:pt x="2662" y="721"/>
                  </a:lnTo>
                  <a:lnTo>
                    <a:pt x="2662" y="721"/>
                  </a:lnTo>
                  <a:lnTo>
                    <a:pt x="2663" y="721"/>
                  </a:lnTo>
                  <a:lnTo>
                    <a:pt x="2663" y="721"/>
                  </a:lnTo>
                  <a:lnTo>
                    <a:pt x="2665" y="721"/>
                  </a:lnTo>
                  <a:lnTo>
                    <a:pt x="2665" y="721"/>
                  </a:lnTo>
                  <a:lnTo>
                    <a:pt x="2681" y="721"/>
                  </a:lnTo>
                  <a:lnTo>
                    <a:pt x="2681" y="718"/>
                  </a:lnTo>
                  <a:lnTo>
                    <a:pt x="2682" y="718"/>
                  </a:lnTo>
                  <a:lnTo>
                    <a:pt x="2682" y="718"/>
                  </a:lnTo>
                  <a:lnTo>
                    <a:pt x="2683" y="718"/>
                  </a:lnTo>
                  <a:lnTo>
                    <a:pt x="2683" y="717"/>
                  </a:lnTo>
                  <a:lnTo>
                    <a:pt x="2683" y="717"/>
                  </a:lnTo>
                  <a:lnTo>
                    <a:pt x="2683" y="717"/>
                  </a:lnTo>
                  <a:lnTo>
                    <a:pt x="2683" y="717"/>
                  </a:lnTo>
                  <a:lnTo>
                    <a:pt x="2683" y="717"/>
                  </a:lnTo>
                  <a:lnTo>
                    <a:pt x="2683" y="717"/>
                  </a:lnTo>
                  <a:lnTo>
                    <a:pt x="2683" y="717"/>
                  </a:lnTo>
                  <a:lnTo>
                    <a:pt x="2683" y="717"/>
                  </a:lnTo>
                  <a:lnTo>
                    <a:pt x="2683" y="899"/>
                  </a:lnTo>
                  <a:lnTo>
                    <a:pt x="2683" y="899"/>
                  </a:lnTo>
                  <a:lnTo>
                    <a:pt x="2683" y="899"/>
                  </a:lnTo>
                  <a:lnTo>
                    <a:pt x="2684" y="899"/>
                  </a:lnTo>
                  <a:lnTo>
                    <a:pt x="2684" y="899"/>
                  </a:lnTo>
                  <a:lnTo>
                    <a:pt x="2684" y="899"/>
                  </a:lnTo>
                  <a:lnTo>
                    <a:pt x="2684" y="708"/>
                  </a:lnTo>
                  <a:lnTo>
                    <a:pt x="2684" y="708"/>
                  </a:lnTo>
                  <a:lnTo>
                    <a:pt x="2684" y="708"/>
                  </a:lnTo>
                  <a:lnTo>
                    <a:pt x="2687" y="708"/>
                  </a:lnTo>
                  <a:lnTo>
                    <a:pt x="2687" y="899"/>
                  </a:lnTo>
                  <a:lnTo>
                    <a:pt x="2687" y="899"/>
                  </a:lnTo>
                  <a:lnTo>
                    <a:pt x="2687" y="899"/>
                  </a:lnTo>
                  <a:lnTo>
                    <a:pt x="2687" y="899"/>
                  </a:lnTo>
                  <a:lnTo>
                    <a:pt x="2687" y="899"/>
                  </a:lnTo>
                  <a:lnTo>
                    <a:pt x="2687" y="899"/>
                  </a:lnTo>
                  <a:lnTo>
                    <a:pt x="2687" y="899"/>
                  </a:lnTo>
                  <a:lnTo>
                    <a:pt x="2687" y="899"/>
                  </a:lnTo>
                  <a:lnTo>
                    <a:pt x="2687" y="694"/>
                  </a:lnTo>
                  <a:lnTo>
                    <a:pt x="2687" y="694"/>
                  </a:lnTo>
                  <a:lnTo>
                    <a:pt x="2687" y="694"/>
                  </a:lnTo>
                  <a:lnTo>
                    <a:pt x="2687" y="694"/>
                  </a:lnTo>
                  <a:lnTo>
                    <a:pt x="2687" y="694"/>
                  </a:lnTo>
                  <a:lnTo>
                    <a:pt x="2687" y="694"/>
                  </a:lnTo>
                  <a:lnTo>
                    <a:pt x="2687" y="694"/>
                  </a:lnTo>
                  <a:lnTo>
                    <a:pt x="2688" y="694"/>
                  </a:lnTo>
                  <a:lnTo>
                    <a:pt x="2688" y="899"/>
                  </a:lnTo>
                  <a:lnTo>
                    <a:pt x="2688" y="899"/>
                  </a:lnTo>
                  <a:lnTo>
                    <a:pt x="2688" y="899"/>
                  </a:lnTo>
                  <a:lnTo>
                    <a:pt x="2688" y="899"/>
                  </a:lnTo>
                  <a:lnTo>
                    <a:pt x="2688" y="899"/>
                  </a:lnTo>
                  <a:lnTo>
                    <a:pt x="2688" y="899"/>
                  </a:lnTo>
                  <a:lnTo>
                    <a:pt x="2688" y="899"/>
                  </a:lnTo>
                  <a:lnTo>
                    <a:pt x="2688" y="899"/>
                  </a:lnTo>
                  <a:lnTo>
                    <a:pt x="2688" y="686"/>
                  </a:lnTo>
                  <a:lnTo>
                    <a:pt x="2688" y="686"/>
                  </a:lnTo>
                  <a:lnTo>
                    <a:pt x="2688" y="682"/>
                  </a:lnTo>
                  <a:lnTo>
                    <a:pt x="2688" y="682"/>
                  </a:lnTo>
                  <a:lnTo>
                    <a:pt x="2688" y="682"/>
                  </a:lnTo>
                  <a:lnTo>
                    <a:pt x="2689" y="682"/>
                  </a:lnTo>
                  <a:lnTo>
                    <a:pt x="2689" y="678"/>
                  </a:lnTo>
                  <a:lnTo>
                    <a:pt x="2690" y="678"/>
                  </a:lnTo>
                  <a:lnTo>
                    <a:pt x="2690" y="678"/>
                  </a:lnTo>
                  <a:lnTo>
                    <a:pt x="2690" y="678"/>
                  </a:lnTo>
                  <a:lnTo>
                    <a:pt x="2690" y="678"/>
                  </a:lnTo>
                  <a:lnTo>
                    <a:pt x="2690" y="678"/>
                  </a:lnTo>
                  <a:lnTo>
                    <a:pt x="2690" y="899"/>
                  </a:lnTo>
                  <a:lnTo>
                    <a:pt x="2690" y="899"/>
                  </a:lnTo>
                  <a:lnTo>
                    <a:pt x="2690" y="677"/>
                  </a:lnTo>
                  <a:lnTo>
                    <a:pt x="2690" y="677"/>
                  </a:lnTo>
                  <a:lnTo>
                    <a:pt x="2690" y="899"/>
                  </a:lnTo>
                  <a:lnTo>
                    <a:pt x="2690" y="899"/>
                  </a:lnTo>
                  <a:lnTo>
                    <a:pt x="2690" y="899"/>
                  </a:lnTo>
                  <a:lnTo>
                    <a:pt x="2690" y="899"/>
                  </a:lnTo>
                  <a:lnTo>
                    <a:pt x="2690" y="899"/>
                  </a:lnTo>
                  <a:lnTo>
                    <a:pt x="2692" y="899"/>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4"/>
                  </a:lnTo>
                  <a:lnTo>
                    <a:pt x="2693" y="674"/>
                  </a:lnTo>
                  <a:lnTo>
                    <a:pt x="2693" y="674"/>
                  </a:lnTo>
                  <a:lnTo>
                    <a:pt x="2693" y="674"/>
                  </a:lnTo>
                  <a:lnTo>
                    <a:pt x="2693" y="674"/>
                  </a:lnTo>
                  <a:lnTo>
                    <a:pt x="2693" y="674"/>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4" y="671"/>
                  </a:lnTo>
                  <a:lnTo>
                    <a:pt x="2694" y="671"/>
                  </a:lnTo>
                  <a:lnTo>
                    <a:pt x="2697" y="671"/>
                  </a:lnTo>
                  <a:lnTo>
                    <a:pt x="2697" y="671"/>
                  </a:lnTo>
                  <a:lnTo>
                    <a:pt x="2702" y="671"/>
                  </a:lnTo>
                  <a:lnTo>
                    <a:pt x="2702" y="671"/>
                  </a:lnTo>
                  <a:lnTo>
                    <a:pt x="2702" y="671"/>
                  </a:lnTo>
                  <a:lnTo>
                    <a:pt x="2702" y="899"/>
                  </a:lnTo>
                  <a:lnTo>
                    <a:pt x="2707" y="899"/>
                  </a:lnTo>
                  <a:lnTo>
                    <a:pt x="2707" y="899"/>
                  </a:lnTo>
                  <a:lnTo>
                    <a:pt x="2712" y="899"/>
                  </a:lnTo>
                  <a:lnTo>
                    <a:pt x="2712" y="660"/>
                  </a:lnTo>
                  <a:lnTo>
                    <a:pt x="2712" y="660"/>
                  </a:lnTo>
                  <a:lnTo>
                    <a:pt x="2712" y="660"/>
                  </a:lnTo>
                  <a:lnTo>
                    <a:pt x="2713" y="660"/>
                  </a:lnTo>
                  <a:lnTo>
                    <a:pt x="2713" y="899"/>
                  </a:lnTo>
                  <a:lnTo>
                    <a:pt x="2713" y="899"/>
                  </a:lnTo>
                  <a:lnTo>
                    <a:pt x="2713" y="899"/>
                  </a:lnTo>
                  <a:lnTo>
                    <a:pt x="2713" y="899"/>
                  </a:lnTo>
                  <a:lnTo>
                    <a:pt x="2713" y="899"/>
                  </a:lnTo>
                  <a:lnTo>
                    <a:pt x="2713" y="899"/>
                  </a:lnTo>
                  <a:lnTo>
                    <a:pt x="2713" y="899"/>
                  </a:lnTo>
                  <a:lnTo>
                    <a:pt x="2713" y="899"/>
                  </a:lnTo>
                  <a:lnTo>
                    <a:pt x="2713" y="899"/>
                  </a:lnTo>
                  <a:lnTo>
                    <a:pt x="2714" y="899"/>
                  </a:lnTo>
                  <a:lnTo>
                    <a:pt x="2714" y="899"/>
                  </a:lnTo>
                  <a:lnTo>
                    <a:pt x="2716" y="899"/>
                  </a:lnTo>
                  <a:lnTo>
                    <a:pt x="2716" y="658"/>
                  </a:lnTo>
                  <a:lnTo>
                    <a:pt x="2735" y="658"/>
                  </a:lnTo>
                  <a:lnTo>
                    <a:pt x="2735" y="658"/>
                  </a:lnTo>
                  <a:lnTo>
                    <a:pt x="2735" y="658"/>
                  </a:lnTo>
                  <a:lnTo>
                    <a:pt x="2735" y="657"/>
                  </a:lnTo>
                  <a:lnTo>
                    <a:pt x="2735" y="657"/>
                  </a:lnTo>
                  <a:lnTo>
                    <a:pt x="2735" y="657"/>
                  </a:lnTo>
                  <a:lnTo>
                    <a:pt x="2735" y="657"/>
                  </a:lnTo>
                  <a:lnTo>
                    <a:pt x="2735" y="657"/>
                  </a:lnTo>
                  <a:lnTo>
                    <a:pt x="2735" y="657"/>
                  </a:lnTo>
                  <a:lnTo>
                    <a:pt x="2735" y="657"/>
                  </a:lnTo>
                  <a:lnTo>
                    <a:pt x="2735" y="657"/>
                  </a:lnTo>
                  <a:lnTo>
                    <a:pt x="2735" y="655"/>
                  </a:lnTo>
                  <a:lnTo>
                    <a:pt x="2735" y="655"/>
                  </a:lnTo>
                  <a:lnTo>
                    <a:pt x="2735" y="655"/>
                  </a:lnTo>
                  <a:lnTo>
                    <a:pt x="2735" y="655"/>
                  </a:lnTo>
                  <a:lnTo>
                    <a:pt x="2735" y="655"/>
                  </a:lnTo>
                  <a:lnTo>
                    <a:pt x="2735" y="655"/>
                  </a:lnTo>
                  <a:lnTo>
                    <a:pt x="2735" y="655"/>
                  </a:lnTo>
                  <a:lnTo>
                    <a:pt x="2735" y="655"/>
                  </a:lnTo>
                  <a:lnTo>
                    <a:pt x="2735" y="654"/>
                  </a:lnTo>
                  <a:lnTo>
                    <a:pt x="2735" y="654"/>
                  </a:lnTo>
                  <a:lnTo>
                    <a:pt x="2735" y="654"/>
                  </a:lnTo>
                  <a:lnTo>
                    <a:pt x="2735" y="654"/>
                  </a:lnTo>
                  <a:lnTo>
                    <a:pt x="2735" y="654"/>
                  </a:lnTo>
                  <a:lnTo>
                    <a:pt x="2735" y="654"/>
                  </a:lnTo>
                  <a:lnTo>
                    <a:pt x="2735" y="654"/>
                  </a:lnTo>
                  <a:lnTo>
                    <a:pt x="2735" y="654"/>
                  </a:lnTo>
                  <a:lnTo>
                    <a:pt x="2735" y="654"/>
                  </a:lnTo>
                  <a:lnTo>
                    <a:pt x="2736" y="654"/>
                  </a:lnTo>
                  <a:lnTo>
                    <a:pt x="2736" y="654"/>
                  </a:lnTo>
                  <a:lnTo>
                    <a:pt x="2748" y="654"/>
                  </a:lnTo>
                  <a:lnTo>
                    <a:pt x="2748" y="653"/>
                  </a:lnTo>
                  <a:lnTo>
                    <a:pt x="2752" y="653"/>
                  </a:lnTo>
                  <a:lnTo>
                    <a:pt x="2752" y="653"/>
                  </a:lnTo>
                  <a:lnTo>
                    <a:pt x="2775" y="653"/>
                  </a:lnTo>
                  <a:lnTo>
                    <a:pt x="2775" y="652"/>
                  </a:lnTo>
                  <a:lnTo>
                    <a:pt x="2775" y="652"/>
                  </a:lnTo>
                  <a:lnTo>
                    <a:pt x="2775" y="652"/>
                  </a:lnTo>
                  <a:lnTo>
                    <a:pt x="2775" y="652"/>
                  </a:lnTo>
                  <a:lnTo>
                    <a:pt x="2775" y="652"/>
                  </a:lnTo>
                  <a:lnTo>
                    <a:pt x="2775" y="652"/>
                  </a:lnTo>
                  <a:lnTo>
                    <a:pt x="2775" y="651"/>
                  </a:lnTo>
                  <a:lnTo>
                    <a:pt x="2782" y="651"/>
                  </a:lnTo>
                  <a:lnTo>
                    <a:pt x="2782" y="649"/>
                  </a:lnTo>
                  <a:lnTo>
                    <a:pt x="2782" y="649"/>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3" y="647"/>
                  </a:lnTo>
                  <a:lnTo>
                    <a:pt x="2783" y="647"/>
                  </a:lnTo>
                  <a:lnTo>
                    <a:pt x="2783" y="647"/>
                  </a:lnTo>
                  <a:lnTo>
                    <a:pt x="2783" y="647"/>
                  </a:lnTo>
                  <a:lnTo>
                    <a:pt x="2783" y="647"/>
                  </a:lnTo>
                  <a:lnTo>
                    <a:pt x="2783" y="647"/>
                  </a:lnTo>
                  <a:lnTo>
                    <a:pt x="2783" y="647"/>
                  </a:lnTo>
                  <a:lnTo>
                    <a:pt x="2783" y="647"/>
                  </a:lnTo>
                  <a:lnTo>
                    <a:pt x="2783" y="647"/>
                  </a:lnTo>
                  <a:lnTo>
                    <a:pt x="2783" y="643"/>
                  </a:lnTo>
                  <a:lnTo>
                    <a:pt x="2791" y="643"/>
                  </a:lnTo>
                  <a:lnTo>
                    <a:pt x="2791" y="642"/>
                  </a:lnTo>
                  <a:lnTo>
                    <a:pt x="2792" y="642"/>
                  </a:lnTo>
                  <a:lnTo>
                    <a:pt x="2792" y="638"/>
                  </a:lnTo>
                  <a:lnTo>
                    <a:pt x="2794" y="638"/>
                  </a:lnTo>
                  <a:lnTo>
                    <a:pt x="2794" y="899"/>
                  </a:lnTo>
                  <a:lnTo>
                    <a:pt x="2794" y="899"/>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631"/>
                  </a:lnTo>
                  <a:lnTo>
                    <a:pt x="2794" y="631"/>
                  </a:lnTo>
                  <a:lnTo>
                    <a:pt x="2794" y="631"/>
                  </a:lnTo>
                  <a:lnTo>
                    <a:pt x="2795" y="631"/>
                  </a:lnTo>
                  <a:lnTo>
                    <a:pt x="2795" y="628"/>
                  </a:lnTo>
                  <a:lnTo>
                    <a:pt x="2798" y="628"/>
                  </a:lnTo>
                  <a:lnTo>
                    <a:pt x="2798" y="626"/>
                  </a:lnTo>
                  <a:lnTo>
                    <a:pt x="2799" y="626"/>
                  </a:lnTo>
                  <a:lnTo>
                    <a:pt x="2799" y="626"/>
                  </a:lnTo>
                  <a:lnTo>
                    <a:pt x="2837" y="626"/>
                  </a:lnTo>
                  <a:lnTo>
                    <a:pt x="2837" y="625"/>
                  </a:lnTo>
                  <a:lnTo>
                    <a:pt x="2837" y="625"/>
                  </a:lnTo>
                  <a:lnTo>
                    <a:pt x="2837" y="623"/>
                  </a:lnTo>
                  <a:lnTo>
                    <a:pt x="2837" y="623"/>
                  </a:lnTo>
                  <a:lnTo>
                    <a:pt x="2837" y="623"/>
                  </a:lnTo>
                  <a:lnTo>
                    <a:pt x="2840" y="623"/>
                  </a:lnTo>
                  <a:lnTo>
                    <a:pt x="2840" y="619"/>
                  </a:lnTo>
                  <a:lnTo>
                    <a:pt x="2842" y="619"/>
                  </a:lnTo>
                  <a:lnTo>
                    <a:pt x="2842" y="619"/>
                  </a:lnTo>
                  <a:lnTo>
                    <a:pt x="2842" y="619"/>
                  </a:lnTo>
                  <a:lnTo>
                    <a:pt x="2842" y="619"/>
                  </a:lnTo>
                  <a:lnTo>
                    <a:pt x="2842" y="619"/>
                  </a:lnTo>
                  <a:lnTo>
                    <a:pt x="2842" y="899"/>
                  </a:lnTo>
                  <a:lnTo>
                    <a:pt x="2843" y="899"/>
                  </a:lnTo>
                  <a:lnTo>
                    <a:pt x="2843" y="899"/>
                  </a:lnTo>
                  <a:lnTo>
                    <a:pt x="2844" y="899"/>
                  </a:lnTo>
                  <a:lnTo>
                    <a:pt x="2844" y="899"/>
                  </a:lnTo>
                  <a:lnTo>
                    <a:pt x="2848" y="899"/>
                  </a:lnTo>
                  <a:lnTo>
                    <a:pt x="2848" y="899"/>
                  </a:lnTo>
                  <a:lnTo>
                    <a:pt x="2853" y="899"/>
                  </a:lnTo>
                  <a:lnTo>
                    <a:pt x="2853" y="612"/>
                  </a:lnTo>
                  <a:lnTo>
                    <a:pt x="2855" y="612"/>
                  </a:lnTo>
                  <a:lnTo>
                    <a:pt x="2855" y="611"/>
                  </a:lnTo>
                  <a:lnTo>
                    <a:pt x="2856" y="611"/>
                  </a:lnTo>
                  <a:lnTo>
                    <a:pt x="2856" y="611"/>
                  </a:lnTo>
                  <a:lnTo>
                    <a:pt x="2866" y="611"/>
                  </a:lnTo>
                  <a:lnTo>
                    <a:pt x="2866" y="611"/>
                  </a:lnTo>
                  <a:lnTo>
                    <a:pt x="2891" y="611"/>
                  </a:lnTo>
                  <a:lnTo>
                    <a:pt x="2891" y="610"/>
                  </a:lnTo>
                  <a:lnTo>
                    <a:pt x="2895" y="610"/>
                  </a:lnTo>
                  <a:lnTo>
                    <a:pt x="2895" y="599"/>
                  </a:lnTo>
                  <a:lnTo>
                    <a:pt x="2896" y="599"/>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8" y="598"/>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3"/>
                  </a:lnTo>
                  <a:lnTo>
                    <a:pt x="2898" y="593"/>
                  </a:lnTo>
                  <a:lnTo>
                    <a:pt x="2898" y="593"/>
                  </a:lnTo>
                  <a:lnTo>
                    <a:pt x="2899" y="593"/>
                  </a:lnTo>
                  <a:lnTo>
                    <a:pt x="2899" y="899"/>
                  </a:lnTo>
                  <a:lnTo>
                    <a:pt x="2900" y="899"/>
                  </a:lnTo>
                  <a:lnTo>
                    <a:pt x="2900" y="899"/>
                  </a:lnTo>
                  <a:lnTo>
                    <a:pt x="2901" y="899"/>
                  </a:lnTo>
                  <a:lnTo>
                    <a:pt x="2901" y="593"/>
                  </a:lnTo>
                  <a:lnTo>
                    <a:pt x="2902" y="593"/>
                  </a:lnTo>
                  <a:lnTo>
                    <a:pt x="2902" y="590"/>
                  </a:lnTo>
                  <a:lnTo>
                    <a:pt x="2903" y="590"/>
                  </a:lnTo>
                  <a:lnTo>
                    <a:pt x="2903" y="582"/>
                  </a:lnTo>
                  <a:lnTo>
                    <a:pt x="2904" y="582"/>
                  </a:lnTo>
                  <a:lnTo>
                    <a:pt x="2904" y="579"/>
                  </a:lnTo>
                  <a:lnTo>
                    <a:pt x="2904" y="579"/>
                  </a:lnTo>
                  <a:lnTo>
                    <a:pt x="2904" y="577"/>
                  </a:lnTo>
                  <a:lnTo>
                    <a:pt x="2904" y="577"/>
                  </a:lnTo>
                  <a:lnTo>
                    <a:pt x="2904" y="577"/>
                  </a:lnTo>
                  <a:lnTo>
                    <a:pt x="2904" y="577"/>
                  </a:lnTo>
                  <a:lnTo>
                    <a:pt x="2904" y="577"/>
                  </a:lnTo>
                  <a:lnTo>
                    <a:pt x="2904" y="577"/>
                  </a:lnTo>
                  <a:lnTo>
                    <a:pt x="2904" y="577"/>
                  </a:lnTo>
                  <a:lnTo>
                    <a:pt x="2906" y="577"/>
                  </a:lnTo>
                  <a:lnTo>
                    <a:pt x="2906" y="577"/>
                  </a:lnTo>
                  <a:lnTo>
                    <a:pt x="2909" y="577"/>
                  </a:lnTo>
                  <a:lnTo>
                    <a:pt x="2909" y="577"/>
                  </a:lnTo>
                  <a:lnTo>
                    <a:pt x="2913" y="577"/>
                  </a:lnTo>
                  <a:lnTo>
                    <a:pt x="2913" y="577"/>
                  </a:lnTo>
                  <a:lnTo>
                    <a:pt x="2917" y="577"/>
                  </a:lnTo>
                  <a:lnTo>
                    <a:pt x="2917" y="568"/>
                  </a:lnTo>
                  <a:lnTo>
                    <a:pt x="2917" y="568"/>
                  </a:lnTo>
                  <a:lnTo>
                    <a:pt x="2917" y="568"/>
                  </a:lnTo>
                  <a:lnTo>
                    <a:pt x="2918" y="568"/>
                  </a:lnTo>
                  <a:lnTo>
                    <a:pt x="2918" y="568"/>
                  </a:lnTo>
                  <a:lnTo>
                    <a:pt x="2938" y="568"/>
                  </a:lnTo>
                  <a:lnTo>
                    <a:pt x="2938" y="567"/>
                  </a:lnTo>
                  <a:lnTo>
                    <a:pt x="2938" y="567"/>
                  </a:lnTo>
                  <a:lnTo>
                    <a:pt x="2938" y="567"/>
                  </a:lnTo>
                  <a:lnTo>
                    <a:pt x="2939" y="567"/>
                  </a:lnTo>
                  <a:lnTo>
                    <a:pt x="2939" y="567"/>
                  </a:lnTo>
                  <a:lnTo>
                    <a:pt x="2943" y="567"/>
                  </a:lnTo>
                  <a:lnTo>
                    <a:pt x="2943" y="567"/>
                  </a:lnTo>
                  <a:lnTo>
                    <a:pt x="2943" y="567"/>
                  </a:lnTo>
                  <a:lnTo>
                    <a:pt x="2943" y="565"/>
                  </a:lnTo>
                  <a:lnTo>
                    <a:pt x="2943" y="565"/>
                  </a:lnTo>
                  <a:lnTo>
                    <a:pt x="2943" y="562"/>
                  </a:lnTo>
                  <a:lnTo>
                    <a:pt x="2943" y="562"/>
                  </a:lnTo>
                  <a:lnTo>
                    <a:pt x="2943" y="562"/>
                  </a:lnTo>
                  <a:lnTo>
                    <a:pt x="2943" y="562"/>
                  </a:lnTo>
                  <a:lnTo>
                    <a:pt x="2943" y="562"/>
                  </a:lnTo>
                  <a:lnTo>
                    <a:pt x="2943" y="562"/>
                  </a:lnTo>
                  <a:lnTo>
                    <a:pt x="2943" y="562"/>
                  </a:lnTo>
                  <a:lnTo>
                    <a:pt x="2943" y="562"/>
                  </a:lnTo>
                  <a:lnTo>
                    <a:pt x="2943" y="562"/>
                  </a:lnTo>
                  <a:lnTo>
                    <a:pt x="2944" y="562"/>
                  </a:lnTo>
                  <a:lnTo>
                    <a:pt x="2944" y="562"/>
                  </a:lnTo>
                  <a:lnTo>
                    <a:pt x="2945" y="562"/>
                  </a:lnTo>
                  <a:lnTo>
                    <a:pt x="2945" y="561"/>
                  </a:lnTo>
                  <a:lnTo>
                    <a:pt x="2947" y="561"/>
                  </a:lnTo>
                  <a:lnTo>
                    <a:pt x="2947" y="561"/>
                  </a:lnTo>
                  <a:lnTo>
                    <a:pt x="2950" y="561"/>
                  </a:lnTo>
                  <a:lnTo>
                    <a:pt x="2950" y="552"/>
                  </a:lnTo>
                  <a:lnTo>
                    <a:pt x="2950" y="552"/>
                  </a:lnTo>
                  <a:lnTo>
                    <a:pt x="2950" y="552"/>
                  </a:lnTo>
                  <a:lnTo>
                    <a:pt x="2950" y="552"/>
                  </a:lnTo>
                  <a:lnTo>
                    <a:pt x="2950" y="551"/>
                  </a:lnTo>
                  <a:lnTo>
                    <a:pt x="2950" y="551"/>
                  </a:lnTo>
                  <a:lnTo>
                    <a:pt x="2950" y="551"/>
                  </a:lnTo>
                  <a:lnTo>
                    <a:pt x="2950" y="551"/>
                  </a:lnTo>
                  <a:lnTo>
                    <a:pt x="2950" y="551"/>
                  </a:lnTo>
                  <a:lnTo>
                    <a:pt x="2951" y="551"/>
                  </a:lnTo>
                  <a:lnTo>
                    <a:pt x="2951" y="547"/>
                  </a:lnTo>
                  <a:lnTo>
                    <a:pt x="2951" y="547"/>
                  </a:lnTo>
                  <a:lnTo>
                    <a:pt x="2951" y="547"/>
                  </a:lnTo>
                  <a:lnTo>
                    <a:pt x="2951" y="547"/>
                  </a:lnTo>
                  <a:lnTo>
                    <a:pt x="2951" y="545"/>
                  </a:lnTo>
                  <a:lnTo>
                    <a:pt x="2952" y="545"/>
                  </a:lnTo>
                  <a:lnTo>
                    <a:pt x="2952" y="543"/>
                  </a:lnTo>
                  <a:lnTo>
                    <a:pt x="2953" y="543"/>
                  </a:lnTo>
                  <a:lnTo>
                    <a:pt x="2953" y="540"/>
                  </a:lnTo>
                  <a:lnTo>
                    <a:pt x="2962" y="540"/>
                  </a:lnTo>
                  <a:lnTo>
                    <a:pt x="2962" y="539"/>
                  </a:lnTo>
                  <a:lnTo>
                    <a:pt x="2962" y="539"/>
                  </a:lnTo>
                  <a:lnTo>
                    <a:pt x="2962" y="539"/>
                  </a:lnTo>
                  <a:lnTo>
                    <a:pt x="2962" y="539"/>
                  </a:lnTo>
                  <a:lnTo>
                    <a:pt x="2962" y="539"/>
                  </a:lnTo>
                  <a:lnTo>
                    <a:pt x="2962" y="539"/>
                  </a:lnTo>
                  <a:lnTo>
                    <a:pt x="2962" y="539"/>
                  </a:lnTo>
                  <a:lnTo>
                    <a:pt x="2962" y="539"/>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4" y="538"/>
                  </a:lnTo>
                  <a:lnTo>
                    <a:pt x="2964"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7" y="538"/>
                  </a:lnTo>
                  <a:lnTo>
                    <a:pt x="2967" y="538"/>
                  </a:lnTo>
                  <a:lnTo>
                    <a:pt x="2967" y="538"/>
                  </a:lnTo>
                  <a:lnTo>
                    <a:pt x="2967" y="538"/>
                  </a:lnTo>
                  <a:lnTo>
                    <a:pt x="2967" y="538"/>
                  </a:lnTo>
                  <a:lnTo>
                    <a:pt x="2967" y="538"/>
                  </a:lnTo>
                  <a:lnTo>
                    <a:pt x="2968" y="538"/>
                  </a:lnTo>
                  <a:lnTo>
                    <a:pt x="2968" y="538"/>
                  </a:lnTo>
                  <a:lnTo>
                    <a:pt x="2972" y="538"/>
                  </a:lnTo>
                  <a:lnTo>
                    <a:pt x="2972" y="528"/>
                  </a:lnTo>
                  <a:lnTo>
                    <a:pt x="2972" y="528"/>
                  </a:lnTo>
                  <a:lnTo>
                    <a:pt x="2972" y="527"/>
                  </a:lnTo>
                  <a:lnTo>
                    <a:pt x="3045" y="527"/>
                  </a:lnTo>
                  <a:lnTo>
                    <a:pt x="3045" y="899"/>
                  </a:lnTo>
                  <a:lnTo>
                    <a:pt x="3045" y="899"/>
                  </a:lnTo>
                  <a:lnTo>
                    <a:pt x="3045" y="899"/>
                  </a:lnTo>
                  <a:lnTo>
                    <a:pt x="3046" y="899"/>
                  </a:lnTo>
                  <a:lnTo>
                    <a:pt x="3046" y="523"/>
                  </a:lnTo>
                  <a:lnTo>
                    <a:pt x="3046" y="523"/>
                  </a:lnTo>
                  <a:lnTo>
                    <a:pt x="3046" y="522"/>
                  </a:lnTo>
                  <a:lnTo>
                    <a:pt x="3046" y="522"/>
                  </a:lnTo>
                  <a:lnTo>
                    <a:pt x="3046" y="522"/>
                  </a:lnTo>
                  <a:lnTo>
                    <a:pt x="3047" y="522"/>
                  </a:lnTo>
                  <a:lnTo>
                    <a:pt x="3047" y="522"/>
                  </a:lnTo>
                  <a:lnTo>
                    <a:pt x="3047" y="522"/>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8" y="521"/>
                  </a:lnTo>
                  <a:lnTo>
                    <a:pt x="3048" y="521"/>
                  </a:lnTo>
                  <a:lnTo>
                    <a:pt x="3048" y="521"/>
                  </a:lnTo>
                  <a:lnTo>
                    <a:pt x="3048" y="521"/>
                  </a:lnTo>
                  <a:lnTo>
                    <a:pt x="3048" y="521"/>
                  </a:lnTo>
                  <a:lnTo>
                    <a:pt x="3048" y="521"/>
                  </a:lnTo>
                  <a:lnTo>
                    <a:pt x="3048" y="521"/>
                  </a:lnTo>
                  <a:lnTo>
                    <a:pt x="3048" y="521"/>
                  </a:lnTo>
                  <a:lnTo>
                    <a:pt x="3049" y="521"/>
                  </a:lnTo>
                  <a:lnTo>
                    <a:pt x="3049" y="521"/>
                  </a:lnTo>
                  <a:lnTo>
                    <a:pt x="3050" y="521"/>
                  </a:lnTo>
                  <a:lnTo>
                    <a:pt x="3050" y="521"/>
                  </a:lnTo>
                  <a:lnTo>
                    <a:pt x="3057" y="521"/>
                  </a:lnTo>
                  <a:lnTo>
                    <a:pt x="3057" y="520"/>
                  </a:lnTo>
                  <a:lnTo>
                    <a:pt x="3057" y="520"/>
                  </a:lnTo>
                  <a:lnTo>
                    <a:pt x="3057" y="520"/>
                  </a:lnTo>
                  <a:lnTo>
                    <a:pt x="3058" y="520"/>
                  </a:lnTo>
                  <a:lnTo>
                    <a:pt x="3058" y="511"/>
                  </a:lnTo>
                  <a:lnTo>
                    <a:pt x="3058" y="511"/>
                  </a:lnTo>
                  <a:lnTo>
                    <a:pt x="3058" y="510"/>
                  </a:lnTo>
                  <a:lnTo>
                    <a:pt x="3060" y="510"/>
                  </a:lnTo>
                  <a:lnTo>
                    <a:pt x="3060" y="510"/>
                  </a:lnTo>
                  <a:lnTo>
                    <a:pt x="3075" y="510"/>
                  </a:lnTo>
                  <a:lnTo>
                    <a:pt x="3075" y="500"/>
                  </a:lnTo>
                  <a:lnTo>
                    <a:pt x="3075" y="500"/>
                  </a:lnTo>
                  <a:lnTo>
                    <a:pt x="3075" y="492"/>
                  </a:lnTo>
                  <a:lnTo>
                    <a:pt x="3075" y="492"/>
                  </a:lnTo>
                  <a:lnTo>
                    <a:pt x="3075" y="492"/>
                  </a:lnTo>
                  <a:lnTo>
                    <a:pt x="3075" y="492"/>
                  </a:lnTo>
                  <a:lnTo>
                    <a:pt x="3075" y="492"/>
                  </a:lnTo>
                  <a:lnTo>
                    <a:pt x="3075" y="492"/>
                  </a:lnTo>
                  <a:lnTo>
                    <a:pt x="3075" y="492"/>
                  </a:lnTo>
                  <a:lnTo>
                    <a:pt x="3076" y="492"/>
                  </a:lnTo>
                  <a:lnTo>
                    <a:pt x="3076" y="490"/>
                  </a:lnTo>
                  <a:lnTo>
                    <a:pt x="3101" y="490"/>
                  </a:lnTo>
                  <a:lnTo>
                    <a:pt x="3101" y="490"/>
                  </a:lnTo>
                  <a:lnTo>
                    <a:pt x="3156" y="490"/>
                  </a:lnTo>
                  <a:lnTo>
                    <a:pt x="3156" y="488"/>
                  </a:lnTo>
                  <a:lnTo>
                    <a:pt x="3156" y="488"/>
                  </a:lnTo>
                  <a:lnTo>
                    <a:pt x="3156" y="488"/>
                  </a:lnTo>
                  <a:lnTo>
                    <a:pt x="3157" y="488"/>
                  </a:lnTo>
                  <a:lnTo>
                    <a:pt x="3157" y="488"/>
                  </a:lnTo>
                  <a:lnTo>
                    <a:pt x="3157" y="488"/>
                  </a:lnTo>
                  <a:lnTo>
                    <a:pt x="3157" y="488"/>
                  </a:lnTo>
                  <a:lnTo>
                    <a:pt x="3159" y="488"/>
                  </a:lnTo>
                  <a:lnTo>
                    <a:pt x="3159" y="488"/>
                  </a:lnTo>
                  <a:lnTo>
                    <a:pt x="3169" y="488"/>
                  </a:lnTo>
                  <a:lnTo>
                    <a:pt x="3169" y="488"/>
                  </a:lnTo>
                  <a:lnTo>
                    <a:pt x="3169" y="488"/>
                  </a:lnTo>
                  <a:lnTo>
                    <a:pt x="3169" y="479"/>
                  </a:lnTo>
                  <a:lnTo>
                    <a:pt x="3169" y="479"/>
                  </a:lnTo>
                  <a:lnTo>
                    <a:pt x="3169" y="479"/>
                  </a:lnTo>
                  <a:lnTo>
                    <a:pt x="3169" y="479"/>
                  </a:lnTo>
                  <a:lnTo>
                    <a:pt x="3169" y="479"/>
                  </a:lnTo>
                  <a:lnTo>
                    <a:pt x="3169" y="479"/>
                  </a:lnTo>
                  <a:lnTo>
                    <a:pt x="3169" y="479"/>
                  </a:lnTo>
                  <a:lnTo>
                    <a:pt x="3169" y="479"/>
                  </a:lnTo>
                  <a:lnTo>
                    <a:pt x="3169" y="479"/>
                  </a:lnTo>
                  <a:lnTo>
                    <a:pt x="3171" y="479"/>
                  </a:lnTo>
                  <a:lnTo>
                    <a:pt x="3171" y="479"/>
                  </a:lnTo>
                  <a:lnTo>
                    <a:pt x="3172" y="479"/>
                  </a:lnTo>
                  <a:lnTo>
                    <a:pt x="3172" y="479"/>
                  </a:lnTo>
                  <a:lnTo>
                    <a:pt x="3175" y="47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899"/>
                  </a:lnTo>
                  <a:lnTo>
                    <a:pt x="3185" y="899"/>
                  </a:lnTo>
                  <a:lnTo>
                    <a:pt x="3185" y="899"/>
                  </a:lnTo>
                  <a:lnTo>
                    <a:pt x="3186" y="899"/>
                  </a:lnTo>
                  <a:lnTo>
                    <a:pt x="3186" y="899"/>
                  </a:lnTo>
                  <a:lnTo>
                    <a:pt x="3186" y="899"/>
                  </a:lnTo>
                  <a:lnTo>
                    <a:pt x="3186" y="455"/>
                  </a:lnTo>
                  <a:lnTo>
                    <a:pt x="3186" y="455"/>
                  </a:lnTo>
                  <a:lnTo>
                    <a:pt x="3186" y="455"/>
                  </a:lnTo>
                  <a:lnTo>
                    <a:pt x="3186" y="455"/>
                  </a:lnTo>
                  <a:lnTo>
                    <a:pt x="3186" y="454"/>
                  </a:lnTo>
                  <a:lnTo>
                    <a:pt x="3186" y="454"/>
                  </a:lnTo>
                  <a:lnTo>
                    <a:pt x="3186" y="454"/>
                  </a:lnTo>
                  <a:lnTo>
                    <a:pt x="3187" y="454"/>
                  </a:lnTo>
                  <a:lnTo>
                    <a:pt x="3187" y="445"/>
                  </a:lnTo>
                  <a:lnTo>
                    <a:pt x="3187" y="445"/>
                  </a:lnTo>
                  <a:lnTo>
                    <a:pt x="3187" y="445"/>
                  </a:lnTo>
                  <a:lnTo>
                    <a:pt x="3187" y="445"/>
                  </a:lnTo>
                  <a:lnTo>
                    <a:pt x="3187" y="445"/>
                  </a:lnTo>
                  <a:lnTo>
                    <a:pt x="3187" y="445"/>
                  </a:lnTo>
                  <a:lnTo>
                    <a:pt x="3187" y="445"/>
                  </a:lnTo>
                  <a:lnTo>
                    <a:pt x="3188" y="445"/>
                  </a:lnTo>
                  <a:lnTo>
                    <a:pt x="3188" y="440"/>
                  </a:lnTo>
                  <a:lnTo>
                    <a:pt x="3189" y="440"/>
                  </a:lnTo>
                  <a:lnTo>
                    <a:pt x="3189" y="440"/>
                  </a:lnTo>
                  <a:lnTo>
                    <a:pt x="3189" y="440"/>
                  </a:lnTo>
                  <a:lnTo>
                    <a:pt x="3189" y="438"/>
                  </a:lnTo>
                  <a:lnTo>
                    <a:pt x="3189" y="438"/>
                  </a:lnTo>
                  <a:lnTo>
                    <a:pt x="3189" y="438"/>
                  </a:lnTo>
                  <a:lnTo>
                    <a:pt x="3189" y="438"/>
                  </a:lnTo>
                  <a:lnTo>
                    <a:pt x="3189" y="438"/>
                  </a:lnTo>
                  <a:lnTo>
                    <a:pt x="3189" y="438"/>
                  </a:lnTo>
                  <a:lnTo>
                    <a:pt x="3189" y="438"/>
                  </a:lnTo>
                  <a:lnTo>
                    <a:pt x="3189" y="438"/>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4"/>
                  </a:lnTo>
                  <a:lnTo>
                    <a:pt x="3189" y="434"/>
                  </a:lnTo>
                  <a:lnTo>
                    <a:pt x="3189" y="430"/>
                  </a:lnTo>
                  <a:lnTo>
                    <a:pt x="3189" y="430"/>
                  </a:lnTo>
                  <a:lnTo>
                    <a:pt x="3189" y="899"/>
                  </a:lnTo>
                  <a:lnTo>
                    <a:pt x="3189" y="899"/>
                  </a:lnTo>
                  <a:lnTo>
                    <a:pt x="3189" y="899"/>
                  </a:lnTo>
                  <a:lnTo>
                    <a:pt x="3189" y="899"/>
                  </a:lnTo>
                  <a:lnTo>
                    <a:pt x="3189" y="430"/>
                  </a:lnTo>
                  <a:lnTo>
                    <a:pt x="3190" y="430"/>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420"/>
                  </a:lnTo>
                  <a:lnTo>
                    <a:pt x="3192" y="420"/>
                  </a:lnTo>
                  <a:lnTo>
                    <a:pt x="3192" y="420"/>
                  </a:lnTo>
                  <a:lnTo>
                    <a:pt x="3192" y="420"/>
                  </a:lnTo>
                  <a:lnTo>
                    <a:pt x="3192" y="420"/>
                  </a:lnTo>
                  <a:lnTo>
                    <a:pt x="3192" y="420"/>
                  </a:lnTo>
                  <a:lnTo>
                    <a:pt x="3192" y="408"/>
                  </a:lnTo>
                  <a:lnTo>
                    <a:pt x="3192" y="408"/>
                  </a:lnTo>
                  <a:lnTo>
                    <a:pt x="3192" y="404"/>
                  </a:lnTo>
                  <a:lnTo>
                    <a:pt x="3192" y="404"/>
                  </a:lnTo>
                  <a:lnTo>
                    <a:pt x="3192" y="402"/>
                  </a:lnTo>
                  <a:lnTo>
                    <a:pt x="3192" y="402"/>
                  </a:lnTo>
                  <a:lnTo>
                    <a:pt x="3192" y="402"/>
                  </a:lnTo>
                  <a:lnTo>
                    <a:pt x="3193" y="402"/>
                  </a:lnTo>
                  <a:lnTo>
                    <a:pt x="3193" y="394"/>
                  </a:lnTo>
                  <a:lnTo>
                    <a:pt x="3193" y="394"/>
                  </a:lnTo>
                  <a:lnTo>
                    <a:pt x="3193" y="394"/>
                  </a:lnTo>
                  <a:lnTo>
                    <a:pt x="3193" y="394"/>
                  </a:lnTo>
                  <a:lnTo>
                    <a:pt x="3193" y="394"/>
                  </a:lnTo>
                  <a:lnTo>
                    <a:pt x="3193" y="394"/>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4" y="391"/>
                  </a:lnTo>
                  <a:lnTo>
                    <a:pt x="3194" y="391"/>
                  </a:lnTo>
                  <a:lnTo>
                    <a:pt x="3194" y="391"/>
                  </a:lnTo>
                  <a:lnTo>
                    <a:pt x="3194" y="391"/>
                  </a:lnTo>
                  <a:lnTo>
                    <a:pt x="3194" y="391"/>
                  </a:lnTo>
                  <a:lnTo>
                    <a:pt x="3194" y="391"/>
                  </a:lnTo>
                  <a:lnTo>
                    <a:pt x="3194" y="391"/>
                  </a:lnTo>
                  <a:lnTo>
                    <a:pt x="3194" y="391"/>
                  </a:lnTo>
                  <a:lnTo>
                    <a:pt x="3195" y="391"/>
                  </a:lnTo>
                  <a:lnTo>
                    <a:pt x="3195" y="391"/>
                  </a:lnTo>
                  <a:lnTo>
                    <a:pt x="3196" y="391"/>
                  </a:lnTo>
                  <a:lnTo>
                    <a:pt x="3196" y="391"/>
                  </a:lnTo>
                  <a:lnTo>
                    <a:pt x="3197" y="391"/>
                  </a:lnTo>
                  <a:lnTo>
                    <a:pt x="3197" y="391"/>
                  </a:lnTo>
                  <a:lnTo>
                    <a:pt x="3201" y="391"/>
                  </a:lnTo>
                  <a:lnTo>
                    <a:pt x="3201" y="385"/>
                  </a:lnTo>
                  <a:lnTo>
                    <a:pt x="3202" y="385"/>
                  </a:lnTo>
                  <a:lnTo>
                    <a:pt x="3202" y="384"/>
                  </a:lnTo>
                  <a:lnTo>
                    <a:pt x="3202" y="384"/>
                  </a:lnTo>
                  <a:lnTo>
                    <a:pt x="3202" y="384"/>
                  </a:lnTo>
                  <a:lnTo>
                    <a:pt x="3203" y="384"/>
                  </a:lnTo>
                  <a:lnTo>
                    <a:pt x="3203" y="377"/>
                  </a:lnTo>
                  <a:lnTo>
                    <a:pt x="3216" y="377"/>
                  </a:lnTo>
                  <a:lnTo>
                    <a:pt x="3216" y="375"/>
                  </a:lnTo>
                  <a:lnTo>
                    <a:pt x="3216" y="375"/>
                  </a:lnTo>
                  <a:lnTo>
                    <a:pt x="3216" y="368"/>
                  </a:lnTo>
                  <a:lnTo>
                    <a:pt x="3216" y="368"/>
                  </a:lnTo>
                  <a:lnTo>
                    <a:pt x="3216" y="365"/>
                  </a:lnTo>
                  <a:lnTo>
                    <a:pt x="3216" y="365"/>
                  </a:lnTo>
                  <a:lnTo>
                    <a:pt x="3216" y="365"/>
                  </a:lnTo>
                  <a:lnTo>
                    <a:pt x="3216" y="365"/>
                  </a:lnTo>
                  <a:lnTo>
                    <a:pt x="3216" y="364"/>
                  </a:lnTo>
                  <a:lnTo>
                    <a:pt x="3216" y="364"/>
                  </a:lnTo>
                  <a:lnTo>
                    <a:pt x="3216" y="364"/>
                  </a:lnTo>
                  <a:lnTo>
                    <a:pt x="3216" y="364"/>
                  </a:lnTo>
                  <a:lnTo>
                    <a:pt x="3216" y="361"/>
                  </a:lnTo>
                  <a:lnTo>
                    <a:pt x="3216" y="361"/>
                  </a:lnTo>
                  <a:lnTo>
                    <a:pt x="3216" y="357"/>
                  </a:lnTo>
                  <a:lnTo>
                    <a:pt x="3216" y="357"/>
                  </a:lnTo>
                  <a:lnTo>
                    <a:pt x="3216" y="353"/>
                  </a:lnTo>
                  <a:lnTo>
                    <a:pt x="3216" y="353"/>
                  </a:lnTo>
                  <a:lnTo>
                    <a:pt x="3216" y="353"/>
                  </a:lnTo>
                  <a:lnTo>
                    <a:pt x="3216" y="353"/>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7" y="350"/>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8" y="345"/>
                  </a:lnTo>
                  <a:lnTo>
                    <a:pt x="3218" y="345"/>
                  </a:lnTo>
                  <a:lnTo>
                    <a:pt x="3218" y="345"/>
                  </a:lnTo>
                  <a:lnTo>
                    <a:pt x="3218" y="344"/>
                  </a:lnTo>
                  <a:lnTo>
                    <a:pt x="3218" y="344"/>
                  </a:lnTo>
                  <a:lnTo>
                    <a:pt x="3218" y="331"/>
                  </a:lnTo>
                  <a:lnTo>
                    <a:pt x="3218" y="331"/>
                  </a:lnTo>
                  <a:lnTo>
                    <a:pt x="3218" y="324"/>
                  </a:lnTo>
                  <a:lnTo>
                    <a:pt x="3218" y="324"/>
                  </a:lnTo>
                  <a:lnTo>
                    <a:pt x="3218" y="324"/>
                  </a:lnTo>
                  <a:lnTo>
                    <a:pt x="3218" y="324"/>
                  </a:lnTo>
                  <a:lnTo>
                    <a:pt x="3218" y="324"/>
                  </a:lnTo>
                  <a:lnTo>
                    <a:pt x="3243" y="324"/>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1"/>
                  </a:lnTo>
                  <a:lnTo>
                    <a:pt x="3243" y="321"/>
                  </a:lnTo>
                  <a:lnTo>
                    <a:pt x="3243" y="321"/>
                  </a:lnTo>
                  <a:lnTo>
                    <a:pt x="3244" y="321"/>
                  </a:lnTo>
                  <a:lnTo>
                    <a:pt x="3244" y="319"/>
                  </a:lnTo>
                  <a:lnTo>
                    <a:pt x="3244" y="319"/>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5" y="316"/>
                  </a:lnTo>
                  <a:lnTo>
                    <a:pt x="3245" y="316"/>
                  </a:lnTo>
                  <a:lnTo>
                    <a:pt x="3245" y="316"/>
                  </a:lnTo>
                  <a:lnTo>
                    <a:pt x="3245" y="285"/>
                  </a:lnTo>
                  <a:lnTo>
                    <a:pt x="3245" y="285"/>
                  </a:lnTo>
                  <a:lnTo>
                    <a:pt x="3245" y="285"/>
                  </a:lnTo>
                  <a:lnTo>
                    <a:pt x="3246" y="285"/>
                  </a:lnTo>
                  <a:lnTo>
                    <a:pt x="3246" y="283"/>
                  </a:lnTo>
                  <a:lnTo>
                    <a:pt x="3246" y="283"/>
                  </a:lnTo>
                  <a:lnTo>
                    <a:pt x="3246" y="283"/>
                  </a:lnTo>
                  <a:lnTo>
                    <a:pt x="3247" y="283"/>
                  </a:lnTo>
                  <a:lnTo>
                    <a:pt x="3247" y="281"/>
                  </a:lnTo>
                  <a:lnTo>
                    <a:pt x="3247" y="281"/>
                  </a:lnTo>
                  <a:lnTo>
                    <a:pt x="3247" y="281"/>
                  </a:lnTo>
                  <a:lnTo>
                    <a:pt x="3248" y="281"/>
                  </a:lnTo>
                  <a:lnTo>
                    <a:pt x="3248" y="276"/>
                  </a:lnTo>
                  <a:lnTo>
                    <a:pt x="3248" y="276"/>
                  </a:lnTo>
                  <a:lnTo>
                    <a:pt x="3248" y="276"/>
                  </a:lnTo>
                  <a:lnTo>
                    <a:pt x="3248" y="276"/>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9" y="275"/>
                  </a:lnTo>
                  <a:lnTo>
                    <a:pt x="3249" y="268"/>
                  </a:lnTo>
                  <a:lnTo>
                    <a:pt x="3249" y="268"/>
                  </a:lnTo>
                  <a:lnTo>
                    <a:pt x="3249" y="268"/>
                  </a:lnTo>
                  <a:lnTo>
                    <a:pt x="3249" y="268"/>
                  </a:lnTo>
                  <a:lnTo>
                    <a:pt x="3249" y="268"/>
                  </a:lnTo>
                  <a:lnTo>
                    <a:pt x="3249" y="268"/>
                  </a:lnTo>
                  <a:lnTo>
                    <a:pt x="3249" y="268"/>
                  </a:lnTo>
                  <a:lnTo>
                    <a:pt x="3249" y="268"/>
                  </a:lnTo>
                  <a:lnTo>
                    <a:pt x="3249" y="261"/>
                  </a:lnTo>
                  <a:lnTo>
                    <a:pt x="3249" y="261"/>
                  </a:lnTo>
                  <a:lnTo>
                    <a:pt x="3249" y="261"/>
                  </a:lnTo>
                  <a:lnTo>
                    <a:pt x="3249" y="261"/>
                  </a:lnTo>
                  <a:lnTo>
                    <a:pt x="3249" y="247"/>
                  </a:lnTo>
                  <a:lnTo>
                    <a:pt x="3249" y="247"/>
                  </a:lnTo>
                  <a:lnTo>
                    <a:pt x="3249" y="247"/>
                  </a:lnTo>
                  <a:lnTo>
                    <a:pt x="3249" y="247"/>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38"/>
                  </a:lnTo>
                  <a:lnTo>
                    <a:pt x="3250" y="238"/>
                  </a:lnTo>
                  <a:lnTo>
                    <a:pt x="3250" y="236"/>
                  </a:lnTo>
                  <a:lnTo>
                    <a:pt x="3250" y="236"/>
                  </a:lnTo>
                  <a:lnTo>
                    <a:pt x="3250" y="221"/>
                  </a:lnTo>
                  <a:lnTo>
                    <a:pt x="3251" y="221"/>
                  </a:lnTo>
                  <a:lnTo>
                    <a:pt x="3251" y="899"/>
                  </a:lnTo>
                  <a:lnTo>
                    <a:pt x="3251" y="899"/>
                  </a:lnTo>
                  <a:lnTo>
                    <a:pt x="3251" y="899"/>
                  </a:lnTo>
                  <a:lnTo>
                    <a:pt x="3252" y="899"/>
                  </a:lnTo>
                  <a:lnTo>
                    <a:pt x="3252" y="219"/>
                  </a:lnTo>
                  <a:lnTo>
                    <a:pt x="3252" y="219"/>
                  </a:lnTo>
                  <a:lnTo>
                    <a:pt x="3252" y="213"/>
                  </a:lnTo>
                  <a:lnTo>
                    <a:pt x="3252" y="213"/>
                  </a:lnTo>
                  <a:lnTo>
                    <a:pt x="3252" y="212"/>
                  </a:lnTo>
                  <a:lnTo>
                    <a:pt x="3252" y="212"/>
                  </a:lnTo>
                  <a:lnTo>
                    <a:pt x="3252" y="211"/>
                  </a:lnTo>
                  <a:lnTo>
                    <a:pt x="3252" y="211"/>
                  </a:lnTo>
                  <a:lnTo>
                    <a:pt x="3252" y="211"/>
                  </a:lnTo>
                  <a:lnTo>
                    <a:pt x="3252" y="211"/>
                  </a:lnTo>
                  <a:lnTo>
                    <a:pt x="3252" y="211"/>
                  </a:lnTo>
                  <a:lnTo>
                    <a:pt x="3252" y="211"/>
                  </a:lnTo>
                  <a:lnTo>
                    <a:pt x="3252" y="211"/>
                  </a:lnTo>
                  <a:lnTo>
                    <a:pt x="3252" y="211"/>
                  </a:lnTo>
                  <a:lnTo>
                    <a:pt x="3252" y="204"/>
                  </a:lnTo>
                  <a:lnTo>
                    <a:pt x="3252" y="204"/>
                  </a:lnTo>
                  <a:lnTo>
                    <a:pt x="3252" y="204"/>
                  </a:lnTo>
                  <a:lnTo>
                    <a:pt x="3253" y="204"/>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195"/>
                  </a:lnTo>
                  <a:lnTo>
                    <a:pt x="3253" y="195"/>
                  </a:lnTo>
                  <a:lnTo>
                    <a:pt x="3253" y="188"/>
                  </a:lnTo>
                  <a:lnTo>
                    <a:pt x="3253" y="188"/>
                  </a:lnTo>
                  <a:lnTo>
                    <a:pt x="3253" y="188"/>
                  </a:lnTo>
                  <a:lnTo>
                    <a:pt x="3253" y="188"/>
                  </a:lnTo>
                  <a:lnTo>
                    <a:pt x="3253" y="183"/>
                  </a:lnTo>
                  <a:lnTo>
                    <a:pt x="3253" y="183"/>
                  </a:lnTo>
                  <a:lnTo>
                    <a:pt x="3253" y="177"/>
                  </a:lnTo>
                  <a:lnTo>
                    <a:pt x="3253" y="177"/>
                  </a:lnTo>
                  <a:lnTo>
                    <a:pt x="3253" y="158"/>
                  </a:lnTo>
                  <a:lnTo>
                    <a:pt x="3253" y="158"/>
                  </a:lnTo>
                  <a:lnTo>
                    <a:pt x="3253" y="158"/>
                  </a:lnTo>
                  <a:lnTo>
                    <a:pt x="3253" y="158"/>
                  </a:lnTo>
                  <a:lnTo>
                    <a:pt x="3253" y="137"/>
                  </a:lnTo>
                  <a:lnTo>
                    <a:pt x="3253" y="137"/>
                  </a:lnTo>
                  <a:lnTo>
                    <a:pt x="3253" y="133"/>
                  </a:lnTo>
                  <a:lnTo>
                    <a:pt x="3253" y="133"/>
                  </a:lnTo>
                  <a:lnTo>
                    <a:pt x="3253" y="133"/>
                  </a:lnTo>
                  <a:lnTo>
                    <a:pt x="3253" y="133"/>
                  </a:lnTo>
                  <a:lnTo>
                    <a:pt x="3253" y="133"/>
                  </a:lnTo>
                  <a:lnTo>
                    <a:pt x="3253" y="133"/>
                  </a:lnTo>
                  <a:lnTo>
                    <a:pt x="3253" y="133"/>
                  </a:lnTo>
                  <a:lnTo>
                    <a:pt x="3272" y="133"/>
                  </a:lnTo>
                  <a:lnTo>
                    <a:pt x="3272" y="101"/>
                  </a:lnTo>
                  <a:lnTo>
                    <a:pt x="3272" y="101"/>
                  </a:lnTo>
                  <a:lnTo>
                    <a:pt x="3272" y="101"/>
                  </a:lnTo>
                  <a:lnTo>
                    <a:pt x="3273" y="101"/>
                  </a:lnTo>
                  <a:lnTo>
                    <a:pt x="3273" y="101"/>
                  </a:lnTo>
                  <a:lnTo>
                    <a:pt x="3273" y="101"/>
                  </a:lnTo>
                  <a:lnTo>
                    <a:pt x="3273" y="87"/>
                  </a:lnTo>
                  <a:lnTo>
                    <a:pt x="3273" y="87"/>
                  </a:lnTo>
                  <a:lnTo>
                    <a:pt x="3273" y="87"/>
                  </a:lnTo>
                  <a:lnTo>
                    <a:pt x="3273" y="87"/>
                  </a:lnTo>
                  <a:lnTo>
                    <a:pt x="3273" y="87"/>
                  </a:lnTo>
                  <a:lnTo>
                    <a:pt x="3273" y="87"/>
                  </a:lnTo>
                  <a:lnTo>
                    <a:pt x="3273" y="87"/>
                  </a:lnTo>
                  <a:lnTo>
                    <a:pt x="3273" y="87"/>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4" y="83"/>
                  </a:lnTo>
                  <a:lnTo>
                    <a:pt x="3274" y="83"/>
                  </a:lnTo>
                  <a:lnTo>
                    <a:pt x="3274" y="83"/>
                  </a:lnTo>
                  <a:lnTo>
                    <a:pt x="3274" y="83"/>
                  </a:lnTo>
                  <a:lnTo>
                    <a:pt x="3277" y="83"/>
                  </a:lnTo>
                  <a:lnTo>
                    <a:pt x="3277" y="29"/>
                  </a:lnTo>
                  <a:lnTo>
                    <a:pt x="3277" y="29"/>
                  </a:lnTo>
                  <a:lnTo>
                    <a:pt x="3277" y="29"/>
                  </a:lnTo>
                  <a:lnTo>
                    <a:pt x="3295" y="29"/>
                  </a:lnTo>
                  <a:lnTo>
                    <a:pt x="3295" y="3"/>
                  </a:lnTo>
                  <a:lnTo>
                    <a:pt x="3295" y="3"/>
                  </a:lnTo>
                  <a:lnTo>
                    <a:pt x="3295" y="3"/>
                  </a:lnTo>
                  <a:lnTo>
                    <a:pt x="3296" y="3"/>
                  </a:lnTo>
                  <a:lnTo>
                    <a:pt x="3296" y="0"/>
                  </a:lnTo>
                  <a:lnTo>
                    <a:pt x="3296" y="0"/>
                  </a:lnTo>
                  <a:lnTo>
                    <a:pt x="3296" y="0"/>
                  </a:lnTo>
                  <a:lnTo>
                    <a:pt x="3297" y="0"/>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0"/>
                  </a:lnTo>
                  <a:lnTo>
                    <a:pt x="3301" y="0"/>
                  </a:lnTo>
                  <a:lnTo>
                    <a:pt x="3301" y="0"/>
                  </a:lnTo>
                  <a:lnTo>
                    <a:pt x="3301" y="0"/>
                  </a:lnTo>
                  <a:lnTo>
                    <a:pt x="3301"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7" y="0"/>
                  </a:lnTo>
                  <a:lnTo>
                    <a:pt x="3317" y="0"/>
                  </a:lnTo>
                  <a:lnTo>
                    <a:pt x="3317" y="0"/>
                  </a:lnTo>
                  <a:lnTo>
                    <a:pt x="3317" y="0"/>
                  </a:lnTo>
                  <a:lnTo>
                    <a:pt x="3338" y="0"/>
                  </a:lnTo>
                  <a:lnTo>
                    <a:pt x="3338"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1" y="0"/>
                  </a:lnTo>
                  <a:lnTo>
                    <a:pt x="3341" y="0"/>
                  </a:lnTo>
                  <a:lnTo>
                    <a:pt x="3341" y="0"/>
                  </a:lnTo>
                  <a:lnTo>
                    <a:pt x="3341" y="0"/>
                  </a:lnTo>
                  <a:lnTo>
                    <a:pt x="3353" y="0"/>
                  </a:lnTo>
                  <a:lnTo>
                    <a:pt x="3353" y="0"/>
                  </a:lnTo>
                  <a:lnTo>
                    <a:pt x="3353" y="0"/>
                  </a:lnTo>
                  <a:lnTo>
                    <a:pt x="3353" y="0"/>
                  </a:lnTo>
                  <a:lnTo>
                    <a:pt x="3354" y="0"/>
                  </a:lnTo>
                  <a:lnTo>
                    <a:pt x="3354" y="0"/>
                  </a:lnTo>
                  <a:lnTo>
                    <a:pt x="3354" y="0"/>
                  </a:lnTo>
                  <a:lnTo>
                    <a:pt x="3354" y="0"/>
                  </a:lnTo>
                  <a:lnTo>
                    <a:pt x="3355" y="0"/>
                  </a:lnTo>
                  <a:lnTo>
                    <a:pt x="3355"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55" y="0"/>
                  </a:lnTo>
                  <a:lnTo>
                    <a:pt x="3355" y="0"/>
                  </a:lnTo>
                  <a:lnTo>
                    <a:pt x="3354" y="0"/>
                  </a:lnTo>
                  <a:lnTo>
                    <a:pt x="3354" y="0"/>
                  </a:lnTo>
                  <a:lnTo>
                    <a:pt x="3354" y="0"/>
                  </a:lnTo>
                  <a:lnTo>
                    <a:pt x="3354" y="0"/>
                  </a:lnTo>
                  <a:lnTo>
                    <a:pt x="3353" y="0"/>
                  </a:lnTo>
                  <a:lnTo>
                    <a:pt x="3353" y="0"/>
                  </a:lnTo>
                  <a:lnTo>
                    <a:pt x="3353" y="0"/>
                  </a:lnTo>
                  <a:lnTo>
                    <a:pt x="3353" y="0"/>
                  </a:lnTo>
                  <a:lnTo>
                    <a:pt x="3341" y="0"/>
                  </a:lnTo>
                  <a:lnTo>
                    <a:pt x="3341" y="0"/>
                  </a:lnTo>
                  <a:lnTo>
                    <a:pt x="3341" y="0"/>
                  </a:lnTo>
                  <a:lnTo>
                    <a:pt x="3341"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38" y="0"/>
                  </a:lnTo>
                  <a:lnTo>
                    <a:pt x="3338" y="0"/>
                  </a:lnTo>
                  <a:lnTo>
                    <a:pt x="3317" y="0"/>
                  </a:lnTo>
                  <a:lnTo>
                    <a:pt x="3317" y="0"/>
                  </a:lnTo>
                  <a:lnTo>
                    <a:pt x="3317" y="0"/>
                  </a:lnTo>
                  <a:lnTo>
                    <a:pt x="3317"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01" y="0"/>
                  </a:lnTo>
                  <a:lnTo>
                    <a:pt x="3301" y="0"/>
                  </a:lnTo>
                  <a:lnTo>
                    <a:pt x="3301" y="0"/>
                  </a:lnTo>
                  <a:lnTo>
                    <a:pt x="3301" y="0"/>
                  </a:lnTo>
                  <a:lnTo>
                    <a:pt x="3301" y="0"/>
                  </a:lnTo>
                  <a:lnTo>
                    <a:pt x="3301" y="0"/>
                  </a:lnTo>
                  <a:lnTo>
                    <a:pt x="3301" y="0"/>
                  </a:lnTo>
                  <a:lnTo>
                    <a:pt x="3301" y="0"/>
                  </a:lnTo>
                  <a:lnTo>
                    <a:pt x="3299" y="0"/>
                  </a:lnTo>
                  <a:lnTo>
                    <a:pt x="3299" y="0"/>
                  </a:lnTo>
                  <a:lnTo>
                    <a:pt x="3299" y="0"/>
                  </a:lnTo>
                  <a:lnTo>
                    <a:pt x="3299" y="0"/>
                  </a:lnTo>
                  <a:lnTo>
                    <a:pt x="3299" y="0"/>
                  </a:lnTo>
                  <a:lnTo>
                    <a:pt x="3299" y="0"/>
                  </a:lnTo>
                  <a:lnTo>
                    <a:pt x="3298" y="0"/>
                  </a:lnTo>
                  <a:lnTo>
                    <a:pt x="3298" y="0"/>
                  </a:lnTo>
                  <a:lnTo>
                    <a:pt x="3297" y="0"/>
                  </a:lnTo>
                  <a:lnTo>
                    <a:pt x="3297" y="0"/>
                  </a:lnTo>
                  <a:lnTo>
                    <a:pt x="3296" y="0"/>
                  </a:lnTo>
                  <a:lnTo>
                    <a:pt x="3296" y="0"/>
                  </a:lnTo>
                  <a:lnTo>
                    <a:pt x="3296" y="0"/>
                  </a:lnTo>
                  <a:lnTo>
                    <a:pt x="3296" y="3"/>
                  </a:lnTo>
                  <a:lnTo>
                    <a:pt x="3295" y="3"/>
                  </a:lnTo>
                  <a:lnTo>
                    <a:pt x="3295" y="3"/>
                  </a:lnTo>
                  <a:lnTo>
                    <a:pt x="3295" y="3"/>
                  </a:lnTo>
                  <a:lnTo>
                    <a:pt x="3295" y="29"/>
                  </a:lnTo>
                  <a:lnTo>
                    <a:pt x="3277" y="29"/>
                  </a:lnTo>
                  <a:lnTo>
                    <a:pt x="3277" y="29"/>
                  </a:lnTo>
                  <a:lnTo>
                    <a:pt x="3277" y="29"/>
                  </a:lnTo>
                  <a:lnTo>
                    <a:pt x="3277" y="83"/>
                  </a:lnTo>
                  <a:lnTo>
                    <a:pt x="3274" y="83"/>
                  </a:lnTo>
                  <a:lnTo>
                    <a:pt x="3274" y="83"/>
                  </a:lnTo>
                  <a:lnTo>
                    <a:pt x="3274" y="83"/>
                  </a:lnTo>
                  <a:lnTo>
                    <a:pt x="3274"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7"/>
                  </a:lnTo>
                  <a:lnTo>
                    <a:pt x="3273" y="87"/>
                  </a:lnTo>
                  <a:lnTo>
                    <a:pt x="3273" y="87"/>
                  </a:lnTo>
                  <a:lnTo>
                    <a:pt x="3273" y="87"/>
                  </a:lnTo>
                  <a:lnTo>
                    <a:pt x="3273" y="87"/>
                  </a:lnTo>
                  <a:lnTo>
                    <a:pt x="3273" y="87"/>
                  </a:lnTo>
                  <a:lnTo>
                    <a:pt x="3273" y="87"/>
                  </a:lnTo>
                  <a:lnTo>
                    <a:pt x="3273" y="87"/>
                  </a:lnTo>
                  <a:lnTo>
                    <a:pt x="3273" y="101"/>
                  </a:lnTo>
                  <a:lnTo>
                    <a:pt x="3273" y="101"/>
                  </a:lnTo>
                  <a:lnTo>
                    <a:pt x="3273" y="101"/>
                  </a:lnTo>
                  <a:lnTo>
                    <a:pt x="3272" y="101"/>
                  </a:lnTo>
                  <a:lnTo>
                    <a:pt x="3272" y="101"/>
                  </a:lnTo>
                  <a:lnTo>
                    <a:pt x="3272" y="101"/>
                  </a:lnTo>
                  <a:lnTo>
                    <a:pt x="3272" y="133"/>
                  </a:lnTo>
                  <a:lnTo>
                    <a:pt x="3253" y="133"/>
                  </a:lnTo>
                  <a:lnTo>
                    <a:pt x="3253" y="133"/>
                  </a:lnTo>
                  <a:lnTo>
                    <a:pt x="3253" y="133"/>
                  </a:lnTo>
                  <a:lnTo>
                    <a:pt x="3253" y="133"/>
                  </a:lnTo>
                  <a:lnTo>
                    <a:pt x="3253" y="133"/>
                  </a:lnTo>
                  <a:lnTo>
                    <a:pt x="3253" y="133"/>
                  </a:lnTo>
                  <a:lnTo>
                    <a:pt x="3253" y="133"/>
                  </a:lnTo>
                  <a:lnTo>
                    <a:pt x="3253" y="137"/>
                  </a:lnTo>
                  <a:lnTo>
                    <a:pt x="3253" y="137"/>
                  </a:lnTo>
                  <a:lnTo>
                    <a:pt x="3253" y="158"/>
                  </a:lnTo>
                  <a:lnTo>
                    <a:pt x="3253" y="158"/>
                  </a:lnTo>
                  <a:lnTo>
                    <a:pt x="3253" y="158"/>
                  </a:lnTo>
                  <a:lnTo>
                    <a:pt x="3253" y="158"/>
                  </a:lnTo>
                  <a:lnTo>
                    <a:pt x="3253" y="177"/>
                  </a:lnTo>
                  <a:lnTo>
                    <a:pt x="3253" y="177"/>
                  </a:lnTo>
                  <a:lnTo>
                    <a:pt x="3253" y="183"/>
                  </a:lnTo>
                  <a:lnTo>
                    <a:pt x="3253" y="183"/>
                  </a:lnTo>
                  <a:lnTo>
                    <a:pt x="3253" y="188"/>
                  </a:lnTo>
                  <a:lnTo>
                    <a:pt x="3253" y="188"/>
                  </a:lnTo>
                  <a:lnTo>
                    <a:pt x="3253" y="188"/>
                  </a:lnTo>
                  <a:lnTo>
                    <a:pt x="3253" y="188"/>
                  </a:lnTo>
                  <a:lnTo>
                    <a:pt x="3253" y="195"/>
                  </a:lnTo>
                  <a:lnTo>
                    <a:pt x="3253" y="195"/>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4"/>
                  </a:lnTo>
                  <a:lnTo>
                    <a:pt x="3252" y="204"/>
                  </a:lnTo>
                  <a:lnTo>
                    <a:pt x="3252" y="204"/>
                  </a:lnTo>
                  <a:lnTo>
                    <a:pt x="3252" y="204"/>
                  </a:lnTo>
                  <a:lnTo>
                    <a:pt x="3252" y="211"/>
                  </a:lnTo>
                  <a:lnTo>
                    <a:pt x="3252" y="211"/>
                  </a:lnTo>
                  <a:lnTo>
                    <a:pt x="3252" y="211"/>
                  </a:lnTo>
                  <a:lnTo>
                    <a:pt x="3252" y="211"/>
                  </a:lnTo>
                  <a:lnTo>
                    <a:pt x="3252" y="211"/>
                  </a:lnTo>
                  <a:lnTo>
                    <a:pt x="3252" y="211"/>
                  </a:lnTo>
                  <a:lnTo>
                    <a:pt x="3252" y="211"/>
                  </a:lnTo>
                  <a:lnTo>
                    <a:pt x="3252" y="211"/>
                  </a:lnTo>
                  <a:lnTo>
                    <a:pt x="3252" y="212"/>
                  </a:lnTo>
                  <a:lnTo>
                    <a:pt x="3252" y="212"/>
                  </a:lnTo>
                  <a:lnTo>
                    <a:pt x="3252" y="213"/>
                  </a:lnTo>
                  <a:lnTo>
                    <a:pt x="3252" y="213"/>
                  </a:lnTo>
                  <a:lnTo>
                    <a:pt x="3252" y="219"/>
                  </a:lnTo>
                  <a:lnTo>
                    <a:pt x="3252" y="219"/>
                  </a:lnTo>
                  <a:lnTo>
                    <a:pt x="3252" y="899"/>
                  </a:lnTo>
                  <a:lnTo>
                    <a:pt x="3251" y="899"/>
                  </a:lnTo>
                  <a:lnTo>
                    <a:pt x="3251" y="899"/>
                  </a:lnTo>
                  <a:lnTo>
                    <a:pt x="3251" y="899"/>
                  </a:lnTo>
                  <a:lnTo>
                    <a:pt x="3251" y="221"/>
                  </a:lnTo>
                  <a:lnTo>
                    <a:pt x="3250" y="221"/>
                  </a:lnTo>
                  <a:lnTo>
                    <a:pt x="3250" y="236"/>
                  </a:lnTo>
                  <a:lnTo>
                    <a:pt x="3250" y="236"/>
                  </a:lnTo>
                  <a:lnTo>
                    <a:pt x="3250" y="238"/>
                  </a:lnTo>
                  <a:lnTo>
                    <a:pt x="3249" y="238"/>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7"/>
                  </a:lnTo>
                  <a:lnTo>
                    <a:pt x="3249" y="247"/>
                  </a:lnTo>
                  <a:lnTo>
                    <a:pt x="3249" y="247"/>
                  </a:lnTo>
                  <a:lnTo>
                    <a:pt x="3249" y="247"/>
                  </a:lnTo>
                  <a:lnTo>
                    <a:pt x="3249" y="261"/>
                  </a:lnTo>
                  <a:lnTo>
                    <a:pt x="3249" y="261"/>
                  </a:lnTo>
                  <a:lnTo>
                    <a:pt x="3249" y="261"/>
                  </a:lnTo>
                  <a:lnTo>
                    <a:pt x="3249" y="261"/>
                  </a:lnTo>
                  <a:lnTo>
                    <a:pt x="3249" y="268"/>
                  </a:lnTo>
                  <a:lnTo>
                    <a:pt x="3249" y="268"/>
                  </a:lnTo>
                  <a:lnTo>
                    <a:pt x="3249" y="268"/>
                  </a:lnTo>
                  <a:lnTo>
                    <a:pt x="3249" y="268"/>
                  </a:lnTo>
                  <a:lnTo>
                    <a:pt x="3249" y="268"/>
                  </a:lnTo>
                  <a:lnTo>
                    <a:pt x="3249" y="268"/>
                  </a:lnTo>
                  <a:lnTo>
                    <a:pt x="3249" y="268"/>
                  </a:lnTo>
                  <a:lnTo>
                    <a:pt x="3249" y="268"/>
                  </a:lnTo>
                  <a:lnTo>
                    <a:pt x="3249"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6"/>
                  </a:lnTo>
                  <a:lnTo>
                    <a:pt x="3248" y="276"/>
                  </a:lnTo>
                  <a:lnTo>
                    <a:pt x="3248" y="276"/>
                  </a:lnTo>
                  <a:lnTo>
                    <a:pt x="3248" y="276"/>
                  </a:lnTo>
                  <a:lnTo>
                    <a:pt x="3248" y="281"/>
                  </a:lnTo>
                  <a:lnTo>
                    <a:pt x="3247" y="281"/>
                  </a:lnTo>
                  <a:lnTo>
                    <a:pt x="3247" y="281"/>
                  </a:lnTo>
                  <a:lnTo>
                    <a:pt x="3247" y="281"/>
                  </a:lnTo>
                  <a:lnTo>
                    <a:pt x="3247" y="283"/>
                  </a:lnTo>
                  <a:lnTo>
                    <a:pt x="3246" y="283"/>
                  </a:lnTo>
                  <a:lnTo>
                    <a:pt x="3246" y="283"/>
                  </a:lnTo>
                  <a:lnTo>
                    <a:pt x="3246" y="283"/>
                  </a:lnTo>
                  <a:lnTo>
                    <a:pt x="3246" y="285"/>
                  </a:lnTo>
                  <a:lnTo>
                    <a:pt x="3245" y="285"/>
                  </a:lnTo>
                  <a:lnTo>
                    <a:pt x="3245" y="285"/>
                  </a:lnTo>
                  <a:lnTo>
                    <a:pt x="3245" y="285"/>
                  </a:lnTo>
                  <a:lnTo>
                    <a:pt x="3245" y="316"/>
                  </a:lnTo>
                  <a:lnTo>
                    <a:pt x="3245" y="316"/>
                  </a:lnTo>
                  <a:lnTo>
                    <a:pt x="3245"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9"/>
                  </a:lnTo>
                  <a:lnTo>
                    <a:pt x="3244" y="319"/>
                  </a:lnTo>
                  <a:lnTo>
                    <a:pt x="3244" y="321"/>
                  </a:lnTo>
                  <a:lnTo>
                    <a:pt x="3243" y="321"/>
                  </a:lnTo>
                  <a:lnTo>
                    <a:pt x="3243" y="321"/>
                  </a:lnTo>
                  <a:lnTo>
                    <a:pt x="3243" y="321"/>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4"/>
                  </a:lnTo>
                  <a:lnTo>
                    <a:pt x="3218" y="324"/>
                  </a:lnTo>
                  <a:lnTo>
                    <a:pt x="3218" y="324"/>
                  </a:lnTo>
                  <a:lnTo>
                    <a:pt x="3218" y="324"/>
                  </a:lnTo>
                  <a:lnTo>
                    <a:pt x="3218" y="324"/>
                  </a:lnTo>
                  <a:lnTo>
                    <a:pt x="3218" y="324"/>
                  </a:lnTo>
                  <a:lnTo>
                    <a:pt x="3218" y="331"/>
                  </a:lnTo>
                  <a:lnTo>
                    <a:pt x="3218" y="331"/>
                  </a:lnTo>
                  <a:lnTo>
                    <a:pt x="3218" y="344"/>
                  </a:lnTo>
                  <a:lnTo>
                    <a:pt x="3218" y="344"/>
                  </a:lnTo>
                  <a:lnTo>
                    <a:pt x="3218" y="345"/>
                  </a:lnTo>
                  <a:lnTo>
                    <a:pt x="3218" y="345"/>
                  </a:lnTo>
                  <a:lnTo>
                    <a:pt x="3218"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3"/>
                  </a:lnTo>
                  <a:lnTo>
                    <a:pt x="3216" y="353"/>
                  </a:lnTo>
                  <a:lnTo>
                    <a:pt x="3216" y="353"/>
                  </a:lnTo>
                  <a:lnTo>
                    <a:pt x="3216" y="353"/>
                  </a:lnTo>
                  <a:lnTo>
                    <a:pt x="3216" y="357"/>
                  </a:lnTo>
                  <a:lnTo>
                    <a:pt x="3216" y="357"/>
                  </a:lnTo>
                  <a:lnTo>
                    <a:pt x="3216" y="361"/>
                  </a:lnTo>
                  <a:lnTo>
                    <a:pt x="3216" y="361"/>
                  </a:lnTo>
                  <a:lnTo>
                    <a:pt x="3216" y="364"/>
                  </a:lnTo>
                  <a:lnTo>
                    <a:pt x="3216" y="364"/>
                  </a:lnTo>
                  <a:lnTo>
                    <a:pt x="3216" y="364"/>
                  </a:lnTo>
                  <a:lnTo>
                    <a:pt x="3216" y="364"/>
                  </a:lnTo>
                  <a:lnTo>
                    <a:pt x="3216" y="365"/>
                  </a:lnTo>
                  <a:lnTo>
                    <a:pt x="3216" y="365"/>
                  </a:lnTo>
                  <a:lnTo>
                    <a:pt x="3216" y="365"/>
                  </a:lnTo>
                  <a:lnTo>
                    <a:pt x="3216" y="365"/>
                  </a:lnTo>
                  <a:lnTo>
                    <a:pt x="3216" y="368"/>
                  </a:lnTo>
                  <a:lnTo>
                    <a:pt x="3216" y="368"/>
                  </a:lnTo>
                  <a:lnTo>
                    <a:pt x="3216" y="375"/>
                  </a:lnTo>
                  <a:lnTo>
                    <a:pt x="3216" y="375"/>
                  </a:lnTo>
                  <a:lnTo>
                    <a:pt x="3216" y="377"/>
                  </a:lnTo>
                  <a:lnTo>
                    <a:pt x="3203" y="377"/>
                  </a:lnTo>
                  <a:lnTo>
                    <a:pt x="3203" y="384"/>
                  </a:lnTo>
                  <a:lnTo>
                    <a:pt x="3202" y="384"/>
                  </a:lnTo>
                  <a:lnTo>
                    <a:pt x="3202" y="384"/>
                  </a:lnTo>
                  <a:lnTo>
                    <a:pt x="3202" y="384"/>
                  </a:lnTo>
                  <a:lnTo>
                    <a:pt x="3202" y="385"/>
                  </a:lnTo>
                  <a:lnTo>
                    <a:pt x="3201" y="385"/>
                  </a:lnTo>
                  <a:lnTo>
                    <a:pt x="3201" y="391"/>
                  </a:lnTo>
                  <a:lnTo>
                    <a:pt x="3197" y="391"/>
                  </a:lnTo>
                  <a:lnTo>
                    <a:pt x="3197" y="391"/>
                  </a:lnTo>
                  <a:lnTo>
                    <a:pt x="3196" y="391"/>
                  </a:lnTo>
                  <a:lnTo>
                    <a:pt x="3196" y="391"/>
                  </a:lnTo>
                  <a:lnTo>
                    <a:pt x="3195" y="391"/>
                  </a:lnTo>
                  <a:lnTo>
                    <a:pt x="3195" y="391"/>
                  </a:lnTo>
                  <a:lnTo>
                    <a:pt x="3194" y="391"/>
                  </a:lnTo>
                  <a:lnTo>
                    <a:pt x="3194" y="391"/>
                  </a:lnTo>
                  <a:lnTo>
                    <a:pt x="3194" y="391"/>
                  </a:lnTo>
                  <a:lnTo>
                    <a:pt x="3194" y="391"/>
                  </a:lnTo>
                  <a:lnTo>
                    <a:pt x="3194" y="391"/>
                  </a:lnTo>
                  <a:lnTo>
                    <a:pt x="3194" y="391"/>
                  </a:lnTo>
                  <a:lnTo>
                    <a:pt x="3194" y="391"/>
                  </a:lnTo>
                  <a:lnTo>
                    <a:pt x="3194"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4"/>
                  </a:lnTo>
                  <a:lnTo>
                    <a:pt x="3193" y="394"/>
                  </a:lnTo>
                  <a:lnTo>
                    <a:pt x="3193" y="394"/>
                  </a:lnTo>
                  <a:lnTo>
                    <a:pt x="3193" y="394"/>
                  </a:lnTo>
                  <a:lnTo>
                    <a:pt x="3193" y="394"/>
                  </a:lnTo>
                  <a:lnTo>
                    <a:pt x="3193" y="394"/>
                  </a:lnTo>
                  <a:lnTo>
                    <a:pt x="3193" y="402"/>
                  </a:lnTo>
                  <a:lnTo>
                    <a:pt x="3192" y="402"/>
                  </a:lnTo>
                  <a:lnTo>
                    <a:pt x="3192" y="402"/>
                  </a:lnTo>
                  <a:lnTo>
                    <a:pt x="3192" y="402"/>
                  </a:lnTo>
                  <a:lnTo>
                    <a:pt x="3192" y="404"/>
                  </a:lnTo>
                  <a:lnTo>
                    <a:pt x="3192" y="404"/>
                  </a:lnTo>
                  <a:lnTo>
                    <a:pt x="3192" y="408"/>
                  </a:lnTo>
                  <a:lnTo>
                    <a:pt x="3192" y="408"/>
                  </a:lnTo>
                  <a:lnTo>
                    <a:pt x="3192" y="420"/>
                  </a:lnTo>
                  <a:lnTo>
                    <a:pt x="3192" y="420"/>
                  </a:lnTo>
                  <a:lnTo>
                    <a:pt x="3192" y="420"/>
                  </a:lnTo>
                  <a:lnTo>
                    <a:pt x="3192" y="420"/>
                  </a:lnTo>
                  <a:lnTo>
                    <a:pt x="3192" y="420"/>
                  </a:lnTo>
                  <a:lnTo>
                    <a:pt x="3192" y="420"/>
                  </a:lnTo>
                  <a:lnTo>
                    <a:pt x="3192" y="425"/>
                  </a:lnTo>
                  <a:lnTo>
                    <a:pt x="3191" y="425"/>
                  </a:lnTo>
                  <a:lnTo>
                    <a:pt x="3191" y="425"/>
                  </a:lnTo>
                  <a:lnTo>
                    <a:pt x="3191" y="425"/>
                  </a:lnTo>
                  <a:lnTo>
                    <a:pt x="3191" y="425"/>
                  </a:lnTo>
                  <a:lnTo>
                    <a:pt x="3190" y="425"/>
                  </a:lnTo>
                  <a:lnTo>
                    <a:pt x="3190" y="425"/>
                  </a:lnTo>
                  <a:lnTo>
                    <a:pt x="3190" y="425"/>
                  </a:lnTo>
                  <a:lnTo>
                    <a:pt x="3190" y="425"/>
                  </a:lnTo>
                  <a:lnTo>
                    <a:pt x="3190" y="425"/>
                  </a:lnTo>
                  <a:lnTo>
                    <a:pt x="3190" y="430"/>
                  </a:lnTo>
                  <a:lnTo>
                    <a:pt x="3189" y="430"/>
                  </a:lnTo>
                  <a:lnTo>
                    <a:pt x="3189" y="899"/>
                  </a:lnTo>
                  <a:lnTo>
                    <a:pt x="3189" y="899"/>
                  </a:lnTo>
                  <a:lnTo>
                    <a:pt x="3189" y="899"/>
                  </a:lnTo>
                  <a:lnTo>
                    <a:pt x="3189" y="899"/>
                  </a:lnTo>
                  <a:lnTo>
                    <a:pt x="3189" y="430"/>
                  </a:lnTo>
                  <a:lnTo>
                    <a:pt x="3189" y="430"/>
                  </a:lnTo>
                  <a:lnTo>
                    <a:pt x="3189" y="434"/>
                  </a:lnTo>
                  <a:lnTo>
                    <a:pt x="3189" y="434"/>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8"/>
                  </a:lnTo>
                  <a:lnTo>
                    <a:pt x="3189" y="438"/>
                  </a:lnTo>
                  <a:lnTo>
                    <a:pt x="3189" y="438"/>
                  </a:lnTo>
                  <a:lnTo>
                    <a:pt x="3189" y="438"/>
                  </a:lnTo>
                  <a:lnTo>
                    <a:pt x="3189" y="438"/>
                  </a:lnTo>
                  <a:lnTo>
                    <a:pt x="3189" y="438"/>
                  </a:lnTo>
                  <a:lnTo>
                    <a:pt x="3189" y="438"/>
                  </a:lnTo>
                  <a:lnTo>
                    <a:pt x="3189" y="438"/>
                  </a:lnTo>
                  <a:lnTo>
                    <a:pt x="3189" y="440"/>
                  </a:lnTo>
                  <a:lnTo>
                    <a:pt x="3189" y="440"/>
                  </a:lnTo>
                  <a:lnTo>
                    <a:pt x="3189" y="440"/>
                  </a:lnTo>
                  <a:lnTo>
                    <a:pt x="3188" y="440"/>
                  </a:lnTo>
                  <a:lnTo>
                    <a:pt x="3188" y="445"/>
                  </a:lnTo>
                  <a:lnTo>
                    <a:pt x="3187" y="445"/>
                  </a:lnTo>
                  <a:lnTo>
                    <a:pt x="3187" y="445"/>
                  </a:lnTo>
                  <a:lnTo>
                    <a:pt x="3187" y="445"/>
                  </a:lnTo>
                  <a:lnTo>
                    <a:pt x="3187" y="445"/>
                  </a:lnTo>
                  <a:lnTo>
                    <a:pt x="3187" y="445"/>
                  </a:lnTo>
                  <a:lnTo>
                    <a:pt x="3187" y="445"/>
                  </a:lnTo>
                  <a:lnTo>
                    <a:pt x="3187" y="445"/>
                  </a:lnTo>
                  <a:lnTo>
                    <a:pt x="3187" y="454"/>
                  </a:lnTo>
                  <a:lnTo>
                    <a:pt x="3186" y="454"/>
                  </a:lnTo>
                  <a:lnTo>
                    <a:pt x="3186" y="454"/>
                  </a:lnTo>
                  <a:lnTo>
                    <a:pt x="3186" y="454"/>
                  </a:lnTo>
                  <a:lnTo>
                    <a:pt x="3186" y="455"/>
                  </a:lnTo>
                  <a:lnTo>
                    <a:pt x="3186" y="455"/>
                  </a:lnTo>
                  <a:lnTo>
                    <a:pt x="3186" y="455"/>
                  </a:lnTo>
                  <a:lnTo>
                    <a:pt x="3186" y="455"/>
                  </a:lnTo>
                  <a:lnTo>
                    <a:pt x="3186" y="899"/>
                  </a:lnTo>
                  <a:lnTo>
                    <a:pt x="3186" y="899"/>
                  </a:lnTo>
                  <a:lnTo>
                    <a:pt x="3186" y="899"/>
                  </a:lnTo>
                  <a:lnTo>
                    <a:pt x="3185" y="899"/>
                  </a:lnTo>
                  <a:lnTo>
                    <a:pt x="3185" y="899"/>
                  </a:lnTo>
                  <a:lnTo>
                    <a:pt x="3185" y="89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2" y="469"/>
                  </a:lnTo>
                  <a:lnTo>
                    <a:pt x="3182" y="476"/>
                  </a:lnTo>
                  <a:lnTo>
                    <a:pt x="3178" y="476"/>
                  </a:lnTo>
                  <a:lnTo>
                    <a:pt x="3178" y="476"/>
                  </a:lnTo>
                  <a:lnTo>
                    <a:pt x="3176" y="476"/>
                  </a:lnTo>
                  <a:lnTo>
                    <a:pt x="3176" y="476"/>
                  </a:lnTo>
                  <a:lnTo>
                    <a:pt x="3176" y="476"/>
                  </a:lnTo>
                  <a:lnTo>
                    <a:pt x="3176" y="476"/>
                  </a:lnTo>
                  <a:lnTo>
                    <a:pt x="3176" y="476"/>
                  </a:lnTo>
                  <a:lnTo>
                    <a:pt x="3176" y="476"/>
                  </a:lnTo>
                  <a:lnTo>
                    <a:pt x="3175" y="476"/>
                  </a:lnTo>
                  <a:lnTo>
                    <a:pt x="3175" y="476"/>
                  </a:lnTo>
                  <a:lnTo>
                    <a:pt x="3175" y="476"/>
                  </a:lnTo>
                  <a:lnTo>
                    <a:pt x="3175" y="476"/>
                  </a:lnTo>
                  <a:lnTo>
                    <a:pt x="3175" y="476"/>
                  </a:lnTo>
                  <a:lnTo>
                    <a:pt x="3175" y="476"/>
                  </a:lnTo>
                  <a:lnTo>
                    <a:pt x="3175" y="476"/>
                  </a:lnTo>
                  <a:lnTo>
                    <a:pt x="3175" y="479"/>
                  </a:lnTo>
                  <a:lnTo>
                    <a:pt x="3172" y="479"/>
                  </a:lnTo>
                  <a:lnTo>
                    <a:pt x="3172" y="479"/>
                  </a:lnTo>
                  <a:lnTo>
                    <a:pt x="3171" y="479"/>
                  </a:lnTo>
                  <a:lnTo>
                    <a:pt x="3171" y="479"/>
                  </a:lnTo>
                  <a:lnTo>
                    <a:pt x="3169" y="479"/>
                  </a:lnTo>
                  <a:lnTo>
                    <a:pt x="3169" y="479"/>
                  </a:lnTo>
                  <a:lnTo>
                    <a:pt x="3169" y="479"/>
                  </a:lnTo>
                  <a:lnTo>
                    <a:pt x="3169" y="479"/>
                  </a:lnTo>
                  <a:lnTo>
                    <a:pt x="3169" y="479"/>
                  </a:lnTo>
                  <a:lnTo>
                    <a:pt x="3169" y="479"/>
                  </a:lnTo>
                  <a:lnTo>
                    <a:pt x="3169" y="479"/>
                  </a:lnTo>
                  <a:lnTo>
                    <a:pt x="3169" y="479"/>
                  </a:lnTo>
                  <a:lnTo>
                    <a:pt x="3169" y="479"/>
                  </a:lnTo>
                  <a:lnTo>
                    <a:pt x="3169" y="488"/>
                  </a:lnTo>
                  <a:lnTo>
                    <a:pt x="3169" y="488"/>
                  </a:lnTo>
                  <a:lnTo>
                    <a:pt x="3169" y="488"/>
                  </a:lnTo>
                  <a:lnTo>
                    <a:pt x="3159" y="488"/>
                  </a:lnTo>
                  <a:lnTo>
                    <a:pt x="3159" y="488"/>
                  </a:lnTo>
                  <a:lnTo>
                    <a:pt x="3157" y="488"/>
                  </a:lnTo>
                  <a:lnTo>
                    <a:pt x="3157" y="488"/>
                  </a:lnTo>
                  <a:lnTo>
                    <a:pt x="3157" y="488"/>
                  </a:lnTo>
                  <a:lnTo>
                    <a:pt x="3157" y="488"/>
                  </a:lnTo>
                  <a:lnTo>
                    <a:pt x="3156" y="488"/>
                  </a:lnTo>
                  <a:lnTo>
                    <a:pt x="3156" y="488"/>
                  </a:lnTo>
                  <a:lnTo>
                    <a:pt x="3156" y="488"/>
                  </a:lnTo>
                  <a:lnTo>
                    <a:pt x="3156" y="490"/>
                  </a:lnTo>
                  <a:lnTo>
                    <a:pt x="3101" y="490"/>
                  </a:lnTo>
                  <a:lnTo>
                    <a:pt x="3101" y="490"/>
                  </a:lnTo>
                  <a:lnTo>
                    <a:pt x="3076" y="490"/>
                  </a:lnTo>
                  <a:lnTo>
                    <a:pt x="3076" y="492"/>
                  </a:lnTo>
                  <a:lnTo>
                    <a:pt x="3075" y="492"/>
                  </a:lnTo>
                  <a:lnTo>
                    <a:pt x="3075" y="492"/>
                  </a:lnTo>
                  <a:lnTo>
                    <a:pt x="3075" y="492"/>
                  </a:lnTo>
                  <a:lnTo>
                    <a:pt x="3075" y="492"/>
                  </a:lnTo>
                  <a:lnTo>
                    <a:pt x="3075" y="492"/>
                  </a:lnTo>
                  <a:lnTo>
                    <a:pt x="3075" y="492"/>
                  </a:lnTo>
                  <a:lnTo>
                    <a:pt x="3075" y="492"/>
                  </a:lnTo>
                  <a:lnTo>
                    <a:pt x="3075" y="500"/>
                  </a:lnTo>
                  <a:lnTo>
                    <a:pt x="3075" y="500"/>
                  </a:lnTo>
                  <a:lnTo>
                    <a:pt x="3075" y="510"/>
                  </a:lnTo>
                  <a:lnTo>
                    <a:pt x="3060" y="510"/>
                  </a:lnTo>
                  <a:lnTo>
                    <a:pt x="3060" y="510"/>
                  </a:lnTo>
                  <a:lnTo>
                    <a:pt x="3058" y="510"/>
                  </a:lnTo>
                  <a:lnTo>
                    <a:pt x="3058" y="511"/>
                  </a:lnTo>
                  <a:lnTo>
                    <a:pt x="3058" y="511"/>
                  </a:lnTo>
                  <a:lnTo>
                    <a:pt x="3058" y="520"/>
                  </a:lnTo>
                  <a:lnTo>
                    <a:pt x="3057" y="520"/>
                  </a:lnTo>
                  <a:lnTo>
                    <a:pt x="3057" y="520"/>
                  </a:lnTo>
                  <a:lnTo>
                    <a:pt x="3057" y="520"/>
                  </a:lnTo>
                  <a:lnTo>
                    <a:pt x="3057" y="521"/>
                  </a:lnTo>
                  <a:lnTo>
                    <a:pt x="3050" y="521"/>
                  </a:lnTo>
                  <a:lnTo>
                    <a:pt x="3050" y="521"/>
                  </a:lnTo>
                  <a:lnTo>
                    <a:pt x="3049" y="521"/>
                  </a:lnTo>
                  <a:lnTo>
                    <a:pt x="3049" y="521"/>
                  </a:lnTo>
                  <a:lnTo>
                    <a:pt x="3048" y="521"/>
                  </a:lnTo>
                  <a:lnTo>
                    <a:pt x="3048" y="521"/>
                  </a:lnTo>
                  <a:lnTo>
                    <a:pt x="3048" y="521"/>
                  </a:lnTo>
                  <a:lnTo>
                    <a:pt x="3048" y="521"/>
                  </a:lnTo>
                  <a:lnTo>
                    <a:pt x="3048" y="521"/>
                  </a:lnTo>
                  <a:lnTo>
                    <a:pt x="3048" y="521"/>
                  </a:lnTo>
                  <a:lnTo>
                    <a:pt x="3048" y="521"/>
                  </a:lnTo>
                  <a:lnTo>
                    <a:pt x="3048"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2"/>
                  </a:lnTo>
                  <a:lnTo>
                    <a:pt x="3047" y="522"/>
                  </a:lnTo>
                  <a:lnTo>
                    <a:pt x="3047" y="522"/>
                  </a:lnTo>
                  <a:lnTo>
                    <a:pt x="3046" y="522"/>
                  </a:lnTo>
                  <a:lnTo>
                    <a:pt x="3046" y="522"/>
                  </a:lnTo>
                  <a:lnTo>
                    <a:pt x="3046" y="522"/>
                  </a:lnTo>
                  <a:lnTo>
                    <a:pt x="3046" y="523"/>
                  </a:lnTo>
                  <a:lnTo>
                    <a:pt x="3046" y="523"/>
                  </a:lnTo>
                  <a:lnTo>
                    <a:pt x="3046" y="899"/>
                  </a:lnTo>
                  <a:lnTo>
                    <a:pt x="3045" y="899"/>
                  </a:lnTo>
                  <a:lnTo>
                    <a:pt x="3045" y="899"/>
                  </a:lnTo>
                  <a:lnTo>
                    <a:pt x="3045" y="899"/>
                  </a:lnTo>
                  <a:lnTo>
                    <a:pt x="3045" y="527"/>
                  </a:lnTo>
                  <a:lnTo>
                    <a:pt x="2972" y="527"/>
                  </a:lnTo>
                  <a:lnTo>
                    <a:pt x="2972" y="528"/>
                  </a:lnTo>
                  <a:lnTo>
                    <a:pt x="2972" y="528"/>
                  </a:lnTo>
                  <a:lnTo>
                    <a:pt x="2972" y="538"/>
                  </a:lnTo>
                  <a:lnTo>
                    <a:pt x="2968" y="538"/>
                  </a:lnTo>
                  <a:lnTo>
                    <a:pt x="2968" y="538"/>
                  </a:lnTo>
                  <a:lnTo>
                    <a:pt x="2967" y="538"/>
                  </a:lnTo>
                  <a:lnTo>
                    <a:pt x="2967" y="538"/>
                  </a:lnTo>
                  <a:lnTo>
                    <a:pt x="2967" y="538"/>
                  </a:lnTo>
                  <a:lnTo>
                    <a:pt x="2967" y="538"/>
                  </a:lnTo>
                  <a:lnTo>
                    <a:pt x="2967" y="538"/>
                  </a:lnTo>
                  <a:lnTo>
                    <a:pt x="2967"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4" y="538"/>
                  </a:lnTo>
                  <a:lnTo>
                    <a:pt x="2964"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9"/>
                  </a:lnTo>
                  <a:lnTo>
                    <a:pt x="2962" y="539"/>
                  </a:lnTo>
                  <a:lnTo>
                    <a:pt x="2962" y="539"/>
                  </a:lnTo>
                  <a:lnTo>
                    <a:pt x="2962" y="539"/>
                  </a:lnTo>
                  <a:lnTo>
                    <a:pt x="2962" y="539"/>
                  </a:lnTo>
                  <a:lnTo>
                    <a:pt x="2962" y="539"/>
                  </a:lnTo>
                  <a:lnTo>
                    <a:pt x="2962" y="539"/>
                  </a:lnTo>
                  <a:lnTo>
                    <a:pt x="2962" y="539"/>
                  </a:lnTo>
                  <a:lnTo>
                    <a:pt x="2962" y="540"/>
                  </a:lnTo>
                  <a:lnTo>
                    <a:pt x="2953" y="540"/>
                  </a:lnTo>
                  <a:lnTo>
                    <a:pt x="2953" y="543"/>
                  </a:lnTo>
                  <a:lnTo>
                    <a:pt x="2952" y="543"/>
                  </a:lnTo>
                  <a:lnTo>
                    <a:pt x="2952" y="545"/>
                  </a:lnTo>
                  <a:lnTo>
                    <a:pt x="2951" y="545"/>
                  </a:lnTo>
                  <a:lnTo>
                    <a:pt x="2951" y="547"/>
                  </a:lnTo>
                  <a:lnTo>
                    <a:pt x="2951" y="547"/>
                  </a:lnTo>
                  <a:lnTo>
                    <a:pt x="2951" y="547"/>
                  </a:lnTo>
                  <a:lnTo>
                    <a:pt x="2951" y="547"/>
                  </a:lnTo>
                  <a:lnTo>
                    <a:pt x="2951" y="551"/>
                  </a:lnTo>
                  <a:lnTo>
                    <a:pt x="2950" y="551"/>
                  </a:lnTo>
                  <a:lnTo>
                    <a:pt x="2950" y="551"/>
                  </a:lnTo>
                  <a:lnTo>
                    <a:pt x="2950" y="551"/>
                  </a:lnTo>
                  <a:lnTo>
                    <a:pt x="2950" y="551"/>
                  </a:lnTo>
                  <a:lnTo>
                    <a:pt x="2950" y="551"/>
                  </a:lnTo>
                  <a:lnTo>
                    <a:pt x="2950" y="552"/>
                  </a:lnTo>
                  <a:lnTo>
                    <a:pt x="2950" y="552"/>
                  </a:lnTo>
                  <a:lnTo>
                    <a:pt x="2950" y="552"/>
                  </a:lnTo>
                  <a:lnTo>
                    <a:pt x="2950" y="552"/>
                  </a:lnTo>
                  <a:lnTo>
                    <a:pt x="2950" y="561"/>
                  </a:lnTo>
                  <a:lnTo>
                    <a:pt x="2947" y="561"/>
                  </a:lnTo>
                  <a:lnTo>
                    <a:pt x="2947" y="561"/>
                  </a:lnTo>
                  <a:lnTo>
                    <a:pt x="2945" y="561"/>
                  </a:lnTo>
                  <a:lnTo>
                    <a:pt x="2945" y="562"/>
                  </a:lnTo>
                  <a:lnTo>
                    <a:pt x="2944" y="562"/>
                  </a:lnTo>
                  <a:lnTo>
                    <a:pt x="2944" y="562"/>
                  </a:lnTo>
                  <a:lnTo>
                    <a:pt x="2943" y="562"/>
                  </a:lnTo>
                  <a:lnTo>
                    <a:pt x="2943" y="562"/>
                  </a:lnTo>
                  <a:lnTo>
                    <a:pt x="2943" y="562"/>
                  </a:lnTo>
                  <a:lnTo>
                    <a:pt x="2943" y="562"/>
                  </a:lnTo>
                  <a:lnTo>
                    <a:pt x="2943" y="562"/>
                  </a:lnTo>
                  <a:lnTo>
                    <a:pt x="2943" y="562"/>
                  </a:lnTo>
                  <a:lnTo>
                    <a:pt x="2943" y="562"/>
                  </a:lnTo>
                  <a:lnTo>
                    <a:pt x="2943" y="562"/>
                  </a:lnTo>
                  <a:lnTo>
                    <a:pt x="2943" y="562"/>
                  </a:lnTo>
                  <a:lnTo>
                    <a:pt x="2943" y="565"/>
                  </a:lnTo>
                  <a:lnTo>
                    <a:pt x="2943" y="565"/>
                  </a:lnTo>
                  <a:lnTo>
                    <a:pt x="2943" y="567"/>
                  </a:lnTo>
                  <a:lnTo>
                    <a:pt x="2943" y="567"/>
                  </a:lnTo>
                  <a:lnTo>
                    <a:pt x="2943" y="567"/>
                  </a:lnTo>
                  <a:lnTo>
                    <a:pt x="2939" y="567"/>
                  </a:lnTo>
                  <a:lnTo>
                    <a:pt x="2939" y="567"/>
                  </a:lnTo>
                  <a:lnTo>
                    <a:pt x="2938" y="567"/>
                  </a:lnTo>
                  <a:lnTo>
                    <a:pt x="2938" y="567"/>
                  </a:lnTo>
                  <a:lnTo>
                    <a:pt x="2938" y="567"/>
                  </a:lnTo>
                  <a:lnTo>
                    <a:pt x="2938" y="568"/>
                  </a:lnTo>
                  <a:lnTo>
                    <a:pt x="2918" y="568"/>
                  </a:lnTo>
                  <a:lnTo>
                    <a:pt x="2918" y="568"/>
                  </a:lnTo>
                  <a:lnTo>
                    <a:pt x="2917" y="568"/>
                  </a:lnTo>
                  <a:lnTo>
                    <a:pt x="2917" y="568"/>
                  </a:lnTo>
                  <a:lnTo>
                    <a:pt x="2917" y="568"/>
                  </a:lnTo>
                  <a:lnTo>
                    <a:pt x="2917" y="577"/>
                  </a:lnTo>
                  <a:lnTo>
                    <a:pt x="2913" y="577"/>
                  </a:lnTo>
                  <a:lnTo>
                    <a:pt x="2913" y="577"/>
                  </a:lnTo>
                  <a:lnTo>
                    <a:pt x="2909" y="577"/>
                  </a:lnTo>
                  <a:lnTo>
                    <a:pt x="2909" y="577"/>
                  </a:lnTo>
                  <a:lnTo>
                    <a:pt x="2906" y="577"/>
                  </a:lnTo>
                  <a:lnTo>
                    <a:pt x="2906" y="577"/>
                  </a:lnTo>
                  <a:lnTo>
                    <a:pt x="2904" y="577"/>
                  </a:lnTo>
                  <a:lnTo>
                    <a:pt x="2904" y="577"/>
                  </a:lnTo>
                  <a:lnTo>
                    <a:pt x="2904" y="577"/>
                  </a:lnTo>
                  <a:lnTo>
                    <a:pt x="2904" y="577"/>
                  </a:lnTo>
                  <a:lnTo>
                    <a:pt x="2904" y="577"/>
                  </a:lnTo>
                  <a:lnTo>
                    <a:pt x="2904" y="577"/>
                  </a:lnTo>
                  <a:lnTo>
                    <a:pt x="2904" y="577"/>
                  </a:lnTo>
                  <a:lnTo>
                    <a:pt x="2904" y="579"/>
                  </a:lnTo>
                  <a:lnTo>
                    <a:pt x="2904" y="579"/>
                  </a:lnTo>
                  <a:lnTo>
                    <a:pt x="2904" y="582"/>
                  </a:lnTo>
                  <a:lnTo>
                    <a:pt x="2903" y="582"/>
                  </a:lnTo>
                  <a:lnTo>
                    <a:pt x="2903" y="590"/>
                  </a:lnTo>
                  <a:lnTo>
                    <a:pt x="2902" y="590"/>
                  </a:lnTo>
                  <a:lnTo>
                    <a:pt x="2902" y="593"/>
                  </a:lnTo>
                  <a:lnTo>
                    <a:pt x="2901" y="593"/>
                  </a:lnTo>
                  <a:lnTo>
                    <a:pt x="2901" y="899"/>
                  </a:lnTo>
                  <a:lnTo>
                    <a:pt x="2900" y="899"/>
                  </a:lnTo>
                  <a:lnTo>
                    <a:pt x="2900" y="899"/>
                  </a:lnTo>
                  <a:lnTo>
                    <a:pt x="2899" y="899"/>
                  </a:lnTo>
                  <a:lnTo>
                    <a:pt x="2899" y="593"/>
                  </a:lnTo>
                  <a:lnTo>
                    <a:pt x="2898" y="593"/>
                  </a:lnTo>
                  <a:lnTo>
                    <a:pt x="2898" y="593"/>
                  </a:lnTo>
                  <a:lnTo>
                    <a:pt x="2898" y="593"/>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9"/>
                  </a:lnTo>
                  <a:lnTo>
                    <a:pt x="2895" y="599"/>
                  </a:lnTo>
                  <a:lnTo>
                    <a:pt x="2895" y="610"/>
                  </a:lnTo>
                  <a:lnTo>
                    <a:pt x="2891" y="610"/>
                  </a:lnTo>
                  <a:lnTo>
                    <a:pt x="2891" y="611"/>
                  </a:lnTo>
                  <a:lnTo>
                    <a:pt x="2866" y="611"/>
                  </a:lnTo>
                  <a:lnTo>
                    <a:pt x="2866" y="611"/>
                  </a:lnTo>
                  <a:lnTo>
                    <a:pt x="2856" y="611"/>
                  </a:lnTo>
                  <a:lnTo>
                    <a:pt x="2856" y="611"/>
                  </a:lnTo>
                  <a:lnTo>
                    <a:pt x="2855" y="611"/>
                  </a:lnTo>
                  <a:lnTo>
                    <a:pt x="2855" y="612"/>
                  </a:lnTo>
                  <a:lnTo>
                    <a:pt x="2853" y="612"/>
                  </a:lnTo>
                  <a:lnTo>
                    <a:pt x="2853" y="899"/>
                  </a:lnTo>
                  <a:lnTo>
                    <a:pt x="2848" y="899"/>
                  </a:lnTo>
                  <a:lnTo>
                    <a:pt x="2848" y="899"/>
                  </a:lnTo>
                  <a:lnTo>
                    <a:pt x="2844" y="899"/>
                  </a:lnTo>
                  <a:lnTo>
                    <a:pt x="2844" y="899"/>
                  </a:lnTo>
                  <a:lnTo>
                    <a:pt x="2843" y="899"/>
                  </a:lnTo>
                  <a:lnTo>
                    <a:pt x="2843" y="899"/>
                  </a:lnTo>
                  <a:lnTo>
                    <a:pt x="2842" y="899"/>
                  </a:lnTo>
                  <a:lnTo>
                    <a:pt x="2842" y="619"/>
                  </a:lnTo>
                  <a:lnTo>
                    <a:pt x="2842" y="619"/>
                  </a:lnTo>
                  <a:lnTo>
                    <a:pt x="2842" y="619"/>
                  </a:lnTo>
                  <a:lnTo>
                    <a:pt x="2842" y="619"/>
                  </a:lnTo>
                  <a:lnTo>
                    <a:pt x="2842" y="619"/>
                  </a:lnTo>
                  <a:lnTo>
                    <a:pt x="2840" y="619"/>
                  </a:lnTo>
                  <a:lnTo>
                    <a:pt x="2840" y="623"/>
                  </a:lnTo>
                  <a:lnTo>
                    <a:pt x="2837" y="623"/>
                  </a:lnTo>
                  <a:lnTo>
                    <a:pt x="2837" y="623"/>
                  </a:lnTo>
                  <a:lnTo>
                    <a:pt x="2837" y="623"/>
                  </a:lnTo>
                  <a:lnTo>
                    <a:pt x="2837" y="625"/>
                  </a:lnTo>
                  <a:lnTo>
                    <a:pt x="2837" y="625"/>
                  </a:lnTo>
                  <a:lnTo>
                    <a:pt x="2837" y="626"/>
                  </a:lnTo>
                  <a:lnTo>
                    <a:pt x="2799" y="626"/>
                  </a:lnTo>
                  <a:lnTo>
                    <a:pt x="2799" y="626"/>
                  </a:lnTo>
                  <a:lnTo>
                    <a:pt x="2798" y="626"/>
                  </a:lnTo>
                  <a:lnTo>
                    <a:pt x="2798" y="628"/>
                  </a:lnTo>
                  <a:lnTo>
                    <a:pt x="2795" y="628"/>
                  </a:lnTo>
                  <a:lnTo>
                    <a:pt x="2795" y="631"/>
                  </a:lnTo>
                  <a:lnTo>
                    <a:pt x="2794" y="631"/>
                  </a:lnTo>
                  <a:lnTo>
                    <a:pt x="2794" y="631"/>
                  </a:lnTo>
                  <a:lnTo>
                    <a:pt x="2794" y="631"/>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899"/>
                  </a:lnTo>
                  <a:lnTo>
                    <a:pt x="2794" y="899"/>
                  </a:lnTo>
                  <a:lnTo>
                    <a:pt x="2794" y="638"/>
                  </a:lnTo>
                  <a:lnTo>
                    <a:pt x="2792" y="638"/>
                  </a:lnTo>
                  <a:lnTo>
                    <a:pt x="2792" y="642"/>
                  </a:lnTo>
                  <a:lnTo>
                    <a:pt x="2791" y="642"/>
                  </a:lnTo>
                  <a:lnTo>
                    <a:pt x="2791" y="643"/>
                  </a:lnTo>
                  <a:lnTo>
                    <a:pt x="2783" y="643"/>
                  </a:lnTo>
                  <a:lnTo>
                    <a:pt x="2783" y="647"/>
                  </a:lnTo>
                  <a:lnTo>
                    <a:pt x="2783" y="647"/>
                  </a:lnTo>
                  <a:lnTo>
                    <a:pt x="2783" y="647"/>
                  </a:lnTo>
                  <a:lnTo>
                    <a:pt x="2783" y="647"/>
                  </a:lnTo>
                  <a:lnTo>
                    <a:pt x="2783" y="647"/>
                  </a:lnTo>
                  <a:lnTo>
                    <a:pt x="2783" y="647"/>
                  </a:lnTo>
                  <a:lnTo>
                    <a:pt x="2783" y="647"/>
                  </a:lnTo>
                  <a:lnTo>
                    <a:pt x="2783" y="647"/>
                  </a:lnTo>
                  <a:lnTo>
                    <a:pt x="2783"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9"/>
                  </a:lnTo>
                  <a:lnTo>
                    <a:pt x="2782" y="649"/>
                  </a:lnTo>
                  <a:lnTo>
                    <a:pt x="2782" y="651"/>
                  </a:lnTo>
                  <a:lnTo>
                    <a:pt x="2775" y="651"/>
                  </a:lnTo>
                  <a:lnTo>
                    <a:pt x="2775" y="652"/>
                  </a:lnTo>
                  <a:lnTo>
                    <a:pt x="2775" y="652"/>
                  </a:lnTo>
                  <a:lnTo>
                    <a:pt x="2775" y="652"/>
                  </a:lnTo>
                  <a:lnTo>
                    <a:pt x="2775" y="652"/>
                  </a:lnTo>
                  <a:lnTo>
                    <a:pt x="2775" y="652"/>
                  </a:lnTo>
                  <a:lnTo>
                    <a:pt x="2775" y="652"/>
                  </a:lnTo>
                  <a:lnTo>
                    <a:pt x="2775" y="653"/>
                  </a:lnTo>
                  <a:lnTo>
                    <a:pt x="2752" y="653"/>
                  </a:lnTo>
                  <a:lnTo>
                    <a:pt x="2752" y="653"/>
                  </a:lnTo>
                  <a:lnTo>
                    <a:pt x="2748" y="653"/>
                  </a:lnTo>
                  <a:lnTo>
                    <a:pt x="2748" y="654"/>
                  </a:lnTo>
                  <a:lnTo>
                    <a:pt x="2736" y="654"/>
                  </a:lnTo>
                  <a:lnTo>
                    <a:pt x="2736" y="654"/>
                  </a:lnTo>
                  <a:lnTo>
                    <a:pt x="2735" y="654"/>
                  </a:lnTo>
                  <a:lnTo>
                    <a:pt x="2735" y="654"/>
                  </a:lnTo>
                  <a:lnTo>
                    <a:pt x="2735" y="654"/>
                  </a:lnTo>
                  <a:lnTo>
                    <a:pt x="2735" y="654"/>
                  </a:lnTo>
                  <a:lnTo>
                    <a:pt x="2735" y="654"/>
                  </a:lnTo>
                  <a:lnTo>
                    <a:pt x="2735" y="654"/>
                  </a:lnTo>
                  <a:lnTo>
                    <a:pt x="2735" y="654"/>
                  </a:lnTo>
                  <a:lnTo>
                    <a:pt x="2735" y="654"/>
                  </a:lnTo>
                  <a:lnTo>
                    <a:pt x="2735" y="654"/>
                  </a:lnTo>
                  <a:lnTo>
                    <a:pt x="2735" y="655"/>
                  </a:lnTo>
                  <a:lnTo>
                    <a:pt x="2735" y="655"/>
                  </a:lnTo>
                  <a:lnTo>
                    <a:pt x="2735" y="655"/>
                  </a:lnTo>
                  <a:lnTo>
                    <a:pt x="2735" y="655"/>
                  </a:lnTo>
                  <a:lnTo>
                    <a:pt x="2735" y="655"/>
                  </a:lnTo>
                  <a:lnTo>
                    <a:pt x="2735" y="655"/>
                  </a:lnTo>
                  <a:lnTo>
                    <a:pt x="2735" y="655"/>
                  </a:lnTo>
                  <a:lnTo>
                    <a:pt x="2735" y="655"/>
                  </a:lnTo>
                  <a:lnTo>
                    <a:pt x="2735" y="657"/>
                  </a:lnTo>
                  <a:lnTo>
                    <a:pt x="2735" y="657"/>
                  </a:lnTo>
                  <a:lnTo>
                    <a:pt x="2735" y="657"/>
                  </a:lnTo>
                  <a:lnTo>
                    <a:pt x="2735" y="657"/>
                  </a:lnTo>
                  <a:lnTo>
                    <a:pt x="2735" y="657"/>
                  </a:lnTo>
                  <a:lnTo>
                    <a:pt x="2735" y="657"/>
                  </a:lnTo>
                  <a:lnTo>
                    <a:pt x="2735" y="657"/>
                  </a:lnTo>
                  <a:lnTo>
                    <a:pt x="2735" y="657"/>
                  </a:lnTo>
                  <a:lnTo>
                    <a:pt x="2735" y="658"/>
                  </a:lnTo>
                  <a:lnTo>
                    <a:pt x="2735" y="658"/>
                  </a:lnTo>
                  <a:lnTo>
                    <a:pt x="2735" y="658"/>
                  </a:lnTo>
                  <a:lnTo>
                    <a:pt x="2716" y="658"/>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660"/>
                  </a:lnTo>
                  <a:lnTo>
                    <a:pt x="2712" y="660"/>
                  </a:lnTo>
                  <a:lnTo>
                    <a:pt x="2712" y="660"/>
                  </a:lnTo>
                  <a:lnTo>
                    <a:pt x="2712" y="660"/>
                  </a:lnTo>
                  <a:lnTo>
                    <a:pt x="2712" y="899"/>
                  </a:lnTo>
                  <a:lnTo>
                    <a:pt x="2707" y="899"/>
                  </a:lnTo>
                  <a:lnTo>
                    <a:pt x="2707" y="899"/>
                  </a:lnTo>
                  <a:lnTo>
                    <a:pt x="2702" y="899"/>
                  </a:lnTo>
                  <a:lnTo>
                    <a:pt x="2702" y="671"/>
                  </a:lnTo>
                  <a:lnTo>
                    <a:pt x="2702" y="671"/>
                  </a:lnTo>
                  <a:lnTo>
                    <a:pt x="2702" y="671"/>
                  </a:lnTo>
                  <a:lnTo>
                    <a:pt x="2697" y="671"/>
                  </a:lnTo>
                  <a:lnTo>
                    <a:pt x="2697" y="671"/>
                  </a:lnTo>
                  <a:lnTo>
                    <a:pt x="2694" y="671"/>
                  </a:lnTo>
                  <a:lnTo>
                    <a:pt x="2694"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4"/>
                  </a:lnTo>
                  <a:lnTo>
                    <a:pt x="2693" y="674"/>
                  </a:lnTo>
                  <a:lnTo>
                    <a:pt x="2693" y="674"/>
                  </a:lnTo>
                  <a:lnTo>
                    <a:pt x="2693" y="674"/>
                  </a:lnTo>
                  <a:lnTo>
                    <a:pt x="2693" y="674"/>
                  </a:lnTo>
                  <a:lnTo>
                    <a:pt x="2693" y="674"/>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899"/>
                  </a:lnTo>
                  <a:lnTo>
                    <a:pt x="2690" y="899"/>
                  </a:lnTo>
                  <a:lnTo>
                    <a:pt x="2690" y="899"/>
                  </a:lnTo>
                  <a:lnTo>
                    <a:pt x="2690" y="899"/>
                  </a:lnTo>
                  <a:lnTo>
                    <a:pt x="2690" y="899"/>
                  </a:lnTo>
                  <a:lnTo>
                    <a:pt x="2690" y="899"/>
                  </a:lnTo>
                  <a:lnTo>
                    <a:pt x="2690" y="677"/>
                  </a:lnTo>
                  <a:lnTo>
                    <a:pt x="2690" y="677"/>
                  </a:lnTo>
                  <a:lnTo>
                    <a:pt x="2690" y="899"/>
                  </a:lnTo>
                  <a:lnTo>
                    <a:pt x="2690" y="899"/>
                  </a:lnTo>
                  <a:lnTo>
                    <a:pt x="2690" y="678"/>
                  </a:lnTo>
                  <a:lnTo>
                    <a:pt x="2690" y="678"/>
                  </a:lnTo>
                  <a:lnTo>
                    <a:pt x="2690" y="678"/>
                  </a:lnTo>
                  <a:lnTo>
                    <a:pt x="2690" y="678"/>
                  </a:lnTo>
                  <a:lnTo>
                    <a:pt x="2690" y="678"/>
                  </a:lnTo>
                  <a:lnTo>
                    <a:pt x="2689" y="678"/>
                  </a:lnTo>
                  <a:lnTo>
                    <a:pt x="2689" y="682"/>
                  </a:lnTo>
                  <a:lnTo>
                    <a:pt x="2688" y="682"/>
                  </a:lnTo>
                  <a:lnTo>
                    <a:pt x="2688" y="682"/>
                  </a:lnTo>
                  <a:lnTo>
                    <a:pt x="2688" y="682"/>
                  </a:lnTo>
                  <a:lnTo>
                    <a:pt x="2688" y="686"/>
                  </a:lnTo>
                  <a:lnTo>
                    <a:pt x="2688" y="686"/>
                  </a:lnTo>
                  <a:lnTo>
                    <a:pt x="2688" y="899"/>
                  </a:lnTo>
                  <a:lnTo>
                    <a:pt x="2688" y="899"/>
                  </a:lnTo>
                  <a:lnTo>
                    <a:pt x="2688" y="899"/>
                  </a:lnTo>
                  <a:lnTo>
                    <a:pt x="2688" y="899"/>
                  </a:lnTo>
                  <a:lnTo>
                    <a:pt x="2688" y="899"/>
                  </a:lnTo>
                  <a:lnTo>
                    <a:pt x="2688" y="899"/>
                  </a:lnTo>
                  <a:lnTo>
                    <a:pt x="2688" y="899"/>
                  </a:lnTo>
                  <a:lnTo>
                    <a:pt x="2688" y="899"/>
                  </a:lnTo>
                  <a:lnTo>
                    <a:pt x="2688" y="694"/>
                  </a:lnTo>
                  <a:lnTo>
                    <a:pt x="2687" y="694"/>
                  </a:lnTo>
                  <a:lnTo>
                    <a:pt x="2687" y="694"/>
                  </a:lnTo>
                  <a:lnTo>
                    <a:pt x="2687" y="694"/>
                  </a:lnTo>
                  <a:lnTo>
                    <a:pt x="2687" y="694"/>
                  </a:lnTo>
                  <a:lnTo>
                    <a:pt x="2687" y="694"/>
                  </a:lnTo>
                  <a:lnTo>
                    <a:pt x="2687" y="694"/>
                  </a:lnTo>
                  <a:lnTo>
                    <a:pt x="2687" y="694"/>
                  </a:lnTo>
                  <a:lnTo>
                    <a:pt x="2687" y="899"/>
                  </a:lnTo>
                  <a:lnTo>
                    <a:pt x="2687" y="899"/>
                  </a:lnTo>
                  <a:lnTo>
                    <a:pt x="2687" y="899"/>
                  </a:lnTo>
                  <a:lnTo>
                    <a:pt x="2687" y="899"/>
                  </a:lnTo>
                  <a:lnTo>
                    <a:pt x="2687" y="899"/>
                  </a:lnTo>
                  <a:lnTo>
                    <a:pt x="2687" y="899"/>
                  </a:lnTo>
                  <a:lnTo>
                    <a:pt x="2687" y="899"/>
                  </a:lnTo>
                  <a:lnTo>
                    <a:pt x="2687" y="899"/>
                  </a:lnTo>
                  <a:lnTo>
                    <a:pt x="2687" y="708"/>
                  </a:lnTo>
                  <a:lnTo>
                    <a:pt x="2684" y="708"/>
                  </a:lnTo>
                  <a:lnTo>
                    <a:pt x="2684" y="708"/>
                  </a:lnTo>
                  <a:lnTo>
                    <a:pt x="2684" y="708"/>
                  </a:lnTo>
                  <a:lnTo>
                    <a:pt x="2684" y="899"/>
                  </a:lnTo>
                  <a:lnTo>
                    <a:pt x="2684" y="899"/>
                  </a:lnTo>
                  <a:lnTo>
                    <a:pt x="2684" y="899"/>
                  </a:lnTo>
                  <a:lnTo>
                    <a:pt x="2683" y="899"/>
                  </a:lnTo>
                  <a:lnTo>
                    <a:pt x="2683" y="899"/>
                  </a:lnTo>
                  <a:lnTo>
                    <a:pt x="2683" y="899"/>
                  </a:lnTo>
                  <a:lnTo>
                    <a:pt x="2683" y="717"/>
                  </a:lnTo>
                  <a:lnTo>
                    <a:pt x="2683" y="717"/>
                  </a:lnTo>
                  <a:lnTo>
                    <a:pt x="2683" y="717"/>
                  </a:lnTo>
                  <a:lnTo>
                    <a:pt x="2683" y="717"/>
                  </a:lnTo>
                  <a:lnTo>
                    <a:pt x="2683" y="717"/>
                  </a:lnTo>
                  <a:lnTo>
                    <a:pt x="2683" y="717"/>
                  </a:lnTo>
                  <a:lnTo>
                    <a:pt x="2683" y="717"/>
                  </a:lnTo>
                  <a:lnTo>
                    <a:pt x="2683" y="717"/>
                  </a:lnTo>
                  <a:lnTo>
                    <a:pt x="2683" y="718"/>
                  </a:lnTo>
                  <a:lnTo>
                    <a:pt x="2682" y="718"/>
                  </a:lnTo>
                  <a:lnTo>
                    <a:pt x="2682" y="718"/>
                  </a:lnTo>
                  <a:lnTo>
                    <a:pt x="2681" y="718"/>
                  </a:lnTo>
                  <a:lnTo>
                    <a:pt x="2681" y="721"/>
                  </a:lnTo>
                  <a:lnTo>
                    <a:pt x="2665" y="721"/>
                  </a:lnTo>
                  <a:lnTo>
                    <a:pt x="2665" y="721"/>
                  </a:lnTo>
                  <a:lnTo>
                    <a:pt x="2663" y="721"/>
                  </a:lnTo>
                  <a:lnTo>
                    <a:pt x="2663" y="721"/>
                  </a:lnTo>
                  <a:lnTo>
                    <a:pt x="2662" y="721"/>
                  </a:lnTo>
                  <a:lnTo>
                    <a:pt x="2662" y="721"/>
                  </a:lnTo>
                  <a:lnTo>
                    <a:pt x="2662" y="721"/>
                  </a:lnTo>
                  <a:lnTo>
                    <a:pt x="2662" y="723"/>
                  </a:lnTo>
                  <a:lnTo>
                    <a:pt x="2661" y="723"/>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58" y="899"/>
                  </a:lnTo>
                  <a:lnTo>
                    <a:pt x="2658" y="899"/>
                  </a:lnTo>
                  <a:lnTo>
                    <a:pt x="2658" y="899"/>
                  </a:lnTo>
                  <a:lnTo>
                    <a:pt x="2658" y="899"/>
                  </a:lnTo>
                  <a:lnTo>
                    <a:pt x="2658" y="899"/>
                  </a:lnTo>
                  <a:lnTo>
                    <a:pt x="2658" y="736"/>
                  </a:lnTo>
                  <a:lnTo>
                    <a:pt x="2658" y="736"/>
                  </a:lnTo>
                  <a:lnTo>
                    <a:pt x="2658"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899"/>
                  </a:lnTo>
                  <a:lnTo>
                    <a:pt x="2657" y="899"/>
                  </a:lnTo>
                  <a:lnTo>
                    <a:pt x="2657" y="899"/>
                  </a:lnTo>
                  <a:lnTo>
                    <a:pt x="2657" y="899"/>
                  </a:lnTo>
                  <a:lnTo>
                    <a:pt x="2657" y="739"/>
                  </a:lnTo>
                  <a:lnTo>
                    <a:pt x="2653" y="739"/>
                  </a:lnTo>
                  <a:lnTo>
                    <a:pt x="2653" y="739"/>
                  </a:lnTo>
                  <a:lnTo>
                    <a:pt x="2651" y="739"/>
                  </a:lnTo>
                  <a:lnTo>
                    <a:pt x="2651" y="740"/>
                  </a:lnTo>
                  <a:lnTo>
                    <a:pt x="2651" y="740"/>
                  </a:lnTo>
                  <a:lnTo>
                    <a:pt x="2651" y="740"/>
                  </a:lnTo>
                  <a:lnTo>
                    <a:pt x="2651" y="740"/>
                  </a:lnTo>
                  <a:lnTo>
                    <a:pt x="2651" y="899"/>
                  </a:lnTo>
                  <a:lnTo>
                    <a:pt x="2651" y="899"/>
                  </a:lnTo>
                  <a:lnTo>
                    <a:pt x="2651" y="899"/>
                  </a:lnTo>
                  <a:lnTo>
                    <a:pt x="2651" y="899"/>
                  </a:lnTo>
                  <a:lnTo>
                    <a:pt x="2651" y="743"/>
                  </a:lnTo>
                  <a:lnTo>
                    <a:pt x="2651" y="743"/>
                  </a:lnTo>
                  <a:lnTo>
                    <a:pt x="2651" y="743"/>
                  </a:lnTo>
                  <a:lnTo>
                    <a:pt x="2651" y="743"/>
                  </a:lnTo>
                  <a:lnTo>
                    <a:pt x="2651" y="899"/>
                  </a:lnTo>
                  <a:lnTo>
                    <a:pt x="2649" y="899"/>
                  </a:lnTo>
                  <a:lnTo>
                    <a:pt x="2649" y="743"/>
                  </a:lnTo>
                  <a:lnTo>
                    <a:pt x="2648" y="743"/>
                  </a:lnTo>
                  <a:lnTo>
                    <a:pt x="2648" y="899"/>
                  </a:lnTo>
                  <a:lnTo>
                    <a:pt x="2647" y="899"/>
                  </a:lnTo>
                  <a:lnTo>
                    <a:pt x="2647" y="899"/>
                  </a:lnTo>
                  <a:lnTo>
                    <a:pt x="2647" y="899"/>
                  </a:lnTo>
                  <a:lnTo>
                    <a:pt x="2647" y="899"/>
                  </a:lnTo>
                  <a:lnTo>
                    <a:pt x="2646" y="899"/>
                  </a:lnTo>
                  <a:lnTo>
                    <a:pt x="2646" y="899"/>
                  </a:lnTo>
                  <a:lnTo>
                    <a:pt x="2645" y="899"/>
                  </a:lnTo>
                  <a:lnTo>
                    <a:pt x="2645" y="744"/>
                  </a:lnTo>
                  <a:lnTo>
                    <a:pt x="2645" y="744"/>
                  </a:lnTo>
                  <a:lnTo>
                    <a:pt x="2645" y="899"/>
                  </a:lnTo>
                  <a:lnTo>
                    <a:pt x="2645" y="899"/>
                  </a:lnTo>
                  <a:lnTo>
                    <a:pt x="2645" y="744"/>
                  </a:lnTo>
                  <a:lnTo>
                    <a:pt x="2645" y="744"/>
                  </a:lnTo>
                  <a:lnTo>
                    <a:pt x="2645" y="744"/>
                  </a:lnTo>
                  <a:lnTo>
                    <a:pt x="2645" y="744"/>
                  </a:lnTo>
                  <a:lnTo>
                    <a:pt x="2645" y="899"/>
                  </a:lnTo>
                  <a:lnTo>
                    <a:pt x="2645" y="899"/>
                  </a:lnTo>
                  <a:lnTo>
                    <a:pt x="2645" y="899"/>
                  </a:lnTo>
                  <a:lnTo>
                    <a:pt x="2645" y="899"/>
                  </a:lnTo>
                  <a:lnTo>
                    <a:pt x="2645" y="748"/>
                  </a:lnTo>
                  <a:lnTo>
                    <a:pt x="2645" y="748"/>
                  </a:lnTo>
                  <a:lnTo>
                    <a:pt x="2645" y="748"/>
                  </a:lnTo>
                  <a:lnTo>
                    <a:pt x="2645" y="748"/>
                  </a:lnTo>
                  <a:lnTo>
                    <a:pt x="2645" y="748"/>
                  </a:lnTo>
                  <a:lnTo>
                    <a:pt x="2645" y="748"/>
                  </a:lnTo>
                  <a:lnTo>
                    <a:pt x="2645" y="748"/>
                  </a:lnTo>
                  <a:lnTo>
                    <a:pt x="2639" y="748"/>
                  </a:lnTo>
                  <a:lnTo>
                    <a:pt x="2639" y="748"/>
                  </a:lnTo>
                  <a:lnTo>
                    <a:pt x="2639" y="748"/>
                  </a:lnTo>
                  <a:lnTo>
                    <a:pt x="2639" y="748"/>
                  </a:lnTo>
                  <a:lnTo>
                    <a:pt x="2638" y="748"/>
                  </a:lnTo>
                  <a:lnTo>
                    <a:pt x="2638" y="748"/>
                  </a:lnTo>
                  <a:lnTo>
                    <a:pt x="2638" y="748"/>
                  </a:lnTo>
                  <a:lnTo>
                    <a:pt x="2638" y="748"/>
                  </a:lnTo>
                  <a:lnTo>
                    <a:pt x="2638" y="748"/>
                  </a:lnTo>
                  <a:lnTo>
                    <a:pt x="2638" y="750"/>
                  </a:lnTo>
                  <a:lnTo>
                    <a:pt x="2638" y="750"/>
                  </a:lnTo>
                  <a:lnTo>
                    <a:pt x="2638" y="750"/>
                  </a:lnTo>
                  <a:lnTo>
                    <a:pt x="2638" y="750"/>
                  </a:lnTo>
                  <a:lnTo>
                    <a:pt x="2638" y="750"/>
                  </a:lnTo>
                  <a:lnTo>
                    <a:pt x="2638" y="750"/>
                  </a:lnTo>
                  <a:lnTo>
                    <a:pt x="2638"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1"/>
                  </a:lnTo>
                  <a:lnTo>
                    <a:pt x="2637" y="751"/>
                  </a:lnTo>
                  <a:lnTo>
                    <a:pt x="2637" y="751"/>
                  </a:lnTo>
                  <a:lnTo>
                    <a:pt x="2637" y="751"/>
                  </a:lnTo>
                  <a:lnTo>
                    <a:pt x="2637" y="751"/>
                  </a:lnTo>
                  <a:lnTo>
                    <a:pt x="2637" y="751"/>
                  </a:lnTo>
                  <a:lnTo>
                    <a:pt x="2637" y="752"/>
                  </a:lnTo>
                  <a:lnTo>
                    <a:pt x="2631" y="752"/>
                  </a:lnTo>
                  <a:lnTo>
                    <a:pt x="2631"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899"/>
                  </a:lnTo>
                  <a:lnTo>
                    <a:pt x="2630" y="899"/>
                  </a:lnTo>
                  <a:lnTo>
                    <a:pt x="2630" y="760"/>
                  </a:lnTo>
                  <a:lnTo>
                    <a:pt x="2613" y="760"/>
                  </a:lnTo>
                  <a:lnTo>
                    <a:pt x="2613" y="760"/>
                  </a:lnTo>
                  <a:lnTo>
                    <a:pt x="2612" y="760"/>
                  </a:lnTo>
                  <a:lnTo>
                    <a:pt x="2612" y="760"/>
                  </a:lnTo>
                  <a:lnTo>
                    <a:pt x="2612" y="760"/>
                  </a:lnTo>
                  <a:lnTo>
                    <a:pt x="2612" y="760"/>
                  </a:lnTo>
                  <a:lnTo>
                    <a:pt x="2609" y="760"/>
                  </a:lnTo>
                  <a:lnTo>
                    <a:pt x="2609"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1"/>
                  </a:lnTo>
                  <a:lnTo>
                    <a:pt x="2608" y="761"/>
                  </a:lnTo>
                  <a:lnTo>
                    <a:pt x="2608" y="761"/>
                  </a:lnTo>
                  <a:lnTo>
                    <a:pt x="2608" y="761"/>
                  </a:lnTo>
                  <a:lnTo>
                    <a:pt x="2608" y="761"/>
                  </a:lnTo>
                  <a:lnTo>
                    <a:pt x="2608" y="761"/>
                  </a:lnTo>
                  <a:lnTo>
                    <a:pt x="2608"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5"/>
                  </a:lnTo>
                  <a:lnTo>
                    <a:pt x="2605" y="765"/>
                  </a:lnTo>
                  <a:lnTo>
                    <a:pt x="2605" y="765"/>
                  </a:lnTo>
                  <a:lnTo>
                    <a:pt x="2605" y="765"/>
                  </a:lnTo>
                  <a:lnTo>
                    <a:pt x="2605" y="765"/>
                  </a:lnTo>
                  <a:lnTo>
                    <a:pt x="2605" y="765"/>
                  </a:lnTo>
                  <a:lnTo>
                    <a:pt x="2605" y="765"/>
                  </a:lnTo>
                  <a:lnTo>
                    <a:pt x="2604" y="765"/>
                  </a:lnTo>
                  <a:lnTo>
                    <a:pt x="2604" y="765"/>
                  </a:lnTo>
                  <a:lnTo>
                    <a:pt x="2604" y="765"/>
                  </a:lnTo>
                  <a:lnTo>
                    <a:pt x="2604" y="765"/>
                  </a:lnTo>
                  <a:lnTo>
                    <a:pt x="2599" y="765"/>
                  </a:lnTo>
                  <a:lnTo>
                    <a:pt x="2599" y="765"/>
                  </a:lnTo>
                  <a:lnTo>
                    <a:pt x="2596" y="765"/>
                  </a:lnTo>
                  <a:lnTo>
                    <a:pt x="2596" y="765"/>
                  </a:lnTo>
                  <a:lnTo>
                    <a:pt x="2593" y="765"/>
                  </a:lnTo>
                  <a:lnTo>
                    <a:pt x="2593" y="765"/>
                  </a:lnTo>
                  <a:lnTo>
                    <a:pt x="2592" y="765"/>
                  </a:lnTo>
                  <a:lnTo>
                    <a:pt x="2592" y="765"/>
                  </a:lnTo>
                  <a:lnTo>
                    <a:pt x="2591" y="765"/>
                  </a:lnTo>
                  <a:lnTo>
                    <a:pt x="2591" y="765"/>
                  </a:lnTo>
                  <a:lnTo>
                    <a:pt x="2591" y="765"/>
                  </a:lnTo>
                  <a:lnTo>
                    <a:pt x="2591" y="765"/>
                  </a:lnTo>
                  <a:lnTo>
                    <a:pt x="2591" y="765"/>
                  </a:lnTo>
                  <a:lnTo>
                    <a:pt x="2591" y="765"/>
                  </a:lnTo>
                  <a:lnTo>
                    <a:pt x="2591" y="765"/>
                  </a:lnTo>
                  <a:lnTo>
                    <a:pt x="2591"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6"/>
                  </a:lnTo>
                  <a:lnTo>
                    <a:pt x="2590" y="766"/>
                  </a:lnTo>
                  <a:lnTo>
                    <a:pt x="2590" y="766"/>
                  </a:lnTo>
                  <a:lnTo>
                    <a:pt x="2541" y="766"/>
                  </a:lnTo>
                  <a:lnTo>
                    <a:pt x="2541" y="766"/>
                  </a:lnTo>
                  <a:lnTo>
                    <a:pt x="2537" y="766"/>
                  </a:lnTo>
                  <a:lnTo>
                    <a:pt x="2537" y="766"/>
                  </a:lnTo>
                  <a:lnTo>
                    <a:pt x="2534" y="766"/>
                  </a:lnTo>
                  <a:lnTo>
                    <a:pt x="2534"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7"/>
                  </a:lnTo>
                  <a:lnTo>
                    <a:pt x="2532" y="767"/>
                  </a:lnTo>
                  <a:lnTo>
                    <a:pt x="2532" y="768"/>
                  </a:lnTo>
                  <a:lnTo>
                    <a:pt x="2531" y="768"/>
                  </a:lnTo>
                  <a:lnTo>
                    <a:pt x="2531" y="768"/>
                  </a:lnTo>
                  <a:lnTo>
                    <a:pt x="2531" y="768"/>
                  </a:lnTo>
                  <a:lnTo>
                    <a:pt x="2531" y="768"/>
                  </a:lnTo>
                  <a:lnTo>
                    <a:pt x="2531" y="768"/>
                  </a:lnTo>
                  <a:lnTo>
                    <a:pt x="2531" y="768"/>
                  </a:lnTo>
                  <a:lnTo>
                    <a:pt x="2531" y="768"/>
                  </a:lnTo>
                  <a:lnTo>
                    <a:pt x="2531" y="768"/>
                  </a:lnTo>
                  <a:lnTo>
                    <a:pt x="2531" y="768"/>
                  </a:lnTo>
                  <a:lnTo>
                    <a:pt x="2531" y="769"/>
                  </a:lnTo>
                  <a:lnTo>
                    <a:pt x="2531" y="769"/>
                  </a:lnTo>
                  <a:lnTo>
                    <a:pt x="2531" y="769"/>
                  </a:lnTo>
                  <a:lnTo>
                    <a:pt x="2531" y="769"/>
                  </a:lnTo>
                  <a:lnTo>
                    <a:pt x="2531" y="769"/>
                  </a:lnTo>
                  <a:lnTo>
                    <a:pt x="2531" y="769"/>
                  </a:lnTo>
                  <a:lnTo>
                    <a:pt x="2531" y="769"/>
                  </a:lnTo>
                  <a:lnTo>
                    <a:pt x="2531" y="769"/>
                  </a:lnTo>
                  <a:lnTo>
                    <a:pt x="2531" y="899"/>
                  </a:lnTo>
                  <a:lnTo>
                    <a:pt x="2531" y="899"/>
                  </a:lnTo>
                  <a:lnTo>
                    <a:pt x="2531" y="899"/>
                  </a:lnTo>
                  <a:lnTo>
                    <a:pt x="2531" y="899"/>
                  </a:lnTo>
                  <a:lnTo>
                    <a:pt x="2531" y="771"/>
                  </a:lnTo>
                  <a:lnTo>
                    <a:pt x="2531" y="771"/>
                  </a:lnTo>
                  <a:lnTo>
                    <a:pt x="2531" y="772"/>
                  </a:lnTo>
                  <a:lnTo>
                    <a:pt x="2527" y="772"/>
                  </a:lnTo>
                  <a:lnTo>
                    <a:pt x="2527" y="772"/>
                  </a:lnTo>
                  <a:lnTo>
                    <a:pt x="2526" y="772"/>
                  </a:lnTo>
                  <a:lnTo>
                    <a:pt x="2526" y="772"/>
                  </a:lnTo>
                  <a:lnTo>
                    <a:pt x="2526" y="772"/>
                  </a:lnTo>
                  <a:lnTo>
                    <a:pt x="2526" y="772"/>
                  </a:lnTo>
                  <a:lnTo>
                    <a:pt x="2526" y="772"/>
                  </a:lnTo>
                  <a:lnTo>
                    <a:pt x="2526" y="772"/>
                  </a:lnTo>
                  <a:lnTo>
                    <a:pt x="2526" y="772"/>
                  </a:lnTo>
                  <a:lnTo>
                    <a:pt x="2526" y="772"/>
                  </a:lnTo>
                  <a:lnTo>
                    <a:pt x="2526" y="772"/>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80"/>
                  </a:lnTo>
                  <a:lnTo>
                    <a:pt x="2526" y="780"/>
                  </a:lnTo>
                  <a:lnTo>
                    <a:pt x="2526" y="780"/>
                  </a:lnTo>
                  <a:lnTo>
                    <a:pt x="2526" y="780"/>
                  </a:lnTo>
                  <a:lnTo>
                    <a:pt x="2526" y="782"/>
                  </a:lnTo>
                  <a:lnTo>
                    <a:pt x="2524" y="782"/>
                  </a:lnTo>
                  <a:lnTo>
                    <a:pt x="2524" y="784"/>
                  </a:lnTo>
                  <a:lnTo>
                    <a:pt x="2514" y="784"/>
                  </a:lnTo>
                  <a:lnTo>
                    <a:pt x="2514" y="784"/>
                  </a:lnTo>
                  <a:lnTo>
                    <a:pt x="2503" y="784"/>
                  </a:lnTo>
                  <a:lnTo>
                    <a:pt x="2503" y="784"/>
                  </a:lnTo>
                  <a:lnTo>
                    <a:pt x="2499" y="784"/>
                  </a:lnTo>
                  <a:lnTo>
                    <a:pt x="2499" y="784"/>
                  </a:lnTo>
                  <a:lnTo>
                    <a:pt x="2496" y="784"/>
                  </a:lnTo>
                  <a:lnTo>
                    <a:pt x="2496" y="784"/>
                  </a:lnTo>
                  <a:lnTo>
                    <a:pt x="2495" y="784"/>
                  </a:lnTo>
                  <a:lnTo>
                    <a:pt x="2495" y="784"/>
                  </a:lnTo>
                  <a:lnTo>
                    <a:pt x="2493" y="784"/>
                  </a:lnTo>
                  <a:lnTo>
                    <a:pt x="2493" y="784"/>
                  </a:lnTo>
                  <a:lnTo>
                    <a:pt x="2492" y="784"/>
                  </a:lnTo>
                  <a:lnTo>
                    <a:pt x="2492" y="784"/>
                  </a:lnTo>
                  <a:lnTo>
                    <a:pt x="2490" y="784"/>
                  </a:lnTo>
                  <a:lnTo>
                    <a:pt x="2490" y="784"/>
                  </a:lnTo>
                  <a:lnTo>
                    <a:pt x="2489" y="784"/>
                  </a:lnTo>
                  <a:lnTo>
                    <a:pt x="2489"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8"/>
                  </a:lnTo>
                  <a:lnTo>
                    <a:pt x="2481" y="788"/>
                  </a:lnTo>
                  <a:lnTo>
                    <a:pt x="2481" y="788"/>
                  </a:lnTo>
                  <a:lnTo>
                    <a:pt x="2476" y="788"/>
                  </a:lnTo>
                  <a:lnTo>
                    <a:pt x="2476" y="788"/>
                  </a:lnTo>
                  <a:lnTo>
                    <a:pt x="2474" y="788"/>
                  </a:lnTo>
                  <a:lnTo>
                    <a:pt x="2474" y="788"/>
                  </a:lnTo>
                  <a:lnTo>
                    <a:pt x="2472" y="788"/>
                  </a:lnTo>
                  <a:lnTo>
                    <a:pt x="2472" y="788"/>
                  </a:lnTo>
                  <a:lnTo>
                    <a:pt x="2472" y="788"/>
                  </a:lnTo>
                  <a:lnTo>
                    <a:pt x="2472" y="788"/>
                  </a:lnTo>
                  <a:lnTo>
                    <a:pt x="2471" y="788"/>
                  </a:lnTo>
                  <a:lnTo>
                    <a:pt x="2471" y="899"/>
                  </a:lnTo>
                  <a:lnTo>
                    <a:pt x="2471" y="899"/>
                  </a:lnTo>
                  <a:lnTo>
                    <a:pt x="2471" y="899"/>
                  </a:lnTo>
                  <a:lnTo>
                    <a:pt x="2471" y="899"/>
                  </a:lnTo>
                  <a:lnTo>
                    <a:pt x="2471" y="793"/>
                  </a:lnTo>
                  <a:lnTo>
                    <a:pt x="2469" y="793"/>
                  </a:lnTo>
                  <a:lnTo>
                    <a:pt x="2469" y="793"/>
                  </a:lnTo>
                  <a:lnTo>
                    <a:pt x="2469" y="793"/>
                  </a:lnTo>
                  <a:lnTo>
                    <a:pt x="2469" y="793"/>
                  </a:lnTo>
                  <a:lnTo>
                    <a:pt x="2468" y="793"/>
                  </a:lnTo>
                  <a:lnTo>
                    <a:pt x="2468" y="793"/>
                  </a:lnTo>
                  <a:lnTo>
                    <a:pt x="2468" y="793"/>
                  </a:lnTo>
                  <a:lnTo>
                    <a:pt x="2468" y="795"/>
                  </a:lnTo>
                  <a:lnTo>
                    <a:pt x="2457" y="795"/>
                  </a:lnTo>
                  <a:lnTo>
                    <a:pt x="2457" y="795"/>
                  </a:lnTo>
                  <a:lnTo>
                    <a:pt x="2456" y="795"/>
                  </a:lnTo>
                  <a:lnTo>
                    <a:pt x="2456" y="795"/>
                  </a:lnTo>
                  <a:lnTo>
                    <a:pt x="2454" y="795"/>
                  </a:lnTo>
                  <a:lnTo>
                    <a:pt x="2454" y="795"/>
                  </a:lnTo>
                  <a:lnTo>
                    <a:pt x="2453" y="795"/>
                  </a:lnTo>
                  <a:lnTo>
                    <a:pt x="2453" y="795"/>
                  </a:lnTo>
                  <a:lnTo>
                    <a:pt x="2453" y="795"/>
                  </a:lnTo>
                  <a:lnTo>
                    <a:pt x="2453" y="795"/>
                  </a:lnTo>
                  <a:lnTo>
                    <a:pt x="2452" y="795"/>
                  </a:lnTo>
                  <a:lnTo>
                    <a:pt x="2452" y="795"/>
                  </a:lnTo>
                  <a:lnTo>
                    <a:pt x="2452" y="795"/>
                  </a:lnTo>
                  <a:lnTo>
                    <a:pt x="2452"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6"/>
                  </a:lnTo>
                  <a:lnTo>
                    <a:pt x="2451" y="796"/>
                  </a:lnTo>
                  <a:lnTo>
                    <a:pt x="2451" y="796"/>
                  </a:lnTo>
                  <a:lnTo>
                    <a:pt x="2439" y="796"/>
                  </a:lnTo>
                  <a:lnTo>
                    <a:pt x="2439" y="796"/>
                  </a:lnTo>
                  <a:lnTo>
                    <a:pt x="2428" y="796"/>
                  </a:lnTo>
                  <a:lnTo>
                    <a:pt x="2428" y="796"/>
                  </a:lnTo>
                  <a:lnTo>
                    <a:pt x="2422" y="796"/>
                  </a:lnTo>
                  <a:lnTo>
                    <a:pt x="2422" y="796"/>
                  </a:lnTo>
                  <a:lnTo>
                    <a:pt x="2417" y="796"/>
                  </a:lnTo>
                  <a:lnTo>
                    <a:pt x="2417" y="796"/>
                  </a:lnTo>
                  <a:lnTo>
                    <a:pt x="2413" y="796"/>
                  </a:lnTo>
                  <a:lnTo>
                    <a:pt x="2413" y="796"/>
                  </a:lnTo>
                  <a:lnTo>
                    <a:pt x="2411" y="796"/>
                  </a:lnTo>
                  <a:lnTo>
                    <a:pt x="2411"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382" y="796"/>
                  </a:lnTo>
                  <a:lnTo>
                    <a:pt x="2382" y="796"/>
                  </a:lnTo>
                  <a:lnTo>
                    <a:pt x="2371" y="796"/>
                  </a:lnTo>
                  <a:lnTo>
                    <a:pt x="2371" y="796"/>
                  </a:lnTo>
                  <a:lnTo>
                    <a:pt x="2369" y="796"/>
                  </a:lnTo>
                  <a:lnTo>
                    <a:pt x="2369" y="796"/>
                  </a:lnTo>
                  <a:lnTo>
                    <a:pt x="2367" y="796"/>
                  </a:lnTo>
                  <a:lnTo>
                    <a:pt x="2367" y="796"/>
                  </a:lnTo>
                  <a:lnTo>
                    <a:pt x="2366" y="796"/>
                  </a:lnTo>
                  <a:lnTo>
                    <a:pt x="2366" y="796"/>
                  </a:lnTo>
                  <a:lnTo>
                    <a:pt x="2365" y="796"/>
                  </a:lnTo>
                  <a:lnTo>
                    <a:pt x="2365" y="796"/>
                  </a:lnTo>
                  <a:lnTo>
                    <a:pt x="2365" y="796"/>
                  </a:lnTo>
                  <a:lnTo>
                    <a:pt x="2365" y="796"/>
                  </a:lnTo>
                  <a:lnTo>
                    <a:pt x="2365" y="796"/>
                  </a:lnTo>
                  <a:lnTo>
                    <a:pt x="2365" y="796"/>
                  </a:lnTo>
                  <a:lnTo>
                    <a:pt x="2365" y="796"/>
                  </a:lnTo>
                  <a:lnTo>
                    <a:pt x="2365" y="797"/>
                  </a:lnTo>
                  <a:lnTo>
                    <a:pt x="2351" y="797"/>
                  </a:lnTo>
                  <a:lnTo>
                    <a:pt x="2351" y="797"/>
                  </a:lnTo>
                  <a:lnTo>
                    <a:pt x="2350" y="797"/>
                  </a:lnTo>
                  <a:lnTo>
                    <a:pt x="2350" y="798"/>
                  </a:lnTo>
                  <a:lnTo>
                    <a:pt x="2350" y="798"/>
                  </a:lnTo>
                  <a:lnTo>
                    <a:pt x="2350" y="799"/>
                  </a:lnTo>
                  <a:lnTo>
                    <a:pt x="2311" y="799"/>
                  </a:lnTo>
                  <a:lnTo>
                    <a:pt x="2311" y="799"/>
                  </a:lnTo>
                  <a:lnTo>
                    <a:pt x="2308" y="799"/>
                  </a:lnTo>
                  <a:lnTo>
                    <a:pt x="2308" y="800"/>
                  </a:lnTo>
                  <a:lnTo>
                    <a:pt x="2299" y="800"/>
                  </a:lnTo>
                  <a:lnTo>
                    <a:pt x="2299" y="801"/>
                  </a:lnTo>
                  <a:lnTo>
                    <a:pt x="2298" y="801"/>
                  </a:lnTo>
                  <a:lnTo>
                    <a:pt x="2298" y="804"/>
                  </a:lnTo>
                  <a:lnTo>
                    <a:pt x="2298" y="804"/>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6"/>
                  </a:lnTo>
                  <a:lnTo>
                    <a:pt x="2298" y="806"/>
                  </a:lnTo>
                  <a:lnTo>
                    <a:pt x="2298" y="806"/>
                  </a:lnTo>
                  <a:lnTo>
                    <a:pt x="2298" y="806"/>
                  </a:lnTo>
                  <a:lnTo>
                    <a:pt x="2298" y="806"/>
                  </a:lnTo>
                  <a:lnTo>
                    <a:pt x="2294" y="806"/>
                  </a:lnTo>
                  <a:lnTo>
                    <a:pt x="2294" y="806"/>
                  </a:lnTo>
                  <a:lnTo>
                    <a:pt x="2293" y="806"/>
                  </a:lnTo>
                  <a:lnTo>
                    <a:pt x="2293" y="807"/>
                  </a:lnTo>
                  <a:lnTo>
                    <a:pt x="2292" y="807"/>
                  </a:lnTo>
                  <a:lnTo>
                    <a:pt x="2292" y="808"/>
                  </a:lnTo>
                  <a:lnTo>
                    <a:pt x="2288" y="808"/>
                  </a:lnTo>
                  <a:lnTo>
                    <a:pt x="2288" y="808"/>
                  </a:lnTo>
                  <a:lnTo>
                    <a:pt x="2285" y="808"/>
                  </a:lnTo>
                  <a:lnTo>
                    <a:pt x="2285" y="808"/>
                  </a:lnTo>
                  <a:lnTo>
                    <a:pt x="2283" y="808"/>
                  </a:lnTo>
                  <a:lnTo>
                    <a:pt x="2283" y="808"/>
                  </a:lnTo>
                  <a:lnTo>
                    <a:pt x="2282" y="808"/>
                  </a:lnTo>
                  <a:lnTo>
                    <a:pt x="2282" y="808"/>
                  </a:lnTo>
                  <a:lnTo>
                    <a:pt x="2280" y="808"/>
                  </a:lnTo>
                  <a:lnTo>
                    <a:pt x="2280" y="808"/>
                  </a:lnTo>
                  <a:lnTo>
                    <a:pt x="2279" y="808"/>
                  </a:lnTo>
                  <a:lnTo>
                    <a:pt x="2279" y="808"/>
                  </a:lnTo>
                  <a:lnTo>
                    <a:pt x="2279" y="808"/>
                  </a:lnTo>
                  <a:lnTo>
                    <a:pt x="2279" y="808"/>
                  </a:lnTo>
                  <a:lnTo>
                    <a:pt x="2278" y="808"/>
                  </a:lnTo>
                  <a:lnTo>
                    <a:pt x="2278" y="808"/>
                  </a:lnTo>
                  <a:lnTo>
                    <a:pt x="2278" y="808"/>
                  </a:lnTo>
                  <a:lnTo>
                    <a:pt x="2278" y="808"/>
                  </a:lnTo>
                  <a:lnTo>
                    <a:pt x="2277" y="808"/>
                  </a:lnTo>
                  <a:lnTo>
                    <a:pt x="2277" y="808"/>
                  </a:lnTo>
                  <a:lnTo>
                    <a:pt x="2277" y="808"/>
                  </a:lnTo>
                  <a:lnTo>
                    <a:pt x="2277" y="808"/>
                  </a:lnTo>
                  <a:lnTo>
                    <a:pt x="2277" y="808"/>
                  </a:lnTo>
                  <a:lnTo>
                    <a:pt x="2277" y="809"/>
                  </a:lnTo>
                  <a:lnTo>
                    <a:pt x="2275" y="809"/>
                  </a:lnTo>
                  <a:lnTo>
                    <a:pt x="2275" y="809"/>
                  </a:lnTo>
                  <a:lnTo>
                    <a:pt x="2273" y="809"/>
                  </a:lnTo>
                  <a:lnTo>
                    <a:pt x="2273" y="810"/>
                  </a:lnTo>
                  <a:lnTo>
                    <a:pt x="2273" y="810"/>
                  </a:lnTo>
                  <a:lnTo>
                    <a:pt x="2273" y="810"/>
                  </a:lnTo>
                  <a:lnTo>
                    <a:pt x="2273" y="810"/>
                  </a:lnTo>
                  <a:lnTo>
                    <a:pt x="2273" y="810"/>
                  </a:lnTo>
                  <a:lnTo>
                    <a:pt x="2273" y="810"/>
                  </a:lnTo>
                  <a:lnTo>
                    <a:pt x="2273" y="810"/>
                  </a:lnTo>
                  <a:lnTo>
                    <a:pt x="2273" y="810"/>
                  </a:lnTo>
                  <a:lnTo>
                    <a:pt x="2273" y="812"/>
                  </a:lnTo>
                  <a:lnTo>
                    <a:pt x="2269" y="812"/>
                  </a:lnTo>
                  <a:lnTo>
                    <a:pt x="2269" y="812"/>
                  </a:lnTo>
                  <a:lnTo>
                    <a:pt x="2267" y="812"/>
                  </a:lnTo>
                  <a:lnTo>
                    <a:pt x="2267" y="812"/>
                  </a:lnTo>
                  <a:lnTo>
                    <a:pt x="2267" y="812"/>
                  </a:lnTo>
                  <a:lnTo>
                    <a:pt x="2267" y="812"/>
                  </a:lnTo>
                  <a:lnTo>
                    <a:pt x="2266" y="812"/>
                  </a:lnTo>
                  <a:lnTo>
                    <a:pt x="2266" y="812"/>
                  </a:lnTo>
                  <a:lnTo>
                    <a:pt x="2266" y="812"/>
                  </a:lnTo>
                  <a:lnTo>
                    <a:pt x="2266" y="812"/>
                  </a:lnTo>
                  <a:lnTo>
                    <a:pt x="2266" y="812"/>
                  </a:lnTo>
                  <a:lnTo>
                    <a:pt x="2266" y="812"/>
                  </a:lnTo>
                  <a:lnTo>
                    <a:pt x="2266" y="812"/>
                  </a:lnTo>
                  <a:lnTo>
                    <a:pt x="2266" y="812"/>
                  </a:lnTo>
                  <a:lnTo>
                    <a:pt x="2266" y="812"/>
                  </a:lnTo>
                  <a:lnTo>
                    <a:pt x="2266" y="813"/>
                  </a:lnTo>
                  <a:lnTo>
                    <a:pt x="2265" y="813"/>
                  </a:lnTo>
                  <a:lnTo>
                    <a:pt x="2265" y="814"/>
                  </a:lnTo>
                  <a:lnTo>
                    <a:pt x="2249" y="814"/>
                  </a:lnTo>
                  <a:lnTo>
                    <a:pt x="2249" y="814"/>
                  </a:lnTo>
                  <a:lnTo>
                    <a:pt x="2243" y="814"/>
                  </a:lnTo>
                  <a:lnTo>
                    <a:pt x="2243" y="814"/>
                  </a:lnTo>
                  <a:lnTo>
                    <a:pt x="2241" y="814"/>
                  </a:lnTo>
                  <a:lnTo>
                    <a:pt x="2241" y="814"/>
                  </a:lnTo>
                  <a:lnTo>
                    <a:pt x="2241" y="814"/>
                  </a:lnTo>
                  <a:lnTo>
                    <a:pt x="2241" y="814"/>
                  </a:lnTo>
                  <a:lnTo>
                    <a:pt x="2240" y="814"/>
                  </a:lnTo>
                  <a:lnTo>
                    <a:pt x="2240" y="814"/>
                  </a:lnTo>
                  <a:lnTo>
                    <a:pt x="2240" y="814"/>
                  </a:lnTo>
                  <a:lnTo>
                    <a:pt x="2240" y="814"/>
                  </a:lnTo>
                  <a:lnTo>
                    <a:pt x="2240" y="814"/>
                  </a:lnTo>
                  <a:lnTo>
                    <a:pt x="2240"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8"/>
                  </a:lnTo>
                  <a:lnTo>
                    <a:pt x="2233" y="818"/>
                  </a:lnTo>
                  <a:lnTo>
                    <a:pt x="2233" y="818"/>
                  </a:lnTo>
                  <a:lnTo>
                    <a:pt x="2231" y="818"/>
                  </a:lnTo>
                  <a:lnTo>
                    <a:pt x="2231" y="818"/>
                  </a:lnTo>
                  <a:lnTo>
                    <a:pt x="2231" y="818"/>
                  </a:lnTo>
                  <a:lnTo>
                    <a:pt x="2231" y="818"/>
                  </a:lnTo>
                  <a:lnTo>
                    <a:pt x="2231" y="818"/>
                  </a:lnTo>
                  <a:lnTo>
                    <a:pt x="2231" y="818"/>
                  </a:lnTo>
                  <a:lnTo>
                    <a:pt x="2231" y="818"/>
                  </a:lnTo>
                  <a:lnTo>
                    <a:pt x="2231" y="818"/>
                  </a:lnTo>
                  <a:lnTo>
                    <a:pt x="2231" y="818"/>
                  </a:lnTo>
                  <a:lnTo>
                    <a:pt x="2231" y="820"/>
                  </a:lnTo>
                  <a:lnTo>
                    <a:pt x="2221" y="820"/>
                  </a:lnTo>
                  <a:lnTo>
                    <a:pt x="2221" y="820"/>
                  </a:lnTo>
                  <a:lnTo>
                    <a:pt x="2221" y="820"/>
                  </a:lnTo>
                  <a:lnTo>
                    <a:pt x="2221" y="899"/>
                  </a:lnTo>
                  <a:lnTo>
                    <a:pt x="2221" y="899"/>
                  </a:lnTo>
                  <a:lnTo>
                    <a:pt x="2221" y="899"/>
                  </a:lnTo>
                  <a:lnTo>
                    <a:pt x="2221" y="899"/>
                  </a:lnTo>
                  <a:lnTo>
                    <a:pt x="2221" y="899"/>
                  </a:lnTo>
                  <a:lnTo>
                    <a:pt x="2221" y="899"/>
                  </a:lnTo>
                  <a:lnTo>
                    <a:pt x="2221" y="899"/>
                  </a:lnTo>
                  <a:lnTo>
                    <a:pt x="2221" y="899"/>
                  </a:lnTo>
                  <a:lnTo>
                    <a:pt x="2221" y="823"/>
                  </a:lnTo>
                  <a:lnTo>
                    <a:pt x="2218" y="823"/>
                  </a:lnTo>
                  <a:lnTo>
                    <a:pt x="2218" y="823"/>
                  </a:lnTo>
                  <a:lnTo>
                    <a:pt x="2218" y="823"/>
                  </a:lnTo>
                  <a:lnTo>
                    <a:pt x="2218" y="825"/>
                  </a:lnTo>
                  <a:lnTo>
                    <a:pt x="2218" y="825"/>
                  </a:lnTo>
                  <a:lnTo>
                    <a:pt x="2218" y="827"/>
                  </a:lnTo>
                  <a:lnTo>
                    <a:pt x="2218" y="827"/>
                  </a:lnTo>
                  <a:lnTo>
                    <a:pt x="2218" y="827"/>
                  </a:lnTo>
                  <a:lnTo>
                    <a:pt x="2217" y="827"/>
                  </a:lnTo>
                  <a:lnTo>
                    <a:pt x="2217" y="827"/>
                  </a:lnTo>
                  <a:lnTo>
                    <a:pt x="2217" y="827"/>
                  </a:lnTo>
                  <a:lnTo>
                    <a:pt x="2217" y="828"/>
                  </a:lnTo>
                  <a:lnTo>
                    <a:pt x="2217" y="828"/>
                  </a:lnTo>
                  <a:lnTo>
                    <a:pt x="2217" y="828"/>
                  </a:lnTo>
                  <a:lnTo>
                    <a:pt x="2217" y="828"/>
                  </a:lnTo>
                  <a:lnTo>
                    <a:pt x="2217" y="828"/>
                  </a:lnTo>
                  <a:lnTo>
                    <a:pt x="2217" y="828"/>
                  </a:lnTo>
                  <a:lnTo>
                    <a:pt x="2217" y="829"/>
                  </a:lnTo>
                  <a:lnTo>
                    <a:pt x="2217" y="829"/>
                  </a:lnTo>
                  <a:lnTo>
                    <a:pt x="2217" y="829"/>
                  </a:lnTo>
                  <a:lnTo>
                    <a:pt x="2217" y="829"/>
                  </a:lnTo>
                  <a:lnTo>
                    <a:pt x="2217" y="831"/>
                  </a:lnTo>
                  <a:lnTo>
                    <a:pt x="2217" y="831"/>
                  </a:lnTo>
                  <a:lnTo>
                    <a:pt x="2217" y="833"/>
                  </a:lnTo>
                  <a:lnTo>
                    <a:pt x="2217" y="833"/>
                  </a:lnTo>
                  <a:lnTo>
                    <a:pt x="2217" y="833"/>
                  </a:lnTo>
                  <a:lnTo>
                    <a:pt x="2216" y="833"/>
                  </a:lnTo>
                  <a:lnTo>
                    <a:pt x="2216" y="833"/>
                  </a:lnTo>
                  <a:lnTo>
                    <a:pt x="2215" y="833"/>
                  </a:lnTo>
                  <a:lnTo>
                    <a:pt x="2215" y="833"/>
                  </a:lnTo>
                  <a:lnTo>
                    <a:pt x="2215" y="833"/>
                  </a:lnTo>
                  <a:lnTo>
                    <a:pt x="2215" y="833"/>
                  </a:lnTo>
                  <a:lnTo>
                    <a:pt x="2215" y="833"/>
                  </a:lnTo>
                  <a:lnTo>
                    <a:pt x="2215" y="834"/>
                  </a:lnTo>
                  <a:lnTo>
                    <a:pt x="2214" y="834"/>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7"/>
                  </a:lnTo>
                  <a:lnTo>
                    <a:pt x="2214" y="837"/>
                  </a:lnTo>
                  <a:lnTo>
                    <a:pt x="2214" y="837"/>
                  </a:lnTo>
                  <a:lnTo>
                    <a:pt x="2214" y="837"/>
                  </a:lnTo>
                  <a:lnTo>
                    <a:pt x="2214" y="837"/>
                  </a:lnTo>
                  <a:lnTo>
                    <a:pt x="2193" y="837"/>
                  </a:lnTo>
                  <a:lnTo>
                    <a:pt x="2193" y="837"/>
                  </a:lnTo>
                  <a:lnTo>
                    <a:pt x="2190" y="837"/>
                  </a:lnTo>
                  <a:lnTo>
                    <a:pt x="2190" y="837"/>
                  </a:lnTo>
                  <a:lnTo>
                    <a:pt x="2188" y="837"/>
                  </a:lnTo>
                  <a:lnTo>
                    <a:pt x="2188"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40"/>
                  </a:lnTo>
                  <a:lnTo>
                    <a:pt x="2187" y="840"/>
                  </a:lnTo>
                  <a:lnTo>
                    <a:pt x="2187" y="840"/>
                  </a:lnTo>
                  <a:lnTo>
                    <a:pt x="2187" y="840"/>
                  </a:lnTo>
                  <a:lnTo>
                    <a:pt x="2187" y="840"/>
                  </a:lnTo>
                  <a:lnTo>
                    <a:pt x="2187" y="840"/>
                  </a:lnTo>
                  <a:lnTo>
                    <a:pt x="2187" y="840"/>
                  </a:lnTo>
                  <a:lnTo>
                    <a:pt x="2186" y="840"/>
                  </a:lnTo>
                  <a:lnTo>
                    <a:pt x="2186" y="840"/>
                  </a:lnTo>
                  <a:lnTo>
                    <a:pt x="2186" y="840"/>
                  </a:lnTo>
                  <a:lnTo>
                    <a:pt x="2186" y="840"/>
                  </a:lnTo>
                  <a:lnTo>
                    <a:pt x="2186" y="840"/>
                  </a:lnTo>
                  <a:lnTo>
                    <a:pt x="2186" y="840"/>
                  </a:lnTo>
                  <a:lnTo>
                    <a:pt x="2186" y="840"/>
                  </a:lnTo>
                  <a:lnTo>
                    <a:pt x="2186" y="840"/>
                  </a:lnTo>
                  <a:lnTo>
                    <a:pt x="2186" y="840"/>
                  </a:lnTo>
                  <a:lnTo>
                    <a:pt x="2186" y="844"/>
                  </a:lnTo>
                  <a:lnTo>
                    <a:pt x="2185" y="844"/>
                  </a:lnTo>
                  <a:lnTo>
                    <a:pt x="2185" y="844"/>
                  </a:lnTo>
                  <a:lnTo>
                    <a:pt x="2185" y="844"/>
                  </a:lnTo>
                  <a:lnTo>
                    <a:pt x="2185" y="848"/>
                  </a:lnTo>
                  <a:lnTo>
                    <a:pt x="2185" y="848"/>
                  </a:lnTo>
                  <a:lnTo>
                    <a:pt x="2185" y="848"/>
                  </a:lnTo>
                  <a:lnTo>
                    <a:pt x="2185" y="848"/>
                  </a:lnTo>
                  <a:lnTo>
                    <a:pt x="2185" y="848"/>
                  </a:lnTo>
                  <a:lnTo>
                    <a:pt x="2185" y="848"/>
                  </a:lnTo>
                  <a:lnTo>
                    <a:pt x="2185" y="848"/>
                  </a:lnTo>
                  <a:lnTo>
                    <a:pt x="2185" y="848"/>
                  </a:lnTo>
                  <a:lnTo>
                    <a:pt x="2185" y="849"/>
                  </a:lnTo>
                  <a:lnTo>
                    <a:pt x="2185" y="849"/>
                  </a:lnTo>
                  <a:lnTo>
                    <a:pt x="2185"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51"/>
                  </a:lnTo>
                  <a:lnTo>
                    <a:pt x="2183" y="851"/>
                  </a:lnTo>
                  <a:lnTo>
                    <a:pt x="2183" y="851"/>
                  </a:lnTo>
                  <a:lnTo>
                    <a:pt x="2183" y="851"/>
                  </a:lnTo>
                  <a:lnTo>
                    <a:pt x="2183" y="854"/>
                  </a:lnTo>
                  <a:lnTo>
                    <a:pt x="2183" y="854"/>
                  </a:lnTo>
                  <a:lnTo>
                    <a:pt x="2183" y="854"/>
                  </a:lnTo>
                  <a:lnTo>
                    <a:pt x="2183" y="854"/>
                  </a:lnTo>
                  <a:lnTo>
                    <a:pt x="2183" y="854"/>
                  </a:lnTo>
                  <a:lnTo>
                    <a:pt x="2183" y="854"/>
                  </a:lnTo>
                  <a:lnTo>
                    <a:pt x="2183" y="854"/>
                  </a:lnTo>
                  <a:lnTo>
                    <a:pt x="2183" y="854"/>
                  </a:lnTo>
                  <a:lnTo>
                    <a:pt x="2183" y="854"/>
                  </a:lnTo>
                  <a:lnTo>
                    <a:pt x="2183" y="854"/>
                  </a:lnTo>
                  <a:lnTo>
                    <a:pt x="2183" y="856"/>
                  </a:lnTo>
                  <a:lnTo>
                    <a:pt x="2182" y="856"/>
                  </a:lnTo>
                  <a:lnTo>
                    <a:pt x="2182" y="856"/>
                  </a:lnTo>
                  <a:lnTo>
                    <a:pt x="2182" y="856"/>
                  </a:lnTo>
                  <a:lnTo>
                    <a:pt x="2182" y="856"/>
                  </a:lnTo>
                  <a:lnTo>
                    <a:pt x="2182" y="856"/>
                  </a:lnTo>
                  <a:lnTo>
                    <a:pt x="2182" y="856"/>
                  </a:lnTo>
                  <a:lnTo>
                    <a:pt x="2182" y="856"/>
                  </a:lnTo>
                  <a:lnTo>
                    <a:pt x="2182" y="861"/>
                  </a:lnTo>
                  <a:lnTo>
                    <a:pt x="2178" y="861"/>
                  </a:lnTo>
                  <a:lnTo>
                    <a:pt x="2178" y="862"/>
                  </a:lnTo>
                  <a:lnTo>
                    <a:pt x="2176" y="862"/>
                  </a:lnTo>
                  <a:lnTo>
                    <a:pt x="2176" y="862"/>
                  </a:lnTo>
                  <a:lnTo>
                    <a:pt x="2175" y="862"/>
                  </a:lnTo>
                  <a:lnTo>
                    <a:pt x="2175" y="862"/>
                  </a:lnTo>
                  <a:lnTo>
                    <a:pt x="2175" y="862"/>
                  </a:lnTo>
                  <a:lnTo>
                    <a:pt x="2175" y="862"/>
                  </a:lnTo>
                  <a:lnTo>
                    <a:pt x="2175" y="862"/>
                  </a:lnTo>
                  <a:lnTo>
                    <a:pt x="2175" y="862"/>
                  </a:lnTo>
                  <a:lnTo>
                    <a:pt x="2175" y="862"/>
                  </a:lnTo>
                  <a:lnTo>
                    <a:pt x="2175" y="862"/>
                  </a:lnTo>
                  <a:lnTo>
                    <a:pt x="2175" y="862"/>
                  </a:lnTo>
                  <a:lnTo>
                    <a:pt x="2175" y="863"/>
                  </a:lnTo>
                  <a:lnTo>
                    <a:pt x="2158" y="863"/>
                  </a:lnTo>
                  <a:lnTo>
                    <a:pt x="2158" y="863"/>
                  </a:lnTo>
                  <a:lnTo>
                    <a:pt x="2155" y="863"/>
                  </a:lnTo>
                  <a:lnTo>
                    <a:pt x="2155" y="863"/>
                  </a:lnTo>
                  <a:lnTo>
                    <a:pt x="2155" y="863"/>
                  </a:lnTo>
                  <a:lnTo>
                    <a:pt x="2155" y="867"/>
                  </a:lnTo>
                  <a:lnTo>
                    <a:pt x="2154" y="867"/>
                  </a:lnTo>
                  <a:lnTo>
                    <a:pt x="2154" y="867"/>
                  </a:lnTo>
                  <a:lnTo>
                    <a:pt x="2154" y="867"/>
                  </a:lnTo>
                  <a:lnTo>
                    <a:pt x="2154" y="867"/>
                  </a:lnTo>
                  <a:lnTo>
                    <a:pt x="2154" y="867"/>
                  </a:lnTo>
                  <a:lnTo>
                    <a:pt x="2154" y="867"/>
                  </a:lnTo>
                  <a:lnTo>
                    <a:pt x="2154" y="867"/>
                  </a:lnTo>
                  <a:lnTo>
                    <a:pt x="2154" y="867"/>
                  </a:lnTo>
                  <a:lnTo>
                    <a:pt x="2154" y="867"/>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3" y="868"/>
                  </a:lnTo>
                  <a:lnTo>
                    <a:pt x="2153" y="869"/>
                  </a:lnTo>
                  <a:lnTo>
                    <a:pt x="2153" y="869"/>
                  </a:lnTo>
                  <a:lnTo>
                    <a:pt x="2153" y="869"/>
                  </a:lnTo>
                  <a:lnTo>
                    <a:pt x="2152" y="869"/>
                  </a:lnTo>
                  <a:lnTo>
                    <a:pt x="2152" y="869"/>
                  </a:lnTo>
                  <a:lnTo>
                    <a:pt x="2152" y="869"/>
                  </a:lnTo>
                  <a:lnTo>
                    <a:pt x="2152" y="869"/>
                  </a:lnTo>
                  <a:lnTo>
                    <a:pt x="2152" y="869"/>
                  </a:lnTo>
                  <a:lnTo>
                    <a:pt x="2152" y="869"/>
                  </a:lnTo>
                  <a:lnTo>
                    <a:pt x="2152" y="869"/>
                  </a:lnTo>
                  <a:lnTo>
                    <a:pt x="2152" y="869"/>
                  </a:lnTo>
                  <a:lnTo>
                    <a:pt x="2152" y="869"/>
                  </a:lnTo>
                  <a:lnTo>
                    <a:pt x="2152" y="870"/>
                  </a:lnTo>
                  <a:lnTo>
                    <a:pt x="2151" y="870"/>
                  </a:lnTo>
                  <a:lnTo>
                    <a:pt x="2151" y="870"/>
                  </a:lnTo>
                  <a:lnTo>
                    <a:pt x="2151" y="870"/>
                  </a:lnTo>
                  <a:lnTo>
                    <a:pt x="2151" y="870"/>
                  </a:lnTo>
                  <a:lnTo>
                    <a:pt x="2151" y="870"/>
                  </a:lnTo>
                  <a:lnTo>
                    <a:pt x="2151" y="870"/>
                  </a:lnTo>
                  <a:lnTo>
                    <a:pt x="2151" y="870"/>
                  </a:lnTo>
                  <a:lnTo>
                    <a:pt x="2151" y="870"/>
                  </a:lnTo>
                  <a:lnTo>
                    <a:pt x="2151" y="870"/>
                  </a:lnTo>
                  <a:lnTo>
                    <a:pt x="2151" y="871"/>
                  </a:lnTo>
                  <a:lnTo>
                    <a:pt x="2151" y="871"/>
                  </a:lnTo>
                  <a:lnTo>
                    <a:pt x="2151" y="871"/>
                  </a:lnTo>
                  <a:lnTo>
                    <a:pt x="2151" y="871"/>
                  </a:lnTo>
                  <a:lnTo>
                    <a:pt x="2151" y="871"/>
                  </a:lnTo>
                  <a:lnTo>
                    <a:pt x="2151" y="871"/>
                  </a:lnTo>
                  <a:lnTo>
                    <a:pt x="2151" y="871"/>
                  </a:lnTo>
                  <a:lnTo>
                    <a:pt x="2151" y="871"/>
                  </a:lnTo>
                  <a:lnTo>
                    <a:pt x="2151"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8"/>
                  </a:lnTo>
                  <a:lnTo>
                    <a:pt x="2147" y="878"/>
                  </a:lnTo>
                  <a:lnTo>
                    <a:pt x="2147" y="878"/>
                  </a:lnTo>
                  <a:lnTo>
                    <a:pt x="2145" y="878"/>
                  </a:lnTo>
                  <a:lnTo>
                    <a:pt x="2145" y="878"/>
                  </a:lnTo>
                  <a:lnTo>
                    <a:pt x="2144" y="878"/>
                  </a:lnTo>
                  <a:lnTo>
                    <a:pt x="2144" y="878"/>
                  </a:lnTo>
                  <a:lnTo>
                    <a:pt x="2144" y="878"/>
                  </a:lnTo>
                  <a:lnTo>
                    <a:pt x="2144" y="878"/>
                  </a:lnTo>
                  <a:lnTo>
                    <a:pt x="2144" y="878"/>
                  </a:lnTo>
                  <a:lnTo>
                    <a:pt x="2144" y="878"/>
                  </a:lnTo>
                  <a:lnTo>
                    <a:pt x="2144" y="878"/>
                  </a:lnTo>
                  <a:lnTo>
                    <a:pt x="2144" y="880"/>
                  </a:lnTo>
                  <a:lnTo>
                    <a:pt x="2144" y="880"/>
                  </a:lnTo>
                  <a:lnTo>
                    <a:pt x="2144" y="880"/>
                  </a:lnTo>
                  <a:lnTo>
                    <a:pt x="2144" y="880"/>
                  </a:lnTo>
                  <a:lnTo>
                    <a:pt x="2144" y="880"/>
                  </a:lnTo>
                  <a:lnTo>
                    <a:pt x="2144" y="880"/>
                  </a:lnTo>
                  <a:lnTo>
                    <a:pt x="2144" y="881"/>
                  </a:lnTo>
                  <a:lnTo>
                    <a:pt x="2141" y="881"/>
                  </a:lnTo>
                  <a:lnTo>
                    <a:pt x="2141" y="881"/>
                  </a:lnTo>
                  <a:lnTo>
                    <a:pt x="2138" y="881"/>
                  </a:lnTo>
                  <a:lnTo>
                    <a:pt x="2138" y="881"/>
                  </a:lnTo>
                  <a:lnTo>
                    <a:pt x="2138" y="881"/>
                  </a:lnTo>
                  <a:lnTo>
                    <a:pt x="2138" y="882"/>
                  </a:lnTo>
                  <a:lnTo>
                    <a:pt x="2136" y="882"/>
                  </a:lnTo>
                  <a:lnTo>
                    <a:pt x="2136"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090" y="882"/>
                  </a:lnTo>
                  <a:lnTo>
                    <a:pt x="2090" y="882"/>
                  </a:lnTo>
                  <a:lnTo>
                    <a:pt x="2090" y="882"/>
                  </a:lnTo>
                  <a:lnTo>
                    <a:pt x="2090" y="882"/>
                  </a:lnTo>
                  <a:lnTo>
                    <a:pt x="2090" y="882"/>
                  </a:lnTo>
                  <a:lnTo>
                    <a:pt x="2090" y="882"/>
                  </a:lnTo>
                  <a:lnTo>
                    <a:pt x="2090" y="882"/>
                  </a:lnTo>
                  <a:lnTo>
                    <a:pt x="2090" y="882"/>
                  </a:lnTo>
                  <a:lnTo>
                    <a:pt x="2090" y="882"/>
                  </a:lnTo>
                  <a:lnTo>
                    <a:pt x="2090"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4"/>
                  </a:lnTo>
                  <a:lnTo>
                    <a:pt x="2087" y="884"/>
                  </a:lnTo>
                  <a:lnTo>
                    <a:pt x="2087" y="884"/>
                  </a:lnTo>
                  <a:lnTo>
                    <a:pt x="2086" y="884"/>
                  </a:lnTo>
                  <a:lnTo>
                    <a:pt x="2086" y="884"/>
                  </a:lnTo>
                  <a:lnTo>
                    <a:pt x="2086" y="884"/>
                  </a:lnTo>
                  <a:lnTo>
                    <a:pt x="2086" y="884"/>
                  </a:lnTo>
                  <a:lnTo>
                    <a:pt x="2085" y="884"/>
                  </a:lnTo>
                  <a:lnTo>
                    <a:pt x="2085" y="884"/>
                  </a:lnTo>
                  <a:lnTo>
                    <a:pt x="2085" y="884"/>
                  </a:lnTo>
                  <a:lnTo>
                    <a:pt x="2085" y="884"/>
                  </a:lnTo>
                  <a:lnTo>
                    <a:pt x="2085" y="884"/>
                  </a:lnTo>
                  <a:lnTo>
                    <a:pt x="2085" y="885"/>
                  </a:lnTo>
                  <a:lnTo>
                    <a:pt x="2083" y="885"/>
                  </a:lnTo>
                  <a:lnTo>
                    <a:pt x="2083" y="885"/>
                  </a:lnTo>
                  <a:lnTo>
                    <a:pt x="2082" y="885"/>
                  </a:lnTo>
                  <a:lnTo>
                    <a:pt x="2082" y="885"/>
                  </a:lnTo>
                  <a:lnTo>
                    <a:pt x="2082" y="885"/>
                  </a:lnTo>
                  <a:lnTo>
                    <a:pt x="2082"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6"/>
                  </a:lnTo>
                  <a:lnTo>
                    <a:pt x="2080" y="886"/>
                  </a:lnTo>
                  <a:lnTo>
                    <a:pt x="2080" y="887"/>
                  </a:lnTo>
                  <a:lnTo>
                    <a:pt x="2079" y="887"/>
                  </a:lnTo>
                  <a:lnTo>
                    <a:pt x="2079" y="887"/>
                  </a:lnTo>
                  <a:lnTo>
                    <a:pt x="2078" y="887"/>
                  </a:lnTo>
                  <a:lnTo>
                    <a:pt x="2078" y="887"/>
                  </a:lnTo>
                  <a:lnTo>
                    <a:pt x="2078" y="887"/>
                  </a:lnTo>
                  <a:lnTo>
                    <a:pt x="2078" y="887"/>
                  </a:lnTo>
                  <a:lnTo>
                    <a:pt x="2078" y="887"/>
                  </a:lnTo>
                  <a:lnTo>
                    <a:pt x="2078" y="887"/>
                  </a:lnTo>
                  <a:lnTo>
                    <a:pt x="2078" y="887"/>
                  </a:lnTo>
                  <a:lnTo>
                    <a:pt x="2078"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9"/>
                  </a:lnTo>
                  <a:lnTo>
                    <a:pt x="2077" y="889"/>
                  </a:lnTo>
                  <a:lnTo>
                    <a:pt x="2077" y="889"/>
                  </a:lnTo>
                  <a:lnTo>
                    <a:pt x="2077" y="889"/>
                  </a:lnTo>
                  <a:lnTo>
                    <a:pt x="2077" y="899"/>
                  </a:lnTo>
                  <a:lnTo>
                    <a:pt x="2077" y="899"/>
                  </a:lnTo>
                  <a:lnTo>
                    <a:pt x="2077" y="899"/>
                  </a:lnTo>
                  <a:lnTo>
                    <a:pt x="2077" y="899"/>
                  </a:lnTo>
                  <a:lnTo>
                    <a:pt x="2077" y="899"/>
                  </a:lnTo>
                  <a:lnTo>
                    <a:pt x="2077" y="899"/>
                  </a:lnTo>
                  <a:lnTo>
                    <a:pt x="2077" y="892"/>
                  </a:lnTo>
                  <a:lnTo>
                    <a:pt x="2064" y="892"/>
                  </a:lnTo>
                  <a:lnTo>
                    <a:pt x="2064" y="892"/>
                  </a:lnTo>
                  <a:lnTo>
                    <a:pt x="2061" y="892"/>
                  </a:lnTo>
                  <a:lnTo>
                    <a:pt x="2061" y="892"/>
                  </a:lnTo>
                  <a:lnTo>
                    <a:pt x="2060" y="892"/>
                  </a:lnTo>
                  <a:lnTo>
                    <a:pt x="2060" y="892"/>
                  </a:lnTo>
                  <a:lnTo>
                    <a:pt x="2060" y="892"/>
                  </a:lnTo>
                  <a:lnTo>
                    <a:pt x="2060" y="892"/>
                  </a:lnTo>
                  <a:lnTo>
                    <a:pt x="2059" y="892"/>
                  </a:lnTo>
                  <a:lnTo>
                    <a:pt x="2059" y="892"/>
                  </a:lnTo>
                  <a:lnTo>
                    <a:pt x="2059" y="892"/>
                  </a:lnTo>
                  <a:lnTo>
                    <a:pt x="2059" y="892"/>
                  </a:lnTo>
                  <a:lnTo>
                    <a:pt x="2059" y="892"/>
                  </a:lnTo>
                  <a:lnTo>
                    <a:pt x="2059" y="893"/>
                  </a:lnTo>
                  <a:lnTo>
                    <a:pt x="2059" y="893"/>
                  </a:lnTo>
                  <a:lnTo>
                    <a:pt x="2059" y="893"/>
                  </a:lnTo>
                  <a:lnTo>
                    <a:pt x="2059" y="893"/>
                  </a:lnTo>
                  <a:lnTo>
                    <a:pt x="2059" y="894"/>
                  </a:lnTo>
                  <a:lnTo>
                    <a:pt x="2059" y="894"/>
                  </a:lnTo>
                  <a:lnTo>
                    <a:pt x="2059" y="894"/>
                  </a:lnTo>
                  <a:lnTo>
                    <a:pt x="2059" y="894"/>
                  </a:lnTo>
                  <a:lnTo>
                    <a:pt x="2059" y="896"/>
                  </a:lnTo>
                  <a:lnTo>
                    <a:pt x="2058" y="896"/>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5" y="907"/>
                  </a:lnTo>
                  <a:lnTo>
                    <a:pt x="2055" y="907"/>
                  </a:lnTo>
                  <a:lnTo>
                    <a:pt x="2055" y="907"/>
                  </a:lnTo>
                  <a:lnTo>
                    <a:pt x="2055" y="908"/>
                  </a:lnTo>
                  <a:lnTo>
                    <a:pt x="2055" y="908"/>
                  </a:lnTo>
                  <a:lnTo>
                    <a:pt x="2055" y="908"/>
                  </a:lnTo>
                  <a:lnTo>
                    <a:pt x="2055" y="908"/>
                  </a:lnTo>
                  <a:lnTo>
                    <a:pt x="2055" y="908"/>
                  </a:lnTo>
                  <a:lnTo>
                    <a:pt x="2055" y="908"/>
                  </a:lnTo>
                  <a:lnTo>
                    <a:pt x="2055" y="908"/>
                  </a:lnTo>
                  <a:lnTo>
                    <a:pt x="2055" y="908"/>
                  </a:lnTo>
                  <a:lnTo>
                    <a:pt x="2055" y="910"/>
                  </a:lnTo>
                  <a:lnTo>
                    <a:pt x="2032" y="910"/>
                  </a:lnTo>
                  <a:lnTo>
                    <a:pt x="2032" y="910"/>
                  </a:lnTo>
                  <a:lnTo>
                    <a:pt x="2021" y="910"/>
                  </a:lnTo>
                  <a:lnTo>
                    <a:pt x="2021" y="910"/>
                  </a:lnTo>
                  <a:lnTo>
                    <a:pt x="1968" y="910"/>
                  </a:lnTo>
                  <a:lnTo>
                    <a:pt x="1968" y="910"/>
                  </a:lnTo>
                  <a:lnTo>
                    <a:pt x="1963" y="910"/>
                  </a:lnTo>
                  <a:lnTo>
                    <a:pt x="1963" y="910"/>
                  </a:lnTo>
                  <a:lnTo>
                    <a:pt x="1958" y="910"/>
                  </a:lnTo>
                  <a:lnTo>
                    <a:pt x="1958" y="910"/>
                  </a:lnTo>
                  <a:lnTo>
                    <a:pt x="1955" y="910"/>
                  </a:lnTo>
                  <a:lnTo>
                    <a:pt x="1955"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5"/>
                  </a:lnTo>
                  <a:lnTo>
                    <a:pt x="1951" y="915"/>
                  </a:lnTo>
                  <a:lnTo>
                    <a:pt x="1951"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6"/>
                  </a:lnTo>
                  <a:lnTo>
                    <a:pt x="1948" y="916"/>
                  </a:lnTo>
                  <a:lnTo>
                    <a:pt x="1948" y="916"/>
                  </a:lnTo>
                  <a:lnTo>
                    <a:pt x="1948" y="916"/>
                  </a:lnTo>
                  <a:lnTo>
                    <a:pt x="1948" y="916"/>
                  </a:lnTo>
                  <a:lnTo>
                    <a:pt x="1948" y="916"/>
                  </a:lnTo>
                  <a:lnTo>
                    <a:pt x="1948" y="916"/>
                  </a:lnTo>
                  <a:lnTo>
                    <a:pt x="1945" y="916"/>
                  </a:lnTo>
                  <a:lnTo>
                    <a:pt x="1945" y="916"/>
                  </a:lnTo>
                  <a:lnTo>
                    <a:pt x="1945" y="916"/>
                  </a:lnTo>
                  <a:lnTo>
                    <a:pt x="1945" y="916"/>
                  </a:lnTo>
                  <a:lnTo>
                    <a:pt x="1945" y="916"/>
                  </a:lnTo>
                  <a:lnTo>
                    <a:pt x="1945" y="916"/>
                  </a:lnTo>
                  <a:lnTo>
                    <a:pt x="1945" y="916"/>
                  </a:lnTo>
                  <a:lnTo>
                    <a:pt x="1945" y="899"/>
                  </a:lnTo>
                  <a:lnTo>
                    <a:pt x="1945" y="899"/>
                  </a:lnTo>
                  <a:lnTo>
                    <a:pt x="1945" y="899"/>
                  </a:lnTo>
                  <a:lnTo>
                    <a:pt x="1945" y="899"/>
                  </a:lnTo>
                  <a:lnTo>
                    <a:pt x="1945" y="899"/>
                  </a:lnTo>
                  <a:lnTo>
                    <a:pt x="1945" y="899"/>
                  </a:lnTo>
                  <a:lnTo>
                    <a:pt x="1945" y="920"/>
                  </a:lnTo>
                  <a:lnTo>
                    <a:pt x="1945" y="920"/>
                  </a:lnTo>
                  <a:lnTo>
                    <a:pt x="1945" y="920"/>
                  </a:lnTo>
                  <a:lnTo>
                    <a:pt x="1945" y="920"/>
                  </a:lnTo>
                  <a:lnTo>
                    <a:pt x="1945" y="920"/>
                  </a:lnTo>
                  <a:lnTo>
                    <a:pt x="1945" y="920"/>
                  </a:lnTo>
                  <a:lnTo>
                    <a:pt x="1945" y="920"/>
                  </a:lnTo>
                  <a:lnTo>
                    <a:pt x="1945" y="920"/>
                  </a:lnTo>
                  <a:lnTo>
                    <a:pt x="1945" y="920"/>
                  </a:lnTo>
                  <a:lnTo>
                    <a:pt x="1944" y="920"/>
                  </a:lnTo>
                  <a:lnTo>
                    <a:pt x="1944" y="920"/>
                  </a:lnTo>
                  <a:lnTo>
                    <a:pt x="1944" y="920"/>
                  </a:lnTo>
                  <a:lnTo>
                    <a:pt x="1944" y="921"/>
                  </a:lnTo>
                  <a:lnTo>
                    <a:pt x="1944" y="921"/>
                  </a:lnTo>
                  <a:lnTo>
                    <a:pt x="1944" y="921"/>
                  </a:lnTo>
                  <a:lnTo>
                    <a:pt x="1944" y="921"/>
                  </a:lnTo>
                  <a:lnTo>
                    <a:pt x="1944" y="921"/>
                  </a:lnTo>
                  <a:lnTo>
                    <a:pt x="1944" y="921"/>
                  </a:lnTo>
                  <a:lnTo>
                    <a:pt x="1944" y="921"/>
                  </a:lnTo>
                  <a:lnTo>
                    <a:pt x="1944" y="921"/>
                  </a:lnTo>
                  <a:lnTo>
                    <a:pt x="1944" y="924"/>
                  </a:lnTo>
                  <a:lnTo>
                    <a:pt x="1944" y="924"/>
                  </a:lnTo>
                  <a:lnTo>
                    <a:pt x="1944" y="924"/>
                  </a:lnTo>
                  <a:lnTo>
                    <a:pt x="1944" y="924"/>
                  </a:lnTo>
                  <a:lnTo>
                    <a:pt x="1944" y="925"/>
                  </a:lnTo>
                  <a:lnTo>
                    <a:pt x="1943" y="925"/>
                  </a:lnTo>
                  <a:lnTo>
                    <a:pt x="1943" y="925"/>
                  </a:lnTo>
                  <a:lnTo>
                    <a:pt x="1943" y="925"/>
                  </a:lnTo>
                  <a:lnTo>
                    <a:pt x="1943" y="929"/>
                  </a:lnTo>
                  <a:lnTo>
                    <a:pt x="1936" y="929"/>
                  </a:lnTo>
                  <a:lnTo>
                    <a:pt x="1936" y="929"/>
                  </a:lnTo>
                  <a:lnTo>
                    <a:pt x="1929" y="929"/>
                  </a:lnTo>
                  <a:lnTo>
                    <a:pt x="1929" y="929"/>
                  </a:lnTo>
                  <a:lnTo>
                    <a:pt x="1927" y="929"/>
                  </a:lnTo>
                  <a:lnTo>
                    <a:pt x="1927" y="929"/>
                  </a:lnTo>
                  <a:lnTo>
                    <a:pt x="1926" y="929"/>
                  </a:lnTo>
                  <a:lnTo>
                    <a:pt x="1926" y="932"/>
                  </a:lnTo>
                  <a:lnTo>
                    <a:pt x="1912" y="932"/>
                  </a:lnTo>
                  <a:lnTo>
                    <a:pt x="1912" y="932"/>
                  </a:lnTo>
                  <a:lnTo>
                    <a:pt x="1910" y="932"/>
                  </a:lnTo>
                  <a:lnTo>
                    <a:pt x="1910" y="932"/>
                  </a:lnTo>
                  <a:lnTo>
                    <a:pt x="1909" y="932"/>
                  </a:lnTo>
                  <a:lnTo>
                    <a:pt x="1909" y="932"/>
                  </a:lnTo>
                  <a:lnTo>
                    <a:pt x="1907" y="932"/>
                  </a:lnTo>
                  <a:lnTo>
                    <a:pt x="1907" y="932"/>
                  </a:lnTo>
                  <a:lnTo>
                    <a:pt x="1907" y="932"/>
                  </a:lnTo>
                  <a:lnTo>
                    <a:pt x="1907" y="932"/>
                  </a:lnTo>
                  <a:lnTo>
                    <a:pt x="1906" y="932"/>
                  </a:lnTo>
                  <a:lnTo>
                    <a:pt x="1906" y="932"/>
                  </a:lnTo>
                  <a:lnTo>
                    <a:pt x="1905" y="932"/>
                  </a:lnTo>
                  <a:lnTo>
                    <a:pt x="1905"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4"/>
                  </a:lnTo>
                  <a:lnTo>
                    <a:pt x="1904" y="934"/>
                  </a:lnTo>
                  <a:lnTo>
                    <a:pt x="1904" y="934"/>
                  </a:lnTo>
                  <a:lnTo>
                    <a:pt x="1903" y="934"/>
                  </a:lnTo>
                  <a:lnTo>
                    <a:pt x="1903" y="934"/>
                  </a:lnTo>
                  <a:lnTo>
                    <a:pt x="1903" y="934"/>
                  </a:lnTo>
                  <a:lnTo>
                    <a:pt x="1903" y="934"/>
                  </a:lnTo>
                  <a:lnTo>
                    <a:pt x="1903" y="934"/>
                  </a:lnTo>
                  <a:lnTo>
                    <a:pt x="1903" y="934"/>
                  </a:lnTo>
                  <a:lnTo>
                    <a:pt x="1903" y="934"/>
                  </a:lnTo>
                  <a:lnTo>
                    <a:pt x="1903" y="936"/>
                  </a:lnTo>
                  <a:lnTo>
                    <a:pt x="1902" y="936"/>
                  </a:lnTo>
                  <a:lnTo>
                    <a:pt x="1902"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8"/>
                  </a:lnTo>
                  <a:lnTo>
                    <a:pt x="1901" y="938"/>
                  </a:lnTo>
                  <a:lnTo>
                    <a:pt x="1901" y="938"/>
                  </a:lnTo>
                  <a:lnTo>
                    <a:pt x="1901" y="938"/>
                  </a:lnTo>
                  <a:lnTo>
                    <a:pt x="1901" y="938"/>
                  </a:lnTo>
                  <a:lnTo>
                    <a:pt x="1901" y="938"/>
                  </a:lnTo>
                  <a:lnTo>
                    <a:pt x="1901" y="939"/>
                  </a:lnTo>
                  <a:lnTo>
                    <a:pt x="1895" y="939"/>
                  </a:lnTo>
                  <a:lnTo>
                    <a:pt x="1895" y="939"/>
                  </a:lnTo>
                  <a:lnTo>
                    <a:pt x="1894" y="939"/>
                  </a:lnTo>
                  <a:lnTo>
                    <a:pt x="1894" y="939"/>
                  </a:lnTo>
                  <a:lnTo>
                    <a:pt x="1891" y="939"/>
                  </a:lnTo>
                  <a:lnTo>
                    <a:pt x="1891" y="939"/>
                  </a:lnTo>
                  <a:lnTo>
                    <a:pt x="1891" y="939"/>
                  </a:lnTo>
                  <a:lnTo>
                    <a:pt x="1891" y="941"/>
                  </a:lnTo>
                  <a:lnTo>
                    <a:pt x="1890" y="941"/>
                  </a:lnTo>
                  <a:lnTo>
                    <a:pt x="1890" y="941"/>
                  </a:lnTo>
                  <a:lnTo>
                    <a:pt x="1890" y="941"/>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76" y="942"/>
                  </a:lnTo>
                  <a:lnTo>
                    <a:pt x="1876" y="942"/>
                  </a:lnTo>
                  <a:lnTo>
                    <a:pt x="1874" y="942"/>
                  </a:lnTo>
                  <a:lnTo>
                    <a:pt x="1874" y="942"/>
                  </a:lnTo>
                  <a:lnTo>
                    <a:pt x="1873" y="942"/>
                  </a:lnTo>
                  <a:lnTo>
                    <a:pt x="1873" y="942"/>
                  </a:lnTo>
                  <a:lnTo>
                    <a:pt x="1872" y="942"/>
                  </a:lnTo>
                  <a:lnTo>
                    <a:pt x="1872" y="942"/>
                  </a:lnTo>
                  <a:lnTo>
                    <a:pt x="1871" y="942"/>
                  </a:lnTo>
                  <a:lnTo>
                    <a:pt x="1871" y="942"/>
                  </a:lnTo>
                  <a:lnTo>
                    <a:pt x="1871" y="942"/>
                  </a:lnTo>
                  <a:lnTo>
                    <a:pt x="1871" y="942"/>
                  </a:lnTo>
                  <a:lnTo>
                    <a:pt x="1870" y="942"/>
                  </a:lnTo>
                  <a:lnTo>
                    <a:pt x="1870" y="942"/>
                  </a:lnTo>
                  <a:lnTo>
                    <a:pt x="1870" y="942"/>
                  </a:lnTo>
                  <a:lnTo>
                    <a:pt x="1870" y="942"/>
                  </a:lnTo>
                  <a:lnTo>
                    <a:pt x="1870" y="942"/>
                  </a:lnTo>
                  <a:lnTo>
                    <a:pt x="1870" y="942"/>
                  </a:lnTo>
                  <a:lnTo>
                    <a:pt x="1870" y="942"/>
                  </a:lnTo>
                  <a:lnTo>
                    <a:pt x="1870" y="945"/>
                  </a:lnTo>
                  <a:lnTo>
                    <a:pt x="1870" y="945"/>
                  </a:lnTo>
                  <a:lnTo>
                    <a:pt x="1870" y="945"/>
                  </a:lnTo>
                  <a:lnTo>
                    <a:pt x="1870" y="945"/>
                  </a:lnTo>
                  <a:lnTo>
                    <a:pt x="1870" y="946"/>
                  </a:lnTo>
                  <a:lnTo>
                    <a:pt x="1870" y="946"/>
                  </a:lnTo>
                  <a:lnTo>
                    <a:pt x="1870" y="946"/>
                  </a:lnTo>
                  <a:lnTo>
                    <a:pt x="1870" y="946"/>
                  </a:lnTo>
                  <a:lnTo>
                    <a:pt x="1870" y="948"/>
                  </a:lnTo>
                  <a:lnTo>
                    <a:pt x="1868" y="948"/>
                  </a:lnTo>
                  <a:lnTo>
                    <a:pt x="1868" y="948"/>
                  </a:lnTo>
                  <a:lnTo>
                    <a:pt x="1863" y="948"/>
                  </a:lnTo>
                  <a:lnTo>
                    <a:pt x="1863" y="948"/>
                  </a:lnTo>
                  <a:lnTo>
                    <a:pt x="1861" y="948"/>
                  </a:lnTo>
                  <a:lnTo>
                    <a:pt x="1861"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52"/>
                  </a:lnTo>
                  <a:lnTo>
                    <a:pt x="1855" y="952"/>
                  </a:lnTo>
                  <a:lnTo>
                    <a:pt x="1855" y="952"/>
                  </a:lnTo>
                  <a:lnTo>
                    <a:pt x="1854" y="952"/>
                  </a:lnTo>
                  <a:lnTo>
                    <a:pt x="1854" y="952"/>
                  </a:lnTo>
                  <a:lnTo>
                    <a:pt x="1853" y="952"/>
                  </a:lnTo>
                  <a:lnTo>
                    <a:pt x="1853" y="954"/>
                  </a:lnTo>
                  <a:lnTo>
                    <a:pt x="1853" y="954"/>
                  </a:lnTo>
                  <a:lnTo>
                    <a:pt x="1853" y="954"/>
                  </a:lnTo>
                  <a:lnTo>
                    <a:pt x="1852" y="954"/>
                  </a:lnTo>
                  <a:lnTo>
                    <a:pt x="1852" y="954"/>
                  </a:lnTo>
                  <a:lnTo>
                    <a:pt x="1852" y="954"/>
                  </a:lnTo>
                  <a:lnTo>
                    <a:pt x="1852" y="954"/>
                  </a:lnTo>
                  <a:lnTo>
                    <a:pt x="1852" y="954"/>
                  </a:lnTo>
                  <a:lnTo>
                    <a:pt x="1852" y="956"/>
                  </a:lnTo>
                  <a:lnTo>
                    <a:pt x="1852" y="956"/>
                  </a:lnTo>
                  <a:lnTo>
                    <a:pt x="1852" y="958"/>
                  </a:lnTo>
                  <a:lnTo>
                    <a:pt x="1852" y="958"/>
                  </a:lnTo>
                  <a:lnTo>
                    <a:pt x="1852" y="958"/>
                  </a:lnTo>
                  <a:lnTo>
                    <a:pt x="1852" y="958"/>
                  </a:lnTo>
                  <a:lnTo>
                    <a:pt x="1852" y="958"/>
                  </a:lnTo>
                  <a:lnTo>
                    <a:pt x="1852" y="958"/>
                  </a:lnTo>
                  <a:lnTo>
                    <a:pt x="1852" y="958"/>
                  </a:lnTo>
                  <a:lnTo>
                    <a:pt x="1852" y="958"/>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899"/>
                  </a:lnTo>
                  <a:lnTo>
                    <a:pt x="1852" y="899"/>
                  </a:lnTo>
                  <a:lnTo>
                    <a:pt x="1852" y="899"/>
                  </a:lnTo>
                  <a:lnTo>
                    <a:pt x="1852" y="899"/>
                  </a:lnTo>
                  <a:lnTo>
                    <a:pt x="1852" y="960"/>
                  </a:lnTo>
                  <a:lnTo>
                    <a:pt x="1852" y="960"/>
                  </a:lnTo>
                  <a:lnTo>
                    <a:pt x="1852" y="963"/>
                  </a:lnTo>
                  <a:lnTo>
                    <a:pt x="1847" y="963"/>
                  </a:lnTo>
                  <a:lnTo>
                    <a:pt x="1847" y="963"/>
                  </a:lnTo>
                  <a:lnTo>
                    <a:pt x="1846" y="963"/>
                  </a:lnTo>
                  <a:lnTo>
                    <a:pt x="1846" y="963"/>
                  </a:lnTo>
                  <a:lnTo>
                    <a:pt x="1845" y="963"/>
                  </a:lnTo>
                  <a:lnTo>
                    <a:pt x="1845" y="963"/>
                  </a:lnTo>
                  <a:lnTo>
                    <a:pt x="1845" y="963"/>
                  </a:lnTo>
                  <a:lnTo>
                    <a:pt x="1845" y="964"/>
                  </a:lnTo>
                  <a:lnTo>
                    <a:pt x="1844" y="964"/>
                  </a:lnTo>
                  <a:lnTo>
                    <a:pt x="1844" y="966"/>
                  </a:lnTo>
                  <a:lnTo>
                    <a:pt x="1820" y="966"/>
                  </a:lnTo>
                  <a:lnTo>
                    <a:pt x="1820" y="966"/>
                  </a:lnTo>
                  <a:lnTo>
                    <a:pt x="1817" y="966"/>
                  </a:lnTo>
                  <a:lnTo>
                    <a:pt x="1817" y="966"/>
                  </a:lnTo>
                  <a:lnTo>
                    <a:pt x="1817" y="966"/>
                  </a:lnTo>
                  <a:lnTo>
                    <a:pt x="1817" y="968"/>
                  </a:lnTo>
                  <a:lnTo>
                    <a:pt x="1815" y="968"/>
                  </a:lnTo>
                  <a:lnTo>
                    <a:pt x="1815" y="970"/>
                  </a:lnTo>
                  <a:lnTo>
                    <a:pt x="1814" y="970"/>
                  </a:lnTo>
                  <a:lnTo>
                    <a:pt x="1814" y="970"/>
                  </a:lnTo>
                  <a:lnTo>
                    <a:pt x="1814" y="970"/>
                  </a:lnTo>
                  <a:lnTo>
                    <a:pt x="1814" y="970"/>
                  </a:lnTo>
                  <a:lnTo>
                    <a:pt x="1814" y="970"/>
                  </a:lnTo>
                  <a:lnTo>
                    <a:pt x="1814" y="974"/>
                  </a:lnTo>
                  <a:lnTo>
                    <a:pt x="1814" y="974"/>
                  </a:lnTo>
                  <a:lnTo>
                    <a:pt x="1814" y="899"/>
                  </a:lnTo>
                  <a:lnTo>
                    <a:pt x="1808" y="899"/>
                  </a:lnTo>
                  <a:lnTo>
                    <a:pt x="1808" y="899"/>
                  </a:lnTo>
                  <a:lnTo>
                    <a:pt x="1804" y="899"/>
                  </a:lnTo>
                  <a:lnTo>
                    <a:pt x="1804" y="899"/>
                  </a:lnTo>
                  <a:lnTo>
                    <a:pt x="1803" y="899"/>
                  </a:lnTo>
                  <a:lnTo>
                    <a:pt x="1803" y="899"/>
                  </a:lnTo>
                  <a:lnTo>
                    <a:pt x="1802" y="899"/>
                  </a:lnTo>
                  <a:lnTo>
                    <a:pt x="1802" y="899"/>
                  </a:lnTo>
                  <a:lnTo>
                    <a:pt x="1802" y="899"/>
                  </a:lnTo>
                  <a:lnTo>
                    <a:pt x="1802" y="899"/>
                  </a:lnTo>
                  <a:lnTo>
                    <a:pt x="1801" y="899"/>
                  </a:lnTo>
                  <a:lnTo>
                    <a:pt x="1801" y="899"/>
                  </a:lnTo>
                  <a:lnTo>
                    <a:pt x="1801" y="899"/>
                  </a:lnTo>
                  <a:lnTo>
                    <a:pt x="1801" y="899"/>
                  </a:lnTo>
                  <a:lnTo>
                    <a:pt x="1801" y="899"/>
                  </a:lnTo>
                  <a:lnTo>
                    <a:pt x="1801" y="899"/>
                  </a:lnTo>
                  <a:lnTo>
                    <a:pt x="1801" y="899"/>
                  </a:lnTo>
                  <a:lnTo>
                    <a:pt x="1801" y="976"/>
                  </a:lnTo>
                  <a:lnTo>
                    <a:pt x="1801" y="976"/>
                  </a:lnTo>
                  <a:lnTo>
                    <a:pt x="1801" y="976"/>
                  </a:lnTo>
                  <a:lnTo>
                    <a:pt x="1801" y="976"/>
                  </a:lnTo>
                  <a:lnTo>
                    <a:pt x="1801"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899"/>
                  </a:lnTo>
                  <a:lnTo>
                    <a:pt x="1800" y="899"/>
                  </a:lnTo>
                  <a:lnTo>
                    <a:pt x="1800" y="899"/>
                  </a:lnTo>
                  <a:lnTo>
                    <a:pt x="1800" y="899"/>
                  </a:lnTo>
                  <a:lnTo>
                    <a:pt x="1800" y="987"/>
                  </a:lnTo>
                  <a:lnTo>
                    <a:pt x="1800" y="987"/>
                  </a:lnTo>
                  <a:lnTo>
                    <a:pt x="1800"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92"/>
                  </a:lnTo>
                  <a:lnTo>
                    <a:pt x="1737" y="992"/>
                  </a:lnTo>
                  <a:lnTo>
                    <a:pt x="1737" y="992"/>
                  </a:lnTo>
                  <a:lnTo>
                    <a:pt x="1706" y="992"/>
                  </a:lnTo>
                  <a:lnTo>
                    <a:pt x="1706" y="992"/>
                  </a:lnTo>
                  <a:lnTo>
                    <a:pt x="1706" y="992"/>
                  </a:lnTo>
                  <a:lnTo>
                    <a:pt x="1706" y="993"/>
                  </a:lnTo>
                  <a:lnTo>
                    <a:pt x="1703" y="993"/>
                  </a:lnTo>
                  <a:lnTo>
                    <a:pt x="1703" y="993"/>
                  </a:lnTo>
                  <a:lnTo>
                    <a:pt x="1703" y="993"/>
                  </a:lnTo>
                  <a:lnTo>
                    <a:pt x="1703" y="993"/>
                  </a:lnTo>
                  <a:lnTo>
                    <a:pt x="1702" y="993"/>
                  </a:lnTo>
                  <a:lnTo>
                    <a:pt x="1702" y="993"/>
                  </a:lnTo>
                  <a:lnTo>
                    <a:pt x="1702" y="993"/>
                  </a:lnTo>
                  <a:lnTo>
                    <a:pt x="1702" y="993"/>
                  </a:lnTo>
                  <a:lnTo>
                    <a:pt x="1702" y="993"/>
                  </a:lnTo>
                  <a:lnTo>
                    <a:pt x="1702" y="993"/>
                  </a:lnTo>
                  <a:lnTo>
                    <a:pt x="1702" y="993"/>
                  </a:lnTo>
                  <a:lnTo>
                    <a:pt x="1702" y="993"/>
                  </a:lnTo>
                  <a:lnTo>
                    <a:pt x="1702" y="993"/>
                  </a:lnTo>
                  <a:lnTo>
                    <a:pt x="1702" y="996"/>
                  </a:lnTo>
                  <a:lnTo>
                    <a:pt x="1700" y="996"/>
                  </a:lnTo>
                  <a:lnTo>
                    <a:pt x="1700" y="996"/>
                  </a:lnTo>
                  <a:lnTo>
                    <a:pt x="1700" y="996"/>
                  </a:lnTo>
                  <a:lnTo>
                    <a:pt x="1700" y="996"/>
                  </a:lnTo>
                  <a:lnTo>
                    <a:pt x="1700" y="996"/>
                  </a:lnTo>
                  <a:lnTo>
                    <a:pt x="1700" y="996"/>
                  </a:lnTo>
                  <a:lnTo>
                    <a:pt x="1700" y="996"/>
                  </a:lnTo>
                  <a:lnTo>
                    <a:pt x="1700" y="997"/>
                  </a:lnTo>
                  <a:lnTo>
                    <a:pt x="1699" y="997"/>
                  </a:lnTo>
                  <a:lnTo>
                    <a:pt x="1699" y="998"/>
                  </a:lnTo>
                  <a:lnTo>
                    <a:pt x="1699" y="998"/>
                  </a:lnTo>
                  <a:lnTo>
                    <a:pt x="1699" y="999"/>
                  </a:lnTo>
                  <a:lnTo>
                    <a:pt x="1699" y="999"/>
                  </a:lnTo>
                  <a:lnTo>
                    <a:pt x="1699" y="999"/>
                  </a:lnTo>
                  <a:lnTo>
                    <a:pt x="1699" y="999"/>
                  </a:lnTo>
                  <a:lnTo>
                    <a:pt x="1699" y="999"/>
                  </a:lnTo>
                  <a:lnTo>
                    <a:pt x="1699" y="999"/>
                  </a:lnTo>
                  <a:lnTo>
                    <a:pt x="1699" y="1003"/>
                  </a:lnTo>
                  <a:lnTo>
                    <a:pt x="1699" y="1003"/>
                  </a:lnTo>
                  <a:lnTo>
                    <a:pt x="1699" y="1004"/>
                  </a:lnTo>
                  <a:lnTo>
                    <a:pt x="1699" y="1004"/>
                  </a:lnTo>
                  <a:lnTo>
                    <a:pt x="1699" y="1004"/>
                  </a:lnTo>
                  <a:lnTo>
                    <a:pt x="1699" y="1004"/>
                  </a:lnTo>
                  <a:lnTo>
                    <a:pt x="1699" y="1005"/>
                  </a:lnTo>
                  <a:lnTo>
                    <a:pt x="1698" y="1005"/>
                  </a:lnTo>
                  <a:lnTo>
                    <a:pt x="1698" y="1005"/>
                  </a:lnTo>
                  <a:lnTo>
                    <a:pt x="1698" y="1005"/>
                  </a:lnTo>
                  <a:lnTo>
                    <a:pt x="1698" y="1006"/>
                  </a:lnTo>
                  <a:lnTo>
                    <a:pt x="1695" y="1006"/>
                  </a:lnTo>
                  <a:lnTo>
                    <a:pt x="1695" y="1006"/>
                  </a:lnTo>
                  <a:lnTo>
                    <a:pt x="1695" y="1006"/>
                  </a:lnTo>
                  <a:lnTo>
                    <a:pt x="1695" y="899"/>
                  </a:lnTo>
                  <a:lnTo>
                    <a:pt x="1687" y="899"/>
                  </a:lnTo>
                  <a:lnTo>
                    <a:pt x="1687" y="899"/>
                  </a:lnTo>
                  <a:lnTo>
                    <a:pt x="1683" y="899"/>
                  </a:lnTo>
                  <a:lnTo>
                    <a:pt x="1683" y="1007"/>
                  </a:lnTo>
                  <a:lnTo>
                    <a:pt x="1681" y="1007"/>
                  </a:lnTo>
                  <a:lnTo>
                    <a:pt x="1681"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10"/>
                  </a:lnTo>
                  <a:lnTo>
                    <a:pt x="1679" y="1010"/>
                  </a:lnTo>
                  <a:lnTo>
                    <a:pt x="1679" y="1010"/>
                  </a:lnTo>
                  <a:lnTo>
                    <a:pt x="1637" y="1010"/>
                  </a:lnTo>
                  <a:lnTo>
                    <a:pt x="1637" y="1010"/>
                  </a:lnTo>
                  <a:lnTo>
                    <a:pt x="1631" y="1010"/>
                  </a:lnTo>
                  <a:lnTo>
                    <a:pt x="1631" y="1010"/>
                  </a:lnTo>
                  <a:lnTo>
                    <a:pt x="1628" y="1010"/>
                  </a:lnTo>
                  <a:lnTo>
                    <a:pt x="1628" y="1010"/>
                  </a:lnTo>
                  <a:lnTo>
                    <a:pt x="1626" y="1010"/>
                  </a:lnTo>
                  <a:lnTo>
                    <a:pt x="1626" y="899"/>
                  </a:lnTo>
                  <a:lnTo>
                    <a:pt x="1576" y="899"/>
                  </a:lnTo>
                  <a:lnTo>
                    <a:pt x="1576" y="899"/>
                  </a:lnTo>
                  <a:lnTo>
                    <a:pt x="1558" y="899"/>
                  </a:lnTo>
                  <a:lnTo>
                    <a:pt x="1558" y="1011"/>
                  </a:lnTo>
                  <a:lnTo>
                    <a:pt x="1549" y="1011"/>
                  </a:lnTo>
                  <a:lnTo>
                    <a:pt x="1549" y="899"/>
                  </a:lnTo>
                  <a:lnTo>
                    <a:pt x="1544" y="899"/>
                  </a:lnTo>
                  <a:lnTo>
                    <a:pt x="1544" y="899"/>
                  </a:lnTo>
                  <a:lnTo>
                    <a:pt x="1541" y="899"/>
                  </a:lnTo>
                  <a:lnTo>
                    <a:pt x="1541" y="899"/>
                  </a:lnTo>
                  <a:lnTo>
                    <a:pt x="1539" y="899"/>
                  </a:lnTo>
                  <a:lnTo>
                    <a:pt x="1539" y="899"/>
                  </a:lnTo>
                  <a:lnTo>
                    <a:pt x="1538" y="899"/>
                  </a:lnTo>
                  <a:lnTo>
                    <a:pt x="1538" y="1011"/>
                  </a:lnTo>
                  <a:lnTo>
                    <a:pt x="1537" y="1011"/>
                  </a:lnTo>
                  <a:lnTo>
                    <a:pt x="1537" y="899"/>
                  </a:lnTo>
                  <a:lnTo>
                    <a:pt x="1536" y="899"/>
                  </a:lnTo>
                  <a:lnTo>
                    <a:pt x="1536" y="899"/>
                  </a:lnTo>
                  <a:lnTo>
                    <a:pt x="1536" y="899"/>
                  </a:lnTo>
                  <a:lnTo>
                    <a:pt x="1536" y="1011"/>
                  </a:lnTo>
                  <a:lnTo>
                    <a:pt x="1535" y="1011"/>
                  </a:lnTo>
                  <a:lnTo>
                    <a:pt x="1535" y="899"/>
                  </a:lnTo>
                  <a:lnTo>
                    <a:pt x="1535" y="899"/>
                  </a:lnTo>
                  <a:lnTo>
                    <a:pt x="1535" y="899"/>
                  </a:lnTo>
                  <a:lnTo>
                    <a:pt x="1535" y="899"/>
                  </a:lnTo>
                  <a:lnTo>
                    <a:pt x="1535" y="1012"/>
                  </a:lnTo>
                  <a:lnTo>
                    <a:pt x="1507" y="1012"/>
                  </a:lnTo>
                  <a:lnTo>
                    <a:pt x="1507" y="1012"/>
                  </a:lnTo>
                  <a:lnTo>
                    <a:pt x="1495" y="1012"/>
                  </a:lnTo>
                  <a:lnTo>
                    <a:pt x="1495" y="1014"/>
                  </a:lnTo>
                  <a:lnTo>
                    <a:pt x="1489" y="1014"/>
                  </a:lnTo>
                  <a:lnTo>
                    <a:pt x="1489" y="1014"/>
                  </a:lnTo>
                  <a:lnTo>
                    <a:pt x="1487" y="1014"/>
                  </a:lnTo>
                  <a:lnTo>
                    <a:pt x="1487" y="1014"/>
                  </a:lnTo>
                  <a:lnTo>
                    <a:pt x="1486" y="1014"/>
                  </a:lnTo>
                  <a:lnTo>
                    <a:pt x="1486" y="1014"/>
                  </a:lnTo>
                  <a:lnTo>
                    <a:pt x="1485" y="1014"/>
                  </a:lnTo>
                  <a:lnTo>
                    <a:pt x="1485" y="1016"/>
                  </a:lnTo>
                  <a:lnTo>
                    <a:pt x="1485" y="1016"/>
                  </a:lnTo>
                  <a:lnTo>
                    <a:pt x="1485" y="1016"/>
                  </a:lnTo>
                  <a:lnTo>
                    <a:pt x="1485" y="1016"/>
                  </a:lnTo>
                  <a:lnTo>
                    <a:pt x="1485" y="1017"/>
                  </a:lnTo>
                  <a:lnTo>
                    <a:pt x="1484" y="1017"/>
                  </a:lnTo>
                  <a:lnTo>
                    <a:pt x="1484" y="1017"/>
                  </a:lnTo>
                  <a:lnTo>
                    <a:pt x="1484" y="1017"/>
                  </a:lnTo>
                  <a:lnTo>
                    <a:pt x="1484" y="1017"/>
                  </a:lnTo>
                  <a:lnTo>
                    <a:pt x="1484" y="1017"/>
                  </a:lnTo>
                  <a:lnTo>
                    <a:pt x="1484" y="1019"/>
                  </a:lnTo>
                  <a:lnTo>
                    <a:pt x="1484" y="1019"/>
                  </a:lnTo>
                  <a:lnTo>
                    <a:pt x="1484" y="1020"/>
                  </a:lnTo>
                  <a:lnTo>
                    <a:pt x="1484" y="1020"/>
                  </a:lnTo>
                  <a:lnTo>
                    <a:pt x="1484" y="1020"/>
                  </a:lnTo>
                  <a:lnTo>
                    <a:pt x="1484" y="1020"/>
                  </a:lnTo>
                  <a:lnTo>
                    <a:pt x="1484" y="1020"/>
                  </a:lnTo>
                  <a:lnTo>
                    <a:pt x="1484" y="1020"/>
                  </a:lnTo>
                  <a:lnTo>
                    <a:pt x="1484" y="1021"/>
                  </a:lnTo>
                  <a:lnTo>
                    <a:pt x="1484" y="1021"/>
                  </a:lnTo>
                  <a:lnTo>
                    <a:pt x="1484" y="1024"/>
                  </a:lnTo>
                  <a:lnTo>
                    <a:pt x="1483" y="1024"/>
                  </a:lnTo>
                  <a:lnTo>
                    <a:pt x="1483" y="1024"/>
                  </a:lnTo>
                  <a:lnTo>
                    <a:pt x="1483" y="1024"/>
                  </a:lnTo>
                  <a:lnTo>
                    <a:pt x="1483" y="1025"/>
                  </a:lnTo>
                  <a:lnTo>
                    <a:pt x="1483" y="1025"/>
                  </a:lnTo>
                  <a:lnTo>
                    <a:pt x="1483" y="1026"/>
                  </a:lnTo>
                  <a:lnTo>
                    <a:pt x="1483" y="1026"/>
                  </a:lnTo>
                  <a:lnTo>
                    <a:pt x="1483" y="1026"/>
                  </a:lnTo>
                  <a:lnTo>
                    <a:pt x="1483" y="1026"/>
                  </a:lnTo>
                  <a:lnTo>
                    <a:pt x="1483"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7"/>
                  </a:lnTo>
                  <a:lnTo>
                    <a:pt x="1479" y="1027"/>
                  </a:lnTo>
                  <a:lnTo>
                    <a:pt x="1479" y="1028"/>
                  </a:lnTo>
                  <a:lnTo>
                    <a:pt x="1478" y="1028"/>
                  </a:lnTo>
                  <a:lnTo>
                    <a:pt x="1478" y="1029"/>
                  </a:lnTo>
                  <a:lnTo>
                    <a:pt x="1478" y="1029"/>
                  </a:lnTo>
                  <a:lnTo>
                    <a:pt x="1478" y="1029"/>
                  </a:lnTo>
                  <a:lnTo>
                    <a:pt x="1478" y="1029"/>
                  </a:lnTo>
                  <a:lnTo>
                    <a:pt x="1478" y="1029"/>
                  </a:lnTo>
                  <a:lnTo>
                    <a:pt x="1478" y="1029"/>
                  </a:lnTo>
                  <a:lnTo>
                    <a:pt x="1478" y="1029"/>
                  </a:lnTo>
                  <a:lnTo>
                    <a:pt x="1478" y="1029"/>
                  </a:lnTo>
                  <a:lnTo>
                    <a:pt x="1478" y="1031"/>
                  </a:lnTo>
                  <a:lnTo>
                    <a:pt x="1476" y="1031"/>
                  </a:lnTo>
                  <a:lnTo>
                    <a:pt x="1476" y="1032"/>
                  </a:lnTo>
                  <a:lnTo>
                    <a:pt x="1476" y="1032"/>
                  </a:lnTo>
                  <a:lnTo>
                    <a:pt x="1476" y="1032"/>
                  </a:lnTo>
                  <a:lnTo>
                    <a:pt x="1475" y="1032"/>
                  </a:lnTo>
                  <a:lnTo>
                    <a:pt x="1475" y="1032"/>
                  </a:lnTo>
                  <a:lnTo>
                    <a:pt x="1475" y="1032"/>
                  </a:lnTo>
                  <a:lnTo>
                    <a:pt x="1475" y="1033"/>
                  </a:lnTo>
                  <a:lnTo>
                    <a:pt x="1475" y="1033"/>
                  </a:lnTo>
                  <a:lnTo>
                    <a:pt x="1475" y="1033"/>
                  </a:lnTo>
                  <a:lnTo>
                    <a:pt x="1474" y="1033"/>
                  </a:lnTo>
                  <a:lnTo>
                    <a:pt x="1474" y="1034"/>
                  </a:lnTo>
                  <a:lnTo>
                    <a:pt x="1474" y="1034"/>
                  </a:lnTo>
                  <a:lnTo>
                    <a:pt x="1474" y="1034"/>
                  </a:lnTo>
                  <a:lnTo>
                    <a:pt x="1474" y="1034"/>
                  </a:lnTo>
                  <a:lnTo>
                    <a:pt x="1474" y="1035"/>
                  </a:lnTo>
                  <a:lnTo>
                    <a:pt x="1457" y="1035"/>
                  </a:lnTo>
                  <a:lnTo>
                    <a:pt x="1457" y="1035"/>
                  </a:lnTo>
                  <a:lnTo>
                    <a:pt x="1457" y="1035"/>
                  </a:lnTo>
                  <a:lnTo>
                    <a:pt x="1457" y="1036"/>
                  </a:lnTo>
                  <a:lnTo>
                    <a:pt x="1456" y="1036"/>
                  </a:lnTo>
                  <a:lnTo>
                    <a:pt x="1456" y="1036"/>
                  </a:lnTo>
                  <a:lnTo>
                    <a:pt x="1455" y="1036"/>
                  </a:lnTo>
                  <a:lnTo>
                    <a:pt x="1455" y="1036"/>
                  </a:lnTo>
                  <a:lnTo>
                    <a:pt x="1455" y="1036"/>
                  </a:lnTo>
                  <a:lnTo>
                    <a:pt x="1455" y="899"/>
                  </a:lnTo>
                  <a:lnTo>
                    <a:pt x="1455" y="899"/>
                  </a:lnTo>
                  <a:lnTo>
                    <a:pt x="1455" y="899"/>
                  </a:lnTo>
                  <a:lnTo>
                    <a:pt x="1455" y="899"/>
                  </a:lnTo>
                  <a:lnTo>
                    <a:pt x="1455" y="1036"/>
                  </a:lnTo>
                  <a:lnTo>
                    <a:pt x="1454" y="1036"/>
                  </a:lnTo>
                  <a:lnTo>
                    <a:pt x="1454" y="1037"/>
                  </a:lnTo>
                  <a:lnTo>
                    <a:pt x="1453" y="1037"/>
                  </a:lnTo>
                  <a:lnTo>
                    <a:pt x="1453" y="1037"/>
                  </a:lnTo>
                  <a:lnTo>
                    <a:pt x="1453" y="1037"/>
                  </a:lnTo>
                  <a:lnTo>
                    <a:pt x="1453" y="1038"/>
                  </a:lnTo>
                  <a:lnTo>
                    <a:pt x="1453" y="1038"/>
                  </a:lnTo>
                  <a:lnTo>
                    <a:pt x="1453" y="1038"/>
                  </a:lnTo>
                  <a:lnTo>
                    <a:pt x="1441" y="1038"/>
                  </a:lnTo>
                  <a:lnTo>
                    <a:pt x="1441" y="1038"/>
                  </a:lnTo>
                  <a:lnTo>
                    <a:pt x="1439" y="1038"/>
                  </a:lnTo>
                  <a:lnTo>
                    <a:pt x="1439" y="1038"/>
                  </a:lnTo>
                  <a:lnTo>
                    <a:pt x="1438" y="1038"/>
                  </a:lnTo>
                  <a:lnTo>
                    <a:pt x="1438" y="1038"/>
                  </a:lnTo>
                  <a:lnTo>
                    <a:pt x="1438" y="1038"/>
                  </a:lnTo>
                  <a:lnTo>
                    <a:pt x="1438" y="1039"/>
                  </a:lnTo>
                  <a:lnTo>
                    <a:pt x="1438" y="1039"/>
                  </a:lnTo>
                  <a:lnTo>
                    <a:pt x="1438" y="1039"/>
                  </a:lnTo>
                  <a:lnTo>
                    <a:pt x="1438" y="1039"/>
                  </a:lnTo>
                  <a:lnTo>
                    <a:pt x="1438" y="899"/>
                  </a:lnTo>
                  <a:lnTo>
                    <a:pt x="1437" y="899"/>
                  </a:lnTo>
                  <a:lnTo>
                    <a:pt x="1437" y="899"/>
                  </a:lnTo>
                  <a:lnTo>
                    <a:pt x="1436" y="899"/>
                  </a:lnTo>
                  <a:lnTo>
                    <a:pt x="1436"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4" y="1040"/>
                  </a:lnTo>
                  <a:lnTo>
                    <a:pt x="1434" y="1041"/>
                  </a:lnTo>
                  <a:lnTo>
                    <a:pt x="1434" y="1041"/>
                  </a:lnTo>
                  <a:lnTo>
                    <a:pt x="1434" y="1042"/>
                  </a:lnTo>
                  <a:lnTo>
                    <a:pt x="1432" y="1042"/>
                  </a:lnTo>
                  <a:lnTo>
                    <a:pt x="1432" y="1042"/>
                  </a:lnTo>
                  <a:lnTo>
                    <a:pt x="1432" y="1042"/>
                  </a:lnTo>
                  <a:lnTo>
                    <a:pt x="1432" y="1042"/>
                  </a:lnTo>
                  <a:lnTo>
                    <a:pt x="1432" y="1042"/>
                  </a:lnTo>
                  <a:lnTo>
                    <a:pt x="1432" y="1042"/>
                  </a:lnTo>
                  <a:lnTo>
                    <a:pt x="1425" y="1042"/>
                  </a:lnTo>
                  <a:lnTo>
                    <a:pt x="1425" y="1042"/>
                  </a:lnTo>
                  <a:lnTo>
                    <a:pt x="1423" y="1042"/>
                  </a:lnTo>
                  <a:lnTo>
                    <a:pt x="1423" y="1042"/>
                  </a:lnTo>
                  <a:lnTo>
                    <a:pt x="1422" y="1042"/>
                  </a:lnTo>
                  <a:lnTo>
                    <a:pt x="1422" y="1042"/>
                  </a:lnTo>
                  <a:lnTo>
                    <a:pt x="1421" y="1042"/>
                  </a:lnTo>
                  <a:lnTo>
                    <a:pt x="1421" y="1043"/>
                  </a:lnTo>
                  <a:lnTo>
                    <a:pt x="1414" y="1043"/>
                  </a:lnTo>
                  <a:lnTo>
                    <a:pt x="1414" y="1043"/>
                  </a:lnTo>
                  <a:lnTo>
                    <a:pt x="1413" y="1043"/>
                  </a:lnTo>
                  <a:lnTo>
                    <a:pt x="1413" y="1043"/>
                  </a:lnTo>
                  <a:lnTo>
                    <a:pt x="1413" y="1043"/>
                  </a:lnTo>
                  <a:lnTo>
                    <a:pt x="1413" y="1043"/>
                  </a:lnTo>
                  <a:lnTo>
                    <a:pt x="1413" y="1043"/>
                  </a:lnTo>
                  <a:lnTo>
                    <a:pt x="1413"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6"/>
                  </a:lnTo>
                  <a:lnTo>
                    <a:pt x="1410" y="1046"/>
                  </a:lnTo>
                  <a:lnTo>
                    <a:pt x="1410" y="1046"/>
                  </a:lnTo>
                  <a:lnTo>
                    <a:pt x="1410" y="1046"/>
                  </a:lnTo>
                  <a:lnTo>
                    <a:pt x="1410" y="1047"/>
                  </a:lnTo>
                  <a:lnTo>
                    <a:pt x="1408" y="1047"/>
                  </a:lnTo>
                  <a:lnTo>
                    <a:pt x="1408" y="1048"/>
                  </a:lnTo>
                  <a:lnTo>
                    <a:pt x="1408" y="1048"/>
                  </a:lnTo>
                  <a:lnTo>
                    <a:pt x="1408" y="1048"/>
                  </a:lnTo>
                  <a:lnTo>
                    <a:pt x="1408" y="1048"/>
                  </a:lnTo>
                  <a:lnTo>
                    <a:pt x="1408" y="1048"/>
                  </a:lnTo>
                  <a:lnTo>
                    <a:pt x="1408" y="1048"/>
                  </a:lnTo>
                  <a:lnTo>
                    <a:pt x="1408" y="1048"/>
                  </a:lnTo>
                  <a:lnTo>
                    <a:pt x="1408" y="1048"/>
                  </a:lnTo>
                  <a:lnTo>
                    <a:pt x="1408" y="1048"/>
                  </a:lnTo>
                  <a:lnTo>
                    <a:pt x="1408" y="1048"/>
                  </a:lnTo>
                  <a:lnTo>
                    <a:pt x="1408" y="1049"/>
                  </a:lnTo>
                  <a:lnTo>
                    <a:pt x="1408" y="1049"/>
                  </a:lnTo>
                  <a:lnTo>
                    <a:pt x="1408" y="1050"/>
                  </a:lnTo>
                  <a:lnTo>
                    <a:pt x="1408" y="1050"/>
                  </a:lnTo>
                  <a:lnTo>
                    <a:pt x="1408" y="1050"/>
                  </a:lnTo>
                  <a:lnTo>
                    <a:pt x="1408" y="1050"/>
                  </a:lnTo>
                  <a:lnTo>
                    <a:pt x="1408" y="1052"/>
                  </a:lnTo>
                  <a:lnTo>
                    <a:pt x="1408" y="1052"/>
                  </a:lnTo>
                  <a:lnTo>
                    <a:pt x="1408" y="1053"/>
                  </a:lnTo>
                  <a:lnTo>
                    <a:pt x="1408" y="1053"/>
                  </a:lnTo>
                  <a:lnTo>
                    <a:pt x="1408" y="1053"/>
                  </a:lnTo>
                  <a:lnTo>
                    <a:pt x="1408" y="1053"/>
                  </a:lnTo>
                  <a:lnTo>
                    <a:pt x="1408" y="1053"/>
                  </a:lnTo>
                  <a:lnTo>
                    <a:pt x="1407" y="1053"/>
                  </a:lnTo>
                  <a:lnTo>
                    <a:pt x="1407" y="1053"/>
                  </a:lnTo>
                  <a:lnTo>
                    <a:pt x="1406" y="1053"/>
                  </a:lnTo>
                  <a:lnTo>
                    <a:pt x="1406" y="1053"/>
                  </a:lnTo>
                  <a:lnTo>
                    <a:pt x="1406" y="1053"/>
                  </a:lnTo>
                  <a:lnTo>
                    <a:pt x="1406"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4" y="1053"/>
                  </a:lnTo>
                  <a:lnTo>
                    <a:pt x="1404" y="1053"/>
                  </a:lnTo>
                  <a:lnTo>
                    <a:pt x="1404" y="1053"/>
                  </a:lnTo>
                  <a:lnTo>
                    <a:pt x="1404" y="1053"/>
                  </a:lnTo>
                  <a:lnTo>
                    <a:pt x="1404" y="1053"/>
                  </a:lnTo>
                  <a:lnTo>
                    <a:pt x="1404" y="1053"/>
                  </a:lnTo>
                  <a:lnTo>
                    <a:pt x="1404" y="1053"/>
                  </a:lnTo>
                  <a:lnTo>
                    <a:pt x="1404" y="1053"/>
                  </a:lnTo>
                  <a:lnTo>
                    <a:pt x="1404" y="1053"/>
                  </a:lnTo>
                  <a:lnTo>
                    <a:pt x="1404" y="1054"/>
                  </a:lnTo>
                  <a:lnTo>
                    <a:pt x="1404" y="1054"/>
                  </a:lnTo>
                  <a:lnTo>
                    <a:pt x="1404" y="1054"/>
                  </a:lnTo>
                  <a:lnTo>
                    <a:pt x="1404" y="1054"/>
                  </a:lnTo>
                  <a:lnTo>
                    <a:pt x="1404" y="1054"/>
                  </a:lnTo>
                  <a:lnTo>
                    <a:pt x="1404" y="1054"/>
                  </a:lnTo>
                  <a:lnTo>
                    <a:pt x="1404" y="1054"/>
                  </a:lnTo>
                  <a:lnTo>
                    <a:pt x="1404" y="1054"/>
                  </a:lnTo>
                  <a:lnTo>
                    <a:pt x="1404" y="1054"/>
                  </a:lnTo>
                  <a:lnTo>
                    <a:pt x="1403" y="1054"/>
                  </a:lnTo>
                  <a:lnTo>
                    <a:pt x="1403" y="1056"/>
                  </a:lnTo>
                  <a:lnTo>
                    <a:pt x="1403" y="1056"/>
                  </a:lnTo>
                  <a:lnTo>
                    <a:pt x="1403" y="1056"/>
                  </a:lnTo>
                  <a:lnTo>
                    <a:pt x="1399" y="1056"/>
                  </a:lnTo>
                  <a:lnTo>
                    <a:pt x="1399" y="1056"/>
                  </a:lnTo>
                  <a:lnTo>
                    <a:pt x="1399" y="1056"/>
                  </a:lnTo>
                  <a:lnTo>
                    <a:pt x="1399" y="1057"/>
                  </a:lnTo>
                  <a:lnTo>
                    <a:pt x="1399" y="1057"/>
                  </a:lnTo>
                  <a:lnTo>
                    <a:pt x="1399" y="1059"/>
                  </a:lnTo>
                  <a:lnTo>
                    <a:pt x="1399" y="1059"/>
                  </a:lnTo>
                  <a:lnTo>
                    <a:pt x="1399" y="1059"/>
                  </a:lnTo>
                  <a:lnTo>
                    <a:pt x="1397" y="1059"/>
                  </a:lnTo>
                  <a:lnTo>
                    <a:pt x="1397" y="1059"/>
                  </a:lnTo>
                  <a:lnTo>
                    <a:pt x="1396" y="1059"/>
                  </a:lnTo>
                  <a:lnTo>
                    <a:pt x="1396" y="1059"/>
                  </a:lnTo>
                  <a:lnTo>
                    <a:pt x="1396" y="1059"/>
                  </a:lnTo>
                  <a:lnTo>
                    <a:pt x="1396" y="1060"/>
                  </a:lnTo>
                  <a:lnTo>
                    <a:pt x="1392" y="1060"/>
                  </a:lnTo>
                  <a:lnTo>
                    <a:pt x="1392"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0" y="1060"/>
                  </a:lnTo>
                  <a:lnTo>
                    <a:pt x="1390" y="1060"/>
                  </a:lnTo>
                  <a:lnTo>
                    <a:pt x="1390" y="1060"/>
                  </a:lnTo>
                  <a:lnTo>
                    <a:pt x="1390" y="1060"/>
                  </a:lnTo>
                  <a:lnTo>
                    <a:pt x="1390" y="1060"/>
                  </a:lnTo>
                  <a:lnTo>
                    <a:pt x="1390" y="1060"/>
                  </a:lnTo>
                  <a:lnTo>
                    <a:pt x="1390" y="1060"/>
                  </a:lnTo>
                  <a:lnTo>
                    <a:pt x="1390" y="1060"/>
                  </a:lnTo>
                  <a:lnTo>
                    <a:pt x="1390" y="1060"/>
                  </a:lnTo>
                  <a:lnTo>
                    <a:pt x="1390" y="1061"/>
                  </a:lnTo>
                  <a:lnTo>
                    <a:pt x="1389" y="1061"/>
                  </a:lnTo>
                  <a:lnTo>
                    <a:pt x="1389" y="1061"/>
                  </a:lnTo>
                  <a:lnTo>
                    <a:pt x="1389" y="1061"/>
                  </a:lnTo>
                  <a:lnTo>
                    <a:pt x="1389" y="1061"/>
                  </a:lnTo>
                  <a:lnTo>
                    <a:pt x="1388" y="1061"/>
                  </a:lnTo>
                  <a:lnTo>
                    <a:pt x="1388" y="1061"/>
                  </a:lnTo>
                  <a:lnTo>
                    <a:pt x="1388" y="1061"/>
                  </a:lnTo>
                  <a:lnTo>
                    <a:pt x="1388" y="1062"/>
                  </a:lnTo>
                  <a:lnTo>
                    <a:pt x="1388" y="1062"/>
                  </a:lnTo>
                  <a:lnTo>
                    <a:pt x="1388" y="1063"/>
                  </a:lnTo>
                  <a:lnTo>
                    <a:pt x="1388" y="1063"/>
                  </a:lnTo>
                  <a:lnTo>
                    <a:pt x="1388" y="1063"/>
                  </a:lnTo>
                  <a:lnTo>
                    <a:pt x="1388" y="1063"/>
                  </a:lnTo>
                  <a:lnTo>
                    <a:pt x="1388" y="1064"/>
                  </a:lnTo>
                  <a:lnTo>
                    <a:pt x="1388" y="1064"/>
                  </a:lnTo>
                  <a:lnTo>
                    <a:pt x="1388" y="1064"/>
                  </a:lnTo>
                  <a:lnTo>
                    <a:pt x="1387" y="1064"/>
                  </a:lnTo>
                  <a:lnTo>
                    <a:pt x="1387" y="1064"/>
                  </a:lnTo>
                  <a:lnTo>
                    <a:pt x="1387" y="1064"/>
                  </a:lnTo>
                  <a:lnTo>
                    <a:pt x="1387" y="1064"/>
                  </a:lnTo>
                  <a:lnTo>
                    <a:pt x="1387" y="1064"/>
                  </a:lnTo>
                  <a:lnTo>
                    <a:pt x="1387" y="1064"/>
                  </a:lnTo>
                  <a:lnTo>
                    <a:pt x="1387" y="1064"/>
                  </a:lnTo>
                  <a:lnTo>
                    <a:pt x="1387" y="1064"/>
                  </a:lnTo>
                  <a:lnTo>
                    <a:pt x="1386" y="1064"/>
                  </a:lnTo>
                  <a:lnTo>
                    <a:pt x="1386" y="1064"/>
                  </a:lnTo>
                  <a:lnTo>
                    <a:pt x="1385" y="1064"/>
                  </a:lnTo>
                  <a:lnTo>
                    <a:pt x="1385" y="1064"/>
                  </a:lnTo>
                  <a:lnTo>
                    <a:pt x="1385" y="1064"/>
                  </a:lnTo>
                  <a:lnTo>
                    <a:pt x="1385" y="1068"/>
                  </a:lnTo>
                  <a:lnTo>
                    <a:pt x="1385" y="1068"/>
                  </a:lnTo>
                  <a:lnTo>
                    <a:pt x="1385" y="1069"/>
                  </a:lnTo>
                  <a:lnTo>
                    <a:pt x="1382" y="1069"/>
                  </a:lnTo>
                  <a:lnTo>
                    <a:pt x="1382" y="1069"/>
                  </a:lnTo>
                  <a:lnTo>
                    <a:pt x="1381" y="1069"/>
                  </a:lnTo>
                  <a:lnTo>
                    <a:pt x="1381" y="1069"/>
                  </a:lnTo>
                  <a:lnTo>
                    <a:pt x="1380" y="1069"/>
                  </a:lnTo>
                  <a:lnTo>
                    <a:pt x="1380" y="1072"/>
                  </a:lnTo>
                  <a:lnTo>
                    <a:pt x="1375" y="1072"/>
                  </a:lnTo>
                  <a:lnTo>
                    <a:pt x="1375" y="1073"/>
                  </a:lnTo>
                  <a:lnTo>
                    <a:pt x="1375" y="1073"/>
                  </a:lnTo>
                  <a:lnTo>
                    <a:pt x="1375" y="1074"/>
                  </a:lnTo>
                  <a:lnTo>
                    <a:pt x="1375" y="1074"/>
                  </a:lnTo>
                  <a:lnTo>
                    <a:pt x="1375" y="1074"/>
                  </a:lnTo>
                  <a:lnTo>
                    <a:pt x="1370" y="1074"/>
                  </a:lnTo>
                  <a:lnTo>
                    <a:pt x="1370" y="1074"/>
                  </a:lnTo>
                  <a:lnTo>
                    <a:pt x="1369" y="1074"/>
                  </a:lnTo>
                  <a:lnTo>
                    <a:pt x="1369" y="1074"/>
                  </a:lnTo>
                  <a:lnTo>
                    <a:pt x="1369" y="1074"/>
                  </a:lnTo>
                  <a:lnTo>
                    <a:pt x="1369" y="1076"/>
                  </a:lnTo>
                  <a:lnTo>
                    <a:pt x="1369" y="1076"/>
                  </a:lnTo>
                  <a:lnTo>
                    <a:pt x="1369" y="899"/>
                  </a:lnTo>
                  <a:lnTo>
                    <a:pt x="1369" y="899"/>
                  </a:lnTo>
                  <a:lnTo>
                    <a:pt x="1369" y="899"/>
                  </a:lnTo>
                  <a:lnTo>
                    <a:pt x="1369" y="899"/>
                  </a:lnTo>
                  <a:lnTo>
                    <a:pt x="1369" y="899"/>
                  </a:lnTo>
                  <a:lnTo>
                    <a:pt x="1369" y="899"/>
                  </a:lnTo>
                  <a:lnTo>
                    <a:pt x="1369" y="1077"/>
                  </a:lnTo>
                  <a:lnTo>
                    <a:pt x="1369" y="1077"/>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82"/>
                  </a:lnTo>
                  <a:lnTo>
                    <a:pt x="1369" y="1082"/>
                  </a:lnTo>
                  <a:lnTo>
                    <a:pt x="1369"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3"/>
                  </a:lnTo>
                  <a:lnTo>
                    <a:pt x="1367" y="1083"/>
                  </a:lnTo>
                  <a:lnTo>
                    <a:pt x="1367"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8"/>
                  </a:lnTo>
                  <a:lnTo>
                    <a:pt x="1366" y="1088"/>
                  </a:lnTo>
                  <a:lnTo>
                    <a:pt x="1366" y="1088"/>
                  </a:lnTo>
                  <a:lnTo>
                    <a:pt x="1366" y="1088"/>
                  </a:lnTo>
                  <a:lnTo>
                    <a:pt x="1366" y="899"/>
                  </a:lnTo>
                  <a:lnTo>
                    <a:pt x="1366" y="899"/>
                  </a:lnTo>
                  <a:lnTo>
                    <a:pt x="1366" y="899"/>
                  </a:lnTo>
                  <a:lnTo>
                    <a:pt x="1366" y="899"/>
                  </a:lnTo>
                  <a:lnTo>
                    <a:pt x="1366" y="899"/>
                  </a:lnTo>
                  <a:lnTo>
                    <a:pt x="1366" y="899"/>
                  </a:lnTo>
                  <a:lnTo>
                    <a:pt x="1366" y="1091"/>
                  </a:lnTo>
                  <a:lnTo>
                    <a:pt x="1366" y="1091"/>
                  </a:lnTo>
                  <a:lnTo>
                    <a:pt x="1366" y="1091"/>
                  </a:lnTo>
                  <a:lnTo>
                    <a:pt x="1365" y="1091"/>
                  </a:lnTo>
                  <a:lnTo>
                    <a:pt x="1365" y="1091"/>
                  </a:lnTo>
                  <a:lnTo>
                    <a:pt x="1365" y="1091"/>
                  </a:lnTo>
                  <a:lnTo>
                    <a:pt x="1365" y="1091"/>
                  </a:lnTo>
                  <a:lnTo>
                    <a:pt x="1365" y="1091"/>
                  </a:lnTo>
                  <a:lnTo>
                    <a:pt x="1365" y="1091"/>
                  </a:lnTo>
                  <a:lnTo>
                    <a:pt x="1365" y="1091"/>
                  </a:lnTo>
                  <a:lnTo>
                    <a:pt x="1365"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2"/>
                  </a:lnTo>
                  <a:lnTo>
                    <a:pt x="1363" y="1092"/>
                  </a:lnTo>
                  <a:lnTo>
                    <a:pt x="1363" y="1092"/>
                  </a:lnTo>
                  <a:lnTo>
                    <a:pt x="1363" y="1092"/>
                  </a:lnTo>
                  <a:lnTo>
                    <a:pt x="1363" y="1094"/>
                  </a:lnTo>
                  <a:lnTo>
                    <a:pt x="1361" y="1094"/>
                  </a:lnTo>
                  <a:lnTo>
                    <a:pt x="1361" y="1094"/>
                  </a:lnTo>
                  <a:lnTo>
                    <a:pt x="1360" y="1094"/>
                  </a:lnTo>
                  <a:lnTo>
                    <a:pt x="1360"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1099"/>
                  </a:lnTo>
                  <a:lnTo>
                    <a:pt x="1356" y="1099"/>
                  </a:lnTo>
                  <a:lnTo>
                    <a:pt x="1356" y="1099"/>
                  </a:lnTo>
                  <a:lnTo>
                    <a:pt x="1356" y="1099"/>
                  </a:lnTo>
                  <a:lnTo>
                    <a:pt x="1356" y="1099"/>
                  </a:lnTo>
                  <a:lnTo>
                    <a:pt x="1355" y="1099"/>
                  </a:lnTo>
                  <a:lnTo>
                    <a:pt x="1355" y="1099"/>
                  </a:lnTo>
                  <a:lnTo>
                    <a:pt x="1355" y="1099"/>
                  </a:lnTo>
                  <a:lnTo>
                    <a:pt x="1355"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100"/>
                  </a:lnTo>
                  <a:lnTo>
                    <a:pt x="1354" y="1100"/>
                  </a:lnTo>
                  <a:lnTo>
                    <a:pt x="1354" y="1101"/>
                  </a:lnTo>
                  <a:lnTo>
                    <a:pt x="1354" y="1101"/>
                  </a:lnTo>
                  <a:lnTo>
                    <a:pt x="1354" y="1101"/>
                  </a:lnTo>
                  <a:lnTo>
                    <a:pt x="1354" y="1101"/>
                  </a:lnTo>
                  <a:lnTo>
                    <a:pt x="1354" y="899"/>
                  </a:lnTo>
                  <a:lnTo>
                    <a:pt x="1354" y="899"/>
                  </a:lnTo>
                  <a:lnTo>
                    <a:pt x="1354" y="1101"/>
                  </a:lnTo>
                  <a:lnTo>
                    <a:pt x="1354" y="1101"/>
                  </a:lnTo>
                  <a:lnTo>
                    <a:pt x="1354" y="899"/>
                  </a:lnTo>
                  <a:lnTo>
                    <a:pt x="1354" y="899"/>
                  </a:lnTo>
                  <a:lnTo>
                    <a:pt x="1354" y="1101"/>
                  </a:lnTo>
                  <a:lnTo>
                    <a:pt x="1354" y="1101"/>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6"/>
                  </a:lnTo>
                  <a:lnTo>
                    <a:pt x="1354" y="1106"/>
                  </a:lnTo>
                  <a:lnTo>
                    <a:pt x="1354" y="1106"/>
                  </a:lnTo>
                  <a:lnTo>
                    <a:pt x="1343" y="1106"/>
                  </a:lnTo>
                  <a:lnTo>
                    <a:pt x="1343" y="1106"/>
                  </a:lnTo>
                  <a:lnTo>
                    <a:pt x="1341" y="1106"/>
                  </a:lnTo>
                  <a:lnTo>
                    <a:pt x="1341" y="1106"/>
                  </a:lnTo>
                  <a:lnTo>
                    <a:pt x="1340" y="1106"/>
                  </a:lnTo>
                  <a:lnTo>
                    <a:pt x="1340" y="1106"/>
                  </a:lnTo>
                  <a:lnTo>
                    <a:pt x="1339" y="1106"/>
                  </a:lnTo>
                  <a:lnTo>
                    <a:pt x="1339" y="1106"/>
                  </a:lnTo>
                  <a:lnTo>
                    <a:pt x="1338" y="1106"/>
                  </a:lnTo>
                  <a:lnTo>
                    <a:pt x="1338" y="1106"/>
                  </a:lnTo>
                  <a:lnTo>
                    <a:pt x="1338" y="1106"/>
                  </a:lnTo>
                  <a:lnTo>
                    <a:pt x="1338" y="1106"/>
                  </a:lnTo>
                  <a:lnTo>
                    <a:pt x="1338" y="1106"/>
                  </a:lnTo>
                  <a:lnTo>
                    <a:pt x="1338" y="1106"/>
                  </a:lnTo>
                  <a:lnTo>
                    <a:pt x="1338" y="1106"/>
                  </a:lnTo>
                  <a:lnTo>
                    <a:pt x="1338"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10"/>
                  </a:lnTo>
                  <a:lnTo>
                    <a:pt x="1337" y="1110"/>
                  </a:lnTo>
                  <a:lnTo>
                    <a:pt x="1337" y="1113"/>
                  </a:lnTo>
                  <a:lnTo>
                    <a:pt x="1337" y="1113"/>
                  </a:lnTo>
                  <a:lnTo>
                    <a:pt x="1337" y="1113"/>
                  </a:lnTo>
                  <a:lnTo>
                    <a:pt x="1337" y="1113"/>
                  </a:lnTo>
                  <a:lnTo>
                    <a:pt x="1337" y="1113"/>
                  </a:lnTo>
                  <a:lnTo>
                    <a:pt x="1337" y="1113"/>
                  </a:lnTo>
                  <a:lnTo>
                    <a:pt x="1337" y="1114"/>
                  </a:lnTo>
                  <a:lnTo>
                    <a:pt x="1335" y="1114"/>
                  </a:lnTo>
                  <a:lnTo>
                    <a:pt x="1335" y="1114"/>
                  </a:lnTo>
                  <a:lnTo>
                    <a:pt x="1334" y="1114"/>
                  </a:lnTo>
                  <a:lnTo>
                    <a:pt x="1334" y="1114"/>
                  </a:lnTo>
                  <a:lnTo>
                    <a:pt x="1333" y="1114"/>
                  </a:lnTo>
                  <a:lnTo>
                    <a:pt x="1333" y="1114"/>
                  </a:lnTo>
                  <a:lnTo>
                    <a:pt x="1333" y="1114"/>
                  </a:lnTo>
                  <a:lnTo>
                    <a:pt x="1333" y="1114"/>
                  </a:lnTo>
                  <a:lnTo>
                    <a:pt x="1332" y="1114"/>
                  </a:lnTo>
                  <a:lnTo>
                    <a:pt x="1332" y="1114"/>
                  </a:lnTo>
                  <a:lnTo>
                    <a:pt x="1332" y="1114"/>
                  </a:lnTo>
                  <a:lnTo>
                    <a:pt x="1332" y="1114"/>
                  </a:lnTo>
                  <a:lnTo>
                    <a:pt x="1331" y="1114"/>
                  </a:lnTo>
                  <a:lnTo>
                    <a:pt x="1331" y="1114"/>
                  </a:lnTo>
                  <a:lnTo>
                    <a:pt x="1331" y="1114"/>
                  </a:lnTo>
                  <a:lnTo>
                    <a:pt x="1331" y="1114"/>
                  </a:lnTo>
                  <a:lnTo>
                    <a:pt x="1331" y="1114"/>
                  </a:lnTo>
                  <a:lnTo>
                    <a:pt x="1331" y="1114"/>
                  </a:lnTo>
                  <a:lnTo>
                    <a:pt x="1330" y="1114"/>
                  </a:lnTo>
                  <a:lnTo>
                    <a:pt x="1330" y="1114"/>
                  </a:lnTo>
                  <a:lnTo>
                    <a:pt x="1330" y="1114"/>
                  </a:lnTo>
                  <a:lnTo>
                    <a:pt x="1330" y="1114"/>
                  </a:lnTo>
                  <a:lnTo>
                    <a:pt x="1330" y="1114"/>
                  </a:lnTo>
                  <a:lnTo>
                    <a:pt x="1330" y="1114"/>
                  </a:lnTo>
                  <a:lnTo>
                    <a:pt x="1330" y="1114"/>
                  </a:lnTo>
                  <a:lnTo>
                    <a:pt x="1330"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5"/>
                  </a:lnTo>
                  <a:lnTo>
                    <a:pt x="1329" y="1115"/>
                  </a:lnTo>
                  <a:lnTo>
                    <a:pt x="1329"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6"/>
                  </a:lnTo>
                  <a:lnTo>
                    <a:pt x="1327" y="1116"/>
                  </a:lnTo>
                  <a:lnTo>
                    <a:pt x="1327" y="1116"/>
                  </a:lnTo>
                  <a:lnTo>
                    <a:pt x="1327" y="1116"/>
                  </a:lnTo>
                  <a:lnTo>
                    <a:pt x="1327" y="1116"/>
                  </a:lnTo>
                  <a:lnTo>
                    <a:pt x="1326" y="1116"/>
                  </a:lnTo>
                  <a:lnTo>
                    <a:pt x="1326" y="1116"/>
                  </a:lnTo>
                  <a:lnTo>
                    <a:pt x="1326" y="1116"/>
                  </a:lnTo>
                  <a:lnTo>
                    <a:pt x="1326" y="1116"/>
                  </a:lnTo>
                  <a:lnTo>
                    <a:pt x="1326" y="1116"/>
                  </a:lnTo>
                  <a:lnTo>
                    <a:pt x="1326" y="1116"/>
                  </a:lnTo>
                  <a:lnTo>
                    <a:pt x="1326" y="1116"/>
                  </a:lnTo>
                  <a:lnTo>
                    <a:pt x="1326" y="1117"/>
                  </a:lnTo>
                  <a:lnTo>
                    <a:pt x="1326" y="1117"/>
                  </a:lnTo>
                  <a:lnTo>
                    <a:pt x="1326" y="1117"/>
                  </a:lnTo>
                  <a:lnTo>
                    <a:pt x="1326" y="1117"/>
                  </a:lnTo>
                  <a:lnTo>
                    <a:pt x="1326" y="1118"/>
                  </a:lnTo>
                  <a:lnTo>
                    <a:pt x="1326" y="1118"/>
                  </a:lnTo>
                  <a:lnTo>
                    <a:pt x="1326" y="1118"/>
                  </a:lnTo>
                  <a:lnTo>
                    <a:pt x="1326" y="1118"/>
                  </a:lnTo>
                  <a:lnTo>
                    <a:pt x="1326"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20"/>
                  </a:lnTo>
                  <a:lnTo>
                    <a:pt x="1323" y="1120"/>
                  </a:lnTo>
                  <a:lnTo>
                    <a:pt x="1323"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1"/>
                  </a:lnTo>
                  <a:lnTo>
                    <a:pt x="1319" y="1121"/>
                  </a:lnTo>
                  <a:lnTo>
                    <a:pt x="1319"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3"/>
                  </a:lnTo>
                  <a:lnTo>
                    <a:pt x="1270" y="1123"/>
                  </a:lnTo>
                  <a:lnTo>
                    <a:pt x="1270" y="1123"/>
                  </a:lnTo>
                  <a:lnTo>
                    <a:pt x="1263" y="1123"/>
                  </a:lnTo>
                  <a:lnTo>
                    <a:pt x="1263" y="1123"/>
                  </a:lnTo>
                  <a:lnTo>
                    <a:pt x="1259" y="1123"/>
                  </a:lnTo>
                  <a:lnTo>
                    <a:pt x="1259" y="1123"/>
                  </a:lnTo>
                  <a:lnTo>
                    <a:pt x="1255" y="1123"/>
                  </a:lnTo>
                  <a:lnTo>
                    <a:pt x="1255" y="1123"/>
                  </a:lnTo>
                  <a:lnTo>
                    <a:pt x="1253" y="1123"/>
                  </a:lnTo>
                  <a:lnTo>
                    <a:pt x="1253" y="1123"/>
                  </a:lnTo>
                  <a:lnTo>
                    <a:pt x="1252" y="1123"/>
                  </a:lnTo>
                  <a:lnTo>
                    <a:pt x="1252" y="1123"/>
                  </a:lnTo>
                  <a:lnTo>
                    <a:pt x="1251" y="1123"/>
                  </a:lnTo>
                  <a:lnTo>
                    <a:pt x="1251" y="1123"/>
                  </a:lnTo>
                  <a:lnTo>
                    <a:pt x="1251" y="1123"/>
                  </a:lnTo>
                  <a:lnTo>
                    <a:pt x="1251" y="1123"/>
                  </a:lnTo>
                  <a:lnTo>
                    <a:pt x="1250" y="1123"/>
                  </a:lnTo>
                  <a:lnTo>
                    <a:pt x="1250" y="1123"/>
                  </a:lnTo>
                  <a:lnTo>
                    <a:pt x="1250" y="1123"/>
                  </a:lnTo>
                  <a:lnTo>
                    <a:pt x="1250" y="1123"/>
                  </a:lnTo>
                  <a:lnTo>
                    <a:pt x="1250" y="1123"/>
                  </a:lnTo>
                  <a:lnTo>
                    <a:pt x="1250" y="1123"/>
                  </a:lnTo>
                  <a:lnTo>
                    <a:pt x="1250" y="1123"/>
                  </a:lnTo>
                  <a:lnTo>
                    <a:pt x="1250" y="1123"/>
                  </a:lnTo>
                  <a:lnTo>
                    <a:pt x="1249" y="1123"/>
                  </a:lnTo>
                  <a:lnTo>
                    <a:pt x="1249" y="1123"/>
                  </a:lnTo>
                  <a:lnTo>
                    <a:pt x="1249" y="1123"/>
                  </a:lnTo>
                  <a:lnTo>
                    <a:pt x="1249" y="1123"/>
                  </a:lnTo>
                  <a:lnTo>
                    <a:pt x="1249" y="1123"/>
                  </a:lnTo>
                  <a:lnTo>
                    <a:pt x="1249" y="1123"/>
                  </a:lnTo>
                  <a:lnTo>
                    <a:pt x="1249" y="1123"/>
                  </a:lnTo>
                  <a:lnTo>
                    <a:pt x="1249" y="1124"/>
                  </a:lnTo>
                  <a:lnTo>
                    <a:pt x="1249" y="1124"/>
                  </a:lnTo>
                  <a:lnTo>
                    <a:pt x="1249" y="1126"/>
                  </a:lnTo>
                  <a:lnTo>
                    <a:pt x="1238" y="1126"/>
                  </a:lnTo>
                  <a:lnTo>
                    <a:pt x="1238" y="1126"/>
                  </a:lnTo>
                  <a:lnTo>
                    <a:pt x="1232" y="1126"/>
                  </a:lnTo>
                  <a:lnTo>
                    <a:pt x="1232" y="1126"/>
                  </a:lnTo>
                  <a:lnTo>
                    <a:pt x="1226" y="1126"/>
                  </a:lnTo>
                  <a:lnTo>
                    <a:pt x="1226"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9"/>
                  </a:lnTo>
                  <a:lnTo>
                    <a:pt x="1224" y="1129"/>
                  </a:lnTo>
                  <a:lnTo>
                    <a:pt x="1224" y="1131"/>
                  </a:lnTo>
                  <a:lnTo>
                    <a:pt x="1224" y="1131"/>
                  </a:lnTo>
                  <a:lnTo>
                    <a:pt x="1224" y="1131"/>
                  </a:lnTo>
                  <a:lnTo>
                    <a:pt x="1224" y="1131"/>
                  </a:lnTo>
                  <a:lnTo>
                    <a:pt x="1224" y="1131"/>
                  </a:lnTo>
                  <a:lnTo>
                    <a:pt x="1223" y="1131"/>
                  </a:lnTo>
                  <a:lnTo>
                    <a:pt x="1223" y="1131"/>
                  </a:lnTo>
                  <a:lnTo>
                    <a:pt x="1223" y="1131"/>
                  </a:lnTo>
                  <a:lnTo>
                    <a:pt x="1223" y="1132"/>
                  </a:lnTo>
                  <a:lnTo>
                    <a:pt x="1223" y="1132"/>
                  </a:lnTo>
                  <a:lnTo>
                    <a:pt x="1223" y="1132"/>
                  </a:lnTo>
                  <a:lnTo>
                    <a:pt x="1223" y="1132"/>
                  </a:lnTo>
                  <a:lnTo>
                    <a:pt x="1223" y="899"/>
                  </a:lnTo>
                  <a:lnTo>
                    <a:pt x="1223" y="899"/>
                  </a:lnTo>
                  <a:lnTo>
                    <a:pt x="1223" y="899"/>
                  </a:lnTo>
                  <a:lnTo>
                    <a:pt x="1223" y="899"/>
                  </a:lnTo>
                  <a:lnTo>
                    <a:pt x="1223" y="1133"/>
                  </a:lnTo>
                  <a:lnTo>
                    <a:pt x="1213" y="1133"/>
                  </a:lnTo>
                  <a:lnTo>
                    <a:pt x="1213" y="1133"/>
                  </a:lnTo>
                  <a:lnTo>
                    <a:pt x="1202" y="1133"/>
                  </a:lnTo>
                  <a:lnTo>
                    <a:pt x="1202" y="1133"/>
                  </a:lnTo>
                  <a:lnTo>
                    <a:pt x="1195" y="1133"/>
                  </a:lnTo>
                  <a:lnTo>
                    <a:pt x="1195" y="1133"/>
                  </a:lnTo>
                  <a:lnTo>
                    <a:pt x="1190" y="1133"/>
                  </a:lnTo>
                  <a:lnTo>
                    <a:pt x="1190" y="1133"/>
                  </a:lnTo>
                  <a:lnTo>
                    <a:pt x="1186" y="1133"/>
                  </a:lnTo>
                  <a:lnTo>
                    <a:pt x="1186" y="1133"/>
                  </a:lnTo>
                  <a:lnTo>
                    <a:pt x="1185" y="1133"/>
                  </a:lnTo>
                  <a:lnTo>
                    <a:pt x="1185" y="1133"/>
                  </a:lnTo>
                  <a:lnTo>
                    <a:pt x="1184" y="1133"/>
                  </a:lnTo>
                  <a:lnTo>
                    <a:pt x="1184" y="1133"/>
                  </a:lnTo>
                  <a:lnTo>
                    <a:pt x="1183" y="1133"/>
                  </a:lnTo>
                  <a:lnTo>
                    <a:pt x="1183" y="1133"/>
                  </a:lnTo>
                  <a:lnTo>
                    <a:pt x="1182" y="1133"/>
                  </a:lnTo>
                  <a:lnTo>
                    <a:pt x="1182" y="1133"/>
                  </a:lnTo>
                  <a:lnTo>
                    <a:pt x="1182" y="1133"/>
                  </a:lnTo>
                  <a:lnTo>
                    <a:pt x="1182" y="1133"/>
                  </a:lnTo>
                  <a:lnTo>
                    <a:pt x="1182" y="1133"/>
                  </a:lnTo>
                  <a:lnTo>
                    <a:pt x="1182"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1134"/>
                  </a:lnTo>
                  <a:lnTo>
                    <a:pt x="1181" y="1134"/>
                  </a:lnTo>
                  <a:lnTo>
                    <a:pt x="1181" y="1135"/>
                  </a:lnTo>
                  <a:lnTo>
                    <a:pt x="1180" y="1135"/>
                  </a:lnTo>
                  <a:lnTo>
                    <a:pt x="1180" y="1135"/>
                  </a:lnTo>
                  <a:lnTo>
                    <a:pt x="1179" y="1135"/>
                  </a:lnTo>
                  <a:lnTo>
                    <a:pt x="1179" y="1135"/>
                  </a:lnTo>
                  <a:lnTo>
                    <a:pt x="1179" y="1135"/>
                  </a:lnTo>
                  <a:lnTo>
                    <a:pt x="1179" y="1135"/>
                  </a:lnTo>
                  <a:lnTo>
                    <a:pt x="1179" y="1135"/>
                  </a:lnTo>
                  <a:lnTo>
                    <a:pt x="1179" y="1135"/>
                  </a:lnTo>
                  <a:lnTo>
                    <a:pt x="1179" y="1135"/>
                  </a:lnTo>
                  <a:lnTo>
                    <a:pt x="1179" y="1136"/>
                  </a:lnTo>
                  <a:lnTo>
                    <a:pt x="1150" y="1136"/>
                  </a:lnTo>
                  <a:lnTo>
                    <a:pt x="1150" y="1136"/>
                  </a:lnTo>
                  <a:lnTo>
                    <a:pt x="1147" y="1136"/>
                  </a:lnTo>
                  <a:lnTo>
                    <a:pt x="1147" y="1136"/>
                  </a:lnTo>
                  <a:lnTo>
                    <a:pt x="1144" y="1136"/>
                  </a:lnTo>
                  <a:lnTo>
                    <a:pt x="1144" y="1136"/>
                  </a:lnTo>
                  <a:lnTo>
                    <a:pt x="1141" y="1136"/>
                  </a:lnTo>
                  <a:lnTo>
                    <a:pt x="1141" y="1136"/>
                  </a:lnTo>
                  <a:lnTo>
                    <a:pt x="1138" y="1136"/>
                  </a:lnTo>
                  <a:lnTo>
                    <a:pt x="1138" y="1136"/>
                  </a:lnTo>
                  <a:lnTo>
                    <a:pt x="1137" y="1136"/>
                  </a:lnTo>
                  <a:lnTo>
                    <a:pt x="1137" y="1136"/>
                  </a:lnTo>
                  <a:lnTo>
                    <a:pt x="1135" y="1136"/>
                  </a:lnTo>
                  <a:lnTo>
                    <a:pt x="1135" y="1136"/>
                  </a:lnTo>
                  <a:lnTo>
                    <a:pt x="1134" y="1136"/>
                  </a:lnTo>
                  <a:lnTo>
                    <a:pt x="1134" y="1136"/>
                  </a:lnTo>
                  <a:lnTo>
                    <a:pt x="1132" y="1136"/>
                  </a:lnTo>
                  <a:lnTo>
                    <a:pt x="1132" y="1136"/>
                  </a:lnTo>
                  <a:lnTo>
                    <a:pt x="1131" y="1136"/>
                  </a:lnTo>
                  <a:lnTo>
                    <a:pt x="1131" y="1136"/>
                  </a:lnTo>
                  <a:lnTo>
                    <a:pt x="1130" y="1136"/>
                  </a:lnTo>
                  <a:lnTo>
                    <a:pt x="1130" y="1136"/>
                  </a:lnTo>
                  <a:lnTo>
                    <a:pt x="1130" y="1136"/>
                  </a:lnTo>
                  <a:lnTo>
                    <a:pt x="1130" y="1136"/>
                  </a:lnTo>
                  <a:lnTo>
                    <a:pt x="1130" y="1136"/>
                  </a:lnTo>
                  <a:lnTo>
                    <a:pt x="1130"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04" y="1136"/>
                  </a:lnTo>
                  <a:lnTo>
                    <a:pt x="1104" y="1136"/>
                  </a:lnTo>
                  <a:lnTo>
                    <a:pt x="1102" y="1136"/>
                  </a:lnTo>
                  <a:lnTo>
                    <a:pt x="1102" y="1136"/>
                  </a:lnTo>
                  <a:lnTo>
                    <a:pt x="1102" y="1136"/>
                  </a:lnTo>
                  <a:lnTo>
                    <a:pt x="1102" y="1136"/>
                  </a:lnTo>
                  <a:lnTo>
                    <a:pt x="1102" y="1136"/>
                  </a:lnTo>
                  <a:lnTo>
                    <a:pt x="1102" y="1136"/>
                  </a:lnTo>
                  <a:lnTo>
                    <a:pt x="1101" y="1136"/>
                  </a:lnTo>
                  <a:lnTo>
                    <a:pt x="1101" y="1136"/>
                  </a:lnTo>
                  <a:lnTo>
                    <a:pt x="1101" y="1136"/>
                  </a:lnTo>
                  <a:lnTo>
                    <a:pt x="1101" y="1138"/>
                  </a:lnTo>
                  <a:lnTo>
                    <a:pt x="1077" y="1138"/>
                  </a:lnTo>
                  <a:lnTo>
                    <a:pt x="1077" y="1138"/>
                  </a:lnTo>
                  <a:lnTo>
                    <a:pt x="1074" y="1138"/>
                  </a:lnTo>
                  <a:lnTo>
                    <a:pt x="1074" y="1139"/>
                  </a:lnTo>
                  <a:lnTo>
                    <a:pt x="1071" y="1139"/>
                  </a:lnTo>
                  <a:lnTo>
                    <a:pt x="1071" y="1139"/>
                  </a:lnTo>
                  <a:lnTo>
                    <a:pt x="1069" y="1139"/>
                  </a:lnTo>
                  <a:lnTo>
                    <a:pt x="1069" y="1143"/>
                  </a:lnTo>
                  <a:lnTo>
                    <a:pt x="1069" y="1143"/>
                  </a:lnTo>
                  <a:lnTo>
                    <a:pt x="1069" y="1143"/>
                  </a:lnTo>
                  <a:lnTo>
                    <a:pt x="1069" y="1143"/>
                  </a:lnTo>
                  <a:lnTo>
                    <a:pt x="1069" y="1143"/>
                  </a:lnTo>
                  <a:lnTo>
                    <a:pt x="1069" y="1143"/>
                  </a:lnTo>
                  <a:lnTo>
                    <a:pt x="1069" y="1143"/>
                  </a:lnTo>
                  <a:lnTo>
                    <a:pt x="1069" y="1143"/>
                  </a:lnTo>
                  <a:lnTo>
                    <a:pt x="1069" y="1146"/>
                  </a:lnTo>
                  <a:lnTo>
                    <a:pt x="1069" y="1146"/>
                  </a:lnTo>
                  <a:lnTo>
                    <a:pt x="1069" y="1146"/>
                  </a:lnTo>
                  <a:lnTo>
                    <a:pt x="1069" y="1146"/>
                  </a:lnTo>
                  <a:lnTo>
                    <a:pt x="1069" y="1148"/>
                  </a:lnTo>
                  <a:lnTo>
                    <a:pt x="1067" y="1148"/>
                  </a:lnTo>
                  <a:lnTo>
                    <a:pt x="1067" y="1148"/>
                  </a:lnTo>
                  <a:lnTo>
                    <a:pt x="1067" y="1148"/>
                  </a:lnTo>
                  <a:lnTo>
                    <a:pt x="1067" y="1148"/>
                  </a:lnTo>
                  <a:lnTo>
                    <a:pt x="1067" y="1148"/>
                  </a:lnTo>
                  <a:lnTo>
                    <a:pt x="1067" y="1150"/>
                  </a:lnTo>
                  <a:lnTo>
                    <a:pt x="1062" y="1150"/>
                  </a:lnTo>
                  <a:lnTo>
                    <a:pt x="1062" y="1150"/>
                  </a:lnTo>
                  <a:lnTo>
                    <a:pt x="1061" y="1150"/>
                  </a:lnTo>
                  <a:lnTo>
                    <a:pt x="1061" y="899"/>
                  </a:lnTo>
                  <a:lnTo>
                    <a:pt x="1061" y="899"/>
                  </a:lnTo>
                  <a:lnTo>
                    <a:pt x="1061" y="899"/>
                  </a:lnTo>
                  <a:lnTo>
                    <a:pt x="1061" y="899"/>
                  </a:lnTo>
                  <a:lnTo>
                    <a:pt x="1061" y="1154"/>
                  </a:lnTo>
                  <a:lnTo>
                    <a:pt x="1052" y="1154"/>
                  </a:lnTo>
                  <a:lnTo>
                    <a:pt x="1052" y="1154"/>
                  </a:lnTo>
                  <a:lnTo>
                    <a:pt x="1045" y="1154"/>
                  </a:lnTo>
                  <a:lnTo>
                    <a:pt x="1045" y="1154"/>
                  </a:lnTo>
                  <a:lnTo>
                    <a:pt x="1039" y="1154"/>
                  </a:lnTo>
                  <a:lnTo>
                    <a:pt x="1039" y="1154"/>
                  </a:lnTo>
                  <a:lnTo>
                    <a:pt x="1038" y="1154"/>
                  </a:lnTo>
                  <a:lnTo>
                    <a:pt x="1038"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5"/>
                  </a:lnTo>
                  <a:lnTo>
                    <a:pt x="1037" y="1155"/>
                  </a:lnTo>
                  <a:lnTo>
                    <a:pt x="1037" y="1155"/>
                  </a:lnTo>
                  <a:lnTo>
                    <a:pt x="1037" y="1155"/>
                  </a:lnTo>
                  <a:lnTo>
                    <a:pt x="1037" y="1155"/>
                  </a:lnTo>
                  <a:lnTo>
                    <a:pt x="1028" y="1155"/>
                  </a:lnTo>
                  <a:lnTo>
                    <a:pt x="1028" y="1155"/>
                  </a:lnTo>
                  <a:lnTo>
                    <a:pt x="1023" y="1155"/>
                  </a:lnTo>
                  <a:lnTo>
                    <a:pt x="1023" y="1155"/>
                  </a:lnTo>
                  <a:lnTo>
                    <a:pt x="1020" y="1155"/>
                  </a:lnTo>
                  <a:lnTo>
                    <a:pt x="1020" y="1155"/>
                  </a:lnTo>
                  <a:lnTo>
                    <a:pt x="1017" y="1155"/>
                  </a:lnTo>
                  <a:lnTo>
                    <a:pt x="1017" y="1155"/>
                  </a:lnTo>
                  <a:lnTo>
                    <a:pt x="1015" y="1155"/>
                  </a:lnTo>
                  <a:lnTo>
                    <a:pt x="1015" y="1155"/>
                  </a:lnTo>
                  <a:lnTo>
                    <a:pt x="1013" y="1155"/>
                  </a:lnTo>
                  <a:lnTo>
                    <a:pt x="1013" y="1155"/>
                  </a:lnTo>
                  <a:lnTo>
                    <a:pt x="1011" y="1155"/>
                  </a:lnTo>
                  <a:lnTo>
                    <a:pt x="1011" y="1155"/>
                  </a:lnTo>
                  <a:lnTo>
                    <a:pt x="1010" y="1155"/>
                  </a:lnTo>
                  <a:lnTo>
                    <a:pt x="1010" y="1155"/>
                  </a:lnTo>
                  <a:lnTo>
                    <a:pt x="1009" y="1155"/>
                  </a:lnTo>
                  <a:lnTo>
                    <a:pt x="1009" y="1155"/>
                  </a:lnTo>
                  <a:lnTo>
                    <a:pt x="1008" y="1155"/>
                  </a:lnTo>
                  <a:lnTo>
                    <a:pt x="1008" y="1155"/>
                  </a:lnTo>
                  <a:lnTo>
                    <a:pt x="1007" y="1155"/>
                  </a:lnTo>
                  <a:lnTo>
                    <a:pt x="1007" y="1155"/>
                  </a:lnTo>
                  <a:lnTo>
                    <a:pt x="1006" y="1155"/>
                  </a:lnTo>
                  <a:lnTo>
                    <a:pt x="1006" y="1155"/>
                  </a:lnTo>
                  <a:lnTo>
                    <a:pt x="1006" y="1155"/>
                  </a:lnTo>
                  <a:lnTo>
                    <a:pt x="1006"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6"/>
                  </a:lnTo>
                  <a:lnTo>
                    <a:pt x="1005" y="1156"/>
                  </a:lnTo>
                  <a:lnTo>
                    <a:pt x="1005" y="1156"/>
                  </a:lnTo>
                  <a:lnTo>
                    <a:pt x="1005" y="1156"/>
                  </a:lnTo>
                  <a:lnTo>
                    <a:pt x="1005" y="1156"/>
                  </a:lnTo>
                  <a:lnTo>
                    <a:pt x="1004" y="1156"/>
                  </a:lnTo>
                  <a:lnTo>
                    <a:pt x="1004" y="1156"/>
                  </a:lnTo>
                  <a:lnTo>
                    <a:pt x="1004" y="1156"/>
                  </a:lnTo>
                  <a:lnTo>
                    <a:pt x="1004" y="1156"/>
                  </a:lnTo>
                  <a:lnTo>
                    <a:pt x="1004" y="1156"/>
                  </a:lnTo>
                  <a:lnTo>
                    <a:pt x="1004" y="1156"/>
                  </a:lnTo>
                  <a:lnTo>
                    <a:pt x="1004" y="1156"/>
                  </a:lnTo>
                  <a:lnTo>
                    <a:pt x="1004" y="899"/>
                  </a:lnTo>
                  <a:lnTo>
                    <a:pt x="1004" y="899"/>
                  </a:lnTo>
                  <a:lnTo>
                    <a:pt x="1004" y="899"/>
                  </a:lnTo>
                  <a:lnTo>
                    <a:pt x="1004" y="899"/>
                  </a:lnTo>
                  <a:lnTo>
                    <a:pt x="1004" y="1157"/>
                  </a:lnTo>
                  <a:lnTo>
                    <a:pt x="1004" y="1157"/>
                  </a:lnTo>
                  <a:lnTo>
                    <a:pt x="1004" y="1158"/>
                  </a:lnTo>
                  <a:lnTo>
                    <a:pt x="1004" y="1158"/>
                  </a:lnTo>
                  <a:lnTo>
                    <a:pt x="1004" y="1164"/>
                  </a:lnTo>
                  <a:lnTo>
                    <a:pt x="1004" y="1164"/>
                  </a:lnTo>
                  <a:lnTo>
                    <a:pt x="1004" y="1164"/>
                  </a:lnTo>
                  <a:lnTo>
                    <a:pt x="1004" y="1164"/>
                  </a:lnTo>
                  <a:lnTo>
                    <a:pt x="1004" y="1167"/>
                  </a:lnTo>
                  <a:lnTo>
                    <a:pt x="1003" y="1167"/>
                  </a:lnTo>
                  <a:lnTo>
                    <a:pt x="1003" y="1167"/>
                  </a:lnTo>
                  <a:lnTo>
                    <a:pt x="1002" y="1167"/>
                  </a:lnTo>
                  <a:lnTo>
                    <a:pt x="1002" y="1167"/>
                  </a:lnTo>
                  <a:lnTo>
                    <a:pt x="1002" y="1167"/>
                  </a:lnTo>
                  <a:lnTo>
                    <a:pt x="1002" y="1167"/>
                  </a:lnTo>
                  <a:lnTo>
                    <a:pt x="1002" y="1167"/>
                  </a:lnTo>
                  <a:lnTo>
                    <a:pt x="1002" y="1169"/>
                  </a:lnTo>
                  <a:lnTo>
                    <a:pt x="1002" y="1169"/>
                  </a:lnTo>
                  <a:lnTo>
                    <a:pt x="1002" y="1169"/>
                  </a:lnTo>
                  <a:lnTo>
                    <a:pt x="1002" y="1169"/>
                  </a:lnTo>
                  <a:lnTo>
                    <a:pt x="1002" y="1169"/>
                  </a:lnTo>
                  <a:lnTo>
                    <a:pt x="1002" y="1169"/>
                  </a:lnTo>
                  <a:lnTo>
                    <a:pt x="1002" y="1169"/>
                  </a:lnTo>
                  <a:lnTo>
                    <a:pt x="1002" y="1169"/>
                  </a:lnTo>
                  <a:lnTo>
                    <a:pt x="1002" y="899"/>
                  </a:lnTo>
                  <a:lnTo>
                    <a:pt x="991" y="899"/>
                  </a:lnTo>
                  <a:lnTo>
                    <a:pt x="991" y="1173"/>
                  </a:lnTo>
                  <a:lnTo>
                    <a:pt x="990" y="1173"/>
                  </a:lnTo>
                  <a:lnTo>
                    <a:pt x="990" y="899"/>
                  </a:lnTo>
                  <a:lnTo>
                    <a:pt x="989" y="899"/>
                  </a:lnTo>
                  <a:lnTo>
                    <a:pt x="989" y="1173"/>
                  </a:lnTo>
                  <a:lnTo>
                    <a:pt x="989" y="1173"/>
                  </a:lnTo>
                  <a:lnTo>
                    <a:pt x="989" y="1173"/>
                  </a:lnTo>
                  <a:lnTo>
                    <a:pt x="989" y="1173"/>
                  </a:lnTo>
                  <a:lnTo>
                    <a:pt x="989" y="1173"/>
                  </a:lnTo>
                  <a:lnTo>
                    <a:pt x="989" y="1173"/>
                  </a:lnTo>
                  <a:lnTo>
                    <a:pt x="989" y="1173"/>
                  </a:lnTo>
                  <a:lnTo>
                    <a:pt x="989" y="1173"/>
                  </a:lnTo>
                  <a:lnTo>
                    <a:pt x="989" y="1175"/>
                  </a:lnTo>
                  <a:lnTo>
                    <a:pt x="989" y="1175"/>
                  </a:lnTo>
                  <a:lnTo>
                    <a:pt x="989" y="1175"/>
                  </a:lnTo>
                  <a:lnTo>
                    <a:pt x="965" y="1175"/>
                  </a:lnTo>
                  <a:lnTo>
                    <a:pt x="965" y="1175"/>
                  </a:lnTo>
                  <a:lnTo>
                    <a:pt x="958" y="1175"/>
                  </a:lnTo>
                  <a:lnTo>
                    <a:pt x="958" y="1175"/>
                  </a:lnTo>
                  <a:lnTo>
                    <a:pt x="957" y="1175"/>
                  </a:lnTo>
                  <a:lnTo>
                    <a:pt x="957" y="1175"/>
                  </a:lnTo>
                  <a:lnTo>
                    <a:pt x="957" y="1175"/>
                  </a:lnTo>
                  <a:lnTo>
                    <a:pt x="957" y="1176"/>
                  </a:lnTo>
                  <a:lnTo>
                    <a:pt x="955" y="1176"/>
                  </a:lnTo>
                  <a:lnTo>
                    <a:pt x="955" y="1176"/>
                  </a:lnTo>
                  <a:lnTo>
                    <a:pt x="955" y="1176"/>
                  </a:lnTo>
                  <a:lnTo>
                    <a:pt x="955" y="1176"/>
                  </a:lnTo>
                  <a:lnTo>
                    <a:pt x="955" y="1176"/>
                  </a:lnTo>
                  <a:lnTo>
                    <a:pt x="955" y="1177"/>
                  </a:lnTo>
                  <a:lnTo>
                    <a:pt x="955" y="1177"/>
                  </a:lnTo>
                  <a:lnTo>
                    <a:pt x="955" y="1177"/>
                  </a:lnTo>
                  <a:lnTo>
                    <a:pt x="955" y="1177"/>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3"/>
                  </a:lnTo>
                  <a:lnTo>
                    <a:pt x="955" y="1183"/>
                  </a:lnTo>
                  <a:lnTo>
                    <a:pt x="955" y="1183"/>
                  </a:lnTo>
                  <a:lnTo>
                    <a:pt x="955" y="1183"/>
                  </a:lnTo>
                  <a:lnTo>
                    <a:pt x="955" y="1183"/>
                  </a:lnTo>
                  <a:lnTo>
                    <a:pt x="952" y="1183"/>
                  </a:lnTo>
                  <a:lnTo>
                    <a:pt x="952" y="1183"/>
                  </a:lnTo>
                  <a:lnTo>
                    <a:pt x="952" y="1183"/>
                  </a:lnTo>
                  <a:lnTo>
                    <a:pt x="952" y="1183"/>
                  </a:lnTo>
                  <a:lnTo>
                    <a:pt x="951" y="1183"/>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5"/>
                  </a:lnTo>
                  <a:lnTo>
                    <a:pt x="951" y="1185"/>
                  </a:lnTo>
                  <a:lnTo>
                    <a:pt x="951" y="1185"/>
                  </a:lnTo>
                  <a:lnTo>
                    <a:pt x="950" y="1185"/>
                  </a:lnTo>
                  <a:lnTo>
                    <a:pt x="950" y="1185"/>
                  </a:lnTo>
                  <a:lnTo>
                    <a:pt x="950" y="1185"/>
                  </a:lnTo>
                  <a:lnTo>
                    <a:pt x="950" y="1185"/>
                  </a:lnTo>
                  <a:lnTo>
                    <a:pt x="950" y="1185"/>
                  </a:lnTo>
                  <a:lnTo>
                    <a:pt x="950"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7"/>
                  </a:lnTo>
                  <a:lnTo>
                    <a:pt x="948" y="1187"/>
                  </a:lnTo>
                  <a:lnTo>
                    <a:pt x="948"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6" y="1189"/>
                  </a:lnTo>
                  <a:lnTo>
                    <a:pt x="946" y="1189"/>
                  </a:lnTo>
                  <a:lnTo>
                    <a:pt x="946" y="1189"/>
                  </a:lnTo>
                  <a:lnTo>
                    <a:pt x="946" y="1189"/>
                  </a:lnTo>
                  <a:lnTo>
                    <a:pt x="946" y="1189"/>
                  </a:lnTo>
                  <a:lnTo>
                    <a:pt x="946" y="1189"/>
                  </a:lnTo>
                  <a:lnTo>
                    <a:pt x="946" y="1189"/>
                  </a:lnTo>
                  <a:lnTo>
                    <a:pt x="946" y="1190"/>
                  </a:lnTo>
                  <a:lnTo>
                    <a:pt x="945" y="1190"/>
                  </a:lnTo>
                  <a:lnTo>
                    <a:pt x="945" y="1190"/>
                  </a:lnTo>
                  <a:lnTo>
                    <a:pt x="945" y="1190"/>
                  </a:lnTo>
                  <a:lnTo>
                    <a:pt x="945" y="1190"/>
                  </a:lnTo>
                  <a:lnTo>
                    <a:pt x="944" y="1190"/>
                  </a:lnTo>
                  <a:lnTo>
                    <a:pt x="944" y="1190"/>
                  </a:lnTo>
                  <a:lnTo>
                    <a:pt x="943" y="1190"/>
                  </a:lnTo>
                  <a:lnTo>
                    <a:pt x="943" y="1190"/>
                  </a:lnTo>
                  <a:lnTo>
                    <a:pt x="943" y="1190"/>
                  </a:lnTo>
                  <a:lnTo>
                    <a:pt x="943" y="1190"/>
                  </a:lnTo>
                  <a:lnTo>
                    <a:pt x="943" y="1190"/>
                  </a:lnTo>
                  <a:lnTo>
                    <a:pt x="943" y="1190"/>
                  </a:lnTo>
                  <a:lnTo>
                    <a:pt x="943" y="1190"/>
                  </a:lnTo>
                  <a:lnTo>
                    <a:pt x="943" y="1190"/>
                  </a:lnTo>
                  <a:lnTo>
                    <a:pt x="943" y="1190"/>
                  </a:lnTo>
                  <a:lnTo>
                    <a:pt x="943" y="1192"/>
                  </a:lnTo>
                  <a:lnTo>
                    <a:pt x="938" y="1192"/>
                  </a:lnTo>
                  <a:lnTo>
                    <a:pt x="938" y="1192"/>
                  </a:lnTo>
                  <a:lnTo>
                    <a:pt x="936" y="1192"/>
                  </a:lnTo>
                  <a:lnTo>
                    <a:pt x="936" y="1192"/>
                  </a:lnTo>
                  <a:lnTo>
                    <a:pt x="936" y="1192"/>
                  </a:lnTo>
                  <a:lnTo>
                    <a:pt x="936" y="1192"/>
                  </a:lnTo>
                  <a:lnTo>
                    <a:pt x="935" y="1192"/>
                  </a:lnTo>
                  <a:lnTo>
                    <a:pt x="935" y="1192"/>
                  </a:lnTo>
                  <a:lnTo>
                    <a:pt x="935" y="1192"/>
                  </a:lnTo>
                  <a:lnTo>
                    <a:pt x="935" y="1192"/>
                  </a:lnTo>
                  <a:lnTo>
                    <a:pt x="935" y="1192"/>
                  </a:lnTo>
                  <a:lnTo>
                    <a:pt x="935" y="899"/>
                  </a:lnTo>
                  <a:lnTo>
                    <a:pt x="934" y="899"/>
                  </a:lnTo>
                  <a:lnTo>
                    <a:pt x="934" y="899"/>
                  </a:lnTo>
                  <a:lnTo>
                    <a:pt x="933" y="899"/>
                  </a:lnTo>
                  <a:lnTo>
                    <a:pt x="933" y="1196"/>
                  </a:lnTo>
                  <a:lnTo>
                    <a:pt x="933" y="1196"/>
                  </a:lnTo>
                  <a:lnTo>
                    <a:pt x="933" y="1196"/>
                  </a:lnTo>
                  <a:lnTo>
                    <a:pt x="933" y="1196"/>
                  </a:lnTo>
                  <a:lnTo>
                    <a:pt x="933" y="1196"/>
                  </a:lnTo>
                  <a:lnTo>
                    <a:pt x="933" y="1196"/>
                  </a:lnTo>
                  <a:lnTo>
                    <a:pt x="933"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7"/>
                  </a:lnTo>
                  <a:lnTo>
                    <a:pt x="932" y="1197"/>
                  </a:lnTo>
                  <a:lnTo>
                    <a:pt x="932" y="1198"/>
                  </a:lnTo>
                  <a:lnTo>
                    <a:pt x="931" y="1198"/>
                  </a:lnTo>
                  <a:lnTo>
                    <a:pt x="931" y="1199"/>
                  </a:lnTo>
                  <a:lnTo>
                    <a:pt x="929" y="1199"/>
                  </a:lnTo>
                  <a:lnTo>
                    <a:pt x="929" y="1199"/>
                  </a:lnTo>
                  <a:lnTo>
                    <a:pt x="928" y="1199"/>
                  </a:lnTo>
                  <a:lnTo>
                    <a:pt x="928" y="1201"/>
                  </a:lnTo>
                  <a:lnTo>
                    <a:pt x="923" y="1201"/>
                  </a:lnTo>
                  <a:lnTo>
                    <a:pt x="923" y="1201"/>
                  </a:lnTo>
                  <a:lnTo>
                    <a:pt x="920" y="1201"/>
                  </a:lnTo>
                  <a:lnTo>
                    <a:pt x="920" y="1201"/>
                  </a:lnTo>
                  <a:lnTo>
                    <a:pt x="918" y="1201"/>
                  </a:lnTo>
                  <a:lnTo>
                    <a:pt x="918" y="1201"/>
                  </a:lnTo>
                  <a:lnTo>
                    <a:pt x="917" y="1201"/>
                  </a:lnTo>
                  <a:lnTo>
                    <a:pt x="917" y="1201"/>
                  </a:lnTo>
                  <a:lnTo>
                    <a:pt x="916" y="1201"/>
                  </a:lnTo>
                  <a:lnTo>
                    <a:pt x="916" y="1201"/>
                  </a:lnTo>
                  <a:lnTo>
                    <a:pt x="915" y="1201"/>
                  </a:lnTo>
                  <a:lnTo>
                    <a:pt x="915" y="1201"/>
                  </a:lnTo>
                  <a:lnTo>
                    <a:pt x="915" y="1201"/>
                  </a:lnTo>
                  <a:lnTo>
                    <a:pt x="915" y="1201"/>
                  </a:lnTo>
                  <a:lnTo>
                    <a:pt x="914" y="1201"/>
                  </a:lnTo>
                  <a:lnTo>
                    <a:pt x="914" y="1201"/>
                  </a:lnTo>
                  <a:lnTo>
                    <a:pt x="914" y="1201"/>
                  </a:lnTo>
                  <a:lnTo>
                    <a:pt x="914" y="1201"/>
                  </a:lnTo>
                  <a:lnTo>
                    <a:pt x="914" y="1201"/>
                  </a:lnTo>
                  <a:lnTo>
                    <a:pt x="914"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2"/>
                  </a:lnTo>
                  <a:lnTo>
                    <a:pt x="913" y="1202"/>
                  </a:lnTo>
                  <a:lnTo>
                    <a:pt x="913" y="1202"/>
                  </a:lnTo>
                  <a:lnTo>
                    <a:pt x="912" y="1202"/>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0" y="1204"/>
                  </a:lnTo>
                  <a:lnTo>
                    <a:pt x="910" y="1204"/>
                  </a:lnTo>
                  <a:lnTo>
                    <a:pt x="910" y="1204"/>
                  </a:lnTo>
                  <a:lnTo>
                    <a:pt x="910" y="1204"/>
                  </a:lnTo>
                  <a:lnTo>
                    <a:pt x="909" y="1204"/>
                  </a:lnTo>
                  <a:lnTo>
                    <a:pt x="909" y="1205"/>
                  </a:lnTo>
                  <a:lnTo>
                    <a:pt x="907" y="1205"/>
                  </a:lnTo>
                  <a:lnTo>
                    <a:pt x="907" y="899"/>
                  </a:lnTo>
                  <a:lnTo>
                    <a:pt x="902" y="899"/>
                  </a:lnTo>
                  <a:lnTo>
                    <a:pt x="902" y="899"/>
                  </a:lnTo>
                  <a:lnTo>
                    <a:pt x="900" y="899"/>
                  </a:lnTo>
                  <a:lnTo>
                    <a:pt x="900" y="899"/>
                  </a:lnTo>
                  <a:lnTo>
                    <a:pt x="900" y="899"/>
                  </a:lnTo>
                  <a:lnTo>
                    <a:pt x="900" y="899"/>
                  </a:lnTo>
                  <a:lnTo>
                    <a:pt x="899" y="899"/>
                  </a:lnTo>
                  <a:lnTo>
                    <a:pt x="899" y="1207"/>
                  </a:lnTo>
                  <a:lnTo>
                    <a:pt x="899" y="1207"/>
                  </a:lnTo>
                  <a:lnTo>
                    <a:pt x="899" y="899"/>
                  </a:lnTo>
                  <a:lnTo>
                    <a:pt x="899" y="899"/>
                  </a:lnTo>
                  <a:lnTo>
                    <a:pt x="899" y="899"/>
                  </a:lnTo>
                  <a:lnTo>
                    <a:pt x="899" y="899"/>
                  </a:lnTo>
                  <a:lnTo>
                    <a:pt x="899" y="1208"/>
                  </a:lnTo>
                  <a:lnTo>
                    <a:pt x="899" y="1208"/>
                  </a:lnTo>
                  <a:lnTo>
                    <a:pt x="899" y="1210"/>
                  </a:lnTo>
                  <a:lnTo>
                    <a:pt x="896" y="1210"/>
                  </a:lnTo>
                  <a:lnTo>
                    <a:pt x="896" y="1210"/>
                  </a:lnTo>
                  <a:lnTo>
                    <a:pt x="894" y="1210"/>
                  </a:lnTo>
                  <a:lnTo>
                    <a:pt x="894" y="1210"/>
                  </a:lnTo>
                  <a:lnTo>
                    <a:pt x="893" y="1210"/>
                  </a:lnTo>
                  <a:lnTo>
                    <a:pt x="893" y="1210"/>
                  </a:lnTo>
                  <a:lnTo>
                    <a:pt x="892" y="1210"/>
                  </a:lnTo>
                  <a:lnTo>
                    <a:pt x="892" y="1210"/>
                  </a:lnTo>
                  <a:lnTo>
                    <a:pt x="892" y="1210"/>
                  </a:lnTo>
                  <a:lnTo>
                    <a:pt x="892" y="1210"/>
                  </a:lnTo>
                  <a:lnTo>
                    <a:pt x="891" y="1210"/>
                  </a:lnTo>
                  <a:lnTo>
                    <a:pt x="891" y="1210"/>
                  </a:lnTo>
                  <a:lnTo>
                    <a:pt x="891" y="1210"/>
                  </a:lnTo>
                  <a:lnTo>
                    <a:pt x="891" y="1210"/>
                  </a:lnTo>
                  <a:lnTo>
                    <a:pt x="890" y="1210"/>
                  </a:lnTo>
                  <a:lnTo>
                    <a:pt x="890" y="1210"/>
                  </a:lnTo>
                  <a:lnTo>
                    <a:pt x="890" y="1210"/>
                  </a:lnTo>
                  <a:lnTo>
                    <a:pt x="890" y="1210"/>
                  </a:lnTo>
                  <a:lnTo>
                    <a:pt x="889" y="1210"/>
                  </a:lnTo>
                  <a:lnTo>
                    <a:pt x="889" y="1210"/>
                  </a:lnTo>
                  <a:lnTo>
                    <a:pt x="889" y="1210"/>
                  </a:lnTo>
                  <a:lnTo>
                    <a:pt x="889" y="1210"/>
                  </a:lnTo>
                  <a:lnTo>
                    <a:pt x="889" y="1210"/>
                  </a:lnTo>
                  <a:lnTo>
                    <a:pt x="889"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1"/>
                  </a:lnTo>
                  <a:lnTo>
                    <a:pt x="887" y="1211"/>
                  </a:lnTo>
                  <a:lnTo>
                    <a:pt x="887" y="1211"/>
                  </a:lnTo>
                  <a:lnTo>
                    <a:pt x="887" y="1211"/>
                  </a:lnTo>
                  <a:lnTo>
                    <a:pt x="887" y="1211"/>
                  </a:lnTo>
                  <a:lnTo>
                    <a:pt x="887" y="1211"/>
                  </a:lnTo>
                  <a:lnTo>
                    <a:pt x="887" y="1212"/>
                  </a:lnTo>
                  <a:lnTo>
                    <a:pt x="887" y="1212"/>
                  </a:lnTo>
                  <a:lnTo>
                    <a:pt x="887"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4"/>
                  </a:lnTo>
                  <a:lnTo>
                    <a:pt x="885" y="1214"/>
                  </a:lnTo>
                  <a:lnTo>
                    <a:pt x="885" y="1214"/>
                  </a:lnTo>
                  <a:lnTo>
                    <a:pt x="884" y="1214"/>
                  </a:lnTo>
                  <a:lnTo>
                    <a:pt x="884" y="1214"/>
                  </a:lnTo>
                  <a:lnTo>
                    <a:pt x="884" y="1214"/>
                  </a:lnTo>
                  <a:lnTo>
                    <a:pt x="884"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899"/>
                  </a:lnTo>
                  <a:lnTo>
                    <a:pt x="882" y="899"/>
                  </a:lnTo>
                  <a:lnTo>
                    <a:pt x="882" y="899"/>
                  </a:lnTo>
                  <a:lnTo>
                    <a:pt x="882" y="899"/>
                  </a:lnTo>
                  <a:lnTo>
                    <a:pt x="882" y="899"/>
                  </a:lnTo>
                  <a:lnTo>
                    <a:pt x="882" y="899"/>
                  </a:lnTo>
                  <a:lnTo>
                    <a:pt x="882" y="1216"/>
                  </a:lnTo>
                  <a:lnTo>
                    <a:pt x="882" y="1216"/>
                  </a:lnTo>
                  <a:lnTo>
                    <a:pt x="882" y="1216"/>
                  </a:lnTo>
                  <a:lnTo>
                    <a:pt x="881" y="1216"/>
                  </a:lnTo>
                  <a:lnTo>
                    <a:pt x="881" y="1216"/>
                  </a:lnTo>
                  <a:lnTo>
                    <a:pt x="881" y="1216"/>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8"/>
                  </a:lnTo>
                  <a:lnTo>
                    <a:pt x="881" y="1218"/>
                  </a:lnTo>
                  <a:lnTo>
                    <a:pt x="881" y="1218"/>
                  </a:lnTo>
                  <a:lnTo>
                    <a:pt x="852" y="1218"/>
                  </a:lnTo>
                  <a:lnTo>
                    <a:pt x="852" y="1218"/>
                  </a:lnTo>
                  <a:lnTo>
                    <a:pt x="851" y="1218"/>
                  </a:lnTo>
                  <a:lnTo>
                    <a:pt x="851" y="1218"/>
                  </a:lnTo>
                  <a:lnTo>
                    <a:pt x="851" y="1218"/>
                  </a:lnTo>
                  <a:lnTo>
                    <a:pt x="851" y="1218"/>
                  </a:lnTo>
                  <a:lnTo>
                    <a:pt x="851" y="1218"/>
                  </a:lnTo>
                  <a:lnTo>
                    <a:pt x="851" y="1218"/>
                  </a:lnTo>
                  <a:lnTo>
                    <a:pt x="851" y="1218"/>
                  </a:lnTo>
                  <a:lnTo>
                    <a:pt x="851" y="1219"/>
                  </a:lnTo>
                  <a:lnTo>
                    <a:pt x="851" y="1219"/>
                  </a:lnTo>
                  <a:lnTo>
                    <a:pt x="851" y="1219"/>
                  </a:lnTo>
                  <a:lnTo>
                    <a:pt x="851" y="1219"/>
                  </a:lnTo>
                  <a:lnTo>
                    <a:pt x="851" y="899"/>
                  </a:lnTo>
                  <a:lnTo>
                    <a:pt x="851" y="899"/>
                  </a:lnTo>
                  <a:lnTo>
                    <a:pt x="851" y="1220"/>
                  </a:lnTo>
                  <a:lnTo>
                    <a:pt x="850" y="1220"/>
                  </a:lnTo>
                  <a:lnTo>
                    <a:pt x="850" y="1220"/>
                  </a:lnTo>
                  <a:lnTo>
                    <a:pt x="849" y="1220"/>
                  </a:lnTo>
                  <a:lnTo>
                    <a:pt x="849" y="1220"/>
                  </a:lnTo>
                  <a:lnTo>
                    <a:pt x="848" y="1220"/>
                  </a:lnTo>
                  <a:lnTo>
                    <a:pt x="848" y="1220"/>
                  </a:lnTo>
                  <a:lnTo>
                    <a:pt x="848" y="1220"/>
                  </a:lnTo>
                  <a:lnTo>
                    <a:pt x="848" y="1220"/>
                  </a:lnTo>
                  <a:lnTo>
                    <a:pt x="848" y="1220"/>
                  </a:lnTo>
                  <a:lnTo>
                    <a:pt x="848" y="1220"/>
                  </a:lnTo>
                  <a:lnTo>
                    <a:pt x="848" y="1220"/>
                  </a:lnTo>
                  <a:lnTo>
                    <a:pt x="848"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4"/>
                  </a:lnTo>
                  <a:lnTo>
                    <a:pt x="847" y="1224"/>
                  </a:lnTo>
                  <a:lnTo>
                    <a:pt x="847" y="1226"/>
                  </a:lnTo>
                  <a:lnTo>
                    <a:pt x="846" y="1226"/>
                  </a:lnTo>
                  <a:lnTo>
                    <a:pt x="846" y="1226"/>
                  </a:lnTo>
                  <a:lnTo>
                    <a:pt x="845" y="1226"/>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9"/>
                  </a:lnTo>
                  <a:lnTo>
                    <a:pt x="845" y="1229"/>
                  </a:lnTo>
                  <a:lnTo>
                    <a:pt x="845" y="1230"/>
                  </a:lnTo>
                  <a:lnTo>
                    <a:pt x="838" y="1230"/>
                  </a:lnTo>
                  <a:lnTo>
                    <a:pt x="838" y="1230"/>
                  </a:lnTo>
                  <a:lnTo>
                    <a:pt x="837" y="1230"/>
                  </a:lnTo>
                  <a:lnTo>
                    <a:pt x="837"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3"/>
                  </a:lnTo>
                  <a:lnTo>
                    <a:pt x="836" y="1233"/>
                  </a:lnTo>
                  <a:lnTo>
                    <a:pt x="836" y="1233"/>
                  </a:lnTo>
                  <a:lnTo>
                    <a:pt x="836" y="1233"/>
                  </a:lnTo>
                  <a:lnTo>
                    <a:pt x="836" y="1236"/>
                  </a:lnTo>
                  <a:lnTo>
                    <a:pt x="835" y="1236"/>
                  </a:lnTo>
                  <a:lnTo>
                    <a:pt x="835" y="899"/>
                  </a:lnTo>
                  <a:lnTo>
                    <a:pt x="835" y="899"/>
                  </a:lnTo>
                  <a:lnTo>
                    <a:pt x="835" y="899"/>
                  </a:lnTo>
                  <a:lnTo>
                    <a:pt x="835" y="899"/>
                  </a:lnTo>
                  <a:lnTo>
                    <a:pt x="835" y="1236"/>
                  </a:lnTo>
                  <a:lnTo>
                    <a:pt x="829" y="1236"/>
                  </a:lnTo>
                  <a:lnTo>
                    <a:pt x="829"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1"/>
                  </a:lnTo>
                  <a:lnTo>
                    <a:pt x="828" y="1241"/>
                  </a:lnTo>
                  <a:lnTo>
                    <a:pt x="828" y="1242"/>
                  </a:lnTo>
                  <a:lnTo>
                    <a:pt x="828" y="1242"/>
                  </a:lnTo>
                  <a:lnTo>
                    <a:pt x="828" y="1242"/>
                  </a:lnTo>
                  <a:lnTo>
                    <a:pt x="828" y="1242"/>
                  </a:lnTo>
                  <a:lnTo>
                    <a:pt x="828" y="1242"/>
                  </a:lnTo>
                  <a:lnTo>
                    <a:pt x="828" y="1242"/>
                  </a:lnTo>
                  <a:lnTo>
                    <a:pt x="828" y="1242"/>
                  </a:lnTo>
                  <a:lnTo>
                    <a:pt x="827" y="1242"/>
                  </a:lnTo>
                  <a:lnTo>
                    <a:pt x="827" y="1243"/>
                  </a:lnTo>
                  <a:lnTo>
                    <a:pt x="827" y="1243"/>
                  </a:lnTo>
                  <a:lnTo>
                    <a:pt x="827" y="1243"/>
                  </a:lnTo>
                  <a:lnTo>
                    <a:pt x="827" y="1243"/>
                  </a:lnTo>
                  <a:lnTo>
                    <a:pt x="827" y="1245"/>
                  </a:lnTo>
                  <a:lnTo>
                    <a:pt x="819" y="1245"/>
                  </a:lnTo>
                  <a:lnTo>
                    <a:pt x="819" y="1245"/>
                  </a:lnTo>
                  <a:lnTo>
                    <a:pt x="813" y="1245"/>
                  </a:lnTo>
                  <a:lnTo>
                    <a:pt x="813" y="1245"/>
                  </a:lnTo>
                  <a:lnTo>
                    <a:pt x="811" y="1245"/>
                  </a:lnTo>
                  <a:lnTo>
                    <a:pt x="811" y="1245"/>
                  </a:lnTo>
                  <a:lnTo>
                    <a:pt x="810" y="1245"/>
                  </a:lnTo>
                  <a:lnTo>
                    <a:pt x="810" y="1245"/>
                  </a:lnTo>
                  <a:lnTo>
                    <a:pt x="808" y="1245"/>
                  </a:lnTo>
                  <a:lnTo>
                    <a:pt x="808" y="1245"/>
                  </a:lnTo>
                  <a:lnTo>
                    <a:pt x="806" y="1245"/>
                  </a:lnTo>
                  <a:lnTo>
                    <a:pt x="806" y="1245"/>
                  </a:lnTo>
                  <a:lnTo>
                    <a:pt x="805" y="1245"/>
                  </a:lnTo>
                  <a:lnTo>
                    <a:pt x="805" y="1245"/>
                  </a:lnTo>
                  <a:lnTo>
                    <a:pt x="804" y="1245"/>
                  </a:lnTo>
                  <a:lnTo>
                    <a:pt x="804" y="1245"/>
                  </a:lnTo>
                  <a:lnTo>
                    <a:pt x="803" y="1245"/>
                  </a:lnTo>
                  <a:lnTo>
                    <a:pt x="803" y="1245"/>
                  </a:lnTo>
                  <a:lnTo>
                    <a:pt x="802" y="1245"/>
                  </a:lnTo>
                  <a:lnTo>
                    <a:pt x="802" y="1245"/>
                  </a:lnTo>
                  <a:lnTo>
                    <a:pt x="802" y="1245"/>
                  </a:lnTo>
                  <a:lnTo>
                    <a:pt x="802" y="1245"/>
                  </a:lnTo>
                  <a:lnTo>
                    <a:pt x="802" y="1245"/>
                  </a:lnTo>
                  <a:lnTo>
                    <a:pt x="802" y="1245"/>
                  </a:lnTo>
                  <a:lnTo>
                    <a:pt x="802" y="1245"/>
                  </a:lnTo>
                  <a:lnTo>
                    <a:pt x="802" y="1245"/>
                  </a:lnTo>
                  <a:lnTo>
                    <a:pt x="801" y="1245"/>
                  </a:lnTo>
                  <a:lnTo>
                    <a:pt x="801" y="1245"/>
                  </a:lnTo>
                  <a:lnTo>
                    <a:pt x="801" y="1245"/>
                  </a:lnTo>
                  <a:lnTo>
                    <a:pt x="801" y="1245"/>
                  </a:lnTo>
                  <a:lnTo>
                    <a:pt x="801" y="1245"/>
                  </a:lnTo>
                  <a:lnTo>
                    <a:pt x="801" y="1245"/>
                  </a:lnTo>
                  <a:lnTo>
                    <a:pt x="801" y="1245"/>
                  </a:lnTo>
                  <a:lnTo>
                    <a:pt x="801" y="1245"/>
                  </a:lnTo>
                  <a:lnTo>
                    <a:pt x="801" y="1245"/>
                  </a:lnTo>
                  <a:lnTo>
                    <a:pt x="801" y="1246"/>
                  </a:lnTo>
                  <a:lnTo>
                    <a:pt x="801" y="1246"/>
                  </a:lnTo>
                  <a:lnTo>
                    <a:pt x="801" y="1246"/>
                  </a:lnTo>
                  <a:lnTo>
                    <a:pt x="800" y="1246"/>
                  </a:lnTo>
                  <a:lnTo>
                    <a:pt x="800" y="1246"/>
                  </a:lnTo>
                  <a:lnTo>
                    <a:pt x="800" y="1246"/>
                  </a:lnTo>
                  <a:lnTo>
                    <a:pt x="800" y="1246"/>
                  </a:lnTo>
                  <a:lnTo>
                    <a:pt x="800" y="1246"/>
                  </a:lnTo>
                  <a:lnTo>
                    <a:pt x="800" y="1246"/>
                  </a:lnTo>
                  <a:lnTo>
                    <a:pt x="800" y="1246"/>
                  </a:lnTo>
                  <a:lnTo>
                    <a:pt x="800" y="1247"/>
                  </a:lnTo>
                  <a:lnTo>
                    <a:pt x="800" y="1247"/>
                  </a:lnTo>
                  <a:lnTo>
                    <a:pt x="800" y="1247"/>
                  </a:lnTo>
                  <a:lnTo>
                    <a:pt x="800" y="1247"/>
                  </a:lnTo>
                  <a:lnTo>
                    <a:pt x="800" y="1248"/>
                  </a:lnTo>
                  <a:lnTo>
                    <a:pt x="795" y="1248"/>
                  </a:lnTo>
                  <a:lnTo>
                    <a:pt x="795" y="1248"/>
                  </a:lnTo>
                  <a:lnTo>
                    <a:pt x="794" y="1248"/>
                  </a:lnTo>
                  <a:lnTo>
                    <a:pt x="794" y="1248"/>
                  </a:lnTo>
                  <a:lnTo>
                    <a:pt x="794" y="1248"/>
                  </a:lnTo>
                  <a:lnTo>
                    <a:pt x="794"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2" y="1248"/>
                  </a:lnTo>
                  <a:lnTo>
                    <a:pt x="792" y="1250"/>
                  </a:lnTo>
                  <a:lnTo>
                    <a:pt x="792" y="1250"/>
                  </a:lnTo>
                  <a:lnTo>
                    <a:pt x="792" y="1250"/>
                  </a:lnTo>
                  <a:lnTo>
                    <a:pt x="792" y="1250"/>
                  </a:lnTo>
                  <a:lnTo>
                    <a:pt x="792" y="899"/>
                  </a:lnTo>
                  <a:lnTo>
                    <a:pt x="786" y="899"/>
                  </a:lnTo>
                  <a:lnTo>
                    <a:pt x="786" y="1252"/>
                  </a:lnTo>
                  <a:lnTo>
                    <a:pt x="782" y="1252"/>
                  </a:lnTo>
                  <a:lnTo>
                    <a:pt x="782" y="1252"/>
                  </a:lnTo>
                  <a:lnTo>
                    <a:pt x="781" y="1252"/>
                  </a:lnTo>
                  <a:lnTo>
                    <a:pt x="781" y="1252"/>
                  </a:lnTo>
                  <a:lnTo>
                    <a:pt x="779" y="1252"/>
                  </a:lnTo>
                  <a:lnTo>
                    <a:pt x="779" y="1252"/>
                  </a:lnTo>
                  <a:lnTo>
                    <a:pt x="778" y="1252"/>
                  </a:lnTo>
                  <a:lnTo>
                    <a:pt x="778" y="1252"/>
                  </a:lnTo>
                  <a:lnTo>
                    <a:pt x="778" y="1252"/>
                  </a:lnTo>
                  <a:lnTo>
                    <a:pt x="778" y="1252"/>
                  </a:lnTo>
                  <a:lnTo>
                    <a:pt x="778" y="1252"/>
                  </a:lnTo>
                  <a:lnTo>
                    <a:pt x="778" y="1252"/>
                  </a:lnTo>
                  <a:lnTo>
                    <a:pt x="778" y="1252"/>
                  </a:lnTo>
                  <a:lnTo>
                    <a:pt x="778" y="1252"/>
                  </a:lnTo>
                  <a:lnTo>
                    <a:pt x="777" y="1252"/>
                  </a:lnTo>
                  <a:lnTo>
                    <a:pt x="777" y="1252"/>
                  </a:lnTo>
                  <a:lnTo>
                    <a:pt x="777" y="1252"/>
                  </a:lnTo>
                  <a:lnTo>
                    <a:pt x="777" y="1252"/>
                  </a:lnTo>
                  <a:lnTo>
                    <a:pt x="777" y="1252"/>
                  </a:lnTo>
                  <a:lnTo>
                    <a:pt x="777" y="1252"/>
                  </a:lnTo>
                  <a:lnTo>
                    <a:pt x="777" y="1252"/>
                  </a:lnTo>
                  <a:lnTo>
                    <a:pt x="777" y="1253"/>
                  </a:lnTo>
                  <a:lnTo>
                    <a:pt x="768" y="1253"/>
                  </a:lnTo>
                  <a:lnTo>
                    <a:pt x="768" y="1253"/>
                  </a:lnTo>
                  <a:lnTo>
                    <a:pt x="768" y="1253"/>
                  </a:lnTo>
                  <a:lnTo>
                    <a:pt x="768" y="1256"/>
                  </a:lnTo>
                  <a:lnTo>
                    <a:pt x="768" y="1256"/>
                  </a:lnTo>
                  <a:lnTo>
                    <a:pt x="768"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3" y="1258"/>
                  </a:lnTo>
                  <a:lnTo>
                    <a:pt x="763" y="1258"/>
                  </a:lnTo>
                  <a:lnTo>
                    <a:pt x="760" y="1258"/>
                  </a:lnTo>
                  <a:lnTo>
                    <a:pt x="760" y="1258"/>
                  </a:lnTo>
                  <a:lnTo>
                    <a:pt x="759" y="1258"/>
                  </a:lnTo>
                  <a:lnTo>
                    <a:pt x="759" y="1258"/>
                  </a:lnTo>
                  <a:lnTo>
                    <a:pt x="758" y="1258"/>
                  </a:lnTo>
                  <a:lnTo>
                    <a:pt x="758" y="1258"/>
                  </a:lnTo>
                  <a:lnTo>
                    <a:pt x="757" y="1258"/>
                  </a:lnTo>
                  <a:lnTo>
                    <a:pt x="757" y="1258"/>
                  </a:lnTo>
                  <a:lnTo>
                    <a:pt x="756" y="1258"/>
                  </a:lnTo>
                  <a:lnTo>
                    <a:pt x="756" y="1258"/>
                  </a:lnTo>
                  <a:lnTo>
                    <a:pt x="756" y="1258"/>
                  </a:lnTo>
                  <a:lnTo>
                    <a:pt x="756" y="1258"/>
                  </a:lnTo>
                  <a:lnTo>
                    <a:pt x="755" y="1258"/>
                  </a:lnTo>
                  <a:lnTo>
                    <a:pt x="755" y="1258"/>
                  </a:lnTo>
                  <a:lnTo>
                    <a:pt x="754" y="1258"/>
                  </a:lnTo>
                  <a:lnTo>
                    <a:pt x="754" y="1258"/>
                  </a:lnTo>
                  <a:lnTo>
                    <a:pt x="754" y="1258"/>
                  </a:lnTo>
                  <a:lnTo>
                    <a:pt x="754" y="1258"/>
                  </a:lnTo>
                  <a:lnTo>
                    <a:pt x="754" y="1258"/>
                  </a:lnTo>
                  <a:lnTo>
                    <a:pt x="754" y="1258"/>
                  </a:lnTo>
                  <a:lnTo>
                    <a:pt x="753" y="1258"/>
                  </a:lnTo>
                  <a:lnTo>
                    <a:pt x="753" y="1258"/>
                  </a:lnTo>
                  <a:lnTo>
                    <a:pt x="753" y="1258"/>
                  </a:lnTo>
                  <a:lnTo>
                    <a:pt x="753"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899"/>
                  </a:lnTo>
                  <a:lnTo>
                    <a:pt x="752" y="899"/>
                  </a:lnTo>
                  <a:lnTo>
                    <a:pt x="752" y="1259"/>
                  </a:lnTo>
                  <a:lnTo>
                    <a:pt x="752" y="1259"/>
                  </a:lnTo>
                  <a:lnTo>
                    <a:pt x="752" y="1259"/>
                  </a:lnTo>
                  <a:lnTo>
                    <a:pt x="752" y="1259"/>
                  </a:lnTo>
                  <a:lnTo>
                    <a:pt x="752" y="1259"/>
                  </a:lnTo>
                  <a:lnTo>
                    <a:pt x="752" y="1259"/>
                  </a:lnTo>
                  <a:lnTo>
                    <a:pt x="752" y="1261"/>
                  </a:lnTo>
                  <a:lnTo>
                    <a:pt x="743" y="1261"/>
                  </a:lnTo>
                  <a:lnTo>
                    <a:pt x="743" y="1261"/>
                  </a:lnTo>
                  <a:lnTo>
                    <a:pt x="737" y="1261"/>
                  </a:lnTo>
                  <a:lnTo>
                    <a:pt x="737" y="1261"/>
                  </a:lnTo>
                  <a:lnTo>
                    <a:pt x="737" y="1261"/>
                  </a:lnTo>
                  <a:lnTo>
                    <a:pt x="737" y="1261"/>
                  </a:lnTo>
                  <a:lnTo>
                    <a:pt x="737" y="1261"/>
                  </a:lnTo>
                  <a:lnTo>
                    <a:pt x="737" y="1262"/>
                  </a:lnTo>
                  <a:lnTo>
                    <a:pt x="737" y="1262"/>
                  </a:lnTo>
                  <a:lnTo>
                    <a:pt x="737" y="1262"/>
                  </a:lnTo>
                  <a:lnTo>
                    <a:pt x="736" y="1262"/>
                  </a:lnTo>
                  <a:lnTo>
                    <a:pt x="736" y="1262"/>
                  </a:lnTo>
                  <a:lnTo>
                    <a:pt x="736" y="1262"/>
                  </a:lnTo>
                  <a:lnTo>
                    <a:pt x="736" y="1264"/>
                  </a:lnTo>
                  <a:lnTo>
                    <a:pt x="736" y="1264"/>
                  </a:lnTo>
                  <a:lnTo>
                    <a:pt x="736" y="1264"/>
                  </a:lnTo>
                  <a:lnTo>
                    <a:pt x="736" y="1264"/>
                  </a:lnTo>
                  <a:lnTo>
                    <a:pt x="736" y="1265"/>
                  </a:lnTo>
                  <a:lnTo>
                    <a:pt x="736" y="1265"/>
                  </a:lnTo>
                  <a:lnTo>
                    <a:pt x="736" y="1265"/>
                  </a:lnTo>
                  <a:lnTo>
                    <a:pt x="736" y="1265"/>
                  </a:lnTo>
                  <a:lnTo>
                    <a:pt x="736" y="1265"/>
                  </a:lnTo>
                  <a:lnTo>
                    <a:pt x="732" y="1265"/>
                  </a:lnTo>
                  <a:lnTo>
                    <a:pt x="732" y="1265"/>
                  </a:lnTo>
                  <a:lnTo>
                    <a:pt x="728" y="1265"/>
                  </a:lnTo>
                  <a:lnTo>
                    <a:pt x="728" y="1266"/>
                  </a:lnTo>
                  <a:lnTo>
                    <a:pt x="726" y="1266"/>
                  </a:lnTo>
                  <a:lnTo>
                    <a:pt x="726" y="1266"/>
                  </a:lnTo>
                  <a:lnTo>
                    <a:pt x="726" y="1266"/>
                  </a:lnTo>
                  <a:lnTo>
                    <a:pt x="726" y="1266"/>
                  </a:lnTo>
                  <a:lnTo>
                    <a:pt x="726" y="1266"/>
                  </a:lnTo>
                  <a:lnTo>
                    <a:pt x="726" y="1269"/>
                  </a:lnTo>
                  <a:lnTo>
                    <a:pt x="680" y="1269"/>
                  </a:lnTo>
                  <a:lnTo>
                    <a:pt x="680" y="1269"/>
                  </a:lnTo>
                  <a:lnTo>
                    <a:pt x="680" y="1269"/>
                  </a:lnTo>
                  <a:lnTo>
                    <a:pt x="680" y="1269"/>
                  </a:lnTo>
                  <a:lnTo>
                    <a:pt x="680" y="1269"/>
                  </a:lnTo>
                  <a:lnTo>
                    <a:pt x="680" y="1270"/>
                  </a:lnTo>
                  <a:lnTo>
                    <a:pt x="680" y="1270"/>
                  </a:lnTo>
                  <a:lnTo>
                    <a:pt x="680" y="1270"/>
                  </a:lnTo>
                  <a:lnTo>
                    <a:pt x="680" y="1270"/>
                  </a:lnTo>
                  <a:lnTo>
                    <a:pt x="680" y="1270"/>
                  </a:lnTo>
                  <a:lnTo>
                    <a:pt x="680" y="1270"/>
                  </a:lnTo>
                  <a:lnTo>
                    <a:pt x="680" y="1270"/>
                  </a:lnTo>
                  <a:lnTo>
                    <a:pt x="680" y="1270"/>
                  </a:lnTo>
                  <a:lnTo>
                    <a:pt x="680" y="1271"/>
                  </a:lnTo>
                  <a:lnTo>
                    <a:pt x="680" y="1271"/>
                  </a:lnTo>
                  <a:lnTo>
                    <a:pt x="680" y="1271"/>
                  </a:lnTo>
                  <a:lnTo>
                    <a:pt x="680" y="1271"/>
                  </a:lnTo>
                  <a:lnTo>
                    <a:pt x="680" y="1271"/>
                  </a:lnTo>
                  <a:lnTo>
                    <a:pt x="679" y="1271"/>
                  </a:lnTo>
                  <a:lnTo>
                    <a:pt x="679" y="1273"/>
                  </a:lnTo>
                  <a:lnTo>
                    <a:pt x="677" y="1273"/>
                  </a:lnTo>
                  <a:lnTo>
                    <a:pt x="677" y="1273"/>
                  </a:lnTo>
                  <a:lnTo>
                    <a:pt x="677" y="1273"/>
                  </a:lnTo>
                  <a:lnTo>
                    <a:pt x="677" y="1274"/>
                  </a:lnTo>
                  <a:lnTo>
                    <a:pt x="677" y="1274"/>
                  </a:lnTo>
                  <a:lnTo>
                    <a:pt x="677" y="1275"/>
                  </a:lnTo>
                  <a:lnTo>
                    <a:pt x="677" y="1275"/>
                  </a:lnTo>
                  <a:lnTo>
                    <a:pt x="677" y="1275"/>
                  </a:lnTo>
                  <a:lnTo>
                    <a:pt x="677" y="1275"/>
                  </a:lnTo>
                  <a:lnTo>
                    <a:pt x="677" y="1275"/>
                  </a:lnTo>
                  <a:lnTo>
                    <a:pt x="677" y="1275"/>
                  </a:lnTo>
                  <a:lnTo>
                    <a:pt x="677" y="899"/>
                  </a:lnTo>
                  <a:lnTo>
                    <a:pt x="677" y="899"/>
                  </a:lnTo>
                  <a:lnTo>
                    <a:pt x="677" y="899"/>
                  </a:lnTo>
                  <a:lnTo>
                    <a:pt x="677" y="899"/>
                  </a:lnTo>
                  <a:lnTo>
                    <a:pt x="677" y="1276"/>
                  </a:lnTo>
                  <a:lnTo>
                    <a:pt x="677" y="1276"/>
                  </a:lnTo>
                  <a:lnTo>
                    <a:pt x="677" y="1276"/>
                  </a:lnTo>
                  <a:lnTo>
                    <a:pt x="677" y="1276"/>
                  </a:lnTo>
                  <a:lnTo>
                    <a:pt x="677" y="1276"/>
                  </a:lnTo>
                  <a:lnTo>
                    <a:pt x="677" y="1276"/>
                  </a:lnTo>
                  <a:lnTo>
                    <a:pt x="677" y="1276"/>
                  </a:lnTo>
                  <a:lnTo>
                    <a:pt x="675" y="1276"/>
                  </a:lnTo>
                  <a:lnTo>
                    <a:pt x="675" y="1276"/>
                  </a:lnTo>
                  <a:lnTo>
                    <a:pt x="674" y="1276"/>
                  </a:lnTo>
                  <a:lnTo>
                    <a:pt x="674" y="1276"/>
                  </a:lnTo>
                  <a:lnTo>
                    <a:pt x="674" y="1276"/>
                  </a:lnTo>
                  <a:lnTo>
                    <a:pt x="674" y="1276"/>
                  </a:lnTo>
                  <a:lnTo>
                    <a:pt x="673" y="1276"/>
                  </a:lnTo>
                  <a:lnTo>
                    <a:pt x="673" y="1276"/>
                  </a:lnTo>
                  <a:lnTo>
                    <a:pt x="673" y="1276"/>
                  </a:lnTo>
                  <a:lnTo>
                    <a:pt x="673" y="1276"/>
                  </a:lnTo>
                  <a:lnTo>
                    <a:pt x="673" y="1276"/>
                  </a:lnTo>
                  <a:lnTo>
                    <a:pt x="673" y="1276"/>
                  </a:lnTo>
                  <a:lnTo>
                    <a:pt x="673" y="1276"/>
                  </a:lnTo>
                  <a:lnTo>
                    <a:pt x="673" y="899"/>
                  </a:lnTo>
                  <a:lnTo>
                    <a:pt x="663" y="899"/>
                  </a:lnTo>
                  <a:lnTo>
                    <a:pt x="663" y="899"/>
                  </a:lnTo>
                  <a:lnTo>
                    <a:pt x="663" y="899"/>
                  </a:lnTo>
                  <a:lnTo>
                    <a:pt x="663" y="1278"/>
                  </a:lnTo>
                  <a:lnTo>
                    <a:pt x="653" y="1278"/>
                  </a:lnTo>
                  <a:lnTo>
                    <a:pt x="653" y="1278"/>
                  </a:lnTo>
                  <a:lnTo>
                    <a:pt x="651" y="1278"/>
                  </a:lnTo>
                  <a:lnTo>
                    <a:pt x="651" y="1278"/>
                  </a:lnTo>
                  <a:lnTo>
                    <a:pt x="650" y="1278"/>
                  </a:lnTo>
                  <a:lnTo>
                    <a:pt x="650" y="1278"/>
                  </a:lnTo>
                  <a:lnTo>
                    <a:pt x="649" y="1278"/>
                  </a:lnTo>
                  <a:lnTo>
                    <a:pt x="649" y="1278"/>
                  </a:lnTo>
                  <a:lnTo>
                    <a:pt x="649" y="1278"/>
                  </a:lnTo>
                  <a:lnTo>
                    <a:pt x="649" y="1278"/>
                  </a:lnTo>
                  <a:lnTo>
                    <a:pt x="649" y="1278"/>
                  </a:lnTo>
                  <a:lnTo>
                    <a:pt x="649" y="1278"/>
                  </a:lnTo>
                  <a:lnTo>
                    <a:pt x="649" y="1278"/>
                  </a:lnTo>
                  <a:lnTo>
                    <a:pt x="649" y="1278"/>
                  </a:lnTo>
                  <a:lnTo>
                    <a:pt x="649" y="1278"/>
                  </a:lnTo>
                  <a:lnTo>
                    <a:pt x="649" y="1280"/>
                  </a:lnTo>
                  <a:lnTo>
                    <a:pt x="649" y="1280"/>
                  </a:lnTo>
                  <a:lnTo>
                    <a:pt x="649" y="1280"/>
                  </a:lnTo>
                  <a:lnTo>
                    <a:pt x="649" y="1280"/>
                  </a:lnTo>
                  <a:lnTo>
                    <a:pt x="649" y="1281"/>
                  </a:lnTo>
                  <a:lnTo>
                    <a:pt x="629" y="1281"/>
                  </a:lnTo>
                  <a:lnTo>
                    <a:pt x="629" y="1281"/>
                  </a:lnTo>
                  <a:lnTo>
                    <a:pt x="616" y="1281"/>
                  </a:lnTo>
                  <a:lnTo>
                    <a:pt x="616" y="1281"/>
                  </a:lnTo>
                  <a:lnTo>
                    <a:pt x="612" y="1281"/>
                  </a:lnTo>
                  <a:lnTo>
                    <a:pt x="612" y="1281"/>
                  </a:lnTo>
                  <a:lnTo>
                    <a:pt x="610" y="1281"/>
                  </a:lnTo>
                  <a:lnTo>
                    <a:pt x="610" y="1281"/>
                  </a:lnTo>
                  <a:lnTo>
                    <a:pt x="608" y="1281"/>
                  </a:lnTo>
                  <a:lnTo>
                    <a:pt x="608" y="1281"/>
                  </a:lnTo>
                  <a:lnTo>
                    <a:pt x="607" y="1281"/>
                  </a:lnTo>
                  <a:lnTo>
                    <a:pt x="607" y="1281"/>
                  </a:lnTo>
                  <a:lnTo>
                    <a:pt x="607" y="1281"/>
                  </a:lnTo>
                  <a:lnTo>
                    <a:pt x="607" y="1281"/>
                  </a:lnTo>
                  <a:lnTo>
                    <a:pt x="607" y="1281"/>
                  </a:lnTo>
                  <a:lnTo>
                    <a:pt x="607" y="1281"/>
                  </a:lnTo>
                  <a:lnTo>
                    <a:pt x="607" y="1281"/>
                  </a:lnTo>
                  <a:lnTo>
                    <a:pt x="607" y="1281"/>
                  </a:lnTo>
                  <a:lnTo>
                    <a:pt x="606" y="1281"/>
                  </a:lnTo>
                  <a:lnTo>
                    <a:pt x="606" y="1281"/>
                  </a:lnTo>
                  <a:lnTo>
                    <a:pt x="606" y="1281"/>
                  </a:lnTo>
                  <a:lnTo>
                    <a:pt x="606" y="1281"/>
                  </a:lnTo>
                  <a:lnTo>
                    <a:pt x="606" y="1281"/>
                  </a:lnTo>
                  <a:lnTo>
                    <a:pt x="606" y="1281"/>
                  </a:lnTo>
                  <a:lnTo>
                    <a:pt x="606" y="1281"/>
                  </a:lnTo>
                  <a:lnTo>
                    <a:pt x="606" y="1281"/>
                  </a:lnTo>
                  <a:lnTo>
                    <a:pt x="606" y="1281"/>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3"/>
                  </a:lnTo>
                  <a:lnTo>
                    <a:pt x="605" y="1283"/>
                  </a:lnTo>
                  <a:lnTo>
                    <a:pt x="605" y="1284"/>
                  </a:lnTo>
                  <a:lnTo>
                    <a:pt x="605" y="1284"/>
                  </a:lnTo>
                  <a:lnTo>
                    <a:pt x="605" y="1284"/>
                  </a:lnTo>
                  <a:lnTo>
                    <a:pt x="605" y="1284"/>
                  </a:lnTo>
                  <a:lnTo>
                    <a:pt x="605" y="1285"/>
                  </a:lnTo>
                  <a:lnTo>
                    <a:pt x="602" y="1285"/>
                  </a:lnTo>
                  <a:lnTo>
                    <a:pt x="602" y="1285"/>
                  </a:lnTo>
                  <a:lnTo>
                    <a:pt x="600" y="1285"/>
                  </a:lnTo>
                  <a:lnTo>
                    <a:pt x="600"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7"/>
                  </a:lnTo>
                  <a:lnTo>
                    <a:pt x="598" y="1287"/>
                  </a:lnTo>
                  <a:lnTo>
                    <a:pt x="598" y="1287"/>
                  </a:lnTo>
                  <a:lnTo>
                    <a:pt x="597" y="1287"/>
                  </a:lnTo>
                  <a:lnTo>
                    <a:pt x="597" y="1288"/>
                  </a:lnTo>
                  <a:lnTo>
                    <a:pt x="596" y="1288"/>
                  </a:lnTo>
                  <a:lnTo>
                    <a:pt x="596" y="1288"/>
                  </a:lnTo>
                  <a:lnTo>
                    <a:pt x="595" y="1288"/>
                  </a:lnTo>
                  <a:lnTo>
                    <a:pt x="595" y="1289"/>
                  </a:lnTo>
                  <a:lnTo>
                    <a:pt x="595" y="1289"/>
                  </a:lnTo>
                  <a:lnTo>
                    <a:pt x="595" y="1289"/>
                  </a:lnTo>
                  <a:lnTo>
                    <a:pt x="594" y="1289"/>
                  </a:lnTo>
                  <a:lnTo>
                    <a:pt x="594" y="1290"/>
                  </a:lnTo>
                  <a:lnTo>
                    <a:pt x="592" y="1290"/>
                  </a:lnTo>
                  <a:lnTo>
                    <a:pt x="592" y="1290"/>
                  </a:lnTo>
                  <a:lnTo>
                    <a:pt x="591" y="1290"/>
                  </a:lnTo>
                  <a:lnTo>
                    <a:pt x="591" y="1290"/>
                  </a:lnTo>
                  <a:lnTo>
                    <a:pt x="590" y="1290"/>
                  </a:lnTo>
                  <a:lnTo>
                    <a:pt x="590" y="1290"/>
                  </a:lnTo>
                  <a:lnTo>
                    <a:pt x="589" y="1290"/>
                  </a:lnTo>
                  <a:lnTo>
                    <a:pt x="589" y="1290"/>
                  </a:lnTo>
                  <a:lnTo>
                    <a:pt x="588" y="1290"/>
                  </a:lnTo>
                  <a:lnTo>
                    <a:pt x="588" y="1290"/>
                  </a:lnTo>
                  <a:lnTo>
                    <a:pt x="588" y="1290"/>
                  </a:lnTo>
                  <a:lnTo>
                    <a:pt x="588" y="1290"/>
                  </a:lnTo>
                  <a:lnTo>
                    <a:pt x="587" y="1290"/>
                  </a:lnTo>
                  <a:lnTo>
                    <a:pt x="587" y="1290"/>
                  </a:lnTo>
                  <a:lnTo>
                    <a:pt x="587" y="1290"/>
                  </a:lnTo>
                  <a:lnTo>
                    <a:pt x="587" y="1290"/>
                  </a:lnTo>
                  <a:lnTo>
                    <a:pt x="587" y="1290"/>
                  </a:lnTo>
                  <a:lnTo>
                    <a:pt x="587"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1"/>
                  </a:lnTo>
                  <a:lnTo>
                    <a:pt x="582" y="1291"/>
                  </a:lnTo>
                  <a:lnTo>
                    <a:pt x="582" y="1291"/>
                  </a:lnTo>
                  <a:lnTo>
                    <a:pt x="582" y="1291"/>
                  </a:lnTo>
                  <a:lnTo>
                    <a:pt x="582" y="1292"/>
                  </a:lnTo>
                  <a:lnTo>
                    <a:pt x="582" y="1292"/>
                  </a:lnTo>
                  <a:lnTo>
                    <a:pt x="582" y="1292"/>
                  </a:lnTo>
                  <a:lnTo>
                    <a:pt x="582" y="1292"/>
                  </a:lnTo>
                  <a:lnTo>
                    <a:pt x="582" y="1292"/>
                  </a:lnTo>
                  <a:lnTo>
                    <a:pt x="581" y="1292"/>
                  </a:lnTo>
                  <a:lnTo>
                    <a:pt x="581" y="1292"/>
                  </a:lnTo>
                  <a:lnTo>
                    <a:pt x="580" y="1292"/>
                  </a:lnTo>
                  <a:lnTo>
                    <a:pt x="580" y="1292"/>
                  </a:lnTo>
                  <a:lnTo>
                    <a:pt x="579" y="1292"/>
                  </a:lnTo>
                  <a:lnTo>
                    <a:pt x="579" y="1292"/>
                  </a:lnTo>
                  <a:lnTo>
                    <a:pt x="576" y="1292"/>
                  </a:lnTo>
                  <a:lnTo>
                    <a:pt x="576" y="1292"/>
                  </a:lnTo>
                  <a:lnTo>
                    <a:pt x="574" y="1292"/>
                  </a:lnTo>
                  <a:lnTo>
                    <a:pt x="574"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3"/>
                  </a:lnTo>
                  <a:lnTo>
                    <a:pt x="554" y="1293"/>
                  </a:lnTo>
                  <a:lnTo>
                    <a:pt x="554" y="1293"/>
                  </a:lnTo>
                  <a:lnTo>
                    <a:pt x="554" y="1293"/>
                  </a:lnTo>
                  <a:lnTo>
                    <a:pt x="554" y="1294"/>
                  </a:lnTo>
                  <a:lnTo>
                    <a:pt x="551" y="1294"/>
                  </a:lnTo>
                  <a:lnTo>
                    <a:pt x="551" y="1294"/>
                  </a:lnTo>
                  <a:lnTo>
                    <a:pt x="550" y="1294"/>
                  </a:lnTo>
                  <a:lnTo>
                    <a:pt x="550"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899"/>
                  </a:lnTo>
                  <a:lnTo>
                    <a:pt x="548" y="899"/>
                  </a:lnTo>
                  <a:lnTo>
                    <a:pt x="548" y="899"/>
                  </a:lnTo>
                  <a:lnTo>
                    <a:pt x="548" y="899"/>
                  </a:lnTo>
                  <a:lnTo>
                    <a:pt x="548" y="899"/>
                  </a:lnTo>
                  <a:lnTo>
                    <a:pt x="548" y="899"/>
                  </a:lnTo>
                  <a:lnTo>
                    <a:pt x="548" y="1295"/>
                  </a:lnTo>
                  <a:lnTo>
                    <a:pt x="548" y="1295"/>
                  </a:lnTo>
                  <a:lnTo>
                    <a:pt x="548" y="899"/>
                  </a:lnTo>
                  <a:lnTo>
                    <a:pt x="548" y="899"/>
                  </a:lnTo>
                  <a:lnTo>
                    <a:pt x="548" y="899"/>
                  </a:lnTo>
                  <a:lnTo>
                    <a:pt x="548" y="899"/>
                  </a:lnTo>
                  <a:lnTo>
                    <a:pt x="548" y="1295"/>
                  </a:lnTo>
                  <a:lnTo>
                    <a:pt x="548" y="1295"/>
                  </a:lnTo>
                  <a:lnTo>
                    <a:pt x="548" y="1295"/>
                  </a:lnTo>
                  <a:lnTo>
                    <a:pt x="548" y="1295"/>
                  </a:lnTo>
                  <a:lnTo>
                    <a:pt x="548" y="899"/>
                  </a:lnTo>
                  <a:lnTo>
                    <a:pt x="548" y="899"/>
                  </a:lnTo>
                  <a:lnTo>
                    <a:pt x="548" y="899"/>
                  </a:lnTo>
                  <a:lnTo>
                    <a:pt x="548" y="899"/>
                  </a:lnTo>
                  <a:lnTo>
                    <a:pt x="548" y="899"/>
                  </a:lnTo>
                  <a:lnTo>
                    <a:pt x="548" y="899"/>
                  </a:lnTo>
                  <a:lnTo>
                    <a:pt x="548" y="1297"/>
                  </a:lnTo>
                  <a:lnTo>
                    <a:pt x="548" y="1297"/>
                  </a:lnTo>
                  <a:lnTo>
                    <a:pt x="548" y="1297"/>
                  </a:lnTo>
                  <a:lnTo>
                    <a:pt x="548" y="1297"/>
                  </a:lnTo>
                  <a:lnTo>
                    <a:pt x="548" y="1298"/>
                  </a:lnTo>
                  <a:lnTo>
                    <a:pt x="538" y="1298"/>
                  </a:lnTo>
                  <a:lnTo>
                    <a:pt x="538" y="1298"/>
                  </a:lnTo>
                  <a:lnTo>
                    <a:pt x="534" y="1298"/>
                  </a:lnTo>
                  <a:lnTo>
                    <a:pt x="534" y="1298"/>
                  </a:lnTo>
                  <a:lnTo>
                    <a:pt x="533" y="1298"/>
                  </a:lnTo>
                  <a:lnTo>
                    <a:pt x="533" y="1298"/>
                  </a:lnTo>
                  <a:lnTo>
                    <a:pt x="532" y="1298"/>
                  </a:lnTo>
                  <a:lnTo>
                    <a:pt x="532" y="1298"/>
                  </a:lnTo>
                  <a:lnTo>
                    <a:pt x="532" y="1298"/>
                  </a:lnTo>
                  <a:lnTo>
                    <a:pt x="532" y="1298"/>
                  </a:lnTo>
                  <a:lnTo>
                    <a:pt x="531" y="1298"/>
                  </a:lnTo>
                  <a:lnTo>
                    <a:pt x="531" y="1298"/>
                  </a:lnTo>
                  <a:lnTo>
                    <a:pt x="531" y="1298"/>
                  </a:lnTo>
                  <a:lnTo>
                    <a:pt x="531" y="1298"/>
                  </a:lnTo>
                  <a:lnTo>
                    <a:pt x="530" y="1298"/>
                  </a:lnTo>
                  <a:lnTo>
                    <a:pt x="530" y="1298"/>
                  </a:lnTo>
                  <a:lnTo>
                    <a:pt x="530" y="1298"/>
                  </a:lnTo>
                  <a:lnTo>
                    <a:pt x="530" y="1298"/>
                  </a:lnTo>
                  <a:lnTo>
                    <a:pt x="530" y="1298"/>
                  </a:lnTo>
                  <a:lnTo>
                    <a:pt x="530" y="1298"/>
                  </a:lnTo>
                  <a:lnTo>
                    <a:pt x="530" y="1298"/>
                  </a:lnTo>
                  <a:lnTo>
                    <a:pt x="530" y="1298"/>
                  </a:lnTo>
                  <a:lnTo>
                    <a:pt x="530" y="1298"/>
                  </a:lnTo>
                  <a:lnTo>
                    <a:pt x="530" y="1299"/>
                  </a:lnTo>
                  <a:lnTo>
                    <a:pt x="529" y="1299"/>
                  </a:lnTo>
                  <a:lnTo>
                    <a:pt x="529" y="1299"/>
                  </a:lnTo>
                  <a:lnTo>
                    <a:pt x="529" y="1299"/>
                  </a:lnTo>
                  <a:lnTo>
                    <a:pt x="529" y="1300"/>
                  </a:lnTo>
                  <a:lnTo>
                    <a:pt x="528" y="1300"/>
                  </a:lnTo>
                  <a:lnTo>
                    <a:pt x="528" y="1300"/>
                  </a:lnTo>
                  <a:lnTo>
                    <a:pt x="527" y="1300"/>
                  </a:lnTo>
                  <a:lnTo>
                    <a:pt x="527" y="1300"/>
                  </a:lnTo>
                  <a:lnTo>
                    <a:pt x="527" y="1300"/>
                  </a:lnTo>
                  <a:lnTo>
                    <a:pt x="527" y="899"/>
                  </a:lnTo>
                  <a:lnTo>
                    <a:pt x="527" y="899"/>
                  </a:lnTo>
                  <a:lnTo>
                    <a:pt x="527" y="1300"/>
                  </a:lnTo>
                  <a:lnTo>
                    <a:pt x="527" y="1300"/>
                  </a:lnTo>
                  <a:lnTo>
                    <a:pt x="527" y="899"/>
                  </a:lnTo>
                  <a:lnTo>
                    <a:pt x="527" y="899"/>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2"/>
                  </a:lnTo>
                  <a:lnTo>
                    <a:pt x="526" y="1302"/>
                  </a:lnTo>
                  <a:lnTo>
                    <a:pt x="526" y="1302"/>
                  </a:lnTo>
                  <a:lnTo>
                    <a:pt x="526" y="1302"/>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899"/>
                  </a:lnTo>
                  <a:lnTo>
                    <a:pt x="526"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899"/>
                  </a:lnTo>
                  <a:lnTo>
                    <a:pt x="525" y="899"/>
                  </a:lnTo>
                  <a:lnTo>
                    <a:pt x="525" y="899"/>
                  </a:lnTo>
                  <a:lnTo>
                    <a:pt x="525" y="899"/>
                  </a:lnTo>
                  <a:lnTo>
                    <a:pt x="525" y="899"/>
                  </a:lnTo>
                  <a:lnTo>
                    <a:pt x="522" y="899"/>
                  </a:lnTo>
                  <a:lnTo>
                    <a:pt x="522" y="1306"/>
                  </a:lnTo>
                  <a:lnTo>
                    <a:pt x="521" y="1306"/>
                  </a:lnTo>
                  <a:lnTo>
                    <a:pt x="521" y="899"/>
                  </a:lnTo>
                  <a:lnTo>
                    <a:pt x="520" y="899"/>
                  </a:lnTo>
                  <a:lnTo>
                    <a:pt x="520" y="899"/>
                  </a:lnTo>
                  <a:lnTo>
                    <a:pt x="520" y="899"/>
                  </a:lnTo>
                  <a:lnTo>
                    <a:pt x="520" y="899"/>
                  </a:lnTo>
                  <a:lnTo>
                    <a:pt x="519" y="899"/>
                  </a:lnTo>
                  <a:lnTo>
                    <a:pt x="519" y="899"/>
                  </a:lnTo>
                  <a:lnTo>
                    <a:pt x="519" y="899"/>
                  </a:lnTo>
                  <a:lnTo>
                    <a:pt x="519" y="899"/>
                  </a:lnTo>
                  <a:lnTo>
                    <a:pt x="519" y="899"/>
                  </a:lnTo>
                  <a:lnTo>
                    <a:pt x="519" y="899"/>
                  </a:lnTo>
                  <a:lnTo>
                    <a:pt x="519" y="899"/>
                  </a:lnTo>
                  <a:lnTo>
                    <a:pt x="519" y="1306"/>
                  </a:lnTo>
                  <a:lnTo>
                    <a:pt x="519" y="1306"/>
                  </a:lnTo>
                  <a:lnTo>
                    <a:pt x="519" y="899"/>
                  </a:lnTo>
                  <a:lnTo>
                    <a:pt x="519" y="899"/>
                  </a:lnTo>
                  <a:lnTo>
                    <a:pt x="519" y="899"/>
                  </a:lnTo>
                  <a:lnTo>
                    <a:pt x="519" y="899"/>
                  </a:lnTo>
                  <a:lnTo>
                    <a:pt x="519" y="1307"/>
                  </a:lnTo>
                  <a:lnTo>
                    <a:pt x="519" y="1307"/>
                  </a:lnTo>
                  <a:lnTo>
                    <a:pt x="519" y="1307"/>
                  </a:lnTo>
                  <a:lnTo>
                    <a:pt x="519" y="1307"/>
                  </a:lnTo>
                  <a:lnTo>
                    <a:pt x="519" y="1307"/>
                  </a:lnTo>
                  <a:lnTo>
                    <a:pt x="519" y="1307"/>
                  </a:lnTo>
                  <a:lnTo>
                    <a:pt x="519" y="899"/>
                  </a:lnTo>
                  <a:lnTo>
                    <a:pt x="519" y="899"/>
                  </a:lnTo>
                  <a:lnTo>
                    <a:pt x="519" y="899"/>
                  </a:lnTo>
                  <a:lnTo>
                    <a:pt x="519" y="899"/>
                  </a:lnTo>
                  <a:lnTo>
                    <a:pt x="519" y="899"/>
                  </a:lnTo>
                  <a:lnTo>
                    <a:pt x="519" y="899"/>
                  </a:lnTo>
                  <a:lnTo>
                    <a:pt x="519" y="1308"/>
                  </a:lnTo>
                  <a:lnTo>
                    <a:pt x="519" y="1308"/>
                  </a:lnTo>
                  <a:lnTo>
                    <a:pt x="519" y="1308"/>
                  </a:lnTo>
                  <a:lnTo>
                    <a:pt x="514" y="1308"/>
                  </a:lnTo>
                  <a:lnTo>
                    <a:pt x="514" y="1308"/>
                  </a:lnTo>
                  <a:lnTo>
                    <a:pt x="512" y="1308"/>
                  </a:lnTo>
                  <a:lnTo>
                    <a:pt x="512" y="1308"/>
                  </a:lnTo>
                  <a:lnTo>
                    <a:pt x="511" y="1308"/>
                  </a:lnTo>
                  <a:lnTo>
                    <a:pt x="511" y="1308"/>
                  </a:lnTo>
                  <a:lnTo>
                    <a:pt x="511" y="1308"/>
                  </a:lnTo>
                  <a:lnTo>
                    <a:pt x="511" y="1308"/>
                  </a:lnTo>
                  <a:lnTo>
                    <a:pt x="511" y="1308"/>
                  </a:lnTo>
                  <a:lnTo>
                    <a:pt x="511" y="1308"/>
                  </a:lnTo>
                  <a:lnTo>
                    <a:pt x="511" y="1308"/>
                  </a:lnTo>
                  <a:lnTo>
                    <a:pt x="511" y="1309"/>
                  </a:lnTo>
                  <a:lnTo>
                    <a:pt x="511" y="1309"/>
                  </a:lnTo>
                  <a:lnTo>
                    <a:pt x="511" y="1309"/>
                  </a:lnTo>
                  <a:lnTo>
                    <a:pt x="511" y="1309"/>
                  </a:lnTo>
                  <a:lnTo>
                    <a:pt x="511" y="1312"/>
                  </a:lnTo>
                  <a:lnTo>
                    <a:pt x="510" y="1312"/>
                  </a:lnTo>
                  <a:lnTo>
                    <a:pt x="510" y="1314"/>
                  </a:lnTo>
                  <a:lnTo>
                    <a:pt x="510" y="1314"/>
                  </a:lnTo>
                  <a:lnTo>
                    <a:pt x="510" y="1314"/>
                  </a:lnTo>
                  <a:lnTo>
                    <a:pt x="510" y="1314"/>
                  </a:lnTo>
                  <a:lnTo>
                    <a:pt x="510" y="1314"/>
                  </a:lnTo>
                  <a:lnTo>
                    <a:pt x="477" y="1314"/>
                  </a:lnTo>
                  <a:lnTo>
                    <a:pt x="477" y="899"/>
                  </a:lnTo>
                  <a:lnTo>
                    <a:pt x="477" y="899"/>
                  </a:lnTo>
                  <a:lnTo>
                    <a:pt x="477" y="1315"/>
                  </a:lnTo>
                  <a:lnTo>
                    <a:pt x="477" y="1315"/>
                  </a:lnTo>
                  <a:lnTo>
                    <a:pt x="477" y="1315"/>
                  </a:lnTo>
                  <a:lnTo>
                    <a:pt x="475" y="1315"/>
                  </a:lnTo>
                  <a:lnTo>
                    <a:pt x="475" y="1316"/>
                  </a:lnTo>
                  <a:lnTo>
                    <a:pt x="474" y="1316"/>
                  </a:lnTo>
                  <a:lnTo>
                    <a:pt x="474" y="1317"/>
                  </a:lnTo>
                  <a:lnTo>
                    <a:pt x="472" y="1317"/>
                  </a:lnTo>
                  <a:lnTo>
                    <a:pt x="472" y="1317"/>
                  </a:lnTo>
                  <a:lnTo>
                    <a:pt x="472" y="1317"/>
                  </a:lnTo>
                  <a:lnTo>
                    <a:pt x="472" y="1317"/>
                  </a:lnTo>
                  <a:lnTo>
                    <a:pt x="471" y="1317"/>
                  </a:lnTo>
                  <a:lnTo>
                    <a:pt x="471" y="1317"/>
                  </a:lnTo>
                  <a:lnTo>
                    <a:pt x="471" y="1317"/>
                  </a:lnTo>
                  <a:lnTo>
                    <a:pt x="471" y="1317"/>
                  </a:lnTo>
                  <a:lnTo>
                    <a:pt x="471" y="1317"/>
                  </a:lnTo>
                  <a:lnTo>
                    <a:pt x="471" y="1317"/>
                  </a:lnTo>
                  <a:lnTo>
                    <a:pt x="471" y="1317"/>
                  </a:lnTo>
                  <a:lnTo>
                    <a:pt x="471" y="1317"/>
                  </a:lnTo>
                  <a:lnTo>
                    <a:pt x="470" y="1317"/>
                  </a:lnTo>
                  <a:lnTo>
                    <a:pt x="470" y="1317"/>
                  </a:lnTo>
                  <a:lnTo>
                    <a:pt x="470" y="1317"/>
                  </a:lnTo>
                  <a:lnTo>
                    <a:pt x="470" y="1317"/>
                  </a:lnTo>
                  <a:lnTo>
                    <a:pt x="470" y="1317"/>
                  </a:lnTo>
                  <a:lnTo>
                    <a:pt x="470" y="1318"/>
                  </a:lnTo>
                  <a:lnTo>
                    <a:pt x="464" y="1318"/>
                  </a:lnTo>
                  <a:lnTo>
                    <a:pt x="464" y="1318"/>
                  </a:lnTo>
                  <a:lnTo>
                    <a:pt x="463" y="1318"/>
                  </a:lnTo>
                  <a:lnTo>
                    <a:pt x="463" y="1318"/>
                  </a:lnTo>
                  <a:lnTo>
                    <a:pt x="462" y="1318"/>
                  </a:lnTo>
                  <a:lnTo>
                    <a:pt x="462" y="1318"/>
                  </a:lnTo>
                  <a:lnTo>
                    <a:pt x="461" y="1318"/>
                  </a:lnTo>
                  <a:lnTo>
                    <a:pt x="461" y="1318"/>
                  </a:lnTo>
                  <a:lnTo>
                    <a:pt x="460" y="1318"/>
                  </a:lnTo>
                  <a:lnTo>
                    <a:pt x="460" y="1318"/>
                  </a:lnTo>
                  <a:lnTo>
                    <a:pt x="460" y="1318"/>
                  </a:lnTo>
                  <a:lnTo>
                    <a:pt x="460" y="1318"/>
                  </a:lnTo>
                  <a:lnTo>
                    <a:pt x="459" y="1318"/>
                  </a:lnTo>
                  <a:lnTo>
                    <a:pt x="459"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22"/>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6"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5"/>
                  </a:lnTo>
                  <a:lnTo>
                    <a:pt x="451" y="1325"/>
                  </a:lnTo>
                  <a:lnTo>
                    <a:pt x="451" y="1325"/>
                  </a:lnTo>
                  <a:lnTo>
                    <a:pt x="450" y="1325"/>
                  </a:lnTo>
                  <a:lnTo>
                    <a:pt x="450" y="1325"/>
                  </a:lnTo>
                  <a:lnTo>
                    <a:pt x="449" y="1325"/>
                  </a:lnTo>
                  <a:lnTo>
                    <a:pt x="449"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7" y="1325"/>
                  </a:lnTo>
                  <a:lnTo>
                    <a:pt x="447" y="1325"/>
                  </a:lnTo>
                  <a:lnTo>
                    <a:pt x="447" y="1325"/>
                  </a:lnTo>
                  <a:lnTo>
                    <a:pt x="447" y="1327"/>
                  </a:lnTo>
                  <a:lnTo>
                    <a:pt x="439" y="1327"/>
                  </a:lnTo>
                  <a:lnTo>
                    <a:pt x="439" y="1327"/>
                  </a:lnTo>
                  <a:lnTo>
                    <a:pt x="436" y="1327"/>
                  </a:lnTo>
                  <a:lnTo>
                    <a:pt x="436" y="1327"/>
                  </a:lnTo>
                  <a:lnTo>
                    <a:pt x="433" y="1327"/>
                  </a:lnTo>
                  <a:lnTo>
                    <a:pt x="433" y="1327"/>
                  </a:lnTo>
                  <a:lnTo>
                    <a:pt x="431" y="1327"/>
                  </a:lnTo>
                  <a:lnTo>
                    <a:pt x="431"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9"/>
                  </a:lnTo>
                  <a:lnTo>
                    <a:pt x="430" y="1329"/>
                  </a:lnTo>
                  <a:lnTo>
                    <a:pt x="430" y="1330"/>
                  </a:lnTo>
                  <a:lnTo>
                    <a:pt x="430" y="1330"/>
                  </a:lnTo>
                  <a:lnTo>
                    <a:pt x="430" y="1330"/>
                  </a:lnTo>
                  <a:lnTo>
                    <a:pt x="430" y="1330"/>
                  </a:lnTo>
                  <a:lnTo>
                    <a:pt x="430" y="1331"/>
                  </a:lnTo>
                  <a:lnTo>
                    <a:pt x="430" y="1331"/>
                  </a:lnTo>
                  <a:lnTo>
                    <a:pt x="430" y="1331"/>
                  </a:lnTo>
                  <a:lnTo>
                    <a:pt x="424" y="1331"/>
                  </a:lnTo>
                  <a:lnTo>
                    <a:pt x="424" y="1331"/>
                  </a:lnTo>
                  <a:lnTo>
                    <a:pt x="418" y="1331"/>
                  </a:lnTo>
                  <a:lnTo>
                    <a:pt x="418" y="1331"/>
                  </a:lnTo>
                  <a:lnTo>
                    <a:pt x="415" y="1331"/>
                  </a:lnTo>
                  <a:lnTo>
                    <a:pt x="415" y="1331"/>
                  </a:lnTo>
                  <a:lnTo>
                    <a:pt x="413" y="1331"/>
                  </a:lnTo>
                  <a:lnTo>
                    <a:pt x="413" y="1331"/>
                  </a:lnTo>
                  <a:lnTo>
                    <a:pt x="412" y="1331"/>
                  </a:lnTo>
                  <a:lnTo>
                    <a:pt x="412" y="1331"/>
                  </a:lnTo>
                  <a:lnTo>
                    <a:pt x="410" y="1331"/>
                  </a:lnTo>
                  <a:lnTo>
                    <a:pt x="410" y="1331"/>
                  </a:lnTo>
                  <a:lnTo>
                    <a:pt x="409" y="1331"/>
                  </a:lnTo>
                  <a:lnTo>
                    <a:pt x="409" y="1331"/>
                  </a:lnTo>
                  <a:lnTo>
                    <a:pt x="407" y="1331"/>
                  </a:lnTo>
                  <a:lnTo>
                    <a:pt x="407" y="1331"/>
                  </a:lnTo>
                  <a:lnTo>
                    <a:pt x="406" y="1331"/>
                  </a:lnTo>
                  <a:lnTo>
                    <a:pt x="406" y="1331"/>
                  </a:lnTo>
                  <a:lnTo>
                    <a:pt x="405" y="1331"/>
                  </a:lnTo>
                  <a:lnTo>
                    <a:pt x="405" y="1331"/>
                  </a:lnTo>
                  <a:lnTo>
                    <a:pt x="405" y="1331"/>
                  </a:lnTo>
                  <a:lnTo>
                    <a:pt x="405" y="1331"/>
                  </a:lnTo>
                  <a:lnTo>
                    <a:pt x="405" y="1331"/>
                  </a:lnTo>
                  <a:lnTo>
                    <a:pt x="405" y="1331"/>
                  </a:lnTo>
                  <a:lnTo>
                    <a:pt x="404" y="1331"/>
                  </a:lnTo>
                  <a:lnTo>
                    <a:pt x="404" y="1331"/>
                  </a:lnTo>
                  <a:lnTo>
                    <a:pt x="403" y="1331"/>
                  </a:lnTo>
                  <a:lnTo>
                    <a:pt x="403"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2"/>
                  </a:lnTo>
                  <a:lnTo>
                    <a:pt x="400" y="1332"/>
                  </a:lnTo>
                  <a:lnTo>
                    <a:pt x="400" y="899"/>
                  </a:lnTo>
                  <a:lnTo>
                    <a:pt x="400" y="899"/>
                  </a:lnTo>
                  <a:lnTo>
                    <a:pt x="400" y="899"/>
                  </a:lnTo>
                  <a:lnTo>
                    <a:pt x="400" y="899"/>
                  </a:lnTo>
                  <a:lnTo>
                    <a:pt x="400" y="1333"/>
                  </a:lnTo>
                  <a:lnTo>
                    <a:pt x="399" y="1333"/>
                  </a:lnTo>
                  <a:lnTo>
                    <a:pt x="399" y="899"/>
                  </a:lnTo>
                  <a:lnTo>
                    <a:pt x="399" y="899"/>
                  </a:lnTo>
                  <a:lnTo>
                    <a:pt x="399" y="899"/>
                  </a:lnTo>
                  <a:lnTo>
                    <a:pt x="399" y="899"/>
                  </a:lnTo>
                  <a:lnTo>
                    <a:pt x="399" y="1334"/>
                  </a:lnTo>
                  <a:lnTo>
                    <a:pt x="398" y="1334"/>
                  </a:lnTo>
                  <a:lnTo>
                    <a:pt x="398" y="1334"/>
                  </a:lnTo>
                  <a:lnTo>
                    <a:pt x="398" y="1334"/>
                  </a:lnTo>
                  <a:lnTo>
                    <a:pt x="398" y="1334"/>
                  </a:lnTo>
                  <a:lnTo>
                    <a:pt x="398" y="1334"/>
                  </a:lnTo>
                  <a:lnTo>
                    <a:pt x="398" y="1335"/>
                  </a:lnTo>
                  <a:lnTo>
                    <a:pt x="398" y="1335"/>
                  </a:lnTo>
                  <a:lnTo>
                    <a:pt x="398" y="1335"/>
                  </a:lnTo>
                  <a:lnTo>
                    <a:pt x="398" y="1335"/>
                  </a:lnTo>
                  <a:lnTo>
                    <a:pt x="398" y="1336"/>
                  </a:lnTo>
                  <a:lnTo>
                    <a:pt x="398" y="1336"/>
                  </a:lnTo>
                  <a:lnTo>
                    <a:pt x="398" y="1336"/>
                  </a:lnTo>
                  <a:lnTo>
                    <a:pt x="398" y="1336"/>
                  </a:lnTo>
                  <a:lnTo>
                    <a:pt x="398" y="1336"/>
                  </a:lnTo>
                  <a:lnTo>
                    <a:pt x="398" y="1336"/>
                  </a:lnTo>
                  <a:lnTo>
                    <a:pt x="398" y="1336"/>
                  </a:lnTo>
                  <a:lnTo>
                    <a:pt x="398" y="1336"/>
                  </a:lnTo>
                  <a:lnTo>
                    <a:pt x="398" y="1336"/>
                  </a:lnTo>
                  <a:lnTo>
                    <a:pt x="387" y="1336"/>
                  </a:lnTo>
                  <a:lnTo>
                    <a:pt x="387" y="1336"/>
                  </a:lnTo>
                  <a:lnTo>
                    <a:pt x="384" y="1336"/>
                  </a:lnTo>
                  <a:lnTo>
                    <a:pt x="384" y="1336"/>
                  </a:lnTo>
                  <a:lnTo>
                    <a:pt x="383" y="1336"/>
                  </a:lnTo>
                  <a:lnTo>
                    <a:pt x="383" y="1336"/>
                  </a:lnTo>
                  <a:lnTo>
                    <a:pt x="383" y="1336"/>
                  </a:lnTo>
                  <a:lnTo>
                    <a:pt x="383" y="1337"/>
                  </a:lnTo>
                  <a:lnTo>
                    <a:pt x="383" y="1337"/>
                  </a:lnTo>
                  <a:lnTo>
                    <a:pt x="383" y="1341"/>
                  </a:lnTo>
                  <a:lnTo>
                    <a:pt x="383" y="1341"/>
                  </a:lnTo>
                  <a:lnTo>
                    <a:pt x="383" y="1341"/>
                  </a:lnTo>
                  <a:lnTo>
                    <a:pt x="383" y="1341"/>
                  </a:lnTo>
                  <a:lnTo>
                    <a:pt x="383" y="1342"/>
                  </a:lnTo>
                  <a:lnTo>
                    <a:pt x="383" y="1342"/>
                  </a:lnTo>
                  <a:lnTo>
                    <a:pt x="383" y="1342"/>
                  </a:lnTo>
                  <a:lnTo>
                    <a:pt x="383" y="1342"/>
                  </a:lnTo>
                  <a:lnTo>
                    <a:pt x="383" y="1342"/>
                  </a:lnTo>
                  <a:lnTo>
                    <a:pt x="383" y="1342"/>
                  </a:lnTo>
                  <a:lnTo>
                    <a:pt x="383" y="1342"/>
                  </a:lnTo>
                  <a:lnTo>
                    <a:pt x="382" y="1342"/>
                  </a:lnTo>
                  <a:lnTo>
                    <a:pt x="382" y="1342"/>
                  </a:lnTo>
                  <a:lnTo>
                    <a:pt x="382" y="1342"/>
                  </a:lnTo>
                  <a:lnTo>
                    <a:pt x="382" y="1342"/>
                  </a:lnTo>
                  <a:lnTo>
                    <a:pt x="382" y="1342"/>
                  </a:lnTo>
                  <a:lnTo>
                    <a:pt x="382" y="1347"/>
                  </a:lnTo>
                  <a:lnTo>
                    <a:pt x="382" y="1347"/>
                  </a:lnTo>
                  <a:lnTo>
                    <a:pt x="382" y="1347"/>
                  </a:lnTo>
                  <a:lnTo>
                    <a:pt x="382" y="1347"/>
                  </a:lnTo>
                  <a:lnTo>
                    <a:pt x="382" y="1348"/>
                  </a:lnTo>
                  <a:lnTo>
                    <a:pt x="382" y="1348"/>
                  </a:lnTo>
                  <a:lnTo>
                    <a:pt x="382" y="1348"/>
                  </a:lnTo>
                  <a:lnTo>
                    <a:pt x="382" y="1348"/>
                  </a:lnTo>
                  <a:lnTo>
                    <a:pt x="382" y="899"/>
                  </a:lnTo>
                  <a:lnTo>
                    <a:pt x="381" y="899"/>
                  </a:lnTo>
                  <a:lnTo>
                    <a:pt x="381" y="1349"/>
                  </a:lnTo>
                  <a:lnTo>
                    <a:pt x="380" y="1349"/>
                  </a:lnTo>
                  <a:lnTo>
                    <a:pt x="380" y="1349"/>
                  </a:lnTo>
                  <a:lnTo>
                    <a:pt x="379" y="1349"/>
                  </a:lnTo>
                  <a:lnTo>
                    <a:pt x="379" y="899"/>
                  </a:lnTo>
                  <a:lnTo>
                    <a:pt x="378" y="899"/>
                  </a:lnTo>
                  <a:lnTo>
                    <a:pt x="378" y="899"/>
                  </a:lnTo>
                  <a:lnTo>
                    <a:pt x="378" y="899"/>
                  </a:lnTo>
                  <a:lnTo>
                    <a:pt x="378" y="1349"/>
                  </a:lnTo>
                  <a:lnTo>
                    <a:pt x="378" y="1349"/>
                  </a:lnTo>
                  <a:lnTo>
                    <a:pt x="378" y="1349"/>
                  </a:lnTo>
                  <a:lnTo>
                    <a:pt x="378" y="1349"/>
                  </a:lnTo>
                  <a:lnTo>
                    <a:pt x="378" y="1349"/>
                  </a:lnTo>
                  <a:lnTo>
                    <a:pt x="377" y="134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1349"/>
                  </a:lnTo>
                  <a:lnTo>
                    <a:pt x="377" y="1349"/>
                  </a:lnTo>
                  <a:lnTo>
                    <a:pt x="377" y="1349"/>
                  </a:lnTo>
                  <a:lnTo>
                    <a:pt x="377" y="1349"/>
                  </a:lnTo>
                  <a:lnTo>
                    <a:pt x="377" y="1351"/>
                  </a:lnTo>
                  <a:lnTo>
                    <a:pt x="358" y="1351"/>
                  </a:lnTo>
                  <a:lnTo>
                    <a:pt x="358" y="1351"/>
                  </a:lnTo>
                  <a:lnTo>
                    <a:pt x="354" y="1351"/>
                  </a:lnTo>
                  <a:lnTo>
                    <a:pt x="354" y="1351"/>
                  </a:lnTo>
                  <a:lnTo>
                    <a:pt x="352" y="1351"/>
                  </a:lnTo>
                  <a:lnTo>
                    <a:pt x="352" y="1351"/>
                  </a:lnTo>
                  <a:lnTo>
                    <a:pt x="352" y="1351"/>
                  </a:lnTo>
                  <a:lnTo>
                    <a:pt x="352"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3"/>
                  </a:lnTo>
                  <a:lnTo>
                    <a:pt x="351" y="1353"/>
                  </a:lnTo>
                  <a:lnTo>
                    <a:pt x="351" y="1353"/>
                  </a:lnTo>
                  <a:lnTo>
                    <a:pt x="350" y="1353"/>
                  </a:lnTo>
                  <a:lnTo>
                    <a:pt x="350" y="1353"/>
                  </a:lnTo>
                  <a:lnTo>
                    <a:pt x="350" y="1353"/>
                  </a:lnTo>
                  <a:lnTo>
                    <a:pt x="350" y="1353"/>
                  </a:lnTo>
                  <a:lnTo>
                    <a:pt x="350" y="1353"/>
                  </a:lnTo>
                  <a:lnTo>
                    <a:pt x="350" y="899"/>
                  </a:lnTo>
                  <a:lnTo>
                    <a:pt x="348" y="899"/>
                  </a:lnTo>
                  <a:lnTo>
                    <a:pt x="348" y="899"/>
                  </a:lnTo>
                  <a:lnTo>
                    <a:pt x="347" y="899"/>
                  </a:lnTo>
                  <a:lnTo>
                    <a:pt x="347" y="899"/>
                  </a:lnTo>
                  <a:lnTo>
                    <a:pt x="347" y="899"/>
                  </a:lnTo>
                  <a:lnTo>
                    <a:pt x="347" y="899"/>
                  </a:lnTo>
                  <a:lnTo>
                    <a:pt x="346" y="899"/>
                  </a:lnTo>
                  <a:lnTo>
                    <a:pt x="346" y="899"/>
                  </a:lnTo>
                  <a:lnTo>
                    <a:pt x="346" y="899"/>
                  </a:lnTo>
                  <a:lnTo>
                    <a:pt x="346" y="899"/>
                  </a:lnTo>
                  <a:lnTo>
                    <a:pt x="346" y="899"/>
                  </a:lnTo>
                  <a:lnTo>
                    <a:pt x="346"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4" y="899"/>
                  </a:lnTo>
                  <a:lnTo>
                    <a:pt x="344" y="899"/>
                  </a:lnTo>
                  <a:lnTo>
                    <a:pt x="344" y="899"/>
                  </a:lnTo>
                  <a:lnTo>
                    <a:pt x="344" y="899"/>
                  </a:lnTo>
                  <a:lnTo>
                    <a:pt x="344" y="89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9"/>
                  </a:lnTo>
                  <a:lnTo>
                    <a:pt x="344" y="1359"/>
                  </a:lnTo>
                  <a:lnTo>
                    <a:pt x="344"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60"/>
                  </a:lnTo>
                  <a:lnTo>
                    <a:pt x="342" y="1360"/>
                  </a:lnTo>
                  <a:lnTo>
                    <a:pt x="342" y="1360"/>
                  </a:lnTo>
                  <a:lnTo>
                    <a:pt x="342" y="1360"/>
                  </a:lnTo>
                  <a:lnTo>
                    <a:pt x="342" y="1360"/>
                  </a:lnTo>
                  <a:lnTo>
                    <a:pt x="342" y="1360"/>
                  </a:lnTo>
                  <a:lnTo>
                    <a:pt x="342" y="1362"/>
                  </a:lnTo>
                  <a:lnTo>
                    <a:pt x="342" y="1362"/>
                  </a:lnTo>
                  <a:lnTo>
                    <a:pt x="342" y="1362"/>
                  </a:lnTo>
                  <a:lnTo>
                    <a:pt x="342" y="1362"/>
                  </a:lnTo>
                  <a:lnTo>
                    <a:pt x="342" y="1362"/>
                  </a:lnTo>
                  <a:lnTo>
                    <a:pt x="342" y="1362"/>
                  </a:lnTo>
                  <a:lnTo>
                    <a:pt x="342" y="1363"/>
                  </a:lnTo>
                  <a:lnTo>
                    <a:pt x="342" y="1363"/>
                  </a:lnTo>
                  <a:lnTo>
                    <a:pt x="342" y="1363"/>
                  </a:lnTo>
                  <a:lnTo>
                    <a:pt x="341" y="1363"/>
                  </a:lnTo>
                  <a:lnTo>
                    <a:pt x="341" y="1363"/>
                  </a:lnTo>
                  <a:lnTo>
                    <a:pt x="340" y="1363"/>
                  </a:lnTo>
                  <a:lnTo>
                    <a:pt x="340" y="1363"/>
                  </a:lnTo>
                  <a:lnTo>
                    <a:pt x="339" y="1363"/>
                  </a:lnTo>
                  <a:lnTo>
                    <a:pt x="339" y="1363"/>
                  </a:lnTo>
                  <a:lnTo>
                    <a:pt x="339" y="1363"/>
                  </a:lnTo>
                  <a:lnTo>
                    <a:pt x="339" y="1363"/>
                  </a:lnTo>
                  <a:lnTo>
                    <a:pt x="339" y="1363"/>
                  </a:lnTo>
                  <a:lnTo>
                    <a:pt x="339" y="1363"/>
                  </a:lnTo>
                  <a:lnTo>
                    <a:pt x="339" y="1363"/>
                  </a:lnTo>
                  <a:lnTo>
                    <a:pt x="339" y="1363"/>
                  </a:lnTo>
                  <a:lnTo>
                    <a:pt x="339" y="1363"/>
                  </a:lnTo>
                  <a:lnTo>
                    <a:pt x="339"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4"/>
                  </a:lnTo>
                  <a:lnTo>
                    <a:pt x="338" y="1364"/>
                  </a:lnTo>
                  <a:lnTo>
                    <a:pt x="338" y="1364"/>
                  </a:lnTo>
                  <a:lnTo>
                    <a:pt x="337" y="1364"/>
                  </a:lnTo>
                  <a:lnTo>
                    <a:pt x="337" y="1364"/>
                  </a:lnTo>
                  <a:lnTo>
                    <a:pt x="337" y="1364"/>
                  </a:lnTo>
                  <a:lnTo>
                    <a:pt x="337" y="1364"/>
                  </a:lnTo>
                  <a:lnTo>
                    <a:pt x="337" y="1364"/>
                  </a:lnTo>
                  <a:lnTo>
                    <a:pt x="337" y="1364"/>
                  </a:lnTo>
                  <a:lnTo>
                    <a:pt x="337" y="1364"/>
                  </a:lnTo>
                  <a:lnTo>
                    <a:pt x="337"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5"/>
                  </a:lnTo>
                  <a:lnTo>
                    <a:pt x="335" y="1365"/>
                  </a:lnTo>
                  <a:lnTo>
                    <a:pt x="335" y="1365"/>
                  </a:lnTo>
                  <a:lnTo>
                    <a:pt x="335" y="1365"/>
                  </a:lnTo>
                  <a:lnTo>
                    <a:pt x="335" y="1365"/>
                  </a:lnTo>
                  <a:lnTo>
                    <a:pt x="335" y="1365"/>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7"/>
                  </a:lnTo>
                  <a:lnTo>
                    <a:pt x="333" y="1367"/>
                  </a:lnTo>
                  <a:lnTo>
                    <a:pt x="333" y="1367"/>
                  </a:lnTo>
                  <a:lnTo>
                    <a:pt x="332" y="1367"/>
                  </a:lnTo>
                  <a:lnTo>
                    <a:pt x="332" y="1367"/>
                  </a:lnTo>
                  <a:lnTo>
                    <a:pt x="331" y="1367"/>
                  </a:lnTo>
                  <a:lnTo>
                    <a:pt x="331" y="1367"/>
                  </a:lnTo>
                  <a:lnTo>
                    <a:pt x="330" y="1367"/>
                  </a:lnTo>
                  <a:lnTo>
                    <a:pt x="330" y="1367"/>
                  </a:lnTo>
                  <a:lnTo>
                    <a:pt x="329" y="1367"/>
                  </a:lnTo>
                  <a:lnTo>
                    <a:pt x="329"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8"/>
                  </a:lnTo>
                  <a:lnTo>
                    <a:pt x="328" y="1368"/>
                  </a:lnTo>
                  <a:lnTo>
                    <a:pt x="328"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1"/>
                  </a:lnTo>
                  <a:lnTo>
                    <a:pt x="322" y="1371"/>
                  </a:lnTo>
                  <a:lnTo>
                    <a:pt x="322" y="1371"/>
                  </a:lnTo>
                  <a:lnTo>
                    <a:pt x="322" y="1371"/>
                  </a:lnTo>
                  <a:lnTo>
                    <a:pt x="322" y="1371"/>
                  </a:lnTo>
                  <a:lnTo>
                    <a:pt x="322" y="1371"/>
                  </a:lnTo>
                  <a:lnTo>
                    <a:pt x="322" y="1371"/>
                  </a:lnTo>
                  <a:lnTo>
                    <a:pt x="322" y="1371"/>
                  </a:lnTo>
                  <a:lnTo>
                    <a:pt x="322" y="1372"/>
                  </a:lnTo>
                  <a:lnTo>
                    <a:pt x="310" y="1372"/>
                  </a:lnTo>
                  <a:lnTo>
                    <a:pt x="310" y="1374"/>
                  </a:lnTo>
                  <a:lnTo>
                    <a:pt x="309" y="1374"/>
                  </a:lnTo>
                  <a:lnTo>
                    <a:pt x="309" y="1378"/>
                  </a:lnTo>
                  <a:lnTo>
                    <a:pt x="309" y="1378"/>
                  </a:lnTo>
                  <a:lnTo>
                    <a:pt x="309" y="1380"/>
                  </a:lnTo>
                  <a:lnTo>
                    <a:pt x="309" y="1380"/>
                  </a:lnTo>
                  <a:lnTo>
                    <a:pt x="309" y="1380"/>
                  </a:lnTo>
                  <a:lnTo>
                    <a:pt x="309" y="1380"/>
                  </a:lnTo>
                  <a:lnTo>
                    <a:pt x="309" y="1380"/>
                  </a:lnTo>
                  <a:lnTo>
                    <a:pt x="309" y="1380"/>
                  </a:lnTo>
                  <a:lnTo>
                    <a:pt x="309" y="1383"/>
                  </a:lnTo>
                  <a:lnTo>
                    <a:pt x="308" y="1383"/>
                  </a:lnTo>
                  <a:lnTo>
                    <a:pt x="308" y="1383"/>
                  </a:lnTo>
                  <a:lnTo>
                    <a:pt x="307" y="1383"/>
                  </a:lnTo>
                  <a:lnTo>
                    <a:pt x="307" y="1383"/>
                  </a:lnTo>
                  <a:lnTo>
                    <a:pt x="307" y="1383"/>
                  </a:lnTo>
                  <a:lnTo>
                    <a:pt x="307" y="1385"/>
                  </a:lnTo>
                  <a:lnTo>
                    <a:pt x="301" y="1385"/>
                  </a:lnTo>
                  <a:lnTo>
                    <a:pt x="301" y="1385"/>
                  </a:lnTo>
                  <a:lnTo>
                    <a:pt x="299" y="1385"/>
                  </a:lnTo>
                  <a:lnTo>
                    <a:pt x="299" y="1385"/>
                  </a:lnTo>
                  <a:lnTo>
                    <a:pt x="297" y="1385"/>
                  </a:lnTo>
                  <a:lnTo>
                    <a:pt x="297" y="1385"/>
                  </a:lnTo>
                  <a:lnTo>
                    <a:pt x="296" y="1385"/>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899"/>
                  </a:lnTo>
                  <a:lnTo>
                    <a:pt x="290" y="899"/>
                  </a:lnTo>
                  <a:lnTo>
                    <a:pt x="290" y="899"/>
                  </a:lnTo>
                  <a:lnTo>
                    <a:pt x="289" y="899"/>
                  </a:lnTo>
                  <a:lnTo>
                    <a:pt x="289" y="899"/>
                  </a:lnTo>
                  <a:lnTo>
                    <a:pt x="288" y="899"/>
                  </a:lnTo>
                  <a:lnTo>
                    <a:pt x="288" y="899"/>
                  </a:lnTo>
                  <a:lnTo>
                    <a:pt x="288" y="899"/>
                  </a:lnTo>
                  <a:lnTo>
                    <a:pt x="288" y="1389"/>
                  </a:lnTo>
                  <a:lnTo>
                    <a:pt x="288" y="1389"/>
                  </a:lnTo>
                  <a:lnTo>
                    <a:pt x="288" y="1389"/>
                  </a:lnTo>
                  <a:lnTo>
                    <a:pt x="288" y="1389"/>
                  </a:lnTo>
                  <a:lnTo>
                    <a:pt x="288" y="899"/>
                  </a:lnTo>
                  <a:lnTo>
                    <a:pt x="288" y="899"/>
                  </a:lnTo>
                  <a:lnTo>
                    <a:pt x="288" y="1396"/>
                  </a:lnTo>
                  <a:lnTo>
                    <a:pt x="286" y="1396"/>
                  </a:lnTo>
                  <a:lnTo>
                    <a:pt x="286" y="1397"/>
                  </a:lnTo>
                  <a:lnTo>
                    <a:pt x="280" y="1397"/>
                  </a:lnTo>
                  <a:lnTo>
                    <a:pt x="280" y="1397"/>
                  </a:lnTo>
                  <a:lnTo>
                    <a:pt x="274" y="1397"/>
                  </a:lnTo>
                  <a:lnTo>
                    <a:pt x="274" y="1397"/>
                  </a:lnTo>
                  <a:lnTo>
                    <a:pt x="268" y="1397"/>
                  </a:lnTo>
                  <a:lnTo>
                    <a:pt x="268" y="1400"/>
                  </a:lnTo>
                  <a:lnTo>
                    <a:pt x="266" y="1400"/>
                  </a:lnTo>
                  <a:lnTo>
                    <a:pt x="266" y="1400"/>
                  </a:lnTo>
                  <a:lnTo>
                    <a:pt x="266" y="1400"/>
                  </a:lnTo>
                  <a:lnTo>
                    <a:pt x="266" y="1400"/>
                  </a:lnTo>
                  <a:lnTo>
                    <a:pt x="266" y="1400"/>
                  </a:lnTo>
                  <a:lnTo>
                    <a:pt x="266" y="1401"/>
                  </a:lnTo>
                  <a:lnTo>
                    <a:pt x="266" y="1401"/>
                  </a:lnTo>
                  <a:lnTo>
                    <a:pt x="266" y="1401"/>
                  </a:lnTo>
                  <a:lnTo>
                    <a:pt x="266" y="1401"/>
                  </a:lnTo>
                  <a:lnTo>
                    <a:pt x="266" y="1404"/>
                  </a:lnTo>
                  <a:lnTo>
                    <a:pt x="247" y="1404"/>
                  </a:lnTo>
                  <a:lnTo>
                    <a:pt x="247" y="1404"/>
                  </a:lnTo>
                  <a:lnTo>
                    <a:pt x="247" y="1404"/>
                  </a:lnTo>
                  <a:lnTo>
                    <a:pt x="247" y="899"/>
                  </a:lnTo>
                  <a:lnTo>
                    <a:pt x="247" y="899"/>
                  </a:lnTo>
                  <a:lnTo>
                    <a:pt x="247" y="1404"/>
                  </a:lnTo>
                  <a:lnTo>
                    <a:pt x="247" y="1404"/>
                  </a:lnTo>
                  <a:lnTo>
                    <a:pt x="247" y="1404"/>
                  </a:lnTo>
                  <a:lnTo>
                    <a:pt x="247" y="1404"/>
                  </a:lnTo>
                  <a:lnTo>
                    <a:pt x="247" y="1404"/>
                  </a:lnTo>
                  <a:lnTo>
                    <a:pt x="247" y="1404"/>
                  </a:lnTo>
                  <a:lnTo>
                    <a:pt x="247" y="1405"/>
                  </a:lnTo>
                  <a:lnTo>
                    <a:pt x="247" y="1405"/>
                  </a:lnTo>
                  <a:lnTo>
                    <a:pt x="247" y="1406"/>
                  </a:lnTo>
                  <a:lnTo>
                    <a:pt x="243" y="1406"/>
                  </a:lnTo>
                  <a:lnTo>
                    <a:pt x="243" y="1406"/>
                  </a:lnTo>
                  <a:lnTo>
                    <a:pt x="241" y="1406"/>
                  </a:lnTo>
                  <a:lnTo>
                    <a:pt x="241" y="1406"/>
                  </a:lnTo>
                  <a:lnTo>
                    <a:pt x="240" y="1406"/>
                  </a:lnTo>
                  <a:lnTo>
                    <a:pt x="240" y="1406"/>
                  </a:lnTo>
                  <a:lnTo>
                    <a:pt x="240" y="1406"/>
                  </a:lnTo>
                  <a:lnTo>
                    <a:pt x="240"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8"/>
                  </a:lnTo>
                  <a:lnTo>
                    <a:pt x="239" y="1408"/>
                  </a:lnTo>
                  <a:lnTo>
                    <a:pt x="239" y="1408"/>
                  </a:lnTo>
                  <a:lnTo>
                    <a:pt x="238" y="1408"/>
                  </a:lnTo>
                  <a:lnTo>
                    <a:pt x="238" y="1408"/>
                  </a:lnTo>
                  <a:lnTo>
                    <a:pt x="238" y="1408"/>
                  </a:lnTo>
                  <a:lnTo>
                    <a:pt x="238" y="1408"/>
                  </a:lnTo>
                  <a:lnTo>
                    <a:pt x="238" y="1408"/>
                  </a:lnTo>
                  <a:lnTo>
                    <a:pt x="238" y="1408"/>
                  </a:lnTo>
                  <a:lnTo>
                    <a:pt x="238" y="1408"/>
                  </a:lnTo>
                  <a:lnTo>
                    <a:pt x="238" y="1408"/>
                  </a:lnTo>
                  <a:lnTo>
                    <a:pt x="238" y="1408"/>
                  </a:lnTo>
                  <a:lnTo>
                    <a:pt x="238"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3"/>
                  </a:lnTo>
                  <a:lnTo>
                    <a:pt x="233" y="1413"/>
                  </a:lnTo>
                  <a:lnTo>
                    <a:pt x="233" y="1414"/>
                  </a:lnTo>
                  <a:lnTo>
                    <a:pt x="233" y="1414"/>
                  </a:lnTo>
                  <a:lnTo>
                    <a:pt x="233" y="1414"/>
                  </a:lnTo>
                  <a:lnTo>
                    <a:pt x="228" y="1414"/>
                  </a:lnTo>
                  <a:lnTo>
                    <a:pt x="228" y="1414"/>
                  </a:lnTo>
                  <a:lnTo>
                    <a:pt x="226" y="1414"/>
                  </a:lnTo>
                  <a:lnTo>
                    <a:pt x="226" y="1414"/>
                  </a:lnTo>
                  <a:lnTo>
                    <a:pt x="224" y="1414"/>
                  </a:lnTo>
                  <a:lnTo>
                    <a:pt x="224" y="1414"/>
                  </a:lnTo>
                  <a:lnTo>
                    <a:pt x="223" y="1414"/>
                  </a:lnTo>
                  <a:lnTo>
                    <a:pt x="223" y="1414"/>
                  </a:lnTo>
                  <a:lnTo>
                    <a:pt x="222" y="1414"/>
                  </a:lnTo>
                  <a:lnTo>
                    <a:pt x="222" y="1414"/>
                  </a:lnTo>
                  <a:lnTo>
                    <a:pt x="222" y="1414"/>
                  </a:lnTo>
                  <a:lnTo>
                    <a:pt x="222" y="1414"/>
                  </a:lnTo>
                  <a:lnTo>
                    <a:pt x="221" y="1414"/>
                  </a:lnTo>
                  <a:lnTo>
                    <a:pt x="221" y="1414"/>
                  </a:lnTo>
                  <a:lnTo>
                    <a:pt x="221" y="1414"/>
                  </a:lnTo>
                  <a:lnTo>
                    <a:pt x="221" y="1414"/>
                  </a:lnTo>
                  <a:lnTo>
                    <a:pt x="220" y="1414"/>
                  </a:lnTo>
                  <a:lnTo>
                    <a:pt x="220" y="1414"/>
                  </a:lnTo>
                  <a:lnTo>
                    <a:pt x="220" y="1414"/>
                  </a:lnTo>
                  <a:lnTo>
                    <a:pt x="220" y="1414"/>
                  </a:lnTo>
                  <a:lnTo>
                    <a:pt x="220" y="1414"/>
                  </a:lnTo>
                  <a:lnTo>
                    <a:pt x="220" y="1414"/>
                  </a:lnTo>
                  <a:lnTo>
                    <a:pt x="220" y="1414"/>
                  </a:lnTo>
                  <a:lnTo>
                    <a:pt x="220" y="1414"/>
                  </a:lnTo>
                  <a:lnTo>
                    <a:pt x="220" y="1414"/>
                  </a:lnTo>
                  <a:lnTo>
                    <a:pt x="220"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899"/>
                  </a:lnTo>
                  <a:lnTo>
                    <a:pt x="219" y="899"/>
                  </a:lnTo>
                  <a:lnTo>
                    <a:pt x="219" y="899"/>
                  </a:lnTo>
                  <a:lnTo>
                    <a:pt x="219" y="899"/>
                  </a:lnTo>
                  <a:lnTo>
                    <a:pt x="219" y="899"/>
                  </a:lnTo>
                  <a:lnTo>
                    <a:pt x="219" y="899"/>
                  </a:lnTo>
                  <a:lnTo>
                    <a:pt x="219" y="899"/>
                  </a:lnTo>
                  <a:lnTo>
                    <a:pt x="217" y="899"/>
                  </a:lnTo>
                  <a:lnTo>
                    <a:pt x="217" y="1420"/>
                  </a:lnTo>
                  <a:lnTo>
                    <a:pt x="213" y="1420"/>
                  </a:lnTo>
                  <a:lnTo>
                    <a:pt x="213" y="1420"/>
                  </a:lnTo>
                  <a:lnTo>
                    <a:pt x="211" y="1420"/>
                  </a:lnTo>
                  <a:lnTo>
                    <a:pt x="211" y="1420"/>
                  </a:lnTo>
                  <a:lnTo>
                    <a:pt x="210" y="1420"/>
                  </a:lnTo>
                  <a:lnTo>
                    <a:pt x="210" y="1420"/>
                  </a:lnTo>
                  <a:lnTo>
                    <a:pt x="209" y="1420"/>
                  </a:lnTo>
                  <a:lnTo>
                    <a:pt x="209" y="1420"/>
                  </a:lnTo>
                  <a:lnTo>
                    <a:pt x="209" y="1420"/>
                  </a:lnTo>
                  <a:lnTo>
                    <a:pt x="209" y="1420"/>
                  </a:lnTo>
                  <a:lnTo>
                    <a:pt x="209" y="1420"/>
                  </a:lnTo>
                  <a:lnTo>
                    <a:pt x="209" y="1420"/>
                  </a:lnTo>
                  <a:lnTo>
                    <a:pt x="209" y="1420"/>
                  </a:lnTo>
                  <a:lnTo>
                    <a:pt x="209" y="1420"/>
                  </a:lnTo>
                  <a:lnTo>
                    <a:pt x="209" y="1420"/>
                  </a:lnTo>
                  <a:lnTo>
                    <a:pt x="209" y="1420"/>
                  </a:lnTo>
                  <a:lnTo>
                    <a:pt x="207" y="1420"/>
                  </a:lnTo>
                  <a:lnTo>
                    <a:pt x="207" y="1420"/>
                  </a:lnTo>
                  <a:lnTo>
                    <a:pt x="207" y="1420"/>
                  </a:lnTo>
                  <a:lnTo>
                    <a:pt x="207" y="1420"/>
                  </a:lnTo>
                  <a:lnTo>
                    <a:pt x="207" y="1420"/>
                  </a:lnTo>
                  <a:lnTo>
                    <a:pt x="207" y="1425"/>
                  </a:lnTo>
                  <a:lnTo>
                    <a:pt x="206" y="1425"/>
                  </a:lnTo>
                  <a:lnTo>
                    <a:pt x="206" y="1425"/>
                  </a:lnTo>
                  <a:lnTo>
                    <a:pt x="205" y="1425"/>
                  </a:lnTo>
                  <a:lnTo>
                    <a:pt x="205" y="1425"/>
                  </a:lnTo>
                  <a:lnTo>
                    <a:pt x="204" y="1425"/>
                  </a:lnTo>
                  <a:lnTo>
                    <a:pt x="204" y="1426"/>
                  </a:lnTo>
                  <a:lnTo>
                    <a:pt x="204" y="1426"/>
                  </a:lnTo>
                  <a:lnTo>
                    <a:pt x="204" y="1426"/>
                  </a:lnTo>
                  <a:lnTo>
                    <a:pt x="204" y="1426"/>
                  </a:lnTo>
                  <a:lnTo>
                    <a:pt x="204" y="1426"/>
                  </a:lnTo>
                  <a:lnTo>
                    <a:pt x="204" y="1426"/>
                  </a:lnTo>
                  <a:lnTo>
                    <a:pt x="204" y="899"/>
                  </a:lnTo>
                  <a:lnTo>
                    <a:pt x="204" y="899"/>
                  </a:lnTo>
                  <a:lnTo>
                    <a:pt x="204" y="1430"/>
                  </a:lnTo>
                  <a:lnTo>
                    <a:pt x="204" y="1430"/>
                  </a:lnTo>
                  <a:lnTo>
                    <a:pt x="204" y="1430"/>
                  </a:lnTo>
                  <a:lnTo>
                    <a:pt x="167" y="1430"/>
                  </a:lnTo>
                  <a:lnTo>
                    <a:pt x="167" y="1430"/>
                  </a:lnTo>
                  <a:lnTo>
                    <a:pt x="160" y="1430"/>
                  </a:lnTo>
                  <a:lnTo>
                    <a:pt x="160" y="899"/>
                  </a:lnTo>
                  <a:lnTo>
                    <a:pt x="160" y="899"/>
                  </a:lnTo>
                  <a:lnTo>
                    <a:pt x="160" y="899"/>
                  </a:lnTo>
                  <a:lnTo>
                    <a:pt x="160" y="899"/>
                  </a:lnTo>
                  <a:lnTo>
                    <a:pt x="160" y="899"/>
                  </a:lnTo>
                  <a:lnTo>
                    <a:pt x="160" y="899"/>
                  </a:lnTo>
                  <a:lnTo>
                    <a:pt x="160" y="899"/>
                  </a:lnTo>
                  <a:lnTo>
                    <a:pt x="160" y="899"/>
                  </a:lnTo>
                  <a:lnTo>
                    <a:pt x="160" y="899"/>
                  </a:lnTo>
                  <a:lnTo>
                    <a:pt x="160" y="899"/>
                  </a:lnTo>
                  <a:lnTo>
                    <a:pt x="160" y="1434"/>
                  </a:lnTo>
                  <a:lnTo>
                    <a:pt x="152" y="1434"/>
                  </a:lnTo>
                  <a:lnTo>
                    <a:pt x="152" y="1439"/>
                  </a:lnTo>
                  <a:lnTo>
                    <a:pt x="152" y="1439"/>
                  </a:lnTo>
                  <a:lnTo>
                    <a:pt x="152" y="1439"/>
                  </a:lnTo>
                  <a:lnTo>
                    <a:pt x="152" y="1439"/>
                  </a:lnTo>
                  <a:lnTo>
                    <a:pt x="152" y="1439"/>
                  </a:lnTo>
                  <a:lnTo>
                    <a:pt x="151" y="1439"/>
                  </a:lnTo>
                  <a:lnTo>
                    <a:pt x="151" y="899"/>
                  </a:lnTo>
                  <a:lnTo>
                    <a:pt x="151" y="899"/>
                  </a:lnTo>
                  <a:lnTo>
                    <a:pt x="151" y="899"/>
                  </a:lnTo>
                  <a:lnTo>
                    <a:pt x="151" y="899"/>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3"/>
                  </a:lnTo>
                  <a:lnTo>
                    <a:pt x="151" y="1443"/>
                  </a:lnTo>
                  <a:lnTo>
                    <a:pt x="151" y="1443"/>
                  </a:lnTo>
                  <a:lnTo>
                    <a:pt x="151" y="1443"/>
                  </a:lnTo>
                  <a:lnTo>
                    <a:pt x="151" y="1443"/>
                  </a:lnTo>
                  <a:lnTo>
                    <a:pt x="151" y="1443"/>
                  </a:lnTo>
                  <a:lnTo>
                    <a:pt x="151" y="899"/>
                  </a:lnTo>
                  <a:lnTo>
                    <a:pt x="150" y="899"/>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7"/>
                  </a:lnTo>
                  <a:lnTo>
                    <a:pt x="149" y="1447"/>
                  </a:lnTo>
                  <a:lnTo>
                    <a:pt x="149"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9"/>
                  </a:lnTo>
                  <a:lnTo>
                    <a:pt x="148" y="1449"/>
                  </a:lnTo>
                  <a:lnTo>
                    <a:pt x="148" y="899"/>
                  </a:lnTo>
                  <a:lnTo>
                    <a:pt x="148" y="899"/>
                  </a:lnTo>
                  <a:lnTo>
                    <a:pt x="148" y="899"/>
                  </a:lnTo>
                  <a:lnTo>
                    <a:pt x="148" y="899"/>
                  </a:lnTo>
                  <a:lnTo>
                    <a:pt x="148" y="1451"/>
                  </a:lnTo>
                  <a:lnTo>
                    <a:pt x="147" y="1451"/>
                  </a:lnTo>
                  <a:lnTo>
                    <a:pt x="147" y="1452"/>
                  </a:lnTo>
                  <a:lnTo>
                    <a:pt x="147" y="1452"/>
                  </a:lnTo>
                  <a:lnTo>
                    <a:pt x="147" y="1452"/>
                  </a:lnTo>
                  <a:lnTo>
                    <a:pt x="147" y="1452"/>
                  </a:lnTo>
                  <a:lnTo>
                    <a:pt x="147" y="1453"/>
                  </a:lnTo>
                  <a:lnTo>
                    <a:pt x="147" y="1453"/>
                  </a:lnTo>
                  <a:lnTo>
                    <a:pt x="147" y="1453"/>
                  </a:lnTo>
                  <a:lnTo>
                    <a:pt x="144" y="1453"/>
                  </a:lnTo>
                  <a:lnTo>
                    <a:pt x="144" y="1453"/>
                  </a:lnTo>
                  <a:lnTo>
                    <a:pt x="143" y="1453"/>
                  </a:lnTo>
                  <a:lnTo>
                    <a:pt x="143" y="1453"/>
                  </a:lnTo>
                  <a:lnTo>
                    <a:pt x="142" y="1453"/>
                  </a:lnTo>
                  <a:lnTo>
                    <a:pt x="142" y="1453"/>
                  </a:lnTo>
                  <a:lnTo>
                    <a:pt x="142" y="1453"/>
                  </a:lnTo>
                  <a:lnTo>
                    <a:pt x="142" y="1453"/>
                  </a:lnTo>
                  <a:lnTo>
                    <a:pt x="142" y="1453"/>
                  </a:lnTo>
                  <a:lnTo>
                    <a:pt x="142"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8"/>
                  </a:lnTo>
                  <a:lnTo>
                    <a:pt x="141" y="1458"/>
                  </a:lnTo>
                  <a:lnTo>
                    <a:pt x="141" y="1458"/>
                  </a:lnTo>
                  <a:lnTo>
                    <a:pt x="140" y="1458"/>
                  </a:lnTo>
                  <a:lnTo>
                    <a:pt x="140" y="1458"/>
                  </a:lnTo>
                  <a:lnTo>
                    <a:pt x="140" y="1458"/>
                  </a:lnTo>
                  <a:lnTo>
                    <a:pt x="140" y="1458"/>
                  </a:lnTo>
                  <a:lnTo>
                    <a:pt x="140" y="1458"/>
                  </a:lnTo>
                  <a:lnTo>
                    <a:pt x="140" y="1460"/>
                  </a:lnTo>
                  <a:lnTo>
                    <a:pt x="140" y="1460"/>
                  </a:lnTo>
                  <a:lnTo>
                    <a:pt x="140" y="1460"/>
                  </a:lnTo>
                  <a:lnTo>
                    <a:pt x="140" y="1460"/>
                  </a:lnTo>
                  <a:lnTo>
                    <a:pt x="140" y="1460"/>
                  </a:lnTo>
                  <a:lnTo>
                    <a:pt x="140" y="1460"/>
                  </a:lnTo>
                  <a:lnTo>
                    <a:pt x="140" y="1461"/>
                  </a:lnTo>
                  <a:lnTo>
                    <a:pt x="140" y="1461"/>
                  </a:lnTo>
                  <a:lnTo>
                    <a:pt x="140" y="1461"/>
                  </a:lnTo>
                  <a:lnTo>
                    <a:pt x="140" y="1461"/>
                  </a:lnTo>
                  <a:lnTo>
                    <a:pt x="140" y="1461"/>
                  </a:lnTo>
                  <a:lnTo>
                    <a:pt x="140" y="1461"/>
                  </a:lnTo>
                  <a:lnTo>
                    <a:pt x="140" y="1461"/>
                  </a:lnTo>
                  <a:lnTo>
                    <a:pt x="140" y="1461"/>
                  </a:lnTo>
                  <a:lnTo>
                    <a:pt x="140" y="1463"/>
                  </a:lnTo>
                  <a:lnTo>
                    <a:pt x="140" y="1463"/>
                  </a:lnTo>
                  <a:lnTo>
                    <a:pt x="140" y="1463"/>
                  </a:lnTo>
                  <a:lnTo>
                    <a:pt x="140" y="1463"/>
                  </a:lnTo>
                  <a:lnTo>
                    <a:pt x="140" y="1463"/>
                  </a:lnTo>
                  <a:lnTo>
                    <a:pt x="140" y="1463"/>
                  </a:lnTo>
                  <a:lnTo>
                    <a:pt x="140" y="1463"/>
                  </a:lnTo>
                  <a:lnTo>
                    <a:pt x="140" y="1463"/>
                  </a:lnTo>
                  <a:lnTo>
                    <a:pt x="140" y="1464"/>
                  </a:lnTo>
                  <a:lnTo>
                    <a:pt x="140" y="1464"/>
                  </a:lnTo>
                  <a:lnTo>
                    <a:pt x="140" y="1464"/>
                  </a:lnTo>
                  <a:lnTo>
                    <a:pt x="140" y="1464"/>
                  </a:lnTo>
                  <a:lnTo>
                    <a:pt x="140" y="1464"/>
                  </a:lnTo>
                  <a:lnTo>
                    <a:pt x="140" y="1464"/>
                  </a:lnTo>
                  <a:lnTo>
                    <a:pt x="140" y="1465"/>
                  </a:lnTo>
                  <a:lnTo>
                    <a:pt x="140" y="1465"/>
                  </a:lnTo>
                  <a:lnTo>
                    <a:pt x="140" y="1465"/>
                  </a:lnTo>
                  <a:lnTo>
                    <a:pt x="140" y="1465"/>
                  </a:lnTo>
                  <a:lnTo>
                    <a:pt x="140" y="1468"/>
                  </a:lnTo>
                  <a:lnTo>
                    <a:pt x="140" y="1468"/>
                  </a:lnTo>
                  <a:lnTo>
                    <a:pt x="140" y="1468"/>
                  </a:lnTo>
                  <a:lnTo>
                    <a:pt x="140" y="1468"/>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7"/>
                  </a:lnTo>
                  <a:lnTo>
                    <a:pt x="138" y="1477"/>
                  </a:lnTo>
                  <a:lnTo>
                    <a:pt x="138" y="1477"/>
                  </a:lnTo>
                  <a:lnTo>
                    <a:pt x="138" y="1477"/>
                  </a:lnTo>
                  <a:lnTo>
                    <a:pt x="138" y="1477"/>
                  </a:lnTo>
                  <a:lnTo>
                    <a:pt x="138" y="1477"/>
                  </a:lnTo>
                  <a:lnTo>
                    <a:pt x="138" y="1480"/>
                  </a:lnTo>
                  <a:lnTo>
                    <a:pt x="138" y="1480"/>
                  </a:lnTo>
                  <a:lnTo>
                    <a:pt x="138" y="1480"/>
                  </a:lnTo>
                  <a:lnTo>
                    <a:pt x="138" y="1480"/>
                  </a:lnTo>
                  <a:lnTo>
                    <a:pt x="138"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3"/>
                  </a:lnTo>
                  <a:lnTo>
                    <a:pt x="137" y="1483"/>
                  </a:lnTo>
                  <a:lnTo>
                    <a:pt x="137" y="1486"/>
                  </a:lnTo>
                  <a:lnTo>
                    <a:pt x="137" y="1486"/>
                  </a:lnTo>
                  <a:lnTo>
                    <a:pt x="137"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7"/>
                  </a:lnTo>
                  <a:lnTo>
                    <a:pt x="136" y="1487"/>
                  </a:lnTo>
                  <a:lnTo>
                    <a:pt x="136" y="1487"/>
                  </a:lnTo>
                  <a:lnTo>
                    <a:pt x="136" y="1487"/>
                  </a:lnTo>
                  <a:lnTo>
                    <a:pt x="136" y="1487"/>
                  </a:lnTo>
                  <a:lnTo>
                    <a:pt x="136" y="1487"/>
                  </a:lnTo>
                  <a:lnTo>
                    <a:pt x="136" y="1487"/>
                  </a:lnTo>
                  <a:lnTo>
                    <a:pt x="136" y="1487"/>
                  </a:lnTo>
                  <a:lnTo>
                    <a:pt x="136" y="1487"/>
                  </a:lnTo>
                  <a:lnTo>
                    <a:pt x="136" y="1487"/>
                  </a:lnTo>
                  <a:lnTo>
                    <a:pt x="136" y="1488"/>
                  </a:lnTo>
                  <a:lnTo>
                    <a:pt x="136" y="1488"/>
                  </a:lnTo>
                  <a:lnTo>
                    <a:pt x="136" y="1488"/>
                  </a:lnTo>
                  <a:lnTo>
                    <a:pt x="136" y="1488"/>
                  </a:lnTo>
                  <a:lnTo>
                    <a:pt x="136" y="1492"/>
                  </a:lnTo>
                  <a:lnTo>
                    <a:pt x="136" y="1492"/>
                  </a:lnTo>
                  <a:lnTo>
                    <a:pt x="136" y="1492"/>
                  </a:lnTo>
                  <a:lnTo>
                    <a:pt x="135" y="1492"/>
                  </a:lnTo>
                  <a:lnTo>
                    <a:pt x="135" y="1492"/>
                  </a:lnTo>
                  <a:lnTo>
                    <a:pt x="135" y="1492"/>
                  </a:lnTo>
                  <a:lnTo>
                    <a:pt x="135" y="1492"/>
                  </a:lnTo>
                  <a:lnTo>
                    <a:pt x="135" y="1492"/>
                  </a:lnTo>
                  <a:lnTo>
                    <a:pt x="135" y="1492"/>
                  </a:lnTo>
                  <a:lnTo>
                    <a:pt x="135" y="1492"/>
                  </a:lnTo>
                  <a:lnTo>
                    <a:pt x="135" y="1492"/>
                  </a:lnTo>
                  <a:lnTo>
                    <a:pt x="135" y="1492"/>
                  </a:lnTo>
                  <a:lnTo>
                    <a:pt x="135" y="1496"/>
                  </a:lnTo>
                  <a:lnTo>
                    <a:pt x="133" y="1496"/>
                  </a:lnTo>
                  <a:lnTo>
                    <a:pt x="133" y="1496"/>
                  </a:lnTo>
                  <a:lnTo>
                    <a:pt x="131" y="1496"/>
                  </a:lnTo>
                  <a:lnTo>
                    <a:pt x="131" y="1496"/>
                  </a:lnTo>
                  <a:lnTo>
                    <a:pt x="131" y="1496"/>
                  </a:lnTo>
                  <a:lnTo>
                    <a:pt x="131" y="1498"/>
                  </a:lnTo>
                  <a:lnTo>
                    <a:pt x="129" y="1498"/>
                  </a:lnTo>
                  <a:lnTo>
                    <a:pt x="129" y="1498"/>
                  </a:lnTo>
                  <a:lnTo>
                    <a:pt x="128" y="1498"/>
                  </a:lnTo>
                  <a:lnTo>
                    <a:pt x="128" y="1498"/>
                  </a:lnTo>
                  <a:lnTo>
                    <a:pt x="128" y="1498"/>
                  </a:lnTo>
                  <a:lnTo>
                    <a:pt x="128"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899"/>
                  </a:lnTo>
                  <a:lnTo>
                    <a:pt x="127" y="899"/>
                  </a:lnTo>
                  <a:lnTo>
                    <a:pt x="127" y="899"/>
                  </a:lnTo>
                  <a:lnTo>
                    <a:pt x="126" y="899"/>
                  </a:lnTo>
                  <a:lnTo>
                    <a:pt x="126" y="899"/>
                  </a:lnTo>
                  <a:lnTo>
                    <a:pt x="126" y="899"/>
                  </a:lnTo>
                  <a:lnTo>
                    <a:pt x="126"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10"/>
                  </a:lnTo>
                  <a:lnTo>
                    <a:pt x="125" y="1510"/>
                  </a:lnTo>
                  <a:lnTo>
                    <a:pt x="125" y="1510"/>
                  </a:lnTo>
                  <a:lnTo>
                    <a:pt x="125" y="1510"/>
                  </a:lnTo>
                  <a:lnTo>
                    <a:pt x="125" y="1510"/>
                  </a:lnTo>
                  <a:lnTo>
                    <a:pt x="123" y="1510"/>
                  </a:lnTo>
                  <a:lnTo>
                    <a:pt x="123" y="1510"/>
                  </a:lnTo>
                  <a:lnTo>
                    <a:pt x="123" y="1510"/>
                  </a:lnTo>
                  <a:lnTo>
                    <a:pt x="123" y="1512"/>
                  </a:lnTo>
                  <a:lnTo>
                    <a:pt x="123" y="1512"/>
                  </a:lnTo>
                  <a:lnTo>
                    <a:pt x="123" y="1513"/>
                  </a:lnTo>
                  <a:lnTo>
                    <a:pt x="123" y="1513"/>
                  </a:lnTo>
                  <a:lnTo>
                    <a:pt x="123" y="1513"/>
                  </a:lnTo>
                  <a:lnTo>
                    <a:pt x="123" y="1513"/>
                  </a:lnTo>
                  <a:lnTo>
                    <a:pt x="123" y="1513"/>
                  </a:lnTo>
                  <a:lnTo>
                    <a:pt x="123" y="1513"/>
                  </a:lnTo>
                  <a:lnTo>
                    <a:pt x="123" y="1514"/>
                  </a:lnTo>
                  <a:lnTo>
                    <a:pt x="121" y="1514"/>
                  </a:lnTo>
                  <a:lnTo>
                    <a:pt x="121" y="1514"/>
                  </a:lnTo>
                  <a:lnTo>
                    <a:pt x="121" y="1514"/>
                  </a:lnTo>
                  <a:lnTo>
                    <a:pt x="121" y="1514"/>
                  </a:lnTo>
                  <a:lnTo>
                    <a:pt x="121" y="1514"/>
                  </a:lnTo>
                  <a:lnTo>
                    <a:pt x="121" y="899"/>
                  </a:lnTo>
                  <a:lnTo>
                    <a:pt x="121" y="899"/>
                  </a:lnTo>
                  <a:lnTo>
                    <a:pt x="121" y="899"/>
                  </a:lnTo>
                  <a:lnTo>
                    <a:pt x="121" y="899"/>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6"/>
                  </a:lnTo>
                  <a:lnTo>
                    <a:pt x="119" y="1516"/>
                  </a:lnTo>
                  <a:lnTo>
                    <a:pt x="119" y="899"/>
                  </a:lnTo>
                  <a:lnTo>
                    <a:pt x="119" y="899"/>
                  </a:lnTo>
                  <a:lnTo>
                    <a:pt x="119" y="1516"/>
                  </a:lnTo>
                  <a:lnTo>
                    <a:pt x="119" y="1516"/>
                  </a:lnTo>
                  <a:lnTo>
                    <a:pt x="119" y="1516"/>
                  </a:lnTo>
                  <a:lnTo>
                    <a:pt x="119" y="1516"/>
                  </a:lnTo>
                  <a:lnTo>
                    <a:pt x="119" y="899"/>
                  </a:lnTo>
                  <a:lnTo>
                    <a:pt x="119" y="899"/>
                  </a:lnTo>
                  <a:lnTo>
                    <a:pt x="119" y="1516"/>
                  </a:lnTo>
                  <a:lnTo>
                    <a:pt x="119" y="1516"/>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7" y="1517"/>
                  </a:lnTo>
                  <a:lnTo>
                    <a:pt x="117" y="1517"/>
                  </a:lnTo>
                  <a:lnTo>
                    <a:pt x="116" y="1517"/>
                  </a:lnTo>
                  <a:lnTo>
                    <a:pt x="116" y="899"/>
                  </a:lnTo>
                  <a:lnTo>
                    <a:pt x="116" y="899"/>
                  </a:lnTo>
                  <a:lnTo>
                    <a:pt x="116" y="899"/>
                  </a:lnTo>
                  <a:lnTo>
                    <a:pt x="116" y="899"/>
                  </a:lnTo>
                  <a:lnTo>
                    <a:pt x="116" y="1517"/>
                  </a:lnTo>
                  <a:lnTo>
                    <a:pt x="116" y="1517"/>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1529"/>
                  </a:lnTo>
                  <a:lnTo>
                    <a:pt x="116" y="1529"/>
                  </a:lnTo>
                  <a:lnTo>
                    <a:pt x="116" y="1529"/>
                  </a:lnTo>
                  <a:lnTo>
                    <a:pt x="116" y="1529"/>
                  </a:lnTo>
                  <a:lnTo>
                    <a:pt x="116" y="899"/>
                  </a:lnTo>
                  <a:lnTo>
                    <a:pt x="116" y="899"/>
                  </a:lnTo>
                  <a:lnTo>
                    <a:pt x="116" y="899"/>
                  </a:lnTo>
                  <a:lnTo>
                    <a:pt x="116" y="899"/>
                  </a:lnTo>
                  <a:lnTo>
                    <a:pt x="116" y="1530"/>
                  </a:lnTo>
                  <a:lnTo>
                    <a:pt x="115" y="1530"/>
                  </a:lnTo>
                  <a:lnTo>
                    <a:pt x="115" y="1532"/>
                  </a:lnTo>
                  <a:lnTo>
                    <a:pt x="112" y="1532"/>
                  </a:lnTo>
                  <a:lnTo>
                    <a:pt x="112" y="1532"/>
                  </a:lnTo>
                  <a:lnTo>
                    <a:pt x="110" y="1532"/>
                  </a:lnTo>
                  <a:lnTo>
                    <a:pt x="110" y="1532"/>
                  </a:lnTo>
                  <a:lnTo>
                    <a:pt x="108" y="1532"/>
                  </a:lnTo>
                  <a:lnTo>
                    <a:pt x="108" y="1532"/>
                  </a:lnTo>
                  <a:lnTo>
                    <a:pt x="107" y="1532"/>
                  </a:lnTo>
                  <a:lnTo>
                    <a:pt x="107" y="1532"/>
                  </a:lnTo>
                  <a:lnTo>
                    <a:pt x="107" y="1532"/>
                  </a:lnTo>
                  <a:lnTo>
                    <a:pt x="107" y="1535"/>
                  </a:lnTo>
                  <a:lnTo>
                    <a:pt x="106" y="1535"/>
                  </a:lnTo>
                  <a:lnTo>
                    <a:pt x="106" y="1536"/>
                  </a:lnTo>
                  <a:lnTo>
                    <a:pt x="104" y="1536"/>
                  </a:lnTo>
                  <a:lnTo>
                    <a:pt x="104" y="1536"/>
                  </a:lnTo>
                  <a:lnTo>
                    <a:pt x="103" y="1536"/>
                  </a:lnTo>
                  <a:lnTo>
                    <a:pt x="103" y="1536"/>
                  </a:lnTo>
                  <a:lnTo>
                    <a:pt x="103" y="1536"/>
                  </a:lnTo>
                  <a:lnTo>
                    <a:pt x="103" y="899"/>
                  </a:lnTo>
                  <a:lnTo>
                    <a:pt x="103" y="899"/>
                  </a:lnTo>
                  <a:lnTo>
                    <a:pt x="103" y="899"/>
                  </a:lnTo>
                  <a:lnTo>
                    <a:pt x="103" y="899"/>
                  </a:lnTo>
                  <a:lnTo>
                    <a:pt x="103" y="1543"/>
                  </a:lnTo>
                  <a:lnTo>
                    <a:pt x="102" y="1543"/>
                  </a:lnTo>
                  <a:lnTo>
                    <a:pt x="102" y="1543"/>
                  </a:lnTo>
                  <a:lnTo>
                    <a:pt x="101" y="1543"/>
                  </a:lnTo>
                  <a:lnTo>
                    <a:pt x="101" y="1544"/>
                  </a:lnTo>
                  <a:lnTo>
                    <a:pt x="94" y="1544"/>
                  </a:lnTo>
                  <a:lnTo>
                    <a:pt x="94" y="1544"/>
                  </a:lnTo>
                  <a:lnTo>
                    <a:pt x="93" y="1544"/>
                  </a:lnTo>
                  <a:lnTo>
                    <a:pt x="93" y="1544"/>
                  </a:lnTo>
                  <a:lnTo>
                    <a:pt x="93" y="1544"/>
                  </a:lnTo>
                  <a:lnTo>
                    <a:pt x="93" y="1546"/>
                  </a:lnTo>
                  <a:lnTo>
                    <a:pt x="92" y="1546"/>
                  </a:lnTo>
                  <a:lnTo>
                    <a:pt x="92" y="1546"/>
                  </a:lnTo>
                  <a:lnTo>
                    <a:pt x="89" y="1546"/>
                  </a:lnTo>
                  <a:lnTo>
                    <a:pt x="89" y="1557"/>
                  </a:lnTo>
                  <a:lnTo>
                    <a:pt x="89" y="1557"/>
                  </a:lnTo>
                  <a:lnTo>
                    <a:pt x="89" y="1558"/>
                  </a:lnTo>
                  <a:lnTo>
                    <a:pt x="89" y="1558"/>
                  </a:lnTo>
                  <a:lnTo>
                    <a:pt x="89" y="1558"/>
                  </a:lnTo>
                  <a:lnTo>
                    <a:pt x="89" y="1558"/>
                  </a:lnTo>
                  <a:lnTo>
                    <a:pt x="89" y="1561"/>
                  </a:lnTo>
                  <a:lnTo>
                    <a:pt x="89" y="1561"/>
                  </a:lnTo>
                  <a:lnTo>
                    <a:pt x="89" y="1561"/>
                  </a:lnTo>
                  <a:lnTo>
                    <a:pt x="88" y="1561"/>
                  </a:lnTo>
                  <a:lnTo>
                    <a:pt x="88" y="1561"/>
                  </a:lnTo>
                  <a:lnTo>
                    <a:pt x="88" y="1561"/>
                  </a:lnTo>
                  <a:lnTo>
                    <a:pt x="88" y="899"/>
                  </a:lnTo>
                  <a:lnTo>
                    <a:pt x="88" y="899"/>
                  </a:lnTo>
                  <a:lnTo>
                    <a:pt x="88" y="1561"/>
                  </a:lnTo>
                  <a:lnTo>
                    <a:pt x="88" y="1561"/>
                  </a:lnTo>
                  <a:lnTo>
                    <a:pt x="88" y="1561"/>
                  </a:lnTo>
                  <a:lnTo>
                    <a:pt x="88" y="1561"/>
                  </a:lnTo>
                  <a:lnTo>
                    <a:pt x="88" y="1561"/>
                  </a:lnTo>
                  <a:lnTo>
                    <a:pt x="88" y="1561"/>
                  </a:lnTo>
                  <a:lnTo>
                    <a:pt x="88" y="1564"/>
                  </a:lnTo>
                  <a:lnTo>
                    <a:pt x="87" y="1564"/>
                  </a:lnTo>
                  <a:lnTo>
                    <a:pt x="87" y="1564"/>
                  </a:lnTo>
                  <a:lnTo>
                    <a:pt x="87" y="1564"/>
                  </a:lnTo>
                  <a:lnTo>
                    <a:pt x="87" y="1567"/>
                  </a:lnTo>
                  <a:lnTo>
                    <a:pt x="87" y="1567"/>
                  </a:lnTo>
                  <a:lnTo>
                    <a:pt x="87" y="1567"/>
                  </a:lnTo>
                  <a:lnTo>
                    <a:pt x="87" y="1567"/>
                  </a:lnTo>
                  <a:lnTo>
                    <a:pt x="87" y="899"/>
                  </a:lnTo>
                  <a:lnTo>
                    <a:pt x="87" y="899"/>
                  </a:lnTo>
                  <a:lnTo>
                    <a:pt x="87" y="1567"/>
                  </a:lnTo>
                  <a:lnTo>
                    <a:pt x="87" y="1567"/>
                  </a:lnTo>
                  <a:lnTo>
                    <a:pt x="87" y="1568"/>
                  </a:lnTo>
                  <a:lnTo>
                    <a:pt x="87" y="1568"/>
                  </a:lnTo>
                  <a:lnTo>
                    <a:pt x="87" y="1568"/>
                  </a:lnTo>
                  <a:lnTo>
                    <a:pt x="86" y="1568"/>
                  </a:lnTo>
                  <a:lnTo>
                    <a:pt x="86" y="1568"/>
                  </a:lnTo>
                  <a:lnTo>
                    <a:pt x="86" y="1568"/>
                  </a:lnTo>
                  <a:lnTo>
                    <a:pt x="86" y="1568"/>
                  </a:lnTo>
                  <a:lnTo>
                    <a:pt x="86" y="1568"/>
                  </a:lnTo>
                  <a:lnTo>
                    <a:pt x="86" y="1571"/>
                  </a:lnTo>
                  <a:lnTo>
                    <a:pt x="86" y="1571"/>
                  </a:lnTo>
                  <a:lnTo>
                    <a:pt x="86" y="899"/>
                  </a:lnTo>
                  <a:lnTo>
                    <a:pt x="86" y="899"/>
                  </a:lnTo>
                  <a:lnTo>
                    <a:pt x="86" y="1579"/>
                  </a:lnTo>
                  <a:lnTo>
                    <a:pt x="86" y="1579"/>
                  </a:lnTo>
                  <a:lnTo>
                    <a:pt x="86" y="1579"/>
                  </a:lnTo>
                  <a:lnTo>
                    <a:pt x="85" y="1579"/>
                  </a:lnTo>
                  <a:lnTo>
                    <a:pt x="85" y="1580"/>
                  </a:lnTo>
                  <a:lnTo>
                    <a:pt x="83" y="1580"/>
                  </a:lnTo>
                  <a:lnTo>
                    <a:pt x="83" y="1580"/>
                  </a:lnTo>
                  <a:lnTo>
                    <a:pt x="81" y="1580"/>
                  </a:lnTo>
                  <a:lnTo>
                    <a:pt x="81" y="1580"/>
                  </a:lnTo>
                  <a:lnTo>
                    <a:pt x="81" y="1580"/>
                  </a:lnTo>
                  <a:lnTo>
                    <a:pt x="81" y="1580"/>
                  </a:lnTo>
                  <a:lnTo>
                    <a:pt x="81" y="1580"/>
                  </a:lnTo>
                  <a:lnTo>
                    <a:pt x="81" y="1580"/>
                  </a:lnTo>
                  <a:lnTo>
                    <a:pt x="81" y="1580"/>
                  </a:lnTo>
                  <a:lnTo>
                    <a:pt x="81" y="1586"/>
                  </a:lnTo>
                  <a:lnTo>
                    <a:pt x="76" y="1586"/>
                  </a:lnTo>
                  <a:lnTo>
                    <a:pt x="76" y="1586"/>
                  </a:lnTo>
                  <a:lnTo>
                    <a:pt x="72" y="1586"/>
                  </a:lnTo>
                  <a:lnTo>
                    <a:pt x="72" y="1586"/>
                  </a:lnTo>
                  <a:lnTo>
                    <a:pt x="70" y="1586"/>
                  </a:lnTo>
                  <a:lnTo>
                    <a:pt x="70" y="1591"/>
                  </a:lnTo>
                  <a:lnTo>
                    <a:pt x="70" y="1591"/>
                  </a:lnTo>
                  <a:lnTo>
                    <a:pt x="70" y="1591"/>
                  </a:lnTo>
                  <a:lnTo>
                    <a:pt x="70" y="1591"/>
                  </a:lnTo>
                  <a:lnTo>
                    <a:pt x="70" y="1591"/>
                  </a:lnTo>
                  <a:lnTo>
                    <a:pt x="70" y="1591"/>
                  </a:lnTo>
                  <a:lnTo>
                    <a:pt x="70" y="1591"/>
                  </a:lnTo>
                  <a:lnTo>
                    <a:pt x="70" y="1591"/>
                  </a:lnTo>
                  <a:lnTo>
                    <a:pt x="70" y="1594"/>
                  </a:lnTo>
                  <a:lnTo>
                    <a:pt x="70" y="1594"/>
                  </a:lnTo>
                  <a:lnTo>
                    <a:pt x="70" y="899"/>
                  </a:lnTo>
                  <a:lnTo>
                    <a:pt x="69" y="899"/>
                  </a:lnTo>
                  <a:lnTo>
                    <a:pt x="69" y="899"/>
                  </a:lnTo>
                  <a:lnTo>
                    <a:pt x="68" y="899"/>
                  </a:lnTo>
                  <a:lnTo>
                    <a:pt x="68" y="1598"/>
                  </a:lnTo>
                  <a:lnTo>
                    <a:pt x="68" y="1598"/>
                  </a:lnTo>
                  <a:lnTo>
                    <a:pt x="68" y="1598"/>
                  </a:lnTo>
                  <a:lnTo>
                    <a:pt x="67" y="1598"/>
                  </a:lnTo>
                  <a:lnTo>
                    <a:pt x="67" y="1598"/>
                  </a:lnTo>
                  <a:lnTo>
                    <a:pt x="67" y="1598"/>
                  </a:lnTo>
                  <a:lnTo>
                    <a:pt x="67" y="1605"/>
                  </a:lnTo>
                  <a:lnTo>
                    <a:pt x="67" y="1605"/>
                  </a:lnTo>
                  <a:lnTo>
                    <a:pt x="67" y="1605"/>
                  </a:lnTo>
                  <a:lnTo>
                    <a:pt x="67" y="1605"/>
                  </a:lnTo>
                  <a:lnTo>
                    <a:pt x="67" y="1605"/>
                  </a:lnTo>
                  <a:lnTo>
                    <a:pt x="67" y="1605"/>
                  </a:lnTo>
                  <a:lnTo>
                    <a:pt x="67" y="1605"/>
                  </a:lnTo>
                  <a:lnTo>
                    <a:pt x="66" y="1605"/>
                  </a:lnTo>
                  <a:lnTo>
                    <a:pt x="66" y="1620"/>
                  </a:lnTo>
                  <a:lnTo>
                    <a:pt x="65" y="1620"/>
                  </a:lnTo>
                  <a:lnTo>
                    <a:pt x="65" y="1620"/>
                  </a:lnTo>
                  <a:lnTo>
                    <a:pt x="65" y="1620"/>
                  </a:lnTo>
                  <a:lnTo>
                    <a:pt x="65" y="1621"/>
                  </a:lnTo>
                  <a:lnTo>
                    <a:pt x="65" y="1621"/>
                  </a:lnTo>
                  <a:lnTo>
                    <a:pt x="65" y="1621"/>
                  </a:lnTo>
                  <a:lnTo>
                    <a:pt x="65" y="1621"/>
                  </a:lnTo>
                  <a:lnTo>
                    <a:pt x="65"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3"/>
                  </a:lnTo>
                  <a:lnTo>
                    <a:pt x="64" y="1623"/>
                  </a:lnTo>
                  <a:lnTo>
                    <a:pt x="64" y="1623"/>
                  </a:lnTo>
                  <a:lnTo>
                    <a:pt x="64" y="1623"/>
                  </a:lnTo>
                  <a:lnTo>
                    <a:pt x="64" y="1625"/>
                  </a:lnTo>
                  <a:lnTo>
                    <a:pt x="64" y="1625"/>
                  </a:lnTo>
                  <a:lnTo>
                    <a:pt x="64" y="1625"/>
                  </a:lnTo>
                  <a:lnTo>
                    <a:pt x="64" y="1625"/>
                  </a:lnTo>
                  <a:lnTo>
                    <a:pt x="64" y="1625"/>
                  </a:lnTo>
                  <a:lnTo>
                    <a:pt x="64" y="1625"/>
                  </a:lnTo>
                  <a:lnTo>
                    <a:pt x="64" y="1631"/>
                  </a:lnTo>
                  <a:lnTo>
                    <a:pt x="64" y="1631"/>
                  </a:lnTo>
                  <a:lnTo>
                    <a:pt x="64" y="1631"/>
                  </a:lnTo>
                  <a:lnTo>
                    <a:pt x="64" y="1631"/>
                  </a:lnTo>
                  <a:lnTo>
                    <a:pt x="64" y="1636"/>
                  </a:lnTo>
                  <a:lnTo>
                    <a:pt x="64" y="1636"/>
                  </a:lnTo>
                  <a:lnTo>
                    <a:pt x="64" y="1636"/>
                  </a:lnTo>
                  <a:lnTo>
                    <a:pt x="64" y="1636"/>
                  </a:lnTo>
                  <a:lnTo>
                    <a:pt x="64" y="1636"/>
                  </a:lnTo>
                  <a:lnTo>
                    <a:pt x="63" y="1636"/>
                  </a:lnTo>
                  <a:lnTo>
                    <a:pt x="63" y="1636"/>
                  </a:lnTo>
                  <a:lnTo>
                    <a:pt x="62" y="1636"/>
                  </a:lnTo>
                  <a:lnTo>
                    <a:pt x="62" y="1636"/>
                  </a:lnTo>
                  <a:lnTo>
                    <a:pt x="62" y="1636"/>
                  </a:lnTo>
                  <a:lnTo>
                    <a:pt x="62" y="1636"/>
                  </a:lnTo>
                  <a:lnTo>
                    <a:pt x="62" y="1636"/>
                  </a:lnTo>
                  <a:lnTo>
                    <a:pt x="62" y="1636"/>
                  </a:lnTo>
                  <a:lnTo>
                    <a:pt x="62" y="1636"/>
                  </a:lnTo>
                  <a:lnTo>
                    <a:pt x="62" y="1638"/>
                  </a:lnTo>
                  <a:lnTo>
                    <a:pt x="60" y="1638"/>
                  </a:lnTo>
                  <a:lnTo>
                    <a:pt x="60" y="1638"/>
                  </a:lnTo>
                  <a:lnTo>
                    <a:pt x="58" y="1638"/>
                  </a:lnTo>
                  <a:lnTo>
                    <a:pt x="58" y="1638"/>
                  </a:lnTo>
                  <a:lnTo>
                    <a:pt x="56" y="1638"/>
                  </a:lnTo>
                  <a:lnTo>
                    <a:pt x="56" y="1638"/>
                  </a:lnTo>
                  <a:lnTo>
                    <a:pt x="56" y="1638"/>
                  </a:lnTo>
                  <a:lnTo>
                    <a:pt x="56"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899"/>
                  </a:lnTo>
                  <a:lnTo>
                    <a:pt x="55" y="899"/>
                  </a:lnTo>
                  <a:lnTo>
                    <a:pt x="55" y="899"/>
                  </a:lnTo>
                  <a:lnTo>
                    <a:pt x="55" y="899"/>
                  </a:lnTo>
                  <a:lnTo>
                    <a:pt x="55" y="1640"/>
                  </a:lnTo>
                  <a:lnTo>
                    <a:pt x="55" y="1640"/>
                  </a:lnTo>
                  <a:lnTo>
                    <a:pt x="55" y="1640"/>
                  </a:lnTo>
                  <a:lnTo>
                    <a:pt x="55" y="1640"/>
                  </a:lnTo>
                  <a:lnTo>
                    <a:pt x="55" y="1640"/>
                  </a:lnTo>
                  <a:lnTo>
                    <a:pt x="55" y="1640"/>
                  </a:lnTo>
                  <a:lnTo>
                    <a:pt x="55" y="1640"/>
                  </a:lnTo>
                  <a:lnTo>
                    <a:pt x="55" y="1640"/>
                  </a:lnTo>
                  <a:lnTo>
                    <a:pt x="55" y="1644"/>
                  </a:lnTo>
                  <a:lnTo>
                    <a:pt x="50" y="1644"/>
                  </a:lnTo>
                  <a:lnTo>
                    <a:pt x="50" y="1644"/>
                  </a:lnTo>
                  <a:lnTo>
                    <a:pt x="47" y="1644"/>
                  </a:lnTo>
                  <a:lnTo>
                    <a:pt x="47" y="1644"/>
                  </a:lnTo>
                  <a:lnTo>
                    <a:pt x="46" y="1644"/>
                  </a:lnTo>
                  <a:lnTo>
                    <a:pt x="46" y="1644"/>
                  </a:lnTo>
                  <a:lnTo>
                    <a:pt x="46" y="1644"/>
                  </a:lnTo>
                  <a:lnTo>
                    <a:pt x="46" y="1644"/>
                  </a:lnTo>
                  <a:lnTo>
                    <a:pt x="46" y="1644"/>
                  </a:lnTo>
                  <a:lnTo>
                    <a:pt x="46" y="1644"/>
                  </a:lnTo>
                  <a:lnTo>
                    <a:pt x="46" y="1644"/>
                  </a:lnTo>
                  <a:lnTo>
                    <a:pt x="46" y="1646"/>
                  </a:lnTo>
                  <a:lnTo>
                    <a:pt x="46" y="1646"/>
                  </a:lnTo>
                  <a:lnTo>
                    <a:pt x="46" y="1647"/>
                  </a:lnTo>
                  <a:lnTo>
                    <a:pt x="45" y="1647"/>
                  </a:lnTo>
                  <a:lnTo>
                    <a:pt x="45" y="1648"/>
                  </a:lnTo>
                  <a:lnTo>
                    <a:pt x="45" y="1648"/>
                  </a:lnTo>
                  <a:lnTo>
                    <a:pt x="45" y="1648"/>
                  </a:lnTo>
                  <a:lnTo>
                    <a:pt x="45" y="1648"/>
                  </a:lnTo>
                  <a:lnTo>
                    <a:pt x="45" y="1648"/>
                  </a:lnTo>
                  <a:lnTo>
                    <a:pt x="45" y="1648"/>
                  </a:lnTo>
                  <a:lnTo>
                    <a:pt x="45" y="1648"/>
                  </a:lnTo>
                  <a:lnTo>
                    <a:pt x="45" y="1648"/>
                  </a:lnTo>
                  <a:lnTo>
                    <a:pt x="45" y="1648"/>
                  </a:lnTo>
                  <a:lnTo>
                    <a:pt x="45" y="1648"/>
                  </a:lnTo>
                  <a:lnTo>
                    <a:pt x="45" y="1649"/>
                  </a:lnTo>
                  <a:lnTo>
                    <a:pt x="45" y="1649"/>
                  </a:lnTo>
                  <a:lnTo>
                    <a:pt x="45" y="1649"/>
                  </a:lnTo>
                  <a:lnTo>
                    <a:pt x="45" y="1649"/>
                  </a:lnTo>
                  <a:lnTo>
                    <a:pt x="45" y="1650"/>
                  </a:lnTo>
                  <a:lnTo>
                    <a:pt x="44" y="1650"/>
                  </a:lnTo>
                  <a:lnTo>
                    <a:pt x="44" y="1650"/>
                  </a:lnTo>
                  <a:lnTo>
                    <a:pt x="44" y="1650"/>
                  </a:lnTo>
                  <a:lnTo>
                    <a:pt x="44" y="1650"/>
                  </a:lnTo>
                  <a:lnTo>
                    <a:pt x="44" y="1650"/>
                  </a:lnTo>
                  <a:lnTo>
                    <a:pt x="44" y="1656"/>
                  </a:lnTo>
                  <a:lnTo>
                    <a:pt x="44" y="1656"/>
                  </a:lnTo>
                  <a:lnTo>
                    <a:pt x="44" y="1661"/>
                  </a:lnTo>
                  <a:lnTo>
                    <a:pt x="44" y="1661"/>
                  </a:lnTo>
                  <a:lnTo>
                    <a:pt x="44" y="1661"/>
                  </a:lnTo>
                  <a:lnTo>
                    <a:pt x="44" y="1661"/>
                  </a:lnTo>
                  <a:lnTo>
                    <a:pt x="44" y="899"/>
                  </a:lnTo>
                  <a:lnTo>
                    <a:pt x="44" y="899"/>
                  </a:lnTo>
                  <a:lnTo>
                    <a:pt x="44" y="1669"/>
                  </a:lnTo>
                  <a:lnTo>
                    <a:pt x="44" y="1669"/>
                  </a:lnTo>
                  <a:lnTo>
                    <a:pt x="44" y="1669"/>
                  </a:lnTo>
                  <a:lnTo>
                    <a:pt x="43" y="1669"/>
                  </a:lnTo>
                  <a:lnTo>
                    <a:pt x="43" y="1669"/>
                  </a:lnTo>
                  <a:lnTo>
                    <a:pt x="43" y="1669"/>
                  </a:lnTo>
                  <a:lnTo>
                    <a:pt x="43" y="1669"/>
                  </a:lnTo>
                  <a:lnTo>
                    <a:pt x="43" y="1669"/>
                  </a:lnTo>
                  <a:lnTo>
                    <a:pt x="43" y="1669"/>
                  </a:lnTo>
                  <a:lnTo>
                    <a:pt x="43" y="1669"/>
                  </a:lnTo>
                  <a:lnTo>
                    <a:pt x="43" y="1669"/>
                  </a:lnTo>
                  <a:lnTo>
                    <a:pt x="43" y="1669"/>
                  </a:lnTo>
                  <a:lnTo>
                    <a:pt x="43" y="1671"/>
                  </a:lnTo>
                  <a:lnTo>
                    <a:pt x="43" y="1671"/>
                  </a:lnTo>
                  <a:lnTo>
                    <a:pt x="43" y="1671"/>
                  </a:lnTo>
                  <a:lnTo>
                    <a:pt x="43" y="1671"/>
                  </a:lnTo>
                  <a:lnTo>
                    <a:pt x="43" y="1671"/>
                  </a:lnTo>
                  <a:lnTo>
                    <a:pt x="43" y="1671"/>
                  </a:lnTo>
                  <a:lnTo>
                    <a:pt x="43" y="1671"/>
                  </a:lnTo>
                  <a:lnTo>
                    <a:pt x="43" y="1671"/>
                  </a:lnTo>
                  <a:lnTo>
                    <a:pt x="43" y="1677"/>
                  </a:lnTo>
                  <a:lnTo>
                    <a:pt x="43" y="1677"/>
                  </a:lnTo>
                  <a:lnTo>
                    <a:pt x="43" y="1677"/>
                  </a:lnTo>
                  <a:lnTo>
                    <a:pt x="43" y="1677"/>
                  </a:lnTo>
                  <a:lnTo>
                    <a:pt x="43" y="1678"/>
                  </a:lnTo>
                  <a:lnTo>
                    <a:pt x="42" y="1678"/>
                  </a:lnTo>
                  <a:lnTo>
                    <a:pt x="42" y="1678"/>
                  </a:lnTo>
                  <a:lnTo>
                    <a:pt x="42" y="1678"/>
                  </a:lnTo>
                  <a:lnTo>
                    <a:pt x="42" y="1681"/>
                  </a:lnTo>
                  <a:lnTo>
                    <a:pt x="41" y="1681"/>
                  </a:lnTo>
                  <a:lnTo>
                    <a:pt x="41" y="1681"/>
                  </a:lnTo>
                  <a:lnTo>
                    <a:pt x="41" y="1681"/>
                  </a:lnTo>
                  <a:lnTo>
                    <a:pt x="41" y="1681"/>
                  </a:lnTo>
                  <a:lnTo>
                    <a:pt x="41" y="1681"/>
                  </a:lnTo>
                  <a:lnTo>
                    <a:pt x="41" y="1683"/>
                  </a:lnTo>
                  <a:lnTo>
                    <a:pt x="41" y="1683"/>
                  </a:lnTo>
                  <a:lnTo>
                    <a:pt x="41" y="1684"/>
                  </a:lnTo>
                  <a:lnTo>
                    <a:pt x="41" y="1684"/>
                  </a:lnTo>
                  <a:lnTo>
                    <a:pt x="41" y="1685"/>
                  </a:lnTo>
                  <a:lnTo>
                    <a:pt x="40" y="1685"/>
                  </a:lnTo>
                  <a:lnTo>
                    <a:pt x="40" y="899"/>
                  </a:lnTo>
                  <a:lnTo>
                    <a:pt x="40" y="899"/>
                  </a:lnTo>
                  <a:lnTo>
                    <a:pt x="40" y="899"/>
                  </a:lnTo>
                  <a:lnTo>
                    <a:pt x="40" y="899"/>
                  </a:lnTo>
                  <a:lnTo>
                    <a:pt x="40" y="899"/>
                  </a:lnTo>
                  <a:lnTo>
                    <a:pt x="40" y="899"/>
                  </a:lnTo>
                  <a:lnTo>
                    <a:pt x="40"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90"/>
                  </a:lnTo>
                  <a:lnTo>
                    <a:pt x="39" y="1690"/>
                  </a:lnTo>
                  <a:lnTo>
                    <a:pt x="39" y="1691"/>
                  </a:lnTo>
                  <a:lnTo>
                    <a:pt x="39" y="1691"/>
                  </a:lnTo>
                  <a:lnTo>
                    <a:pt x="39" y="1693"/>
                  </a:lnTo>
                  <a:lnTo>
                    <a:pt x="39" y="1693"/>
                  </a:lnTo>
                  <a:lnTo>
                    <a:pt x="39" y="899"/>
                  </a:lnTo>
                  <a:lnTo>
                    <a:pt x="39" y="899"/>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1698"/>
                  </a:lnTo>
                  <a:lnTo>
                    <a:pt x="39" y="1698"/>
                  </a:lnTo>
                  <a:lnTo>
                    <a:pt x="39" y="1698"/>
                  </a:lnTo>
                  <a:lnTo>
                    <a:pt x="39" y="1698"/>
                  </a:lnTo>
                  <a:lnTo>
                    <a:pt x="39" y="1699"/>
                  </a:lnTo>
                  <a:lnTo>
                    <a:pt x="39" y="1699"/>
                  </a:lnTo>
                  <a:lnTo>
                    <a:pt x="39" y="899"/>
                  </a:lnTo>
                  <a:lnTo>
                    <a:pt x="38" y="899"/>
                  </a:lnTo>
                  <a:lnTo>
                    <a:pt x="38" y="899"/>
                  </a:lnTo>
                  <a:lnTo>
                    <a:pt x="38" y="899"/>
                  </a:lnTo>
                  <a:lnTo>
                    <a:pt x="38" y="1701"/>
                  </a:lnTo>
                  <a:lnTo>
                    <a:pt x="38" y="1701"/>
                  </a:lnTo>
                  <a:lnTo>
                    <a:pt x="38" y="1705"/>
                  </a:lnTo>
                  <a:lnTo>
                    <a:pt x="38" y="1705"/>
                  </a:lnTo>
                  <a:lnTo>
                    <a:pt x="38" y="1707"/>
                  </a:lnTo>
                  <a:lnTo>
                    <a:pt x="37" y="1707"/>
                  </a:lnTo>
                  <a:lnTo>
                    <a:pt x="37" y="1708"/>
                  </a:lnTo>
                  <a:lnTo>
                    <a:pt x="37" y="1708"/>
                  </a:lnTo>
                  <a:lnTo>
                    <a:pt x="37" y="1708"/>
                  </a:lnTo>
                  <a:lnTo>
                    <a:pt x="36" y="1708"/>
                  </a:lnTo>
                  <a:lnTo>
                    <a:pt x="36" y="1708"/>
                  </a:lnTo>
                  <a:lnTo>
                    <a:pt x="36" y="1708"/>
                  </a:lnTo>
                  <a:lnTo>
                    <a:pt x="36" y="1708"/>
                  </a:lnTo>
                  <a:lnTo>
                    <a:pt x="36" y="1708"/>
                  </a:lnTo>
                  <a:lnTo>
                    <a:pt x="36"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13"/>
                  </a:lnTo>
                  <a:lnTo>
                    <a:pt x="35" y="1713"/>
                  </a:lnTo>
                  <a:lnTo>
                    <a:pt x="35" y="1714"/>
                  </a:lnTo>
                  <a:lnTo>
                    <a:pt x="34" y="1714"/>
                  </a:lnTo>
                  <a:lnTo>
                    <a:pt x="34" y="1714"/>
                  </a:lnTo>
                  <a:lnTo>
                    <a:pt x="34" y="1714"/>
                  </a:lnTo>
                  <a:lnTo>
                    <a:pt x="34" y="1716"/>
                  </a:lnTo>
                  <a:lnTo>
                    <a:pt x="34" y="1716"/>
                  </a:lnTo>
                  <a:lnTo>
                    <a:pt x="34" y="1716"/>
                  </a:lnTo>
                  <a:lnTo>
                    <a:pt x="34" y="1716"/>
                  </a:lnTo>
                  <a:lnTo>
                    <a:pt x="34" y="899"/>
                  </a:lnTo>
                  <a:lnTo>
                    <a:pt x="34" y="899"/>
                  </a:lnTo>
                  <a:lnTo>
                    <a:pt x="34" y="899"/>
                  </a:lnTo>
                  <a:lnTo>
                    <a:pt x="34" y="899"/>
                  </a:lnTo>
                  <a:lnTo>
                    <a:pt x="34" y="899"/>
                  </a:lnTo>
                  <a:lnTo>
                    <a:pt x="34" y="899"/>
                  </a:lnTo>
                  <a:lnTo>
                    <a:pt x="34" y="899"/>
                  </a:lnTo>
                  <a:lnTo>
                    <a:pt x="34" y="899"/>
                  </a:lnTo>
                  <a:lnTo>
                    <a:pt x="34" y="1724"/>
                  </a:lnTo>
                  <a:lnTo>
                    <a:pt x="34" y="1724"/>
                  </a:lnTo>
                  <a:lnTo>
                    <a:pt x="34" y="1724"/>
                  </a:lnTo>
                  <a:lnTo>
                    <a:pt x="34" y="1724"/>
                  </a:lnTo>
                  <a:lnTo>
                    <a:pt x="34" y="1724"/>
                  </a:lnTo>
                  <a:lnTo>
                    <a:pt x="34" y="1724"/>
                  </a:lnTo>
                  <a:lnTo>
                    <a:pt x="34" y="1735"/>
                  </a:lnTo>
                  <a:lnTo>
                    <a:pt x="34" y="1735"/>
                  </a:lnTo>
                  <a:lnTo>
                    <a:pt x="34" y="1735"/>
                  </a:lnTo>
                  <a:lnTo>
                    <a:pt x="32" y="1735"/>
                  </a:lnTo>
                  <a:lnTo>
                    <a:pt x="32" y="1735"/>
                  </a:lnTo>
                  <a:lnTo>
                    <a:pt x="32" y="1735"/>
                  </a:lnTo>
                  <a:lnTo>
                    <a:pt x="32" y="1735"/>
                  </a:lnTo>
                  <a:lnTo>
                    <a:pt x="31" y="1735"/>
                  </a:lnTo>
                  <a:lnTo>
                    <a:pt x="31" y="1735"/>
                  </a:lnTo>
                  <a:lnTo>
                    <a:pt x="31" y="1735"/>
                  </a:lnTo>
                  <a:lnTo>
                    <a:pt x="31" y="1735"/>
                  </a:lnTo>
                  <a:lnTo>
                    <a:pt x="31" y="1735"/>
                  </a:lnTo>
                  <a:lnTo>
                    <a:pt x="31" y="1735"/>
                  </a:lnTo>
                  <a:lnTo>
                    <a:pt x="30" y="1735"/>
                  </a:lnTo>
                  <a:lnTo>
                    <a:pt x="30" y="1748"/>
                  </a:lnTo>
                  <a:lnTo>
                    <a:pt x="30" y="1748"/>
                  </a:lnTo>
                  <a:lnTo>
                    <a:pt x="30" y="1748"/>
                  </a:lnTo>
                  <a:lnTo>
                    <a:pt x="30" y="1748"/>
                  </a:lnTo>
                  <a:lnTo>
                    <a:pt x="30" y="1748"/>
                  </a:lnTo>
                  <a:lnTo>
                    <a:pt x="30" y="1748"/>
                  </a:lnTo>
                  <a:lnTo>
                    <a:pt x="30" y="1750"/>
                  </a:lnTo>
                  <a:lnTo>
                    <a:pt x="29" y="1750"/>
                  </a:lnTo>
                  <a:lnTo>
                    <a:pt x="29" y="1750"/>
                  </a:lnTo>
                  <a:lnTo>
                    <a:pt x="28" y="1750"/>
                  </a:lnTo>
                  <a:lnTo>
                    <a:pt x="28" y="1752"/>
                  </a:lnTo>
                  <a:lnTo>
                    <a:pt x="28" y="1752"/>
                  </a:lnTo>
                  <a:lnTo>
                    <a:pt x="28" y="1752"/>
                  </a:lnTo>
                  <a:lnTo>
                    <a:pt x="27" y="1752"/>
                  </a:lnTo>
                  <a:lnTo>
                    <a:pt x="27" y="1752"/>
                  </a:lnTo>
                  <a:lnTo>
                    <a:pt x="25" y="1752"/>
                  </a:lnTo>
                  <a:lnTo>
                    <a:pt x="25" y="1752"/>
                  </a:lnTo>
                  <a:lnTo>
                    <a:pt x="25" y="1752"/>
                  </a:lnTo>
                  <a:lnTo>
                    <a:pt x="25" y="1752"/>
                  </a:lnTo>
                  <a:lnTo>
                    <a:pt x="25" y="1752"/>
                  </a:lnTo>
                  <a:lnTo>
                    <a:pt x="25" y="1752"/>
                  </a:lnTo>
                  <a:lnTo>
                    <a:pt x="25" y="1752"/>
                  </a:lnTo>
                  <a:lnTo>
                    <a:pt x="25" y="1753"/>
                  </a:lnTo>
                  <a:lnTo>
                    <a:pt x="24" y="1753"/>
                  </a:lnTo>
                  <a:lnTo>
                    <a:pt x="24" y="1753"/>
                  </a:lnTo>
                  <a:lnTo>
                    <a:pt x="24" y="1753"/>
                  </a:lnTo>
                  <a:lnTo>
                    <a:pt x="24" y="1753"/>
                  </a:lnTo>
                  <a:lnTo>
                    <a:pt x="24" y="1753"/>
                  </a:lnTo>
                  <a:lnTo>
                    <a:pt x="24" y="1753"/>
                  </a:lnTo>
                  <a:lnTo>
                    <a:pt x="24" y="1753"/>
                  </a:lnTo>
                  <a:lnTo>
                    <a:pt x="24"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8"/>
                  </a:lnTo>
                  <a:lnTo>
                    <a:pt x="23" y="1758"/>
                  </a:lnTo>
                  <a:lnTo>
                    <a:pt x="23" y="1758"/>
                  </a:lnTo>
                  <a:lnTo>
                    <a:pt x="23" y="1758"/>
                  </a:lnTo>
                  <a:lnTo>
                    <a:pt x="23" y="1759"/>
                  </a:lnTo>
                  <a:lnTo>
                    <a:pt x="21" y="1759"/>
                  </a:lnTo>
                  <a:lnTo>
                    <a:pt x="21" y="1760"/>
                  </a:lnTo>
                  <a:lnTo>
                    <a:pt x="21" y="1760"/>
                  </a:lnTo>
                  <a:lnTo>
                    <a:pt x="21" y="1760"/>
                  </a:lnTo>
                  <a:lnTo>
                    <a:pt x="21" y="1760"/>
                  </a:lnTo>
                  <a:lnTo>
                    <a:pt x="21" y="1760"/>
                  </a:lnTo>
                  <a:lnTo>
                    <a:pt x="21" y="1760"/>
                  </a:lnTo>
                  <a:lnTo>
                    <a:pt x="21" y="1763"/>
                  </a:lnTo>
                  <a:lnTo>
                    <a:pt x="20" y="1763"/>
                  </a:lnTo>
                  <a:lnTo>
                    <a:pt x="20" y="1763"/>
                  </a:lnTo>
                  <a:lnTo>
                    <a:pt x="20" y="1763"/>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899"/>
                  </a:lnTo>
                  <a:lnTo>
                    <a:pt x="20" y="899"/>
                  </a:lnTo>
                  <a:lnTo>
                    <a:pt x="20" y="899"/>
                  </a:lnTo>
                  <a:lnTo>
                    <a:pt x="20" y="899"/>
                  </a:lnTo>
                  <a:lnTo>
                    <a:pt x="20" y="899"/>
                  </a:lnTo>
                  <a:lnTo>
                    <a:pt x="20" y="899"/>
                  </a:lnTo>
                  <a:lnTo>
                    <a:pt x="20" y="1767"/>
                  </a:lnTo>
                  <a:lnTo>
                    <a:pt x="20" y="1767"/>
                  </a:lnTo>
                  <a:lnTo>
                    <a:pt x="20" y="1767"/>
                  </a:lnTo>
                  <a:lnTo>
                    <a:pt x="20" y="1767"/>
                  </a:lnTo>
                  <a:lnTo>
                    <a:pt x="20" y="1769"/>
                  </a:lnTo>
                  <a:lnTo>
                    <a:pt x="20" y="1769"/>
                  </a:lnTo>
                  <a:lnTo>
                    <a:pt x="20" y="1769"/>
                  </a:lnTo>
                  <a:lnTo>
                    <a:pt x="20" y="1769"/>
                  </a:lnTo>
                  <a:lnTo>
                    <a:pt x="20" y="1769"/>
                  </a:lnTo>
                  <a:lnTo>
                    <a:pt x="19" y="1769"/>
                  </a:lnTo>
                  <a:lnTo>
                    <a:pt x="19" y="1769"/>
                  </a:lnTo>
                  <a:lnTo>
                    <a:pt x="18" y="1769"/>
                  </a:lnTo>
                  <a:lnTo>
                    <a:pt x="18" y="899"/>
                  </a:lnTo>
                  <a:lnTo>
                    <a:pt x="18" y="899"/>
                  </a:lnTo>
                  <a:lnTo>
                    <a:pt x="18" y="1774"/>
                  </a:lnTo>
                  <a:lnTo>
                    <a:pt x="18" y="1774"/>
                  </a:lnTo>
                  <a:lnTo>
                    <a:pt x="18" y="1774"/>
                  </a:lnTo>
                  <a:lnTo>
                    <a:pt x="18" y="1774"/>
                  </a:lnTo>
                  <a:lnTo>
                    <a:pt x="18" y="1774"/>
                  </a:lnTo>
                  <a:lnTo>
                    <a:pt x="18" y="1774"/>
                  </a:lnTo>
                  <a:lnTo>
                    <a:pt x="18" y="899"/>
                  </a:lnTo>
                  <a:lnTo>
                    <a:pt x="18" y="899"/>
                  </a:lnTo>
                  <a:lnTo>
                    <a:pt x="18" y="1776"/>
                  </a:lnTo>
                  <a:lnTo>
                    <a:pt x="18" y="1776"/>
                  </a:lnTo>
                  <a:lnTo>
                    <a:pt x="18" y="1776"/>
                  </a:lnTo>
                  <a:lnTo>
                    <a:pt x="18" y="1776"/>
                  </a:lnTo>
                  <a:lnTo>
                    <a:pt x="18" y="1776"/>
                  </a:lnTo>
                  <a:lnTo>
                    <a:pt x="18" y="1776"/>
                  </a:lnTo>
                  <a:lnTo>
                    <a:pt x="18" y="1776"/>
                  </a:lnTo>
                  <a:lnTo>
                    <a:pt x="18" y="1776"/>
                  </a:lnTo>
                  <a:lnTo>
                    <a:pt x="18" y="1776"/>
                  </a:lnTo>
                  <a:lnTo>
                    <a:pt x="18" y="1776"/>
                  </a:lnTo>
                  <a:lnTo>
                    <a:pt x="18" y="1777"/>
                  </a:lnTo>
                  <a:lnTo>
                    <a:pt x="18" y="1777"/>
                  </a:lnTo>
                  <a:lnTo>
                    <a:pt x="18" y="1777"/>
                  </a:lnTo>
                  <a:lnTo>
                    <a:pt x="18" y="1777"/>
                  </a:lnTo>
                  <a:lnTo>
                    <a:pt x="18" y="1780"/>
                  </a:lnTo>
                  <a:lnTo>
                    <a:pt x="17" y="1780"/>
                  </a:lnTo>
                  <a:lnTo>
                    <a:pt x="17" y="1780"/>
                  </a:lnTo>
                  <a:lnTo>
                    <a:pt x="17" y="1780"/>
                  </a:lnTo>
                  <a:lnTo>
                    <a:pt x="17" y="1782"/>
                  </a:lnTo>
                  <a:lnTo>
                    <a:pt x="17" y="1782"/>
                  </a:lnTo>
                  <a:lnTo>
                    <a:pt x="17" y="1782"/>
                  </a:lnTo>
                  <a:lnTo>
                    <a:pt x="17" y="1782"/>
                  </a:lnTo>
                  <a:lnTo>
                    <a:pt x="17" y="1783"/>
                  </a:lnTo>
                  <a:lnTo>
                    <a:pt x="16" y="1783"/>
                  </a:lnTo>
                  <a:lnTo>
                    <a:pt x="16" y="1783"/>
                  </a:lnTo>
                  <a:lnTo>
                    <a:pt x="15" y="1783"/>
                  </a:lnTo>
                  <a:lnTo>
                    <a:pt x="15" y="1783"/>
                  </a:lnTo>
                  <a:lnTo>
                    <a:pt x="15" y="1783"/>
                  </a:lnTo>
                  <a:lnTo>
                    <a:pt x="15" y="899"/>
                  </a:lnTo>
                  <a:lnTo>
                    <a:pt x="15" y="899"/>
                  </a:lnTo>
                  <a:lnTo>
                    <a:pt x="15" y="899"/>
                  </a:lnTo>
                  <a:lnTo>
                    <a:pt x="15" y="899"/>
                  </a:lnTo>
                  <a:lnTo>
                    <a:pt x="15" y="1785"/>
                  </a:lnTo>
                  <a:lnTo>
                    <a:pt x="12" y="1785"/>
                  </a:lnTo>
                  <a:lnTo>
                    <a:pt x="12" y="1785"/>
                  </a:lnTo>
                  <a:lnTo>
                    <a:pt x="11" y="1785"/>
                  </a:lnTo>
                  <a:lnTo>
                    <a:pt x="11" y="899"/>
                  </a:lnTo>
                  <a:lnTo>
                    <a:pt x="11" y="89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9"/>
                  </a:lnTo>
                  <a:lnTo>
                    <a:pt x="10" y="1789"/>
                  </a:lnTo>
                  <a:lnTo>
                    <a:pt x="10" y="1789"/>
                  </a:lnTo>
                  <a:lnTo>
                    <a:pt x="10" y="1789"/>
                  </a:lnTo>
                  <a:lnTo>
                    <a:pt x="10" y="1792"/>
                  </a:lnTo>
                  <a:lnTo>
                    <a:pt x="10" y="1792"/>
                  </a:lnTo>
                  <a:lnTo>
                    <a:pt x="10" y="1792"/>
                  </a:lnTo>
                  <a:lnTo>
                    <a:pt x="10" y="1792"/>
                  </a:lnTo>
                  <a:lnTo>
                    <a:pt x="10" y="1792"/>
                  </a:lnTo>
                  <a:lnTo>
                    <a:pt x="10" y="1792"/>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800"/>
                  </a:lnTo>
                  <a:lnTo>
                    <a:pt x="9" y="1800"/>
                  </a:lnTo>
                  <a:lnTo>
                    <a:pt x="9" y="1800"/>
                  </a:lnTo>
                  <a:lnTo>
                    <a:pt x="9" y="1800"/>
                  </a:lnTo>
                  <a:lnTo>
                    <a:pt x="9" y="1800"/>
                  </a:lnTo>
                  <a:lnTo>
                    <a:pt x="9" y="1800"/>
                  </a:lnTo>
                  <a:lnTo>
                    <a:pt x="9" y="1800"/>
                  </a:lnTo>
                  <a:lnTo>
                    <a:pt x="9" y="1800"/>
                  </a:lnTo>
                  <a:lnTo>
                    <a:pt x="9" y="1800"/>
                  </a:lnTo>
                  <a:lnTo>
                    <a:pt x="8" y="1800"/>
                  </a:lnTo>
                  <a:lnTo>
                    <a:pt x="8" y="1800"/>
                  </a:lnTo>
                  <a:lnTo>
                    <a:pt x="7" y="1800"/>
                  </a:lnTo>
                  <a:lnTo>
                    <a:pt x="7" y="1800"/>
                  </a:lnTo>
                  <a:lnTo>
                    <a:pt x="6" y="1800"/>
                  </a:lnTo>
                  <a:lnTo>
                    <a:pt x="6" y="1800"/>
                  </a:lnTo>
                  <a:lnTo>
                    <a:pt x="6" y="1800"/>
                  </a:lnTo>
                  <a:lnTo>
                    <a:pt x="6" y="1800"/>
                  </a:lnTo>
                  <a:lnTo>
                    <a:pt x="6" y="1800"/>
                  </a:lnTo>
                  <a:lnTo>
                    <a:pt x="6" y="1800"/>
                  </a:lnTo>
                  <a:lnTo>
                    <a:pt x="6" y="1800"/>
                  </a:lnTo>
                  <a:lnTo>
                    <a:pt x="6"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4" y="1800"/>
                  </a:lnTo>
                  <a:lnTo>
                    <a:pt x="4" y="1800"/>
                  </a:lnTo>
                  <a:lnTo>
                    <a:pt x="4" y="1800"/>
                  </a:lnTo>
                  <a:lnTo>
                    <a:pt x="4" y="1800"/>
                  </a:lnTo>
                  <a:lnTo>
                    <a:pt x="4" y="1800"/>
                  </a:lnTo>
                  <a:lnTo>
                    <a:pt x="4" y="899"/>
                  </a:lnTo>
                  <a:lnTo>
                    <a:pt x="4" y="899"/>
                  </a:lnTo>
                  <a:lnTo>
                    <a:pt x="4" y="899"/>
                  </a:lnTo>
                  <a:lnTo>
                    <a:pt x="4" y="899"/>
                  </a:lnTo>
                  <a:lnTo>
                    <a:pt x="4" y="1800"/>
                  </a:lnTo>
                  <a:lnTo>
                    <a:pt x="4" y="1800"/>
                  </a:lnTo>
                  <a:lnTo>
                    <a:pt x="4" y="1800"/>
                  </a:lnTo>
                  <a:lnTo>
                    <a:pt x="4" y="1800"/>
                  </a:lnTo>
                  <a:lnTo>
                    <a:pt x="4" y="1800"/>
                  </a:lnTo>
                  <a:lnTo>
                    <a:pt x="4" y="1800"/>
                  </a:lnTo>
                  <a:lnTo>
                    <a:pt x="4" y="1800"/>
                  </a:lnTo>
                  <a:lnTo>
                    <a:pt x="4" y="1800"/>
                  </a:lnTo>
                  <a:lnTo>
                    <a:pt x="4" y="899"/>
                  </a:lnTo>
                  <a:lnTo>
                    <a:pt x="4" y="899"/>
                  </a:lnTo>
                  <a:lnTo>
                    <a:pt x="4" y="899"/>
                  </a:lnTo>
                  <a:lnTo>
                    <a:pt x="4" y="899"/>
                  </a:lnTo>
                  <a:lnTo>
                    <a:pt x="4"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2" y="1800"/>
                  </a:lnTo>
                  <a:lnTo>
                    <a:pt x="2" y="1800"/>
                  </a:lnTo>
                  <a:lnTo>
                    <a:pt x="2" y="1800"/>
                  </a:lnTo>
                  <a:lnTo>
                    <a:pt x="2" y="1800"/>
                  </a:lnTo>
                  <a:lnTo>
                    <a:pt x="2" y="1800"/>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1800"/>
                  </a:lnTo>
                  <a:lnTo>
                    <a:pt x="2" y="1800"/>
                  </a:lnTo>
                  <a:lnTo>
                    <a:pt x="2"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899"/>
                  </a:lnTo>
                  <a:lnTo>
                    <a:pt x="0" y="899"/>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899"/>
                  </a:lnTo>
                  <a:lnTo>
                    <a:pt x="0" y="899"/>
                  </a:lnTo>
                  <a:lnTo>
                    <a:pt x="0" y="899"/>
                  </a:lnTo>
                  <a:lnTo>
                    <a:pt x="0" y="899"/>
                  </a:lnTo>
                  <a:close/>
                </a:path>
              </a:pathLst>
            </a:custGeom>
            <a:solidFill>
              <a:srgbClr val="3E7AD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328" name="Google Shape;2328;gebf947c4af_8_1196"/>
            <p:cNvSpPr/>
            <p:nvPr/>
          </p:nvSpPr>
          <p:spPr>
            <a:xfrm>
              <a:off x="1077913" y="1011238"/>
              <a:ext cx="5370513" cy="2857500"/>
            </a:xfrm>
            <a:custGeom>
              <a:rect b="b" l="l" r="r" t="t"/>
              <a:pathLst>
                <a:path extrusionOk="0" h="1800" w="3383">
                  <a:moveTo>
                    <a:pt x="0" y="1800"/>
                  </a:move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6" y="1800"/>
                  </a:lnTo>
                  <a:lnTo>
                    <a:pt x="6" y="1800"/>
                  </a:lnTo>
                  <a:lnTo>
                    <a:pt x="6" y="1800"/>
                  </a:lnTo>
                  <a:lnTo>
                    <a:pt x="6" y="1800"/>
                  </a:lnTo>
                  <a:lnTo>
                    <a:pt x="6" y="1800"/>
                  </a:lnTo>
                  <a:lnTo>
                    <a:pt x="6" y="1800"/>
                  </a:lnTo>
                  <a:lnTo>
                    <a:pt x="6" y="1800"/>
                  </a:lnTo>
                  <a:lnTo>
                    <a:pt x="6" y="1800"/>
                  </a:lnTo>
                  <a:lnTo>
                    <a:pt x="7" y="1800"/>
                  </a:lnTo>
                  <a:lnTo>
                    <a:pt x="7" y="1800"/>
                  </a:lnTo>
                  <a:lnTo>
                    <a:pt x="8" y="1800"/>
                  </a:lnTo>
                  <a:lnTo>
                    <a:pt x="8" y="1800"/>
                  </a:lnTo>
                  <a:lnTo>
                    <a:pt x="9" y="1800"/>
                  </a:lnTo>
                  <a:lnTo>
                    <a:pt x="9" y="1800"/>
                  </a:lnTo>
                  <a:lnTo>
                    <a:pt x="9" y="1800"/>
                  </a:lnTo>
                  <a:lnTo>
                    <a:pt x="9" y="1800"/>
                  </a:lnTo>
                  <a:lnTo>
                    <a:pt x="9" y="1800"/>
                  </a:lnTo>
                  <a:lnTo>
                    <a:pt x="9" y="1800"/>
                  </a:lnTo>
                  <a:lnTo>
                    <a:pt x="9" y="1800"/>
                  </a:lnTo>
                  <a:lnTo>
                    <a:pt x="9" y="1800"/>
                  </a:lnTo>
                  <a:lnTo>
                    <a:pt x="10" y="1800"/>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792"/>
                  </a:lnTo>
                  <a:lnTo>
                    <a:pt x="10" y="1792"/>
                  </a:lnTo>
                  <a:lnTo>
                    <a:pt x="10" y="1792"/>
                  </a:lnTo>
                  <a:lnTo>
                    <a:pt x="10" y="1792"/>
                  </a:lnTo>
                  <a:lnTo>
                    <a:pt x="10" y="1792"/>
                  </a:lnTo>
                  <a:lnTo>
                    <a:pt x="10" y="1792"/>
                  </a:lnTo>
                  <a:lnTo>
                    <a:pt x="10" y="1789"/>
                  </a:lnTo>
                  <a:lnTo>
                    <a:pt x="10" y="1789"/>
                  </a:lnTo>
                  <a:lnTo>
                    <a:pt x="10" y="1789"/>
                  </a:lnTo>
                  <a:lnTo>
                    <a:pt x="11" y="178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7"/>
                  </a:lnTo>
                  <a:lnTo>
                    <a:pt x="11" y="1787"/>
                  </a:lnTo>
                  <a:lnTo>
                    <a:pt x="11" y="1785"/>
                  </a:lnTo>
                  <a:lnTo>
                    <a:pt x="12" y="1785"/>
                  </a:lnTo>
                  <a:lnTo>
                    <a:pt x="12" y="1785"/>
                  </a:lnTo>
                  <a:lnTo>
                    <a:pt x="15" y="1785"/>
                  </a:lnTo>
                  <a:lnTo>
                    <a:pt x="15" y="1784"/>
                  </a:lnTo>
                  <a:lnTo>
                    <a:pt x="15" y="1784"/>
                  </a:lnTo>
                  <a:lnTo>
                    <a:pt x="15" y="1784"/>
                  </a:lnTo>
                  <a:lnTo>
                    <a:pt x="15" y="1784"/>
                  </a:lnTo>
                  <a:lnTo>
                    <a:pt x="15" y="1783"/>
                  </a:lnTo>
                  <a:lnTo>
                    <a:pt x="15" y="1783"/>
                  </a:lnTo>
                  <a:lnTo>
                    <a:pt x="15" y="1783"/>
                  </a:lnTo>
                  <a:lnTo>
                    <a:pt x="16" y="1783"/>
                  </a:lnTo>
                  <a:lnTo>
                    <a:pt x="16" y="1783"/>
                  </a:lnTo>
                  <a:lnTo>
                    <a:pt x="17" y="1783"/>
                  </a:lnTo>
                  <a:lnTo>
                    <a:pt x="17" y="1782"/>
                  </a:lnTo>
                  <a:lnTo>
                    <a:pt x="17" y="1782"/>
                  </a:lnTo>
                  <a:lnTo>
                    <a:pt x="17" y="1782"/>
                  </a:lnTo>
                  <a:lnTo>
                    <a:pt x="17" y="1782"/>
                  </a:lnTo>
                  <a:lnTo>
                    <a:pt x="17" y="1780"/>
                  </a:lnTo>
                  <a:lnTo>
                    <a:pt x="17" y="1780"/>
                  </a:lnTo>
                  <a:lnTo>
                    <a:pt x="17" y="1780"/>
                  </a:lnTo>
                  <a:lnTo>
                    <a:pt x="18" y="1780"/>
                  </a:lnTo>
                  <a:lnTo>
                    <a:pt x="18" y="1777"/>
                  </a:lnTo>
                  <a:lnTo>
                    <a:pt x="18" y="1777"/>
                  </a:lnTo>
                  <a:lnTo>
                    <a:pt x="18" y="1777"/>
                  </a:lnTo>
                  <a:lnTo>
                    <a:pt x="18" y="1777"/>
                  </a:lnTo>
                  <a:lnTo>
                    <a:pt x="18" y="1776"/>
                  </a:lnTo>
                  <a:lnTo>
                    <a:pt x="18" y="1776"/>
                  </a:lnTo>
                  <a:lnTo>
                    <a:pt x="18" y="1776"/>
                  </a:lnTo>
                  <a:lnTo>
                    <a:pt x="18" y="1776"/>
                  </a:lnTo>
                  <a:lnTo>
                    <a:pt x="18" y="1776"/>
                  </a:lnTo>
                  <a:lnTo>
                    <a:pt x="18" y="1776"/>
                  </a:lnTo>
                  <a:lnTo>
                    <a:pt x="18" y="1776"/>
                  </a:lnTo>
                  <a:lnTo>
                    <a:pt x="18" y="1776"/>
                  </a:lnTo>
                  <a:lnTo>
                    <a:pt x="18" y="1776"/>
                  </a:lnTo>
                  <a:lnTo>
                    <a:pt x="18" y="1776"/>
                  </a:lnTo>
                  <a:lnTo>
                    <a:pt x="18" y="1774"/>
                  </a:lnTo>
                  <a:lnTo>
                    <a:pt x="18" y="1774"/>
                  </a:lnTo>
                  <a:lnTo>
                    <a:pt x="18" y="1774"/>
                  </a:lnTo>
                  <a:lnTo>
                    <a:pt x="18" y="1774"/>
                  </a:lnTo>
                  <a:lnTo>
                    <a:pt x="18" y="1774"/>
                  </a:lnTo>
                  <a:lnTo>
                    <a:pt x="18" y="1774"/>
                  </a:lnTo>
                  <a:lnTo>
                    <a:pt x="18" y="1774"/>
                  </a:lnTo>
                  <a:lnTo>
                    <a:pt x="18" y="1774"/>
                  </a:lnTo>
                  <a:lnTo>
                    <a:pt x="18" y="1771"/>
                  </a:lnTo>
                  <a:lnTo>
                    <a:pt x="18" y="1771"/>
                  </a:lnTo>
                  <a:lnTo>
                    <a:pt x="18" y="1769"/>
                  </a:lnTo>
                  <a:lnTo>
                    <a:pt x="19" y="1769"/>
                  </a:lnTo>
                  <a:lnTo>
                    <a:pt x="19" y="1769"/>
                  </a:lnTo>
                  <a:lnTo>
                    <a:pt x="20" y="1769"/>
                  </a:lnTo>
                  <a:lnTo>
                    <a:pt x="20" y="1769"/>
                  </a:lnTo>
                  <a:lnTo>
                    <a:pt x="20" y="1769"/>
                  </a:lnTo>
                  <a:lnTo>
                    <a:pt x="20" y="1769"/>
                  </a:lnTo>
                  <a:lnTo>
                    <a:pt x="20" y="1769"/>
                  </a:lnTo>
                  <a:lnTo>
                    <a:pt x="20" y="1767"/>
                  </a:lnTo>
                  <a:lnTo>
                    <a:pt x="20" y="1767"/>
                  </a:lnTo>
                  <a:lnTo>
                    <a:pt x="20" y="1767"/>
                  </a:lnTo>
                  <a:lnTo>
                    <a:pt x="20" y="1767"/>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3"/>
                  </a:lnTo>
                  <a:lnTo>
                    <a:pt x="20" y="1763"/>
                  </a:lnTo>
                  <a:lnTo>
                    <a:pt x="20" y="1763"/>
                  </a:lnTo>
                  <a:lnTo>
                    <a:pt x="20" y="1763"/>
                  </a:lnTo>
                  <a:lnTo>
                    <a:pt x="20" y="1763"/>
                  </a:lnTo>
                  <a:lnTo>
                    <a:pt x="20" y="1763"/>
                  </a:lnTo>
                  <a:lnTo>
                    <a:pt x="20" y="1763"/>
                  </a:lnTo>
                  <a:lnTo>
                    <a:pt x="21" y="1763"/>
                  </a:lnTo>
                  <a:lnTo>
                    <a:pt x="21" y="1760"/>
                  </a:lnTo>
                  <a:lnTo>
                    <a:pt x="21" y="1760"/>
                  </a:lnTo>
                  <a:lnTo>
                    <a:pt x="21" y="1760"/>
                  </a:lnTo>
                  <a:lnTo>
                    <a:pt x="21" y="1760"/>
                  </a:lnTo>
                  <a:lnTo>
                    <a:pt x="21" y="1760"/>
                  </a:lnTo>
                  <a:lnTo>
                    <a:pt x="21" y="1760"/>
                  </a:lnTo>
                  <a:lnTo>
                    <a:pt x="21" y="1759"/>
                  </a:lnTo>
                  <a:lnTo>
                    <a:pt x="23" y="1759"/>
                  </a:lnTo>
                  <a:lnTo>
                    <a:pt x="23" y="1758"/>
                  </a:lnTo>
                  <a:lnTo>
                    <a:pt x="23" y="1758"/>
                  </a:lnTo>
                  <a:lnTo>
                    <a:pt x="23" y="1758"/>
                  </a:lnTo>
                  <a:lnTo>
                    <a:pt x="23" y="1758"/>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4" y="1753"/>
                  </a:lnTo>
                  <a:lnTo>
                    <a:pt x="24" y="1753"/>
                  </a:lnTo>
                  <a:lnTo>
                    <a:pt x="24" y="1753"/>
                  </a:lnTo>
                  <a:lnTo>
                    <a:pt x="24" y="1753"/>
                  </a:lnTo>
                  <a:lnTo>
                    <a:pt x="24" y="1753"/>
                  </a:lnTo>
                  <a:lnTo>
                    <a:pt x="24" y="1753"/>
                  </a:lnTo>
                  <a:lnTo>
                    <a:pt x="24" y="1753"/>
                  </a:lnTo>
                  <a:lnTo>
                    <a:pt x="24" y="1753"/>
                  </a:lnTo>
                  <a:lnTo>
                    <a:pt x="25" y="1753"/>
                  </a:lnTo>
                  <a:lnTo>
                    <a:pt x="25" y="1752"/>
                  </a:lnTo>
                  <a:lnTo>
                    <a:pt x="25" y="1752"/>
                  </a:lnTo>
                  <a:lnTo>
                    <a:pt x="25" y="1752"/>
                  </a:lnTo>
                  <a:lnTo>
                    <a:pt x="25" y="1752"/>
                  </a:lnTo>
                  <a:lnTo>
                    <a:pt x="25" y="1752"/>
                  </a:lnTo>
                  <a:lnTo>
                    <a:pt x="25" y="1752"/>
                  </a:lnTo>
                  <a:lnTo>
                    <a:pt x="25" y="1752"/>
                  </a:lnTo>
                  <a:lnTo>
                    <a:pt x="27" y="1752"/>
                  </a:lnTo>
                  <a:lnTo>
                    <a:pt x="27" y="1752"/>
                  </a:lnTo>
                  <a:lnTo>
                    <a:pt x="28" y="1752"/>
                  </a:lnTo>
                  <a:lnTo>
                    <a:pt x="28" y="1752"/>
                  </a:lnTo>
                  <a:lnTo>
                    <a:pt x="28" y="1752"/>
                  </a:lnTo>
                  <a:lnTo>
                    <a:pt x="28" y="1750"/>
                  </a:lnTo>
                  <a:lnTo>
                    <a:pt x="29" y="1750"/>
                  </a:lnTo>
                  <a:lnTo>
                    <a:pt x="29" y="1750"/>
                  </a:lnTo>
                  <a:lnTo>
                    <a:pt x="30" y="1750"/>
                  </a:lnTo>
                  <a:lnTo>
                    <a:pt x="30" y="1748"/>
                  </a:lnTo>
                  <a:lnTo>
                    <a:pt x="30" y="1748"/>
                  </a:lnTo>
                  <a:lnTo>
                    <a:pt x="30" y="1748"/>
                  </a:lnTo>
                  <a:lnTo>
                    <a:pt x="30" y="1748"/>
                  </a:lnTo>
                  <a:lnTo>
                    <a:pt x="30" y="1748"/>
                  </a:lnTo>
                  <a:lnTo>
                    <a:pt x="30" y="1748"/>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1724"/>
                  </a:lnTo>
                  <a:lnTo>
                    <a:pt x="34" y="1724"/>
                  </a:lnTo>
                  <a:lnTo>
                    <a:pt x="34" y="1724"/>
                  </a:lnTo>
                  <a:lnTo>
                    <a:pt x="34" y="1724"/>
                  </a:lnTo>
                  <a:lnTo>
                    <a:pt x="34" y="1724"/>
                  </a:lnTo>
                  <a:lnTo>
                    <a:pt x="34" y="1724"/>
                  </a:lnTo>
                  <a:lnTo>
                    <a:pt x="34" y="1723"/>
                  </a:lnTo>
                  <a:lnTo>
                    <a:pt x="34" y="1723"/>
                  </a:lnTo>
                  <a:lnTo>
                    <a:pt x="34" y="1723"/>
                  </a:lnTo>
                  <a:lnTo>
                    <a:pt x="34" y="1723"/>
                  </a:lnTo>
                  <a:lnTo>
                    <a:pt x="34" y="1723"/>
                  </a:lnTo>
                  <a:lnTo>
                    <a:pt x="34" y="1723"/>
                  </a:lnTo>
                  <a:lnTo>
                    <a:pt x="34" y="1723"/>
                  </a:lnTo>
                  <a:lnTo>
                    <a:pt x="34" y="1723"/>
                  </a:lnTo>
                  <a:lnTo>
                    <a:pt x="34" y="1716"/>
                  </a:lnTo>
                  <a:lnTo>
                    <a:pt x="34" y="1716"/>
                  </a:lnTo>
                  <a:lnTo>
                    <a:pt x="34" y="1716"/>
                  </a:lnTo>
                  <a:lnTo>
                    <a:pt x="34" y="1716"/>
                  </a:lnTo>
                  <a:lnTo>
                    <a:pt x="34" y="1714"/>
                  </a:lnTo>
                  <a:lnTo>
                    <a:pt x="34" y="1714"/>
                  </a:lnTo>
                  <a:lnTo>
                    <a:pt x="34" y="1714"/>
                  </a:lnTo>
                  <a:lnTo>
                    <a:pt x="35" y="1714"/>
                  </a:lnTo>
                  <a:lnTo>
                    <a:pt x="35" y="1713"/>
                  </a:lnTo>
                  <a:lnTo>
                    <a:pt x="35" y="1713"/>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6" y="1708"/>
                  </a:lnTo>
                  <a:lnTo>
                    <a:pt x="36" y="1708"/>
                  </a:lnTo>
                  <a:lnTo>
                    <a:pt x="36" y="1708"/>
                  </a:lnTo>
                  <a:lnTo>
                    <a:pt x="36" y="1708"/>
                  </a:lnTo>
                  <a:lnTo>
                    <a:pt x="36" y="1708"/>
                  </a:lnTo>
                  <a:lnTo>
                    <a:pt x="36" y="1708"/>
                  </a:lnTo>
                  <a:lnTo>
                    <a:pt x="37" y="1708"/>
                  </a:lnTo>
                  <a:lnTo>
                    <a:pt x="37" y="1708"/>
                  </a:lnTo>
                  <a:lnTo>
                    <a:pt x="37" y="1708"/>
                  </a:lnTo>
                  <a:lnTo>
                    <a:pt x="37" y="1707"/>
                  </a:lnTo>
                  <a:lnTo>
                    <a:pt x="38" y="1707"/>
                  </a:lnTo>
                  <a:lnTo>
                    <a:pt x="38" y="1705"/>
                  </a:lnTo>
                  <a:lnTo>
                    <a:pt x="38" y="1705"/>
                  </a:lnTo>
                  <a:lnTo>
                    <a:pt x="38" y="1701"/>
                  </a:lnTo>
                  <a:lnTo>
                    <a:pt x="38" y="1701"/>
                  </a:lnTo>
                  <a:lnTo>
                    <a:pt x="38" y="1700"/>
                  </a:lnTo>
                  <a:lnTo>
                    <a:pt x="38" y="1700"/>
                  </a:lnTo>
                  <a:lnTo>
                    <a:pt x="38" y="1700"/>
                  </a:lnTo>
                  <a:lnTo>
                    <a:pt x="39" y="1700"/>
                  </a:lnTo>
                  <a:lnTo>
                    <a:pt x="39" y="1699"/>
                  </a:lnTo>
                  <a:lnTo>
                    <a:pt x="39" y="1699"/>
                  </a:lnTo>
                  <a:lnTo>
                    <a:pt x="39" y="1698"/>
                  </a:lnTo>
                  <a:lnTo>
                    <a:pt x="39" y="1698"/>
                  </a:lnTo>
                  <a:lnTo>
                    <a:pt x="39" y="1698"/>
                  </a:lnTo>
                  <a:lnTo>
                    <a:pt x="39" y="1698"/>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1694"/>
                  </a:lnTo>
                  <a:lnTo>
                    <a:pt x="39" y="1694"/>
                  </a:lnTo>
                  <a:lnTo>
                    <a:pt x="39" y="1693"/>
                  </a:lnTo>
                  <a:lnTo>
                    <a:pt x="39" y="1693"/>
                  </a:lnTo>
                  <a:lnTo>
                    <a:pt x="39" y="1691"/>
                  </a:lnTo>
                  <a:lnTo>
                    <a:pt x="39" y="1691"/>
                  </a:lnTo>
                  <a:lnTo>
                    <a:pt x="39" y="1690"/>
                  </a:lnTo>
                  <a:lnTo>
                    <a:pt x="40" y="1690"/>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6"/>
                  </a:lnTo>
                  <a:lnTo>
                    <a:pt x="40" y="1686"/>
                  </a:lnTo>
                  <a:lnTo>
                    <a:pt x="40" y="1686"/>
                  </a:lnTo>
                  <a:lnTo>
                    <a:pt x="40" y="1686"/>
                  </a:lnTo>
                  <a:lnTo>
                    <a:pt x="40" y="1686"/>
                  </a:lnTo>
                  <a:lnTo>
                    <a:pt x="40" y="1686"/>
                  </a:lnTo>
                  <a:lnTo>
                    <a:pt x="40" y="1685"/>
                  </a:lnTo>
                  <a:lnTo>
                    <a:pt x="40" y="1685"/>
                  </a:lnTo>
                  <a:lnTo>
                    <a:pt x="40" y="1685"/>
                  </a:lnTo>
                  <a:lnTo>
                    <a:pt x="41" y="1685"/>
                  </a:lnTo>
                  <a:lnTo>
                    <a:pt x="41" y="1684"/>
                  </a:lnTo>
                  <a:lnTo>
                    <a:pt x="41" y="1684"/>
                  </a:lnTo>
                  <a:lnTo>
                    <a:pt x="41" y="1683"/>
                  </a:lnTo>
                  <a:lnTo>
                    <a:pt x="41" y="1683"/>
                  </a:lnTo>
                  <a:lnTo>
                    <a:pt x="41" y="1681"/>
                  </a:lnTo>
                  <a:lnTo>
                    <a:pt x="41" y="1681"/>
                  </a:lnTo>
                  <a:lnTo>
                    <a:pt x="41" y="1681"/>
                  </a:lnTo>
                  <a:lnTo>
                    <a:pt x="41" y="1681"/>
                  </a:lnTo>
                  <a:lnTo>
                    <a:pt x="41" y="1681"/>
                  </a:lnTo>
                  <a:lnTo>
                    <a:pt x="42" y="1681"/>
                  </a:lnTo>
                  <a:lnTo>
                    <a:pt x="42" y="1678"/>
                  </a:lnTo>
                  <a:lnTo>
                    <a:pt x="42" y="1678"/>
                  </a:lnTo>
                  <a:lnTo>
                    <a:pt x="42" y="1678"/>
                  </a:lnTo>
                  <a:lnTo>
                    <a:pt x="43" y="1678"/>
                  </a:lnTo>
                  <a:lnTo>
                    <a:pt x="43" y="1677"/>
                  </a:lnTo>
                  <a:lnTo>
                    <a:pt x="43" y="1677"/>
                  </a:lnTo>
                  <a:lnTo>
                    <a:pt x="43" y="1677"/>
                  </a:lnTo>
                  <a:lnTo>
                    <a:pt x="43" y="1677"/>
                  </a:lnTo>
                  <a:lnTo>
                    <a:pt x="43" y="1671"/>
                  </a:lnTo>
                  <a:lnTo>
                    <a:pt x="43" y="1671"/>
                  </a:lnTo>
                  <a:lnTo>
                    <a:pt x="43" y="1671"/>
                  </a:lnTo>
                  <a:lnTo>
                    <a:pt x="43" y="1671"/>
                  </a:lnTo>
                  <a:lnTo>
                    <a:pt x="43" y="1671"/>
                  </a:lnTo>
                  <a:lnTo>
                    <a:pt x="43" y="1671"/>
                  </a:lnTo>
                  <a:lnTo>
                    <a:pt x="43" y="1671"/>
                  </a:lnTo>
                  <a:lnTo>
                    <a:pt x="43" y="1671"/>
                  </a:lnTo>
                  <a:lnTo>
                    <a:pt x="43" y="1669"/>
                  </a:lnTo>
                  <a:lnTo>
                    <a:pt x="43" y="1669"/>
                  </a:lnTo>
                  <a:lnTo>
                    <a:pt x="43" y="1669"/>
                  </a:lnTo>
                  <a:lnTo>
                    <a:pt x="43" y="1669"/>
                  </a:lnTo>
                  <a:lnTo>
                    <a:pt x="43" y="1669"/>
                  </a:lnTo>
                  <a:lnTo>
                    <a:pt x="43" y="1669"/>
                  </a:lnTo>
                  <a:lnTo>
                    <a:pt x="43" y="1669"/>
                  </a:lnTo>
                  <a:lnTo>
                    <a:pt x="43" y="1669"/>
                  </a:lnTo>
                  <a:lnTo>
                    <a:pt x="43" y="1669"/>
                  </a:lnTo>
                  <a:lnTo>
                    <a:pt x="44" y="1669"/>
                  </a:lnTo>
                  <a:lnTo>
                    <a:pt x="44" y="1669"/>
                  </a:lnTo>
                  <a:lnTo>
                    <a:pt x="44" y="1669"/>
                  </a:lnTo>
                  <a:lnTo>
                    <a:pt x="44" y="1667"/>
                  </a:lnTo>
                  <a:lnTo>
                    <a:pt x="44" y="1667"/>
                  </a:lnTo>
                  <a:lnTo>
                    <a:pt x="44" y="1661"/>
                  </a:lnTo>
                  <a:lnTo>
                    <a:pt x="44" y="1661"/>
                  </a:lnTo>
                  <a:lnTo>
                    <a:pt x="44" y="1661"/>
                  </a:lnTo>
                  <a:lnTo>
                    <a:pt x="44" y="1661"/>
                  </a:lnTo>
                  <a:lnTo>
                    <a:pt x="44" y="1656"/>
                  </a:lnTo>
                  <a:lnTo>
                    <a:pt x="44" y="1656"/>
                  </a:lnTo>
                  <a:lnTo>
                    <a:pt x="44" y="1650"/>
                  </a:lnTo>
                  <a:lnTo>
                    <a:pt x="44" y="1650"/>
                  </a:lnTo>
                  <a:lnTo>
                    <a:pt x="44" y="1650"/>
                  </a:lnTo>
                  <a:lnTo>
                    <a:pt x="44" y="1650"/>
                  </a:lnTo>
                  <a:lnTo>
                    <a:pt x="44" y="1650"/>
                  </a:lnTo>
                  <a:lnTo>
                    <a:pt x="45" y="1650"/>
                  </a:lnTo>
                  <a:lnTo>
                    <a:pt x="45" y="1649"/>
                  </a:lnTo>
                  <a:lnTo>
                    <a:pt x="45" y="1649"/>
                  </a:lnTo>
                  <a:lnTo>
                    <a:pt x="45" y="1649"/>
                  </a:lnTo>
                  <a:lnTo>
                    <a:pt x="45" y="1649"/>
                  </a:lnTo>
                  <a:lnTo>
                    <a:pt x="45" y="1648"/>
                  </a:lnTo>
                  <a:lnTo>
                    <a:pt x="45" y="1648"/>
                  </a:lnTo>
                  <a:lnTo>
                    <a:pt x="45" y="1648"/>
                  </a:lnTo>
                  <a:lnTo>
                    <a:pt x="45" y="1648"/>
                  </a:lnTo>
                  <a:lnTo>
                    <a:pt x="45" y="1648"/>
                  </a:lnTo>
                  <a:lnTo>
                    <a:pt x="45" y="1648"/>
                  </a:lnTo>
                  <a:lnTo>
                    <a:pt x="45" y="1648"/>
                  </a:lnTo>
                  <a:lnTo>
                    <a:pt x="45" y="1648"/>
                  </a:lnTo>
                  <a:lnTo>
                    <a:pt x="45" y="1648"/>
                  </a:lnTo>
                  <a:lnTo>
                    <a:pt x="45" y="1648"/>
                  </a:lnTo>
                  <a:lnTo>
                    <a:pt x="45" y="1647"/>
                  </a:lnTo>
                  <a:lnTo>
                    <a:pt x="46" y="1647"/>
                  </a:lnTo>
                  <a:lnTo>
                    <a:pt x="46" y="1646"/>
                  </a:lnTo>
                  <a:lnTo>
                    <a:pt x="46" y="1646"/>
                  </a:lnTo>
                  <a:lnTo>
                    <a:pt x="46" y="1644"/>
                  </a:lnTo>
                  <a:lnTo>
                    <a:pt x="46" y="1644"/>
                  </a:lnTo>
                  <a:lnTo>
                    <a:pt x="46" y="1644"/>
                  </a:lnTo>
                  <a:lnTo>
                    <a:pt x="46" y="1644"/>
                  </a:lnTo>
                  <a:lnTo>
                    <a:pt x="46" y="1644"/>
                  </a:lnTo>
                  <a:lnTo>
                    <a:pt x="46" y="1644"/>
                  </a:lnTo>
                  <a:lnTo>
                    <a:pt x="46" y="1644"/>
                  </a:lnTo>
                  <a:lnTo>
                    <a:pt x="47" y="1644"/>
                  </a:lnTo>
                  <a:lnTo>
                    <a:pt x="47" y="1644"/>
                  </a:lnTo>
                  <a:lnTo>
                    <a:pt x="50" y="1644"/>
                  </a:lnTo>
                  <a:lnTo>
                    <a:pt x="50" y="1644"/>
                  </a:lnTo>
                  <a:lnTo>
                    <a:pt x="55" y="1644"/>
                  </a:lnTo>
                  <a:lnTo>
                    <a:pt x="55" y="1640"/>
                  </a:lnTo>
                  <a:lnTo>
                    <a:pt x="55" y="1640"/>
                  </a:lnTo>
                  <a:lnTo>
                    <a:pt x="55" y="1640"/>
                  </a:lnTo>
                  <a:lnTo>
                    <a:pt x="55" y="1640"/>
                  </a:lnTo>
                  <a:lnTo>
                    <a:pt x="55" y="1640"/>
                  </a:lnTo>
                  <a:lnTo>
                    <a:pt x="55" y="1640"/>
                  </a:lnTo>
                  <a:lnTo>
                    <a:pt x="55" y="1640"/>
                  </a:lnTo>
                  <a:lnTo>
                    <a:pt x="55" y="1640"/>
                  </a:lnTo>
                  <a:lnTo>
                    <a:pt x="55" y="1639"/>
                  </a:lnTo>
                  <a:lnTo>
                    <a:pt x="55" y="1639"/>
                  </a:lnTo>
                  <a:lnTo>
                    <a:pt x="55" y="1639"/>
                  </a:lnTo>
                  <a:lnTo>
                    <a:pt x="55" y="1639"/>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6" y="1638"/>
                  </a:lnTo>
                  <a:lnTo>
                    <a:pt x="56" y="1638"/>
                  </a:lnTo>
                  <a:lnTo>
                    <a:pt x="56" y="1638"/>
                  </a:lnTo>
                  <a:lnTo>
                    <a:pt x="56" y="1638"/>
                  </a:lnTo>
                  <a:lnTo>
                    <a:pt x="58" y="1638"/>
                  </a:lnTo>
                  <a:lnTo>
                    <a:pt x="58" y="1638"/>
                  </a:lnTo>
                  <a:lnTo>
                    <a:pt x="60" y="1638"/>
                  </a:lnTo>
                  <a:lnTo>
                    <a:pt x="60" y="1638"/>
                  </a:lnTo>
                  <a:lnTo>
                    <a:pt x="62" y="1638"/>
                  </a:lnTo>
                  <a:lnTo>
                    <a:pt x="62" y="1636"/>
                  </a:lnTo>
                  <a:lnTo>
                    <a:pt x="62" y="1636"/>
                  </a:lnTo>
                  <a:lnTo>
                    <a:pt x="62" y="1636"/>
                  </a:lnTo>
                  <a:lnTo>
                    <a:pt x="62" y="1636"/>
                  </a:lnTo>
                  <a:lnTo>
                    <a:pt x="62" y="1636"/>
                  </a:lnTo>
                  <a:lnTo>
                    <a:pt x="62" y="1636"/>
                  </a:lnTo>
                  <a:lnTo>
                    <a:pt x="62" y="1636"/>
                  </a:lnTo>
                  <a:lnTo>
                    <a:pt x="63" y="1636"/>
                  </a:lnTo>
                  <a:lnTo>
                    <a:pt x="63" y="1636"/>
                  </a:lnTo>
                  <a:lnTo>
                    <a:pt x="64" y="1636"/>
                  </a:lnTo>
                  <a:lnTo>
                    <a:pt x="64" y="1636"/>
                  </a:lnTo>
                  <a:lnTo>
                    <a:pt x="64" y="1636"/>
                  </a:lnTo>
                  <a:lnTo>
                    <a:pt x="64" y="1636"/>
                  </a:lnTo>
                  <a:lnTo>
                    <a:pt x="64" y="1636"/>
                  </a:lnTo>
                  <a:lnTo>
                    <a:pt x="64" y="1631"/>
                  </a:lnTo>
                  <a:lnTo>
                    <a:pt x="64" y="1631"/>
                  </a:lnTo>
                  <a:lnTo>
                    <a:pt x="64" y="1631"/>
                  </a:lnTo>
                  <a:lnTo>
                    <a:pt x="64" y="1631"/>
                  </a:lnTo>
                  <a:lnTo>
                    <a:pt x="64" y="1625"/>
                  </a:lnTo>
                  <a:lnTo>
                    <a:pt x="64" y="1625"/>
                  </a:lnTo>
                  <a:lnTo>
                    <a:pt x="64" y="1625"/>
                  </a:lnTo>
                  <a:lnTo>
                    <a:pt x="64" y="1625"/>
                  </a:lnTo>
                  <a:lnTo>
                    <a:pt x="64" y="1625"/>
                  </a:lnTo>
                  <a:lnTo>
                    <a:pt x="64" y="1625"/>
                  </a:lnTo>
                  <a:lnTo>
                    <a:pt x="64" y="1623"/>
                  </a:lnTo>
                  <a:lnTo>
                    <a:pt x="64" y="1623"/>
                  </a:lnTo>
                  <a:lnTo>
                    <a:pt x="64" y="1623"/>
                  </a:lnTo>
                  <a:lnTo>
                    <a:pt x="64" y="1623"/>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5" y="1621"/>
                  </a:lnTo>
                  <a:lnTo>
                    <a:pt x="65" y="1621"/>
                  </a:lnTo>
                  <a:lnTo>
                    <a:pt x="65" y="1621"/>
                  </a:lnTo>
                  <a:lnTo>
                    <a:pt x="65" y="1621"/>
                  </a:lnTo>
                  <a:lnTo>
                    <a:pt x="65" y="1621"/>
                  </a:lnTo>
                  <a:lnTo>
                    <a:pt x="65" y="1620"/>
                  </a:lnTo>
                  <a:lnTo>
                    <a:pt x="65" y="1620"/>
                  </a:lnTo>
                  <a:lnTo>
                    <a:pt x="65" y="1620"/>
                  </a:lnTo>
                  <a:lnTo>
                    <a:pt x="66" y="1620"/>
                  </a:lnTo>
                  <a:lnTo>
                    <a:pt x="66" y="1605"/>
                  </a:lnTo>
                  <a:lnTo>
                    <a:pt x="67" y="1605"/>
                  </a:lnTo>
                  <a:lnTo>
                    <a:pt x="67" y="1605"/>
                  </a:lnTo>
                  <a:lnTo>
                    <a:pt x="67" y="1605"/>
                  </a:lnTo>
                  <a:lnTo>
                    <a:pt x="67" y="1605"/>
                  </a:lnTo>
                  <a:lnTo>
                    <a:pt x="67" y="1605"/>
                  </a:lnTo>
                  <a:lnTo>
                    <a:pt x="67" y="1605"/>
                  </a:lnTo>
                  <a:lnTo>
                    <a:pt x="67" y="1605"/>
                  </a:lnTo>
                  <a:lnTo>
                    <a:pt x="67" y="1598"/>
                  </a:lnTo>
                  <a:lnTo>
                    <a:pt x="67" y="1598"/>
                  </a:lnTo>
                  <a:lnTo>
                    <a:pt x="67" y="1598"/>
                  </a:lnTo>
                  <a:lnTo>
                    <a:pt x="68" y="1598"/>
                  </a:lnTo>
                  <a:lnTo>
                    <a:pt x="68" y="1598"/>
                  </a:lnTo>
                  <a:lnTo>
                    <a:pt x="68" y="1598"/>
                  </a:lnTo>
                  <a:lnTo>
                    <a:pt x="68" y="1598"/>
                  </a:lnTo>
                  <a:lnTo>
                    <a:pt x="69" y="1598"/>
                  </a:lnTo>
                  <a:lnTo>
                    <a:pt x="69" y="1598"/>
                  </a:lnTo>
                  <a:lnTo>
                    <a:pt x="70" y="1598"/>
                  </a:lnTo>
                  <a:lnTo>
                    <a:pt x="70" y="1594"/>
                  </a:lnTo>
                  <a:lnTo>
                    <a:pt x="70" y="1594"/>
                  </a:lnTo>
                  <a:lnTo>
                    <a:pt x="70" y="1591"/>
                  </a:lnTo>
                  <a:lnTo>
                    <a:pt x="70" y="1591"/>
                  </a:lnTo>
                  <a:lnTo>
                    <a:pt x="70" y="1591"/>
                  </a:lnTo>
                  <a:lnTo>
                    <a:pt x="70" y="1591"/>
                  </a:lnTo>
                  <a:lnTo>
                    <a:pt x="70" y="1591"/>
                  </a:lnTo>
                  <a:lnTo>
                    <a:pt x="70" y="1591"/>
                  </a:lnTo>
                  <a:lnTo>
                    <a:pt x="70" y="1591"/>
                  </a:lnTo>
                  <a:lnTo>
                    <a:pt x="70" y="1591"/>
                  </a:lnTo>
                  <a:lnTo>
                    <a:pt x="70" y="1586"/>
                  </a:lnTo>
                  <a:lnTo>
                    <a:pt x="72" y="1586"/>
                  </a:lnTo>
                  <a:lnTo>
                    <a:pt x="72" y="1586"/>
                  </a:lnTo>
                  <a:lnTo>
                    <a:pt x="76" y="1586"/>
                  </a:lnTo>
                  <a:lnTo>
                    <a:pt x="76" y="1586"/>
                  </a:lnTo>
                  <a:lnTo>
                    <a:pt x="81" y="1586"/>
                  </a:lnTo>
                  <a:lnTo>
                    <a:pt x="81" y="1580"/>
                  </a:lnTo>
                  <a:lnTo>
                    <a:pt x="81" y="1580"/>
                  </a:lnTo>
                  <a:lnTo>
                    <a:pt x="81" y="1580"/>
                  </a:lnTo>
                  <a:lnTo>
                    <a:pt x="81" y="1580"/>
                  </a:lnTo>
                  <a:lnTo>
                    <a:pt x="81" y="1580"/>
                  </a:lnTo>
                  <a:lnTo>
                    <a:pt x="81" y="1580"/>
                  </a:lnTo>
                  <a:lnTo>
                    <a:pt x="81" y="1580"/>
                  </a:lnTo>
                  <a:lnTo>
                    <a:pt x="83" y="1580"/>
                  </a:lnTo>
                  <a:lnTo>
                    <a:pt x="83" y="1580"/>
                  </a:lnTo>
                  <a:lnTo>
                    <a:pt x="85" y="1580"/>
                  </a:lnTo>
                  <a:lnTo>
                    <a:pt x="85" y="1579"/>
                  </a:lnTo>
                  <a:lnTo>
                    <a:pt x="86" y="1579"/>
                  </a:lnTo>
                  <a:lnTo>
                    <a:pt x="86" y="1579"/>
                  </a:lnTo>
                  <a:lnTo>
                    <a:pt x="86" y="1579"/>
                  </a:lnTo>
                  <a:lnTo>
                    <a:pt x="86" y="1575"/>
                  </a:lnTo>
                  <a:lnTo>
                    <a:pt x="86" y="1575"/>
                  </a:lnTo>
                  <a:lnTo>
                    <a:pt x="86" y="1571"/>
                  </a:lnTo>
                  <a:lnTo>
                    <a:pt x="86" y="1571"/>
                  </a:lnTo>
                  <a:lnTo>
                    <a:pt x="86" y="1568"/>
                  </a:lnTo>
                  <a:lnTo>
                    <a:pt x="86" y="1568"/>
                  </a:lnTo>
                  <a:lnTo>
                    <a:pt x="86" y="1568"/>
                  </a:lnTo>
                  <a:lnTo>
                    <a:pt x="86" y="1568"/>
                  </a:lnTo>
                  <a:lnTo>
                    <a:pt x="86" y="1568"/>
                  </a:lnTo>
                  <a:lnTo>
                    <a:pt x="87" y="1568"/>
                  </a:lnTo>
                  <a:lnTo>
                    <a:pt x="87" y="1568"/>
                  </a:lnTo>
                  <a:lnTo>
                    <a:pt x="87" y="1568"/>
                  </a:lnTo>
                  <a:lnTo>
                    <a:pt x="87" y="1567"/>
                  </a:lnTo>
                  <a:lnTo>
                    <a:pt x="87" y="1567"/>
                  </a:lnTo>
                  <a:lnTo>
                    <a:pt x="87" y="1567"/>
                  </a:lnTo>
                  <a:lnTo>
                    <a:pt x="87" y="1567"/>
                  </a:lnTo>
                  <a:lnTo>
                    <a:pt x="87" y="1567"/>
                  </a:lnTo>
                  <a:lnTo>
                    <a:pt x="87" y="1567"/>
                  </a:lnTo>
                  <a:lnTo>
                    <a:pt x="87" y="1567"/>
                  </a:lnTo>
                  <a:lnTo>
                    <a:pt x="87" y="1567"/>
                  </a:lnTo>
                  <a:lnTo>
                    <a:pt x="87" y="1564"/>
                  </a:lnTo>
                  <a:lnTo>
                    <a:pt x="87" y="1564"/>
                  </a:lnTo>
                  <a:lnTo>
                    <a:pt x="87" y="1564"/>
                  </a:lnTo>
                  <a:lnTo>
                    <a:pt x="88" y="1564"/>
                  </a:lnTo>
                  <a:lnTo>
                    <a:pt x="88" y="1561"/>
                  </a:lnTo>
                  <a:lnTo>
                    <a:pt x="88" y="1561"/>
                  </a:lnTo>
                  <a:lnTo>
                    <a:pt x="88" y="1561"/>
                  </a:lnTo>
                  <a:lnTo>
                    <a:pt x="88" y="1561"/>
                  </a:lnTo>
                  <a:lnTo>
                    <a:pt x="88" y="1561"/>
                  </a:lnTo>
                  <a:lnTo>
                    <a:pt x="88" y="1561"/>
                  </a:lnTo>
                  <a:lnTo>
                    <a:pt x="88" y="1561"/>
                  </a:lnTo>
                  <a:lnTo>
                    <a:pt x="88" y="1561"/>
                  </a:lnTo>
                  <a:lnTo>
                    <a:pt x="88" y="1561"/>
                  </a:lnTo>
                  <a:lnTo>
                    <a:pt x="88" y="1561"/>
                  </a:lnTo>
                  <a:lnTo>
                    <a:pt x="88" y="1561"/>
                  </a:lnTo>
                  <a:lnTo>
                    <a:pt x="89" y="1561"/>
                  </a:lnTo>
                  <a:lnTo>
                    <a:pt x="89" y="1561"/>
                  </a:lnTo>
                  <a:lnTo>
                    <a:pt x="89" y="1561"/>
                  </a:lnTo>
                  <a:lnTo>
                    <a:pt x="89" y="1558"/>
                  </a:lnTo>
                  <a:lnTo>
                    <a:pt x="89" y="1558"/>
                  </a:lnTo>
                  <a:lnTo>
                    <a:pt x="89" y="1558"/>
                  </a:lnTo>
                  <a:lnTo>
                    <a:pt x="89" y="1558"/>
                  </a:lnTo>
                  <a:lnTo>
                    <a:pt x="89" y="1557"/>
                  </a:lnTo>
                  <a:lnTo>
                    <a:pt x="89" y="1557"/>
                  </a:lnTo>
                  <a:lnTo>
                    <a:pt x="89" y="1546"/>
                  </a:lnTo>
                  <a:lnTo>
                    <a:pt x="92" y="1546"/>
                  </a:lnTo>
                  <a:lnTo>
                    <a:pt x="92" y="1546"/>
                  </a:lnTo>
                  <a:lnTo>
                    <a:pt x="93" y="1546"/>
                  </a:lnTo>
                  <a:lnTo>
                    <a:pt x="93" y="1544"/>
                  </a:lnTo>
                  <a:lnTo>
                    <a:pt x="93" y="1544"/>
                  </a:lnTo>
                  <a:lnTo>
                    <a:pt x="93" y="1544"/>
                  </a:lnTo>
                  <a:lnTo>
                    <a:pt x="94" y="1544"/>
                  </a:lnTo>
                  <a:lnTo>
                    <a:pt x="94" y="1544"/>
                  </a:lnTo>
                  <a:lnTo>
                    <a:pt x="101" y="1544"/>
                  </a:lnTo>
                  <a:lnTo>
                    <a:pt x="101" y="1543"/>
                  </a:lnTo>
                  <a:lnTo>
                    <a:pt x="102" y="1543"/>
                  </a:lnTo>
                  <a:lnTo>
                    <a:pt x="102" y="1543"/>
                  </a:lnTo>
                  <a:lnTo>
                    <a:pt x="103" y="1543"/>
                  </a:lnTo>
                  <a:lnTo>
                    <a:pt x="103" y="1537"/>
                  </a:lnTo>
                  <a:lnTo>
                    <a:pt x="103" y="1537"/>
                  </a:lnTo>
                  <a:lnTo>
                    <a:pt x="103" y="1537"/>
                  </a:lnTo>
                  <a:lnTo>
                    <a:pt x="103" y="1537"/>
                  </a:lnTo>
                  <a:lnTo>
                    <a:pt x="103" y="1536"/>
                  </a:lnTo>
                  <a:lnTo>
                    <a:pt x="103" y="1536"/>
                  </a:lnTo>
                  <a:lnTo>
                    <a:pt x="103" y="1536"/>
                  </a:lnTo>
                  <a:lnTo>
                    <a:pt x="104" y="1536"/>
                  </a:lnTo>
                  <a:lnTo>
                    <a:pt x="104" y="1536"/>
                  </a:lnTo>
                  <a:lnTo>
                    <a:pt x="106" y="1536"/>
                  </a:lnTo>
                  <a:lnTo>
                    <a:pt x="106" y="1535"/>
                  </a:lnTo>
                  <a:lnTo>
                    <a:pt x="107" y="1535"/>
                  </a:lnTo>
                  <a:lnTo>
                    <a:pt x="107" y="1532"/>
                  </a:lnTo>
                  <a:lnTo>
                    <a:pt x="107" y="1532"/>
                  </a:lnTo>
                  <a:lnTo>
                    <a:pt x="107" y="1532"/>
                  </a:lnTo>
                  <a:lnTo>
                    <a:pt x="108" y="1532"/>
                  </a:lnTo>
                  <a:lnTo>
                    <a:pt x="108" y="1532"/>
                  </a:lnTo>
                  <a:lnTo>
                    <a:pt x="110" y="1532"/>
                  </a:lnTo>
                  <a:lnTo>
                    <a:pt x="110" y="1532"/>
                  </a:lnTo>
                  <a:lnTo>
                    <a:pt x="112" y="1532"/>
                  </a:lnTo>
                  <a:lnTo>
                    <a:pt x="112" y="1532"/>
                  </a:lnTo>
                  <a:lnTo>
                    <a:pt x="115" y="1532"/>
                  </a:lnTo>
                  <a:lnTo>
                    <a:pt x="115" y="1530"/>
                  </a:lnTo>
                  <a:lnTo>
                    <a:pt x="116" y="1530"/>
                  </a:lnTo>
                  <a:lnTo>
                    <a:pt x="116" y="1530"/>
                  </a:lnTo>
                  <a:lnTo>
                    <a:pt x="116" y="1530"/>
                  </a:lnTo>
                  <a:lnTo>
                    <a:pt x="116" y="1530"/>
                  </a:lnTo>
                  <a:lnTo>
                    <a:pt x="116" y="1530"/>
                  </a:lnTo>
                  <a:lnTo>
                    <a:pt x="116" y="1529"/>
                  </a:lnTo>
                  <a:lnTo>
                    <a:pt x="116" y="1529"/>
                  </a:lnTo>
                  <a:lnTo>
                    <a:pt x="116" y="1529"/>
                  </a:lnTo>
                  <a:lnTo>
                    <a:pt x="116" y="1529"/>
                  </a:lnTo>
                  <a:lnTo>
                    <a:pt x="116" y="1524"/>
                  </a:lnTo>
                  <a:lnTo>
                    <a:pt x="116" y="1524"/>
                  </a:lnTo>
                  <a:lnTo>
                    <a:pt x="116" y="1521"/>
                  </a:lnTo>
                  <a:lnTo>
                    <a:pt x="116" y="1521"/>
                  </a:lnTo>
                  <a:lnTo>
                    <a:pt x="116" y="1521"/>
                  </a:lnTo>
                  <a:lnTo>
                    <a:pt x="116" y="1521"/>
                  </a:lnTo>
                  <a:lnTo>
                    <a:pt x="116" y="1521"/>
                  </a:lnTo>
                  <a:lnTo>
                    <a:pt x="116" y="1521"/>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8"/>
                  </a:lnTo>
                  <a:lnTo>
                    <a:pt x="116" y="1518"/>
                  </a:lnTo>
                  <a:lnTo>
                    <a:pt x="116" y="1518"/>
                  </a:lnTo>
                  <a:lnTo>
                    <a:pt x="116" y="1518"/>
                  </a:lnTo>
                  <a:lnTo>
                    <a:pt x="116" y="1517"/>
                  </a:lnTo>
                  <a:lnTo>
                    <a:pt x="116" y="1517"/>
                  </a:lnTo>
                  <a:lnTo>
                    <a:pt x="116" y="1517"/>
                  </a:lnTo>
                  <a:lnTo>
                    <a:pt x="116" y="1517"/>
                  </a:lnTo>
                  <a:lnTo>
                    <a:pt x="116" y="1517"/>
                  </a:lnTo>
                  <a:lnTo>
                    <a:pt x="116" y="1517"/>
                  </a:lnTo>
                  <a:lnTo>
                    <a:pt x="116" y="1517"/>
                  </a:lnTo>
                  <a:lnTo>
                    <a:pt x="117" y="1517"/>
                  </a:lnTo>
                  <a:lnTo>
                    <a:pt x="117"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6"/>
                  </a:lnTo>
                  <a:lnTo>
                    <a:pt x="119" y="1516"/>
                  </a:lnTo>
                  <a:lnTo>
                    <a:pt x="119" y="1516"/>
                  </a:lnTo>
                  <a:lnTo>
                    <a:pt x="119" y="1516"/>
                  </a:lnTo>
                  <a:lnTo>
                    <a:pt x="119" y="1516"/>
                  </a:lnTo>
                  <a:lnTo>
                    <a:pt x="119" y="1516"/>
                  </a:lnTo>
                  <a:lnTo>
                    <a:pt x="119" y="1516"/>
                  </a:lnTo>
                  <a:lnTo>
                    <a:pt x="119" y="1516"/>
                  </a:lnTo>
                  <a:lnTo>
                    <a:pt x="119" y="1516"/>
                  </a:lnTo>
                  <a:lnTo>
                    <a:pt x="119" y="1516"/>
                  </a:lnTo>
                  <a:lnTo>
                    <a:pt x="119" y="1516"/>
                  </a:lnTo>
                  <a:lnTo>
                    <a:pt x="121" y="1516"/>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4"/>
                  </a:lnTo>
                  <a:lnTo>
                    <a:pt x="121" y="1514"/>
                  </a:lnTo>
                  <a:lnTo>
                    <a:pt x="121" y="1514"/>
                  </a:lnTo>
                  <a:lnTo>
                    <a:pt x="121" y="1514"/>
                  </a:lnTo>
                  <a:lnTo>
                    <a:pt x="121" y="1514"/>
                  </a:lnTo>
                  <a:lnTo>
                    <a:pt x="121" y="1514"/>
                  </a:lnTo>
                  <a:lnTo>
                    <a:pt x="121" y="1514"/>
                  </a:lnTo>
                  <a:lnTo>
                    <a:pt x="121" y="1514"/>
                  </a:lnTo>
                  <a:lnTo>
                    <a:pt x="121" y="1514"/>
                  </a:lnTo>
                  <a:lnTo>
                    <a:pt x="123" y="1514"/>
                  </a:lnTo>
                  <a:lnTo>
                    <a:pt x="123" y="1513"/>
                  </a:lnTo>
                  <a:lnTo>
                    <a:pt x="123" y="1513"/>
                  </a:lnTo>
                  <a:lnTo>
                    <a:pt x="123" y="1513"/>
                  </a:lnTo>
                  <a:lnTo>
                    <a:pt x="123" y="1513"/>
                  </a:lnTo>
                  <a:lnTo>
                    <a:pt x="123" y="1513"/>
                  </a:lnTo>
                  <a:lnTo>
                    <a:pt x="123" y="1513"/>
                  </a:lnTo>
                  <a:lnTo>
                    <a:pt x="123" y="1512"/>
                  </a:lnTo>
                  <a:lnTo>
                    <a:pt x="123" y="1512"/>
                  </a:lnTo>
                  <a:lnTo>
                    <a:pt x="123" y="1510"/>
                  </a:lnTo>
                  <a:lnTo>
                    <a:pt x="123" y="1510"/>
                  </a:lnTo>
                  <a:lnTo>
                    <a:pt x="123" y="1510"/>
                  </a:lnTo>
                  <a:lnTo>
                    <a:pt x="125" y="1510"/>
                  </a:lnTo>
                  <a:lnTo>
                    <a:pt x="125" y="1510"/>
                  </a:lnTo>
                  <a:lnTo>
                    <a:pt x="125" y="1510"/>
                  </a:lnTo>
                  <a:lnTo>
                    <a:pt x="125" y="1510"/>
                  </a:lnTo>
                  <a:lnTo>
                    <a:pt x="125" y="1510"/>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6" y="1503"/>
                  </a:lnTo>
                  <a:lnTo>
                    <a:pt x="126" y="1503"/>
                  </a:lnTo>
                  <a:lnTo>
                    <a:pt x="126" y="1503"/>
                  </a:lnTo>
                  <a:lnTo>
                    <a:pt x="126" y="1503"/>
                  </a:lnTo>
                  <a:lnTo>
                    <a:pt x="127" y="1503"/>
                  </a:lnTo>
                  <a:lnTo>
                    <a:pt x="127" y="1503"/>
                  </a:lnTo>
                  <a:lnTo>
                    <a:pt x="127" y="1503"/>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8" y="1498"/>
                  </a:lnTo>
                  <a:lnTo>
                    <a:pt x="128" y="1498"/>
                  </a:lnTo>
                  <a:lnTo>
                    <a:pt x="128" y="1498"/>
                  </a:lnTo>
                  <a:lnTo>
                    <a:pt x="128" y="1498"/>
                  </a:lnTo>
                  <a:lnTo>
                    <a:pt x="129" y="1498"/>
                  </a:lnTo>
                  <a:lnTo>
                    <a:pt x="129" y="1498"/>
                  </a:lnTo>
                  <a:lnTo>
                    <a:pt x="131" y="1498"/>
                  </a:lnTo>
                  <a:lnTo>
                    <a:pt x="131" y="1496"/>
                  </a:lnTo>
                  <a:lnTo>
                    <a:pt x="131" y="1496"/>
                  </a:lnTo>
                  <a:lnTo>
                    <a:pt x="131" y="1496"/>
                  </a:lnTo>
                  <a:lnTo>
                    <a:pt x="133" y="1496"/>
                  </a:lnTo>
                  <a:lnTo>
                    <a:pt x="133" y="1496"/>
                  </a:lnTo>
                  <a:lnTo>
                    <a:pt x="135" y="1496"/>
                  </a:lnTo>
                  <a:lnTo>
                    <a:pt x="135" y="1492"/>
                  </a:lnTo>
                  <a:lnTo>
                    <a:pt x="135" y="1492"/>
                  </a:lnTo>
                  <a:lnTo>
                    <a:pt x="135" y="1492"/>
                  </a:lnTo>
                  <a:lnTo>
                    <a:pt x="135" y="1492"/>
                  </a:lnTo>
                  <a:lnTo>
                    <a:pt x="135" y="1492"/>
                  </a:lnTo>
                  <a:lnTo>
                    <a:pt x="135" y="1492"/>
                  </a:lnTo>
                  <a:lnTo>
                    <a:pt x="135" y="1492"/>
                  </a:lnTo>
                  <a:lnTo>
                    <a:pt x="135" y="1492"/>
                  </a:lnTo>
                  <a:lnTo>
                    <a:pt x="135" y="1492"/>
                  </a:lnTo>
                  <a:lnTo>
                    <a:pt x="136" y="1492"/>
                  </a:lnTo>
                  <a:lnTo>
                    <a:pt x="136" y="1492"/>
                  </a:lnTo>
                  <a:lnTo>
                    <a:pt x="136" y="1492"/>
                  </a:lnTo>
                  <a:lnTo>
                    <a:pt x="136" y="1488"/>
                  </a:lnTo>
                  <a:lnTo>
                    <a:pt x="136" y="1488"/>
                  </a:lnTo>
                  <a:lnTo>
                    <a:pt x="136" y="1488"/>
                  </a:lnTo>
                  <a:lnTo>
                    <a:pt x="136" y="1488"/>
                  </a:lnTo>
                  <a:lnTo>
                    <a:pt x="136" y="1487"/>
                  </a:lnTo>
                  <a:lnTo>
                    <a:pt x="136" y="1487"/>
                  </a:lnTo>
                  <a:lnTo>
                    <a:pt x="136" y="1487"/>
                  </a:lnTo>
                  <a:lnTo>
                    <a:pt x="136" y="1487"/>
                  </a:lnTo>
                  <a:lnTo>
                    <a:pt x="136" y="1487"/>
                  </a:lnTo>
                  <a:lnTo>
                    <a:pt x="136" y="1487"/>
                  </a:lnTo>
                  <a:lnTo>
                    <a:pt x="136" y="1487"/>
                  </a:lnTo>
                  <a:lnTo>
                    <a:pt x="136" y="1487"/>
                  </a:lnTo>
                  <a:lnTo>
                    <a:pt x="136" y="1487"/>
                  </a:lnTo>
                  <a:lnTo>
                    <a:pt x="136" y="1487"/>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7" y="1486"/>
                  </a:lnTo>
                  <a:lnTo>
                    <a:pt x="137" y="1486"/>
                  </a:lnTo>
                  <a:lnTo>
                    <a:pt x="137" y="1486"/>
                  </a:lnTo>
                  <a:lnTo>
                    <a:pt x="137" y="1483"/>
                  </a:lnTo>
                  <a:lnTo>
                    <a:pt x="137" y="1483"/>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8" y="1480"/>
                  </a:lnTo>
                  <a:lnTo>
                    <a:pt x="138" y="1480"/>
                  </a:lnTo>
                  <a:lnTo>
                    <a:pt x="138" y="1480"/>
                  </a:lnTo>
                  <a:lnTo>
                    <a:pt x="138" y="1480"/>
                  </a:lnTo>
                  <a:lnTo>
                    <a:pt x="138" y="1480"/>
                  </a:lnTo>
                  <a:lnTo>
                    <a:pt x="138" y="1477"/>
                  </a:lnTo>
                  <a:lnTo>
                    <a:pt x="138" y="1477"/>
                  </a:lnTo>
                  <a:lnTo>
                    <a:pt x="138" y="1477"/>
                  </a:lnTo>
                  <a:lnTo>
                    <a:pt x="138" y="1477"/>
                  </a:lnTo>
                  <a:lnTo>
                    <a:pt x="138" y="1477"/>
                  </a:lnTo>
                  <a:lnTo>
                    <a:pt x="139" y="1477"/>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40" y="1471"/>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8"/>
                  </a:lnTo>
                  <a:lnTo>
                    <a:pt x="140" y="1468"/>
                  </a:lnTo>
                  <a:lnTo>
                    <a:pt x="140" y="1468"/>
                  </a:lnTo>
                  <a:lnTo>
                    <a:pt x="140" y="1468"/>
                  </a:lnTo>
                  <a:lnTo>
                    <a:pt x="140" y="1465"/>
                  </a:lnTo>
                  <a:lnTo>
                    <a:pt x="140" y="1465"/>
                  </a:lnTo>
                  <a:lnTo>
                    <a:pt x="140" y="1465"/>
                  </a:lnTo>
                  <a:lnTo>
                    <a:pt x="140" y="1465"/>
                  </a:lnTo>
                  <a:lnTo>
                    <a:pt x="140" y="1464"/>
                  </a:lnTo>
                  <a:lnTo>
                    <a:pt x="140" y="1464"/>
                  </a:lnTo>
                  <a:lnTo>
                    <a:pt x="140" y="1464"/>
                  </a:lnTo>
                  <a:lnTo>
                    <a:pt x="140" y="1464"/>
                  </a:lnTo>
                  <a:lnTo>
                    <a:pt x="140" y="1464"/>
                  </a:lnTo>
                  <a:lnTo>
                    <a:pt x="140" y="1464"/>
                  </a:lnTo>
                  <a:lnTo>
                    <a:pt x="140" y="1463"/>
                  </a:lnTo>
                  <a:lnTo>
                    <a:pt x="140" y="1463"/>
                  </a:lnTo>
                  <a:lnTo>
                    <a:pt x="140" y="1463"/>
                  </a:lnTo>
                  <a:lnTo>
                    <a:pt x="140" y="1463"/>
                  </a:lnTo>
                  <a:lnTo>
                    <a:pt x="140" y="1463"/>
                  </a:lnTo>
                  <a:lnTo>
                    <a:pt x="140" y="1463"/>
                  </a:lnTo>
                  <a:lnTo>
                    <a:pt x="140" y="1463"/>
                  </a:lnTo>
                  <a:lnTo>
                    <a:pt x="140" y="1463"/>
                  </a:lnTo>
                  <a:lnTo>
                    <a:pt x="140" y="1461"/>
                  </a:lnTo>
                  <a:lnTo>
                    <a:pt x="140" y="1461"/>
                  </a:lnTo>
                  <a:lnTo>
                    <a:pt x="140" y="1461"/>
                  </a:lnTo>
                  <a:lnTo>
                    <a:pt x="140" y="1461"/>
                  </a:lnTo>
                  <a:lnTo>
                    <a:pt x="140" y="1461"/>
                  </a:lnTo>
                  <a:lnTo>
                    <a:pt x="140" y="1461"/>
                  </a:lnTo>
                  <a:lnTo>
                    <a:pt x="140" y="1461"/>
                  </a:lnTo>
                  <a:lnTo>
                    <a:pt x="140" y="1461"/>
                  </a:lnTo>
                  <a:lnTo>
                    <a:pt x="140" y="1460"/>
                  </a:lnTo>
                  <a:lnTo>
                    <a:pt x="140" y="1460"/>
                  </a:lnTo>
                  <a:lnTo>
                    <a:pt x="140" y="1460"/>
                  </a:lnTo>
                  <a:lnTo>
                    <a:pt x="140" y="1460"/>
                  </a:lnTo>
                  <a:lnTo>
                    <a:pt x="140" y="1460"/>
                  </a:lnTo>
                  <a:lnTo>
                    <a:pt x="140" y="1460"/>
                  </a:lnTo>
                  <a:lnTo>
                    <a:pt x="140" y="1458"/>
                  </a:lnTo>
                  <a:lnTo>
                    <a:pt x="140" y="1458"/>
                  </a:lnTo>
                  <a:lnTo>
                    <a:pt x="140" y="1458"/>
                  </a:lnTo>
                  <a:lnTo>
                    <a:pt x="140" y="1458"/>
                  </a:lnTo>
                  <a:lnTo>
                    <a:pt x="140" y="1458"/>
                  </a:lnTo>
                  <a:lnTo>
                    <a:pt x="141" y="1458"/>
                  </a:lnTo>
                  <a:lnTo>
                    <a:pt x="141" y="1458"/>
                  </a:lnTo>
                  <a:lnTo>
                    <a:pt x="141" y="1458"/>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2" y="1453"/>
                  </a:lnTo>
                  <a:lnTo>
                    <a:pt x="142" y="1453"/>
                  </a:lnTo>
                  <a:lnTo>
                    <a:pt x="142" y="1453"/>
                  </a:lnTo>
                  <a:lnTo>
                    <a:pt x="142" y="1453"/>
                  </a:lnTo>
                  <a:lnTo>
                    <a:pt x="142" y="1453"/>
                  </a:lnTo>
                  <a:lnTo>
                    <a:pt x="142" y="1453"/>
                  </a:lnTo>
                  <a:lnTo>
                    <a:pt x="143" y="1453"/>
                  </a:lnTo>
                  <a:lnTo>
                    <a:pt x="143" y="1453"/>
                  </a:lnTo>
                  <a:lnTo>
                    <a:pt x="144" y="1453"/>
                  </a:lnTo>
                  <a:lnTo>
                    <a:pt x="144" y="1453"/>
                  </a:lnTo>
                  <a:lnTo>
                    <a:pt x="147" y="1453"/>
                  </a:lnTo>
                  <a:lnTo>
                    <a:pt x="147" y="1453"/>
                  </a:lnTo>
                  <a:lnTo>
                    <a:pt x="147" y="1453"/>
                  </a:lnTo>
                  <a:lnTo>
                    <a:pt x="147" y="1452"/>
                  </a:lnTo>
                  <a:lnTo>
                    <a:pt x="147" y="1452"/>
                  </a:lnTo>
                  <a:lnTo>
                    <a:pt x="147" y="1452"/>
                  </a:lnTo>
                  <a:lnTo>
                    <a:pt x="147" y="1452"/>
                  </a:lnTo>
                  <a:lnTo>
                    <a:pt x="147" y="1451"/>
                  </a:lnTo>
                  <a:lnTo>
                    <a:pt x="148" y="1451"/>
                  </a:lnTo>
                  <a:lnTo>
                    <a:pt x="148" y="899"/>
                  </a:lnTo>
                  <a:lnTo>
                    <a:pt x="148" y="899"/>
                  </a:lnTo>
                  <a:lnTo>
                    <a:pt x="148" y="899"/>
                  </a:lnTo>
                  <a:lnTo>
                    <a:pt x="148" y="899"/>
                  </a:lnTo>
                  <a:lnTo>
                    <a:pt x="148" y="1449"/>
                  </a:lnTo>
                  <a:lnTo>
                    <a:pt x="148" y="1449"/>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9" y="1447"/>
                  </a:lnTo>
                  <a:lnTo>
                    <a:pt x="149" y="1447"/>
                  </a:lnTo>
                  <a:lnTo>
                    <a:pt x="150" y="1447"/>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3"/>
                  </a:lnTo>
                  <a:lnTo>
                    <a:pt x="151" y="1443"/>
                  </a:lnTo>
                  <a:lnTo>
                    <a:pt x="151" y="1443"/>
                  </a:lnTo>
                  <a:lnTo>
                    <a:pt x="151" y="1443"/>
                  </a:lnTo>
                  <a:lnTo>
                    <a:pt x="151" y="1443"/>
                  </a:lnTo>
                  <a:lnTo>
                    <a:pt x="151" y="1443"/>
                  </a:lnTo>
                  <a:lnTo>
                    <a:pt x="151" y="1443"/>
                  </a:lnTo>
                  <a:lnTo>
                    <a:pt x="151" y="1443"/>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1"/>
                  </a:lnTo>
                  <a:lnTo>
                    <a:pt x="151" y="1441"/>
                  </a:lnTo>
                  <a:lnTo>
                    <a:pt x="151" y="1441"/>
                  </a:lnTo>
                  <a:lnTo>
                    <a:pt x="151" y="1441"/>
                  </a:lnTo>
                  <a:lnTo>
                    <a:pt x="151" y="1439"/>
                  </a:lnTo>
                  <a:lnTo>
                    <a:pt x="152" y="1439"/>
                  </a:lnTo>
                  <a:lnTo>
                    <a:pt x="152" y="1439"/>
                  </a:lnTo>
                  <a:lnTo>
                    <a:pt x="152" y="1439"/>
                  </a:lnTo>
                  <a:lnTo>
                    <a:pt x="152" y="1439"/>
                  </a:lnTo>
                  <a:lnTo>
                    <a:pt x="152" y="1439"/>
                  </a:lnTo>
                  <a:lnTo>
                    <a:pt x="152" y="1434"/>
                  </a:lnTo>
                  <a:lnTo>
                    <a:pt x="160" y="1434"/>
                  </a:lnTo>
                  <a:lnTo>
                    <a:pt x="160" y="1431"/>
                  </a:lnTo>
                  <a:lnTo>
                    <a:pt x="160" y="1431"/>
                  </a:lnTo>
                  <a:lnTo>
                    <a:pt x="160" y="1431"/>
                  </a:lnTo>
                  <a:lnTo>
                    <a:pt x="160" y="1431"/>
                  </a:lnTo>
                  <a:lnTo>
                    <a:pt x="160" y="1431"/>
                  </a:lnTo>
                  <a:lnTo>
                    <a:pt x="160" y="1431"/>
                  </a:lnTo>
                  <a:lnTo>
                    <a:pt x="160" y="1430"/>
                  </a:lnTo>
                  <a:lnTo>
                    <a:pt x="160" y="1430"/>
                  </a:lnTo>
                  <a:lnTo>
                    <a:pt x="160" y="1430"/>
                  </a:lnTo>
                  <a:lnTo>
                    <a:pt x="160" y="1430"/>
                  </a:lnTo>
                  <a:lnTo>
                    <a:pt x="160" y="1430"/>
                  </a:lnTo>
                  <a:lnTo>
                    <a:pt x="167" y="1430"/>
                  </a:lnTo>
                  <a:lnTo>
                    <a:pt x="167" y="1430"/>
                  </a:lnTo>
                  <a:lnTo>
                    <a:pt x="204" y="1430"/>
                  </a:lnTo>
                  <a:lnTo>
                    <a:pt x="204" y="1430"/>
                  </a:lnTo>
                  <a:lnTo>
                    <a:pt x="204" y="1430"/>
                  </a:lnTo>
                  <a:lnTo>
                    <a:pt x="204" y="1429"/>
                  </a:lnTo>
                  <a:lnTo>
                    <a:pt x="204" y="1429"/>
                  </a:lnTo>
                  <a:lnTo>
                    <a:pt x="204" y="1426"/>
                  </a:lnTo>
                  <a:lnTo>
                    <a:pt x="204" y="1426"/>
                  </a:lnTo>
                  <a:lnTo>
                    <a:pt x="204" y="1426"/>
                  </a:lnTo>
                  <a:lnTo>
                    <a:pt x="204" y="1426"/>
                  </a:lnTo>
                  <a:lnTo>
                    <a:pt x="204" y="1426"/>
                  </a:lnTo>
                  <a:lnTo>
                    <a:pt x="204" y="1426"/>
                  </a:lnTo>
                  <a:lnTo>
                    <a:pt x="204" y="1425"/>
                  </a:lnTo>
                  <a:lnTo>
                    <a:pt x="205" y="1425"/>
                  </a:lnTo>
                  <a:lnTo>
                    <a:pt x="205" y="1425"/>
                  </a:lnTo>
                  <a:lnTo>
                    <a:pt x="206" y="1425"/>
                  </a:lnTo>
                  <a:lnTo>
                    <a:pt x="206" y="1425"/>
                  </a:lnTo>
                  <a:lnTo>
                    <a:pt x="207" y="1425"/>
                  </a:lnTo>
                  <a:lnTo>
                    <a:pt x="207" y="1420"/>
                  </a:lnTo>
                  <a:lnTo>
                    <a:pt x="207" y="1420"/>
                  </a:lnTo>
                  <a:lnTo>
                    <a:pt x="207" y="1420"/>
                  </a:lnTo>
                  <a:lnTo>
                    <a:pt x="207" y="1420"/>
                  </a:lnTo>
                  <a:lnTo>
                    <a:pt x="207" y="1420"/>
                  </a:lnTo>
                  <a:lnTo>
                    <a:pt x="209" y="1420"/>
                  </a:lnTo>
                  <a:lnTo>
                    <a:pt x="209" y="1420"/>
                  </a:lnTo>
                  <a:lnTo>
                    <a:pt x="209" y="1420"/>
                  </a:lnTo>
                  <a:lnTo>
                    <a:pt x="209" y="1420"/>
                  </a:lnTo>
                  <a:lnTo>
                    <a:pt x="209" y="1420"/>
                  </a:lnTo>
                  <a:lnTo>
                    <a:pt x="209" y="1420"/>
                  </a:lnTo>
                  <a:lnTo>
                    <a:pt x="209" y="1420"/>
                  </a:lnTo>
                  <a:lnTo>
                    <a:pt x="209" y="1420"/>
                  </a:lnTo>
                  <a:lnTo>
                    <a:pt x="209" y="1420"/>
                  </a:lnTo>
                  <a:lnTo>
                    <a:pt x="209" y="1420"/>
                  </a:lnTo>
                  <a:lnTo>
                    <a:pt x="210" y="1420"/>
                  </a:lnTo>
                  <a:lnTo>
                    <a:pt x="210" y="1420"/>
                  </a:lnTo>
                  <a:lnTo>
                    <a:pt x="211" y="1420"/>
                  </a:lnTo>
                  <a:lnTo>
                    <a:pt x="211" y="1420"/>
                  </a:lnTo>
                  <a:lnTo>
                    <a:pt x="213" y="1420"/>
                  </a:lnTo>
                  <a:lnTo>
                    <a:pt x="213" y="1420"/>
                  </a:lnTo>
                  <a:lnTo>
                    <a:pt x="217" y="1420"/>
                  </a:lnTo>
                  <a:lnTo>
                    <a:pt x="217" y="1419"/>
                  </a:lnTo>
                  <a:lnTo>
                    <a:pt x="219" y="1419"/>
                  </a:lnTo>
                  <a:lnTo>
                    <a:pt x="219" y="1419"/>
                  </a:lnTo>
                  <a:lnTo>
                    <a:pt x="219" y="1419"/>
                  </a:lnTo>
                  <a:lnTo>
                    <a:pt x="219" y="1419"/>
                  </a:lnTo>
                  <a:lnTo>
                    <a:pt x="219" y="1419"/>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20" y="1414"/>
                  </a:lnTo>
                  <a:lnTo>
                    <a:pt x="220" y="1414"/>
                  </a:lnTo>
                  <a:lnTo>
                    <a:pt x="220" y="1414"/>
                  </a:lnTo>
                  <a:lnTo>
                    <a:pt x="220" y="1414"/>
                  </a:lnTo>
                  <a:lnTo>
                    <a:pt x="220" y="1414"/>
                  </a:lnTo>
                  <a:lnTo>
                    <a:pt x="220" y="1414"/>
                  </a:lnTo>
                  <a:lnTo>
                    <a:pt x="220" y="1414"/>
                  </a:lnTo>
                  <a:lnTo>
                    <a:pt x="220" y="1414"/>
                  </a:lnTo>
                  <a:lnTo>
                    <a:pt x="220" y="1414"/>
                  </a:lnTo>
                  <a:lnTo>
                    <a:pt x="220" y="1414"/>
                  </a:lnTo>
                  <a:lnTo>
                    <a:pt x="221" y="1414"/>
                  </a:lnTo>
                  <a:lnTo>
                    <a:pt x="221" y="1414"/>
                  </a:lnTo>
                  <a:lnTo>
                    <a:pt x="221" y="1414"/>
                  </a:lnTo>
                  <a:lnTo>
                    <a:pt x="221" y="1414"/>
                  </a:lnTo>
                  <a:lnTo>
                    <a:pt x="222" y="1414"/>
                  </a:lnTo>
                  <a:lnTo>
                    <a:pt x="222" y="1414"/>
                  </a:lnTo>
                  <a:lnTo>
                    <a:pt x="222" y="1414"/>
                  </a:lnTo>
                  <a:lnTo>
                    <a:pt x="222" y="1414"/>
                  </a:lnTo>
                  <a:lnTo>
                    <a:pt x="223" y="1414"/>
                  </a:lnTo>
                  <a:lnTo>
                    <a:pt x="223" y="1414"/>
                  </a:lnTo>
                  <a:lnTo>
                    <a:pt x="224" y="1414"/>
                  </a:lnTo>
                  <a:lnTo>
                    <a:pt x="224" y="1414"/>
                  </a:lnTo>
                  <a:lnTo>
                    <a:pt x="226" y="1414"/>
                  </a:lnTo>
                  <a:lnTo>
                    <a:pt x="226" y="1414"/>
                  </a:lnTo>
                  <a:lnTo>
                    <a:pt x="228" y="1414"/>
                  </a:lnTo>
                  <a:lnTo>
                    <a:pt x="228" y="1414"/>
                  </a:lnTo>
                  <a:lnTo>
                    <a:pt x="233" y="1414"/>
                  </a:lnTo>
                  <a:lnTo>
                    <a:pt x="233" y="1414"/>
                  </a:lnTo>
                  <a:lnTo>
                    <a:pt x="233" y="1414"/>
                  </a:lnTo>
                  <a:lnTo>
                    <a:pt x="233" y="1413"/>
                  </a:lnTo>
                  <a:lnTo>
                    <a:pt x="236" y="1413"/>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7" y="1412"/>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8" y="1409"/>
                  </a:lnTo>
                  <a:lnTo>
                    <a:pt x="238" y="1408"/>
                  </a:lnTo>
                  <a:lnTo>
                    <a:pt x="238" y="1408"/>
                  </a:lnTo>
                  <a:lnTo>
                    <a:pt x="238" y="1408"/>
                  </a:lnTo>
                  <a:lnTo>
                    <a:pt x="238" y="1408"/>
                  </a:lnTo>
                  <a:lnTo>
                    <a:pt x="238" y="1408"/>
                  </a:lnTo>
                  <a:lnTo>
                    <a:pt x="238" y="1408"/>
                  </a:lnTo>
                  <a:lnTo>
                    <a:pt x="238" y="1408"/>
                  </a:lnTo>
                  <a:lnTo>
                    <a:pt x="238" y="1408"/>
                  </a:lnTo>
                  <a:lnTo>
                    <a:pt x="238" y="1408"/>
                  </a:lnTo>
                  <a:lnTo>
                    <a:pt x="239" y="1408"/>
                  </a:lnTo>
                  <a:lnTo>
                    <a:pt x="239" y="1408"/>
                  </a:lnTo>
                  <a:lnTo>
                    <a:pt x="239" y="1408"/>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40" y="1406"/>
                  </a:lnTo>
                  <a:lnTo>
                    <a:pt x="240" y="1406"/>
                  </a:lnTo>
                  <a:lnTo>
                    <a:pt x="240" y="1406"/>
                  </a:lnTo>
                  <a:lnTo>
                    <a:pt x="240" y="1406"/>
                  </a:lnTo>
                  <a:lnTo>
                    <a:pt x="241" y="1406"/>
                  </a:lnTo>
                  <a:lnTo>
                    <a:pt x="241" y="1406"/>
                  </a:lnTo>
                  <a:lnTo>
                    <a:pt x="243" y="1406"/>
                  </a:lnTo>
                  <a:lnTo>
                    <a:pt x="243" y="1406"/>
                  </a:lnTo>
                  <a:lnTo>
                    <a:pt x="247" y="1406"/>
                  </a:lnTo>
                  <a:lnTo>
                    <a:pt x="247" y="1405"/>
                  </a:lnTo>
                  <a:lnTo>
                    <a:pt x="247" y="1405"/>
                  </a:lnTo>
                  <a:lnTo>
                    <a:pt x="247" y="1404"/>
                  </a:lnTo>
                  <a:lnTo>
                    <a:pt x="247" y="1404"/>
                  </a:lnTo>
                  <a:lnTo>
                    <a:pt x="247" y="1404"/>
                  </a:lnTo>
                  <a:lnTo>
                    <a:pt x="247" y="1404"/>
                  </a:lnTo>
                  <a:lnTo>
                    <a:pt x="247" y="1404"/>
                  </a:lnTo>
                  <a:lnTo>
                    <a:pt x="247" y="1404"/>
                  </a:lnTo>
                  <a:lnTo>
                    <a:pt x="247" y="1404"/>
                  </a:lnTo>
                  <a:lnTo>
                    <a:pt x="247" y="1404"/>
                  </a:lnTo>
                  <a:lnTo>
                    <a:pt x="247" y="1404"/>
                  </a:lnTo>
                  <a:lnTo>
                    <a:pt x="247" y="1404"/>
                  </a:lnTo>
                  <a:lnTo>
                    <a:pt x="247" y="1404"/>
                  </a:lnTo>
                  <a:lnTo>
                    <a:pt x="266" y="1404"/>
                  </a:lnTo>
                  <a:lnTo>
                    <a:pt x="266" y="1401"/>
                  </a:lnTo>
                  <a:lnTo>
                    <a:pt x="266" y="1401"/>
                  </a:lnTo>
                  <a:lnTo>
                    <a:pt x="266" y="1401"/>
                  </a:lnTo>
                  <a:lnTo>
                    <a:pt x="266" y="1401"/>
                  </a:lnTo>
                  <a:lnTo>
                    <a:pt x="266" y="1400"/>
                  </a:lnTo>
                  <a:lnTo>
                    <a:pt x="266" y="1400"/>
                  </a:lnTo>
                  <a:lnTo>
                    <a:pt x="266" y="1400"/>
                  </a:lnTo>
                  <a:lnTo>
                    <a:pt x="266" y="1400"/>
                  </a:lnTo>
                  <a:lnTo>
                    <a:pt x="266" y="1400"/>
                  </a:lnTo>
                  <a:lnTo>
                    <a:pt x="268" y="1400"/>
                  </a:lnTo>
                  <a:lnTo>
                    <a:pt x="268" y="1397"/>
                  </a:lnTo>
                  <a:lnTo>
                    <a:pt x="274" y="1397"/>
                  </a:lnTo>
                  <a:lnTo>
                    <a:pt x="274" y="1397"/>
                  </a:lnTo>
                  <a:lnTo>
                    <a:pt x="280" y="1397"/>
                  </a:lnTo>
                  <a:lnTo>
                    <a:pt x="280" y="1397"/>
                  </a:lnTo>
                  <a:lnTo>
                    <a:pt x="286" y="1397"/>
                  </a:lnTo>
                  <a:lnTo>
                    <a:pt x="286" y="1396"/>
                  </a:lnTo>
                  <a:lnTo>
                    <a:pt x="288" y="1396"/>
                  </a:lnTo>
                  <a:lnTo>
                    <a:pt x="288" y="1390"/>
                  </a:lnTo>
                  <a:lnTo>
                    <a:pt x="288" y="1390"/>
                  </a:lnTo>
                  <a:lnTo>
                    <a:pt x="288" y="1389"/>
                  </a:lnTo>
                  <a:lnTo>
                    <a:pt x="288" y="1389"/>
                  </a:lnTo>
                  <a:lnTo>
                    <a:pt x="288" y="1389"/>
                  </a:lnTo>
                  <a:lnTo>
                    <a:pt x="288" y="1389"/>
                  </a:lnTo>
                  <a:lnTo>
                    <a:pt x="288" y="1387"/>
                  </a:lnTo>
                  <a:lnTo>
                    <a:pt x="288" y="1387"/>
                  </a:lnTo>
                  <a:lnTo>
                    <a:pt x="288" y="1387"/>
                  </a:lnTo>
                  <a:lnTo>
                    <a:pt x="289" y="1387"/>
                  </a:lnTo>
                  <a:lnTo>
                    <a:pt x="289" y="1387"/>
                  </a:lnTo>
                  <a:lnTo>
                    <a:pt x="290" y="1387"/>
                  </a:lnTo>
                  <a:lnTo>
                    <a:pt x="290" y="1387"/>
                  </a:lnTo>
                  <a:lnTo>
                    <a:pt x="295" y="1387"/>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6" y="1385"/>
                  </a:lnTo>
                  <a:lnTo>
                    <a:pt x="297" y="1385"/>
                  </a:lnTo>
                  <a:lnTo>
                    <a:pt x="297" y="1385"/>
                  </a:lnTo>
                  <a:lnTo>
                    <a:pt x="299" y="1385"/>
                  </a:lnTo>
                  <a:lnTo>
                    <a:pt x="299" y="1385"/>
                  </a:lnTo>
                  <a:lnTo>
                    <a:pt x="301" y="1385"/>
                  </a:lnTo>
                  <a:lnTo>
                    <a:pt x="301" y="1385"/>
                  </a:lnTo>
                  <a:lnTo>
                    <a:pt x="307" y="1385"/>
                  </a:lnTo>
                  <a:lnTo>
                    <a:pt x="307" y="1383"/>
                  </a:lnTo>
                  <a:lnTo>
                    <a:pt x="307" y="1383"/>
                  </a:lnTo>
                  <a:lnTo>
                    <a:pt x="307" y="1383"/>
                  </a:lnTo>
                  <a:lnTo>
                    <a:pt x="308" y="1383"/>
                  </a:lnTo>
                  <a:lnTo>
                    <a:pt x="308" y="1383"/>
                  </a:lnTo>
                  <a:lnTo>
                    <a:pt x="309" y="1383"/>
                  </a:lnTo>
                  <a:lnTo>
                    <a:pt x="309" y="1380"/>
                  </a:lnTo>
                  <a:lnTo>
                    <a:pt x="309" y="1380"/>
                  </a:lnTo>
                  <a:lnTo>
                    <a:pt x="309" y="1380"/>
                  </a:lnTo>
                  <a:lnTo>
                    <a:pt x="309" y="1380"/>
                  </a:lnTo>
                  <a:lnTo>
                    <a:pt x="309" y="1380"/>
                  </a:lnTo>
                  <a:lnTo>
                    <a:pt x="309" y="1380"/>
                  </a:lnTo>
                  <a:lnTo>
                    <a:pt x="309" y="1378"/>
                  </a:lnTo>
                  <a:lnTo>
                    <a:pt x="309" y="1378"/>
                  </a:lnTo>
                  <a:lnTo>
                    <a:pt x="309" y="1374"/>
                  </a:lnTo>
                  <a:lnTo>
                    <a:pt x="310" y="1374"/>
                  </a:lnTo>
                  <a:lnTo>
                    <a:pt x="310" y="1372"/>
                  </a:lnTo>
                  <a:lnTo>
                    <a:pt x="322" y="1372"/>
                  </a:lnTo>
                  <a:lnTo>
                    <a:pt x="322" y="1371"/>
                  </a:lnTo>
                  <a:lnTo>
                    <a:pt x="322" y="1371"/>
                  </a:lnTo>
                  <a:lnTo>
                    <a:pt x="322" y="1371"/>
                  </a:lnTo>
                  <a:lnTo>
                    <a:pt x="322" y="1371"/>
                  </a:lnTo>
                  <a:lnTo>
                    <a:pt x="322" y="1371"/>
                  </a:lnTo>
                  <a:lnTo>
                    <a:pt x="322" y="1371"/>
                  </a:lnTo>
                  <a:lnTo>
                    <a:pt x="322" y="1371"/>
                  </a:lnTo>
                  <a:lnTo>
                    <a:pt x="326" y="1371"/>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8" y="1370"/>
                  </a:lnTo>
                  <a:lnTo>
                    <a:pt x="328" y="1368"/>
                  </a:lnTo>
                  <a:lnTo>
                    <a:pt x="328" y="1368"/>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9" y="1367"/>
                  </a:lnTo>
                  <a:lnTo>
                    <a:pt x="329" y="1367"/>
                  </a:lnTo>
                  <a:lnTo>
                    <a:pt x="330" y="1367"/>
                  </a:lnTo>
                  <a:lnTo>
                    <a:pt x="330" y="1367"/>
                  </a:lnTo>
                  <a:lnTo>
                    <a:pt x="331" y="1367"/>
                  </a:lnTo>
                  <a:lnTo>
                    <a:pt x="331" y="1367"/>
                  </a:lnTo>
                  <a:lnTo>
                    <a:pt x="332" y="1367"/>
                  </a:lnTo>
                  <a:lnTo>
                    <a:pt x="332" y="1367"/>
                  </a:lnTo>
                  <a:lnTo>
                    <a:pt x="333" y="1367"/>
                  </a:lnTo>
                  <a:lnTo>
                    <a:pt x="333" y="1367"/>
                  </a:lnTo>
                  <a:lnTo>
                    <a:pt x="335" y="1367"/>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5"/>
                  </a:lnTo>
                  <a:lnTo>
                    <a:pt x="335" y="1365"/>
                  </a:lnTo>
                  <a:lnTo>
                    <a:pt x="335" y="1365"/>
                  </a:lnTo>
                  <a:lnTo>
                    <a:pt x="335" y="1365"/>
                  </a:lnTo>
                  <a:lnTo>
                    <a:pt x="335" y="1365"/>
                  </a:lnTo>
                  <a:lnTo>
                    <a:pt x="336" y="1365"/>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7" y="1364"/>
                  </a:lnTo>
                  <a:lnTo>
                    <a:pt x="337" y="1364"/>
                  </a:lnTo>
                  <a:lnTo>
                    <a:pt x="337" y="1364"/>
                  </a:lnTo>
                  <a:lnTo>
                    <a:pt x="337" y="1364"/>
                  </a:lnTo>
                  <a:lnTo>
                    <a:pt x="337" y="1364"/>
                  </a:lnTo>
                  <a:lnTo>
                    <a:pt x="337" y="1364"/>
                  </a:lnTo>
                  <a:lnTo>
                    <a:pt x="337" y="1364"/>
                  </a:lnTo>
                  <a:lnTo>
                    <a:pt x="337" y="1364"/>
                  </a:lnTo>
                  <a:lnTo>
                    <a:pt x="338" y="1364"/>
                  </a:lnTo>
                  <a:lnTo>
                    <a:pt x="338" y="1364"/>
                  </a:lnTo>
                  <a:lnTo>
                    <a:pt x="338" y="1364"/>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9" y="1363"/>
                  </a:lnTo>
                  <a:lnTo>
                    <a:pt x="339" y="1363"/>
                  </a:lnTo>
                  <a:lnTo>
                    <a:pt x="339" y="1363"/>
                  </a:lnTo>
                  <a:lnTo>
                    <a:pt x="339" y="1363"/>
                  </a:lnTo>
                  <a:lnTo>
                    <a:pt x="339" y="1363"/>
                  </a:lnTo>
                  <a:lnTo>
                    <a:pt x="339" y="1363"/>
                  </a:lnTo>
                  <a:lnTo>
                    <a:pt x="339" y="1363"/>
                  </a:lnTo>
                  <a:lnTo>
                    <a:pt x="339" y="1363"/>
                  </a:lnTo>
                  <a:lnTo>
                    <a:pt x="339" y="1363"/>
                  </a:lnTo>
                  <a:lnTo>
                    <a:pt x="339" y="1363"/>
                  </a:lnTo>
                  <a:lnTo>
                    <a:pt x="340" y="1363"/>
                  </a:lnTo>
                  <a:lnTo>
                    <a:pt x="340" y="1363"/>
                  </a:lnTo>
                  <a:lnTo>
                    <a:pt x="341" y="1363"/>
                  </a:lnTo>
                  <a:lnTo>
                    <a:pt x="341" y="1363"/>
                  </a:lnTo>
                  <a:lnTo>
                    <a:pt x="342" y="1363"/>
                  </a:lnTo>
                  <a:lnTo>
                    <a:pt x="342" y="1363"/>
                  </a:lnTo>
                  <a:lnTo>
                    <a:pt x="342" y="1363"/>
                  </a:lnTo>
                  <a:lnTo>
                    <a:pt x="342" y="1362"/>
                  </a:lnTo>
                  <a:lnTo>
                    <a:pt x="342" y="1362"/>
                  </a:lnTo>
                  <a:lnTo>
                    <a:pt x="342" y="1362"/>
                  </a:lnTo>
                  <a:lnTo>
                    <a:pt x="342" y="1362"/>
                  </a:lnTo>
                  <a:lnTo>
                    <a:pt x="342" y="1362"/>
                  </a:lnTo>
                  <a:lnTo>
                    <a:pt x="342" y="1362"/>
                  </a:lnTo>
                  <a:lnTo>
                    <a:pt x="342" y="1360"/>
                  </a:lnTo>
                  <a:lnTo>
                    <a:pt x="342" y="1360"/>
                  </a:lnTo>
                  <a:lnTo>
                    <a:pt x="342" y="1360"/>
                  </a:lnTo>
                  <a:lnTo>
                    <a:pt x="342" y="1360"/>
                  </a:lnTo>
                  <a:lnTo>
                    <a:pt x="342" y="1360"/>
                  </a:lnTo>
                  <a:lnTo>
                    <a:pt x="342" y="1360"/>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4" y="1359"/>
                  </a:lnTo>
                  <a:lnTo>
                    <a:pt x="344" y="1359"/>
                  </a:lnTo>
                  <a:lnTo>
                    <a:pt x="344" y="135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4"/>
                  </a:lnTo>
                  <a:lnTo>
                    <a:pt x="344" y="1354"/>
                  </a:lnTo>
                  <a:lnTo>
                    <a:pt x="344" y="1354"/>
                  </a:lnTo>
                  <a:lnTo>
                    <a:pt x="344" y="1354"/>
                  </a:lnTo>
                  <a:lnTo>
                    <a:pt x="344"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6" y="1354"/>
                  </a:lnTo>
                  <a:lnTo>
                    <a:pt x="346" y="1354"/>
                  </a:lnTo>
                  <a:lnTo>
                    <a:pt x="346" y="1354"/>
                  </a:lnTo>
                  <a:lnTo>
                    <a:pt x="346" y="1354"/>
                  </a:lnTo>
                  <a:lnTo>
                    <a:pt x="346" y="1354"/>
                  </a:lnTo>
                  <a:lnTo>
                    <a:pt x="346" y="1354"/>
                  </a:lnTo>
                  <a:lnTo>
                    <a:pt x="347" y="1354"/>
                  </a:lnTo>
                  <a:lnTo>
                    <a:pt x="347" y="1354"/>
                  </a:lnTo>
                  <a:lnTo>
                    <a:pt x="347" y="1354"/>
                  </a:lnTo>
                  <a:lnTo>
                    <a:pt x="347" y="1354"/>
                  </a:lnTo>
                  <a:lnTo>
                    <a:pt x="348" y="1354"/>
                  </a:lnTo>
                  <a:lnTo>
                    <a:pt x="348" y="1354"/>
                  </a:lnTo>
                  <a:lnTo>
                    <a:pt x="350" y="1354"/>
                  </a:lnTo>
                  <a:lnTo>
                    <a:pt x="350" y="1353"/>
                  </a:lnTo>
                  <a:lnTo>
                    <a:pt x="350" y="1353"/>
                  </a:lnTo>
                  <a:lnTo>
                    <a:pt x="350" y="1353"/>
                  </a:lnTo>
                  <a:lnTo>
                    <a:pt x="350" y="1353"/>
                  </a:lnTo>
                  <a:lnTo>
                    <a:pt x="350" y="1353"/>
                  </a:lnTo>
                  <a:lnTo>
                    <a:pt x="351" y="1353"/>
                  </a:lnTo>
                  <a:lnTo>
                    <a:pt x="351" y="1353"/>
                  </a:lnTo>
                  <a:lnTo>
                    <a:pt x="351" y="1353"/>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2" y="1351"/>
                  </a:lnTo>
                  <a:lnTo>
                    <a:pt x="352" y="1351"/>
                  </a:lnTo>
                  <a:lnTo>
                    <a:pt x="352" y="1351"/>
                  </a:lnTo>
                  <a:lnTo>
                    <a:pt x="352" y="1351"/>
                  </a:lnTo>
                  <a:lnTo>
                    <a:pt x="354" y="1351"/>
                  </a:lnTo>
                  <a:lnTo>
                    <a:pt x="354" y="1351"/>
                  </a:lnTo>
                  <a:lnTo>
                    <a:pt x="358" y="1351"/>
                  </a:lnTo>
                  <a:lnTo>
                    <a:pt x="358" y="1351"/>
                  </a:lnTo>
                  <a:lnTo>
                    <a:pt x="377" y="1351"/>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8" y="1349"/>
                  </a:lnTo>
                  <a:lnTo>
                    <a:pt x="378" y="1349"/>
                  </a:lnTo>
                  <a:lnTo>
                    <a:pt x="378" y="1349"/>
                  </a:lnTo>
                  <a:lnTo>
                    <a:pt x="378" y="1349"/>
                  </a:lnTo>
                  <a:lnTo>
                    <a:pt x="378" y="1349"/>
                  </a:lnTo>
                  <a:lnTo>
                    <a:pt x="378" y="1349"/>
                  </a:lnTo>
                  <a:lnTo>
                    <a:pt x="378" y="1349"/>
                  </a:lnTo>
                  <a:lnTo>
                    <a:pt x="378" y="1349"/>
                  </a:lnTo>
                  <a:lnTo>
                    <a:pt x="379" y="1349"/>
                  </a:lnTo>
                  <a:lnTo>
                    <a:pt x="379" y="1349"/>
                  </a:lnTo>
                  <a:lnTo>
                    <a:pt x="380" y="1349"/>
                  </a:lnTo>
                  <a:lnTo>
                    <a:pt x="380" y="1349"/>
                  </a:lnTo>
                  <a:lnTo>
                    <a:pt x="381" y="1349"/>
                  </a:lnTo>
                  <a:lnTo>
                    <a:pt x="381" y="1349"/>
                  </a:lnTo>
                  <a:lnTo>
                    <a:pt x="382" y="1349"/>
                  </a:lnTo>
                  <a:lnTo>
                    <a:pt x="382" y="1348"/>
                  </a:lnTo>
                  <a:lnTo>
                    <a:pt x="382" y="1348"/>
                  </a:lnTo>
                  <a:lnTo>
                    <a:pt x="382" y="1348"/>
                  </a:lnTo>
                  <a:lnTo>
                    <a:pt x="382" y="1348"/>
                  </a:lnTo>
                  <a:lnTo>
                    <a:pt x="382" y="1347"/>
                  </a:lnTo>
                  <a:lnTo>
                    <a:pt x="382" y="1347"/>
                  </a:lnTo>
                  <a:lnTo>
                    <a:pt x="382" y="1347"/>
                  </a:lnTo>
                  <a:lnTo>
                    <a:pt x="382" y="1347"/>
                  </a:lnTo>
                  <a:lnTo>
                    <a:pt x="382" y="1342"/>
                  </a:lnTo>
                  <a:lnTo>
                    <a:pt x="382" y="1342"/>
                  </a:lnTo>
                  <a:lnTo>
                    <a:pt x="382" y="1342"/>
                  </a:lnTo>
                  <a:lnTo>
                    <a:pt x="382" y="1342"/>
                  </a:lnTo>
                  <a:lnTo>
                    <a:pt x="382" y="1342"/>
                  </a:lnTo>
                  <a:lnTo>
                    <a:pt x="383" y="1342"/>
                  </a:lnTo>
                  <a:lnTo>
                    <a:pt x="383" y="1342"/>
                  </a:lnTo>
                  <a:lnTo>
                    <a:pt x="383" y="1342"/>
                  </a:lnTo>
                  <a:lnTo>
                    <a:pt x="383" y="1342"/>
                  </a:lnTo>
                  <a:lnTo>
                    <a:pt x="383" y="1342"/>
                  </a:lnTo>
                  <a:lnTo>
                    <a:pt x="383" y="1342"/>
                  </a:lnTo>
                  <a:lnTo>
                    <a:pt x="383" y="1342"/>
                  </a:lnTo>
                  <a:lnTo>
                    <a:pt x="383" y="1341"/>
                  </a:lnTo>
                  <a:lnTo>
                    <a:pt x="383" y="1341"/>
                  </a:lnTo>
                  <a:lnTo>
                    <a:pt x="383" y="1341"/>
                  </a:lnTo>
                  <a:lnTo>
                    <a:pt x="383" y="1341"/>
                  </a:lnTo>
                  <a:lnTo>
                    <a:pt x="383" y="1337"/>
                  </a:lnTo>
                  <a:lnTo>
                    <a:pt x="383" y="1337"/>
                  </a:lnTo>
                  <a:lnTo>
                    <a:pt x="383" y="1336"/>
                  </a:lnTo>
                  <a:lnTo>
                    <a:pt x="383" y="1336"/>
                  </a:lnTo>
                  <a:lnTo>
                    <a:pt x="383" y="1336"/>
                  </a:lnTo>
                  <a:lnTo>
                    <a:pt x="384" y="1336"/>
                  </a:lnTo>
                  <a:lnTo>
                    <a:pt x="384" y="1336"/>
                  </a:lnTo>
                  <a:lnTo>
                    <a:pt x="387" y="1336"/>
                  </a:lnTo>
                  <a:lnTo>
                    <a:pt x="387" y="1336"/>
                  </a:lnTo>
                  <a:lnTo>
                    <a:pt x="398" y="1336"/>
                  </a:lnTo>
                  <a:lnTo>
                    <a:pt x="398" y="1336"/>
                  </a:lnTo>
                  <a:lnTo>
                    <a:pt x="398" y="1336"/>
                  </a:lnTo>
                  <a:lnTo>
                    <a:pt x="398" y="1336"/>
                  </a:lnTo>
                  <a:lnTo>
                    <a:pt x="398" y="1336"/>
                  </a:lnTo>
                  <a:lnTo>
                    <a:pt x="398" y="1336"/>
                  </a:lnTo>
                  <a:lnTo>
                    <a:pt x="398" y="1336"/>
                  </a:lnTo>
                  <a:lnTo>
                    <a:pt x="398" y="1336"/>
                  </a:lnTo>
                  <a:lnTo>
                    <a:pt x="398" y="1336"/>
                  </a:lnTo>
                  <a:lnTo>
                    <a:pt x="398" y="1335"/>
                  </a:lnTo>
                  <a:lnTo>
                    <a:pt x="398" y="1335"/>
                  </a:lnTo>
                  <a:lnTo>
                    <a:pt x="398" y="1335"/>
                  </a:lnTo>
                  <a:lnTo>
                    <a:pt x="398" y="1335"/>
                  </a:lnTo>
                  <a:lnTo>
                    <a:pt x="398" y="1334"/>
                  </a:lnTo>
                  <a:lnTo>
                    <a:pt x="398" y="1334"/>
                  </a:lnTo>
                  <a:lnTo>
                    <a:pt x="398" y="1334"/>
                  </a:lnTo>
                  <a:lnTo>
                    <a:pt x="398" y="1334"/>
                  </a:lnTo>
                  <a:lnTo>
                    <a:pt x="398" y="1334"/>
                  </a:lnTo>
                  <a:lnTo>
                    <a:pt x="399" y="1334"/>
                  </a:lnTo>
                  <a:lnTo>
                    <a:pt x="399" y="1333"/>
                  </a:lnTo>
                  <a:lnTo>
                    <a:pt x="399" y="1333"/>
                  </a:lnTo>
                  <a:lnTo>
                    <a:pt x="399" y="1333"/>
                  </a:lnTo>
                  <a:lnTo>
                    <a:pt x="399" y="1333"/>
                  </a:lnTo>
                  <a:lnTo>
                    <a:pt x="399" y="1333"/>
                  </a:lnTo>
                  <a:lnTo>
                    <a:pt x="400" y="1333"/>
                  </a:lnTo>
                  <a:lnTo>
                    <a:pt x="400" y="1332"/>
                  </a:lnTo>
                  <a:lnTo>
                    <a:pt x="400" y="1332"/>
                  </a:lnTo>
                  <a:lnTo>
                    <a:pt x="400" y="1332"/>
                  </a:lnTo>
                  <a:lnTo>
                    <a:pt x="400" y="1332"/>
                  </a:lnTo>
                  <a:lnTo>
                    <a:pt x="400" y="1332"/>
                  </a:lnTo>
                  <a:lnTo>
                    <a:pt x="402" y="1332"/>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3" y="1331"/>
                  </a:lnTo>
                  <a:lnTo>
                    <a:pt x="403" y="1331"/>
                  </a:lnTo>
                  <a:lnTo>
                    <a:pt x="404" y="1331"/>
                  </a:lnTo>
                  <a:lnTo>
                    <a:pt x="404" y="1331"/>
                  </a:lnTo>
                  <a:lnTo>
                    <a:pt x="405" y="1331"/>
                  </a:lnTo>
                  <a:lnTo>
                    <a:pt x="405" y="1331"/>
                  </a:lnTo>
                  <a:lnTo>
                    <a:pt x="405" y="1331"/>
                  </a:lnTo>
                  <a:lnTo>
                    <a:pt x="405" y="1331"/>
                  </a:lnTo>
                  <a:lnTo>
                    <a:pt x="405" y="1331"/>
                  </a:lnTo>
                  <a:lnTo>
                    <a:pt x="405" y="1331"/>
                  </a:lnTo>
                  <a:lnTo>
                    <a:pt x="406" y="1331"/>
                  </a:lnTo>
                  <a:lnTo>
                    <a:pt x="406" y="1331"/>
                  </a:lnTo>
                  <a:lnTo>
                    <a:pt x="407" y="1331"/>
                  </a:lnTo>
                  <a:lnTo>
                    <a:pt x="407" y="1331"/>
                  </a:lnTo>
                  <a:lnTo>
                    <a:pt x="409" y="1331"/>
                  </a:lnTo>
                  <a:lnTo>
                    <a:pt x="409" y="1331"/>
                  </a:lnTo>
                  <a:lnTo>
                    <a:pt x="410" y="1331"/>
                  </a:lnTo>
                  <a:lnTo>
                    <a:pt x="410" y="1331"/>
                  </a:lnTo>
                  <a:lnTo>
                    <a:pt x="412" y="1331"/>
                  </a:lnTo>
                  <a:lnTo>
                    <a:pt x="412" y="1331"/>
                  </a:lnTo>
                  <a:lnTo>
                    <a:pt x="413" y="1331"/>
                  </a:lnTo>
                  <a:lnTo>
                    <a:pt x="413" y="1331"/>
                  </a:lnTo>
                  <a:lnTo>
                    <a:pt x="415" y="1331"/>
                  </a:lnTo>
                  <a:lnTo>
                    <a:pt x="415" y="1331"/>
                  </a:lnTo>
                  <a:lnTo>
                    <a:pt x="418" y="1331"/>
                  </a:lnTo>
                  <a:lnTo>
                    <a:pt x="418" y="1331"/>
                  </a:lnTo>
                  <a:lnTo>
                    <a:pt x="424" y="1331"/>
                  </a:lnTo>
                  <a:lnTo>
                    <a:pt x="424" y="1331"/>
                  </a:lnTo>
                  <a:lnTo>
                    <a:pt x="430" y="1331"/>
                  </a:lnTo>
                  <a:lnTo>
                    <a:pt x="430" y="1331"/>
                  </a:lnTo>
                  <a:lnTo>
                    <a:pt x="430" y="1331"/>
                  </a:lnTo>
                  <a:lnTo>
                    <a:pt x="430" y="1330"/>
                  </a:lnTo>
                  <a:lnTo>
                    <a:pt x="430" y="1330"/>
                  </a:lnTo>
                  <a:lnTo>
                    <a:pt x="430" y="1330"/>
                  </a:lnTo>
                  <a:lnTo>
                    <a:pt x="430" y="1330"/>
                  </a:lnTo>
                  <a:lnTo>
                    <a:pt x="430" y="1329"/>
                  </a:lnTo>
                  <a:lnTo>
                    <a:pt x="430" y="1329"/>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1" y="1327"/>
                  </a:lnTo>
                  <a:lnTo>
                    <a:pt x="431" y="1327"/>
                  </a:lnTo>
                  <a:lnTo>
                    <a:pt x="433" y="1327"/>
                  </a:lnTo>
                  <a:lnTo>
                    <a:pt x="433" y="1327"/>
                  </a:lnTo>
                  <a:lnTo>
                    <a:pt x="436" y="1327"/>
                  </a:lnTo>
                  <a:lnTo>
                    <a:pt x="436" y="1327"/>
                  </a:lnTo>
                  <a:lnTo>
                    <a:pt x="439" y="1327"/>
                  </a:lnTo>
                  <a:lnTo>
                    <a:pt x="439" y="1327"/>
                  </a:lnTo>
                  <a:lnTo>
                    <a:pt x="447" y="1327"/>
                  </a:lnTo>
                  <a:lnTo>
                    <a:pt x="447" y="1325"/>
                  </a:lnTo>
                  <a:lnTo>
                    <a:pt x="447" y="1325"/>
                  </a:lnTo>
                  <a:lnTo>
                    <a:pt x="447"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9" y="1325"/>
                  </a:lnTo>
                  <a:lnTo>
                    <a:pt x="449" y="1325"/>
                  </a:lnTo>
                  <a:lnTo>
                    <a:pt x="450" y="1325"/>
                  </a:lnTo>
                  <a:lnTo>
                    <a:pt x="450" y="1325"/>
                  </a:lnTo>
                  <a:lnTo>
                    <a:pt x="451" y="1325"/>
                  </a:lnTo>
                  <a:lnTo>
                    <a:pt x="451" y="1325"/>
                  </a:lnTo>
                  <a:lnTo>
                    <a:pt x="453" y="1325"/>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6" y="1324"/>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8" y="1322"/>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9" y="1318"/>
                  </a:lnTo>
                  <a:lnTo>
                    <a:pt x="459" y="1318"/>
                  </a:lnTo>
                  <a:lnTo>
                    <a:pt x="460" y="1318"/>
                  </a:lnTo>
                  <a:lnTo>
                    <a:pt x="460" y="1318"/>
                  </a:lnTo>
                  <a:lnTo>
                    <a:pt x="460" y="1318"/>
                  </a:lnTo>
                  <a:lnTo>
                    <a:pt x="460" y="1318"/>
                  </a:lnTo>
                  <a:lnTo>
                    <a:pt x="461" y="1318"/>
                  </a:lnTo>
                  <a:lnTo>
                    <a:pt x="461" y="1318"/>
                  </a:lnTo>
                  <a:lnTo>
                    <a:pt x="462" y="1318"/>
                  </a:lnTo>
                  <a:lnTo>
                    <a:pt x="462" y="1318"/>
                  </a:lnTo>
                  <a:lnTo>
                    <a:pt x="463" y="1318"/>
                  </a:lnTo>
                  <a:lnTo>
                    <a:pt x="463" y="1318"/>
                  </a:lnTo>
                  <a:lnTo>
                    <a:pt x="464" y="1318"/>
                  </a:lnTo>
                  <a:lnTo>
                    <a:pt x="464" y="1318"/>
                  </a:lnTo>
                  <a:lnTo>
                    <a:pt x="470" y="1318"/>
                  </a:lnTo>
                  <a:lnTo>
                    <a:pt x="470" y="1317"/>
                  </a:lnTo>
                  <a:lnTo>
                    <a:pt x="470" y="1317"/>
                  </a:lnTo>
                  <a:lnTo>
                    <a:pt x="470" y="1317"/>
                  </a:lnTo>
                  <a:lnTo>
                    <a:pt x="470" y="1317"/>
                  </a:lnTo>
                  <a:lnTo>
                    <a:pt x="470" y="1317"/>
                  </a:lnTo>
                  <a:lnTo>
                    <a:pt x="471" y="1317"/>
                  </a:lnTo>
                  <a:lnTo>
                    <a:pt x="471" y="1317"/>
                  </a:lnTo>
                  <a:lnTo>
                    <a:pt x="471" y="1317"/>
                  </a:lnTo>
                  <a:lnTo>
                    <a:pt x="471" y="1317"/>
                  </a:lnTo>
                  <a:lnTo>
                    <a:pt x="471" y="1317"/>
                  </a:lnTo>
                  <a:lnTo>
                    <a:pt x="471" y="1317"/>
                  </a:lnTo>
                  <a:lnTo>
                    <a:pt x="471" y="1317"/>
                  </a:lnTo>
                  <a:lnTo>
                    <a:pt x="471" y="1317"/>
                  </a:lnTo>
                  <a:lnTo>
                    <a:pt x="472" y="1317"/>
                  </a:lnTo>
                  <a:lnTo>
                    <a:pt x="472" y="1317"/>
                  </a:lnTo>
                  <a:lnTo>
                    <a:pt x="472" y="1317"/>
                  </a:lnTo>
                  <a:lnTo>
                    <a:pt x="472" y="1317"/>
                  </a:lnTo>
                  <a:lnTo>
                    <a:pt x="474" y="1317"/>
                  </a:lnTo>
                  <a:lnTo>
                    <a:pt x="474" y="1316"/>
                  </a:lnTo>
                  <a:lnTo>
                    <a:pt x="475" y="1316"/>
                  </a:lnTo>
                  <a:lnTo>
                    <a:pt x="475" y="1315"/>
                  </a:lnTo>
                  <a:lnTo>
                    <a:pt x="477" y="1315"/>
                  </a:lnTo>
                  <a:lnTo>
                    <a:pt x="477" y="1315"/>
                  </a:lnTo>
                  <a:lnTo>
                    <a:pt x="477" y="1315"/>
                  </a:lnTo>
                  <a:lnTo>
                    <a:pt x="477" y="1314"/>
                  </a:lnTo>
                  <a:lnTo>
                    <a:pt x="477" y="1314"/>
                  </a:lnTo>
                  <a:lnTo>
                    <a:pt x="477" y="1314"/>
                  </a:lnTo>
                  <a:lnTo>
                    <a:pt x="510" y="1314"/>
                  </a:lnTo>
                  <a:lnTo>
                    <a:pt x="510" y="1314"/>
                  </a:lnTo>
                  <a:lnTo>
                    <a:pt x="510" y="1314"/>
                  </a:lnTo>
                  <a:lnTo>
                    <a:pt x="510" y="1314"/>
                  </a:lnTo>
                  <a:lnTo>
                    <a:pt x="510" y="1314"/>
                  </a:lnTo>
                  <a:lnTo>
                    <a:pt x="510" y="1312"/>
                  </a:lnTo>
                  <a:lnTo>
                    <a:pt x="511" y="1312"/>
                  </a:lnTo>
                  <a:lnTo>
                    <a:pt x="511" y="1309"/>
                  </a:lnTo>
                  <a:lnTo>
                    <a:pt x="511" y="1309"/>
                  </a:lnTo>
                  <a:lnTo>
                    <a:pt x="511" y="1309"/>
                  </a:lnTo>
                  <a:lnTo>
                    <a:pt x="511" y="1309"/>
                  </a:lnTo>
                  <a:lnTo>
                    <a:pt x="511" y="1308"/>
                  </a:lnTo>
                  <a:lnTo>
                    <a:pt x="511" y="1308"/>
                  </a:lnTo>
                  <a:lnTo>
                    <a:pt x="511" y="1308"/>
                  </a:lnTo>
                  <a:lnTo>
                    <a:pt x="511" y="1308"/>
                  </a:lnTo>
                  <a:lnTo>
                    <a:pt x="511" y="1308"/>
                  </a:lnTo>
                  <a:lnTo>
                    <a:pt x="511" y="1308"/>
                  </a:lnTo>
                  <a:lnTo>
                    <a:pt x="511" y="1308"/>
                  </a:lnTo>
                  <a:lnTo>
                    <a:pt x="512" y="1308"/>
                  </a:lnTo>
                  <a:lnTo>
                    <a:pt x="512" y="1308"/>
                  </a:lnTo>
                  <a:lnTo>
                    <a:pt x="514" y="1308"/>
                  </a:lnTo>
                  <a:lnTo>
                    <a:pt x="514" y="1308"/>
                  </a:lnTo>
                  <a:lnTo>
                    <a:pt x="519" y="1308"/>
                  </a:lnTo>
                  <a:lnTo>
                    <a:pt x="519" y="1308"/>
                  </a:lnTo>
                  <a:lnTo>
                    <a:pt x="519" y="1308"/>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20" y="1306"/>
                  </a:lnTo>
                  <a:lnTo>
                    <a:pt x="520" y="1306"/>
                  </a:lnTo>
                  <a:lnTo>
                    <a:pt x="520" y="1306"/>
                  </a:lnTo>
                  <a:lnTo>
                    <a:pt x="520" y="1306"/>
                  </a:lnTo>
                  <a:lnTo>
                    <a:pt x="521" y="1306"/>
                  </a:lnTo>
                  <a:lnTo>
                    <a:pt x="521" y="1306"/>
                  </a:lnTo>
                  <a:lnTo>
                    <a:pt x="522" y="1306"/>
                  </a:lnTo>
                  <a:lnTo>
                    <a:pt x="522" y="1306"/>
                  </a:lnTo>
                  <a:lnTo>
                    <a:pt x="525" y="1306"/>
                  </a:lnTo>
                  <a:lnTo>
                    <a:pt x="525" y="1306"/>
                  </a:lnTo>
                  <a:lnTo>
                    <a:pt x="525" y="1306"/>
                  </a:lnTo>
                  <a:lnTo>
                    <a:pt x="525" y="1306"/>
                  </a:lnTo>
                  <a:lnTo>
                    <a:pt x="525" y="1306"/>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6" y="1304"/>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2"/>
                  </a:lnTo>
                  <a:lnTo>
                    <a:pt x="526" y="1302"/>
                  </a:lnTo>
                  <a:lnTo>
                    <a:pt x="526" y="1302"/>
                  </a:lnTo>
                  <a:lnTo>
                    <a:pt x="527" y="1302"/>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8" y="1300"/>
                  </a:lnTo>
                  <a:lnTo>
                    <a:pt x="528" y="1300"/>
                  </a:lnTo>
                  <a:lnTo>
                    <a:pt x="529" y="1300"/>
                  </a:lnTo>
                  <a:lnTo>
                    <a:pt x="529" y="1299"/>
                  </a:lnTo>
                  <a:lnTo>
                    <a:pt x="529" y="1299"/>
                  </a:lnTo>
                  <a:lnTo>
                    <a:pt x="529" y="1299"/>
                  </a:lnTo>
                  <a:lnTo>
                    <a:pt x="530" y="1299"/>
                  </a:lnTo>
                  <a:lnTo>
                    <a:pt x="530" y="1298"/>
                  </a:lnTo>
                  <a:lnTo>
                    <a:pt x="530" y="1298"/>
                  </a:lnTo>
                  <a:lnTo>
                    <a:pt x="530" y="1298"/>
                  </a:lnTo>
                  <a:lnTo>
                    <a:pt x="530" y="1298"/>
                  </a:lnTo>
                  <a:lnTo>
                    <a:pt x="530" y="1298"/>
                  </a:lnTo>
                  <a:lnTo>
                    <a:pt x="530" y="1298"/>
                  </a:lnTo>
                  <a:lnTo>
                    <a:pt x="530" y="1298"/>
                  </a:lnTo>
                  <a:lnTo>
                    <a:pt x="530" y="1298"/>
                  </a:lnTo>
                  <a:lnTo>
                    <a:pt x="530" y="1298"/>
                  </a:lnTo>
                  <a:lnTo>
                    <a:pt x="531" y="1298"/>
                  </a:lnTo>
                  <a:lnTo>
                    <a:pt x="531" y="1298"/>
                  </a:lnTo>
                  <a:lnTo>
                    <a:pt x="531" y="1298"/>
                  </a:lnTo>
                  <a:lnTo>
                    <a:pt x="531" y="1298"/>
                  </a:lnTo>
                  <a:lnTo>
                    <a:pt x="532" y="1298"/>
                  </a:lnTo>
                  <a:lnTo>
                    <a:pt x="532" y="1298"/>
                  </a:lnTo>
                  <a:lnTo>
                    <a:pt x="532" y="1298"/>
                  </a:lnTo>
                  <a:lnTo>
                    <a:pt x="532" y="1298"/>
                  </a:lnTo>
                  <a:lnTo>
                    <a:pt x="533" y="1298"/>
                  </a:lnTo>
                  <a:lnTo>
                    <a:pt x="533" y="1298"/>
                  </a:lnTo>
                  <a:lnTo>
                    <a:pt x="534" y="1298"/>
                  </a:lnTo>
                  <a:lnTo>
                    <a:pt x="534" y="1298"/>
                  </a:lnTo>
                  <a:lnTo>
                    <a:pt x="538" y="1298"/>
                  </a:lnTo>
                  <a:lnTo>
                    <a:pt x="538" y="1298"/>
                  </a:lnTo>
                  <a:lnTo>
                    <a:pt x="548" y="1298"/>
                  </a:lnTo>
                  <a:lnTo>
                    <a:pt x="548" y="1297"/>
                  </a:lnTo>
                  <a:lnTo>
                    <a:pt x="548" y="1297"/>
                  </a:lnTo>
                  <a:lnTo>
                    <a:pt x="548" y="1297"/>
                  </a:lnTo>
                  <a:lnTo>
                    <a:pt x="548" y="1297"/>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50" y="1294"/>
                  </a:lnTo>
                  <a:lnTo>
                    <a:pt x="550" y="1294"/>
                  </a:lnTo>
                  <a:lnTo>
                    <a:pt x="551" y="1294"/>
                  </a:lnTo>
                  <a:lnTo>
                    <a:pt x="551" y="1294"/>
                  </a:lnTo>
                  <a:lnTo>
                    <a:pt x="554" y="1294"/>
                  </a:lnTo>
                  <a:lnTo>
                    <a:pt x="554" y="1293"/>
                  </a:lnTo>
                  <a:lnTo>
                    <a:pt x="554" y="1293"/>
                  </a:lnTo>
                  <a:lnTo>
                    <a:pt x="554" y="1293"/>
                  </a:lnTo>
                  <a:lnTo>
                    <a:pt x="573" y="1293"/>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4" y="1292"/>
                  </a:lnTo>
                  <a:lnTo>
                    <a:pt x="574" y="1292"/>
                  </a:lnTo>
                  <a:lnTo>
                    <a:pt x="576" y="1292"/>
                  </a:lnTo>
                  <a:lnTo>
                    <a:pt x="576" y="1292"/>
                  </a:lnTo>
                  <a:lnTo>
                    <a:pt x="579" y="1292"/>
                  </a:lnTo>
                  <a:lnTo>
                    <a:pt x="579" y="1292"/>
                  </a:lnTo>
                  <a:lnTo>
                    <a:pt x="580" y="1292"/>
                  </a:lnTo>
                  <a:lnTo>
                    <a:pt x="580" y="1292"/>
                  </a:lnTo>
                  <a:lnTo>
                    <a:pt x="581" y="1292"/>
                  </a:lnTo>
                  <a:lnTo>
                    <a:pt x="581" y="1292"/>
                  </a:lnTo>
                  <a:lnTo>
                    <a:pt x="582" y="1292"/>
                  </a:lnTo>
                  <a:lnTo>
                    <a:pt x="582" y="1292"/>
                  </a:lnTo>
                  <a:lnTo>
                    <a:pt x="582" y="1292"/>
                  </a:lnTo>
                  <a:lnTo>
                    <a:pt x="582" y="1292"/>
                  </a:lnTo>
                  <a:lnTo>
                    <a:pt x="582" y="1292"/>
                  </a:lnTo>
                  <a:lnTo>
                    <a:pt x="582" y="1291"/>
                  </a:lnTo>
                  <a:lnTo>
                    <a:pt x="582" y="1291"/>
                  </a:lnTo>
                  <a:lnTo>
                    <a:pt x="582" y="1291"/>
                  </a:lnTo>
                  <a:lnTo>
                    <a:pt x="586" y="1291"/>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7" y="1290"/>
                  </a:lnTo>
                  <a:lnTo>
                    <a:pt x="587" y="1290"/>
                  </a:lnTo>
                  <a:lnTo>
                    <a:pt x="587" y="1290"/>
                  </a:lnTo>
                  <a:lnTo>
                    <a:pt x="587" y="1290"/>
                  </a:lnTo>
                  <a:lnTo>
                    <a:pt x="587" y="1290"/>
                  </a:lnTo>
                  <a:lnTo>
                    <a:pt x="587" y="1290"/>
                  </a:lnTo>
                  <a:lnTo>
                    <a:pt x="588" y="1290"/>
                  </a:lnTo>
                  <a:lnTo>
                    <a:pt x="588" y="1290"/>
                  </a:lnTo>
                  <a:lnTo>
                    <a:pt x="588" y="1290"/>
                  </a:lnTo>
                  <a:lnTo>
                    <a:pt x="588" y="1290"/>
                  </a:lnTo>
                  <a:lnTo>
                    <a:pt x="589" y="1290"/>
                  </a:lnTo>
                  <a:lnTo>
                    <a:pt x="589" y="1290"/>
                  </a:lnTo>
                  <a:lnTo>
                    <a:pt x="590" y="1290"/>
                  </a:lnTo>
                  <a:lnTo>
                    <a:pt x="590" y="1290"/>
                  </a:lnTo>
                  <a:lnTo>
                    <a:pt x="591" y="1290"/>
                  </a:lnTo>
                  <a:lnTo>
                    <a:pt x="591" y="1290"/>
                  </a:lnTo>
                  <a:lnTo>
                    <a:pt x="592" y="1290"/>
                  </a:lnTo>
                  <a:lnTo>
                    <a:pt x="592" y="1290"/>
                  </a:lnTo>
                  <a:lnTo>
                    <a:pt x="594" y="1290"/>
                  </a:lnTo>
                  <a:lnTo>
                    <a:pt x="594" y="1289"/>
                  </a:lnTo>
                  <a:lnTo>
                    <a:pt x="595" y="1289"/>
                  </a:lnTo>
                  <a:lnTo>
                    <a:pt x="595" y="1289"/>
                  </a:lnTo>
                  <a:lnTo>
                    <a:pt x="595" y="1289"/>
                  </a:lnTo>
                  <a:lnTo>
                    <a:pt x="595" y="1288"/>
                  </a:lnTo>
                  <a:lnTo>
                    <a:pt x="596" y="1288"/>
                  </a:lnTo>
                  <a:lnTo>
                    <a:pt x="596" y="1288"/>
                  </a:lnTo>
                  <a:lnTo>
                    <a:pt x="597" y="1288"/>
                  </a:lnTo>
                  <a:lnTo>
                    <a:pt x="597" y="1287"/>
                  </a:lnTo>
                  <a:lnTo>
                    <a:pt x="598" y="1287"/>
                  </a:lnTo>
                  <a:lnTo>
                    <a:pt x="598" y="1287"/>
                  </a:lnTo>
                  <a:lnTo>
                    <a:pt x="599" y="1287"/>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600" y="1286"/>
                  </a:lnTo>
                  <a:lnTo>
                    <a:pt x="600" y="1285"/>
                  </a:lnTo>
                  <a:lnTo>
                    <a:pt x="602" y="1285"/>
                  </a:lnTo>
                  <a:lnTo>
                    <a:pt x="602" y="1285"/>
                  </a:lnTo>
                  <a:lnTo>
                    <a:pt x="605" y="1285"/>
                  </a:lnTo>
                  <a:lnTo>
                    <a:pt x="605" y="1284"/>
                  </a:lnTo>
                  <a:lnTo>
                    <a:pt x="605" y="1284"/>
                  </a:lnTo>
                  <a:lnTo>
                    <a:pt x="605" y="1284"/>
                  </a:lnTo>
                  <a:lnTo>
                    <a:pt x="605" y="1284"/>
                  </a:lnTo>
                  <a:lnTo>
                    <a:pt x="605" y="1283"/>
                  </a:lnTo>
                  <a:lnTo>
                    <a:pt x="606" y="1283"/>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1"/>
                  </a:lnTo>
                  <a:lnTo>
                    <a:pt x="606" y="1281"/>
                  </a:lnTo>
                  <a:lnTo>
                    <a:pt x="606" y="1281"/>
                  </a:lnTo>
                  <a:lnTo>
                    <a:pt x="606" y="1281"/>
                  </a:lnTo>
                  <a:lnTo>
                    <a:pt x="606" y="1281"/>
                  </a:lnTo>
                  <a:lnTo>
                    <a:pt x="606" y="1281"/>
                  </a:lnTo>
                  <a:lnTo>
                    <a:pt x="606" y="1281"/>
                  </a:lnTo>
                  <a:lnTo>
                    <a:pt x="606" y="1281"/>
                  </a:lnTo>
                  <a:lnTo>
                    <a:pt x="606" y="1281"/>
                  </a:lnTo>
                  <a:lnTo>
                    <a:pt x="607" y="1281"/>
                  </a:lnTo>
                  <a:lnTo>
                    <a:pt x="607" y="1281"/>
                  </a:lnTo>
                  <a:lnTo>
                    <a:pt x="607" y="1281"/>
                  </a:lnTo>
                  <a:lnTo>
                    <a:pt x="607" y="1281"/>
                  </a:lnTo>
                  <a:lnTo>
                    <a:pt x="607" y="1281"/>
                  </a:lnTo>
                  <a:lnTo>
                    <a:pt x="607" y="1281"/>
                  </a:lnTo>
                  <a:lnTo>
                    <a:pt x="607" y="1281"/>
                  </a:lnTo>
                  <a:lnTo>
                    <a:pt x="607" y="1281"/>
                  </a:lnTo>
                  <a:lnTo>
                    <a:pt x="608" y="1281"/>
                  </a:lnTo>
                  <a:lnTo>
                    <a:pt x="608" y="1281"/>
                  </a:lnTo>
                  <a:lnTo>
                    <a:pt x="610" y="1281"/>
                  </a:lnTo>
                  <a:lnTo>
                    <a:pt x="610" y="1281"/>
                  </a:lnTo>
                  <a:lnTo>
                    <a:pt x="612" y="1281"/>
                  </a:lnTo>
                  <a:lnTo>
                    <a:pt x="612" y="1281"/>
                  </a:lnTo>
                  <a:lnTo>
                    <a:pt x="616" y="1281"/>
                  </a:lnTo>
                  <a:lnTo>
                    <a:pt x="616" y="1281"/>
                  </a:lnTo>
                  <a:lnTo>
                    <a:pt x="629" y="1281"/>
                  </a:lnTo>
                  <a:lnTo>
                    <a:pt x="629" y="1281"/>
                  </a:lnTo>
                  <a:lnTo>
                    <a:pt x="649" y="1281"/>
                  </a:lnTo>
                  <a:lnTo>
                    <a:pt x="649" y="1280"/>
                  </a:lnTo>
                  <a:lnTo>
                    <a:pt x="649" y="1280"/>
                  </a:lnTo>
                  <a:lnTo>
                    <a:pt x="649" y="1280"/>
                  </a:lnTo>
                  <a:lnTo>
                    <a:pt x="649" y="1280"/>
                  </a:lnTo>
                  <a:lnTo>
                    <a:pt x="649" y="1278"/>
                  </a:lnTo>
                  <a:lnTo>
                    <a:pt x="649" y="1278"/>
                  </a:lnTo>
                  <a:lnTo>
                    <a:pt x="649" y="1278"/>
                  </a:lnTo>
                  <a:lnTo>
                    <a:pt x="649" y="1278"/>
                  </a:lnTo>
                  <a:lnTo>
                    <a:pt x="649" y="1278"/>
                  </a:lnTo>
                  <a:lnTo>
                    <a:pt x="649" y="1278"/>
                  </a:lnTo>
                  <a:lnTo>
                    <a:pt x="649" y="1278"/>
                  </a:lnTo>
                  <a:lnTo>
                    <a:pt x="649" y="1278"/>
                  </a:lnTo>
                  <a:lnTo>
                    <a:pt x="649" y="1278"/>
                  </a:lnTo>
                  <a:lnTo>
                    <a:pt x="650" y="1278"/>
                  </a:lnTo>
                  <a:lnTo>
                    <a:pt x="650" y="1278"/>
                  </a:lnTo>
                  <a:lnTo>
                    <a:pt x="651" y="1278"/>
                  </a:lnTo>
                  <a:lnTo>
                    <a:pt x="651" y="1278"/>
                  </a:lnTo>
                  <a:lnTo>
                    <a:pt x="653" y="1278"/>
                  </a:lnTo>
                  <a:lnTo>
                    <a:pt x="653" y="1278"/>
                  </a:lnTo>
                  <a:lnTo>
                    <a:pt x="663" y="1278"/>
                  </a:lnTo>
                  <a:lnTo>
                    <a:pt x="663" y="1277"/>
                  </a:lnTo>
                  <a:lnTo>
                    <a:pt x="663" y="1277"/>
                  </a:lnTo>
                  <a:lnTo>
                    <a:pt x="663" y="1277"/>
                  </a:lnTo>
                  <a:lnTo>
                    <a:pt x="673" y="1277"/>
                  </a:lnTo>
                  <a:lnTo>
                    <a:pt x="673" y="1276"/>
                  </a:lnTo>
                  <a:lnTo>
                    <a:pt x="673" y="1276"/>
                  </a:lnTo>
                  <a:lnTo>
                    <a:pt x="673" y="1276"/>
                  </a:lnTo>
                  <a:lnTo>
                    <a:pt x="673" y="1276"/>
                  </a:lnTo>
                  <a:lnTo>
                    <a:pt x="673" y="1276"/>
                  </a:lnTo>
                  <a:lnTo>
                    <a:pt x="673" y="1276"/>
                  </a:lnTo>
                  <a:lnTo>
                    <a:pt x="673" y="1276"/>
                  </a:lnTo>
                  <a:lnTo>
                    <a:pt x="674" y="1276"/>
                  </a:lnTo>
                  <a:lnTo>
                    <a:pt x="674" y="1276"/>
                  </a:lnTo>
                  <a:lnTo>
                    <a:pt x="674" y="1276"/>
                  </a:lnTo>
                  <a:lnTo>
                    <a:pt x="674" y="1276"/>
                  </a:lnTo>
                  <a:lnTo>
                    <a:pt x="675" y="1276"/>
                  </a:lnTo>
                  <a:lnTo>
                    <a:pt x="675" y="1276"/>
                  </a:lnTo>
                  <a:lnTo>
                    <a:pt x="677" y="1276"/>
                  </a:lnTo>
                  <a:lnTo>
                    <a:pt x="677" y="1276"/>
                  </a:lnTo>
                  <a:lnTo>
                    <a:pt x="677" y="1276"/>
                  </a:lnTo>
                  <a:lnTo>
                    <a:pt x="677" y="1276"/>
                  </a:lnTo>
                  <a:lnTo>
                    <a:pt x="677" y="1276"/>
                  </a:lnTo>
                  <a:lnTo>
                    <a:pt x="677" y="1276"/>
                  </a:lnTo>
                  <a:lnTo>
                    <a:pt x="677" y="1276"/>
                  </a:lnTo>
                  <a:lnTo>
                    <a:pt x="677" y="1275"/>
                  </a:lnTo>
                  <a:lnTo>
                    <a:pt x="677" y="1275"/>
                  </a:lnTo>
                  <a:lnTo>
                    <a:pt x="677" y="1275"/>
                  </a:lnTo>
                  <a:lnTo>
                    <a:pt x="677" y="1275"/>
                  </a:lnTo>
                  <a:lnTo>
                    <a:pt x="677" y="1275"/>
                  </a:lnTo>
                  <a:lnTo>
                    <a:pt x="677" y="1275"/>
                  </a:lnTo>
                  <a:lnTo>
                    <a:pt x="677" y="1275"/>
                  </a:lnTo>
                  <a:lnTo>
                    <a:pt x="677" y="1275"/>
                  </a:lnTo>
                  <a:lnTo>
                    <a:pt x="677" y="1275"/>
                  </a:lnTo>
                  <a:lnTo>
                    <a:pt x="677" y="1275"/>
                  </a:lnTo>
                  <a:lnTo>
                    <a:pt x="677" y="1274"/>
                  </a:lnTo>
                  <a:lnTo>
                    <a:pt x="677" y="1274"/>
                  </a:lnTo>
                  <a:lnTo>
                    <a:pt x="677" y="1273"/>
                  </a:lnTo>
                  <a:lnTo>
                    <a:pt x="677" y="1273"/>
                  </a:lnTo>
                  <a:lnTo>
                    <a:pt x="677" y="1273"/>
                  </a:lnTo>
                  <a:lnTo>
                    <a:pt x="679" y="1273"/>
                  </a:lnTo>
                  <a:lnTo>
                    <a:pt x="679" y="1271"/>
                  </a:lnTo>
                  <a:lnTo>
                    <a:pt x="680" y="1271"/>
                  </a:lnTo>
                  <a:lnTo>
                    <a:pt x="680" y="1271"/>
                  </a:lnTo>
                  <a:lnTo>
                    <a:pt x="680" y="1271"/>
                  </a:lnTo>
                  <a:lnTo>
                    <a:pt x="680" y="1271"/>
                  </a:lnTo>
                  <a:lnTo>
                    <a:pt x="680" y="1271"/>
                  </a:lnTo>
                  <a:lnTo>
                    <a:pt x="680" y="1270"/>
                  </a:lnTo>
                  <a:lnTo>
                    <a:pt x="680" y="1270"/>
                  </a:lnTo>
                  <a:lnTo>
                    <a:pt x="680" y="1270"/>
                  </a:lnTo>
                  <a:lnTo>
                    <a:pt x="680" y="1270"/>
                  </a:lnTo>
                  <a:lnTo>
                    <a:pt x="680" y="1270"/>
                  </a:lnTo>
                  <a:lnTo>
                    <a:pt x="680" y="1270"/>
                  </a:lnTo>
                  <a:lnTo>
                    <a:pt x="680" y="1270"/>
                  </a:lnTo>
                  <a:lnTo>
                    <a:pt x="680" y="1270"/>
                  </a:lnTo>
                  <a:lnTo>
                    <a:pt x="680" y="1269"/>
                  </a:lnTo>
                  <a:lnTo>
                    <a:pt x="680" y="1269"/>
                  </a:lnTo>
                  <a:lnTo>
                    <a:pt x="680" y="1269"/>
                  </a:lnTo>
                  <a:lnTo>
                    <a:pt x="680" y="1269"/>
                  </a:lnTo>
                  <a:lnTo>
                    <a:pt x="680" y="1269"/>
                  </a:lnTo>
                  <a:lnTo>
                    <a:pt x="726" y="1269"/>
                  </a:lnTo>
                  <a:lnTo>
                    <a:pt x="726" y="1266"/>
                  </a:lnTo>
                  <a:lnTo>
                    <a:pt x="726" y="1266"/>
                  </a:lnTo>
                  <a:lnTo>
                    <a:pt x="726" y="1266"/>
                  </a:lnTo>
                  <a:lnTo>
                    <a:pt x="726" y="1266"/>
                  </a:lnTo>
                  <a:lnTo>
                    <a:pt x="726" y="1266"/>
                  </a:lnTo>
                  <a:lnTo>
                    <a:pt x="728" y="1266"/>
                  </a:lnTo>
                  <a:lnTo>
                    <a:pt x="728" y="1265"/>
                  </a:lnTo>
                  <a:lnTo>
                    <a:pt x="732" y="1265"/>
                  </a:lnTo>
                  <a:lnTo>
                    <a:pt x="732" y="1265"/>
                  </a:lnTo>
                  <a:lnTo>
                    <a:pt x="736" y="1265"/>
                  </a:lnTo>
                  <a:lnTo>
                    <a:pt x="736" y="1265"/>
                  </a:lnTo>
                  <a:lnTo>
                    <a:pt x="736" y="1265"/>
                  </a:lnTo>
                  <a:lnTo>
                    <a:pt x="736" y="1265"/>
                  </a:lnTo>
                  <a:lnTo>
                    <a:pt x="736" y="1265"/>
                  </a:lnTo>
                  <a:lnTo>
                    <a:pt x="736" y="1264"/>
                  </a:lnTo>
                  <a:lnTo>
                    <a:pt x="736" y="1264"/>
                  </a:lnTo>
                  <a:lnTo>
                    <a:pt x="736" y="1264"/>
                  </a:lnTo>
                  <a:lnTo>
                    <a:pt x="736" y="1264"/>
                  </a:lnTo>
                  <a:lnTo>
                    <a:pt x="736" y="1262"/>
                  </a:lnTo>
                  <a:lnTo>
                    <a:pt x="736" y="1262"/>
                  </a:lnTo>
                  <a:lnTo>
                    <a:pt x="736" y="1262"/>
                  </a:lnTo>
                  <a:lnTo>
                    <a:pt x="737" y="1262"/>
                  </a:lnTo>
                  <a:lnTo>
                    <a:pt x="737" y="1262"/>
                  </a:lnTo>
                  <a:lnTo>
                    <a:pt x="737" y="1262"/>
                  </a:lnTo>
                  <a:lnTo>
                    <a:pt x="737" y="1261"/>
                  </a:lnTo>
                  <a:lnTo>
                    <a:pt x="737" y="1261"/>
                  </a:lnTo>
                  <a:lnTo>
                    <a:pt x="737" y="1261"/>
                  </a:lnTo>
                  <a:lnTo>
                    <a:pt x="737" y="1261"/>
                  </a:lnTo>
                  <a:lnTo>
                    <a:pt x="737" y="1261"/>
                  </a:lnTo>
                  <a:lnTo>
                    <a:pt x="743" y="1261"/>
                  </a:lnTo>
                  <a:lnTo>
                    <a:pt x="743" y="1261"/>
                  </a:lnTo>
                  <a:lnTo>
                    <a:pt x="752" y="1261"/>
                  </a:lnTo>
                  <a:lnTo>
                    <a:pt x="752" y="1259"/>
                  </a:lnTo>
                  <a:lnTo>
                    <a:pt x="752" y="1259"/>
                  </a:lnTo>
                  <a:lnTo>
                    <a:pt x="752" y="1259"/>
                  </a:lnTo>
                  <a:lnTo>
                    <a:pt x="752" y="1259"/>
                  </a:lnTo>
                  <a:lnTo>
                    <a:pt x="752" y="1259"/>
                  </a:lnTo>
                  <a:lnTo>
                    <a:pt x="752" y="1259"/>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3" y="1258"/>
                  </a:lnTo>
                  <a:lnTo>
                    <a:pt x="753" y="1258"/>
                  </a:lnTo>
                  <a:lnTo>
                    <a:pt x="753" y="1258"/>
                  </a:lnTo>
                  <a:lnTo>
                    <a:pt x="753" y="1258"/>
                  </a:lnTo>
                  <a:lnTo>
                    <a:pt x="754" y="1258"/>
                  </a:lnTo>
                  <a:lnTo>
                    <a:pt x="754" y="1258"/>
                  </a:lnTo>
                  <a:lnTo>
                    <a:pt x="754" y="1258"/>
                  </a:lnTo>
                  <a:lnTo>
                    <a:pt x="754" y="1258"/>
                  </a:lnTo>
                  <a:lnTo>
                    <a:pt x="754" y="1258"/>
                  </a:lnTo>
                  <a:lnTo>
                    <a:pt x="754" y="1258"/>
                  </a:lnTo>
                  <a:lnTo>
                    <a:pt x="755" y="1258"/>
                  </a:lnTo>
                  <a:lnTo>
                    <a:pt x="755" y="1258"/>
                  </a:lnTo>
                  <a:lnTo>
                    <a:pt x="756" y="1258"/>
                  </a:lnTo>
                  <a:lnTo>
                    <a:pt x="756" y="1258"/>
                  </a:lnTo>
                  <a:lnTo>
                    <a:pt x="756" y="1258"/>
                  </a:lnTo>
                  <a:lnTo>
                    <a:pt x="756" y="1258"/>
                  </a:lnTo>
                  <a:lnTo>
                    <a:pt x="757" y="1258"/>
                  </a:lnTo>
                  <a:lnTo>
                    <a:pt x="757" y="1258"/>
                  </a:lnTo>
                  <a:lnTo>
                    <a:pt x="758" y="1258"/>
                  </a:lnTo>
                  <a:lnTo>
                    <a:pt x="758" y="1258"/>
                  </a:lnTo>
                  <a:lnTo>
                    <a:pt x="759" y="1258"/>
                  </a:lnTo>
                  <a:lnTo>
                    <a:pt x="759" y="1258"/>
                  </a:lnTo>
                  <a:lnTo>
                    <a:pt x="760" y="1258"/>
                  </a:lnTo>
                  <a:lnTo>
                    <a:pt x="760" y="1258"/>
                  </a:lnTo>
                  <a:lnTo>
                    <a:pt x="763" y="1258"/>
                  </a:lnTo>
                  <a:lnTo>
                    <a:pt x="763"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8" y="1257"/>
                  </a:lnTo>
                  <a:lnTo>
                    <a:pt x="768" y="1256"/>
                  </a:lnTo>
                  <a:lnTo>
                    <a:pt x="768" y="1256"/>
                  </a:lnTo>
                  <a:lnTo>
                    <a:pt x="768" y="1253"/>
                  </a:lnTo>
                  <a:lnTo>
                    <a:pt x="768" y="1253"/>
                  </a:lnTo>
                  <a:lnTo>
                    <a:pt x="768" y="1253"/>
                  </a:lnTo>
                  <a:lnTo>
                    <a:pt x="777" y="1253"/>
                  </a:lnTo>
                  <a:lnTo>
                    <a:pt x="777" y="1252"/>
                  </a:lnTo>
                  <a:lnTo>
                    <a:pt x="777" y="1252"/>
                  </a:lnTo>
                  <a:lnTo>
                    <a:pt x="777" y="1252"/>
                  </a:lnTo>
                  <a:lnTo>
                    <a:pt x="777" y="1252"/>
                  </a:lnTo>
                  <a:lnTo>
                    <a:pt x="777" y="1252"/>
                  </a:lnTo>
                  <a:lnTo>
                    <a:pt x="777" y="1252"/>
                  </a:lnTo>
                  <a:lnTo>
                    <a:pt x="777" y="1252"/>
                  </a:lnTo>
                  <a:lnTo>
                    <a:pt x="778" y="1252"/>
                  </a:lnTo>
                  <a:lnTo>
                    <a:pt x="778" y="1252"/>
                  </a:lnTo>
                  <a:lnTo>
                    <a:pt x="778" y="1252"/>
                  </a:lnTo>
                  <a:lnTo>
                    <a:pt x="778" y="1252"/>
                  </a:lnTo>
                  <a:lnTo>
                    <a:pt x="778" y="1252"/>
                  </a:lnTo>
                  <a:lnTo>
                    <a:pt x="778" y="1252"/>
                  </a:lnTo>
                  <a:lnTo>
                    <a:pt x="778" y="1252"/>
                  </a:lnTo>
                  <a:lnTo>
                    <a:pt x="778" y="1252"/>
                  </a:lnTo>
                  <a:lnTo>
                    <a:pt x="779" y="1252"/>
                  </a:lnTo>
                  <a:lnTo>
                    <a:pt x="779" y="1252"/>
                  </a:lnTo>
                  <a:lnTo>
                    <a:pt x="781" y="1252"/>
                  </a:lnTo>
                  <a:lnTo>
                    <a:pt x="781" y="1252"/>
                  </a:lnTo>
                  <a:lnTo>
                    <a:pt x="782" y="1252"/>
                  </a:lnTo>
                  <a:lnTo>
                    <a:pt x="782" y="1252"/>
                  </a:lnTo>
                  <a:lnTo>
                    <a:pt x="786" y="1252"/>
                  </a:lnTo>
                  <a:lnTo>
                    <a:pt x="786" y="1251"/>
                  </a:lnTo>
                  <a:lnTo>
                    <a:pt x="792" y="1251"/>
                  </a:lnTo>
                  <a:lnTo>
                    <a:pt x="792" y="1250"/>
                  </a:lnTo>
                  <a:lnTo>
                    <a:pt x="792" y="1250"/>
                  </a:lnTo>
                  <a:lnTo>
                    <a:pt x="792" y="1250"/>
                  </a:lnTo>
                  <a:lnTo>
                    <a:pt x="792" y="1250"/>
                  </a:lnTo>
                  <a:lnTo>
                    <a:pt x="792"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4" y="1248"/>
                  </a:lnTo>
                  <a:lnTo>
                    <a:pt x="794" y="1248"/>
                  </a:lnTo>
                  <a:lnTo>
                    <a:pt x="794" y="1248"/>
                  </a:lnTo>
                  <a:lnTo>
                    <a:pt x="794" y="1248"/>
                  </a:lnTo>
                  <a:lnTo>
                    <a:pt x="795" y="1248"/>
                  </a:lnTo>
                  <a:lnTo>
                    <a:pt x="795" y="1248"/>
                  </a:lnTo>
                  <a:lnTo>
                    <a:pt x="800" y="1248"/>
                  </a:lnTo>
                  <a:lnTo>
                    <a:pt x="800" y="1247"/>
                  </a:lnTo>
                  <a:lnTo>
                    <a:pt x="800" y="1247"/>
                  </a:lnTo>
                  <a:lnTo>
                    <a:pt x="800" y="1247"/>
                  </a:lnTo>
                  <a:lnTo>
                    <a:pt x="800" y="1247"/>
                  </a:lnTo>
                  <a:lnTo>
                    <a:pt x="800" y="1246"/>
                  </a:lnTo>
                  <a:lnTo>
                    <a:pt x="800" y="1246"/>
                  </a:lnTo>
                  <a:lnTo>
                    <a:pt x="800" y="1246"/>
                  </a:lnTo>
                  <a:lnTo>
                    <a:pt x="800" y="1246"/>
                  </a:lnTo>
                  <a:lnTo>
                    <a:pt x="800" y="1246"/>
                  </a:lnTo>
                  <a:lnTo>
                    <a:pt x="800" y="1246"/>
                  </a:lnTo>
                  <a:lnTo>
                    <a:pt x="800" y="1246"/>
                  </a:lnTo>
                  <a:lnTo>
                    <a:pt x="801" y="1246"/>
                  </a:lnTo>
                  <a:lnTo>
                    <a:pt x="801" y="1246"/>
                  </a:lnTo>
                  <a:lnTo>
                    <a:pt x="801" y="1246"/>
                  </a:lnTo>
                  <a:lnTo>
                    <a:pt x="801" y="1245"/>
                  </a:lnTo>
                  <a:lnTo>
                    <a:pt x="801" y="1245"/>
                  </a:lnTo>
                  <a:lnTo>
                    <a:pt x="801" y="1245"/>
                  </a:lnTo>
                  <a:lnTo>
                    <a:pt x="801" y="1245"/>
                  </a:lnTo>
                  <a:lnTo>
                    <a:pt x="801" y="1245"/>
                  </a:lnTo>
                  <a:lnTo>
                    <a:pt x="801" y="1245"/>
                  </a:lnTo>
                  <a:lnTo>
                    <a:pt x="801" y="1245"/>
                  </a:lnTo>
                  <a:lnTo>
                    <a:pt x="801" y="1245"/>
                  </a:lnTo>
                  <a:lnTo>
                    <a:pt x="801" y="1245"/>
                  </a:lnTo>
                  <a:lnTo>
                    <a:pt x="802" y="1245"/>
                  </a:lnTo>
                  <a:lnTo>
                    <a:pt x="802" y="1245"/>
                  </a:lnTo>
                  <a:lnTo>
                    <a:pt x="802" y="1245"/>
                  </a:lnTo>
                  <a:lnTo>
                    <a:pt x="802" y="1245"/>
                  </a:lnTo>
                  <a:lnTo>
                    <a:pt x="802" y="1245"/>
                  </a:lnTo>
                  <a:lnTo>
                    <a:pt x="802" y="1245"/>
                  </a:lnTo>
                  <a:lnTo>
                    <a:pt x="802" y="1245"/>
                  </a:lnTo>
                  <a:lnTo>
                    <a:pt x="802" y="1245"/>
                  </a:lnTo>
                  <a:lnTo>
                    <a:pt x="803" y="1245"/>
                  </a:lnTo>
                  <a:lnTo>
                    <a:pt x="803" y="1245"/>
                  </a:lnTo>
                  <a:lnTo>
                    <a:pt x="804" y="1245"/>
                  </a:lnTo>
                  <a:lnTo>
                    <a:pt x="804" y="1245"/>
                  </a:lnTo>
                  <a:lnTo>
                    <a:pt x="805" y="1245"/>
                  </a:lnTo>
                  <a:lnTo>
                    <a:pt x="805" y="1245"/>
                  </a:lnTo>
                  <a:lnTo>
                    <a:pt x="806" y="1245"/>
                  </a:lnTo>
                  <a:lnTo>
                    <a:pt x="806" y="1245"/>
                  </a:lnTo>
                  <a:lnTo>
                    <a:pt x="808" y="1245"/>
                  </a:lnTo>
                  <a:lnTo>
                    <a:pt x="808" y="1245"/>
                  </a:lnTo>
                  <a:lnTo>
                    <a:pt x="810" y="1245"/>
                  </a:lnTo>
                  <a:lnTo>
                    <a:pt x="810" y="1245"/>
                  </a:lnTo>
                  <a:lnTo>
                    <a:pt x="811" y="1245"/>
                  </a:lnTo>
                  <a:lnTo>
                    <a:pt x="811" y="1245"/>
                  </a:lnTo>
                  <a:lnTo>
                    <a:pt x="813" y="1245"/>
                  </a:lnTo>
                  <a:lnTo>
                    <a:pt x="813" y="1245"/>
                  </a:lnTo>
                  <a:lnTo>
                    <a:pt x="819" y="1245"/>
                  </a:lnTo>
                  <a:lnTo>
                    <a:pt x="819" y="1245"/>
                  </a:lnTo>
                  <a:lnTo>
                    <a:pt x="827" y="1245"/>
                  </a:lnTo>
                  <a:lnTo>
                    <a:pt x="827" y="1243"/>
                  </a:lnTo>
                  <a:lnTo>
                    <a:pt x="827" y="1243"/>
                  </a:lnTo>
                  <a:lnTo>
                    <a:pt x="827" y="1243"/>
                  </a:lnTo>
                  <a:lnTo>
                    <a:pt x="827" y="1243"/>
                  </a:lnTo>
                  <a:lnTo>
                    <a:pt x="827" y="1242"/>
                  </a:lnTo>
                  <a:lnTo>
                    <a:pt x="828" y="1242"/>
                  </a:lnTo>
                  <a:lnTo>
                    <a:pt x="828" y="1242"/>
                  </a:lnTo>
                  <a:lnTo>
                    <a:pt x="828" y="1242"/>
                  </a:lnTo>
                  <a:lnTo>
                    <a:pt x="828" y="1242"/>
                  </a:lnTo>
                  <a:lnTo>
                    <a:pt x="828" y="1242"/>
                  </a:lnTo>
                  <a:lnTo>
                    <a:pt x="828" y="1242"/>
                  </a:lnTo>
                  <a:lnTo>
                    <a:pt x="828" y="1242"/>
                  </a:lnTo>
                  <a:lnTo>
                    <a:pt x="828" y="1241"/>
                  </a:lnTo>
                  <a:lnTo>
                    <a:pt x="828" y="1241"/>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9" y="1240"/>
                  </a:lnTo>
                  <a:lnTo>
                    <a:pt x="829" y="1236"/>
                  </a:lnTo>
                  <a:lnTo>
                    <a:pt x="835" y="1236"/>
                  </a:lnTo>
                  <a:lnTo>
                    <a:pt x="835" y="1236"/>
                  </a:lnTo>
                  <a:lnTo>
                    <a:pt x="835" y="1236"/>
                  </a:lnTo>
                  <a:lnTo>
                    <a:pt x="835" y="1236"/>
                  </a:lnTo>
                  <a:lnTo>
                    <a:pt x="835" y="1236"/>
                  </a:lnTo>
                  <a:lnTo>
                    <a:pt x="835" y="1236"/>
                  </a:lnTo>
                  <a:lnTo>
                    <a:pt x="836" y="1236"/>
                  </a:lnTo>
                  <a:lnTo>
                    <a:pt x="836" y="1233"/>
                  </a:lnTo>
                  <a:lnTo>
                    <a:pt x="836" y="1233"/>
                  </a:lnTo>
                  <a:lnTo>
                    <a:pt x="836" y="1233"/>
                  </a:lnTo>
                  <a:lnTo>
                    <a:pt x="836" y="1233"/>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7" y="1230"/>
                  </a:lnTo>
                  <a:lnTo>
                    <a:pt x="837" y="1230"/>
                  </a:lnTo>
                  <a:lnTo>
                    <a:pt x="838" y="1230"/>
                  </a:lnTo>
                  <a:lnTo>
                    <a:pt x="838" y="1230"/>
                  </a:lnTo>
                  <a:lnTo>
                    <a:pt x="845" y="1230"/>
                  </a:lnTo>
                  <a:lnTo>
                    <a:pt x="845" y="1229"/>
                  </a:lnTo>
                  <a:lnTo>
                    <a:pt x="845" y="1229"/>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6"/>
                  </a:lnTo>
                  <a:lnTo>
                    <a:pt x="846" y="1226"/>
                  </a:lnTo>
                  <a:lnTo>
                    <a:pt x="846" y="1226"/>
                  </a:lnTo>
                  <a:lnTo>
                    <a:pt x="847" y="1226"/>
                  </a:lnTo>
                  <a:lnTo>
                    <a:pt x="847" y="1224"/>
                  </a:lnTo>
                  <a:lnTo>
                    <a:pt x="847" y="1224"/>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8" y="1220"/>
                  </a:lnTo>
                  <a:lnTo>
                    <a:pt x="848" y="1220"/>
                  </a:lnTo>
                  <a:lnTo>
                    <a:pt x="848" y="1220"/>
                  </a:lnTo>
                  <a:lnTo>
                    <a:pt x="848" y="1220"/>
                  </a:lnTo>
                  <a:lnTo>
                    <a:pt x="848" y="1220"/>
                  </a:lnTo>
                  <a:lnTo>
                    <a:pt x="848" y="1220"/>
                  </a:lnTo>
                  <a:lnTo>
                    <a:pt x="848" y="1220"/>
                  </a:lnTo>
                  <a:lnTo>
                    <a:pt x="848" y="1220"/>
                  </a:lnTo>
                  <a:lnTo>
                    <a:pt x="849" y="1220"/>
                  </a:lnTo>
                  <a:lnTo>
                    <a:pt x="849" y="1220"/>
                  </a:lnTo>
                  <a:lnTo>
                    <a:pt x="850" y="1220"/>
                  </a:lnTo>
                  <a:lnTo>
                    <a:pt x="850" y="1220"/>
                  </a:lnTo>
                  <a:lnTo>
                    <a:pt x="851" y="1220"/>
                  </a:lnTo>
                  <a:lnTo>
                    <a:pt x="851" y="899"/>
                  </a:lnTo>
                  <a:lnTo>
                    <a:pt x="851" y="899"/>
                  </a:lnTo>
                  <a:lnTo>
                    <a:pt x="851" y="1219"/>
                  </a:lnTo>
                  <a:lnTo>
                    <a:pt x="851" y="1219"/>
                  </a:lnTo>
                  <a:lnTo>
                    <a:pt x="851" y="1219"/>
                  </a:lnTo>
                  <a:lnTo>
                    <a:pt x="851" y="1219"/>
                  </a:lnTo>
                  <a:lnTo>
                    <a:pt x="851" y="1218"/>
                  </a:lnTo>
                  <a:lnTo>
                    <a:pt x="851" y="1218"/>
                  </a:lnTo>
                  <a:lnTo>
                    <a:pt x="851" y="1218"/>
                  </a:lnTo>
                  <a:lnTo>
                    <a:pt x="851" y="1218"/>
                  </a:lnTo>
                  <a:lnTo>
                    <a:pt x="851" y="1218"/>
                  </a:lnTo>
                  <a:lnTo>
                    <a:pt x="851" y="1218"/>
                  </a:lnTo>
                  <a:lnTo>
                    <a:pt x="851" y="1218"/>
                  </a:lnTo>
                  <a:lnTo>
                    <a:pt x="852" y="1218"/>
                  </a:lnTo>
                  <a:lnTo>
                    <a:pt x="852" y="1218"/>
                  </a:lnTo>
                  <a:lnTo>
                    <a:pt x="881" y="1218"/>
                  </a:lnTo>
                  <a:lnTo>
                    <a:pt x="881" y="1218"/>
                  </a:lnTo>
                  <a:lnTo>
                    <a:pt x="881" y="1218"/>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6"/>
                  </a:lnTo>
                  <a:lnTo>
                    <a:pt x="881" y="1216"/>
                  </a:lnTo>
                  <a:lnTo>
                    <a:pt x="881" y="1216"/>
                  </a:lnTo>
                  <a:lnTo>
                    <a:pt x="882" y="1216"/>
                  </a:lnTo>
                  <a:lnTo>
                    <a:pt x="882" y="1216"/>
                  </a:lnTo>
                  <a:lnTo>
                    <a:pt x="882" y="1216"/>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4" y="1214"/>
                  </a:lnTo>
                  <a:lnTo>
                    <a:pt x="884" y="1214"/>
                  </a:lnTo>
                  <a:lnTo>
                    <a:pt x="884" y="1214"/>
                  </a:lnTo>
                  <a:lnTo>
                    <a:pt x="884" y="1214"/>
                  </a:lnTo>
                  <a:lnTo>
                    <a:pt x="885" y="1214"/>
                  </a:lnTo>
                  <a:lnTo>
                    <a:pt x="885" y="1214"/>
                  </a:lnTo>
                  <a:lnTo>
                    <a:pt x="886" y="1214"/>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7" y="1213"/>
                  </a:lnTo>
                  <a:lnTo>
                    <a:pt x="887" y="1212"/>
                  </a:lnTo>
                  <a:lnTo>
                    <a:pt x="887" y="1212"/>
                  </a:lnTo>
                  <a:lnTo>
                    <a:pt x="887" y="1211"/>
                  </a:lnTo>
                  <a:lnTo>
                    <a:pt x="887" y="1211"/>
                  </a:lnTo>
                  <a:lnTo>
                    <a:pt x="887" y="1211"/>
                  </a:lnTo>
                  <a:lnTo>
                    <a:pt x="887" y="1211"/>
                  </a:lnTo>
                  <a:lnTo>
                    <a:pt x="887" y="1211"/>
                  </a:lnTo>
                  <a:lnTo>
                    <a:pt x="888" y="1211"/>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9" y="1210"/>
                  </a:lnTo>
                  <a:lnTo>
                    <a:pt x="889" y="1210"/>
                  </a:lnTo>
                  <a:lnTo>
                    <a:pt x="889" y="1210"/>
                  </a:lnTo>
                  <a:lnTo>
                    <a:pt x="889" y="1210"/>
                  </a:lnTo>
                  <a:lnTo>
                    <a:pt x="889" y="1210"/>
                  </a:lnTo>
                  <a:lnTo>
                    <a:pt x="889" y="1210"/>
                  </a:lnTo>
                  <a:lnTo>
                    <a:pt x="890" y="1210"/>
                  </a:lnTo>
                  <a:lnTo>
                    <a:pt x="890" y="1210"/>
                  </a:lnTo>
                  <a:lnTo>
                    <a:pt x="890" y="1210"/>
                  </a:lnTo>
                  <a:lnTo>
                    <a:pt x="890" y="1210"/>
                  </a:lnTo>
                  <a:lnTo>
                    <a:pt x="891" y="1210"/>
                  </a:lnTo>
                  <a:lnTo>
                    <a:pt x="891" y="1210"/>
                  </a:lnTo>
                  <a:lnTo>
                    <a:pt x="891" y="1210"/>
                  </a:lnTo>
                  <a:lnTo>
                    <a:pt x="891" y="1210"/>
                  </a:lnTo>
                  <a:lnTo>
                    <a:pt x="892" y="1210"/>
                  </a:lnTo>
                  <a:lnTo>
                    <a:pt x="892" y="1210"/>
                  </a:lnTo>
                  <a:lnTo>
                    <a:pt x="892" y="1210"/>
                  </a:lnTo>
                  <a:lnTo>
                    <a:pt x="892" y="1210"/>
                  </a:lnTo>
                  <a:lnTo>
                    <a:pt x="893" y="1210"/>
                  </a:lnTo>
                  <a:lnTo>
                    <a:pt x="893" y="1210"/>
                  </a:lnTo>
                  <a:lnTo>
                    <a:pt x="894" y="1210"/>
                  </a:lnTo>
                  <a:lnTo>
                    <a:pt x="894" y="1210"/>
                  </a:lnTo>
                  <a:lnTo>
                    <a:pt x="896" y="1210"/>
                  </a:lnTo>
                  <a:lnTo>
                    <a:pt x="896" y="1210"/>
                  </a:lnTo>
                  <a:lnTo>
                    <a:pt x="899" y="1210"/>
                  </a:lnTo>
                  <a:lnTo>
                    <a:pt x="899" y="1208"/>
                  </a:lnTo>
                  <a:lnTo>
                    <a:pt x="899" y="1208"/>
                  </a:lnTo>
                  <a:lnTo>
                    <a:pt x="899" y="1207"/>
                  </a:lnTo>
                  <a:lnTo>
                    <a:pt x="899" y="1207"/>
                  </a:lnTo>
                  <a:lnTo>
                    <a:pt x="899" y="1207"/>
                  </a:lnTo>
                  <a:lnTo>
                    <a:pt x="899" y="1207"/>
                  </a:lnTo>
                  <a:lnTo>
                    <a:pt x="899" y="1207"/>
                  </a:lnTo>
                  <a:lnTo>
                    <a:pt x="899" y="1207"/>
                  </a:lnTo>
                  <a:lnTo>
                    <a:pt x="899" y="1207"/>
                  </a:lnTo>
                  <a:lnTo>
                    <a:pt x="900" y="1207"/>
                  </a:lnTo>
                  <a:lnTo>
                    <a:pt x="900" y="1207"/>
                  </a:lnTo>
                  <a:lnTo>
                    <a:pt x="900" y="1207"/>
                  </a:lnTo>
                  <a:lnTo>
                    <a:pt x="900" y="1207"/>
                  </a:lnTo>
                  <a:lnTo>
                    <a:pt x="902" y="1207"/>
                  </a:lnTo>
                  <a:lnTo>
                    <a:pt x="902" y="1207"/>
                  </a:lnTo>
                  <a:lnTo>
                    <a:pt x="907" y="1207"/>
                  </a:lnTo>
                  <a:lnTo>
                    <a:pt x="907" y="1205"/>
                  </a:lnTo>
                  <a:lnTo>
                    <a:pt x="909" y="1205"/>
                  </a:lnTo>
                  <a:lnTo>
                    <a:pt x="909" y="1204"/>
                  </a:lnTo>
                  <a:lnTo>
                    <a:pt x="910" y="1204"/>
                  </a:lnTo>
                  <a:lnTo>
                    <a:pt x="910" y="1204"/>
                  </a:lnTo>
                  <a:lnTo>
                    <a:pt x="910" y="1204"/>
                  </a:lnTo>
                  <a:lnTo>
                    <a:pt x="910"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2"/>
                  </a:lnTo>
                  <a:lnTo>
                    <a:pt x="913" y="1202"/>
                  </a:lnTo>
                  <a:lnTo>
                    <a:pt x="913" y="1202"/>
                  </a:lnTo>
                  <a:lnTo>
                    <a:pt x="913" y="1202"/>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4" y="1201"/>
                  </a:lnTo>
                  <a:lnTo>
                    <a:pt x="914" y="1201"/>
                  </a:lnTo>
                  <a:lnTo>
                    <a:pt x="914" y="1201"/>
                  </a:lnTo>
                  <a:lnTo>
                    <a:pt x="914" y="1201"/>
                  </a:lnTo>
                  <a:lnTo>
                    <a:pt x="914" y="1201"/>
                  </a:lnTo>
                  <a:lnTo>
                    <a:pt x="914" y="1201"/>
                  </a:lnTo>
                  <a:lnTo>
                    <a:pt x="915" y="1201"/>
                  </a:lnTo>
                  <a:lnTo>
                    <a:pt x="915" y="1201"/>
                  </a:lnTo>
                  <a:lnTo>
                    <a:pt x="915" y="1201"/>
                  </a:lnTo>
                  <a:lnTo>
                    <a:pt x="915" y="1201"/>
                  </a:lnTo>
                  <a:lnTo>
                    <a:pt x="916" y="1201"/>
                  </a:lnTo>
                  <a:lnTo>
                    <a:pt x="916" y="1201"/>
                  </a:lnTo>
                  <a:lnTo>
                    <a:pt x="917" y="1201"/>
                  </a:lnTo>
                  <a:lnTo>
                    <a:pt x="917" y="1201"/>
                  </a:lnTo>
                  <a:lnTo>
                    <a:pt x="918" y="1201"/>
                  </a:lnTo>
                  <a:lnTo>
                    <a:pt x="918" y="1201"/>
                  </a:lnTo>
                  <a:lnTo>
                    <a:pt x="920" y="1201"/>
                  </a:lnTo>
                  <a:lnTo>
                    <a:pt x="920" y="1201"/>
                  </a:lnTo>
                  <a:lnTo>
                    <a:pt x="923" y="1201"/>
                  </a:lnTo>
                  <a:lnTo>
                    <a:pt x="923" y="1201"/>
                  </a:lnTo>
                  <a:lnTo>
                    <a:pt x="928" y="1201"/>
                  </a:lnTo>
                  <a:lnTo>
                    <a:pt x="928" y="1199"/>
                  </a:lnTo>
                  <a:lnTo>
                    <a:pt x="929" y="1199"/>
                  </a:lnTo>
                  <a:lnTo>
                    <a:pt x="929" y="1199"/>
                  </a:lnTo>
                  <a:lnTo>
                    <a:pt x="931" y="1199"/>
                  </a:lnTo>
                  <a:lnTo>
                    <a:pt x="931" y="1198"/>
                  </a:lnTo>
                  <a:lnTo>
                    <a:pt x="932" y="1198"/>
                  </a:lnTo>
                  <a:lnTo>
                    <a:pt x="932" y="1197"/>
                  </a:lnTo>
                  <a:lnTo>
                    <a:pt x="932" y="1197"/>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3" y="1196"/>
                  </a:lnTo>
                  <a:lnTo>
                    <a:pt x="933" y="1196"/>
                  </a:lnTo>
                  <a:lnTo>
                    <a:pt x="933" y="1196"/>
                  </a:lnTo>
                  <a:lnTo>
                    <a:pt x="933" y="1196"/>
                  </a:lnTo>
                  <a:lnTo>
                    <a:pt x="933" y="1196"/>
                  </a:lnTo>
                  <a:lnTo>
                    <a:pt x="933" y="1196"/>
                  </a:lnTo>
                  <a:lnTo>
                    <a:pt x="933" y="1196"/>
                  </a:lnTo>
                  <a:lnTo>
                    <a:pt x="933" y="1192"/>
                  </a:lnTo>
                  <a:lnTo>
                    <a:pt x="934" y="1192"/>
                  </a:lnTo>
                  <a:lnTo>
                    <a:pt x="934" y="1192"/>
                  </a:lnTo>
                  <a:lnTo>
                    <a:pt x="935" y="1192"/>
                  </a:lnTo>
                  <a:lnTo>
                    <a:pt x="935" y="1192"/>
                  </a:lnTo>
                  <a:lnTo>
                    <a:pt x="935" y="1192"/>
                  </a:lnTo>
                  <a:lnTo>
                    <a:pt x="935" y="1192"/>
                  </a:lnTo>
                  <a:lnTo>
                    <a:pt x="935" y="1192"/>
                  </a:lnTo>
                  <a:lnTo>
                    <a:pt x="935" y="1192"/>
                  </a:lnTo>
                  <a:lnTo>
                    <a:pt x="936" y="1192"/>
                  </a:lnTo>
                  <a:lnTo>
                    <a:pt x="936" y="1192"/>
                  </a:lnTo>
                  <a:lnTo>
                    <a:pt x="936" y="1192"/>
                  </a:lnTo>
                  <a:lnTo>
                    <a:pt x="936" y="1192"/>
                  </a:lnTo>
                  <a:lnTo>
                    <a:pt x="938" y="1192"/>
                  </a:lnTo>
                  <a:lnTo>
                    <a:pt x="938" y="1192"/>
                  </a:lnTo>
                  <a:lnTo>
                    <a:pt x="943" y="1192"/>
                  </a:lnTo>
                  <a:lnTo>
                    <a:pt x="943" y="1190"/>
                  </a:lnTo>
                  <a:lnTo>
                    <a:pt x="943" y="1190"/>
                  </a:lnTo>
                  <a:lnTo>
                    <a:pt x="943" y="1190"/>
                  </a:lnTo>
                  <a:lnTo>
                    <a:pt x="943" y="1190"/>
                  </a:lnTo>
                  <a:lnTo>
                    <a:pt x="943" y="1190"/>
                  </a:lnTo>
                  <a:lnTo>
                    <a:pt x="943" y="1190"/>
                  </a:lnTo>
                  <a:lnTo>
                    <a:pt x="943" y="1190"/>
                  </a:lnTo>
                  <a:lnTo>
                    <a:pt x="943" y="1190"/>
                  </a:lnTo>
                  <a:lnTo>
                    <a:pt x="943" y="1190"/>
                  </a:lnTo>
                  <a:lnTo>
                    <a:pt x="944" y="1190"/>
                  </a:lnTo>
                  <a:lnTo>
                    <a:pt x="944" y="1190"/>
                  </a:lnTo>
                  <a:lnTo>
                    <a:pt x="945" y="1190"/>
                  </a:lnTo>
                  <a:lnTo>
                    <a:pt x="945" y="1190"/>
                  </a:lnTo>
                  <a:lnTo>
                    <a:pt x="945" y="1190"/>
                  </a:lnTo>
                  <a:lnTo>
                    <a:pt x="945" y="1190"/>
                  </a:lnTo>
                  <a:lnTo>
                    <a:pt x="946" y="1190"/>
                  </a:lnTo>
                  <a:lnTo>
                    <a:pt x="946" y="1189"/>
                  </a:lnTo>
                  <a:lnTo>
                    <a:pt x="946" y="1189"/>
                  </a:lnTo>
                  <a:lnTo>
                    <a:pt x="946" y="1189"/>
                  </a:lnTo>
                  <a:lnTo>
                    <a:pt x="946" y="1189"/>
                  </a:lnTo>
                  <a:lnTo>
                    <a:pt x="946" y="1189"/>
                  </a:lnTo>
                  <a:lnTo>
                    <a:pt x="946" y="1189"/>
                  </a:lnTo>
                  <a:lnTo>
                    <a:pt x="946"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8" y="1189"/>
                  </a:lnTo>
                  <a:lnTo>
                    <a:pt x="948" y="1187"/>
                  </a:lnTo>
                  <a:lnTo>
                    <a:pt x="948" y="1187"/>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9" y="1186"/>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50" y="1185"/>
                  </a:lnTo>
                  <a:lnTo>
                    <a:pt x="950" y="1185"/>
                  </a:lnTo>
                  <a:lnTo>
                    <a:pt x="950" y="1185"/>
                  </a:lnTo>
                  <a:lnTo>
                    <a:pt x="950" y="1185"/>
                  </a:lnTo>
                  <a:lnTo>
                    <a:pt x="950" y="1185"/>
                  </a:lnTo>
                  <a:lnTo>
                    <a:pt x="950" y="1185"/>
                  </a:lnTo>
                  <a:lnTo>
                    <a:pt x="951" y="1185"/>
                  </a:lnTo>
                  <a:lnTo>
                    <a:pt x="951" y="1185"/>
                  </a:lnTo>
                  <a:lnTo>
                    <a:pt x="951" y="1185"/>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3"/>
                  </a:lnTo>
                  <a:lnTo>
                    <a:pt x="952" y="1183"/>
                  </a:lnTo>
                  <a:lnTo>
                    <a:pt x="952" y="1183"/>
                  </a:lnTo>
                  <a:lnTo>
                    <a:pt x="952" y="1183"/>
                  </a:lnTo>
                  <a:lnTo>
                    <a:pt x="952" y="1183"/>
                  </a:lnTo>
                  <a:lnTo>
                    <a:pt x="955" y="1183"/>
                  </a:lnTo>
                  <a:lnTo>
                    <a:pt x="955" y="1183"/>
                  </a:lnTo>
                  <a:lnTo>
                    <a:pt x="955" y="1183"/>
                  </a:lnTo>
                  <a:lnTo>
                    <a:pt x="955" y="1183"/>
                  </a:lnTo>
                  <a:lnTo>
                    <a:pt x="955" y="1183"/>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77"/>
                  </a:lnTo>
                  <a:lnTo>
                    <a:pt x="955" y="1177"/>
                  </a:lnTo>
                  <a:lnTo>
                    <a:pt x="955" y="1177"/>
                  </a:lnTo>
                  <a:lnTo>
                    <a:pt x="955" y="1177"/>
                  </a:lnTo>
                  <a:lnTo>
                    <a:pt x="955" y="1176"/>
                  </a:lnTo>
                  <a:lnTo>
                    <a:pt x="955" y="1176"/>
                  </a:lnTo>
                  <a:lnTo>
                    <a:pt x="955" y="1176"/>
                  </a:lnTo>
                  <a:lnTo>
                    <a:pt x="955" y="1176"/>
                  </a:lnTo>
                  <a:lnTo>
                    <a:pt x="955" y="1176"/>
                  </a:lnTo>
                  <a:lnTo>
                    <a:pt x="957" y="1176"/>
                  </a:lnTo>
                  <a:lnTo>
                    <a:pt x="957" y="1175"/>
                  </a:lnTo>
                  <a:lnTo>
                    <a:pt x="957" y="1175"/>
                  </a:lnTo>
                  <a:lnTo>
                    <a:pt x="957" y="1175"/>
                  </a:lnTo>
                  <a:lnTo>
                    <a:pt x="958" y="1175"/>
                  </a:lnTo>
                  <a:lnTo>
                    <a:pt x="958" y="1175"/>
                  </a:lnTo>
                  <a:lnTo>
                    <a:pt x="965" y="1175"/>
                  </a:lnTo>
                  <a:lnTo>
                    <a:pt x="965" y="1175"/>
                  </a:lnTo>
                  <a:lnTo>
                    <a:pt x="989" y="1175"/>
                  </a:lnTo>
                  <a:lnTo>
                    <a:pt x="989" y="1175"/>
                  </a:lnTo>
                  <a:lnTo>
                    <a:pt x="989" y="1175"/>
                  </a:lnTo>
                  <a:lnTo>
                    <a:pt x="989" y="1173"/>
                  </a:lnTo>
                  <a:lnTo>
                    <a:pt x="989" y="1173"/>
                  </a:lnTo>
                  <a:lnTo>
                    <a:pt x="989" y="1173"/>
                  </a:lnTo>
                  <a:lnTo>
                    <a:pt x="989" y="1173"/>
                  </a:lnTo>
                  <a:lnTo>
                    <a:pt x="989" y="1173"/>
                  </a:lnTo>
                  <a:lnTo>
                    <a:pt x="989" y="1173"/>
                  </a:lnTo>
                  <a:lnTo>
                    <a:pt x="989" y="1173"/>
                  </a:lnTo>
                  <a:lnTo>
                    <a:pt x="989" y="1173"/>
                  </a:lnTo>
                  <a:lnTo>
                    <a:pt x="989" y="1173"/>
                  </a:lnTo>
                  <a:lnTo>
                    <a:pt x="990" y="1173"/>
                  </a:lnTo>
                  <a:lnTo>
                    <a:pt x="990" y="1173"/>
                  </a:lnTo>
                  <a:lnTo>
                    <a:pt x="991" y="1173"/>
                  </a:lnTo>
                  <a:lnTo>
                    <a:pt x="991" y="1173"/>
                  </a:lnTo>
                  <a:lnTo>
                    <a:pt x="1002" y="1173"/>
                  </a:lnTo>
                  <a:lnTo>
                    <a:pt x="1002" y="1169"/>
                  </a:lnTo>
                  <a:lnTo>
                    <a:pt x="1002" y="1169"/>
                  </a:lnTo>
                  <a:lnTo>
                    <a:pt x="1002" y="1169"/>
                  </a:lnTo>
                  <a:lnTo>
                    <a:pt x="1002" y="1169"/>
                  </a:lnTo>
                  <a:lnTo>
                    <a:pt x="1002" y="1169"/>
                  </a:lnTo>
                  <a:lnTo>
                    <a:pt x="1002" y="1169"/>
                  </a:lnTo>
                  <a:lnTo>
                    <a:pt x="1002" y="1169"/>
                  </a:lnTo>
                  <a:lnTo>
                    <a:pt x="1002" y="1169"/>
                  </a:lnTo>
                  <a:lnTo>
                    <a:pt x="1002" y="1167"/>
                  </a:lnTo>
                  <a:lnTo>
                    <a:pt x="1002" y="1167"/>
                  </a:lnTo>
                  <a:lnTo>
                    <a:pt x="1002" y="1167"/>
                  </a:lnTo>
                  <a:lnTo>
                    <a:pt x="1002" y="1167"/>
                  </a:lnTo>
                  <a:lnTo>
                    <a:pt x="1002" y="1167"/>
                  </a:lnTo>
                  <a:lnTo>
                    <a:pt x="1003" y="1167"/>
                  </a:lnTo>
                  <a:lnTo>
                    <a:pt x="1003" y="1167"/>
                  </a:lnTo>
                  <a:lnTo>
                    <a:pt x="1004" y="1167"/>
                  </a:lnTo>
                  <a:lnTo>
                    <a:pt x="1004" y="1164"/>
                  </a:lnTo>
                  <a:lnTo>
                    <a:pt x="1004" y="1164"/>
                  </a:lnTo>
                  <a:lnTo>
                    <a:pt x="1004" y="1164"/>
                  </a:lnTo>
                  <a:lnTo>
                    <a:pt x="1004" y="1164"/>
                  </a:lnTo>
                  <a:lnTo>
                    <a:pt x="1004" y="1158"/>
                  </a:lnTo>
                  <a:lnTo>
                    <a:pt x="1004" y="1158"/>
                  </a:lnTo>
                  <a:lnTo>
                    <a:pt x="1004" y="1157"/>
                  </a:lnTo>
                  <a:lnTo>
                    <a:pt x="1004" y="1157"/>
                  </a:lnTo>
                  <a:lnTo>
                    <a:pt x="1004" y="1156"/>
                  </a:lnTo>
                  <a:lnTo>
                    <a:pt x="1004" y="1156"/>
                  </a:lnTo>
                  <a:lnTo>
                    <a:pt x="1004" y="1156"/>
                  </a:lnTo>
                  <a:lnTo>
                    <a:pt x="1004" y="1156"/>
                  </a:lnTo>
                  <a:lnTo>
                    <a:pt x="1004" y="1156"/>
                  </a:lnTo>
                  <a:lnTo>
                    <a:pt x="1004" y="1156"/>
                  </a:lnTo>
                  <a:lnTo>
                    <a:pt x="1004" y="1156"/>
                  </a:lnTo>
                  <a:lnTo>
                    <a:pt x="1004" y="1156"/>
                  </a:lnTo>
                  <a:lnTo>
                    <a:pt x="1004" y="1156"/>
                  </a:lnTo>
                  <a:lnTo>
                    <a:pt x="1004" y="1156"/>
                  </a:lnTo>
                  <a:lnTo>
                    <a:pt x="1004" y="1156"/>
                  </a:lnTo>
                  <a:lnTo>
                    <a:pt x="1005" y="1156"/>
                  </a:lnTo>
                  <a:lnTo>
                    <a:pt x="1005" y="1156"/>
                  </a:lnTo>
                  <a:lnTo>
                    <a:pt x="1005" y="1156"/>
                  </a:lnTo>
                  <a:lnTo>
                    <a:pt x="1005" y="1156"/>
                  </a:lnTo>
                  <a:lnTo>
                    <a:pt x="1005" y="1156"/>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6" y="1155"/>
                  </a:lnTo>
                  <a:lnTo>
                    <a:pt x="1006" y="1155"/>
                  </a:lnTo>
                  <a:lnTo>
                    <a:pt x="1006" y="1155"/>
                  </a:lnTo>
                  <a:lnTo>
                    <a:pt x="1006" y="1155"/>
                  </a:lnTo>
                  <a:lnTo>
                    <a:pt x="1007" y="1155"/>
                  </a:lnTo>
                  <a:lnTo>
                    <a:pt x="1007" y="1155"/>
                  </a:lnTo>
                  <a:lnTo>
                    <a:pt x="1008" y="1155"/>
                  </a:lnTo>
                  <a:lnTo>
                    <a:pt x="1008" y="1155"/>
                  </a:lnTo>
                  <a:lnTo>
                    <a:pt x="1009" y="1155"/>
                  </a:lnTo>
                  <a:lnTo>
                    <a:pt x="1009" y="1155"/>
                  </a:lnTo>
                  <a:lnTo>
                    <a:pt x="1010" y="1155"/>
                  </a:lnTo>
                  <a:lnTo>
                    <a:pt x="1010" y="1155"/>
                  </a:lnTo>
                  <a:lnTo>
                    <a:pt x="1011" y="1155"/>
                  </a:lnTo>
                  <a:lnTo>
                    <a:pt x="1011" y="1155"/>
                  </a:lnTo>
                  <a:lnTo>
                    <a:pt x="1013" y="1155"/>
                  </a:lnTo>
                  <a:lnTo>
                    <a:pt x="1013" y="1155"/>
                  </a:lnTo>
                  <a:lnTo>
                    <a:pt x="1015" y="1155"/>
                  </a:lnTo>
                  <a:lnTo>
                    <a:pt x="1015" y="1155"/>
                  </a:lnTo>
                  <a:lnTo>
                    <a:pt x="1017" y="1155"/>
                  </a:lnTo>
                  <a:lnTo>
                    <a:pt x="1017" y="1155"/>
                  </a:lnTo>
                  <a:lnTo>
                    <a:pt x="1020" y="1155"/>
                  </a:lnTo>
                  <a:lnTo>
                    <a:pt x="1020" y="1155"/>
                  </a:lnTo>
                  <a:lnTo>
                    <a:pt x="1023" y="1155"/>
                  </a:lnTo>
                  <a:lnTo>
                    <a:pt x="1023" y="1155"/>
                  </a:lnTo>
                  <a:lnTo>
                    <a:pt x="1028" y="1155"/>
                  </a:lnTo>
                  <a:lnTo>
                    <a:pt x="1028" y="1155"/>
                  </a:lnTo>
                  <a:lnTo>
                    <a:pt x="1037" y="1155"/>
                  </a:lnTo>
                  <a:lnTo>
                    <a:pt x="1037" y="1155"/>
                  </a:lnTo>
                  <a:lnTo>
                    <a:pt x="1037" y="1155"/>
                  </a:lnTo>
                  <a:lnTo>
                    <a:pt x="1037" y="1155"/>
                  </a:lnTo>
                  <a:lnTo>
                    <a:pt x="1037" y="1155"/>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8" y="1154"/>
                  </a:lnTo>
                  <a:lnTo>
                    <a:pt x="1038" y="1154"/>
                  </a:lnTo>
                  <a:lnTo>
                    <a:pt x="1039" y="1154"/>
                  </a:lnTo>
                  <a:lnTo>
                    <a:pt x="1039" y="1154"/>
                  </a:lnTo>
                  <a:lnTo>
                    <a:pt x="1045" y="1154"/>
                  </a:lnTo>
                  <a:lnTo>
                    <a:pt x="1045" y="1154"/>
                  </a:lnTo>
                  <a:lnTo>
                    <a:pt x="1052" y="1154"/>
                  </a:lnTo>
                  <a:lnTo>
                    <a:pt x="1052" y="1154"/>
                  </a:lnTo>
                  <a:lnTo>
                    <a:pt x="1061" y="1154"/>
                  </a:lnTo>
                  <a:lnTo>
                    <a:pt x="1061" y="899"/>
                  </a:lnTo>
                  <a:lnTo>
                    <a:pt x="1061" y="899"/>
                  </a:lnTo>
                  <a:lnTo>
                    <a:pt x="1061" y="899"/>
                  </a:lnTo>
                  <a:lnTo>
                    <a:pt x="1061" y="899"/>
                  </a:lnTo>
                  <a:lnTo>
                    <a:pt x="1061" y="1150"/>
                  </a:lnTo>
                  <a:lnTo>
                    <a:pt x="1062" y="1150"/>
                  </a:lnTo>
                  <a:lnTo>
                    <a:pt x="1062" y="1150"/>
                  </a:lnTo>
                  <a:lnTo>
                    <a:pt x="1067" y="1150"/>
                  </a:lnTo>
                  <a:lnTo>
                    <a:pt x="1067" y="1148"/>
                  </a:lnTo>
                  <a:lnTo>
                    <a:pt x="1067" y="1148"/>
                  </a:lnTo>
                  <a:lnTo>
                    <a:pt x="1067" y="1148"/>
                  </a:lnTo>
                  <a:lnTo>
                    <a:pt x="1067" y="1148"/>
                  </a:lnTo>
                  <a:lnTo>
                    <a:pt x="1067" y="1148"/>
                  </a:lnTo>
                  <a:lnTo>
                    <a:pt x="1069" y="1148"/>
                  </a:lnTo>
                  <a:lnTo>
                    <a:pt x="1069" y="1146"/>
                  </a:lnTo>
                  <a:lnTo>
                    <a:pt x="1069" y="1146"/>
                  </a:lnTo>
                  <a:lnTo>
                    <a:pt x="1069" y="1146"/>
                  </a:lnTo>
                  <a:lnTo>
                    <a:pt x="1069" y="1146"/>
                  </a:lnTo>
                  <a:lnTo>
                    <a:pt x="1069" y="1143"/>
                  </a:lnTo>
                  <a:lnTo>
                    <a:pt x="1069" y="1143"/>
                  </a:lnTo>
                  <a:lnTo>
                    <a:pt x="1069" y="1143"/>
                  </a:lnTo>
                  <a:lnTo>
                    <a:pt x="1069" y="1143"/>
                  </a:lnTo>
                  <a:lnTo>
                    <a:pt x="1069" y="1143"/>
                  </a:lnTo>
                  <a:lnTo>
                    <a:pt x="1069" y="1143"/>
                  </a:lnTo>
                  <a:lnTo>
                    <a:pt x="1069" y="1143"/>
                  </a:lnTo>
                  <a:lnTo>
                    <a:pt x="1069" y="1143"/>
                  </a:lnTo>
                  <a:lnTo>
                    <a:pt x="1069" y="1139"/>
                  </a:lnTo>
                  <a:lnTo>
                    <a:pt x="1071" y="1139"/>
                  </a:lnTo>
                  <a:lnTo>
                    <a:pt x="1071" y="1139"/>
                  </a:lnTo>
                  <a:lnTo>
                    <a:pt x="1074" y="1139"/>
                  </a:lnTo>
                  <a:lnTo>
                    <a:pt x="1074" y="1138"/>
                  </a:lnTo>
                  <a:lnTo>
                    <a:pt x="1077" y="1138"/>
                  </a:lnTo>
                  <a:lnTo>
                    <a:pt x="1077" y="1138"/>
                  </a:lnTo>
                  <a:lnTo>
                    <a:pt x="1101" y="1138"/>
                  </a:lnTo>
                  <a:lnTo>
                    <a:pt x="1101" y="1136"/>
                  </a:lnTo>
                  <a:lnTo>
                    <a:pt x="1101" y="1136"/>
                  </a:lnTo>
                  <a:lnTo>
                    <a:pt x="1101" y="1136"/>
                  </a:lnTo>
                  <a:lnTo>
                    <a:pt x="1102" y="1136"/>
                  </a:lnTo>
                  <a:lnTo>
                    <a:pt x="1102" y="1136"/>
                  </a:lnTo>
                  <a:lnTo>
                    <a:pt x="1102" y="1136"/>
                  </a:lnTo>
                  <a:lnTo>
                    <a:pt x="1102" y="1136"/>
                  </a:lnTo>
                  <a:lnTo>
                    <a:pt x="1102" y="1136"/>
                  </a:lnTo>
                  <a:lnTo>
                    <a:pt x="1102" y="1136"/>
                  </a:lnTo>
                  <a:lnTo>
                    <a:pt x="1104" y="1136"/>
                  </a:lnTo>
                  <a:lnTo>
                    <a:pt x="1104"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30" y="1136"/>
                  </a:lnTo>
                  <a:lnTo>
                    <a:pt x="1130" y="1136"/>
                  </a:lnTo>
                  <a:lnTo>
                    <a:pt x="1130" y="1136"/>
                  </a:lnTo>
                  <a:lnTo>
                    <a:pt x="1130" y="1136"/>
                  </a:lnTo>
                  <a:lnTo>
                    <a:pt x="1130" y="1136"/>
                  </a:lnTo>
                  <a:lnTo>
                    <a:pt x="1130" y="1136"/>
                  </a:lnTo>
                  <a:lnTo>
                    <a:pt x="1131" y="1136"/>
                  </a:lnTo>
                  <a:lnTo>
                    <a:pt x="1131" y="1136"/>
                  </a:lnTo>
                  <a:lnTo>
                    <a:pt x="1132" y="1136"/>
                  </a:lnTo>
                  <a:lnTo>
                    <a:pt x="1132" y="1136"/>
                  </a:lnTo>
                  <a:lnTo>
                    <a:pt x="1134" y="1136"/>
                  </a:lnTo>
                  <a:lnTo>
                    <a:pt x="1134" y="1136"/>
                  </a:lnTo>
                  <a:lnTo>
                    <a:pt x="1135" y="1136"/>
                  </a:lnTo>
                  <a:lnTo>
                    <a:pt x="1135" y="1136"/>
                  </a:lnTo>
                  <a:lnTo>
                    <a:pt x="1137" y="1136"/>
                  </a:lnTo>
                  <a:lnTo>
                    <a:pt x="1137" y="1136"/>
                  </a:lnTo>
                  <a:lnTo>
                    <a:pt x="1138" y="1136"/>
                  </a:lnTo>
                  <a:lnTo>
                    <a:pt x="1138" y="1136"/>
                  </a:lnTo>
                  <a:lnTo>
                    <a:pt x="1141" y="1136"/>
                  </a:lnTo>
                  <a:lnTo>
                    <a:pt x="1141" y="1136"/>
                  </a:lnTo>
                  <a:lnTo>
                    <a:pt x="1144" y="1136"/>
                  </a:lnTo>
                  <a:lnTo>
                    <a:pt x="1144" y="1136"/>
                  </a:lnTo>
                  <a:lnTo>
                    <a:pt x="1147" y="1136"/>
                  </a:lnTo>
                  <a:lnTo>
                    <a:pt x="1147" y="1136"/>
                  </a:lnTo>
                  <a:lnTo>
                    <a:pt x="1150" y="1136"/>
                  </a:lnTo>
                  <a:lnTo>
                    <a:pt x="1150" y="1136"/>
                  </a:lnTo>
                  <a:lnTo>
                    <a:pt x="1179" y="1136"/>
                  </a:lnTo>
                  <a:lnTo>
                    <a:pt x="1179" y="1135"/>
                  </a:lnTo>
                  <a:lnTo>
                    <a:pt x="1179" y="1135"/>
                  </a:lnTo>
                  <a:lnTo>
                    <a:pt x="1179" y="1135"/>
                  </a:lnTo>
                  <a:lnTo>
                    <a:pt x="1179" y="1135"/>
                  </a:lnTo>
                  <a:lnTo>
                    <a:pt x="1179" y="1135"/>
                  </a:lnTo>
                  <a:lnTo>
                    <a:pt x="1179" y="1135"/>
                  </a:lnTo>
                  <a:lnTo>
                    <a:pt x="1179" y="1135"/>
                  </a:lnTo>
                  <a:lnTo>
                    <a:pt x="1180" y="1135"/>
                  </a:lnTo>
                  <a:lnTo>
                    <a:pt x="1180" y="1135"/>
                  </a:lnTo>
                  <a:lnTo>
                    <a:pt x="1181" y="1135"/>
                  </a:lnTo>
                  <a:lnTo>
                    <a:pt x="1181" y="1134"/>
                  </a:lnTo>
                  <a:lnTo>
                    <a:pt x="1181" y="1134"/>
                  </a:lnTo>
                  <a:lnTo>
                    <a:pt x="1181" y="899"/>
                  </a:lnTo>
                  <a:lnTo>
                    <a:pt x="1181" y="899"/>
                  </a:lnTo>
                  <a:lnTo>
                    <a:pt x="1181" y="899"/>
                  </a:lnTo>
                  <a:lnTo>
                    <a:pt x="1181" y="899"/>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2" y="1133"/>
                  </a:lnTo>
                  <a:lnTo>
                    <a:pt x="1182" y="1133"/>
                  </a:lnTo>
                  <a:lnTo>
                    <a:pt x="1182" y="1133"/>
                  </a:lnTo>
                  <a:lnTo>
                    <a:pt x="1182" y="1133"/>
                  </a:lnTo>
                  <a:lnTo>
                    <a:pt x="1182" y="1133"/>
                  </a:lnTo>
                  <a:lnTo>
                    <a:pt x="1182" y="1133"/>
                  </a:lnTo>
                  <a:lnTo>
                    <a:pt x="1183" y="1133"/>
                  </a:lnTo>
                  <a:lnTo>
                    <a:pt x="1183" y="1133"/>
                  </a:lnTo>
                  <a:lnTo>
                    <a:pt x="1184" y="1133"/>
                  </a:lnTo>
                  <a:lnTo>
                    <a:pt x="1184" y="1133"/>
                  </a:lnTo>
                  <a:lnTo>
                    <a:pt x="1185" y="1133"/>
                  </a:lnTo>
                  <a:lnTo>
                    <a:pt x="1185" y="1133"/>
                  </a:lnTo>
                  <a:lnTo>
                    <a:pt x="1186" y="1133"/>
                  </a:lnTo>
                  <a:lnTo>
                    <a:pt x="1186" y="1133"/>
                  </a:lnTo>
                  <a:lnTo>
                    <a:pt x="1190" y="1133"/>
                  </a:lnTo>
                  <a:lnTo>
                    <a:pt x="1190" y="1133"/>
                  </a:lnTo>
                  <a:lnTo>
                    <a:pt x="1195" y="1133"/>
                  </a:lnTo>
                  <a:lnTo>
                    <a:pt x="1195" y="1133"/>
                  </a:lnTo>
                  <a:lnTo>
                    <a:pt x="1202" y="1133"/>
                  </a:lnTo>
                  <a:lnTo>
                    <a:pt x="1202" y="1133"/>
                  </a:lnTo>
                  <a:lnTo>
                    <a:pt x="1213" y="1133"/>
                  </a:lnTo>
                  <a:lnTo>
                    <a:pt x="1213" y="1133"/>
                  </a:lnTo>
                  <a:lnTo>
                    <a:pt x="1223" y="1133"/>
                  </a:lnTo>
                  <a:lnTo>
                    <a:pt x="1223" y="1132"/>
                  </a:lnTo>
                  <a:lnTo>
                    <a:pt x="1223" y="1132"/>
                  </a:lnTo>
                  <a:lnTo>
                    <a:pt x="1223" y="1132"/>
                  </a:lnTo>
                  <a:lnTo>
                    <a:pt x="1223" y="1132"/>
                  </a:lnTo>
                  <a:lnTo>
                    <a:pt x="1223" y="1132"/>
                  </a:lnTo>
                  <a:lnTo>
                    <a:pt x="1223" y="1132"/>
                  </a:lnTo>
                  <a:lnTo>
                    <a:pt x="1223" y="1132"/>
                  </a:lnTo>
                  <a:lnTo>
                    <a:pt x="1223" y="1132"/>
                  </a:lnTo>
                  <a:lnTo>
                    <a:pt x="1223" y="1131"/>
                  </a:lnTo>
                  <a:lnTo>
                    <a:pt x="1223" y="1131"/>
                  </a:lnTo>
                  <a:lnTo>
                    <a:pt x="1223" y="1131"/>
                  </a:lnTo>
                  <a:lnTo>
                    <a:pt x="1224" y="1131"/>
                  </a:lnTo>
                  <a:lnTo>
                    <a:pt x="1224" y="1131"/>
                  </a:lnTo>
                  <a:lnTo>
                    <a:pt x="1224" y="1131"/>
                  </a:lnTo>
                  <a:lnTo>
                    <a:pt x="1224" y="1131"/>
                  </a:lnTo>
                  <a:lnTo>
                    <a:pt x="1224" y="1131"/>
                  </a:lnTo>
                  <a:lnTo>
                    <a:pt x="1224" y="1129"/>
                  </a:lnTo>
                  <a:lnTo>
                    <a:pt x="1225" y="1129"/>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6" y="1126"/>
                  </a:lnTo>
                  <a:lnTo>
                    <a:pt x="1226" y="1126"/>
                  </a:lnTo>
                  <a:lnTo>
                    <a:pt x="1232" y="1126"/>
                  </a:lnTo>
                  <a:lnTo>
                    <a:pt x="1232" y="1126"/>
                  </a:lnTo>
                  <a:lnTo>
                    <a:pt x="1238" y="1126"/>
                  </a:lnTo>
                  <a:lnTo>
                    <a:pt x="1238" y="1126"/>
                  </a:lnTo>
                  <a:lnTo>
                    <a:pt x="1249" y="1126"/>
                  </a:lnTo>
                  <a:lnTo>
                    <a:pt x="1249" y="1124"/>
                  </a:lnTo>
                  <a:lnTo>
                    <a:pt x="1249" y="1124"/>
                  </a:lnTo>
                  <a:lnTo>
                    <a:pt x="1249" y="1123"/>
                  </a:lnTo>
                  <a:lnTo>
                    <a:pt x="1249" y="1123"/>
                  </a:lnTo>
                  <a:lnTo>
                    <a:pt x="1249" y="1123"/>
                  </a:lnTo>
                  <a:lnTo>
                    <a:pt x="1249" y="1123"/>
                  </a:lnTo>
                  <a:lnTo>
                    <a:pt x="1249" y="1123"/>
                  </a:lnTo>
                  <a:lnTo>
                    <a:pt x="1249" y="1123"/>
                  </a:lnTo>
                  <a:lnTo>
                    <a:pt x="1249" y="1123"/>
                  </a:lnTo>
                  <a:lnTo>
                    <a:pt x="1250" y="1123"/>
                  </a:lnTo>
                  <a:lnTo>
                    <a:pt x="1250" y="1123"/>
                  </a:lnTo>
                  <a:lnTo>
                    <a:pt x="1250" y="1123"/>
                  </a:lnTo>
                  <a:lnTo>
                    <a:pt x="1250" y="1123"/>
                  </a:lnTo>
                  <a:lnTo>
                    <a:pt x="1250" y="1123"/>
                  </a:lnTo>
                  <a:lnTo>
                    <a:pt x="1250" y="1123"/>
                  </a:lnTo>
                  <a:lnTo>
                    <a:pt x="1250" y="1123"/>
                  </a:lnTo>
                  <a:lnTo>
                    <a:pt x="1250" y="1123"/>
                  </a:lnTo>
                  <a:lnTo>
                    <a:pt x="1251" y="1123"/>
                  </a:lnTo>
                  <a:lnTo>
                    <a:pt x="1251" y="1123"/>
                  </a:lnTo>
                  <a:lnTo>
                    <a:pt x="1251" y="1123"/>
                  </a:lnTo>
                  <a:lnTo>
                    <a:pt x="1251" y="1123"/>
                  </a:lnTo>
                  <a:lnTo>
                    <a:pt x="1252" y="1123"/>
                  </a:lnTo>
                  <a:lnTo>
                    <a:pt x="1252" y="1123"/>
                  </a:lnTo>
                  <a:lnTo>
                    <a:pt x="1253" y="1123"/>
                  </a:lnTo>
                  <a:lnTo>
                    <a:pt x="1253" y="1123"/>
                  </a:lnTo>
                  <a:lnTo>
                    <a:pt x="1255" y="1123"/>
                  </a:lnTo>
                  <a:lnTo>
                    <a:pt x="1255" y="1123"/>
                  </a:lnTo>
                  <a:lnTo>
                    <a:pt x="1259" y="1123"/>
                  </a:lnTo>
                  <a:lnTo>
                    <a:pt x="1259" y="1123"/>
                  </a:lnTo>
                  <a:lnTo>
                    <a:pt x="1263" y="1123"/>
                  </a:lnTo>
                  <a:lnTo>
                    <a:pt x="1263" y="1123"/>
                  </a:lnTo>
                  <a:lnTo>
                    <a:pt x="1270" y="1123"/>
                  </a:lnTo>
                  <a:lnTo>
                    <a:pt x="1270" y="1123"/>
                  </a:lnTo>
                  <a:lnTo>
                    <a:pt x="1318" y="1123"/>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9" y="1122"/>
                  </a:lnTo>
                  <a:lnTo>
                    <a:pt x="1319" y="1121"/>
                  </a:lnTo>
                  <a:lnTo>
                    <a:pt x="1322" y="1121"/>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3" y="1120"/>
                  </a:lnTo>
                  <a:lnTo>
                    <a:pt x="1323" y="1120"/>
                  </a:lnTo>
                  <a:lnTo>
                    <a:pt x="1325" y="1120"/>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6" y="1118"/>
                  </a:lnTo>
                  <a:lnTo>
                    <a:pt x="1326" y="1118"/>
                  </a:lnTo>
                  <a:lnTo>
                    <a:pt x="1326" y="1118"/>
                  </a:lnTo>
                  <a:lnTo>
                    <a:pt x="1326" y="1118"/>
                  </a:lnTo>
                  <a:lnTo>
                    <a:pt x="1326" y="1118"/>
                  </a:lnTo>
                  <a:lnTo>
                    <a:pt x="1326" y="1117"/>
                  </a:lnTo>
                  <a:lnTo>
                    <a:pt x="1326" y="1117"/>
                  </a:lnTo>
                  <a:lnTo>
                    <a:pt x="1326" y="1117"/>
                  </a:lnTo>
                  <a:lnTo>
                    <a:pt x="1326" y="1117"/>
                  </a:lnTo>
                  <a:lnTo>
                    <a:pt x="1326" y="1116"/>
                  </a:lnTo>
                  <a:lnTo>
                    <a:pt x="1326" y="1116"/>
                  </a:lnTo>
                  <a:lnTo>
                    <a:pt x="1326" y="1116"/>
                  </a:lnTo>
                  <a:lnTo>
                    <a:pt x="1326" y="1116"/>
                  </a:lnTo>
                  <a:lnTo>
                    <a:pt x="1326" y="1116"/>
                  </a:lnTo>
                  <a:lnTo>
                    <a:pt x="1326" y="1116"/>
                  </a:lnTo>
                  <a:lnTo>
                    <a:pt x="1326" y="1116"/>
                  </a:lnTo>
                  <a:lnTo>
                    <a:pt x="1327" y="1116"/>
                  </a:lnTo>
                  <a:lnTo>
                    <a:pt x="1327" y="1116"/>
                  </a:lnTo>
                  <a:lnTo>
                    <a:pt x="1327" y="1116"/>
                  </a:lnTo>
                  <a:lnTo>
                    <a:pt x="1327" y="1116"/>
                  </a:lnTo>
                  <a:lnTo>
                    <a:pt x="1327" y="1116"/>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9" y="1115"/>
                  </a:lnTo>
                  <a:lnTo>
                    <a:pt x="1329" y="1115"/>
                  </a:lnTo>
                  <a:lnTo>
                    <a:pt x="1329" y="1115"/>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30" y="1114"/>
                  </a:lnTo>
                  <a:lnTo>
                    <a:pt x="1330" y="1114"/>
                  </a:lnTo>
                  <a:lnTo>
                    <a:pt x="1330" y="1114"/>
                  </a:lnTo>
                  <a:lnTo>
                    <a:pt x="1330" y="1114"/>
                  </a:lnTo>
                  <a:lnTo>
                    <a:pt x="1330" y="1114"/>
                  </a:lnTo>
                  <a:lnTo>
                    <a:pt x="1330" y="1114"/>
                  </a:lnTo>
                  <a:lnTo>
                    <a:pt x="1330" y="1114"/>
                  </a:lnTo>
                  <a:lnTo>
                    <a:pt x="1330" y="1114"/>
                  </a:lnTo>
                  <a:lnTo>
                    <a:pt x="1331" y="1114"/>
                  </a:lnTo>
                  <a:lnTo>
                    <a:pt x="1331" y="1114"/>
                  </a:lnTo>
                  <a:lnTo>
                    <a:pt x="1331" y="1114"/>
                  </a:lnTo>
                  <a:lnTo>
                    <a:pt x="1331" y="1114"/>
                  </a:lnTo>
                  <a:lnTo>
                    <a:pt x="1331" y="1114"/>
                  </a:lnTo>
                  <a:lnTo>
                    <a:pt x="1331" y="1114"/>
                  </a:lnTo>
                  <a:lnTo>
                    <a:pt x="1332" y="1114"/>
                  </a:lnTo>
                  <a:lnTo>
                    <a:pt x="1332" y="1114"/>
                  </a:lnTo>
                  <a:lnTo>
                    <a:pt x="1332" y="1114"/>
                  </a:lnTo>
                  <a:lnTo>
                    <a:pt x="1332" y="1114"/>
                  </a:lnTo>
                  <a:lnTo>
                    <a:pt x="1333" y="1114"/>
                  </a:lnTo>
                  <a:lnTo>
                    <a:pt x="1333" y="1114"/>
                  </a:lnTo>
                  <a:lnTo>
                    <a:pt x="1333" y="1114"/>
                  </a:lnTo>
                  <a:lnTo>
                    <a:pt x="1333" y="1114"/>
                  </a:lnTo>
                  <a:lnTo>
                    <a:pt x="1334" y="1114"/>
                  </a:lnTo>
                  <a:lnTo>
                    <a:pt x="1334" y="1114"/>
                  </a:lnTo>
                  <a:lnTo>
                    <a:pt x="1335" y="1114"/>
                  </a:lnTo>
                  <a:lnTo>
                    <a:pt x="1335" y="1114"/>
                  </a:lnTo>
                  <a:lnTo>
                    <a:pt x="1337" y="1114"/>
                  </a:lnTo>
                  <a:lnTo>
                    <a:pt x="1337" y="1113"/>
                  </a:lnTo>
                  <a:lnTo>
                    <a:pt x="1337" y="1113"/>
                  </a:lnTo>
                  <a:lnTo>
                    <a:pt x="1337" y="1113"/>
                  </a:lnTo>
                  <a:lnTo>
                    <a:pt x="1337" y="1113"/>
                  </a:lnTo>
                  <a:lnTo>
                    <a:pt x="1337" y="1113"/>
                  </a:lnTo>
                  <a:lnTo>
                    <a:pt x="1337" y="1113"/>
                  </a:lnTo>
                  <a:lnTo>
                    <a:pt x="1337" y="1110"/>
                  </a:lnTo>
                  <a:lnTo>
                    <a:pt x="1337" y="1110"/>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8" y="1106"/>
                  </a:lnTo>
                  <a:lnTo>
                    <a:pt x="1338" y="1106"/>
                  </a:lnTo>
                  <a:lnTo>
                    <a:pt x="1338" y="1106"/>
                  </a:lnTo>
                  <a:lnTo>
                    <a:pt x="1338" y="1106"/>
                  </a:lnTo>
                  <a:lnTo>
                    <a:pt x="1338" y="1106"/>
                  </a:lnTo>
                  <a:lnTo>
                    <a:pt x="1338" y="1106"/>
                  </a:lnTo>
                  <a:lnTo>
                    <a:pt x="1338" y="1106"/>
                  </a:lnTo>
                  <a:lnTo>
                    <a:pt x="1338" y="1106"/>
                  </a:lnTo>
                  <a:lnTo>
                    <a:pt x="1339" y="1106"/>
                  </a:lnTo>
                  <a:lnTo>
                    <a:pt x="1339" y="1106"/>
                  </a:lnTo>
                  <a:lnTo>
                    <a:pt x="1340" y="1106"/>
                  </a:lnTo>
                  <a:lnTo>
                    <a:pt x="1340" y="1106"/>
                  </a:lnTo>
                  <a:lnTo>
                    <a:pt x="1341" y="1106"/>
                  </a:lnTo>
                  <a:lnTo>
                    <a:pt x="1341" y="1106"/>
                  </a:lnTo>
                  <a:lnTo>
                    <a:pt x="1343" y="1106"/>
                  </a:lnTo>
                  <a:lnTo>
                    <a:pt x="1343" y="1106"/>
                  </a:lnTo>
                  <a:lnTo>
                    <a:pt x="1354" y="1106"/>
                  </a:lnTo>
                  <a:lnTo>
                    <a:pt x="1354" y="1106"/>
                  </a:lnTo>
                  <a:lnTo>
                    <a:pt x="1354" y="1106"/>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1"/>
                  </a:lnTo>
                  <a:lnTo>
                    <a:pt x="1354" y="1101"/>
                  </a:lnTo>
                  <a:lnTo>
                    <a:pt x="1354" y="899"/>
                  </a:lnTo>
                  <a:lnTo>
                    <a:pt x="1354" y="899"/>
                  </a:lnTo>
                  <a:lnTo>
                    <a:pt x="1354" y="1101"/>
                  </a:lnTo>
                  <a:lnTo>
                    <a:pt x="1354" y="1101"/>
                  </a:lnTo>
                  <a:lnTo>
                    <a:pt x="1354" y="899"/>
                  </a:lnTo>
                  <a:lnTo>
                    <a:pt x="1354" y="899"/>
                  </a:lnTo>
                  <a:lnTo>
                    <a:pt x="1354" y="1101"/>
                  </a:lnTo>
                  <a:lnTo>
                    <a:pt x="1354" y="1101"/>
                  </a:lnTo>
                  <a:lnTo>
                    <a:pt x="1354" y="1101"/>
                  </a:lnTo>
                  <a:lnTo>
                    <a:pt x="1354" y="1101"/>
                  </a:lnTo>
                  <a:lnTo>
                    <a:pt x="1354" y="1100"/>
                  </a:lnTo>
                  <a:lnTo>
                    <a:pt x="1354" y="1100"/>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5" y="1099"/>
                  </a:lnTo>
                  <a:lnTo>
                    <a:pt x="1355" y="1099"/>
                  </a:lnTo>
                  <a:lnTo>
                    <a:pt x="1355" y="1099"/>
                  </a:lnTo>
                  <a:lnTo>
                    <a:pt x="1355" y="1099"/>
                  </a:lnTo>
                  <a:lnTo>
                    <a:pt x="1356" y="1099"/>
                  </a:lnTo>
                  <a:lnTo>
                    <a:pt x="1356" y="1099"/>
                  </a:lnTo>
                  <a:lnTo>
                    <a:pt x="1356" y="1099"/>
                  </a:lnTo>
                  <a:lnTo>
                    <a:pt x="1356" y="1099"/>
                  </a:lnTo>
                  <a:lnTo>
                    <a:pt x="1359" y="1099"/>
                  </a:lnTo>
                  <a:lnTo>
                    <a:pt x="1359" y="899"/>
                  </a:lnTo>
                  <a:lnTo>
                    <a:pt x="1359" y="899"/>
                  </a:lnTo>
                  <a:lnTo>
                    <a:pt x="1359" y="899"/>
                  </a:lnTo>
                  <a:lnTo>
                    <a:pt x="1359" y="899"/>
                  </a:lnTo>
                  <a:lnTo>
                    <a:pt x="1359" y="899"/>
                  </a:lnTo>
                  <a:lnTo>
                    <a:pt x="1359" y="899"/>
                  </a:lnTo>
                  <a:lnTo>
                    <a:pt x="1359" y="899"/>
                  </a:lnTo>
                  <a:lnTo>
                    <a:pt x="1359" y="899"/>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60" y="1094"/>
                  </a:lnTo>
                  <a:lnTo>
                    <a:pt x="1360" y="1094"/>
                  </a:lnTo>
                  <a:lnTo>
                    <a:pt x="1361" y="1094"/>
                  </a:lnTo>
                  <a:lnTo>
                    <a:pt x="1361" y="1094"/>
                  </a:lnTo>
                  <a:lnTo>
                    <a:pt x="1363" y="1094"/>
                  </a:lnTo>
                  <a:lnTo>
                    <a:pt x="1363" y="1092"/>
                  </a:lnTo>
                  <a:lnTo>
                    <a:pt x="1363" y="1092"/>
                  </a:lnTo>
                  <a:lnTo>
                    <a:pt x="1363" y="1092"/>
                  </a:lnTo>
                  <a:lnTo>
                    <a:pt x="1364" y="1092"/>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5" y="1091"/>
                  </a:lnTo>
                  <a:lnTo>
                    <a:pt x="1365" y="1091"/>
                  </a:lnTo>
                  <a:lnTo>
                    <a:pt x="1365" y="1091"/>
                  </a:lnTo>
                  <a:lnTo>
                    <a:pt x="1365" y="1091"/>
                  </a:lnTo>
                  <a:lnTo>
                    <a:pt x="1365" y="1091"/>
                  </a:lnTo>
                  <a:lnTo>
                    <a:pt x="1365" y="1091"/>
                  </a:lnTo>
                  <a:lnTo>
                    <a:pt x="1365" y="1091"/>
                  </a:lnTo>
                  <a:lnTo>
                    <a:pt x="1365" y="1091"/>
                  </a:lnTo>
                  <a:lnTo>
                    <a:pt x="1366" y="1091"/>
                  </a:lnTo>
                  <a:lnTo>
                    <a:pt x="1366" y="1091"/>
                  </a:lnTo>
                  <a:lnTo>
                    <a:pt x="1366" y="1091"/>
                  </a:lnTo>
                  <a:lnTo>
                    <a:pt x="1366" y="899"/>
                  </a:lnTo>
                  <a:lnTo>
                    <a:pt x="1366" y="899"/>
                  </a:lnTo>
                  <a:lnTo>
                    <a:pt x="1366" y="899"/>
                  </a:lnTo>
                  <a:lnTo>
                    <a:pt x="1366" y="899"/>
                  </a:lnTo>
                  <a:lnTo>
                    <a:pt x="1366" y="899"/>
                  </a:lnTo>
                  <a:lnTo>
                    <a:pt x="1366" y="899"/>
                  </a:lnTo>
                  <a:lnTo>
                    <a:pt x="1366" y="1088"/>
                  </a:lnTo>
                  <a:lnTo>
                    <a:pt x="1366" y="1088"/>
                  </a:lnTo>
                  <a:lnTo>
                    <a:pt x="1366" y="1088"/>
                  </a:lnTo>
                  <a:lnTo>
                    <a:pt x="1366" y="1088"/>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7" y="1083"/>
                  </a:lnTo>
                  <a:lnTo>
                    <a:pt x="1367" y="1083"/>
                  </a:lnTo>
                  <a:lnTo>
                    <a:pt x="1368" y="1083"/>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9" y="1082"/>
                  </a:lnTo>
                  <a:lnTo>
                    <a:pt x="1369" y="1082"/>
                  </a:lnTo>
                  <a:lnTo>
                    <a:pt x="1369" y="1082"/>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77"/>
                  </a:lnTo>
                  <a:lnTo>
                    <a:pt x="1369" y="1077"/>
                  </a:lnTo>
                  <a:lnTo>
                    <a:pt x="1369" y="899"/>
                  </a:lnTo>
                  <a:lnTo>
                    <a:pt x="1369" y="899"/>
                  </a:lnTo>
                  <a:lnTo>
                    <a:pt x="1369" y="899"/>
                  </a:lnTo>
                  <a:lnTo>
                    <a:pt x="1369" y="899"/>
                  </a:lnTo>
                  <a:lnTo>
                    <a:pt x="1369" y="899"/>
                  </a:lnTo>
                  <a:lnTo>
                    <a:pt x="1369" y="899"/>
                  </a:lnTo>
                  <a:lnTo>
                    <a:pt x="1369" y="1076"/>
                  </a:lnTo>
                  <a:lnTo>
                    <a:pt x="1369" y="1076"/>
                  </a:lnTo>
                  <a:lnTo>
                    <a:pt x="1369" y="1074"/>
                  </a:lnTo>
                  <a:lnTo>
                    <a:pt x="1369" y="1074"/>
                  </a:lnTo>
                  <a:lnTo>
                    <a:pt x="1369" y="1074"/>
                  </a:lnTo>
                  <a:lnTo>
                    <a:pt x="1370" y="1074"/>
                  </a:lnTo>
                  <a:lnTo>
                    <a:pt x="1370" y="1074"/>
                  </a:lnTo>
                  <a:lnTo>
                    <a:pt x="1375" y="1074"/>
                  </a:lnTo>
                  <a:lnTo>
                    <a:pt x="1375" y="1074"/>
                  </a:lnTo>
                  <a:lnTo>
                    <a:pt x="1375" y="1074"/>
                  </a:lnTo>
                  <a:lnTo>
                    <a:pt x="1375" y="1073"/>
                  </a:lnTo>
                  <a:lnTo>
                    <a:pt x="1375" y="1073"/>
                  </a:lnTo>
                  <a:lnTo>
                    <a:pt x="1375" y="1072"/>
                  </a:lnTo>
                  <a:lnTo>
                    <a:pt x="1380" y="1072"/>
                  </a:lnTo>
                  <a:lnTo>
                    <a:pt x="1380" y="1069"/>
                  </a:lnTo>
                  <a:lnTo>
                    <a:pt x="1381" y="1069"/>
                  </a:lnTo>
                  <a:lnTo>
                    <a:pt x="1381" y="1069"/>
                  </a:lnTo>
                  <a:lnTo>
                    <a:pt x="1382" y="1069"/>
                  </a:lnTo>
                  <a:lnTo>
                    <a:pt x="1382" y="1069"/>
                  </a:lnTo>
                  <a:lnTo>
                    <a:pt x="1385" y="1069"/>
                  </a:lnTo>
                  <a:lnTo>
                    <a:pt x="1385" y="1068"/>
                  </a:lnTo>
                  <a:lnTo>
                    <a:pt x="1385" y="1068"/>
                  </a:lnTo>
                  <a:lnTo>
                    <a:pt x="1385" y="1064"/>
                  </a:lnTo>
                  <a:lnTo>
                    <a:pt x="1385" y="1064"/>
                  </a:lnTo>
                  <a:lnTo>
                    <a:pt x="1385" y="1064"/>
                  </a:lnTo>
                  <a:lnTo>
                    <a:pt x="1386" y="1064"/>
                  </a:lnTo>
                  <a:lnTo>
                    <a:pt x="1386" y="1064"/>
                  </a:lnTo>
                  <a:lnTo>
                    <a:pt x="1387" y="1064"/>
                  </a:lnTo>
                  <a:lnTo>
                    <a:pt x="1387" y="1064"/>
                  </a:lnTo>
                  <a:lnTo>
                    <a:pt x="1387" y="1064"/>
                  </a:lnTo>
                  <a:lnTo>
                    <a:pt x="1387" y="1064"/>
                  </a:lnTo>
                  <a:lnTo>
                    <a:pt x="1387" y="1064"/>
                  </a:lnTo>
                  <a:lnTo>
                    <a:pt x="1387" y="1064"/>
                  </a:lnTo>
                  <a:lnTo>
                    <a:pt x="1387" y="1064"/>
                  </a:lnTo>
                  <a:lnTo>
                    <a:pt x="1387" y="1064"/>
                  </a:lnTo>
                  <a:lnTo>
                    <a:pt x="1388" y="1064"/>
                  </a:lnTo>
                  <a:lnTo>
                    <a:pt x="1388" y="1064"/>
                  </a:lnTo>
                  <a:lnTo>
                    <a:pt x="1388" y="1064"/>
                  </a:lnTo>
                  <a:lnTo>
                    <a:pt x="1388" y="1063"/>
                  </a:lnTo>
                  <a:lnTo>
                    <a:pt x="1388" y="1063"/>
                  </a:lnTo>
                  <a:lnTo>
                    <a:pt x="1388" y="1063"/>
                  </a:lnTo>
                  <a:lnTo>
                    <a:pt x="1388" y="1063"/>
                  </a:lnTo>
                  <a:lnTo>
                    <a:pt x="1388" y="1062"/>
                  </a:lnTo>
                  <a:lnTo>
                    <a:pt x="1388" y="1062"/>
                  </a:lnTo>
                  <a:lnTo>
                    <a:pt x="1388" y="1061"/>
                  </a:lnTo>
                  <a:lnTo>
                    <a:pt x="1388" y="1061"/>
                  </a:lnTo>
                  <a:lnTo>
                    <a:pt x="1388" y="1061"/>
                  </a:lnTo>
                  <a:lnTo>
                    <a:pt x="1389" y="1061"/>
                  </a:lnTo>
                  <a:lnTo>
                    <a:pt x="1389" y="1061"/>
                  </a:lnTo>
                  <a:lnTo>
                    <a:pt x="1389" y="1061"/>
                  </a:lnTo>
                  <a:lnTo>
                    <a:pt x="1389" y="1061"/>
                  </a:lnTo>
                  <a:lnTo>
                    <a:pt x="1390" y="1061"/>
                  </a:lnTo>
                  <a:lnTo>
                    <a:pt x="1390" y="1060"/>
                  </a:lnTo>
                  <a:lnTo>
                    <a:pt x="1390" y="1060"/>
                  </a:lnTo>
                  <a:lnTo>
                    <a:pt x="1390" y="1060"/>
                  </a:lnTo>
                  <a:lnTo>
                    <a:pt x="1390" y="1060"/>
                  </a:lnTo>
                  <a:lnTo>
                    <a:pt x="1390" y="1060"/>
                  </a:lnTo>
                  <a:lnTo>
                    <a:pt x="1390" y="1060"/>
                  </a:lnTo>
                  <a:lnTo>
                    <a:pt x="1390" y="1060"/>
                  </a:lnTo>
                  <a:lnTo>
                    <a:pt x="1390" y="1060"/>
                  </a:lnTo>
                  <a:lnTo>
                    <a:pt x="1390"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2" y="1060"/>
                  </a:lnTo>
                  <a:lnTo>
                    <a:pt x="1392" y="1060"/>
                  </a:lnTo>
                  <a:lnTo>
                    <a:pt x="1396" y="1060"/>
                  </a:lnTo>
                  <a:lnTo>
                    <a:pt x="1396" y="1059"/>
                  </a:lnTo>
                  <a:lnTo>
                    <a:pt x="1396" y="1059"/>
                  </a:lnTo>
                  <a:lnTo>
                    <a:pt x="1396" y="1059"/>
                  </a:lnTo>
                  <a:lnTo>
                    <a:pt x="1397" y="1059"/>
                  </a:lnTo>
                  <a:lnTo>
                    <a:pt x="1397" y="1059"/>
                  </a:lnTo>
                  <a:lnTo>
                    <a:pt x="1399" y="1059"/>
                  </a:lnTo>
                  <a:lnTo>
                    <a:pt x="1399" y="1059"/>
                  </a:lnTo>
                  <a:lnTo>
                    <a:pt x="1399" y="1059"/>
                  </a:lnTo>
                  <a:lnTo>
                    <a:pt x="1399" y="1057"/>
                  </a:lnTo>
                  <a:lnTo>
                    <a:pt x="1399" y="1057"/>
                  </a:lnTo>
                  <a:lnTo>
                    <a:pt x="1399" y="1056"/>
                  </a:lnTo>
                  <a:lnTo>
                    <a:pt x="1399" y="1056"/>
                  </a:lnTo>
                  <a:lnTo>
                    <a:pt x="1399" y="1056"/>
                  </a:lnTo>
                  <a:lnTo>
                    <a:pt x="1403" y="1056"/>
                  </a:lnTo>
                  <a:lnTo>
                    <a:pt x="1403" y="1056"/>
                  </a:lnTo>
                  <a:lnTo>
                    <a:pt x="1403" y="1056"/>
                  </a:lnTo>
                  <a:lnTo>
                    <a:pt x="1403" y="1054"/>
                  </a:lnTo>
                  <a:lnTo>
                    <a:pt x="1404" y="1054"/>
                  </a:lnTo>
                  <a:lnTo>
                    <a:pt x="1404" y="1054"/>
                  </a:lnTo>
                  <a:lnTo>
                    <a:pt x="1404" y="1054"/>
                  </a:lnTo>
                  <a:lnTo>
                    <a:pt x="1404" y="1054"/>
                  </a:lnTo>
                  <a:lnTo>
                    <a:pt x="1404" y="1054"/>
                  </a:lnTo>
                  <a:lnTo>
                    <a:pt x="1404" y="1054"/>
                  </a:lnTo>
                  <a:lnTo>
                    <a:pt x="1404" y="1054"/>
                  </a:lnTo>
                  <a:lnTo>
                    <a:pt x="1404" y="1054"/>
                  </a:lnTo>
                  <a:lnTo>
                    <a:pt x="1404" y="1054"/>
                  </a:lnTo>
                  <a:lnTo>
                    <a:pt x="1404" y="1053"/>
                  </a:lnTo>
                  <a:lnTo>
                    <a:pt x="1404" y="1053"/>
                  </a:lnTo>
                  <a:lnTo>
                    <a:pt x="1404" y="1053"/>
                  </a:lnTo>
                  <a:lnTo>
                    <a:pt x="1404" y="1053"/>
                  </a:lnTo>
                  <a:lnTo>
                    <a:pt x="1404" y="1053"/>
                  </a:lnTo>
                  <a:lnTo>
                    <a:pt x="1404" y="1053"/>
                  </a:lnTo>
                  <a:lnTo>
                    <a:pt x="1404" y="1053"/>
                  </a:lnTo>
                  <a:lnTo>
                    <a:pt x="1404" y="1053"/>
                  </a:lnTo>
                  <a:lnTo>
                    <a:pt x="1404"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6" y="1053"/>
                  </a:lnTo>
                  <a:lnTo>
                    <a:pt x="1406" y="1053"/>
                  </a:lnTo>
                  <a:lnTo>
                    <a:pt x="1406" y="1053"/>
                  </a:lnTo>
                  <a:lnTo>
                    <a:pt x="1406" y="1053"/>
                  </a:lnTo>
                  <a:lnTo>
                    <a:pt x="1407" y="1053"/>
                  </a:lnTo>
                  <a:lnTo>
                    <a:pt x="1407" y="1053"/>
                  </a:lnTo>
                  <a:lnTo>
                    <a:pt x="1408" y="1053"/>
                  </a:lnTo>
                  <a:lnTo>
                    <a:pt x="1408" y="1053"/>
                  </a:lnTo>
                  <a:lnTo>
                    <a:pt x="1408" y="1053"/>
                  </a:lnTo>
                  <a:lnTo>
                    <a:pt x="1408" y="1053"/>
                  </a:lnTo>
                  <a:lnTo>
                    <a:pt x="1408" y="1053"/>
                  </a:lnTo>
                  <a:lnTo>
                    <a:pt x="1408" y="1052"/>
                  </a:lnTo>
                  <a:lnTo>
                    <a:pt x="1408" y="1052"/>
                  </a:lnTo>
                  <a:lnTo>
                    <a:pt x="1408" y="1050"/>
                  </a:lnTo>
                  <a:lnTo>
                    <a:pt x="1408" y="1050"/>
                  </a:lnTo>
                  <a:lnTo>
                    <a:pt x="1408" y="1050"/>
                  </a:lnTo>
                  <a:lnTo>
                    <a:pt x="1408" y="1050"/>
                  </a:lnTo>
                  <a:lnTo>
                    <a:pt x="1408" y="1049"/>
                  </a:lnTo>
                  <a:lnTo>
                    <a:pt x="1408" y="1049"/>
                  </a:lnTo>
                  <a:lnTo>
                    <a:pt x="1408" y="1048"/>
                  </a:lnTo>
                  <a:lnTo>
                    <a:pt x="1408" y="1048"/>
                  </a:lnTo>
                  <a:lnTo>
                    <a:pt x="1408" y="1048"/>
                  </a:lnTo>
                  <a:lnTo>
                    <a:pt x="1408" y="1048"/>
                  </a:lnTo>
                  <a:lnTo>
                    <a:pt x="1408" y="1048"/>
                  </a:lnTo>
                  <a:lnTo>
                    <a:pt x="1408" y="1048"/>
                  </a:lnTo>
                  <a:lnTo>
                    <a:pt x="1408" y="1048"/>
                  </a:lnTo>
                  <a:lnTo>
                    <a:pt x="1408" y="1048"/>
                  </a:lnTo>
                  <a:lnTo>
                    <a:pt x="1408" y="1048"/>
                  </a:lnTo>
                  <a:lnTo>
                    <a:pt x="1408" y="1048"/>
                  </a:lnTo>
                  <a:lnTo>
                    <a:pt x="1408" y="1047"/>
                  </a:lnTo>
                  <a:lnTo>
                    <a:pt x="1410" y="1047"/>
                  </a:lnTo>
                  <a:lnTo>
                    <a:pt x="1410" y="1046"/>
                  </a:lnTo>
                  <a:lnTo>
                    <a:pt x="1410" y="1046"/>
                  </a:lnTo>
                  <a:lnTo>
                    <a:pt x="1410" y="1046"/>
                  </a:lnTo>
                  <a:lnTo>
                    <a:pt x="1410" y="1046"/>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3" y="1044"/>
                  </a:lnTo>
                  <a:lnTo>
                    <a:pt x="1413" y="1043"/>
                  </a:lnTo>
                  <a:lnTo>
                    <a:pt x="1413" y="1043"/>
                  </a:lnTo>
                  <a:lnTo>
                    <a:pt x="1413" y="1043"/>
                  </a:lnTo>
                  <a:lnTo>
                    <a:pt x="1413" y="1043"/>
                  </a:lnTo>
                  <a:lnTo>
                    <a:pt x="1413" y="1043"/>
                  </a:lnTo>
                  <a:lnTo>
                    <a:pt x="1414" y="1043"/>
                  </a:lnTo>
                  <a:lnTo>
                    <a:pt x="1414" y="1043"/>
                  </a:lnTo>
                  <a:lnTo>
                    <a:pt x="1421" y="1043"/>
                  </a:lnTo>
                  <a:lnTo>
                    <a:pt x="1421" y="1042"/>
                  </a:lnTo>
                  <a:lnTo>
                    <a:pt x="1422" y="1042"/>
                  </a:lnTo>
                  <a:lnTo>
                    <a:pt x="1422" y="1042"/>
                  </a:lnTo>
                  <a:lnTo>
                    <a:pt x="1423" y="1042"/>
                  </a:lnTo>
                  <a:lnTo>
                    <a:pt x="1423" y="1042"/>
                  </a:lnTo>
                  <a:lnTo>
                    <a:pt x="1425" y="1042"/>
                  </a:lnTo>
                  <a:lnTo>
                    <a:pt x="1425" y="1042"/>
                  </a:lnTo>
                  <a:lnTo>
                    <a:pt x="1432" y="1042"/>
                  </a:lnTo>
                  <a:lnTo>
                    <a:pt x="1432" y="1042"/>
                  </a:lnTo>
                  <a:lnTo>
                    <a:pt x="1432" y="1042"/>
                  </a:lnTo>
                  <a:lnTo>
                    <a:pt x="1432" y="1042"/>
                  </a:lnTo>
                  <a:lnTo>
                    <a:pt x="1432" y="1042"/>
                  </a:lnTo>
                  <a:lnTo>
                    <a:pt x="1432" y="1042"/>
                  </a:lnTo>
                  <a:lnTo>
                    <a:pt x="1434" y="1042"/>
                  </a:lnTo>
                  <a:lnTo>
                    <a:pt x="1434" y="1041"/>
                  </a:lnTo>
                  <a:lnTo>
                    <a:pt x="1434" y="1041"/>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6" y="1040"/>
                  </a:lnTo>
                  <a:lnTo>
                    <a:pt x="1436" y="1040"/>
                  </a:lnTo>
                  <a:lnTo>
                    <a:pt x="1437" y="1040"/>
                  </a:lnTo>
                  <a:lnTo>
                    <a:pt x="1437" y="1040"/>
                  </a:lnTo>
                  <a:lnTo>
                    <a:pt x="1438" y="1040"/>
                  </a:lnTo>
                  <a:lnTo>
                    <a:pt x="1438" y="1039"/>
                  </a:lnTo>
                  <a:lnTo>
                    <a:pt x="1438" y="1039"/>
                  </a:lnTo>
                  <a:lnTo>
                    <a:pt x="1438" y="1039"/>
                  </a:lnTo>
                  <a:lnTo>
                    <a:pt x="1438" y="1039"/>
                  </a:lnTo>
                  <a:lnTo>
                    <a:pt x="1438" y="1038"/>
                  </a:lnTo>
                  <a:lnTo>
                    <a:pt x="1438" y="1038"/>
                  </a:lnTo>
                  <a:lnTo>
                    <a:pt x="1438" y="1038"/>
                  </a:lnTo>
                  <a:lnTo>
                    <a:pt x="1439" y="1038"/>
                  </a:lnTo>
                  <a:lnTo>
                    <a:pt x="1439" y="1038"/>
                  </a:lnTo>
                  <a:lnTo>
                    <a:pt x="1441" y="1038"/>
                  </a:lnTo>
                  <a:lnTo>
                    <a:pt x="1441" y="1038"/>
                  </a:lnTo>
                  <a:lnTo>
                    <a:pt x="1453" y="1038"/>
                  </a:lnTo>
                  <a:lnTo>
                    <a:pt x="1453" y="1038"/>
                  </a:lnTo>
                  <a:lnTo>
                    <a:pt x="1453" y="1038"/>
                  </a:lnTo>
                  <a:lnTo>
                    <a:pt x="1453" y="1037"/>
                  </a:lnTo>
                  <a:lnTo>
                    <a:pt x="1453" y="1037"/>
                  </a:lnTo>
                  <a:lnTo>
                    <a:pt x="1453" y="1037"/>
                  </a:lnTo>
                  <a:lnTo>
                    <a:pt x="1454" y="1037"/>
                  </a:lnTo>
                  <a:lnTo>
                    <a:pt x="1454" y="1036"/>
                  </a:lnTo>
                  <a:lnTo>
                    <a:pt x="1455" y="1036"/>
                  </a:lnTo>
                  <a:lnTo>
                    <a:pt x="1455" y="899"/>
                  </a:lnTo>
                  <a:lnTo>
                    <a:pt x="1455" y="899"/>
                  </a:lnTo>
                  <a:lnTo>
                    <a:pt x="1455" y="899"/>
                  </a:lnTo>
                  <a:lnTo>
                    <a:pt x="1455" y="899"/>
                  </a:lnTo>
                  <a:lnTo>
                    <a:pt x="1455" y="1036"/>
                  </a:lnTo>
                  <a:lnTo>
                    <a:pt x="1455" y="1036"/>
                  </a:lnTo>
                  <a:lnTo>
                    <a:pt x="1455" y="1036"/>
                  </a:lnTo>
                  <a:lnTo>
                    <a:pt x="1456" y="1036"/>
                  </a:lnTo>
                  <a:lnTo>
                    <a:pt x="1456" y="1036"/>
                  </a:lnTo>
                  <a:lnTo>
                    <a:pt x="1457" y="1036"/>
                  </a:lnTo>
                  <a:lnTo>
                    <a:pt x="1457" y="1035"/>
                  </a:lnTo>
                  <a:lnTo>
                    <a:pt x="1457" y="1035"/>
                  </a:lnTo>
                  <a:lnTo>
                    <a:pt x="1457" y="1035"/>
                  </a:lnTo>
                  <a:lnTo>
                    <a:pt x="1474" y="1035"/>
                  </a:lnTo>
                  <a:lnTo>
                    <a:pt x="1474" y="1034"/>
                  </a:lnTo>
                  <a:lnTo>
                    <a:pt x="1474" y="1034"/>
                  </a:lnTo>
                  <a:lnTo>
                    <a:pt x="1474" y="1034"/>
                  </a:lnTo>
                  <a:lnTo>
                    <a:pt x="1474" y="1034"/>
                  </a:lnTo>
                  <a:lnTo>
                    <a:pt x="1474" y="1033"/>
                  </a:lnTo>
                  <a:lnTo>
                    <a:pt x="1475" y="1033"/>
                  </a:lnTo>
                  <a:lnTo>
                    <a:pt x="1475" y="1033"/>
                  </a:lnTo>
                  <a:lnTo>
                    <a:pt x="1475" y="1033"/>
                  </a:lnTo>
                  <a:lnTo>
                    <a:pt x="1475" y="1032"/>
                  </a:lnTo>
                  <a:lnTo>
                    <a:pt x="1475" y="1032"/>
                  </a:lnTo>
                  <a:lnTo>
                    <a:pt x="1475" y="1032"/>
                  </a:lnTo>
                  <a:lnTo>
                    <a:pt x="1476" y="1032"/>
                  </a:lnTo>
                  <a:lnTo>
                    <a:pt x="1476" y="1032"/>
                  </a:lnTo>
                  <a:lnTo>
                    <a:pt x="1476" y="1032"/>
                  </a:lnTo>
                  <a:lnTo>
                    <a:pt x="1476" y="1031"/>
                  </a:lnTo>
                  <a:lnTo>
                    <a:pt x="1478" y="1031"/>
                  </a:lnTo>
                  <a:lnTo>
                    <a:pt x="1478" y="1029"/>
                  </a:lnTo>
                  <a:lnTo>
                    <a:pt x="1478" y="1029"/>
                  </a:lnTo>
                  <a:lnTo>
                    <a:pt x="1478" y="1029"/>
                  </a:lnTo>
                  <a:lnTo>
                    <a:pt x="1478" y="1029"/>
                  </a:lnTo>
                  <a:lnTo>
                    <a:pt x="1478" y="1029"/>
                  </a:lnTo>
                  <a:lnTo>
                    <a:pt x="1478" y="1029"/>
                  </a:lnTo>
                  <a:lnTo>
                    <a:pt x="1478" y="1029"/>
                  </a:lnTo>
                  <a:lnTo>
                    <a:pt x="1478" y="1029"/>
                  </a:lnTo>
                  <a:lnTo>
                    <a:pt x="1478" y="1028"/>
                  </a:lnTo>
                  <a:lnTo>
                    <a:pt x="1479" y="1028"/>
                  </a:lnTo>
                  <a:lnTo>
                    <a:pt x="1479" y="1027"/>
                  </a:lnTo>
                  <a:lnTo>
                    <a:pt x="1482" y="1027"/>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3" y="1026"/>
                  </a:lnTo>
                  <a:lnTo>
                    <a:pt x="1483" y="1026"/>
                  </a:lnTo>
                  <a:lnTo>
                    <a:pt x="1483" y="1026"/>
                  </a:lnTo>
                  <a:lnTo>
                    <a:pt x="1483" y="1026"/>
                  </a:lnTo>
                  <a:lnTo>
                    <a:pt x="1483" y="1026"/>
                  </a:lnTo>
                  <a:lnTo>
                    <a:pt x="1483" y="1025"/>
                  </a:lnTo>
                  <a:lnTo>
                    <a:pt x="1483" y="1025"/>
                  </a:lnTo>
                  <a:lnTo>
                    <a:pt x="1483" y="1024"/>
                  </a:lnTo>
                  <a:lnTo>
                    <a:pt x="1483" y="1024"/>
                  </a:lnTo>
                  <a:lnTo>
                    <a:pt x="1483" y="1024"/>
                  </a:lnTo>
                  <a:lnTo>
                    <a:pt x="1484" y="1024"/>
                  </a:lnTo>
                  <a:lnTo>
                    <a:pt x="1484" y="1021"/>
                  </a:lnTo>
                  <a:lnTo>
                    <a:pt x="1484" y="1021"/>
                  </a:lnTo>
                  <a:lnTo>
                    <a:pt x="1484" y="1020"/>
                  </a:lnTo>
                  <a:lnTo>
                    <a:pt x="1484" y="1020"/>
                  </a:lnTo>
                  <a:lnTo>
                    <a:pt x="1484" y="1020"/>
                  </a:lnTo>
                  <a:lnTo>
                    <a:pt x="1484" y="1020"/>
                  </a:lnTo>
                  <a:lnTo>
                    <a:pt x="1484" y="1020"/>
                  </a:lnTo>
                  <a:lnTo>
                    <a:pt x="1484" y="1020"/>
                  </a:lnTo>
                  <a:lnTo>
                    <a:pt x="1484" y="1019"/>
                  </a:lnTo>
                  <a:lnTo>
                    <a:pt x="1484" y="1019"/>
                  </a:lnTo>
                  <a:lnTo>
                    <a:pt x="1484" y="1017"/>
                  </a:lnTo>
                  <a:lnTo>
                    <a:pt x="1484" y="1017"/>
                  </a:lnTo>
                  <a:lnTo>
                    <a:pt x="1484" y="1017"/>
                  </a:lnTo>
                  <a:lnTo>
                    <a:pt x="1484" y="1017"/>
                  </a:lnTo>
                  <a:lnTo>
                    <a:pt x="1484" y="1017"/>
                  </a:lnTo>
                  <a:lnTo>
                    <a:pt x="1485" y="1017"/>
                  </a:lnTo>
                  <a:lnTo>
                    <a:pt x="1485" y="1016"/>
                  </a:lnTo>
                  <a:lnTo>
                    <a:pt x="1485" y="1016"/>
                  </a:lnTo>
                  <a:lnTo>
                    <a:pt x="1485" y="1016"/>
                  </a:lnTo>
                  <a:lnTo>
                    <a:pt x="1485" y="1016"/>
                  </a:lnTo>
                  <a:lnTo>
                    <a:pt x="1485" y="1014"/>
                  </a:lnTo>
                  <a:lnTo>
                    <a:pt x="1486" y="1014"/>
                  </a:lnTo>
                  <a:lnTo>
                    <a:pt x="1486" y="1014"/>
                  </a:lnTo>
                  <a:lnTo>
                    <a:pt x="1487" y="1014"/>
                  </a:lnTo>
                  <a:lnTo>
                    <a:pt x="1487" y="1014"/>
                  </a:lnTo>
                  <a:lnTo>
                    <a:pt x="1489" y="1014"/>
                  </a:lnTo>
                  <a:lnTo>
                    <a:pt x="1489" y="1014"/>
                  </a:lnTo>
                  <a:lnTo>
                    <a:pt x="1495" y="1014"/>
                  </a:lnTo>
                  <a:lnTo>
                    <a:pt x="1495" y="1012"/>
                  </a:lnTo>
                  <a:lnTo>
                    <a:pt x="1507" y="1012"/>
                  </a:lnTo>
                  <a:lnTo>
                    <a:pt x="1507" y="1012"/>
                  </a:lnTo>
                  <a:lnTo>
                    <a:pt x="1535" y="1012"/>
                  </a:lnTo>
                  <a:lnTo>
                    <a:pt x="1535" y="1011"/>
                  </a:lnTo>
                  <a:lnTo>
                    <a:pt x="1535" y="1011"/>
                  </a:lnTo>
                  <a:lnTo>
                    <a:pt x="1535" y="1011"/>
                  </a:lnTo>
                  <a:lnTo>
                    <a:pt x="1535" y="1011"/>
                  </a:lnTo>
                  <a:lnTo>
                    <a:pt x="1535" y="1011"/>
                  </a:lnTo>
                  <a:lnTo>
                    <a:pt x="1536" y="1011"/>
                  </a:lnTo>
                  <a:lnTo>
                    <a:pt x="1536" y="1011"/>
                  </a:lnTo>
                  <a:lnTo>
                    <a:pt x="1536" y="1011"/>
                  </a:lnTo>
                  <a:lnTo>
                    <a:pt x="1536" y="1011"/>
                  </a:lnTo>
                  <a:lnTo>
                    <a:pt x="1537" y="1011"/>
                  </a:lnTo>
                  <a:lnTo>
                    <a:pt x="1537" y="1011"/>
                  </a:lnTo>
                  <a:lnTo>
                    <a:pt x="1538" y="1011"/>
                  </a:lnTo>
                  <a:lnTo>
                    <a:pt x="1538" y="1011"/>
                  </a:lnTo>
                  <a:lnTo>
                    <a:pt x="1539" y="1011"/>
                  </a:lnTo>
                  <a:lnTo>
                    <a:pt x="1539" y="1011"/>
                  </a:lnTo>
                  <a:lnTo>
                    <a:pt x="1541" y="1011"/>
                  </a:lnTo>
                  <a:lnTo>
                    <a:pt x="1541" y="1011"/>
                  </a:lnTo>
                  <a:lnTo>
                    <a:pt x="1544" y="1011"/>
                  </a:lnTo>
                  <a:lnTo>
                    <a:pt x="1544" y="1011"/>
                  </a:lnTo>
                  <a:lnTo>
                    <a:pt x="1549" y="1011"/>
                  </a:lnTo>
                  <a:lnTo>
                    <a:pt x="1549" y="1011"/>
                  </a:lnTo>
                  <a:lnTo>
                    <a:pt x="1558" y="1011"/>
                  </a:lnTo>
                  <a:lnTo>
                    <a:pt x="1558" y="1011"/>
                  </a:lnTo>
                  <a:lnTo>
                    <a:pt x="1576" y="1011"/>
                  </a:lnTo>
                  <a:lnTo>
                    <a:pt x="1576" y="1011"/>
                  </a:lnTo>
                  <a:lnTo>
                    <a:pt x="1626" y="1011"/>
                  </a:lnTo>
                  <a:lnTo>
                    <a:pt x="1626" y="1010"/>
                  </a:lnTo>
                  <a:lnTo>
                    <a:pt x="1628" y="1010"/>
                  </a:lnTo>
                  <a:lnTo>
                    <a:pt x="1628" y="1010"/>
                  </a:lnTo>
                  <a:lnTo>
                    <a:pt x="1631" y="1010"/>
                  </a:lnTo>
                  <a:lnTo>
                    <a:pt x="1631" y="1010"/>
                  </a:lnTo>
                  <a:lnTo>
                    <a:pt x="1637" y="1010"/>
                  </a:lnTo>
                  <a:lnTo>
                    <a:pt x="1637" y="1010"/>
                  </a:lnTo>
                  <a:lnTo>
                    <a:pt x="1679" y="1010"/>
                  </a:lnTo>
                  <a:lnTo>
                    <a:pt x="1679" y="1010"/>
                  </a:lnTo>
                  <a:lnTo>
                    <a:pt x="1679" y="1010"/>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81" y="1007"/>
                  </a:lnTo>
                  <a:lnTo>
                    <a:pt x="1681" y="1007"/>
                  </a:lnTo>
                  <a:lnTo>
                    <a:pt x="1683" y="1007"/>
                  </a:lnTo>
                  <a:lnTo>
                    <a:pt x="1683" y="1007"/>
                  </a:lnTo>
                  <a:lnTo>
                    <a:pt x="1687" y="1007"/>
                  </a:lnTo>
                  <a:lnTo>
                    <a:pt x="1687" y="1007"/>
                  </a:lnTo>
                  <a:lnTo>
                    <a:pt x="1695" y="1007"/>
                  </a:lnTo>
                  <a:lnTo>
                    <a:pt x="1695" y="1006"/>
                  </a:lnTo>
                  <a:lnTo>
                    <a:pt x="1695" y="1006"/>
                  </a:lnTo>
                  <a:lnTo>
                    <a:pt x="1695" y="1006"/>
                  </a:lnTo>
                  <a:lnTo>
                    <a:pt x="1698" y="1006"/>
                  </a:lnTo>
                  <a:lnTo>
                    <a:pt x="1698" y="1005"/>
                  </a:lnTo>
                  <a:lnTo>
                    <a:pt x="1698" y="1005"/>
                  </a:lnTo>
                  <a:lnTo>
                    <a:pt x="1698" y="1005"/>
                  </a:lnTo>
                  <a:lnTo>
                    <a:pt x="1699" y="1005"/>
                  </a:lnTo>
                  <a:lnTo>
                    <a:pt x="1699" y="1004"/>
                  </a:lnTo>
                  <a:lnTo>
                    <a:pt x="1699" y="1004"/>
                  </a:lnTo>
                  <a:lnTo>
                    <a:pt x="1699" y="1004"/>
                  </a:lnTo>
                  <a:lnTo>
                    <a:pt x="1699" y="1004"/>
                  </a:lnTo>
                  <a:lnTo>
                    <a:pt x="1699" y="1003"/>
                  </a:lnTo>
                  <a:lnTo>
                    <a:pt x="1699" y="1003"/>
                  </a:lnTo>
                  <a:lnTo>
                    <a:pt x="1699" y="999"/>
                  </a:lnTo>
                  <a:lnTo>
                    <a:pt x="1699" y="999"/>
                  </a:lnTo>
                  <a:lnTo>
                    <a:pt x="1699" y="999"/>
                  </a:lnTo>
                  <a:lnTo>
                    <a:pt x="1699" y="999"/>
                  </a:lnTo>
                  <a:lnTo>
                    <a:pt x="1699" y="999"/>
                  </a:lnTo>
                  <a:lnTo>
                    <a:pt x="1699" y="999"/>
                  </a:lnTo>
                  <a:lnTo>
                    <a:pt x="1699" y="998"/>
                  </a:lnTo>
                  <a:lnTo>
                    <a:pt x="1699" y="998"/>
                  </a:lnTo>
                  <a:lnTo>
                    <a:pt x="1699" y="997"/>
                  </a:lnTo>
                  <a:lnTo>
                    <a:pt x="1700" y="997"/>
                  </a:lnTo>
                  <a:lnTo>
                    <a:pt x="1700" y="996"/>
                  </a:lnTo>
                  <a:lnTo>
                    <a:pt x="1700" y="996"/>
                  </a:lnTo>
                  <a:lnTo>
                    <a:pt x="1700" y="996"/>
                  </a:lnTo>
                  <a:lnTo>
                    <a:pt x="1700" y="996"/>
                  </a:lnTo>
                  <a:lnTo>
                    <a:pt x="1700" y="996"/>
                  </a:lnTo>
                  <a:lnTo>
                    <a:pt x="1700" y="996"/>
                  </a:lnTo>
                  <a:lnTo>
                    <a:pt x="1700" y="996"/>
                  </a:lnTo>
                  <a:lnTo>
                    <a:pt x="1702" y="996"/>
                  </a:lnTo>
                  <a:lnTo>
                    <a:pt x="1702" y="993"/>
                  </a:lnTo>
                  <a:lnTo>
                    <a:pt x="1702" y="993"/>
                  </a:lnTo>
                  <a:lnTo>
                    <a:pt x="1702" y="993"/>
                  </a:lnTo>
                  <a:lnTo>
                    <a:pt x="1702" y="993"/>
                  </a:lnTo>
                  <a:lnTo>
                    <a:pt x="1702" y="993"/>
                  </a:lnTo>
                  <a:lnTo>
                    <a:pt x="1702" y="993"/>
                  </a:lnTo>
                  <a:lnTo>
                    <a:pt x="1702" y="993"/>
                  </a:lnTo>
                  <a:lnTo>
                    <a:pt x="1702" y="993"/>
                  </a:lnTo>
                  <a:lnTo>
                    <a:pt x="1702" y="993"/>
                  </a:lnTo>
                  <a:lnTo>
                    <a:pt x="1703" y="993"/>
                  </a:lnTo>
                  <a:lnTo>
                    <a:pt x="1703" y="993"/>
                  </a:lnTo>
                  <a:lnTo>
                    <a:pt x="1703" y="993"/>
                  </a:lnTo>
                  <a:lnTo>
                    <a:pt x="1703" y="993"/>
                  </a:lnTo>
                  <a:lnTo>
                    <a:pt x="1706" y="993"/>
                  </a:lnTo>
                  <a:lnTo>
                    <a:pt x="1706" y="992"/>
                  </a:lnTo>
                  <a:lnTo>
                    <a:pt x="1706" y="992"/>
                  </a:lnTo>
                  <a:lnTo>
                    <a:pt x="1706" y="992"/>
                  </a:lnTo>
                  <a:lnTo>
                    <a:pt x="1737" y="992"/>
                  </a:lnTo>
                  <a:lnTo>
                    <a:pt x="1737" y="992"/>
                  </a:lnTo>
                  <a:lnTo>
                    <a:pt x="1799" y="992"/>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800" y="987"/>
                  </a:lnTo>
                  <a:lnTo>
                    <a:pt x="1800" y="987"/>
                  </a:lnTo>
                  <a:lnTo>
                    <a:pt x="1800" y="987"/>
                  </a:lnTo>
                  <a:lnTo>
                    <a:pt x="1800" y="899"/>
                  </a:lnTo>
                  <a:lnTo>
                    <a:pt x="1800" y="899"/>
                  </a:lnTo>
                  <a:lnTo>
                    <a:pt x="1800" y="899"/>
                  </a:lnTo>
                  <a:lnTo>
                    <a:pt x="1800" y="899"/>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1" y="976"/>
                  </a:lnTo>
                  <a:lnTo>
                    <a:pt x="1801" y="976"/>
                  </a:lnTo>
                  <a:lnTo>
                    <a:pt x="1801" y="976"/>
                  </a:lnTo>
                  <a:lnTo>
                    <a:pt x="1801" y="976"/>
                  </a:lnTo>
                  <a:lnTo>
                    <a:pt x="1801" y="976"/>
                  </a:lnTo>
                  <a:lnTo>
                    <a:pt x="1801" y="899"/>
                  </a:lnTo>
                  <a:lnTo>
                    <a:pt x="1801" y="899"/>
                  </a:lnTo>
                  <a:lnTo>
                    <a:pt x="1801" y="899"/>
                  </a:lnTo>
                  <a:lnTo>
                    <a:pt x="1801" y="899"/>
                  </a:lnTo>
                  <a:lnTo>
                    <a:pt x="1801" y="975"/>
                  </a:lnTo>
                  <a:lnTo>
                    <a:pt x="1801" y="975"/>
                  </a:lnTo>
                  <a:lnTo>
                    <a:pt x="1801" y="899"/>
                  </a:lnTo>
                  <a:lnTo>
                    <a:pt x="1802" y="899"/>
                  </a:lnTo>
                  <a:lnTo>
                    <a:pt x="1802" y="899"/>
                  </a:lnTo>
                  <a:lnTo>
                    <a:pt x="1802" y="899"/>
                  </a:lnTo>
                  <a:lnTo>
                    <a:pt x="1802" y="975"/>
                  </a:lnTo>
                  <a:lnTo>
                    <a:pt x="1803" y="975"/>
                  </a:lnTo>
                  <a:lnTo>
                    <a:pt x="1803" y="899"/>
                  </a:lnTo>
                  <a:lnTo>
                    <a:pt x="1804" y="899"/>
                  </a:lnTo>
                  <a:lnTo>
                    <a:pt x="1804" y="975"/>
                  </a:lnTo>
                  <a:lnTo>
                    <a:pt x="1808" y="975"/>
                  </a:lnTo>
                  <a:lnTo>
                    <a:pt x="1808" y="975"/>
                  </a:lnTo>
                  <a:lnTo>
                    <a:pt x="1814" y="975"/>
                  </a:lnTo>
                  <a:lnTo>
                    <a:pt x="1814" y="974"/>
                  </a:lnTo>
                  <a:lnTo>
                    <a:pt x="1814" y="974"/>
                  </a:lnTo>
                  <a:lnTo>
                    <a:pt x="1814" y="970"/>
                  </a:lnTo>
                  <a:lnTo>
                    <a:pt x="1814" y="970"/>
                  </a:lnTo>
                  <a:lnTo>
                    <a:pt x="1814" y="970"/>
                  </a:lnTo>
                  <a:lnTo>
                    <a:pt x="1814" y="970"/>
                  </a:lnTo>
                  <a:lnTo>
                    <a:pt x="1814" y="970"/>
                  </a:lnTo>
                  <a:lnTo>
                    <a:pt x="1815" y="970"/>
                  </a:lnTo>
                  <a:lnTo>
                    <a:pt x="1815" y="968"/>
                  </a:lnTo>
                  <a:lnTo>
                    <a:pt x="1817" y="968"/>
                  </a:lnTo>
                  <a:lnTo>
                    <a:pt x="1817" y="966"/>
                  </a:lnTo>
                  <a:lnTo>
                    <a:pt x="1817" y="966"/>
                  </a:lnTo>
                  <a:lnTo>
                    <a:pt x="1817" y="966"/>
                  </a:lnTo>
                  <a:lnTo>
                    <a:pt x="1820" y="966"/>
                  </a:lnTo>
                  <a:lnTo>
                    <a:pt x="1820" y="966"/>
                  </a:lnTo>
                  <a:lnTo>
                    <a:pt x="1844" y="966"/>
                  </a:lnTo>
                  <a:lnTo>
                    <a:pt x="1844" y="964"/>
                  </a:lnTo>
                  <a:lnTo>
                    <a:pt x="1845" y="964"/>
                  </a:lnTo>
                  <a:lnTo>
                    <a:pt x="1845" y="963"/>
                  </a:lnTo>
                  <a:lnTo>
                    <a:pt x="1845" y="963"/>
                  </a:lnTo>
                  <a:lnTo>
                    <a:pt x="1845" y="963"/>
                  </a:lnTo>
                  <a:lnTo>
                    <a:pt x="1846" y="963"/>
                  </a:lnTo>
                  <a:lnTo>
                    <a:pt x="1846" y="963"/>
                  </a:lnTo>
                  <a:lnTo>
                    <a:pt x="1847" y="963"/>
                  </a:lnTo>
                  <a:lnTo>
                    <a:pt x="1847" y="963"/>
                  </a:lnTo>
                  <a:lnTo>
                    <a:pt x="1852" y="963"/>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58"/>
                  </a:lnTo>
                  <a:lnTo>
                    <a:pt x="1852" y="958"/>
                  </a:lnTo>
                  <a:lnTo>
                    <a:pt x="1852" y="958"/>
                  </a:lnTo>
                  <a:lnTo>
                    <a:pt x="1852" y="958"/>
                  </a:lnTo>
                  <a:lnTo>
                    <a:pt x="1852" y="958"/>
                  </a:lnTo>
                  <a:lnTo>
                    <a:pt x="1852" y="958"/>
                  </a:lnTo>
                  <a:lnTo>
                    <a:pt x="1852" y="958"/>
                  </a:lnTo>
                  <a:lnTo>
                    <a:pt x="1852" y="958"/>
                  </a:lnTo>
                  <a:lnTo>
                    <a:pt x="1852" y="956"/>
                  </a:lnTo>
                  <a:lnTo>
                    <a:pt x="1852" y="956"/>
                  </a:lnTo>
                  <a:lnTo>
                    <a:pt x="1852" y="954"/>
                  </a:lnTo>
                  <a:lnTo>
                    <a:pt x="1852" y="954"/>
                  </a:lnTo>
                  <a:lnTo>
                    <a:pt x="1852" y="954"/>
                  </a:lnTo>
                  <a:lnTo>
                    <a:pt x="1852" y="954"/>
                  </a:lnTo>
                  <a:lnTo>
                    <a:pt x="1852" y="954"/>
                  </a:lnTo>
                  <a:lnTo>
                    <a:pt x="1853" y="954"/>
                  </a:lnTo>
                  <a:lnTo>
                    <a:pt x="1853" y="954"/>
                  </a:lnTo>
                  <a:lnTo>
                    <a:pt x="1853" y="954"/>
                  </a:lnTo>
                  <a:lnTo>
                    <a:pt x="1853" y="952"/>
                  </a:lnTo>
                  <a:lnTo>
                    <a:pt x="1854" y="952"/>
                  </a:lnTo>
                  <a:lnTo>
                    <a:pt x="1854" y="952"/>
                  </a:lnTo>
                  <a:lnTo>
                    <a:pt x="1855" y="952"/>
                  </a:lnTo>
                  <a:lnTo>
                    <a:pt x="1855" y="952"/>
                  </a:lnTo>
                  <a:lnTo>
                    <a:pt x="1860" y="952"/>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1" y="948"/>
                  </a:lnTo>
                  <a:lnTo>
                    <a:pt x="1861" y="948"/>
                  </a:lnTo>
                  <a:lnTo>
                    <a:pt x="1863" y="948"/>
                  </a:lnTo>
                  <a:lnTo>
                    <a:pt x="1863" y="948"/>
                  </a:lnTo>
                  <a:lnTo>
                    <a:pt x="1868" y="948"/>
                  </a:lnTo>
                  <a:lnTo>
                    <a:pt x="1868" y="948"/>
                  </a:lnTo>
                  <a:lnTo>
                    <a:pt x="1870" y="948"/>
                  </a:lnTo>
                  <a:lnTo>
                    <a:pt x="1870" y="946"/>
                  </a:lnTo>
                  <a:lnTo>
                    <a:pt x="1870" y="946"/>
                  </a:lnTo>
                  <a:lnTo>
                    <a:pt x="1870" y="946"/>
                  </a:lnTo>
                  <a:lnTo>
                    <a:pt x="1870" y="946"/>
                  </a:lnTo>
                  <a:lnTo>
                    <a:pt x="1870" y="945"/>
                  </a:lnTo>
                  <a:lnTo>
                    <a:pt x="1870" y="945"/>
                  </a:lnTo>
                  <a:lnTo>
                    <a:pt x="1870" y="945"/>
                  </a:lnTo>
                  <a:lnTo>
                    <a:pt x="1870" y="945"/>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1"/>
                  </a:lnTo>
                  <a:lnTo>
                    <a:pt x="1890" y="941"/>
                  </a:lnTo>
                  <a:lnTo>
                    <a:pt x="1890" y="941"/>
                  </a:lnTo>
                  <a:lnTo>
                    <a:pt x="1891" y="941"/>
                  </a:lnTo>
                  <a:lnTo>
                    <a:pt x="1891" y="939"/>
                  </a:lnTo>
                  <a:lnTo>
                    <a:pt x="1891" y="939"/>
                  </a:lnTo>
                  <a:lnTo>
                    <a:pt x="1891" y="939"/>
                  </a:lnTo>
                  <a:lnTo>
                    <a:pt x="1894" y="939"/>
                  </a:lnTo>
                  <a:lnTo>
                    <a:pt x="1894" y="939"/>
                  </a:lnTo>
                  <a:lnTo>
                    <a:pt x="1895" y="939"/>
                  </a:lnTo>
                  <a:lnTo>
                    <a:pt x="1895" y="939"/>
                  </a:lnTo>
                  <a:lnTo>
                    <a:pt x="1901" y="939"/>
                  </a:lnTo>
                  <a:lnTo>
                    <a:pt x="1901" y="938"/>
                  </a:lnTo>
                  <a:lnTo>
                    <a:pt x="1901" y="938"/>
                  </a:lnTo>
                  <a:lnTo>
                    <a:pt x="1901" y="938"/>
                  </a:lnTo>
                  <a:lnTo>
                    <a:pt x="1901" y="938"/>
                  </a:lnTo>
                  <a:lnTo>
                    <a:pt x="1901" y="938"/>
                  </a:lnTo>
                  <a:lnTo>
                    <a:pt x="1901" y="938"/>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936"/>
                  </a:lnTo>
                  <a:lnTo>
                    <a:pt x="1903" y="936"/>
                  </a:lnTo>
                  <a:lnTo>
                    <a:pt x="1903" y="934"/>
                  </a:lnTo>
                  <a:lnTo>
                    <a:pt x="1903" y="934"/>
                  </a:lnTo>
                  <a:lnTo>
                    <a:pt x="1903" y="934"/>
                  </a:lnTo>
                  <a:lnTo>
                    <a:pt x="1903" y="934"/>
                  </a:lnTo>
                  <a:lnTo>
                    <a:pt x="1903" y="934"/>
                  </a:lnTo>
                  <a:lnTo>
                    <a:pt x="1903" y="934"/>
                  </a:lnTo>
                  <a:lnTo>
                    <a:pt x="1903" y="934"/>
                  </a:lnTo>
                  <a:lnTo>
                    <a:pt x="1904" y="934"/>
                  </a:lnTo>
                  <a:lnTo>
                    <a:pt x="1904" y="934"/>
                  </a:lnTo>
                  <a:lnTo>
                    <a:pt x="1904" y="934"/>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5" y="932"/>
                  </a:lnTo>
                  <a:lnTo>
                    <a:pt x="1905" y="932"/>
                  </a:lnTo>
                  <a:lnTo>
                    <a:pt x="1906" y="932"/>
                  </a:lnTo>
                  <a:lnTo>
                    <a:pt x="1906" y="932"/>
                  </a:lnTo>
                  <a:lnTo>
                    <a:pt x="1907" y="932"/>
                  </a:lnTo>
                  <a:lnTo>
                    <a:pt x="1907" y="932"/>
                  </a:lnTo>
                  <a:lnTo>
                    <a:pt x="1907" y="932"/>
                  </a:lnTo>
                  <a:lnTo>
                    <a:pt x="1907" y="932"/>
                  </a:lnTo>
                  <a:lnTo>
                    <a:pt x="1909" y="932"/>
                  </a:lnTo>
                  <a:lnTo>
                    <a:pt x="1909" y="932"/>
                  </a:lnTo>
                  <a:lnTo>
                    <a:pt x="1910" y="932"/>
                  </a:lnTo>
                  <a:lnTo>
                    <a:pt x="1910" y="932"/>
                  </a:lnTo>
                  <a:lnTo>
                    <a:pt x="1912" y="932"/>
                  </a:lnTo>
                  <a:lnTo>
                    <a:pt x="1912" y="932"/>
                  </a:lnTo>
                  <a:lnTo>
                    <a:pt x="1926" y="932"/>
                  </a:lnTo>
                  <a:lnTo>
                    <a:pt x="1926" y="929"/>
                  </a:lnTo>
                  <a:lnTo>
                    <a:pt x="1927" y="929"/>
                  </a:lnTo>
                  <a:lnTo>
                    <a:pt x="1927" y="929"/>
                  </a:lnTo>
                  <a:lnTo>
                    <a:pt x="1929" y="929"/>
                  </a:lnTo>
                  <a:lnTo>
                    <a:pt x="1929" y="929"/>
                  </a:lnTo>
                  <a:lnTo>
                    <a:pt x="1936" y="929"/>
                  </a:lnTo>
                  <a:lnTo>
                    <a:pt x="1936" y="929"/>
                  </a:lnTo>
                  <a:lnTo>
                    <a:pt x="1943" y="929"/>
                  </a:lnTo>
                  <a:lnTo>
                    <a:pt x="1943" y="925"/>
                  </a:lnTo>
                  <a:lnTo>
                    <a:pt x="1943" y="925"/>
                  </a:lnTo>
                  <a:lnTo>
                    <a:pt x="1943" y="925"/>
                  </a:lnTo>
                  <a:lnTo>
                    <a:pt x="1944" y="925"/>
                  </a:lnTo>
                  <a:lnTo>
                    <a:pt x="1944" y="924"/>
                  </a:lnTo>
                  <a:lnTo>
                    <a:pt x="1944" y="924"/>
                  </a:lnTo>
                  <a:lnTo>
                    <a:pt x="1944" y="924"/>
                  </a:lnTo>
                  <a:lnTo>
                    <a:pt x="1944" y="924"/>
                  </a:lnTo>
                  <a:lnTo>
                    <a:pt x="1944" y="921"/>
                  </a:lnTo>
                  <a:lnTo>
                    <a:pt x="1944" y="921"/>
                  </a:lnTo>
                  <a:lnTo>
                    <a:pt x="1944" y="921"/>
                  </a:lnTo>
                  <a:lnTo>
                    <a:pt x="1944" y="921"/>
                  </a:lnTo>
                  <a:lnTo>
                    <a:pt x="1944" y="921"/>
                  </a:lnTo>
                  <a:lnTo>
                    <a:pt x="1944" y="921"/>
                  </a:lnTo>
                  <a:lnTo>
                    <a:pt x="1944" y="921"/>
                  </a:lnTo>
                  <a:lnTo>
                    <a:pt x="1944" y="921"/>
                  </a:lnTo>
                  <a:lnTo>
                    <a:pt x="1944" y="920"/>
                  </a:lnTo>
                  <a:lnTo>
                    <a:pt x="1944" y="920"/>
                  </a:lnTo>
                  <a:lnTo>
                    <a:pt x="1944" y="920"/>
                  </a:lnTo>
                  <a:lnTo>
                    <a:pt x="1945" y="920"/>
                  </a:lnTo>
                  <a:lnTo>
                    <a:pt x="1945" y="920"/>
                  </a:lnTo>
                  <a:lnTo>
                    <a:pt x="1945" y="920"/>
                  </a:lnTo>
                  <a:lnTo>
                    <a:pt x="1945" y="920"/>
                  </a:lnTo>
                  <a:lnTo>
                    <a:pt x="1945" y="920"/>
                  </a:lnTo>
                  <a:lnTo>
                    <a:pt x="1945" y="920"/>
                  </a:lnTo>
                  <a:lnTo>
                    <a:pt x="1945" y="920"/>
                  </a:lnTo>
                  <a:lnTo>
                    <a:pt x="1945" y="920"/>
                  </a:lnTo>
                  <a:lnTo>
                    <a:pt x="1945" y="920"/>
                  </a:lnTo>
                  <a:lnTo>
                    <a:pt x="1945" y="899"/>
                  </a:lnTo>
                  <a:lnTo>
                    <a:pt x="1945" y="899"/>
                  </a:lnTo>
                  <a:lnTo>
                    <a:pt x="1945" y="899"/>
                  </a:lnTo>
                  <a:lnTo>
                    <a:pt x="1945" y="899"/>
                  </a:lnTo>
                  <a:lnTo>
                    <a:pt x="1945" y="899"/>
                  </a:lnTo>
                  <a:lnTo>
                    <a:pt x="1945" y="899"/>
                  </a:lnTo>
                  <a:lnTo>
                    <a:pt x="1945" y="916"/>
                  </a:lnTo>
                  <a:lnTo>
                    <a:pt x="1945" y="916"/>
                  </a:lnTo>
                  <a:lnTo>
                    <a:pt x="1945" y="916"/>
                  </a:lnTo>
                  <a:lnTo>
                    <a:pt x="1945" y="916"/>
                  </a:lnTo>
                  <a:lnTo>
                    <a:pt x="1945" y="916"/>
                  </a:lnTo>
                  <a:lnTo>
                    <a:pt x="1945" y="916"/>
                  </a:lnTo>
                  <a:lnTo>
                    <a:pt x="1945" y="916"/>
                  </a:lnTo>
                  <a:lnTo>
                    <a:pt x="1948" y="916"/>
                  </a:lnTo>
                  <a:lnTo>
                    <a:pt x="1948" y="916"/>
                  </a:lnTo>
                  <a:lnTo>
                    <a:pt x="1948" y="916"/>
                  </a:lnTo>
                  <a:lnTo>
                    <a:pt x="1948" y="916"/>
                  </a:lnTo>
                  <a:lnTo>
                    <a:pt x="1948" y="916"/>
                  </a:lnTo>
                  <a:lnTo>
                    <a:pt x="1948" y="916"/>
                  </a:lnTo>
                  <a:lnTo>
                    <a:pt x="1948" y="916"/>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51" y="915"/>
                  </a:lnTo>
                  <a:lnTo>
                    <a:pt x="1951" y="915"/>
                  </a:lnTo>
                  <a:lnTo>
                    <a:pt x="1951" y="915"/>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5" y="910"/>
                  </a:lnTo>
                  <a:lnTo>
                    <a:pt x="1955" y="910"/>
                  </a:lnTo>
                  <a:lnTo>
                    <a:pt x="1958" y="910"/>
                  </a:lnTo>
                  <a:lnTo>
                    <a:pt x="1958" y="910"/>
                  </a:lnTo>
                  <a:lnTo>
                    <a:pt x="1963" y="910"/>
                  </a:lnTo>
                  <a:lnTo>
                    <a:pt x="1963" y="910"/>
                  </a:lnTo>
                  <a:lnTo>
                    <a:pt x="1968" y="910"/>
                  </a:lnTo>
                  <a:lnTo>
                    <a:pt x="1968" y="910"/>
                  </a:lnTo>
                  <a:lnTo>
                    <a:pt x="2021" y="910"/>
                  </a:lnTo>
                  <a:lnTo>
                    <a:pt x="2021" y="910"/>
                  </a:lnTo>
                  <a:lnTo>
                    <a:pt x="2032" y="910"/>
                  </a:lnTo>
                  <a:lnTo>
                    <a:pt x="2032" y="910"/>
                  </a:lnTo>
                  <a:lnTo>
                    <a:pt x="2055" y="910"/>
                  </a:lnTo>
                  <a:lnTo>
                    <a:pt x="2055" y="908"/>
                  </a:lnTo>
                  <a:lnTo>
                    <a:pt x="2055" y="908"/>
                  </a:lnTo>
                  <a:lnTo>
                    <a:pt x="2055" y="908"/>
                  </a:lnTo>
                  <a:lnTo>
                    <a:pt x="2055" y="908"/>
                  </a:lnTo>
                  <a:lnTo>
                    <a:pt x="2055" y="908"/>
                  </a:lnTo>
                  <a:lnTo>
                    <a:pt x="2055" y="908"/>
                  </a:lnTo>
                  <a:lnTo>
                    <a:pt x="2055" y="908"/>
                  </a:lnTo>
                  <a:lnTo>
                    <a:pt x="2055" y="908"/>
                  </a:lnTo>
                  <a:lnTo>
                    <a:pt x="2055" y="907"/>
                  </a:lnTo>
                  <a:lnTo>
                    <a:pt x="2055" y="907"/>
                  </a:lnTo>
                  <a:lnTo>
                    <a:pt x="2055"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9"/>
                  </a:lnTo>
                  <a:lnTo>
                    <a:pt x="2058" y="899"/>
                  </a:lnTo>
                  <a:lnTo>
                    <a:pt x="2058" y="899"/>
                  </a:lnTo>
                  <a:lnTo>
                    <a:pt x="2058" y="899"/>
                  </a:lnTo>
                  <a:lnTo>
                    <a:pt x="2058" y="899"/>
                  </a:lnTo>
                  <a:lnTo>
                    <a:pt x="2058" y="899"/>
                  </a:lnTo>
                  <a:lnTo>
                    <a:pt x="2058" y="896"/>
                  </a:lnTo>
                  <a:lnTo>
                    <a:pt x="2059" y="896"/>
                  </a:lnTo>
                  <a:lnTo>
                    <a:pt x="2059" y="894"/>
                  </a:lnTo>
                  <a:lnTo>
                    <a:pt x="2059" y="894"/>
                  </a:lnTo>
                  <a:lnTo>
                    <a:pt x="2059" y="894"/>
                  </a:lnTo>
                  <a:lnTo>
                    <a:pt x="2059" y="894"/>
                  </a:lnTo>
                  <a:lnTo>
                    <a:pt x="2059" y="893"/>
                  </a:lnTo>
                  <a:lnTo>
                    <a:pt x="2059" y="893"/>
                  </a:lnTo>
                  <a:lnTo>
                    <a:pt x="2059" y="893"/>
                  </a:lnTo>
                  <a:lnTo>
                    <a:pt x="2059" y="893"/>
                  </a:lnTo>
                  <a:lnTo>
                    <a:pt x="2059" y="892"/>
                  </a:lnTo>
                  <a:lnTo>
                    <a:pt x="2059" y="892"/>
                  </a:lnTo>
                  <a:lnTo>
                    <a:pt x="2059" y="892"/>
                  </a:lnTo>
                  <a:lnTo>
                    <a:pt x="2059" y="892"/>
                  </a:lnTo>
                  <a:lnTo>
                    <a:pt x="2059" y="892"/>
                  </a:lnTo>
                  <a:lnTo>
                    <a:pt x="2060" y="892"/>
                  </a:lnTo>
                  <a:lnTo>
                    <a:pt x="2060" y="892"/>
                  </a:lnTo>
                  <a:lnTo>
                    <a:pt x="2060" y="892"/>
                  </a:lnTo>
                  <a:lnTo>
                    <a:pt x="2060" y="892"/>
                  </a:lnTo>
                  <a:lnTo>
                    <a:pt x="2061" y="892"/>
                  </a:lnTo>
                  <a:lnTo>
                    <a:pt x="2061" y="892"/>
                  </a:lnTo>
                  <a:lnTo>
                    <a:pt x="2064" y="892"/>
                  </a:lnTo>
                  <a:lnTo>
                    <a:pt x="2064" y="892"/>
                  </a:lnTo>
                  <a:lnTo>
                    <a:pt x="2077" y="892"/>
                  </a:lnTo>
                  <a:lnTo>
                    <a:pt x="2077" y="899"/>
                  </a:lnTo>
                  <a:lnTo>
                    <a:pt x="2077" y="899"/>
                  </a:lnTo>
                  <a:lnTo>
                    <a:pt x="2077" y="899"/>
                  </a:lnTo>
                  <a:lnTo>
                    <a:pt x="2077" y="899"/>
                  </a:lnTo>
                  <a:lnTo>
                    <a:pt x="2077" y="899"/>
                  </a:lnTo>
                  <a:lnTo>
                    <a:pt x="2077" y="899"/>
                  </a:lnTo>
                  <a:lnTo>
                    <a:pt x="2077" y="889"/>
                  </a:lnTo>
                  <a:lnTo>
                    <a:pt x="2077" y="889"/>
                  </a:lnTo>
                  <a:lnTo>
                    <a:pt x="2077" y="889"/>
                  </a:lnTo>
                  <a:lnTo>
                    <a:pt x="2077" y="889"/>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8" y="887"/>
                  </a:lnTo>
                  <a:lnTo>
                    <a:pt x="2078" y="887"/>
                  </a:lnTo>
                  <a:lnTo>
                    <a:pt x="2078" y="887"/>
                  </a:lnTo>
                  <a:lnTo>
                    <a:pt x="2078" y="887"/>
                  </a:lnTo>
                  <a:lnTo>
                    <a:pt x="2078" y="887"/>
                  </a:lnTo>
                  <a:lnTo>
                    <a:pt x="2078" y="887"/>
                  </a:lnTo>
                  <a:lnTo>
                    <a:pt x="2078" y="887"/>
                  </a:lnTo>
                  <a:lnTo>
                    <a:pt x="2078" y="887"/>
                  </a:lnTo>
                  <a:lnTo>
                    <a:pt x="2079" y="887"/>
                  </a:lnTo>
                  <a:lnTo>
                    <a:pt x="2079" y="887"/>
                  </a:lnTo>
                  <a:lnTo>
                    <a:pt x="2080" y="887"/>
                  </a:lnTo>
                  <a:lnTo>
                    <a:pt x="2080" y="886"/>
                  </a:lnTo>
                  <a:lnTo>
                    <a:pt x="2080" y="886"/>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2" y="885"/>
                  </a:lnTo>
                  <a:lnTo>
                    <a:pt x="2082" y="885"/>
                  </a:lnTo>
                  <a:lnTo>
                    <a:pt x="2082" y="885"/>
                  </a:lnTo>
                  <a:lnTo>
                    <a:pt x="2082" y="885"/>
                  </a:lnTo>
                  <a:lnTo>
                    <a:pt x="2083" y="885"/>
                  </a:lnTo>
                  <a:lnTo>
                    <a:pt x="2083" y="885"/>
                  </a:lnTo>
                  <a:lnTo>
                    <a:pt x="2085" y="885"/>
                  </a:lnTo>
                  <a:lnTo>
                    <a:pt x="2085" y="884"/>
                  </a:lnTo>
                  <a:lnTo>
                    <a:pt x="2085" y="884"/>
                  </a:lnTo>
                  <a:lnTo>
                    <a:pt x="2085" y="884"/>
                  </a:lnTo>
                  <a:lnTo>
                    <a:pt x="2085" y="884"/>
                  </a:lnTo>
                  <a:lnTo>
                    <a:pt x="2085" y="884"/>
                  </a:lnTo>
                  <a:lnTo>
                    <a:pt x="2086" y="884"/>
                  </a:lnTo>
                  <a:lnTo>
                    <a:pt x="2086" y="884"/>
                  </a:lnTo>
                  <a:lnTo>
                    <a:pt x="2086" y="884"/>
                  </a:lnTo>
                  <a:lnTo>
                    <a:pt x="2086" y="884"/>
                  </a:lnTo>
                  <a:lnTo>
                    <a:pt x="2087" y="884"/>
                  </a:lnTo>
                  <a:lnTo>
                    <a:pt x="2087" y="884"/>
                  </a:lnTo>
                  <a:lnTo>
                    <a:pt x="2088" y="884"/>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9" y="883"/>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90" y="882"/>
                  </a:lnTo>
                  <a:lnTo>
                    <a:pt x="2090" y="882"/>
                  </a:lnTo>
                  <a:lnTo>
                    <a:pt x="2090" y="882"/>
                  </a:lnTo>
                  <a:lnTo>
                    <a:pt x="2090" y="882"/>
                  </a:lnTo>
                  <a:lnTo>
                    <a:pt x="2090" y="882"/>
                  </a:lnTo>
                  <a:lnTo>
                    <a:pt x="2090" y="882"/>
                  </a:lnTo>
                  <a:lnTo>
                    <a:pt x="2090" y="882"/>
                  </a:lnTo>
                  <a:lnTo>
                    <a:pt x="2090" y="882"/>
                  </a:lnTo>
                  <a:lnTo>
                    <a:pt x="2090" y="882"/>
                  </a:lnTo>
                  <a:lnTo>
                    <a:pt x="2090"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6" y="882"/>
                  </a:lnTo>
                  <a:lnTo>
                    <a:pt x="2136" y="882"/>
                  </a:lnTo>
                  <a:lnTo>
                    <a:pt x="2138" y="882"/>
                  </a:lnTo>
                  <a:lnTo>
                    <a:pt x="2138" y="881"/>
                  </a:lnTo>
                  <a:lnTo>
                    <a:pt x="2138" y="881"/>
                  </a:lnTo>
                  <a:lnTo>
                    <a:pt x="2138" y="881"/>
                  </a:lnTo>
                  <a:lnTo>
                    <a:pt x="2141" y="881"/>
                  </a:lnTo>
                  <a:lnTo>
                    <a:pt x="2141" y="881"/>
                  </a:lnTo>
                  <a:lnTo>
                    <a:pt x="2144" y="881"/>
                  </a:lnTo>
                  <a:lnTo>
                    <a:pt x="2144" y="880"/>
                  </a:lnTo>
                  <a:lnTo>
                    <a:pt x="2144" y="880"/>
                  </a:lnTo>
                  <a:lnTo>
                    <a:pt x="2144" y="880"/>
                  </a:lnTo>
                  <a:lnTo>
                    <a:pt x="2144" y="880"/>
                  </a:lnTo>
                  <a:lnTo>
                    <a:pt x="2144" y="880"/>
                  </a:lnTo>
                  <a:lnTo>
                    <a:pt x="2144" y="880"/>
                  </a:lnTo>
                  <a:lnTo>
                    <a:pt x="2144" y="878"/>
                  </a:lnTo>
                  <a:lnTo>
                    <a:pt x="2144" y="878"/>
                  </a:lnTo>
                  <a:lnTo>
                    <a:pt x="2144" y="878"/>
                  </a:lnTo>
                  <a:lnTo>
                    <a:pt x="2144" y="878"/>
                  </a:lnTo>
                  <a:lnTo>
                    <a:pt x="2144" y="878"/>
                  </a:lnTo>
                  <a:lnTo>
                    <a:pt x="2144" y="878"/>
                  </a:lnTo>
                  <a:lnTo>
                    <a:pt x="2144" y="878"/>
                  </a:lnTo>
                  <a:lnTo>
                    <a:pt x="2145" y="878"/>
                  </a:lnTo>
                  <a:lnTo>
                    <a:pt x="2145" y="878"/>
                  </a:lnTo>
                  <a:lnTo>
                    <a:pt x="2147" y="878"/>
                  </a:lnTo>
                  <a:lnTo>
                    <a:pt x="2147" y="878"/>
                  </a:lnTo>
                  <a:lnTo>
                    <a:pt x="2149" y="878"/>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51" y="877"/>
                  </a:lnTo>
                  <a:lnTo>
                    <a:pt x="2151" y="871"/>
                  </a:lnTo>
                  <a:lnTo>
                    <a:pt x="2151" y="871"/>
                  </a:lnTo>
                  <a:lnTo>
                    <a:pt x="2151" y="871"/>
                  </a:lnTo>
                  <a:lnTo>
                    <a:pt x="2151" y="871"/>
                  </a:lnTo>
                  <a:lnTo>
                    <a:pt x="2151" y="871"/>
                  </a:lnTo>
                  <a:lnTo>
                    <a:pt x="2151" y="871"/>
                  </a:lnTo>
                  <a:lnTo>
                    <a:pt x="2151" y="871"/>
                  </a:lnTo>
                  <a:lnTo>
                    <a:pt x="2151" y="871"/>
                  </a:lnTo>
                  <a:lnTo>
                    <a:pt x="2151" y="870"/>
                  </a:lnTo>
                  <a:lnTo>
                    <a:pt x="2151" y="870"/>
                  </a:lnTo>
                  <a:lnTo>
                    <a:pt x="2151" y="870"/>
                  </a:lnTo>
                  <a:lnTo>
                    <a:pt x="2151" y="870"/>
                  </a:lnTo>
                  <a:lnTo>
                    <a:pt x="2151" y="870"/>
                  </a:lnTo>
                  <a:lnTo>
                    <a:pt x="2151" y="870"/>
                  </a:lnTo>
                  <a:lnTo>
                    <a:pt x="2151" y="870"/>
                  </a:lnTo>
                  <a:lnTo>
                    <a:pt x="2151" y="870"/>
                  </a:lnTo>
                  <a:lnTo>
                    <a:pt x="2151" y="870"/>
                  </a:lnTo>
                  <a:lnTo>
                    <a:pt x="2152" y="870"/>
                  </a:lnTo>
                  <a:lnTo>
                    <a:pt x="2152" y="869"/>
                  </a:lnTo>
                  <a:lnTo>
                    <a:pt x="2152" y="869"/>
                  </a:lnTo>
                  <a:lnTo>
                    <a:pt x="2152" y="869"/>
                  </a:lnTo>
                  <a:lnTo>
                    <a:pt x="2152" y="869"/>
                  </a:lnTo>
                  <a:lnTo>
                    <a:pt x="2152" y="869"/>
                  </a:lnTo>
                  <a:lnTo>
                    <a:pt x="2152" y="869"/>
                  </a:lnTo>
                  <a:lnTo>
                    <a:pt x="2152" y="869"/>
                  </a:lnTo>
                  <a:lnTo>
                    <a:pt x="2152" y="869"/>
                  </a:lnTo>
                  <a:lnTo>
                    <a:pt x="2152" y="869"/>
                  </a:lnTo>
                  <a:lnTo>
                    <a:pt x="2153" y="869"/>
                  </a:lnTo>
                  <a:lnTo>
                    <a:pt x="2153" y="869"/>
                  </a:lnTo>
                  <a:lnTo>
                    <a:pt x="2153" y="869"/>
                  </a:lnTo>
                  <a:lnTo>
                    <a:pt x="2153"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7"/>
                  </a:lnTo>
                  <a:lnTo>
                    <a:pt x="2154" y="867"/>
                  </a:lnTo>
                  <a:lnTo>
                    <a:pt x="2154" y="867"/>
                  </a:lnTo>
                  <a:lnTo>
                    <a:pt x="2154" y="867"/>
                  </a:lnTo>
                  <a:lnTo>
                    <a:pt x="2154" y="867"/>
                  </a:lnTo>
                  <a:lnTo>
                    <a:pt x="2154" y="867"/>
                  </a:lnTo>
                  <a:lnTo>
                    <a:pt x="2154" y="867"/>
                  </a:lnTo>
                  <a:lnTo>
                    <a:pt x="2154" y="867"/>
                  </a:lnTo>
                  <a:lnTo>
                    <a:pt x="2154" y="867"/>
                  </a:lnTo>
                  <a:lnTo>
                    <a:pt x="2155" y="867"/>
                  </a:lnTo>
                  <a:lnTo>
                    <a:pt x="2155" y="863"/>
                  </a:lnTo>
                  <a:lnTo>
                    <a:pt x="2155" y="863"/>
                  </a:lnTo>
                  <a:lnTo>
                    <a:pt x="2155" y="863"/>
                  </a:lnTo>
                  <a:lnTo>
                    <a:pt x="2158" y="863"/>
                  </a:lnTo>
                  <a:lnTo>
                    <a:pt x="2158" y="863"/>
                  </a:lnTo>
                  <a:lnTo>
                    <a:pt x="2175" y="863"/>
                  </a:lnTo>
                  <a:lnTo>
                    <a:pt x="2175" y="862"/>
                  </a:lnTo>
                  <a:lnTo>
                    <a:pt x="2175" y="862"/>
                  </a:lnTo>
                  <a:lnTo>
                    <a:pt x="2175" y="862"/>
                  </a:lnTo>
                  <a:lnTo>
                    <a:pt x="2175" y="862"/>
                  </a:lnTo>
                  <a:lnTo>
                    <a:pt x="2175" y="862"/>
                  </a:lnTo>
                  <a:lnTo>
                    <a:pt x="2175" y="862"/>
                  </a:lnTo>
                  <a:lnTo>
                    <a:pt x="2175" y="862"/>
                  </a:lnTo>
                  <a:lnTo>
                    <a:pt x="2175" y="862"/>
                  </a:lnTo>
                  <a:lnTo>
                    <a:pt x="2175" y="862"/>
                  </a:lnTo>
                  <a:lnTo>
                    <a:pt x="2176" y="862"/>
                  </a:lnTo>
                  <a:lnTo>
                    <a:pt x="2176" y="862"/>
                  </a:lnTo>
                  <a:lnTo>
                    <a:pt x="2178" y="862"/>
                  </a:lnTo>
                  <a:lnTo>
                    <a:pt x="2178" y="861"/>
                  </a:lnTo>
                  <a:lnTo>
                    <a:pt x="2182" y="861"/>
                  </a:lnTo>
                  <a:lnTo>
                    <a:pt x="2182" y="856"/>
                  </a:lnTo>
                  <a:lnTo>
                    <a:pt x="2182" y="856"/>
                  </a:lnTo>
                  <a:lnTo>
                    <a:pt x="2182" y="856"/>
                  </a:lnTo>
                  <a:lnTo>
                    <a:pt x="2182" y="856"/>
                  </a:lnTo>
                  <a:lnTo>
                    <a:pt x="2182" y="856"/>
                  </a:lnTo>
                  <a:lnTo>
                    <a:pt x="2182" y="856"/>
                  </a:lnTo>
                  <a:lnTo>
                    <a:pt x="2182" y="856"/>
                  </a:lnTo>
                  <a:lnTo>
                    <a:pt x="2183" y="856"/>
                  </a:lnTo>
                  <a:lnTo>
                    <a:pt x="2183" y="854"/>
                  </a:lnTo>
                  <a:lnTo>
                    <a:pt x="2183" y="854"/>
                  </a:lnTo>
                  <a:lnTo>
                    <a:pt x="2183" y="854"/>
                  </a:lnTo>
                  <a:lnTo>
                    <a:pt x="2183" y="854"/>
                  </a:lnTo>
                  <a:lnTo>
                    <a:pt x="2183" y="854"/>
                  </a:lnTo>
                  <a:lnTo>
                    <a:pt x="2183" y="854"/>
                  </a:lnTo>
                  <a:lnTo>
                    <a:pt x="2183" y="854"/>
                  </a:lnTo>
                  <a:lnTo>
                    <a:pt x="2183" y="854"/>
                  </a:lnTo>
                  <a:lnTo>
                    <a:pt x="2183" y="854"/>
                  </a:lnTo>
                  <a:lnTo>
                    <a:pt x="2183" y="854"/>
                  </a:lnTo>
                  <a:lnTo>
                    <a:pt x="2183" y="851"/>
                  </a:lnTo>
                  <a:lnTo>
                    <a:pt x="2183" y="851"/>
                  </a:lnTo>
                  <a:lnTo>
                    <a:pt x="2183" y="851"/>
                  </a:lnTo>
                  <a:lnTo>
                    <a:pt x="2183" y="851"/>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5" y="849"/>
                  </a:lnTo>
                  <a:lnTo>
                    <a:pt x="2185" y="849"/>
                  </a:lnTo>
                  <a:lnTo>
                    <a:pt x="2185" y="849"/>
                  </a:lnTo>
                  <a:lnTo>
                    <a:pt x="2185" y="848"/>
                  </a:lnTo>
                  <a:lnTo>
                    <a:pt x="2185" y="848"/>
                  </a:lnTo>
                  <a:lnTo>
                    <a:pt x="2185" y="848"/>
                  </a:lnTo>
                  <a:lnTo>
                    <a:pt x="2185" y="848"/>
                  </a:lnTo>
                  <a:lnTo>
                    <a:pt x="2185" y="848"/>
                  </a:lnTo>
                  <a:lnTo>
                    <a:pt x="2185" y="848"/>
                  </a:lnTo>
                  <a:lnTo>
                    <a:pt x="2185" y="848"/>
                  </a:lnTo>
                  <a:lnTo>
                    <a:pt x="2185" y="848"/>
                  </a:lnTo>
                  <a:lnTo>
                    <a:pt x="2185" y="844"/>
                  </a:lnTo>
                  <a:lnTo>
                    <a:pt x="2185" y="844"/>
                  </a:lnTo>
                  <a:lnTo>
                    <a:pt x="2185" y="844"/>
                  </a:lnTo>
                  <a:lnTo>
                    <a:pt x="2186" y="844"/>
                  </a:lnTo>
                  <a:lnTo>
                    <a:pt x="2186" y="840"/>
                  </a:lnTo>
                  <a:lnTo>
                    <a:pt x="2186" y="840"/>
                  </a:lnTo>
                  <a:lnTo>
                    <a:pt x="2186" y="840"/>
                  </a:lnTo>
                  <a:lnTo>
                    <a:pt x="2186" y="840"/>
                  </a:lnTo>
                  <a:lnTo>
                    <a:pt x="2186" y="840"/>
                  </a:lnTo>
                  <a:lnTo>
                    <a:pt x="2186" y="840"/>
                  </a:lnTo>
                  <a:lnTo>
                    <a:pt x="2186" y="840"/>
                  </a:lnTo>
                  <a:lnTo>
                    <a:pt x="2186" y="840"/>
                  </a:lnTo>
                  <a:lnTo>
                    <a:pt x="2186" y="840"/>
                  </a:lnTo>
                  <a:lnTo>
                    <a:pt x="2187" y="840"/>
                  </a:lnTo>
                  <a:lnTo>
                    <a:pt x="2187" y="840"/>
                  </a:lnTo>
                  <a:lnTo>
                    <a:pt x="2187" y="840"/>
                  </a:lnTo>
                  <a:lnTo>
                    <a:pt x="2187" y="840"/>
                  </a:lnTo>
                  <a:lnTo>
                    <a:pt x="2187" y="840"/>
                  </a:lnTo>
                  <a:lnTo>
                    <a:pt x="2187" y="840"/>
                  </a:lnTo>
                  <a:lnTo>
                    <a:pt x="2187" y="840"/>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8" y="837"/>
                  </a:lnTo>
                  <a:lnTo>
                    <a:pt x="2188" y="837"/>
                  </a:lnTo>
                  <a:lnTo>
                    <a:pt x="2190" y="837"/>
                  </a:lnTo>
                  <a:lnTo>
                    <a:pt x="2190" y="837"/>
                  </a:lnTo>
                  <a:lnTo>
                    <a:pt x="2193" y="837"/>
                  </a:lnTo>
                  <a:lnTo>
                    <a:pt x="2193" y="837"/>
                  </a:lnTo>
                  <a:lnTo>
                    <a:pt x="2214" y="837"/>
                  </a:lnTo>
                  <a:lnTo>
                    <a:pt x="2214" y="837"/>
                  </a:lnTo>
                  <a:lnTo>
                    <a:pt x="2214" y="837"/>
                  </a:lnTo>
                  <a:lnTo>
                    <a:pt x="2214" y="837"/>
                  </a:lnTo>
                  <a:lnTo>
                    <a:pt x="2214" y="837"/>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4"/>
                  </a:lnTo>
                  <a:lnTo>
                    <a:pt x="2215" y="834"/>
                  </a:lnTo>
                  <a:lnTo>
                    <a:pt x="2215" y="833"/>
                  </a:lnTo>
                  <a:lnTo>
                    <a:pt x="2215" y="833"/>
                  </a:lnTo>
                  <a:lnTo>
                    <a:pt x="2215" y="833"/>
                  </a:lnTo>
                  <a:lnTo>
                    <a:pt x="2215" y="833"/>
                  </a:lnTo>
                  <a:lnTo>
                    <a:pt x="2215" y="833"/>
                  </a:lnTo>
                  <a:lnTo>
                    <a:pt x="2216" y="833"/>
                  </a:lnTo>
                  <a:lnTo>
                    <a:pt x="2216" y="833"/>
                  </a:lnTo>
                  <a:lnTo>
                    <a:pt x="2217" y="833"/>
                  </a:lnTo>
                  <a:lnTo>
                    <a:pt x="2217" y="833"/>
                  </a:lnTo>
                  <a:lnTo>
                    <a:pt x="2217" y="833"/>
                  </a:lnTo>
                  <a:lnTo>
                    <a:pt x="2217" y="831"/>
                  </a:lnTo>
                  <a:lnTo>
                    <a:pt x="2217" y="831"/>
                  </a:lnTo>
                  <a:lnTo>
                    <a:pt x="2217" y="829"/>
                  </a:lnTo>
                  <a:lnTo>
                    <a:pt x="2217" y="829"/>
                  </a:lnTo>
                  <a:lnTo>
                    <a:pt x="2217" y="829"/>
                  </a:lnTo>
                  <a:lnTo>
                    <a:pt x="2217" y="829"/>
                  </a:lnTo>
                  <a:lnTo>
                    <a:pt x="2217" y="828"/>
                  </a:lnTo>
                  <a:lnTo>
                    <a:pt x="2217" y="828"/>
                  </a:lnTo>
                  <a:lnTo>
                    <a:pt x="2217" y="828"/>
                  </a:lnTo>
                  <a:lnTo>
                    <a:pt x="2217" y="828"/>
                  </a:lnTo>
                  <a:lnTo>
                    <a:pt x="2217" y="828"/>
                  </a:lnTo>
                  <a:lnTo>
                    <a:pt x="2217" y="828"/>
                  </a:lnTo>
                  <a:lnTo>
                    <a:pt x="2217" y="827"/>
                  </a:lnTo>
                  <a:lnTo>
                    <a:pt x="2217" y="827"/>
                  </a:lnTo>
                  <a:lnTo>
                    <a:pt x="2217" y="827"/>
                  </a:lnTo>
                  <a:lnTo>
                    <a:pt x="2218" y="827"/>
                  </a:lnTo>
                  <a:lnTo>
                    <a:pt x="2218" y="827"/>
                  </a:lnTo>
                  <a:lnTo>
                    <a:pt x="2218" y="827"/>
                  </a:lnTo>
                  <a:lnTo>
                    <a:pt x="2218" y="825"/>
                  </a:lnTo>
                  <a:lnTo>
                    <a:pt x="2218" y="825"/>
                  </a:lnTo>
                  <a:lnTo>
                    <a:pt x="2218" y="823"/>
                  </a:lnTo>
                  <a:lnTo>
                    <a:pt x="2218" y="823"/>
                  </a:lnTo>
                  <a:lnTo>
                    <a:pt x="2218" y="823"/>
                  </a:lnTo>
                  <a:lnTo>
                    <a:pt x="2221" y="823"/>
                  </a:lnTo>
                  <a:lnTo>
                    <a:pt x="2221" y="899"/>
                  </a:lnTo>
                  <a:lnTo>
                    <a:pt x="2221" y="899"/>
                  </a:lnTo>
                  <a:lnTo>
                    <a:pt x="2221" y="899"/>
                  </a:lnTo>
                  <a:lnTo>
                    <a:pt x="2221" y="899"/>
                  </a:lnTo>
                  <a:lnTo>
                    <a:pt x="2221" y="899"/>
                  </a:lnTo>
                  <a:lnTo>
                    <a:pt x="2221" y="899"/>
                  </a:lnTo>
                  <a:lnTo>
                    <a:pt x="2221" y="899"/>
                  </a:lnTo>
                  <a:lnTo>
                    <a:pt x="2221" y="899"/>
                  </a:lnTo>
                  <a:lnTo>
                    <a:pt x="2221" y="820"/>
                  </a:lnTo>
                  <a:lnTo>
                    <a:pt x="2221" y="820"/>
                  </a:lnTo>
                  <a:lnTo>
                    <a:pt x="2221" y="820"/>
                  </a:lnTo>
                  <a:lnTo>
                    <a:pt x="2231" y="820"/>
                  </a:lnTo>
                  <a:lnTo>
                    <a:pt x="2231" y="818"/>
                  </a:lnTo>
                  <a:lnTo>
                    <a:pt x="2231" y="818"/>
                  </a:lnTo>
                  <a:lnTo>
                    <a:pt x="2231" y="818"/>
                  </a:lnTo>
                  <a:lnTo>
                    <a:pt x="2231" y="818"/>
                  </a:lnTo>
                  <a:lnTo>
                    <a:pt x="2231" y="818"/>
                  </a:lnTo>
                  <a:lnTo>
                    <a:pt x="2231" y="818"/>
                  </a:lnTo>
                  <a:lnTo>
                    <a:pt x="2231" y="818"/>
                  </a:lnTo>
                  <a:lnTo>
                    <a:pt x="2231" y="818"/>
                  </a:lnTo>
                  <a:lnTo>
                    <a:pt x="2231" y="818"/>
                  </a:lnTo>
                  <a:lnTo>
                    <a:pt x="2233" y="818"/>
                  </a:lnTo>
                  <a:lnTo>
                    <a:pt x="2233" y="818"/>
                  </a:lnTo>
                  <a:lnTo>
                    <a:pt x="2239" y="818"/>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40" y="814"/>
                  </a:lnTo>
                  <a:lnTo>
                    <a:pt x="2240" y="814"/>
                  </a:lnTo>
                  <a:lnTo>
                    <a:pt x="2240" y="814"/>
                  </a:lnTo>
                  <a:lnTo>
                    <a:pt x="2240" y="814"/>
                  </a:lnTo>
                  <a:lnTo>
                    <a:pt x="2240" y="814"/>
                  </a:lnTo>
                  <a:lnTo>
                    <a:pt x="2240" y="814"/>
                  </a:lnTo>
                  <a:lnTo>
                    <a:pt x="2241" y="814"/>
                  </a:lnTo>
                  <a:lnTo>
                    <a:pt x="2241" y="814"/>
                  </a:lnTo>
                  <a:lnTo>
                    <a:pt x="2241" y="814"/>
                  </a:lnTo>
                  <a:lnTo>
                    <a:pt x="2241" y="814"/>
                  </a:lnTo>
                  <a:lnTo>
                    <a:pt x="2243" y="814"/>
                  </a:lnTo>
                  <a:lnTo>
                    <a:pt x="2243" y="814"/>
                  </a:lnTo>
                  <a:lnTo>
                    <a:pt x="2249" y="814"/>
                  </a:lnTo>
                  <a:lnTo>
                    <a:pt x="2249" y="814"/>
                  </a:lnTo>
                  <a:lnTo>
                    <a:pt x="2265" y="814"/>
                  </a:lnTo>
                  <a:lnTo>
                    <a:pt x="2265" y="813"/>
                  </a:lnTo>
                  <a:lnTo>
                    <a:pt x="2266" y="813"/>
                  </a:lnTo>
                  <a:lnTo>
                    <a:pt x="2266" y="812"/>
                  </a:lnTo>
                  <a:lnTo>
                    <a:pt x="2266" y="812"/>
                  </a:lnTo>
                  <a:lnTo>
                    <a:pt x="2266" y="812"/>
                  </a:lnTo>
                  <a:lnTo>
                    <a:pt x="2266" y="812"/>
                  </a:lnTo>
                  <a:lnTo>
                    <a:pt x="2266" y="812"/>
                  </a:lnTo>
                  <a:lnTo>
                    <a:pt x="2266" y="812"/>
                  </a:lnTo>
                  <a:lnTo>
                    <a:pt x="2266" y="812"/>
                  </a:lnTo>
                  <a:lnTo>
                    <a:pt x="2266" y="812"/>
                  </a:lnTo>
                  <a:lnTo>
                    <a:pt x="2266" y="812"/>
                  </a:lnTo>
                  <a:lnTo>
                    <a:pt x="2267" y="812"/>
                  </a:lnTo>
                  <a:lnTo>
                    <a:pt x="2267" y="812"/>
                  </a:lnTo>
                  <a:lnTo>
                    <a:pt x="2267" y="812"/>
                  </a:lnTo>
                  <a:lnTo>
                    <a:pt x="2267" y="812"/>
                  </a:lnTo>
                  <a:lnTo>
                    <a:pt x="2269" y="812"/>
                  </a:lnTo>
                  <a:lnTo>
                    <a:pt x="2269" y="812"/>
                  </a:lnTo>
                  <a:lnTo>
                    <a:pt x="2273" y="812"/>
                  </a:lnTo>
                  <a:lnTo>
                    <a:pt x="2273" y="810"/>
                  </a:lnTo>
                  <a:lnTo>
                    <a:pt x="2273" y="810"/>
                  </a:lnTo>
                  <a:lnTo>
                    <a:pt x="2273" y="810"/>
                  </a:lnTo>
                  <a:lnTo>
                    <a:pt x="2273" y="810"/>
                  </a:lnTo>
                  <a:lnTo>
                    <a:pt x="2273" y="810"/>
                  </a:lnTo>
                  <a:lnTo>
                    <a:pt x="2273" y="810"/>
                  </a:lnTo>
                  <a:lnTo>
                    <a:pt x="2273" y="810"/>
                  </a:lnTo>
                  <a:lnTo>
                    <a:pt x="2273" y="810"/>
                  </a:lnTo>
                  <a:lnTo>
                    <a:pt x="2273" y="809"/>
                  </a:lnTo>
                  <a:lnTo>
                    <a:pt x="2275" y="809"/>
                  </a:lnTo>
                  <a:lnTo>
                    <a:pt x="2275" y="809"/>
                  </a:lnTo>
                  <a:lnTo>
                    <a:pt x="2277" y="809"/>
                  </a:lnTo>
                  <a:lnTo>
                    <a:pt x="2277" y="808"/>
                  </a:lnTo>
                  <a:lnTo>
                    <a:pt x="2277" y="808"/>
                  </a:lnTo>
                  <a:lnTo>
                    <a:pt x="2277" y="808"/>
                  </a:lnTo>
                  <a:lnTo>
                    <a:pt x="2277" y="808"/>
                  </a:lnTo>
                  <a:lnTo>
                    <a:pt x="2277" y="808"/>
                  </a:lnTo>
                  <a:lnTo>
                    <a:pt x="2278" y="808"/>
                  </a:lnTo>
                  <a:lnTo>
                    <a:pt x="2278" y="808"/>
                  </a:lnTo>
                  <a:lnTo>
                    <a:pt x="2278" y="808"/>
                  </a:lnTo>
                  <a:lnTo>
                    <a:pt x="2278" y="808"/>
                  </a:lnTo>
                  <a:lnTo>
                    <a:pt x="2279" y="808"/>
                  </a:lnTo>
                  <a:lnTo>
                    <a:pt x="2279" y="808"/>
                  </a:lnTo>
                  <a:lnTo>
                    <a:pt x="2279" y="808"/>
                  </a:lnTo>
                  <a:lnTo>
                    <a:pt x="2279" y="808"/>
                  </a:lnTo>
                  <a:lnTo>
                    <a:pt x="2280" y="808"/>
                  </a:lnTo>
                  <a:lnTo>
                    <a:pt x="2280" y="808"/>
                  </a:lnTo>
                  <a:lnTo>
                    <a:pt x="2282" y="808"/>
                  </a:lnTo>
                  <a:lnTo>
                    <a:pt x="2282" y="808"/>
                  </a:lnTo>
                  <a:lnTo>
                    <a:pt x="2283" y="808"/>
                  </a:lnTo>
                  <a:lnTo>
                    <a:pt x="2283" y="808"/>
                  </a:lnTo>
                  <a:lnTo>
                    <a:pt x="2285" y="808"/>
                  </a:lnTo>
                  <a:lnTo>
                    <a:pt x="2285" y="808"/>
                  </a:lnTo>
                  <a:lnTo>
                    <a:pt x="2288" y="808"/>
                  </a:lnTo>
                  <a:lnTo>
                    <a:pt x="2288" y="808"/>
                  </a:lnTo>
                  <a:lnTo>
                    <a:pt x="2292" y="808"/>
                  </a:lnTo>
                  <a:lnTo>
                    <a:pt x="2292" y="807"/>
                  </a:lnTo>
                  <a:lnTo>
                    <a:pt x="2293" y="807"/>
                  </a:lnTo>
                  <a:lnTo>
                    <a:pt x="2293" y="806"/>
                  </a:lnTo>
                  <a:lnTo>
                    <a:pt x="2294" y="806"/>
                  </a:lnTo>
                  <a:lnTo>
                    <a:pt x="2294" y="806"/>
                  </a:lnTo>
                  <a:lnTo>
                    <a:pt x="2298" y="806"/>
                  </a:lnTo>
                  <a:lnTo>
                    <a:pt x="2298" y="806"/>
                  </a:lnTo>
                  <a:lnTo>
                    <a:pt x="2298" y="806"/>
                  </a:lnTo>
                  <a:lnTo>
                    <a:pt x="2298" y="806"/>
                  </a:lnTo>
                  <a:lnTo>
                    <a:pt x="2298" y="806"/>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04"/>
                  </a:lnTo>
                  <a:lnTo>
                    <a:pt x="2298" y="804"/>
                  </a:lnTo>
                  <a:lnTo>
                    <a:pt x="2298" y="801"/>
                  </a:lnTo>
                  <a:lnTo>
                    <a:pt x="2299" y="801"/>
                  </a:lnTo>
                  <a:lnTo>
                    <a:pt x="2299" y="800"/>
                  </a:lnTo>
                  <a:lnTo>
                    <a:pt x="2308" y="800"/>
                  </a:lnTo>
                  <a:lnTo>
                    <a:pt x="2308" y="799"/>
                  </a:lnTo>
                  <a:lnTo>
                    <a:pt x="2311" y="799"/>
                  </a:lnTo>
                  <a:lnTo>
                    <a:pt x="2311" y="799"/>
                  </a:lnTo>
                  <a:lnTo>
                    <a:pt x="2350" y="799"/>
                  </a:lnTo>
                  <a:lnTo>
                    <a:pt x="2350" y="798"/>
                  </a:lnTo>
                  <a:lnTo>
                    <a:pt x="2350" y="798"/>
                  </a:lnTo>
                  <a:lnTo>
                    <a:pt x="2350" y="797"/>
                  </a:lnTo>
                  <a:lnTo>
                    <a:pt x="2351" y="797"/>
                  </a:lnTo>
                  <a:lnTo>
                    <a:pt x="2351" y="797"/>
                  </a:lnTo>
                  <a:lnTo>
                    <a:pt x="2365" y="797"/>
                  </a:lnTo>
                  <a:lnTo>
                    <a:pt x="2365" y="796"/>
                  </a:lnTo>
                  <a:lnTo>
                    <a:pt x="2365" y="796"/>
                  </a:lnTo>
                  <a:lnTo>
                    <a:pt x="2365" y="796"/>
                  </a:lnTo>
                  <a:lnTo>
                    <a:pt x="2365" y="796"/>
                  </a:lnTo>
                  <a:lnTo>
                    <a:pt x="2365" y="796"/>
                  </a:lnTo>
                  <a:lnTo>
                    <a:pt x="2365" y="796"/>
                  </a:lnTo>
                  <a:lnTo>
                    <a:pt x="2365" y="796"/>
                  </a:lnTo>
                  <a:lnTo>
                    <a:pt x="2366" y="796"/>
                  </a:lnTo>
                  <a:lnTo>
                    <a:pt x="2366" y="796"/>
                  </a:lnTo>
                  <a:lnTo>
                    <a:pt x="2367" y="796"/>
                  </a:lnTo>
                  <a:lnTo>
                    <a:pt x="2367" y="796"/>
                  </a:lnTo>
                  <a:lnTo>
                    <a:pt x="2369" y="796"/>
                  </a:lnTo>
                  <a:lnTo>
                    <a:pt x="2369" y="796"/>
                  </a:lnTo>
                  <a:lnTo>
                    <a:pt x="2371" y="796"/>
                  </a:lnTo>
                  <a:lnTo>
                    <a:pt x="2371" y="796"/>
                  </a:lnTo>
                  <a:lnTo>
                    <a:pt x="2382" y="796"/>
                  </a:lnTo>
                  <a:lnTo>
                    <a:pt x="2382"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11" y="796"/>
                  </a:lnTo>
                  <a:lnTo>
                    <a:pt x="2411" y="796"/>
                  </a:lnTo>
                  <a:lnTo>
                    <a:pt x="2413" y="796"/>
                  </a:lnTo>
                  <a:lnTo>
                    <a:pt x="2413" y="796"/>
                  </a:lnTo>
                  <a:lnTo>
                    <a:pt x="2417" y="796"/>
                  </a:lnTo>
                  <a:lnTo>
                    <a:pt x="2417" y="796"/>
                  </a:lnTo>
                  <a:lnTo>
                    <a:pt x="2422" y="796"/>
                  </a:lnTo>
                  <a:lnTo>
                    <a:pt x="2422" y="796"/>
                  </a:lnTo>
                  <a:lnTo>
                    <a:pt x="2428" y="796"/>
                  </a:lnTo>
                  <a:lnTo>
                    <a:pt x="2428" y="796"/>
                  </a:lnTo>
                  <a:lnTo>
                    <a:pt x="2439" y="796"/>
                  </a:lnTo>
                  <a:lnTo>
                    <a:pt x="2439" y="796"/>
                  </a:lnTo>
                  <a:lnTo>
                    <a:pt x="2451" y="796"/>
                  </a:lnTo>
                  <a:lnTo>
                    <a:pt x="2451" y="796"/>
                  </a:lnTo>
                  <a:lnTo>
                    <a:pt x="2451" y="796"/>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2" y="795"/>
                  </a:lnTo>
                  <a:lnTo>
                    <a:pt x="2452" y="795"/>
                  </a:lnTo>
                  <a:lnTo>
                    <a:pt x="2452" y="795"/>
                  </a:lnTo>
                  <a:lnTo>
                    <a:pt x="2452" y="795"/>
                  </a:lnTo>
                  <a:lnTo>
                    <a:pt x="2453" y="795"/>
                  </a:lnTo>
                  <a:lnTo>
                    <a:pt x="2453" y="795"/>
                  </a:lnTo>
                  <a:lnTo>
                    <a:pt x="2453" y="795"/>
                  </a:lnTo>
                  <a:lnTo>
                    <a:pt x="2453" y="795"/>
                  </a:lnTo>
                  <a:lnTo>
                    <a:pt x="2454" y="795"/>
                  </a:lnTo>
                  <a:lnTo>
                    <a:pt x="2454" y="795"/>
                  </a:lnTo>
                  <a:lnTo>
                    <a:pt x="2456" y="795"/>
                  </a:lnTo>
                  <a:lnTo>
                    <a:pt x="2456" y="795"/>
                  </a:lnTo>
                  <a:lnTo>
                    <a:pt x="2457" y="795"/>
                  </a:lnTo>
                  <a:lnTo>
                    <a:pt x="2457" y="795"/>
                  </a:lnTo>
                  <a:lnTo>
                    <a:pt x="2468" y="795"/>
                  </a:lnTo>
                  <a:lnTo>
                    <a:pt x="2468" y="793"/>
                  </a:lnTo>
                  <a:lnTo>
                    <a:pt x="2468" y="793"/>
                  </a:lnTo>
                  <a:lnTo>
                    <a:pt x="2468" y="793"/>
                  </a:lnTo>
                  <a:lnTo>
                    <a:pt x="2469" y="793"/>
                  </a:lnTo>
                  <a:lnTo>
                    <a:pt x="2469" y="793"/>
                  </a:lnTo>
                  <a:lnTo>
                    <a:pt x="2469" y="793"/>
                  </a:lnTo>
                  <a:lnTo>
                    <a:pt x="2469" y="793"/>
                  </a:lnTo>
                  <a:lnTo>
                    <a:pt x="2471" y="793"/>
                  </a:lnTo>
                  <a:lnTo>
                    <a:pt x="2471" y="899"/>
                  </a:lnTo>
                  <a:lnTo>
                    <a:pt x="2471" y="899"/>
                  </a:lnTo>
                  <a:lnTo>
                    <a:pt x="2471" y="899"/>
                  </a:lnTo>
                  <a:lnTo>
                    <a:pt x="2471" y="899"/>
                  </a:lnTo>
                  <a:lnTo>
                    <a:pt x="2471" y="788"/>
                  </a:lnTo>
                  <a:lnTo>
                    <a:pt x="2472" y="788"/>
                  </a:lnTo>
                  <a:lnTo>
                    <a:pt x="2472" y="788"/>
                  </a:lnTo>
                  <a:lnTo>
                    <a:pt x="2472" y="788"/>
                  </a:lnTo>
                  <a:lnTo>
                    <a:pt x="2472" y="788"/>
                  </a:lnTo>
                  <a:lnTo>
                    <a:pt x="2474" y="788"/>
                  </a:lnTo>
                  <a:lnTo>
                    <a:pt x="2474" y="788"/>
                  </a:lnTo>
                  <a:lnTo>
                    <a:pt x="2476" y="788"/>
                  </a:lnTo>
                  <a:lnTo>
                    <a:pt x="2476" y="788"/>
                  </a:lnTo>
                  <a:lnTo>
                    <a:pt x="2481" y="788"/>
                  </a:lnTo>
                  <a:lnTo>
                    <a:pt x="2481" y="788"/>
                  </a:lnTo>
                  <a:lnTo>
                    <a:pt x="2488" y="788"/>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9" y="784"/>
                  </a:lnTo>
                  <a:lnTo>
                    <a:pt x="2489" y="784"/>
                  </a:lnTo>
                  <a:lnTo>
                    <a:pt x="2490" y="784"/>
                  </a:lnTo>
                  <a:lnTo>
                    <a:pt x="2490" y="784"/>
                  </a:lnTo>
                  <a:lnTo>
                    <a:pt x="2492" y="784"/>
                  </a:lnTo>
                  <a:lnTo>
                    <a:pt x="2492" y="784"/>
                  </a:lnTo>
                  <a:lnTo>
                    <a:pt x="2493" y="784"/>
                  </a:lnTo>
                  <a:lnTo>
                    <a:pt x="2493" y="784"/>
                  </a:lnTo>
                  <a:lnTo>
                    <a:pt x="2495" y="784"/>
                  </a:lnTo>
                  <a:lnTo>
                    <a:pt x="2495" y="784"/>
                  </a:lnTo>
                  <a:lnTo>
                    <a:pt x="2496" y="784"/>
                  </a:lnTo>
                  <a:lnTo>
                    <a:pt x="2496" y="784"/>
                  </a:lnTo>
                  <a:lnTo>
                    <a:pt x="2499" y="784"/>
                  </a:lnTo>
                  <a:lnTo>
                    <a:pt x="2499" y="784"/>
                  </a:lnTo>
                  <a:lnTo>
                    <a:pt x="2503" y="784"/>
                  </a:lnTo>
                  <a:lnTo>
                    <a:pt x="2503" y="784"/>
                  </a:lnTo>
                  <a:lnTo>
                    <a:pt x="2514" y="784"/>
                  </a:lnTo>
                  <a:lnTo>
                    <a:pt x="2514" y="784"/>
                  </a:lnTo>
                  <a:lnTo>
                    <a:pt x="2524" y="784"/>
                  </a:lnTo>
                  <a:lnTo>
                    <a:pt x="2524" y="782"/>
                  </a:lnTo>
                  <a:lnTo>
                    <a:pt x="2526" y="782"/>
                  </a:lnTo>
                  <a:lnTo>
                    <a:pt x="2526" y="780"/>
                  </a:lnTo>
                  <a:lnTo>
                    <a:pt x="2526" y="780"/>
                  </a:lnTo>
                  <a:lnTo>
                    <a:pt x="2526" y="780"/>
                  </a:lnTo>
                  <a:lnTo>
                    <a:pt x="2526" y="780"/>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2"/>
                  </a:lnTo>
                  <a:lnTo>
                    <a:pt x="2526" y="772"/>
                  </a:lnTo>
                  <a:lnTo>
                    <a:pt x="2526" y="772"/>
                  </a:lnTo>
                  <a:lnTo>
                    <a:pt x="2526" y="772"/>
                  </a:lnTo>
                  <a:lnTo>
                    <a:pt x="2526" y="772"/>
                  </a:lnTo>
                  <a:lnTo>
                    <a:pt x="2526" y="772"/>
                  </a:lnTo>
                  <a:lnTo>
                    <a:pt x="2526" y="772"/>
                  </a:lnTo>
                  <a:lnTo>
                    <a:pt x="2526" y="772"/>
                  </a:lnTo>
                  <a:lnTo>
                    <a:pt x="2526" y="772"/>
                  </a:lnTo>
                  <a:lnTo>
                    <a:pt x="2527" y="772"/>
                  </a:lnTo>
                  <a:lnTo>
                    <a:pt x="2527" y="772"/>
                  </a:lnTo>
                  <a:lnTo>
                    <a:pt x="2531" y="772"/>
                  </a:lnTo>
                  <a:lnTo>
                    <a:pt x="2531" y="771"/>
                  </a:lnTo>
                  <a:lnTo>
                    <a:pt x="2531" y="771"/>
                  </a:lnTo>
                  <a:lnTo>
                    <a:pt x="2531" y="899"/>
                  </a:lnTo>
                  <a:lnTo>
                    <a:pt x="2531" y="899"/>
                  </a:lnTo>
                  <a:lnTo>
                    <a:pt x="2531" y="899"/>
                  </a:lnTo>
                  <a:lnTo>
                    <a:pt x="2531" y="899"/>
                  </a:lnTo>
                  <a:lnTo>
                    <a:pt x="2531" y="769"/>
                  </a:lnTo>
                  <a:lnTo>
                    <a:pt x="2531" y="769"/>
                  </a:lnTo>
                  <a:lnTo>
                    <a:pt x="2531" y="769"/>
                  </a:lnTo>
                  <a:lnTo>
                    <a:pt x="2531" y="769"/>
                  </a:lnTo>
                  <a:lnTo>
                    <a:pt x="2531" y="769"/>
                  </a:lnTo>
                  <a:lnTo>
                    <a:pt x="2531" y="769"/>
                  </a:lnTo>
                  <a:lnTo>
                    <a:pt x="2531" y="769"/>
                  </a:lnTo>
                  <a:lnTo>
                    <a:pt x="2531" y="769"/>
                  </a:lnTo>
                  <a:lnTo>
                    <a:pt x="2531" y="768"/>
                  </a:lnTo>
                  <a:lnTo>
                    <a:pt x="2531" y="768"/>
                  </a:lnTo>
                  <a:lnTo>
                    <a:pt x="2531" y="768"/>
                  </a:lnTo>
                  <a:lnTo>
                    <a:pt x="2531" y="768"/>
                  </a:lnTo>
                  <a:lnTo>
                    <a:pt x="2531" y="768"/>
                  </a:lnTo>
                  <a:lnTo>
                    <a:pt x="2531" y="768"/>
                  </a:lnTo>
                  <a:lnTo>
                    <a:pt x="2531" y="768"/>
                  </a:lnTo>
                  <a:lnTo>
                    <a:pt x="2531" y="768"/>
                  </a:lnTo>
                  <a:lnTo>
                    <a:pt x="2531" y="768"/>
                  </a:lnTo>
                  <a:lnTo>
                    <a:pt x="2532" y="768"/>
                  </a:lnTo>
                  <a:lnTo>
                    <a:pt x="2532" y="767"/>
                  </a:lnTo>
                  <a:lnTo>
                    <a:pt x="2532" y="767"/>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4" y="766"/>
                  </a:lnTo>
                  <a:lnTo>
                    <a:pt x="2534" y="766"/>
                  </a:lnTo>
                  <a:lnTo>
                    <a:pt x="2537" y="766"/>
                  </a:lnTo>
                  <a:lnTo>
                    <a:pt x="2537" y="766"/>
                  </a:lnTo>
                  <a:lnTo>
                    <a:pt x="2541" y="766"/>
                  </a:lnTo>
                  <a:lnTo>
                    <a:pt x="2541" y="766"/>
                  </a:lnTo>
                  <a:lnTo>
                    <a:pt x="2590" y="766"/>
                  </a:lnTo>
                  <a:lnTo>
                    <a:pt x="2590" y="766"/>
                  </a:lnTo>
                  <a:lnTo>
                    <a:pt x="2590" y="766"/>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1" y="765"/>
                  </a:lnTo>
                  <a:lnTo>
                    <a:pt x="2591" y="765"/>
                  </a:lnTo>
                  <a:lnTo>
                    <a:pt x="2591" y="765"/>
                  </a:lnTo>
                  <a:lnTo>
                    <a:pt x="2591" y="765"/>
                  </a:lnTo>
                  <a:lnTo>
                    <a:pt x="2591" y="765"/>
                  </a:lnTo>
                  <a:lnTo>
                    <a:pt x="2591" y="765"/>
                  </a:lnTo>
                  <a:lnTo>
                    <a:pt x="2591" y="765"/>
                  </a:lnTo>
                  <a:lnTo>
                    <a:pt x="2591" y="765"/>
                  </a:lnTo>
                  <a:lnTo>
                    <a:pt x="2592" y="765"/>
                  </a:lnTo>
                  <a:lnTo>
                    <a:pt x="2592" y="765"/>
                  </a:lnTo>
                  <a:lnTo>
                    <a:pt x="2593" y="765"/>
                  </a:lnTo>
                  <a:lnTo>
                    <a:pt x="2593" y="765"/>
                  </a:lnTo>
                  <a:lnTo>
                    <a:pt x="2596" y="765"/>
                  </a:lnTo>
                  <a:lnTo>
                    <a:pt x="2596" y="765"/>
                  </a:lnTo>
                  <a:lnTo>
                    <a:pt x="2599" y="765"/>
                  </a:lnTo>
                  <a:lnTo>
                    <a:pt x="2599" y="765"/>
                  </a:lnTo>
                  <a:lnTo>
                    <a:pt x="2604" y="765"/>
                  </a:lnTo>
                  <a:lnTo>
                    <a:pt x="2604" y="765"/>
                  </a:lnTo>
                  <a:lnTo>
                    <a:pt x="2604" y="765"/>
                  </a:lnTo>
                  <a:lnTo>
                    <a:pt x="2604" y="765"/>
                  </a:lnTo>
                  <a:lnTo>
                    <a:pt x="2605" y="765"/>
                  </a:lnTo>
                  <a:lnTo>
                    <a:pt x="2605" y="765"/>
                  </a:lnTo>
                  <a:lnTo>
                    <a:pt x="2605" y="765"/>
                  </a:lnTo>
                  <a:lnTo>
                    <a:pt x="2605" y="765"/>
                  </a:lnTo>
                  <a:lnTo>
                    <a:pt x="2605" y="765"/>
                  </a:lnTo>
                  <a:lnTo>
                    <a:pt x="2605" y="765"/>
                  </a:lnTo>
                  <a:lnTo>
                    <a:pt x="2607" y="765"/>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8" y="762"/>
                  </a:lnTo>
                  <a:lnTo>
                    <a:pt x="2608" y="761"/>
                  </a:lnTo>
                  <a:lnTo>
                    <a:pt x="2608" y="761"/>
                  </a:lnTo>
                  <a:lnTo>
                    <a:pt x="2608" y="761"/>
                  </a:lnTo>
                  <a:lnTo>
                    <a:pt x="2608" y="761"/>
                  </a:lnTo>
                  <a:lnTo>
                    <a:pt x="2608" y="761"/>
                  </a:lnTo>
                  <a:lnTo>
                    <a:pt x="2608" y="761"/>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9" y="760"/>
                  </a:lnTo>
                  <a:lnTo>
                    <a:pt x="2609" y="760"/>
                  </a:lnTo>
                  <a:lnTo>
                    <a:pt x="2612" y="760"/>
                  </a:lnTo>
                  <a:lnTo>
                    <a:pt x="2612" y="760"/>
                  </a:lnTo>
                  <a:lnTo>
                    <a:pt x="2612" y="760"/>
                  </a:lnTo>
                  <a:lnTo>
                    <a:pt x="2612" y="760"/>
                  </a:lnTo>
                  <a:lnTo>
                    <a:pt x="2613" y="760"/>
                  </a:lnTo>
                  <a:lnTo>
                    <a:pt x="2613" y="760"/>
                  </a:lnTo>
                  <a:lnTo>
                    <a:pt x="2630" y="760"/>
                  </a:lnTo>
                  <a:lnTo>
                    <a:pt x="2630" y="899"/>
                  </a:lnTo>
                  <a:lnTo>
                    <a:pt x="2630" y="899"/>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1" y="752"/>
                  </a:lnTo>
                  <a:lnTo>
                    <a:pt x="2631" y="752"/>
                  </a:lnTo>
                  <a:lnTo>
                    <a:pt x="2637" y="752"/>
                  </a:lnTo>
                  <a:lnTo>
                    <a:pt x="2637" y="751"/>
                  </a:lnTo>
                  <a:lnTo>
                    <a:pt x="2637" y="751"/>
                  </a:lnTo>
                  <a:lnTo>
                    <a:pt x="2637" y="751"/>
                  </a:lnTo>
                  <a:lnTo>
                    <a:pt x="2637" y="751"/>
                  </a:lnTo>
                  <a:lnTo>
                    <a:pt x="2637" y="751"/>
                  </a:lnTo>
                  <a:lnTo>
                    <a:pt x="2637" y="751"/>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8" y="750"/>
                  </a:lnTo>
                  <a:lnTo>
                    <a:pt x="2638" y="750"/>
                  </a:lnTo>
                  <a:lnTo>
                    <a:pt x="2638" y="750"/>
                  </a:lnTo>
                  <a:lnTo>
                    <a:pt x="2638" y="750"/>
                  </a:lnTo>
                  <a:lnTo>
                    <a:pt x="2638" y="750"/>
                  </a:lnTo>
                  <a:lnTo>
                    <a:pt x="2638" y="750"/>
                  </a:lnTo>
                  <a:lnTo>
                    <a:pt x="2638" y="750"/>
                  </a:lnTo>
                  <a:lnTo>
                    <a:pt x="2638" y="748"/>
                  </a:lnTo>
                  <a:lnTo>
                    <a:pt x="2638" y="748"/>
                  </a:lnTo>
                  <a:lnTo>
                    <a:pt x="2638" y="748"/>
                  </a:lnTo>
                  <a:lnTo>
                    <a:pt x="2638" y="748"/>
                  </a:lnTo>
                  <a:lnTo>
                    <a:pt x="2638" y="748"/>
                  </a:lnTo>
                  <a:lnTo>
                    <a:pt x="2639" y="748"/>
                  </a:lnTo>
                  <a:lnTo>
                    <a:pt x="2639" y="748"/>
                  </a:lnTo>
                  <a:lnTo>
                    <a:pt x="2639" y="748"/>
                  </a:lnTo>
                  <a:lnTo>
                    <a:pt x="2639" y="748"/>
                  </a:lnTo>
                  <a:lnTo>
                    <a:pt x="2645" y="748"/>
                  </a:lnTo>
                  <a:lnTo>
                    <a:pt x="2645" y="748"/>
                  </a:lnTo>
                  <a:lnTo>
                    <a:pt x="2645" y="748"/>
                  </a:lnTo>
                  <a:lnTo>
                    <a:pt x="2645" y="748"/>
                  </a:lnTo>
                  <a:lnTo>
                    <a:pt x="2645" y="748"/>
                  </a:lnTo>
                  <a:lnTo>
                    <a:pt x="2645" y="748"/>
                  </a:lnTo>
                  <a:lnTo>
                    <a:pt x="2645" y="748"/>
                  </a:lnTo>
                  <a:lnTo>
                    <a:pt x="2645" y="899"/>
                  </a:lnTo>
                  <a:lnTo>
                    <a:pt x="2645" y="899"/>
                  </a:lnTo>
                  <a:lnTo>
                    <a:pt x="2645" y="899"/>
                  </a:lnTo>
                  <a:lnTo>
                    <a:pt x="2645" y="899"/>
                  </a:lnTo>
                  <a:lnTo>
                    <a:pt x="2645" y="744"/>
                  </a:lnTo>
                  <a:lnTo>
                    <a:pt x="2645" y="744"/>
                  </a:lnTo>
                  <a:lnTo>
                    <a:pt x="2645" y="744"/>
                  </a:lnTo>
                  <a:lnTo>
                    <a:pt x="2645" y="744"/>
                  </a:lnTo>
                  <a:lnTo>
                    <a:pt x="2645" y="899"/>
                  </a:lnTo>
                  <a:lnTo>
                    <a:pt x="2645" y="899"/>
                  </a:lnTo>
                  <a:lnTo>
                    <a:pt x="2645" y="744"/>
                  </a:lnTo>
                  <a:lnTo>
                    <a:pt x="2645" y="744"/>
                  </a:lnTo>
                  <a:lnTo>
                    <a:pt x="2645" y="899"/>
                  </a:lnTo>
                  <a:lnTo>
                    <a:pt x="2646" y="899"/>
                  </a:lnTo>
                  <a:lnTo>
                    <a:pt x="2646" y="899"/>
                  </a:lnTo>
                  <a:lnTo>
                    <a:pt x="2647" y="899"/>
                  </a:lnTo>
                  <a:lnTo>
                    <a:pt x="2647" y="899"/>
                  </a:lnTo>
                  <a:lnTo>
                    <a:pt x="2647" y="899"/>
                  </a:lnTo>
                  <a:lnTo>
                    <a:pt x="2647" y="899"/>
                  </a:lnTo>
                  <a:lnTo>
                    <a:pt x="2648" y="899"/>
                  </a:lnTo>
                  <a:lnTo>
                    <a:pt x="2648" y="743"/>
                  </a:lnTo>
                  <a:lnTo>
                    <a:pt x="2649" y="743"/>
                  </a:lnTo>
                  <a:lnTo>
                    <a:pt x="2649" y="899"/>
                  </a:lnTo>
                  <a:lnTo>
                    <a:pt x="2651" y="899"/>
                  </a:lnTo>
                  <a:lnTo>
                    <a:pt x="2651" y="743"/>
                  </a:lnTo>
                  <a:lnTo>
                    <a:pt x="2651" y="743"/>
                  </a:lnTo>
                  <a:lnTo>
                    <a:pt x="2651" y="743"/>
                  </a:lnTo>
                  <a:lnTo>
                    <a:pt x="2651" y="743"/>
                  </a:lnTo>
                  <a:lnTo>
                    <a:pt x="2651" y="899"/>
                  </a:lnTo>
                  <a:lnTo>
                    <a:pt x="2651" y="899"/>
                  </a:lnTo>
                  <a:lnTo>
                    <a:pt x="2651" y="899"/>
                  </a:lnTo>
                  <a:lnTo>
                    <a:pt x="2651" y="899"/>
                  </a:lnTo>
                  <a:lnTo>
                    <a:pt x="2651" y="740"/>
                  </a:lnTo>
                  <a:lnTo>
                    <a:pt x="2651" y="740"/>
                  </a:lnTo>
                  <a:lnTo>
                    <a:pt x="2651" y="740"/>
                  </a:lnTo>
                  <a:lnTo>
                    <a:pt x="2651" y="740"/>
                  </a:lnTo>
                  <a:lnTo>
                    <a:pt x="2651" y="739"/>
                  </a:lnTo>
                  <a:lnTo>
                    <a:pt x="2653" y="739"/>
                  </a:lnTo>
                  <a:lnTo>
                    <a:pt x="2653" y="739"/>
                  </a:lnTo>
                  <a:lnTo>
                    <a:pt x="2657" y="739"/>
                  </a:lnTo>
                  <a:lnTo>
                    <a:pt x="2657" y="899"/>
                  </a:lnTo>
                  <a:lnTo>
                    <a:pt x="2657" y="899"/>
                  </a:lnTo>
                  <a:lnTo>
                    <a:pt x="2657" y="899"/>
                  </a:lnTo>
                  <a:lnTo>
                    <a:pt x="2657" y="899"/>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8" y="736"/>
                  </a:lnTo>
                  <a:lnTo>
                    <a:pt x="2658" y="736"/>
                  </a:lnTo>
                  <a:lnTo>
                    <a:pt x="2658" y="736"/>
                  </a:lnTo>
                  <a:lnTo>
                    <a:pt x="2658" y="899"/>
                  </a:lnTo>
                  <a:lnTo>
                    <a:pt x="2658" y="899"/>
                  </a:lnTo>
                  <a:lnTo>
                    <a:pt x="2658" y="899"/>
                  </a:lnTo>
                  <a:lnTo>
                    <a:pt x="2658" y="899"/>
                  </a:lnTo>
                  <a:lnTo>
                    <a:pt x="2658"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1" y="899"/>
                  </a:lnTo>
                  <a:lnTo>
                    <a:pt x="2661" y="899"/>
                  </a:lnTo>
                  <a:lnTo>
                    <a:pt x="2661" y="899"/>
                  </a:lnTo>
                  <a:lnTo>
                    <a:pt x="2661" y="899"/>
                  </a:lnTo>
                  <a:lnTo>
                    <a:pt x="2661" y="899"/>
                  </a:lnTo>
                  <a:lnTo>
                    <a:pt x="2661" y="899"/>
                  </a:lnTo>
                  <a:lnTo>
                    <a:pt x="2661" y="899"/>
                  </a:lnTo>
                  <a:lnTo>
                    <a:pt x="2661" y="723"/>
                  </a:lnTo>
                  <a:lnTo>
                    <a:pt x="2662" y="723"/>
                  </a:lnTo>
                  <a:lnTo>
                    <a:pt x="2662" y="721"/>
                  </a:lnTo>
                  <a:lnTo>
                    <a:pt x="2662" y="721"/>
                  </a:lnTo>
                  <a:lnTo>
                    <a:pt x="2662" y="721"/>
                  </a:lnTo>
                  <a:lnTo>
                    <a:pt x="2663" y="721"/>
                  </a:lnTo>
                  <a:lnTo>
                    <a:pt x="2663" y="721"/>
                  </a:lnTo>
                  <a:lnTo>
                    <a:pt x="2665" y="721"/>
                  </a:lnTo>
                  <a:lnTo>
                    <a:pt x="2665" y="721"/>
                  </a:lnTo>
                  <a:lnTo>
                    <a:pt x="2681" y="721"/>
                  </a:lnTo>
                  <a:lnTo>
                    <a:pt x="2681" y="718"/>
                  </a:lnTo>
                  <a:lnTo>
                    <a:pt x="2682" y="718"/>
                  </a:lnTo>
                  <a:lnTo>
                    <a:pt x="2682" y="718"/>
                  </a:lnTo>
                  <a:lnTo>
                    <a:pt x="2683" y="718"/>
                  </a:lnTo>
                  <a:lnTo>
                    <a:pt x="2683" y="717"/>
                  </a:lnTo>
                  <a:lnTo>
                    <a:pt x="2683" y="717"/>
                  </a:lnTo>
                  <a:lnTo>
                    <a:pt x="2683" y="717"/>
                  </a:lnTo>
                  <a:lnTo>
                    <a:pt x="2683" y="717"/>
                  </a:lnTo>
                  <a:lnTo>
                    <a:pt x="2683" y="717"/>
                  </a:lnTo>
                  <a:lnTo>
                    <a:pt x="2683" y="717"/>
                  </a:lnTo>
                  <a:lnTo>
                    <a:pt x="2683" y="717"/>
                  </a:lnTo>
                  <a:lnTo>
                    <a:pt x="2683" y="717"/>
                  </a:lnTo>
                  <a:lnTo>
                    <a:pt x="2683" y="899"/>
                  </a:lnTo>
                  <a:lnTo>
                    <a:pt x="2683" y="899"/>
                  </a:lnTo>
                  <a:lnTo>
                    <a:pt x="2683" y="899"/>
                  </a:lnTo>
                  <a:lnTo>
                    <a:pt x="2684" y="899"/>
                  </a:lnTo>
                  <a:lnTo>
                    <a:pt x="2684" y="899"/>
                  </a:lnTo>
                  <a:lnTo>
                    <a:pt x="2684" y="899"/>
                  </a:lnTo>
                  <a:lnTo>
                    <a:pt x="2684" y="708"/>
                  </a:lnTo>
                  <a:lnTo>
                    <a:pt x="2684" y="708"/>
                  </a:lnTo>
                  <a:lnTo>
                    <a:pt x="2684" y="708"/>
                  </a:lnTo>
                  <a:lnTo>
                    <a:pt x="2687" y="708"/>
                  </a:lnTo>
                  <a:lnTo>
                    <a:pt x="2687" y="899"/>
                  </a:lnTo>
                  <a:lnTo>
                    <a:pt x="2687" y="899"/>
                  </a:lnTo>
                  <a:lnTo>
                    <a:pt x="2687" y="899"/>
                  </a:lnTo>
                  <a:lnTo>
                    <a:pt x="2687" y="899"/>
                  </a:lnTo>
                  <a:lnTo>
                    <a:pt x="2687" y="899"/>
                  </a:lnTo>
                  <a:lnTo>
                    <a:pt x="2687" y="899"/>
                  </a:lnTo>
                  <a:lnTo>
                    <a:pt x="2687" y="899"/>
                  </a:lnTo>
                  <a:lnTo>
                    <a:pt x="2687" y="899"/>
                  </a:lnTo>
                  <a:lnTo>
                    <a:pt x="2687" y="694"/>
                  </a:lnTo>
                  <a:lnTo>
                    <a:pt x="2687" y="694"/>
                  </a:lnTo>
                  <a:lnTo>
                    <a:pt x="2687" y="694"/>
                  </a:lnTo>
                  <a:lnTo>
                    <a:pt x="2687" y="694"/>
                  </a:lnTo>
                  <a:lnTo>
                    <a:pt x="2687" y="694"/>
                  </a:lnTo>
                  <a:lnTo>
                    <a:pt x="2687" y="694"/>
                  </a:lnTo>
                  <a:lnTo>
                    <a:pt x="2687" y="694"/>
                  </a:lnTo>
                  <a:lnTo>
                    <a:pt x="2688" y="694"/>
                  </a:lnTo>
                  <a:lnTo>
                    <a:pt x="2688" y="899"/>
                  </a:lnTo>
                  <a:lnTo>
                    <a:pt x="2688" y="899"/>
                  </a:lnTo>
                  <a:lnTo>
                    <a:pt x="2688" y="899"/>
                  </a:lnTo>
                  <a:lnTo>
                    <a:pt x="2688" y="899"/>
                  </a:lnTo>
                  <a:lnTo>
                    <a:pt x="2688" y="899"/>
                  </a:lnTo>
                  <a:lnTo>
                    <a:pt x="2688" y="899"/>
                  </a:lnTo>
                  <a:lnTo>
                    <a:pt x="2688" y="899"/>
                  </a:lnTo>
                  <a:lnTo>
                    <a:pt x="2688" y="899"/>
                  </a:lnTo>
                  <a:lnTo>
                    <a:pt x="2688" y="686"/>
                  </a:lnTo>
                  <a:lnTo>
                    <a:pt x="2688" y="686"/>
                  </a:lnTo>
                  <a:lnTo>
                    <a:pt x="2688" y="682"/>
                  </a:lnTo>
                  <a:lnTo>
                    <a:pt x="2688" y="682"/>
                  </a:lnTo>
                  <a:lnTo>
                    <a:pt x="2688" y="682"/>
                  </a:lnTo>
                  <a:lnTo>
                    <a:pt x="2689" y="682"/>
                  </a:lnTo>
                  <a:lnTo>
                    <a:pt x="2689" y="678"/>
                  </a:lnTo>
                  <a:lnTo>
                    <a:pt x="2690" y="678"/>
                  </a:lnTo>
                  <a:lnTo>
                    <a:pt x="2690" y="678"/>
                  </a:lnTo>
                  <a:lnTo>
                    <a:pt x="2690" y="678"/>
                  </a:lnTo>
                  <a:lnTo>
                    <a:pt x="2690" y="678"/>
                  </a:lnTo>
                  <a:lnTo>
                    <a:pt x="2690" y="678"/>
                  </a:lnTo>
                  <a:lnTo>
                    <a:pt x="2690" y="899"/>
                  </a:lnTo>
                  <a:lnTo>
                    <a:pt x="2690" y="899"/>
                  </a:lnTo>
                  <a:lnTo>
                    <a:pt x="2690" y="677"/>
                  </a:lnTo>
                  <a:lnTo>
                    <a:pt x="2690" y="677"/>
                  </a:lnTo>
                  <a:lnTo>
                    <a:pt x="2690" y="899"/>
                  </a:lnTo>
                  <a:lnTo>
                    <a:pt x="2690" y="899"/>
                  </a:lnTo>
                  <a:lnTo>
                    <a:pt x="2690" y="899"/>
                  </a:lnTo>
                  <a:lnTo>
                    <a:pt x="2690" y="899"/>
                  </a:lnTo>
                  <a:lnTo>
                    <a:pt x="2690" y="899"/>
                  </a:lnTo>
                  <a:lnTo>
                    <a:pt x="2692" y="899"/>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4"/>
                  </a:lnTo>
                  <a:lnTo>
                    <a:pt x="2693" y="674"/>
                  </a:lnTo>
                  <a:lnTo>
                    <a:pt x="2693" y="674"/>
                  </a:lnTo>
                  <a:lnTo>
                    <a:pt x="2693" y="674"/>
                  </a:lnTo>
                  <a:lnTo>
                    <a:pt x="2693" y="674"/>
                  </a:lnTo>
                  <a:lnTo>
                    <a:pt x="2693" y="674"/>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4" y="671"/>
                  </a:lnTo>
                  <a:lnTo>
                    <a:pt x="2694" y="671"/>
                  </a:lnTo>
                  <a:lnTo>
                    <a:pt x="2697" y="671"/>
                  </a:lnTo>
                  <a:lnTo>
                    <a:pt x="2697" y="671"/>
                  </a:lnTo>
                  <a:lnTo>
                    <a:pt x="2702" y="671"/>
                  </a:lnTo>
                  <a:lnTo>
                    <a:pt x="2702" y="671"/>
                  </a:lnTo>
                  <a:lnTo>
                    <a:pt x="2702" y="671"/>
                  </a:lnTo>
                  <a:lnTo>
                    <a:pt x="2702" y="899"/>
                  </a:lnTo>
                  <a:lnTo>
                    <a:pt x="2707" y="899"/>
                  </a:lnTo>
                  <a:lnTo>
                    <a:pt x="2707" y="899"/>
                  </a:lnTo>
                  <a:lnTo>
                    <a:pt x="2712" y="899"/>
                  </a:lnTo>
                  <a:lnTo>
                    <a:pt x="2712" y="660"/>
                  </a:lnTo>
                  <a:lnTo>
                    <a:pt x="2712" y="660"/>
                  </a:lnTo>
                  <a:lnTo>
                    <a:pt x="2712" y="660"/>
                  </a:lnTo>
                  <a:lnTo>
                    <a:pt x="2713" y="660"/>
                  </a:lnTo>
                  <a:lnTo>
                    <a:pt x="2713" y="899"/>
                  </a:lnTo>
                  <a:lnTo>
                    <a:pt x="2713" y="899"/>
                  </a:lnTo>
                  <a:lnTo>
                    <a:pt x="2713" y="899"/>
                  </a:lnTo>
                  <a:lnTo>
                    <a:pt x="2713" y="899"/>
                  </a:lnTo>
                  <a:lnTo>
                    <a:pt x="2713" y="899"/>
                  </a:lnTo>
                  <a:lnTo>
                    <a:pt x="2713" y="899"/>
                  </a:lnTo>
                  <a:lnTo>
                    <a:pt x="2713" y="899"/>
                  </a:lnTo>
                  <a:lnTo>
                    <a:pt x="2713" y="899"/>
                  </a:lnTo>
                  <a:lnTo>
                    <a:pt x="2713" y="899"/>
                  </a:lnTo>
                  <a:lnTo>
                    <a:pt x="2714" y="899"/>
                  </a:lnTo>
                  <a:lnTo>
                    <a:pt x="2714" y="899"/>
                  </a:lnTo>
                  <a:lnTo>
                    <a:pt x="2716" y="899"/>
                  </a:lnTo>
                  <a:lnTo>
                    <a:pt x="2716" y="658"/>
                  </a:lnTo>
                  <a:lnTo>
                    <a:pt x="2735" y="658"/>
                  </a:lnTo>
                  <a:lnTo>
                    <a:pt x="2735" y="658"/>
                  </a:lnTo>
                  <a:lnTo>
                    <a:pt x="2735" y="658"/>
                  </a:lnTo>
                  <a:lnTo>
                    <a:pt x="2735" y="657"/>
                  </a:lnTo>
                  <a:lnTo>
                    <a:pt x="2735" y="657"/>
                  </a:lnTo>
                  <a:lnTo>
                    <a:pt x="2735" y="657"/>
                  </a:lnTo>
                  <a:lnTo>
                    <a:pt x="2735" y="657"/>
                  </a:lnTo>
                  <a:lnTo>
                    <a:pt x="2735" y="657"/>
                  </a:lnTo>
                  <a:lnTo>
                    <a:pt x="2735" y="657"/>
                  </a:lnTo>
                  <a:lnTo>
                    <a:pt x="2735" y="657"/>
                  </a:lnTo>
                  <a:lnTo>
                    <a:pt x="2735" y="657"/>
                  </a:lnTo>
                  <a:lnTo>
                    <a:pt x="2735" y="655"/>
                  </a:lnTo>
                  <a:lnTo>
                    <a:pt x="2735" y="655"/>
                  </a:lnTo>
                  <a:lnTo>
                    <a:pt x="2735" y="655"/>
                  </a:lnTo>
                  <a:lnTo>
                    <a:pt x="2735" y="655"/>
                  </a:lnTo>
                  <a:lnTo>
                    <a:pt x="2735" y="655"/>
                  </a:lnTo>
                  <a:lnTo>
                    <a:pt x="2735" y="655"/>
                  </a:lnTo>
                  <a:lnTo>
                    <a:pt x="2735" y="655"/>
                  </a:lnTo>
                  <a:lnTo>
                    <a:pt x="2735" y="655"/>
                  </a:lnTo>
                  <a:lnTo>
                    <a:pt x="2735" y="654"/>
                  </a:lnTo>
                  <a:lnTo>
                    <a:pt x="2735" y="654"/>
                  </a:lnTo>
                  <a:lnTo>
                    <a:pt x="2735" y="654"/>
                  </a:lnTo>
                  <a:lnTo>
                    <a:pt x="2735" y="654"/>
                  </a:lnTo>
                  <a:lnTo>
                    <a:pt x="2735" y="654"/>
                  </a:lnTo>
                  <a:lnTo>
                    <a:pt x="2735" y="654"/>
                  </a:lnTo>
                  <a:lnTo>
                    <a:pt x="2735" y="654"/>
                  </a:lnTo>
                  <a:lnTo>
                    <a:pt x="2735" y="654"/>
                  </a:lnTo>
                  <a:lnTo>
                    <a:pt x="2735" y="654"/>
                  </a:lnTo>
                  <a:lnTo>
                    <a:pt x="2736" y="654"/>
                  </a:lnTo>
                  <a:lnTo>
                    <a:pt x="2736" y="654"/>
                  </a:lnTo>
                  <a:lnTo>
                    <a:pt x="2748" y="654"/>
                  </a:lnTo>
                  <a:lnTo>
                    <a:pt x="2748" y="653"/>
                  </a:lnTo>
                  <a:lnTo>
                    <a:pt x="2752" y="653"/>
                  </a:lnTo>
                  <a:lnTo>
                    <a:pt x="2752" y="653"/>
                  </a:lnTo>
                  <a:lnTo>
                    <a:pt x="2775" y="653"/>
                  </a:lnTo>
                  <a:lnTo>
                    <a:pt x="2775" y="652"/>
                  </a:lnTo>
                  <a:lnTo>
                    <a:pt x="2775" y="652"/>
                  </a:lnTo>
                  <a:lnTo>
                    <a:pt x="2775" y="652"/>
                  </a:lnTo>
                  <a:lnTo>
                    <a:pt x="2775" y="652"/>
                  </a:lnTo>
                  <a:lnTo>
                    <a:pt x="2775" y="652"/>
                  </a:lnTo>
                  <a:lnTo>
                    <a:pt x="2775" y="652"/>
                  </a:lnTo>
                  <a:lnTo>
                    <a:pt x="2775" y="651"/>
                  </a:lnTo>
                  <a:lnTo>
                    <a:pt x="2782" y="651"/>
                  </a:lnTo>
                  <a:lnTo>
                    <a:pt x="2782" y="649"/>
                  </a:lnTo>
                  <a:lnTo>
                    <a:pt x="2782" y="649"/>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3" y="647"/>
                  </a:lnTo>
                  <a:lnTo>
                    <a:pt x="2783" y="647"/>
                  </a:lnTo>
                  <a:lnTo>
                    <a:pt x="2783" y="647"/>
                  </a:lnTo>
                  <a:lnTo>
                    <a:pt x="2783" y="647"/>
                  </a:lnTo>
                  <a:lnTo>
                    <a:pt x="2783" y="647"/>
                  </a:lnTo>
                  <a:lnTo>
                    <a:pt x="2783" y="647"/>
                  </a:lnTo>
                  <a:lnTo>
                    <a:pt x="2783" y="647"/>
                  </a:lnTo>
                  <a:lnTo>
                    <a:pt x="2783" y="647"/>
                  </a:lnTo>
                  <a:lnTo>
                    <a:pt x="2783" y="647"/>
                  </a:lnTo>
                  <a:lnTo>
                    <a:pt x="2783" y="643"/>
                  </a:lnTo>
                  <a:lnTo>
                    <a:pt x="2791" y="643"/>
                  </a:lnTo>
                  <a:lnTo>
                    <a:pt x="2791" y="642"/>
                  </a:lnTo>
                  <a:lnTo>
                    <a:pt x="2792" y="642"/>
                  </a:lnTo>
                  <a:lnTo>
                    <a:pt x="2792" y="638"/>
                  </a:lnTo>
                  <a:lnTo>
                    <a:pt x="2794" y="638"/>
                  </a:lnTo>
                  <a:lnTo>
                    <a:pt x="2794" y="899"/>
                  </a:lnTo>
                  <a:lnTo>
                    <a:pt x="2794" y="899"/>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631"/>
                  </a:lnTo>
                  <a:lnTo>
                    <a:pt x="2794" y="631"/>
                  </a:lnTo>
                  <a:lnTo>
                    <a:pt x="2794" y="631"/>
                  </a:lnTo>
                  <a:lnTo>
                    <a:pt x="2795" y="631"/>
                  </a:lnTo>
                  <a:lnTo>
                    <a:pt x="2795" y="628"/>
                  </a:lnTo>
                  <a:lnTo>
                    <a:pt x="2798" y="628"/>
                  </a:lnTo>
                  <a:lnTo>
                    <a:pt x="2798" y="626"/>
                  </a:lnTo>
                  <a:lnTo>
                    <a:pt x="2799" y="626"/>
                  </a:lnTo>
                  <a:lnTo>
                    <a:pt x="2799" y="626"/>
                  </a:lnTo>
                  <a:lnTo>
                    <a:pt x="2837" y="626"/>
                  </a:lnTo>
                  <a:lnTo>
                    <a:pt x="2837" y="625"/>
                  </a:lnTo>
                  <a:lnTo>
                    <a:pt x="2837" y="625"/>
                  </a:lnTo>
                  <a:lnTo>
                    <a:pt x="2837" y="623"/>
                  </a:lnTo>
                  <a:lnTo>
                    <a:pt x="2837" y="623"/>
                  </a:lnTo>
                  <a:lnTo>
                    <a:pt x="2837" y="623"/>
                  </a:lnTo>
                  <a:lnTo>
                    <a:pt x="2840" y="623"/>
                  </a:lnTo>
                  <a:lnTo>
                    <a:pt x="2840" y="619"/>
                  </a:lnTo>
                  <a:lnTo>
                    <a:pt x="2842" y="619"/>
                  </a:lnTo>
                  <a:lnTo>
                    <a:pt x="2842" y="619"/>
                  </a:lnTo>
                  <a:lnTo>
                    <a:pt x="2842" y="619"/>
                  </a:lnTo>
                  <a:lnTo>
                    <a:pt x="2842" y="619"/>
                  </a:lnTo>
                  <a:lnTo>
                    <a:pt x="2842" y="619"/>
                  </a:lnTo>
                  <a:lnTo>
                    <a:pt x="2842" y="899"/>
                  </a:lnTo>
                  <a:lnTo>
                    <a:pt x="2843" y="899"/>
                  </a:lnTo>
                  <a:lnTo>
                    <a:pt x="2843" y="899"/>
                  </a:lnTo>
                  <a:lnTo>
                    <a:pt x="2844" y="899"/>
                  </a:lnTo>
                  <a:lnTo>
                    <a:pt x="2844" y="899"/>
                  </a:lnTo>
                  <a:lnTo>
                    <a:pt x="2848" y="899"/>
                  </a:lnTo>
                  <a:lnTo>
                    <a:pt x="2848" y="899"/>
                  </a:lnTo>
                  <a:lnTo>
                    <a:pt x="2853" y="899"/>
                  </a:lnTo>
                  <a:lnTo>
                    <a:pt x="2853" y="612"/>
                  </a:lnTo>
                  <a:lnTo>
                    <a:pt x="2855" y="612"/>
                  </a:lnTo>
                  <a:lnTo>
                    <a:pt x="2855" y="611"/>
                  </a:lnTo>
                  <a:lnTo>
                    <a:pt x="2856" y="611"/>
                  </a:lnTo>
                  <a:lnTo>
                    <a:pt x="2856" y="611"/>
                  </a:lnTo>
                  <a:lnTo>
                    <a:pt x="2866" y="611"/>
                  </a:lnTo>
                  <a:lnTo>
                    <a:pt x="2866" y="611"/>
                  </a:lnTo>
                  <a:lnTo>
                    <a:pt x="2891" y="611"/>
                  </a:lnTo>
                  <a:lnTo>
                    <a:pt x="2891" y="610"/>
                  </a:lnTo>
                  <a:lnTo>
                    <a:pt x="2895" y="610"/>
                  </a:lnTo>
                  <a:lnTo>
                    <a:pt x="2895" y="599"/>
                  </a:lnTo>
                  <a:lnTo>
                    <a:pt x="2896" y="599"/>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8" y="598"/>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3"/>
                  </a:lnTo>
                  <a:lnTo>
                    <a:pt x="2898" y="593"/>
                  </a:lnTo>
                  <a:lnTo>
                    <a:pt x="2898" y="593"/>
                  </a:lnTo>
                  <a:lnTo>
                    <a:pt x="2899" y="593"/>
                  </a:lnTo>
                  <a:lnTo>
                    <a:pt x="2899" y="899"/>
                  </a:lnTo>
                  <a:lnTo>
                    <a:pt x="2900" y="899"/>
                  </a:lnTo>
                  <a:lnTo>
                    <a:pt x="2900" y="899"/>
                  </a:lnTo>
                  <a:lnTo>
                    <a:pt x="2901" y="899"/>
                  </a:lnTo>
                  <a:lnTo>
                    <a:pt x="2901" y="593"/>
                  </a:lnTo>
                  <a:lnTo>
                    <a:pt x="2902" y="593"/>
                  </a:lnTo>
                  <a:lnTo>
                    <a:pt x="2902" y="590"/>
                  </a:lnTo>
                  <a:lnTo>
                    <a:pt x="2903" y="590"/>
                  </a:lnTo>
                  <a:lnTo>
                    <a:pt x="2903" y="582"/>
                  </a:lnTo>
                  <a:lnTo>
                    <a:pt x="2904" y="582"/>
                  </a:lnTo>
                  <a:lnTo>
                    <a:pt x="2904" y="579"/>
                  </a:lnTo>
                  <a:lnTo>
                    <a:pt x="2904" y="579"/>
                  </a:lnTo>
                  <a:lnTo>
                    <a:pt x="2904" y="577"/>
                  </a:lnTo>
                  <a:lnTo>
                    <a:pt x="2904" y="577"/>
                  </a:lnTo>
                  <a:lnTo>
                    <a:pt x="2904" y="577"/>
                  </a:lnTo>
                  <a:lnTo>
                    <a:pt x="2904" y="577"/>
                  </a:lnTo>
                  <a:lnTo>
                    <a:pt x="2904" y="577"/>
                  </a:lnTo>
                  <a:lnTo>
                    <a:pt x="2904" y="577"/>
                  </a:lnTo>
                  <a:lnTo>
                    <a:pt x="2904" y="577"/>
                  </a:lnTo>
                  <a:lnTo>
                    <a:pt x="2906" y="577"/>
                  </a:lnTo>
                  <a:lnTo>
                    <a:pt x="2906" y="577"/>
                  </a:lnTo>
                  <a:lnTo>
                    <a:pt x="2909" y="577"/>
                  </a:lnTo>
                  <a:lnTo>
                    <a:pt x="2909" y="577"/>
                  </a:lnTo>
                  <a:lnTo>
                    <a:pt x="2913" y="577"/>
                  </a:lnTo>
                  <a:lnTo>
                    <a:pt x="2913" y="577"/>
                  </a:lnTo>
                  <a:lnTo>
                    <a:pt x="2917" y="577"/>
                  </a:lnTo>
                  <a:lnTo>
                    <a:pt x="2917" y="568"/>
                  </a:lnTo>
                  <a:lnTo>
                    <a:pt x="2917" y="568"/>
                  </a:lnTo>
                  <a:lnTo>
                    <a:pt x="2917" y="568"/>
                  </a:lnTo>
                  <a:lnTo>
                    <a:pt x="2918" y="568"/>
                  </a:lnTo>
                  <a:lnTo>
                    <a:pt x="2918" y="568"/>
                  </a:lnTo>
                  <a:lnTo>
                    <a:pt x="2938" y="568"/>
                  </a:lnTo>
                  <a:lnTo>
                    <a:pt x="2938" y="567"/>
                  </a:lnTo>
                  <a:lnTo>
                    <a:pt x="2938" y="567"/>
                  </a:lnTo>
                  <a:lnTo>
                    <a:pt x="2938" y="567"/>
                  </a:lnTo>
                  <a:lnTo>
                    <a:pt x="2939" y="567"/>
                  </a:lnTo>
                  <a:lnTo>
                    <a:pt x="2939" y="567"/>
                  </a:lnTo>
                  <a:lnTo>
                    <a:pt x="2943" y="567"/>
                  </a:lnTo>
                  <a:lnTo>
                    <a:pt x="2943" y="567"/>
                  </a:lnTo>
                  <a:lnTo>
                    <a:pt x="2943" y="567"/>
                  </a:lnTo>
                  <a:lnTo>
                    <a:pt x="2943" y="565"/>
                  </a:lnTo>
                  <a:lnTo>
                    <a:pt x="2943" y="565"/>
                  </a:lnTo>
                  <a:lnTo>
                    <a:pt x="2943" y="562"/>
                  </a:lnTo>
                  <a:lnTo>
                    <a:pt x="2943" y="562"/>
                  </a:lnTo>
                  <a:lnTo>
                    <a:pt x="2943" y="562"/>
                  </a:lnTo>
                  <a:lnTo>
                    <a:pt x="2943" y="562"/>
                  </a:lnTo>
                  <a:lnTo>
                    <a:pt x="2943" y="562"/>
                  </a:lnTo>
                  <a:lnTo>
                    <a:pt x="2943" y="562"/>
                  </a:lnTo>
                  <a:lnTo>
                    <a:pt x="2943" y="562"/>
                  </a:lnTo>
                  <a:lnTo>
                    <a:pt x="2943" y="562"/>
                  </a:lnTo>
                  <a:lnTo>
                    <a:pt x="2943" y="562"/>
                  </a:lnTo>
                  <a:lnTo>
                    <a:pt x="2944" y="562"/>
                  </a:lnTo>
                  <a:lnTo>
                    <a:pt x="2944" y="562"/>
                  </a:lnTo>
                  <a:lnTo>
                    <a:pt x="2945" y="562"/>
                  </a:lnTo>
                  <a:lnTo>
                    <a:pt x="2945" y="561"/>
                  </a:lnTo>
                  <a:lnTo>
                    <a:pt x="2947" y="561"/>
                  </a:lnTo>
                  <a:lnTo>
                    <a:pt x="2947" y="561"/>
                  </a:lnTo>
                  <a:lnTo>
                    <a:pt x="2950" y="561"/>
                  </a:lnTo>
                  <a:lnTo>
                    <a:pt x="2950" y="552"/>
                  </a:lnTo>
                  <a:lnTo>
                    <a:pt x="2950" y="552"/>
                  </a:lnTo>
                  <a:lnTo>
                    <a:pt x="2950" y="552"/>
                  </a:lnTo>
                  <a:lnTo>
                    <a:pt x="2950" y="552"/>
                  </a:lnTo>
                  <a:lnTo>
                    <a:pt x="2950" y="551"/>
                  </a:lnTo>
                  <a:lnTo>
                    <a:pt x="2950" y="551"/>
                  </a:lnTo>
                  <a:lnTo>
                    <a:pt x="2950" y="551"/>
                  </a:lnTo>
                  <a:lnTo>
                    <a:pt x="2950" y="551"/>
                  </a:lnTo>
                  <a:lnTo>
                    <a:pt x="2950" y="551"/>
                  </a:lnTo>
                  <a:lnTo>
                    <a:pt x="2951" y="551"/>
                  </a:lnTo>
                  <a:lnTo>
                    <a:pt x="2951" y="547"/>
                  </a:lnTo>
                  <a:lnTo>
                    <a:pt x="2951" y="547"/>
                  </a:lnTo>
                  <a:lnTo>
                    <a:pt x="2951" y="547"/>
                  </a:lnTo>
                  <a:lnTo>
                    <a:pt x="2951" y="547"/>
                  </a:lnTo>
                  <a:lnTo>
                    <a:pt x="2951" y="545"/>
                  </a:lnTo>
                  <a:lnTo>
                    <a:pt x="2952" y="545"/>
                  </a:lnTo>
                  <a:lnTo>
                    <a:pt x="2952" y="543"/>
                  </a:lnTo>
                  <a:lnTo>
                    <a:pt x="2953" y="543"/>
                  </a:lnTo>
                  <a:lnTo>
                    <a:pt x="2953" y="540"/>
                  </a:lnTo>
                  <a:lnTo>
                    <a:pt x="2962" y="540"/>
                  </a:lnTo>
                  <a:lnTo>
                    <a:pt x="2962" y="539"/>
                  </a:lnTo>
                  <a:lnTo>
                    <a:pt x="2962" y="539"/>
                  </a:lnTo>
                  <a:lnTo>
                    <a:pt x="2962" y="539"/>
                  </a:lnTo>
                  <a:lnTo>
                    <a:pt x="2962" y="539"/>
                  </a:lnTo>
                  <a:lnTo>
                    <a:pt x="2962" y="539"/>
                  </a:lnTo>
                  <a:lnTo>
                    <a:pt x="2962" y="539"/>
                  </a:lnTo>
                  <a:lnTo>
                    <a:pt x="2962" y="539"/>
                  </a:lnTo>
                  <a:lnTo>
                    <a:pt x="2962" y="539"/>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4" y="538"/>
                  </a:lnTo>
                  <a:lnTo>
                    <a:pt x="2964"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7" y="538"/>
                  </a:lnTo>
                  <a:lnTo>
                    <a:pt x="2967" y="538"/>
                  </a:lnTo>
                  <a:lnTo>
                    <a:pt x="2967" y="538"/>
                  </a:lnTo>
                  <a:lnTo>
                    <a:pt x="2967" y="538"/>
                  </a:lnTo>
                  <a:lnTo>
                    <a:pt x="2967" y="538"/>
                  </a:lnTo>
                  <a:lnTo>
                    <a:pt x="2967" y="538"/>
                  </a:lnTo>
                  <a:lnTo>
                    <a:pt x="2968" y="538"/>
                  </a:lnTo>
                  <a:lnTo>
                    <a:pt x="2968" y="538"/>
                  </a:lnTo>
                  <a:lnTo>
                    <a:pt x="2972" y="538"/>
                  </a:lnTo>
                  <a:lnTo>
                    <a:pt x="2972" y="528"/>
                  </a:lnTo>
                  <a:lnTo>
                    <a:pt x="2972" y="528"/>
                  </a:lnTo>
                  <a:lnTo>
                    <a:pt x="2972" y="527"/>
                  </a:lnTo>
                  <a:lnTo>
                    <a:pt x="3045" y="527"/>
                  </a:lnTo>
                  <a:lnTo>
                    <a:pt x="3045" y="899"/>
                  </a:lnTo>
                  <a:lnTo>
                    <a:pt x="3045" y="899"/>
                  </a:lnTo>
                  <a:lnTo>
                    <a:pt x="3045" y="899"/>
                  </a:lnTo>
                  <a:lnTo>
                    <a:pt x="3046" y="899"/>
                  </a:lnTo>
                  <a:lnTo>
                    <a:pt x="3046" y="523"/>
                  </a:lnTo>
                  <a:lnTo>
                    <a:pt x="3046" y="523"/>
                  </a:lnTo>
                  <a:lnTo>
                    <a:pt x="3046" y="522"/>
                  </a:lnTo>
                  <a:lnTo>
                    <a:pt x="3046" y="522"/>
                  </a:lnTo>
                  <a:lnTo>
                    <a:pt x="3046" y="522"/>
                  </a:lnTo>
                  <a:lnTo>
                    <a:pt x="3047" y="522"/>
                  </a:lnTo>
                  <a:lnTo>
                    <a:pt x="3047" y="522"/>
                  </a:lnTo>
                  <a:lnTo>
                    <a:pt x="3047" y="522"/>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8" y="521"/>
                  </a:lnTo>
                  <a:lnTo>
                    <a:pt x="3048" y="521"/>
                  </a:lnTo>
                  <a:lnTo>
                    <a:pt x="3048" y="521"/>
                  </a:lnTo>
                  <a:lnTo>
                    <a:pt x="3048" y="521"/>
                  </a:lnTo>
                  <a:lnTo>
                    <a:pt x="3048" y="521"/>
                  </a:lnTo>
                  <a:lnTo>
                    <a:pt x="3048" y="521"/>
                  </a:lnTo>
                  <a:lnTo>
                    <a:pt x="3048" y="521"/>
                  </a:lnTo>
                  <a:lnTo>
                    <a:pt x="3048" y="521"/>
                  </a:lnTo>
                  <a:lnTo>
                    <a:pt x="3049" y="521"/>
                  </a:lnTo>
                  <a:lnTo>
                    <a:pt x="3049" y="521"/>
                  </a:lnTo>
                  <a:lnTo>
                    <a:pt x="3050" y="521"/>
                  </a:lnTo>
                  <a:lnTo>
                    <a:pt x="3050" y="521"/>
                  </a:lnTo>
                  <a:lnTo>
                    <a:pt x="3057" y="521"/>
                  </a:lnTo>
                  <a:lnTo>
                    <a:pt x="3057" y="520"/>
                  </a:lnTo>
                  <a:lnTo>
                    <a:pt x="3057" y="520"/>
                  </a:lnTo>
                  <a:lnTo>
                    <a:pt x="3057" y="520"/>
                  </a:lnTo>
                  <a:lnTo>
                    <a:pt x="3058" y="520"/>
                  </a:lnTo>
                  <a:lnTo>
                    <a:pt x="3058" y="511"/>
                  </a:lnTo>
                  <a:lnTo>
                    <a:pt x="3058" y="511"/>
                  </a:lnTo>
                  <a:lnTo>
                    <a:pt x="3058" y="510"/>
                  </a:lnTo>
                  <a:lnTo>
                    <a:pt x="3060" y="510"/>
                  </a:lnTo>
                  <a:lnTo>
                    <a:pt x="3060" y="510"/>
                  </a:lnTo>
                  <a:lnTo>
                    <a:pt x="3075" y="510"/>
                  </a:lnTo>
                  <a:lnTo>
                    <a:pt x="3075" y="500"/>
                  </a:lnTo>
                  <a:lnTo>
                    <a:pt x="3075" y="500"/>
                  </a:lnTo>
                  <a:lnTo>
                    <a:pt x="3075" y="492"/>
                  </a:lnTo>
                  <a:lnTo>
                    <a:pt x="3075" y="492"/>
                  </a:lnTo>
                  <a:lnTo>
                    <a:pt x="3075" y="492"/>
                  </a:lnTo>
                  <a:lnTo>
                    <a:pt x="3075" y="492"/>
                  </a:lnTo>
                  <a:lnTo>
                    <a:pt x="3075" y="492"/>
                  </a:lnTo>
                  <a:lnTo>
                    <a:pt x="3075" y="492"/>
                  </a:lnTo>
                  <a:lnTo>
                    <a:pt x="3075" y="492"/>
                  </a:lnTo>
                  <a:lnTo>
                    <a:pt x="3076" y="492"/>
                  </a:lnTo>
                  <a:lnTo>
                    <a:pt x="3076" y="490"/>
                  </a:lnTo>
                  <a:lnTo>
                    <a:pt x="3101" y="490"/>
                  </a:lnTo>
                  <a:lnTo>
                    <a:pt x="3101" y="490"/>
                  </a:lnTo>
                  <a:lnTo>
                    <a:pt x="3156" y="490"/>
                  </a:lnTo>
                  <a:lnTo>
                    <a:pt x="3156" y="488"/>
                  </a:lnTo>
                  <a:lnTo>
                    <a:pt x="3156" y="488"/>
                  </a:lnTo>
                  <a:lnTo>
                    <a:pt x="3156" y="488"/>
                  </a:lnTo>
                  <a:lnTo>
                    <a:pt x="3157" y="488"/>
                  </a:lnTo>
                  <a:lnTo>
                    <a:pt x="3157" y="488"/>
                  </a:lnTo>
                  <a:lnTo>
                    <a:pt x="3157" y="488"/>
                  </a:lnTo>
                  <a:lnTo>
                    <a:pt x="3157" y="488"/>
                  </a:lnTo>
                  <a:lnTo>
                    <a:pt x="3159" y="488"/>
                  </a:lnTo>
                  <a:lnTo>
                    <a:pt x="3159" y="488"/>
                  </a:lnTo>
                  <a:lnTo>
                    <a:pt x="3169" y="488"/>
                  </a:lnTo>
                  <a:lnTo>
                    <a:pt x="3169" y="488"/>
                  </a:lnTo>
                  <a:lnTo>
                    <a:pt x="3169" y="488"/>
                  </a:lnTo>
                  <a:lnTo>
                    <a:pt x="3169" y="479"/>
                  </a:lnTo>
                  <a:lnTo>
                    <a:pt x="3169" y="479"/>
                  </a:lnTo>
                  <a:lnTo>
                    <a:pt x="3169" y="479"/>
                  </a:lnTo>
                  <a:lnTo>
                    <a:pt x="3169" y="479"/>
                  </a:lnTo>
                  <a:lnTo>
                    <a:pt x="3169" y="479"/>
                  </a:lnTo>
                  <a:lnTo>
                    <a:pt x="3169" y="479"/>
                  </a:lnTo>
                  <a:lnTo>
                    <a:pt x="3169" y="479"/>
                  </a:lnTo>
                  <a:lnTo>
                    <a:pt x="3169" y="479"/>
                  </a:lnTo>
                  <a:lnTo>
                    <a:pt x="3169" y="479"/>
                  </a:lnTo>
                  <a:lnTo>
                    <a:pt x="3171" y="479"/>
                  </a:lnTo>
                  <a:lnTo>
                    <a:pt x="3171" y="479"/>
                  </a:lnTo>
                  <a:lnTo>
                    <a:pt x="3172" y="479"/>
                  </a:lnTo>
                  <a:lnTo>
                    <a:pt x="3172" y="479"/>
                  </a:lnTo>
                  <a:lnTo>
                    <a:pt x="3175" y="47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899"/>
                  </a:lnTo>
                  <a:lnTo>
                    <a:pt x="3185" y="899"/>
                  </a:lnTo>
                  <a:lnTo>
                    <a:pt x="3185" y="899"/>
                  </a:lnTo>
                  <a:lnTo>
                    <a:pt x="3186" y="899"/>
                  </a:lnTo>
                  <a:lnTo>
                    <a:pt x="3186" y="899"/>
                  </a:lnTo>
                  <a:lnTo>
                    <a:pt x="3186" y="899"/>
                  </a:lnTo>
                  <a:lnTo>
                    <a:pt x="3186" y="455"/>
                  </a:lnTo>
                  <a:lnTo>
                    <a:pt x="3186" y="455"/>
                  </a:lnTo>
                  <a:lnTo>
                    <a:pt x="3186" y="455"/>
                  </a:lnTo>
                  <a:lnTo>
                    <a:pt x="3186" y="455"/>
                  </a:lnTo>
                  <a:lnTo>
                    <a:pt x="3186" y="454"/>
                  </a:lnTo>
                  <a:lnTo>
                    <a:pt x="3186" y="454"/>
                  </a:lnTo>
                  <a:lnTo>
                    <a:pt x="3186" y="454"/>
                  </a:lnTo>
                  <a:lnTo>
                    <a:pt x="3187" y="454"/>
                  </a:lnTo>
                  <a:lnTo>
                    <a:pt x="3187" y="445"/>
                  </a:lnTo>
                  <a:lnTo>
                    <a:pt x="3187" y="445"/>
                  </a:lnTo>
                  <a:lnTo>
                    <a:pt x="3187" y="445"/>
                  </a:lnTo>
                  <a:lnTo>
                    <a:pt x="3187" y="445"/>
                  </a:lnTo>
                  <a:lnTo>
                    <a:pt x="3187" y="445"/>
                  </a:lnTo>
                  <a:lnTo>
                    <a:pt x="3187" y="445"/>
                  </a:lnTo>
                  <a:lnTo>
                    <a:pt x="3187" y="445"/>
                  </a:lnTo>
                  <a:lnTo>
                    <a:pt x="3188" y="445"/>
                  </a:lnTo>
                  <a:lnTo>
                    <a:pt x="3188" y="440"/>
                  </a:lnTo>
                  <a:lnTo>
                    <a:pt x="3189" y="440"/>
                  </a:lnTo>
                  <a:lnTo>
                    <a:pt x="3189" y="440"/>
                  </a:lnTo>
                  <a:lnTo>
                    <a:pt x="3189" y="440"/>
                  </a:lnTo>
                  <a:lnTo>
                    <a:pt x="3189" y="438"/>
                  </a:lnTo>
                  <a:lnTo>
                    <a:pt x="3189" y="438"/>
                  </a:lnTo>
                  <a:lnTo>
                    <a:pt x="3189" y="438"/>
                  </a:lnTo>
                  <a:lnTo>
                    <a:pt x="3189" y="438"/>
                  </a:lnTo>
                  <a:lnTo>
                    <a:pt x="3189" y="438"/>
                  </a:lnTo>
                  <a:lnTo>
                    <a:pt x="3189" y="438"/>
                  </a:lnTo>
                  <a:lnTo>
                    <a:pt x="3189" y="438"/>
                  </a:lnTo>
                  <a:lnTo>
                    <a:pt x="3189" y="438"/>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4"/>
                  </a:lnTo>
                  <a:lnTo>
                    <a:pt x="3189" y="434"/>
                  </a:lnTo>
                  <a:lnTo>
                    <a:pt x="3189" y="430"/>
                  </a:lnTo>
                  <a:lnTo>
                    <a:pt x="3189" y="430"/>
                  </a:lnTo>
                  <a:lnTo>
                    <a:pt x="3189" y="899"/>
                  </a:lnTo>
                  <a:lnTo>
                    <a:pt x="3189" y="899"/>
                  </a:lnTo>
                  <a:lnTo>
                    <a:pt x="3189" y="899"/>
                  </a:lnTo>
                  <a:lnTo>
                    <a:pt x="3189" y="899"/>
                  </a:lnTo>
                  <a:lnTo>
                    <a:pt x="3189" y="430"/>
                  </a:lnTo>
                  <a:lnTo>
                    <a:pt x="3190" y="430"/>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420"/>
                  </a:lnTo>
                  <a:lnTo>
                    <a:pt x="3192" y="420"/>
                  </a:lnTo>
                  <a:lnTo>
                    <a:pt x="3192" y="420"/>
                  </a:lnTo>
                  <a:lnTo>
                    <a:pt x="3192" y="420"/>
                  </a:lnTo>
                  <a:lnTo>
                    <a:pt x="3192" y="420"/>
                  </a:lnTo>
                  <a:lnTo>
                    <a:pt x="3192" y="420"/>
                  </a:lnTo>
                  <a:lnTo>
                    <a:pt x="3192" y="408"/>
                  </a:lnTo>
                  <a:lnTo>
                    <a:pt x="3192" y="408"/>
                  </a:lnTo>
                  <a:lnTo>
                    <a:pt x="3192" y="404"/>
                  </a:lnTo>
                  <a:lnTo>
                    <a:pt x="3192" y="404"/>
                  </a:lnTo>
                  <a:lnTo>
                    <a:pt x="3192" y="402"/>
                  </a:lnTo>
                  <a:lnTo>
                    <a:pt x="3192" y="402"/>
                  </a:lnTo>
                  <a:lnTo>
                    <a:pt x="3192" y="402"/>
                  </a:lnTo>
                  <a:lnTo>
                    <a:pt x="3193" y="402"/>
                  </a:lnTo>
                  <a:lnTo>
                    <a:pt x="3193" y="394"/>
                  </a:lnTo>
                  <a:lnTo>
                    <a:pt x="3193" y="394"/>
                  </a:lnTo>
                  <a:lnTo>
                    <a:pt x="3193" y="394"/>
                  </a:lnTo>
                  <a:lnTo>
                    <a:pt x="3193" y="394"/>
                  </a:lnTo>
                  <a:lnTo>
                    <a:pt x="3193" y="394"/>
                  </a:lnTo>
                  <a:lnTo>
                    <a:pt x="3193" y="394"/>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4" y="391"/>
                  </a:lnTo>
                  <a:lnTo>
                    <a:pt x="3194" y="391"/>
                  </a:lnTo>
                  <a:lnTo>
                    <a:pt x="3194" y="391"/>
                  </a:lnTo>
                  <a:lnTo>
                    <a:pt x="3194" y="391"/>
                  </a:lnTo>
                  <a:lnTo>
                    <a:pt x="3194" y="391"/>
                  </a:lnTo>
                  <a:lnTo>
                    <a:pt x="3194" y="391"/>
                  </a:lnTo>
                  <a:lnTo>
                    <a:pt x="3194" y="391"/>
                  </a:lnTo>
                  <a:lnTo>
                    <a:pt x="3194" y="391"/>
                  </a:lnTo>
                  <a:lnTo>
                    <a:pt x="3195" y="391"/>
                  </a:lnTo>
                  <a:lnTo>
                    <a:pt x="3195" y="391"/>
                  </a:lnTo>
                  <a:lnTo>
                    <a:pt x="3196" y="391"/>
                  </a:lnTo>
                  <a:lnTo>
                    <a:pt x="3196" y="391"/>
                  </a:lnTo>
                  <a:lnTo>
                    <a:pt x="3197" y="391"/>
                  </a:lnTo>
                  <a:lnTo>
                    <a:pt x="3197" y="391"/>
                  </a:lnTo>
                  <a:lnTo>
                    <a:pt x="3201" y="391"/>
                  </a:lnTo>
                  <a:lnTo>
                    <a:pt x="3201" y="385"/>
                  </a:lnTo>
                  <a:lnTo>
                    <a:pt x="3202" y="385"/>
                  </a:lnTo>
                  <a:lnTo>
                    <a:pt x="3202" y="384"/>
                  </a:lnTo>
                  <a:lnTo>
                    <a:pt x="3202" y="384"/>
                  </a:lnTo>
                  <a:lnTo>
                    <a:pt x="3202" y="384"/>
                  </a:lnTo>
                  <a:lnTo>
                    <a:pt x="3203" y="384"/>
                  </a:lnTo>
                  <a:lnTo>
                    <a:pt x="3203" y="377"/>
                  </a:lnTo>
                  <a:lnTo>
                    <a:pt x="3216" y="377"/>
                  </a:lnTo>
                  <a:lnTo>
                    <a:pt x="3216" y="375"/>
                  </a:lnTo>
                  <a:lnTo>
                    <a:pt x="3216" y="375"/>
                  </a:lnTo>
                  <a:lnTo>
                    <a:pt x="3216" y="368"/>
                  </a:lnTo>
                  <a:lnTo>
                    <a:pt x="3216" y="368"/>
                  </a:lnTo>
                  <a:lnTo>
                    <a:pt x="3216" y="365"/>
                  </a:lnTo>
                  <a:lnTo>
                    <a:pt x="3216" y="365"/>
                  </a:lnTo>
                  <a:lnTo>
                    <a:pt x="3216" y="365"/>
                  </a:lnTo>
                  <a:lnTo>
                    <a:pt x="3216" y="365"/>
                  </a:lnTo>
                  <a:lnTo>
                    <a:pt x="3216" y="364"/>
                  </a:lnTo>
                  <a:lnTo>
                    <a:pt x="3216" y="364"/>
                  </a:lnTo>
                  <a:lnTo>
                    <a:pt x="3216" y="364"/>
                  </a:lnTo>
                  <a:lnTo>
                    <a:pt x="3216" y="364"/>
                  </a:lnTo>
                  <a:lnTo>
                    <a:pt x="3216" y="361"/>
                  </a:lnTo>
                  <a:lnTo>
                    <a:pt x="3216" y="361"/>
                  </a:lnTo>
                  <a:lnTo>
                    <a:pt x="3216" y="357"/>
                  </a:lnTo>
                  <a:lnTo>
                    <a:pt x="3216" y="357"/>
                  </a:lnTo>
                  <a:lnTo>
                    <a:pt x="3216" y="353"/>
                  </a:lnTo>
                  <a:lnTo>
                    <a:pt x="3216" y="353"/>
                  </a:lnTo>
                  <a:lnTo>
                    <a:pt x="3216" y="353"/>
                  </a:lnTo>
                  <a:lnTo>
                    <a:pt x="3216" y="353"/>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7" y="350"/>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8" y="345"/>
                  </a:lnTo>
                  <a:lnTo>
                    <a:pt x="3218" y="345"/>
                  </a:lnTo>
                  <a:lnTo>
                    <a:pt x="3218" y="345"/>
                  </a:lnTo>
                  <a:lnTo>
                    <a:pt x="3218" y="344"/>
                  </a:lnTo>
                  <a:lnTo>
                    <a:pt x="3218" y="344"/>
                  </a:lnTo>
                  <a:lnTo>
                    <a:pt x="3218" y="331"/>
                  </a:lnTo>
                  <a:lnTo>
                    <a:pt x="3218" y="331"/>
                  </a:lnTo>
                  <a:lnTo>
                    <a:pt x="3218" y="324"/>
                  </a:lnTo>
                  <a:lnTo>
                    <a:pt x="3218" y="324"/>
                  </a:lnTo>
                  <a:lnTo>
                    <a:pt x="3218" y="324"/>
                  </a:lnTo>
                  <a:lnTo>
                    <a:pt x="3218" y="324"/>
                  </a:lnTo>
                  <a:lnTo>
                    <a:pt x="3218" y="324"/>
                  </a:lnTo>
                  <a:lnTo>
                    <a:pt x="3243" y="324"/>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1"/>
                  </a:lnTo>
                  <a:lnTo>
                    <a:pt x="3243" y="321"/>
                  </a:lnTo>
                  <a:lnTo>
                    <a:pt x="3243" y="321"/>
                  </a:lnTo>
                  <a:lnTo>
                    <a:pt x="3244" y="321"/>
                  </a:lnTo>
                  <a:lnTo>
                    <a:pt x="3244" y="319"/>
                  </a:lnTo>
                  <a:lnTo>
                    <a:pt x="3244" y="319"/>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5" y="316"/>
                  </a:lnTo>
                  <a:lnTo>
                    <a:pt x="3245" y="316"/>
                  </a:lnTo>
                  <a:lnTo>
                    <a:pt x="3245" y="316"/>
                  </a:lnTo>
                  <a:lnTo>
                    <a:pt x="3245" y="285"/>
                  </a:lnTo>
                  <a:lnTo>
                    <a:pt x="3245" y="285"/>
                  </a:lnTo>
                  <a:lnTo>
                    <a:pt x="3245" y="285"/>
                  </a:lnTo>
                  <a:lnTo>
                    <a:pt x="3246" y="285"/>
                  </a:lnTo>
                  <a:lnTo>
                    <a:pt x="3246" y="283"/>
                  </a:lnTo>
                  <a:lnTo>
                    <a:pt x="3246" y="283"/>
                  </a:lnTo>
                  <a:lnTo>
                    <a:pt x="3246" y="283"/>
                  </a:lnTo>
                  <a:lnTo>
                    <a:pt x="3247" y="283"/>
                  </a:lnTo>
                  <a:lnTo>
                    <a:pt x="3247" y="281"/>
                  </a:lnTo>
                  <a:lnTo>
                    <a:pt x="3247" y="281"/>
                  </a:lnTo>
                  <a:lnTo>
                    <a:pt x="3247" y="281"/>
                  </a:lnTo>
                  <a:lnTo>
                    <a:pt x="3248" y="281"/>
                  </a:lnTo>
                  <a:lnTo>
                    <a:pt x="3248" y="276"/>
                  </a:lnTo>
                  <a:lnTo>
                    <a:pt x="3248" y="276"/>
                  </a:lnTo>
                  <a:lnTo>
                    <a:pt x="3248" y="276"/>
                  </a:lnTo>
                  <a:lnTo>
                    <a:pt x="3248" y="276"/>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9" y="275"/>
                  </a:lnTo>
                  <a:lnTo>
                    <a:pt x="3249" y="268"/>
                  </a:lnTo>
                  <a:lnTo>
                    <a:pt x="3249" y="268"/>
                  </a:lnTo>
                  <a:lnTo>
                    <a:pt x="3249" y="268"/>
                  </a:lnTo>
                  <a:lnTo>
                    <a:pt x="3249" y="268"/>
                  </a:lnTo>
                  <a:lnTo>
                    <a:pt x="3249" y="268"/>
                  </a:lnTo>
                  <a:lnTo>
                    <a:pt x="3249" y="268"/>
                  </a:lnTo>
                  <a:lnTo>
                    <a:pt x="3249" y="268"/>
                  </a:lnTo>
                  <a:lnTo>
                    <a:pt x="3249" y="268"/>
                  </a:lnTo>
                  <a:lnTo>
                    <a:pt x="3249" y="261"/>
                  </a:lnTo>
                  <a:lnTo>
                    <a:pt x="3249" y="261"/>
                  </a:lnTo>
                  <a:lnTo>
                    <a:pt x="3249" y="261"/>
                  </a:lnTo>
                  <a:lnTo>
                    <a:pt x="3249" y="261"/>
                  </a:lnTo>
                  <a:lnTo>
                    <a:pt x="3249" y="247"/>
                  </a:lnTo>
                  <a:lnTo>
                    <a:pt x="3249" y="247"/>
                  </a:lnTo>
                  <a:lnTo>
                    <a:pt x="3249" y="247"/>
                  </a:lnTo>
                  <a:lnTo>
                    <a:pt x="3249" y="247"/>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38"/>
                  </a:lnTo>
                  <a:lnTo>
                    <a:pt x="3250" y="238"/>
                  </a:lnTo>
                  <a:lnTo>
                    <a:pt x="3250" y="236"/>
                  </a:lnTo>
                  <a:lnTo>
                    <a:pt x="3250" y="236"/>
                  </a:lnTo>
                  <a:lnTo>
                    <a:pt x="3250" y="221"/>
                  </a:lnTo>
                  <a:lnTo>
                    <a:pt x="3251" y="221"/>
                  </a:lnTo>
                  <a:lnTo>
                    <a:pt x="3251" y="899"/>
                  </a:lnTo>
                  <a:lnTo>
                    <a:pt x="3251" y="899"/>
                  </a:lnTo>
                  <a:lnTo>
                    <a:pt x="3251" y="899"/>
                  </a:lnTo>
                  <a:lnTo>
                    <a:pt x="3252" y="899"/>
                  </a:lnTo>
                  <a:lnTo>
                    <a:pt x="3252" y="219"/>
                  </a:lnTo>
                  <a:lnTo>
                    <a:pt x="3252" y="219"/>
                  </a:lnTo>
                  <a:lnTo>
                    <a:pt x="3252" y="213"/>
                  </a:lnTo>
                  <a:lnTo>
                    <a:pt x="3252" y="213"/>
                  </a:lnTo>
                  <a:lnTo>
                    <a:pt x="3252" y="212"/>
                  </a:lnTo>
                  <a:lnTo>
                    <a:pt x="3252" y="212"/>
                  </a:lnTo>
                  <a:lnTo>
                    <a:pt x="3252" y="211"/>
                  </a:lnTo>
                  <a:lnTo>
                    <a:pt x="3252" y="211"/>
                  </a:lnTo>
                  <a:lnTo>
                    <a:pt x="3252" y="211"/>
                  </a:lnTo>
                  <a:lnTo>
                    <a:pt x="3252" y="211"/>
                  </a:lnTo>
                  <a:lnTo>
                    <a:pt x="3252" y="211"/>
                  </a:lnTo>
                  <a:lnTo>
                    <a:pt x="3252" y="211"/>
                  </a:lnTo>
                  <a:lnTo>
                    <a:pt x="3252" y="211"/>
                  </a:lnTo>
                  <a:lnTo>
                    <a:pt x="3252" y="211"/>
                  </a:lnTo>
                  <a:lnTo>
                    <a:pt x="3252" y="204"/>
                  </a:lnTo>
                  <a:lnTo>
                    <a:pt x="3252" y="204"/>
                  </a:lnTo>
                  <a:lnTo>
                    <a:pt x="3252" y="204"/>
                  </a:lnTo>
                  <a:lnTo>
                    <a:pt x="3253" y="204"/>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195"/>
                  </a:lnTo>
                  <a:lnTo>
                    <a:pt x="3253" y="195"/>
                  </a:lnTo>
                  <a:lnTo>
                    <a:pt x="3253" y="188"/>
                  </a:lnTo>
                  <a:lnTo>
                    <a:pt x="3253" y="188"/>
                  </a:lnTo>
                  <a:lnTo>
                    <a:pt x="3253" y="188"/>
                  </a:lnTo>
                  <a:lnTo>
                    <a:pt x="3253" y="188"/>
                  </a:lnTo>
                  <a:lnTo>
                    <a:pt x="3253" y="183"/>
                  </a:lnTo>
                  <a:lnTo>
                    <a:pt x="3253" y="183"/>
                  </a:lnTo>
                  <a:lnTo>
                    <a:pt x="3253" y="177"/>
                  </a:lnTo>
                  <a:lnTo>
                    <a:pt x="3253" y="177"/>
                  </a:lnTo>
                  <a:lnTo>
                    <a:pt x="3253" y="158"/>
                  </a:lnTo>
                  <a:lnTo>
                    <a:pt x="3253" y="158"/>
                  </a:lnTo>
                  <a:lnTo>
                    <a:pt x="3253" y="158"/>
                  </a:lnTo>
                  <a:lnTo>
                    <a:pt x="3253" y="158"/>
                  </a:lnTo>
                  <a:lnTo>
                    <a:pt x="3253" y="137"/>
                  </a:lnTo>
                  <a:lnTo>
                    <a:pt x="3253" y="137"/>
                  </a:lnTo>
                  <a:lnTo>
                    <a:pt x="3253" y="133"/>
                  </a:lnTo>
                  <a:lnTo>
                    <a:pt x="3253" y="133"/>
                  </a:lnTo>
                  <a:lnTo>
                    <a:pt x="3253" y="133"/>
                  </a:lnTo>
                  <a:lnTo>
                    <a:pt x="3253" y="133"/>
                  </a:lnTo>
                  <a:lnTo>
                    <a:pt x="3253" y="133"/>
                  </a:lnTo>
                  <a:lnTo>
                    <a:pt x="3253" y="133"/>
                  </a:lnTo>
                  <a:lnTo>
                    <a:pt x="3253" y="133"/>
                  </a:lnTo>
                  <a:lnTo>
                    <a:pt x="3272" y="133"/>
                  </a:lnTo>
                  <a:lnTo>
                    <a:pt x="3272" y="101"/>
                  </a:lnTo>
                  <a:lnTo>
                    <a:pt x="3272" y="101"/>
                  </a:lnTo>
                  <a:lnTo>
                    <a:pt x="3272" y="101"/>
                  </a:lnTo>
                  <a:lnTo>
                    <a:pt x="3273" y="101"/>
                  </a:lnTo>
                  <a:lnTo>
                    <a:pt x="3273" y="101"/>
                  </a:lnTo>
                  <a:lnTo>
                    <a:pt x="3273" y="101"/>
                  </a:lnTo>
                  <a:lnTo>
                    <a:pt x="3273" y="87"/>
                  </a:lnTo>
                  <a:lnTo>
                    <a:pt x="3273" y="87"/>
                  </a:lnTo>
                  <a:lnTo>
                    <a:pt x="3273" y="87"/>
                  </a:lnTo>
                  <a:lnTo>
                    <a:pt x="3273" y="87"/>
                  </a:lnTo>
                  <a:lnTo>
                    <a:pt x="3273" y="87"/>
                  </a:lnTo>
                  <a:lnTo>
                    <a:pt x="3273" y="87"/>
                  </a:lnTo>
                  <a:lnTo>
                    <a:pt x="3273" y="87"/>
                  </a:lnTo>
                  <a:lnTo>
                    <a:pt x="3273" y="87"/>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4" y="83"/>
                  </a:lnTo>
                  <a:lnTo>
                    <a:pt x="3274" y="83"/>
                  </a:lnTo>
                  <a:lnTo>
                    <a:pt x="3274" y="83"/>
                  </a:lnTo>
                  <a:lnTo>
                    <a:pt x="3274" y="83"/>
                  </a:lnTo>
                  <a:lnTo>
                    <a:pt x="3277" y="83"/>
                  </a:lnTo>
                  <a:lnTo>
                    <a:pt x="3277" y="29"/>
                  </a:lnTo>
                  <a:lnTo>
                    <a:pt x="3277" y="29"/>
                  </a:lnTo>
                  <a:lnTo>
                    <a:pt x="3277" y="29"/>
                  </a:lnTo>
                  <a:lnTo>
                    <a:pt x="3295" y="29"/>
                  </a:lnTo>
                  <a:lnTo>
                    <a:pt x="3295" y="3"/>
                  </a:lnTo>
                  <a:lnTo>
                    <a:pt x="3295" y="3"/>
                  </a:lnTo>
                  <a:lnTo>
                    <a:pt x="3295" y="3"/>
                  </a:lnTo>
                  <a:lnTo>
                    <a:pt x="3296" y="3"/>
                  </a:lnTo>
                  <a:lnTo>
                    <a:pt x="3296" y="0"/>
                  </a:lnTo>
                  <a:lnTo>
                    <a:pt x="3296" y="0"/>
                  </a:lnTo>
                  <a:lnTo>
                    <a:pt x="3296" y="0"/>
                  </a:lnTo>
                  <a:lnTo>
                    <a:pt x="3297" y="0"/>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0"/>
                  </a:lnTo>
                  <a:lnTo>
                    <a:pt x="3301" y="0"/>
                  </a:lnTo>
                  <a:lnTo>
                    <a:pt x="3301" y="0"/>
                  </a:lnTo>
                  <a:lnTo>
                    <a:pt x="3301" y="0"/>
                  </a:lnTo>
                  <a:lnTo>
                    <a:pt x="3301"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7" y="0"/>
                  </a:lnTo>
                  <a:lnTo>
                    <a:pt x="3317" y="0"/>
                  </a:lnTo>
                  <a:lnTo>
                    <a:pt x="3317" y="0"/>
                  </a:lnTo>
                  <a:lnTo>
                    <a:pt x="3317" y="0"/>
                  </a:lnTo>
                  <a:lnTo>
                    <a:pt x="3338" y="0"/>
                  </a:lnTo>
                  <a:lnTo>
                    <a:pt x="3338"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1" y="0"/>
                  </a:lnTo>
                  <a:lnTo>
                    <a:pt x="3341" y="0"/>
                  </a:lnTo>
                  <a:lnTo>
                    <a:pt x="3341" y="0"/>
                  </a:lnTo>
                  <a:lnTo>
                    <a:pt x="3341" y="0"/>
                  </a:lnTo>
                  <a:lnTo>
                    <a:pt x="3353" y="0"/>
                  </a:lnTo>
                  <a:lnTo>
                    <a:pt x="3353" y="0"/>
                  </a:lnTo>
                  <a:lnTo>
                    <a:pt x="3353" y="0"/>
                  </a:lnTo>
                  <a:lnTo>
                    <a:pt x="3353" y="0"/>
                  </a:lnTo>
                  <a:lnTo>
                    <a:pt x="3354" y="0"/>
                  </a:lnTo>
                  <a:lnTo>
                    <a:pt x="3354" y="0"/>
                  </a:lnTo>
                  <a:lnTo>
                    <a:pt x="3354" y="0"/>
                  </a:lnTo>
                  <a:lnTo>
                    <a:pt x="3354" y="0"/>
                  </a:lnTo>
                  <a:lnTo>
                    <a:pt x="3355" y="0"/>
                  </a:lnTo>
                  <a:lnTo>
                    <a:pt x="3355"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55" y="0"/>
                  </a:lnTo>
                  <a:lnTo>
                    <a:pt x="3355" y="0"/>
                  </a:lnTo>
                  <a:lnTo>
                    <a:pt x="3354" y="0"/>
                  </a:lnTo>
                  <a:lnTo>
                    <a:pt x="3354" y="0"/>
                  </a:lnTo>
                  <a:lnTo>
                    <a:pt x="3354" y="0"/>
                  </a:lnTo>
                  <a:lnTo>
                    <a:pt x="3354" y="0"/>
                  </a:lnTo>
                  <a:lnTo>
                    <a:pt x="3353" y="0"/>
                  </a:lnTo>
                  <a:lnTo>
                    <a:pt x="3353" y="0"/>
                  </a:lnTo>
                  <a:lnTo>
                    <a:pt x="3353" y="0"/>
                  </a:lnTo>
                  <a:lnTo>
                    <a:pt x="3353" y="0"/>
                  </a:lnTo>
                  <a:lnTo>
                    <a:pt x="3341" y="0"/>
                  </a:lnTo>
                  <a:lnTo>
                    <a:pt x="3341" y="0"/>
                  </a:lnTo>
                  <a:lnTo>
                    <a:pt x="3341" y="0"/>
                  </a:lnTo>
                  <a:lnTo>
                    <a:pt x="3341"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38" y="0"/>
                  </a:lnTo>
                  <a:lnTo>
                    <a:pt x="3338" y="0"/>
                  </a:lnTo>
                  <a:lnTo>
                    <a:pt x="3317" y="0"/>
                  </a:lnTo>
                  <a:lnTo>
                    <a:pt x="3317" y="0"/>
                  </a:lnTo>
                  <a:lnTo>
                    <a:pt x="3317" y="0"/>
                  </a:lnTo>
                  <a:lnTo>
                    <a:pt x="3317"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01" y="0"/>
                  </a:lnTo>
                  <a:lnTo>
                    <a:pt x="3301" y="0"/>
                  </a:lnTo>
                  <a:lnTo>
                    <a:pt x="3301" y="0"/>
                  </a:lnTo>
                  <a:lnTo>
                    <a:pt x="3301" y="0"/>
                  </a:lnTo>
                  <a:lnTo>
                    <a:pt x="3301" y="0"/>
                  </a:lnTo>
                  <a:lnTo>
                    <a:pt x="3301" y="0"/>
                  </a:lnTo>
                  <a:lnTo>
                    <a:pt x="3301" y="0"/>
                  </a:lnTo>
                  <a:lnTo>
                    <a:pt x="3301" y="0"/>
                  </a:lnTo>
                  <a:lnTo>
                    <a:pt x="3299" y="0"/>
                  </a:lnTo>
                  <a:lnTo>
                    <a:pt x="3299" y="0"/>
                  </a:lnTo>
                  <a:lnTo>
                    <a:pt x="3299" y="0"/>
                  </a:lnTo>
                  <a:lnTo>
                    <a:pt x="3299" y="0"/>
                  </a:lnTo>
                  <a:lnTo>
                    <a:pt x="3299" y="0"/>
                  </a:lnTo>
                  <a:lnTo>
                    <a:pt x="3299" y="0"/>
                  </a:lnTo>
                  <a:lnTo>
                    <a:pt x="3298" y="0"/>
                  </a:lnTo>
                  <a:lnTo>
                    <a:pt x="3298" y="0"/>
                  </a:lnTo>
                  <a:lnTo>
                    <a:pt x="3297" y="0"/>
                  </a:lnTo>
                  <a:lnTo>
                    <a:pt x="3297" y="0"/>
                  </a:lnTo>
                  <a:lnTo>
                    <a:pt x="3296" y="0"/>
                  </a:lnTo>
                  <a:lnTo>
                    <a:pt x="3296" y="0"/>
                  </a:lnTo>
                  <a:lnTo>
                    <a:pt x="3296" y="0"/>
                  </a:lnTo>
                  <a:lnTo>
                    <a:pt x="3296" y="3"/>
                  </a:lnTo>
                  <a:lnTo>
                    <a:pt x="3295" y="3"/>
                  </a:lnTo>
                  <a:lnTo>
                    <a:pt x="3295" y="3"/>
                  </a:lnTo>
                  <a:lnTo>
                    <a:pt x="3295" y="3"/>
                  </a:lnTo>
                  <a:lnTo>
                    <a:pt x="3295" y="29"/>
                  </a:lnTo>
                  <a:lnTo>
                    <a:pt x="3277" y="29"/>
                  </a:lnTo>
                  <a:lnTo>
                    <a:pt x="3277" y="29"/>
                  </a:lnTo>
                  <a:lnTo>
                    <a:pt x="3277" y="29"/>
                  </a:lnTo>
                  <a:lnTo>
                    <a:pt x="3277" y="83"/>
                  </a:lnTo>
                  <a:lnTo>
                    <a:pt x="3274" y="83"/>
                  </a:lnTo>
                  <a:lnTo>
                    <a:pt x="3274" y="83"/>
                  </a:lnTo>
                  <a:lnTo>
                    <a:pt x="3274" y="83"/>
                  </a:lnTo>
                  <a:lnTo>
                    <a:pt x="3274"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7"/>
                  </a:lnTo>
                  <a:lnTo>
                    <a:pt x="3273" y="87"/>
                  </a:lnTo>
                  <a:lnTo>
                    <a:pt x="3273" y="87"/>
                  </a:lnTo>
                  <a:lnTo>
                    <a:pt x="3273" y="87"/>
                  </a:lnTo>
                  <a:lnTo>
                    <a:pt x="3273" y="87"/>
                  </a:lnTo>
                  <a:lnTo>
                    <a:pt x="3273" y="87"/>
                  </a:lnTo>
                  <a:lnTo>
                    <a:pt x="3273" y="87"/>
                  </a:lnTo>
                  <a:lnTo>
                    <a:pt x="3273" y="87"/>
                  </a:lnTo>
                  <a:lnTo>
                    <a:pt x="3273" y="101"/>
                  </a:lnTo>
                  <a:lnTo>
                    <a:pt x="3273" y="101"/>
                  </a:lnTo>
                  <a:lnTo>
                    <a:pt x="3273" y="101"/>
                  </a:lnTo>
                  <a:lnTo>
                    <a:pt x="3272" y="101"/>
                  </a:lnTo>
                  <a:lnTo>
                    <a:pt x="3272" y="101"/>
                  </a:lnTo>
                  <a:lnTo>
                    <a:pt x="3272" y="101"/>
                  </a:lnTo>
                  <a:lnTo>
                    <a:pt x="3272" y="133"/>
                  </a:lnTo>
                  <a:lnTo>
                    <a:pt x="3253" y="133"/>
                  </a:lnTo>
                  <a:lnTo>
                    <a:pt x="3253" y="133"/>
                  </a:lnTo>
                  <a:lnTo>
                    <a:pt x="3253" y="133"/>
                  </a:lnTo>
                  <a:lnTo>
                    <a:pt x="3253" y="133"/>
                  </a:lnTo>
                  <a:lnTo>
                    <a:pt x="3253" y="133"/>
                  </a:lnTo>
                  <a:lnTo>
                    <a:pt x="3253" y="133"/>
                  </a:lnTo>
                  <a:lnTo>
                    <a:pt x="3253" y="133"/>
                  </a:lnTo>
                  <a:lnTo>
                    <a:pt x="3253" y="137"/>
                  </a:lnTo>
                  <a:lnTo>
                    <a:pt x="3253" y="137"/>
                  </a:lnTo>
                  <a:lnTo>
                    <a:pt x="3253" y="158"/>
                  </a:lnTo>
                  <a:lnTo>
                    <a:pt x="3253" y="158"/>
                  </a:lnTo>
                  <a:lnTo>
                    <a:pt x="3253" y="158"/>
                  </a:lnTo>
                  <a:lnTo>
                    <a:pt x="3253" y="158"/>
                  </a:lnTo>
                  <a:lnTo>
                    <a:pt x="3253" y="177"/>
                  </a:lnTo>
                  <a:lnTo>
                    <a:pt x="3253" y="177"/>
                  </a:lnTo>
                  <a:lnTo>
                    <a:pt x="3253" y="183"/>
                  </a:lnTo>
                  <a:lnTo>
                    <a:pt x="3253" y="183"/>
                  </a:lnTo>
                  <a:lnTo>
                    <a:pt x="3253" y="188"/>
                  </a:lnTo>
                  <a:lnTo>
                    <a:pt x="3253" y="188"/>
                  </a:lnTo>
                  <a:lnTo>
                    <a:pt x="3253" y="188"/>
                  </a:lnTo>
                  <a:lnTo>
                    <a:pt x="3253" y="188"/>
                  </a:lnTo>
                  <a:lnTo>
                    <a:pt x="3253" y="195"/>
                  </a:lnTo>
                  <a:lnTo>
                    <a:pt x="3253" y="195"/>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4"/>
                  </a:lnTo>
                  <a:lnTo>
                    <a:pt x="3252" y="204"/>
                  </a:lnTo>
                  <a:lnTo>
                    <a:pt x="3252" y="204"/>
                  </a:lnTo>
                  <a:lnTo>
                    <a:pt x="3252" y="204"/>
                  </a:lnTo>
                  <a:lnTo>
                    <a:pt x="3252" y="211"/>
                  </a:lnTo>
                  <a:lnTo>
                    <a:pt x="3252" y="211"/>
                  </a:lnTo>
                  <a:lnTo>
                    <a:pt x="3252" y="211"/>
                  </a:lnTo>
                  <a:lnTo>
                    <a:pt x="3252" y="211"/>
                  </a:lnTo>
                  <a:lnTo>
                    <a:pt x="3252" y="211"/>
                  </a:lnTo>
                  <a:lnTo>
                    <a:pt x="3252" y="211"/>
                  </a:lnTo>
                  <a:lnTo>
                    <a:pt x="3252" y="211"/>
                  </a:lnTo>
                  <a:lnTo>
                    <a:pt x="3252" y="211"/>
                  </a:lnTo>
                  <a:lnTo>
                    <a:pt x="3252" y="212"/>
                  </a:lnTo>
                  <a:lnTo>
                    <a:pt x="3252" y="212"/>
                  </a:lnTo>
                  <a:lnTo>
                    <a:pt x="3252" y="213"/>
                  </a:lnTo>
                  <a:lnTo>
                    <a:pt x="3252" y="213"/>
                  </a:lnTo>
                  <a:lnTo>
                    <a:pt x="3252" y="219"/>
                  </a:lnTo>
                  <a:lnTo>
                    <a:pt x="3252" y="219"/>
                  </a:lnTo>
                  <a:lnTo>
                    <a:pt x="3252" y="899"/>
                  </a:lnTo>
                  <a:lnTo>
                    <a:pt x="3251" y="899"/>
                  </a:lnTo>
                  <a:lnTo>
                    <a:pt x="3251" y="899"/>
                  </a:lnTo>
                  <a:lnTo>
                    <a:pt x="3251" y="899"/>
                  </a:lnTo>
                  <a:lnTo>
                    <a:pt x="3251" y="221"/>
                  </a:lnTo>
                  <a:lnTo>
                    <a:pt x="3250" y="221"/>
                  </a:lnTo>
                  <a:lnTo>
                    <a:pt x="3250" y="236"/>
                  </a:lnTo>
                  <a:lnTo>
                    <a:pt x="3250" y="236"/>
                  </a:lnTo>
                  <a:lnTo>
                    <a:pt x="3250" y="238"/>
                  </a:lnTo>
                  <a:lnTo>
                    <a:pt x="3249" y="238"/>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7"/>
                  </a:lnTo>
                  <a:lnTo>
                    <a:pt x="3249" y="247"/>
                  </a:lnTo>
                  <a:lnTo>
                    <a:pt x="3249" y="247"/>
                  </a:lnTo>
                  <a:lnTo>
                    <a:pt x="3249" y="247"/>
                  </a:lnTo>
                  <a:lnTo>
                    <a:pt x="3249" y="261"/>
                  </a:lnTo>
                  <a:lnTo>
                    <a:pt x="3249" y="261"/>
                  </a:lnTo>
                  <a:lnTo>
                    <a:pt x="3249" y="261"/>
                  </a:lnTo>
                  <a:lnTo>
                    <a:pt x="3249" y="261"/>
                  </a:lnTo>
                  <a:lnTo>
                    <a:pt x="3249" y="268"/>
                  </a:lnTo>
                  <a:lnTo>
                    <a:pt x="3249" y="268"/>
                  </a:lnTo>
                  <a:lnTo>
                    <a:pt x="3249" y="268"/>
                  </a:lnTo>
                  <a:lnTo>
                    <a:pt x="3249" y="268"/>
                  </a:lnTo>
                  <a:lnTo>
                    <a:pt x="3249" y="268"/>
                  </a:lnTo>
                  <a:lnTo>
                    <a:pt x="3249" y="268"/>
                  </a:lnTo>
                  <a:lnTo>
                    <a:pt x="3249" y="268"/>
                  </a:lnTo>
                  <a:lnTo>
                    <a:pt x="3249" y="268"/>
                  </a:lnTo>
                  <a:lnTo>
                    <a:pt x="3249"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6"/>
                  </a:lnTo>
                  <a:lnTo>
                    <a:pt x="3248" y="276"/>
                  </a:lnTo>
                  <a:lnTo>
                    <a:pt x="3248" y="276"/>
                  </a:lnTo>
                  <a:lnTo>
                    <a:pt x="3248" y="276"/>
                  </a:lnTo>
                  <a:lnTo>
                    <a:pt x="3248" y="281"/>
                  </a:lnTo>
                  <a:lnTo>
                    <a:pt x="3247" y="281"/>
                  </a:lnTo>
                  <a:lnTo>
                    <a:pt x="3247" y="281"/>
                  </a:lnTo>
                  <a:lnTo>
                    <a:pt x="3247" y="281"/>
                  </a:lnTo>
                  <a:lnTo>
                    <a:pt x="3247" y="283"/>
                  </a:lnTo>
                  <a:lnTo>
                    <a:pt x="3246" y="283"/>
                  </a:lnTo>
                  <a:lnTo>
                    <a:pt x="3246" y="283"/>
                  </a:lnTo>
                  <a:lnTo>
                    <a:pt x="3246" y="283"/>
                  </a:lnTo>
                  <a:lnTo>
                    <a:pt x="3246" y="285"/>
                  </a:lnTo>
                  <a:lnTo>
                    <a:pt x="3245" y="285"/>
                  </a:lnTo>
                  <a:lnTo>
                    <a:pt x="3245" y="285"/>
                  </a:lnTo>
                  <a:lnTo>
                    <a:pt x="3245" y="285"/>
                  </a:lnTo>
                  <a:lnTo>
                    <a:pt x="3245" y="316"/>
                  </a:lnTo>
                  <a:lnTo>
                    <a:pt x="3245" y="316"/>
                  </a:lnTo>
                  <a:lnTo>
                    <a:pt x="3245"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9"/>
                  </a:lnTo>
                  <a:lnTo>
                    <a:pt x="3244" y="319"/>
                  </a:lnTo>
                  <a:lnTo>
                    <a:pt x="3244" y="321"/>
                  </a:lnTo>
                  <a:lnTo>
                    <a:pt x="3243" y="321"/>
                  </a:lnTo>
                  <a:lnTo>
                    <a:pt x="3243" y="321"/>
                  </a:lnTo>
                  <a:lnTo>
                    <a:pt x="3243" y="321"/>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4"/>
                  </a:lnTo>
                  <a:lnTo>
                    <a:pt x="3218" y="324"/>
                  </a:lnTo>
                  <a:lnTo>
                    <a:pt x="3218" y="324"/>
                  </a:lnTo>
                  <a:lnTo>
                    <a:pt x="3218" y="324"/>
                  </a:lnTo>
                  <a:lnTo>
                    <a:pt x="3218" y="324"/>
                  </a:lnTo>
                  <a:lnTo>
                    <a:pt x="3218" y="324"/>
                  </a:lnTo>
                  <a:lnTo>
                    <a:pt x="3218" y="331"/>
                  </a:lnTo>
                  <a:lnTo>
                    <a:pt x="3218" y="331"/>
                  </a:lnTo>
                  <a:lnTo>
                    <a:pt x="3218" y="344"/>
                  </a:lnTo>
                  <a:lnTo>
                    <a:pt x="3218" y="344"/>
                  </a:lnTo>
                  <a:lnTo>
                    <a:pt x="3218" y="345"/>
                  </a:lnTo>
                  <a:lnTo>
                    <a:pt x="3218" y="345"/>
                  </a:lnTo>
                  <a:lnTo>
                    <a:pt x="3218"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3"/>
                  </a:lnTo>
                  <a:lnTo>
                    <a:pt x="3216" y="353"/>
                  </a:lnTo>
                  <a:lnTo>
                    <a:pt x="3216" y="353"/>
                  </a:lnTo>
                  <a:lnTo>
                    <a:pt x="3216" y="353"/>
                  </a:lnTo>
                  <a:lnTo>
                    <a:pt x="3216" y="357"/>
                  </a:lnTo>
                  <a:lnTo>
                    <a:pt x="3216" y="357"/>
                  </a:lnTo>
                  <a:lnTo>
                    <a:pt x="3216" y="361"/>
                  </a:lnTo>
                  <a:lnTo>
                    <a:pt x="3216" y="361"/>
                  </a:lnTo>
                  <a:lnTo>
                    <a:pt x="3216" y="364"/>
                  </a:lnTo>
                  <a:lnTo>
                    <a:pt x="3216" y="364"/>
                  </a:lnTo>
                  <a:lnTo>
                    <a:pt x="3216" y="364"/>
                  </a:lnTo>
                  <a:lnTo>
                    <a:pt x="3216" y="364"/>
                  </a:lnTo>
                  <a:lnTo>
                    <a:pt x="3216" y="365"/>
                  </a:lnTo>
                  <a:lnTo>
                    <a:pt x="3216" y="365"/>
                  </a:lnTo>
                  <a:lnTo>
                    <a:pt x="3216" y="365"/>
                  </a:lnTo>
                  <a:lnTo>
                    <a:pt x="3216" y="365"/>
                  </a:lnTo>
                  <a:lnTo>
                    <a:pt x="3216" y="368"/>
                  </a:lnTo>
                  <a:lnTo>
                    <a:pt x="3216" y="368"/>
                  </a:lnTo>
                  <a:lnTo>
                    <a:pt x="3216" y="375"/>
                  </a:lnTo>
                  <a:lnTo>
                    <a:pt x="3216" y="375"/>
                  </a:lnTo>
                  <a:lnTo>
                    <a:pt x="3216" y="377"/>
                  </a:lnTo>
                  <a:lnTo>
                    <a:pt x="3203" y="377"/>
                  </a:lnTo>
                  <a:lnTo>
                    <a:pt x="3203" y="384"/>
                  </a:lnTo>
                  <a:lnTo>
                    <a:pt x="3202" y="384"/>
                  </a:lnTo>
                  <a:lnTo>
                    <a:pt x="3202" y="384"/>
                  </a:lnTo>
                  <a:lnTo>
                    <a:pt x="3202" y="384"/>
                  </a:lnTo>
                  <a:lnTo>
                    <a:pt x="3202" y="385"/>
                  </a:lnTo>
                  <a:lnTo>
                    <a:pt x="3201" y="385"/>
                  </a:lnTo>
                  <a:lnTo>
                    <a:pt x="3201" y="391"/>
                  </a:lnTo>
                  <a:lnTo>
                    <a:pt x="3197" y="391"/>
                  </a:lnTo>
                  <a:lnTo>
                    <a:pt x="3197" y="391"/>
                  </a:lnTo>
                  <a:lnTo>
                    <a:pt x="3196" y="391"/>
                  </a:lnTo>
                  <a:lnTo>
                    <a:pt x="3196" y="391"/>
                  </a:lnTo>
                  <a:lnTo>
                    <a:pt x="3195" y="391"/>
                  </a:lnTo>
                  <a:lnTo>
                    <a:pt x="3195" y="391"/>
                  </a:lnTo>
                  <a:lnTo>
                    <a:pt x="3194" y="391"/>
                  </a:lnTo>
                  <a:lnTo>
                    <a:pt x="3194" y="391"/>
                  </a:lnTo>
                  <a:lnTo>
                    <a:pt x="3194" y="391"/>
                  </a:lnTo>
                  <a:lnTo>
                    <a:pt x="3194" y="391"/>
                  </a:lnTo>
                  <a:lnTo>
                    <a:pt x="3194" y="391"/>
                  </a:lnTo>
                  <a:lnTo>
                    <a:pt x="3194" y="391"/>
                  </a:lnTo>
                  <a:lnTo>
                    <a:pt x="3194" y="391"/>
                  </a:lnTo>
                  <a:lnTo>
                    <a:pt x="3194"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4"/>
                  </a:lnTo>
                  <a:lnTo>
                    <a:pt x="3193" y="394"/>
                  </a:lnTo>
                  <a:lnTo>
                    <a:pt x="3193" y="394"/>
                  </a:lnTo>
                  <a:lnTo>
                    <a:pt x="3193" y="394"/>
                  </a:lnTo>
                  <a:lnTo>
                    <a:pt x="3193" y="394"/>
                  </a:lnTo>
                  <a:lnTo>
                    <a:pt x="3193" y="394"/>
                  </a:lnTo>
                  <a:lnTo>
                    <a:pt x="3193" y="402"/>
                  </a:lnTo>
                  <a:lnTo>
                    <a:pt x="3192" y="402"/>
                  </a:lnTo>
                  <a:lnTo>
                    <a:pt x="3192" y="402"/>
                  </a:lnTo>
                  <a:lnTo>
                    <a:pt x="3192" y="402"/>
                  </a:lnTo>
                  <a:lnTo>
                    <a:pt x="3192" y="404"/>
                  </a:lnTo>
                  <a:lnTo>
                    <a:pt x="3192" y="404"/>
                  </a:lnTo>
                  <a:lnTo>
                    <a:pt x="3192" y="408"/>
                  </a:lnTo>
                  <a:lnTo>
                    <a:pt x="3192" y="408"/>
                  </a:lnTo>
                  <a:lnTo>
                    <a:pt x="3192" y="420"/>
                  </a:lnTo>
                  <a:lnTo>
                    <a:pt x="3192" y="420"/>
                  </a:lnTo>
                  <a:lnTo>
                    <a:pt x="3192" y="420"/>
                  </a:lnTo>
                  <a:lnTo>
                    <a:pt x="3192" y="420"/>
                  </a:lnTo>
                  <a:lnTo>
                    <a:pt x="3192" y="420"/>
                  </a:lnTo>
                  <a:lnTo>
                    <a:pt x="3192" y="420"/>
                  </a:lnTo>
                  <a:lnTo>
                    <a:pt x="3192" y="425"/>
                  </a:lnTo>
                  <a:lnTo>
                    <a:pt x="3191" y="425"/>
                  </a:lnTo>
                  <a:lnTo>
                    <a:pt x="3191" y="425"/>
                  </a:lnTo>
                  <a:lnTo>
                    <a:pt x="3191" y="425"/>
                  </a:lnTo>
                  <a:lnTo>
                    <a:pt x="3191" y="425"/>
                  </a:lnTo>
                  <a:lnTo>
                    <a:pt x="3190" y="425"/>
                  </a:lnTo>
                  <a:lnTo>
                    <a:pt x="3190" y="425"/>
                  </a:lnTo>
                  <a:lnTo>
                    <a:pt x="3190" y="425"/>
                  </a:lnTo>
                  <a:lnTo>
                    <a:pt x="3190" y="425"/>
                  </a:lnTo>
                  <a:lnTo>
                    <a:pt x="3190" y="425"/>
                  </a:lnTo>
                  <a:lnTo>
                    <a:pt x="3190" y="430"/>
                  </a:lnTo>
                  <a:lnTo>
                    <a:pt x="3189" y="430"/>
                  </a:lnTo>
                  <a:lnTo>
                    <a:pt x="3189" y="899"/>
                  </a:lnTo>
                  <a:lnTo>
                    <a:pt x="3189" y="899"/>
                  </a:lnTo>
                  <a:lnTo>
                    <a:pt x="3189" y="899"/>
                  </a:lnTo>
                  <a:lnTo>
                    <a:pt x="3189" y="899"/>
                  </a:lnTo>
                  <a:lnTo>
                    <a:pt x="3189" y="430"/>
                  </a:lnTo>
                  <a:lnTo>
                    <a:pt x="3189" y="430"/>
                  </a:lnTo>
                  <a:lnTo>
                    <a:pt x="3189" y="434"/>
                  </a:lnTo>
                  <a:lnTo>
                    <a:pt x="3189" y="434"/>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8"/>
                  </a:lnTo>
                  <a:lnTo>
                    <a:pt x="3189" y="438"/>
                  </a:lnTo>
                  <a:lnTo>
                    <a:pt x="3189" y="438"/>
                  </a:lnTo>
                  <a:lnTo>
                    <a:pt x="3189" y="438"/>
                  </a:lnTo>
                  <a:lnTo>
                    <a:pt x="3189" y="438"/>
                  </a:lnTo>
                  <a:lnTo>
                    <a:pt x="3189" y="438"/>
                  </a:lnTo>
                  <a:lnTo>
                    <a:pt x="3189" y="438"/>
                  </a:lnTo>
                  <a:lnTo>
                    <a:pt x="3189" y="438"/>
                  </a:lnTo>
                  <a:lnTo>
                    <a:pt x="3189" y="440"/>
                  </a:lnTo>
                  <a:lnTo>
                    <a:pt x="3189" y="440"/>
                  </a:lnTo>
                  <a:lnTo>
                    <a:pt x="3189" y="440"/>
                  </a:lnTo>
                  <a:lnTo>
                    <a:pt x="3188" y="440"/>
                  </a:lnTo>
                  <a:lnTo>
                    <a:pt x="3188" y="445"/>
                  </a:lnTo>
                  <a:lnTo>
                    <a:pt x="3187" y="445"/>
                  </a:lnTo>
                  <a:lnTo>
                    <a:pt x="3187" y="445"/>
                  </a:lnTo>
                  <a:lnTo>
                    <a:pt x="3187" y="445"/>
                  </a:lnTo>
                  <a:lnTo>
                    <a:pt x="3187" y="445"/>
                  </a:lnTo>
                  <a:lnTo>
                    <a:pt x="3187" y="445"/>
                  </a:lnTo>
                  <a:lnTo>
                    <a:pt x="3187" y="445"/>
                  </a:lnTo>
                  <a:lnTo>
                    <a:pt x="3187" y="445"/>
                  </a:lnTo>
                  <a:lnTo>
                    <a:pt x="3187" y="454"/>
                  </a:lnTo>
                  <a:lnTo>
                    <a:pt x="3186" y="454"/>
                  </a:lnTo>
                  <a:lnTo>
                    <a:pt x="3186" y="454"/>
                  </a:lnTo>
                  <a:lnTo>
                    <a:pt x="3186" y="454"/>
                  </a:lnTo>
                  <a:lnTo>
                    <a:pt x="3186" y="455"/>
                  </a:lnTo>
                  <a:lnTo>
                    <a:pt x="3186" y="455"/>
                  </a:lnTo>
                  <a:lnTo>
                    <a:pt x="3186" y="455"/>
                  </a:lnTo>
                  <a:lnTo>
                    <a:pt x="3186" y="455"/>
                  </a:lnTo>
                  <a:lnTo>
                    <a:pt x="3186" y="899"/>
                  </a:lnTo>
                  <a:lnTo>
                    <a:pt x="3186" y="899"/>
                  </a:lnTo>
                  <a:lnTo>
                    <a:pt x="3186" y="899"/>
                  </a:lnTo>
                  <a:lnTo>
                    <a:pt x="3185" y="899"/>
                  </a:lnTo>
                  <a:lnTo>
                    <a:pt x="3185" y="899"/>
                  </a:lnTo>
                  <a:lnTo>
                    <a:pt x="3185" y="89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2" y="469"/>
                  </a:lnTo>
                  <a:lnTo>
                    <a:pt x="3182" y="476"/>
                  </a:lnTo>
                  <a:lnTo>
                    <a:pt x="3178" y="476"/>
                  </a:lnTo>
                  <a:lnTo>
                    <a:pt x="3178" y="476"/>
                  </a:lnTo>
                  <a:lnTo>
                    <a:pt x="3176" y="476"/>
                  </a:lnTo>
                  <a:lnTo>
                    <a:pt x="3176" y="476"/>
                  </a:lnTo>
                  <a:lnTo>
                    <a:pt x="3176" y="476"/>
                  </a:lnTo>
                  <a:lnTo>
                    <a:pt x="3176" y="476"/>
                  </a:lnTo>
                  <a:lnTo>
                    <a:pt x="3176" y="476"/>
                  </a:lnTo>
                  <a:lnTo>
                    <a:pt x="3176" y="476"/>
                  </a:lnTo>
                  <a:lnTo>
                    <a:pt x="3175" y="476"/>
                  </a:lnTo>
                  <a:lnTo>
                    <a:pt x="3175" y="476"/>
                  </a:lnTo>
                  <a:lnTo>
                    <a:pt x="3175" y="476"/>
                  </a:lnTo>
                  <a:lnTo>
                    <a:pt x="3175" y="476"/>
                  </a:lnTo>
                  <a:lnTo>
                    <a:pt x="3175" y="476"/>
                  </a:lnTo>
                  <a:lnTo>
                    <a:pt x="3175" y="476"/>
                  </a:lnTo>
                  <a:lnTo>
                    <a:pt x="3175" y="476"/>
                  </a:lnTo>
                  <a:lnTo>
                    <a:pt x="3175" y="479"/>
                  </a:lnTo>
                  <a:lnTo>
                    <a:pt x="3172" y="479"/>
                  </a:lnTo>
                  <a:lnTo>
                    <a:pt x="3172" y="479"/>
                  </a:lnTo>
                  <a:lnTo>
                    <a:pt x="3171" y="479"/>
                  </a:lnTo>
                  <a:lnTo>
                    <a:pt x="3171" y="479"/>
                  </a:lnTo>
                  <a:lnTo>
                    <a:pt x="3169" y="479"/>
                  </a:lnTo>
                  <a:lnTo>
                    <a:pt x="3169" y="479"/>
                  </a:lnTo>
                  <a:lnTo>
                    <a:pt x="3169" y="479"/>
                  </a:lnTo>
                  <a:lnTo>
                    <a:pt x="3169" y="479"/>
                  </a:lnTo>
                  <a:lnTo>
                    <a:pt x="3169" y="479"/>
                  </a:lnTo>
                  <a:lnTo>
                    <a:pt x="3169" y="479"/>
                  </a:lnTo>
                  <a:lnTo>
                    <a:pt x="3169" y="479"/>
                  </a:lnTo>
                  <a:lnTo>
                    <a:pt x="3169" y="479"/>
                  </a:lnTo>
                  <a:lnTo>
                    <a:pt x="3169" y="479"/>
                  </a:lnTo>
                  <a:lnTo>
                    <a:pt x="3169" y="488"/>
                  </a:lnTo>
                  <a:lnTo>
                    <a:pt x="3169" y="488"/>
                  </a:lnTo>
                  <a:lnTo>
                    <a:pt x="3169" y="488"/>
                  </a:lnTo>
                  <a:lnTo>
                    <a:pt x="3159" y="488"/>
                  </a:lnTo>
                  <a:lnTo>
                    <a:pt x="3159" y="488"/>
                  </a:lnTo>
                  <a:lnTo>
                    <a:pt x="3157" y="488"/>
                  </a:lnTo>
                  <a:lnTo>
                    <a:pt x="3157" y="488"/>
                  </a:lnTo>
                  <a:lnTo>
                    <a:pt x="3157" y="488"/>
                  </a:lnTo>
                  <a:lnTo>
                    <a:pt x="3157" y="488"/>
                  </a:lnTo>
                  <a:lnTo>
                    <a:pt x="3156" y="488"/>
                  </a:lnTo>
                  <a:lnTo>
                    <a:pt x="3156" y="488"/>
                  </a:lnTo>
                  <a:lnTo>
                    <a:pt x="3156" y="488"/>
                  </a:lnTo>
                  <a:lnTo>
                    <a:pt x="3156" y="490"/>
                  </a:lnTo>
                  <a:lnTo>
                    <a:pt x="3101" y="490"/>
                  </a:lnTo>
                  <a:lnTo>
                    <a:pt x="3101" y="490"/>
                  </a:lnTo>
                  <a:lnTo>
                    <a:pt x="3076" y="490"/>
                  </a:lnTo>
                  <a:lnTo>
                    <a:pt x="3076" y="492"/>
                  </a:lnTo>
                  <a:lnTo>
                    <a:pt x="3075" y="492"/>
                  </a:lnTo>
                  <a:lnTo>
                    <a:pt x="3075" y="492"/>
                  </a:lnTo>
                  <a:lnTo>
                    <a:pt x="3075" y="492"/>
                  </a:lnTo>
                  <a:lnTo>
                    <a:pt x="3075" y="492"/>
                  </a:lnTo>
                  <a:lnTo>
                    <a:pt x="3075" y="492"/>
                  </a:lnTo>
                  <a:lnTo>
                    <a:pt x="3075" y="492"/>
                  </a:lnTo>
                  <a:lnTo>
                    <a:pt x="3075" y="492"/>
                  </a:lnTo>
                  <a:lnTo>
                    <a:pt x="3075" y="500"/>
                  </a:lnTo>
                  <a:lnTo>
                    <a:pt x="3075" y="500"/>
                  </a:lnTo>
                  <a:lnTo>
                    <a:pt x="3075" y="510"/>
                  </a:lnTo>
                  <a:lnTo>
                    <a:pt x="3060" y="510"/>
                  </a:lnTo>
                  <a:lnTo>
                    <a:pt x="3060" y="510"/>
                  </a:lnTo>
                  <a:lnTo>
                    <a:pt x="3058" y="510"/>
                  </a:lnTo>
                  <a:lnTo>
                    <a:pt x="3058" y="511"/>
                  </a:lnTo>
                  <a:lnTo>
                    <a:pt x="3058" y="511"/>
                  </a:lnTo>
                  <a:lnTo>
                    <a:pt x="3058" y="520"/>
                  </a:lnTo>
                  <a:lnTo>
                    <a:pt x="3057" y="520"/>
                  </a:lnTo>
                  <a:lnTo>
                    <a:pt x="3057" y="520"/>
                  </a:lnTo>
                  <a:lnTo>
                    <a:pt x="3057" y="520"/>
                  </a:lnTo>
                  <a:lnTo>
                    <a:pt x="3057" y="521"/>
                  </a:lnTo>
                  <a:lnTo>
                    <a:pt x="3050" y="521"/>
                  </a:lnTo>
                  <a:lnTo>
                    <a:pt x="3050" y="521"/>
                  </a:lnTo>
                  <a:lnTo>
                    <a:pt x="3049" y="521"/>
                  </a:lnTo>
                  <a:lnTo>
                    <a:pt x="3049" y="521"/>
                  </a:lnTo>
                  <a:lnTo>
                    <a:pt x="3048" y="521"/>
                  </a:lnTo>
                  <a:lnTo>
                    <a:pt x="3048" y="521"/>
                  </a:lnTo>
                  <a:lnTo>
                    <a:pt x="3048" y="521"/>
                  </a:lnTo>
                  <a:lnTo>
                    <a:pt x="3048" y="521"/>
                  </a:lnTo>
                  <a:lnTo>
                    <a:pt x="3048" y="521"/>
                  </a:lnTo>
                  <a:lnTo>
                    <a:pt x="3048" y="521"/>
                  </a:lnTo>
                  <a:lnTo>
                    <a:pt x="3048" y="521"/>
                  </a:lnTo>
                  <a:lnTo>
                    <a:pt x="3048"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2"/>
                  </a:lnTo>
                  <a:lnTo>
                    <a:pt x="3047" y="522"/>
                  </a:lnTo>
                  <a:lnTo>
                    <a:pt x="3047" y="522"/>
                  </a:lnTo>
                  <a:lnTo>
                    <a:pt x="3046" y="522"/>
                  </a:lnTo>
                  <a:lnTo>
                    <a:pt x="3046" y="522"/>
                  </a:lnTo>
                  <a:lnTo>
                    <a:pt x="3046" y="522"/>
                  </a:lnTo>
                  <a:lnTo>
                    <a:pt x="3046" y="523"/>
                  </a:lnTo>
                  <a:lnTo>
                    <a:pt x="3046" y="523"/>
                  </a:lnTo>
                  <a:lnTo>
                    <a:pt x="3046" y="899"/>
                  </a:lnTo>
                  <a:lnTo>
                    <a:pt x="3045" y="899"/>
                  </a:lnTo>
                  <a:lnTo>
                    <a:pt x="3045" y="899"/>
                  </a:lnTo>
                  <a:lnTo>
                    <a:pt x="3045" y="899"/>
                  </a:lnTo>
                  <a:lnTo>
                    <a:pt x="3045" y="527"/>
                  </a:lnTo>
                  <a:lnTo>
                    <a:pt x="2972" y="527"/>
                  </a:lnTo>
                  <a:lnTo>
                    <a:pt x="2972" y="528"/>
                  </a:lnTo>
                  <a:lnTo>
                    <a:pt x="2972" y="528"/>
                  </a:lnTo>
                  <a:lnTo>
                    <a:pt x="2972" y="538"/>
                  </a:lnTo>
                  <a:lnTo>
                    <a:pt x="2968" y="538"/>
                  </a:lnTo>
                  <a:lnTo>
                    <a:pt x="2968" y="538"/>
                  </a:lnTo>
                  <a:lnTo>
                    <a:pt x="2967" y="538"/>
                  </a:lnTo>
                  <a:lnTo>
                    <a:pt x="2967" y="538"/>
                  </a:lnTo>
                  <a:lnTo>
                    <a:pt x="2967" y="538"/>
                  </a:lnTo>
                  <a:lnTo>
                    <a:pt x="2967" y="538"/>
                  </a:lnTo>
                  <a:lnTo>
                    <a:pt x="2967" y="538"/>
                  </a:lnTo>
                  <a:lnTo>
                    <a:pt x="2967"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4" y="538"/>
                  </a:lnTo>
                  <a:lnTo>
                    <a:pt x="2964"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9"/>
                  </a:lnTo>
                  <a:lnTo>
                    <a:pt x="2962" y="539"/>
                  </a:lnTo>
                  <a:lnTo>
                    <a:pt x="2962" y="539"/>
                  </a:lnTo>
                  <a:lnTo>
                    <a:pt x="2962" y="539"/>
                  </a:lnTo>
                  <a:lnTo>
                    <a:pt x="2962" y="539"/>
                  </a:lnTo>
                  <a:lnTo>
                    <a:pt x="2962" y="539"/>
                  </a:lnTo>
                  <a:lnTo>
                    <a:pt x="2962" y="539"/>
                  </a:lnTo>
                  <a:lnTo>
                    <a:pt x="2962" y="539"/>
                  </a:lnTo>
                  <a:lnTo>
                    <a:pt x="2962" y="540"/>
                  </a:lnTo>
                  <a:lnTo>
                    <a:pt x="2953" y="540"/>
                  </a:lnTo>
                  <a:lnTo>
                    <a:pt x="2953" y="543"/>
                  </a:lnTo>
                  <a:lnTo>
                    <a:pt x="2952" y="543"/>
                  </a:lnTo>
                  <a:lnTo>
                    <a:pt x="2952" y="545"/>
                  </a:lnTo>
                  <a:lnTo>
                    <a:pt x="2951" y="545"/>
                  </a:lnTo>
                  <a:lnTo>
                    <a:pt x="2951" y="547"/>
                  </a:lnTo>
                  <a:lnTo>
                    <a:pt x="2951" y="547"/>
                  </a:lnTo>
                  <a:lnTo>
                    <a:pt x="2951" y="547"/>
                  </a:lnTo>
                  <a:lnTo>
                    <a:pt x="2951" y="547"/>
                  </a:lnTo>
                  <a:lnTo>
                    <a:pt x="2951" y="551"/>
                  </a:lnTo>
                  <a:lnTo>
                    <a:pt x="2950" y="551"/>
                  </a:lnTo>
                  <a:lnTo>
                    <a:pt x="2950" y="551"/>
                  </a:lnTo>
                  <a:lnTo>
                    <a:pt x="2950" y="551"/>
                  </a:lnTo>
                  <a:lnTo>
                    <a:pt x="2950" y="551"/>
                  </a:lnTo>
                  <a:lnTo>
                    <a:pt x="2950" y="551"/>
                  </a:lnTo>
                  <a:lnTo>
                    <a:pt x="2950" y="552"/>
                  </a:lnTo>
                  <a:lnTo>
                    <a:pt x="2950" y="552"/>
                  </a:lnTo>
                  <a:lnTo>
                    <a:pt x="2950" y="552"/>
                  </a:lnTo>
                  <a:lnTo>
                    <a:pt x="2950" y="552"/>
                  </a:lnTo>
                  <a:lnTo>
                    <a:pt x="2950" y="561"/>
                  </a:lnTo>
                  <a:lnTo>
                    <a:pt x="2947" y="561"/>
                  </a:lnTo>
                  <a:lnTo>
                    <a:pt x="2947" y="561"/>
                  </a:lnTo>
                  <a:lnTo>
                    <a:pt x="2945" y="561"/>
                  </a:lnTo>
                  <a:lnTo>
                    <a:pt x="2945" y="562"/>
                  </a:lnTo>
                  <a:lnTo>
                    <a:pt x="2944" y="562"/>
                  </a:lnTo>
                  <a:lnTo>
                    <a:pt x="2944" y="562"/>
                  </a:lnTo>
                  <a:lnTo>
                    <a:pt x="2943" y="562"/>
                  </a:lnTo>
                  <a:lnTo>
                    <a:pt x="2943" y="562"/>
                  </a:lnTo>
                  <a:lnTo>
                    <a:pt x="2943" y="562"/>
                  </a:lnTo>
                  <a:lnTo>
                    <a:pt x="2943" y="562"/>
                  </a:lnTo>
                  <a:lnTo>
                    <a:pt x="2943" y="562"/>
                  </a:lnTo>
                  <a:lnTo>
                    <a:pt x="2943" y="562"/>
                  </a:lnTo>
                  <a:lnTo>
                    <a:pt x="2943" y="562"/>
                  </a:lnTo>
                  <a:lnTo>
                    <a:pt x="2943" y="562"/>
                  </a:lnTo>
                  <a:lnTo>
                    <a:pt x="2943" y="562"/>
                  </a:lnTo>
                  <a:lnTo>
                    <a:pt x="2943" y="565"/>
                  </a:lnTo>
                  <a:lnTo>
                    <a:pt x="2943" y="565"/>
                  </a:lnTo>
                  <a:lnTo>
                    <a:pt x="2943" y="567"/>
                  </a:lnTo>
                  <a:lnTo>
                    <a:pt x="2943" y="567"/>
                  </a:lnTo>
                  <a:lnTo>
                    <a:pt x="2943" y="567"/>
                  </a:lnTo>
                  <a:lnTo>
                    <a:pt x="2939" y="567"/>
                  </a:lnTo>
                  <a:lnTo>
                    <a:pt x="2939" y="567"/>
                  </a:lnTo>
                  <a:lnTo>
                    <a:pt x="2938" y="567"/>
                  </a:lnTo>
                  <a:lnTo>
                    <a:pt x="2938" y="567"/>
                  </a:lnTo>
                  <a:lnTo>
                    <a:pt x="2938" y="567"/>
                  </a:lnTo>
                  <a:lnTo>
                    <a:pt x="2938" y="568"/>
                  </a:lnTo>
                  <a:lnTo>
                    <a:pt x="2918" y="568"/>
                  </a:lnTo>
                  <a:lnTo>
                    <a:pt x="2918" y="568"/>
                  </a:lnTo>
                  <a:lnTo>
                    <a:pt x="2917" y="568"/>
                  </a:lnTo>
                  <a:lnTo>
                    <a:pt x="2917" y="568"/>
                  </a:lnTo>
                  <a:lnTo>
                    <a:pt x="2917" y="568"/>
                  </a:lnTo>
                  <a:lnTo>
                    <a:pt x="2917" y="577"/>
                  </a:lnTo>
                  <a:lnTo>
                    <a:pt x="2913" y="577"/>
                  </a:lnTo>
                  <a:lnTo>
                    <a:pt x="2913" y="577"/>
                  </a:lnTo>
                  <a:lnTo>
                    <a:pt x="2909" y="577"/>
                  </a:lnTo>
                  <a:lnTo>
                    <a:pt x="2909" y="577"/>
                  </a:lnTo>
                  <a:lnTo>
                    <a:pt x="2906" y="577"/>
                  </a:lnTo>
                  <a:lnTo>
                    <a:pt x="2906" y="577"/>
                  </a:lnTo>
                  <a:lnTo>
                    <a:pt x="2904" y="577"/>
                  </a:lnTo>
                  <a:lnTo>
                    <a:pt x="2904" y="577"/>
                  </a:lnTo>
                  <a:lnTo>
                    <a:pt x="2904" y="577"/>
                  </a:lnTo>
                  <a:lnTo>
                    <a:pt x="2904" y="577"/>
                  </a:lnTo>
                  <a:lnTo>
                    <a:pt x="2904" y="577"/>
                  </a:lnTo>
                  <a:lnTo>
                    <a:pt x="2904" y="577"/>
                  </a:lnTo>
                  <a:lnTo>
                    <a:pt x="2904" y="577"/>
                  </a:lnTo>
                  <a:lnTo>
                    <a:pt x="2904" y="579"/>
                  </a:lnTo>
                  <a:lnTo>
                    <a:pt x="2904" y="579"/>
                  </a:lnTo>
                  <a:lnTo>
                    <a:pt x="2904" y="582"/>
                  </a:lnTo>
                  <a:lnTo>
                    <a:pt x="2903" y="582"/>
                  </a:lnTo>
                  <a:lnTo>
                    <a:pt x="2903" y="590"/>
                  </a:lnTo>
                  <a:lnTo>
                    <a:pt x="2902" y="590"/>
                  </a:lnTo>
                  <a:lnTo>
                    <a:pt x="2902" y="593"/>
                  </a:lnTo>
                  <a:lnTo>
                    <a:pt x="2901" y="593"/>
                  </a:lnTo>
                  <a:lnTo>
                    <a:pt x="2901" y="899"/>
                  </a:lnTo>
                  <a:lnTo>
                    <a:pt x="2900" y="899"/>
                  </a:lnTo>
                  <a:lnTo>
                    <a:pt x="2900" y="899"/>
                  </a:lnTo>
                  <a:lnTo>
                    <a:pt x="2899" y="899"/>
                  </a:lnTo>
                  <a:lnTo>
                    <a:pt x="2899" y="593"/>
                  </a:lnTo>
                  <a:lnTo>
                    <a:pt x="2898" y="593"/>
                  </a:lnTo>
                  <a:lnTo>
                    <a:pt x="2898" y="593"/>
                  </a:lnTo>
                  <a:lnTo>
                    <a:pt x="2898" y="593"/>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9"/>
                  </a:lnTo>
                  <a:lnTo>
                    <a:pt x="2895" y="599"/>
                  </a:lnTo>
                  <a:lnTo>
                    <a:pt x="2895" y="610"/>
                  </a:lnTo>
                  <a:lnTo>
                    <a:pt x="2891" y="610"/>
                  </a:lnTo>
                  <a:lnTo>
                    <a:pt x="2891" y="611"/>
                  </a:lnTo>
                  <a:lnTo>
                    <a:pt x="2866" y="611"/>
                  </a:lnTo>
                  <a:lnTo>
                    <a:pt x="2866" y="611"/>
                  </a:lnTo>
                  <a:lnTo>
                    <a:pt x="2856" y="611"/>
                  </a:lnTo>
                  <a:lnTo>
                    <a:pt x="2856" y="611"/>
                  </a:lnTo>
                  <a:lnTo>
                    <a:pt x="2855" y="611"/>
                  </a:lnTo>
                  <a:lnTo>
                    <a:pt x="2855" y="612"/>
                  </a:lnTo>
                  <a:lnTo>
                    <a:pt x="2853" y="612"/>
                  </a:lnTo>
                  <a:lnTo>
                    <a:pt x="2853" y="899"/>
                  </a:lnTo>
                  <a:lnTo>
                    <a:pt x="2848" y="899"/>
                  </a:lnTo>
                  <a:lnTo>
                    <a:pt x="2848" y="899"/>
                  </a:lnTo>
                  <a:lnTo>
                    <a:pt x="2844" y="899"/>
                  </a:lnTo>
                  <a:lnTo>
                    <a:pt x="2844" y="899"/>
                  </a:lnTo>
                  <a:lnTo>
                    <a:pt x="2843" y="899"/>
                  </a:lnTo>
                  <a:lnTo>
                    <a:pt x="2843" y="899"/>
                  </a:lnTo>
                  <a:lnTo>
                    <a:pt x="2842" y="899"/>
                  </a:lnTo>
                  <a:lnTo>
                    <a:pt x="2842" y="619"/>
                  </a:lnTo>
                  <a:lnTo>
                    <a:pt x="2842" y="619"/>
                  </a:lnTo>
                  <a:lnTo>
                    <a:pt x="2842" y="619"/>
                  </a:lnTo>
                  <a:lnTo>
                    <a:pt x="2842" y="619"/>
                  </a:lnTo>
                  <a:lnTo>
                    <a:pt x="2842" y="619"/>
                  </a:lnTo>
                  <a:lnTo>
                    <a:pt x="2840" y="619"/>
                  </a:lnTo>
                  <a:lnTo>
                    <a:pt x="2840" y="623"/>
                  </a:lnTo>
                  <a:lnTo>
                    <a:pt x="2837" y="623"/>
                  </a:lnTo>
                  <a:lnTo>
                    <a:pt x="2837" y="623"/>
                  </a:lnTo>
                  <a:lnTo>
                    <a:pt x="2837" y="623"/>
                  </a:lnTo>
                  <a:lnTo>
                    <a:pt x="2837" y="625"/>
                  </a:lnTo>
                  <a:lnTo>
                    <a:pt x="2837" y="625"/>
                  </a:lnTo>
                  <a:lnTo>
                    <a:pt x="2837" y="626"/>
                  </a:lnTo>
                  <a:lnTo>
                    <a:pt x="2799" y="626"/>
                  </a:lnTo>
                  <a:lnTo>
                    <a:pt x="2799" y="626"/>
                  </a:lnTo>
                  <a:lnTo>
                    <a:pt x="2798" y="626"/>
                  </a:lnTo>
                  <a:lnTo>
                    <a:pt x="2798" y="628"/>
                  </a:lnTo>
                  <a:lnTo>
                    <a:pt x="2795" y="628"/>
                  </a:lnTo>
                  <a:lnTo>
                    <a:pt x="2795" y="631"/>
                  </a:lnTo>
                  <a:lnTo>
                    <a:pt x="2794" y="631"/>
                  </a:lnTo>
                  <a:lnTo>
                    <a:pt x="2794" y="631"/>
                  </a:lnTo>
                  <a:lnTo>
                    <a:pt x="2794" y="631"/>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899"/>
                  </a:lnTo>
                  <a:lnTo>
                    <a:pt x="2794" y="899"/>
                  </a:lnTo>
                  <a:lnTo>
                    <a:pt x="2794" y="638"/>
                  </a:lnTo>
                  <a:lnTo>
                    <a:pt x="2792" y="638"/>
                  </a:lnTo>
                  <a:lnTo>
                    <a:pt x="2792" y="642"/>
                  </a:lnTo>
                  <a:lnTo>
                    <a:pt x="2791" y="642"/>
                  </a:lnTo>
                  <a:lnTo>
                    <a:pt x="2791" y="643"/>
                  </a:lnTo>
                  <a:lnTo>
                    <a:pt x="2783" y="643"/>
                  </a:lnTo>
                  <a:lnTo>
                    <a:pt x="2783" y="647"/>
                  </a:lnTo>
                  <a:lnTo>
                    <a:pt x="2783" y="647"/>
                  </a:lnTo>
                  <a:lnTo>
                    <a:pt x="2783" y="647"/>
                  </a:lnTo>
                  <a:lnTo>
                    <a:pt x="2783" y="647"/>
                  </a:lnTo>
                  <a:lnTo>
                    <a:pt x="2783" y="647"/>
                  </a:lnTo>
                  <a:lnTo>
                    <a:pt x="2783" y="647"/>
                  </a:lnTo>
                  <a:lnTo>
                    <a:pt x="2783" y="647"/>
                  </a:lnTo>
                  <a:lnTo>
                    <a:pt x="2783" y="647"/>
                  </a:lnTo>
                  <a:lnTo>
                    <a:pt x="2783"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9"/>
                  </a:lnTo>
                  <a:lnTo>
                    <a:pt x="2782" y="649"/>
                  </a:lnTo>
                  <a:lnTo>
                    <a:pt x="2782" y="651"/>
                  </a:lnTo>
                  <a:lnTo>
                    <a:pt x="2775" y="651"/>
                  </a:lnTo>
                  <a:lnTo>
                    <a:pt x="2775" y="652"/>
                  </a:lnTo>
                  <a:lnTo>
                    <a:pt x="2775" y="652"/>
                  </a:lnTo>
                  <a:lnTo>
                    <a:pt x="2775" y="652"/>
                  </a:lnTo>
                  <a:lnTo>
                    <a:pt x="2775" y="652"/>
                  </a:lnTo>
                  <a:lnTo>
                    <a:pt x="2775" y="652"/>
                  </a:lnTo>
                  <a:lnTo>
                    <a:pt x="2775" y="652"/>
                  </a:lnTo>
                  <a:lnTo>
                    <a:pt x="2775" y="653"/>
                  </a:lnTo>
                  <a:lnTo>
                    <a:pt x="2752" y="653"/>
                  </a:lnTo>
                  <a:lnTo>
                    <a:pt x="2752" y="653"/>
                  </a:lnTo>
                  <a:lnTo>
                    <a:pt x="2748" y="653"/>
                  </a:lnTo>
                  <a:lnTo>
                    <a:pt x="2748" y="654"/>
                  </a:lnTo>
                  <a:lnTo>
                    <a:pt x="2736" y="654"/>
                  </a:lnTo>
                  <a:lnTo>
                    <a:pt x="2736" y="654"/>
                  </a:lnTo>
                  <a:lnTo>
                    <a:pt x="2735" y="654"/>
                  </a:lnTo>
                  <a:lnTo>
                    <a:pt x="2735" y="654"/>
                  </a:lnTo>
                  <a:lnTo>
                    <a:pt x="2735" y="654"/>
                  </a:lnTo>
                  <a:lnTo>
                    <a:pt x="2735" y="654"/>
                  </a:lnTo>
                  <a:lnTo>
                    <a:pt x="2735" y="654"/>
                  </a:lnTo>
                  <a:lnTo>
                    <a:pt x="2735" y="654"/>
                  </a:lnTo>
                  <a:lnTo>
                    <a:pt x="2735" y="654"/>
                  </a:lnTo>
                  <a:lnTo>
                    <a:pt x="2735" y="654"/>
                  </a:lnTo>
                  <a:lnTo>
                    <a:pt x="2735" y="654"/>
                  </a:lnTo>
                  <a:lnTo>
                    <a:pt x="2735" y="655"/>
                  </a:lnTo>
                  <a:lnTo>
                    <a:pt x="2735" y="655"/>
                  </a:lnTo>
                  <a:lnTo>
                    <a:pt x="2735" y="655"/>
                  </a:lnTo>
                  <a:lnTo>
                    <a:pt x="2735" y="655"/>
                  </a:lnTo>
                  <a:lnTo>
                    <a:pt x="2735" y="655"/>
                  </a:lnTo>
                  <a:lnTo>
                    <a:pt x="2735" y="655"/>
                  </a:lnTo>
                  <a:lnTo>
                    <a:pt x="2735" y="655"/>
                  </a:lnTo>
                  <a:lnTo>
                    <a:pt x="2735" y="655"/>
                  </a:lnTo>
                  <a:lnTo>
                    <a:pt x="2735" y="657"/>
                  </a:lnTo>
                  <a:lnTo>
                    <a:pt x="2735" y="657"/>
                  </a:lnTo>
                  <a:lnTo>
                    <a:pt x="2735" y="657"/>
                  </a:lnTo>
                  <a:lnTo>
                    <a:pt x="2735" y="657"/>
                  </a:lnTo>
                  <a:lnTo>
                    <a:pt x="2735" y="657"/>
                  </a:lnTo>
                  <a:lnTo>
                    <a:pt x="2735" y="657"/>
                  </a:lnTo>
                  <a:lnTo>
                    <a:pt x="2735" y="657"/>
                  </a:lnTo>
                  <a:lnTo>
                    <a:pt x="2735" y="657"/>
                  </a:lnTo>
                  <a:lnTo>
                    <a:pt x="2735" y="658"/>
                  </a:lnTo>
                  <a:lnTo>
                    <a:pt x="2735" y="658"/>
                  </a:lnTo>
                  <a:lnTo>
                    <a:pt x="2735" y="658"/>
                  </a:lnTo>
                  <a:lnTo>
                    <a:pt x="2716" y="658"/>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660"/>
                  </a:lnTo>
                  <a:lnTo>
                    <a:pt x="2712" y="660"/>
                  </a:lnTo>
                  <a:lnTo>
                    <a:pt x="2712" y="660"/>
                  </a:lnTo>
                  <a:lnTo>
                    <a:pt x="2712" y="660"/>
                  </a:lnTo>
                  <a:lnTo>
                    <a:pt x="2712" y="899"/>
                  </a:lnTo>
                  <a:lnTo>
                    <a:pt x="2707" y="899"/>
                  </a:lnTo>
                  <a:lnTo>
                    <a:pt x="2707" y="899"/>
                  </a:lnTo>
                  <a:lnTo>
                    <a:pt x="2702" y="899"/>
                  </a:lnTo>
                  <a:lnTo>
                    <a:pt x="2702" y="671"/>
                  </a:lnTo>
                  <a:lnTo>
                    <a:pt x="2702" y="671"/>
                  </a:lnTo>
                  <a:lnTo>
                    <a:pt x="2702" y="671"/>
                  </a:lnTo>
                  <a:lnTo>
                    <a:pt x="2697" y="671"/>
                  </a:lnTo>
                  <a:lnTo>
                    <a:pt x="2697" y="671"/>
                  </a:lnTo>
                  <a:lnTo>
                    <a:pt x="2694" y="671"/>
                  </a:lnTo>
                  <a:lnTo>
                    <a:pt x="2694"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4"/>
                  </a:lnTo>
                  <a:lnTo>
                    <a:pt x="2693" y="674"/>
                  </a:lnTo>
                  <a:lnTo>
                    <a:pt x="2693" y="674"/>
                  </a:lnTo>
                  <a:lnTo>
                    <a:pt x="2693" y="674"/>
                  </a:lnTo>
                  <a:lnTo>
                    <a:pt x="2693" y="674"/>
                  </a:lnTo>
                  <a:lnTo>
                    <a:pt x="2693" y="674"/>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899"/>
                  </a:lnTo>
                  <a:lnTo>
                    <a:pt x="2690" y="899"/>
                  </a:lnTo>
                  <a:lnTo>
                    <a:pt x="2690" y="899"/>
                  </a:lnTo>
                  <a:lnTo>
                    <a:pt x="2690" y="899"/>
                  </a:lnTo>
                  <a:lnTo>
                    <a:pt x="2690" y="899"/>
                  </a:lnTo>
                  <a:lnTo>
                    <a:pt x="2690" y="899"/>
                  </a:lnTo>
                  <a:lnTo>
                    <a:pt x="2690" y="677"/>
                  </a:lnTo>
                  <a:lnTo>
                    <a:pt x="2690" y="677"/>
                  </a:lnTo>
                  <a:lnTo>
                    <a:pt x="2690" y="899"/>
                  </a:lnTo>
                  <a:lnTo>
                    <a:pt x="2690" y="899"/>
                  </a:lnTo>
                  <a:lnTo>
                    <a:pt x="2690" y="678"/>
                  </a:lnTo>
                  <a:lnTo>
                    <a:pt x="2690" y="678"/>
                  </a:lnTo>
                  <a:lnTo>
                    <a:pt x="2690" y="678"/>
                  </a:lnTo>
                  <a:lnTo>
                    <a:pt x="2690" y="678"/>
                  </a:lnTo>
                  <a:lnTo>
                    <a:pt x="2690" y="678"/>
                  </a:lnTo>
                  <a:lnTo>
                    <a:pt x="2689" y="678"/>
                  </a:lnTo>
                  <a:lnTo>
                    <a:pt x="2689" y="682"/>
                  </a:lnTo>
                  <a:lnTo>
                    <a:pt x="2688" y="682"/>
                  </a:lnTo>
                  <a:lnTo>
                    <a:pt x="2688" y="682"/>
                  </a:lnTo>
                  <a:lnTo>
                    <a:pt x="2688" y="682"/>
                  </a:lnTo>
                  <a:lnTo>
                    <a:pt x="2688" y="686"/>
                  </a:lnTo>
                  <a:lnTo>
                    <a:pt x="2688" y="686"/>
                  </a:lnTo>
                  <a:lnTo>
                    <a:pt x="2688" y="899"/>
                  </a:lnTo>
                  <a:lnTo>
                    <a:pt x="2688" y="899"/>
                  </a:lnTo>
                  <a:lnTo>
                    <a:pt x="2688" y="899"/>
                  </a:lnTo>
                  <a:lnTo>
                    <a:pt x="2688" y="899"/>
                  </a:lnTo>
                  <a:lnTo>
                    <a:pt x="2688" y="899"/>
                  </a:lnTo>
                  <a:lnTo>
                    <a:pt x="2688" y="899"/>
                  </a:lnTo>
                  <a:lnTo>
                    <a:pt x="2688" y="899"/>
                  </a:lnTo>
                  <a:lnTo>
                    <a:pt x="2688" y="899"/>
                  </a:lnTo>
                  <a:lnTo>
                    <a:pt x="2688" y="694"/>
                  </a:lnTo>
                  <a:lnTo>
                    <a:pt x="2687" y="694"/>
                  </a:lnTo>
                  <a:lnTo>
                    <a:pt x="2687" y="694"/>
                  </a:lnTo>
                  <a:lnTo>
                    <a:pt x="2687" y="694"/>
                  </a:lnTo>
                  <a:lnTo>
                    <a:pt x="2687" y="694"/>
                  </a:lnTo>
                  <a:lnTo>
                    <a:pt x="2687" y="694"/>
                  </a:lnTo>
                  <a:lnTo>
                    <a:pt x="2687" y="694"/>
                  </a:lnTo>
                  <a:lnTo>
                    <a:pt x="2687" y="694"/>
                  </a:lnTo>
                  <a:lnTo>
                    <a:pt x="2687" y="899"/>
                  </a:lnTo>
                  <a:lnTo>
                    <a:pt x="2687" y="899"/>
                  </a:lnTo>
                  <a:lnTo>
                    <a:pt x="2687" y="899"/>
                  </a:lnTo>
                  <a:lnTo>
                    <a:pt x="2687" y="899"/>
                  </a:lnTo>
                  <a:lnTo>
                    <a:pt x="2687" y="899"/>
                  </a:lnTo>
                  <a:lnTo>
                    <a:pt x="2687" y="899"/>
                  </a:lnTo>
                  <a:lnTo>
                    <a:pt x="2687" y="899"/>
                  </a:lnTo>
                  <a:lnTo>
                    <a:pt x="2687" y="899"/>
                  </a:lnTo>
                  <a:lnTo>
                    <a:pt x="2687" y="708"/>
                  </a:lnTo>
                  <a:lnTo>
                    <a:pt x="2684" y="708"/>
                  </a:lnTo>
                  <a:lnTo>
                    <a:pt x="2684" y="708"/>
                  </a:lnTo>
                  <a:lnTo>
                    <a:pt x="2684" y="708"/>
                  </a:lnTo>
                  <a:lnTo>
                    <a:pt x="2684" y="899"/>
                  </a:lnTo>
                  <a:lnTo>
                    <a:pt x="2684" y="899"/>
                  </a:lnTo>
                  <a:lnTo>
                    <a:pt x="2684" y="899"/>
                  </a:lnTo>
                  <a:lnTo>
                    <a:pt x="2683" y="899"/>
                  </a:lnTo>
                  <a:lnTo>
                    <a:pt x="2683" y="899"/>
                  </a:lnTo>
                  <a:lnTo>
                    <a:pt x="2683" y="899"/>
                  </a:lnTo>
                  <a:lnTo>
                    <a:pt x="2683" y="717"/>
                  </a:lnTo>
                  <a:lnTo>
                    <a:pt x="2683" y="717"/>
                  </a:lnTo>
                  <a:lnTo>
                    <a:pt x="2683" y="717"/>
                  </a:lnTo>
                  <a:lnTo>
                    <a:pt x="2683" y="717"/>
                  </a:lnTo>
                  <a:lnTo>
                    <a:pt x="2683" y="717"/>
                  </a:lnTo>
                  <a:lnTo>
                    <a:pt x="2683" y="717"/>
                  </a:lnTo>
                  <a:lnTo>
                    <a:pt x="2683" y="717"/>
                  </a:lnTo>
                  <a:lnTo>
                    <a:pt x="2683" y="717"/>
                  </a:lnTo>
                  <a:lnTo>
                    <a:pt x="2683" y="718"/>
                  </a:lnTo>
                  <a:lnTo>
                    <a:pt x="2682" y="718"/>
                  </a:lnTo>
                  <a:lnTo>
                    <a:pt x="2682" y="718"/>
                  </a:lnTo>
                  <a:lnTo>
                    <a:pt x="2681" y="718"/>
                  </a:lnTo>
                  <a:lnTo>
                    <a:pt x="2681" y="721"/>
                  </a:lnTo>
                  <a:lnTo>
                    <a:pt x="2665" y="721"/>
                  </a:lnTo>
                  <a:lnTo>
                    <a:pt x="2665" y="721"/>
                  </a:lnTo>
                  <a:lnTo>
                    <a:pt x="2663" y="721"/>
                  </a:lnTo>
                  <a:lnTo>
                    <a:pt x="2663" y="721"/>
                  </a:lnTo>
                  <a:lnTo>
                    <a:pt x="2662" y="721"/>
                  </a:lnTo>
                  <a:lnTo>
                    <a:pt x="2662" y="721"/>
                  </a:lnTo>
                  <a:lnTo>
                    <a:pt x="2662" y="721"/>
                  </a:lnTo>
                  <a:lnTo>
                    <a:pt x="2662" y="723"/>
                  </a:lnTo>
                  <a:lnTo>
                    <a:pt x="2661" y="723"/>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58" y="899"/>
                  </a:lnTo>
                  <a:lnTo>
                    <a:pt x="2658" y="899"/>
                  </a:lnTo>
                  <a:lnTo>
                    <a:pt x="2658" y="899"/>
                  </a:lnTo>
                  <a:lnTo>
                    <a:pt x="2658" y="899"/>
                  </a:lnTo>
                  <a:lnTo>
                    <a:pt x="2658" y="899"/>
                  </a:lnTo>
                  <a:lnTo>
                    <a:pt x="2658" y="736"/>
                  </a:lnTo>
                  <a:lnTo>
                    <a:pt x="2658" y="736"/>
                  </a:lnTo>
                  <a:lnTo>
                    <a:pt x="2658"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899"/>
                  </a:lnTo>
                  <a:lnTo>
                    <a:pt x="2657" y="899"/>
                  </a:lnTo>
                  <a:lnTo>
                    <a:pt x="2657" y="899"/>
                  </a:lnTo>
                  <a:lnTo>
                    <a:pt x="2657" y="899"/>
                  </a:lnTo>
                  <a:lnTo>
                    <a:pt x="2657" y="739"/>
                  </a:lnTo>
                  <a:lnTo>
                    <a:pt x="2653" y="739"/>
                  </a:lnTo>
                  <a:lnTo>
                    <a:pt x="2653" y="739"/>
                  </a:lnTo>
                  <a:lnTo>
                    <a:pt x="2651" y="739"/>
                  </a:lnTo>
                  <a:lnTo>
                    <a:pt x="2651" y="740"/>
                  </a:lnTo>
                  <a:lnTo>
                    <a:pt x="2651" y="740"/>
                  </a:lnTo>
                  <a:lnTo>
                    <a:pt x="2651" y="740"/>
                  </a:lnTo>
                  <a:lnTo>
                    <a:pt x="2651" y="740"/>
                  </a:lnTo>
                  <a:lnTo>
                    <a:pt x="2651" y="899"/>
                  </a:lnTo>
                  <a:lnTo>
                    <a:pt x="2651" y="899"/>
                  </a:lnTo>
                  <a:lnTo>
                    <a:pt x="2651" y="899"/>
                  </a:lnTo>
                  <a:lnTo>
                    <a:pt x="2651" y="899"/>
                  </a:lnTo>
                  <a:lnTo>
                    <a:pt x="2651" y="743"/>
                  </a:lnTo>
                  <a:lnTo>
                    <a:pt x="2651" y="743"/>
                  </a:lnTo>
                  <a:lnTo>
                    <a:pt x="2651" y="743"/>
                  </a:lnTo>
                  <a:lnTo>
                    <a:pt x="2651" y="743"/>
                  </a:lnTo>
                  <a:lnTo>
                    <a:pt x="2651" y="899"/>
                  </a:lnTo>
                  <a:lnTo>
                    <a:pt x="2649" y="899"/>
                  </a:lnTo>
                  <a:lnTo>
                    <a:pt x="2649" y="743"/>
                  </a:lnTo>
                  <a:lnTo>
                    <a:pt x="2648" y="743"/>
                  </a:lnTo>
                  <a:lnTo>
                    <a:pt x="2648" y="899"/>
                  </a:lnTo>
                  <a:lnTo>
                    <a:pt x="2647" y="899"/>
                  </a:lnTo>
                  <a:lnTo>
                    <a:pt x="2647" y="899"/>
                  </a:lnTo>
                  <a:lnTo>
                    <a:pt x="2647" y="899"/>
                  </a:lnTo>
                  <a:lnTo>
                    <a:pt x="2647" y="899"/>
                  </a:lnTo>
                  <a:lnTo>
                    <a:pt x="2646" y="899"/>
                  </a:lnTo>
                  <a:lnTo>
                    <a:pt x="2646" y="899"/>
                  </a:lnTo>
                  <a:lnTo>
                    <a:pt x="2645" y="899"/>
                  </a:lnTo>
                  <a:lnTo>
                    <a:pt x="2645" y="744"/>
                  </a:lnTo>
                  <a:lnTo>
                    <a:pt x="2645" y="744"/>
                  </a:lnTo>
                  <a:lnTo>
                    <a:pt x="2645" y="899"/>
                  </a:lnTo>
                  <a:lnTo>
                    <a:pt x="2645" y="899"/>
                  </a:lnTo>
                  <a:lnTo>
                    <a:pt x="2645" y="744"/>
                  </a:lnTo>
                  <a:lnTo>
                    <a:pt x="2645" y="744"/>
                  </a:lnTo>
                  <a:lnTo>
                    <a:pt x="2645" y="744"/>
                  </a:lnTo>
                  <a:lnTo>
                    <a:pt x="2645" y="744"/>
                  </a:lnTo>
                  <a:lnTo>
                    <a:pt x="2645" y="899"/>
                  </a:lnTo>
                  <a:lnTo>
                    <a:pt x="2645" y="899"/>
                  </a:lnTo>
                  <a:lnTo>
                    <a:pt x="2645" y="899"/>
                  </a:lnTo>
                  <a:lnTo>
                    <a:pt x="2645" y="899"/>
                  </a:lnTo>
                  <a:lnTo>
                    <a:pt x="2645" y="748"/>
                  </a:lnTo>
                  <a:lnTo>
                    <a:pt x="2645" y="748"/>
                  </a:lnTo>
                  <a:lnTo>
                    <a:pt x="2645" y="748"/>
                  </a:lnTo>
                  <a:lnTo>
                    <a:pt x="2645" y="748"/>
                  </a:lnTo>
                  <a:lnTo>
                    <a:pt x="2645" y="748"/>
                  </a:lnTo>
                  <a:lnTo>
                    <a:pt x="2645" y="748"/>
                  </a:lnTo>
                  <a:lnTo>
                    <a:pt x="2645" y="748"/>
                  </a:lnTo>
                  <a:lnTo>
                    <a:pt x="2639" y="748"/>
                  </a:lnTo>
                  <a:lnTo>
                    <a:pt x="2639" y="748"/>
                  </a:lnTo>
                  <a:lnTo>
                    <a:pt x="2639" y="748"/>
                  </a:lnTo>
                  <a:lnTo>
                    <a:pt x="2639" y="748"/>
                  </a:lnTo>
                  <a:lnTo>
                    <a:pt x="2638" y="748"/>
                  </a:lnTo>
                  <a:lnTo>
                    <a:pt x="2638" y="748"/>
                  </a:lnTo>
                  <a:lnTo>
                    <a:pt x="2638" y="748"/>
                  </a:lnTo>
                  <a:lnTo>
                    <a:pt x="2638" y="748"/>
                  </a:lnTo>
                  <a:lnTo>
                    <a:pt x="2638" y="748"/>
                  </a:lnTo>
                  <a:lnTo>
                    <a:pt x="2638" y="750"/>
                  </a:lnTo>
                  <a:lnTo>
                    <a:pt x="2638" y="750"/>
                  </a:lnTo>
                  <a:lnTo>
                    <a:pt x="2638" y="750"/>
                  </a:lnTo>
                  <a:lnTo>
                    <a:pt x="2638" y="750"/>
                  </a:lnTo>
                  <a:lnTo>
                    <a:pt x="2638" y="750"/>
                  </a:lnTo>
                  <a:lnTo>
                    <a:pt x="2638" y="750"/>
                  </a:lnTo>
                  <a:lnTo>
                    <a:pt x="2638"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1"/>
                  </a:lnTo>
                  <a:lnTo>
                    <a:pt x="2637" y="751"/>
                  </a:lnTo>
                  <a:lnTo>
                    <a:pt x="2637" y="751"/>
                  </a:lnTo>
                  <a:lnTo>
                    <a:pt x="2637" y="751"/>
                  </a:lnTo>
                  <a:lnTo>
                    <a:pt x="2637" y="751"/>
                  </a:lnTo>
                  <a:lnTo>
                    <a:pt x="2637" y="751"/>
                  </a:lnTo>
                  <a:lnTo>
                    <a:pt x="2637" y="752"/>
                  </a:lnTo>
                  <a:lnTo>
                    <a:pt x="2631" y="752"/>
                  </a:lnTo>
                  <a:lnTo>
                    <a:pt x="2631"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899"/>
                  </a:lnTo>
                  <a:lnTo>
                    <a:pt x="2630" y="899"/>
                  </a:lnTo>
                  <a:lnTo>
                    <a:pt x="2630" y="760"/>
                  </a:lnTo>
                  <a:lnTo>
                    <a:pt x="2613" y="760"/>
                  </a:lnTo>
                  <a:lnTo>
                    <a:pt x="2613" y="760"/>
                  </a:lnTo>
                  <a:lnTo>
                    <a:pt x="2612" y="760"/>
                  </a:lnTo>
                  <a:lnTo>
                    <a:pt x="2612" y="760"/>
                  </a:lnTo>
                  <a:lnTo>
                    <a:pt x="2612" y="760"/>
                  </a:lnTo>
                  <a:lnTo>
                    <a:pt x="2612" y="760"/>
                  </a:lnTo>
                  <a:lnTo>
                    <a:pt x="2609" y="760"/>
                  </a:lnTo>
                  <a:lnTo>
                    <a:pt x="2609"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1"/>
                  </a:lnTo>
                  <a:lnTo>
                    <a:pt x="2608" y="761"/>
                  </a:lnTo>
                  <a:lnTo>
                    <a:pt x="2608" y="761"/>
                  </a:lnTo>
                  <a:lnTo>
                    <a:pt x="2608" y="761"/>
                  </a:lnTo>
                  <a:lnTo>
                    <a:pt x="2608" y="761"/>
                  </a:lnTo>
                  <a:lnTo>
                    <a:pt x="2608" y="761"/>
                  </a:lnTo>
                  <a:lnTo>
                    <a:pt x="2608"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5"/>
                  </a:lnTo>
                  <a:lnTo>
                    <a:pt x="2605" y="765"/>
                  </a:lnTo>
                  <a:lnTo>
                    <a:pt x="2605" y="765"/>
                  </a:lnTo>
                  <a:lnTo>
                    <a:pt x="2605" y="765"/>
                  </a:lnTo>
                  <a:lnTo>
                    <a:pt x="2605" y="765"/>
                  </a:lnTo>
                  <a:lnTo>
                    <a:pt x="2605" y="765"/>
                  </a:lnTo>
                  <a:lnTo>
                    <a:pt x="2605" y="765"/>
                  </a:lnTo>
                  <a:lnTo>
                    <a:pt x="2604" y="765"/>
                  </a:lnTo>
                  <a:lnTo>
                    <a:pt x="2604" y="765"/>
                  </a:lnTo>
                  <a:lnTo>
                    <a:pt x="2604" y="765"/>
                  </a:lnTo>
                  <a:lnTo>
                    <a:pt x="2604" y="765"/>
                  </a:lnTo>
                  <a:lnTo>
                    <a:pt x="2599" y="765"/>
                  </a:lnTo>
                  <a:lnTo>
                    <a:pt x="2599" y="765"/>
                  </a:lnTo>
                  <a:lnTo>
                    <a:pt x="2596" y="765"/>
                  </a:lnTo>
                  <a:lnTo>
                    <a:pt x="2596" y="765"/>
                  </a:lnTo>
                  <a:lnTo>
                    <a:pt x="2593" y="765"/>
                  </a:lnTo>
                  <a:lnTo>
                    <a:pt x="2593" y="765"/>
                  </a:lnTo>
                  <a:lnTo>
                    <a:pt x="2592" y="765"/>
                  </a:lnTo>
                  <a:lnTo>
                    <a:pt x="2592" y="765"/>
                  </a:lnTo>
                  <a:lnTo>
                    <a:pt x="2591" y="765"/>
                  </a:lnTo>
                  <a:lnTo>
                    <a:pt x="2591" y="765"/>
                  </a:lnTo>
                  <a:lnTo>
                    <a:pt x="2591" y="765"/>
                  </a:lnTo>
                  <a:lnTo>
                    <a:pt x="2591" y="765"/>
                  </a:lnTo>
                  <a:lnTo>
                    <a:pt x="2591" y="765"/>
                  </a:lnTo>
                  <a:lnTo>
                    <a:pt x="2591" y="765"/>
                  </a:lnTo>
                  <a:lnTo>
                    <a:pt x="2591" y="765"/>
                  </a:lnTo>
                  <a:lnTo>
                    <a:pt x="2591"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6"/>
                  </a:lnTo>
                  <a:lnTo>
                    <a:pt x="2590" y="766"/>
                  </a:lnTo>
                  <a:lnTo>
                    <a:pt x="2590" y="766"/>
                  </a:lnTo>
                  <a:lnTo>
                    <a:pt x="2541" y="766"/>
                  </a:lnTo>
                  <a:lnTo>
                    <a:pt x="2541" y="766"/>
                  </a:lnTo>
                  <a:lnTo>
                    <a:pt x="2537" y="766"/>
                  </a:lnTo>
                  <a:lnTo>
                    <a:pt x="2537" y="766"/>
                  </a:lnTo>
                  <a:lnTo>
                    <a:pt x="2534" y="766"/>
                  </a:lnTo>
                  <a:lnTo>
                    <a:pt x="2534"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7"/>
                  </a:lnTo>
                  <a:lnTo>
                    <a:pt x="2532" y="767"/>
                  </a:lnTo>
                  <a:lnTo>
                    <a:pt x="2532" y="768"/>
                  </a:lnTo>
                  <a:lnTo>
                    <a:pt x="2531" y="768"/>
                  </a:lnTo>
                  <a:lnTo>
                    <a:pt x="2531" y="768"/>
                  </a:lnTo>
                  <a:lnTo>
                    <a:pt x="2531" y="768"/>
                  </a:lnTo>
                  <a:lnTo>
                    <a:pt x="2531" y="768"/>
                  </a:lnTo>
                  <a:lnTo>
                    <a:pt x="2531" y="768"/>
                  </a:lnTo>
                  <a:lnTo>
                    <a:pt x="2531" y="768"/>
                  </a:lnTo>
                  <a:lnTo>
                    <a:pt x="2531" y="768"/>
                  </a:lnTo>
                  <a:lnTo>
                    <a:pt x="2531" y="768"/>
                  </a:lnTo>
                  <a:lnTo>
                    <a:pt x="2531" y="768"/>
                  </a:lnTo>
                  <a:lnTo>
                    <a:pt x="2531" y="769"/>
                  </a:lnTo>
                  <a:lnTo>
                    <a:pt x="2531" y="769"/>
                  </a:lnTo>
                  <a:lnTo>
                    <a:pt x="2531" y="769"/>
                  </a:lnTo>
                  <a:lnTo>
                    <a:pt x="2531" y="769"/>
                  </a:lnTo>
                  <a:lnTo>
                    <a:pt x="2531" y="769"/>
                  </a:lnTo>
                  <a:lnTo>
                    <a:pt x="2531" y="769"/>
                  </a:lnTo>
                  <a:lnTo>
                    <a:pt x="2531" y="769"/>
                  </a:lnTo>
                  <a:lnTo>
                    <a:pt x="2531" y="769"/>
                  </a:lnTo>
                  <a:lnTo>
                    <a:pt x="2531" y="899"/>
                  </a:lnTo>
                  <a:lnTo>
                    <a:pt x="2531" y="899"/>
                  </a:lnTo>
                  <a:lnTo>
                    <a:pt x="2531" y="899"/>
                  </a:lnTo>
                  <a:lnTo>
                    <a:pt x="2531" y="899"/>
                  </a:lnTo>
                  <a:lnTo>
                    <a:pt x="2531" y="771"/>
                  </a:lnTo>
                  <a:lnTo>
                    <a:pt x="2531" y="771"/>
                  </a:lnTo>
                  <a:lnTo>
                    <a:pt x="2531" y="772"/>
                  </a:lnTo>
                  <a:lnTo>
                    <a:pt x="2527" y="772"/>
                  </a:lnTo>
                  <a:lnTo>
                    <a:pt x="2527" y="772"/>
                  </a:lnTo>
                  <a:lnTo>
                    <a:pt x="2526" y="772"/>
                  </a:lnTo>
                  <a:lnTo>
                    <a:pt x="2526" y="772"/>
                  </a:lnTo>
                  <a:lnTo>
                    <a:pt x="2526" y="772"/>
                  </a:lnTo>
                  <a:lnTo>
                    <a:pt x="2526" y="772"/>
                  </a:lnTo>
                  <a:lnTo>
                    <a:pt x="2526" y="772"/>
                  </a:lnTo>
                  <a:lnTo>
                    <a:pt x="2526" y="772"/>
                  </a:lnTo>
                  <a:lnTo>
                    <a:pt x="2526" y="772"/>
                  </a:lnTo>
                  <a:lnTo>
                    <a:pt x="2526" y="772"/>
                  </a:lnTo>
                  <a:lnTo>
                    <a:pt x="2526" y="772"/>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80"/>
                  </a:lnTo>
                  <a:lnTo>
                    <a:pt x="2526" y="780"/>
                  </a:lnTo>
                  <a:lnTo>
                    <a:pt x="2526" y="780"/>
                  </a:lnTo>
                  <a:lnTo>
                    <a:pt x="2526" y="780"/>
                  </a:lnTo>
                  <a:lnTo>
                    <a:pt x="2526" y="782"/>
                  </a:lnTo>
                  <a:lnTo>
                    <a:pt x="2524" y="782"/>
                  </a:lnTo>
                  <a:lnTo>
                    <a:pt x="2524" y="784"/>
                  </a:lnTo>
                  <a:lnTo>
                    <a:pt x="2514" y="784"/>
                  </a:lnTo>
                  <a:lnTo>
                    <a:pt x="2514" y="784"/>
                  </a:lnTo>
                  <a:lnTo>
                    <a:pt x="2503" y="784"/>
                  </a:lnTo>
                  <a:lnTo>
                    <a:pt x="2503" y="784"/>
                  </a:lnTo>
                  <a:lnTo>
                    <a:pt x="2499" y="784"/>
                  </a:lnTo>
                  <a:lnTo>
                    <a:pt x="2499" y="784"/>
                  </a:lnTo>
                  <a:lnTo>
                    <a:pt x="2496" y="784"/>
                  </a:lnTo>
                  <a:lnTo>
                    <a:pt x="2496" y="784"/>
                  </a:lnTo>
                  <a:lnTo>
                    <a:pt x="2495" y="784"/>
                  </a:lnTo>
                  <a:lnTo>
                    <a:pt x="2495" y="784"/>
                  </a:lnTo>
                  <a:lnTo>
                    <a:pt x="2493" y="784"/>
                  </a:lnTo>
                  <a:lnTo>
                    <a:pt x="2493" y="784"/>
                  </a:lnTo>
                  <a:lnTo>
                    <a:pt x="2492" y="784"/>
                  </a:lnTo>
                  <a:lnTo>
                    <a:pt x="2492" y="784"/>
                  </a:lnTo>
                  <a:lnTo>
                    <a:pt x="2490" y="784"/>
                  </a:lnTo>
                  <a:lnTo>
                    <a:pt x="2490" y="784"/>
                  </a:lnTo>
                  <a:lnTo>
                    <a:pt x="2489" y="784"/>
                  </a:lnTo>
                  <a:lnTo>
                    <a:pt x="2489"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8"/>
                  </a:lnTo>
                  <a:lnTo>
                    <a:pt x="2481" y="788"/>
                  </a:lnTo>
                  <a:lnTo>
                    <a:pt x="2481" y="788"/>
                  </a:lnTo>
                  <a:lnTo>
                    <a:pt x="2476" y="788"/>
                  </a:lnTo>
                  <a:lnTo>
                    <a:pt x="2476" y="788"/>
                  </a:lnTo>
                  <a:lnTo>
                    <a:pt x="2474" y="788"/>
                  </a:lnTo>
                  <a:lnTo>
                    <a:pt x="2474" y="788"/>
                  </a:lnTo>
                  <a:lnTo>
                    <a:pt x="2472" y="788"/>
                  </a:lnTo>
                  <a:lnTo>
                    <a:pt x="2472" y="788"/>
                  </a:lnTo>
                  <a:lnTo>
                    <a:pt x="2472" y="788"/>
                  </a:lnTo>
                  <a:lnTo>
                    <a:pt x="2472" y="788"/>
                  </a:lnTo>
                  <a:lnTo>
                    <a:pt x="2471" y="788"/>
                  </a:lnTo>
                  <a:lnTo>
                    <a:pt x="2471" y="899"/>
                  </a:lnTo>
                  <a:lnTo>
                    <a:pt x="2471" y="899"/>
                  </a:lnTo>
                  <a:lnTo>
                    <a:pt x="2471" y="899"/>
                  </a:lnTo>
                  <a:lnTo>
                    <a:pt x="2471" y="899"/>
                  </a:lnTo>
                  <a:lnTo>
                    <a:pt x="2471" y="793"/>
                  </a:lnTo>
                  <a:lnTo>
                    <a:pt x="2469" y="793"/>
                  </a:lnTo>
                  <a:lnTo>
                    <a:pt x="2469" y="793"/>
                  </a:lnTo>
                  <a:lnTo>
                    <a:pt x="2469" y="793"/>
                  </a:lnTo>
                  <a:lnTo>
                    <a:pt x="2469" y="793"/>
                  </a:lnTo>
                  <a:lnTo>
                    <a:pt x="2468" y="793"/>
                  </a:lnTo>
                  <a:lnTo>
                    <a:pt x="2468" y="793"/>
                  </a:lnTo>
                  <a:lnTo>
                    <a:pt x="2468" y="793"/>
                  </a:lnTo>
                  <a:lnTo>
                    <a:pt x="2468" y="795"/>
                  </a:lnTo>
                  <a:lnTo>
                    <a:pt x="2457" y="795"/>
                  </a:lnTo>
                  <a:lnTo>
                    <a:pt x="2457" y="795"/>
                  </a:lnTo>
                  <a:lnTo>
                    <a:pt x="2456" y="795"/>
                  </a:lnTo>
                  <a:lnTo>
                    <a:pt x="2456" y="795"/>
                  </a:lnTo>
                  <a:lnTo>
                    <a:pt x="2454" y="795"/>
                  </a:lnTo>
                  <a:lnTo>
                    <a:pt x="2454" y="795"/>
                  </a:lnTo>
                  <a:lnTo>
                    <a:pt x="2453" y="795"/>
                  </a:lnTo>
                  <a:lnTo>
                    <a:pt x="2453" y="795"/>
                  </a:lnTo>
                  <a:lnTo>
                    <a:pt x="2453" y="795"/>
                  </a:lnTo>
                  <a:lnTo>
                    <a:pt x="2453" y="795"/>
                  </a:lnTo>
                  <a:lnTo>
                    <a:pt x="2452" y="795"/>
                  </a:lnTo>
                  <a:lnTo>
                    <a:pt x="2452" y="795"/>
                  </a:lnTo>
                  <a:lnTo>
                    <a:pt x="2452" y="795"/>
                  </a:lnTo>
                  <a:lnTo>
                    <a:pt x="2452"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6"/>
                  </a:lnTo>
                  <a:lnTo>
                    <a:pt x="2451" y="796"/>
                  </a:lnTo>
                  <a:lnTo>
                    <a:pt x="2451" y="796"/>
                  </a:lnTo>
                  <a:lnTo>
                    <a:pt x="2439" y="796"/>
                  </a:lnTo>
                  <a:lnTo>
                    <a:pt x="2439" y="796"/>
                  </a:lnTo>
                  <a:lnTo>
                    <a:pt x="2428" y="796"/>
                  </a:lnTo>
                  <a:lnTo>
                    <a:pt x="2428" y="796"/>
                  </a:lnTo>
                  <a:lnTo>
                    <a:pt x="2422" y="796"/>
                  </a:lnTo>
                  <a:lnTo>
                    <a:pt x="2422" y="796"/>
                  </a:lnTo>
                  <a:lnTo>
                    <a:pt x="2417" y="796"/>
                  </a:lnTo>
                  <a:lnTo>
                    <a:pt x="2417" y="796"/>
                  </a:lnTo>
                  <a:lnTo>
                    <a:pt x="2413" y="796"/>
                  </a:lnTo>
                  <a:lnTo>
                    <a:pt x="2413" y="796"/>
                  </a:lnTo>
                  <a:lnTo>
                    <a:pt x="2411" y="796"/>
                  </a:lnTo>
                  <a:lnTo>
                    <a:pt x="2411"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382" y="796"/>
                  </a:lnTo>
                  <a:lnTo>
                    <a:pt x="2382" y="796"/>
                  </a:lnTo>
                  <a:lnTo>
                    <a:pt x="2371" y="796"/>
                  </a:lnTo>
                  <a:lnTo>
                    <a:pt x="2371" y="796"/>
                  </a:lnTo>
                  <a:lnTo>
                    <a:pt x="2369" y="796"/>
                  </a:lnTo>
                  <a:lnTo>
                    <a:pt x="2369" y="796"/>
                  </a:lnTo>
                  <a:lnTo>
                    <a:pt x="2367" y="796"/>
                  </a:lnTo>
                  <a:lnTo>
                    <a:pt x="2367" y="796"/>
                  </a:lnTo>
                  <a:lnTo>
                    <a:pt x="2366" y="796"/>
                  </a:lnTo>
                  <a:lnTo>
                    <a:pt x="2366" y="796"/>
                  </a:lnTo>
                  <a:lnTo>
                    <a:pt x="2365" y="796"/>
                  </a:lnTo>
                  <a:lnTo>
                    <a:pt x="2365" y="796"/>
                  </a:lnTo>
                  <a:lnTo>
                    <a:pt x="2365" y="796"/>
                  </a:lnTo>
                  <a:lnTo>
                    <a:pt x="2365" y="796"/>
                  </a:lnTo>
                  <a:lnTo>
                    <a:pt x="2365" y="796"/>
                  </a:lnTo>
                  <a:lnTo>
                    <a:pt x="2365" y="796"/>
                  </a:lnTo>
                  <a:lnTo>
                    <a:pt x="2365" y="796"/>
                  </a:lnTo>
                  <a:lnTo>
                    <a:pt x="2365" y="797"/>
                  </a:lnTo>
                  <a:lnTo>
                    <a:pt x="2351" y="797"/>
                  </a:lnTo>
                  <a:lnTo>
                    <a:pt x="2351" y="797"/>
                  </a:lnTo>
                  <a:lnTo>
                    <a:pt x="2350" y="797"/>
                  </a:lnTo>
                  <a:lnTo>
                    <a:pt x="2350" y="798"/>
                  </a:lnTo>
                  <a:lnTo>
                    <a:pt x="2350" y="798"/>
                  </a:lnTo>
                  <a:lnTo>
                    <a:pt x="2350" y="799"/>
                  </a:lnTo>
                  <a:lnTo>
                    <a:pt x="2311" y="799"/>
                  </a:lnTo>
                  <a:lnTo>
                    <a:pt x="2311" y="799"/>
                  </a:lnTo>
                  <a:lnTo>
                    <a:pt x="2308" y="799"/>
                  </a:lnTo>
                  <a:lnTo>
                    <a:pt x="2308" y="800"/>
                  </a:lnTo>
                  <a:lnTo>
                    <a:pt x="2299" y="800"/>
                  </a:lnTo>
                  <a:lnTo>
                    <a:pt x="2299" y="801"/>
                  </a:lnTo>
                  <a:lnTo>
                    <a:pt x="2298" y="801"/>
                  </a:lnTo>
                  <a:lnTo>
                    <a:pt x="2298" y="804"/>
                  </a:lnTo>
                  <a:lnTo>
                    <a:pt x="2298" y="804"/>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6"/>
                  </a:lnTo>
                  <a:lnTo>
                    <a:pt x="2298" y="806"/>
                  </a:lnTo>
                  <a:lnTo>
                    <a:pt x="2298" y="806"/>
                  </a:lnTo>
                  <a:lnTo>
                    <a:pt x="2298" y="806"/>
                  </a:lnTo>
                  <a:lnTo>
                    <a:pt x="2298" y="806"/>
                  </a:lnTo>
                  <a:lnTo>
                    <a:pt x="2294" y="806"/>
                  </a:lnTo>
                  <a:lnTo>
                    <a:pt x="2294" y="806"/>
                  </a:lnTo>
                  <a:lnTo>
                    <a:pt x="2293" y="806"/>
                  </a:lnTo>
                  <a:lnTo>
                    <a:pt x="2293" y="807"/>
                  </a:lnTo>
                  <a:lnTo>
                    <a:pt x="2292" y="807"/>
                  </a:lnTo>
                  <a:lnTo>
                    <a:pt x="2292" y="808"/>
                  </a:lnTo>
                  <a:lnTo>
                    <a:pt x="2288" y="808"/>
                  </a:lnTo>
                  <a:lnTo>
                    <a:pt x="2288" y="808"/>
                  </a:lnTo>
                  <a:lnTo>
                    <a:pt x="2285" y="808"/>
                  </a:lnTo>
                  <a:lnTo>
                    <a:pt x="2285" y="808"/>
                  </a:lnTo>
                  <a:lnTo>
                    <a:pt x="2283" y="808"/>
                  </a:lnTo>
                  <a:lnTo>
                    <a:pt x="2283" y="808"/>
                  </a:lnTo>
                  <a:lnTo>
                    <a:pt x="2282" y="808"/>
                  </a:lnTo>
                  <a:lnTo>
                    <a:pt x="2282" y="808"/>
                  </a:lnTo>
                  <a:lnTo>
                    <a:pt x="2280" y="808"/>
                  </a:lnTo>
                  <a:lnTo>
                    <a:pt x="2280" y="808"/>
                  </a:lnTo>
                  <a:lnTo>
                    <a:pt x="2279" y="808"/>
                  </a:lnTo>
                  <a:lnTo>
                    <a:pt x="2279" y="808"/>
                  </a:lnTo>
                  <a:lnTo>
                    <a:pt x="2279" y="808"/>
                  </a:lnTo>
                  <a:lnTo>
                    <a:pt x="2279" y="808"/>
                  </a:lnTo>
                  <a:lnTo>
                    <a:pt x="2278" y="808"/>
                  </a:lnTo>
                  <a:lnTo>
                    <a:pt x="2278" y="808"/>
                  </a:lnTo>
                  <a:lnTo>
                    <a:pt x="2278" y="808"/>
                  </a:lnTo>
                  <a:lnTo>
                    <a:pt x="2278" y="808"/>
                  </a:lnTo>
                  <a:lnTo>
                    <a:pt x="2277" y="808"/>
                  </a:lnTo>
                  <a:lnTo>
                    <a:pt x="2277" y="808"/>
                  </a:lnTo>
                  <a:lnTo>
                    <a:pt x="2277" y="808"/>
                  </a:lnTo>
                  <a:lnTo>
                    <a:pt x="2277" y="808"/>
                  </a:lnTo>
                  <a:lnTo>
                    <a:pt x="2277" y="808"/>
                  </a:lnTo>
                  <a:lnTo>
                    <a:pt x="2277" y="809"/>
                  </a:lnTo>
                  <a:lnTo>
                    <a:pt x="2275" y="809"/>
                  </a:lnTo>
                  <a:lnTo>
                    <a:pt x="2275" y="809"/>
                  </a:lnTo>
                  <a:lnTo>
                    <a:pt x="2273" y="809"/>
                  </a:lnTo>
                  <a:lnTo>
                    <a:pt x="2273" y="810"/>
                  </a:lnTo>
                  <a:lnTo>
                    <a:pt x="2273" y="810"/>
                  </a:lnTo>
                  <a:lnTo>
                    <a:pt x="2273" y="810"/>
                  </a:lnTo>
                  <a:lnTo>
                    <a:pt x="2273" y="810"/>
                  </a:lnTo>
                  <a:lnTo>
                    <a:pt x="2273" y="810"/>
                  </a:lnTo>
                  <a:lnTo>
                    <a:pt x="2273" y="810"/>
                  </a:lnTo>
                  <a:lnTo>
                    <a:pt x="2273" y="810"/>
                  </a:lnTo>
                  <a:lnTo>
                    <a:pt x="2273" y="810"/>
                  </a:lnTo>
                  <a:lnTo>
                    <a:pt x="2273" y="812"/>
                  </a:lnTo>
                  <a:lnTo>
                    <a:pt x="2269" y="812"/>
                  </a:lnTo>
                  <a:lnTo>
                    <a:pt x="2269" y="812"/>
                  </a:lnTo>
                  <a:lnTo>
                    <a:pt x="2267" y="812"/>
                  </a:lnTo>
                  <a:lnTo>
                    <a:pt x="2267" y="812"/>
                  </a:lnTo>
                  <a:lnTo>
                    <a:pt x="2267" y="812"/>
                  </a:lnTo>
                  <a:lnTo>
                    <a:pt x="2267" y="812"/>
                  </a:lnTo>
                  <a:lnTo>
                    <a:pt x="2266" y="812"/>
                  </a:lnTo>
                  <a:lnTo>
                    <a:pt x="2266" y="812"/>
                  </a:lnTo>
                  <a:lnTo>
                    <a:pt x="2266" y="812"/>
                  </a:lnTo>
                  <a:lnTo>
                    <a:pt x="2266" y="812"/>
                  </a:lnTo>
                  <a:lnTo>
                    <a:pt x="2266" y="812"/>
                  </a:lnTo>
                  <a:lnTo>
                    <a:pt x="2266" y="812"/>
                  </a:lnTo>
                  <a:lnTo>
                    <a:pt x="2266" y="812"/>
                  </a:lnTo>
                  <a:lnTo>
                    <a:pt x="2266" y="812"/>
                  </a:lnTo>
                  <a:lnTo>
                    <a:pt x="2266" y="812"/>
                  </a:lnTo>
                  <a:lnTo>
                    <a:pt x="2266" y="813"/>
                  </a:lnTo>
                  <a:lnTo>
                    <a:pt x="2265" y="813"/>
                  </a:lnTo>
                  <a:lnTo>
                    <a:pt x="2265" y="814"/>
                  </a:lnTo>
                  <a:lnTo>
                    <a:pt x="2249" y="814"/>
                  </a:lnTo>
                  <a:lnTo>
                    <a:pt x="2249" y="814"/>
                  </a:lnTo>
                  <a:lnTo>
                    <a:pt x="2243" y="814"/>
                  </a:lnTo>
                  <a:lnTo>
                    <a:pt x="2243" y="814"/>
                  </a:lnTo>
                  <a:lnTo>
                    <a:pt x="2241" y="814"/>
                  </a:lnTo>
                  <a:lnTo>
                    <a:pt x="2241" y="814"/>
                  </a:lnTo>
                  <a:lnTo>
                    <a:pt x="2241" y="814"/>
                  </a:lnTo>
                  <a:lnTo>
                    <a:pt x="2241" y="814"/>
                  </a:lnTo>
                  <a:lnTo>
                    <a:pt x="2240" y="814"/>
                  </a:lnTo>
                  <a:lnTo>
                    <a:pt x="2240" y="814"/>
                  </a:lnTo>
                  <a:lnTo>
                    <a:pt x="2240" y="814"/>
                  </a:lnTo>
                  <a:lnTo>
                    <a:pt x="2240" y="814"/>
                  </a:lnTo>
                  <a:lnTo>
                    <a:pt x="2240" y="814"/>
                  </a:lnTo>
                  <a:lnTo>
                    <a:pt x="2240"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8"/>
                  </a:lnTo>
                  <a:lnTo>
                    <a:pt x="2233" y="818"/>
                  </a:lnTo>
                  <a:lnTo>
                    <a:pt x="2233" y="818"/>
                  </a:lnTo>
                  <a:lnTo>
                    <a:pt x="2231" y="818"/>
                  </a:lnTo>
                  <a:lnTo>
                    <a:pt x="2231" y="818"/>
                  </a:lnTo>
                  <a:lnTo>
                    <a:pt x="2231" y="818"/>
                  </a:lnTo>
                  <a:lnTo>
                    <a:pt x="2231" y="818"/>
                  </a:lnTo>
                  <a:lnTo>
                    <a:pt x="2231" y="818"/>
                  </a:lnTo>
                  <a:lnTo>
                    <a:pt x="2231" y="818"/>
                  </a:lnTo>
                  <a:lnTo>
                    <a:pt x="2231" y="818"/>
                  </a:lnTo>
                  <a:lnTo>
                    <a:pt x="2231" y="818"/>
                  </a:lnTo>
                  <a:lnTo>
                    <a:pt x="2231" y="818"/>
                  </a:lnTo>
                  <a:lnTo>
                    <a:pt x="2231" y="820"/>
                  </a:lnTo>
                  <a:lnTo>
                    <a:pt x="2221" y="820"/>
                  </a:lnTo>
                  <a:lnTo>
                    <a:pt x="2221" y="820"/>
                  </a:lnTo>
                  <a:lnTo>
                    <a:pt x="2221" y="820"/>
                  </a:lnTo>
                  <a:lnTo>
                    <a:pt x="2221" y="899"/>
                  </a:lnTo>
                  <a:lnTo>
                    <a:pt x="2221" y="899"/>
                  </a:lnTo>
                  <a:lnTo>
                    <a:pt x="2221" y="899"/>
                  </a:lnTo>
                  <a:lnTo>
                    <a:pt x="2221" y="899"/>
                  </a:lnTo>
                  <a:lnTo>
                    <a:pt x="2221" y="899"/>
                  </a:lnTo>
                  <a:lnTo>
                    <a:pt x="2221" y="899"/>
                  </a:lnTo>
                  <a:lnTo>
                    <a:pt x="2221" y="899"/>
                  </a:lnTo>
                  <a:lnTo>
                    <a:pt x="2221" y="899"/>
                  </a:lnTo>
                  <a:lnTo>
                    <a:pt x="2221" y="823"/>
                  </a:lnTo>
                  <a:lnTo>
                    <a:pt x="2218" y="823"/>
                  </a:lnTo>
                  <a:lnTo>
                    <a:pt x="2218" y="823"/>
                  </a:lnTo>
                  <a:lnTo>
                    <a:pt x="2218" y="823"/>
                  </a:lnTo>
                  <a:lnTo>
                    <a:pt x="2218" y="825"/>
                  </a:lnTo>
                  <a:lnTo>
                    <a:pt x="2218" y="825"/>
                  </a:lnTo>
                  <a:lnTo>
                    <a:pt x="2218" y="827"/>
                  </a:lnTo>
                  <a:lnTo>
                    <a:pt x="2218" y="827"/>
                  </a:lnTo>
                  <a:lnTo>
                    <a:pt x="2218" y="827"/>
                  </a:lnTo>
                  <a:lnTo>
                    <a:pt x="2217" y="827"/>
                  </a:lnTo>
                  <a:lnTo>
                    <a:pt x="2217" y="827"/>
                  </a:lnTo>
                  <a:lnTo>
                    <a:pt x="2217" y="827"/>
                  </a:lnTo>
                  <a:lnTo>
                    <a:pt x="2217" y="828"/>
                  </a:lnTo>
                  <a:lnTo>
                    <a:pt x="2217" y="828"/>
                  </a:lnTo>
                  <a:lnTo>
                    <a:pt x="2217" y="828"/>
                  </a:lnTo>
                  <a:lnTo>
                    <a:pt x="2217" y="828"/>
                  </a:lnTo>
                  <a:lnTo>
                    <a:pt x="2217" y="828"/>
                  </a:lnTo>
                  <a:lnTo>
                    <a:pt x="2217" y="828"/>
                  </a:lnTo>
                  <a:lnTo>
                    <a:pt x="2217" y="829"/>
                  </a:lnTo>
                  <a:lnTo>
                    <a:pt x="2217" y="829"/>
                  </a:lnTo>
                  <a:lnTo>
                    <a:pt x="2217" y="829"/>
                  </a:lnTo>
                  <a:lnTo>
                    <a:pt x="2217" y="829"/>
                  </a:lnTo>
                  <a:lnTo>
                    <a:pt x="2217" y="831"/>
                  </a:lnTo>
                  <a:lnTo>
                    <a:pt x="2217" y="831"/>
                  </a:lnTo>
                  <a:lnTo>
                    <a:pt x="2217" y="833"/>
                  </a:lnTo>
                  <a:lnTo>
                    <a:pt x="2217" y="833"/>
                  </a:lnTo>
                  <a:lnTo>
                    <a:pt x="2217" y="833"/>
                  </a:lnTo>
                  <a:lnTo>
                    <a:pt x="2216" y="833"/>
                  </a:lnTo>
                  <a:lnTo>
                    <a:pt x="2216" y="833"/>
                  </a:lnTo>
                  <a:lnTo>
                    <a:pt x="2215" y="833"/>
                  </a:lnTo>
                  <a:lnTo>
                    <a:pt x="2215" y="833"/>
                  </a:lnTo>
                  <a:lnTo>
                    <a:pt x="2215" y="833"/>
                  </a:lnTo>
                  <a:lnTo>
                    <a:pt x="2215" y="833"/>
                  </a:lnTo>
                  <a:lnTo>
                    <a:pt x="2215" y="833"/>
                  </a:lnTo>
                  <a:lnTo>
                    <a:pt x="2215" y="834"/>
                  </a:lnTo>
                  <a:lnTo>
                    <a:pt x="2214" y="834"/>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7"/>
                  </a:lnTo>
                  <a:lnTo>
                    <a:pt x="2214" y="837"/>
                  </a:lnTo>
                  <a:lnTo>
                    <a:pt x="2214" y="837"/>
                  </a:lnTo>
                  <a:lnTo>
                    <a:pt x="2214" y="837"/>
                  </a:lnTo>
                  <a:lnTo>
                    <a:pt x="2214" y="837"/>
                  </a:lnTo>
                  <a:lnTo>
                    <a:pt x="2193" y="837"/>
                  </a:lnTo>
                  <a:lnTo>
                    <a:pt x="2193" y="837"/>
                  </a:lnTo>
                  <a:lnTo>
                    <a:pt x="2190" y="837"/>
                  </a:lnTo>
                  <a:lnTo>
                    <a:pt x="2190" y="837"/>
                  </a:lnTo>
                  <a:lnTo>
                    <a:pt x="2188" y="837"/>
                  </a:lnTo>
                  <a:lnTo>
                    <a:pt x="2188"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40"/>
                  </a:lnTo>
                  <a:lnTo>
                    <a:pt x="2187" y="840"/>
                  </a:lnTo>
                  <a:lnTo>
                    <a:pt x="2187" y="840"/>
                  </a:lnTo>
                  <a:lnTo>
                    <a:pt x="2187" y="840"/>
                  </a:lnTo>
                  <a:lnTo>
                    <a:pt x="2187" y="840"/>
                  </a:lnTo>
                  <a:lnTo>
                    <a:pt x="2187" y="840"/>
                  </a:lnTo>
                  <a:lnTo>
                    <a:pt x="2187" y="840"/>
                  </a:lnTo>
                  <a:lnTo>
                    <a:pt x="2186" y="840"/>
                  </a:lnTo>
                  <a:lnTo>
                    <a:pt x="2186" y="840"/>
                  </a:lnTo>
                  <a:lnTo>
                    <a:pt x="2186" y="840"/>
                  </a:lnTo>
                  <a:lnTo>
                    <a:pt x="2186" y="840"/>
                  </a:lnTo>
                  <a:lnTo>
                    <a:pt x="2186" y="840"/>
                  </a:lnTo>
                  <a:lnTo>
                    <a:pt x="2186" y="840"/>
                  </a:lnTo>
                  <a:lnTo>
                    <a:pt x="2186" y="840"/>
                  </a:lnTo>
                  <a:lnTo>
                    <a:pt x="2186" y="840"/>
                  </a:lnTo>
                  <a:lnTo>
                    <a:pt x="2186" y="840"/>
                  </a:lnTo>
                  <a:lnTo>
                    <a:pt x="2186" y="844"/>
                  </a:lnTo>
                  <a:lnTo>
                    <a:pt x="2185" y="844"/>
                  </a:lnTo>
                  <a:lnTo>
                    <a:pt x="2185" y="844"/>
                  </a:lnTo>
                  <a:lnTo>
                    <a:pt x="2185" y="844"/>
                  </a:lnTo>
                  <a:lnTo>
                    <a:pt x="2185" y="848"/>
                  </a:lnTo>
                  <a:lnTo>
                    <a:pt x="2185" y="848"/>
                  </a:lnTo>
                  <a:lnTo>
                    <a:pt x="2185" y="848"/>
                  </a:lnTo>
                  <a:lnTo>
                    <a:pt x="2185" y="848"/>
                  </a:lnTo>
                  <a:lnTo>
                    <a:pt x="2185" y="848"/>
                  </a:lnTo>
                  <a:lnTo>
                    <a:pt x="2185" y="848"/>
                  </a:lnTo>
                  <a:lnTo>
                    <a:pt x="2185" y="848"/>
                  </a:lnTo>
                  <a:lnTo>
                    <a:pt x="2185" y="848"/>
                  </a:lnTo>
                  <a:lnTo>
                    <a:pt x="2185" y="849"/>
                  </a:lnTo>
                  <a:lnTo>
                    <a:pt x="2185" y="849"/>
                  </a:lnTo>
                  <a:lnTo>
                    <a:pt x="2185"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51"/>
                  </a:lnTo>
                  <a:lnTo>
                    <a:pt x="2183" y="851"/>
                  </a:lnTo>
                  <a:lnTo>
                    <a:pt x="2183" y="851"/>
                  </a:lnTo>
                  <a:lnTo>
                    <a:pt x="2183" y="851"/>
                  </a:lnTo>
                  <a:lnTo>
                    <a:pt x="2183" y="854"/>
                  </a:lnTo>
                  <a:lnTo>
                    <a:pt x="2183" y="854"/>
                  </a:lnTo>
                  <a:lnTo>
                    <a:pt x="2183" y="854"/>
                  </a:lnTo>
                  <a:lnTo>
                    <a:pt x="2183" y="854"/>
                  </a:lnTo>
                  <a:lnTo>
                    <a:pt x="2183" y="854"/>
                  </a:lnTo>
                  <a:lnTo>
                    <a:pt x="2183" y="854"/>
                  </a:lnTo>
                  <a:lnTo>
                    <a:pt x="2183" y="854"/>
                  </a:lnTo>
                  <a:lnTo>
                    <a:pt x="2183" y="854"/>
                  </a:lnTo>
                  <a:lnTo>
                    <a:pt x="2183" y="854"/>
                  </a:lnTo>
                  <a:lnTo>
                    <a:pt x="2183" y="854"/>
                  </a:lnTo>
                  <a:lnTo>
                    <a:pt x="2183" y="856"/>
                  </a:lnTo>
                  <a:lnTo>
                    <a:pt x="2182" y="856"/>
                  </a:lnTo>
                  <a:lnTo>
                    <a:pt x="2182" y="856"/>
                  </a:lnTo>
                  <a:lnTo>
                    <a:pt x="2182" y="856"/>
                  </a:lnTo>
                  <a:lnTo>
                    <a:pt x="2182" y="856"/>
                  </a:lnTo>
                  <a:lnTo>
                    <a:pt x="2182" y="856"/>
                  </a:lnTo>
                  <a:lnTo>
                    <a:pt x="2182" y="856"/>
                  </a:lnTo>
                  <a:lnTo>
                    <a:pt x="2182" y="856"/>
                  </a:lnTo>
                  <a:lnTo>
                    <a:pt x="2182" y="861"/>
                  </a:lnTo>
                  <a:lnTo>
                    <a:pt x="2178" y="861"/>
                  </a:lnTo>
                  <a:lnTo>
                    <a:pt x="2178" y="862"/>
                  </a:lnTo>
                  <a:lnTo>
                    <a:pt x="2176" y="862"/>
                  </a:lnTo>
                  <a:lnTo>
                    <a:pt x="2176" y="862"/>
                  </a:lnTo>
                  <a:lnTo>
                    <a:pt x="2175" y="862"/>
                  </a:lnTo>
                  <a:lnTo>
                    <a:pt x="2175" y="862"/>
                  </a:lnTo>
                  <a:lnTo>
                    <a:pt x="2175" y="862"/>
                  </a:lnTo>
                  <a:lnTo>
                    <a:pt x="2175" y="862"/>
                  </a:lnTo>
                  <a:lnTo>
                    <a:pt x="2175" y="862"/>
                  </a:lnTo>
                  <a:lnTo>
                    <a:pt x="2175" y="862"/>
                  </a:lnTo>
                  <a:lnTo>
                    <a:pt x="2175" y="862"/>
                  </a:lnTo>
                  <a:lnTo>
                    <a:pt x="2175" y="862"/>
                  </a:lnTo>
                  <a:lnTo>
                    <a:pt x="2175" y="862"/>
                  </a:lnTo>
                  <a:lnTo>
                    <a:pt x="2175" y="863"/>
                  </a:lnTo>
                  <a:lnTo>
                    <a:pt x="2158" y="863"/>
                  </a:lnTo>
                  <a:lnTo>
                    <a:pt x="2158" y="863"/>
                  </a:lnTo>
                  <a:lnTo>
                    <a:pt x="2155" y="863"/>
                  </a:lnTo>
                  <a:lnTo>
                    <a:pt x="2155" y="863"/>
                  </a:lnTo>
                  <a:lnTo>
                    <a:pt x="2155" y="863"/>
                  </a:lnTo>
                  <a:lnTo>
                    <a:pt x="2155" y="867"/>
                  </a:lnTo>
                  <a:lnTo>
                    <a:pt x="2154" y="867"/>
                  </a:lnTo>
                  <a:lnTo>
                    <a:pt x="2154" y="867"/>
                  </a:lnTo>
                  <a:lnTo>
                    <a:pt x="2154" y="867"/>
                  </a:lnTo>
                  <a:lnTo>
                    <a:pt x="2154" y="867"/>
                  </a:lnTo>
                  <a:lnTo>
                    <a:pt x="2154" y="867"/>
                  </a:lnTo>
                  <a:lnTo>
                    <a:pt x="2154" y="867"/>
                  </a:lnTo>
                  <a:lnTo>
                    <a:pt x="2154" y="867"/>
                  </a:lnTo>
                  <a:lnTo>
                    <a:pt x="2154" y="867"/>
                  </a:lnTo>
                  <a:lnTo>
                    <a:pt x="2154" y="867"/>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3" y="868"/>
                  </a:lnTo>
                  <a:lnTo>
                    <a:pt x="2153" y="869"/>
                  </a:lnTo>
                  <a:lnTo>
                    <a:pt x="2153" y="869"/>
                  </a:lnTo>
                  <a:lnTo>
                    <a:pt x="2153" y="869"/>
                  </a:lnTo>
                  <a:lnTo>
                    <a:pt x="2152" y="869"/>
                  </a:lnTo>
                  <a:lnTo>
                    <a:pt x="2152" y="869"/>
                  </a:lnTo>
                  <a:lnTo>
                    <a:pt x="2152" y="869"/>
                  </a:lnTo>
                  <a:lnTo>
                    <a:pt x="2152" y="869"/>
                  </a:lnTo>
                  <a:lnTo>
                    <a:pt x="2152" y="869"/>
                  </a:lnTo>
                  <a:lnTo>
                    <a:pt x="2152" y="869"/>
                  </a:lnTo>
                  <a:lnTo>
                    <a:pt x="2152" y="869"/>
                  </a:lnTo>
                  <a:lnTo>
                    <a:pt x="2152" y="869"/>
                  </a:lnTo>
                  <a:lnTo>
                    <a:pt x="2152" y="869"/>
                  </a:lnTo>
                  <a:lnTo>
                    <a:pt x="2152" y="870"/>
                  </a:lnTo>
                  <a:lnTo>
                    <a:pt x="2151" y="870"/>
                  </a:lnTo>
                  <a:lnTo>
                    <a:pt x="2151" y="870"/>
                  </a:lnTo>
                  <a:lnTo>
                    <a:pt x="2151" y="870"/>
                  </a:lnTo>
                  <a:lnTo>
                    <a:pt x="2151" y="870"/>
                  </a:lnTo>
                  <a:lnTo>
                    <a:pt x="2151" y="870"/>
                  </a:lnTo>
                  <a:lnTo>
                    <a:pt x="2151" y="870"/>
                  </a:lnTo>
                  <a:lnTo>
                    <a:pt x="2151" y="870"/>
                  </a:lnTo>
                  <a:lnTo>
                    <a:pt x="2151" y="870"/>
                  </a:lnTo>
                  <a:lnTo>
                    <a:pt x="2151" y="870"/>
                  </a:lnTo>
                  <a:lnTo>
                    <a:pt x="2151" y="871"/>
                  </a:lnTo>
                  <a:lnTo>
                    <a:pt x="2151" y="871"/>
                  </a:lnTo>
                  <a:lnTo>
                    <a:pt x="2151" y="871"/>
                  </a:lnTo>
                  <a:lnTo>
                    <a:pt x="2151" y="871"/>
                  </a:lnTo>
                  <a:lnTo>
                    <a:pt x="2151" y="871"/>
                  </a:lnTo>
                  <a:lnTo>
                    <a:pt x="2151" y="871"/>
                  </a:lnTo>
                  <a:lnTo>
                    <a:pt x="2151" y="871"/>
                  </a:lnTo>
                  <a:lnTo>
                    <a:pt x="2151" y="871"/>
                  </a:lnTo>
                  <a:lnTo>
                    <a:pt x="2151"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8"/>
                  </a:lnTo>
                  <a:lnTo>
                    <a:pt x="2147" y="878"/>
                  </a:lnTo>
                  <a:lnTo>
                    <a:pt x="2147" y="878"/>
                  </a:lnTo>
                  <a:lnTo>
                    <a:pt x="2145" y="878"/>
                  </a:lnTo>
                  <a:lnTo>
                    <a:pt x="2145" y="878"/>
                  </a:lnTo>
                  <a:lnTo>
                    <a:pt x="2144" y="878"/>
                  </a:lnTo>
                  <a:lnTo>
                    <a:pt x="2144" y="878"/>
                  </a:lnTo>
                  <a:lnTo>
                    <a:pt x="2144" y="878"/>
                  </a:lnTo>
                  <a:lnTo>
                    <a:pt x="2144" y="878"/>
                  </a:lnTo>
                  <a:lnTo>
                    <a:pt x="2144" y="878"/>
                  </a:lnTo>
                  <a:lnTo>
                    <a:pt x="2144" y="878"/>
                  </a:lnTo>
                  <a:lnTo>
                    <a:pt x="2144" y="878"/>
                  </a:lnTo>
                  <a:lnTo>
                    <a:pt x="2144" y="880"/>
                  </a:lnTo>
                  <a:lnTo>
                    <a:pt x="2144" y="880"/>
                  </a:lnTo>
                  <a:lnTo>
                    <a:pt x="2144" y="880"/>
                  </a:lnTo>
                  <a:lnTo>
                    <a:pt x="2144" y="880"/>
                  </a:lnTo>
                  <a:lnTo>
                    <a:pt x="2144" y="880"/>
                  </a:lnTo>
                  <a:lnTo>
                    <a:pt x="2144" y="880"/>
                  </a:lnTo>
                  <a:lnTo>
                    <a:pt x="2144" y="881"/>
                  </a:lnTo>
                  <a:lnTo>
                    <a:pt x="2141" y="881"/>
                  </a:lnTo>
                  <a:lnTo>
                    <a:pt x="2141" y="881"/>
                  </a:lnTo>
                  <a:lnTo>
                    <a:pt x="2138" y="881"/>
                  </a:lnTo>
                  <a:lnTo>
                    <a:pt x="2138" y="881"/>
                  </a:lnTo>
                  <a:lnTo>
                    <a:pt x="2138" y="881"/>
                  </a:lnTo>
                  <a:lnTo>
                    <a:pt x="2138" y="882"/>
                  </a:lnTo>
                  <a:lnTo>
                    <a:pt x="2136" y="882"/>
                  </a:lnTo>
                  <a:lnTo>
                    <a:pt x="2136"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090" y="882"/>
                  </a:lnTo>
                  <a:lnTo>
                    <a:pt x="2090" y="882"/>
                  </a:lnTo>
                  <a:lnTo>
                    <a:pt x="2090" y="882"/>
                  </a:lnTo>
                  <a:lnTo>
                    <a:pt x="2090" y="882"/>
                  </a:lnTo>
                  <a:lnTo>
                    <a:pt x="2090" y="882"/>
                  </a:lnTo>
                  <a:lnTo>
                    <a:pt x="2090" y="882"/>
                  </a:lnTo>
                  <a:lnTo>
                    <a:pt x="2090" y="882"/>
                  </a:lnTo>
                  <a:lnTo>
                    <a:pt x="2090" y="882"/>
                  </a:lnTo>
                  <a:lnTo>
                    <a:pt x="2090" y="882"/>
                  </a:lnTo>
                  <a:lnTo>
                    <a:pt x="2090"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4"/>
                  </a:lnTo>
                  <a:lnTo>
                    <a:pt x="2087" y="884"/>
                  </a:lnTo>
                  <a:lnTo>
                    <a:pt x="2087" y="884"/>
                  </a:lnTo>
                  <a:lnTo>
                    <a:pt x="2086" y="884"/>
                  </a:lnTo>
                  <a:lnTo>
                    <a:pt x="2086" y="884"/>
                  </a:lnTo>
                  <a:lnTo>
                    <a:pt x="2086" y="884"/>
                  </a:lnTo>
                  <a:lnTo>
                    <a:pt x="2086" y="884"/>
                  </a:lnTo>
                  <a:lnTo>
                    <a:pt x="2085" y="884"/>
                  </a:lnTo>
                  <a:lnTo>
                    <a:pt x="2085" y="884"/>
                  </a:lnTo>
                  <a:lnTo>
                    <a:pt x="2085" y="884"/>
                  </a:lnTo>
                  <a:lnTo>
                    <a:pt x="2085" y="884"/>
                  </a:lnTo>
                  <a:lnTo>
                    <a:pt x="2085" y="884"/>
                  </a:lnTo>
                  <a:lnTo>
                    <a:pt x="2085" y="885"/>
                  </a:lnTo>
                  <a:lnTo>
                    <a:pt x="2083" y="885"/>
                  </a:lnTo>
                  <a:lnTo>
                    <a:pt x="2083" y="885"/>
                  </a:lnTo>
                  <a:lnTo>
                    <a:pt x="2082" y="885"/>
                  </a:lnTo>
                  <a:lnTo>
                    <a:pt x="2082" y="885"/>
                  </a:lnTo>
                  <a:lnTo>
                    <a:pt x="2082" y="885"/>
                  </a:lnTo>
                  <a:lnTo>
                    <a:pt x="2082"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6"/>
                  </a:lnTo>
                  <a:lnTo>
                    <a:pt x="2080" y="886"/>
                  </a:lnTo>
                  <a:lnTo>
                    <a:pt x="2080" y="887"/>
                  </a:lnTo>
                  <a:lnTo>
                    <a:pt x="2079" y="887"/>
                  </a:lnTo>
                  <a:lnTo>
                    <a:pt x="2079" y="887"/>
                  </a:lnTo>
                  <a:lnTo>
                    <a:pt x="2078" y="887"/>
                  </a:lnTo>
                  <a:lnTo>
                    <a:pt x="2078" y="887"/>
                  </a:lnTo>
                  <a:lnTo>
                    <a:pt x="2078" y="887"/>
                  </a:lnTo>
                  <a:lnTo>
                    <a:pt x="2078" y="887"/>
                  </a:lnTo>
                  <a:lnTo>
                    <a:pt x="2078" y="887"/>
                  </a:lnTo>
                  <a:lnTo>
                    <a:pt x="2078" y="887"/>
                  </a:lnTo>
                  <a:lnTo>
                    <a:pt x="2078" y="887"/>
                  </a:lnTo>
                  <a:lnTo>
                    <a:pt x="2078"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9"/>
                  </a:lnTo>
                  <a:lnTo>
                    <a:pt x="2077" y="889"/>
                  </a:lnTo>
                  <a:lnTo>
                    <a:pt x="2077" y="889"/>
                  </a:lnTo>
                  <a:lnTo>
                    <a:pt x="2077" y="889"/>
                  </a:lnTo>
                  <a:lnTo>
                    <a:pt x="2077" y="899"/>
                  </a:lnTo>
                  <a:lnTo>
                    <a:pt x="2077" y="899"/>
                  </a:lnTo>
                  <a:lnTo>
                    <a:pt x="2077" y="899"/>
                  </a:lnTo>
                  <a:lnTo>
                    <a:pt x="2077" y="899"/>
                  </a:lnTo>
                  <a:lnTo>
                    <a:pt x="2077" y="899"/>
                  </a:lnTo>
                  <a:lnTo>
                    <a:pt x="2077" y="899"/>
                  </a:lnTo>
                  <a:lnTo>
                    <a:pt x="2077" y="892"/>
                  </a:lnTo>
                  <a:lnTo>
                    <a:pt x="2064" y="892"/>
                  </a:lnTo>
                  <a:lnTo>
                    <a:pt x="2064" y="892"/>
                  </a:lnTo>
                  <a:lnTo>
                    <a:pt x="2061" y="892"/>
                  </a:lnTo>
                  <a:lnTo>
                    <a:pt x="2061" y="892"/>
                  </a:lnTo>
                  <a:lnTo>
                    <a:pt x="2060" y="892"/>
                  </a:lnTo>
                  <a:lnTo>
                    <a:pt x="2060" y="892"/>
                  </a:lnTo>
                  <a:lnTo>
                    <a:pt x="2060" y="892"/>
                  </a:lnTo>
                  <a:lnTo>
                    <a:pt x="2060" y="892"/>
                  </a:lnTo>
                  <a:lnTo>
                    <a:pt x="2059" y="892"/>
                  </a:lnTo>
                  <a:lnTo>
                    <a:pt x="2059" y="892"/>
                  </a:lnTo>
                  <a:lnTo>
                    <a:pt x="2059" y="892"/>
                  </a:lnTo>
                  <a:lnTo>
                    <a:pt x="2059" y="892"/>
                  </a:lnTo>
                  <a:lnTo>
                    <a:pt x="2059" y="892"/>
                  </a:lnTo>
                  <a:lnTo>
                    <a:pt x="2059" y="893"/>
                  </a:lnTo>
                  <a:lnTo>
                    <a:pt x="2059" y="893"/>
                  </a:lnTo>
                  <a:lnTo>
                    <a:pt x="2059" y="893"/>
                  </a:lnTo>
                  <a:lnTo>
                    <a:pt x="2059" y="893"/>
                  </a:lnTo>
                  <a:lnTo>
                    <a:pt x="2059" y="894"/>
                  </a:lnTo>
                  <a:lnTo>
                    <a:pt x="2059" y="894"/>
                  </a:lnTo>
                  <a:lnTo>
                    <a:pt x="2059" y="894"/>
                  </a:lnTo>
                  <a:lnTo>
                    <a:pt x="2059" y="894"/>
                  </a:lnTo>
                  <a:lnTo>
                    <a:pt x="2059" y="896"/>
                  </a:lnTo>
                  <a:lnTo>
                    <a:pt x="2058" y="896"/>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5" y="907"/>
                  </a:lnTo>
                  <a:lnTo>
                    <a:pt x="2055" y="907"/>
                  </a:lnTo>
                  <a:lnTo>
                    <a:pt x="2055" y="907"/>
                  </a:lnTo>
                  <a:lnTo>
                    <a:pt x="2055" y="908"/>
                  </a:lnTo>
                  <a:lnTo>
                    <a:pt x="2055" y="908"/>
                  </a:lnTo>
                  <a:lnTo>
                    <a:pt x="2055" y="908"/>
                  </a:lnTo>
                  <a:lnTo>
                    <a:pt x="2055" y="908"/>
                  </a:lnTo>
                  <a:lnTo>
                    <a:pt x="2055" y="908"/>
                  </a:lnTo>
                  <a:lnTo>
                    <a:pt x="2055" y="908"/>
                  </a:lnTo>
                  <a:lnTo>
                    <a:pt x="2055" y="908"/>
                  </a:lnTo>
                  <a:lnTo>
                    <a:pt x="2055" y="908"/>
                  </a:lnTo>
                  <a:lnTo>
                    <a:pt x="2055" y="910"/>
                  </a:lnTo>
                  <a:lnTo>
                    <a:pt x="2032" y="910"/>
                  </a:lnTo>
                  <a:lnTo>
                    <a:pt x="2032" y="910"/>
                  </a:lnTo>
                  <a:lnTo>
                    <a:pt x="2021" y="910"/>
                  </a:lnTo>
                  <a:lnTo>
                    <a:pt x="2021" y="910"/>
                  </a:lnTo>
                  <a:lnTo>
                    <a:pt x="1968" y="910"/>
                  </a:lnTo>
                  <a:lnTo>
                    <a:pt x="1968" y="910"/>
                  </a:lnTo>
                  <a:lnTo>
                    <a:pt x="1963" y="910"/>
                  </a:lnTo>
                  <a:lnTo>
                    <a:pt x="1963" y="910"/>
                  </a:lnTo>
                  <a:lnTo>
                    <a:pt x="1958" y="910"/>
                  </a:lnTo>
                  <a:lnTo>
                    <a:pt x="1958" y="910"/>
                  </a:lnTo>
                  <a:lnTo>
                    <a:pt x="1955" y="910"/>
                  </a:lnTo>
                  <a:lnTo>
                    <a:pt x="1955"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5"/>
                  </a:lnTo>
                  <a:lnTo>
                    <a:pt x="1951" y="915"/>
                  </a:lnTo>
                  <a:lnTo>
                    <a:pt x="1951"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6"/>
                  </a:lnTo>
                  <a:lnTo>
                    <a:pt x="1948" y="916"/>
                  </a:lnTo>
                  <a:lnTo>
                    <a:pt x="1948" y="916"/>
                  </a:lnTo>
                  <a:lnTo>
                    <a:pt x="1948" y="916"/>
                  </a:lnTo>
                  <a:lnTo>
                    <a:pt x="1948" y="916"/>
                  </a:lnTo>
                  <a:lnTo>
                    <a:pt x="1948" y="916"/>
                  </a:lnTo>
                  <a:lnTo>
                    <a:pt x="1948" y="916"/>
                  </a:lnTo>
                  <a:lnTo>
                    <a:pt x="1945" y="916"/>
                  </a:lnTo>
                  <a:lnTo>
                    <a:pt x="1945" y="916"/>
                  </a:lnTo>
                  <a:lnTo>
                    <a:pt x="1945" y="916"/>
                  </a:lnTo>
                  <a:lnTo>
                    <a:pt x="1945" y="916"/>
                  </a:lnTo>
                  <a:lnTo>
                    <a:pt x="1945" y="916"/>
                  </a:lnTo>
                  <a:lnTo>
                    <a:pt x="1945" y="916"/>
                  </a:lnTo>
                  <a:lnTo>
                    <a:pt x="1945" y="916"/>
                  </a:lnTo>
                  <a:lnTo>
                    <a:pt x="1945" y="899"/>
                  </a:lnTo>
                  <a:lnTo>
                    <a:pt x="1945" y="899"/>
                  </a:lnTo>
                  <a:lnTo>
                    <a:pt x="1945" y="899"/>
                  </a:lnTo>
                  <a:lnTo>
                    <a:pt x="1945" y="899"/>
                  </a:lnTo>
                  <a:lnTo>
                    <a:pt x="1945" y="899"/>
                  </a:lnTo>
                  <a:lnTo>
                    <a:pt x="1945" y="899"/>
                  </a:lnTo>
                  <a:lnTo>
                    <a:pt x="1945" y="920"/>
                  </a:lnTo>
                  <a:lnTo>
                    <a:pt x="1945" y="920"/>
                  </a:lnTo>
                  <a:lnTo>
                    <a:pt x="1945" y="920"/>
                  </a:lnTo>
                  <a:lnTo>
                    <a:pt x="1945" y="920"/>
                  </a:lnTo>
                  <a:lnTo>
                    <a:pt x="1945" y="920"/>
                  </a:lnTo>
                  <a:lnTo>
                    <a:pt x="1945" y="920"/>
                  </a:lnTo>
                  <a:lnTo>
                    <a:pt x="1945" y="920"/>
                  </a:lnTo>
                  <a:lnTo>
                    <a:pt x="1945" y="920"/>
                  </a:lnTo>
                  <a:lnTo>
                    <a:pt x="1945" y="920"/>
                  </a:lnTo>
                  <a:lnTo>
                    <a:pt x="1944" y="920"/>
                  </a:lnTo>
                  <a:lnTo>
                    <a:pt x="1944" y="920"/>
                  </a:lnTo>
                  <a:lnTo>
                    <a:pt x="1944" y="920"/>
                  </a:lnTo>
                  <a:lnTo>
                    <a:pt x="1944" y="921"/>
                  </a:lnTo>
                  <a:lnTo>
                    <a:pt x="1944" y="921"/>
                  </a:lnTo>
                  <a:lnTo>
                    <a:pt x="1944" y="921"/>
                  </a:lnTo>
                  <a:lnTo>
                    <a:pt x="1944" y="921"/>
                  </a:lnTo>
                  <a:lnTo>
                    <a:pt x="1944" y="921"/>
                  </a:lnTo>
                  <a:lnTo>
                    <a:pt x="1944" y="921"/>
                  </a:lnTo>
                  <a:lnTo>
                    <a:pt x="1944" y="921"/>
                  </a:lnTo>
                  <a:lnTo>
                    <a:pt x="1944" y="921"/>
                  </a:lnTo>
                  <a:lnTo>
                    <a:pt x="1944" y="924"/>
                  </a:lnTo>
                  <a:lnTo>
                    <a:pt x="1944" y="924"/>
                  </a:lnTo>
                  <a:lnTo>
                    <a:pt x="1944" y="924"/>
                  </a:lnTo>
                  <a:lnTo>
                    <a:pt x="1944" y="924"/>
                  </a:lnTo>
                  <a:lnTo>
                    <a:pt x="1944" y="925"/>
                  </a:lnTo>
                  <a:lnTo>
                    <a:pt x="1943" y="925"/>
                  </a:lnTo>
                  <a:lnTo>
                    <a:pt x="1943" y="925"/>
                  </a:lnTo>
                  <a:lnTo>
                    <a:pt x="1943" y="925"/>
                  </a:lnTo>
                  <a:lnTo>
                    <a:pt x="1943" y="929"/>
                  </a:lnTo>
                  <a:lnTo>
                    <a:pt x="1936" y="929"/>
                  </a:lnTo>
                  <a:lnTo>
                    <a:pt x="1936" y="929"/>
                  </a:lnTo>
                  <a:lnTo>
                    <a:pt x="1929" y="929"/>
                  </a:lnTo>
                  <a:lnTo>
                    <a:pt x="1929" y="929"/>
                  </a:lnTo>
                  <a:lnTo>
                    <a:pt x="1927" y="929"/>
                  </a:lnTo>
                  <a:lnTo>
                    <a:pt x="1927" y="929"/>
                  </a:lnTo>
                  <a:lnTo>
                    <a:pt x="1926" y="929"/>
                  </a:lnTo>
                  <a:lnTo>
                    <a:pt x="1926" y="932"/>
                  </a:lnTo>
                  <a:lnTo>
                    <a:pt x="1912" y="932"/>
                  </a:lnTo>
                  <a:lnTo>
                    <a:pt x="1912" y="932"/>
                  </a:lnTo>
                  <a:lnTo>
                    <a:pt x="1910" y="932"/>
                  </a:lnTo>
                  <a:lnTo>
                    <a:pt x="1910" y="932"/>
                  </a:lnTo>
                  <a:lnTo>
                    <a:pt x="1909" y="932"/>
                  </a:lnTo>
                  <a:lnTo>
                    <a:pt x="1909" y="932"/>
                  </a:lnTo>
                  <a:lnTo>
                    <a:pt x="1907" y="932"/>
                  </a:lnTo>
                  <a:lnTo>
                    <a:pt x="1907" y="932"/>
                  </a:lnTo>
                  <a:lnTo>
                    <a:pt x="1907" y="932"/>
                  </a:lnTo>
                  <a:lnTo>
                    <a:pt x="1907" y="932"/>
                  </a:lnTo>
                  <a:lnTo>
                    <a:pt x="1906" y="932"/>
                  </a:lnTo>
                  <a:lnTo>
                    <a:pt x="1906" y="932"/>
                  </a:lnTo>
                  <a:lnTo>
                    <a:pt x="1905" y="932"/>
                  </a:lnTo>
                  <a:lnTo>
                    <a:pt x="1905"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4"/>
                  </a:lnTo>
                  <a:lnTo>
                    <a:pt x="1904" y="934"/>
                  </a:lnTo>
                  <a:lnTo>
                    <a:pt x="1904" y="934"/>
                  </a:lnTo>
                  <a:lnTo>
                    <a:pt x="1903" y="934"/>
                  </a:lnTo>
                  <a:lnTo>
                    <a:pt x="1903" y="934"/>
                  </a:lnTo>
                  <a:lnTo>
                    <a:pt x="1903" y="934"/>
                  </a:lnTo>
                  <a:lnTo>
                    <a:pt x="1903" y="934"/>
                  </a:lnTo>
                  <a:lnTo>
                    <a:pt x="1903" y="934"/>
                  </a:lnTo>
                  <a:lnTo>
                    <a:pt x="1903" y="934"/>
                  </a:lnTo>
                  <a:lnTo>
                    <a:pt x="1903" y="934"/>
                  </a:lnTo>
                  <a:lnTo>
                    <a:pt x="1903" y="936"/>
                  </a:lnTo>
                  <a:lnTo>
                    <a:pt x="1902" y="936"/>
                  </a:lnTo>
                  <a:lnTo>
                    <a:pt x="1902"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8"/>
                  </a:lnTo>
                  <a:lnTo>
                    <a:pt x="1901" y="938"/>
                  </a:lnTo>
                  <a:lnTo>
                    <a:pt x="1901" y="938"/>
                  </a:lnTo>
                  <a:lnTo>
                    <a:pt x="1901" y="938"/>
                  </a:lnTo>
                  <a:lnTo>
                    <a:pt x="1901" y="938"/>
                  </a:lnTo>
                  <a:lnTo>
                    <a:pt x="1901" y="938"/>
                  </a:lnTo>
                  <a:lnTo>
                    <a:pt x="1901" y="939"/>
                  </a:lnTo>
                  <a:lnTo>
                    <a:pt x="1895" y="939"/>
                  </a:lnTo>
                  <a:lnTo>
                    <a:pt x="1895" y="939"/>
                  </a:lnTo>
                  <a:lnTo>
                    <a:pt x="1894" y="939"/>
                  </a:lnTo>
                  <a:lnTo>
                    <a:pt x="1894" y="939"/>
                  </a:lnTo>
                  <a:lnTo>
                    <a:pt x="1891" y="939"/>
                  </a:lnTo>
                  <a:lnTo>
                    <a:pt x="1891" y="939"/>
                  </a:lnTo>
                  <a:lnTo>
                    <a:pt x="1891" y="939"/>
                  </a:lnTo>
                  <a:lnTo>
                    <a:pt x="1891" y="941"/>
                  </a:lnTo>
                  <a:lnTo>
                    <a:pt x="1890" y="941"/>
                  </a:lnTo>
                  <a:lnTo>
                    <a:pt x="1890" y="941"/>
                  </a:lnTo>
                  <a:lnTo>
                    <a:pt x="1890" y="941"/>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76" y="942"/>
                  </a:lnTo>
                  <a:lnTo>
                    <a:pt x="1876" y="942"/>
                  </a:lnTo>
                  <a:lnTo>
                    <a:pt x="1874" y="942"/>
                  </a:lnTo>
                  <a:lnTo>
                    <a:pt x="1874" y="942"/>
                  </a:lnTo>
                  <a:lnTo>
                    <a:pt x="1873" y="942"/>
                  </a:lnTo>
                  <a:lnTo>
                    <a:pt x="1873" y="942"/>
                  </a:lnTo>
                  <a:lnTo>
                    <a:pt x="1872" y="942"/>
                  </a:lnTo>
                  <a:lnTo>
                    <a:pt x="1872" y="942"/>
                  </a:lnTo>
                  <a:lnTo>
                    <a:pt x="1871" y="942"/>
                  </a:lnTo>
                  <a:lnTo>
                    <a:pt x="1871" y="942"/>
                  </a:lnTo>
                  <a:lnTo>
                    <a:pt x="1871" y="942"/>
                  </a:lnTo>
                  <a:lnTo>
                    <a:pt x="1871" y="942"/>
                  </a:lnTo>
                  <a:lnTo>
                    <a:pt x="1870" y="942"/>
                  </a:lnTo>
                  <a:lnTo>
                    <a:pt x="1870" y="942"/>
                  </a:lnTo>
                  <a:lnTo>
                    <a:pt x="1870" y="942"/>
                  </a:lnTo>
                  <a:lnTo>
                    <a:pt x="1870" y="942"/>
                  </a:lnTo>
                  <a:lnTo>
                    <a:pt x="1870" y="942"/>
                  </a:lnTo>
                  <a:lnTo>
                    <a:pt x="1870" y="942"/>
                  </a:lnTo>
                  <a:lnTo>
                    <a:pt x="1870" y="942"/>
                  </a:lnTo>
                  <a:lnTo>
                    <a:pt x="1870" y="945"/>
                  </a:lnTo>
                  <a:lnTo>
                    <a:pt x="1870" y="945"/>
                  </a:lnTo>
                  <a:lnTo>
                    <a:pt x="1870" y="945"/>
                  </a:lnTo>
                  <a:lnTo>
                    <a:pt x="1870" y="945"/>
                  </a:lnTo>
                  <a:lnTo>
                    <a:pt x="1870" y="946"/>
                  </a:lnTo>
                  <a:lnTo>
                    <a:pt x="1870" y="946"/>
                  </a:lnTo>
                  <a:lnTo>
                    <a:pt x="1870" y="946"/>
                  </a:lnTo>
                  <a:lnTo>
                    <a:pt x="1870" y="946"/>
                  </a:lnTo>
                  <a:lnTo>
                    <a:pt x="1870" y="948"/>
                  </a:lnTo>
                  <a:lnTo>
                    <a:pt x="1868" y="948"/>
                  </a:lnTo>
                  <a:lnTo>
                    <a:pt x="1868" y="948"/>
                  </a:lnTo>
                  <a:lnTo>
                    <a:pt x="1863" y="948"/>
                  </a:lnTo>
                  <a:lnTo>
                    <a:pt x="1863" y="948"/>
                  </a:lnTo>
                  <a:lnTo>
                    <a:pt x="1861" y="948"/>
                  </a:lnTo>
                  <a:lnTo>
                    <a:pt x="1861"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52"/>
                  </a:lnTo>
                  <a:lnTo>
                    <a:pt x="1855" y="952"/>
                  </a:lnTo>
                  <a:lnTo>
                    <a:pt x="1855" y="952"/>
                  </a:lnTo>
                  <a:lnTo>
                    <a:pt x="1854" y="952"/>
                  </a:lnTo>
                  <a:lnTo>
                    <a:pt x="1854" y="952"/>
                  </a:lnTo>
                  <a:lnTo>
                    <a:pt x="1853" y="952"/>
                  </a:lnTo>
                  <a:lnTo>
                    <a:pt x="1853" y="954"/>
                  </a:lnTo>
                  <a:lnTo>
                    <a:pt x="1853" y="954"/>
                  </a:lnTo>
                  <a:lnTo>
                    <a:pt x="1853" y="954"/>
                  </a:lnTo>
                  <a:lnTo>
                    <a:pt x="1852" y="954"/>
                  </a:lnTo>
                  <a:lnTo>
                    <a:pt x="1852" y="954"/>
                  </a:lnTo>
                  <a:lnTo>
                    <a:pt x="1852" y="954"/>
                  </a:lnTo>
                  <a:lnTo>
                    <a:pt x="1852" y="954"/>
                  </a:lnTo>
                  <a:lnTo>
                    <a:pt x="1852" y="954"/>
                  </a:lnTo>
                  <a:lnTo>
                    <a:pt x="1852" y="956"/>
                  </a:lnTo>
                  <a:lnTo>
                    <a:pt x="1852" y="956"/>
                  </a:lnTo>
                  <a:lnTo>
                    <a:pt x="1852" y="958"/>
                  </a:lnTo>
                  <a:lnTo>
                    <a:pt x="1852" y="958"/>
                  </a:lnTo>
                  <a:lnTo>
                    <a:pt x="1852" y="958"/>
                  </a:lnTo>
                  <a:lnTo>
                    <a:pt x="1852" y="958"/>
                  </a:lnTo>
                  <a:lnTo>
                    <a:pt x="1852" y="958"/>
                  </a:lnTo>
                  <a:lnTo>
                    <a:pt x="1852" y="958"/>
                  </a:lnTo>
                  <a:lnTo>
                    <a:pt x="1852" y="958"/>
                  </a:lnTo>
                  <a:lnTo>
                    <a:pt x="1852" y="958"/>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899"/>
                  </a:lnTo>
                  <a:lnTo>
                    <a:pt x="1852" y="899"/>
                  </a:lnTo>
                  <a:lnTo>
                    <a:pt x="1852" y="899"/>
                  </a:lnTo>
                  <a:lnTo>
                    <a:pt x="1852" y="899"/>
                  </a:lnTo>
                  <a:lnTo>
                    <a:pt x="1852" y="960"/>
                  </a:lnTo>
                  <a:lnTo>
                    <a:pt x="1852" y="960"/>
                  </a:lnTo>
                  <a:lnTo>
                    <a:pt x="1852" y="963"/>
                  </a:lnTo>
                  <a:lnTo>
                    <a:pt x="1847" y="963"/>
                  </a:lnTo>
                  <a:lnTo>
                    <a:pt x="1847" y="963"/>
                  </a:lnTo>
                  <a:lnTo>
                    <a:pt x="1846" y="963"/>
                  </a:lnTo>
                  <a:lnTo>
                    <a:pt x="1846" y="963"/>
                  </a:lnTo>
                  <a:lnTo>
                    <a:pt x="1845" y="963"/>
                  </a:lnTo>
                  <a:lnTo>
                    <a:pt x="1845" y="963"/>
                  </a:lnTo>
                  <a:lnTo>
                    <a:pt x="1845" y="963"/>
                  </a:lnTo>
                  <a:lnTo>
                    <a:pt x="1845" y="964"/>
                  </a:lnTo>
                  <a:lnTo>
                    <a:pt x="1844" y="964"/>
                  </a:lnTo>
                  <a:lnTo>
                    <a:pt x="1844" y="966"/>
                  </a:lnTo>
                  <a:lnTo>
                    <a:pt x="1820" y="966"/>
                  </a:lnTo>
                  <a:lnTo>
                    <a:pt x="1820" y="966"/>
                  </a:lnTo>
                  <a:lnTo>
                    <a:pt x="1817" y="966"/>
                  </a:lnTo>
                  <a:lnTo>
                    <a:pt x="1817" y="966"/>
                  </a:lnTo>
                  <a:lnTo>
                    <a:pt x="1817" y="966"/>
                  </a:lnTo>
                  <a:lnTo>
                    <a:pt x="1817" y="968"/>
                  </a:lnTo>
                  <a:lnTo>
                    <a:pt x="1815" y="968"/>
                  </a:lnTo>
                  <a:lnTo>
                    <a:pt x="1815" y="970"/>
                  </a:lnTo>
                  <a:lnTo>
                    <a:pt x="1814" y="970"/>
                  </a:lnTo>
                  <a:lnTo>
                    <a:pt x="1814" y="970"/>
                  </a:lnTo>
                  <a:lnTo>
                    <a:pt x="1814" y="970"/>
                  </a:lnTo>
                  <a:lnTo>
                    <a:pt x="1814" y="970"/>
                  </a:lnTo>
                  <a:lnTo>
                    <a:pt x="1814" y="970"/>
                  </a:lnTo>
                  <a:lnTo>
                    <a:pt x="1814" y="974"/>
                  </a:lnTo>
                  <a:lnTo>
                    <a:pt x="1814" y="974"/>
                  </a:lnTo>
                  <a:lnTo>
                    <a:pt x="1814" y="899"/>
                  </a:lnTo>
                  <a:lnTo>
                    <a:pt x="1808" y="899"/>
                  </a:lnTo>
                  <a:lnTo>
                    <a:pt x="1808" y="899"/>
                  </a:lnTo>
                  <a:lnTo>
                    <a:pt x="1804" y="899"/>
                  </a:lnTo>
                  <a:lnTo>
                    <a:pt x="1804" y="899"/>
                  </a:lnTo>
                  <a:lnTo>
                    <a:pt x="1803" y="899"/>
                  </a:lnTo>
                  <a:lnTo>
                    <a:pt x="1803" y="899"/>
                  </a:lnTo>
                  <a:lnTo>
                    <a:pt x="1802" y="899"/>
                  </a:lnTo>
                  <a:lnTo>
                    <a:pt x="1802" y="899"/>
                  </a:lnTo>
                  <a:lnTo>
                    <a:pt x="1802" y="899"/>
                  </a:lnTo>
                  <a:lnTo>
                    <a:pt x="1802" y="899"/>
                  </a:lnTo>
                  <a:lnTo>
                    <a:pt x="1801" y="899"/>
                  </a:lnTo>
                  <a:lnTo>
                    <a:pt x="1801" y="899"/>
                  </a:lnTo>
                  <a:lnTo>
                    <a:pt x="1801" y="899"/>
                  </a:lnTo>
                  <a:lnTo>
                    <a:pt x="1801" y="899"/>
                  </a:lnTo>
                  <a:lnTo>
                    <a:pt x="1801" y="899"/>
                  </a:lnTo>
                  <a:lnTo>
                    <a:pt x="1801" y="899"/>
                  </a:lnTo>
                  <a:lnTo>
                    <a:pt x="1801" y="899"/>
                  </a:lnTo>
                  <a:lnTo>
                    <a:pt x="1801" y="976"/>
                  </a:lnTo>
                  <a:lnTo>
                    <a:pt x="1801" y="976"/>
                  </a:lnTo>
                  <a:lnTo>
                    <a:pt x="1801" y="976"/>
                  </a:lnTo>
                  <a:lnTo>
                    <a:pt x="1801" y="976"/>
                  </a:lnTo>
                  <a:lnTo>
                    <a:pt x="1801"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899"/>
                  </a:lnTo>
                  <a:lnTo>
                    <a:pt x="1800" y="899"/>
                  </a:lnTo>
                  <a:lnTo>
                    <a:pt x="1800" y="899"/>
                  </a:lnTo>
                  <a:lnTo>
                    <a:pt x="1800" y="899"/>
                  </a:lnTo>
                  <a:lnTo>
                    <a:pt x="1800" y="987"/>
                  </a:lnTo>
                  <a:lnTo>
                    <a:pt x="1800" y="987"/>
                  </a:lnTo>
                  <a:lnTo>
                    <a:pt x="1800"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92"/>
                  </a:lnTo>
                  <a:lnTo>
                    <a:pt x="1737" y="992"/>
                  </a:lnTo>
                  <a:lnTo>
                    <a:pt x="1737" y="992"/>
                  </a:lnTo>
                  <a:lnTo>
                    <a:pt x="1706" y="992"/>
                  </a:lnTo>
                  <a:lnTo>
                    <a:pt x="1706" y="992"/>
                  </a:lnTo>
                  <a:lnTo>
                    <a:pt x="1706" y="992"/>
                  </a:lnTo>
                  <a:lnTo>
                    <a:pt x="1706" y="993"/>
                  </a:lnTo>
                  <a:lnTo>
                    <a:pt x="1703" y="993"/>
                  </a:lnTo>
                  <a:lnTo>
                    <a:pt x="1703" y="993"/>
                  </a:lnTo>
                  <a:lnTo>
                    <a:pt x="1703" y="993"/>
                  </a:lnTo>
                  <a:lnTo>
                    <a:pt x="1703" y="993"/>
                  </a:lnTo>
                  <a:lnTo>
                    <a:pt x="1702" y="993"/>
                  </a:lnTo>
                  <a:lnTo>
                    <a:pt x="1702" y="993"/>
                  </a:lnTo>
                  <a:lnTo>
                    <a:pt x="1702" y="993"/>
                  </a:lnTo>
                  <a:lnTo>
                    <a:pt x="1702" y="993"/>
                  </a:lnTo>
                  <a:lnTo>
                    <a:pt x="1702" y="993"/>
                  </a:lnTo>
                  <a:lnTo>
                    <a:pt x="1702" y="993"/>
                  </a:lnTo>
                  <a:lnTo>
                    <a:pt x="1702" y="993"/>
                  </a:lnTo>
                  <a:lnTo>
                    <a:pt x="1702" y="993"/>
                  </a:lnTo>
                  <a:lnTo>
                    <a:pt x="1702" y="993"/>
                  </a:lnTo>
                  <a:lnTo>
                    <a:pt x="1702" y="996"/>
                  </a:lnTo>
                  <a:lnTo>
                    <a:pt x="1700" y="996"/>
                  </a:lnTo>
                  <a:lnTo>
                    <a:pt x="1700" y="996"/>
                  </a:lnTo>
                  <a:lnTo>
                    <a:pt x="1700" y="996"/>
                  </a:lnTo>
                  <a:lnTo>
                    <a:pt x="1700" y="996"/>
                  </a:lnTo>
                  <a:lnTo>
                    <a:pt x="1700" y="996"/>
                  </a:lnTo>
                  <a:lnTo>
                    <a:pt x="1700" y="996"/>
                  </a:lnTo>
                  <a:lnTo>
                    <a:pt x="1700" y="996"/>
                  </a:lnTo>
                  <a:lnTo>
                    <a:pt x="1700" y="997"/>
                  </a:lnTo>
                  <a:lnTo>
                    <a:pt x="1699" y="997"/>
                  </a:lnTo>
                  <a:lnTo>
                    <a:pt x="1699" y="998"/>
                  </a:lnTo>
                  <a:lnTo>
                    <a:pt x="1699" y="998"/>
                  </a:lnTo>
                  <a:lnTo>
                    <a:pt x="1699" y="999"/>
                  </a:lnTo>
                  <a:lnTo>
                    <a:pt x="1699" y="999"/>
                  </a:lnTo>
                  <a:lnTo>
                    <a:pt x="1699" y="999"/>
                  </a:lnTo>
                  <a:lnTo>
                    <a:pt x="1699" y="999"/>
                  </a:lnTo>
                  <a:lnTo>
                    <a:pt x="1699" y="999"/>
                  </a:lnTo>
                  <a:lnTo>
                    <a:pt x="1699" y="999"/>
                  </a:lnTo>
                  <a:lnTo>
                    <a:pt x="1699" y="1003"/>
                  </a:lnTo>
                  <a:lnTo>
                    <a:pt x="1699" y="1003"/>
                  </a:lnTo>
                  <a:lnTo>
                    <a:pt x="1699" y="1004"/>
                  </a:lnTo>
                  <a:lnTo>
                    <a:pt x="1699" y="1004"/>
                  </a:lnTo>
                  <a:lnTo>
                    <a:pt x="1699" y="1004"/>
                  </a:lnTo>
                  <a:lnTo>
                    <a:pt x="1699" y="1004"/>
                  </a:lnTo>
                  <a:lnTo>
                    <a:pt x="1699" y="1005"/>
                  </a:lnTo>
                  <a:lnTo>
                    <a:pt x="1698" y="1005"/>
                  </a:lnTo>
                  <a:lnTo>
                    <a:pt x="1698" y="1005"/>
                  </a:lnTo>
                  <a:lnTo>
                    <a:pt x="1698" y="1005"/>
                  </a:lnTo>
                  <a:lnTo>
                    <a:pt x="1698" y="1006"/>
                  </a:lnTo>
                  <a:lnTo>
                    <a:pt x="1695" y="1006"/>
                  </a:lnTo>
                  <a:lnTo>
                    <a:pt x="1695" y="1006"/>
                  </a:lnTo>
                  <a:lnTo>
                    <a:pt x="1695" y="1006"/>
                  </a:lnTo>
                  <a:lnTo>
                    <a:pt x="1695" y="899"/>
                  </a:lnTo>
                  <a:lnTo>
                    <a:pt x="1687" y="899"/>
                  </a:lnTo>
                  <a:lnTo>
                    <a:pt x="1687" y="899"/>
                  </a:lnTo>
                  <a:lnTo>
                    <a:pt x="1683" y="899"/>
                  </a:lnTo>
                  <a:lnTo>
                    <a:pt x="1683" y="1007"/>
                  </a:lnTo>
                  <a:lnTo>
                    <a:pt x="1681" y="1007"/>
                  </a:lnTo>
                  <a:lnTo>
                    <a:pt x="1681"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10"/>
                  </a:lnTo>
                  <a:lnTo>
                    <a:pt x="1679" y="1010"/>
                  </a:lnTo>
                  <a:lnTo>
                    <a:pt x="1679" y="1010"/>
                  </a:lnTo>
                  <a:lnTo>
                    <a:pt x="1637" y="1010"/>
                  </a:lnTo>
                  <a:lnTo>
                    <a:pt x="1637" y="1010"/>
                  </a:lnTo>
                  <a:lnTo>
                    <a:pt x="1631" y="1010"/>
                  </a:lnTo>
                  <a:lnTo>
                    <a:pt x="1631" y="1010"/>
                  </a:lnTo>
                  <a:lnTo>
                    <a:pt x="1628" y="1010"/>
                  </a:lnTo>
                  <a:lnTo>
                    <a:pt x="1628" y="1010"/>
                  </a:lnTo>
                  <a:lnTo>
                    <a:pt x="1626" y="1010"/>
                  </a:lnTo>
                  <a:lnTo>
                    <a:pt x="1626" y="899"/>
                  </a:lnTo>
                  <a:lnTo>
                    <a:pt x="1576" y="899"/>
                  </a:lnTo>
                  <a:lnTo>
                    <a:pt x="1576" y="899"/>
                  </a:lnTo>
                  <a:lnTo>
                    <a:pt x="1558" y="899"/>
                  </a:lnTo>
                  <a:lnTo>
                    <a:pt x="1558" y="1011"/>
                  </a:lnTo>
                  <a:lnTo>
                    <a:pt x="1549" y="1011"/>
                  </a:lnTo>
                  <a:lnTo>
                    <a:pt x="1549" y="899"/>
                  </a:lnTo>
                  <a:lnTo>
                    <a:pt x="1544" y="899"/>
                  </a:lnTo>
                  <a:lnTo>
                    <a:pt x="1544" y="899"/>
                  </a:lnTo>
                  <a:lnTo>
                    <a:pt x="1541" y="899"/>
                  </a:lnTo>
                  <a:lnTo>
                    <a:pt x="1541" y="899"/>
                  </a:lnTo>
                  <a:lnTo>
                    <a:pt x="1539" y="899"/>
                  </a:lnTo>
                  <a:lnTo>
                    <a:pt x="1539" y="899"/>
                  </a:lnTo>
                  <a:lnTo>
                    <a:pt x="1538" y="899"/>
                  </a:lnTo>
                  <a:lnTo>
                    <a:pt x="1538" y="1011"/>
                  </a:lnTo>
                  <a:lnTo>
                    <a:pt x="1537" y="1011"/>
                  </a:lnTo>
                  <a:lnTo>
                    <a:pt x="1537" y="899"/>
                  </a:lnTo>
                  <a:lnTo>
                    <a:pt x="1536" y="899"/>
                  </a:lnTo>
                  <a:lnTo>
                    <a:pt x="1536" y="899"/>
                  </a:lnTo>
                  <a:lnTo>
                    <a:pt x="1536" y="899"/>
                  </a:lnTo>
                  <a:lnTo>
                    <a:pt x="1536" y="1011"/>
                  </a:lnTo>
                  <a:lnTo>
                    <a:pt x="1535" y="1011"/>
                  </a:lnTo>
                  <a:lnTo>
                    <a:pt x="1535" y="899"/>
                  </a:lnTo>
                  <a:lnTo>
                    <a:pt x="1535" y="899"/>
                  </a:lnTo>
                  <a:lnTo>
                    <a:pt x="1535" y="899"/>
                  </a:lnTo>
                  <a:lnTo>
                    <a:pt x="1535" y="899"/>
                  </a:lnTo>
                  <a:lnTo>
                    <a:pt x="1535" y="1012"/>
                  </a:lnTo>
                  <a:lnTo>
                    <a:pt x="1507" y="1012"/>
                  </a:lnTo>
                  <a:lnTo>
                    <a:pt x="1507" y="1012"/>
                  </a:lnTo>
                  <a:lnTo>
                    <a:pt x="1495" y="1012"/>
                  </a:lnTo>
                  <a:lnTo>
                    <a:pt x="1495" y="1014"/>
                  </a:lnTo>
                  <a:lnTo>
                    <a:pt x="1489" y="1014"/>
                  </a:lnTo>
                  <a:lnTo>
                    <a:pt x="1489" y="1014"/>
                  </a:lnTo>
                  <a:lnTo>
                    <a:pt x="1487" y="1014"/>
                  </a:lnTo>
                  <a:lnTo>
                    <a:pt x="1487" y="1014"/>
                  </a:lnTo>
                  <a:lnTo>
                    <a:pt x="1486" y="1014"/>
                  </a:lnTo>
                  <a:lnTo>
                    <a:pt x="1486" y="1014"/>
                  </a:lnTo>
                  <a:lnTo>
                    <a:pt x="1485" y="1014"/>
                  </a:lnTo>
                  <a:lnTo>
                    <a:pt x="1485" y="1016"/>
                  </a:lnTo>
                  <a:lnTo>
                    <a:pt x="1485" y="1016"/>
                  </a:lnTo>
                  <a:lnTo>
                    <a:pt x="1485" y="1016"/>
                  </a:lnTo>
                  <a:lnTo>
                    <a:pt x="1485" y="1016"/>
                  </a:lnTo>
                  <a:lnTo>
                    <a:pt x="1485" y="1017"/>
                  </a:lnTo>
                  <a:lnTo>
                    <a:pt x="1484" y="1017"/>
                  </a:lnTo>
                  <a:lnTo>
                    <a:pt x="1484" y="1017"/>
                  </a:lnTo>
                  <a:lnTo>
                    <a:pt x="1484" y="1017"/>
                  </a:lnTo>
                  <a:lnTo>
                    <a:pt x="1484" y="1017"/>
                  </a:lnTo>
                  <a:lnTo>
                    <a:pt x="1484" y="1017"/>
                  </a:lnTo>
                  <a:lnTo>
                    <a:pt x="1484" y="1019"/>
                  </a:lnTo>
                  <a:lnTo>
                    <a:pt x="1484" y="1019"/>
                  </a:lnTo>
                  <a:lnTo>
                    <a:pt x="1484" y="1020"/>
                  </a:lnTo>
                  <a:lnTo>
                    <a:pt x="1484" y="1020"/>
                  </a:lnTo>
                  <a:lnTo>
                    <a:pt x="1484" y="1020"/>
                  </a:lnTo>
                  <a:lnTo>
                    <a:pt x="1484" y="1020"/>
                  </a:lnTo>
                  <a:lnTo>
                    <a:pt x="1484" y="1020"/>
                  </a:lnTo>
                  <a:lnTo>
                    <a:pt x="1484" y="1020"/>
                  </a:lnTo>
                  <a:lnTo>
                    <a:pt x="1484" y="1021"/>
                  </a:lnTo>
                  <a:lnTo>
                    <a:pt x="1484" y="1021"/>
                  </a:lnTo>
                  <a:lnTo>
                    <a:pt x="1484" y="1024"/>
                  </a:lnTo>
                  <a:lnTo>
                    <a:pt x="1483" y="1024"/>
                  </a:lnTo>
                  <a:lnTo>
                    <a:pt x="1483" y="1024"/>
                  </a:lnTo>
                  <a:lnTo>
                    <a:pt x="1483" y="1024"/>
                  </a:lnTo>
                  <a:lnTo>
                    <a:pt x="1483" y="1025"/>
                  </a:lnTo>
                  <a:lnTo>
                    <a:pt x="1483" y="1025"/>
                  </a:lnTo>
                  <a:lnTo>
                    <a:pt x="1483" y="1026"/>
                  </a:lnTo>
                  <a:lnTo>
                    <a:pt x="1483" y="1026"/>
                  </a:lnTo>
                  <a:lnTo>
                    <a:pt x="1483" y="1026"/>
                  </a:lnTo>
                  <a:lnTo>
                    <a:pt x="1483" y="1026"/>
                  </a:lnTo>
                  <a:lnTo>
                    <a:pt x="1483"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7"/>
                  </a:lnTo>
                  <a:lnTo>
                    <a:pt x="1479" y="1027"/>
                  </a:lnTo>
                  <a:lnTo>
                    <a:pt x="1479" y="1028"/>
                  </a:lnTo>
                  <a:lnTo>
                    <a:pt x="1478" y="1028"/>
                  </a:lnTo>
                  <a:lnTo>
                    <a:pt x="1478" y="1029"/>
                  </a:lnTo>
                  <a:lnTo>
                    <a:pt x="1478" y="1029"/>
                  </a:lnTo>
                  <a:lnTo>
                    <a:pt x="1478" y="1029"/>
                  </a:lnTo>
                  <a:lnTo>
                    <a:pt x="1478" y="1029"/>
                  </a:lnTo>
                  <a:lnTo>
                    <a:pt x="1478" y="1029"/>
                  </a:lnTo>
                  <a:lnTo>
                    <a:pt x="1478" y="1029"/>
                  </a:lnTo>
                  <a:lnTo>
                    <a:pt x="1478" y="1029"/>
                  </a:lnTo>
                  <a:lnTo>
                    <a:pt x="1478" y="1029"/>
                  </a:lnTo>
                  <a:lnTo>
                    <a:pt x="1478" y="1031"/>
                  </a:lnTo>
                  <a:lnTo>
                    <a:pt x="1476" y="1031"/>
                  </a:lnTo>
                  <a:lnTo>
                    <a:pt x="1476" y="1032"/>
                  </a:lnTo>
                  <a:lnTo>
                    <a:pt x="1476" y="1032"/>
                  </a:lnTo>
                  <a:lnTo>
                    <a:pt x="1476" y="1032"/>
                  </a:lnTo>
                  <a:lnTo>
                    <a:pt x="1475" y="1032"/>
                  </a:lnTo>
                  <a:lnTo>
                    <a:pt x="1475" y="1032"/>
                  </a:lnTo>
                  <a:lnTo>
                    <a:pt x="1475" y="1032"/>
                  </a:lnTo>
                  <a:lnTo>
                    <a:pt x="1475" y="1033"/>
                  </a:lnTo>
                  <a:lnTo>
                    <a:pt x="1475" y="1033"/>
                  </a:lnTo>
                  <a:lnTo>
                    <a:pt x="1475" y="1033"/>
                  </a:lnTo>
                  <a:lnTo>
                    <a:pt x="1474" y="1033"/>
                  </a:lnTo>
                  <a:lnTo>
                    <a:pt x="1474" y="1034"/>
                  </a:lnTo>
                  <a:lnTo>
                    <a:pt x="1474" y="1034"/>
                  </a:lnTo>
                  <a:lnTo>
                    <a:pt x="1474" y="1034"/>
                  </a:lnTo>
                  <a:lnTo>
                    <a:pt x="1474" y="1034"/>
                  </a:lnTo>
                  <a:lnTo>
                    <a:pt x="1474" y="1035"/>
                  </a:lnTo>
                  <a:lnTo>
                    <a:pt x="1457" y="1035"/>
                  </a:lnTo>
                  <a:lnTo>
                    <a:pt x="1457" y="1035"/>
                  </a:lnTo>
                  <a:lnTo>
                    <a:pt x="1457" y="1035"/>
                  </a:lnTo>
                  <a:lnTo>
                    <a:pt x="1457" y="1036"/>
                  </a:lnTo>
                  <a:lnTo>
                    <a:pt x="1456" y="1036"/>
                  </a:lnTo>
                  <a:lnTo>
                    <a:pt x="1456" y="1036"/>
                  </a:lnTo>
                  <a:lnTo>
                    <a:pt x="1455" y="1036"/>
                  </a:lnTo>
                  <a:lnTo>
                    <a:pt x="1455" y="1036"/>
                  </a:lnTo>
                  <a:lnTo>
                    <a:pt x="1455" y="1036"/>
                  </a:lnTo>
                  <a:lnTo>
                    <a:pt x="1455" y="899"/>
                  </a:lnTo>
                  <a:lnTo>
                    <a:pt x="1455" y="899"/>
                  </a:lnTo>
                  <a:lnTo>
                    <a:pt x="1455" y="899"/>
                  </a:lnTo>
                  <a:lnTo>
                    <a:pt x="1455" y="899"/>
                  </a:lnTo>
                  <a:lnTo>
                    <a:pt x="1455" y="1036"/>
                  </a:lnTo>
                  <a:lnTo>
                    <a:pt x="1454" y="1036"/>
                  </a:lnTo>
                  <a:lnTo>
                    <a:pt x="1454" y="1037"/>
                  </a:lnTo>
                  <a:lnTo>
                    <a:pt x="1453" y="1037"/>
                  </a:lnTo>
                  <a:lnTo>
                    <a:pt x="1453" y="1037"/>
                  </a:lnTo>
                  <a:lnTo>
                    <a:pt x="1453" y="1037"/>
                  </a:lnTo>
                  <a:lnTo>
                    <a:pt x="1453" y="1038"/>
                  </a:lnTo>
                  <a:lnTo>
                    <a:pt x="1453" y="1038"/>
                  </a:lnTo>
                  <a:lnTo>
                    <a:pt x="1453" y="1038"/>
                  </a:lnTo>
                  <a:lnTo>
                    <a:pt x="1441" y="1038"/>
                  </a:lnTo>
                  <a:lnTo>
                    <a:pt x="1441" y="1038"/>
                  </a:lnTo>
                  <a:lnTo>
                    <a:pt x="1439" y="1038"/>
                  </a:lnTo>
                  <a:lnTo>
                    <a:pt x="1439" y="1038"/>
                  </a:lnTo>
                  <a:lnTo>
                    <a:pt x="1438" y="1038"/>
                  </a:lnTo>
                  <a:lnTo>
                    <a:pt x="1438" y="1038"/>
                  </a:lnTo>
                  <a:lnTo>
                    <a:pt x="1438" y="1038"/>
                  </a:lnTo>
                  <a:lnTo>
                    <a:pt x="1438" y="1039"/>
                  </a:lnTo>
                  <a:lnTo>
                    <a:pt x="1438" y="1039"/>
                  </a:lnTo>
                  <a:lnTo>
                    <a:pt x="1438" y="1039"/>
                  </a:lnTo>
                  <a:lnTo>
                    <a:pt x="1438" y="1039"/>
                  </a:lnTo>
                  <a:lnTo>
                    <a:pt x="1438" y="899"/>
                  </a:lnTo>
                  <a:lnTo>
                    <a:pt x="1437" y="899"/>
                  </a:lnTo>
                  <a:lnTo>
                    <a:pt x="1437" y="899"/>
                  </a:lnTo>
                  <a:lnTo>
                    <a:pt x="1436" y="899"/>
                  </a:lnTo>
                  <a:lnTo>
                    <a:pt x="1436" y="1040"/>
                  </a:lnTo>
                  <a:lnTo>
                    <a:pt x="1434" y="1040"/>
                  </a:lnTo>
                  <a:lnTo>
                    <a:pt x="1434" y="899"/>
                  </a:lnTo>
                  <a:lnTo>
                    <a:pt x="1434" y="899"/>
                  </a:lnTo>
                  <a:lnTo>
                    <a:pt x="1434" y="899"/>
                  </a:lnTo>
                  <a:lnTo>
                    <a:pt x="1434" y="899"/>
                  </a:lnTo>
                  <a:lnTo>
                    <a:pt x="1434" y="899"/>
                  </a:lnTo>
                  <a:lnTo>
                    <a:pt x="1434" y="899"/>
                  </a:lnTo>
                  <a:lnTo>
                    <a:pt x="1434" y="899"/>
                  </a:lnTo>
                  <a:lnTo>
                    <a:pt x="1434" y="899"/>
                  </a:lnTo>
                  <a:lnTo>
                    <a:pt x="1434" y="899"/>
                  </a:lnTo>
                  <a:lnTo>
                    <a:pt x="1434" y="899"/>
                  </a:lnTo>
                  <a:lnTo>
                    <a:pt x="1434" y="1040"/>
                  </a:lnTo>
                  <a:lnTo>
                    <a:pt x="1434" y="1040"/>
                  </a:lnTo>
                  <a:lnTo>
                    <a:pt x="1434" y="1041"/>
                  </a:lnTo>
                  <a:lnTo>
                    <a:pt x="1434" y="1041"/>
                  </a:lnTo>
                  <a:lnTo>
                    <a:pt x="1434" y="1042"/>
                  </a:lnTo>
                  <a:lnTo>
                    <a:pt x="1432" y="1042"/>
                  </a:lnTo>
                  <a:lnTo>
                    <a:pt x="1432" y="1042"/>
                  </a:lnTo>
                  <a:lnTo>
                    <a:pt x="1432" y="1042"/>
                  </a:lnTo>
                  <a:lnTo>
                    <a:pt x="1432" y="1042"/>
                  </a:lnTo>
                  <a:lnTo>
                    <a:pt x="1432" y="1042"/>
                  </a:lnTo>
                  <a:lnTo>
                    <a:pt x="1432" y="1042"/>
                  </a:lnTo>
                  <a:lnTo>
                    <a:pt x="1425" y="1042"/>
                  </a:lnTo>
                  <a:lnTo>
                    <a:pt x="1425" y="1042"/>
                  </a:lnTo>
                  <a:lnTo>
                    <a:pt x="1423" y="1042"/>
                  </a:lnTo>
                  <a:lnTo>
                    <a:pt x="1423" y="1042"/>
                  </a:lnTo>
                  <a:lnTo>
                    <a:pt x="1422" y="1042"/>
                  </a:lnTo>
                  <a:lnTo>
                    <a:pt x="1422" y="1042"/>
                  </a:lnTo>
                  <a:lnTo>
                    <a:pt x="1421" y="1042"/>
                  </a:lnTo>
                  <a:lnTo>
                    <a:pt x="1421" y="1043"/>
                  </a:lnTo>
                  <a:lnTo>
                    <a:pt x="1414" y="1043"/>
                  </a:lnTo>
                  <a:lnTo>
                    <a:pt x="1414" y="1043"/>
                  </a:lnTo>
                  <a:lnTo>
                    <a:pt x="1413" y="1043"/>
                  </a:lnTo>
                  <a:lnTo>
                    <a:pt x="1413" y="1043"/>
                  </a:lnTo>
                  <a:lnTo>
                    <a:pt x="1413" y="1043"/>
                  </a:lnTo>
                  <a:lnTo>
                    <a:pt x="1413" y="1043"/>
                  </a:lnTo>
                  <a:lnTo>
                    <a:pt x="1413" y="1043"/>
                  </a:lnTo>
                  <a:lnTo>
                    <a:pt x="1413"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6"/>
                  </a:lnTo>
                  <a:lnTo>
                    <a:pt x="1410" y="1046"/>
                  </a:lnTo>
                  <a:lnTo>
                    <a:pt x="1410" y="1046"/>
                  </a:lnTo>
                  <a:lnTo>
                    <a:pt x="1410" y="1046"/>
                  </a:lnTo>
                  <a:lnTo>
                    <a:pt x="1410" y="1047"/>
                  </a:lnTo>
                  <a:lnTo>
                    <a:pt x="1408" y="1047"/>
                  </a:lnTo>
                  <a:lnTo>
                    <a:pt x="1408" y="1048"/>
                  </a:lnTo>
                  <a:lnTo>
                    <a:pt x="1408" y="1048"/>
                  </a:lnTo>
                  <a:lnTo>
                    <a:pt x="1408" y="1048"/>
                  </a:lnTo>
                  <a:lnTo>
                    <a:pt x="1408" y="1048"/>
                  </a:lnTo>
                  <a:lnTo>
                    <a:pt x="1408" y="1048"/>
                  </a:lnTo>
                  <a:lnTo>
                    <a:pt x="1408" y="1048"/>
                  </a:lnTo>
                  <a:lnTo>
                    <a:pt x="1408" y="1048"/>
                  </a:lnTo>
                  <a:lnTo>
                    <a:pt x="1408" y="1048"/>
                  </a:lnTo>
                  <a:lnTo>
                    <a:pt x="1408" y="1048"/>
                  </a:lnTo>
                  <a:lnTo>
                    <a:pt x="1408" y="1048"/>
                  </a:lnTo>
                  <a:lnTo>
                    <a:pt x="1408" y="1049"/>
                  </a:lnTo>
                  <a:lnTo>
                    <a:pt x="1408" y="1049"/>
                  </a:lnTo>
                  <a:lnTo>
                    <a:pt x="1408" y="1050"/>
                  </a:lnTo>
                  <a:lnTo>
                    <a:pt x="1408" y="1050"/>
                  </a:lnTo>
                  <a:lnTo>
                    <a:pt x="1408" y="1050"/>
                  </a:lnTo>
                  <a:lnTo>
                    <a:pt x="1408" y="1050"/>
                  </a:lnTo>
                  <a:lnTo>
                    <a:pt x="1408" y="1052"/>
                  </a:lnTo>
                  <a:lnTo>
                    <a:pt x="1408" y="1052"/>
                  </a:lnTo>
                  <a:lnTo>
                    <a:pt x="1408" y="1053"/>
                  </a:lnTo>
                  <a:lnTo>
                    <a:pt x="1408" y="1053"/>
                  </a:lnTo>
                  <a:lnTo>
                    <a:pt x="1408" y="1053"/>
                  </a:lnTo>
                  <a:lnTo>
                    <a:pt x="1408" y="1053"/>
                  </a:lnTo>
                  <a:lnTo>
                    <a:pt x="1408" y="1053"/>
                  </a:lnTo>
                  <a:lnTo>
                    <a:pt x="1407" y="1053"/>
                  </a:lnTo>
                  <a:lnTo>
                    <a:pt x="1407" y="1053"/>
                  </a:lnTo>
                  <a:lnTo>
                    <a:pt x="1406" y="1053"/>
                  </a:lnTo>
                  <a:lnTo>
                    <a:pt x="1406" y="1053"/>
                  </a:lnTo>
                  <a:lnTo>
                    <a:pt x="1406" y="1053"/>
                  </a:lnTo>
                  <a:lnTo>
                    <a:pt x="1406"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4" y="1053"/>
                  </a:lnTo>
                  <a:lnTo>
                    <a:pt x="1404" y="1053"/>
                  </a:lnTo>
                  <a:lnTo>
                    <a:pt x="1404" y="1053"/>
                  </a:lnTo>
                  <a:lnTo>
                    <a:pt x="1404" y="1053"/>
                  </a:lnTo>
                  <a:lnTo>
                    <a:pt x="1404" y="1053"/>
                  </a:lnTo>
                  <a:lnTo>
                    <a:pt x="1404" y="1053"/>
                  </a:lnTo>
                  <a:lnTo>
                    <a:pt x="1404" y="1053"/>
                  </a:lnTo>
                  <a:lnTo>
                    <a:pt x="1404" y="1053"/>
                  </a:lnTo>
                  <a:lnTo>
                    <a:pt x="1404" y="1053"/>
                  </a:lnTo>
                  <a:lnTo>
                    <a:pt x="1404" y="1054"/>
                  </a:lnTo>
                  <a:lnTo>
                    <a:pt x="1404" y="1054"/>
                  </a:lnTo>
                  <a:lnTo>
                    <a:pt x="1404" y="1054"/>
                  </a:lnTo>
                  <a:lnTo>
                    <a:pt x="1404" y="1054"/>
                  </a:lnTo>
                  <a:lnTo>
                    <a:pt x="1404" y="1054"/>
                  </a:lnTo>
                  <a:lnTo>
                    <a:pt x="1404" y="1054"/>
                  </a:lnTo>
                  <a:lnTo>
                    <a:pt x="1404" y="1054"/>
                  </a:lnTo>
                  <a:lnTo>
                    <a:pt x="1404" y="1054"/>
                  </a:lnTo>
                  <a:lnTo>
                    <a:pt x="1404" y="1054"/>
                  </a:lnTo>
                  <a:lnTo>
                    <a:pt x="1403" y="1054"/>
                  </a:lnTo>
                  <a:lnTo>
                    <a:pt x="1403" y="1056"/>
                  </a:lnTo>
                  <a:lnTo>
                    <a:pt x="1403" y="1056"/>
                  </a:lnTo>
                  <a:lnTo>
                    <a:pt x="1403" y="1056"/>
                  </a:lnTo>
                  <a:lnTo>
                    <a:pt x="1399" y="1056"/>
                  </a:lnTo>
                  <a:lnTo>
                    <a:pt x="1399" y="1056"/>
                  </a:lnTo>
                  <a:lnTo>
                    <a:pt x="1399" y="1056"/>
                  </a:lnTo>
                  <a:lnTo>
                    <a:pt x="1399" y="1057"/>
                  </a:lnTo>
                  <a:lnTo>
                    <a:pt x="1399" y="1057"/>
                  </a:lnTo>
                  <a:lnTo>
                    <a:pt x="1399" y="1059"/>
                  </a:lnTo>
                  <a:lnTo>
                    <a:pt x="1399" y="1059"/>
                  </a:lnTo>
                  <a:lnTo>
                    <a:pt x="1399" y="1059"/>
                  </a:lnTo>
                  <a:lnTo>
                    <a:pt x="1397" y="1059"/>
                  </a:lnTo>
                  <a:lnTo>
                    <a:pt x="1397" y="1059"/>
                  </a:lnTo>
                  <a:lnTo>
                    <a:pt x="1396" y="1059"/>
                  </a:lnTo>
                  <a:lnTo>
                    <a:pt x="1396" y="1059"/>
                  </a:lnTo>
                  <a:lnTo>
                    <a:pt x="1396" y="1059"/>
                  </a:lnTo>
                  <a:lnTo>
                    <a:pt x="1396" y="1060"/>
                  </a:lnTo>
                  <a:lnTo>
                    <a:pt x="1392" y="1060"/>
                  </a:lnTo>
                  <a:lnTo>
                    <a:pt x="1392"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0" y="1060"/>
                  </a:lnTo>
                  <a:lnTo>
                    <a:pt x="1390" y="1060"/>
                  </a:lnTo>
                  <a:lnTo>
                    <a:pt x="1390" y="1060"/>
                  </a:lnTo>
                  <a:lnTo>
                    <a:pt x="1390" y="1060"/>
                  </a:lnTo>
                  <a:lnTo>
                    <a:pt x="1390" y="1060"/>
                  </a:lnTo>
                  <a:lnTo>
                    <a:pt x="1390" y="1060"/>
                  </a:lnTo>
                  <a:lnTo>
                    <a:pt x="1390" y="1060"/>
                  </a:lnTo>
                  <a:lnTo>
                    <a:pt x="1390" y="1060"/>
                  </a:lnTo>
                  <a:lnTo>
                    <a:pt x="1390" y="1060"/>
                  </a:lnTo>
                  <a:lnTo>
                    <a:pt x="1390" y="1061"/>
                  </a:lnTo>
                  <a:lnTo>
                    <a:pt x="1389" y="1061"/>
                  </a:lnTo>
                  <a:lnTo>
                    <a:pt x="1389" y="1061"/>
                  </a:lnTo>
                  <a:lnTo>
                    <a:pt x="1389" y="1061"/>
                  </a:lnTo>
                  <a:lnTo>
                    <a:pt x="1389" y="1061"/>
                  </a:lnTo>
                  <a:lnTo>
                    <a:pt x="1388" y="1061"/>
                  </a:lnTo>
                  <a:lnTo>
                    <a:pt x="1388" y="1061"/>
                  </a:lnTo>
                  <a:lnTo>
                    <a:pt x="1388" y="1061"/>
                  </a:lnTo>
                  <a:lnTo>
                    <a:pt x="1388" y="1062"/>
                  </a:lnTo>
                  <a:lnTo>
                    <a:pt x="1388" y="1062"/>
                  </a:lnTo>
                  <a:lnTo>
                    <a:pt x="1388" y="1063"/>
                  </a:lnTo>
                  <a:lnTo>
                    <a:pt x="1388" y="1063"/>
                  </a:lnTo>
                  <a:lnTo>
                    <a:pt x="1388" y="1063"/>
                  </a:lnTo>
                  <a:lnTo>
                    <a:pt x="1388" y="1063"/>
                  </a:lnTo>
                  <a:lnTo>
                    <a:pt x="1388" y="1064"/>
                  </a:lnTo>
                  <a:lnTo>
                    <a:pt x="1388" y="1064"/>
                  </a:lnTo>
                  <a:lnTo>
                    <a:pt x="1388" y="1064"/>
                  </a:lnTo>
                  <a:lnTo>
                    <a:pt x="1387" y="1064"/>
                  </a:lnTo>
                  <a:lnTo>
                    <a:pt x="1387" y="1064"/>
                  </a:lnTo>
                  <a:lnTo>
                    <a:pt x="1387" y="1064"/>
                  </a:lnTo>
                  <a:lnTo>
                    <a:pt x="1387" y="1064"/>
                  </a:lnTo>
                  <a:lnTo>
                    <a:pt x="1387" y="1064"/>
                  </a:lnTo>
                  <a:lnTo>
                    <a:pt x="1387" y="1064"/>
                  </a:lnTo>
                  <a:lnTo>
                    <a:pt x="1387" y="1064"/>
                  </a:lnTo>
                  <a:lnTo>
                    <a:pt x="1387" y="1064"/>
                  </a:lnTo>
                  <a:lnTo>
                    <a:pt x="1386" y="1064"/>
                  </a:lnTo>
                  <a:lnTo>
                    <a:pt x="1386" y="1064"/>
                  </a:lnTo>
                  <a:lnTo>
                    <a:pt x="1385" y="1064"/>
                  </a:lnTo>
                  <a:lnTo>
                    <a:pt x="1385" y="1064"/>
                  </a:lnTo>
                  <a:lnTo>
                    <a:pt x="1385" y="1064"/>
                  </a:lnTo>
                  <a:lnTo>
                    <a:pt x="1385" y="1068"/>
                  </a:lnTo>
                  <a:lnTo>
                    <a:pt x="1385" y="1068"/>
                  </a:lnTo>
                  <a:lnTo>
                    <a:pt x="1385" y="1069"/>
                  </a:lnTo>
                  <a:lnTo>
                    <a:pt x="1382" y="1069"/>
                  </a:lnTo>
                  <a:lnTo>
                    <a:pt x="1382" y="1069"/>
                  </a:lnTo>
                  <a:lnTo>
                    <a:pt x="1381" y="1069"/>
                  </a:lnTo>
                  <a:lnTo>
                    <a:pt x="1381" y="1069"/>
                  </a:lnTo>
                  <a:lnTo>
                    <a:pt x="1380" y="1069"/>
                  </a:lnTo>
                  <a:lnTo>
                    <a:pt x="1380" y="1072"/>
                  </a:lnTo>
                  <a:lnTo>
                    <a:pt x="1375" y="1072"/>
                  </a:lnTo>
                  <a:lnTo>
                    <a:pt x="1375" y="1073"/>
                  </a:lnTo>
                  <a:lnTo>
                    <a:pt x="1375" y="1073"/>
                  </a:lnTo>
                  <a:lnTo>
                    <a:pt x="1375" y="1074"/>
                  </a:lnTo>
                  <a:lnTo>
                    <a:pt x="1375" y="1074"/>
                  </a:lnTo>
                  <a:lnTo>
                    <a:pt x="1375" y="1074"/>
                  </a:lnTo>
                  <a:lnTo>
                    <a:pt x="1370" y="1074"/>
                  </a:lnTo>
                  <a:lnTo>
                    <a:pt x="1370" y="1074"/>
                  </a:lnTo>
                  <a:lnTo>
                    <a:pt x="1369" y="1074"/>
                  </a:lnTo>
                  <a:lnTo>
                    <a:pt x="1369" y="1074"/>
                  </a:lnTo>
                  <a:lnTo>
                    <a:pt x="1369" y="1074"/>
                  </a:lnTo>
                  <a:lnTo>
                    <a:pt x="1369" y="1076"/>
                  </a:lnTo>
                  <a:lnTo>
                    <a:pt x="1369" y="1076"/>
                  </a:lnTo>
                  <a:lnTo>
                    <a:pt x="1369" y="899"/>
                  </a:lnTo>
                  <a:lnTo>
                    <a:pt x="1369" y="899"/>
                  </a:lnTo>
                  <a:lnTo>
                    <a:pt x="1369" y="899"/>
                  </a:lnTo>
                  <a:lnTo>
                    <a:pt x="1369" y="899"/>
                  </a:lnTo>
                  <a:lnTo>
                    <a:pt x="1369" y="899"/>
                  </a:lnTo>
                  <a:lnTo>
                    <a:pt x="1369" y="899"/>
                  </a:lnTo>
                  <a:lnTo>
                    <a:pt x="1369" y="1077"/>
                  </a:lnTo>
                  <a:lnTo>
                    <a:pt x="1369" y="1077"/>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82"/>
                  </a:lnTo>
                  <a:lnTo>
                    <a:pt x="1369" y="1082"/>
                  </a:lnTo>
                  <a:lnTo>
                    <a:pt x="1369"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3"/>
                  </a:lnTo>
                  <a:lnTo>
                    <a:pt x="1367" y="1083"/>
                  </a:lnTo>
                  <a:lnTo>
                    <a:pt x="1367"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8"/>
                  </a:lnTo>
                  <a:lnTo>
                    <a:pt x="1366" y="1088"/>
                  </a:lnTo>
                  <a:lnTo>
                    <a:pt x="1366" y="1088"/>
                  </a:lnTo>
                  <a:lnTo>
                    <a:pt x="1366" y="1088"/>
                  </a:lnTo>
                  <a:lnTo>
                    <a:pt x="1366" y="899"/>
                  </a:lnTo>
                  <a:lnTo>
                    <a:pt x="1366" y="899"/>
                  </a:lnTo>
                  <a:lnTo>
                    <a:pt x="1366" y="899"/>
                  </a:lnTo>
                  <a:lnTo>
                    <a:pt x="1366" y="899"/>
                  </a:lnTo>
                  <a:lnTo>
                    <a:pt x="1366" y="899"/>
                  </a:lnTo>
                  <a:lnTo>
                    <a:pt x="1366" y="899"/>
                  </a:lnTo>
                  <a:lnTo>
                    <a:pt x="1366" y="1091"/>
                  </a:lnTo>
                  <a:lnTo>
                    <a:pt x="1366" y="1091"/>
                  </a:lnTo>
                  <a:lnTo>
                    <a:pt x="1366" y="1091"/>
                  </a:lnTo>
                  <a:lnTo>
                    <a:pt x="1365" y="1091"/>
                  </a:lnTo>
                  <a:lnTo>
                    <a:pt x="1365" y="1091"/>
                  </a:lnTo>
                  <a:lnTo>
                    <a:pt x="1365" y="1091"/>
                  </a:lnTo>
                  <a:lnTo>
                    <a:pt x="1365" y="1091"/>
                  </a:lnTo>
                  <a:lnTo>
                    <a:pt x="1365" y="1091"/>
                  </a:lnTo>
                  <a:lnTo>
                    <a:pt x="1365" y="1091"/>
                  </a:lnTo>
                  <a:lnTo>
                    <a:pt x="1365" y="1091"/>
                  </a:lnTo>
                  <a:lnTo>
                    <a:pt x="1365"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2"/>
                  </a:lnTo>
                  <a:lnTo>
                    <a:pt x="1363" y="1092"/>
                  </a:lnTo>
                  <a:lnTo>
                    <a:pt x="1363" y="1092"/>
                  </a:lnTo>
                  <a:lnTo>
                    <a:pt x="1363" y="1092"/>
                  </a:lnTo>
                  <a:lnTo>
                    <a:pt x="1363" y="1094"/>
                  </a:lnTo>
                  <a:lnTo>
                    <a:pt x="1361" y="1094"/>
                  </a:lnTo>
                  <a:lnTo>
                    <a:pt x="1361" y="1094"/>
                  </a:lnTo>
                  <a:lnTo>
                    <a:pt x="1360" y="1094"/>
                  </a:lnTo>
                  <a:lnTo>
                    <a:pt x="1360"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1099"/>
                  </a:lnTo>
                  <a:lnTo>
                    <a:pt x="1356" y="1099"/>
                  </a:lnTo>
                  <a:lnTo>
                    <a:pt x="1356" y="1099"/>
                  </a:lnTo>
                  <a:lnTo>
                    <a:pt x="1356" y="1099"/>
                  </a:lnTo>
                  <a:lnTo>
                    <a:pt x="1356" y="1099"/>
                  </a:lnTo>
                  <a:lnTo>
                    <a:pt x="1355" y="1099"/>
                  </a:lnTo>
                  <a:lnTo>
                    <a:pt x="1355" y="1099"/>
                  </a:lnTo>
                  <a:lnTo>
                    <a:pt x="1355" y="1099"/>
                  </a:lnTo>
                  <a:lnTo>
                    <a:pt x="1355"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100"/>
                  </a:lnTo>
                  <a:lnTo>
                    <a:pt x="1354" y="1100"/>
                  </a:lnTo>
                  <a:lnTo>
                    <a:pt x="1354" y="1101"/>
                  </a:lnTo>
                  <a:lnTo>
                    <a:pt x="1354" y="1101"/>
                  </a:lnTo>
                  <a:lnTo>
                    <a:pt x="1354" y="1101"/>
                  </a:lnTo>
                  <a:lnTo>
                    <a:pt x="1354" y="1101"/>
                  </a:lnTo>
                  <a:lnTo>
                    <a:pt x="1354" y="899"/>
                  </a:lnTo>
                  <a:lnTo>
                    <a:pt x="1354" y="899"/>
                  </a:lnTo>
                  <a:lnTo>
                    <a:pt x="1354" y="1101"/>
                  </a:lnTo>
                  <a:lnTo>
                    <a:pt x="1354" y="1101"/>
                  </a:lnTo>
                  <a:lnTo>
                    <a:pt x="1354" y="899"/>
                  </a:lnTo>
                  <a:lnTo>
                    <a:pt x="1354" y="899"/>
                  </a:lnTo>
                  <a:lnTo>
                    <a:pt x="1354" y="1101"/>
                  </a:lnTo>
                  <a:lnTo>
                    <a:pt x="1354" y="1101"/>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6"/>
                  </a:lnTo>
                  <a:lnTo>
                    <a:pt x="1354" y="1106"/>
                  </a:lnTo>
                  <a:lnTo>
                    <a:pt x="1354" y="1106"/>
                  </a:lnTo>
                  <a:lnTo>
                    <a:pt x="1343" y="1106"/>
                  </a:lnTo>
                  <a:lnTo>
                    <a:pt x="1343" y="1106"/>
                  </a:lnTo>
                  <a:lnTo>
                    <a:pt x="1341" y="1106"/>
                  </a:lnTo>
                  <a:lnTo>
                    <a:pt x="1341" y="1106"/>
                  </a:lnTo>
                  <a:lnTo>
                    <a:pt x="1340" y="1106"/>
                  </a:lnTo>
                  <a:lnTo>
                    <a:pt x="1340" y="1106"/>
                  </a:lnTo>
                  <a:lnTo>
                    <a:pt x="1339" y="1106"/>
                  </a:lnTo>
                  <a:lnTo>
                    <a:pt x="1339" y="1106"/>
                  </a:lnTo>
                  <a:lnTo>
                    <a:pt x="1338" y="1106"/>
                  </a:lnTo>
                  <a:lnTo>
                    <a:pt x="1338" y="1106"/>
                  </a:lnTo>
                  <a:lnTo>
                    <a:pt x="1338" y="1106"/>
                  </a:lnTo>
                  <a:lnTo>
                    <a:pt x="1338" y="1106"/>
                  </a:lnTo>
                  <a:lnTo>
                    <a:pt x="1338" y="1106"/>
                  </a:lnTo>
                  <a:lnTo>
                    <a:pt x="1338" y="1106"/>
                  </a:lnTo>
                  <a:lnTo>
                    <a:pt x="1338" y="1106"/>
                  </a:lnTo>
                  <a:lnTo>
                    <a:pt x="1338"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10"/>
                  </a:lnTo>
                  <a:lnTo>
                    <a:pt x="1337" y="1110"/>
                  </a:lnTo>
                  <a:lnTo>
                    <a:pt x="1337" y="1113"/>
                  </a:lnTo>
                  <a:lnTo>
                    <a:pt x="1337" y="1113"/>
                  </a:lnTo>
                  <a:lnTo>
                    <a:pt x="1337" y="1113"/>
                  </a:lnTo>
                  <a:lnTo>
                    <a:pt x="1337" y="1113"/>
                  </a:lnTo>
                  <a:lnTo>
                    <a:pt x="1337" y="1113"/>
                  </a:lnTo>
                  <a:lnTo>
                    <a:pt x="1337" y="1113"/>
                  </a:lnTo>
                  <a:lnTo>
                    <a:pt x="1337" y="1114"/>
                  </a:lnTo>
                  <a:lnTo>
                    <a:pt x="1335" y="1114"/>
                  </a:lnTo>
                  <a:lnTo>
                    <a:pt x="1335" y="1114"/>
                  </a:lnTo>
                  <a:lnTo>
                    <a:pt x="1334" y="1114"/>
                  </a:lnTo>
                  <a:lnTo>
                    <a:pt x="1334" y="1114"/>
                  </a:lnTo>
                  <a:lnTo>
                    <a:pt x="1333" y="1114"/>
                  </a:lnTo>
                  <a:lnTo>
                    <a:pt x="1333" y="1114"/>
                  </a:lnTo>
                  <a:lnTo>
                    <a:pt x="1333" y="1114"/>
                  </a:lnTo>
                  <a:lnTo>
                    <a:pt x="1333" y="1114"/>
                  </a:lnTo>
                  <a:lnTo>
                    <a:pt x="1332" y="1114"/>
                  </a:lnTo>
                  <a:lnTo>
                    <a:pt x="1332" y="1114"/>
                  </a:lnTo>
                  <a:lnTo>
                    <a:pt x="1332" y="1114"/>
                  </a:lnTo>
                  <a:lnTo>
                    <a:pt x="1332" y="1114"/>
                  </a:lnTo>
                  <a:lnTo>
                    <a:pt x="1331" y="1114"/>
                  </a:lnTo>
                  <a:lnTo>
                    <a:pt x="1331" y="1114"/>
                  </a:lnTo>
                  <a:lnTo>
                    <a:pt x="1331" y="1114"/>
                  </a:lnTo>
                  <a:lnTo>
                    <a:pt x="1331" y="1114"/>
                  </a:lnTo>
                  <a:lnTo>
                    <a:pt x="1331" y="1114"/>
                  </a:lnTo>
                  <a:lnTo>
                    <a:pt x="1331" y="1114"/>
                  </a:lnTo>
                  <a:lnTo>
                    <a:pt x="1330" y="1114"/>
                  </a:lnTo>
                  <a:lnTo>
                    <a:pt x="1330" y="1114"/>
                  </a:lnTo>
                  <a:lnTo>
                    <a:pt x="1330" y="1114"/>
                  </a:lnTo>
                  <a:lnTo>
                    <a:pt x="1330" y="1114"/>
                  </a:lnTo>
                  <a:lnTo>
                    <a:pt x="1330" y="1114"/>
                  </a:lnTo>
                  <a:lnTo>
                    <a:pt x="1330" y="1114"/>
                  </a:lnTo>
                  <a:lnTo>
                    <a:pt x="1330" y="1114"/>
                  </a:lnTo>
                  <a:lnTo>
                    <a:pt x="1330"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5"/>
                  </a:lnTo>
                  <a:lnTo>
                    <a:pt x="1329" y="1115"/>
                  </a:lnTo>
                  <a:lnTo>
                    <a:pt x="1329"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6"/>
                  </a:lnTo>
                  <a:lnTo>
                    <a:pt x="1327" y="1116"/>
                  </a:lnTo>
                  <a:lnTo>
                    <a:pt x="1327" y="1116"/>
                  </a:lnTo>
                  <a:lnTo>
                    <a:pt x="1327" y="1116"/>
                  </a:lnTo>
                  <a:lnTo>
                    <a:pt x="1327" y="1116"/>
                  </a:lnTo>
                  <a:lnTo>
                    <a:pt x="1326" y="1116"/>
                  </a:lnTo>
                  <a:lnTo>
                    <a:pt x="1326" y="1116"/>
                  </a:lnTo>
                  <a:lnTo>
                    <a:pt x="1326" y="1116"/>
                  </a:lnTo>
                  <a:lnTo>
                    <a:pt x="1326" y="1116"/>
                  </a:lnTo>
                  <a:lnTo>
                    <a:pt x="1326" y="1116"/>
                  </a:lnTo>
                  <a:lnTo>
                    <a:pt x="1326" y="1116"/>
                  </a:lnTo>
                  <a:lnTo>
                    <a:pt x="1326" y="1116"/>
                  </a:lnTo>
                  <a:lnTo>
                    <a:pt x="1326" y="1117"/>
                  </a:lnTo>
                  <a:lnTo>
                    <a:pt x="1326" y="1117"/>
                  </a:lnTo>
                  <a:lnTo>
                    <a:pt x="1326" y="1117"/>
                  </a:lnTo>
                  <a:lnTo>
                    <a:pt x="1326" y="1117"/>
                  </a:lnTo>
                  <a:lnTo>
                    <a:pt x="1326" y="1118"/>
                  </a:lnTo>
                  <a:lnTo>
                    <a:pt x="1326" y="1118"/>
                  </a:lnTo>
                  <a:lnTo>
                    <a:pt x="1326" y="1118"/>
                  </a:lnTo>
                  <a:lnTo>
                    <a:pt x="1326" y="1118"/>
                  </a:lnTo>
                  <a:lnTo>
                    <a:pt x="1326"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20"/>
                  </a:lnTo>
                  <a:lnTo>
                    <a:pt x="1323" y="1120"/>
                  </a:lnTo>
                  <a:lnTo>
                    <a:pt x="1323"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1"/>
                  </a:lnTo>
                  <a:lnTo>
                    <a:pt x="1319" y="1121"/>
                  </a:lnTo>
                  <a:lnTo>
                    <a:pt x="1319"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3"/>
                  </a:lnTo>
                  <a:lnTo>
                    <a:pt x="1270" y="1123"/>
                  </a:lnTo>
                  <a:lnTo>
                    <a:pt x="1270" y="1123"/>
                  </a:lnTo>
                  <a:lnTo>
                    <a:pt x="1263" y="1123"/>
                  </a:lnTo>
                  <a:lnTo>
                    <a:pt x="1263" y="1123"/>
                  </a:lnTo>
                  <a:lnTo>
                    <a:pt x="1259" y="1123"/>
                  </a:lnTo>
                  <a:lnTo>
                    <a:pt x="1259" y="1123"/>
                  </a:lnTo>
                  <a:lnTo>
                    <a:pt x="1255" y="1123"/>
                  </a:lnTo>
                  <a:lnTo>
                    <a:pt x="1255" y="1123"/>
                  </a:lnTo>
                  <a:lnTo>
                    <a:pt x="1253" y="1123"/>
                  </a:lnTo>
                  <a:lnTo>
                    <a:pt x="1253" y="1123"/>
                  </a:lnTo>
                  <a:lnTo>
                    <a:pt x="1252" y="1123"/>
                  </a:lnTo>
                  <a:lnTo>
                    <a:pt x="1252" y="1123"/>
                  </a:lnTo>
                  <a:lnTo>
                    <a:pt x="1251" y="1123"/>
                  </a:lnTo>
                  <a:lnTo>
                    <a:pt x="1251" y="1123"/>
                  </a:lnTo>
                  <a:lnTo>
                    <a:pt x="1251" y="1123"/>
                  </a:lnTo>
                  <a:lnTo>
                    <a:pt x="1251" y="1123"/>
                  </a:lnTo>
                  <a:lnTo>
                    <a:pt x="1250" y="1123"/>
                  </a:lnTo>
                  <a:lnTo>
                    <a:pt x="1250" y="1123"/>
                  </a:lnTo>
                  <a:lnTo>
                    <a:pt x="1250" y="1123"/>
                  </a:lnTo>
                  <a:lnTo>
                    <a:pt x="1250" y="1123"/>
                  </a:lnTo>
                  <a:lnTo>
                    <a:pt x="1250" y="1123"/>
                  </a:lnTo>
                  <a:lnTo>
                    <a:pt x="1250" y="1123"/>
                  </a:lnTo>
                  <a:lnTo>
                    <a:pt x="1250" y="1123"/>
                  </a:lnTo>
                  <a:lnTo>
                    <a:pt x="1250" y="1123"/>
                  </a:lnTo>
                  <a:lnTo>
                    <a:pt x="1249" y="1123"/>
                  </a:lnTo>
                  <a:lnTo>
                    <a:pt x="1249" y="1123"/>
                  </a:lnTo>
                  <a:lnTo>
                    <a:pt x="1249" y="1123"/>
                  </a:lnTo>
                  <a:lnTo>
                    <a:pt x="1249" y="1123"/>
                  </a:lnTo>
                  <a:lnTo>
                    <a:pt x="1249" y="1123"/>
                  </a:lnTo>
                  <a:lnTo>
                    <a:pt x="1249" y="1123"/>
                  </a:lnTo>
                  <a:lnTo>
                    <a:pt x="1249" y="1123"/>
                  </a:lnTo>
                  <a:lnTo>
                    <a:pt x="1249" y="1124"/>
                  </a:lnTo>
                  <a:lnTo>
                    <a:pt x="1249" y="1124"/>
                  </a:lnTo>
                  <a:lnTo>
                    <a:pt x="1249" y="1126"/>
                  </a:lnTo>
                  <a:lnTo>
                    <a:pt x="1238" y="1126"/>
                  </a:lnTo>
                  <a:lnTo>
                    <a:pt x="1238" y="1126"/>
                  </a:lnTo>
                  <a:lnTo>
                    <a:pt x="1232" y="1126"/>
                  </a:lnTo>
                  <a:lnTo>
                    <a:pt x="1232" y="1126"/>
                  </a:lnTo>
                  <a:lnTo>
                    <a:pt x="1226" y="1126"/>
                  </a:lnTo>
                  <a:lnTo>
                    <a:pt x="1226"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9"/>
                  </a:lnTo>
                  <a:lnTo>
                    <a:pt x="1224" y="1129"/>
                  </a:lnTo>
                  <a:lnTo>
                    <a:pt x="1224" y="1131"/>
                  </a:lnTo>
                  <a:lnTo>
                    <a:pt x="1224" y="1131"/>
                  </a:lnTo>
                  <a:lnTo>
                    <a:pt x="1224" y="1131"/>
                  </a:lnTo>
                  <a:lnTo>
                    <a:pt x="1224" y="1131"/>
                  </a:lnTo>
                  <a:lnTo>
                    <a:pt x="1224" y="1131"/>
                  </a:lnTo>
                  <a:lnTo>
                    <a:pt x="1223" y="1131"/>
                  </a:lnTo>
                  <a:lnTo>
                    <a:pt x="1223" y="1131"/>
                  </a:lnTo>
                  <a:lnTo>
                    <a:pt x="1223" y="1131"/>
                  </a:lnTo>
                  <a:lnTo>
                    <a:pt x="1223" y="1132"/>
                  </a:lnTo>
                  <a:lnTo>
                    <a:pt x="1223" y="1132"/>
                  </a:lnTo>
                  <a:lnTo>
                    <a:pt x="1223" y="1132"/>
                  </a:lnTo>
                  <a:lnTo>
                    <a:pt x="1223" y="1132"/>
                  </a:lnTo>
                  <a:lnTo>
                    <a:pt x="1223" y="1132"/>
                  </a:lnTo>
                  <a:lnTo>
                    <a:pt x="1223" y="1132"/>
                  </a:lnTo>
                  <a:lnTo>
                    <a:pt x="1223" y="1132"/>
                  </a:lnTo>
                  <a:lnTo>
                    <a:pt x="1223" y="1132"/>
                  </a:lnTo>
                  <a:lnTo>
                    <a:pt x="1223" y="1133"/>
                  </a:lnTo>
                  <a:lnTo>
                    <a:pt x="1213" y="1133"/>
                  </a:lnTo>
                  <a:lnTo>
                    <a:pt x="1213" y="1133"/>
                  </a:lnTo>
                  <a:lnTo>
                    <a:pt x="1202" y="1133"/>
                  </a:lnTo>
                  <a:lnTo>
                    <a:pt x="1202" y="1133"/>
                  </a:lnTo>
                  <a:lnTo>
                    <a:pt x="1195" y="1133"/>
                  </a:lnTo>
                  <a:lnTo>
                    <a:pt x="1195" y="1133"/>
                  </a:lnTo>
                  <a:lnTo>
                    <a:pt x="1190" y="1133"/>
                  </a:lnTo>
                  <a:lnTo>
                    <a:pt x="1190" y="1133"/>
                  </a:lnTo>
                  <a:lnTo>
                    <a:pt x="1186" y="1133"/>
                  </a:lnTo>
                  <a:lnTo>
                    <a:pt x="1186" y="1133"/>
                  </a:lnTo>
                  <a:lnTo>
                    <a:pt x="1185" y="1133"/>
                  </a:lnTo>
                  <a:lnTo>
                    <a:pt x="1185" y="1133"/>
                  </a:lnTo>
                  <a:lnTo>
                    <a:pt x="1184" y="1133"/>
                  </a:lnTo>
                  <a:lnTo>
                    <a:pt x="1184" y="1133"/>
                  </a:lnTo>
                  <a:lnTo>
                    <a:pt x="1183" y="1133"/>
                  </a:lnTo>
                  <a:lnTo>
                    <a:pt x="1183" y="1133"/>
                  </a:lnTo>
                  <a:lnTo>
                    <a:pt x="1182" y="1133"/>
                  </a:lnTo>
                  <a:lnTo>
                    <a:pt x="1182" y="1133"/>
                  </a:lnTo>
                  <a:lnTo>
                    <a:pt x="1182" y="1133"/>
                  </a:lnTo>
                  <a:lnTo>
                    <a:pt x="1182" y="1133"/>
                  </a:lnTo>
                  <a:lnTo>
                    <a:pt x="1182" y="1133"/>
                  </a:lnTo>
                  <a:lnTo>
                    <a:pt x="1182"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1134"/>
                  </a:lnTo>
                  <a:lnTo>
                    <a:pt x="1181" y="1134"/>
                  </a:lnTo>
                  <a:lnTo>
                    <a:pt x="1181" y="1135"/>
                  </a:lnTo>
                  <a:lnTo>
                    <a:pt x="1180" y="1135"/>
                  </a:lnTo>
                  <a:lnTo>
                    <a:pt x="1180" y="1135"/>
                  </a:lnTo>
                  <a:lnTo>
                    <a:pt x="1179" y="1135"/>
                  </a:lnTo>
                  <a:lnTo>
                    <a:pt x="1179" y="1135"/>
                  </a:lnTo>
                  <a:lnTo>
                    <a:pt x="1179" y="1135"/>
                  </a:lnTo>
                  <a:lnTo>
                    <a:pt x="1179" y="1135"/>
                  </a:lnTo>
                  <a:lnTo>
                    <a:pt x="1179" y="1135"/>
                  </a:lnTo>
                  <a:lnTo>
                    <a:pt x="1179" y="1135"/>
                  </a:lnTo>
                  <a:lnTo>
                    <a:pt x="1179" y="1135"/>
                  </a:lnTo>
                  <a:lnTo>
                    <a:pt x="1179" y="1136"/>
                  </a:lnTo>
                  <a:lnTo>
                    <a:pt x="1150" y="1136"/>
                  </a:lnTo>
                  <a:lnTo>
                    <a:pt x="1150" y="1136"/>
                  </a:lnTo>
                  <a:lnTo>
                    <a:pt x="1147" y="1136"/>
                  </a:lnTo>
                  <a:lnTo>
                    <a:pt x="1147" y="1136"/>
                  </a:lnTo>
                  <a:lnTo>
                    <a:pt x="1144" y="1136"/>
                  </a:lnTo>
                  <a:lnTo>
                    <a:pt x="1144" y="1136"/>
                  </a:lnTo>
                  <a:lnTo>
                    <a:pt x="1141" y="1136"/>
                  </a:lnTo>
                  <a:lnTo>
                    <a:pt x="1141" y="1136"/>
                  </a:lnTo>
                  <a:lnTo>
                    <a:pt x="1138" y="1136"/>
                  </a:lnTo>
                  <a:lnTo>
                    <a:pt x="1138" y="1136"/>
                  </a:lnTo>
                  <a:lnTo>
                    <a:pt x="1137" y="1136"/>
                  </a:lnTo>
                  <a:lnTo>
                    <a:pt x="1137" y="1136"/>
                  </a:lnTo>
                  <a:lnTo>
                    <a:pt x="1135" y="1136"/>
                  </a:lnTo>
                  <a:lnTo>
                    <a:pt x="1135" y="1136"/>
                  </a:lnTo>
                  <a:lnTo>
                    <a:pt x="1134" y="1136"/>
                  </a:lnTo>
                  <a:lnTo>
                    <a:pt x="1134" y="1136"/>
                  </a:lnTo>
                  <a:lnTo>
                    <a:pt x="1132" y="1136"/>
                  </a:lnTo>
                  <a:lnTo>
                    <a:pt x="1132" y="1136"/>
                  </a:lnTo>
                  <a:lnTo>
                    <a:pt x="1131" y="1136"/>
                  </a:lnTo>
                  <a:lnTo>
                    <a:pt x="1131" y="1136"/>
                  </a:lnTo>
                  <a:lnTo>
                    <a:pt x="1130" y="1136"/>
                  </a:lnTo>
                  <a:lnTo>
                    <a:pt x="1130" y="1136"/>
                  </a:lnTo>
                  <a:lnTo>
                    <a:pt x="1130" y="1136"/>
                  </a:lnTo>
                  <a:lnTo>
                    <a:pt x="1130" y="1136"/>
                  </a:lnTo>
                  <a:lnTo>
                    <a:pt x="1130" y="1136"/>
                  </a:lnTo>
                  <a:lnTo>
                    <a:pt x="1130"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04" y="1136"/>
                  </a:lnTo>
                  <a:lnTo>
                    <a:pt x="1104" y="1136"/>
                  </a:lnTo>
                  <a:lnTo>
                    <a:pt x="1102" y="1136"/>
                  </a:lnTo>
                  <a:lnTo>
                    <a:pt x="1102" y="1136"/>
                  </a:lnTo>
                  <a:lnTo>
                    <a:pt x="1102" y="1136"/>
                  </a:lnTo>
                  <a:lnTo>
                    <a:pt x="1102" y="1136"/>
                  </a:lnTo>
                  <a:lnTo>
                    <a:pt x="1102" y="1136"/>
                  </a:lnTo>
                  <a:lnTo>
                    <a:pt x="1102" y="1136"/>
                  </a:lnTo>
                  <a:lnTo>
                    <a:pt x="1101" y="1136"/>
                  </a:lnTo>
                  <a:lnTo>
                    <a:pt x="1101" y="1136"/>
                  </a:lnTo>
                  <a:lnTo>
                    <a:pt x="1101" y="1136"/>
                  </a:lnTo>
                  <a:lnTo>
                    <a:pt x="1101" y="1138"/>
                  </a:lnTo>
                  <a:lnTo>
                    <a:pt x="1077" y="1138"/>
                  </a:lnTo>
                  <a:lnTo>
                    <a:pt x="1077" y="1138"/>
                  </a:lnTo>
                  <a:lnTo>
                    <a:pt x="1074" y="1138"/>
                  </a:lnTo>
                  <a:lnTo>
                    <a:pt x="1074" y="1139"/>
                  </a:lnTo>
                  <a:lnTo>
                    <a:pt x="1071" y="1139"/>
                  </a:lnTo>
                  <a:lnTo>
                    <a:pt x="1071" y="1139"/>
                  </a:lnTo>
                  <a:lnTo>
                    <a:pt x="1069" y="1139"/>
                  </a:lnTo>
                  <a:lnTo>
                    <a:pt x="1069" y="1143"/>
                  </a:lnTo>
                  <a:lnTo>
                    <a:pt x="1069" y="1143"/>
                  </a:lnTo>
                  <a:lnTo>
                    <a:pt x="1069" y="1143"/>
                  </a:lnTo>
                  <a:lnTo>
                    <a:pt x="1069" y="1143"/>
                  </a:lnTo>
                  <a:lnTo>
                    <a:pt x="1069" y="1143"/>
                  </a:lnTo>
                  <a:lnTo>
                    <a:pt x="1069" y="1143"/>
                  </a:lnTo>
                  <a:lnTo>
                    <a:pt x="1069" y="1143"/>
                  </a:lnTo>
                  <a:lnTo>
                    <a:pt x="1069" y="1143"/>
                  </a:lnTo>
                  <a:lnTo>
                    <a:pt x="1069" y="1146"/>
                  </a:lnTo>
                  <a:lnTo>
                    <a:pt x="1069" y="1146"/>
                  </a:lnTo>
                  <a:lnTo>
                    <a:pt x="1069" y="1146"/>
                  </a:lnTo>
                  <a:lnTo>
                    <a:pt x="1069" y="1146"/>
                  </a:lnTo>
                  <a:lnTo>
                    <a:pt x="1069" y="1148"/>
                  </a:lnTo>
                  <a:lnTo>
                    <a:pt x="1067" y="1148"/>
                  </a:lnTo>
                  <a:lnTo>
                    <a:pt x="1067" y="1148"/>
                  </a:lnTo>
                  <a:lnTo>
                    <a:pt x="1067" y="1148"/>
                  </a:lnTo>
                  <a:lnTo>
                    <a:pt x="1067" y="1148"/>
                  </a:lnTo>
                  <a:lnTo>
                    <a:pt x="1067" y="1148"/>
                  </a:lnTo>
                  <a:lnTo>
                    <a:pt x="1067" y="1150"/>
                  </a:lnTo>
                  <a:lnTo>
                    <a:pt x="1062" y="1150"/>
                  </a:lnTo>
                  <a:lnTo>
                    <a:pt x="1062" y="1150"/>
                  </a:lnTo>
                  <a:lnTo>
                    <a:pt x="1061" y="1150"/>
                  </a:lnTo>
                  <a:lnTo>
                    <a:pt x="1061" y="899"/>
                  </a:lnTo>
                  <a:lnTo>
                    <a:pt x="1061" y="899"/>
                  </a:lnTo>
                  <a:lnTo>
                    <a:pt x="1061" y="899"/>
                  </a:lnTo>
                  <a:lnTo>
                    <a:pt x="1061" y="899"/>
                  </a:lnTo>
                  <a:lnTo>
                    <a:pt x="1061" y="1154"/>
                  </a:lnTo>
                  <a:lnTo>
                    <a:pt x="1052" y="1154"/>
                  </a:lnTo>
                  <a:lnTo>
                    <a:pt x="1052" y="1154"/>
                  </a:lnTo>
                  <a:lnTo>
                    <a:pt x="1045" y="1154"/>
                  </a:lnTo>
                  <a:lnTo>
                    <a:pt x="1045" y="1154"/>
                  </a:lnTo>
                  <a:lnTo>
                    <a:pt x="1039" y="1154"/>
                  </a:lnTo>
                  <a:lnTo>
                    <a:pt x="1039" y="1154"/>
                  </a:lnTo>
                  <a:lnTo>
                    <a:pt x="1038" y="1154"/>
                  </a:lnTo>
                  <a:lnTo>
                    <a:pt x="1038"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5"/>
                  </a:lnTo>
                  <a:lnTo>
                    <a:pt x="1037" y="1155"/>
                  </a:lnTo>
                  <a:lnTo>
                    <a:pt x="1037" y="1155"/>
                  </a:lnTo>
                  <a:lnTo>
                    <a:pt x="1037" y="1155"/>
                  </a:lnTo>
                  <a:lnTo>
                    <a:pt x="1037" y="1155"/>
                  </a:lnTo>
                  <a:lnTo>
                    <a:pt x="1028" y="1155"/>
                  </a:lnTo>
                  <a:lnTo>
                    <a:pt x="1028" y="1155"/>
                  </a:lnTo>
                  <a:lnTo>
                    <a:pt x="1023" y="1155"/>
                  </a:lnTo>
                  <a:lnTo>
                    <a:pt x="1023" y="1155"/>
                  </a:lnTo>
                  <a:lnTo>
                    <a:pt x="1020" y="1155"/>
                  </a:lnTo>
                  <a:lnTo>
                    <a:pt x="1020" y="1155"/>
                  </a:lnTo>
                  <a:lnTo>
                    <a:pt x="1017" y="1155"/>
                  </a:lnTo>
                  <a:lnTo>
                    <a:pt x="1017" y="1155"/>
                  </a:lnTo>
                  <a:lnTo>
                    <a:pt x="1015" y="1155"/>
                  </a:lnTo>
                  <a:lnTo>
                    <a:pt x="1015" y="1155"/>
                  </a:lnTo>
                  <a:lnTo>
                    <a:pt x="1013" y="1155"/>
                  </a:lnTo>
                  <a:lnTo>
                    <a:pt x="1013" y="1155"/>
                  </a:lnTo>
                  <a:lnTo>
                    <a:pt x="1011" y="1155"/>
                  </a:lnTo>
                  <a:lnTo>
                    <a:pt x="1011" y="1155"/>
                  </a:lnTo>
                  <a:lnTo>
                    <a:pt x="1010" y="1155"/>
                  </a:lnTo>
                  <a:lnTo>
                    <a:pt x="1010" y="1155"/>
                  </a:lnTo>
                  <a:lnTo>
                    <a:pt x="1009" y="1155"/>
                  </a:lnTo>
                  <a:lnTo>
                    <a:pt x="1009" y="1155"/>
                  </a:lnTo>
                  <a:lnTo>
                    <a:pt x="1008" y="1155"/>
                  </a:lnTo>
                  <a:lnTo>
                    <a:pt x="1008" y="1155"/>
                  </a:lnTo>
                  <a:lnTo>
                    <a:pt x="1007" y="1155"/>
                  </a:lnTo>
                  <a:lnTo>
                    <a:pt x="1007" y="1155"/>
                  </a:lnTo>
                  <a:lnTo>
                    <a:pt x="1006" y="1155"/>
                  </a:lnTo>
                  <a:lnTo>
                    <a:pt x="1006" y="1155"/>
                  </a:lnTo>
                  <a:lnTo>
                    <a:pt x="1006" y="1155"/>
                  </a:lnTo>
                  <a:lnTo>
                    <a:pt x="1006"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6"/>
                  </a:lnTo>
                  <a:lnTo>
                    <a:pt x="1005" y="1156"/>
                  </a:lnTo>
                  <a:lnTo>
                    <a:pt x="1005" y="1156"/>
                  </a:lnTo>
                  <a:lnTo>
                    <a:pt x="1005" y="1156"/>
                  </a:lnTo>
                  <a:lnTo>
                    <a:pt x="1005" y="1156"/>
                  </a:lnTo>
                  <a:lnTo>
                    <a:pt x="1004" y="1156"/>
                  </a:lnTo>
                  <a:lnTo>
                    <a:pt x="1004" y="1156"/>
                  </a:lnTo>
                  <a:lnTo>
                    <a:pt x="1004" y="1156"/>
                  </a:lnTo>
                  <a:lnTo>
                    <a:pt x="1004" y="1156"/>
                  </a:lnTo>
                  <a:lnTo>
                    <a:pt x="1004" y="1156"/>
                  </a:lnTo>
                  <a:lnTo>
                    <a:pt x="1004" y="1156"/>
                  </a:lnTo>
                  <a:lnTo>
                    <a:pt x="1004" y="1156"/>
                  </a:lnTo>
                  <a:lnTo>
                    <a:pt x="1004" y="1156"/>
                  </a:lnTo>
                  <a:lnTo>
                    <a:pt x="1004" y="1156"/>
                  </a:lnTo>
                  <a:lnTo>
                    <a:pt x="1004" y="1156"/>
                  </a:lnTo>
                  <a:lnTo>
                    <a:pt x="1004" y="1156"/>
                  </a:lnTo>
                  <a:lnTo>
                    <a:pt x="1004" y="1157"/>
                  </a:lnTo>
                  <a:lnTo>
                    <a:pt x="1004" y="1157"/>
                  </a:lnTo>
                  <a:lnTo>
                    <a:pt x="1004" y="1158"/>
                  </a:lnTo>
                  <a:lnTo>
                    <a:pt x="1004" y="1158"/>
                  </a:lnTo>
                  <a:lnTo>
                    <a:pt x="1004" y="1164"/>
                  </a:lnTo>
                  <a:lnTo>
                    <a:pt x="1004" y="1164"/>
                  </a:lnTo>
                  <a:lnTo>
                    <a:pt x="1004" y="1164"/>
                  </a:lnTo>
                  <a:lnTo>
                    <a:pt x="1004" y="1164"/>
                  </a:lnTo>
                  <a:lnTo>
                    <a:pt x="1004" y="1167"/>
                  </a:lnTo>
                  <a:lnTo>
                    <a:pt x="1003" y="1167"/>
                  </a:lnTo>
                  <a:lnTo>
                    <a:pt x="1003" y="1167"/>
                  </a:lnTo>
                  <a:lnTo>
                    <a:pt x="1002" y="1167"/>
                  </a:lnTo>
                  <a:lnTo>
                    <a:pt x="1002" y="1167"/>
                  </a:lnTo>
                  <a:lnTo>
                    <a:pt x="1002" y="1167"/>
                  </a:lnTo>
                  <a:lnTo>
                    <a:pt x="1002" y="1167"/>
                  </a:lnTo>
                  <a:lnTo>
                    <a:pt x="1002" y="1167"/>
                  </a:lnTo>
                  <a:lnTo>
                    <a:pt x="1002" y="1169"/>
                  </a:lnTo>
                  <a:lnTo>
                    <a:pt x="1002" y="1169"/>
                  </a:lnTo>
                  <a:lnTo>
                    <a:pt x="1002" y="1169"/>
                  </a:lnTo>
                  <a:lnTo>
                    <a:pt x="1002" y="1169"/>
                  </a:lnTo>
                  <a:lnTo>
                    <a:pt x="1002" y="1169"/>
                  </a:lnTo>
                  <a:lnTo>
                    <a:pt x="1002" y="1169"/>
                  </a:lnTo>
                  <a:lnTo>
                    <a:pt x="1002" y="1169"/>
                  </a:lnTo>
                  <a:lnTo>
                    <a:pt x="1002" y="1169"/>
                  </a:lnTo>
                  <a:lnTo>
                    <a:pt x="1002" y="899"/>
                  </a:lnTo>
                  <a:lnTo>
                    <a:pt x="991" y="899"/>
                  </a:lnTo>
                  <a:lnTo>
                    <a:pt x="991" y="1173"/>
                  </a:lnTo>
                  <a:lnTo>
                    <a:pt x="990" y="1173"/>
                  </a:lnTo>
                  <a:lnTo>
                    <a:pt x="990" y="899"/>
                  </a:lnTo>
                  <a:lnTo>
                    <a:pt x="989" y="899"/>
                  </a:lnTo>
                  <a:lnTo>
                    <a:pt x="989" y="1173"/>
                  </a:lnTo>
                  <a:lnTo>
                    <a:pt x="989" y="1173"/>
                  </a:lnTo>
                  <a:lnTo>
                    <a:pt x="989" y="1173"/>
                  </a:lnTo>
                  <a:lnTo>
                    <a:pt x="989" y="1173"/>
                  </a:lnTo>
                  <a:lnTo>
                    <a:pt x="989" y="1173"/>
                  </a:lnTo>
                  <a:lnTo>
                    <a:pt x="989" y="1173"/>
                  </a:lnTo>
                  <a:lnTo>
                    <a:pt x="989" y="1173"/>
                  </a:lnTo>
                  <a:lnTo>
                    <a:pt x="989" y="1173"/>
                  </a:lnTo>
                  <a:lnTo>
                    <a:pt x="989" y="1175"/>
                  </a:lnTo>
                  <a:lnTo>
                    <a:pt x="989" y="1175"/>
                  </a:lnTo>
                  <a:lnTo>
                    <a:pt x="989" y="1175"/>
                  </a:lnTo>
                  <a:lnTo>
                    <a:pt x="965" y="1175"/>
                  </a:lnTo>
                  <a:lnTo>
                    <a:pt x="965" y="1175"/>
                  </a:lnTo>
                  <a:lnTo>
                    <a:pt x="958" y="1175"/>
                  </a:lnTo>
                  <a:lnTo>
                    <a:pt x="958" y="1175"/>
                  </a:lnTo>
                  <a:lnTo>
                    <a:pt x="957" y="1175"/>
                  </a:lnTo>
                  <a:lnTo>
                    <a:pt x="957" y="1175"/>
                  </a:lnTo>
                  <a:lnTo>
                    <a:pt x="957" y="1175"/>
                  </a:lnTo>
                  <a:lnTo>
                    <a:pt x="957" y="1176"/>
                  </a:lnTo>
                  <a:lnTo>
                    <a:pt x="955" y="1176"/>
                  </a:lnTo>
                  <a:lnTo>
                    <a:pt x="955" y="1176"/>
                  </a:lnTo>
                  <a:lnTo>
                    <a:pt x="955" y="1176"/>
                  </a:lnTo>
                  <a:lnTo>
                    <a:pt x="955" y="1176"/>
                  </a:lnTo>
                  <a:lnTo>
                    <a:pt x="955" y="1176"/>
                  </a:lnTo>
                  <a:lnTo>
                    <a:pt x="955" y="1177"/>
                  </a:lnTo>
                  <a:lnTo>
                    <a:pt x="955" y="1177"/>
                  </a:lnTo>
                  <a:lnTo>
                    <a:pt x="955" y="1177"/>
                  </a:lnTo>
                  <a:lnTo>
                    <a:pt x="955" y="1177"/>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3"/>
                  </a:lnTo>
                  <a:lnTo>
                    <a:pt x="955" y="1183"/>
                  </a:lnTo>
                  <a:lnTo>
                    <a:pt x="955" y="1183"/>
                  </a:lnTo>
                  <a:lnTo>
                    <a:pt x="955" y="1183"/>
                  </a:lnTo>
                  <a:lnTo>
                    <a:pt x="955" y="1183"/>
                  </a:lnTo>
                  <a:lnTo>
                    <a:pt x="952" y="1183"/>
                  </a:lnTo>
                  <a:lnTo>
                    <a:pt x="952" y="1183"/>
                  </a:lnTo>
                  <a:lnTo>
                    <a:pt x="952" y="1183"/>
                  </a:lnTo>
                  <a:lnTo>
                    <a:pt x="952" y="1183"/>
                  </a:lnTo>
                  <a:lnTo>
                    <a:pt x="951" y="1183"/>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5"/>
                  </a:lnTo>
                  <a:lnTo>
                    <a:pt x="951" y="1185"/>
                  </a:lnTo>
                  <a:lnTo>
                    <a:pt x="951" y="1185"/>
                  </a:lnTo>
                  <a:lnTo>
                    <a:pt x="950" y="1185"/>
                  </a:lnTo>
                  <a:lnTo>
                    <a:pt x="950" y="1185"/>
                  </a:lnTo>
                  <a:lnTo>
                    <a:pt x="950" y="1185"/>
                  </a:lnTo>
                  <a:lnTo>
                    <a:pt x="950" y="1185"/>
                  </a:lnTo>
                  <a:lnTo>
                    <a:pt x="950" y="1185"/>
                  </a:lnTo>
                  <a:lnTo>
                    <a:pt x="950"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7"/>
                  </a:lnTo>
                  <a:lnTo>
                    <a:pt x="948" y="1187"/>
                  </a:lnTo>
                  <a:lnTo>
                    <a:pt x="948"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6" y="1189"/>
                  </a:lnTo>
                  <a:lnTo>
                    <a:pt x="946" y="1189"/>
                  </a:lnTo>
                  <a:lnTo>
                    <a:pt x="946" y="1189"/>
                  </a:lnTo>
                  <a:lnTo>
                    <a:pt x="946" y="1189"/>
                  </a:lnTo>
                  <a:lnTo>
                    <a:pt x="946" y="1189"/>
                  </a:lnTo>
                  <a:lnTo>
                    <a:pt x="946" y="1189"/>
                  </a:lnTo>
                  <a:lnTo>
                    <a:pt x="946" y="1189"/>
                  </a:lnTo>
                  <a:lnTo>
                    <a:pt x="946" y="1190"/>
                  </a:lnTo>
                  <a:lnTo>
                    <a:pt x="945" y="1190"/>
                  </a:lnTo>
                  <a:lnTo>
                    <a:pt x="945" y="1190"/>
                  </a:lnTo>
                  <a:lnTo>
                    <a:pt x="945" y="1190"/>
                  </a:lnTo>
                  <a:lnTo>
                    <a:pt x="945" y="1190"/>
                  </a:lnTo>
                  <a:lnTo>
                    <a:pt x="944" y="1190"/>
                  </a:lnTo>
                  <a:lnTo>
                    <a:pt x="944" y="1190"/>
                  </a:lnTo>
                  <a:lnTo>
                    <a:pt x="943" y="1190"/>
                  </a:lnTo>
                  <a:lnTo>
                    <a:pt x="943" y="1190"/>
                  </a:lnTo>
                  <a:lnTo>
                    <a:pt x="943" y="1190"/>
                  </a:lnTo>
                  <a:lnTo>
                    <a:pt x="943" y="1190"/>
                  </a:lnTo>
                  <a:lnTo>
                    <a:pt x="943" y="1190"/>
                  </a:lnTo>
                  <a:lnTo>
                    <a:pt x="943" y="1190"/>
                  </a:lnTo>
                  <a:lnTo>
                    <a:pt x="943" y="1190"/>
                  </a:lnTo>
                  <a:lnTo>
                    <a:pt x="943" y="1190"/>
                  </a:lnTo>
                  <a:lnTo>
                    <a:pt x="943" y="1190"/>
                  </a:lnTo>
                  <a:lnTo>
                    <a:pt x="943" y="1192"/>
                  </a:lnTo>
                  <a:lnTo>
                    <a:pt x="938" y="1192"/>
                  </a:lnTo>
                  <a:lnTo>
                    <a:pt x="938" y="1192"/>
                  </a:lnTo>
                  <a:lnTo>
                    <a:pt x="936" y="1192"/>
                  </a:lnTo>
                  <a:lnTo>
                    <a:pt x="936" y="1192"/>
                  </a:lnTo>
                  <a:lnTo>
                    <a:pt x="936" y="1192"/>
                  </a:lnTo>
                  <a:lnTo>
                    <a:pt x="936" y="1192"/>
                  </a:lnTo>
                  <a:lnTo>
                    <a:pt x="935" y="1192"/>
                  </a:lnTo>
                  <a:lnTo>
                    <a:pt x="935" y="1192"/>
                  </a:lnTo>
                  <a:lnTo>
                    <a:pt x="935" y="1192"/>
                  </a:lnTo>
                  <a:lnTo>
                    <a:pt x="935" y="1192"/>
                  </a:lnTo>
                  <a:lnTo>
                    <a:pt x="935" y="1192"/>
                  </a:lnTo>
                  <a:lnTo>
                    <a:pt x="935" y="899"/>
                  </a:lnTo>
                  <a:lnTo>
                    <a:pt x="934" y="899"/>
                  </a:lnTo>
                  <a:lnTo>
                    <a:pt x="934" y="899"/>
                  </a:lnTo>
                  <a:lnTo>
                    <a:pt x="933" y="899"/>
                  </a:lnTo>
                  <a:lnTo>
                    <a:pt x="933" y="1196"/>
                  </a:lnTo>
                  <a:lnTo>
                    <a:pt x="933" y="1196"/>
                  </a:lnTo>
                  <a:lnTo>
                    <a:pt x="933" y="1196"/>
                  </a:lnTo>
                  <a:lnTo>
                    <a:pt x="933" y="1196"/>
                  </a:lnTo>
                  <a:lnTo>
                    <a:pt x="933" y="1196"/>
                  </a:lnTo>
                  <a:lnTo>
                    <a:pt x="933" y="1196"/>
                  </a:lnTo>
                  <a:lnTo>
                    <a:pt x="933"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7"/>
                  </a:lnTo>
                  <a:lnTo>
                    <a:pt x="932" y="1197"/>
                  </a:lnTo>
                  <a:lnTo>
                    <a:pt x="932" y="1198"/>
                  </a:lnTo>
                  <a:lnTo>
                    <a:pt x="931" y="1198"/>
                  </a:lnTo>
                  <a:lnTo>
                    <a:pt x="931" y="1199"/>
                  </a:lnTo>
                  <a:lnTo>
                    <a:pt x="929" y="1199"/>
                  </a:lnTo>
                  <a:lnTo>
                    <a:pt x="929" y="1199"/>
                  </a:lnTo>
                  <a:lnTo>
                    <a:pt x="928" y="1199"/>
                  </a:lnTo>
                  <a:lnTo>
                    <a:pt x="928" y="1201"/>
                  </a:lnTo>
                  <a:lnTo>
                    <a:pt x="923" y="1201"/>
                  </a:lnTo>
                  <a:lnTo>
                    <a:pt x="923" y="1201"/>
                  </a:lnTo>
                  <a:lnTo>
                    <a:pt x="920" y="1201"/>
                  </a:lnTo>
                  <a:lnTo>
                    <a:pt x="920" y="1201"/>
                  </a:lnTo>
                  <a:lnTo>
                    <a:pt x="918" y="1201"/>
                  </a:lnTo>
                  <a:lnTo>
                    <a:pt x="918" y="1201"/>
                  </a:lnTo>
                  <a:lnTo>
                    <a:pt x="917" y="1201"/>
                  </a:lnTo>
                  <a:lnTo>
                    <a:pt x="917" y="1201"/>
                  </a:lnTo>
                  <a:lnTo>
                    <a:pt x="916" y="1201"/>
                  </a:lnTo>
                  <a:lnTo>
                    <a:pt x="916" y="1201"/>
                  </a:lnTo>
                  <a:lnTo>
                    <a:pt x="915" y="1201"/>
                  </a:lnTo>
                  <a:lnTo>
                    <a:pt x="915" y="1201"/>
                  </a:lnTo>
                  <a:lnTo>
                    <a:pt x="915" y="1201"/>
                  </a:lnTo>
                  <a:lnTo>
                    <a:pt x="915" y="1201"/>
                  </a:lnTo>
                  <a:lnTo>
                    <a:pt x="914" y="1201"/>
                  </a:lnTo>
                  <a:lnTo>
                    <a:pt x="914" y="1201"/>
                  </a:lnTo>
                  <a:lnTo>
                    <a:pt x="914" y="1201"/>
                  </a:lnTo>
                  <a:lnTo>
                    <a:pt x="914" y="1201"/>
                  </a:lnTo>
                  <a:lnTo>
                    <a:pt x="914" y="1201"/>
                  </a:lnTo>
                  <a:lnTo>
                    <a:pt x="914"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2"/>
                  </a:lnTo>
                  <a:lnTo>
                    <a:pt x="913" y="1202"/>
                  </a:lnTo>
                  <a:lnTo>
                    <a:pt x="913" y="1202"/>
                  </a:lnTo>
                  <a:lnTo>
                    <a:pt x="912" y="1202"/>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0" y="1204"/>
                  </a:lnTo>
                  <a:lnTo>
                    <a:pt x="910" y="1204"/>
                  </a:lnTo>
                  <a:lnTo>
                    <a:pt x="910" y="1204"/>
                  </a:lnTo>
                  <a:lnTo>
                    <a:pt x="910" y="1204"/>
                  </a:lnTo>
                  <a:lnTo>
                    <a:pt x="909" y="1204"/>
                  </a:lnTo>
                  <a:lnTo>
                    <a:pt x="909" y="1205"/>
                  </a:lnTo>
                  <a:lnTo>
                    <a:pt x="907" y="1205"/>
                  </a:lnTo>
                  <a:lnTo>
                    <a:pt x="907" y="899"/>
                  </a:lnTo>
                  <a:lnTo>
                    <a:pt x="902" y="899"/>
                  </a:lnTo>
                  <a:lnTo>
                    <a:pt x="902" y="899"/>
                  </a:lnTo>
                  <a:lnTo>
                    <a:pt x="900" y="899"/>
                  </a:lnTo>
                  <a:lnTo>
                    <a:pt x="900" y="899"/>
                  </a:lnTo>
                  <a:lnTo>
                    <a:pt x="900" y="899"/>
                  </a:lnTo>
                  <a:lnTo>
                    <a:pt x="900" y="899"/>
                  </a:lnTo>
                  <a:lnTo>
                    <a:pt x="899" y="899"/>
                  </a:lnTo>
                  <a:lnTo>
                    <a:pt x="899" y="1207"/>
                  </a:lnTo>
                  <a:lnTo>
                    <a:pt x="899" y="1207"/>
                  </a:lnTo>
                  <a:lnTo>
                    <a:pt x="899" y="899"/>
                  </a:lnTo>
                  <a:lnTo>
                    <a:pt x="899" y="899"/>
                  </a:lnTo>
                  <a:lnTo>
                    <a:pt x="899" y="899"/>
                  </a:lnTo>
                  <a:lnTo>
                    <a:pt x="899" y="899"/>
                  </a:lnTo>
                  <a:lnTo>
                    <a:pt x="899" y="1208"/>
                  </a:lnTo>
                  <a:lnTo>
                    <a:pt x="899" y="1208"/>
                  </a:lnTo>
                  <a:lnTo>
                    <a:pt x="899" y="1210"/>
                  </a:lnTo>
                  <a:lnTo>
                    <a:pt x="896" y="1210"/>
                  </a:lnTo>
                  <a:lnTo>
                    <a:pt x="896" y="1210"/>
                  </a:lnTo>
                  <a:lnTo>
                    <a:pt x="894" y="1210"/>
                  </a:lnTo>
                  <a:lnTo>
                    <a:pt x="894" y="1210"/>
                  </a:lnTo>
                  <a:lnTo>
                    <a:pt x="893" y="1210"/>
                  </a:lnTo>
                  <a:lnTo>
                    <a:pt x="893" y="1210"/>
                  </a:lnTo>
                  <a:lnTo>
                    <a:pt x="892" y="1210"/>
                  </a:lnTo>
                  <a:lnTo>
                    <a:pt x="892" y="1210"/>
                  </a:lnTo>
                  <a:lnTo>
                    <a:pt x="892" y="1210"/>
                  </a:lnTo>
                  <a:lnTo>
                    <a:pt x="892" y="1210"/>
                  </a:lnTo>
                  <a:lnTo>
                    <a:pt x="891" y="1210"/>
                  </a:lnTo>
                  <a:lnTo>
                    <a:pt x="891" y="1210"/>
                  </a:lnTo>
                  <a:lnTo>
                    <a:pt x="891" y="1210"/>
                  </a:lnTo>
                  <a:lnTo>
                    <a:pt x="891" y="1210"/>
                  </a:lnTo>
                  <a:lnTo>
                    <a:pt x="890" y="1210"/>
                  </a:lnTo>
                  <a:lnTo>
                    <a:pt x="890" y="1210"/>
                  </a:lnTo>
                  <a:lnTo>
                    <a:pt x="890" y="1210"/>
                  </a:lnTo>
                  <a:lnTo>
                    <a:pt x="890" y="1210"/>
                  </a:lnTo>
                  <a:lnTo>
                    <a:pt x="889" y="1210"/>
                  </a:lnTo>
                  <a:lnTo>
                    <a:pt x="889" y="1210"/>
                  </a:lnTo>
                  <a:lnTo>
                    <a:pt x="889" y="1210"/>
                  </a:lnTo>
                  <a:lnTo>
                    <a:pt x="889" y="1210"/>
                  </a:lnTo>
                  <a:lnTo>
                    <a:pt x="889" y="1210"/>
                  </a:lnTo>
                  <a:lnTo>
                    <a:pt x="889"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1"/>
                  </a:lnTo>
                  <a:lnTo>
                    <a:pt x="887" y="1211"/>
                  </a:lnTo>
                  <a:lnTo>
                    <a:pt x="887" y="1211"/>
                  </a:lnTo>
                  <a:lnTo>
                    <a:pt x="887" y="1211"/>
                  </a:lnTo>
                  <a:lnTo>
                    <a:pt x="887" y="1211"/>
                  </a:lnTo>
                  <a:lnTo>
                    <a:pt x="887" y="1211"/>
                  </a:lnTo>
                  <a:lnTo>
                    <a:pt x="887" y="1212"/>
                  </a:lnTo>
                  <a:lnTo>
                    <a:pt x="887" y="1212"/>
                  </a:lnTo>
                  <a:lnTo>
                    <a:pt x="887"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4"/>
                  </a:lnTo>
                  <a:lnTo>
                    <a:pt x="885" y="1214"/>
                  </a:lnTo>
                  <a:lnTo>
                    <a:pt x="885" y="1214"/>
                  </a:lnTo>
                  <a:lnTo>
                    <a:pt x="884" y="1214"/>
                  </a:lnTo>
                  <a:lnTo>
                    <a:pt x="884" y="1214"/>
                  </a:lnTo>
                  <a:lnTo>
                    <a:pt x="884" y="1214"/>
                  </a:lnTo>
                  <a:lnTo>
                    <a:pt x="884"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6"/>
                  </a:lnTo>
                  <a:lnTo>
                    <a:pt x="882" y="1216"/>
                  </a:lnTo>
                  <a:lnTo>
                    <a:pt x="882" y="1216"/>
                  </a:lnTo>
                  <a:lnTo>
                    <a:pt x="881" y="1216"/>
                  </a:lnTo>
                  <a:lnTo>
                    <a:pt x="881" y="1216"/>
                  </a:lnTo>
                  <a:lnTo>
                    <a:pt x="881" y="1216"/>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8"/>
                  </a:lnTo>
                  <a:lnTo>
                    <a:pt x="881" y="1218"/>
                  </a:lnTo>
                  <a:lnTo>
                    <a:pt x="881" y="1218"/>
                  </a:lnTo>
                  <a:lnTo>
                    <a:pt x="852" y="1218"/>
                  </a:lnTo>
                  <a:lnTo>
                    <a:pt x="852" y="1218"/>
                  </a:lnTo>
                  <a:lnTo>
                    <a:pt x="851" y="1218"/>
                  </a:lnTo>
                  <a:lnTo>
                    <a:pt x="851" y="1218"/>
                  </a:lnTo>
                  <a:lnTo>
                    <a:pt x="851" y="1218"/>
                  </a:lnTo>
                  <a:lnTo>
                    <a:pt x="851" y="1218"/>
                  </a:lnTo>
                  <a:lnTo>
                    <a:pt x="851" y="1218"/>
                  </a:lnTo>
                  <a:lnTo>
                    <a:pt x="851" y="1218"/>
                  </a:lnTo>
                  <a:lnTo>
                    <a:pt x="851" y="1218"/>
                  </a:lnTo>
                  <a:lnTo>
                    <a:pt x="851" y="1219"/>
                  </a:lnTo>
                  <a:lnTo>
                    <a:pt x="851" y="1219"/>
                  </a:lnTo>
                  <a:lnTo>
                    <a:pt x="851" y="1219"/>
                  </a:lnTo>
                  <a:lnTo>
                    <a:pt x="851" y="1219"/>
                  </a:lnTo>
                  <a:lnTo>
                    <a:pt x="851" y="899"/>
                  </a:lnTo>
                  <a:lnTo>
                    <a:pt x="851" y="899"/>
                  </a:lnTo>
                  <a:lnTo>
                    <a:pt x="851" y="1220"/>
                  </a:lnTo>
                  <a:lnTo>
                    <a:pt x="850" y="1220"/>
                  </a:lnTo>
                  <a:lnTo>
                    <a:pt x="850" y="1220"/>
                  </a:lnTo>
                  <a:lnTo>
                    <a:pt x="849" y="1220"/>
                  </a:lnTo>
                  <a:lnTo>
                    <a:pt x="849" y="1220"/>
                  </a:lnTo>
                  <a:lnTo>
                    <a:pt x="848" y="1220"/>
                  </a:lnTo>
                  <a:lnTo>
                    <a:pt x="848" y="1220"/>
                  </a:lnTo>
                  <a:lnTo>
                    <a:pt x="848" y="1220"/>
                  </a:lnTo>
                  <a:lnTo>
                    <a:pt x="848" y="1220"/>
                  </a:lnTo>
                  <a:lnTo>
                    <a:pt x="848" y="1220"/>
                  </a:lnTo>
                  <a:lnTo>
                    <a:pt x="848" y="1220"/>
                  </a:lnTo>
                  <a:lnTo>
                    <a:pt x="848" y="1220"/>
                  </a:lnTo>
                  <a:lnTo>
                    <a:pt x="848"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4"/>
                  </a:lnTo>
                  <a:lnTo>
                    <a:pt x="847" y="1224"/>
                  </a:lnTo>
                  <a:lnTo>
                    <a:pt x="847" y="1226"/>
                  </a:lnTo>
                  <a:lnTo>
                    <a:pt x="846" y="1226"/>
                  </a:lnTo>
                  <a:lnTo>
                    <a:pt x="846" y="1226"/>
                  </a:lnTo>
                  <a:lnTo>
                    <a:pt x="845" y="1226"/>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9"/>
                  </a:lnTo>
                  <a:lnTo>
                    <a:pt x="845" y="1229"/>
                  </a:lnTo>
                  <a:lnTo>
                    <a:pt x="845" y="1230"/>
                  </a:lnTo>
                  <a:lnTo>
                    <a:pt x="838" y="1230"/>
                  </a:lnTo>
                  <a:lnTo>
                    <a:pt x="838" y="1230"/>
                  </a:lnTo>
                  <a:lnTo>
                    <a:pt x="837" y="1230"/>
                  </a:lnTo>
                  <a:lnTo>
                    <a:pt x="837"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3"/>
                  </a:lnTo>
                  <a:lnTo>
                    <a:pt x="836" y="1233"/>
                  </a:lnTo>
                  <a:lnTo>
                    <a:pt x="836" y="1233"/>
                  </a:lnTo>
                  <a:lnTo>
                    <a:pt x="836" y="1233"/>
                  </a:lnTo>
                  <a:lnTo>
                    <a:pt x="836" y="1236"/>
                  </a:lnTo>
                  <a:lnTo>
                    <a:pt x="835" y="1236"/>
                  </a:lnTo>
                  <a:lnTo>
                    <a:pt x="835" y="899"/>
                  </a:lnTo>
                  <a:lnTo>
                    <a:pt x="835" y="899"/>
                  </a:lnTo>
                  <a:lnTo>
                    <a:pt x="835" y="899"/>
                  </a:lnTo>
                  <a:lnTo>
                    <a:pt x="835" y="899"/>
                  </a:lnTo>
                  <a:lnTo>
                    <a:pt x="835" y="1236"/>
                  </a:lnTo>
                  <a:lnTo>
                    <a:pt x="829" y="1236"/>
                  </a:lnTo>
                  <a:lnTo>
                    <a:pt x="829"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1"/>
                  </a:lnTo>
                  <a:lnTo>
                    <a:pt x="828" y="1241"/>
                  </a:lnTo>
                  <a:lnTo>
                    <a:pt x="828" y="1242"/>
                  </a:lnTo>
                  <a:lnTo>
                    <a:pt x="828" y="1242"/>
                  </a:lnTo>
                  <a:lnTo>
                    <a:pt x="828" y="1242"/>
                  </a:lnTo>
                  <a:lnTo>
                    <a:pt x="828" y="1242"/>
                  </a:lnTo>
                  <a:lnTo>
                    <a:pt x="828" y="1242"/>
                  </a:lnTo>
                  <a:lnTo>
                    <a:pt x="828" y="1242"/>
                  </a:lnTo>
                  <a:lnTo>
                    <a:pt x="828" y="1242"/>
                  </a:lnTo>
                  <a:lnTo>
                    <a:pt x="827" y="1242"/>
                  </a:lnTo>
                  <a:lnTo>
                    <a:pt x="827" y="1243"/>
                  </a:lnTo>
                  <a:lnTo>
                    <a:pt x="827" y="1243"/>
                  </a:lnTo>
                  <a:lnTo>
                    <a:pt x="827" y="1243"/>
                  </a:lnTo>
                  <a:lnTo>
                    <a:pt x="827" y="1243"/>
                  </a:lnTo>
                  <a:lnTo>
                    <a:pt x="827" y="1245"/>
                  </a:lnTo>
                  <a:lnTo>
                    <a:pt x="819" y="1245"/>
                  </a:lnTo>
                  <a:lnTo>
                    <a:pt x="819" y="1245"/>
                  </a:lnTo>
                  <a:lnTo>
                    <a:pt x="813" y="1245"/>
                  </a:lnTo>
                  <a:lnTo>
                    <a:pt x="813" y="1245"/>
                  </a:lnTo>
                  <a:lnTo>
                    <a:pt x="811" y="1245"/>
                  </a:lnTo>
                  <a:lnTo>
                    <a:pt x="811" y="1245"/>
                  </a:lnTo>
                  <a:lnTo>
                    <a:pt x="810" y="1245"/>
                  </a:lnTo>
                  <a:lnTo>
                    <a:pt x="810" y="1245"/>
                  </a:lnTo>
                  <a:lnTo>
                    <a:pt x="808" y="1245"/>
                  </a:lnTo>
                  <a:lnTo>
                    <a:pt x="808" y="1245"/>
                  </a:lnTo>
                  <a:lnTo>
                    <a:pt x="806" y="1245"/>
                  </a:lnTo>
                  <a:lnTo>
                    <a:pt x="806" y="1245"/>
                  </a:lnTo>
                  <a:lnTo>
                    <a:pt x="805" y="1245"/>
                  </a:lnTo>
                  <a:lnTo>
                    <a:pt x="805" y="1245"/>
                  </a:lnTo>
                  <a:lnTo>
                    <a:pt x="804" y="1245"/>
                  </a:lnTo>
                  <a:lnTo>
                    <a:pt x="804" y="1245"/>
                  </a:lnTo>
                  <a:lnTo>
                    <a:pt x="803" y="1245"/>
                  </a:lnTo>
                  <a:lnTo>
                    <a:pt x="803" y="1245"/>
                  </a:lnTo>
                  <a:lnTo>
                    <a:pt x="802" y="1245"/>
                  </a:lnTo>
                  <a:lnTo>
                    <a:pt x="802" y="1245"/>
                  </a:lnTo>
                  <a:lnTo>
                    <a:pt x="802" y="1245"/>
                  </a:lnTo>
                  <a:lnTo>
                    <a:pt x="802" y="1245"/>
                  </a:lnTo>
                  <a:lnTo>
                    <a:pt x="802" y="1245"/>
                  </a:lnTo>
                  <a:lnTo>
                    <a:pt x="802" y="1245"/>
                  </a:lnTo>
                  <a:lnTo>
                    <a:pt x="802" y="1245"/>
                  </a:lnTo>
                  <a:lnTo>
                    <a:pt x="802" y="1245"/>
                  </a:lnTo>
                  <a:lnTo>
                    <a:pt x="801" y="1245"/>
                  </a:lnTo>
                  <a:lnTo>
                    <a:pt x="801" y="1245"/>
                  </a:lnTo>
                  <a:lnTo>
                    <a:pt x="801" y="1245"/>
                  </a:lnTo>
                  <a:lnTo>
                    <a:pt x="801" y="1245"/>
                  </a:lnTo>
                  <a:lnTo>
                    <a:pt x="801" y="1245"/>
                  </a:lnTo>
                  <a:lnTo>
                    <a:pt x="801" y="1245"/>
                  </a:lnTo>
                  <a:lnTo>
                    <a:pt x="801" y="1245"/>
                  </a:lnTo>
                  <a:lnTo>
                    <a:pt x="801" y="1245"/>
                  </a:lnTo>
                  <a:lnTo>
                    <a:pt x="801" y="1245"/>
                  </a:lnTo>
                  <a:lnTo>
                    <a:pt x="801" y="1246"/>
                  </a:lnTo>
                  <a:lnTo>
                    <a:pt x="801" y="1246"/>
                  </a:lnTo>
                  <a:lnTo>
                    <a:pt x="801" y="1246"/>
                  </a:lnTo>
                  <a:lnTo>
                    <a:pt x="800" y="1246"/>
                  </a:lnTo>
                  <a:lnTo>
                    <a:pt x="800" y="1246"/>
                  </a:lnTo>
                  <a:lnTo>
                    <a:pt x="800" y="1246"/>
                  </a:lnTo>
                  <a:lnTo>
                    <a:pt x="800" y="1246"/>
                  </a:lnTo>
                  <a:lnTo>
                    <a:pt x="800" y="1246"/>
                  </a:lnTo>
                  <a:lnTo>
                    <a:pt x="800" y="1246"/>
                  </a:lnTo>
                  <a:lnTo>
                    <a:pt x="800" y="1246"/>
                  </a:lnTo>
                  <a:lnTo>
                    <a:pt x="800" y="1247"/>
                  </a:lnTo>
                  <a:lnTo>
                    <a:pt x="800" y="1247"/>
                  </a:lnTo>
                  <a:lnTo>
                    <a:pt x="800" y="1247"/>
                  </a:lnTo>
                  <a:lnTo>
                    <a:pt x="800" y="1247"/>
                  </a:lnTo>
                  <a:lnTo>
                    <a:pt x="800" y="1248"/>
                  </a:lnTo>
                  <a:lnTo>
                    <a:pt x="795" y="1248"/>
                  </a:lnTo>
                  <a:lnTo>
                    <a:pt x="795" y="1248"/>
                  </a:lnTo>
                  <a:lnTo>
                    <a:pt x="794" y="1248"/>
                  </a:lnTo>
                  <a:lnTo>
                    <a:pt x="794" y="1248"/>
                  </a:lnTo>
                  <a:lnTo>
                    <a:pt x="794" y="1248"/>
                  </a:lnTo>
                  <a:lnTo>
                    <a:pt x="794"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2" y="1248"/>
                  </a:lnTo>
                  <a:lnTo>
                    <a:pt x="792" y="1250"/>
                  </a:lnTo>
                  <a:lnTo>
                    <a:pt x="792" y="1250"/>
                  </a:lnTo>
                  <a:lnTo>
                    <a:pt x="792" y="1250"/>
                  </a:lnTo>
                  <a:lnTo>
                    <a:pt x="792" y="1250"/>
                  </a:lnTo>
                  <a:lnTo>
                    <a:pt x="792" y="899"/>
                  </a:lnTo>
                  <a:lnTo>
                    <a:pt x="786" y="899"/>
                  </a:lnTo>
                  <a:lnTo>
                    <a:pt x="786" y="1252"/>
                  </a:lnTo>
                  <a:lnTo>
                    <a:pt x="782" y="1252"/>
                  </a:lnTo>
                  <a:lnTo>
                    <a:pt x="782" y="1252"/>
                  </a:lnTo>
                  <a:lnTo>
                    <a:pt x="781" y="1252"/>
                  </a:lnTo>
                  <a:lnTo>
                    <a:pt x="781" y="1252"/>
                  </a:lnTo>
                  <a:lnTo>
                    <a:pt x="779" y="1252"/>
                  </a:lnTo>
                  <a:lnTo>
                    <a:pt x="779" y="1252"/>
                  </a:lnTo>
                  <a:lnTo>
                    <a:pt x="778" y="1252"/>
                  </a:lnTo>
                  <a:lnTo>
                    <a:pt x="778" y="1252"/>
                  </a:lnTo>
                  <a:lnTo>
                    <a:pt x="778" y="1252"/>
                  </a:lnTo>
                  <a:lnTo>
                    <a:pt x="778" y="1252"/>
                  </a:lnTo>
                  <a:lnTo>
                    <a:pt x="778" y="1252"/>
                  </a:lnTo>
                  <a:lnTo>
                    <a:pt x="778" y="1252"/>
                  </a:lnTo>
                  <a:lnTo>
                    <a:pt x="778" y="1252"/>
                  </a:lnTo>
                  <a:lnTo>
                    <a:pt x="778" y="1252"/>
                  </a:lnTo>
                  <a:lnTo>
                    <a:pt x="777" y="1252"/>
                  </a:lnTo>
                  <a:lnTo>
                    <a:pt x="777" y="1252"/>
                  </a:lnTo>
                  <a:lnTo>
                    <a:pt x="777" y="1252"/>
                  </a:lnTo>
                  <a:lnTo>
                    <a:pt x="777" y="1252"/>
                  </a:lnTo>
                  <a:lnTo>
                    <a:pt x="777" y="1252"/>
                  </a:lnTo>
                  <a:lnTo>
                    <a:pt x="777" y="1252"/>
                  </a:lnTo>
                  <a:lnTo>
                    <a:pt x="777" y="1252"/>
                  </a:lnTo>
                  <a:lnTo>
                    <a:pt x="777" y="1253"/>
                  </a:lnTo>
                  <a:lnTo>
                    <a:pt x="768" y="1253"/>
                  </a:lnTo>
                  <a:lnTo>
                    <a:pt x="768" y="1253"/>
                  </a:lnTo>
                  <a:lnTo>
                    <a:pt x="768" y="1253"/>
                  </a:lnTo>
                  <a:lnTo>
                    <a:pt x="768" y="1256"/>
                  </a:lnTo>
                  <a:lnTo>
                    <a:pt x="768" y="1256"/>
                  </a:lnTo>
                  <a:lnTo>
                    <a:pt x="768"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3" y="1258"/>
                  </a:lnTo>
                  <a:lnTo>
                    <a:pt x="763" y="1258"/>
                  </a:lnTo>
                  <a:lnTo>
                    <a:pt x="760" y="1258"/>
                  </a:lnTo>
                  <a:lnTo>
                    <a:pt x="760" y="1258"/>
                  </a:lnTo>
                  <a:lnTo>
                    <a:pt x="759" y="1258"/>
                  </a:lnTo>
                  <a:lnTo>
                    <a:pt x="759" y="1258"/>
                  </a:lnTo>
                  <a:lnTo>
                    <a:pt x="758" y="1258"/>
                  </a:lnTo>
                  <a:lnTo>
                    <a:pt x="758" y="1258"/>
                  </a:lnTo>
                  <a:lnTo>
                    <a:pt x="757" y="1258"/>
                  </a:lnTo>
                  <a:lnTo>
                    <a:pt x="757" y="1258"/>
                  </a:lnTo>
                  <a:lnTo>
                    <a:pt x="756" y="1258"/>
                  </a:lnTo>
                  <a:lnTo>
                    <a:pt x="756" y="1258"/>
                  </a:lnTo>
                  <a:lnTo>
                    <a:pt x="756" y="1258"/>
                  </a:lnTo>
                  <a:lnTo>
                    <a:pt x="756" y="1258"/>
                  </a:lnTo>
                  <a:lnTo>
                    <a:pt x="755" y="1258"/>
                  </a:lnTo>
                  <a:lnTo>
                    <a:pt x="755" y="1258"/>
                  </a:lnTo>
                  <a:lnTo>
                    <a:pt x="754" y="1258"/>
                  </a:lnTo>
                  <a:lnTo>
                    <a:pt x="754" y="1258"/>
                  </a:lnTo>
                  <a:lnTo>
                    <a:pt x="754" y="1258"/>
                  </a:lnTo>
                  <a:lnTo>
                    <a:pt x="754" y="1258"/>
                  </a:lnTo>
                  <a:lnTo>
                    <a:pt x="754" y="1258"/>
                  </a:lnTo>
                  <a:lnTo>
                    <a:pt x="754" y="1258"/>
                  </a:lnTo>
                  <a:lnTo>
                    <a:pt x="753" y="1258"/>
                  </a:lnTo>
                  <a:lnTo>
                    <a:pt x="753" y="1258"/>
                  </a:lnTo>
                  <a:lnTo>
                    <a:pt x="753" y="1258"/>
                  </a:lnTo>
                  <a:lnTo>
                    <a:pt x="753"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9"/>
                  </a:lnTo>
                  <a:lnTo>
                    <a:pt x="752" y="1259"/>
                  </a:lnTo>
                  <a:lnTo>
                    <a:pt x="752" y="1259"/>
                  </a:lnTo>
                  <a:lnTo>
                    <a:pt x="752" y="1259"/>
                  </a:lnTo>
                  <a:lnTo>
                    <a:pt x="752" y="1259"/>
                  </a:lnTo>
                  <a:lnTo>
                    <a:pt x="752" y="1259"/>
                  </a:lnTo>
                  <a:lnTo>
                    <a:pt x="752" y="1261"/>
                  </a:lnTo>
                  <a:lnTo>
                    <a:pt x="743" y="1261"/>
                  </a:lnTo>
                  <a:lnTo>
                    <a:pt x="743" y="1261"/>
                  </a:lnTo>
                  <a:lnTo>
                    <a:pt x="737" y="1261"/>
                  </a:lnTo>
                  <a:lnTo>
                    <a:pt x="737" y="1261"/>
                  </a:lnTo>
                  <a:lnTo>
                    <a:pt x="737" y="1261"/>
                  </a:lnTo>
                  <a:lnTo>
                    <a:pt x="737" y="1261"/>
                  </a:lnTo>
                  <a:lnTo>
                    <a:pt x="737" y="1261"/>
                  </a:lnTo>
                  <a:lnTo>
                    <a:pt x="737" y="1262"/>
                  </a:lnTo>
                  <a:lnTo>
                    <a:pt x="737" y="1262"/>
                  </a:lnTo>
                  <a:lnTo>
                    <a:pt x="737" y="1262"/>
                  </a:lnTo>
                  <a:lnTo>
                    <a:pt x="736" y="1262"/>
                  </a:lnTo>
                  <a:lnTo>
                    <a:pt x="736" y="1262"/>
                  </a:lnTo>
                  <a:lnTo>
                    <a:pt x="736" y="1262"/>
                  </a:lnTo>
                  <a:lnTo>
                    <a:pt x="736" y="1264"/>
                  </a:lnTo>
                  <a:lnTo>
                    <a:pt x="736" y="1264"/>
                  </a:lnTo>
                  <a:lnTo>
                    <a:pt x="736" y="1264"/>
                  </a:lnTo>
                  <a:lnTo>
                    <a:pt x="736" y="1264"/>
                  </a:lnTo>
                  <a:lnTo>
                    <a:pt x="736" y="1265"/>
                  </a:lnTo>
                  <a:lnTo>
                    <a:pt x="736" y="1265"/>
                  </a:lnTo>
                  <a:lnTo>
                    <a:pt x="736" y="1265"/>
                  </a:lnTo>
                  <a:lnTo>
                    <a:pt x="736" y="1265"/>
                  </a:lnTo>
                  <a:lnTo>
                    <a:pt x="736" y="1265"/>
                  </a:lnTo>
                  <a:lnTo>
                    <a:pt x="732" y="1265"/>
                  </a:lnTo>
                  <a:lnTo>
                    <a:pt x="732" y="1265"/>
                  </a:lnTo>
                  <a:lnTo>
                    <a:pt x="728" y="1265"/>
                  </a:lnTo>
                  <a:lnTo>
                    <a:pt x="728" y="1266"/>
                  </a:lnTo>
                  <a:lnTo>
                    <a:pt x="726" y="1266"/>
                  </a:lnTo>
                  <a:lnTo>
                    <a:pt x="726" y="1266"/>
                  </a:lnTo>
                  <a:lnTo>
                    <a:pt x="726" y="1266"/>
                  </a:lnTo>
                  <a:lnTo>
                    <a:pt x="726" y="1266"/>
                  </a:lnTo>
                  <a:lnTo>
                    <a:pt x="726" y="1266"/>
                  </a:lnTo>
                  <a:lnTo>
                    <a:pt x="726" y="1269"/>
                  </a:lnTo>
                  <a:lnTo>
                    <a:pt x="680" y="1269"/>
                  </a:lnTo>
                  <a:lnTo>
                    <a:pt x="680" y="1269"/>
                  </a:lnTo>
                  <a:lnTo>
                    <a:pt x="680" y="1269"/>
                  </a:lnTo>
                  <a:lnTo>
                    <a:pt x="680" y="1269"/>
                  </a:lnTo>
                  <a:lnTo>
                    <a:pt x="680" y="1269"/>
                  </a:lnTo>
                  <a:lnTo>
                    <a:pt x="680" y="1270"/>
                  </a:lnTo>
                  <a:lnTo>
                    <a:pt x="680" y="1270"/>
                  </a:lnTo>
                  <a:lnTo>
                    <a:pt x="680" y="1270"/>
                  </a:lnTo>
                  <a:lnTo>
                    <a:pt x="680" y="1270"/>
                  </a:lnTo>
                  <a:lnTo>
                    <a:pt x="680" y="1270"/>
                  </a:lnTo>
                  <a:lnTo>
                    <a:pt x="680" y="1270"/>
                  </a:lnTo>
                  <a:lnTo>
                    <a:pt x="680" y="1270"/>
                  </a:lnTo>
                  <a:lnTo>
                    <a:pt x="680" y="1270"/>
                  </a:lnTo>
                  <a:lnTo>
                    <a:pt x="680" y="1271"/>
                  </a:lnTo>
                  <a:lnTo>
                    <a:pt x="680" y="1271"/>
                  </a:lnTo>
                  <a:lnTo>
                    <a:pt x="680" y="1271"/>
                  </a:lnTo>
                  <a:lnTo>
                    <a:pt x="680" y="1271"/>
                  </a:lnTo>
                  <a:lnTo>
                    <a:pt x="680" y="1271"/>
                  </a:lnTo>
                  <a:lnTo>
                    <a:pt x="679" y="1271"/>
                  </a:lnTo>
                  <a:lnTo>
                    <a:pt x="679" y="1273"/>
                  </a:lnTo>
                  <a:lnTo>
                    <a:pt x="677" y="1273"/>
                  </a:lnTo>
                  <a:lnTo>
                    <a:pt x="677" y="1273"/>
                  </a:lnTo>
                  <a:lnTo>
                    <a:pt x="677" y="1273"/>
                  </a:lnTo>
                  <a:lnTo>
                    <a:pt x="677" y="1274"/>
                  </a:lnTo>
                  <a:lnTo>
                    <a:pt x="677" y="1274"/>
                  </a:lnTo>
                  <a:lnTo>
                    <a:pt x="677" y="1275"/>
                  </a:lnTo>
                  <a:lnTo>
                    <a:pt x="677" y="1275"/>
                  </a:lnTo>
                  <a:lnTo>
                    <a:pt x="677" y="1275"/>
                  </a:lnTo>
                  <a:lnTo>
                    <a:pt x="677" y="1275"/>
                  </a:lnTo>
                  <a:lnTo>
                    <a:pt x="677" y="1275"/>
                  </a:lnTo>
                  <a:lnTo>
                    <a:pt x="677" y="1275"/>
                  </a:lnTo>
                  <a:lnTo>
                    <a:pt x="677" y="1275"/>
                  </a:lnTo>
                  <a:lnTo>
                    <a:pt x="677" y="1275"/>
                  </a:lnTo>
                  <a:lnTo>
                    <a:pt x="677" y="1275"/>
                  </a:lnTo>
                  <a:lnTo>
                    <a:pt x="677" y="1275"/>
                  </a:lnTo>
                  <a:lnTo>
                    <a:pt x="677" y="1276"/>
                  </a:lnTo>
                  <a:lnTo>
                    <a:pt x="677" y="1276"/>
                  </a:lnTo>
                  <a:lnTo>
                    <a:pt x="677" y="1276"/>
                  </a:lnTo>
                  <a:lnTo>
                    <a:pt x="677" y="1276"/>
                  </a:lnTo>
                  <a:lnTo>
                    <a:pt x="677" y="1276"/>
                  </a:lnTo>
                  <a:lnTo>
                    <a:pt x="677" y="1276"/>
                  </a:lnTo>
                  <a:lnTo>
                    <a:pt x="677" y="1276"/>
                  </a:lnTo>
                  <a:lnTo>
                    <a:pt x="675" y="1276"/>
                  </a:lnTo>
                  <a:lnTo>
                    <a:pt x="675" y="1276"/>
                  </a:lnTo>
                  <a:lnTo>
                    <a:pt x="674" y="1276"/>
                  </a:lnTo>
                  <a:lnTo>
                    <a:pt x="674" y="1276"/>
                  </a:lnTo>
                  <a:lnTo>
                    <a:pt x="674" y="1276"/>
                  </a:lnTo>
                  <a:lnTo>
                    <a:pt x="674" y="1276"/>
                  </a:lnTo>
                  <a:lnTo>
                    <a:pt x="673" y="1276"/>
                  </a:lnTo>
                  <a:lnTo>
                    <a:pt x="673" y="1276"/>
                  </a:lnTo>
                  <a:lnTo>
                    <a:pt x="673" y="1276"/>
                  </a:lnTo>
                  <a:lnTo>
                    <a:pt x="673" y="1276"/>
                  </a:lnTo>
                  <a:lnTo>
                    <a:pt x="673" y="1276"/>
                  </a:lnTo>
                  <a:lnTo>
                    <a:pt x="673" y="1276"/>
                  </a:lnTo>
                  <a:lnTo>
                    <a:pt x="673" y="1276"/>
                  </a:lnTo>
                  <a:lnTo>
                    <a:pt x="673" y="899"/>
                  </a:lnTo>
                  <a:lnTo>
                    <a:pt x="663" y="899"/>
                  </a:lnTo>
                  <a:lnTo>
                    <a:pt x="663" y="899"/>
                  </a:lnTo>
                  <a:lnTo>
                    <a:pt x="663" y="899"/>
                  </a:lnTo>
                  <a:lnTo>
                    <a:pt x="663" y="1278"/>
                  </a:lnTo>
                  <a:lnTo>
                    <a:pt x="653" y="1278"/>
                  </a:lnTo>
                  <a:lnTo>
                    <a:pt x="653" y="1278"/>
                  </a:lnTo>
                  <a:lnTo>
                    <a:pt x="651" y="1278"/>
                  </a:lnTo>
                  <a:lnTo>
                    <a:pt x="651" y="1278"/>
                  </a:lnTo>
                  <a:lnTo>
                    <a:pt x="650" y="1278"/>
                  </a:lnTo>
                  <a:lnTo>
                    <a:pt x="650" y="1278"/>
                  </a:lnTo>
                  <a:lnTo>
                    <a:pt x="649" y="1278"/>
                  </a:lnTo>
                  <a:lnTo>
                    <a:pt x="649" y="1278"/>
                  </a:lnTo>
                  <a:lnTo>
                    <a:pt x="649" y="1278"/>
                  </a:lnTo>
                  <a:lnTo>
                    <a:pt x="649" y="1278"/>
                  </a:lnTo>
                  <a:lnTo>
                    <a:pt x="649" y="1278"/>
                  </a:lnTo>
                  <a:lnTo>
                    <a:pt x="649" y="1278"/>
                  </a:lnTo>
                  <a:lnTo>
                    <a:pt x="649" y="1278"/>
                  </a:lnTo>
                  <a:lnTo>
                    <a:pt x="649" y="1278"/>
                  </a:lnTo>
                  <a:lnTo>
                    <a:pt x="649" y="1278"/>
                  </a:lnTo>
                  <a:lnTo>
                    <a:pt x="649" y="1280"/>
                  </a:lnTo>
                  <a:lnTo>
                    <a:pt x="649" y="1280"/>
                  </a:lnTo>
                  <a:lnTo>
                    <a:pt x="649" y="1280"/>
                  </a:lnTo>
                  <a:lnTo>
                    <a:pt x="649" y="1280"/>
                  </a:lnTo>
                  <a:lnTo>
                    <a:pt x="649" y="1281"/>
                  </a:lnTo>
                  <a:lnTo>
                    <a:pt x="629" y="1281"/>
                  </a:lnTo>
                  <a:lnTo>
                    <a:pt x="629" y="1281"/>
                  </a:lnTo>
                  <a:lnTo>
                    <a:pt x="616" y="1281"/>
                  </a:lnTo>
                  <a:lnTo>
                    <a:pt x="616" y="1281"/>
                  </a:lnTo>
                  <a:lnTo>
                    <a:pt x="612" y="1281"/>
                  </a:lnTo>
                  <a:lnTo>
                    <a:pt x="612" y="1281"/>
                  </a:lnTo>
                  <a:lnTo>
                    <a:pt x="610" y="1281"/>
                  </a:lnTo>
                  <a:lnTo>
                    <a:pt x="610" y="1281"/>
                  </a:lnTo>
                  <a:lnTo>
                    <a:pt x="608" y="1281"/>
                  </a:lnTo>
                  <a:lnTo>
                    <a:pt x="608" y="1281"/>
                  </a:lnTo>
                  <a:lnTo>
                    <a:pt x="607" y="1281"/>
                  </a:lnTo>
                  <a:lnTo>
                    <a:pt x="607" y="1281"/>
                  </a:lnTo>
                  <a:lnTo>
                    <a:pt x="607" y="1281"/>
                  </a:lnTo>
                  <a:lnTo>
                    <a:pt x="607" y="1281"/>
                  </a:lnTo>
                  <a:lnTo>
                    <a:pt x="607" y="1281"/>
                  </a:lnTo>
                  <a:lnTo>
                    <a:pt x="607" y="1281"/>
                  </a:lnTo>
                  <a:lnTo>
                    <a:pt x="607" y="1281"/>
                  </a:lnTo>
                  <a:lnTo>
                    <a:pt x="607" y="1281"/>
                  </a:lnTo>
                  <a:lnTo>
                    <a:pt x="606" y="1281"/>
                  </a:lnTo>
                  <a:lnTo>
                    <a:pt x="606" y="1281"/>
                  </a:lnTo>
                  <a:lnTo>
                    <a:pt x="606" y="1281"/>
                  </a:lnTo>
                  <a:lnTo>
                    <a:pt x="606" y="1281"/>
                  </a:lnTo>
                  <a:lnTo>
                    <a:pt x="606" y="1281"/>
                  </a:lnTo>
                  <a:lnTo>
                    <a:pt x="606" y="1281"/>
                  </a:lnTo>
                  <a:lnTo>
                    <a:pt x="606" y="1281"/>
                  </a:lnTo>
                  <a:lnTo>
                    <a:pt x="606" y="1281"/>
                  </a:lnTo>
                  <a:lnTo>
                    <a:pt x="606" y="1281"/>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3"/>
                  </a:lnTo>
                  <a:lnTo>
                    <a:pt x="605" y="1283"/>
                  </a:lnTo>
                  <a:lnTo>
                    <a:pt x="605" y="1284"/>
                  </a:lnTo>
                  <a:lnTo>
                    <a:pt x="605" y="1284"/>
                  </a:lnTo>
                  <a:lnTo>
                    <a:pt x="605" y="1284"/>
                  </a:lnTo>
                  <a:lnTo>
                    <a:pt x="605" y="1284"/>
                  </a:lnTo>
                  <a:lnTo>
                    <a:pt x="605" y="1285"/>
                  </a:lnTo>
                  <a:lnTo>
                    <a:pt x="602" y="1285"/>
                  </a:lnTo>
                  <a:lnTo>
                    <a:pt x="602" y="1285"/>
                  </a:lnTo>
                  <a:lnTo>
                    <a:pt x="600" y="1285"/>
                  </a:lnTo>
                  <a:lnTo>
                    <a:pt x="600"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7"/>
                  </a:lnTo>
                  <a:lnTo>
                    <a:pt x="598" y="1287"/>
                  </a:lnTo>
                  <a:lnTo>
                    <a:pt x="598" y="1287"/>
                  </a:lnTo>
                  <a:lnTo>
                    <a:pt x="597" y="1287"/>
                  </a:lnTo>
                  <a:lnTo>
                    <a:pt x="597" y="1288"/>
                  </a:lnTo>
                  <a:lnTo>
                    <a:pt x="596" y="1288"/>
                  </a:lnTo>
                  <a:lnTo>
                    <a:pt x="596" y="1288"/>
                  </a:lnTo>
                  <a:lnTo>
                    <a:pt x="595" y="1288"/>
                  </a:lnTo>
                  <a:lnTo>
                    <a:pt x="595" y="1289"/>
                  </a:lnTo>
                  <a:lnTo>
                    <a:pt x="595" y="1289"/>
                  </a:lnTo>
                  <a:lnTo>
                    <a:pt x="595" y="1289"/>
                  </a:lnTo>
                  <a:lnTo>
                    <a:pt x="594" y="1289"/>
                  </a:lnTo>
                  <a:lnTo>
                    <a:pt x="594" y="1290"/>
                  </a:lnTo>
                  <a:lnTo>
                    <a:pt x="592" y="1290"/>
                  </a:lnTo>
                  <a:lnTo>
                    <a:pt x="592" y="1290"/>
                  </a:lnTo>
                  <a:lnTo>
                    <a:pt x="591" y="1290"/>
                  </a:lnTo>
                  <a:lnTo>
                    <a:pt x="591" y="1290"/>
                  </a:lnTo>
                  <a:lnTo>
                    <a:pt x="590" y="1290"/>
                  </a:lnTo>
                  <a:lnTo>
                    <a:pt x="590" y="1290"/>
                  </a:lnTo>
                  <a:lnTo>
                    <a:pt x="589" y="1290"/>
                  </a:lnTo>
                  <a:lnTo>
                    <a:pt x="589" y="1290"/>
                  </a:lnTo>
                  <a:lnTo>
                    <a:pt x="588" y="1290"/>
                  </a:lnTo>
                  <a:lnTo>
                    <a:pt x="588" y="1290"/>
                  </a:lnTo>
                  <a:lnTo>
                    <a:pt x="588" y="1290"/>
                  </a:lnTo>
                  <a:lnTo>
                    <a:pt x="588" y="1290"/>
                  </a:lnTo>
                  <a:lnTo>
                    <a:pt x="587" y="1290"/>
                  </a:lnTo>
                  <a:lnTo>
                    <a:pt x="587" y="1290"/>
                  </a:lnTo>
                  <a:lnTo>
                    <a:pt x="587" y="1290"/>
                  </a:lnTo>
                  <a:lnTo>
                    <a:pt x="587" y="1290"/>
                  </a:lnTo>
                  <a:lnTo>
                    <a:pt x="587" y="1290"/>
                  </a:lnTo>
                  <a:lnTo>
                    <a:pt x="587"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1"/>
                  </a:lnTo>
                  <a:lnTo>
                    <a:pt x="582" y="1291"/>
                  </a:lnTo>
                  <a:lnTo>
                    <a:pt x="582" y="1291"/>
                  </a:lnTo>
                  <a:lnTo>
                    <a:pt x="582" y="1291"/>
                  </a:lnTo>
                  <a:lnTo>
                    <a:pt x="582" y="1292"/>
                  </a:lnTo>
                  <a:lnTo>
                    <a:pt x="582" y="1292"/>
                  </a:lnTo>
                  <a:lnTo>
                    <a:pt x="582" y="1292"/>
                  </a:lnTo>
                  <a:lnTo>
                    <a:pt x="582" y="1292"/>
                  </a:lnTo>
                  <a:lnTo>
                    <a:pt x="582" y="1292"/>
                  </a:lnTo>
                  <a:lnTo>
                    <a:pt x="581" y="1292"/>
                  </a:lnTo>
                  <a:lnTo>
                    <a:pt x="581" y="1292"/>
                  </a:lnTo>
                  <a:lnTo>
                    <a:pt x="580" y="1292"/>
                  </a:lnTo>
                  <a:lnTo>
                    <a:pt x="580" y="1292"/>
                  </a:lnTo>
                  <a:lnTo>
                    <a:pt x="579" y="1292"/>
                  </a:lnTo>
                  <a:lnTo>
                    <a:pt x="579" y="1292"/>
                  </a:lnTo>
                  <a:lnTo>
                    <a:pt x="576" y="1292"/>
                  </a:lnTo>
                  <a:lnTo>
                    <a:pt x="576" y="1292"/>
                  </a:lnTo>
                  <a:lnTo>
                    <a:pt x="574" y="1292"/>
                  </a:lnTo>
                  <a:lnTo>
                    <a:pt x="574"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3"/>
                  </a:lnTo>
                  <a:lnTo>
                    <a:pt x="554" y="1293"/>
                  </a:lnTo>
                  <a:lnTo>
                    <a:pt x="554" y="1293"/>
                  </a:lnTo>
                  <a:lnTo>
                    <a:pt x="554" y="1293"/>
                  </a:lnTo>
                  <a:lnTo>
                    <a:pt x="554" y="1294"/>
                  </a:lnTo>
                  <a:lnTo>
                    <a:pt x="551" y="1294"/>
                  </a:lnTo>
                  <a:lnTo>
                    <a:pt x="551" y="1294"/>
                  </a:lnTo>
                  <a:lnTo>
                    <a:pt x="550" y="1294"/>
                  </a:lnTo>
                  <a:lnTo>
                    <a:pt x="550"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7"/>
                  </a:lnTo>
                  <a:lnTo>
                    <a:pt x="548" y="1297"/>
                  </a:lnTo>
                  <a:lnTo>
                    <a:pt x="548" y="1297"/>
                  </a:lnTo>
                  <a:lnTo>
                    <a:pt x="548" y="1297"/>
                  </a:lnTo>
                  <a:lnTo>
                    <a:pt x="548" y="1298"/>
                  </a:lnTo>
                  <a:lnTo>
                    <a:pt x="538" y="1298"/>
                  </a:lnTo>
                  <a:lnTo>
                    <a:pt x="538" y="1298"/>
                  </a:lnTo>
                  <a:lnTo>
                    <a:pt x="534" y="1298"/>
                  </a:lnTo>
                  <a:lnTo>
                    <a:pt x="534" y="1298"/>
                  </a:lnTo>
                  <a:lnTo>
                    <a:pt x="533" y="1298"/>
                  </a:lnTo>
                  <a:lnTo>
                    <a:pt x="533" y="1298"/>
                  </a:lnTo>
                  <a:lnTo>
                    <a:pt x="532" y="1298"/>
                  </a:lnTo>
                  <a:lnTo>
                    <a:pt x="532" y="1298"/>
                  </a:lnTo>
                  <a:lnTo>
                    <a:pt x="532" y="1298"/>
                  </a:lnTo>
                  <a:lnTo>
                    <a:pt x="532" y="1298"/>
                  </a:lnTo>
                  <a:lnTo>
                    <a:pt x="531" y="1298"/>
                  </a:lnTo>
                  <a:lnTo>
                    <a:pt x="531" y="1298"/>
                  </a:lnTo>
                  <a:lnTo>
                    <a:pt x="531" y="1298"/>
                  </a:lnTo>
                  <a:lnTo>
                    <a:pt x="531" y="1298"/>
                  </a:lnTo>
                  <a:lnTo>
                    <a:pt x="530" y="1298"/>
                  </a:lnTo>
                  <a:lnTo>
                    <a:pt x="530" y="1298"/>
                  </a:lnTo>
                  <a:lnTo>
                    <a:pt x="530" y="1298"/>
                  </a:lnTo>
                  <a:lnTo>
                    <a:pt x="530" y="1298"/>
                  </a:lnTo>
                  <a:lnTo>
                    <a:pt x="530" y="1298"/>
                  </a:lnTo>
                  <a:lnTo>
                    <a:pt x="530" y="1298"/>
                  </a:lnTo>
                  <a:lnTo>
                    <a:pt x="530" y="1298"/>
                  </a:lnTo>
                  <a:lnTo>
                    <a:pt x="530" y="1298"/>
                  </a:lnTo>
                  <a:lnTo>
                    <a:pt x="530" y="1298"/>
                  </a:lnTo>
                  <a:lnTo>
                    <a:pt x="530" y="1299"/>
                  </a:lnTo>
                  <a:lnTo>
                    <a:pt x="529" y="1299"/>
                  </a:lnTo>
                  <a:lnTo>
                    <a:pt x="529" y="1299"/>
                  </a:lnTo>
                  <a:lnTo>
                    <a:pt x="529" y="1299"/>
                  </a:lnTo>
                  <a:lnTo>
                    <a:pt x="529" y="1300"/>
                  </a:lnTo>
                  <a:lnTo>
                    <a:pt x="528" y="1300"/>
                  </a:lnTo>
                  <a:lnTo>
                    <a:pt x="528"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2"/>
                  </a:lnTo>
                  <a:lnTo>
                    <a:pt x="526" y="1302"/>
                  </a:lnTo>
                  <a:lnTo>
                    <a:pt x="526" y="1302"/>
                  </a:lnTo>
                  <a:lnTo>
                    <a:pt x="526" y="1302"/>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899"/>
                  </a:lnTo>
                  <a:lnTo>
                    <a:pt x="525" y="899"/>
                  </a:lnTo>
                  <a:lnTo>
                    <a:pt x="525" y="899"/>
                  </a:lnTo>
                  <a:lnTo>
                    <a:pt x="525" y="899"/>
                  </a:lnTo>
                  <a:lnTo>
                    <a:pt x="525" y="899"/>
                  </a:lnTo>
                  <a:lnTo>
                    <a:pt x="522" y="899"/>
                  </a:lnTo>
                  <a:lnTo>
                    <a:pt x="522" y="1306"/>
                  </a:lnTo>
                  <a:lnTo>
                    <a:pt x="521" y="1306"/>
                  </a:lnTo>
                  <a:lnTo>
                    <a:pt x="521" y="899"/>
                  </a:lnTo>
                  <a:lnTo>
                    <a:pt x="520" y="899"/>
                  </a:lnTo>
                  <a:lnTo>
                    <a:pt x="520" y="899"/>
                  </a:lnTo>
                  <a:lnTo>
                    <a:pt x="520" y="899"/>
                  </a:lnTo>
                  <a:lnTo>
                    <a:pt x="520" y="899"/>
                  </a:lnTo>
                  <a:lnTo>
                    <a:pt x="519" y="899"/>
                  </a:lnTo>
                  <a:lnTo>
                    <a:pt x="519" y="899"/>
                  </a:lnTo>
                  <a:lnTo>
                    <a:pt x="519" y="899"/>
                  </a:lnTo>
                  <a:lnTo>
                    <a:pt x="519" y="899"/>
                  </a:lnTo>
                  <a:lnTo>
                    <a:pt x="519" y="899"/>
                  </a:lnTo>
                  <a:lnTo>
                    <a:pt x="519" y="899"/>
                  </a:lnTo>
                  <a:lnTo>
                    <a:pt x="519" y="899"/>
                  </a:lnTo>
                  <a:lnTo>
                    <a:pt x="519" y="1306"/>
                  </a:lnTo>
                  <a:lnTo>
                    <a:pt x="519" y="1306"/>
                  </a:lnTo>
                  <a:lnTo>
                    <a:pt x="519" y="899"/>
                  </a:lnTo>
                  <a:lnTo>
                    <a:pt x="519" y="899"/>
                  </a:lnTo>
                  <a:lnTo>
                    <a:pt x="519" y="899"/>
                  </a:lnTo>
                  <a:lnTo>
                    <a:pt x="519" y="899"/>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8"/>
                  </a:lnTo>
                  <a:lnTo>
                    <a:pt x="519" y="1308"/>
                  </a:lnTo>
                  <a:lnTo>
                    <a:pt x="519" y="1308"/>
                  </a:lnTo>
                  <a:lnTo>
                    <a:pt x="514" y="1308"/>
                  </a:lnTo>
                  <a:lnTo>
                    <a:pt x="514" y="1308"/>
                  </a:lnTo>
                  <a:lnTo>
                    <a:pt x="512" y="1308"/>
                  </a:lnTo>
                  <a:lnTo>
                    <a:pt x="512" y="1308"/>
                  </a:lnTo>
                  <a:lnTo>
                    <a:pt x="511" y="1308"/>
                  </a:lnTo>
                  <a:lnTo>
                    <a:pt x="511" y="1308"/>
                  </a:lnTo>
                  <a:lnTo>
                    <a:pt x="511" y="1308"/>
                  </a:lnTo>
                  <a:lnTo>
                    <a:pt x="511" y="1308"/>
                  </a:lnTo>
                  <a:lnTo>
                    <a:pt x="511" y="1308"/>
                  </a:lnTo>
                  <a:lnTo>
                    <a:pt x="511" y="1308"/>
                  </a:lnTo>
                  <a:lnTo>
                    <a:pt x="511" y="1308"/>
                  </a:lnTo>
                  <a:lnTo>
                    <a:pt x="511" y="1309"/>
                  </a:lnTo>
                  <a:lnTo>
                    <a:pt x="511" y="1309"/>
                  </a:lnTo>
                  <a:lnTo>
                    <a:pt x="511" y="1309"/>
                  </a:lnTo>
                  <a:lnTo>
                    <a:pt x="511" y="1309"/>
                  </a:lnTo>
                  <a:lnTo>
                    <a:pt x="511" y="1312"/>
                  </a:lnTo>
                  <a:lnTo>
                    <a:pt x="510" y="1312"/>
                  </a:lnTo>
                  <a:lnTo>
                    <a:pt x="510" y="1314"/>
                  </a:lnTo>
                  <a:lnTo>
                    <a:pt x="510" y="1314"/>
                  </a:lnTo>
                  <a:lnTo>
                    <a:pt x="510" y="1314"/>
                  </a:lnTo>
                  <a:lnTo>
                    <a:pt x="510" y="1314"/>
                  </a:lnTo>
                  <a:lnTo>
                    <a:pt x="510" y="1314"/>
                  </a:lnTo>
                  <a:lnTo>
                    <a:pt x="477" y="1314"/>
                  </a:lnTo>
                  <a:lnTo>
                    <a:pt x="477" y="1314"/>
                  </a:lnTo>
                  <a:lnTo>
                    <a:pt x="477" y="1314"/>
                  </a:lnTo>
                  <a:lnTo>
                    <a:pt x="477" y="1315"/>
                  </a:lnTo>
                  <a:lnTo>
                    <a:pt x="477" y="1315"/>
                  </a:lnTo>
                  <a:lnTo>
                    <a:pt x="477" y="1315"/>
                  </a:lnTo>
                  <a:lnTo>
                    <a:pt x="475" y="1315"/>
                  </a:lnTo>
                  <a:lnTo>
                    <a:pt x="475" y="1316"/>
                  </a:lnTo>
                  <a:lnTo>
                    <a:pt x="474" y="1316"/>
                  </a:lnTo>
                  <a:lnTo>
                    <a:pt x="474" y="1317"/>
                  </a:lnTo>
                  <a:lnTo>
                    <a:pt x="472" y="1317"/>
                  </a:lnTo>
                  <a:lnTo>
                    <a:pt x="472" y="1317"/>
                  </a:lnTo>
                  <a:lnTo>
                    <a:pt x="472" y="1317"/>
                  </a:lnTo>
                  <a:lnTo>
                    <a:pt x="472" y="1317"/>
                  </a:lnTo>
                  <a:lnTo>
                    <a:pt x="471" y="1317"/>
                  </a:lnTo>
                  <a:lnTo>
                    <a:pt x="471" y="1317"/>
                  </a:lnTo>
                  <a:lnTo>
                    <a:pt x="471" y="1317"/>
                  </a:lnTo>
                  <a:lnTo>
                    <a:pt x="471" y="1317"/>
                  </a:lnTo>
                  <a:lnTo>
                    <a:pt x="471" y="1317"/>
                  </a:lnTo>
                  <a:lnTo>
                    <a:pt x="471" y="1317"/>
                  </a:lnTo>
                  <a:lnTo>
                    <a:pt x="471" y="1317"/>
                  </a:lnTo>
                  <a:lnTo>
                    <a:pt x="471" y="1317"/>
                  </a:lnTo>
                  <a:lnTo>
                    <a:pt x="470" y="1317"/>
                  </a:lnTo>
                  <a:lnTo>
                    <a:pt x="470" y="1317"/>
                  </a:lnTo>
                  <a:lnTo>
                    <a:pt x="470" y="1317"/>
                  </a:lnTo>
                  <a:lnTo>
                    <a:pt x="470" y="1317"/>
                  </a:lnTo>
                  <a:lnTo>
                    <a:pt x="470" y="1317"/>
                  </a:lnTo>
                  <a:lnTo>
                    <a:pt x="470" y="1318"/>
                  </a:lnTo>
                  <a:lnTo>
                    <a:pt x="464" y="1318"/>
                  </a:lnTo>
                  <a:lnTo>
                    <a:pt x="464" y="1318"/>
                  </a:lnTo>
                  <a:lnTo>
                    <a:pt x="463" y="1318"/>
                  </a:lnTo>
                  <a:lnTo>
                    <a:pt x="463" y="1318"/>
                  </a:lnTo>
                  <a:lnTo>
                    <a:pt x="462" y="1318"/>
                  </a:lnTo>
                  <a:lnTo>
                    <a:pt x="462" y="1318"/>
                  </a:lnTo>
                  <a:lnTo>
                    <a:pt x="461" y="1318"/>
                  </a:lnTo>
                  <a:lnTo>
                    <a:pt x="461" y="1318"/>
                  </a:lnTo>
                  <a:lnTo>
                    <a:pt x="460" y="1318"/>
                  </a:lnTo>
                  <a:lnTo>
                    <a:pt x="460" y="1318"/>
                  </a:lnTo>
                  <a:lnTo>
                    <a:pt x="460" y="1318"/>
                  </a:lnTo>
                  <a:lnTo>
                    <a:pt x="460" y="1318"/>
                  </a:lnTo>
                  <a:lnTo>
                    <a:pt x="459" y="1318"/>
                  </a:lnTo>
                  <a:lnTo>
                    <a:pt x="459"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22"/>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6"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5"/>
                  </a:lnTo>
                  <a:lnTo>
                    <a:pt x="451" y="1325"/>
                  </a:lnTo>
                  <a:lnTo>
                    <a:pt x="451" y="1325"/>
                  </a:lnTo>
                  <a:lnTo>
                    <a:pt x="450" y="1325"/>
                  </a:lnTo>
                  <a:lnTo>
                    <a:pt x="450" y="1325"/>
                  </a:lnTo>
                  <a:lnTo>
                    <a:pt x="449" y="1325"/>
                  </a:lnTo>
                  <a:lnTo>
                    <a:pt x="449"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7" y="1325"/>
                  </a:lnTo>
                  <a:lnTo>
                    <a:pt x="447" y="1325"/>
                  </a:lnTo>
                  <a:lnTo>
                    <a:pt x="447" y="1325"/>
                  </a:lnTo>
                  <a:lnTo>
                    <a:pt x="447" y="1327"/>
                  </a:lnTo>
                  <a:lnTo>
                    <a:pt x="439" y="1327"/>
                  </a:lnTo>
                  <a:lnTo>
                    <a:pt x="439" y="1327"/>
                  </a:lnTo>
                  <a:lnTo>
                    <a:pt x="436" y="1327"/>
                  </a:lnTo>
                  <a:lnTo>
                    <a:pt x="436" y="1327"/>
                  </a:lnTo>
                  <a:lnTo>
                    <a:pt x="433" y="1327"/>
                  </a:lnTo>
                  <a:lnTo>
                    <a:pt x="433" y="1327"/>
                  </a:lnTo>
                  <a:lnTo>
                    <a:pt x="431" y="1327"/>
                  </a:lnTo>
                  <a:lnTo>
                    <a:pt x="431"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9"/>
                  </a:lnTo>
                  <a:lnTo>
                    <a:pt x="430" y="1329"/>
                  </a:lnTo>
                  <a:lnTo>
                    <a:pt x="430" y="1330"/>
                  </a:lnTo>
                  <a:lnTo>
                    <a:pt x="430" y="1330"/>
                  </a:lnTo>
                  <a:lnTo>
                    <a:pt x="430" y="1330"/>
                  </a:lnTo>
                  <a:lnTo>
                    <a:pt x="430" y="1330"/>
                  </a:lnTo>
                  <a:lnTo>
                    <a:pt x="430" y="1331"/>
                  </a:lnTo>
                  <a:lnTo>
                    <a:pt x="430" y="1331"/>
                  </a:lnTo>
                  <a:lnTo>
                    <a:pt x="430" y="1331"/>
                  </a:lnTo>
                  <a:lnTo>
                    <a:pt x="424" y="1331"/>
                  </a:lnTo>
                  <a:lnTo>
                    <a:pt x="424" y="1331"/>
                  </a:lnTo>
                  <a:lnTo>
                    <a:pt x="418" y="1331"/>
                  </a:lnTo>
                  <a:lnTo>
                    <a:pt x="418" y="1331"/>
                  </a:lnTo>
                  <a:lnTo>
                    <a:pt x="415" y="1331"/>
                  </a:lnTo>
                  <a:lnTo>
                    <a:pt x="415" y="1331"/>
                  </a:lnTo>
                  <a:lnTo>
                    <a:pt x="413" y="1331"/>
                  </a:lnTo>
                  <a:lnTo>
                    <a:pt x="413" y="1331"/>
                  </a:lnTo>
                  <a:lnTo>
                    <a:pt x="412" y="1331"/>
                  </a:lnTo>
                  <a:lnTo>
                    <a:pt x="412" y="1331"/>
                  </a:lnTo>
                  <a:lnTo>
                    <a:pt x="410" y="1331"/>
                  </a:lnTo>
                  <a:lnTo>
                    <a:pt x="410" y="1331"/>
                  </a:lnTo>
                  <a:lnTo>
                    <a:pt x="409" y="1331"/>
                  </a:lnTo>
                  <a:lnTo>
                    <a:pt x="409" y="1331"/>
                  </a:lnTo>
                  <a:lnTo>
                    <a:pt x="407" y="1331"/>
                  </a:lnTo>
                  <a:lnTo>
                    <a:pt x="407" y="1331"/>
                  </a:lnTo>
                  <a:lnTo>
                    <a:pt x="406" y="1331"/>
                  </a:lnTo>
                  <a:lnTo>
                    <a:pt x="406" y="1331"/>
                  </a:lnTo>
                  <a:lnTo>
                    <a:pt x="405" y="1331"/>
                  </a:lnTo>
                  <a:lnTo>
                    <a:pt x="405" y="1331"/>
                  </a:lnTo>
                  <a:lnTo>
                    <a:pt x="405" y="1331"/>
                  </a:lnTo>
                  <a:lnTo>
                    <a:pt x="405" y="1331"/>
                  </a:lnTo>
                  <a:lnTo>
                    <a:pt x="405" y="1331"/>
                  </a:lnTo>
                  <a:lnTo>
                    <a:pt x="405" y="1331"/>
                  </a:lnTo>
                  <a:lnTo>
                    <a:pt x="404" y="1331"/>
                  </a:lnTo>
                  <a:lnTo>
                    <a:pt x="404" y="1331"/>
                  </a:lnTo>
                  <a:lnTo>
                    <a:pt x="403" y="1331"/>
                  </a:lnTo>
                  <a:lnTo>
                    <a:pt x="403"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2"/>
                  </a:lnTo>
                  <a:lnTo>
                    <a:pt x="400" y="1332"/>
                  </a:lnTo>
                  <a:lnTo>
                    <a:pt x="400" y="1332"/>
                  </a:lnTo>
                  <a:lnTo>
                    <a:pt x="400" y="1332"/>
                  </a:lnTo>
                  <a:lnTo>
                    <a:pt x="400" y="1332"/>
                  </a:lnTo>
                  <a:lnTo>
                    <a:pt x="400" y="1332"/>
                  </a:lnTo>
                  <a:lnTo>
                    <a:pt x="400" y="1333"/>
                  </a:lnTo>
                  <a:lnTo>
                    <a:pt x="399" y="1333"/>
                  </a:lnTo>
                  <a:lnTo>
                    <a:pt x="399" y="1333"/>
                  </a:lnTo>
                  <a:lnTo>
                    <a:pt x="399" y="1333"/>
                  </a:lnTo>
                  <a:lnTo>
                    <a:pt x="399" y="1333"/>
                  </a:lnTo>
                  <a:lnTo>
                    <a:pt x="399" y="1333"/>
                  </a:lnTo>
                  <a:lnTo>
                    <a:pt x="399" y="1334"/>
                  </a:lnTo>
                  <a:lnTo>
                    <a:pt x="398" y="1334"/>
                  </a:lnTo>
                  <a:lnTo>
                    <a:pt x="398" y="1334"/>
                  </a:lnTo>
                  <a:lnTo>
                    <a:pt x="398" y="1334"/>
                  </a:lnTo>
                  <a:lnTo>
                    <a:pt x="398" y="1334"/>
                  </a:lnTo>
                  <a:lnTo>
                    <a:pt x="398" y="1334"/>
                  </a:lnTo>
                  <a:lnTo>
                    <a:pt x="398" y="1335"/>
                  </a:lnTo>
                  <a:lnTo>
                    <a:pt x="398" y="1335"/>
                  </a:lnTo>
                  <a:lnTo>
                    <a:pt x="398" y="1335"/>
                  </a:lnTo>
                  <a:lnTo>
                    <a:pt x="398" y="1335"/>
                  </a:lnTo>
                  <a:lnTo>
                    <a:pt x="398" y="1336"/>
                  </a:lnTo>
                  <a:lnTo>
                    <a:pt x="398" y="1336"/>
                  </a:lnTo>
                  <a:lnTo>
                    <a:pt x="398" y="1336"/>
                  </a:lnTo>
                  <a:lnTo>
                    <a:pt x="398" y="1336"/>
                  </a:lnTo>
                  <a:lnTo>
                    <a:pt x="398" y="1336"/>
                  </a:lnTo>
                  <a:lnTo>
                    <a:pt x="398" y="1336"/>
                  </a:lnTo>
                  <a:lnTo>
                    <a:pt x="398" y="1336"/>
                  </a:lnTo>
                  <a:lnTo>
                    <a:pt x="398" y="1336"/>
                  </a:lnTo>
                  <a:lnTo>
                    <a:pt x="398" y="1336"/>
                  </a:lnTo>
                  <a:lnTo>
                    <a:pt x="387" y="1336"/>
                  </a:lnTo>
                  <a:lnTo>
                    <a:pt x="387" y="1336"/>
                  </a:lnTo>
                  <a:lnTo>
                    <a:pt x="384" y="1336"/>
                  </a:lnTo>
                  <a:lnTo>
                    <a:pt x="384" y="1336"/>
                  </a:lnTo>
                  <a:lnTo>
                    <a:pt x="383" y="1336"/>
                  </a:lnTo>
                  <a:lnTo>
                    <a:pt x="383" y="1336"/>
                  </a:lnTo>
                  <a:lnTo>
                    <a:pt x="383" y="1336"/>
                  </a:lnTo>
                  <a:lnTo>
                    <a:pt x="383" y="1337"/>
                  </a:lnTo>
                  <a:lnTo>
                    <a:pt x="383" y="1337"/>
                  </a:lnTo>
                  <a:lnTo>
                    <a:pt x="383" y="1341"/>
                  </a:lnTo>
                  <a:lnTo>
                    <a:pt x="383" y="1341"/>
                  </a:lnTo>
                  <a:lnTo>
                    <a:pt x="383" y="1341"/>
                  </a:lnTo>
                  <a:lnTo>
                    <a:pt x="383" y="1341"/>
                  </a:lnTo>
                  <a:lnTo>
                    <a:pt x="383" y="1342"/>
                  </a:lnTo>
                  <a:lnTo>
                    <a:pt x="383" y="1342"/>
                  </a:lnTo>
                  <a:lnTo>
                    <a:pt x="383" y="1342"/>
                  </a:lnTo>
                  <a:lnTo>
                    <a:pt x="383" y="1342"/>
                  </a:lnTo>
                  <a:lnTo>
                    <a:pt x="383" y="1342"/>
                  </a:lnTo>
                  <a:lnTo>
                    <a:pt x="383" y="1342"/>
                  </a:lnTo>
                  <a:lnTo>
                    <a:pt x="383" y="1342"/>
                  </a:lnTo>
                  <a:lnTo>
                    <a:pt x="382" y="1342"/>
                  </a:lnTo>
                  <a:lnTo>
                    <a:pt x="382" y="1342"/>
                  </a:lnTo>
                  <a:lnTo>
                    <a:pt x="382" y="1342"/>
                  </a:lnTo>
                  <a:lnTo>
                    <a:pt x="382" y="1342"/>
                  </a:lnTo>
                  <a:lnTo>
                    <a:pt x="382" y="1342"/>
                  </a:lnTo>
                  <a:lnTo>
                    <a:pt x="382" y="1347"/>
                  </a:lnTo>
                  <a:lnTo>
                    <a:pt x="382" y="1347"/>
                  </a:lnTo>
                  <a:lnTo>
                    <a:pt x="382" y="1347"/>
                  </a:lnTo>
                  <a:lnTo>
                    <a:pt x="382" y="1347"/>
                  </a:lnTo>
                  <a:lnTo>
                    <a:pt x="382" y="1348"/>
                  </a:lnTo>
                  <a:lnTo>
                    <a:pt x="382" y="1348"/>
                  </a:lnTo>
                  <a:lnTo>
                    <a:pt x="382" y="1348"/>
                  </a:lnTo>
                  <a:lnTo>
                    <a:pt x="382" y="1348"/>
                  </a:lnTo>
                  <a:lnTo>
                    <a:pt x="382" y="899"/>
                  </a:lnTo>
                  <a:lnTo>
                    <a:pt x="381" y="899"/>
                  </a:lnTo>
                  <a:lnTo>
                    <a:pt x="381" y="1349"/>
                  </a:lnTo>
                  <a:lnTo>
                    <a:pt x="380" y="1349"/>
                  </a:lnTo>
                  <a:lnTo>
                    <a:pt x="380" y="1349"/>
                  </a:lnTo>
                  <a:lnTo>
                    <a:pt x="379" y="1349"/>
                  </a:lnTo>
                  <a:lnTo>
                    <a:pt x="379" y="899"/>
                  </a:lnTo>
                  <a:lnTo>
                    <a:pt x="378" y="899"/>
                  </a:lnTo>
                  <a:lnTo>
                    <a:pt x="378" y="899"/>
                  </a:lnTo>
                  <a:lnTo>
                    <a:pt x="378" y="899"/>
                  </a:lnTo>
                  <a:lnTo>
                    <a:pt x="378" y="1349"/>
                  </a:lnTo>
                  <a:lnTo>
                    <a:pt x="378" y="1349"/>
                  </a:lnTo>
                  <a:lnTo>
                    <a:pt x="378" y="1349"/>
                  </a:lnTo>
                  <a:lnTo>
                    <a:pt x="378" y="1349"/>
                  </a:lnTo>
                  <a:lnTo>
                    <a:pt x="378" y="1349"/>
                  </a:lnTo>
                  <a:lnTo>
                    <a:pt x="377" y="1349"/>
                  </a:lnTo>
                  <a:lnTo>
                    <a:pt x="377" y="1349"/>
                  </a:lnTo>
                  <a:lnTo>
                    <a:pt x="377" y="1349"/>
                  </a:lnTo>
                  <a:lnTo>
                    <a:pt x="377" y="1349"/>
                  </a:lnTo>
                  <a:lnTo>
                    <a:pt x="377" y="1349"/>
                  </a:lnTo>
                  <a:lnTo>
                    <a:pt x="377" y="899"/>
                  </a:lnTo>
                  <a:lnTo>
                    <a:pt x="377" y="899"/>
                  </a:lnTo>
                  <a:lnTo>
                    <a:pt x="377" y="899"/>
                  </a:lnTo>
                  <a:lnTo>
                    <a:pt x="377" y="899"/>
                  </a:lnTo>
                  <a:lnTo>
                    <a:pt x="377" y="1349"/>
                  </a:lnTo>
                  <a:lnTo>
                    <a:pt x="377" y="1349"/>
                  </a:lnTo>
                  <a:lnTo>
                    <a:pt x="377" y="1349"/>
                  </a:lnTo>
                  <a:lnTo>
                    <a:pt x="377" y="1349"/>
                  </a:lnTo>
                  <a:lnTo>
                    <a:pt x="377" y="899"/>
                  </a:lnTo>
                  <a:lnTo>
                    <a:pt x="377" y="899"/>
                  </a:lnTo>
                  <a:lnTo>
                    <a:pt x="377" y="1349"/>
                  </a:lnTo>
                  <a:lnTo>
                    <a:pt x="377" y="1349"/>
                  </a:lnTo>
                  <a:lnTo>
                    <a:pt x="377" y="1349"/>
                  </a:lnTo>
                  <a:lnTo>
                    <a:pt x="377" y="1349"/>
                  </a:lnTo>
                  <a:lnTo>
                    <a:pt x="377" y="1349"/>
                  </a:lnTo>
                  <a:lnTo>
                    <a:pt x="377" y="1349"/>
                  </a:lnTo>
                  <a:lnTo>
                    <a:pt x="377" y="1349"/>
                  </a:lnTo>
                  <a:lnTo>
                    <a:pt x="377" y="1349"/>
                  </a:lnTo>
                  <a:lnTo>
                    <a:pt x="377" y="1351"/>
                  </a:lnTo>
                  <a:lnTo>
                    <a:pt x="358" y="1351"/>
                  </a:lnTo>
                  <a:lnTo>
                    <a:pt x="358" y="1351"/>
                  </a:lnTo>
                  <a:lnTo>
                    <a:pt x="354" y="1351"/>
                  </a:lnTo>
                  <a:lnTo>
                    <a:pt x="354" y="1351"/>
                  </a:lnTo>
                  <a:lnTo>
                    <a:pt x="352" y="1351"/>
                  </a:lnTo>
                  <a:lnTo>
                    <a:pt x="352" y="1351"/>
                  </a:lnTo>
                  <a:lnTo>
                    <a:pt x="352" y="1351"/>
                  </a:lnTo>
                  <a:lnTo>
                    <a:pt x="352"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3"/>
                  </a:lnTo>
                  <a:lnTo>
                    <a:pt x="351" y="1353"/>
                  </a:lnTo>
                  <a:lnTo>
                    <a:pt x="351" y="1353"/>
                  </a:lnTo>
                  <a:lnTo>
                    <a:pt x="350" y="1353"/>
                  </a:lnTo>
                  <a:lnTo>
                    <a:pt x="350" y="1353"/>
                  </a:lnTo>
                  <a:lnTo>
                    <a:pt x="350" y="1353"/>
                  </a:lnTo>
                  <a:lnTo>
                    <a:pt x="350" y="1353"/>
                  </a:lnTo>
                  <a:lnTo>
                    <a:pt x="350" y="1353"/>
                  </a:lnTo>
                  <a:lnTo>
                    <a:pt x="350" y="899"/>
                  </a:lnTo>
                  <a:lnTo>
                    <a:pt x="348" y="899"/>
                  </a:lnTo>
                  <a:lnTo>
                    <a:pt x="348" y="899"/>
                  </a:lnTo>
                  <a:lnTo>
                    <a:pt x="347" y="899"/>
                  </a:lnTo>
                  <a:lnTo>
                    <a:pt x="347" y="899"/>
                  </a:lnTo>
                  <a:lnTo>
                    <a:pt x="347" y="899"/>
                  </a:lnTo>
                  <a:lnTo>
                    <a:pt x="347" y="899"/>
                  </a:lnTo>
                  <a:lnTo>
                    <a:pt x="346" y="899"/>
                  </a:lnTo>
                  <a:lnTo>
                    <a:pt x="346" y="899"/>
                  </a:lnTo>
                  <a:lnTo>
                    <a:pt x="346" y="899"/>
                  </a:lnTo>
                  <a:lnTo>
                    <a:pt x="346" y="899"/>
                  </a:lnTo>
                  <a:lnTo>
                    <a:pt x="346" y="899"/>
                  </a:lnTo>
                  <a:lnTo>
                    <a:pt x="346"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5" y="899"/>
                  </a:lnTo>
                  <a:lnTo>
                    <a:pt x="344" y="899"/>
                  </a:lnTo>
                  <a:lnTo>
                    <a:pt x="344" y="899"/>
                  </a:lnTo>
                  <a:lnTo>
                    <a:pt x="344" y="899"/>
                  </a:lnTo>
                  <a:lnTo>
                    <a:pt x="344" y="899"/>
                  </a:lnTo>
                  <a:lnTo>
                    <a:pt x="344" y="89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9"/>
                  </a:lnTo>
                  <a:lnTo>
                    <a:pt x="344" y="1359"/>
                  </a:lnTo>
                  <a:lnTo>
                    <a:pt x="344"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60"/>
                  </a:lnTo>
                  <a:lnTo>
                    <a:pt x="342" y="1360"/>
                  </a:lnTo>
                  <a:lnTo>
                    <a:pt x="342" y="1360"/>
                  </a:lnTo>
                  <a:lnTo>
                    <a:pt x="342" y="1360"/>
                  </a:lnTo>
                  <a:lnTo>
                    <a:pt x="342" y="1360"/>
                  </a:lnTo>
                  <a:lnTo>
                    <a:pt x="342" y="1360"/>
                  </a:lnTo>
                  <a:lnTo>
                    <a:pt x="342" y="1362"/>
                  </a:lnTo>
                  <a:lnTo>
                    <a:pt x="342" y="1362"/>
                  </a:lnTo>
                  <a:lnTo>
                    <a:pt x="342" y="1362"/>
                  </a:lnTo>
                  <a:lnTo>
                    <a:pt x="342" y="1362"/>
                  </a:lnTo>
                  <a:lnTo>
                    <a:pt x="342" y="1362"/>
                  </a:lnTo>
                  <a:lnTo>
                    <a:pt x="342" y="1362"/>
                  </a:lnTo>
                  <a:lnTo>
                    <a:pt x="342" y="1363"/>
                  </a:lnTo>
                  <a:lnTo>
                    <a:pt x="342" y="1363"/>
                  </a:lnTo>
                  <a:lnTo>
                    <a:pt x="342" y="1363"/>
                  </a:lnTo>
                  <a:lnTo>
                    <a:pt x="341" y="1363"/>
                  </a:lnTo>
                  <a:lnTo>
                    <a:pt x="341" y="1363"/>
                  </a:lnTo>
                  <a:lnTo>
                    <a:pt x="340" y="1363"/>
                  </a:lnTo>
                  <a:lnTo>
                    <a:pt x="340" y="1363"/>
                  </a:lnTo>
                  <a:lnTo>
                    <a:pt x="339" y="1363"/>
                  </a:lnTo>
                  <a:lnTo>
                    <a:pt x="339" y="1363"/>
                  </a:lnTo>
                  <a:lnTo>
                    <a:pt x="339" y="1363"/>
                  </a:lnTo>
                  <a:lnTo>
                    <a:pt x="339" y="1363"/>
                  </a:lnTo>
                  <a:lnTo>
                    <a:pt x="339" y="1363"/>
                  </a:lnTo>
                  <a:lnTo>
                    <a:pt x="339" y="1363"/>
                  </a:lnTo>
                  <a:lnTo>
                    <a:pt x="339" y="1363"/>
                  </a:lnTo>
                  <a:lnTo>
                    <a:pt x="339" y="1363"/>
                  </a:lnTo>
                  <a:lnTo>
                    <a:pt x="339" y="1363"/>
                  </a:lnTo>
                  <a:lnTo>
                    <a:pt x="339"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4"/>
                  </a:lnTo>
                  <a:lnTo>
                    <a:pt x="338" y="1364"/>
                  </a:lnTo>
                  <a:lnTo>
                    <a:pt x="338" y="1364"/>
                  </a:lnTo>
                  <a:lnTo>
                    <a:pt x="337" y="1364"/>
                  </a:lnTo>
                  <a:lnTo>
                    <a:pt x="337" y="1364"/>
                  </a:lnTo>
                  <a:lnTo>
                    <a:pt x="337" y="1364"/>
                  </a:lnTo>
                  <a:lnTo>
                    <a:pt x="337" y="1364"/>
                  </a:lnTo>
                  <a:lnTo>
                    <a:pt x="337" y="1364"/>
                  </a:lnTo>
                  <a:lnTo>
                    <a:pt x="337" y="1364"/>
                  </a:lnTo>
                  <a:lnTo>
                    <a:pt x="337" y="1364"/>
                  </a:lnTo>
                  <a:lnTo>
                    <a:pt x="337"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5"/>
                  </a:lnTo>
                  <a:lnTo>
                    <a:pt x="335" y="1365"/>
                  </a:lnTo>
                  <a:lnTo>
                    <a:pt x="335" y="1365"/>
                  </a:lnTo>
                  <a:lnTo>
                    <a:pt x="335" y="1365"/>
                  </a:lnTo>
                  <a:lnTo>
                    <a:pt x="335" y="1365"/>
                  </a:lnTo>
                  <a:lnTo>
                    <a:pt x="335" y="1365"/>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7"/>
                  </a:lnTo>
                  <a:lnTo>
                    <a:pt x="333" y="1367"/>
                  </a:lnTo>
                  <a:lnTo>
                    <a:pt x="333" y="1367"/>
                  </a:lnTo>
                  <a:lnTo>
                    <a:pt x="332" y="1367"/>
                  </a:lnTo>
                  <a:lnTo>
                    <a:pt x="332" y="1367"/>
                  </a:lnTo>
                  <a:lnTo>
                    <a:pt x="331" y="1367"/>
                  </a:lnTo>
                  <a:lnTo>
                    <a:pt x="331" y="1367"/>
                  </a:lnTo>
                  <a:lnTo>
                    <a:pt x="330" y="1367"/>
                  </a:lnTo>
                  <a:lnTo>
                    <a:pt x="330" y="1367"/>
                  </a:lnTo>
                  <a:lnTo>
                    <a:pt x="329" y="1367"/>
                  </a:lnTo>
                  <a:lnTo>
                    <a:pt x="329"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8"/>
                  </a:lnTo>
                  <a:lnTo>
                    <a:pt x="328" y="1368"/>
                  </a:lnTo>
                  <a:lnTo>
                    <a:pt x="328"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1"/>
                  </a:lnTo>
                  <a:lnTo>
                    <a:pt x="322" y="1371"/>
                  </a:lnTo>
                  <a:lnTo>
                    <a:pt x="322" y="1371"/>
                  </a:lnTo>
                  <a:lnTo>
                    <a:pt x="322" y="1371"/>
                  </a:lnTo>
                  <a:lnTo>
                    <a:pt x="322" y="1371"/>
                  </a:lnTo>
                  <a:lnTo>
                    <a:pt x="322" y="1371"/>
                  </a:lnTo>
                  <a:lnTo>
                    <a:pt x="322" y="1371"/>
                  </a:lnTo>
                  <a:lnTo>
                    <a:pt x="322" y="1371"/>
                  </a:lnTo>
                  <a:lnTo>
                    <a:pt x="322" y="1372"/>
                  </a:lnTo>
                  <a:lnTo>
                    <a:pt x="310" y="1372"/>
                  </a:lnTo>
                  <a:lnTo>
                    <a:pt x="310" y="1374"/>
                  </a:lnTo>
                  <a:lnTo>
                    <a:pt x="309" y="1374"/>
                  </a:lnTo>
                  <a:lnTo>
                    <a:pt x="309" y="1378"/>
                  </a:lnTo>
                  <a:lnTo>
                    <a:pt x="309" y="1378"/>
                  </a:lnTo>
                  <a:lnTo>
                    <a:pt x="309" y="1380"/>
                  </a:lnTo>
                  <a:lnTo>
                    <a:pt x="309" y="1380"/>
                  </a:lnTo>
                  <a:lnTo>
                    <a:pt x="309" y="1380"/>
                  </a:lnTo>
                  <a:lnTo>
                    <a:pt x="309" y="1380"/>
                  </a:lnTo>
                  <a:lnTo>
                    <a:pt x="309" y="1380"/>
                  </a:lnTo>
                  <a:lnTo>
                    <a:pt x="309" y="1380"/>
                  </a:lnTo>
                  <a:lnTo>
                    <a:pt x="309" y="1383"/>
                  </a:lnTo>
                  <a:lnTo>
                    <a:pt x="308" y="1383"/>
                  </a:lnTo>
                  <a:lnTo>
                    <a:pt x="308" y="1383"/>
                  </a:lnTo>
                  <a:lnTo>
                    <a:pt x="307" y="1383"/>
                  </a:lnTo>
                  <a:lnTo>
                    <a:pt x="307" y="1383"/>
                  </a:lnTo>
                  <a:lnTo>
                    <a:pt x="307" y="1383"/>
                  </a:lnTo>
                  <a:lnTo>
                    <a:pt x="307" y="1385"/>
                  </a:lnTo>
                  <a:lnTo>
                    <a:pt x="301" y="1385"/>
                  </a:lnTo>
                  <a:lnTo>
                    <a:pt x="301" y="1385"/>
                  </a:lnTo>
                  <a:lnTo>
                    <a:pt x="299" y="1385"/>
                  </a:lnTo>
                  <a:lnTo>
                    <a:pt x="299" y="1385"/>
                  </a:lnTo>
                  <a:lnTo>
                    <a:pt x="297" y="1385"/>
                  </a:lnTo>
                  <a:lnTo>
                    <a:pt x="297" y="1385"/>
                  </a:lnTo>
                  <a:lnTo>
                    <a:pt x="296" y="1385"/>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899"/>
                  </a:lnTo>
                  <a:lnTo>
                    <a:pt x="290" y="899"/>
                  </a:lnTo>
                  <a:lnTo>
                    <a:pt x="290" y="899"/>
                  </a:lnTo>
                  <a:lnTo>
                    <a:pt x="289" y="899"/>
                  </a:lnTo>
                  <a:lnTo>
                    <a:pt x="289" y="899"/>
                  </a:lnTo>
                  <a:lnTo>
                    <a:pt x="288" y="899"/>
                  </a:lnTo>
                  <a:lnTo>
                    <a:pt x="288" y="899"/>
                  </a:lnTo>
                  <a:lnTo>
                    <a:pt x="288" y="899"/>
                  </a:lnTo>
                  <a:lnTo>
                    <a:pt x="288" y="1389"/>
                  </a:lnTo>
                  <a:lnTo>
                    <a:pt x="288" y="1389"/>
                  </a:lnTo>
                  <a:lnTo>
                    <a:pt x="288" y="1389"/>
                  </a:lnTo>
                  <a:lnTo>
                    <a:pt x="288" y="1389"/>
                  </a:lnTo>
                  <a:lnTo>
                    <a:pt x="288" y="899"/>
                  </a:lnTo>
                  <a:lnTo>
                    <a:pt x="288" y="899"/>
                  </a:lnTo>
                  <a:lnTo>
                    <a:pt x="288" y="1396"/>
                  </a:lnTo>
                  <a:lnTo>
                    <a:pt x="286" y="1396"/>
                  </a:lnTo>
                  <a:lnTo>
                    <a:pt x="286" y="1397"/>
                  </a:lnTo>
                  <a:lnTo>
                    <a:pt x="280" y="1397"/>
                  </a:lnTo>
                  <a:lnTo>
                    <a:pt x="280" y="1397"/>
                  </a:lnTo>
                  <a:lnTo>
                    <a:pt x="274" y="1397"/>
                  </a:lnTo>
                  <a:lnTo>
                    <a:pt x="274" y="1397"/>
                  </a:lnTo>
                  <a:lnTo>
                    <a:pt x="268" y="1397"/>
                  </a:lnTo>
                  <a:lnTo>
                    <a:pt x="268" y="1400"/>
                  </a:lnTo>
                  <a:lnTo>
                    <a:pt x="266" y="1400"/>
                  </a:lnTo>
                  <a:lnTo>
                    <a:pt x="266" y="1400"/>
                  </a:lnTo>
                  <a:lnTo>
                    <a:pt x="266" y="1400"/>
                  </a:lnTo>
                  <a:lnTo>
                    <a:pt x="266" y="1400"/>
                  </a:lnTo>
                  <a:lnTo>
                    <a:pt x="266" y="1400"/>
                  </a:lnTo>
                  <a:lnTo>
                    <a:pt x="266" y="1401"/>
                  </a:lnTo>
                  <a:lnTo>
                    <a:pt x="266" y="1401"/>
                  </a:lnTo>
                  <a:lnTo>
                    <a:pt x="266" y="1401"/>
                  </a:lnTo>
                  <a:lnTo>
                    <a:pt x="266" y="1401"/>
                  </a:lnTo>
                  <a:lnTo>
                    <a:pt x="266" y="1404"/>
                  </a:lnTo>
                  <a:lnTo>
                    <a:pt x="247" y="1404"/>
                  </a:lnTo>
                  <a:lnTo>
                    <a:pt x="247" y="1404"/>
                  </a:lnTo>
                  <a:lnTo>
                    <a:pt x="247" y="1404"/>
                  </a:lnTo>
                  <a:lnTo>
                    <a:pt x="247" y="899"/>
                  </a:lnTo>
                  <a:lnTo>
                    <a:pt x="247" y="899"/>
                  </a:lnTo>
                  <a:lnTo>
                    <a:pt x="247" y="1404"/>
                  </a:lnTo>
                  <a:lnTo>
                    <a:pt x="247" y="1404"/>
                  </a:lnTo>
                  <a:lnTo>
                    <a:pt x="247" y="1404"/>
                  </a:lnTo>
                  <a:lnTo>
                    <a:pt x="247" y="1404"/>
                  </a:lnTo>
                  <a:lnTo>
                    <a:pt x="247" y="1404"/>
                  </a:lnTo>
                  <a:lnTo>
                    <a:pt x="247" y="1404"/>
                  </a:lnTo>
                  <a:lnTo>
                    <a:pt x="247" y="1405"/>
                  </a:lnTo>
                  <a:lnTo>
                    <a:pt x="247" y="1405"/>
                  </a:lnTo>
                  <a:lnTo>
                    <a:pt x="247" y="1406"/>
                  </a:lnTo>
                  <a:lnTo>
                    <a:pt x="243" y="1406"/>
                  </a:lnTo>
                  <a:lnTo>
                    <a:pt x="243" y="1406"/>
                  </a:lnTo>
                  <a:lnTo>
                    <a:pt x="241" y="1406"/>
                  </a:lnTo>
                  <a:lnTo>
                    <a:pt x="241" y="1406"/>
                  </a:lnTo>
                  <a:lnTo>
                    <a:pt x="240" y="1406"/>
                  </a:lnTo>
                  <a:lnTo>
                    <a:pt x="240" y="1406"/>
                  </a:lnTo>
                  <a:lnTo>
                    <a:pt x="240" y="1406"/>
                  </a:lnTo>
                  <a:lnTo>
                    <a:pt x="240"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8"/>
                  </a:lnTo>
                  <a:lnTo>
                    <a:pt x="239" y="1408"/>
                  </a:lnTo>
                  <a:lnTo>
                    <a:pt x="239" y="1408"/>
                  </a:lnTo>
                  <a:lnTo>
                    <a:pt x="238" y="1408"/>
                  </a:lnTo>
                  <a:lnTo>
                    <a:pt x="238" y="1408"/>
                  </a:lnTo>
                  <a:lnTo>
                    <a:pt x="238" y="1408"/>
                  </a:lnTo>
                  <a:lnTo>
                    <a:pt x="238" y="1408"/>
                  </a:lnTo>
                  <a:lnTo>
                    <a:pt x="238" y="1408"/>
                  </a:lnTo>
                  <a:lnTo>
                    <a:pt x="238" y="1408"/>
                  </a:lnTo>
                  <a:lnTo>
                    <a:pt x="238" y="1408"/>
                  </a:lnTo>
                  <a:lnTo>
                    <a:pt x="238" y="1408"/>
                  </a:lnTo>
                  <a:lnTo>
                    <a:pt x="238" y="1408"/>
                  </a:lnTo>
                  <a:lnTo>
                    <a:pt x="238"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3"/>
                  </a:lnTo>
                  <a:lnTo>
                    <a:pt x="233" y="1413"/>
                  </a:lnTo>
                  <a:lnTo>
                    <a:pt x="233" y="1414"/>
                  </a:lnTo>
                  <a:lnTo>
                    <a:pt x="233" y="1414"/>
                  </a:lnTo>
                  <a:lnTo>
                    <a:pt x="233" y="1414"/>
                  </a:lnTo>
                  <a:lnTo>
                    <a:pt x="228" y="1414"/>
                  </a:lnTo>
                  <a:lnTo>
                    <a:pt x="228" y="1414"/>
                  </a:lnTo>
                  <a:lnTo>
                    <a:pt x="226" y="1414"/>
                  </a:lnTo>
                  <a:lnTo>
                    <a:pt x="226" y="1414"/>
                  </a:lnTo>
                  <a:lnTo>
                    <a:pt x="224" y="1414"/>
                  </a:lnTo>
                  <a:lnTo>
                    <a:pt x="224" y="1414"/>
                  </a:lnTo>
                  <a:lnTo>
                    <a:pt x="223" y="1414"/>
                  </a:lnTo>
                  <a:lnTo>
                    <a:pt x="223" y="1414"/>
                  </a:lnTo>
                  <a:lnTo>
                    <a:pt x="222" y="1414"/>
                  </a:lnTo>
                  <a:lnTo>
                    <a:pt x="222" y="1414"/>
                  </a:lnTo>
                  <a:lnTo>
                    <a:pt x="222" y="1414"/>
                  </a:lnTo>
                  <a:lnTo>
                    <a:pt x="222" y="1414"/>
                  </a:lnTo>
                  <a:lnTo>
                    <a:pt x="221" y="1414"/>
                  </a:lnTo>
                  <a:lnTo>
                    <a:pt x="221" y="1414"/>
                  </a:lnTo>
                  <a:lnTo>
                    <a:pt x="221" y="1414"/>
                  </a:lnTo>
                  <a:lnTo>
                    <a:pt x="221" y="1414"/>
                  </a:lnTo>
                  <a:lnTo>
                    <a:pt x="220" y="1414"/>
                  </a:lnTo>
                  <a:lnTo>
                    <a:pt x="220" y="1414"/>
                  </a:lnTo>
                  <a:lnTo>
                    <a:pt x="220" y="1414"/>
                  </a:lnTo>
                  <a:lnTo>
                    <a:pt x="220" y="1414"/>
                  </a:lnTo>
                  <a:lnTo>
                    <a:pt x="220" y="1414"/>
                  </a:lnTo>
                  <a:lnTo>
                    <a:pt x="220" y="1414"/>
                  </a:lnTo>
                  <a:lnTo>
                    <a:pt x="220" y="1414"/>
                  </a:lnTo>
                  <a:lnTo>
                    <a:pt x="220" y="1414"/>
                  </a:lnTo>
                  <a:lnTo>
                    <a:pt x="220" y="1414"/>
                  </a:lnTo>
                  <a:lnTo>
                    <a:pt x="220"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899"/>
                  </a:lnTo>
                  <a:lnTo>
                    <a:pt x="219" y="899"/>
                  </a:lnTo>
                  <a:lnTo>
                    <a:pt x="219" y="899"/>
                  </a:lnTo>
                  <a:lnTo>
                    <a:pt x="219" y="899"/>
                  </a:lnTo>
                  <a:lnTo>
                    <a:pt x="219" y="899"/>
                  </a:lnTo>
                  <a:lnTo>
                    <a:pt x="217" y="899"/>
                  </a:lnTo>
                  <a:lnTo>
                    <a:pt x="217" y="1420"/>
                  </a:lnTo>
                  <a:lnTo>
                    <a:pt x="213" y="1420"/>
                  </a:lnTo>
                  <a:lnTo>
                    <a:pt x="213" y="1420"/>
                  </a:lnTo>
                  <a:lnTo>
                    <a:pt x="211" y="1420"/>
                  </a:lnTo>
                  <a:lnTo>
                    <a:pt x="211" y="1420"/>
                  </a:lnTo>
                  <a:lnTo>
                    <a:pt x="210" y="1420"/>
                  </a:lnTo>
                  <a:lnTo>
                    <a:pt x="210" y="1420"/>
                  </a:lnTo>
                  <a:lnTo>
                    <a:pt x="209" y="1420"/>
                  </a:lnTo>
                  <a:lnTo>
                    <a:pt x="209" y="1420"/>
                  </a:lnTo>
                  <a:lnTo>
                    <a:pt x="209" y="1420"/>
                  </a:lnTo>
                  <a:lnTo>
                    <a:pt x="209" y="1420"/>
                  </a:lnTo>
                  <a:lnTo>
                    <a:pt x="209" y="1420"/>
                  </a:lnTo>
                  <a:lnTo>
                    <a:pt x="209" y="1420"/>
                  </a:lnTo>
                  <a:lnTo>
                    <a:pt x="209" y="1420"/>
                  </a:lnTo>
                  <a:lnTo>
                    <a:pt x="209" y="1420"/>
                  </a:lnTo>
                  <a:lnTo>
                    <a:pt x="209" y="1420"/>
                  </a:lnTo>
                  <a:lnTo>
                    <a:pt x="209" y="1420"/>
                  </a:lnTo>
                  <a:lnTo>
                    <a:pt x="207" y="1420"/>
                  </a:lnTo>
                  <a:lnTo>
                    <a:pt x="207" y="1420"/>
                  </a:lnTo>
                  <a:lnTo>
                    <a:pt x="207" y="1420"/>
                  </a:lnTo>
                  <a:lnTo>
                    <a:pt x="207" y="1420"/>
                  </a:lnTo>
                  <a:lnTo>
                    <a:pt x="207" y="1420"/>
                  </a:lnTo>
                  <a:lnTo>
                    <a:pt x="207" y="1425"/>
                  </a:lnTo>
                  <a:lnTo>
                    <a:pt x="206" y="1425"/>
                  </a:lnTo>
                  <a:lnTo>
                    <a:pt x="206" y="1425"/>
                  </a:lnTo>
                  <a:lnTo>
                    <a:pt x="205" y="1425"/>
                  </a:lnTo>
                  <a:lnTo>
                    <a:pt x="205" y="1425"/>
                  </a:lnTo>
                  <a:lnTo>
                    <a:pt x="204" y="1425"/>
                  </a:lnTo>
                  <a:lnTo>
                    <a:pt x="204" y="1426"/>
                  </a:lnTo>
                  <a:lnTo>
                    <a:pt x="204" y="1426"/>
                  </a:lnTo>
                  <a:lnTo>
                    <a:pt x="204" y="1426"/>
                  </a:lnTo>
                  <a:lnTo>
                    <a:pt x="204" y="1426"/>
                  </a:lnTo>
                  <a:lnTo>
                    <a:pt x="204" y="1426"/>
                  </a:lnTo>
                  <a:lnTo>
                    <a:pt x="204" y="1426"/>
                  </a:lnTo>
                  <a:lnTo>
                    <a:pt x="204" y="1429"/>
                  </a:lnTo>
                  <a:lnTo>
                    <a:pt x="204" y="1429"/>
                  </a:lnTo>
                  <a:lnTo>
                    <a:pt x="204" y="1430"/>
                  </a:lnTo>
                  <a:lnTo>
                    <a:pt x="204" y="1430"/>
                  </a:lnTo>
                  <a:lnTo>
                    <a:pt x="204" y="1430"/>
                  </a:lnTo>
                  <a:lnTo>
                    <a:pt x="167" y="1430"/>
                  </a:lnTo>
                  <a:lnTo>
                    <a:pt x="167" y="1430"/>
                  </a:lnTo>
                  <a:lnTo>
                    <a:pt x="160" y="1430"/>
                  </a:lnTo>
                  <a:lnTo>
                    <a:pt x="160" y="1430"/>
                  </a:lnTo>
                  <a:lnTo>
                    <a:pt x="160" y="1430"/>
                  </a:lnTo>
                  <a:lnTo>
                    <a:pt x="160" y="1430"/>
                  </a:lnTo>
                  <a:lnTo>
                    <a:pt x="160" y="1430"/>
                  </a:lnTo>
                  <a:lnTo>
                    <a:pt x="160" y="1431"/>
                  </a:lnTo>
                  <a:lnTo>
                    <a:pt x="160" y="1431"/>
                  </a:lnTo>
                  <a:lnTo>
                    <a:pt x="160" y="1431"/>
                  </a:lnTo>
                  <a:lnTo>
                    <a:pt x="160" y="1431"/>
                  </a:lnTo>
                  <a:lnTo>
                    <a:pt x="160" y="1431"/>
                  </a:lnTo>
                  <a:lnTo>
                    <a:pt x="160" y="1431"/>
                  </a:lnTo>
                  <a:lnTo>
                    <a:pt x="160" y="1434"/>
                  </a:lnTo>
                  <a:lnTo>
                    <a:pt x="152" y="1434"/>
                  </a:lnTo>
                  <a:lnTo>
                    <a:pt x="152" y="1439"/>
                  </a:lnTo>
                  <a:lnTo>
                    <a:pt x="152" y="1439"/>
                  </a:lnTo>
                  <a:lnTo>
                    <a:pt x="152" y="1439"/>
                  </a:lnTo>
                  <a:lnTo>
                    <a:pt x="152" y="1439"/>
                  </a:lnTo>
                  <a:lnTo>
                    <a:pt x="152" y="1439"/>
                  </a:lnTo>
                  <a:lnTo>
                    <a:pt x="151" y="1439"/>
                  </a:lnTo>
                  <a:lnTo>
                    <a:pt x="151" y="1441"/>
                  </a:lnTo>
                  <a:lnTo>
                    <a:pt x="151" y="1441"/>
                  </a:lnTo>
                  <a:lnTo>
                    <a:pt x="151" y="1441"/>
                  </a:lnTo>
                  <a:lnTo>
                    <a:pt x="151" y="1441"/>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3"/>
                  </a:lnTo>
                  <a:lnTo>
                    <a:pt x="151" y="1443"/>
                  </a:lnTo>
                  <a:lnTo>
                    <a:pt x="151" y="1443"/>
                  </a:lnTo>
                  <a:lnTo>
                    <a:pt x="151" y="1443"/>
                  </a:lnTo>
                  <a:lnTo>
                    <a:pt x="151" y="1443"/>
                  </a:lnTo>
                  <a:lnTo>
                    <a:pt x="151" y="1443"/>
                  </a:lnTo>
                  <a:lnTo>
                    <a:pt x="151" y="899"/>
                  </a:lnTo>
                  <a:lnTo>
                    <a:pt x="150" y="899"/>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7"/>
                  </a:lnTo>
                  <a:lnTo>
                    <a:pt x="149" y="1447"/>
                  </a:lnTo>
                  <a:lnTo>
                    <a:pt x="149"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9"/>
                  </a:lnTo>
                  <a:lnTo>
                    <a:pt x="148" y="1449"/>
                  </a:lnTo>
                  <a:lnTo>
                    <a:pt x="148" y="899"/>
                  </a:lnTo>
                  <a:lnTo>
                    <a:pt x="148" y="899"/>
                  </a:lnTo>
                  <a:lnTo>
                    <a:pt x="148" y="899"/>
                  </a:lnTo>
                  <a:lnTo>
                    <a:pt x="148" y="899"/>
                  </a:lnTo>
                  <a:lnTo>
                    <a:pt x="148" y="1451"/>
                  </a:lnTo>
                  <a:lnTo>
                    <a:pt x="147" y="1451"/>
                  </a:lnTo>
                  <a:lnTo>
                    <a:pt x="147" y="1452"/>
                  </a:lnTo>
                  <a:lnTo>
                    <a:pt x="147" y="1452"/>
                  </a:lnTo>
                  <a:lnTo>
                    <a:pt x="147" y="1452"/>
                  </a:lnTo>
                  <a:lnTo>
                    <a:pt x="147" y="1452"/>
                  </a:lnTo>
                  <a:lnTo>
                    <a:pt x="147" y="1453"/>
                  </a:lnTo>
                  <a:lnTo>
                    <a:pt x="147" y="1453"/>
                  </a:lnTo>
                  <a:lnTo>
                    <a:pt x="147" y="1453"/>
                  </a:lnTo>
                  <a:lnTo>
                    <a:pt x="144" y="1453"/>
                  </a:lnTo>
                  <a:lnTo>
                    <a:pt x="144" y="1453"/>
                  </a:lnTo>
                  <a:lnTo>
                    <a:pt x="143" y="1453"/>
                  </a:lnTo>
                  <a:lnTo>
                    <a:pt x="143" y="1453"/>
                  </a:lnTo>
                  <a:lnTo>
                    <a:pt x="142" y="1453"/>
                  </a:lnTo>
                  <a:lnTo>
                    <a:pt x="142" y="1453"/>
                  </a:lnTo>
                  <a:lnTo>
                    <a:pt x="142" y="1453"/>
                  </a:lnTo>
                  <a:lnTo>
                    <a:pt x="142" y="1453"/>
                  </a:lnTo>
                  <a:lnTo>
                    <a:pt x="142" y="1453"/>
                  </a:lnTo>
                  <a:lnTo>
                    <a:pt x="142"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8"/>
                  </a:lnTo>
                  <a:lnTo>
                    <a:pt x="141" y="1458"/>
                  </a:lnTo>
                  <a:lnTo>
                    <a:pt x="141" y="1458"/>
                  </a:lnTo>
                  <a:lnTo>
                    <a:pt x="140" y="1458"/>
                  </a:lnTo>
                  <a:lnTo>
                    <a:pt x="140" y="1458"/>
                  </a:lnTo>
                  <a:lnTo>
                    <a:pt x="140" y="1458"/>
                  </a:lnTo>
                  <a:lnTo>
                    <a:pt x="140" y="1458"/>
                  </a:lnTo>
                  <a:lnTo>
                    <a:pt x="140" y="1458"/>
                  </a:lnTo>
                  <a:lnTo>
                    <a:pt x="140" y="1460"/>
                  </a:lnTo>
                  <a:lnTo>
                    <a:pt x="140" y="1460"/>
                  </a:lnTo>
                  <a:lnTo>
                    <a:pt x="140" y="1460"/>
                  </a:lnTo>
                  <a:lnTo>
                    <a:pt x="140" y="1460"/>
                  </a:lnTo>
                  <a:lnTo>
                    <a:pt x="140" y="1460"/>
                  </a:lnTo>
                  <a:lnTo>
                    <a:pt x="140" y="1460"/>
                  </a:lnTo>
                  <a:lnTo>
                    <a:pt x="140" y="1461"/>
                  </a:lnTo>
                  <a:lnTo>
                    <a:pt x="140" y="1461"/>
                  </a:lnTo>
                  <a:lnTo>
                    <a:pt x="140" y="1461"/>
                  </a:lnTo>
                  <a:lnTo>
                    <a:pt x="140" y="1461"/>
                  </a:lnTo>
                  <a:lnTo>
                    <a:pt x="140" y="1461"/>
                  </a:lnTo>
                  <a:lnTo>
                    <a:pt x="140" y="1461"/>
                  </a:lnTo>
                  <a:lnTo>
                    <a:pt x="140" y="1461"/>
                  </a:lnTo>
                  <a:lnTo>
                    <a:pt x="140" y="1461"/>
                  </a:lnTo>
                  <a:lnTo>
                    <a:pt x="140" y="1463"/>
                  </a:lnTo>
                  <a:lnTo>
                    <a:pt x="140" y="1463"/>
                  </a:lnTo>
                  <a:lnTo>
                    <a:pt x="140" y="1463"/>
                  </a:lnTo>
                  <a:lnTo>
                    <a:pt x="140" y="1463"/>
                  </a:lnTo>
                  <a:lnTo>
                    <a:pt x="140" y="1463"/>
                  </a:lnTo>
                  <a:lnTo>
                    <a:pt x="140" y="1463"/>
                  </a:lnTo>
                  <a:lnTo>
                    <a:pt x="140" y="1463"/>
                  </a:lnTo>
                  <a:lnTo>
                    <a:pt x="140" y="1463"/>
                  </a:lnTo>
                  <a:lnTo>
                    <a:pt x="140" y="1464"/>
                  </a:lnTo>
                  <a:lnTo>
                    <a:pt x="140" y="1464"/>
                  </a:lnTo>
                  <a:lnTo>
                    <a:pt x="140" y="1464"/>
                  </a:lnTo>
                  <a:lnTo>
                    <a:pt x="140" y="1464"/>
                  </a:lnTo>
                  <a:lnTo>
                    <a:pt x="140" y="1464"/>
                  </a:lnTo>
                  <a:lnTo>
                    <a:pt x="140" y="1464"/>
                  </a:lnTo>
                  <a:lnTo>
                    <a:pt x="140" y="1465"/>
                  </a:lnTo>
                  <a:lnTo>
                    <a:pt x="140" y="1465"/>
                  </a:lnTo>
                  <a:lnTo>
                    <a:pt x="140" y="1465"/>
                  </a:lnTo>
                  <a:lnTo>
                    <a:pt x="140" y="1465"/>
                  </a:lnTo>
                  <a:lnTo>
                    <a:pt x="140" y="1468"/>
                  </a:lnTo>
                  <a:lnTo>
                    <a:pt x="140" y="1468"/>
                  </a:lnTo>
                  <a:lnTo>
                    <a:pt x="140" y="1468"/>
                  </a:lnTo>
                  <a:lnTo>
                    <a:pt x="140" y="1468"/>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7"/>
                  </a:lnTo>
                  <a:lnTo>
                    <a:pt x="138" y="1477"/>
                  </a:lnTo>
                  <a:lnTo>
                    <a:pt x="138" y="1477"/>
                  </a:lnTo>
                  <a:lnTo>
                    <a:pt x="138" y="1477"/>
                  </a:lnTo>
                  <a:lnTo>
                    <a:pt x="138" y="1477"/>
                  </a:lnTo>
                  <a:lnTo>
                    <a:pt x="138" y="1477"/>
                  </a:lnTo>
                  <a:lnTo>
                    <a:pt x="138" y="1480"/>
                  </a:lnTo>
                  <a:lnTo>
                    <a:pt x="138" y="1480"/>
                  </a:lnTo>
                  <a:lnTo>
                    <a:pt x="138" y="1480"/>
                  </a:lnTo>
                  <a:lnTo>
                    <a:pt x="138" y="1480"/>
                  </a:lnTo>
                  <a:lnTo>
                    <a:pt x="138"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3"/>
                  </a:lnTo>
                  <a:lnTo>
                    <a:pt x="137" y="1483"/>
                  </a:lnTo>
                  <a:lnTo>
                    <a:pt x="137" y="1486"/>
                  </a:lnTo>
                  <a:lnTo>
                    <a:pt x="137" y="1486"/>
                  </a:lnTo>
                  <a:lnTo>
                    <a:pt x="137"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7"/>
                  </a:lnTo>
                  <a:lnTo>
                    <a:pt x="136" y="1487"/>
                  </a:lnTo>
                  <a:lnTo>
                    <a:pt x="136" y="1487"/>
                  </a:lnTo>
                  <a:lnTo>
                    <a:pt x="136" y="1487"/>
                  </a:lnTo>
                  <a:lnTo>
                    <a:pt x="136" y="1487"/>
                  </a:lnTo>
                  <a:lnTo>
                    <a:pt x="136" y="1487"/>
                  </a:lnTo>
                  <a:lnTo>
                    <a:pt x="136" y="1487"/>
                  </a:lnTo>
                  <a:lnTo>
                    <a:pt x="136" y="1487"/>
                  </a:lnTo>
                  <a:lnTo>
                    <a:pt x="136" y="1487"/>
                  </a:lnTo>
                  <a:lnTo>
                    <a:pt x="136" y="1487"/>
                  </a:lnTo>
                  <a:lnTo>
                    <a:pt x="136" y="1488"/>
                  </a:lnTo>
                  <a:lnTo>
                    <a:pt x="136" y="1488"/>
                  </a:lnTo>
                  <a:lnTo>
                    <a:pt x="136" y="1488"/>
                  </a:lnTo>
                  <a:lnTo>
                    <a:pt x="136" y="1488"/>
                  </a:lnTo>
                  <a:lnTo>
                    <a:pt x="136" y="1492"/>
                  </a:lnTo>
                  <a:lnTo>
                    <a:pt x="136" y="1492"/>
                  </a:lnTo>
                  <a:lnTo>
                    <a:pt x="136" y="1492"/>
                  </a:lnTo>
                  <a:lnTo>
                    <a:pt x="135" y="1492"/>
                  </a:lnTo>
                  <a:lnTo>
                    <a:pt x="135" y="1492"/>
                  </a:lnTo>
                  <a:lnTo>
                    <a:pt x="135" y="1492"/>
                  </a:lnTo>
                  <a:lnTo>
                    <a:pt x="135" y="1492"/>
                  </a:lnTo>
                  <a:lnTo>
                    <a:pt x="135" y="1492"/>
                  </a:lnTo>
                  <a:lnTo>
                    <a:pt x="135" y="1492"/>
                  </a:lnTo>
                  <a:lnTo>
                    <a:pt x="135" y="1492"/>
                  </a:lnTo>
                  <a:lnTo>
                    <a:pt x="135" y="1492"/>
                  </a:lnTo>
                  <a:lnTo>
                    <a:pt x="135" y="1492"/>
                  </a:lnTo>
                  <a:lnTo>
                    <a:pt x="135" y="1496"/>
                  </a:lnTo>
                  <a:lnTo>
                    <a:pt x="133" y="1496"/>
                  </a:lnTo>
                  <a:lnTo>
                    <a:pt x="133" y="1496"/>
                  </a:lnTo>
                  <a:lnTo>
                    <a:pt x="131" y="1496"/>
                  </a:lnTo>
                  <a:lnTo>
                    <a:pt x="131" y="1496"/>
                  </a:lnTo>
                  <a:lnTo>
                    <a:pt x="131" y="1496"/>
                  </a:lnTo>
                  <a:lnTo>
                    <a:pt x="131" y="1498"/>
                  </a:lnTo>
                  <a:lnTo>
                    <a:pt x="129" y="1498"/>
                  </a:lnTo>
                  <a:lnTo>
                    <a:pt x="129" y="1498"/>
                  </a:lnTo>
                  <a:lnTo>
                    <a:pt x="128" y="1498"/>
                  </a:lnTo>
                  <a:lnTo>
                    <a:pt x="128" y="1498"/>
                  </a:lnTo>
                  <a:lnTo>
                    <a:pt x="128" y="1498"/>
                  </a:lnTo>
                  <a:lnTo>
                    <a:pt x="128"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899"/>
                  </a:lnTo>
                  <a:lnTo>
                    <a:pt x="127" y="899"/>
                  </a:lnTo>
                  <a:lnTo>
                    <a:pt x="127" y="899"/>
                  </a:lnTo>
                  <a:lnTo>
                    <a:pt x="126" y="899"/>
                  </a:lnTo>
                  <a:lnTo>
                    <a:pt x="126" y="899"/>
                  </a:lnTo>
                  <a:lnTo>
                    <a:pt x="126" y="899"/>
                  </a:lnTo>
                  <a:lnTo>
                    <a:pt x="126"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899"/>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10"/>
                  </a:lnTo>
                  <a:lnTo>
                    <a:pt x="125" y="1510"/>
                  </a:lnTo>
                  <a:lnTo>
                    <a:pt x="125" y="1510"/>
                  </a:lnTo>
                  <a:lnTo>
                    <a:pt x="125" y="1510"/>
                  </a:lnTo>
                  <a:lnTo>
                    <a:pt x="125" y="1510"/>
                  </a:lnTo>
                  <a:lnTo>
                    <a:pt x="123" y="1510"/>
                  </a:lnTo>
                  <a:lnTo>
                    <a:pt x="123" y="1510"/>
                  </a:lnTo>
                  <a:lnTo>
                    <a:pt x="123" y="1510"/>
                  </a:lnTo>
                  <a:lnTo>
                    <a:pt x="123" y="1512"/>
                  </a:lnTo>
                  <a:lnTo>
                    <a:pt x="123" y="1512"/>
                  </a:lnTo>
                  <a:lnTo>
                    <a:pt x="123" y="1513"/>
                  </a:lnTo>
                  <a:lnTo>
                    <a:pt x="123" y="1513"/>
                  </a:lnTo>
                  <a:lnTo>
                    <a:pt x="123" y="1513"/>
                  </a:lnTo>
                  <a:lnTo>
                    <a:pt x="123" y="1513"/>
                  </a:lnTo>
                  <a:lnTo>
                    <a:pt x="123" y="1513"/>
                  </a:lnTo>
                  <a:lnTo>
                    <a:pt x="123" y="1513"/>
                  </a:lnTo>
                  <a:lnTo>
                    <a:pt x="123" y="1514"/>
                  </a:lnTo>
                  <a:lnTo>
                    <a:pt x="121" y="1514"/>
                  </a:lnTo>
                  <a:lnTo>
                    <a:pt x="121" y="1514"/>
                  </a:lnTo>
                  <a:lnTo>
                    <a:pt x="121" y="1514"/>
                  </a:lnTo>
                  <a:lnTo>
                    <a:pt x="121" y="1514"/>
                  </a:lnTo>
                  <a:lnTo>
                    <a:pt x="121" y="1514"/>
                  </a:lnTo>
                  <a:lnTo>
                    <a:pt x="121" y="899"/>
                  </a:lnTo>
                  <a:lnTo>
                    <a:pt x="121" y="899"/>
                  </a:lnTo>
                  <a:lnTo>
                    <a:pt x="121" y="899"/>
                  </a:lnTo>
                  <a:lnTo>
                    <a:pt x="121" y="899"/>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6"/>
                  </a:lnTo>
                  <a:lnTo>
                    <a:pt x="119" y="1516"/>
                  </a:lnTo>
                  <a:lnTo>
                    <a:pt x="119" y="899"/>
                  </a:lnTo>
                  <a:lnTo>
                    <a:pt x="119" y="899"/>
                  </a:lnTo>
                  <a:lnTo>
                    <a:pt x="119" y="1516"/>
                  </a:lnTo>
                  <a:lnTo>
                    <a:pt x="119" y="1516"/>
                  </a:lnTo>
                  <a:lnTo>
                    <a:pt x="119" y="1516"/>
                  </a:lnTo>
                  <a:lnTo>
                    <a:pt x="119" y="1516"/>
                  </a:lnTo>
                  <a:lnTo>
                    <a:pt x="119" y="899"/>
                  </a:lnTo>
                  <a:lnTo>
                    <a:pt x="119" y="899"/>
                  </a:lnTo>
                  <a:lnTo>
                    <a:pt x="119" y="1516"/>
                  </a:lnTo>
                  <a:lnTo>
                    <a:pt x="119" y="1516"/>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7" y="1517"/>
                  </a:lnTo>
                  <a:lnTo>
                    <a:pt x="117" y="1517"/>
                  </a:lnTo>
                  <a:lnTo>
                    <a:pt x="116" y="1517"/>
                  </a:lnTo>
                  <a:lnTo>
                    <a:pt x="116" y="899"/>
                  </a:lnTo>
                  <a:lnTo>
                    <a:pt x="116" y="899"/>
                  </a:lnTo>
                  <a:lnTo>
                    <a:pt x="116" y="899"/>
                  </a:lnTo>
                  <a:lnTo>
                    <a:pt x="116" y="899"/>
                  </a:lnTo>
                  <a:lnTo>
                    <a:pt x="116" y="1517"/>
                  </a:lnTo>
                  <a:lnTo>
                    <a:pt x="116" y="1517"/>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899"/>
                  </a:lnTo>
                  <a:lnTo>
                    <a:pt x="116" y="1520"/>
                  </a:lnTo>
                  <a:lnTo>
                    <a:pt x="116" y="1520"/>
                  </a:lnTo>
                  <a:lnTo>
                    <a:pt x="116" y="899"/>
                  </a:lnTo>
                  <a:lnTo>
                    <a:pt x="116" y="899"/>
                  </a:lnTo>
                  <a:lnTo>
                    <a:pt x="116" y="1520"/>
                  </a:lnTo>
                  <a:lnTo>
                    <a:pt x="116" y="1520"/>
                  </a:lnTo>
                  <a:lnTo>
                    <a:pt x="116" y="899"/>
                  </a:lnTo>
                  <a:lnTo>
                    <a:pt x="116" y="899"/>
                  </a:lnTo>
                  <a:lnTo>
                    <a:pt x="116" y="899"/>
                  </a:lnTo>
                  <a:lnTo>
                    <a:pt x="116" y="899"/>
                  </a:lnTo>
                  <a:lnTo>
                    <a:pt x="116" y="1521"/>
                  </a:lnTo>
                  <a:lnTo>
                    <a:pt x="116" y="1521"/>
                  </a:lnTo>
                  <a:lnTo>
                    <a:pt x="116" y="1521"/>
                  </a:lnTo>
                  <a:lnTo>
                    <a:pt x="116" y="1521"/>
                  </a:lnTo>
                  <a:lnTo>
                    <a:pt x="116" y="1521"/>
                  </a:lnTo>
                  <a:lnTo>
                    <a:pt x="116" y="1521"/>
                  </a:lnTo>
                  <a:lnTo>
                    <a:pt x="116" y="899"/>
                  </a:lnTo>
                  <a:lnTo>
                    <a:pt x="116" y="899"/>
                  </a:lnTo>
                  <a:lnTo>
                    <a:pt x="116" y="1529"/>
                  </a:lnTo>
                  <a:lnTo>
                    <a:pt x="116" y="1529"/>
                  </a:lnTo>
                  <a:lnTo>
                    <a:pt x="116" y="1529"/>
                  </a:lnTo>
                  <a:lnTo>
                    <a:pt x="116" y="1529"/>
                  </a:lnTo>
                  <a:lnTo>
                    <a:pt x="116" y="899"/>
                  </a:lnTo>
                  <a:lnTo>
                    <a:pt x="116" y="899"/>
                  </a:lnTo>
                  <a:lnTo>
                    <a:pt x="116" y="899"/>
                  </a:lnTo>
                  <a:lnTo>
                    <a:pt x="116" y="899"/>
                  </a:lnTo>
                  <a:lnTo>
                    <a:pt x="116" y="1530"/>
                  </a:lnTo>
                  <a:lnTo>
                    <a:pt x="115" y="1530"/>
                  </a:lnTo>
                  <a:lnTo>
                    <a:pt x="115" y="1532"/>
                  </a:lnTo>
                  <a:lnTo>
                    <a:pt x="112" y="1532"/>
                  </a:lnTo>
                  <a:lnTo>
                    <a:pt x="112" y="1532"/>
                  </a:lnTo>
                  <a:lnTo>
                    <a:pt x="110" y="1532"/>
                  </a:lnTo>
                  <a:lnTo>
                    <a:pt x="110" y="1532"/>
                  </a:lnTo>
                  <a:lnTo>
                    <a:pt x="108" y="1532"/>
                  </a:lnTo>
                  <a:lnTo>
                    <a:pt x="108" y="1532"/>
                  </a:lnTo>
                  <a:lnTo>
                    <a:pt x="107" y="1532"/>
                  </a:lnTo>
                  <a:lnTo>
                    <a:pt x="107" y="1532"/>
                  </a:lnTo>
                  <a:lnTo>
                    <a:pt x="107" y="1532"/>
                  </a:lnTo>
                  <a:lnTo>
                    <a:pt x="107" y="1535"/>
                  </a:lnTo>
                  <a:lnTo>
                    <a:pt x="106" y="1535"/>
                  </a:lnTo>
                  <a:lnTo>
                    <a:pt x="106" y="1536"/>
                  </a:lnTo>
                  <a:lnTo>
                    <a:pt x="104" y="1536"/>
                  </a:lnTo>
                  <a:lnTo>
                    <a:pt x="104" y="1536"/>
                  </a:lnTo>
                  <a:lnTo>
                    <a:pt x="103" y="1536"/>
                  </a:lnTo>
                  <a:lnTo>
                    <a:pt x="103" y="1536"/>
                  </a:lnTo>
                  <a:lnTo>
                    <a:pt x="103" y="1536"/>
                  </a:lnTo>
                  <a:lnTo>
                    <a:pt x="103" y="1537"/>
                  </a:lnTo>
                  <a:lnTo>
                    <a:pt x="103" y="1537"/>
                  </a:lnTo>
                  <a:lnTo>
                    <a:pt x="103" y="1537"/>
                  </a:lnTo>
                  <a:lnTo>
                    <a:pt x="103" y="1537"/>
                  </a:lnTo>
                  <a:lnTo>
                    <a:pt x="103" y="1543"/>
                  </a:lnTo>
                  <a:lnTo>
                    <a:pt x="102" y="1543"/>
                  </a:lnTo>
                  <a:lnTo>
                    <a:pt x="102" y="1543"/>
                  </a:lnTo>
                  <a:lnTo>
                    <a:pt x="101" y="1543"/>
                  </a:lnTo>
                  <a:lnTo>
                    <a:pt x="101" y="1544"/>
                  </a:lnTo>
                  <a:lnTo>
                    <a:pt x="94" y="1544"/>
                  </a:lnTo>
                  <a:lnTo>
                    <a:pt x="94" y="1544"/>
                  </a:lnTo>
                  <a:lnTo>
                    <a:pt x="93" y="1544"/>
                  </a:lnTo>
                  <a:lnTo>
                    <a:pt x="93" y="1544"/>
                  </a:lnTo>
                  <a:lnTo>
                    <a:pt x="93" y="1544"/>
                  </a:lnTo>
                  <a:lnTo>
                    <a:pt x="93" y="1546"/>
                  </a:lnTo>
                  <a:lnTo>
                    <a:pt x="92" y="1546"/>
                  </a:lnTo>
                  <a:lnTo>
                    <a:pt x="92" y="1546"/>
                  </a:lnTo>
                  <a:lnTo>
                    <a:pt x="89" y="1546"/>
                  </a:lnTo>
                  <a:lnTo>
                    <a:pt x="89" y="1557"/>
                  </a:lnTo>
                  <a:lnTo>
                    <a:pt x="89" y="1557"/>
                  </a:lnTo>
                  <a:lnTo>
                    <a:pt x="89" y="1558"/>
                  </a:lnTo>
                  <a:lnTo>
                    <a:pt x="89" y="1558"/>
                  </a:lnTo>
                  <a:lnTo>
                    <a:pt x="89" y="1558"/>
                  </a:lnTo>
                  <a:lnTo>
                    <a:pt x="89" y="1558"/>
                  </a:lnTo>
                  <a:lnTo>
                    <a:pt x="89" y="1561"/>
                  </a:lnTo>
                  <a:lnTo>
                    <a:pt x="89" y="1561"/>
                  </a:lnTo>
                  <a:lnTo>
                    <a:pt x="89" y="1561"/>
                  </a:lnTo>
                  <a:lnTo>
                    <a:pt x="88" y="1561"/>
                  </a:lnTo>
                  <a:lnTo>
                    <a:pt x="88" y="1561"/>
                  </a:lnTo>
                  <a:lnTo>
                    <a:pt x="88" y="1561"/>
                  </a:lnTo>
                  <a:lnTo>
                    <a:pt x="88" y="899"/>
                  </a:lnTo>
                  <a:lnTo>
                    <a:pt x="88" y="899"/>
                  </a:lnTo>
                  <a:lnTo>
                    <a:pt x="88" y="1561"/>
                  </a:lnTo>
                  <a:lnTo>
                    <a:pt x="88" y="1561"/>
                  </a:lnTo>
                  <a:lnTo>
                    <a:pt x="88" y="1561"/>
                  </a:lnTo>
                  <a:lnTo>
                    <a:pt x="88" y="1561"/>
                  </a:lnTo>
                  <a:lnTo>
                    <a:pt x="88" y="1561"/>
                  </a:lnTo>
                  <a:lnTo>
                    <a:pt x="88" y="1561"/>
                  </a:lnTo>
                  <a:lnTo>
                    <a:pt x="88" y="1564"/>
                  </a:lnTo>
                  <a:lnTo>
                    <a:pt x="87" y="1564"/>
                  </a:lnTo>
                  <a:lnTo>
                    <a:pt x="87" y="1564"/>
                  </a:lnTo>
                  <a:lnTo>
                    <a:pt x="87" y="1564"/>
                  </a:lnTo>
                  <a:lnTo>
                    <a:pt x="87" y="1567"/>
                  </a:lnTo>
                  <a:lnTo>
                    <a:pt x="87" y="1567"/>
                  </a:lnTo>
                  <a:lnTo>
                    <a:pt x="87" y="1567"/>
                  </a:lnTo>
                  <a:lnTo>
                    <a:pt x="87" y="1567"/>
                  </a:lnTo>
                  <a:lnTo>
                    <a:pt x="87" y="899"/>
                  </a:lnTo>
                  <a:lnTo>
                    <a:pt x="87" y="899"/>
                  </a:lnTo>
                  <a:lnTo>
                    <a:pt x="87" y="1567"/>
                  </a:lnTo>
                  <a:lnTo>
                    <a:pt x="87" y="1567"/>
                  </a:lnTo>
                  <a:lnTo>
                    <a:pt x="87" y="1568"/>
                  </a:lnTo>
                  <a:lnTo>
                    <a:pt x="87" y="1568"/>
                  </a:lnTo>
                  <a:lnTo>
                    <a:pt x="87" y="1568"/>
                  </a:lnTo>
                  <a:lnTo>
                    <a:pt x="86" y="1568"/>
                  </a:lnTo>
                  <a:lnTo>
                    <a:pt x="86" y="1568"/>
                  </a:lnTo>
                  <a:lnTo>
                    <a:pt x="86" y="1568"/>
                  </a:lnTo>
                  <a:lnTo>
                    <a:pt x="86" y="1568"/>
                  </a:lnTo>
                  <a:lnTo>
                    <a:pt x="86" y="1568"/>
                  </a:lnTo>
                  <a:lnTo>
                    <a:pt x="86" y="1571"/>
                  </a:lnTo>
                  <a:lnTo>
                    <a:pt x="86" y="1571"/>
                  </a:lnTo>
                  <a:lnTo>
                    <a:pt x="86" y="899"/>
                  </a:lnTo>
                  <a:lnTo>
                    <a:pt x="86" y="899"/>
                  </a:lnTo>
                  <a:lnTo>
                    <a:pt x="86" y="1579"/>
                  </a:lnTo>
                  <a:lnTo>
                    <a:pt x="86" y="1579"/>
                  </a:lnTo>
                  <a:lnTo>
                    <a:pt x="86" y="1579"/>
                  </a:lnTo>
                  <a:lnTo>
                    <a:pt x="85" y="1579"/>
                  </a:lnTo>
                  <a:lnTo>
                    <a:pt x="85" y="1580"/>
                  </a:lnTo>
                  <a:lnTo>
                    <a:pt x="83" y="1580"/>
                  </a:lnTo>
                  <a:lnTo>
                    <a:pt x="83" y="1580"/>
                  </a:lnTo>
                  <a:lnTo>
                    <a:pt x="81" y="1580"/>
                  </a:lnTo>
                  <a:lnTo>
                    <a:pt x="81" y="1580"/>
                  </a:lnTo>
                  <a:lnTo>
                    <a:pt x="81" y="1580"/>
                  </a:lnTo>
                  <a:lnTo>
                    <a:pt x="81" y="1580"/>
                  </a:lnTo>
                  <a:lnTo>
                    <a:pt x="81" y="1580"/>
                  </a:lnTo>
                  <a:lnTo>
                    <a:pt x="81" y="1580"/>
                  </a:lnTo>
                  <a:lnTo>
                    <a:pt x="81" y="1580"/>
                  </a:lnTo>
                  <a:lnTo>
                    <a:pt x="81" y="1586"/>
                  </a:lnTo>
                  <a:lnTo>
                    <a:pt x="76" y="1586"/>
                  </a:lnTo>
                  <a:lnTo>
                    <a:pt x="76" y="1586"/>
                  </a:lnTo>
                  <a:lnTo>
                    <a:pt x="72" y="1586"/>
                  </a:lnTo>
                  <a:lnTo>
                    <a:pt x="72" y="1586"/>
                  </a:lnTo>
                  <a:lnTo>
                    <a:pt x="70" y="1586"/>
                  </a:lnTo>
                  <a:lnTo>
                    <a:pt x="70" y="1591"/>
                  </a:lnTo>
                  <a:lnTo>
                    <a:pt x="70" y="1591"/>
                  </a:lnTo>
                  <a:lnTo>
                    <a:pt x="70" y="1591"/>
                  </a:lnTo>
                  <a:lnTo>
                    <a:pt x="70" y="1591"/>
                  </a:lnTo>
                  <a:lnTo>
                    <a:pt x="70" y="1591"/>
                  </a:lnTo>
                  <a:lnTo>
                    <a:pt x="70" y="1591"/>
                  </a:lnTo>
                  <a:lnTo>
                    <a:pt x="70" y="1591"/>
                  </a:lnTo>
                  <a:lnTo>
                    <a:pt x="70" y="1591"/>
                  </a:lnTo>
                  <a:lnTo>
                    <a:pt x="70" y="1594"/>
                  </a:lnTo>
                  <a:lnTo>
                    <a:pt x="70" y="1594"/>
                  </a:lnTo>
                  <a:lnTo>
                    <a:pt x="70" y="899"/>
                  </a:lnTo>
                  <a:lnTo>
                    <a:pt x="69" y="899"/>
                  </a:lnTo>
                  <a:lnTo>
                    <a:pt x="69" y="899"/>
                  </a:lnTo>
                  <a:lnTo>
                    <a:pt x="68" y="899"/>
                  </a:lnTo>
                  <a:lnTo>
                    <a:pt x="68" y="1598"/>
                  </a:lnTo>
                  <a:lnTo>
                    <a:pt x="68" y="1598"/>
                  </a:lnTo>
                  <a:lnTo>
                    <a:pt x="68" y="1598"/>
                  </a:lnTo>
                  <a:lnTo>
                    <a:pt x="67" y="1598"/>
                  </a:lnTo>
                  <a:lnTo>
                    <a:pt x="67" y="1598"/>
                  </a:lnTo>
                  <a:lnTo>
                    <a:pt x="67" y="1598"/>
                  </a:lnTo>
                  <a:lnTo>
                    <a:pt x="67" y="1605"/>
                  </a:lnTo>
                  <a:lnTo>
                    <a:pt x="67" y="1605"/>
                  </a:lnTo>
                  <a:lnTo>
                    <a:pt x="67" y="1605"/>
                  </a:lnTo>
                  <a:lnTo>
                    <a:pt x="67" y="1605"/>
                  </a:lnTo>
                  <a:lnTo>
                    <a:pt x="67" y="1605"/>
                  </a:lnTo>
                  <a:lnTo>
                    <a:pt x="67" y="1605"/>
                  </a:lnTo>
                  <a:lnTo>
                    <a:pt x="67" y="1605"/>
                  </a:lnTo>
                  <a:lnTo>
                    <a:pt x="66" y="1605"/>
                  </a:lnTo>
                  <a:lnTo>
                    <a:pt x="66" y="1620"/>
                  </a:lnTo>
                  <a:lnTo>
                    <a:pt x="65" y="1620"/>
                  </a:lnTo>
                  <a:lnTo>
                    <a:pt x="65" y="1620"/>
                  </a:lnTo>
                  <a:lnTo>
                    <a:pt x="65" y="1620"/>
                  </a:lnTo>
                  <a:lnTo>
                    <a:pt x="65" y="1621"/>
                  </a:lnTo>
                  <a:lnTo>
                    <a:pt x="65" y="1621"/>
                  </a:lnTo>
                  <a:lnTo>
                    <a:pt x="65" y="1621"/>
                  </a:lnTo>
                  <a:lnTo>
                    <a:pt x="65" y="1621"/>
                  </a:lnTo>
                  <a:lnTo>
                    <a:pt x="65"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3"/>
                  </a:lnTo>
                  <a:lnTo>
                    <a:pt x="64" y="1623"/>
                  </a:lnTo>
                  <a:lnTo>
                    <a:pt x="64" y="1623"/>
                  </a:lnTo>
                  <a:lnTo>
                    <a:pt x="64" y="1623"/>
                  </a:lnTo>
                  <a:lnTo>
                    <a:pt x="64" y="1625"/>
                  </a:lnTo>
                  <a:lnTo>
                    <a:pt x="64" y="1625"/>
                  </a:lnTo>
                  <a:lnTo>
                    <a:pt x="64" y="1625"/>
                  </a:lnTo>
                  <a:lnTo>
                    <a:pt x="64" y="1625"/>
                  </a:lnTo>
                  <a:lnTo>
                    <a:pt x="64" y="1625"/>
                  </a:lnTo>
                  <a:lnTo>
                    <a:pt x="64" y="1625"/>
                  </a:lnTo>
                  <a:lnTo>
                    <a:pt x="64" y="1631"/>
                  </a:lnTo>
                  <a:lnTo>
                    <a:pt x="64" y="1631"/>
                  </a:lnTo>
                  <a:lnTo>
                    <a:pt x="64" y="1631"/>
                  </a:lnTo>
                  <a:lnTo>
                    <a:pt x="64" y="1631"/>
                  </a:lnTo>
                  <a:lnTo>
                    <a:pt x="64" y="1636"/>
                  </a:lnTo>
                  <a:lnTo>
                    <a:pt x="64" y="1636"/>
                  </a:lnTo>
                  <a:lnTo>
                    <a:pt x="64" y="1636"/>
                  </a:lnTo>
                  <a:lnTo>
                    <a:pt x="64" y="1636"/>
                  </a:lnTo>
                  <a:lnTo>
                    <a:pt x="64" y="1636"/>
                  </a:lnTo>
                  <a:lnTo>
                    <a:pt x="63" y="1636"/>
                  </a:lnTo>
                  <a:lnTo>
                    <a:pt x="63" y="1636"/>
                  </a:lnTo>
                  <a:lnTo>
                    <a:pt x="62" y="1636"/>
                  </a:lnTo>
                  <a:lnTo>
                    <a:pt x="62" y="1636"/>
                  </a:lnTo>
                  <a:lnTo>
                    <a:pt x="62" y="1636"/>
                  </a:lnTo>
                  <a:lnTo>
                    <a:pt x="62" y="1636"/>
                  </a:lnTo>
                  <a:lnTo>
                    <a:pt x="62" y="1636"/>
                  </a:lnTo>
                  <a:lnTo>
                    <a:pt x="62" y="1636"/>
                  </a:lnTo>
                  <a:lnTo>
                    <a:pt x="62" y="1636"/>
                  </a:lnTo>
                  <a:lnTo>
                    <a:pt x="62" y="1638"/>
                  </a:lnTo>
                  <a:lnTo>
                    <a:pt x="60" y="1638"/>
                  </a:lnTo>
                  <a:lnTo>
                    <a:pt x="60" y="1638"/>
                  </a:lnTo>
                  <a:lnTo>
                    <a:pt x="58" y="1638"/>
                  </a:lnTo>
                  <a:lnTo>
                    <a:pt x="58" y="1638"/>
                  </a:lnTo>
                  <a:lnTo>
                    <a:pt x="56" y="1638"/>
                  </a:lnTo>
                  <a:lnTo>
                    <a:pt x="56" y="1638"/>
                  </a:lnTo>
                  <a:lnTo>
                    <a:pt x="56" y="1638"/>
                  </a:lnTo>
                  <a:lnTo>
                    <a:pt x="56"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9"/>
                  </a:lnTo>
                  <a:lnTo>
                    <a:pt x="55" y="1639"/>
                  </a:lnTo>
                  <a:lnTo>
                    <a:pt x="55" y="1639"/>
                  </a:lnTo>
                  <a:lnTo>
                    <a:pt x="55" y="1639"/>
                  </a:lnTo>
                  <a:lnTo>
                    <a:pt x="55" y="1640"/>
                  </a:lnTo>
                  <a:lnTo>
                    <a:pt x="55" y="1640"/>
                  </a:lnTo>
                  <a:lnTo>
                    <a:pt x="55" y="1640"/>
                  </a:lnTo>
                  <a:lnTo>
                    <a:pt x="55" y="1640"/>
                  </a:lnTo>
                  <a:lnTo>
                    <a:pt x="55" y="1640"/>
                  </a:lnTo>
                  <a:lnTo>
                    <a:pt x="55" y="1640"/>
                  </a:lnTo>
                  <a:lnTo>
                    <a:pt x="55" y="1640"/>
                  </a:lnTo>
                  <a:lnTo>
                    <a:pt x="55" y="1640"/>
                  </a:lnTo>
                  <a:lnTo>
                    <a:pt x="55" y="1644"/>
                  </a:lnTo>
                  <a:lnTo>
                    <a:pt x="50" y="1644"/>
                  </a:lnTo>
                  <a:lnTo>
                    <a:pt x="50" y="1644"/>
                  </a:lnTo>
                  <a:lnTo>
                    <a:pt x="47" y="1644"/>
                  </a:lnTo>
                  <a:lnTo>
                    <a:pt x="47" y="1644"/>
                  </a:lnTo>
                  <a:lnTo>
                    <a:pt x="46" y="1644"/>
                  </a:lnTo>
                  <a:lnTo>
                    <a:pt x="46" y="1644"/>
                  </a:lnTo>
                  <a:lnTo>
                    <a:pt x="46" y="1644"/>
                  </a:lnTo>
                  <a:lnTo>
                    <a:pt x="46" y="1644"/>
                  </a:lnTo>
                  <a:lnTo>
                    <a:pt x="46" y="1644"/>
                  </a:lnTo>
                  <a:lnTo>
                    <a:pt x="46" y="1644"/>
                  </a:lnTo>
                  <a:lnTo>
                    <a:pt x="46" y="1644"/>
                  </a:lnTo>
                  <a:lnTo>
                    <a:pt x="46" y="1646"/>
                  </a:lnTo>
                  <a:lnTo>
                    <a:pt x="46" y="1646"/>
                  </a:lnTo>
                  <a:lnTo>
                    <a:pt x="46" y="1647"/>
                  </a:lnTo>
                  <a:lnTo>
                    <a:pt x="45" y="1647"/>
                  </a:lnTo>
                  <a:lnTo>
                    <a:pt x="45" y="1648"/>
                  </a:lnTo>
                  <a:lnTo>
                    <a:pt x="45" y="1648"/>
                  </a:lnTo>
                  <a:lnTo>
                    <a:pt x="45" y="1648"/>
                  </a:lnTo>
                  <a:lnTo>
                    <a:pt x="45" y="1648"/>
                  </a:lnTo>
                  <a:lnTo>
                    <a:pt x="45" y="1648"/>
                  </a:lnTo>
                  <a:lnTo>
                    <a:pt x="45" y="1648"/>
                  </a:lnTo>
                  <a:lnTo>
                    <a:pt x="45" y="1648"/>
                  </a:lnTo>
                  <a:lnTo>
                    <a:pt x="45" y="1648"/>
                  </a:lnTo>
                  <a:lnTo>
                    <a:pt x="45" y="1648"/>
                  </a:lnTo>
                  <a:lnTo>
                    <a:pt x="45" y="1648"/>
                  </a:lnTo>
                  <a:lnTo>
                    <a:pt x="45" y="1649"/>
                  </a:lnTo>
                  <a:lnTo>
                    <a:pt x="45" y="1649"/>
                  </a:lnTo>
                  <a:lnTo>
                    <a:pt x="45" y="1649"/>
                  </a:lnTo>
                  <a:lnTo>
                    <a:pt x="45" y="1649"/>
                  </a:lnTo>
                  <a:lnTo>
                    <a:pt x="45" y="1650"/>
                  </a:lnTo>
                  <a:lnTo>
                    <a:pt x="44" y="1650"/>
                  </a:lnTo>
                  <a:lnTo>
                    <a:pt x="44" y="1650"/>
                  </a:lnTo>
                  <a:lnTo>
                    <a:pt x="44" y="1650"/>
                  </a:lnTo>
                  <a:lnTo>
                    <a:pt x="44" y="1650"/>
                  </a:lnTo>
                  <a:lnTo>
                    <a:pt x="44" y="1650"/>
                  </a:lnTo>
                  <a:lnTo>
                    <a:pt x="44" y="1656"/>
                  </a:lnTo>
                  <a:lnTo>
                    <a:pt x="44" y="1656"/>
                  </a:lnTo>
                  <a:lnTo>
                    <a:pt x="44" y="1661"/>
                  </a:lnTo>
                  <a:lnTo>
                    <a:pt x="44" y="1661"/>
                  </a:lnTo>
                  <a:lnTo>
                    <a:pt x="44" y="1661"/>
                  </a:lnTo>
                  <a:lnTo>
                    <a:pt x="44" y="1661"/>
                  </a:lnTo>
                  <a:lnTo>
                    <a:pt x="44" y="899"/>
                  </a:lnTo>
                  <a:lnTo>
                    <a:pt x="44" y="899"/>
                  </a:lnTo>
                  <a:lnTo>
                    <a:pt x="44" y="1669"/>
                  </a:lnTo>
                  <a:lnTo>
                    <a:pt x="44" y="1669"/>
                  </a:lnTo>
                  <a:lnTo>
                    <a:pt x="44" y="1669"/>
                  </a:lnTo>
                  <a:lnTo>
                    <a:pt x="43" y="1669"/>
                  </a:lnTo>
                  <a:lnTo>
                    <a:pt x="43" y="1669"/>
                  </a:lnTo>
                  <a:lnTo>
                    <a:pt x="43" y="1669"/>
                  </a:lnTo>
                  <a:lnTo>
                    <a:pt x="43" y="1669"/>
                  </a:lnTo>
                  <a:lnTo>
                    <a:pt x="43" y="1669"/>
                  </a:lnTo>
                  <a:lnTo>
                    <a:pt x="43" y="1669"/>
                  </a:lnTo>
                  <a:lnTo>
                    <a:pt x="43" y="1669"/>
                  </a:lnTo>
                  <a:lnTo>
                    <a:pt x="43" y="1669"/>
                  </a:lnTo>
                  <a:lnTo>
                    <a:pt x="43" y="1669"/>
                  </a:lnTo>
                  <a:lnTo>
                    <a:pt x="43" y="1671"/>
                  </a:lnTo>
                  <a:lnTo>
                    <a:pt x="43" y="1671"/>
                  </a:lnTo>
                  <a:lnTo>
                    <a:pt x="43" y="1671"/>
                  </a:lnTo>
                  <a:lnTo>
                    <a:pt x="43" y="1671"/>
                  </a:lnTo>
                  <a:lnTo>
                    <a:pt x="43" y="1671"/>
                  </a:lnTo>
                  <a:lnTo>
                    <a:pt x="43" y="1671"/>
                  </a:lnTo>
                  <a:lnTo>
                    <a:pt x="43" y="1671"/>
                  </a:lnTo>
                  <a:lnTo>
                    <a:pt x="43" y="1671"/>
                  </a:lnTo>
                  <a:lnTo>
                    <a:pt x="43" y="1677"/>
                  </a:lnTo>
                  <a:lnTo>
                    <a:pt x="43" y="1677"/>
                  </a:lnTo>
                  <a:lnTo>
                    <a:pt x="43" y="1677"/>
                  </a:lnTo>
                  <a:lnTo>
                    <a:pt x="43" y="1677"/>
                  </a:lnTo>
                  <a:lnTo>
                    <a:pt x="43" y="1678"/>
                  </a:lnTo>
                  <a:lnTo>
                    <a:pt x="42" y="1678"/>
                  </a:lnTo>
                  <a:lnTo>
                    <a:pt x="42" y="1678"/>
                  </a:lnTo>
                  <a:lnTo>
                    <a:pt x="42" y="1678"/>
                  </a:lnTo>
                  <a:lnTo>
                    <a:pt x="42" y="1681"/>
                  </a:lnTo>
                  <a:lnTo>
                    <a:pt x="41" y="1681"/>
                  </a:lnTo>
                  <a:lnTo>
                    <a:pt x="41" y="1681"/>
                  </a:lnTo>
                  <a:lnTo>
                    <a:pt x="41" y="1681"/>
                  </a:lnTo>
                  <a:lnTo>
                    <a:pt x="41" y="1681"/>
                  </a:lnTo>
                  <a:lnTo>
                    <a:pt x="41" y="1681"/>
                  </a:lnTo>
                  <a:lnTo>
                    <a:pt x="41" y="1683"/>
                  </a:lnTo>
                  <a:lnTo>
                    <a:pt x="41" y="1683"/>
                  </a:lnTo>
                  <a:lnTo>
                    <a:pt x="41" y="1684"/>
                  </a:lnTo>
                  <a:lnTo>
                    <a:pt x="41" y="1684"/>
                  </a:lnTo>
                  <a:lnTo>
                    <a:pt x="41" y="1685"/>
                  </a:lnTo>
                  <a:lnTo>
                    <a:pt x="40" y="1685"/>
                  </a:lnTo>
                  <a:lnTo>
                    <a:pt x="40" y="1685"/>
                  </a:lnTo>
                  <a:lnTo>
                    <a:pt x="40" y="1685"/>
                  </a:lnTo>
                  <a:lnTo>
                    <a:pt x="40" y="899"/>
                  </a:lnTo>
                  <a:lnTo>
                    <a:pt x="40" y="899"/>
                  </a:lnTo>
                  <a:lnTo>
                    <a:pt x="40" y="899"/>
                  </a:lnTo>
                  <a:lnTo>
                    <a:pt x="40" y="899"/>
                  </a:lnTo>
                  <a:lnTo>
                    <a:pt x="40" y="899"/>
                  </a:lnTo>
                  <a:lnTo>
                    <a:pt x="40" y="89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90"/>
                  </a:lnTo>
                  <a:lnTo>
                    <a:pt x="39" y="1690"/>
                  </a:lnTo>
                  <a:lnTo>
                    <a:pt x="39" y="1691"/>
                  </a:lnTo>
                  <a:lnTo>
                    <a:pt x="39" y="1691"/>
                  </a:lnTo>
                  <a:lnTo>
                    <a:pt x="39" y="1693"/>
                  </a:lnTo>
                  <a:lnTo>
                    <a:pt x="39" y="1693"/>
                  </a:lnTo>
                  <a:lnTo>
                    <a:pt x="39" y="899"/>
                  </a:lnTo>
                  <a:lnTo>
                    <a:pt x="39" y="899"/>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1698"/>
                  </a:lnTo>
                  <a:lnTo>
                    <a:pt x="39" y="1698"/>
                  </a:lnTo>
                  <a:lnTo>
                    <a:pt x="39" y="1698"/>
                  </a:lnTo>
                  <a:lnTo>
                    <a:pt x="39" y="1698"/>
                  </a:lnTo>
                  <a:lnTo>
                    <a:pt x="39" y="1699"/>
                  </a:lnTo>
                  <a:lnTo>
                    <a:pt x="39" y="1699"/>
                  </a:lnTo>
                  <a:lnTo>
                    <a:pt x="39" y="899"/>
                  </a:lnTo>
                  <a:lnTo>
                    <a:pt x="38" y="899"/>
                  </a:lnTo>
                  <a:lnTo>
                    <a:pt x="38" y="899"/>
                  </a:lnTo>
                  <a:lnTo>
                    <a:pt x="38" y="899"/>
                  </a:lnTo>
                  <a:lnTo>
                    <a:pt x="38" y="1701"/>
                  </a:lnTo>
                  <a:lnTo>
                    <a:pt x="38" y="1701"/>
                  </a:lnTo>
                  <a:lnTo>
                    <a:pt x="38" y="1705"/>
                  </a:lnTo>
                  <a:lnTo>
                    <a:pt x="38" y="1705"/>
                  </a:lnTo>
                  <a:lnTo>
                    <a:pt x="38" y="1707"/>
                  </a:lnTo>
                  <a:lnTo>
                    <a:pt x="37" y="1707"/>
                  </a:lnTo>
                  <a:lnTo>
                    <a:pt x="37" y="1708"/>
                  </a:lnTo>
                  <a:lnTo>
                    <a:pt x="37" y="1708"/>
                  </a:lnTo>
                  <a:lnTo>
                    <a:pt x="37" y="1708"/>
                  </a:lnTo>
                  <a:lnTo>
                    <a:pt x="36" y="1708"/>
                  </a:lnTo>
                  <a:lnTo>
                    <a:pt x="36" y="1708"/>
                  </a:lnTo>
                  <a:lnTo>
                    <a:pt x="36" y="1708"/>
                  </a:lnTo>
                  <a:lnTo>
                    <a:pt x="36" y="1708"/>
                  </a:lnTo>
                  <a:lnTo>
                    <a:pt x="36" y="1708"/>
                  </a:lnTo>
                  <a:lnTo>
                    <a:pt x="36"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13"/>
                  </a:lnTo>
                  <a:lnTo>
                    <a:pt x="35" y="1713"/>
                  </a:lnTo>
                  <a:lnTo>
                    <a:pt x="35" y="1714"/>
                  </a:lnTo>
                  <a:lnTo>
                    <a:pt x="34" y="1714"/>
                  </a:lnTo>
                  <a:lnTo>
                    <a:pt x="34" y="1714"/>
                  </a:lnTo>
                  <a:lnTo>
                    <a:pt x="34" y="1714"/>
                  </a:lnTo>
                  <a:lnTo>
                    <a:pt x="34" y="1716"/>
                  </a:lnTo>
                  <a:lnTo>
                    <a:pt x="34" y="1716"/>
                  </a:lnTo>
                  <a:lnTo>
                    <a:pt x="34" y="1716"/>
                  </a:lnTo>
                  <a:lnTo>
                    <a:pt x="34" y="1716"/>
                  </a:lnTo>
                  <a:lnTo>
                    <a:pt x="34" y="899"/>
                  </a:lnTo>
                  <a:lnTo>
                    <a:pt x="34" y="899"/>
                  </a:lnTo>
                  <a:lnTo>
                    <a:pt x="34" y="899"/>
                  </a:lnTo>
                  <a:lnTo>
                    <a:pt x="34" y="899"/>
                  </a:lnTo>
                  <a:lnTo>
                    <a:pt x="34" y="899"/>
                  </a:lnTo>
                  <a:lnTo>
                    <a:pt x="34" y="899"/>
                  </a:lnTo>
                  <a:lnTo>
                    <a:pt x="34" y="899"/>
                  </a:lnTo>
                  <a:lnTo>
                    <a:pt x="34" y="899"/>
                  </a:lnTo>
                  <a:lnTo>
                    <a:pt x="34" y="1724"/>
                  </a:lnTo>
                  <a:lnTo>
                    <a:pt x="34" y="1724"/>
                  </a:lnTo>
                  <a:lnTo>
                    <a:pt x="34" y="1724"/>
                  </a:lnTo>
                  <a:lnTo>
                    <a:pt x="34" y="1724"/>
                  </a:lnTo>
                  <a:lnTo>
                    <a:pt x="34" y="1724"/>
                  </a:lnTo>
                  <a:lnTo>
                    <a:pt x="34" y="1724"/>
                  </a:lnTo>
                  <a:lnTo>
                    <a:pt x="34" y="1735"/>
                  </a:lnTo>
                  <a:lnTo>
                    <a:pt x="34" y="1735"/>
                  </a:lnTo>
                  <a:lnTo>
                    <a:pt x="34" y="1735"/>
                  </a:lnTo>
                  <a:lnTo>
                    <a:pt x="32" y="1735"/>
                  </a:lnTo>
                  <a:lnTo>
                    <a:pt x="32" y="1735"/>
                  </a:lnTo>
                  <a:lnTo>
                    <a:pt x="32" y="1735"/>
                  </a:lnTo>
                  <a:lnTo>
                    <a:pt x="32" y="1735"/>
                  </a:lnTo>
                  <a:lnTo>
                    <a:pt x="31" y="1735"/>
                  </a:lnTo>
                  <a:lnTo>
                    <a:pt x="31" y="1735"/>
                  </a:lnTo>
                  <a:lnTo>
                    <a:pt x="31" y="1735"/>
                  </a:lnTo>
                  <a:lnTo>
                    <a:pt x="31" y="1735"/>
                  </a:lnTo>
                  <a:lnTo>
                    <a:pt x="31" y="1735"/>
                  </a:lnTo>
                  <a:lnTo>
                    <a:pt x="31" y="1735"/>
                  </a:lnTo>
                  <a:lnTo>
                    <a:pt x="30" y="1735"/>
                  </a:lnTo>
                  <a:lnTo>
                    <a:pt x="30" y="1748"/>
                  </a:lnTo>
                  <a:lnTo>
                    <a:pt x="30" y="1748"/>
                  </a:lnTo>
                  <a:lnTo>
                    <a:pt x="30" y="1748"/>
                  </a:lnTo>
                  <a:lnTo>
                    <a:pt x="30" y="1748"/>
                  </a:lnTo>
                  <a:lnTo>
                    <a:pt x="30" y="1748"/>
                  </a:lnTo>
                  <a:lnTo>
                    <a:pt x="30" y="1748"/>
                  </a:lnTo>
                  <a:lnTo>
                    <a:pt x="30" y="1750"/>
                  </a:lnTo>
                  <a:lnTo>
                    <a:pt x="29" y="1750"/>
                  </a:lnTo>
                  <a:lnTo>
                    <a:pt x="29" y="1750"/>
                  </a:lnTo>
                  <a:lnTo>
                    <a:pt x="28" y="1750"/>
                  </a:lnTo>
                  <a:lnTo>
                    <a:pt x="28" y="1752"/>
                  </a:lnTo>
                  <a:lnTo>
                    <a:pt x="28" y="1752"/>
                  </a:lnTo>
                  <a:lnTo>
                    <a:pt x="28" y="1752"/>
                  </a:lnTo>
                  <a:lnTo>
                    <a:pt x="27" y="1752"/>
                  </a:lnTo>
                  <a:lnTo>
                    <a:pt x="27" y="1752"/>
                  </a:lnTo>
                  <a:lnTo>
                    <a:pt x="25" y="1752"/>
                  </a:lnTo>
                  <a:lnTo>
                    <a:pt x="25" y="1752"/>
                  </a:lnTo>
                  <a:lnTo>
                    <a:pt x="25" y="1752"/>
                  </a:lnTo>
                  <a:lnTo>
                    <a:pt x="25" y="1752"/>
                  </a:lnTo>
                  <a:lnTo>
                    <a:pt x="25" y="1752"/>
                  </a:lnTo>
                  <a:lnTo>
                    <a:pt x="25" y="1752"/>
                  </a:lnTo>
                  <a:lnTo>
                    <a:pt x="25" y="1752"/>
                  </a:lnTo>
                  <a:lnTo>
                    <a:pt x="25" y="1753"/>
                  </a:lnTo>
                  <a:lnTo>
                    <a:pt x="24" y="1753"/>
                  </a:lnTo>
                  <a:lnTo>
                    <a:pt x="24" y="1753"/>
                  </a:lnTo>
                  <a:lnTo>
                    <a:pt x="24" y="1753"/>
                  </a:lnTo>
                  <a:lnTo>
                    <a:pt x="24" y="1753"/>
                  </a:lnTo>
                  <a:lnTo>
                    <a:pt x="24" y="1753"/>
                  </a:lnTo>
                  <a:lnTo>
                    <a:pt x="24" y="1753"/>
                  </a:lnTo>
                  <a:lnTo>
                    <a:pt x="24" y="1753"/>
                  </a:lnTo>
                  <a:lnTo>
                    <a:pt x="24"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8"/>
                  </a:lnTo>
                  <a:lnTo>
                    <a:pt x="23" y="1758"/>
                  </a:lnTo>
                  <a:lnTo>
                    <a:pt x="23" y="1758"/>
                  </a:lnTo>
                  <a:lnTo>
                    <a:pt x="23" y="1758"/>
                  </a:lnTo>
                  <a:lnTo>
                    <a:pt x="23" y="1759"/>
                  </a:lnTo>
                  <a:lnTo>
                    <a:pt x="21" y="1759"/>
                  </a:lnTo>
                  <a:lnTo>
                    <a:pt x="21" y="1760"/>
                  </a:lnTo>
                  <a:lnTo>
                    <a:pt x="21" y="1760"/>
                  </a:lnTo>
                  <a:lnTo>
                    <a:pt x="21" y="1760"/>
                  </a:lnTo>
                  <a:lnTo>
                    <a:pt x="21" y="1760"/>
                  </a:lnTo>
                  <a:lnTo>
                    <a:pt x="21" y="1760"/>
                  </a:lnTo>
                  <a:lnTo>
                    <a:pt x="21" y="1760"/>
                  </a:lnTo>
                  <a:lnTo>
                    <a:pt x="21" y="1763"/>
                  </a:lnTo>
                  <a:lnTo>
                    <a:pt x="20" y="1763"/>
                  </a:lnTo>
                  <a:lnTo>
                    <a:pt x="20" y="1763"/>
                  </a:lnTo>
                  <a:lnTo>
                    <a:pt x="20" y="1763"/>
                  </a:lnTo>
                  <a:lnTo>
                    <a:pt x="20" y="899"/>
                  </a:lnTo>
                  <a:lnTo>
                    <a:pt x="20" y="899"/>
                  </a:lnTo>
                  <a:lnTo>
                    <a:pt x="20" y="899"/>
                  </a:lnTo>
                  <a:lnTo>
                    <a:pt x="20" y="899"/>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7"/>
                  </a:lnTo>
                  <a:lnTo>
                    <a:pt x="20" y="1767"/>
                  </a:lnTo>
                  <a:lnTo>
                    <a:pt x="20" y="1767"/>
                  </a:lnTo>
                  <a:lnTo>
                    <a:pt x="20" y="1767"/>
                  </a:lnTo>
                  <a:lnTo>
                    <a:pt x="20" y="1769"/>
                  </a:lnTo>
                  <a:lnTo>
                    <a:pt x="20" y="1769"/>
                  </a:lnTo>
                  <a:lnTo>
                    <a:pt x="20" y="1769"/>
                  </a:lnTo>
                  <a:lnTo>
                    <a:pt x="20" y="1769"/>
                  </a:lnTo>
                  <a:lnTo>
                    <a:pt x="20" y="1769"/>
                  </a:lnTo>
                  <a:lnTo>
                    <a:pt x="19" y="1769"/>
                  </a:lnTo>
                  <a:lnTo>
                    <a:pt x="19" y="1769"/>
                  </a:lnTo>
                  <a:lnTo>
                    <a:pt x="18" y="1769"/>
                  </a:lnTo>
                  <a:lnTo>
                    <a:pt x="18" y="1771"/>
                  </a:lnTo>
                  <a:lnTo>
                    <a:pt x="18" y="1771"/>
                  </a:lnTo>
                  <a:lnTo>
                    <a:pt x="18" y="1774"/>
                  </a:lnTo>
                  <a:lnTo>
                    <a:pt x="18" y="1774"/>
                  </a:lnTo>
                  <a:lnTo>
                    <a:pt x="18" y="1774"/>
                  </a:lnTo>
                  <a:lnTo>
                    <a:pt x="18" y="1774"/>
                  </a:lnTo>
                  <a:lnTo>
                    <a:pt x="18" y="1774"/>
                  </a:lnTo>
                  <a:lnTo>
                    <a:pt x="18" y="1774"/>
                  </a:lnTo>
                  <a:lnTo>
                    <a:pt x="18" y="1774"/>
                  </a:lnTo>
                  <a:lnTo>
                    <a:pt x="18" y="1774"/>
                  </a:lnTo>
                  <a:lnTo>
                    <a:pt x="18" y="1776"/>
                  </a:lnTo>
                  <a:lnTo>
                    <a:pt x="18" y="1776"/>
                  </a:lnTo>
                  <a:lnTo>
                    <a:pt x="18" y="1776"/>
                  </a:lnTo>
                  <a:lnTo>
                    <a:pt x="18" y="1776"/>
                  </a:lnTo>
                  <a:lnTo>
                    <a:pt x="18" y="1776"/>
                  </a:lnTo>
                  <a:lnTo>
                    <a:pt x="18" y="1776"/>
                  </a:lnTo>
                  <a:lnTo>
                    <a:pt x="18" y="1776"/>
                  </a:lnTo>
                  <a:lnTo>
                    <a:pt x="18" y="1776"/>
                  </a:lnTo>
                  <a:lnTo>
                    <a:pt x="18" y="1776"/>
                  </a:lnTo>
                  <a:lnTo>
                    <a:pt x="18" y="1776"/>
                  </a:lnTo>
                  <a:lnTo>
                    <a:pt x="18" y="1777"/>
                  </a:lnTo>
                  <a:lnTo>
                    <a:pt x="18" y="1777"/>
                  </a:lnTo>
                  <a:lnTo>
                    <a:pt x="18" y="1777"/>
                  </a:lnTo>
                  <a:lnTo>
                    <a:pt x="18" y="1777"/>
                  </a:lnTo>
                  <a:lnTo>
                    <a:pt x="18" y="1780"/>
                  </a:lnTo>
                  <a:lnTo>
                    <a:pt x="17" y="1780"/>
                  </a:lnTo>
                  <a:lnTo>
                    <a:pt x="17" y="1780"/>
                  </a:lnTo>
                  <a:lnTo>
                    <a:pt x="17" y="1780"/>
                  </a:lnTo>
                  <a:lnTo>
                    <a:pt x="17" y="1782"/>
                  </a:lnTo>
                  <a:lnTo>
                    <a:pt x="17" y="1782"/>
                  </a:lnTo>
                  <a:lnTo>
                    <a:pt x="17" y="1782"/>
                  </a:lnTo>
                  <a:lnTo>
                    <a:pt x="17" y="1782"/>
                  </a:lnTo>
                  <a:lnTo>
                    <a:pt x="17" y="1783"/>
                  </a:lnTo>
                  <a:lnTo>
                    <a:pt x="16" y="1783"/>
                  </a:lnTo>
                  <a:lnTo>
                    <a:pt x="16" y="1783"/>
                  </a:lnTo>
                  <a:lnTo>
                    <a:pt x="15" y="1783"/>
                  </a:lnTo>
                  <a:lnTo>
                    <a:pt x="15" y="1783"/>
                  </a:lnTo>
                  <a:lnTo>
                    <a:pt x="15" y="1783"/>
                  </a:lnTo>
                  <a:lnTo>
                    <a:pt x="15" y="1784"/>
                  </a:lnTo>
                  <a:lnTo>
                    <a:pt x="15" y="1784"/>
                  </a:lnTo>
                  <a:lnTo>
                    <a:pt x="15" y="1784"/>
                  </a:lnTo>
                  <a:lnTo>
                    <a:pt x="15" y="1784"/>
                  </a:lnTo>
                  <a:lnTo>
                    <a:pt x="15" y="1785"/>
                  </a:lnTo>
                  <a:lnTo>
                    <a:pt x="12" y="1785"/>
                  </a:lnTo>
                  <a:lnTo>
                    <a:pt x="12" y="1785"/>
                  </a:lnTo>
                  <a:lnTo>
                    <a:pt x="11" y="1785"/>
                  </a:lnTo>
                  <a:lnTo>
                    <a:pt x="11" y="1787"/>
                  </a:lnTo>
                  <a:lnTo>
                    <a:pt x="11" y="1787"/>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9"/>
                  </a:lnTo>
                  <a:lnTo>
                    <a:pt x="10" y="1789"/>
                  </a:lnTo>
                  <a:lnTo>
                    <a:pt x="10" y="1789"/>
                  </a:lnTo>
                  <a:lnTo>
                    <a:pt x="10" y="1789"/>
                  </a:lnTo>
                  <a:lnTo>
                    <a:pt x="10" y="1792"/>
                  </a:lnTo>
                  <a:lnTo>
                    <a:pt x="10" y="1792"/>
                  </a:lnTo>
                  <a:lnTo>
                    <a:pt x="10" y="1792"/>
                  </a:lnTo>
                  <a:lnTo>
                    <a:pt x="10" y="1792"/>
                  </a:lnTo>
                  <a:lnTo>
                    <a:pt x="10" y="1792"/>
                  </a:lnTo>
                  <a:lnTo>
                    <a:pt x="10" y="1792"/>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800"/>
                  </a:lnTo>
                  <a:lnTo>
                    <a:pt x="9" y="1800"/>
                  </a:lnTo>
                  <a:lnTo>
                    <a:pt x="9" y="1800"/>
                  </a:lnTo>
                  <a:lnTo>
                    <a:pt x="9" y="1800"/>
                  </a:lnTo>
                  <a:lnTo>
                    <a:pt x="9" y="1800"/>
                  </a:lnTo>
                  <a:lnTo>
                    <a:pt x="9" y="1800"/>
                  </a:lnTo>
                  <a:lnTo>
                    <a:pt x="9" y="1800"/>
                  </a:lnTo>
                  <a:lnTo>
                    <a:pt x="9" y="1800"/>
                  </a:lnTo>
                  <a:lnTo>
                    <a:pt x="9" y="1800"/>
                  </a:lnTo>
                  <a:lnTo>
                    <a:pt x="8" y="1800"/>
                  </a:lnTo>
                  <a:lnTo>
                    <a:pt x="8" y="1800"/>
                  </a:lnTo>
                  <a:lnTo>
                    <a:pt x="7" y="1800"/>
                  </a:lnTo>
                  <a:lnTo>
                    <a:pt x="7" y="1800"/>
                  </a:lnTo>
                  <a:lnTo>
                    <a:pt x="6" y="1800"/>
                  </a:lnTo>
                  <a:lnTo>
                    <a:pt x="6" y="1800"/>
                  </a:lnTo>
                  <a:lnTo>
                    <a:pt x="6" y="1800"/>
                  </a:lnTo>
                  <a:lnTo>
                    <a:pt x="6" y="1800"/>
                  </a:lnTo>
                  <a:lnTo>
                    <a:pt x="6" y="1800"/>
                  </a:lnTo>
                  <a:lnTo>
                    <a:pt x="6" y="1800"/>
                  </a:lnTo>
                  <a:lnTo>
                    <a:pt x="6" y="1800"/>
                  </a:lnTo>
                  <a:lnTo>
                    <a:pt x="6"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4" y="1800"/>
                  </a:lnTo>
                  <a:lnTo>
                    <a:pt x="4" y="1800"/>
                  </a:lnTo>
                  <a:lnTo>
                    <a:pt x="4" y="1800"/>
                  </a:lnTo>
                  <a:lnTo>
                    <a:pt x="4" y="1800"/>
                  </a:lnTo>
                  <a:lnTo>
                    <a:pt x="4" y="1800"/>
                  </a:lnTo>
                  <a:lnTo>
                    <a:pt x="4" y="899"/>
                  </a:lnTo>
                  <a:lnTo>
                    <a:pt x="4" y="899"/>
                  </a:lnTo>
                  <a:lnTo>
                    <a:pt x="4" y="899"/>
                  </a:lnTo>
                  <a:lnTo>
                    <a:pt x="4" y="899"/>
                  </a:lnTo>
                  <a:lnTo>
                    <a:pt x="4" y="1800"/>
                  </a:lnTo>
                  <a:lnTo>
                    <a:pt x="4" y="1800"/>
                  </a:lnTo>
                  <a:lnTo>
                    <a:pt x="4" y="1800"/>
                  </a:lnTo>
                  <a:lnTo>
                    <a:pt x="4" y="1800"/>
                  </a:lnTo>
                  <a:lnTo>
                    <a:pt x="4" y="1800"/>
                  </a:lnTo>
                  <a:lnTo>
                    <a:pt x="4" y="1800"/>
                  </a:lnTo>
                  <a:lnTo>
                    <a:pt x="4" y="1800"/>
                  </a:lnTo>
                  <a:lnTo>
                    <a:pt x="4" y="1800"/>
                  </a:lnTo>
                  <a:lnTo>
                    <a:pt x="4" y="899"/>
                  </a:lnTo>
                  <a:lnTo>
                    <a:pt x="4" y="899"/>
                  </a:lnTo>
                  <a:lnTo>
                    <a:pt x="4" y="899"/>
                  </a:lnTo>
                  <a:lnTo>
                    <a:pt x="4" y="899"/>
                  </a:lnTo>
                  <a:lnTo>
                    <a:pt x="4"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899"/>
                  </a:lnTo>
                  <a:lnTo>
                    <a:pt x="3" y="899"/>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2" y="1800"/>
                  </a:lnTo>
                  <a:lnTo>
                    <a:pt x="2" y="1800"/>
                  </a:lnTo>
                  <a:lnTo>
                    <a:pt x="2" y="1800"/>
                  </a:lnTo>
                  <a:lnTo>
                    <a:pt x="2" y="1800"/>
                  </a:lnTo>
                  <a:lnTo>
                    <a:pt x="2" y="1800"/>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899"/>
                  </a:lnTo>
                  <a:lnTo>
                    <a:pt x="2" y="1800"/>
                  </a:lnTo>
                  <a:lnTo>
                    <a:pt x="2" y="1800"/>
                  </a:lnTo>
                  <a:lnTo>
                    <a:pt x="2"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899"/>
                  </a:lnTo>
                  <a:lnTo>
                    <a:pt x="0" y="899"/>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899"/>
                  </a:lnTo>
                  <a:lnTo>
                    <a:pt x="0" y="899"/>
                  </a:lnTo>
                  <a:lnTo>
                    <a:pt x="0" y="899"/>
                  </a:lnTo>
                  <a:lnTo>
                    <a:pt x="0" y="899"/>
                  </a:lnTo>
                  <a:lnTo>
                    <a:pt x="0" y="1800"/>
                  </a:lnTo>
                  <a:close/>
                </a:path>
              </a:pathLst>
            </a:custGeom>
            <a:solidFill>
              <a:srgbClr val="70AFDE"/>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2329" name="Google Shape;2329;gebf947c4af_8_1196"/>
            <p:cNvSpPr/>
            <p:nvPr/>
          </p:nvSpPr>
          <p:spPr>
            <a:xfrm>
              <a:off x="1077913" y="1011238"/>
              <a:ext cx="5370513" cy="2857500"/>
            </a:xfrm>
            <a:custGeom>
              <a:rect b="b" l="l" r="r" t="t"/>
              <a:pathLst>
                <a:path extrusionOk="0" h="1800" w="3383">
                  <a:moveTo>
                    <a:pt x="0" y="1800"/>
                  </a:move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6" y="1800"/>
                  </a:lnTo>
                  <a:lnTo>
                    <a:pt x="6" y="1800"/>
                  </a:lnTo>
                  <a:lnTo>
                    <a:pt x="6" y="1800"/>
                  </a:lnTo>
                  <a:lnTo>
                    <a:pt x="6" y="1800"/>
                  </a:lnTo>
                  <a:lnTo>
                    <a:pt x="6" y="1800"/>
                  </a:lnTo>
                  <a:lnTo>
                    <a:pt x="6" y="1800"/>
                  </a:lnTo>
                  <a:lnTo>
                    <a:pt x="6" y="1800"/>
                  </a:lnTo>
                  <a:lnTo>
                    <a:pt x="6" y="1800"/>
                  </a:lnTo>
                  <a:lnTo>
                    <a:pt x="7" y="1800"/>
                  </a:lnTo>
                  <a:lnTo>
                    <a:pt x="7" y="1800"/>
                  </a:lnTo>
                  <a:lnTo>
                    <a:pt x="8" y="1800"/>
                  </a:lnTo>
                  <a:lnTo>
                    <a:pt x="8" y="1800"/>
                  </a:lnTo>
                  <a:lnTo>
                    <a:pt x="9" y="1800"/>
                  </a:lnTo>
                  <a:lnTo>
                    <a:pt x="9" y="1800"/>
                  </a:lnTo>
                  <a:lnTo>
                    <a:pt x="9" y="1800"/>
                  </a:lnTo>
                  <a:lnTo>
                    <a:pt x="9" y="1800"/>
                  </a:lnTo>
                  <a:lnTo>
                    <a:pt x="9" y="1800"/>
                  </a:lnTo>
                  <a:lnTo>
                    <a:pt x="9" y="1800"/>
                  </a:lnTo>
                  <a:lnTo>
                    <a:pt x="9" y="1800"/>
                  </a:lnTo>
                  <a:lnTo>
                    <a:pt x="9" y="1800"/>
                  </a:lnTo>
                  <a:lnTo>
                    <a:pt x="10" y="1800"/>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792"/>
                  </a:lnTo>
                  <a:lnTo>
                    <a:pt x="10" y="1792"/>
                  </a:lnTo>
                  <a:lnTo>
                    <a:pt x="10" y="1792"/>
                  </a:lnTo>
                  <a:lnTo>
                    <a:pt x="10" y="1792"/>
                  </a:lnTo>
                  <a:lnTo>
                    <a:pt x="10" y="1792"/>
                  </a:lnTo>
                  <a:lnTo>
                    <a:pt x="10" y="1792"/>
                  </a:lnTo>
                  <a:lnTo>
                    <a:pt x="10" y="1789"/>
                  </a:lnTo>
                  <a:lnTo>
                    <a:pt x="10" y="1789"/>
                  </a:lnTo>
                  <a:lnTo>
                    <a:pt x="10" y="1789"/>
                  </a:lnTo>
                  <a:lnTo>
                    <a:pt x="11" y="1789"/>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7"/>
                  </a:lnTo>
                  <a:lnTo>
                    <a:pt x="11" y="1787"/>
                  </a:lnTo>
                  <a:lnTo>
                    <a:pt x="11" y="1785"/>
                  </a:lnTo>
                  <a:lnTo>
                    <a:pt x="12" y="1785"/>
                  </a:lnTo>
                  <a:lnTo>
                    <a:pt x="12" y="1785"/>
                  </a:lnTo>
                  <a:lnTo>
                    <a:pt x="15" y="1785"/>
                  </a:lnTo>
                  <a:lnTo>
                    <a:pt x="15" y="1784"/>
                  </a:lnTo>
                  <a:lnTo>
                    <a:pt x="15" y="1784"/>
                  </a:lnTo>
                  <a:lnTo>
                    <a:pt x="15" y="1784"/>
                  </a:lnTo>
                  <a:lnTo>
                    <a:pt x="15" y="1784"/>
                  </a:lnTo>
                  <a:lnTo>
                    <a:pt x="15" y="1783"/>
                  </a:lnTo>
                  <a:lnTo>
                    <a:pt x="15" y="1783"/>
                  </a:lnTo>
                  <a:lnTo>
                    <a:pt x="15" y="1783"/>
                  </a:lnTo>
                  <a:lnTo>
                    <a:pt x="16" y="1783"/>
                  </a:lnTo>
                  <a:lnTo>
                    <a:pt x="16" y="1783"/>
                  </a:lnTo>
                  <a:lnTo>
                    <a:pt x="17" y="1783"/>
                  </a:lnTo>
                  <a:lnTo>
                    <a:pt x="17" y="1782"/>
                  </a:lnTo>
                  <a:lnTo>
                    <a:pt x="17" y="1782"/>
                  </a:lnTo>
                  <a:lnTo>
                    <a:pt x="17" y="1782"/>
                  </a:lnTo>
                  <a:lnTo>
                    <a:pt x="17" y="1782"/>
                  </a:lnTo>
                  <a:lnTo>
                    <a:pt x="17" y="1780"/>
                  </a:lnTo>
                  <a:lnTo>
                    <a:pt x="17" y="1780"/>
                  </a:lnTo>
                  <a:lnTo>
                    <a:pt x="17" y="1780"/>
                  </a:lnTo>
                  <a:lnTo>
                    <a:pt x="18" y="1780"/>
                  </a:lnTo>
                  <a:lnTo>
                    <a:pt x="18" y="1777"/>
                  </a:lnTo>
                  <a:lnTo>
                    <a:pt x="18" y="1777"/>
                  </a:lnTo>
                  <a:lnTo>
                    <a:pt x="18" y="1777"/>
                  </a:lnTo>
                  <a:lnTo>
                    <a:pt x="18" y="1777"/>
                  </a:lnTo>
                  <a:lnTo>
                    <a:pt x="18" y="1776"/>
                  </a:lnTo>
                  <a:lnTo>
                    <a:pt x="18" y="1776"/>
                  </a:lnTo>
                  <a:lnTo>
                    <a:pt x="18" y="1776"/>
                  </a:lnTo>
                  <a:lnTo>
                    <a:pt x="18" y="1776"/>
                  </a:lnTo>
                  <a:lnTo>
                    <a:pt x="18" y="1776"/>
                  </a:lnTo>
                  <a:lnTo>
                    <a:pt x="18" y="1776"/>
                  </a:lnTo>
                  <a:lnTo>
                    <a:pt x="18" y="1776"/>
                  </a:lnTo>
                  <a:lnTo>
                    <a:pt x="18" y="1776"/>
                  </a:lnTo>
                  <a:lnTo>
                    <a:pt x="18" y="1776"/>
                  </a:lnTo>
                  <a:lnTo>
                    <a:pt x="18" y="1776"/>
                  </a:lnTo>
                  <a:lnTo>
                    <a:pt x="18" y="1774"/>
                  </a:lnTo>
                  <a:lnTo>
                    <a:pt x="18" y="1774"/>
                  </a:lnTo>
                  <a:lnTo>
                    <a:pt x="18" y="1774"/>
                  </a:lnTo>
                  <a:lnTo>
                    <a:pt x="18" y="1774"/>
                  </a:lnTo>
                  <a:lnTo>
                    <a:pt x="18" y="1774"/>
                  </a:lnTo>
                  <a:lnTo>
                    <a:pt x="18" y="1774"/>
                  </a:lnTo>
                  <a:lnTo>
                    <a:pt x="18" y="1774"/>
                  </a:lnTo>
                  <a:lnTo>
                    <a:pt x="18" y="1774"/>
                  </a:lnTo>
                  <a:lnTo>
                    <a:pt x="18" y="1771"/>
                  </a:lnTo>
                  <a:lnTo>
                    <a:pt x="18" y="1771"/>
                  </a:lnTo>
                  <a:lnTo>
                    <a:pt x="18" y="1769"/>
                  </a:lnTo>
                  <a:lnTo>
                    <a:pt x="19" y="1769"/>
                  </a:lnTo>
                  <a:lnTo>
                    <a:pt x="19" y="1769"/>
                  </a:lnTo>
                  <a:lnTo>
                    <a:pt x="20" y="1769"/>
                  </a:lnTo>
                  <a:lnTo>
                    <a:pt x="20" y="1769"/>
                  </a:lnTo>
                  <a:lnTo>
                    <a:pt x="20" y="1769"/>
                  </a:lnTo>
                  <a:lnTo>
                    <a:pt x="20" y="1769"/>
                  </a:lnTo>
                  <a:lnTo>
                    <a:pt x="20" y="1769"/>
                  </a:lnTo>
                  <a:lnTo>
                    <a:pt x="20" y="1767"/>
                  </a:lnTo>
                  <a:lnTo>
                    <a:pt x="20" y="1767"/>
                  </a:lnTo>
                  <a:lnTo>
                    <a:pt x="20" y="1767"/>
                  </a:lnTo>
                  <a:lnTo>
                    <a:pt x="20" y="1767"/>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3"/>
                  </a:lnTo>
                  <a:lnTo>
                    <a:pt x="20" y="1763"/>
                  </a:lnTo>
                  <a:lnTo>
                    <a:pt x="20" y="1763"/>
                  </a:lnTo>
                  <a:lnTo>
                    <a:pt x="20" y="1763"/>
                  </a:lnTo>
                  <a:lnTo>
                    <a:pt x="20" y="1763"/>
                  </a:lnTo>
                  <a:lnTo>
                    <a:pt x="20" y="1763"/>
                  </a:lnTo>
                  <a:lnTo>
                    <a:pt x="20" y="1763"/>
                  </a:lnTo>
                  <a:lnTo>
                    <a:pt x="21" y="1763"/>
                  </a:lnTo>
                  <a:lnTo>
                    <a:pt x="21" y="1760"/>
                  </a:lnTo>
                  <a:lnTo>
                    <a:pt x="21" y="1760"/>
                  </a:lnTo>
                  <a:lnTo>
                    <a:pt x="21" y="1760"/>
                  </a:lnTo>
                  <a:lnTo>
                    <a:pt x="21" y="1760"/>
                  </a:lnTo>
                  <a:lnTo>
                    <a:pt x="21" y="1760"/>
                  </a:lnTo>
                  <a:lnTo>
                    <a:pt x="21" y="1760"/>
                  </a:lnTo>
                  <a:lnTo>
                    <a:pt x="21" y="1759"/>
                  </a:lnTo>
                  <a:lnTo>
                    <a:pt x="23" y="1759"/>
                  </a:lnTo>
                  <a:lnTo>
                    <a:pt x="23" y="1758"/>
                  </a:lnTo>
                  <a:lnTo>
                    <a:pt x="23" y="1758"/>
                  </a:lnTo>
                  <a:lnTo>
                    <a:pt x="23" y="1758"/>
                  </a:lnTo>
                  <a:lnTo>
                    <a:pt x="23" y="1758"/>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4" y="1753"/>
                  </a:lnTo>
                  <a:lnTo>
                    <a:pt x="24" y="1753"/>
                  </a:lnTo>
                  <a:lnTo>
                    <a:pt x="24" y="1753"/>
                  </a:lnTo>
                  <a:lnTo>
                    <a:pt x="24" y="1753"/>
                  </a:lnTo>
                  <a:lnTo>
                    <a:pt x="24" y="1753"/>
                  </a:lnTo>
                  <a:lnTo>
                    <a:pt x="24" y="1753"/>
                  </a:lnTo>
                  <a:lnTo>
                    <a:pt x="24" y="1753"/>
                  </a:lnTo>
                  <a:lnTo>
                    <a:pt x="24" y="1753"/>
                  </a:lnTo>
                  <a:lnTo>
                    <a:pt x="25" y="1753"/>
                  </a:lnTo>
                  <a:lnTo>
                    <a:pt x="25" y="1752"/>
                  </a:lnTo>
                  <a:lnTo>
                    <a:pt x="25" y="1752"/>
                  </a:lnTo>
                  <a:lnTo>
                    <a:pt x="25" y="1752"/>
                  </a:lnTo>
                  <a:lnTo>
                    <a:pt x="25" y="1752"/>
                  </a:lnTo>
                  <a:lnTo>
                    <a:pt x="25" y="1752"/>
                  </a:lnTo>
                  <a:lnTo>
                    <a:pt x="25" y="1752"/>
                  </a:lnTo>
                  <a:lnTo>
                    <a:pt x="25" y="1752"/>
                  </a:lnTo>
                  <a:lnTo>
                    <a:pt x="27" y="1752"/>
                  </a:lnTo>
                  <a:lnTo>
                    <a:pt x="27" y="1752"/>
                  </a:lnTo>
                  <a:lnTo>
                    <a:pt x="28" y="1752"/>
                  </a:lnTo>
                  <a:lnTo>
                    <a:pt x="28" y="1752"/>
                  </a:lnTo>
                  <a:lnTo>
                    <a:pt x="28" y="1752"/>
                  </a:lnTo>
                  <a:lnTo>
                    <a:pt x="28" y="1750"/>
                  </a:lnTo>
                  <a:lnTo>
                    <a:pt x="29" y="1750"/>
                  </a:lnTo>
                  <a:lnTo>
                    <a:pt x="29" y="1750"/>
                  </a:lnTo>
                  <a:lnTo>
                    <a:pt x="30" y="1750"/>
                  </a:lnTo>
                  <a:lnTo>
                    <a:pt x="30" y="1748"/>
                  </a:lnTo>
                  <a:lnTo>
                    <a:pt x="30" y="1748"/>
                  </a:lnTo>
                  <a:lnTo>
                    <a:pt x="30" y="1748"/>
                  </a:lnTo>
                  <a:lnTo>
                    <a:pt x="30" y="1748"/>
                  </a:lnTo>
                  <a:lnTo>
                    <a:pt x="30" y="1748"/>
                  </a:lnTo>
                  <a:lnTo>
                    <a:pt x="30" y="1748"/>
                  </a:lnTo>
                  <a:lnTo>
                    <a:pt x="30" y="1735"/>
                  </a:lnTo>
                  <a:lnTo>
                    <a:pt x="31" y="1735"/>
                  </a:lnTo>
                  <a:lnTo>
                    <a:pt x="31" y="1735"/>
                  </a:lnTo>
                  <a:lnTo>
                    <a:pt x="31" y="1735"/>
                  </a:lnTo>
                  <a:lnTo>
                    <a:pt x="31" y="1735"/>
                  </a:lnTo>
                  <a:lnTo>
                    <a:pt x="31" y="1735"/>
                  </a:lnTo>
                  <a:lnTo>
                    <a:pt x="31" y="1735"/>
                  </a:lnTo>
                  <a:lnTo>
                    <a:pt x="32" y="1735"/>
                  </a:lnTo>
                  <a:lnTo>
                    <a:pt x="32" y="1735"/>
                  </a:lnTo>
                  <a:lnTo>
                    <a:pt x="32" y="1735"/>
                  </a:lnTo>
                  <a:lnTo>
                    <a:pt x="32" y="1735"/>
                  </a:lnTo>
                  <a:lnTo>
                    <a:pt x="34" y="1735"/>
                  </a:lnTo>
                  <a:lnTo>
                    <a:pt x="34" y="1735"/>
                  </a:lnTo>
                  <a:lnTo>
                    <a:pt x="34" y="1735"/>
                  </a:lnTo>
                  <a:lnTo>
                    <a:pt x="34" y="1724"/>
                  </a:lnTo>
                  <a:lnTo>
                    <a:pt x="34" y="1724"/>
                  </a:lnTo>
                  <a:lnTo>
                    <a:pt x="34" y="1724"/>
                  </a:lnTo>
                  <a:lnTo>
                    <a:pt x="34" y="1724"/>
                  </a:lnTo>
                  <a:lnTo>
                    <a:pt x="34" y="1724"/>
                  </a:lnTo>
                  <a:lnTo>
                    <a:pt x="34" y="1724"/>
                  </a:lnTo>
                  <a:lnTo>
                    <a:pt x="34" y="1723"/>
                  </a:lnTo>
                  <a:lnTo>
                    <a:pt x="34" y="1723"/>
                  </a:lnTo>
                  <a:lnTo>
                    <a:pt x="34" y="1723"/>
                  </a:lnTo>
                  <a:lnTo>
                    <a:pt x="34" y="1723"/>
                  </a:lnTo>
                  <a:lnTo>
                    <a:pt x="34" y="1723"/>
                  </a:lnTo>
                  <a:lnTo>
                    <a:pt x="34" y="1723"/>
                  </a:lnTo>
                  <a:lnTo>
                    <a:pt x="34" y="1723"/>
                  </a:lnTo>
                  <a:lnTo>
                    <a:pt x="34" y="1723"/>
                  </a:lnTo>
                  <a:lnTo>
                    <a:pt x="34" y="1716"/>
                  </a:lnTo>
                  <a:lnTo>
                    <a:pt x="34" y="1716"/>
                  </a:lnTo>
                  <a:lnTo>
                    <a:pt x="34" y="1716"/>
                  </a:lnTo>
                  <a:lnTo>
                    <a:pt x="34" y="1716"/>
                  </a:lnTo>
                  <a:lnTo>
                    <a:pt x="34" y="1714"/>
                  </a:lnTo>
                  <a:lnTo>
                    <a:pt x="34" y="1714"/>
                  </a:lnTo>
                  <a:lnTo>
                    <a:pt x="34" y="1714"/>
                  </a:lnTo>
                  <a:lnTo>
                    <a:pt x="35" y="1714"/>
                  </a:lnTo>
                  <a:lnTo>
                    <a:pt x="35" y="1713"/>
                  </a:lnTo>
                  <a:lnTo>
                    <a:pt x="35" y="1713"/>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6" y="1708"/>
                  </a:lnTo>
                  <a:lnTo>
                    <a:pt x="36" y="1708"/>
                  </a:lnTo>
                  <a:lnTo>
                    <a:pt x="36" y="1708"/>
                  </a:lnTo>
                  <a:lnTo>
                    <a:pt x="36" y="1708"/>
                  </a:lnTo>
                  <a:lnTo>
                    <a:pt x="36" y="1708"/>
                  </a:lnTo>
                  <a:lnTo>
                    <a:pt x="36" y="1708"/>
                  </a:lnTo>
                  <a:lnTo>
                    <a:pt x="37" y="1708"/>
                  </a:lnTo>
                  <a:lnTo>
                    <a:pt x="37" y="1708"/>
                  </a:lnTo>
                  <a:lnTo>
                    <a:pt x="37" y="1708"/>
                  </a:lnTo>
                  <a:lnTo>
                    <a:pt x="37" y="1707"/>
                  </a:lnTo>
                  <a:lnTo>
                    <a:pt x="38" y="1707"/>
                  </a:lnTo>
                  <a:lnTo>
                    <a:pt x="38" y="1705"/>
                  </a:lnTo>
                  <a:lnTo>
                    <a:pt x="38" y="1705"/>
                  </a:lnTo>
                  <a:lnTo>
                    <a:pt x="38" y="1701"/>
                  </a:lnTo>
                  <a:lnTo>
                    <a:pt x="38" y="1701"/>
                  </a:lnTo>
                  <a:lnTo>
                    <a:pt x="38" y="1700"/>
                  </a:lnTo>
                  <a:lnTo>
                    <a:pt x="38" y="1700"/>
                  </a:lnTo>
                  <a:lnTo>
                    <a:pt x="38" y="1700"/>
                  </a:lnTo>
                  <a:lnTo>
                    <a:pt x="39" y="1700"/>
                  </a:lnTo>
                  <a:lnTo>
                    <a:pt x="39" y="1699"/>
                  </a:lnTo>
                  <a:lnTo>
                    <a:pt x="39" y="1699"/>
                  </a:lnTo>
                  <a:lnTo>
                    <a:pt x="39" y="1698"/>
                  </a:lnTo>
                  <a:lnTo>
                    <a:pt x="39" y="1698"/>
                  </a:lnTo>
                  <a:lnTo>
                    <a:pt x="39" y="1698"/>
                  </a:lnTo>
                  <a:lnTo>
                    <a:pt x="39" y="1698"/>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1694"/>
                  </a:lnTo>
                  <a:lnTo>
                    <a:pt x="39" y="1694"/>
                  </a:lnTo>
                  <a:lnTo>
                    <a:pt x="39" y="1693"/>
                  </a:lnTo>
                  <a:lnTo>
                    <a:pt x="39" y="1693"/>
                  </a:lnTo>
                  <a:lnTo>
                    <a:pt x="39" y="1691"/>
                  </a:lnTo>
                  <a:lnTo>
                    <a:pt x="39" y="1691"/>
                  </a:lnTo>
                  <a:lnTo>
                    <a:pt x="39" y="1690"/>
                  </a:lnTo>
                  <a:lnTo>
                    <a:pt x="40" y="1690"/>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6"/>
                  </a:lnTo>
                  <a:lnTo>
                    <a:pt x="40" y="1686"/>
                  </a:lnTo>
                  <a:lnTo>
                    <a:pt x="40" y="1686"/>
                  </a:lnTo>
                  <a:lnTo>
                    <a:pt x="40" y="1686"/>
                  </a:lnTo>
                  <a:lnTo>
                    <a:pt x="40" y="1686"/>
                  </a:lnTo>
                  <a:lnTo>
                    <a:pt x="40" y="1686"/>
                  </a:lnTo>
                  <a:lnTo>
                    <a:pt x="40" y="1685"/>
                  </a:lnTo>
                  <a:lnTo>
                    <a:pt x="40" y="1685"/>
                  </a:lnTo>
                  <a:lnTo>
                    <a:pt x="40" y="1685"/>
                  </a:lnTo>
                  <a:lnTo>
                    <a:pt x="41" y="1685"/>
                  </a:lnTo>
                  <a:lnTo>
                    <a:pt x="41" y="1684"/>
                  </a:lnTo>
                  <a:lnTo>
                    <a:pt x="41" y="1684"/>
                  </a:lnTo>
                  <a:lnTo>
                    <a:pt x="41" y="1683"/>
                  </a:lnTo>
                  <a:lnTo>
                    <a:pt x="41" y="1683"/>
                  </a:lnTo>
                  <a:lnTo>
                    <a:pt x="41" y="1681"/>
                  </a:lnTo>
                  <a:lnTo>
                    <a:pt x="41" y="1681"/>
                  </a:lnTo>
                  <a:lnTo>
                    <a:pt x="41" y="1681"/>
                  </a:lnTo>
                  <a:lnTo>
                    <a:pt x="41" y="1681"/>
                  </a:lnTo>
                  <a:lnTo>
                    <a:pt x="41" y="1681"/>
                  </a:lnTo>
                  <a:lnTo>
                    <a:pt x="42" y="1681"/>
                  </a:lnTo>
                  <a:lnTo>
                    <a:pt x="42" y="1678"/>
                  </a:lnTo>
                  <a:lnTo>
                    <a:pt x="42" y="1678"/>
                  </a:lnTo>
                  <a:lnTo>
                    <a:pt x="42" y="1678"/>
                  </a:lnTo>
                  <a:lnTo>
                    <a:pt x="43" y="1678"/>
                  </a:lnTo>
                  <a:lnTo>
                    <a:pt x="43" y="1677"/>
                  </a:lnTo>
                  <a:lnTo>
                    <a:pt x="43" y="1677"/>
                  </a:lnTo>
                  <a:lnTo>
                    <a:pt x="43" y="1677"/>
                  </a:lnTo>
                  <a:lnTo>
                    <a:pt x="43" y="1677"/>
                  </a:lnTo>
                  <a:lnTo>
                    <a:pt x="43" y="1671"/>
                  </a:lnTo>
                  <a:lnTo>
                    <a:pt x="43" y="1671"/>
                  </a:lnTo>
                  <a:lnTo>
                    <a:pt x="43" y="1671"/>
                  </a:lnTo>
                  <a:lnTo>
                    <a:pt x="43" y="1671"/>
                  </a:lnTo>
                  <a:lnTo>
                    <a:pt x="43" y="1671"/>
                  </a:lnTo>
                  <a:lnTo>
                    <a:pt x="43" y="1671"/>
                  </a:lnTo>
                  <a:lnTo>
                    <a:pt x="43" y="1671"/>
                  </a:lnTo>
                  <a:lnTo>
                    <a:pt x="43" y="1671"/>
                  </a:lnTo>
                  <a:lnTo>
                    <a:pt x="43" y="1669"/>
                  </a:lnTo>
                  <a:lnTo>
                    <a:pt x="43" y="1669"/>
                  </a:lnTo>
                  <a:lnTo>
                    <a:pt x="43" y="1669"/>
                  </a:lnTo>
                  <a:lnTo>
                    <a:pt x="43" y="1669"/>
                  </a:lnTo>
                  <a:lnTo>
                    <a:pt x="43" y="1669"/>
                  </a:lnTo>
                  <a:lnTo>
                    <a:pt x="43" y="1669"/>
                  </a:lnTo>
                  <a:lnTo>
                    <a:pt x="43" y="1669"/>
                  </a:lnTo>
                  <a:lnTo>
                    <a:pt x="43" y="1669"/>
                  </a:lnTo>
                  <a:lnTo>
                    <a:pt x="43" y="1669"/>
                  </a:lnTo>
                  <a:lnTo>
                    <a:pt x="44" y="1669"/>
                  </a:lnTo>
                  <a:lnTo>
                    <a:pt x="44" y="1669"/>
                  </a:lnTo>
                  <a:lnTo>
                    <a:pt x="44" y="1669"/>
                  </a:lnTo>
                  <a:lnTo>
                    <a:pt x="44" y="1667"/>
                  </a:lnTo>
                  <a:lnTo>
                    <a:pt x="44" y="1667"/>
                  </a:lnTo>
                  <a:lnTo>
                    <a:pt x="44" y="1661"/>
                  </a:lnTo>
                  <a:lnTo>
                    <a:pt x="44" y="1661"/>
                  </a:lnTo>
                  <a:lnTo>
                    <a:pt x="44" y="1661"/>
                  </a:lnTo>
                  <a:lnTo>
                    <a:pt x="44" y="1661"/>
                  </a:lnTo>
                  <a:lnTo>
                    <a:pt x="44" y="1656"/>
                  </a:lnTo>
                  <a:lnTo>
                    <a:pt x="44" y="1656"/>
                  </a:lnTo>
                  <a:lnTo>
                    <a:pt x="44" y="1650"/>
                  </a:lnTo>
                  <a:lnTo>
                    <a:pt x="44" y="1650"/>
                  </a:lnTo>
                  <a:lnTo>
                    <a:pt x="44" y="1650"/>
                  </a:lnTo>
                  <a:lnTo>
                    <a:pt x="44" y="1650"/>
                  </a:lnTo>
                  <a:lnTo>
                    <a:pt x="44" y="1650"/>
                  </a:lnTo>
                  <a:lnTo>
                    <a:pt x="45" y="1650"/>
                  </a:lnTo>
                  <a:lnTo>
                    <a:pt x="45" y="1649"/>
                  </a:lnTo>
                  <a:lnTo>
                    <a:pt x="45" y="1649"/>
                  </a:lnTo>
                  <a:lnTo>
                    <a:pt x="45" y="1649"/>
                  </a:lnTo>
                  <a:lnTo>
                    <a:pt x="45" y="1649"/>
                  </a:lnTo>
                  <a:lnTo>
                    <a:pt x="45" y="1648"/>
                  </a:lnTo>
                  <a:lnTo>
                    <a:pt x="45" y="1648"/>
                  </a:lnTo>
                  <a:lnTo>
                    <a:pt x="45" y="1648"/>
                  </a:lnTo>
                  <a:lnTo>
                    <a:pt x="45" y="1648"/>
                  </a:lnTo>
                  <a:lnTo>
                    <a:pt x="45" y="1648"/>
                  </a:lnTo>
                  <a:lnTo>
                    <a:pt x="45" y="1648"/>
                  </a:lnTo>
                  <a:lnTo>
                    <a:pt x="45" y="1648"/>
                  </a:lnTo>
                  <a:lnTo>
                    <a:pt x="45" y="1648"/>
                  </a:lnTo>
                  <a:lnTo>
                    <a:pt x="45" y="1648"/>
                  </a:lnTo>
                  <a:lnTo>
                    <a:pt x="45" y="1648"/>
                  </a:lnTo>
                  <a:lnTo>
                    <a:pt x="45" y="1647"/>
                  </a:lnTo>
                  <a:lnTo>
                    <a:pt x="46" y="1647"/>
                  </a:lnTo>
                  <a:lnTo>
                    <a:pt x="46" y="1646"/>
                  </a:lnTo>
                  <a:lnTo>
                    <a:pt x="46" y="1646"/>
                  </a:lnTo>
                  <a:lnTo>
                    <a:pt x="46" y="1644"/>
                  </a:lnTo>
                  <a:lnTo>
                    <a:pt x="46" y="1644"/>
                  </a:lnTo>
                  <a:lnTo>
                    <a:pt x="46" y="1644"/>
                  </a:lnTo>
                  <a:lnTo>
                    <a:pt x="46" y="1644"/>
                  </a:lnTo>
                  <a:lnTo>
                    <a:pt x="46" y="1644"/>
                  </a:lnTo>
                  <a:lnTo>
                    <a:pt x="46" y="1644"/>
                  </a:lnTo>
                  <a:lnTo>
                    <a:pt x="46" y="1644"/>
                  </a:lnTo>
                  <a:lnTo>
                    <a:pt x="47" y="1644"/>
                  </a:lnTo>
                  <a:lnTo>
                    <a:pt x="47" y="1644"/>
                  </a:lnTo>
                  <a:lnTo>
                    <a:pt x="50" y="1644"/>
                  </a:lnTo>
                  <a:lnTo>
                    <a:pt x="50" y="1644"/>
                  </a:lnTo>
                  <a:lnTo>
                    <a:pt x="55" y="1644"/>
                  </a:lnTo>
                  <a:lnTo>
                    <a:pt x="55" y="1640"/>
                  </a:lnTo>
                  <a:lnTo>
                    <a:pt x="55" y="1640"/>
                  </a:lnTo>
                  <a:lnTo>
                    <a:pt x="55" y="1640"/>
                  </a:lnTo>
                  <a:lnTo>
                    <a:pt x="55" y="1640"/>
                  </a:lnTo>
                  <a:lnTo>
                    <a:pt x="55" y="1640"/>
                  </a:lnTo>
                  <a:lnTo>
                    <a:pt x="55" y="1640"/>
                  </a:lnTo>
                  <a:lnTo>
                    <a:pt x="55" y="1640"/>
                  </a:lnTo>
                  <a:lnTo>
                    <a:pt x="55" y="1640"/>
                  </a:lnTo>
                  <a:lnTo>
                    <a:pt x="55" y="1639"/>
                  </a:lnTo>
                  <a:lnTo>
                    <a:pt x="55" y="1639"/>
                  </a:lnTo>
                  <a:lnTo>
                    <a:pt x="55" y="1639"/>
                  </a:lnTo>
                  <a:lnTo>
                    <a:pt x="55" y="1639"/>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6" y="1638"/>
                  </a:lnTo>
                  <a:lnTo>
                    <a:pt x="56" y="1638"/>
                  </a:lnTo>
                  <a:lnTo>
                    <a:pt x="56" y="1638"/>
                  </a:lnTo>
                  <a:lnTo>
                    <a:pt x="56" y="1638"/>
                  </a:lnTo>
                  <a:lnTo>
                    <a:pt x="58" y="1638"/>
                  </a:lnTo>
                  <a:lnTo>
                    <a:pt x="58" y="1638"/>
                  </a:lnTo>
                  <a:lnTo>
                    <a:pt x="60" y="1638"/>
                  </a:lnTo>
                  <a:lnTo>
                    <a:pt x="60" y="1638"/>
                  </a:lnTo>
                  <a:lnTo>
                    <a:pt x="62" y="1638"/>
                  </a:lnTo>
                  <a:lnTo>
                    <a:pt x="62" y="1636"/>
                  </a:lnTo>
                  <a:lnTo>
                    <a:pt x="62" y="1636"/>
                  </a:lnTo>
                  <a:lnTo>
                    <a:pt x="62" y="1636"/>
                  </a:lnTo>
                  <a:lnTo>
                    <a:pt x="62" y="1636"/>
                  </a:lnTo>
                  <a:lnTo>
                    <a:pt x="62" y="1636"/>
                  </a:lnTo>
                  <a:lnTo>
                    <a:pt x="62" y="1636"/>
                  </a:lnTo>
                  <a:lnTo>
                    <a:pt x="62" y="1636"/>
                  </a:lnTo>
                  <a:lnTo>
                    <a:pt x="63" y="1636"/>
                  </a:lnTo>
                  <a:lnTo>
                    <a:pt x="63" y="1636"/>
                  </a:lnTo>
                  <a:lnTo>
                    <a:pt x="64" y="1636"/>
                  </a:lnTo>
                  <a:lnTo>
                    <a:pt x="64" y="1636"/>
                  </a:lnTo>
                  <a:lnTo>
                    <a:pt x="64" y="1636"/>
                  </a:lnTo>
                  <a:lnTo>
                    <a:pt x="64" y="1636"/>
                  </a:lnTo>
                  <a:lnTo>
                    <a:pt x="64" y="1636"/>
                  </a:lnTo>
                  <a:lnTo>
                    <a:pt x="64" y="1631"/>
                  </a:lnTo>
                  <a:lnTo>
                    <a:pt x="64" y="1631"/>
                  </a:lnTo>
                  <a:lnTo>
                    <a:pt x="64" y="1631"/>
                  </a:lnTo>
                  <a:lnTo>
                    <a:pt x="64" y="1631"/>
                  </a:lnTo>
                  <a:lnTo>
                    <a:pt x="64" y="1625"/>
                  </a:lnTo>
                  <a:lnTo>
                    <a:pt x="64" y="1625"/>
                  </a:lnTo>
                  <a:lnTo>
                    <a:pt x="64" y="1625"/>
                  </a:lnTo>
                  <a:lnTo>
                    <a:pt x="64" y="1625"/>
                  </a:lnTo>
                  <a:lnTo>
                    <a:pt x="64" y="1625"/>
                  </a:lnTo>
                  <a:lnTo>
                    <a:pt x="64" y="1625"/>
                  </a:lnTo>
                  <a:lnTo>
                    <a:pt x="64" y="1623"/>
                  </a:lnTo>
                  <a:lnTo>
                    <a:pt x="64" y="1623"/>
                  </a:lnTo>
                  <a:lnTo>
                    <a:pt x="64" y="1623"/>
                  </a:lnTo>
                  <a:lnTo>
                    <a:pt x="64" y="1623"/>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5" y="1621"/>
                  </a:lnTo>
                  <a:lnTo>
                    <a:pt x="65" y="1621"/>
                  </a:lnTo>
                  <a:lnTo>
                    <a:pt x="65" y="1621"/>
                  </a:lnTo>
                  <a:lnTo>
                    <a:pt x="65" y="1621"/>
                  </a:lnTo>
                  <a:lnTo>
                    <a:pt x="65" y="1621"/>
                  </a:lnTo>
                  <a:lnTo>
                    <a:pt x="65" y="1620"/>
                  </a:lnTo>
                  <a:lnTo>
                    <a:pt x="65" y="1620"/>
                  </a:lnTo>
                  <a:lnTo>
                    <a:pt x="65" y="1620"/>
                  </a:lnTo>
                  <a:lnTo>
                    <a:pt x="66" y="1620"/>
                  </a:lnTo>
                  <a:lnTo>
                    <a:pt x="66" y="1605"/>
                  </a:lnTo>
                  <a:lnTo>
                    <a:pt x="67" y="1605"/>
                  </a:lnTo>
                  <a:lnTo>
                    <a:pt x="67" y="1605"/>
                  </a:lnTo>
                  <a:lnTo>
                    <a:pt x="67" y="1605"/>
                  </a:lnTo>
                  <a:lnTo>
                    <a:pt x="67" y="1605"/>
                  </a:lnTo>
                  <a:lnTo>
                    <a:pt x="67" y="1605"/>
                  </a:lnTo>
                  <a:lnTo>
                    <a:pt x="67" y="1605"/>
                  </a:lnTo>
                  <a:lnTo>
                    <a:pt x="67" y="1605"/>
                  </a:lnTo>
                  <a:lnTo>
                    <a:pt x="67" y="1598"/>
                  </a:lnTo>
                  <a:lnTo>
                    <a:pt x="67" y="1598"/>
                  </a:lnTo>
                  <a:lnTo>
                    <a:pt x="67" y="1598"/>
                  </a:lnTo>
                  <a:lnTo>
                    <a:pt x="68" y="1598"/>
                  </a:lnTo>
                  <a:lnTo>
                    <a:pt x="68" y="1598"/>
                  </a:lnTo>
                  <a:lnTo>
                    <a:pt x="68" y="1598"/>
                  </a:lnTo>
                  <a:lnTo>
                    <a:pt x="68" y="1598"/>
                  </a:lnTo>
                  <a:lnTo>
                    <a:pt x="69" y="1598"/>
                  </a:lnTo>
                  <a:lnTo>
                    <a:pt x="69" y="1598"/>
                  </a:lnTo>
                  <a:lnTo>
                    <a:pt x="70" y="1598"/>
                  </a:lnTo>
                  <a:lnTo>
                    <a:pt x="70" y="1594"/>
                  </a:lnTo>
                  <a:lnTo>
                    <a:pt x="70" y="1594"/>
                  </a:lnTo>
                  <a:lnTo>
                    <a:pt x="70" y="1591"/>
                  </a:lnTo>
                  <a:lnTo>
                    <a:pt x="70" y="1591"/>
                  </a:lnTo>
                  <a:lnTo>
                    <a:pt x="70" y="1591"/>
                  </a:lnTo>
                  <a:lnTo>
                    <a:pt x="70" y="1591"/>
                  </a:lnTo>
                  <a:lnTo>
                    <a:pt x="70" y="1591"/>
                  </a:lnTo>
                  <a:lnTo>
                    <a:pt x="70" y="1591"/>
                  </a:lnTo>
                  <a:lnTo>
                    <a:pt x="70" y="1591"/>
                  </a:lnTo>
                  <a:lnTo>
                    <a:pt x="70" y="1591"/>
                  </a:lnTo>
                  <a:lnTo>
                    <a:pt x="70" y="1586"/>
                  </a:lnTo>
                  <a:lnTo>
                    <a:pt x="72" y="1586"/>
                  </a:lnTo>
                  <a:lnTo>
                    <a:pt x="72" y="1586"/>
                  </a:lnTo>
                  <a:lnTo>
                    <a:pt x="76" y="1586"/>
                  </a:lnTo>
                  <a:lnTo>
                    <a:pt x="76" y="1586"/>
                  </a:lnTo>
                  <a:lnTo>
                    <a:pt x="81" y="1586"/>
                  </a:lnTo>
                  <a:lnTo>
                    <a:pt x="81" y="1580"/>
                  </a:lnTo>
                  <a:lnTo>
                    <a:pt x="81" y="1580"/>
                  </a:lnTo>
                  <a:lnTo>
                    <a:pt x="81" y="1580"/>
                  </a:lnTo>
                  <a:lnTo>
                    <a:pt x="81" y="1580"/>
                  </a:lnTo>
                  <a:lnTo>
                    <a:pt x="81" y="1580"/>
                  </a:lnTo>
                  <a:lnTo>
                    <a:pt x="81" y="1580"/>
                  </a:lnTo>
                  <a:lnTo>
                    <a:pt x="81" y="1580"/>
                  </a:lnTo>
                  <a:lnTo>
                    <a:pt x="83" y="1580"/>
                  </a:lnTo>
                  <a:lnTo>
                    <a:pt x="83" y="1580"/>
                  </a:lnTo>
                  <a:lnTo>
                    <a:pt x="85" y="1580"/>
                  </a:lnTo>
                  <a:lnTo>
                    <a:pt x="85" y="1579"/>
                  </a:lnTo>
                  <a:lnTo>
                    <a:pt x="86" y="1579"/>
                  </a:lnTo>
                  <a:lnTo>
                    <a:pt x="86" y="1579"/>
                  </a:lnTo>
                  <a:lnTo>
                    <a:pt x="86" y="1579"/>
                  </a:lnTo>
                  <a:lnTo>
                    <a:pt x="86" y="1575"/>
                  </a:lnTo>
                  <a:lnTo>
                    <a:pt x="86" y="1575"/>
                  </a:lnTo>
                  <a:lnTo>
                    <a:pt x="86" y="1571"/>
                  </a:lnTo>
                  <a:lnTo>
                    <a:pt x="86" y="1571"/>
                  </a:lnTo>
                  <a:lnTo>
                    <a:pt x="86" y="1568"/>
                  </a:lnTo>
                  <a:lnTo>
                    <a:pt x="86" y="1568"/>
                  </a:lnTo>
                  <a:lnTo>
                    <a:pt x="86" y="1568"/>
                  </a:lnTo>
                  <a:lnTo>
                    <a:pt x="86" y="1568"/>
                  </a:lnTo>
                  <a:lnTo>
                    <a:pt x="86" y="1568"/>
                  </a:lnTo>
                  <a:lnTo>
                    <a:pt x="87" y="1568"/>
                  </a:lnTo>
                  <a:lnTo>
                    <a:pt x="87" y="1568"/>
                  </a:lnTo>
                  <a:lnTo>
                    <a:pt x="87" y="1568"/>
                  </a:lnTo>
                  <a:lnTo>
                    <a:pt x="87" y="1567"/>
                  </a:lnTo>
                  <a:lnTo>
                    <a:pt x="87" y="1567"/>
                  </a:lnTo>
                  <a:lnTo>
                    <a:pt x="87" y="1567"/>
                  </a:lnTo>
                  <a:lnTo>
                    <a:pt x="87" y="1567"/>
                  </a:lnTo>
                  <a:lnTo>
                    <a:pt x="87" y="1567"/>
                  </a:lnTo>
                  <a:lnTo>
                    <a:pt x="87" y="1567"/>
                  </a:lnTo>
                  <a:lnTo>
                    <a:pt x="87" y="1567"/>
                  </a:lnTo>
                  <a:lnTo>
                    <a:pt x="87" y="1567"/>
                  </a:lnTo>
                  <a:lnTo>
                    <a:pt x="87" y="1564"/>
                  </a:lnTo>
                  <a:lnTo>
                    <a:pt x="87" y="1564"/>
                  </a:lnTo>
                  <a:lnTo>
                    <a:pt x="87" y="1564"/>
                  </a:lnTo>
                  <a:lnTo>
                    <a:pt x="88" y="1564"/>
                  </a:lnTo>
                  <a:lnTo>
                    <a:pt x="88" y="1561"/>
                  </a:lnTo>
                  <a:lnTo>
                    <a:pt x="88" y="1561"/>
                  </a:lnTo>
                  <a:lnTo>
                    <a:pt x="88" y="1561"/>
                  </a:lnTo>
                  <a:lnTo>
                    <a:pt x="88" y="1561"/>
                  </a:lnTo>
                  <a:lnTo>
                    <a:pt x="88" y="1561"/>
                  </a:lnTo>
                  <a:lnTo>
                    <a:pt x="88" y="1561"/>
                  </a:lnTo>
                  <a:lnTo>
                    <a:pt x="88" y="1561"/>
                  </a:lnTo>
                  <a:lnTo>
                    <a:pt x="88" y="1561"/>
                  </a:lnTo>
                  <a:lnTo>
                    <a:pt x="88" y="1561"/>
                  </a:lnTo>
                  <a:lnTo>
                    <a:pt x="88" y="1561"/>
                  </a:lnTo>
                  <a:lnTo>
                    <a:pt x="88" y="1561"/>
                  </a:lnTo>
                  <a:lnTo>
                    <a:pt x="89" y="1561"/>
                  </a:lnTo>
                  <a:lnTo>
                    <a:pt x="89" y="1561"/>
                  </a:lnTo>
                  <a:lnTo>
                    <a:pt x="89" y="1561"/>
                  </a:lnTo>
                  <a:lnTo>
                    <a:pt x="89" y="1558"/>
                  </a:lnTo>
                  <a:lnTo>
                    <a:pt x="89" y="1558"/>
                  </a:lnTo>
                  <a:lnTo>
                    <a:pt x="89" y="1558"/>
                  </a:lnTo>
                  <a:lnTo>
                    <a:pt x="89" y="1558"/>
                  </a:lnTo>
                  <a:lnTo>
                    <a:pt x="89" y="1557"/>
                  </a:lnTo>
                  <a:lnTo>
                    <a:pt x="89" y="1557"/>
                  </a:lnTo>
                  <a:lnTo>
                    <a:pt x="89" y="1546"/>
                  </a:lnTo>
                  <a:lnTo>
                    <a:pt x="92" y="1546"/>
                  </a:lnTo>
                  <a:lnTo>
                    <a:pt x="92" y="1546"/>
                  </a:lnTo>
                  <a:lnTo>
                    <a:pt x="93" y="1546"/>
                  </a:lnTo>
                  <a:lnTo>
                    <a:pt x="93" y="1544"/>
                  </a:lnTo>
                  <a:lnTo>
                    <a:pt x="93" y="1544"/>
                  </a:lnTo>
                  <a:lnTo>
                    <a:pt x="93" y="1544"/>
                  </a:lnTo>
                  <a:lnTo>
                    <a:pt x="94" y="1544"/>
                  </a:lnTo>
                  <a:lnTo>
                    <a:pt x="94" y="1544"/>
                  </a:lnTo>
                  <a:lnTo>
                    <a:pt x="101" y="1544"/>
                  </a:lnTo>
                  <a:lnTo>
                    <a:pt x="101" y="1543"/>
                  </a:lnTo>
                  <a:lnTo>
                    <a:pt x="102" y="1543"/>
                  </a:lnTo>
                  <a:lnTo>
                    <a:pt x="102" y="1543"/>
                  </a:lnTo>
                  <a:lnTo>
                    <a:pt x="103" y="1543"/>
                  </a:lnTo>
                  <a:lnTo>
                    <a:pt x="103" y="1537"/>
                  </a:lnTo>
                  <a:lnTo>
                    <a:pt x="103" y="1537"/>
                  </a:lnTo>
                  <a:lnTo>
                    <a:pt x="103" y="1537"/>
                  </a:lnTo>
                  <a:lnTo>
                    <a:pt x="103" y="1537"/>
                  </a:lnTo>
                  <a:lnTo>
                    <a:pt x="103" y="1536"/>
                  </a:lnTo>
                  <a:lnTo>
                    <a:pt x="103" y="1536"/>
                  </a:lnTo>
                  <a:lnTo>
                    <a:pt x="103" y="1536"/>
                  </a:lnTo>
                  <a:lnTo>
                    <a:pt x="104" y="1536"/>
                  </a:lnTo>
                  <a:lnTo>
                    <a:pt x="104" y="1536"/>
                  </a:lnTo>
                  <a:lnTo>
                    <a:pt x="106" y="1536"/>
                  </a:lnTo>
                  <a:lnTo>
                    <a:pt x="106" y="1535"/>
                  </a:lnTo>
                  <a:lnTo>
                    <a:pt x="107" y="1535"/>
                  </a:lnTo>
                  <a:lnTo>
                    <a:pt x="107" y="1532"/>
                  </a:lnTo>
                  <a:lnTo>
                    <a:pt x="107" y="1532"/>
                  </a:lnTo>
                  <a:lnTo>
                    <a:pt x="107" y="1532"/>
                  </a:lnTo>
                  <a:lnTo>
                    <a:pt x="108" y="1532"/>
                  </a:lnTo>
                  <a:lnTo>
                    <a:pt x="108" y="1532"/>
                  </a:lnTo>
                  <a:lnTo>
                    <a:pt x="110" y="1532"/>
                  </a:lnTo>
                  <a:lnTo>
                    <a:pt x="110" y="1532"/>
                  </a:lnTo>
                  <a:lnTo>
                    <a:pt x="112" y="1532"/>
                  </a:lnTo>
                  <a:lnTo>
                    <a:pt x="112" y="1532"/>
                  </a:lnTo>
                  <a:lnTo>
                    <a:pt x="115" y="1532"/>
                  </a:lnTo>
                  <a:lnTo>
                    <a:pt x="115" y="1530"/>
                  </a:lnTo>
                  <a:lnTo>
                    <a:pt x="116" y="1530"/>
                  </a:lnTo>
                  <a:lnTo>
                    <a:pt x="116" y="1530"/>
                  </a:lnTo>
                  <a:lnTo>
                    <a:pt x="116" y="1530"/>
                  </a:lnTo>
                  <a:lnTo>
                    <a:pt x="116" y="1530"/>
                  </a:lnTo>
                  <a:lnTo>
                    <a:pt x="116" y="1530"/>
                  </a:lnTo>
                  <a:lnTo>
                    <a:pt x="116" y="1529"/>
                  </a:lnTo>
                  <a:lnTo>
                    <a:pt x="116" y="1529"/>
                  </a:lnTo>
                  <a:lnTo>
                    <a:pt x="116" y="1529"/>
                  </a:lnTo>
                  <a:lnTo>
                    <a:pt x="116" y="1529"/>
                  </a:lnTo>
                  <a:lnTo>
                    <a:pt x="116" y="1524"/>
                  </a:lnTo>
                  <a:lnTo>
                    <a:pt x="116" y="1524"/>
                  </a:lnTo>
                  <a:lnTo>
                    <a:pt x="116" y="1521"/>
                  </a:lnTo>
                  <a:lnTo>
                    <a:pt x="116" y="1521"/>
                  </a:lnTo>
                  <a:lnTo>
                    <a:pt x="116" y="1521"/>
                  </a:lnTo>
                  <a:lnTo>
                    <a:pt x="116" y="1521"/>
                  </a:lnTo>
                  <a:lnTo>
                    <a:pt x="116" y="1521"/>
                  </a:lnTo>
                  <a:lnTo>
                    <a:pt x="116" y="1521"/>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8"/>
                  </a:lnTo>
                  <a:lnTo>
                    <a:pt x="116" y="1518"/>
                  </a:lnTo>
                  <a:lnTo>
                    <a:pt x="116" y="1518"/>
                  </a:lnTo>
                  <a:lnTo>
                    <a:pt x="116" y="1518"/>
                  </a:lnTo>
                  <a:lnTo>
                    <a:pt x="116" y="1517"/>
                  </a:lnTo>
                  <a:lnTo>
                    <a:pt x="116" y="1517"/>
                  </a:lnTo>
                  <a:lnTo>
                    <a:pt x="116" y="1517"/>
                  </a:lnTo>
                  <a:lnTo>
                    <a:pt x="116" y="1517"/>
                  </a:lnTo>
                  <a:lnTo>
                    <a:pt x="116" y="1517"/>
                  </a:lnTo>
                  <a:lnTo>
                    <a:pt x="116" y="1517"/>
                  </a:lnTo>
                  <a:lnTo>
                    <a:pt x="116" y="1517"/>
                  </a:lnTo>
                  <a:lnTo>
                    <a:pt x="117" y="1517"/>
                  </a:lnTo>
                  <a:lnTo>
                    <a:pt x="117"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6"/>
                  </a:lnTo>
                  <a:lnTo>
                    <a:pt x="119" y="1516"/>
                  </a:lnTo>
                  <a:lnTo>
                    <a:pt x="119" y="1516"/>
                  </a:lnTo>
                  <a:lnTo>
                    <a:pt x="119" y="1516"/>
                  </a:lnTo>
                  <a:lnTo>
                    <a:pt x="119" y="1516"/>
                  </a:lnTo>
                  <a:lnTo>
                    <a:pt x="119" y="1516"/>
                  </a:lnTo>
                  <a:lnTo>
                    <a:pt x="119" y="1516"/>
                  </a:lnTo>
                  <a:lnTo>
                    <a:pt x="119" y="1516"/>
                  </a:lnTo>
                  <a:lnTo>
                    <a:pt x="119" y="1516"/>
                  </a:lnTo>
                  <a:lnTo>
                    <a:pt x="119" y="1516"/>
                  </a:lnTo>
                  <a:lnTo>
                    <a:pt x="119" y="1516"/>
                  </a:lnTo>
                  <a:lnTo>
                    <a:pt x="121" y="1516"/>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4"/>
                  </a:lnTo>
                  <a:lnTo>
                    <a:pt x="121" y="1514"/>
                  </a:lnTo>
                  <a:lnTo>
                    <a:pt x="121" y="1514"/>
                  </a:lnTo>
                  <a:lnTo>
                    <a:pt x="121" y="1514"/>
                  </a:lnTo>
                  <a:lnTo>
                    <a:pt x="121" y="1514"/>
                  </a:lnTo>
                  <a:lnTo>
                    <a:pt x="121" y="1514"/>
                  </a:lnTo>
                  <a:lnTo>
                    <a:pt x="121" y="1514"/>
                  </a:lnTo>
                  <a:lnTo>
                    <a:pt x="121" y="1514"/>
                  </a:lnTo>
                  <a:lnTo>
                    <a:pt x="121" y="1514"/>
                  </a:lnTo>
                  <a:lnTo>
                    <a:pt x="123" y="1514"/>
                  </a:lnTo>
                  <a:lnTo>
                    <a:pt x="123" y="1513"/>
                  </a:lnTo>
                  <a:lnTo>
                    <a:pt x="123" y="1513"/>
                  </a:lnTo>
                  <a:lnTo>
                    <a:pt x="123" y="1513"/>
                  </a:lnTo>
                  <a:lnTo>
                    <a:pt x="123" y="1513"/>
                  </a:lnTo>
                  <a:lnTo>
                    <a:pt x="123" y="1513"/>
                  </a:lnTo>
                  <a:lnTo>
                    <a:pt x="123" y="1513"/>
                  </a:lnTo>
                  <a:lnTo>
                    <a:pt x="123" y="1512"/>
                  </a:lnTo>
                  <a:lnTo>
                    <a:pt x="123" y="1512"/>
                  </a:lnTo>
                  <a:lnTo>
                    <a:pt x="123" y="1510"/>
                  </a:lnTo>
                  <a:lnTo>
                    <a:pt x="123" y="1510"/>
                  </a:lnTo>
                  <a:lnTo>
                    <a:pt x="123" y="1510"/>
                  </a:lnTo>
                  <a:lnTo>
                    <a:pt x="125" y="1510"/>
                  </a:lnTo>
                  <a:lnTo>
                    <a:pt x="125" y="1510"/>
                  </a:lnTo>
                  <a:lnTo>
                    <a:pt x="125" y="1510"/>
                  </a:lnTo>
                  <a:lnTo>
                    <a:pt x="125" y="1510"/>
                  </a:lnTo>
                  <a:lnTo>
                    <a:pt x="125" y="1510"/>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6" y="1503"/>
                  </a:lnTo>
                  <a:lnTo>
                    <a:pt x="126" y="1503"/>
                  </a:lnTo>
                  <a:lnTo>
                    <a:pt x="126" y="1503"/>
                  </a:lnTo>
                  <a:lnTo>
                    <a:pt x="126" y="1503"/>
                  </a:lnTo>
                  <a:lnTo>
                    <a:pt x="127" y="1503"/>
                  </a:lnTo>
                  <a:lnTo>
                    <a:pt x="127" y="1503"/>
                  </a:lnTo>
                  <a:lnTo>
                    <a:pt x="127" y="1503"/>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8" y="1498"/>
                  </a:lnTo>
                  <a:lnTo>
                    <a:pt x="128" y="1498"/>
                  </a:lnTo>
                  <a:lnTo>
                    <a:pt x="128" y="1498"/>
                  </a:lnTo>
                  <a:lnTo>
                    <a:pt x="128" y="1498"/>
                  </a:lnTo>
                  <a:lnTo>
                    <a:pt x="129" y="1498"/>
                  </a:lnTo>
                  <a:lnTo>
                    <a:pt x="129" y="1498"/>
                  </a:lnTo>
                  <a:lnTo>
                    <a:pt x="131" y="1498"/>
                  </a:lnTo>
                  <a:lnTo>
                    <a:pt x="131" y="1496"/>
                  </a:lnTo>
                  <a:lnTo>
                    <a:pt x="131" y="1496"/>
                  </a:lnTo>
                  <a:lnTo>
                    <a:pt x="131" y="1496"/>
                  </a:lnTo>
                  <a:lnTo>
                    <a:pt x="133" y="1496"/>
                  </a:lnTo>
                  <a:lnTo>
                    <a:pt x="133" y="1496"/>
                  </a:lnTo>
                  <a:lnTo>
                    <a:pt x="135" y="1496"/>
                  </a:lnTo>
                  <a:lnTo>
                    <a:pt x="135" y="1492"/>
                  </a:lnTo>
                  <a:lnTo>
                    <a:pt x="135" y="1492"/>
                  </a:lnTo>
                  <a:lnTo>
                    <a:pt x="135" y="1492"/>
                  </a:lnTo>
                  <a:lnTo>
                    <a:pt x="135" y="1492"/>
                  </a:lnTo>
                  <a:lnTo>
                    <a:pt x="135" y="1492"/>
                  </a:lnTo>
                  <a:lnTo>
                    <a:pt x="135" y="1492"/>
                  </a:lnTo>
                  <a:lnTo>
                    <a:pt x="135" y="1492"/>
                  </a:lnTo>
                  <a:lnTo>
                    <a:pt x="135" y="1492"/>
                  </a:lnTo>
                  <a:lnTo>
                    <a:pt x="135" y="1492"/>
                  </a:lnTo>
                  <a:lnTo>
                    <a:pt x="136" y="1492"/>
                  </a:lnTo>
                  <a:lnTo>
                    <a:pt x="136" y="1492"/>
                  </a:lnTo>
                  <a:lnTo>
                    <a:pt x="136" y="1492"/>
                  </a:lnTo>
                  <a:lnTo>
                    <a:pt x="136" y="1488"/>
                  </a:lnTo>
                  <a:lnTo>
                    <a:pt x="136" y="1488"/>
                  </a:lnTo>
                  <a:lnTo>
                    <a:pt x="136" y="1488"/>
                  </a:lnTo>
                  <a:lnTo>
                    <a:pt x="136" y="1488"/>
                  </a:lnTo>
                  <a:lnTo>
                    <a:pt x="136" y="1487"/>
                  </a:lnTo>
                  <a:lnTo>
                    <a:pt x="136" y="1487"/>
                  </a:lnTo>
                  <a:lnTo>
                    <a:pt x="136" y="1487"/>
                  </a:lnTo>
                  <a:lnTo>
                    <a:pt x="136" y="1487"/>
                  </a:lnTo>
                  <a:lnTo>
                    <a:pt x="136" y="1487"/>
                  </a:lnTo>
                  <a:lnTo>
                    <a:pt x="136" y="1487"/>
                  </a:lnTo>
                  <a:lnTo>
                    <a:pt x="136" y="1487"/>
                  </a:lnTo>
                  <a:lnTo>
                    <a:pt x="136" y="1487"/>
                  </a:lnTo>
                  <a:lnTo>
                    <a:pt x="136" y="1487"/>
                  </a:lnTo>
                  <a:lnTo>
                    <a:pt x="136" y="1487"/>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7" y="1486"/>
                  </a:lnTo>
                  <a:lnTo>
                    <a:pt x="137" y="1486"/>
                  </a:lnTo>
                  <a:lnTo>
                    <a:pt x="137" y="1486"/>
                  </a:lnTo>
                  <a:lnTo>
                    <a:pt x="137" y="1483"/>
                  </a:lnTo>
                  <a:lnTo>
                    <a:pt x="137" y="1483"/>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8" y="1480"/>
                  </a:lnTo>
                  <a:lnTo>
                    <a:pt x="138" y="1480"/>
                  </a:lnTo>
                  <a:lnTo>
                    <a:pt x="138" y="1480"/>
                  </a:lnTo>
                  <a:lnTo>
                    <a:pt x="138" y="1480"/>
                  </a:lnTo>
                  <a:lnTo>
                    <a:pt x="138" y="1480"/>
                  </a:lnTo>
                  <a:lnTo>
                    <a:pt x="138" y="1477"/>
                  </a:lnTo>
                  <a:lnTo>
                    <a:pt x="138" y="1477"/>
                  </a:lnTo>
                  <a:lnTo>
                    <a:pt x="138" y="1477"/>
                  </a:lnTo>
                  <a:lnTo>
                    <a:pt x="138" y="1477"/>
                  </a:lnTo>
                  <a:lnTo>
                    <a:pt x="138" y="1477"/>
                  </a:lnTo>
                  <a:lnTo>
                    <a:pt x="139" y="1477"/>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40" y="1471"/>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8"/>
                  </a:lnTo>
                  <a:lnTo>
                    <a:pt x="140" y="1468"/>
                  </a:lnTo>
                  <a:lnTo>
                    <a:pt x="140" y="1468"/>
                  </a:lnTo>
                  <a:lnTo>
                    <a:pt x="140" y="1468"/>
                  </a:lnTo>
                  <a:lnTo>
                    <a:pt x="140" y="1465"/>
                  </a:lnTo>
                  <a:lnTo>
                    <a:pt x="140" y="1465"/>
                  </a:lnTo>
                  <a:lnTo>
                    <a:pt x="140" y="1465"/>
                  </a:lnTo>
                  <a:lnTo>
                    <a:pt x="140" y="1465"/>
                  </a:lnTo>
                  <a:lnTo>
                    <a:pt x="140" y="1464"/>
                  </a:lnTo>
                  <a:lnTo>
                    <a:pt x="140" y="1464"/>
                  </a:lnTo>
                  <a:lnTo>
                    <a:pt x="140" y="1464"/>
                  </a:lnTo>
                  <a:lnTo>
                    <a:pt x="140" y="1464"/>
                  </a:lnTo>
                  <a:lnTo>
                    <a:pt x="140" y="1464"/>
                  </a:lnTo>
                  <a:lnTo>
                    <a:pt x="140" y="1464"/>
                  </a:lnTo>
                  <a:lnTo>
                    <a:pt x="140" y="1463"/>
                  </a:lnTo>
                  <a:lnTo>
                    <a:pt x="140" y="1463"/>
                  </a:lnTo>
                  <a:lnTo>
                    <a:pt x="140" y="1463"/>
                  </a:lnTo>
                  <a:lnTo>
                    <a:pt x="140" y="1463"/>
                  </a:lnTo>
                  <a:lnTo>
                    <a:pt x="140" y="1463"/>
                  </a:lnTo>
                  <a:lnTo>
                    <a:pt x="140" y="1463"/>
                  </a:lnTo>
                  <a:lnTo>
                    <a:pt x="140" y="1463"/>
                  </a:lnTo>
                  <a:lnTo>
                    <a:pt x="140" y="1463"/>
                  </a:lnTo>
                  <a:lnTo>
                    <a:pt x="140" y="1461"/>
                  </a:lnTo>
                  <a:lnTo>
                    <a:pt x="140" y="1461"/>
                  </a:lnTo>
                  <a:lnTo>
                    <a:pt x="140" y="1461"/>
                  </a:lnTo>
                  <a:lnTo>
                    <a:pt x="140" y="1461"/>
                  </a:lnTo>
                  <a:lnTo>
                    <a:pt x="140" y="1461"/>
                  </a:lnTo>
                  <a:lnTo>
                    <a:pt x="140" y="1461"/>
                  </a:lnTo>
                  <a:lnTo>
                    <a:pt x="140" y="1461"/>
                  </a:lnTo>
                  <a:lnTo>
                    <a:pt x="140" y="1461"/>
                  </a:lnTo>
                  <a:lnTo>
                    <a:pt x="140" y="1460"/>
                  </a:lnTo>
                  <a:lnTo>
                    <a:pt x="140" y="1460"/>
                  </a:lnTo>
                  <a:lnTo>
                    <a:pt x="140" y="1460"/>
                  </a:lnTo>
                  <a:lnTo>
                    <a:pt x="140" y="1460"/>
                  </a:lnTo>
                  <a:lnTo>
                    <a:pt x="140" y="1460"/>
                  </a:lnTo>
                  <a:lnTo>
                    <a:pt x="140" y="1460"/>
                  </a:lnTo>
                  <a:lnTo>
                    <a:pt x="140" y="1458"/>
                  </a:lnTo>
                  <a:lnTo>
                    <a:pt x="140" y="1458"/>
                  </a:lnTo>
                  <a:lnTo>
                    <a:pt x="140" y="1458"/>
                  </a:lnTo>
                  <a:lnTo>
                    <a:pt x="140" y="1458"/>
                  </a:lnTo>
                  <a:lnTo>
                    <a:pt x="140" y="1458"/>
                  </a:lnTo>
                  <a:lnTo>
                    <a:pt x="141" y="1458"/>
                  </a:lnTo>
                  <a:lnTo>
                    <a:pt x="141" y="1458"/>
                  </a:lnTo>
                  <a:lnTo>
                    <a:pt x="141" y="1458"/>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2" y="1453"/>
                  </a:lnTo>
                  <a:lnTo>
                    <a:pt x="142" y="1453"/>
                  </a:lnTo>
                  <a:lnTo>
                    <a:pt x="142" y="1453"/>
                  </a:lnTo>
                  <a:lnTo>
                    <a:pt x="142" y="1453"/>
                  </a:lnTo>
                  <a:lnTo>
                    <a:pt x="142" y="1453"/>
                  </a:lnTo>
                  <a:lnTo>
                    <a:pt x="142" y="1453"/>
                  </a:lnTo>
                  <a:lnTo>
                    <a:pt x="143" y="1453"/>
                  </a:lnTo>
                  <a:lnTo>
                    <a:pt x="143" y="1453"/>
                  </a:lnTo>
                  <a:lnTo>
                    <a:pt x="144" y="1453"/>
                  </a:lnTo>
                  <a:lnTo>
                    <a:pt x="144" y="1453"/>
                  </a:lnTo>
                  <a:lnTo>
                    <a:pt x="147" y="1453"/>
                  </a:lnTo>
                  <a:lnTo>
                    <a:pt x="147" y="1453"/>
                  </a:lnTo>
                  <a:lnTo>
                    <a:pt x="147" y="1453"/>
                  </a:lnTo>
                  <a:lnTo>
                    <a:pt x="147" y="1452"/>
                  </a:lnTo>
                  <a:lnTo>
                    <a:pt x="147" y="1452"/>
                  </a:lnTo>
                  <a:lnTo>
                    <a:pt x="147" y="1452"/>
                  </a:lnTo>
                  <a:lnTo>
                    <a:pt x="147" y="1452"/>
                  </a:lnTo>
                  <a:lnTo>
                    <a:pt x="147" y="1451"/>
                  </a:lnTo>
                  <a:lnTo>
                    <a:pt x="148" y="1451"/>
                  </a:lnTo>
                  <a:lnTo>
                    <a:pt x="148" y="1449"/>
                  </a:lnTo>
                  <a:lnTo>
                    <a:pt x="148" y="1449"/>
                  </a:lnTo>
                  <a:lnTo>
                    <a:pt x="148" y="1449"/>
                  </a:lnTo>
                  <a:lnTo>
                    <a:pt x="148" y="1449"/>
                  </a:lnTo>
                  <a:lnTo>
                    <a:pt x="148" y="1449"/>
                  </a:lnTo>
                  <a:lnTo>
                    <a:pt x="148" y="1449"/>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9" y="1447"/>
                  </a:lnTo>
                  <a:lnTo>
                    <a:pt x="149" y="1447"/>
                  </a:lnTo>
                  <a:lnTo>
                    <a:pt x="150" y="1447"/>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3"/>
                  </a:lnTo>
                  <a:lnTo>
                    <a:pt x="151" y="1443"/>
                  </a:lnTo>
                  <a:lnTo>
                    <a:pt x="151" y="1443"/>
                  </a:lnTo>
                  <a:lnTo>
                    <a:pt x="151" y="1443"/>
                  </a:lnTo>
                  <a:lnTo>
                    <a:pt x="151" y="1443"/>
                  </a:lnTo>
                  <a:lnTo>
                    <a:pt x="151" y="1443"/>
                  </a:lnTo>
                  <a:lnTo>
                    <a:pt x="151" y="1443"/>
                  </a:lnTo>
                  <a:lnTo>
                    <a:pt x="151" y="1443"/>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1"/>
                  </a:lnTo>
                  <a:lnTo>
                    <a:pt x="151" y="1441"/>
                  </a:lnTo>
                  <a:lnTo>
                    <a:pt x="151" y="1441"/>
                  </a:lnTo>
                  <a:lnTo>
                    <a:pt x="151" y="1441"/>
                  </a:lnTo>
                  <a:lnTo>
                    <a:pt x="151" y="1439"/>
                  </a:lnTo>
                  <a:lnTo>
                    <a:pt x="152" y="1439"/>
                  </a:lnTo>
                  <a:lnTo>
                    <a:pt x="152" y="1439"/>
                  </a:lnTo>
                  <a:lnTo>
                    <a:pt x="152" y="1439"/>
                  </a:lnTo>
                  <a:lnTo>
                    <a:pt x="152" y="1439"/>
                  </a:lnTo>
                  <a:lnTo>
                    <a:pt x="152" y="1439"/>
                  </a:lnTo>
                  <a:lnTo>
                    <a:pt x="152" y="1434"/>
                  </a:lnTo>
                  <a:lnTo>
                    <a:pt x="160" y="1434"/>
                  </a:lnTo>
                  <a:lnTo>
                    <a:pt x="160" y="1431"/>
                  </a:lnTo>
                  <a:lnTo>
                    <a:pt x="160" y="1431"/>
                  </a:lnTo>
                  <a:lnTo>
                    <a:pt x="160" y="1431"/>
                  </a:lnTo>
                  <a:lnTo>
                    <a:pt x="160" y="1431"/>
                  </a:lnTo>
                  <a:lnTo>
                    <a:pt x="160" y="1431"/>
                  </a:lnTo>
                  <a:lnTo>
                    <a:pt x="160" y="1431"/>
                  </a:lnTo>
                  <a:lnTo>
                    <a:pt x="160" y="1430"/>
                  </a:lnTo>
                  <a:lnTo>
                    <a:pt x="160" y="1430"/>
                  </a:lnTo>
                  <a:lnTo>
                    <a:pt x="160" y="1430"/>
                  </a:lnTo>
                  <a:lnTo>
                    <a:pt x="160" y="1430"/>
                  </a:lnTo>
                  <a:lnTo>
                    <a:pt x="160" y="1430"/>
                  </a:lnTo>
                  <a:lnTo>
                    <a:pt x="167" y="1430"/>
                  </a:lnTo>
                  <a:lnTo>
                    <a:pt x="167" y="1430"/>
                  </a:lnTo>
                  <a:lnTo>
                    <a:pt x="204" y="1430"/>
                  </a:lnTo>
                  <a:lnTo>
                    <a:pt x="204" y="1430"/>
                  </a:lnTo>
                  <a:lnTo>
                    <a:pt x="204" y="1430"/>
                  </a:lnTo>
                  <a:lnTo>
                    <a:pt x="204" y="1429"/>
                  </a:lnTo>
                  <a:lnTo>
                    <a:pt x="204" y="1429"/>
                  </a:lnTo>
                  <a:lnTo>
                    <a:pt x="204" y="1426"/>
                  </a:lnTo>
                  <a:lnTo>
                    <a:pt x="204" y="1426"/>
                  </a:lnTo>
                  <a:lnTo>
                    <a:pt x="204" y="1426"/>
                  </a:lnTo>
                  <a:lnTo>
                    <a:pt x="204" y="1426"/>
                  </a:lnTo>
                  <a:lnTo>
                    <a:pt x="204" y="1426"/>
                  </a:lnTo>
                  <a:lnTo>
                    <a:pt x="204" y="1426"/>
                  </a:lnTo>
                  <a:lnTo>
                    <a:pt x="204" y="1425"/>
                  </a:lnTo>
                  <a:lnTo>
                    <a:pt x="205" y="1425"/>
                  </a:lnTo>
                  <a:lnTo>
                    <a:pt x="205" y="1425"/>
                  </a:lnTo>
                  <a:lnTo>
                    <a:pt x="206" y="1425"/>
                  </a:lnTo>
                  <a:lnTo>
                    <a:pt x="206" y="1425"/>
                  </a:lnTo>
                  <a:lnTo>
                    <a:pt x="207" y="1425"/>
                  </a:lnTo>
                  <a:lnTo>
                    <a:pt x="207" y="1420"/>
                  </a:lnTo>
                  <a:lnTo>
                    <a:pt x="207" y="1420"/>
                  </a:lnTo>
                  <a:lnTo>
                    <a:pt x="207" y="1420"/>
                  </a:lnTo>
                  <a:lnTo>
                    <a:pt x="207" y="1420"/>
                  </a:lnTo>
                  <a:lnTo>
                    <a:pt x="207" y="1420"/>
                  </a:lnTo>
                  <a:lnTo>
                    <a:pt x="209" y="1420"/>
                  </a:lnTo>
                  <a:lnTo>
                    <a:pt x="209" y="1420"/>
                  </a:lnTo>
                  <a:lnTo>
                    <a:pt x="209" y="1420"/>
                  </a:lnTo>
                  <a:lnTo>
                    <a:pt x="209" y="1420"/>
                  </a:lnTo>
                  <a:lnTo>
                    <a:pt x="209" y="1420"/>
                  </a:lnTo>
                  <a:lnTo>
                    <a:pt x="209" y="1420"/>
                  </a:lnTo>
                  <a:lnTo>
                    <a:pt x="209" y="1420"/>
                  </a:lnTo>
                  <a:lnTo>
                    <a:pt x="209" y="1420"/>
                  </a:lnTo>
                  <a:lnTo>
                    <a:pt x="209" y="1420"/>
                  </a:lnTo>
                  <a:lnTo>
                    <a:pt x="209" y="1420"/>
                  </a:lnTo>
                  <a:lnTo>
                    <a:pt x="210" y="1420"/>
                  </a:lnTo>
                  <a:lnTo>
                    <a:pt x="210" y="1420"/>
                  </a:lnTo>
                  <a:lnTo>
                    <a:pt x="211" y="1420"/>
                  </a:lnTo>
                  <a:lnTo>
                    <a:pt x="211" y="1420"/>
                  </a:lnTo>
                  <a:lnTo>
                    <a:pt x="213" y="1420"/>
                  </a:lnTo>
                  <a:lnTo>
                    <a:pt x="213" y="1420"/>
                  </a:lnTo>
                  <a:lnTo>
                    <a:pt x="217" y="1420"/>
                  </a:lnTo>
                  <a:lnTo>
                    <a:pt x="217" y="1419"/>
                  </a:lnTo>
                  <a:lnTo>
                    <a:pt x="219" y="1419"/>
                  </a:lnTo>
                  <a:lnTo>
                    <a:pt x="219" y="1419"/>
                  </a:lnTo>
                  <a:lnTo>
                    <a:pt x="219" y="1419"/>
                  </a:lnTo>
                  <a:lnTo>
                    <a:pt x="219" y="1419"/>
                  </a:lnTo>
                  <a:lnTo>
                    <a:pt x="219" y="1419"/>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20" y="1414"/>
                  </a:lnTo>
                  <a:lnTo>
                    <a:pt x="220" y="1414"/>
                  </a:lnTo>
                  <a:lnTo>
                    <a:pt x="220" y="1414"/>
                  </a:lnTo>
                  <a:lnTo>
                    <a:pt x="220" y="1414"/>
                  </a:lnTo>
                  <a:lnTo>
                    <a:pt x="220" y="1414"/>
                  </a:lnTo>
                  <a:lnTo>
                    <a:pt x="220" y="1414"/>
                  </a:lnTo>
                  <a:lnTo>
                    <a:pt x="220" y="1414"/>
                  </a:lnTo>
                  <a:lnTo>
                    <a:pt x="220" y="1414"/>
                  </a:lnTo>
                  <a:lnTo>
                    <a:pt x="220" y="1414"/>
                  </a:lnTo>
                  <a:lnTo>
                    <a:pt x="220" y="1414"/>
                  </a:lnTo>
                  <a:lnTo>
                    <a:pt x="221" y="1414"/>
                  </a:lnTo>
                  <a:lnTo>
                    <a:pt x="221" y="1414"/>
                  </a:lnTo>
                  <a:lnTo>
                    <a:pt x="221" y="1414"/>
                  </a:lnTo>
                  <a:lnTo>
                    <a:pt x="221" y="1414"/>
                  </a:lnTo>
                  <a:lnTo>
                    <a:pt x="222" y="1414"/>
                  </a:lnTo>
                  <a:lnTo>
                    <a:pt x="222" y="1414"/>
                  </a:lnTo>
                  <a:lnTo>
                    <a:pt x="222" y="1414"/>
                  </a:lnTo>
                  <a:lnTo>
                    <a:pt x="222" y="1414"/>
                  </a:lnTo>
                  <a:lnTo>
                    <a:pt x="223" y="1414"/>
                  </a:lnTo>
                  <a:lnTo>
                    <a:pt x="223" y="1414"/>
                  </a:lnTo>
                  <a:lnTo>
                    <a:pt x="224" y="1414"/>
                  </a:lnTo>
                  <a:lnTo>
                    <a:pt x="224" y="1414"/>
                  </a:lnTo>
                  <a:lnTo>
                    <a:pt x="226" y="1414"/>
                  </a:lnTo>
                  <a:lnTo>
                    <a:pt x="226" y="1414"/>
                  </a:lnTo>
                  <a:lnTo>
                    <a:pt x="228" y="1414"/>
                  </a:lnTo>
                  <a:lnTo>
                    <a:pt x="228" y="1414"/>
                  </a:lnTo>
                  <a:lnTo>
                    <a:pt x="233" y="1414"/>
                  </a:lnTo>
                  <a:lnTo>
                    <a:pt x="233" y="1414"/>
                  </a:lnTo>
                  <a:lnTo>
                    <a:pt x="233" y="1414"/>
                  </a:lnTo>
                  <a:lnTo>
                    <a:pt x="233" y="1413"/>
                  </a:lnTo>
                  <a:lnTo>
                    <a:pt x="236" y="1413"/>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7" y="1412"/>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8" y="1409"/>
                  </a:lnTo>
                  <a:lnTo>
                    <a:pt x="238" y="1408"/>
                  </a:lnTo>
                  <a:lnTo>
                    <a:pt x="238" y="1408"/>
                  </a:lnTo>
                  <a:lnTo>
                    <a:pt x="238" y="1408"/>
                  </a:lnTo>
                  <a:lnTo>
                    <a:pt x="238" y="1408"/>
                  </a:lnTo>
                  <a:lnTo>
                    <a:pt x="238" y="1408"/>
                  </a:lnTo>
                  <a:lnTo>
                    <a:pt x="238" y="1408"/>
                  </a:lnTo>
                  <a:lnTo>
                    <a:pt x="238" y="1408"/>
                  </a:lnTo>
                  <a:lnTo>
                    <a:pt x="238" y="1408"/>
                  </a:lnTo>
                  <a:lnTo>
                    <a:pt x="238" y="1408"/>
                  </a:lnTo>
                  <a:lnTo>
                    <a:pt x="239" y="1408"/>
                  </a:lnTo>
                  <a:lnTo>
                    <a:pt x="239" y="1408"/>
                  </a:lnTo>
                  <a:lnTo>
                    <a:pt x="239" y="1408"/>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40" y="1406"/>
                  </a:lnTo>
                  <a:lnTo>
                    <a:pt x="240" y="1406"/>
                  </a:lnTo>
                  <a:lnTo>
                    <a:pt x="240" y="1406"/>
                  </a:lnTo>
                  <a:lnTo>
                    <a:pt x="240" y="1406"/>
                  </a:lnTo>
                  <a:lnTo>
                    <a:pt x="241" y="1406"/>
                  </a:lnTo>
                  <a:lnTo>
                    <a:pt x="241" y="1406"/>
                  </a:lnTo>
                  <a:lnTo>
                    <a:pt x="243" y="1406"/>
                  </a:lnTo>
                  <a:lnTo>
                    <a:pt x="243" y="1406"/>
                  </a:lnTo>
                  <a:lnTo>
                    <a:pt x="247" y="1406"/>
                  </a:lnTo>
                  <a:lnTo>
                    <a:pt x="247" y="1405"/>
                  </a:lnTo>
                  <a:lnTo>
                    <a:pt x="247" y="1405"/>
                  </a:lnTo>
                  <a:lnTo>
                    <a:pt x="247" y="1404"/>
                  </a:lnTo>
                  <a:lnTo>
                    <a:pt x="247" y="1404"/>
                  </a:lnTo>
                  <a:lnTo>
                    <a:pt x="247" y="1404"/>
                  </a:lnTo>
                  <a:lnTo>
                    <a:pt x="247" y="1404"/>
                  </a:lnTo>
                  <a:lnTo>
                    <a:pt x="247" y="1404"/>
                  </a:lnTo>
                  <a:lnTo>
                    <a:pt x="247" y="1404"/>
                  </a:lnTo>
                  <a:lnTo>
                    <a:pt x="247" y="1404"/>
                  </a:lnTo>
                  <a:lnTo>
                    <a:pt x="247" y="1404"/>
                  </a:lnTo>
                  <a:lnTo>
                    <a:pt x="247" y="1404"/>
                  </a:lnTo>
                  <a:lnTo>
                    <a:pt x="247" y="1404"/>
                  </a:lnTo>
                  <a:lnTo>
                    <a:pt x="247" y="1404"/>
                  </a:lnTo>
                  <a:lnTo>
                    <a:pt x="266" y="1404"/>
                  </a:lnTo>
                  <a:lnTo>
                    <a:pt x="266" y="1401"/>
                  </a:lnTo>
                  <a:lnTo>
                    <a:pt x="266" y="1401"/>
                  </a:lnTo>
                  <a:lnTo>
                    <a:pt x="266" y="1401"/>
                  </a:lnTo>
                  <a:lnTo>
                    <a:pt x="266" y="1401"/>
                  </a:lnTo>
                  <a:lnTo>
                    <a:pt x="266" y="1400"/>
                  </a:lnTo>
                  <a:lnTo>
                    <a:pt x="266" y="1400"/>
                  </a:lnTo>
                  <a:lnTo>
                    <a:pt x="266" y="1400"/>
                  </a:lnTo>
                  <a:lnTo>
                    <a:pt x="266" y="1400"/>
                  </a:lnTo>
                  <a:lnTo>
                    <a:pt x="266" y="1400"/>
                  </a:lnTo>
                  <a:lnTo>
                    <a:pt x="268" y="1400"/>
                  </a:lnTo>
                  <a:lnTo>
                    <a:pt x="268" y="1397"/>
                  </a:lnTo>
                  <a:lnTo>
                    <a:pt x="274" y="1397"/>
                  </a:lnTo>
                  <a:lnTo>
                    <a:pt x="274" y="1397"/>
                  </a:lnTo>
                  <a:lnTo>
                    <a:pt x="280" y="1397"/>
                  </a:lnTo>
                  <a:lnTo>
                    <a:pt x="280" y="1397"/>
                  </a:lnTo>
                  <a:lnTo>
                    <a:pt x="286" y="1397"/>
                  </a:lnTo>
                  <a:lnTo>
                    <a:pt x="286" y="1396"/>
                  </a:lnTo>
                  <a:lnTo>
                    <a:pt x="288" y="1396"/>
                  </a:lnTo>
                  <a:lnTo>
                    <a:pt x="288" y="1390"/>
                  </a:lnTo>
                  <a:lnTo>
                    <a:pt x="288" y="1390"/>
                  </a:lnTo>
                  <a:lnTo>
                    <a:pt x="288" y="1389"/>
                  </a:lnTo>
                  <a:lnTo>
                    <a:pt x="288" y="1389"/>
                  </a:lnTo>
                  <a:lnTo>
                    <a:pt x="288" y="1389"/>
                  </a:lnTo>
                  <a:lnTo>
                    <a:pt x="288" y="1389"/>
                  </a:lnTo>
                  <a:lnTo>
                    <a:pt x="288" y="1387"/>
                  </a:lnTo>
                  <a:lnTo>
                    <a:pt x="288" y="1387"/>
                  </a:lnTo>
                  <a:lnTo>
                    <a:pt x="288" y="1387"/>
                  </a:lnTo>
                  <a:lnTo>
                    <a:pt x="289" y="1387"/>
                  </a:lnTo>
                  <a:lnTo>
                    <a:pt x="289" y="1387"/>
                  </a:lnTo>
                  <a:lnTo>
                    <a:pt x="290" y="1387"/>
                  </a:lnTo>
                  <a:lnTo>
                    <a:pt x="290" y="1387"/>
                  </a:lnTo>
                  <a:lnTo>
                    <a:pt x="295" y="1387"/>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6" y="1385"/>
                  </a:lnTo>
                  <a:lnTo>
                    <a:pt x="297" y="1385"/>
                  </a:lnTo>
                  <a:lnTo>
                    <a:pt x="297" y="1385"/>
                  </a:lnTo>
                  <a:lnTo>
                    <a:pt x="299" y="1385"/>
                  </a:lnTo>
                  <a:lnTo>
                    <a:pt x="299" y="1385"/>
                  </a:lnTo>
                  <a:lnTo>
                    <a:pt x="301" y="1385"/>
                  </a:lnTo>
                  <a:lnTo>
                    <a:pt x="301" y="1385"/>
                  </a:lnTo>
                  <a:lnTo>
                    <a:pt x="307" y="1385"/>
                  </a:lnTo>
                  <a:lnTo>
                    <a:pt x="307" y="1383"/>
                  </a:lnTo>
                  <a:lnTo>
                    <a:pt x="307" y="1383"/>
                  </a:lnTo>
                  <a:lnTo>
                    <a:pt x="307" y="1383"/>
                  </a:lnTo>
                  <a:lnTo>
                    <a:pt x="308" y="1383"/>
                  </a:lnTo>
                  <a:lnTo>
                    <a:pt x="308" y="1383"/>
                  </a:lnTo>
                  <a:lnTo>
                    <a:pt x="309" y="1383"/>
                  </a:lnTo>
                  <a:lnTo>
                    <a:pt x="309" y="1380"/>
                  </a:lnTo>
                  <a:lnTo>
                    <a:pt x="309" y="1380"/>
                  </a:lnTo>
                  <a:lnTo>
                    <a:pt x="309" y="1380"/>
                  </a:lnTo>
                  <a:lnTo>
                    <a:pt x="309" y="1380"/>
                  </a:lnTo>
                  <a:lnTo>
                    <a:pt x="309" y="1380"/>
                  </a:lnTo>
                  <a:lnTo>
                    <a:pt x="309" y="1380"/>
                  </a:lnTo>
                  <a:lnTo>
                    <a:pt x="309" y="1378"/>
                  </a:lnTo>
                  <a:lnTo>
                    <a:pt x="309" y="1378"/>
                  </a:lnTo>
                  <a:lnTo>
                    <a:pt x="309" y="1374"/>
                  </a:lnTo>
                  <a:lnTo>
                    <a:pt x="310" y="1374"/>
                  </a:lnTo>
                  <a:lnTo>
                    <a:pt x="310" y="1372"/>
                  </a:lnTo>
                  <a:lnTo>
                    <a:pt x="322" y="1372"/>
                  </a:lnTo>
                  <a:lnTo>
                    <a:pt x="322" y="1371"/>
                  </a:lnTo>
                  <a:lnTo>
                    <a:pt x="322" y="1371"/>
                  </a:lnTo>
                  <a:lnTo>
                    <a:pt x="322" y="1371"/>
                  </a:lnTo>
                  <a:lnTo>
                    <a:pt x="322" y="1371"/>
                  </a:lnTo>
                  <a:lnTo>
                    <a:pt x="322" y="1371"/>
                  </a:lnTo>
                  <a:lnTo>
                    <a:pt x="322" y="1371"/>
                  </a:lnTo>
                  <a:lnTo>
                    <a:pt x="322" y="1371"/>
                  </a:lnTo>
                  <a:lnTo>
                    <a:pt x="326" y="1371"/>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8" y="1370"/>
                  </a:lnTo>
                  <a:lnTo>
                    <a:pt x="328" y="1368"/>
                  </a:lnTo>
                  <a:lnTo>
                    <a:pt x="328" y="1368"/>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9" y="1367"/>
                  </a:lnTo>
                  <a:lnTo>
                    <a:pt x="329" y="1367"/>
                  </a:lnTo>
                  <a:lnTo>
                    <a:pt x="330" y="1367"/>
                  </a:lnTo>
                  <a:lnTo>
                    <a:pt x="330" y="1367"/>
                  </a:lnTo>
                  <a:lnTo>
                    <a:pt x="331" y="1367"/>
                  </a:lnTo>
                  <a:lnTo>
                    <a:pt x="331" y="1367"/>
                  </a:lnTo>
                  <a:lnTo>
                    <a:pt x="332" y="1367"/>
                  </a:lnTo>
                  <a:lnTo>
                    <a:pt x="332" y="1367"/>
                  </a:lnTo>
                  <a:lnTo>
                    <a:pt x="333" y="1367"/>
                  </a:lnTo>
                  <a:lnTo>
                    <a:pt x="333" y="1367"/>
                  </a:lnTo>
                  <a:lnTo>
                    <a:pt x="335" y="1367"/>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5"/>
                  </a:lnTo>
                  <a:lnTo>
                    <a:pt x="335" y="1365"/>
                  </a:lnTo>
                  <a:lnTo>
                    <a:pt x="335" y="1365"/>
                  </a:lnTo>
                  <a:lnTo>
                    <a:pt x="335" y="1365"/>
                  </a:lnTo>
                  <a:lnTo>
                    <a:pt x="335" y="1365"/>
                  </a:lnTo>
                  <a:lnTo>
                    <a:pt x="336" y="1365"/>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7" y="1364"/>
                  </a:lnTo>
                  <a:lnTo>
                    <a:pt x="337" y="1364"/>
                  </a:lnTo>
                  <a:lnTo>
                    <a:pt x="337" y="1364"/>
                  </a:lnTo>
                  <a:lnTo>
                    <a:pt x="337" y="1364"/>
                  </a:lnTo>
                  <a:lnTo>
                    <a:pt x="337" y="1364"/>
                  </a:lnTo>
                  <a:lnTo>
                    <a:pt x="337" y="1364"/>
                  </a:lnTo>
                  <a:lnTo>
                    <a:pt x="337" y="1364"/>
                  </a:lnTo>
                  <a:lnTo>
                    <a:pt x="337" y="1364"/>
                  </a:lnTo>
                  <a:lnTo>
                    <a:pt x="338" y="1364"/>
                  </a:lnTo>
                  <a:lnTo>
                    <a:pt x="338" y="1364"/>
                  </a:lnTo>
                  <a:lnTo>
                    <a:pt x="338" y="1364"/>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9" y="1363"/>
                  </a:lnTo>
                  <a:lnTo>
                    <a:pt x="339" y="1363"/>
                  </a:lnTo>
                  <a:lnTo>
                    <a:pt x="339" y="1363"/>
                  </a:lnTo>
                  <a:lnTo>
                    <a:pt x="339" y="1363"/>
                  </a:lnTo>
                  <a:lnTo>
                    <a:pt x="339" y="1363"/>
                  </a:lnTo>
                  <a:lnTo>
                    <a:pt x="339" y="1363"/>
                  </a:lnTo>
                  <a:lnTo>
                    <a:pt x="339" y="1363"/>
                  </a:lnTo>
                  <a:lnTo>
                    <a:pt x="339" y="1363"/>
                  </a:lnTo>
                  <a:lnTo>
                    <a:pt x="339" y="1363"/>
                  </a:lnTo>
                  <a:lnTo>
                    <a:pt x="339" y="1363"/>
                  </a:lnTo>
                  <a:lnTo>
                    <a:pt x="340" y="1363"/>
                  </a:lnTo>
                  <a:lnTo>
                    <a:pt x="340" y="1363"/>
                  </a:lnTo>
                  <a:lnTo>
                    <a:pt x="341" y="1363"/>
                  </a:lnTo>
                  <a:lnTo>
                    <a:pt x="341" y="1363"/>
                  </a:lnTo>
                  <a:lnTo>
                    <a:pt x="342" y="1363"/>
                  </a:lnTo>
                  <a:lnTo>
                    <a:pt x="342" y="1363"/>
                  </a:lnTo>
                  <a:lnTo>
                    <a:pt x="342" y="1363"/>
                  </a:lnTo>
                  <a:lnTo>
                    <a:pt x="342" y="1362"/>
                  </a:lnTo>
                  <a:lnTo>
                    <a:pt x="342" y="1362"/>
                  </a:lnTo>
                  <a:lnTo>
                    <a:pt x="342" y="1362"/>
                  </a:lnTo>
                  <a:lnTo>
                    <a:pt x="342" y="1362"/>
                  </a:lnTo>
                  <a:lnTo>
                    <a:pt x="342" y="1362"/>
                  </a:lnTo>
                  <a:lnTo>
                    <a:pt x="342" y="1362"/>
                  </a:lnTo>
                  <a:lnTo>
                    <a:pt x="342" y="1360"/>
                  </a:lnTo>
                  <a:lnTo>
                    <a:pt x="342" y="1360"/>
                  </a:lnTo>
                  <a:lnTo>
                    <a:pt x="342" y="1360"/>
                  </a:lnTo>
                  <a:lnTo>
                    <a:pt x="342" y="1360"/>
                  </a:lnTo>
                  <a:lnTo>
                    <a:pt x="342" y="1360"/>
                  </a:lnTo>
                  <a:lnTo>
                    <a:pt x="342" y="1360"/>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4" y="1359"/>
                  </a:lnTo>
                  <a:lnTo>
                    <a:pt x="344" y="1359"/>
                  </a:lnTo>
                  <a:lnTo>
                    <a:pt x="344" y="1359"/>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4"/>
                  </a:lnTo>
                  <a:lnTo>
                    <a:pt x="344" y="1354"/>
                  </a:lnTo>
                  <a:lnTo>
                    <a:pt x="344" y="1354"/>
                  </a:lnTo>
                  <a:lnTo>
                    <a:pt x="344" y="1354"/>
                  </a:lnTo>
                  <a:lnTo>
                    <a:pt x="344"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6" y="1354"/>
                  </a:lnTo>
                  <a:lnTo>
                    <a:pt x="346" y="1354"/>
                  </a:lnTo>
                  <a:lnTo>
                    <a:pt x="346" y="1354"/>
                  </a:lnTo>
                  <a:lnTo>
                    <a:pt x="346" y="1354"/>
                  </a:lnTo>
                  <a:lnTo>
                    <a:pt x="346" y="1354"/>
                  </a:lnTo>
                  <a:lnTo>
                    <a:pt x="346" y="1354"/>
                  </a:lnTo>
                  <a:lnTo>
                    <a:pt x="347" y="1354"/>
                  </a:lnTo>
                  <a:lnTo>
                    <a:pt x="347" y="1354"/>
                  </a:lnTo>
                  <a:lnTo>
                    <a:pt x="347" y="1354"/>
                  </a:lnTo>
                  <a:lnTo>
                    <a:pt x="347" y="1354"/>
                  </a:lnTo>
                  <a:lnTo>
                    <a:pt x="348" y="1354"/>
                  </a:lnTo>
                  <a:lnTo>
                    <a:pt x="348" y="1354"/>
                  </a:lnTo>
                  <a:lnTo>
                    <a:pt x="350" y="1354"/>
                  </a:lnTo>
                  <a:lnTo>
                    <a:pt x="350" y="1353"/>
                  </a:lnTo>
                  <a:lnTo>
                    <a:pt x="350" y="1353"/>
                  </a:lnTo>
                  <a:lnTo>
                    <a:pt x="350" y="1353"/>
                  </a:lnTo>
                  <a:lnTo>
                    <a:pt x="350" y="1353"/>
                  </a:lnTo>
                  <a:lnTo>
                    <a:pt x="350" y="1353"/>
                  </a:lnTo>
                  <a:lnTo>
                    <a:pt x="351" y="1353"/>
                  </a:lnTo>
                  <a:lnTo>
                    <a:pt x="351" y="1353"/>
                  </a:lnTo>
                  <a:lnTo>
                    <a:pt x="351" y="1353"/>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2" y="1351"/>
                  </a:lnTo>
                  <a:lnTo>
                    <a:pt x="352" y="1351"/>
                  </a:lnTo>
                  <a:lnTo>
                    <a:pt x="352" y="1351"/>
                  </a:lnTo>
                  <a:lnTo>
                    <a:pt x="352" y="1351"/>
                  </a:lnTo>
                  <a:lnTo>
                    <a:pt x="354" y="1351"/>
                  </a:lnTo>
                  <a:lnTo>
                    <a:pt x="354" y="1351"/>
                  </a:lnTo>
                  <a:lnTo>
                    <a:pt x="358" y="1351"/>
                  </a:lnTo>
                  <a:lnTo>
                    <a:pt x="358" y="1351"/>
                  </a:lnTo>
                  <a:lnTo>
                    <a:pt x="377" y="1351"/>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8" y="1349"/>
                  </a:lnTo>
                  <a:lnTo>
                    <a:pt x="378" y="1349"/>
                  </a:lnTo>
                  <a:lnTo>
                    <a:pt x="378" y="1349"/>
                  </a:lnTo>
                  <a:lnTo>
                    <a:pt x="378" y="1349"/>
                  </a:lnTo>
                  <a:lnTo>
                    <a:pt x="378" y="1349"/>
                  </a:lnTo>
                  <a:lnTo>
                    <a:pt x="378" y="1349"/>
                  </a:lnTo>
                  <a:lnTo>
                    <a:pt x="378" y="1349"/>
                  </a:lnTo>
                  <a:lnTo>
                    <a:pt x="378" y="1349"/>
                  </a:lnTo>
                  <a:lnTo>
                    <a:pt x="379" y="1349"/>
                  </a:lnTo>
                  <a:lnTo>
                    <a:pt x="379" y="1349"/>
                  </a:lnTo>
                  <a:lnTo>
                    <a:pt x="380" y="1349"/>
                  </a:lnTo>
                  <a:lnTo>
                    <a:pt x="380" y="1349"/>
                  </a:lnTo>
                  <a:lnTo>
                    <a:pt x="381" y="1349"/>
                  </a:lnTo>
                  <a:lnTo>
                    <a:pt x="381" y="1349"/>
                  </a:lnTo>
                  <a:lnTo>
                    <a:pt x="382" y="1349"/>
                  </a:lnTo>
                  <a:lnTo>
                    <a:pt x="382" y="1348"/>
                  </a:lnTo>
                  <a:lnTo>
                    <a:pt x="382" y="1348"/>
                  </a:lnTo>
                  <a:lnTo>
                    <a:pt x="382" y="1348"/>
                  </a:lnTo>
                  <a:lnTo>
                    <a:pt x="382" y="1348"/>
                  </a:lnTo>
                  <a:lnTo>
                    <a:pt x="382" y="1347"/>
                  </a:lnTo>
                  <a:lnTo>
                    <a:pt x="382" y="1347"/>
                  </a:lnTo>
                  <a:lnTo>
                    <a:pt x="382" y="1347"/>
                  </a:lnTo>
                  <a:lnTo>
                    <a:pt x="382" y="1347"/>
                  </a:lnTo>
                  <a:lnTo>
                    <a:pt x="382" y="1342"/>
                  </a:lnTo>
                  <a:lnTo>
                    <a:pt x="382" y="1342"/>
                  </a:lnTo>
                  <a:lnTo>
                    <a:pt x="382" y="1342"/>
                  </a:lnTo>
                  <a:lnTo>
                    <a:pt x="382" y="1342"/>
                  </a:lnTo>
                  <a:lnTo>
                    <a:pt x="382" y="1342"/>
                  </a:lnTo>
                  <a:lnTo>
                    <a:pt x="383" y="1342"/>
                  </a:lnTo>
                  <a:lnTo>
                    <a:pt x="383" y="1342"/>
                  </a:lnTo>
                  <a:lnTo>
                    <a:pt x="383" y="1342"/>
                  </a:lnTo>
                  <a:lnTo>
                    <a:pt x="383" y="1342"/>
                  </a:lnTo>
                  <a:lnTo>
                    <a:pt x="383" y="1342"/>
                  </a:lnTo>
                  <a:lnTo>
                    <a:pt x="383" y="1342"/>
                  </a:lnTo>
                  <a:lnTo>
                    <a:pt x="383" y="1342"/>
                  </a:lnTo>
                  <a:lnTo>
                    <a:pt x="383" y="1341"/>
                  </a:lnTo>
                  <a:lnTo>
                    <a:pt x="383" y="1341"/>
                  </a:lnTo>
                  <a:lnTo>
                    <a:pt x="383" y="1341"/>
                  </a:lnTo>
                  <a:lnTo>
                    <a:pt x="383" y="1341"/>
                  </a:lnTo>
                  <a:lnTo>
                    <a:pt x="383" y="1337"/>
                  </a:lnTo>
                  <a:lnTo>
                    <a:pt x="383" y="1337"/>
                  </a:lnTo>
                  <a:lnTo>
                    <a:pt x="383" y="1336"/>
                  </a:lnTo>
                  <a:lnTo>
                    <a:pt x="383" y="1336"/>
                  </a:lnTo>
                  <a:lnTo>
                    <a:pt x="383" y="1336"/>
                  </a:lnTo>
                  <a:lnTo>
                    <a:pt x="384" y="1336"/>
                  </a:lnTo>
                  <a:lnTo>
                    <a:pt x="384" y="1336"/>
                  </a:lnTo>
                  <a:lnTo>
                    <a:pt x="387" y="1336"/>
                  </a:lnTo>
                  <a:lnTo>
                    <a:pt x="387" y="1336"/>
                  </a:lnTo>
                  <a:lnTo>
                    <a:pt x="398" y="1336"/>
                  </a:lnTo>
                  <a:lnTo>
                    <a:pt x="398" y="1336"/>
                  </a:lnTo>
                  <a:lnTo>
                    <a:pt x="398" y="1336"/>
                  </a:lnTo>
                  <a:lnTo>
                    <a:pt x="398" y="1336"/>
                  </a:lnTo>
                  <a:lnTo>
                    <a:pt x="398" y="1336"/>
                  </a:lnTo>
                  <a:lnTo>
                    <a:pt x="398" y="1336"/>
                  </a:lnTo>
                  <a:lnTo>
                    <a:pt x="398" y="1336"/>
                  </a:lnTo>
                  <a:lnTo>
                    <a:pt x="398" y="1336"/>
                  </a:lnTo>
                  <a:lnTo>
                    <a:pt x="398" y="1336"/>
                  </a:lnTo>
                  <a:lnTo>
                    <a:pt x="398" y="1335"/>
                  </a:lnTo>
                  <a:lnTo>
                    <a:pt x="398" y="1335"/>
                  </a:lnTo>
                  <a:lnTo>
                    <a:pt x="398" y="1335"/>
                  </a:lnTo>
                  <a:lnTo>
                    <a:pt x="398" y="1335"/>
                  </a:lnTo>
                  <a:lnTo>
                    <a:pt x="398" y="1334"/>
                  </a:lnTo>
                  <a:lnTo>
                    <a:pt x="398" y="1334"/>
                  </a:lnTo>
                  <a:lnTo>
                    <a:pt x="398" y="1334"/>
                  </a:lnTo>
                  <a:lnTo>
                    <a:pt x="398" y="1334"/>
                  </a:lnTo>
                  <a:lnTo>
                    <a:pt x="398" y="1334"/>
                  </a:lnTo>
                  <a:lnTo>
                    <a:pt x="399" y="1334"/>
                  </a:lnTo>
                  <a:lnTo>
                    <a:pt x="399" y="1333"/>
                  </a:lnTo>
                  <a:lnTo>
                    <a:pt x="399" y="1333"/>
                  </a:lnTo>
                  <a:lnTo>
                    <a:pt x="399" y="1333"/>
                  </a:lnTo>
                  <a:lnTo>
                    <a:pt x="399" y="1333"/>
                  </a:lnTo>
                  <a:lnTo>
                    <a:pt x="399" y="1333"/>
                  </a:lnTo>
                  <a:lnTo>
                    <a:pt x="400" y="1333"/>
                  </a:lnTo>
                  <a:lnTo>
                    <a:pt x="400" y="1332"/>
                  </a:lnTo>
                  <a:lnTo>
                    <a:pt x="400" y="1332"/>
                  </a:lnTo>
                  <a:lnTo>
                    <a:pt x="400" y="1332"/>
                  </a:lnTo>
                  <a:lnTo>
                    <a:pt x="400" y="1332"/>
                  </a:lnTo>
                  <a:lnTo>
                    <a:pt x="400" y="1332"/>
                  </a:lnTo>
                  <a:lnTo>
                    <a:pt x="402" y="1332"/>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3" y="1331"/>
                  </a:lnTo>
                  <a:lnTo>
                    <a:pt x="403" y="1331"/>
                  </a:lnTo>
                  <a:lnTo>
                    <a:pt x="404" y="1331"/>
                  </a:lnTo>
                  <a:lnTo>
                    <a:pt x="404" y="1331"/>
                  </a:lnTo>
                  <a:lnTo>
                    <a:pt x="405" y="1331"/>
                  </a:lnTo>
                  <a:lnTo>
                    <a:pt x="405" y="1331"/>
                  </a:lnTo>
                  <a:lnTo>
                    <a:pt x="405" y="1331"/>
                  </a:lnTo>
                  <a:lnTo>
                    <a:pt x="405" y="1331"/>
                  </a:lnTo>
                  <a:lnTo>
                    <a:pt x="405" y="1331"/>
                  </a:lnTo>
                  <a:lnTo>
                    <a:pt x="405" y="1331"/>
                  </a:lnTo>
                  <a:lnTo>
                    <a:pt x="406" y="1331"/>
                  </a:lnTo>
                  <a:lnTo>
                    <a:pt x="406" y="1331"/>
                  </a:lnTo>
                  <a:lnTo>
                    <a:pt x="407" y="1331"/>
                  </a:lnTo>
                  <a:lnTo>
                    <a:pt x="407" y="1331"/>
                  </a:lnTo>
                  <a:lnTo>
                    <a:pt x="409" y="1331"/>
                  </a:lnTo>
                  <a:lnTo>
                    <a:pt x="409" y="1331"/>
                  </a:lnTo>
                  <a:lnTo>
                    <a:pt x="410" y="1331"/>
                  </a:lnTo>
                  <a:lnTo>
                    <a:pt x="410" y="1331"/>
                  </a:lnTo>
                  <a:lnTo>
                    <a:pt x="412" y="1331"/>
                  </a:lnTo>
                  <a:lnTo>
                    <a:pt x="412" y="1331"/>
                  </a:lnTo>
                  <a:lnTo>
                    <a:pt x="413" y="1331"/>
                  </a:lnTo>
                  <a:lnTo>
                    <a:pt x="413" y="1331"/>
                  </a:lnTo>
                  <a:lnTo>
                    <a:pt x="415" y="1331"/>
                  </a:lnTo>
                  <a:lnTo>
                    <a:pt x="415" y="1331"/>
                  </a:lnTo>
                  <a:lnTo>
                    <a:pt x="418" y="1331"/>
                  </a:lnTo>
                  <a:lnTo>
                    <a:pt x="418" y="1331"/>
                  </a:lnTo>
                  <a:lnTo>
                    <a:pt x="424" y="1331"/>
                  </a:lnTo>
                  <a:lnTo>
                    <a:pt x="424" y="1331"/>
                  </a:lnTo>
                  <a:lnTo>
                    <a:pt x="430" y="1331"/>
                  </a:lnTo>
                  <a:lnTo>
                    <a:pt x="430" y="1331"/>
                  </a:lnTo>
                  <a:lnTo>
                    <a:pt x="430" y="1331"/>
                  </a:lnTo>
                  <a:lnTo>
                    <a:pt x="430" y="1330"/>
                  </a:lnTo>
                  <a:lnTo>
                    <a:pt x="430" y="1330"/>
                  </a:lnTo>
                  <a:lnTo>
                    <a:pt x="430" y="1330"/>
                  </a:lnTo>
                  <a:lnTo>
                    <a:pt x="430" y="1330"/>
                  </a:lnTo>
                  <a:lnTo>
                    <a:pt x="430" y="1329"/>
                  </a:lnTo>
                  <a:lnTo>
                    <a:pt x="430" y="1329"/>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1" y="1327"/>
                  </a:lnTo>
                  <a:lnTo>
                    <a:pt x="431" y="1327"/>
                  </a:lnTo>
                  <a:lnTo>
                    <a:pt x="433" y="1327"/>
                  </a:lnTo>
                  <a:lnTo>
                    <a:pt x="433" y="1327"/>
                  </a:lnTo>
                  <a:lnTo>
                    <a:pt x="436" y="1327"/>
                  </a:lnTo>
                  <a:lnTo>
                    <a:pt x="436" y="1327"/>
                  </a:lnTo>
                  <a:lnTo>
                    <a:pt x="439" y="1327"/>
                  </a:lnTo>
                  <a:lnTo>
                    <a:pt x="439" y="1327"/>
                  </a:lnTo>
                  <a:lnTo>
                    <a:pt x="447" y="1327"/>
                  </a:lnTo>
                  <a:lnTo>
                    <a:pt x="447" y="1325"/>
                  </a:lnTo>
                  <a:lnTo>
                    <a:pt x="447" y="1325"/>
                  </a:lnTo>
                  <a:lnTo>
                    <a:pt x="447"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9" y="1325"/>
                  </a:lnTo>
                  <a:lnTo>
                    <a:pt x="449" y="1325"/>
                  </a:lnTo>
                  <a:lnTo>
                    <a:pt x="450" y="1325"/>
                  </a:lnTo>
                  <a:lnTo>
                    <a:pt x="450" y="1325"/>
                  </a:lnTo>
                  <a:lnTo>
                    <a:pt x="451" y="1325"/>
                  </a:lnTo>
                  <a:lnTo>
                    <a:pt x="451" y="1325"/>
                  </a:lnTo>
                  <a:lnTo>
                    <a:pt x="453" y="1325"/>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6" y="1324"/>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8" y="1322"/>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9" y="1318"/>
                  </a:lnTo>
                  <a:lnTo>
                    <a:pt x="459" y="1318"/>
                  </a:lnTo>
                  <a:lnTo>
                    <a:pt x="460" y="1318"/>
                  </a:lnTo>
                  <a:lnTo>
                    <a:pt x="460" y="1318"/>
                  </a:lnTo>
                  <a:lnTo>
                    <a:pt x="460" y="1318"/>
                  </a:lnTo>
                  <a:lnTo>
                    <a:pt x="460" y="1318"/>
                  </a:lnTo>
                  <a:lnTo>
                    <a:pt x="461" y="1318"/>
                  </a:lnTo>
                  <a:lnTo>
                    <a:pt x="461" y="1318"/>
                  </a:lnTo>
                  <a:lnTo>
                    <a:pt x="462" y="1318"/>
                  </a:lnTo>
                  <a:lnTo>
                    <a:pt x="462" y="1318"/>
                  </a:lnTo>
                  <a:lnTo>
                    <a:pt x="463" y="1318"/>
                  </a:lnTo>
                  <a:lnTo>
                    <a:pt x="463" y="1318"/>
                  </a:lnTo>
                  <a:lnTo>
                    <a:pt x="464" y="1318"/>
                  </a:lnTo>
                  <a:lnTo>
                    <a:pt x="464" y="1318"/>
                  </a:lnTo>
                  <a:lnTo>
                    <a:pt x="470" y="1318"/>
                  </a:lnTo>
                  <a:lnTo>
                    <a:pt x="470" y="1317"/>
                  </a:lnTo>
                  <a:lnTo>
                    <a:pt x="470" y="1317"/>
                  </a:lnTo>
                  <a:lnTo>
                    <a:pt x="470" y="1317"/>
                  </a:lnTo>
                  <a:lnTo>
                    <a:pt x="470" y="1317"/>
                  </a:lnTo>
                  <a:lnTo>
                    <a:pt x="470" y="1317"/>
                  </a:lnTo>
                  <a:lnTo>
                    <a:pt x="471" y="1317"/>
                  </a:lnTo>
                  <a:lnTo>
                    <a:pt x="471" y="1317"/>
                  </a:lnTo>
                  <a:lnTo>
                    <a:pt x="471" y="1317"/>
                  </a:lnTo>
                  <a:lnTo>
                    <a:pt x="471" y="1317"/>
                  </a:lnTo>
                  <a:lnTo>
                    <a:pt x="471" y="1317"/>
                  </a:lnTo>
                  <a:lnTo>
                    <a:pt x="471" y="1317"/>
                  </a:lnTo>
                  <a:lnTo>
                    <a:pt x="471" y="1317"/>
                  </a:lnTo>
                  <a:lnTo>
                    <a:pt x="471" y="1317"/>
                  </a:lnTo>
                  <a:lnTo>
                    <a:pt x="472" y="1317"/>
                  </a:lnTo>
                  <a:lnTo>
                    <a:pt x="472" y="1317"/>
                  </a:lnTo>
                  <a:lnTo>
                    <a:pt x="472" y="1317"/>
                  </a:lnTo>
                  <a:lnTo>
                    <a:pt x="472" y="1317"/>
                  </a:lnTo>
                  <a:lnTo>
                    <a:pt x="474" y="1317"/>
                  </a:lnTo>
                  <a:lnTo>
                    <a:pt x="474" y="1316"/>
                  </a:lnTo>
                  <a:lnTo>
                    <a:pt x="475" y="1316"/>
                  </a:lnTo>
                  <a:lnTo>
                    <a:pt x="475" y="1315"/>
                  </a:lnTo>
                  <a:lnTo>
                    <a:pt x="477" y="1315"/>
                  </a:lnTo>
                  <a:lnTo>
                    <a:pt x="477" y="1315"/>
                  </a:lnTo>
                  <a:lnTo>
                    <a:pt x="477" y="1315"/>
                  </a:lnTo>
                  <a:lnTo>
                    <a:pt x="477" y="1314"/>
                  </a:lnTo>
                  <a:lnTo>
                    <a:pt x="477" y="1314"/>
                  </a:lnTo>
                  <a:lnTo>
                    <a:pt x="477" y="1314"/>
                  </a:lnTo>
                  <a:lnTo>
                    <a:pt x="510" y="1314"/>
                  </a:lnTo>
                  <a:lnTo>
                    <a:pt x="510" y="1314"/>
                  </a:lnTo>
                  <a:lnTo>
                    <a:pt x="510" y="1314"/>
                  </a:lnTo>
                  <a:lnTo>
                    <a:pt x="510" y="1314"/>
                  </a:lnTo>
                  <a:lnTo>
                    <a:pt x="510" y="1314"/>
                  </a:lnTo>
                  <a:lnTo>
                    <a:pt x="510" y="1312"/>
                  </a:lnTo>
                  <a:lnTo>
                    <a:pt x="511" y="1312"/>
                  </a:lnTo>
                  <a:lnTo>
                    <a:pt x="511" y="1309"/>
                  </a:lnTo>
                  <a:lnTo>
                    <a:pt x="511" y="1309"/>
                  </a:lnTo>
                  <a:lnTo>
                    <a:pt x="511" y="1309"/>
                  </a:lnTo>
                  <a:lnTo>
                    <a:pt x="511" y="1309"/>
                  </a:lnTo>
                  <a:lnTo>
                    <a:pt x="511" y="1308"/>
                  </a:lnTo>
                  <a:lnTo>
                    <a:pt x="511" y="1308"/>
                  </a:lnTo>
                  <a:lnTo>
                    <a:pt x="511" y="1308"/>
                  </a:lnTo>
                  <a:lnTo>
                    <a:pt x="511" y="1308"/>
                  </a:lnTo>
                  <a:lnTo>
                    <a:pt x="511" y="1308"/>
                  </a:lnTo>
                  <a:lnTo>
                    <a:pt x="511" y="1308"/>
                  </a:lnTo>
                  <a:lnTo>
                    <a:pt x="511" y="1308"/>
                  </a:lnTo>
                  <a:lnTo>
                    <a:pt x="512" y="1308"/>
                  </a:lnTo>
                  <a:lnTo>
                    <a:pt x="512" y="1308"/>
                  </a:lnTo>
                  <a:lnTo>
                    <a:pt x="514" y="1308"/>
                  </a:lnTo>
                  <a:lnTo>
                    <a:pt x="514" y="1308"/>
                  </a:lnTo>
                  <a:lnTo>
                    <a:pt x="519" y="1308"/>
                  </a:lnTo>
                  <a:lnTo>
                    <a:pt x="519" y="1308"/>
                  </a:lnTo>
                  <a:lnTo>
                    <a:pt x="519" y="1308"/>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20" y="1306"/>
                  </a:lnTo>
                  <a:lnTo>
                    <a:pt x="520" y="1306"/>
                  </a:lnTo>
                  <a:lnTo>
                    <a:pt x="520" y="1306"/>
                  </a:lnTo>
                  <a:lnTo>
                    <a:pt x="520" y="1306"/>
                  </a:lnTo>
                  <a:lnTo>
                    <a:pt x="521" y="1306"/>
                  </a:lnTo>
                  <a:lnTo>
                    <a:pt x="521" y="1306"/>
                  </a:lnTo>
                  <a:lnTo>
                    <a:pt x="522" y="1306"/>
                  </a:lnTo>
                  <a:lnTo>
                    <a:pt x="522" y="1306"/>
                  </a:lnTo>
                  <a:lnTo>
                    <a:pt x="525" y="1306"/>
                  </a:lnTo>
                  <a:lnTo>
                    <a:pt x="525" y="1306"/>
                  </a:lnTo>
                  <a:lnTo>
                    <a:pt x="525" y="1306"/>
                  </a:lnTo>
                  <a:lnTo>
                    <a:pt x="525" y="1306"/>
                  </a:lnTo>
                  <a:lnTo>
                    <a:pt x="525" y="1306"/>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6" y="1304"/>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2"/>
                  </a:lnTo>
                  <a:lnTo>
                    <a:pt x="526" y="1302"/>
                  </a:lnTo>
                  <a:lnTo>
                    <a:pt x="526" y="1302"/>
                  </a:lnTo>
                  <a:lnTo>
                    <a:pt x="527" y="1302"/>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8" y="1300"/>
                  </a:lnTo>
                  <a:lnTo>
                    <a:pt x="528" y="1300"/>
                  </a:lnTo>
                  <a:lnTo>
                    <a:pt x="529" y="1300"/>
                  </a:lnTo>
                  <a:lnTo>
                    <a:pt x="529" y="1299"/>
                  </a:lnTo>
                  <a:lnTo>
                    <a:pt x="529" y="1299"/>
                  </a:lnTo>
                  <a:lnTo>
                    <a:pt x="529" y="1299"/>
                  </a:lnTo>
                  <a:lnTo>
                    <a:pt x="530" y="1299"/>
                  </a:lnTo>
                  <a:lnTo>
                    <a:pt x="530" y="1298"/>
                  </a:lnTo>
                  <a:lnTo>
                    <a:pt x="530" y="1298"/>
                  </a:lnTo>
                  <a:lnTo>
                    <a:pt x="530" y="1298"/>
                  </a:lnTo>
                  <a:lnTo>
                    <a:pt x="530" y="1298"/>
                  </a:lnTo>
                  <a:lnTo>
                    <a:pt x="530" y="1298"/>
                  </a:lnTo>
                  <a:lnTo>
                    <a:pt x="530" y="1298"/>
                  </a:lnTo>
                  <a:lnTo>
                    <a:pt x="530" y="1298"/>
                  </a:lnTo>
                  <a:lnTo>
                    <a:pt x="530" y="1298"/>
                  </a:lnTo>
                  <a:lnTo>
                    <a:pt x="530" y="1298"/>
                  </a:lnTo>
                  <a:lnTo>
                    <a:pt x="531" y="1298"/>
                  </a:lnTo>
                  <a:lnTo>
                    <a:pt x="531" y="1298"/>
                  </a:lnTo>
                  <a:lnTo>
                    <a:pt x="531" y="1298"/>
                  </a:lnTo>
                  <a:lnTo>
                    <a:pt x="531" y="1298"/>
                  </a:lnTo>
                  <a:lnTo>
                    <a:pt x="532" y="1298"/>
                  </a:lnTo>
                  <a:lnTo>
                    <a:pt x="532" y="1298"/>
                  </a:lnTo>
                  <a:lnTo>
                    <a:pt x="532" y="1298"/>
                  </a:lnTo>
                  <a:lnTo>
                    <a:pt x="532" y="1298"/>
                  </a:lnTo>
                  <a:lnTo>
                    <a:pt x="533" y="1298"/>
                  </a:lnTo>
                  <a:lnTo>
                    <a:pt x="533" y="1298"/>
                  </a:lnTo>
                  <a:lnTo>
                    <a:pt x="534" y="1298"/>
                  </a:lnTo>
                  <a:lnTo>
                    <a:pt x="534" y="1298"/>
                  </a:lnTo>
                  <a:lnTo>
                    <a:pt x="538" y="1298"/>
                  </a:lnTo>
                  <a:lnTo>
                    <a:pt x="538" y="1298"/>
                  </a:lnTo>
                  <a:lnTo>
                    <a:pt x="548" y="1298"/>
                  </a:lnTo>
                  <a:lnTo>
                    <a:pt x="548" y="1297"/>
                  </a:lnTo>
                  <a:lnTo>
                    <a:pt x="548" y="1297"/>
                  </a:lnTo>
                  <a:lnTo>
                    <a:pt x="548" y="1297"/>
                  </a:lnTo>
                  <a:lnTo>
                    <a:pt x="548" y="1297"/>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50" y="1294"/>
                  </a:lnTo>
                  <a:lnTo>
                    <a:pt x="550" y="1294"/>
                  </a:lnTo>
                  <a:lnTo>
                    <a:pt x="551" y="1294"/>
                  </a:lnTo>
                  <a:lnTo>
                    <a:pt x="551" y="1294"/>
                  </a:lnTo>
                  <a:lnTo>
                    <a:pt x="554" y="1294"/>
                  </a:lnTo>
                  <a:lnTo>
                    <a:pt x="554" y="1293"/>
                  </a:lnTo>
                  <a:lnTo>
                    <a:pt x="554" y="1293"/>
                  </a:lnTo>
                  <a:lnTo>
                    <a:pt x="554" y="1293"/>
                  </a:lnTo>
                  <a:lnTo>
                    <a:pt x="573" y="1293"/>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4" y="1292"/>
                  </a:lnTo>
                  <a:lnTo>
                    <a:pt x="574" y="1292"/>
                  </a:lnTo>
                  <a:lnTo>
                    <a:pt x="576" y="1292"/>
                  </a:lnTo>
                  <a:lnTo>
                    <a:pt x="576" y="1292"/>
                  </a:lnTo>
                  <a:lnTo>
                    <a:pt x="579" y="1292"/>
                  </a:lnTo>
                  <a:lnTo>
                    <a:pt x="579" y="1292"/>
                  </a:lnTo>
                  <a:lnTo>
                    <a:pt x="580" y="1292"/>
                  </a:lnTo>
                  <a:lnTo>
                    <a:pt x="580" y="1292"/>
                  </a:lnTo>
                  <a:lnTo>
                    <a:pt x="581" y="1292"/>
                  </a:lnTo>
                  <a:lnTo>
                    <a:pt x="581" y="1292"/>
                  </a:lnTo>
                  <a:lnTo>
                    <a:pt x="582" y="1292"/>
                  </a:lnTo>
                  <a:lnTo>
                    <a:pt x="582" y="1292"/>
                  </a:lnTo>
                  <a:lnTo>
                    <a:pt x="582" y="1292"/>
                  </a:lnTo>
                  <a:lnTo>
                    <a:pt x="582" y="1292"/>
                  </a:lnTo>
                  <a:lnTo>
                    <a:pt x="582" y="1292"/>
                  </a:lnTo>
                  <a:lnTo>
                    <a:pt x="582" y="1291"/>
                  </a:lnTo>
                  <a:lnTo>
                    <a:pt x="582" y="1291"/>
                  </a:lnTo>
                  <a:lnTo>
                    <a:pt x="582" y="1291"/>
                  </a:lnTo>
                  <a:lnTo>
                    <a:pt x="586" y="1291"/>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7" y="1290"/>
                  </a:lnTo>
                  <a:lnTo>
                    <a:pt x="587" y="1290"/>
                  </a:lnTo>
                  <a:lnTo>
                    <a:pt x="587" y="1290"/>
                  </a:lnTo>
                  <a:lnTo>
                    <a:pt x="587" y="1290"/>
                  </a:lnTo>
                  <a:lnTo>
                    <a:pt x="587" y="1290"/>
                  </a:lnTo>
                  <a:lnTo>
                    <a:pt x="587" y="1290"/>
                  </a:lnTo>
                  <a:lnTo>
                    <a:pt x="588" y="1290"/>
                  </a:lnTo>
                  <a:lnTo>
                    <a:pt x="588" y="1290"/>
                  </a:lnTo>
                  <a:lnTo>
                    <a:pt x="588" y="1290"/>
                  </a:lnTo>
                  <a:lnTo>
                    <a:pt x="588" y="1290"/>
                  </a:lnTo>
                  <a:lnTo>
                    <a:pt x="589" y="1290"/>
                  </a:lnTo>
                  <a:lnTo>
                    <a:pt x="589" y="1290"/>
                  </a:lnTo>
                  <a:lnTo>
                    <a:pt x="590" y="1290"/>
                  </a:lnTo>
                  <a:lnTo>
                    <a:pt x="590" y="1290"/>
                  </a:lnTo>
                  <a:lnTo>
                    <a:pt x="591" y="1290"/>
                  </a:lnTo>
                  <a:lnTo>
                    <a:pt x="591" y="1290"/>
                  </a:lnTo>
                  <a:lnTo>
                    <a:pt x="592" y="1290"/>
                  </a:lnTo>
                  <a:lnTo>
                    <a:pt x="592" y="1290"/>
                  </a:lnTo>
                  <a:lnTo>
                    <a:pt x="594" y="1290"/>
                  </a:lnTo>
                  <a:lnTo>
                    <a:pt x="594" y="1289"/>
                  </a:lnTo>
                  <a:lnTo>
                    <a:pt x="595" y="1289"/>
                  </a:lnTo>
                  <a:lnTo>
                    <a:pt x="595" y="1289"/>
                  </a:lnTo>
                  <a:lnTo>
                    <a:pt x="595" y="1289"/>
                  </a:lnTo>
                  <a:lnTo>
                    <a:pt x="595" y="1288"/>
                  </a:lnTo>
                  <a:lnTo>
                    <a:pt x="596" y="1288"/>
                  </a:lnTo>
                  <a:lnTo>
                    <a:pt x="596" y="1288"/>
                  </a:lnTo>
                  <a:lnTo>
                    <a:pt x="597" y="1288"/>
                  </a:lnTo>
                  <a:lnTo>
                    <a:pt x="597" y="1287"/>
                  </a:lnTo>
                  <a:lnTo>
                    <a:pt x="598" y="1287"/>
                  </a:lnTo>
                  <a:lnTo>
                    <a:pt x="598" y="1287"/>
                  </a:lnTo>
                  <a:lnTo>
                    <a:pt x="599" y="1287"/>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600" y="1286"/>
                  </a:lnTo>
                  <a:lnTo>
                    <a:pt x="600" y="1285"/>
                  </a:lnTo>
                  <a:lnTo>
                    <a:pt x="602" y="1285"/>
                  </a:lnTo>
                  <a:lnTo>
                    <a:pt x="602" y="1285"/>
                  </a:lnTo>
                  <a:lnTo>
                    <a:pt x="605" y="1285"/>
                  </a:lnTo>
                  <a:lnTo>
                    <a:pt x="605" y="1284"/>
                  </a:lnTo>
                  <a:lnTo>
                    <a:pt x="605" y="1284"/>
                  </a:lnTo>
                  <a:lnTo>
                    <a:pt x="605" y="1284"/>
                  </a:lnTo>
                  <a:lnTo>
                    <a:pt x="605" y="1284"/>
                  </a:lnTo>
                  <a:lnTo>
                    <a:pt x="605" y="1283"/>
                  </a:lnTo>
                  <a:lnTo>
                    <a:pt x="606" y="1283"/>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1"/>
                  </a:lnTo>
                  <a:lnTo>
                    <a:pt x="606" y="1281"/>
                  </a:lnTo>
                  <a:lnTo>
                    <a:pt x="606" y="1281"/>
                  </a:lnTo>
                  <a:lnTo>
                    <a:pt x="606" y="1281"/>
                  </a:lnTo>
                  <a:lnTo>
                    <a:pt x="606" y="1281"/>
                  </a:lnTo>
                  <a:lnTo>
                    <a:pt x="606" y="1281"/>
                  </a:lnTo>
                  <a:lnTo>
                    <a:pt x="606" y="1281"/>
                  </a:lnTo>
                  <a:lnTo>
                    <a:pt x="606" y="1281"/>
                  </a:lnTo>
                  <a:lnTo>
                    <a:pt x="606" y="1281"/>
                  </a:lnTo>
                  <a:lnTo>
                    <a:pt x="607" y="1281"/>
                  </a:lnTo>
                  <a:lnTo>
                    <a:pt x="607" y="1281"/>
                  </a:lnTo>
                  <a:lnTo>
                    <a:pt x="607" y="1281"/>
                  </a:lnTo>
                  <a:lnTo>
                    <a:pt x="607" y="1281"/>
                  </a:lnTo>
                  <a:lnTo>
                    <a:pt x="607" y="1281"/>
                  </a:lnTo>
                  <a:lnTo>
                    <a:pt x="607" y="1281"/>
                  </a:lnTo>
                  <a:lnTo>
                    <a:pt x="607" y="1281"/>
                  </a:lnTo>
                  <a:lnTo>
                    <a:pt x="607" y="1281"/>
                  </a:lnTo>
                  <a:lnTo>
                    <a:pt x="608" y="1281"/>
                  </a:lnTo>
                  <a:lnTo>
                    <a:pt x="608" y="1281"/>
                  </a:lnTo>
                  <a:lnTo>
                    <a:pt x="610" y="1281"/>
                  </a:lnTo>
                  <a:lnTo>
                    <a:pt x="610" y="1281"/>
                  </a:lnTo>
                  <a:lnTo>
                    <a:pt x="612" y="1281"/>
                  </a:lnTo>
                  <a:lnTo>
                    <a:pt x="612" y="1281"/>
                  </a:lnTo>
                  <a:lnTo>
                    <a:pt x="616" y="1281"/>
                  </a:lnTo>
                  <a:lnTo>
                    <a:pt x="616" y="1281"/>
                  </a:lnTo>
                  <a:lnTo>
                    <a:pt x="629" y="1281"/>
                  </a:lnTo>
                  <a:lnTo>
                    <a:pt x="629" y="1281"/>
                  </a:lnTo>
                  <a:lnTo>
                    <a:pt x="649" y="1281"/>
                  </a:lnTo>
                  <a:lnTo>
                    <a:pt x="649" y="1280"/>
                  </a:lnTo>
                  <a:lnTo>
                    <a:pt x="649" y="1280"/>
                  </a:lnTo>
                  <a:lnTo>
                    <a:pt x="649" y="1280"/>
                  </a:lnTo>
                  <a:lnTo>
                    <a:pt x="649" y="1280"/>
                  </a:lnTo>
                  <a:lnTo>
                    <a:pt x="649" y="1278"/>
                  </a:lnTo>
                  <a:lnTo>
                    <a:pt x="649" y="1278"/>
                  </a:lnTo>
                  <a:lnTo>
                    <a:pt x="649" y="1278"/>
                  </a:lnTo>
                  <a:lnTo>
                    <a:pt x="649" y="1278"/>
                  </a:lnTo>
                  <a:lnTo>
                    <a:pt x="649" y="1278"/>
                  </a:lnTo>
                  <a:lnTo>
                    <a:pt x="649" y="1278"/>
                  </a:lnTo>
                  <a:lnTo>
                    <a:pt x="649" y="1278"/>
                  </a:lnTo>
                  <a:lnTo>
                    <a:pt x="649" y="1278"/>
                  </a:lnTo>
                  <a:lnTo>
                    <a:pt x="649" y="1278"/>
                  </a:lnTo>
                  <a:lnTo>
                    <a:pt x="650" y="1278"/>
                  </a:lnTo>
                  <a:lnTo>
                    <a:pt x="650" y="1278"/>
                  </a:lnTo>
                  <a:lnTo>
                    <a:pt x="651" y="1278"/>
                  </a:lnTo>
                  <a:lnTo>
                    <a:pt x="651" y="1278"/>
                  </a:lnTo>
                  <a:lnTo>
                    <a:pt x="653" y="1278"/>
                  </a:lnTo>
                  <a:lnTo>
                    <a:pt x="653" y="1278"/>
                  </a:lnTo>
                  <a:lnTo>
                    <a:pt x="663" y="1278"/>
                  </a:lnTo>
                  <a:lnTo>
                    <a:pt x="663" y="1277"/>
                  </a:lnTo>
                  <a:lnTo>
                    <a:pt x="663" y="1277"/>
                  </a:lnTo>
                  <a:lnTo>
                    <a:pt x="663" y="1277"/>
                  </a:lnTo>
                  <a:lnTo>
                    <a:pt x="673" y="1277"/>
                  </a:lnTo>
                  <a:lnTo>
                    <a:pt x="673" y="1276"/>
                  </a:lnTo>
                  <a:lnTo>
                    <a:pt x="673" y="1276"/>
                  </a:lnTo>
                  <a:lnTo>
                    <a:pt x="673" y="1276"/>
                  </a:lnTo>
                  <a:lnTo>
                    <a:pt x="673" y="1276"/>
                  </a:lnTo>
                  <a:lnTo>
                    <a:pt x="673" y="1276"/>
                  </a:lnTo>
                  <a:lnTo>
                    <a:pt x="673" y="1276"/>
                  </a:lnTo>
                  <a:lnTo>
                    <a:pt x="673" y="1276"/>
                  </a:lnTo>
                  <a:lnTo>
                    <a:pt x="674" y="1276"/>
                  </a:lnTo>
                  <a:lnTo>
                    <a:pt x="674" y="1276"/>
                  </a:lnTo>
                  <a:lnTo>
                    <a:pt x="674" y="1276"/>
                  </a:lnTo>
                  <a:lnTo>
                    <a:pt x="674" y="1276"/>
                  </a:lnTo>
                  <a:lnTo>
                    <a:pt x="675" y="1276"/>
                  </a:lnTo>
                  <a:lnTo>
                    <a:pt x="675" y="1276"/>
                  </a:lnTo>
                  <a:lnTo>
                    <a:pt x="677" y="1276"/>
                  </a:lnTo>
                  <a:lnTo>
                    <a:pt x="677" y="1276"/>
                  </a:lnTo>
                  <a:lnTo>
                    <a:pt x="677" y="1276"/>
                  </a:lnTo>
                  <a:lnTo>
                    <a:pt x="677" y="1276"/>
                  </a:lnTo>
                  <a:lnTo>
                    <a:pt x="677" y="1276"/>
                  </a:lnTo>
                  <a:lnTo>
                    <a:pt x="677" y="1276"/>
                  </a:lnTo>
                  <a:lnTo>
                    <a:pt x="677" y="1276"/>
                  </a:lnTo>
                  <a:lnTo>
                    <a:pt x="677" y="1275"/>
                  </a:lnTo>
                  <a:lnTo>
                    <a:pt x="677" y="1275"/>
                  </a:lnTo>
                  <a:lnTo>
                    <a:pt x="677" y="1275"/>
                  </a:lnTo>
                  <a:lnTo>
                    <a:pt x="677" y="1275"/>
                  </a:lnTo>
                  <a:lnTo>
                    <a:pt x="677" y="1275"/>
                  </a:lnTo>
                  <a:lnTo>
                    <a:pt x="677" y="1275"/>
                  </a:lnTo>
                  <a:lnTo>
                    <a:pt x="677" y="1275"/>
                  </a:lnTo>
                  <a:lnTo>
                    <a:pt x="677" y="1275"/>
                  </a:lnTo>
                  <a:lnTo>
                    <a:pt x="677" y="1275"/>
                  </a:lnTo>
                  <a:lnTo>
                    <a:pt x="677" y="1275"/>
                  </a:lnTo>
                  <a:lnTo>
                    <a:pt x="677" y="1274"/>
                  </a:lnTo>
                  <a:lnTo>
                    <a:pt x="677" y="1274"/>
                  </a:lnTo>
                  <a:lnTo>
                    <a:pt x="677" y="1273"/>
                  </a:lnTo>
                  <a:lnTo>
                    <a:pt x="677" y="1273"/>
                  </a:lnTo>
                  <a:lnTo>
                    <a:pt x="677" y="1273"/>
                  </a:lnTo>
                  <a:lnTo>
                    <a:pt x="679" y="1273"/>
                  </a:lnTo>
                  <a:lnTo>
                    <a:pt x="679" y="1271"/>
                  </a:lnTo>
                  <a:lnTo>
                    <a:pt x="680" y="1271"/>
                  </a:lnTo>
                  <a:lnTo>
                    <a:pt x="680" y="1271"/>
                  </a:lnTo>
                  <a:lnTo>
                    <a:pt x="680" y="1271"/>
                  </a:lnTo>
                  <a:lnTo>
                    <a:pt x="680" y="1271"/>
                  </a:lnTo>
                  <a:lnTo>
                    <a:pt x="680" y="1271"/>
                  </a:lnTo>
                  <a:lnTo>
                    <a:pt x="680" y="1270"/>
                  </a:lnTo>
                  <a:lnTo>
                    <a:pt x="680" y="1270"/>
                  </a:lnTo>
                  <a:lnTo>
                    <a:pt x="680" y="1270"/>
                  </a:lnTo>
                  <a:lnTo>
                    <a:pt x="680" y="1270"/>
                  </a:lnTo>
                  <a:lnTo>
                    <a:pt x="680" y="1270"/>
                  </a:lnTo>
                  <a:lnTo>
                    <a:pt x="680" y="1270"/>
                  </a:lnTo>
                  <a:lnTo>
                    <a:pt x="680" y="1270"/>
                  </a:lnTo>
                  <a:lnTo>
                    <a:pt x="680" y="1270"/>
                  </a:lnTo>
                  <a:lnTo>
                    <a:pt x="680" y="1269"/>
                  </a:lnTo>
                  <a:lnTo>
                    <a:pt x="680" y="1269"/>
                  </a:lnTo>
                  <a:lnTo>
                    <a:pt x="680" y="1269"/>
                  </a:lnTo>
                  <a:lnTo>
                    <a:pt x="680" y="1269"/>
                  </a:lnTo>
                  <a:lnTo>
                    <a:pt x="680" y="1269"/>
                  </a:lnTo>
                  <a:lnTo>
                    <a:pt x="726" y="1269"/>
                  </a:lnTo>
                  <a:lnTo>
                    <a:pt x="726" y="1266"/>
                  </a:lnTo>
                  <a:lnTo>
                    <a:pt x="726" y="1266"/>
                  </a:lnTo>
                  <a:lnTo>
                    <a:pt x="726" y="1266"/>
                  </a:lnTo>
                  <a:lnTo>
                    <a:pt x="726" y="1266"/>
                  </a:lnTo>
                  <a:lnTo>
                    <a:pt x="726" y="1266"/>
                  </a:lnTo>
                  <a:lnTo>
                    <a:pt x="728" y="1266"/>
                  </a:lnTo>
                  <a:lnTo>
                    <a:pt x="728" y="1265"/>
                  </a:lnTo>
                  <a:lnTo>
                    <a:pt x="732" y="1265"/>
                  </a:lnTo>
                  <a:lnTo>
                    <a:pt x="732" y="1265"/>
                  </a:lnTo>
                  <a:lnTo>
                    <a:pt x="736" y="1265"/>
                  </a:lnTo>
                  <a:lnTo>
                    <a:pt x="736" y="1265"/>
                  </a:lnTo>
                  <a:lnTo>
                    <a:pt x="736" y="1265"/>
                  </a:lnTo>
                  <a:lnTo>
                    <a:pt x="736" y="1265"/>
                  </a:lnTo>
                  <a:lnTo>
                    <a:pt x="736" y="1265"/>
                  </a:lnTo>
                  <a:lnTo>
                    <a:pt x="736" y="1264"/>
                  </a:lnTo>
                  <a:lnTo>
                    <a:pt x="736" y="1264"/>
                  </a:lnTo>
                  <a:lnTo>
                    <a:pt x="736" y="1264"/>
                  </a:lnTo>
                  <a:lnTo>
                    <a:pt x="736" y="1264"/>
                  </a:lnTo>
                  <a:lnTo>
                    <a:pt x="736" y="1262"/>
                  </a:lnTo>
                  <a:lnTo>
                    <a:pt x="736" y="1262"/>
                  </a:lnTo>
                  <a:lnTo>
                    <a:pt x="736" y="1262"/>
                  </a:lnTo>
                  <a:lnTo>
                    <a:pt x="737" y="1262"/>
                  </a:lnTo>
                  <a:lnTo>
                    <a:pt x="737" y="1262"/>
                  </a:lnTo>
                  <a:lnTo>
                    <a:pt x="737" y="1262"/>
                  </a:lnTo>
                  <a:lnTo>
                    <a:pt x="737" y="1261"/>
                  </a:lnTo>
                  <a:lnTo>
                    <a:pt x="737" y="1261"/>
                  </a:lnTo>
                  <a:lnTo>
                    <a:pt x="737" y="1261"/>
                  </a:lnTo>
                  <a:lnTo>
                    <a:pt x="737" y="1261"/>
                  </a:lnTo>
                  <a:lnTo>
                    <a:pt x="737" y="1261"/>
                  </a:lnTo>
                  <a:lnTo>
                    <a:pt x="743" y="1261"/>
                  </a:lnTo>
                  <a:lnTo>
                    <a:pt x="743" y="1261"/>
                  </a:lnTo>
                  <a:lnTo>
                    <a:pt x="752" y="1261"/>
                  </a:lnTo>
                  <a:lnTo>
                    <a:pt x="752" y="1259"/>
                  </a:lnTo>
                  <a:lnTo>
                    <a:pt x="752" y="1259"/>
                  </a:lnTo>
                  <a:lnTo>
                    <a:pt x="752" y="1259"/>
                  </a:lnTo>
                  <a:lnTo>
                    <a:pt x="752" y="1259"/>
                  </a:lnTo>
                  <a:lnTo>
                    <a:pt x="752" y="1259"/>
                  </a:lnTo>
                  <a:lnTo>
                    <a:pt x="752" y="1259"/>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3" y="1258"/>
                  </a:lnTo>
                  <a:lnTo>
                    <a:pt x="753" y="1258"/>
                  </a:lnTo>
                  <a:lnTo>
                    <a:pt x="753" y="1258"/>
                  </a:lnTo>
                  <a:lnTo>
                    <a:pt x="753" y="1258"/>
                  </a:lnTo>
                  <a:lnTo>
                    <a:pt x="754" y="1258"/>
                  </a:lnTo>
                  <a:lnTo>
                    <a:pt x="754" y="1258"/>
                  </a:lnTo>
                  <a:lnTo>
                    <a:pt x="754" y="1258"/>
                  </a:lnTo>
                  <a:lnTo>
                    <a:pt x="754" y="1258"/>
                  </a:lnTo>
                  <a:lnTo>
                    <a:pt x="754" y="1258"/>
                  </a:lnTo>
                  <a:lnTo>
                    <a:pt x="754" y="1258"/>
                  </a:lnTo>
                  <a:lnTo>
                    <a:pt x="755" y="1258"/>
                  </a:lnTo>
                  <a:lnTo>
                    <a:pt x="755" y="1258"/>
                  </a:lnTo>
                  <a:lnTo>
                    <a:pt x="756" y="1258"/>
                  </a:lnTo>
                  <a:lnTo>
                    <a:pt x="756" y="1258"/>
                  </a:lnTo>
                  <a:lnTo>
                    <a:pt x="756" y="1258"/>
                  </a:lnTo>
                  <a:lnTo>
                    <a:pt x="756" y="1258"/>
                  </a:lnTo>
                  <a:lnTo>
                    <a:pt x="757" y="1258"/>
                  </a:lnTo>
                  <a:lnTo>
                    <a:pt x="757" y="1258"/>
                  </a:lnTo>
                  <a:lnTo>
                    <a:pt x="758" y="1258"/>
                  </a:lnTo>
                  <a:lnTo>
                    <a:pt x="758" y="1258"/>
                  </a:lnTo>
                  <a:lnTo>
                    <a:pt x="759" y="1258"/>
                  </a:lnTo>
                  <a:lnTo>
                    <a:pt x="759" y="1258"/>
                  </a:lnTo>
                  <a:lnTo>
                    <a:pt x="760" y="1258"/>
                  </a:lnTo>
                  <a:lnTo>
                    <a:pt x="760" y="1258"/>
                  </a:lnTo>
                  <a:lnTo>
                    <a:pt x="763" y="1258"/>
                  </a:lnTo>
                  <a:lnTo>
                    <a:pt x="763"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8" y="1257"/>
                  </a:lnTo>
                  <a:lnTo>
                    <a:pt x="768" y="1256"/>
                  </a:lnTo>
                  <a:lnTo>
                    <a:pt x="768" y="1256"/>
                  </a:lnTo>
                  <a:lnTo>
                    <a:pt x="768" y="1253"/>
                  </a:lnTo>
                  <a:lnTo>
                    <a:pt x="768" y="1253"/>
                  </a:lnTo>
                  <a:lnTo>
                    <a:pt x="768" y="1253"/>
                  </a:lnTo>
                  <a:lnTo>
                    <a:pt x="777" y="1253"/>
                  </a:lnTo>
                  <a:lnTo>
                    <a:pt x="777" y="1252"/>
                  </a:lnTo>
                  <a:lnTo>
                    <a:pt x="777" y="1252"/>
                  </a:lnTo>
                  <a:lnTo>
                    <a:pt x="777" y="1252"/>
                  </a:lnTo>
                  <a:lnTo>
                    <a:pt x="777" y="1252"/>
                  </a:lnTo>
                  <a:lnTo>
                    <a:pt x="777" y="1252"/>
                  </a:lnTo>
                  <a:lnTo>
                    <a:pt x="777" y="1252"/>
                  </a:lnTo>
                  <a:lnTo>
                    <a:pt x="777" y="1252"/>
                  </a:lnTo>
                  <a:lnTo>
                    <a:pt x="778" y="1252"/>
                  </a:lnTo>
                  <a:lnTo>
                    <a:pt x="778" y="1252"/>
                  </a:lnTo>
                  <a:lnTo>
                    <a:pt x="778" y="1252"/>
                  </a:lnTo>
                  <a:lnTo>
                    <a:pt x="778" y="1252"/>
                  </a:lnTo>
                  <a:lnTo>
                    <a:pt x="778" y="1252"/>
                  </a:lnTo>
                  <a:lnTo>
                    <a:pt x="778" y="1252"/>
                  </a:lnTo>
                  <a:lnTo>
                    <a:pt x="778" y="1252"/>
                  </a:lnTo>
                  <a:lnTo>
                    <a:pt x="778" y="1252"/>
                  </a:lnTo>
                  <a:lnTo>
                    <a:pt x="779" y="1252"/>
                  </a:lnTo>
                  <a:lnTo>
                    <a:pt x="779" y="1252"/>
                  </a:lnTo>
                  <a:lnTo>
                    <a:pt x="781" y="1252"/>
                  </a:lnTo>
                  <a:lnTo>
                    <a:pt x="781" y="1252"/>
                  </a:lnTo>
                  <a:lnTo>
                    <a:pt x="782" y="1252"/>
                  </a:lnTo>
                  <a:lnTo>
                    <a:pt x="782" y="1252"/>
                  </a:lnTo>
                  <a:lnTo>
                    <a:pt x="786" y="1252"/>
                  </a:lnTo>
                  <a:lnTo>
                    <a:pt x="786" y="1251"/>
                  </a:lnTo>
                  <a:lnTo>
                    <a:pt x="792" y="1251"/>
                  </a:lnTo>
                  <a:lnTo>
                    <a:pt x="792" y="1250"/>
                  </a:lnTo>
                  <a:lnTo>
                    <a:pt x="792" y="1250"/>
                  </a:lnTo>
                  <a:lnTo>
                    <a:pt x="792" y="1250"/>
                  </a:lnTo>
                  <a:lnTo>
                    <a:pt x="792" y="1250"/>
                  </a:lnTo>
                  <a:lnTo>
                    <a:pt x="792"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4" y="1248"/>
                  </a:lnTo>
                  <a:lnTo>
                    <a:pt x="794" y="1248"/>
                  </a:lnTo>
                  <a:lnTo>
                    <a:pt x="794" y="1248"/>
                  </a:lnTo>
                  <a:lnTo>
                    <a:pt x="794" y="1248"/>
                  </a:lnTo>
                  <a:lnTo>
                    <a:pt x="795" y="1248"/>
                  </a:lnTo>
                  <a:lnTo>
                    <a:pt x="795" y="1248"/>
                  </a:lnTo>
                  <a:lnTo>
                    <a:pt x="800" y="1248"/>
                  </a:lnTo>
                  <a:lnTo>
                    <a:pt x="800" y="1247"/>
                  </a:lnTo>
                  <a:lnTo>
                    <a:pt x="800" y="1247"/>
                  </a:lnTo>
                  <a:lnTo>
                    <a:pt x="800" y="1247"/>
                  </a:lnTo>
                  <a:lnTo>
                    <a:pt x="800" y="1247"/>
                  </a:lnTo>
                  <a:lnTo>
                    <a:pt x="800" y="1246"/>
                  </a:lnTo>
                  <a:lnTo>
                    <a:pt x="800" y="1246"/>
                  </a:lnTo>
                  <a:lnTo>
                    <a:pt x="800" y="1246"/>
                  </a:lnTo>
                  <a:lnTo>
                    <a:pt x="800" y="1246"/>
                  </a:lnTo>
                  <a:lnTo>
                    <a:pt x="800" y="1246"/>
                  </a:lnTo>
                  <a:lnTo>
                    <a:pt x="800" y="1246"/>
                  </a:lnTo>
                  <a:lnTo>
                    <a:pt x="800" y="1246"/>
                  </a:lnTo>
                  <a:lnTo>
                    <a:pt x="801" y="1246"/>
                  </a:lnTo>
                  <a:lnTo>
                    <a:pt x="801" y="1246"/>
                  </a:lnTo>
                  <a:lnTo>
                    <a:pt x="801" y="1246"/>
                  </a:lnTo>
                  <a:lnTo>
                    <a:pt x="801" y="1245"/>
                  </a:lnTo>
                  <a:lnTo>
                    <a:pt x="801" y="1245"/>
                  </a:lnTo>
                  <a:lnTo>
                    <a:pt x="801" y="1245"/>
                  </a:lnTo>
                  <a:lnTo>
                    <a:pt x="801" y="1245"/>
                  </a:lnTo>
                  <a:lnTo>
                    <a:pt x="801" y="1245"/>
                  </a:lnTo>
                  <a:lnTo>
                    <a:pt x="801" y="1245"/>
                  </a:lnTo>
                  <a:lnTo>
                    <a:pt x="801" y="1245"/>
                  </a:lnTo>
                  <a:lnTo>
                    <a:pt x="801" y="1245"/>
                  </a:lnTo>
                  <a:lnTo>
                    <a:pt x="801" y="1245"/>
                  </a:lnTo>
                  <a:lnTo>
                    <a:pt x="802" y="1245"/>
                  </a:lnTo>
                  <a:lnTo>
                    <a:pt x="802" y="1245"/>
                  </a:lnTo>
                  <a:lnTo>
                    <a:pt x="802" y="1245"/>
                  </a:lnTo>
                  <a:lnTo>
                    <a:pt x="802" y="1245"/>
                  </a:lnTo>
                  <a:lnTo>
                    <a:pt x="802" y="1245"/>
                  </a:lnTo>
                  <a:lnTo>
                    <a:pt x="802" y="1245"/>
                  </a:lnTo>
                  <a:lnTo>
                    <a:pt x="802" y="1245"/>
                  </a:lnTo>
                  <a:lnTo>
                    <a:pt x="802" y="1245"/>
                  </a:lnTo>
                  <a:lnTo>
                    <a:pt x="803" y="1245"/>
                  </a:lnTo>
                  <a:lnTo>
                    <a:pt x="803" y="1245"/>
                  </a:lnTo>
                  <a:lnTo>
                    <a:pt x="804" y="1245"/>
                  </a:lnTo>
                  <a:lnTo>
                    <a:pt x="804" y="1245"/>
                  </a:lnTo>
                  <a:lnTo>
                    <a:pt x="805" y="1245"/>
                  </a:lnTo>
                  <a:lnTo>
                    <a:pt x="805" y="1245"/>
                  </a:lnTo>
                  <a:lnTo>
                    <a:pt x="806" y="1245"/>
                  </a:lnTo>
                  <a:lnTo>
                    <a:pt x="806" y="1245"/>
                  </a:lnTo>
                  <a:lnTo>
                    <a:pt x="808" y="1245"/>
                  </a:lnTo>
                  <a:lnTo>
                    <a:pt x="808" y="1245"/>
                  </a:lnTo>
                  <a:lnTo>
                    <a:pt x="810" y="1245"/>
                  </a:lnTo>
                  <a:lnTo>
                    <a:pt x="810" y="1245"/>
                  </a:lnTo>
                  <a:lnTo>
                    <a:pt x="811" y="1245"/>
                  </a:lnTo>
                  <a:lnTo>
                    <a:pt x="811" y="1245"/>
                  </a:lnTo>
                  <a:lnTo>
                    <a:pt x="813" y="1245"/>
                  </a:lnTo>
                  <a:lnTo>
                    <a:pt x="813" y="1245"/>
                  </a:lnTo>
                  <a:lnTo>
                    <a:pt x="819" y="1245"/>
                  </a:lnTo>
                  <a:lnTo>
                    <a:pt x="819" y="1245"/>
                  </a:lnTo>
                  <a:lnTo>
                    <a:pt x="827" y="1245"/>
                  </a:lnTo>
                  <a:lnTo>
                    <a:pt x="827" y="1243"/>
                  </a:lnTo>
                  <a:lnTo>
                    <a:pt x="827" y="1243"/>
                  </a:lnTo>
                  <a:lnTo>
                    <a:pt x="827" y="1243"/>
                  </a:lnTo>
                  <a:lnTo>
                    <a:pt x="827" y="1243"/>
                  </a:lnTo>
                  <a:lnTo>
                    <a:pt x="827" y="1242"/>
                  </a:lnTo>
                  <a:lnTo>
                    <a:pt x="828" y="1242"/>
                  </a:lnTo>
                  <a:lnTo>
                    <a:pt x="828" y="1242"/>
                  </a:lnTo>
                  <a:lnTo>
                    <a:pt x="828" y="1242"/>
                  </a:lnTo>
                  <a:lnTo>
                    <a:pt x="828" y="1242"/>
                  </a:lnTo>
                  <a:lnTo>
                    <a:pt x="828" y="1242"/>
                  </a:lnTo>
                  <a:lnTo>
                    <a:pt x="828" y="1242"/>
                  </a:lnTo>
                  <a:lnTo>
                    <a:pt x="828" y="1242"/>
                  </a:lnTo>
                  <a:lnTo>
                    <a:pt x="828" y="1241"/>
                  </a:lnTo>
                  <a:lnTo>
                    <a:pt x="828" y="1241"/>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9" y="1240"/>
                  </a:lnTo>
                  <a:lnTo>
                    <a:pt x="829" y="1236"/>
                  </a:lnTo>
                  <a:lnTo>
                    <a:pt x="835" y="1236"/>
                  </a:lnTo>
                  <a:lnTo>
                    <a:pt x="835" y="1236"/>
                  </a:lnTo>
                  <a:lnTo>
                    <a:pt x="835" y="1236"/>
                  </a:lnTo>
                  <a:lnTo>
                    <a:pt x="835" y="1236"/>
                  </a:lnTo>
                  <a:lnTo>
                    <a:pt x="835" y="1236"/>
                  </a:lnTo>
                  <a:lnTo>
                    <a:pt x="835" y="1236"/>
                  </a:lnTo>
                  <a:lnTo>
                    <a:pt x="836" y="1236"/>
                  </a:lnTo>
                  <a:lnTo>
                    <a:pt x="836" y="1233"/>
                  </a:lnTo>
                  <a:lnTo>
                    <a:pt x="836" y="1233"/>
                  </a:lnTo>
                  <a:lnTo>
                    <a:pt x="836" y="1233"/>
                  </a:lnTo>
                  <a:lnTo>
                    <a:pt x="836" y="1233"/>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7" y="1230"/>
                  </a:lnTo>
                  <a:lnTo>
                    <a:pt x="837" y="1230"/>
                  </a:lnTo>
                  <a:lnTo>
                    <a:pt x="838" y="1230"/>
                  </a:lnTo>
                  <a:lnTo>
                    <a:pt x="838" y="1230"/>
                  </a:lnTo>
                  <a:lnTo>
                    <a:pt x="845" y="1230"/>
                  </a:lnTo>
                  <a:lnTo>
                    <a:pt x="845" y="1229"/>
                  </a:lnTo>
                  <a:lnTo>
                    <a:pt x="845" y="1229"/>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6"/>
                  </a:lnTo>
                  <a:lnTo>
                    <a:pt x="846" y="1226"/>
                  </a:lnTo>
                  <a:lnTo>
                    <a:pt x="846" y="1226"/>
                  </a:lnTo>
                  <a:lnTo>
                    <a:pt x="847" y="1226"/>
                  </a:lnTo>
                  <a:lnTo>
                    <a:pt x="847" y="1224"/>
                  </a:lnTo>
                  <a:lnTo>
                    <a:pt x="847" y="1224"/>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8" y="1220"/>
                  </a:lnTo>
                  <a:lnTo>
                    <a:pt x="848" y="1220"/>
                  </a:lnTo>
                  <a:lnTo>
                    <a:pt x="848" y="1220"/>
                  </a:lnTo>
                  <a:lnTo>
                    <a:pt x="848" y="1220"/>
                  </a:lnTo>
                  <a:lnTo>
                    <a:pt x="848" y="1220"/>
                  </a:lnTo>
                  <a:lnTo>
                    <a:pt x="848" y="1220"/>
                  </a:lnTo>
                  <a:lnTo>
                    <a:pt x="848" y="1220"/>
                  </a:lnTo>
                  <a:lnTo>
                    <a:pt x="848" y="1220"/>
                  </a:lnTo>
                  <a:lnTo>
                    <a:pt x="849" y="1220"/>
                  </a:lnTo>
                  <a:lnTo>
                    <a:pt x="849" y="1220"/>
                  </a:lnTo>
                  <a:lnTo>
                    <a:pt x="850" y="1220"/>
                  </a:lnTo>
                  <a:lnTo>
                    <a:pt x="850" y="1220"/>
                  </a:lnTo>
                  <a:lnTo>
                    <a:pt x="851" y="1220"/>
                  </a:lnTo>
                  <a:lnTo>
                    <a:pt x="851" y="1219"/>
                  </a:lnTo>
                  <a:lnTo>
                    <a:pt x="851" y="1219"/>
                  </a:lnTo>
                  <a:lnTo>
                    <a:pt x="851" y="1219"/>
                  </a:lnTo>
                  <a:lnTo>
                    <a:pt x="851" y="1219"/>
                  </a:lnTo>
                  <a:lnTo>
                    <a:pt x="851" y="1219"/>
                  </a:lnTo>
                  <a:lnTo>
                    <a:pt x="851" y="1219"/>
                  </a:lnTo>
                  <a:lnTo>
                    <a:pt x="851" y="1218"/>
                  </a:lnTo>
                  <a:lnTo>
                    <a:pt x="851" y="1218"/>
                  </a:lnTo>
                  <a:lnTo>
                    <a:pt x="851" y="1218"/>
                  </a:lnTo>
                  <a:lnTo>
                    <a:pt x="851" y="1218"/>
                  </a:lnTo>
                  <a:lnTo>
                    <a:pt x="851" y="1218"/>
                  </a:lnTo>
                  <a:lnTo>
                    <a:pt x="851" y="1218"/>
                  </a:lnTo>
                  <a:lnTo>
                    <a:pt x="851" y="1218"/>
                  </a:lnTo>
                  <a:lnTo>
                    <a:pt x="852" y="1218"/>
                  </a:lnTo>
                  <a:lnTo>
                    <a:pt x="852" y="1218"/>
                  </a:lnTo>
                  <a:lnTo>
                    <a:pt x="881" y="1218"/>
                  </a:lnTo>
                  <a:lnTo>
                    <a:pt x="881" y="1218"/>
                  </a:lnTo>
                  <a:lnTo>
                    <a:pt x="881" y="1218"/>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6"/>
                  </a:lnTo>
                  <a:lnTo>
                    <a:pt x="881" y="1216"/>
                  </a:lnTo>
                  <a:lnTo>
                    <a:pt x="881" y="1216"/>
                  </a:lnTo>
                  <a:lnTo>
                    <a:pt x="882" y="1216"/>
                  </a:lnTo>
                  <a:lnTo>
                    <a:pt x="882" y="1216"/>
                  </a:lnTo>
                  <a:lnTo>
                    <a:pt x="882" y="1216"/>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4" y="1214"/>
                  </a:lnTo>
                  <a:lnTo>
                    <a:pt x="884" y="1214"/>
                  </a:lnTo>
                  <a:lnTo>
                    <a:pt x="884" y="1214"/>
                  </a:lnTo>
                  <a:lnTo>
                    <a:pt x="884" y="1214"/>
                  </a:lnTo>
                  <a:lnTo>
                    <a:pt x="885" y="1214"/>
                  </a:lnTo>
                  <a:lnTo>
                    <a:pt x="885" y="1214"/>
                  </a:lnTo>
                  <a:lnTo>
                    <a:pt x="886" y="1214"/>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7" y="1213"/>
                  </a:lnTo>
                  <a:lnTo>
                    <a:pt x="887" y="1212"/>
                  </a:lnTo>
                  <a:lnTo>
                    <a:pt x="887" y="1212"/>
                  </a:lnTo>
                  <a:lnTo>
                    <a:pt x="887" y="1211"/>
                  </a:lnTo>
                  <a:lnTo>
                    <a:pt x="887" y="1211"/>
                  </a:lnTo>
                  <a:lnTo>
                    <a:pt x="887" y="1211"/>
                  </a:lnTo>
                  <a:lnTo>
                    <a:pt x="887" y="1211"/>
                  </a:lnTo>
                  <a:lnTo>
                    <a:pt x="887" y="1211"/>
                  </a:lnTo>
                  <a:lnTo>
                    <a:pt x="888" y="1211"/>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9" y="1210"/>
                  </a:lnTo>
                  <a:lnTo>
                    <a:pt x="889" y="1210"/>
                  </a:lnTo>
                  <a:lnTo>
                    <a:pt x="889" y="1210"/>
                  </a:lnTo>
                  <a:lnTo>
                    <a:pt x="889" y="1210"/>
                  </a:lnTo>
                  <a:lnTo>
                    <a:pt x="889" y="1210"/>
                  </a:lnTo>
                  <a:lnTo>
                    <a:pt x="889" y="1210"/>
                  </a:lnTo>
                  <a:lnTo>
                    <a:pt x="890" y="1210"/>
                  </a:lnTo>
                  <a:lnTo>
                    <a:pt x="890" y="1210"/>
                  </a:lnTo>
                  <a:lnTo>
                    <a:pt x="890" y="1210"/>
                  </a:lnTo>
                  <a:lnTo>
                    <a:pt x="890" y="1210"/>
                  </a:lnTo>
                  <a:lnTo>
                    <a:pt x="891" y="1210"/>
                  </a:lnTo>
                  <a:lnTo>
                    <a:pt x="891" y="1210"/>
                  </a:lnTo>
                  <a:lnTo>
                    <a:pt x="891" y="1210"/>
                  </a:lnTo>
                  <a:lnTo>
                    <a:pt x="891" y="1210"/>
                  </a:lnTo>
                  <a:lnTo>
                    <a:pt x="892" y="1210"/>
                  </a:lnTo>
                  <a:lnTo>
                    <a:pt x="892" y="1210"/>
                  </a:lnTo>
                  <a:lnTo>
                    <a:pt x="892" y="1210"/>
                  </a:lnTo>
                  <a:lnTo>
                    <a:pt x="892" y="1210"/>
                  </a:lnTo>
                  <a:lnTo>
                    <a:pt x="893" y="1210"/>
                  </a:lnTo>
                  <a:lnTo>
                    <a:pt x="893" y="1210"/>
                  </a:lnTo>
                  <a:lnTo>
                    <a:pt x="894" y="1210"/>
                  </a:lnTo>
                  <a:lnTo>
                    <a:pt x="894" y="1210"/>
                  </a:lnTo>
                  <a:lnTo>
                    <a:pt x="896" y="1210"/>
                  </a:lnTo>
                  <a:lnTo>
                    <a:pt x="896" y="1210"/>
                  </a:lnTo>
                  <a:lnTo>
                    <a:pt x="899" y="1210"/>
                  </a:lnTo>
                  <a:lnTo>
                    <a:pt x="899" y="1208"/>
                  </a:lnTo>
                  <a:lnTo>
                    <a:pt x="899" y="1208"/>
                  </a:lnTo>
                  <a:lnTo>
                    <a:pt x="899" y="1207"/>
                  </a:lnTo>
                  <a:lnTo>
                    <a:pt x="899" y="1207"/>
                  </a:lnTo>
                  <a:lnTo>
                    <a:pt x="899" y="1207"/>
                  </a:lnTo>
                  <a:lnTo>
                    <a:pt x="899" y="1207"/>
                  </a:lnTo>
                  <a:lnTo>
                    <a:pt x="899" y="1207"/>
                  </a:lnTo>
                  <a:lnTo>
                    <a:pt x="899" y="1207"/>
                  </a:lnTo>
                  <a:lnTo>
                    <a:pt x="899" y="1207"/>
                  </a:lnTo>
                  <a:lnTo>
                    <a:pt x="900" y="1207"/>
                  </a:lnTo>
                  <a:lnTo>
                    <a:pt x="900" y="1207"/>
                  </a:lnTo>
                  <a:lnTo>
                    <a:pt x="900" y="1207"/>
                  </a:lnTo>
                  <a:lnTo>
                    <a:pt x="900" y="1207"/>
                  </a:lnTo>
                  <a:lnTo>
                    <a:pt x="902" y="1207"/>
                  </a:lnTo>
                  <a:lnTo>
                    <a:pt x="902" y="1207"/>
                  </a:lnTo>
                  <a:lnTo>
                    <a:pt x="907" y="1207"/>
                  </a:lnTo>
                  <a:lnTo>
                    <a:pt x="907" y="1205"/>
                  </a:lnTo>
                  <a:lnTo>
                    <a:pt x="909" y="1205"/>
                  </a:lnTo>
                  <a:lnTo>
                    <a:pt x="909" y="1204"/>
                  </a:lnTo>
                  <a:lnTo>
                    <a:pt x="910" y="1204"/>
                  </a:lnTo>
                  <a:lnTo>
                    <a:pt x="910" y="1204"/>
                  </a:lnTo>
                  <a:lnTo>
                    <a:pt x="910" y="1204"/>
                  </a:lnTo>
                  <a:lnTo>
                    <a:pt x="910"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2"/>
                  </a:lnTo>
                  <a:lnTo>
                    <a:pt x="913" y="1202"/>
                  </a:lnTo>
                  <a:lnTo>
                    <a:pt x="913" y="1202"/>
                  </a:lnTo>
                  <a:lnTo>
                    <a:pt x="913" y="1202"/>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4" y="1201"/>
                  </a:lnTo>
                  <a:lnTo>
                    <a:pt x="914" y="1201"/>
                  </a:lnTo>
                  <a:lnTo>
                    <a:pt x="914" y="1201"/>
                  </a:lnTo>
                  <a:lnTo>
                    <a:pt x="914" y="1201"/>
                  </a:lnTo>
                  <a:lnTo>
                    <a:pt x="914" y="1201"/>
                  </a:lnTo>
                  <a:lnTo>
                    <a:pt x="914" y="1201"/>
                  </a:lnTo>
                  <a:lnTo>
                    <a:pt x="915" y="1201"/>
                  </a:lnTo>
                  <a:lnTo>
                    <a:pt x="915" y="1201"/>
                  </a:lnTo>
                  <a:lnTo>
                    <a:pt x="915" y="1201"/>
                  </a:lnTo>
                  <a:lnTo>
                    <a:pt x="915" y="1201"/>
                  </a:lnTo>
                  <a:lnTo>
                    <a:pt x="916" y="1201"/>
                  </a:lnTo>
                  <a:lnTo>
                    <a:pt x="916" y="1201"/>
                  </a:lnTo>
                  <a:lnTo>
                    <a:pt x="917" y="1201"/>
                  </a:lnTo>
                  <a:lnTo>
                    <a:pt x="917" y="1201"/>
                  </a:lnTo>
                  <a:lnTo>
                    <a:pt x="918" y="1201"/>
                  </a:lnTo>
                  <a:lnTo>
                    <a:pt x="918" y="1201"/>
                  </a:lnTo>
                  <a:lnTo>
                    <a:pt x="920" y="1201"/>
                  </a:lnTo>
                  <a:lnTo>
                    <a:pt x="920" y="1201"/>
                  </a:lnTo>
                  <a:lnTo>
                    <a:pt x="923" y="1201"/>
                  </a:lnTo>
                  <a:lnTo>
                    <a:pt x="923" y="1201"/>
                  </a:lnTo>
                  <a:lnTo>
                    <a:pt x="928" y="1201"/>
                  </a:lnTo>
                  <a:lnTo>
                    <a:pt x="928" y="1199"/>
                  </a:lnTo>
                  <a:lnTo>
                    <a:pt x="929" y="1199"/>
                  </a:lnTo>
                  <a:lnTo>
                    <a:pt x="929" y="1199"/>
                  </a:lnTo>
                  <a:lnTo>
                    <a:pt x="931" y="1199"/>
                  </a:lnTo>
                  <a:lnTo>
                    <a:pt x="931" y="1198"/>
                  </a:lnTo>
                  <a:lnTo>
                    <a:pt x="932" y="1198"/>
                  </a:lnTo>
                  <a:lnTo>
                    <a:pt x="932" y="1197"/>
                  </a:lnTo>
                  <a:lnTo>
                    <a:pt x="932" y="1197"/>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3" y="1196"/>
                  </a:lnTo>
                  <a:lnTo>
                    <a:pt x="933" y="1196"/>
                  </a:lnTo>
                  <a:lnTo>
                    <a:pt x="933" y="1196"/>
                  </a:lnTo>
                  <a:lnTo>
                    <a:pt x="933" y="1196"/>
                  </a:lnTo>
                  <a:lnTo>
                    <a:pt x="933" y="1196"/>
                  </a:lnTo>
                  <a:lnTo>
                    <a:pt x="933" y="1196"/>
                  </a:lnTo>
                  <a:lnTo>
                    <a:pt x="933" y="1196"/>
                  </a:lnTo>
                  <a:lnTo>
                    <a:pt x="933" y="1192"/>
                  </a:lnTo>
                  <a:lnTo>
                    <a:pt x="934" y="1192"/>
                  </a:lnTo>
                  <a:lnTo>
                    <a:pt x="934" y="1192"/>
                  </a:lnTo>
                  <a:lnTo>
                    <a:pt x="935" y="1192"/>
                  </a:lnTo>
                  <a:lnTo>
                    <a:pt x="935" y="1192"/>
                  </a:lnTo>
                  <a:lnTo>
                    <a:pt x="935" y="1192"/>
                  </a:lnTo>
                  <a:lnTo>
                    <a:pt x="935" y="1192"/>
                  </a:lnTo>
                  <a:lnTo>
                    <a:pt x="935" y="1192"/>
                  </a:lnTo>
                  <a:lnTo>
                    <a:pt x="935" y="1192"/>
                  </a:lnTo>
                  <a:lnTo>
                    <a:pt x="936" y="1192"/>
                  </a:lnTo>
                  <a:lnTo>
                    <a:pt x="936" y="1192"/>
                  </a:lnTo>
                  <a:lnTo>
                    <a:pt x="936" y="1192"/>
                  </a:lnTo>
                  <a:lnTo>
                    <a:pt x="936" y="1192"/>
                  </a:lnTo>
                  <a:lnTo>
                    <a:pt x="938" y="1192"/>
                  </a:lnTo>
                  <a:lnTo>
                    <a:pt x="938" y="1192"/>
                  </a:lnTo>
                  <a:lnTo>
                    <a:pt x="943" y="1192"/>
                  </a:lnTo>
                  <a:lnTo>
                    <a:pt x="943" y="1190"/>
                  </a:lnTo>
                  <a:lnTo>
                    <a:pt x="943" y="1190"/>
                  </a:lnTo>
                  <a:lnTo>
                    <a:pt x="943" y="1190"/>
                  </a:lnTo>
                  <a:lnTo>
                    <a:pt x="943" y="1190"/>
                  </a:lnTo>
                  <a:lnTo>
                    <a:pt x="943" y="1190"/>
                  </a:lnTo>
                  <a:lnTo>
                    <a:pt x="943" y="1190"/>
                  </a:lnTo>
                  <a:lnTo>
                    <a:pt x="943" y="1190"/>
                  </a:lnTo>
                  <a:lnTo>
                    <a:pt x="943" y="1190"/>
                  </a:lnTo>
                  <a:lnTo>
                    <a:pt x="943" y="1190"/>
                  </a:lnTo>
                  <a:lnTo>
                    <a:pt x="944" y="1190"/>
                  </a:lnTo>
                  <a:lnTo>
                    <a:pt x="944" y="1190"/>
                  </a:lnTo>
                  <a:lnTo>
                    <a:pt x="945" y="1190"/>
                  </a:lnTo>
                  <a:lnTo>
                    <a:pt x="945" y="1190"/>
                  </a:lnTo>
                  <a:lnTo>
                    <a:pt x="945" y="1190"/>
                  </a:lnTo>
                  <a:lnTo>
                    <a:pt x="945" y="1190"/>
                  </a:lnTo>
                  <a:lnTo>
                    <a:pt x="946" y="1190"/>
                  </a:lnTo>
                  <a:lnTo>
                    <a:pt x="946" y="1189"/>
                  </a:lnTo>
                  <a:lnTo>
                    <a:pt x="946" y="1189"/>
                  </a:lnTo>
                  <a:lnTo>
                    <a:pt x="946" y="1189"/>
                  </a:lnTo>
                  <a:lnTo>
                    <a:pt x="946" y="1189"/>
                  </a:lnTo>
                  <a:lnTo>
                    <a:pt x="946" y="1189"/>
                  </a:lnTo>
                  <a:lnTo>
                    <a:pt x="946" y="1189"/>
                  </a:lnTo>
                  <a:lnTo>
                    <a:pt x="946"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8" y="1189"/>
                  </a:lnTo>
                  <a:lnTo>
                    <a:pt x="948" y="1187"/>
                  </a:lnTo>
                  <a:lnTo>
                    <a:pt x="948" y="1187"/>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9" y="1186"/>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50" y="1185"/>
                  </a:lnTo>
                  <a:lnTo>
                    <a:pt x="950" y="1185"/>
                  </a:lnTo>
                  <a:lnTo>
                    <a:pt x="950" y="1185"/>
                  </a:lnTo>
                  <a:lnTo>
                    <a:pt x="950" y="1185"/>
                  </a:lnTo>
                  <a:lnTo>
                    <a:pt x="950" y="1185"/>
                  </a:lnTo>
                  <a:lnTo>
                    <a:pt x="950" y="1185"/>
                  </a:lnTo>
                  <a:lnTo>
                    <a:pt x="951" y="1185"/>
                  </a:lnTo>
                  <a:lnTo>
                    <a:pt x="951" y="1185"/>
                  </a:lnTo>
                  <a:lnTo>
                    <a:pt x="951" y="1185"/>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3"/>
                  </a:lnTo>
                  <a:lnTo>
                    <a:pt x="952" y="1183"/>
                  </a:lnTo>
                  <a:lnTo>
                    <a:pt x="952" y="1183"/>
                  </a:lnTo>
                  <a:lnTo>
                    <a:pt x="952" y="1183"/>
                  </a:lnTo>
                  <a:lnTo>
                    <a:pt x="952" y="1183"/>
                  </a:lnTo>
                  <a:lnTo>
                    <a:pt x="955" y="1183"/>
                  </a:lnTo>
                  <a:lnTo>
                    <a:pt x="955" y="1183"/>
                  </a:lnTo>
                  <a:lnTo>
                    <a:pt x="955" y="1183"/>
                  </a:lnTo>
                  <a:lnTo>
                    <a:pt x="955" y="1183"/>
                  </a:lnTo>
                  <a:lnTo>
                    <a:pt x="955" y="1183"/>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77"/>
                  </a:lnTo>
                  <a:lnTo>
                    <a:pt x="955" y="1177"/>
                  </a:lnTo>
                  <a:lnTo>
                    <a:pt x="955" y="1177"/>
                  </a:lnTo>
                  <a:lnTo>
                    <a:pt x="955" y="1177"/>
                  </a:lnTo>
                  <a:lnTo>
                    <a:pt x="955" y="1176"/>
                  </a:lnTo>
                  <a:lnTo>
                    <a:pt x="955" y="1176"/>
                  </a:lnTo>
                  <a:lnTo>
                    <a:pt x="955" y="1176"/>
                  </a:lnTo>
                  <a:lnTo>
                    <a:pt x="955" y="1176"/>
                  </a:lnTo>
                  <a:lnTo>
                    <a:pt x="955" y="1176"/>
                  </a:lnTo>
                  <a:lnTo>
                    <a:pt x="957" y="1176"/>
                  </a:lnTo>
                  <a:lnTo>
                    <a:pt x="957" y="1175"/>
                  </a:lnTo>
                  <a:lnTo>
                    <a:pt x="957" y="1175"/>
                  </a:lnTo>
                  <a:lnTo>
                    <a:pt x="957" y="1175"/>
                  </a:lnTo>
                  <a:lnTo>
                    <a:pt x="958" y="1175"/>
                  </a:lnTo>
                  <a:lnTo>
                    <a:pt x="958" y="1175"/>
                  </a:lnTo>
                  <a:lnTo>
                    <a:pt x="965" y="1175"/>
                  </a:lnTo>
                  <a:lnTo>
                    <a:pt x="965" y="1175"/>
                  </a:lnTo>
                  <a:lnTo>
                    <a:pt x="989" y="1175"/>
                  </a:lnTo>
                  <a:lnTo>
                    <a:pt x="989" y="1175"/>
                  </a:lnTo>
                  <a:lnTo>
                    <a:pt x="989" y="1175"/>
                  </a:lnTo>
                  <a:lnTo>
                    <a:pt x="989" y="1173"/>
                  </a:lnTo>
                  <a:lnTo>
                    <a:pt x="989" y="1173"/>
                  </a:lnTo>
                  <a:lnTo>
                    <a:pt x="989" y="1173"/>
                  </a:lnTo>
                  <a:lnTo>
                    <a:pt x="989" y="1173"/>
                  </a:lnTo>
                  <a:lnTo>
                    <a:pt x="989" y="1173"/>
                  </a:lnTo>
                  <a:lnTo>
                    <a:pt x="989" y="1173"/>
                  </a:lnTo>
                  <a:lnTo>
                    <a:pt x="989" y="1173"/>
                  </a:lnTo>
                  <a:lnTo>
                    <a:pt x="989" y="1173"/>
                  </a:lnTo>
                  <a:lnTo>
                    <a:pt x="989" y="1173"/>
                  </a:lnTo>
                  <a:lnTo>
                    <a:pt x="990" y="1173"/>
                  </a:lnTo>
                  <a:lnTo>
                    <a:pt x="990" y="1173"/>
                  </a:lnTo>
                  <a:lnTo>
                    <a:pt x="991" y="1173"/>
                  </a:lnTo>
                  <a:lnTo>
                    <a:pt x="991" y="1173"/>
                  </a:lnTo>
                  <a:lnTo>
                    <a:pt x="1002" y="1173"/>
                  </a:lnTo>
                  <a:lnTo>
                    <a:pt x="1002" y="1169"/>
                  </a:lnTo>
                  <a:lnTo>
                    <a:pt x="1002" y="1169"/>
                  </a:lnTo>
                  <a:lnTo>
                    <a:pt x="1002" y="1169"/>
                  </a:lnTo>
                  <a:lnTo>
                    <a:pt x="1002" y="1169"/>
                  </a:lnTo>
                  <a:lnTo>
                    <a:pt x="1002" y="1169"/>
                  </a:lnTo>
                  <a:lnTo>
                    <a:pt x="1002" y="1169"/>
                  </a:lnTo>
                  <a:lnTo>
                    <a:pt x="1002" y="1169"/>
                  </a:lnTo>
                  <a:lnTo>
                    <a:pt x="1002" y="1169"/>
                  </a:lnTo>
                  <a:lnTo>
                    <a:pt x="1002" y="1167"/>
                  </a:lnTo>
                  <a:lnTo>
                    <a:pt x="1002" y="1167"/>
                  </a:lnTo>
                  <a:lnTo>
                    <a:pt x="1002" y="1167"/>
                  </a:lnTo>
                  <a:lnTo>
                    <a:pt x="1002" y="1167"/>
                  </a:lnTo>
                  <a:lnTo>
                    <a:pt x="1002" y="1167"/>
                  </a:lnTo>
                  <a:lnTo>
                    <a:pt x="1003" y="1167"/>
                  </a:lnTo>
                  <a:lnTo>
                    <a:pt x="1003" y="1167"/>
                  </a:lnTo>
                  <a:lnTo>
                    <a:pt x="1004" y="1167"/>
                  </a:lnTo>
                  <a:lnTo>
                    <a:pt x="1004" y="1164"/>
                  </a:lnTo>
                  <a:lnTo>
                    <a:pt x="1004" y="1164"/>
                  </a:lnTo>
                  <a:lnTo>
                    <a:pt x="1004" y="1164"/>
                  </a:lnTo>
                  <a:lnTo>
                    <a:pt x="1004" y="1164"/>
                  </a:lnTo>
                  <a:lnTo>
                    <a:pt x="1004" y="1158"/>
                  </a:lnTo>
                  <a:lnTo>
                    <a:pt x="1004" y="1158"/>
                  </a:lnTo>
                  <a:lnTo>
                    <a:pt x="1004" y="1157"/>
                  </a:lnTo>
                  <a:lnTo>
                    <a:pt x="1004" y="1157"/>
                  </a:lnTo>
                  <a:lnTo>
                    <a:pt x="1004" y="1156"/>
                  </a:lnTo>
                  <a:lnTo>
                    <a:pt x="1004" y="1156"/>
                  </a:lnTo>
                  <a:lnTo>
                    <a:pt x="1004" y="1156"/>
                  </a:lnTo>
                  <a:lnTo>
                    <a:pt x="1004" y="1156"/>
                  </a:lnTo>
                  <a:lnTo>
                    <a:pt x="1004" y="1156"/>
                  </a:lnTo>
                  <a:lnTo>
                    <a:pt x="1004" y="1156"/>
                  </a:lnTo>
                  <a:lnTo>
                    <a:pt x="1004" y="1156"/>
                  </a:lnTo>
                  <a:lnTo>
                    <a:pt x="1004" y="1156"/>
                  </a:lnTo>
                  <a:lnTo>
                    <a:pt x="1004" y="1156"/>
                  </a:lnTo>
                  <a:lnTo>
                    <a:pt x="1004" y="1156"/>
                  </a:lnTo>
                  <a:lnTo>
                    <a:pt x="1004" y="1156"/>
                  </a:lnTo>
                  <a:lnTo>
                    <a:pt x="1005" y="1156"/>
                  </a:lnTo>
                  <a:lnTo>
                    <a:pt x="1005" y="1156"/>
                  </a:lnTo>
                  <a:lnTo>
                    <a:pt x="1005" y="1156"/>
                  </a:lnTo>
                  <a:lnTo>
                    <a:pt x="1005" y="1156"/>
                  </a:lnTo>
                  <a:lnTo>
                    <a:pt x="1005" y="1156"/>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6" y="1155"/>
                  </a:lnTo>
                  <a:lnTo>
                    <a:pt x="1006" y="1155"/>
                  </a:lnTo>
                  <a:lnTo>
                    <a:pt x="1006" y="1155"/>
                  </a:lnTo>
                  <a:lnTo>
                    <a:pt x="1006" y="1155"/>
                  </a:lnTo>
                  <a:lnTo>
                    <a:pt x="1007" y="1155"/>
                  </a:lnTo>
                  <a:lnTo>
                    <a:pt x="1007" y="1155"/>
                  </a:lnTo>
                  <a:lnTo>
                    <a:pt x="1008" y="1155"/>
                  </a:lnTo>
                  <a:lnTo>
                    <a:pt x="1008" y="1155"/>
                  </a:lnTo>
                  <a:lnTo>
                    <a:pt x="1009" y="1155"/>
                  </a:lnTo>
                  <a:lnTo>
                    <a:pt x="1009" y="1155"/>
                  </a:lnTo>
                  <a:lnTo>
                    <a:pt x="1010" y="1155"/>
                  </a:lnTo>
                  <a:lnTo>
                    <a:pt x="1010" y="1155"/>
                  </a:lnTo>
                  <a:lnTo>
                    <a:pt x="1011" y="1155"/>
                  </a:lnTo>
                  <a:lnTo>
                    <a:pt x="1011" y="1155"/>
                  </a:lnTo>
                  <a:lnTo>
                    <a:pt x="1013" y="1155"/>
                  </a:lnTo>
                  <a:lnTo>
                    <a:pt x="1013" y="1155"/>
                  </a:lnTo>
                  <a:lnTo>
                    <a:pt x="1015" y="1155"/>
                  </a:lnTo>
                  <a:lnTo>
                    <a:pt x="1015" y="1155"/>
                  </a:lnTo>
                  <a:lnTo>
                    <a:pt x="1017" y="1155"/>
                  </a:lnTo>
                  <a:lnTo>
                    <a:pt x="1017" y="1155"/>
                  </a:lnTo>
                  <a:lnTo>
                    <a:pt x="1020" y="1155"/>
                  </a:lnTo>
                  <a:lnTo>
                    <a:pt x="1020" y="1155"/>
                  </a:lnTo>
                  <a:lnTo>
                    <a:pt x="1023" y="1155"/>
                  </a:lnTo>
                  <a:lnTo>
                    <a:pt x="1023" y="1155"/>
                  </a:lnTo>
                  <a:lnTo>
                    <a:pt x="1028" y="1155"/>
                  </a:lnTo>
                  <a:lnTo>
                    <a:pt x="1028" y="1155"/>
                  </a:lnTo>
                  <a:lnTo>
                    <a:pt x="1037" y="1155"/>
                  </a:lnTo>
                  <a:lnTo>
                    <a:pt x="1037" y="1155"/>
                  </a:lnTo>
                  <a:lnTo>
                    <a:pt x="1037" y="1155"/>
                  </a:lnTo>
                  <a:lnTo>
                    <a:pt x="1037" y="1155"/>
                  </a:lnTo>
                  <a:lnTo>
                    <a:pt x="1037" y="1155"/>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8" y="1154"/>
                  </a:lnTo>
                  <a:lnTo>
                    <a:pt x="1038" y="1154"/>
                  </a:lnTo>
                  <a:lnTo>
                    <a:pt x="1039" y="1154"/>
                  </a:lnTo>
                  <a:lnTo>
                    <a:pt x="1039" y="1154"/>
                  </a:lnTo>
                  <a:lnTo>
                    <a:pt x="1045" y="1154"/>
                  </a:lnTo>
                  <a:lnTo>
                    <a:pt x="1045" y="1154"/>
                  </a:lnTo>
                  <a:lnTo>
                    <a:pt x="1052" y="1154"/>
                  </a:lnTo>
                  <a:lnTo>
                    <a:pt x="1052" y="1154"/>
                  </a:lnTo>
                  <a:lnTo>
                    <a:pt x="1061" y="1154"/>
                  </a:lnTo>
                  <a:lnTo>
                    <a:pt x="1061" y="1150"/>
                  </a:lnTo>
                  <a:lnTo>
                    <a:pt x="1061" y="1150"/>
                  </a:lnTo>
                  <a:lnTo>
                    <a:pt x="1061" y="1150"/>
                  </a:lnTo>
                  <a:lnTo>
                    <a:pt x="1061" y="1150"/>
                  </a:lnTo>
                  <a:lnTo>
                    <a:pt x="1061" y="1150"/>
                  </a:lnTo>
                  <a:lnTo>
                    <a:pt x="1062" y="1150"/>
                  </a:lnTo>
                  <a:lnTo>
                    <a:pt x="1062" y="1150"/>
                  </a:lnTo>
                  <a:lnTo>
                    <a:pt x="1067" y="1150"/>
                  </a:lnTo>
                  <a:lnTo>
                    <a:pt x="1067" y="1148"/>
                  </a:lnTo>
                  <a:lnTo>
                    <a:pt x="1067" y="1148"/>
                  </a:lnTo>
                  <a:lnTo>
                    <a:pt x="1067" y="1148"/>
                  </a:lnTo>
                  <a:lnTo>
                    <a:pt x="1067" y="1148"/>
                  </a:lnTo>
                  <a:lnTo>
                    <a:pt x="1067" y="1148"/>
                  </a:lnTo>
                  <a:lnTo>
                    <a:pt x="1069" y="1148"/>
                  </a:lnTo>
                  <a:lnTo>
                    <a:pt x="1069" y="1146"/>
                  </a:lnTo>
                  <a:lnTo>
                    <a:pt x="1069" y="1146"/>
                  </a:lnTo>
                  <a:lnTo>
                    <a:pt x="1069" y="1146"/>
                  </a:lnTo>
                  <a:lnTo>
                    <a:pt x="1069" y="1146"/>
                  </a:lnTo>
                  <a:lnTo>
                    <a:pt x="1069" y="1143"/>
                  </a:lnTo>
                  <a:lnTo>
                    <a:pt x="1069" y="1143"/>
                  </a:lnTo>
                  <a:lnTo>
                    <a:pt x="1069" y="1143"/>
                  </a:lnTo>
                  <a:lnTo>
                    <a:pt x="1069" y="1143"/>
                  </a:lnTo>
                  <a:lnTo>
                    <a:pt x="1069" y="1143"/>
                  </a:lnTo>
                  <a:lnTo>
                    <a:pt x="1069" y="1143"/>
                  </a:lnTo>
                  <a:lnTo>
                    <a:pt x="1069" y="1143"/>
                  </a:lnTo>
                  <a:lnTo>
                    <a:pt x="1069" y="1143"/>
                  </a:lnTo>
                  <a:lnTo>
                    <a:pt x="1069" y="1139"/>
                  </a:lnTo>
                  <a:lnTo>
                    <a:pt x="1071" y="1139"/>
                  </a:lnTo>
                  <a:lnTo>
                    <a:pt x="1071" y="1139"/>
                  </a:lnTo>
                  <a:lnTo>
                    <a:pt x="1074" y="1139"/>
                  </a:lnTo>
                  <a:lnTo>
                    <a:pt x="1074" y="1138"/>
                  </a:lnTo>
                  <a:lnTo>
                    <a:pt x="1077" y="1138"/>
                  </a:lnTo>
                  <a:lnTo>
                    <a:pt x="1077" y="1138"/>
                  </a:lnTo>
                  <a:lnTo>
                    <a:pt x="1101" y="1138"/>
                  </a:lnTo>
                  <a:lnTo>
                    <a:pt x="1101" y="1136"/>
                  </a:lnTo>
                  <a:lnTo>
                    <a:pt x="1101" y="1136"/>
                  </a:lnTo>
                  <a:lnTo>
                    <a:pt x="1101" y="1136"/>
                  </a:lnTo>
                  <a:lnTo>
                    <a:pt x="1102" y="1136"/>
                  </a:lnTo>
                  <a:lnTo>
                    <a:pt x="1102" y="1136"/>
                  </a:lnTo>
                  <a:lnTo>
                    <a:pt x="1102" y="1136"/>
                  </a:lnTo>
                  <a:lnTo>
                    <a:pt x="1102" y="1136"/>
                  </a:lnTo>
                  <a:lnTo>
                    <a:pt x="1102" y="1136"/>
                  </a:lnTo>
                  <a:lnTo>
                    <a:pt x="1102" y="1136"/>
                  </a:lnTo>
                  <a:lnTo>
                    <a:pt x="1104" y="1136"/>
                  </a:lnTo>
                  <a:lnTo>
                    <a:pt x="1104"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30" y="1136"/>
                  </a:lnTo>
                  <a:lnTo>
                    <a:pt x="1130" y="1136"/>
                  </a:lnTo>
                  <a:lnTo>
                    <a:pt x="1130" y="1136"/>
                  </a:lnTo>
                  <a:lnTo>
                    <a:pt x="1130" y="1136"/>
                  </a:lnTo>
                  <a:lnTo>
                    <a:pt x="1130" y="1136"/>
                  </a:lnTo>
                  <a:lnTo>
                    <a:pt x="1130" y="1136"/>
                  </a:lnTo>
                  <a:lnTo>
                    <a:pt x="1131" y="1136"/>
                  </a:lnTo>
                  <a:lnTo>
                    <a:pt x="1131" y="1136"/>
                  </a:lnTo>
                  <a:lnTo>
                    <a:pt x="1132" y="1136"/>
                  </a:lnTo>
                  <a:lnTo>
                    <a:pt x="1132" y="1136"/>
                  </a:lnTo>
                  <a:lnTo>
                    <a:pt x="1134" y="1136"/>
                  </a:lnTo>
                  <a:lnTo>
                    <a:pt x="1134" y="1136"/>
                  </a:lnTo>
                  <a:lnTo>
                    <a:pt x="1135" y="1136"/>
                  </a:lnTo>
                  <a:lnTo>
                    <a:pt x="1135" y="1136"/>
                  </a:lnTo>
                  <a:lnTo>
                    <a:pt x="1137" y="1136"/>
                  </a:lnTo>
                  <a:lnTo>
                    <a:pt x="1137" y="1136"/>
                  </a:lnTo>
                  <a:lnTo>
                    <a:pt x="1138" y="1136"/>
                  </a:lnTo>
                  <a:lnTo>
                    <a:pt x="1138" y="1136"/>
                  </a:lnTo>
                  <a:lnTo>
                    <a:pt x="1141" y="1136"/>
                  </a:lnTo>
                  <a:lnTo>
                    <a:pt x="1141" y="1136"/>
                  </a:lnTo>
                  <a:lnTo>
                    <a:pt x="1144" y="1136"/>
                  </a:lnTo>
                  <a:lnTo>
                    <a:pt x="1144" y="1136"/>
                  </a:lnTo>
                  <a:lnTo>
                    <a:pt x="1147" y="1136"/>
                  </a:lnTo>
                  <a:lnTo>
                    <a:pt x="1147" y="1136"/>
                  </a:lnTo>
                  <a:lnTo>
                    <a:pt x="1150" y="1136"/>
                  </a:lnTo>
                  <a:lnTo>
                    <a:pt x="1150" y="1136"/>
                  </a:lnTo>
                  <a:lnTo>
                    <a:pt x="1179" y="1136"/>
                  </a:lnTo>
                  <a:lnTo>
                    <a:pt x="1179" y="1135"/>
                  </a:lnTo>
                  <a:lnTo>
                    <a:pt x="1179" y="1135"/>
                  </a:lnTo>
                  <a:lnTo>
                    <a:pt x="1179" y="1135"/>
                  </a:lnTo>
                  <a:lnTo>
                    <a:pt x="1179" y="1135"/>
                  </a:lnTo>
                  <a:lnTo>
                    <a:pt x="1179" y="1135"/>
                  </a:lnTo>
                  <a:lnTo>
                    <a:pt x="1179" y="1135"/>
                  </a:lnTo>
                  <a:lnTo>
                    <a:pt x="1179" y="1135"/>
                  </a:lnTo>
                  <a:lnTo>
                    <a:pt x="1180" y="1135"/>
                  </a:lnTo>
                  <a:lnTo>
                    <a:pt x="1180" y="1135"/>
                  </a:lnTo>
                  <a:lnTo>
                    <a:pt x="1181" y="1135"/>
                  </a:lnTo>
                  <a:lnTo>
                    <a:pt x="1181" y="1134"/>
                  </a:lnTo>
                  <a:lnTo>
                    <a:pt x="1181" y="1134"/>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2" y="1133"/>
                  </a:lnTo>
                  <a:lnTo>
                    <a:pt x="1182" y="1133"/>
                  </a:lnTo>
                  <a:lnTo>
                    <a:pt x="1182" y="1133"/>
                  </a:lnTo>
                  <a:lnTo>
                    <a:pt x="1182" y="1133"/>
                  </a:lnTo>
                  <a:lnTo>
                    <a:pt x="1182" y="1133"/>
                  </a:lnTo>
                  <a:lnTo>
                    <a:pt x="1182" y="1133"/>
                  </a:lnTo>
                  <a:lnTo>
                    <a:pt x="1183" y="1133"/>
                  </a:lnTo>
                  <a:lnTo>
                    <a:pt x="1183" y="1133"/>
                  </a:lnTo>
                  <a:lnTo>
                    <a:pt x="1184" y="1133"/>
                  </a:lnTo>
                  <a:lnTo>
                    <a:pt x="1184" y="1133"/>
                  </a:lnTo>
                  <a:lnTo>
                    <a:pt x="1185" y="1133"/>
                  </a:lnTo>
                  <a:lnTo>
                    <a:pt x="1185" y="1133"/>
                  </a:lnTo>
                  <a:lnTo>
                    <a:pt x="1186" y="1133"/>
                  </a:lnTo>
                  <a:lnTo>
                    <a:pt x="1186" y="1133"/>
                  </a:lnTo>
                  <a:lnTo>
                    <a:pt x="1190" y="1133"/>
                  </a:lnTo>
                  <a:lnTo>
                    <a:pt x="1190" y="1133"/>
                  </a:lnTo>
                  <a:lnTo>
                    <a:pt x="1195" y="1133"/>
                  </a:lnTo>
                  <a:lnTo>
                    <a:pt x="1195" y="1133"/>
                  </a:lnTo>
                  <a:lnTo>
                    <a:pt x="1202" y="1133"/>
                  </a:lnTo>
                  <a:lnTo>
                    <a:pt x="1202" y="1133"/>
                  </a:lnTo>
                  <a:lnTo>
                    <a:pt x="1213" y="1133"/>
                  </a:lnTo>
                  <a:lnTo>
                    <a:pt x="1213" y="1133"/>
                  </a:lnTo>
                  <a:lnTo>
                    <a:pt x="1223" y="1133"/>
                  </a:lnTo>
                  <a:lnTo>
                    <a:pt x="1223" y="1132"/>
                  </a:lnTo>
                  <a:lnTo>
                    <a:pt x="1223" y="1132"/>
                  </a:lnTo>
                  <a:lnTo>
                    <a:pt x="1223" y="1132"/>
                  </a:lnTo>
                  <a:lnTo>
                    <a:pt x="1223" y="1132"/>
                  </a:lnTo>
                  <a:lnTo>
                    <a:pt x="1223" y="1132"/>
                  </a:lnTo>
                  <a:lnTo>
                    <a:pt x="1223" y="1132"/>
                  </a:lnTo>
                  <a:lnTo>
                    <a:pt x="1223" y="1132"/>
                  </a:lnTo>
                  <a:lnTo>
                    <a:pt x="1223" y="1132"/>
                  </a:lnTo>
                  <a:lnTo>
                    <a:pt x="1223" y="1131"/>
                  </a:lnTo>
                  <a:lnTo>
                    <a:pt x="1223" y="1131"/>
                  </a:lnTo>
                  <a:lnTo>
                    <a:pt x="1223" y="1131"/>
                  </a:lnTo>
                  <a:lnTo>
                    <a:pt x="1224" y="1131"/>
                  </a:lnTo>
                  <a:lnTo>
                    <a:pt x="1224" y="1131"/>
                  </a:lnTo>
                  <a:lnTo>
                    <a:pt x="1224" y="1131"/>
                  </a:lnTo>
                  <a:lnTo>
                    <a:pt x="1224" y="1131"/>
                  </a:lnTo>
                  <a:lnTo>
                    <a:pt x="1224" y="1131"/>
                  </a:lnTo>
                  <a:lnTo>
                    <a:pt x="1224" y="1129"/>
                  </a:lnTo>
                  <a:lnTo>
                    <a:pt x="1225" y="1129"/>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6" y="1126"/>
                  </a:lnTo>
                  <a:lnTo>
                    <a:pt x="1226" y="1126"/>
                  </a:lnTo>
                  <a:lnTo>
                    <a:pt x="1232" y="1126"/>
                  </a:lnTo>
                  <a:lnTo>
                    <a:pt x="1232" y="1126"/>
                  </a:lnTo>
                  <a:lnTo>
                    <a:pt x="1238" y="1126"/>
                  </a:lnTo>
                  <a:lnTo>
                    <a:pt x="1238" y="1126"/>
                  </a:lnTo>
                  <a:lnTo>
                    <a:pt x="1249" y="1126"/>
                  </a:lnTo>
                  <a:lnTo>
                    <a:pt x="1249" y="1124"/>
                  </a:lnTo>
                  <a:lnTo>
                    <a:pt x="1249" y="1124"/>
                  </a:lnTo>
                  <a:lnTo>
                    <a:pt x="1249" y="1123"/>
                  </a:lnTo>
                  <a:lnTo>
                    <a:pt x="1249" y="1123"/>
                  </a:lnTo>
                  <a:lnTo>
                    <a:pt x="1249" y="1123"/>
                  </a:lnTo>
                  <a:lnTo>
                    <a:pt x="1249" y="1123"/>
                  </a:lnTo>
                  <a:lnTo>
                    <a:pt x="1249" y="1123"/>
                  </a:lnTo>
                  <a:lnTo>
                    <a:pt x="1249" y="1123"/>
                  </a:lnTo>
                  <a:lnTo>
                    <a:pt x="1249" y="1123"/>
                  </a:lnTo>
                  <a:lnTo>
                    <a:pt x="1250" y="1123"/>
                  </a:lnTo>
                  <a:lnTo>
                    <a:pt x="1250" y="1123"/>
                  </a:lnTo>
                  <a:lnTo>
                    <a:pt x="1250" y="1123"/>
                  </a:lnTo>
                  <a:lnTo>
                    <a:pt x="1250" y="1123"/>
                  </a:lnTo>
                  <a:lnTo>
                    <a:pt x="1250" y="1123"/>
                  </a:lnTo>
                  <a:lnTo>
                    <a:pt x="1250" y="1123"/>
                  </a:lnTo>
                  <a:lnTo>
                    <a:pt x="1250" y="1123"/>
                  </a:lnTo>
                  <a:lnTo>
                    <a:pt x="1250" y="1123"/>
                  </a:lnTo>
                  <a:lnTo>
                    <a:pt x="1251" y="1123"/>
                  </a:lnTo>
                  <a:lnTo>
                    <a:pt x="1251" y="1123"/>
                  </a:lnTo>
                  <a:lnTo>
                    <a:pt x="1251" y="1123"/>
                  </a:lnTo>
                  <a:lnTo>
                    <a:pt x="1251" y="1123"/>
                  </a:lnTo>
                  <a:lnTo>
                    <a:pt x="1252" y="1123"/>
                  </a:lnTo>
                  <a:lnTo>
                    <a:pt x="1252" y="1123"/>
                  </a:lnTo>
                  <a:lnTo>
                    <a:pt x="1253" y="1123"/>
                  </a:lnTo>
                  <a:lnTo>
                    <a:pt x="1253" y="1123"/>
                  </a:lnTo>
                  <a:lnTo>
                    <a:pt x="1255" y="1123"/>
                  </a:lnTo>
                  <a:lnTo>
                    <a:pt x="1255" y="1123"/>
                  </a:lnTo>
                  <a:lnTo>
                    <a:pt x="1259" y="1123"/>
                  </a:lnTo>
                  <a:lnTo>
                    <a:pt x="1259" y="1123"/>
                  </a:lnTo>
                  <a:lnTo>
                    <a:pt x="1263" y="1123"/>
                  </a:lnTo>
                  <a:lnTo>
                    <a:pt x="1263" y="1123"/>
                  </a:lnTo>
                  <a:lnTo>
                    <a:pt x="1270" y="1123"/>
                  </a:lnTo>
                  <a:lnTo>
                    <a:pt x="1270" y="1123"/>
                  </a:lnTo>
                  <a:lnTo>
                    <a:pt x="1318" y="1123"/>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9" y="1122"/>
                  </a:lnTo>
                  <a:lnTo>
                    <a:pt x="1319" y="1121"/>
                  </a:lnTo>
                  <a:lnTo>
                    <a:pt x="1322" y="1121"/>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3" y="1120"/>
                  </a:lnTo>
                  <a:lnTo>
                    <a:pt x="1323" y="1120"/>
                  </a:lnTo>
                  <a:lnTo>
                    <a:pt x="1325" y="1120"/>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6" y="1118"/>
                  </a:lnTo>
                  <a:lnTo>
                    <a:pt x="1326" y="1118"/>
                  </a:lnTo>
                  <a:lnTo>
                    <a:pt x="1326" y="1118"/>
                  </a:lnTo>
                  <a:lnTo>
                    <a:pt x="1326" y="1118"/>
                  </a:lnTo>
                  <a:lnTo>
                    <a:pt x="1326" y="1118"/>
                  </a:lnTo>
                  <a:lnTo>
                    <a:pt x="1326" y="1117"/>
                  </a:lnTo>
                  <a:lnTo>
                    <a:pt x="1326" y="1117"/>
                  </a:lnTo>
                  <a:lnTo>
                    <a:pt x="1326" y="1117"/>
                  </a:lnTo>
                  <a:lnTo>
                    <a:pt x="1326" y="1117"/>
                  </a:lnTo>
                  <a:lnTo>
                    <a:pt x="1326" y="1116"/>
                  </a:lnTo>
                  <a:lnTo>
                    <a:pt x="1326" y="1116"/>
                  </a:lnTo>
                  <a:lnTo>
                    <a:pt x="1326" y="1116"/>
                  </a:lnTo>
                  <a:lnTo>
                    <a:pt x="1326" y="1116"/>
                  </a:lnTo>
                  <a:lnTo>
                    <a:pt x="1326" y="1116"/>
                  </a:lnTo>
                  <a:lnTo>
                    <a:pt x="1326" y="1116"/>
                  </a:lnTo>
                  <a:lnTo>
                    <a:pt x="1326" y="1116"/>
                  </a:lnTo>
                  <a:lnTo>
                    <a:pt x="1327" y="1116"/>
                  </a:lnTo>
                  <a:lnTo>
                    <a:pt x="1327" y="1116"/>
                  </a:lnTo>
                  <a:lnTo>
                    <a:pt x="1327" y="1116"/>
                  </a:lnTo>
                  <a:lnTo>
                    <a:pt x="1327" y="1116"/>
                  </a:lnTo>
                  <a:lnTo>
                    <a:pt x="1327" y="1116"/>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9" y="1115"/>
                  </a:lnTo>
                  <a:lnTo>
                    <a:pt x="1329" y="1115"/>
                  </a:lnTo>
                  <a:lnTo>
                    <a:pt x="1329" y="1115"/>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30" y="1114"/>
                  </a:lnTo>
                  <a:lnTo>
                    <a:pt x="1330" y="1114"/>
                  </a:lnTo>
                  <a:lnTo>
                    <a:pt x="1330" y="1114"/>
                  </a:lnTo>
                  <a:lnTo>
                    <a:pt x="1330" y="1114"/>
                  </a:lnTo>
                  <a:lnTo>
                    <a:pt x="1330" y="1114"/>
                  </a:lnTo>
                  <a:lnTo>
                    <a:pt x="1330" y="1114"/>
                  </a:lnTo>
                  <a:lnTo>
                    <a:pt x="1330" y="1114"/>
                  </a:lnTo>
                  <a:lnTo>
                    <a:pt x="1330" y="1114"/>
                  </a:lnTo>
                  <a:lnTo>
                    <a:pt x="1331" y="1114"/>
                  </a:lnTo>
                  <a:lnTo>
                    <a:pt x="1331" y="1114"/>
                  </a:lnTo>
                  <a:lnTo>
                    <a:pt x="1331" y="1114"/>
                  </a:lnTo>
                  <a:lnTo>
                    <a:pt x="1331" y="1114"/>
                  </a:lnTo>
                  <a:lnTo>
                    <a:pt x="1331" y="1114"/>
                  </a:lnTo>
                  <a:lnTo>
                    <a:pt x="1331" y="1114"/>
                  </a:lnTo>
                  <a:lnTo>
                    <a:pt x="1332" y="1114"/>
                  </a:lnTo>
                  <a:lnTo>
                    <a:pt x="1332" y="1114"/>
                  </a:lnTo>
                  <a:lnTo>
                    <a:pt x="1332" y="1114"/>
                  </a:lnTo>
                  <a:lnTo>
                    <a:pt x="1332" y="1114"/>
                  </a:lnTo>
                  <a:lnTo>
                    <a:pt x="1333" y="1114"/>
                  </a:lnTo>
                  <a:lnTo>
                    <a:pt x="1333" y="1114"/>
                  </a:lnTo>
                  <a:lnTo>
                    <a:pt x="1333" y="1114"/>
                  </a:lnTo>
                  <a:lnTo>
                    <a:pt x="1333" y="1114"/>
                  </a:lnTo>
                  <a:lnTo>
                    <a:pt x="1334" y="1114"/>
                  </a:lnTo>
                  <a:lnTo>
                    <a:pt x="1334" y="1114"/>
                  </a:lnTo>
                  <a:lnTo>
                    <a:pt x="1335" y="1114"/>
                  </a:lnTo>
                  <a:lnTo>
                    <a:pt x="1335" y="1114"/>
                  </a:lnTo>
                  <a:lnTo>
                    <a:pt x="1337" y="1114"/>
                  </a:lnTo>
                  <a:lnTo>
                    <a:pt x="1337" y="1113"/>
                  </a:lnTo>
                  <a:lnTo>
                    <a:pt x="1337" y="1113"/>
                  </a:lnTo>
                  <a:lnTo>
                    <a:pt x="1337" y="1113"/>
                  </a:lnTo>
                  <a:lnTo>
                    <a:pt x="1337" y="1113"/>
                  </a:lnTo>
                  <a:lnTo>
                    <a:pt x="1337" y="1113"/>
                  </a:lnTo>
                  <a:lnTo>
                    <a:pt x="1337" y="1113"/>
                  </a:lnTo>
                  <a:lnTo>
                    <a:pt x="1337" y="1110"/>
                  </a:lnTo>
                  <a:lnTo>
                    <a:pt x="1337" y="1110"/>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8" y="1106"/>
                  </a:lnTo>
                  <a:lnTo>
                    <a:pt x="1338" y="1106"/>
                  </a:lnTo>
                  <a:lnTo>
                    <a:pt x="1338" y="1106"/>
                  </a:lnTo>
                  <a:lnTo>
                    <a:pt x="1338" y="1106"/>
                  </a:lnTo>
                  <a:lnTo>
                    <a:pt x="1338" y="1106"/>
                  </a:lnTo>
                  <a:lnTo>
                    <a:pt x="1338" y="1106"/>
                  </a:lnTo>
                  <a:lnTo>
                    <a:pt x="1338" y="1106"/>
                  </a:lnTo>
                  <a:lnTo>
                    <a:pt x="1338" y="1106"/>
                  </a:lnTo>
                  <a:lnTo>
                    <a:pt x="1339" y="1106"/>
                  </a:lnTo>
                  <a:lnTo>
                    <a:pt x="1339" y="1106"/>
                  </a:lnTo>
                  <a:lnTo>
                    <a:pt x="1340" y="1106"/>
                  </a:lnTo>
                  <a:lnTo>
                    <a:pt x="1340" y="1106"/>
                  </a:lnTo>
                  <a:lnTo>
                    <a:pt x="1341" y="1106"/>
                  </a:lnTo>
                  <a:lnTo>
                    <a:pt x="1341" y="1106"/>
                  </a:lnTo>
                  <a:lnTo>
                    <a:pt x="1343" y="1106"/>
                  </a:lnTo>
                  <a:lnTo>
                    <a:pt x="1343" y="1106"/>
                  </a:lnTo>
                  <a:lnTo>
                    <a:pt x="1354" y="1106"/>
                  </a:lnTo>
                  <a:lnTo>
                    <a:pt x="1354" y="1106"/>
                  </a:lnTo>
                  <a:lnTo>
                    <a:pt x="1354" y="1106"/>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1"/>
                  </a:lnTo>
                  <a:lnTo>
                    <a:pt x="1354" y="1101"/>
                  </a:lnTo>
                  <a:lnTo>
                    <a:pt x="1354" y="1101"/>
                  </a:lnTo>
                  <a:lnTo>
                    <a:pt x="1354" y="1101"/>
                  </a:lnTo>
                  <a:lnTo>
                    <a:pt x="1354" y="1101"/>
                  </a:lnTo>
                  <a:lnTo>
                    <a:pt x="1354" y="1101"/>
                  </a:lnTo>
                  <a:lnTo>
                    <a:pt x="1354" y="1101"/>
                  </a:lnTo>
                  <a:lnTo>
                    <a:pt x="1354" y="1101"/>
                  </a:lnTo>
                  <a:lnTo>
                    <a:pt x="1354" y="1101"/>
                  </a:lnTo>
                  <a:lnTo>
                    <a:pt x="1354" y="1101"/>
                  </a:lnTo>
                  <a:lnTo>
                    <a:pt x="1354" y="1101"/>
                  </a:lnTo>
                  <a:lnTo>
                    <a:pt x="1354" y="1101"/>
                  </a:lnTo>
                  <a:lnTo>
                    <a:pt x="1354" y="1100"/>
                  </a:lnTo>
                  <a:lnTo>
                    <a:pt x="1354" y="1100"/>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5" y="1099"/>
                  </a:lnTo>
                  <a:lnTo>
                    <a:pt x="1355" y="1099"/>
                  </a:lnTo>
                  <a:lnTo>
                    <a:pt x="1355" y="1099"/>
                  </a:lnTo>
                  <a:lnTo>
                    <a:pt x="1355" y="1099"/>
                  </a:lnTo>
                  <a:lnTo>
                    <a:pt x="1356" y="1099"/>
                  </a:lnTo>
                  <a:lnTo>
                    <a:pt x="1356" y="1099"/>
                  </a:lnTo>
                  <a:lnTo>
                    <a:pt x="1356" y="1099"/>
                  </a:lnTo>
                  <a:lnTo>
                    <a:pt x="1356" y="1099"/>
                  </a:lnTo>
                  <a:lnTo>
                    <a:pt x="1359" y="1099"/>
                  </a:lnTo>
                  <a:lnTo>
                    <a:pt x="1359" y="1098"/>
                  </a:lnTo>
                  <a:lnTo>
                    <a:pt x="1359" y="1098"/>
                  </a:lnTo>
                  <a:lnTo>
                    <a:pt x="1359" y="1098"/>
                  </a:lnTo>
                  <a:lnTo>
                    <a:pt x="1359" y="1098"/>
                  </a:lnTo>
                  <a:lnTo>
                    <a:pt x="1359" y="1098"/>
                  </a:lnTo>
                  <a:lnTo>
                    <a:pt x="1359" y="1098"/>
                  </a:lnTo>
                  <a:lnTo>
                    <a:pt x="1359" y="1098"/>
                  </a:lnTo>
                  <a:lnTo>
                    <a:pt x="1359" y="1098"/>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60" y="1094"/>
                  </a:lnTo>
                  <a:lnTo>
                    <a:pt x="1360" y="1094"/>
                  </a:lnTo>
                  <a:lnTo>
                    <a:pt x="1361" y="1094"/>
                  </a:lnTo>
                  <a:lnTo>
                    <a:pt x="1361" y="1094"/>
                  </a:lnTo>
                  <a:lnTo>
                    <a:pt x="1363" y="1094"/>
                  </a:lnTo>
                  <a:lnTo>
                    <a:pt x="1363" y="1092"/>
                  </a:lnTo>
                  <a:lnTo>
                    <a:pt x="1363" y="1092"/>
                  </a:lnTo>
                  <a:lnTo>
                    <a:pt x="1363" y="1092"/>
                  </a:lnTo>
                  <a:lnTo>
                    <a:pt x="1364" y="1092"/>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5" y="1091"/>
                  </a:lnTo>
                  <a:lnTo>
                    <a:pt x="1365" y="1091"/>
                  </a:lnTo>
                  <a:lnTo>
                    <a:pt x="1365" y="1091"/>
                  </a:lnTo>
                  <a:lnTo>
                    <a:pt x="1365" y="1091"/>
                  </a:lnTo>
                  <a:lnTo>
                    <a:pt x="1365" y="1091"/>
                  </a:lnTo>
                  <a:lnTo>
                    <a:pt x="1365" y="1091"/>
                  </a:lnTo>
                  <a:lnTo>
                    <a:pt x="1365" y="1091"/>
                  </a:lnTo>
                  <a:lnTo>
                    <a:pt x="1365" y="1091"/>
                  </a:lnTo>
                  <a:lnTo>
                    <a:pt x="1366" y="1091"/>
                  </a:lnTo>
                  <a:lnTo>
                    <a:pt x="1366" y="1091"/>
                  </a:lnTo>
                  <a:lnTo>
                    <a:pt x="1366" y="1091"/>
                  </a:lnTo>
                  <a:lnTo>
                    <a:pt x="1366" y="1090"/>
                  </a:lnTo>
                  <a:lnTo>
                    <a:pt x="1366" y="1090"/>
                  </a:lnTo>
                  <a:lnTo>
                    <a:pt x="1366" y="1090"/>
                  </a:lnTo>
                  <a:lnTo>
                    <a:pt x="1366" y="1090"/>
                  </a:lnTo>
                  <a:lnTo>
                    <a:pt x="1366" y="1090"/>
                  </a:lnTo>
                  <a:lnTo>
                    <a:pt x="1366" y="1090"/>
                  </a:lnTo>
                  <a:lnTo>
                    <a:pt x="1366" y="1088"/>
                  </a:lnTo>
                  <a:lnTo>
                    <a:pt x="1366" y="1088"/>
                  </a:lnTo>
                  <a:lnTo>
                    <a:pt x="1366" y="1088"/>
                  </a:lnTo>
                  <a:lnTo>
                    <a:pt x="1366" y="1088"/>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7" y="1083"/>
                  </a:lnTo>
                  <a:lnTo>
                    <a:pt x="1367" y="1083"/>
                  </a:lnTo>
                  <a:lnTo>
                    <a:pt x="1368" y="1083"/>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9" y="1082"/>
                  </a:lnTo>
                  <a:lnTo>
                    <a:pt x="1369" y="1082"/>
                  </a:lnTo>
                  <a:lnTo>
                    <a:pt x="1369" y="1082"/>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77"/>
                  </a:lnTo>
                  <a:lnTo>
                    <a:pt x="1369" y="1077"/>
                  </a:lnTo>
                  <a:lnTo>
                    <a:pt x="1369" y="1077"/>
                  </a:lnTo>
                  <a:lnTo>
                    <a:pt x="1369" y="1077"/>
                  </a:lnTo>
                  <a:lnTo>
                    <a:pt x="1369" y="1077"/>
                  </a:lnTo>
                  <a:lnTo>
                    <a:pt x="1369" y="1077"/>
                  </a:lnTo>
                  <a:lnTo>
                    <a:pt x="1369" y="1077"/>
                  </a:lnTo>
                  <a:lnTo>
                    <a:pt x="1369" y="1077"/>
                  </a:lnTo>
                  <a:lnTo>
                    <a:pt x="1369" y="1076"/>
                  </a:lnTo>
                  <a:lnTo>
                    <a:pt x="1369" y="1076"/>
                  </a:lnTo>
                  <a:lnTo>
                    <a:pt x="1369" y="1074"/>
                  </a:lnTo>
                  <a:lnTo>
                    <a:pt x="1369" y="1074"/>
                  </a:lnTo>
                  <a:lnTo>
                    <a:pt x="1369" y="1074"/>
                  </a:lnTo>
                  <a:lnTo>
                    <a:pt x="1370" y="1074"/>
                  </a:lnTo>
                  <a:lnTo>
                    <a:pt x="1370" y="1074"/>
                  </a:lnTo>
                  <a:lnTo>
                    <a:pt x="1375" y="1074"/>
                  </a:lnTo>
                  <a:lnTo>
                    <a:pt x="1375" y="1074"/>
                  </a:lnTo>
                  <a:lnTo>
                    <a:pt x="1375" y="1074"/>
                  </a:lnTo>
                  <a:lnTo>
                    <a:pt x="1375" y="1073"/>
                  </a:lnTo>
                  <a:lnTo>
                    <a:pt x="1375" y="1073"/>
                  </a:lnTo>
                  <a:lnTo>
                    <a:pt x="1375" y="1072"/>
                  </a:lnTo>
                  <a:lnTo>
                    <a:pt x="1380" y="1072"/>
                  </a:lnTo>
                  <a:lnTo>
                    <a:pt x="1380" y="1069"/>
                  </a:lnTo>
                  <a:lnTo>
                    <a:pt x="1381" y="1069"/>
                  </a:lnTo>
                  <a:lnTo>
                    <a:pt x="1381" y="1069"/>
                  </a:lnTo>
                  <a:lnTo>
                    <a:pt x="1382" y="1069"/>
                  </a:lnTo>
                  <a:lnTo>
                    <a:pt x="1382" y="1069"/>
                  </a:lnTo>
                  <a:lnTo>
                    <a:pt x="1385" y="1069"/>
                  </a:lnTo>
                  <a:lnTo>
                    <a:pt x="1385" y="1068"/>
                  </a:lnTo>
                  <a:lnTo>
                    <a:pt x="1385" y="1068"/>
                  </a:lnTo>
                  <a:lnTo>
                    <a:pt x="1385" y="1064"/>
                  </a:lnTo>
                  <a:lnTo>
                    <a:pt x="1385" y="1064"/>
                  </a:lnTo>
                  <a:lnTo>
                    <a:pt x="1385" y="1064"/>
                  </a:lnTo>
                  <a:lnTo>
                    <a:pt x="1386" y="1064"/>
                  </a:lnTo>
                  <a:lnTo>
                    <a:pt x="1386" y="1064"/>
                  </a:lnTo>
                  <a:lnTo>
                    <a:pt x="1387" y="1064"/>
                  </a:lnTo>
                  <a:lnTo>
                    <a:pt x="1387" y="1064"/>
                  </a:lnTo>
                  <a:lnTo>
                    <a:pt x="1387" y="1064"/>
                  </a:lnTo>
                  <a:lnTo>
                    <a:pt x="1387" y="1064"/>
                  </a:lnTo>
                  <a:lnTo>
                    <a:pt x="1387" y="1064"/>
                  </a:lnTo>
                  <a:lnTo>
                    <a:pt x="1387" y="1064"/>
                  </a:lnTo>
                  <a:lnTo>
                    <a:pt x="1387" y="1064"/>
                  </a:lnTo>
                  <a:lnTo>
                    <a:pt x="1387" y="1064"/>
                  </a:lnTo>
                  <a:lnTo>
                    <a:pt x="1388" y="1064"/>
                  </a:lnTo>
                  <a:lnTo>
                    <a:pt x="1388" y="1064"/>
                  </a:lnTo>
                  <a:lnTo>
                    <a:pt x="1388" y="1064"/>
                  </a:lnTo>
                  <a:lnTo>
                    <a:pt x="1388" y="1063"/>
                  </a:lnTo>
                  <a:lnTo>
                    <a:pt x="1388" y="1063"/>
                  </a:lnTo>
                  <a:lnTo>
                    <a:pt x="1388" y="1063"/>
                  </a:lnTo>
                  <a:lnTo>
                    <a:pt x="1388" y="1063"/>
                  </a:lnTo>
                  <a:lnTo>
                    <a:pt x="1388" y="1062"/>
                  </a:lnTo>
                  <a:lnTo>
                    <a:pt x="1388" y="1062"/>
                  </a:lnTo>
                  <a:lnTo>
                    <a:pt x="1388" y="1061"/>
                  </a:lnTo>
                  <a:lnTo>
                    <a:pt x="1388" y="1061"/>
                  </a:lnTo>
                  <a:lnTo>
                    <a:pt x="1388" y="1061"/>
                  </a:lnTo>
                  <a:lnTo>
                    <a:pt x="1389" y="1061"/>
                  </a:lnTo>
                  <a:lnTo>
                    <a:pt x="1389" y="1061"/>
                  </a:lnTo>
                  <a:lnTo>
                    <a:pt x="1389" y="1061"/>
                  </a:lnTo>
                  <a:lnTo>
                    <a:pt x="1389" y="1061"/>
                  </a:lnTo>
                  <a:lnTo>
                    <a:pt x="1390" y="1061"/>
                  </a:lnTo>
                  <a:lnTo>
                    <a:pt x="1390" y="1060"/>
                  </a:lnTo>
                  <a:lnTo>
                    <a:pt x="1390" y="1060"/>
                  </a:lnTo>
                  <a:lnTo>
                    <a:pt x="1390" y="1060"/>
                  </a:lnTo>
                  <a:lnTo>
                    <a:pt x="1390" y="1060"/>
                  </a:lnTo>
                  <a:lnTo>
                    <a:pt x="1390" y="1060"/>
                  </a:lnTo>
                  <a:lnTo>
                    <a:pt x="1390" y="1060"/>
                  </a:lnTo>
                  <a:lnTo>
                    <a:pt x="1390" y="1060"/>
                  </a:lnTo>
                  <a:lnTo>
                    <a:pt x="1390" y="1060"/>
                  </a:lnTo>
                  <a:lnTo>
                    <a:pt x="1390"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2" y="1060"/>
                  </a:lnTo>
                  <a:lnTo>
                    <a:pt x="1392" y="1060"/>
                  </a:lnTo>
                  <a:lnTo>
                    <a:pt x="1396" y="1060"/>
                  </a:lnTo>
                  <a:lnTo>
                    <a:pt x="1396" y="1059"/>
                  </a:lnTo>
                  <a:lnTo>
                    <a:pt x="1396" y="1059"/>
                  </a:lnTo>
                  <a:lnTo>
                    <a:pt x="1396" y="1059"/>
                  </a:lnTo>
                  <a:lnTo>
                    <a:pt x="1397" y="1059"/>
                  </a:lnTo>
                  <a:lnTo>
                    <a:pt x="1397" y="1059"/>
                  </a:lnTo>
                  <a:lnTo>
                    <a:pt x="1399" y="1059"/>
                  </a:lnTo>
                  <a:lnTo>
                    <a:pt x="1399" y="1059"/>
                  </a:lnTo>
                  <a:lnTo>
                    <a:pt x="1399" y="1059"/>
                  </a:lnTo>
                  <a:lnTo>
                    <a:pt x="1399" y="1057"/>
                  </a:lnTo>
                  <a:lnTo>
                    <a:pt x="1399" y="1057"/>
                  </a:lnTo>
                  <a:lnTo>
                    <a:pt x="1399" y="1056"/>
                  </a:lnTo>
                  <a:lnTo>
                    <a:pt x="1399" y="1056"/>
                  </a:lnTo>
                  <a:lnTo>
                    <a:pt x="1399" y="1056"/>
                  </a:lnTo>
                  <a:lnTo>
                    <a:pt x="1403" y="1056"/>
                  </a:lnTo>
                  <a:lnTo>
                    <a:pt x="1403" y="1056"/>
                  </a:lnTo>
                  <a:lnTo>
                    <a:pt x="1403" y="1056"/>
                  </a:lnTo>
                  <a:lnTo>
                    <a:pt x="1403" y="1054"/>
                  </a:lnTo>
                  <a:lnTo>
                    <a:pt x="1404" y="1054"/>
                  </a:lnTo>
                  <a:lnTo>
                    <a:pt x="1404" y="1054"/>
                  </a:lnTo>
                  <a:lnTo>
                    <a:pt x="1404" y="1054"/>
                  </a:lnTo>
                  <a:lnTo>
                    <a:pt x="1404" y="1054"/>
                  </a:lnTo>
                  <a:lnTo>
                    <a:pt x="1404" y="1054"/>
                  </a:lnTo>
                  <a:lnTo>
                    <a:pt x="1404" y="1054"/>
                  </a:lnTo>
                  <a:lnTo>
                    <a:pt x="1404" y="1054"/>
                  </a:lnTo>
                  <a:lnTo>
                    <a:pt x="1404" y="1054"/>
                  </a:lnTo>
                  <a:lnTo>
                    <a:pt x="1404" y="1054"/>
                  </a:lnTo>
                  <a:lnTo>
                    <a:pt x="1404" y="1053"/>
                  </a:lnTo>
                  <a:lnTo>
                    <a:pt x="1404" y="1053"/>
                  </a:lnTo>
                  <a:lnTo>
                    <a:pt x="1404" y="1053"/>
                  </a:lnTo>
                  <a:lnTo>
                    <a:pt x="1404" y="1053"/>
                  </a:lnTo>
                  <a:lnTo>
                    <a:pt x="1404" y="1053"/>
                  </a:lnTo>
                  <a:lnTo>
                    <a:pt x="1404" y="1053"/>
                  </a:lnTo>
                  <a:lnTo>
                    <a:pt x="1404" y="1053"/>
                  </a:lnTo>
                  <a:lnTo>
                    <a:pt x="1404" y="1053"/>
                  </a:lnTo>
                  <a:lnTo>
                    <a:pt x="1404"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6" y="1053"/>
                  </a:lnTo>
                  <a:lnTo>
                    <a:pt x="1406" y="1053"/>
                  </a:lnTo>
                  <a:lnTo>
                    <a:pt x="1406" y="1053"/>
                  </a:lnTo>
                  <a:lnTo>
                    <a:pt x="1406" y="1053"/>
                  </a:lnTo>
                  <a:lnTo>
                    <a:pt x="1407" y="1053"/>
                  </a:lnTo>
                  <a:lnTo>
                    <a:pt x="1407" y="1053"/>
                  </a:lnTo>
                  <a:lnTo>
                    <a:pt x="1408" y="1053"/>
                  </a:lnTo>
                  <a:lnTo>
                    <a:pt x="1408" y="1053"/>
                  </a:lnTo>
                  <a:lnTo>
                    <a:pt x="1408" y="1053"/>
                  </a:lnTo>
                  <a:lnTo>
                    <a:pt x="1408" y="1053"/>
                  </a:lnTo>
                  <a:lnTo>
                    <a:pt x="1408" y="1053"/>
                  </a:lnTo>
                  <a:lnTo>
                    <a:pt x="1408" y="1052"/>
                  </a:lnTo>
                  <a:lnTo>
                    <a:pt x="1408" y="1052"/>
                  </a:lnTo>
                  <a:lnTo>
                    <a:pt x="1408" y="1050"/>
                  </a:lnTo>
                  <a:lnTo>
                    <a:pt x="1408" y="1050"/>
                  </a:lnTo>
                  <a:lnTo>
                    <a:pt x="1408" y="1050"/>
                  </a:lnTo>
                  <a:lnTo>
                    <a:pt x="1408" y="1050"/>
                  </a:lnTo>
                  <a:lnTo>
                    <a:pt x="1408" y="1049"/>
                  </a:lnTo>
                  <a:lnTo>
                    <a:pt x="1408" y="1049"/>
                  </a:lnTo>
                  <a:lnTo>
                    <a:pt x="1408" y="1048"/>
                  </a:lnTo>
                  <a:lnTo>
                    <a:pt x="1408" y="1048"/>
                  </a:lnTo>
                  <a:lnTo>
                    <a:pt x="1408" y="1048"/>
                  </a:lnTo>
                  <a:lnTo>
                    <a:pt x="1408" y="1048"/>
                  </a:lnTo>
                  <a:lnTo>
                    <a:pt x="1408" y="1048"/>
                  </a:lnTo>
                  <a:lnTo>
                    <a:pt x="1408" y="1048"/>
                  </a:lnTo>
                  <a:lnTo>
                    <a:pt x="1408" y="1048"/>
                  </a:lnTo>
                  <a:lnTo>
                    <a:pt x="1408" y="1048"/>
                  </a:lnTo>
                  <a:lnTo>
                    <a:pt x="1408" y="1048"/>
                  </a:lnTo>
                  <a:lnTo>
                    <a:pt x="1408" y="1048"/>
                  </a:lnTo>
                  <a:lnTo>
                    <a:pt x="1408" y="1047"/>
                  </a:lnTo>
                  <a:lnTo>
                    <a:pt x="1410" y="1047"/>
                  </a:lnTo>
                  <a:lnTo>
                    <a:pt x="1410" y="1046"/>
                  </a:lnTo>
                  <a:lnTo>
                    <a:pt x="1410" y="1046"/>
                  </a:lnTo>
                  <a:lnTo>
                    <a:pt x="1410" y="1046"/>
                  </a:lnTo>
                  <a:lnTo>
                    <a:pt x="1410" y="1046"/>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3" y="1044"/>
                  </a:lnTo>
                  <a:lnTo>
                    <a:pt x="1413" y="1043"/>
                  </a:lnTo>
                  <a:lnTo>
                    <a:pt x="1413" y="1043"/>
                  </a:lnTo>
                  <a:lnTo>
                    <a:pt x="1413" y="1043"/>
                  </a:lnTo>
                  <a:lnTo>
                    <a:pt x="1413" y="1043"/>
                  </a:lnTo>
                  <a:lnTo>
                    <a:pt x="1413" y="1043"/>
                  </a:lnTo>
                  <a:lnTo>
                    <a:pt x="1414" y="1043"/>
                  </a:lnTo>
                  <a:lnTo>
                    <a:pt x="1414" y="1043"/>
                  </a:lnTo>
                  <a:lnTo>
                    <a:pt x="1421" y="1043"/>
                  </a:lnTo>
                  <a:lnTo>
                    <a:pt x="1421" y="1042"/>
                  </a:lnTo>
                  <a:lnTo>
                    <a:pt x="1422" y="1042"/>
                  </a:lnTo>
                  <a:lnTo>
                    <a:pt x="1422" y="1042"/>
                  </a:lnTo>
                  <a:lnTo>
                    <a:pt x="1423" y="1042"/>
                  </a:lnTo>
                  <a:lnTo>
                    <a:pt x="1423" y="1042"/>
                  </a:lnTo>
                  <a:lnTo>
                    <a:pt x="1425" y="1042"/>
                  </a:lnTo>
                  <a:lnTo>
                    <a:pt x="1425" y="1042"/>
                  </a:lnTo>
                  <a:lnTo>
                    <a:pt x="1432" y="1042"/>
                  </a:lnTo>
                  <a:lnTo>
                    <a:pt x="1432" y="1042"/>
                  </a:lnTo>
                  <a:lnTo>
                    <a:pt x="1432" y="1042"/>
                  </a:lnTo>
                  <a:lnTo>
                    <a:pt x="1432" y="1042"/>
                  </a:lnTo>
                  <a:lnTo>
                    <a:pt x="1432" y="1042"/>
                  </a:lnTo>
                  <a:lnTo>
                    <a:pt x="1432" y="1042"/>
                  </a:lnTo>
                  <a:lnTo>
                    <a:pt x="1434" y="1042"/>
                  </a:lnTo>
                  <a:lnTo>
                    <a:pt x="1434" y="1041"/>
                  </a:lnTo>
                  <a:lnTo>
                    <a:pt x="1434" y="1041"/>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6" y="1040"/>
                  </a:lnTo>
                  <a:lnTo>
                    <a:pt x="1436" y="1040"/>
                  </a:lnTo>
                  <a:lnTo>
                    <a:pt x="1437" y="1040"/>
                  </a:lnTo>
                  <a:lnTo>
                    <a:pt x="1437" y="1040"/>
                  </a:lnTo>
                  <a:lnTo>
                    <a:pt x="1438" y="1040"/>
                  </a:lnTo>
                  <a:lnTo>
                    <a:pt x="1438" y="1039"/>
                  </a:lnTo>
                  <a:lnTo>
                    <a:pt x="1438" y="1039"/>
                  </a:lnTo>
                  <a:lnTo>
                    <a:pt x="1438" y="1039"/>
                  </a:lnTo>
                  <a:lnTo>
                    <a:pt x="1438" y="1039"/>
                  </a:lnTo>
                  <a:lnTo>
                    <a:pt x="1438" y="1038"/>
                  </a:lnTo>
                  <a:lnTo>
                    <a:pt x="1438" y="1038"/>
                  </a:lnTo>
                  <a:lnTo>
                    <a:pt x="1438" y="1038"/>
                  </a:lnTo>
                  <a:lnTo>
                    <a:pt x="1439" y="1038"/>
                  </a:lnTo>
                  <a:lnTo>
                    <a:pt x="1439" y="1038"/>
                  </a:lnTo>
                  <a:lnTo>
                    <a:pt x="1441" y="1038"/>
                  </a:lnTo>
                  <a:lnTo>
                    <a:pt x="1441" y="1038"/>
                  </a:lnTo>
                  <a:lnTo>
                    <a:pt x="1453" y="1038"/>
                  </a:lnTo>
                  <a:lnTo>
                    <a:pt x="1453" y="1038"/>
                  </a:lnTo>
                  <a:lnTo>
                    <a:pt x="1453" y="1038"/>
                  </a:lnTo>
                  <a:lnTo>
                    <a:pt x="1453" y="1037"/>
                  </a:lnTo>
                  <a:lnTo>
                    <a:pt x="1453" y="1037"/>
                  </a:lnTo>
                  <a:lnTo>
                    <a:pt x="1453" y="1037"/>
                  </a:lnTo>
                  <a:lnTo>
                    <a:pt x="1454" y="1037"/>
                  </a:lnTo>
                  <a:lnTo>
                    <a:pt x="1454" y="1036"/>
                  </a:lnTo>
                  <a:lnTo>
                    <a:pt x="1455" y="1036"/>
                  </a:lnTo>
                  <a:lnTo>
                    <a:pt x="1455" y="1036"/>
                  </a:lnTo>
                  <a:lnTo>
                    <a:pt x="1455" y="1036"/>
                  </a:lnTo>
                  <a:lnTo>
                    <a:pt x="1455" y="1036"/>
                  </a:lnTo>
                  <a:lnTo>
                    <a:pt x="1455" y="1036"/>
                  </a:lnTo>
                  <a:lnTo>
                    <a:pt x="1455" y="1036"/>
                  </a:lnTo>
                  <a:lnTo>
                    <a:pt x="1455" y="1036"/>
                  </a:lnTo>
                  <a:lnTo>
                    <a:pt x="1455" y="1036"/>
                  </a:lnTo>
                  <a:lnTo>
                    <a:pt x="1456" y="1036"/>
                  </a:lnTo>
                  <a:lnTo>
                    <a:pt x="1456" y="1036"/>
                  </a:lnTo>
                  <a:lnTo>
                    <a:pt x="1457" y="1036"/>
                  </a:lnTo>
                  <a:lnTo>
                    <a:pt x="1457" y="1035"/>
                  </a:lnTo>
                  <a:lnTo>
                    <a:pt x="1457" y="1035"/>
                  </a:lnTo>
                  <a:lnTo>
                    <a:pt x="1457" y="1035"/>
                  </a:lnTo>
                  <a:lnTo>
                    <a:pt x="1474" y="1035"/>
                  </a:lnTo>
                  <a:lnTo>
                    <a:pt x="1474" y="1034"/>
                  </a:lnTo>
                  <a:lnTo>
                    <a:pt x="1474" y="1034"/>
                  </a:lnTo>
                  <a:lnTo>
                    <a:pt x="1474" y="1034"/>
                  </a:lnTo>
                  <a:lnTo>
                    <a:pt x="1474" y="1034"/>
                  </a:lnTo>
                  <a:lnTo>
                    <a:pt x="1474" y="1033"/>
                  </a:lnTo>
                  <a:lnTo>
                    <a:pt x="1475" y="1033"/>
                  </a:lnTo>
                  <a:lnTo>
                    <a:pt x="1475" y="1033"/>
                  </a:lnTo>
                  <a:lnTo>
                    <a:pt x="1475" y="1033"/>
                  </a:lnTo>
                  <a:lnTo>
                    <a:pt x="1475" y="1032"/>
                  </a:lnTo>
                  <a:lnTo>
                    <a:pt x="1475" y="1032"/>
                  </a:lnTo>
                  <a:lnTo>
                    <a:pt x="1475" y="1032"/>
                  </a:lnTo>
                  <a:lnTo>
                    <a:pt x="1476" y="1032"/>
                  </a:lnTo>
                  <a:lnTo>
                    <a:pt x="1476" y="1032"/>
                  </a:lnTo>
                  <a:lnTo>
                    <a:pt x="1476" y="1032"/>
                  </a:lnTo>
                  <a:lnTo>
                    <a:pt x="1476" y="1031"/>
                  </a:lnTo>
                  <a:lnTo>
                    <a:pt x="1478" y="1031"/>
                  </a:lnTo>
                  <a:lnTo>
                    <a:pt x="1478" y="1029"/>
                  </a:lnTo>
                  <a:lnTo>
                    <a:pt x="1478" y="1029"/>
                  </a:lnTo>
                  <a:lnTo>
                    <a:pt x="1478" y="1029"/>
                  </a:lnTo>
                  <a:lnTo>
                    <a:pt x="1478" y="1029"/>
                  </a:lnTo>
                  <a:lnTo>
                    <a:pt x="1478" y="1029"/>
                  </a:lnTo>
                  <a:lnTo>
                    <a:pt x="1478" y="1029"/>
                  </a:lnTo>
                  <a:lnTo>
                    <a:pt x="1478" y="1029"/>
                  </a:lnTo>
                  <a:lnTo>
                    <a:pt x="1478" y="1029"/>
                  </a:lnTo>
                  <a:lnTo>
                    <a:pt x="1478" y="1028"/>
                  </a:lnTo>
                  <a:lnTo>
                    <a:pt x="1479" y="1028"/>
                  </a:lnTo>
                  <a:lnTo>
                    <a:pt x="1479" y="1027"/>
                  </a:lnTo>
                  <a:lnTo>
                    <a:pt x="1482" y="1027"/>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3" y="1026"/>
                  </a:lnTo>
                  <a:lnTo>
                    <a:pt x="1483" y="1026"/>
                  </a:lnTo>
                  <a:lnTo>
                    <a:pt x="1483" y="1026"/>
                  </a:lnTo>
                  <a:lnTo>
                    <a:pt x="1483" y="1026"/>
                  </a:lnTo>
                  <a:lnTo>
                    <a:pt x="1483" y="1026"/>
                  </a:lnTo>
                  <a:lnTo>
                    <a:pt x="1483" y="1025"/>
                  </a:lnTo>
                  <a:lnTo>
                    <a:pt x="1483" y="1025"/>
                  </a:lnTo>
                  <a:lnTo>
                    <a:pt x="1483" y="1024"/>
                  </a:lnTo>
                  <a:lnTo>
                    <a:pt x="1483" y="1024"/>
                  </a:lnTo>
                  <a:lnTo>
                    <a:pt x="1483" y="1024"/>
                  </a:lnTo>
                  <a:lnTo>
                    <a:pt x="1484" y="1024"/>
                  </a:lnTo>
                  <a:lnTo>
                    <a:pt x="1484" y="1021"/>
                  </a:lnTo>
                  <a:lnTo>
                    <a:pt x="1484" y="1021"/>
                  </a:lnTo>
                  <a:lnTo>
                    <a:pt x="1484" y="1020"/>
                  </a:lnTo>
                  <a:lnTo>
                    <a:pt x="1484" y="1020"/>
                  </a:lnTo>
                  <a:lnTo>
                    <a:pt x="1484" y="1020"/>
                  </a:lnTo>
                  <a:lnTo>
                    <a:pt x="1484" y="1020"/>
                  </a:lnTo>
                  <a:lnTo>
                    <a:pt x="1484" y="1020"/>
                  </a:lnTo>
                  <a:lnTo>
                    <a:pt x="1484" y="1020"/>
                  </a:lnTo>
                  <a:lnTo>
                    <a:pt x="1484" y="1019"/>
                  </a:lnTo>
                  <a:lnTo>
                    <a:pt x="1484" y="1019"/>
                  </a:lnTo>
                  <a:lnTo>
                    <a:pt x="1484" y="1017"/>
                  </a:lnTo>
                  <a:lnTo>
                    <a:pt x="1484" y="1017"/>
                  </a:lnTo>
                  <a:lnTo>
                    <a:pt x="1484" y="1017"/>
                  </a:lnTo>
                  <a:lnTo>
                    <a:pt x="1484" y="1017"/>
                  </a:lnTo>
                  <a:lnTo>
                    <a:pt x="1484" y="1017"/>
                  </a:lnTo>
                  <a:lnTo>
                    <a:pt x="1485" y="1017"/>
                  </a:lnTo>
                  <a:lnTo>
                    <a:pt x="1485" y="1016"/>
                  </a:lnTo>
                  <a:lnTo>
                    <a:pt x="1485" y="1016"/>
                  </a:lnTo>
                  <a:lnTo>
                    <a:pt x="1485" y="1016"/>
                  </a:lnTo>
                  <a:lnTo>
                    <a:pt x="1485" y="1016"/>
                  </a:lnTo>
                  <a:lnTo>
                    <a:pt x="1485" y="1014"/>
                  </a:lnTo>
                  <a:lnTo>
                    <a:pt x="1486" y="1014"/>
                  </a:lnTo>
                  <a:lnTo>
                    <a:pt x="1486" y="1014"/>
                  </a:lnTo>
                  <a:lnTo>
                    <a:pt x="1487" y="1014"/>
                  </a:lnTo>
                  <a:lnTo>
                    <a:pt x="1487" y="1014"/>
                  </a:lnTo>
                  <a:lnTo>
                    <a:pt x="1489" y="1014"/>
                  </a:lnTo>
                  <a:lnTo>
                    <a:pt x="1489" y="1014"/>
                  </a:lnTo>
                  <a:lnTo>
                    <a:pt x="1495" y="1014"/>
                  </a:lnTo>
                  <a:lnTo>
                    <a:pt x="1495" y="1012"/>
                  </a:lnTo>
                  <a:lnTo>
                    <a:pt x="1507" y="1012"/>
                  </a:lnTo>
                  <a:lnTo>
                    <a:pt x="1507" y="1012"/>
                  </a:lnTo>
                  <a:lnTo>
                    <a:pt x="1535" y="1012"/>
                  </a:lnTo>
                  <a:lnTo>
                    <a:pt x="1535" y="1011"/>
                  </a:lnTo>
                  <a:lnTo>
                    <a:pt x="1535" y="1011"/>
                  </a:lnTo>
                  <a:lnTo>
                    <a:pt x="1535" y="1011"/>
                  </a:lnTo>
                  <a:lnTo>
                    <a:pt x="1535" y="1011"/>
                  </a:lnTo>
                  <a:lnTo>
                    <a:pt x="1535" y="1011"/>
                  </a:lnTo>
                  <a:lnTo>
                    <a:pt x="1536" y="1011"/>
                  </a:lnTo>
                  <a:lnTo>
                    <a:pt x="1536" y="1011"/>
                  </a:lnTo>
                  <a:lnTo>
                    <a:pt x="1536" y="1011"/>
                  </a:lnTo>
                  <a:lnTo>
                    <a:pt x="1536" y="1011"/>
                  </a:lnTo>
                  <a:lnTo>
                    <a:pt x="1537" y="1011"/>
                  </a:lnTo>
                  <a:lnTo>
                    <a:pt x="1537" y="1011"/>
                  </a:lnTo>
                  <a:lnTo>
                    <a:pt x="1538" y="1011"/>
                  </a:lnTo>
                  <a:lnTo>
                    <a:pt x="1538" y="1011"/>
                  </a:lnTo>
                  <a:lnTo>
                    <a:pt x="1539" y="1011"/>
                  </a:lnTo>
                  <a:lnTo>
                    <a:pt x="1539" y="1011"/>
                  </a:lnTo>
                  <a:lnTo>
                    <a:pt x="1541" y="1011"/>
                  </a:lnTo>
                  <a:lnTo>
                    <a:pt x="1541" y="1011"/>
                  </a:lnTo>
                  <a:lnTo>
                    <a:pt x="1544" y="1011"/>
                  </a:lnTo>
                  <a:lnTo>
                    <a:pt x="1544" y="1011"/>
                  </a:lnTo>
                  <a:lnTo>
                    <a:pt x="1549" y="1011"/>
                  </a:lnTo>
                  <a:lnTo>
                    <a:pt x="1549" y="1011"/>
                  </a:lnTo>
                  <a:lnTo>
                    <a:pt x="1558" y="1011"/>
                  </a:lnTo>
                  <a:lnTo>
                    <a:pt x="1558" y="1011"/>
                  </a:lnTo>
                  <a:lnTo>
                    <a:pt x="1576" y="1011"/>
                  </a:lnTo>
                  <a:lnTo>
                    <a:pt x="1576" y="1011"/>
                  </a:lnTo>
                  <a:lnTo>
                    <a:pt x="1626" y="1011"/>
                  </a:lnTo>
                  <a:lnTo>
                    <a:pt x="1626" y="1010"/>
                  </a:lnTo>
                  <a:lnTo>
                    <a:pt x="1628" y="1010"/>
                  </a:lnTo>
                  <a:lnTo>
                    <a:pt x="1628" y="1010"/>
                  </a:lnTo>
                  <a:lnTo>
                    <a:pt x="1631" y="1010"/>
                  </a:lnTo>
                  <a:lnTo>
                    <a:pt x="1631" y="1010"/>
                  </a:lnTo>
                  <a:lnTo>
                    <a:pt x="1637" y="1010"/>
                  </a:lnTo>
                  <a:lnTo>
                    <a:pt x="1637" y="1010"/>
                  </a:lnTo>
                  <a:lnTo>
                    <a:pt x="1679" y="1010"/>
                  </a:lnTo>
                  <a:lnTo>
                    <a:pt x="1679" y="1010"/>
                  </a:lnTo>
                  <a:lnTo>
                    <a:pt x="1679" y="1010"/>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81" y="1007"/>
                  </a:lnTo>
                  <a:lnTo>
                    <a:pt x="1681" y="1007"/>
                  </a:lnTo>
                  <a:lnTo>
                    <a:pt x="1683" y="1007"/>
                  </a:lnTo>
                  <a:lnTo>
                    <a:pt x="1683" y="1007"/>
                  </a:lnTo>
                  <a:lnTo>
                    <a:pt x="1687" y="1007"/>
                  </a:lnTo>
                  <a:lnTo>
                    <a:pt x="1687" y="1007"/>
                  </a:lnTo>
                  <a:lnTo>
                    <a:pt x="1695" y="1007"/>
                  </a:lnTo>
                  <a:lnTo>
                    <a:pt x="1695" y="1006"/>
                  </a:lnTo>
                  <a:lnTo>
                    <a:pt x="1695" y="1006"/>
                  </a:lnTo>
                  <a:lnTo>
                    <a:pt x="1695" y="1006"/>
                  </a:lnTo>
                  <a:lnTo>
                    <a:pt x="1698" y="1006"/>
                  </a:lnTo>
                  <a:lnTo>
                    <a:pt x="1698" y="1005"/>
                  </a:lnTo>
                  <a:lnTo>
                    <a:pt x="1698" y="1005"/>
                  </a:lnTo>
                  <a:lnTo>
                    <a:pt x="1698" y="1005"/>
                  </a:lnTo>
                  <a:lnTo>
                    <a:pt x="1699" y="1005"/>
                  </a:lnTo>
                  <a:lnTo>
                    <a:pt x="1699" y="1004"/>
                  </a:lnTo>
                  <a:lnTo>
                    <a:pt x="1699" y="1004"/>
                  </a:lnTo>
                  <a:lnTo>
                    <a:pt x="1699" y="1004"/>
                  </a:lnTo>
                  <a:lnTo>
                    <a:pt x="1699" y="1004"/>
                  </a:lnTo>
                  <a:lnTo>
                    <a:pt x="1699" y="1003"/>
                  </a:lnTo>
                  <a:lnTo>
                    <a:pt x="1699" y="1003"/>
                  </a:lnTo>
                  <a:lnTo>
                    <a:pt x="1699" y="999"/>
                  </a:lnTo>
                  <a:lnTo>
                    <a:pt x="1699" y="999"/>
                  </a:lnTo>
                  <a:lnTo>
                    <a:pt x="1699" y="999"/>
                  </a:lnTo>
                  <a:lnTo>
                    <a:pt x="1699" y="999"/>
                  </a:lnTo>
                  <a:lnTo>
                    <a:pt x="1699" y="999"/>
                  </a:lnTo>
                  <a:lnTo>
                    <a:pt x="1699" y="999"/>
                  </a:lnTo>
                  <a:lnTo>
                    <a:pt x="1699" y="998"/>
                  </a:lnTo>
                  <a:lnTo>
                    <a:pt x="1699" y="998"/>
                  </a:lnTo>
                  <a:lnTo>
                    <a:pt x="1699" y="997"/>
                  </a:lnTo>
                  <a:lnTo>
                    <a:pt x="1700" y="997"/>
                  </a:lnTo>
                  <a:lnTo>
                    <a:pt x="1700" y="996"/>
                  </a:lnTo>
                  <a:lnTo>
                    <a:pt x="1700" y="996"/>
                  </a:lnTo>
                  <a:lnTo>
                    <a:pt x="1700" y="996"/>
                  </a:lnTo>
                  <a:lnTo>
                    <a:pt x="1700" y="996"/>
                  </a:lnTo>
                  <a:lnTo>
                    <a:pt x="1700" y="996"/>
                  </a:lnTo>
                  <a:lnTo>
                    <a:pt x="1700" y="996"/>
                  </a:lnTo>
                  <a:lnTo>
                    <a:pt x="1700" y="996"/>
                  </a:lnTo>
                  <a:lnTo>
                    <a:pt x="1702" y="996"/>
                  </a:lnTo>
                  <a:lnTo>
                    <a:pt x="1702" y="993"/>
                  </a:lnTo>
                  <a:lnTo>
                    <a:pt x="1702" y="993"/>
                  </a:lnTo>
                  <a:lnTo>
                    <a:pt x="1702" y="993"/>
                  </a:lnTo>
                  <a:lnTo>
                    <a:pt x="1702" y="993"/>
                  </a:lnTo>
                  <a:lnTo>
                    <a:pt x="1702" y="993"/>
                  </a:lnTo>
                  <a:lnTo>
                    <a:pt x="1702" y="993"/>
                  </a:lnTo>
                  <a:lnTo>
                    <a:pt x="1702" y="993"/>
                  </a:lnTo>
                  <a:lnTo>
                    <a:pt x="1702" y="993"/>
                  </a:lnTo>
                  <a:lnTo>
                    <a:pt x="1702" y="993"/>
                  </a:lnTo>
                  <a:lnTo>
                    <a:pt x="1703" y="993"/>
                  </a:lnTo>
                  <a:lnTo>
                    <a:pt x="1703" y="993"/>
                  </a:lnTo>
                  <a:lnTo>
                    <a:pt x="1703" y="993"/>
                  </a:lnTo>
                  <a:lnTo>
                    <a:pt x="1703" y="993"/>
                  </a:lnTo>
                  <a:lnTo>
                    <a:pt x="1706" y="993"/>
                  </a:lnTo>
                  <a:lnTo>
                    <a:pt x="1706" y="992"/>
                  </a:lnTo>
                  <a:lnTo>
                    <a:pt x="1706" y="992"/>
                  </a:lnTo>
                  <a:lnTo>
                    <a:pt x="1706" y="992"/>
                  </a:lnTo>
                  <a:lnTo>
                    <a:pt x="1737" y="992"/>
                  </a:lnTo>
                  <a:lnTo>
                    <a:pt x="1737" y="992"/>
                  </a:lnTo>
                  <a:lnTo>
                    <a:pt x="1799" y="992"/>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800" y="987"/>
                  </a:lnTo>
                  <a:lnTo>
                    <a:pt x="1800" y="987"/>
                  </a:lnTo>
                  <a:lnTo>
                    <a:pt x="1800" y="987"/>
                  </a:lnTo>
                  <a:lnTo>
                    <a:pt x="1800" y="987"/>
                  </a:lnTo>
                  <a:lnTo>
                    <a:pt x="1800" y="987"/>
                  </a:lnTo>
                  <a:lnTo>
                    <a:pt x="1800" y="987"/>
                  </a:lnTo>
                  <a:lnTo>
                    <a:pt x="1800" y="987"/>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1" y="976"/>
                  </a:lnTo>
                  <a:lnTo>
                    <a:pt x="1801" y="976"/>
                  </a:lnTo>
                  <a:lnTo>
                    <a:pt x="1801" y="976"/>
                  </a:lnTo>
                  <a:lnTo>
                    <a:pt x="1801" y="976"/>
                  </a:lnTo>
                  <a:lnTo>
                    <a:pt x="1801" y="976"/>
                  </a:lnTo>
                  <a:lnTo>
                    <a:pt x="1801" y="976"/>
                  </a:lnTo>
                  <a:lnTo>
                    <a:pt x="1801" y="976"/>
                  </a:lnTo>
                  <a:lnTo>
                    <a:pt x="1801" y="976"/>
                  </a:lnTo>
                  <a:lnTo>
                    <a:pt x="1801" y="976"/>
                  </a:lnTo>
                  <a:lnTo>
                    <a:pt x="1801" y="975"/>
                  </a:lnTo>
                  <a:lnTo>
                    <a:pt x="1801" y="975"/>
                  </a:lnTo>
                  <a:lnTo>
                    <a:pt x="1801" y="975"/>
                  </a:lnTo>
                  <a:lnTo>
                    <a:pt x="1802" y="975"/>
                  </a:lnTo>
                  <a:lnTo>
                    <a:pt x="1802" y="975"/>
                  </a:lnTo>
                  <a:lnTo>
                    <a:pt x="1802" y="975"/>
                  </a:lnTo>
                  <a:lnTo>
                    <a:pt x="1802" y="975"/>
                  </a:lnTo>
                  <a:lnTo>
                    <a:pt x="1803" y="975"/>
                  </a:lnTo>
                  <a:lnTo>
                    <a:pt x="1803" y="975"/>
                  </a:lnTo>
                  <a:lnTo>
                    <a:pt x="1804" y="975"/>
                  </a:lnTo>
                  <a:lnTo>
                    <a:pt x="1804" y="975"/>
                  </a:lnTo>
                  <a:lnTo>
                    <a:pt x="1808" y="975"/>
                  </a:lnTo>
                  <a:lnTo>
                    <a:pt x="1808" y="975"/>
                  </a:lnTo>
                  <a:lnTo>
                    <a:pt x="1814" y="975"/>
                  </a:lnTo>
                  <a:lnTo>
                    <a:pt x="1814" y="974"/>
                  </a:lnTo>
                  <a:lnTo>
                    <a:pt x="1814" y="974"/>
                  </a:lnTo>
                  <a:lnTo>
                    <a:pt x="1814" y="970"/>
                  </a:lnTo>
                  <a:lnTo>
                    <a:pt x="1814" y="970"/>
                  </a:lnTo>
                  <a:lnTo>
                    <a:pt x="1814" y="970"/>
                  </a:lnTo>
                  <a:lnTo>
                    <a:pt x="1814" y="970"/>
                  </a:lnTo>
                  <a:lnTo>
                    <a:pt x="1814" y="970"/>
                  </a:lnTo>
                  <a:lnTo>
                    <a:pt x="1815" y="970"/>
                  </a:lnTo>
                  <a:lnTo>
                    <a:pt x="1815" y="968"/>
                  </a:lnTo>
                  <a:lnTo>
                    <a:pt x="1817" y="968"/>
                  </a:lnTo>
                  <a:lnTo>
                    <a:pt x="1817" y="966"/>
                  </a:lnTo>
                  <a:lnTo>
                    <a:pt x="1817" y="966"/>
                  </a:lnTo>
                  <a:lnTo>
                    <a:pt x="1817" y="966"/>
                  </a:lnTo>
                  <a:lnTo>
                    <a:pt x="1820" y="966"/>
                  </a:lnTo>
                  <a:lnTo>
                    <a:pt x="1820" y="966"/>
                  </a:lnTo>
                  <a:lnTo>
                    <a:pt x="1844" y="966"/>
                  </a:lnTo>
                  <a:lnTo>
                    <a:pt x="1844" y="964"/>
                  </a:lnTo>
                  <a:lnTo>
                    <a:pt x="1845" y="964"/>
                  </a:lnTo>
                  <a:lnTo>
                    <a:pt x="1845" y="963"/>
                  </a:lnTo>
                  <a:lnTo>
                    <a:pt x="1845" y="963"/>
                  </a:lnTo>
                  <a:lnTo>
                    <a:pt x="1845" y="963"/>
                  </a:lnTo>
                  <a:lnTo>
                    <a:pt x="1846" y="963"/>
                  </a:lnTo>
                  <a:lnTo>
                    <a:pt x="1846" y="963"/>
                  </a:lnTo>
                  <a:lnTo>
                    <a:pt x="1847" y="963"/>
                  </a:lnTo>
                  <a:lnTo>
                    <a:pt x="1847" y="963"/>
                  </a:lnTo>
                  <a:lnTo>
                    <a:pt x="1852" y="963"/>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58"/>
                  </a:lnTo>
                  <a:lnTo>
                    <a:pt x="1852" y="958"/>
                  </a:lnTo>
                  <a:lnTo>
                    <a:pt x="1852" y="958"/>
                  </a:lnTo>
                  <a:lnTo>
                    <a:pt x="1852" y="958"/>
                  </a:lnTo>
                  <a:lnTo>
                    <a:pt x="1852" y="958"/>
                  </a:lnTo>
                  <a:lnTo>
                    <a:pt x="1852" y="958"/>
                  </a:lnTo>
                  <a:lnTo>
                    <a:pt x="1852" y="958"/>
                  </a:lnTo>
                  <a:lnTo>
                    <a:pt x="1852" y="958"/>
                  </a:lnTo>
                  <a:lnTo>
                    <a:pt x="1852" y="956"/>
                  </a:lnTo>
                  <a:lnTo>
                    <a:pt x="1852" y="956"/>
                  </a:lnTo>
                  <a:lnTo>
                    <a:pt x="1852" y="954"/>
                  </a:lnTo>
                  <a:lnTo>
                    <a:pt x="1852" y="954"/>
                  </a:lnTo>
                  <a:lnTo>
                    <a:pt x="1852" y="954"/>
                  </a:lnTo>
                  <a:lnTo>
                    <a:pt x="1852" y="954"/>
                  </a:lnTo>
                  <a:lnTo>
                    <a:pt x="1852" y="954"/>
                  </a:lnTo>
                  <a:lnTo>
                    <a:pt x="1853" y="954"/>
                  </a:lnTo>
                  <a:lnTo>
                    <a:pt x="1853" y="954"/>
                  </a:lnTo>
                  <a:lnTo>
                    <a:pt x="1853" y="954"/>
                  </a:lnTo>
                  <a:lnTo>
                    <a:pt x="1853" y="952"/>
                  </a:lnTo>
                  <a:lnTo>
                    <a:pt x="1854" y="952"/>
                  </a:lnTo>
                  <a:lnTo>
                    <a:pt x="1854" y="952"/>
                  </a:lnTo>
                  <a:lnTo>
                    <a:pt x="1855" y="952"/>
                  </a:lnTo>
                  <a:lnTo>
                    <a:pt x="1855" y="952"/>
                  </a:lnTo>
                  <a:lnTo>
                    <a:pt x="1860" y="952"/>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1" y="948"/>
                  </a:lnTo>
                  <a:lnTo>
                    <a:pt x="1861" y="948"/>
                  </a:lnTo>
                  <a:lnTo>
                    <a:pt x="1863" y="948"/>
                  </a:lnTo>
                  <a:lnTo>
                    <a:pt x="1863" y="948"/>
                  </a:lnTo>
                  <a:lnTo>
                    <a:pt x="1868" y="948"/>
                  </a:lnTo>
                  <a:lnTo>
                    <a:pt x="1868" y="948"/>
                  </a:lnTo>
                  <a:lnTo>
                    <a:pt x="1870" y="948"/>
                  </a:lnTo>
                  <a:lnTo>
                    <a:pt x="1870" y="946"/>
                  </a:lnTo>
                  <a:lnTo>
                    <a:pt x="1870" y="946"/>
                  </a:lnTo>
                  <a:lnTo>
                    <a:pt x="1870" y="946"/>
                  </a:lnTo>
                  <a:lnTo>
                    <a:pt x="1870" y="946"/>
                  </a:lnTo>
                  <a:lnTo>
                    <a:pt x="1870" y="945"/>
                  </a:lnTo>
                  <a:lnTo>
                    <a:pt x="1870" y="945"/>
                  </a:lnTo>
                  <a:lnTo>
                    <a:pt x="1870" y="945"/>
                  </a:lnTo>
                  <a:lnTo>
                    <a:pt x="1870" y="945"/>
                  </a:lnTo>
                  <a:lnTo>
                    <a:pt x="1870" y="942"/>
                  </a:lnTo>
                  <a:lnTo>
                    <a:pt x="1870" y="942"/>
                  </a:lnTo>
                  <a:lnTo>
                    <a:pt x="1870" y="942"/>
                  </a:lnTo>
                  <a:lnTo>
                    <a:pt x="1870" y="942"/>
                  </a:lnTo>
                  <a:lnTo>
                    <a:pt x="1870" y="942"/>
                  </a:lnTo>
                  <a:lnTo>
                    <a:pt x="1870" y="942"/>
                  </a:lnTo>
                  <a:lnTo>
                    <a:pt x="1870" y="942"/>
                  </a:lnTo>
                  <a:lnTo>
                    <a:pt x="1871" y="942"/>
                  </a:lnTo>
                  <a:lnTo>
                    <a:pt x="1871" y="942"/>
                  </a:lnTo>
                  <a:lnTo>
                    <a:pt x="1871" y="942"/>
                  </a:lnTo>
                  <a:lnTo>
                    <a:pt x="1871" y="942"/>
                  </a:lnTo>
                  <a:lnTo>
                    <a:pt x="1872" y="942"/>
                  </a:lnTo>
                  <a:lnTo>
                    <a:pt x="1872" y="942"/>
                  </a:lnTo>
                  <a:lnTo>
                    <a:pt x="1873" y="942"/>
                  </a:lnTo>
                  <a:lnTo>
                    <a:pt x="1873" y="942"/>
                  </a:lnTo>
                  <a:lnTo>
                    <a:pt x="1874" y="942"/>
                  </a:lnTo>
                  <a:lnTo>
                    <a:pt x="1874" y="942"/>
                  </a:lnTo>
                  <a:lnTo>
                    <a:pt x="1876" y="942"/>
                  </a:lnTo>
                  <a:lnTo>
                    <a:pt x="1876"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1"/>
                  </a:lnTo>
                  <a:lnTo>
                    <a:pt x="1890" y="941"/>
                  </a:lnTo>
                  <a:lnTo>
                    <a:pt x="1890" y="941"/>
                  </a:lnTo>
                  <a:lnTo>
                    <a:pt x="1891" y="941"/>
                  </a:lnTo>
                  <a:lnTo>
                    <a:pt x="1891" y="939"/>
                  </a:lnTo>
                  <a:lnTo>
                    <a:pt x="1891" y="939"/>
                  </a:lnTo>
                  <a:lnTo>
                    <a:pt x="1891" y="939"/>
                  </a:lnTo>
                  <a:lnTo>
                    <a:pt x="1894" y="939"/>
                  </a:lnTo>
                  <a:lnTo>
                    <a:pt x="1894" y="939"/>
                  </a:lnTo>
                  <a:lnTo>
                    <a:pt x="1895" y="939"/>
                  </a:lnTo>
                  <a:lnTo>
                    <a:pt x="1895" y="939"/>
                  </a:lnTo>
                  <a:lnTo>
                    <a:pt x="1901" y="939"/>
                  </a:lnTo>
                  <a:lnTo>
                    <a:pt x="1901" y="938"/>
                  </a:lnTo>
                  <a:lnTo>
                    <a:pt x="1901" y="938"/>
                  </a:lnTo>
                  <a:lnTo>
                    <a:pt x="1901" y="938"/>
                  </a:lnTo>
                  <a:lnTo>
                    <a:pt x="1901" y="938"/>
                  </a:lnTo>
                  <a:lnTo>
                    <a:pt x="1901" y="938"/>
                  </a:lnTo>
                  <a:lnTo>
                    <a:pt x="1901" y="938"/>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2" y="937"/>
                  </a:lnTo>
                  <a:lnTo>
                    <a:pt x="1902" y="936"/>
                  </a:lnTo>
                  <a:lnTo>
                    <a:pt x="1903" y="936"/>
                  </a:lnTo>
                  <a:lnTo>
                    <a:pt x="1903" y="934"/>
                  </a:lnTo>
                  <a:lnTo>
                    <a:pt x="1903" y="934"/>
                  </a:lnTo>
                  <a:lnTo>
                    <a:pt x="1903" y="934"/>
                  </a:lnTo>
                  <a:lnTo>
                    <a:pt x="1903" y="934"/>
                  </a:lnTo>
                  <a:lnTo>
                    <a:pt x="1903" y="934"/>
                  </a:lnTo>
                  <a:lnTo>
                    <a:pt x="1903" y="934"/>
                  </a:lnTo>
                  <a:lnTo>
                    <a:pt x="1903" y="934"/>
                  </a:lnTo>
                  <a:lnTo>
                    <a:pt x="1904" y="934"/>
                  </a:lnTo>
                  <a:lnTo>
                    <a:pt x="1904" y="934"/>
                  </a:lnTo>
                  <a:lnTo>
                    <a:pt x="1904" y="934"/>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5" y="932"/>
                  </a:lnTo>
                  <a:lnTo>
                    <a:pt x="1905" y="932"/>
                  </a:lnTo>
                  <a:lnTo>
                    <a:pt x="1906" y="932"/>
                  </a:lnTo>
                  <a:lnTo>
                    <a:pt x="1906" y="932"/>
                  </a:lnTo>
                  <a:lnTo>
                    <a:pt x="1907" y="932"/>
                  </a:lnTo>
                  <a:lnTo>
                    <a:pt x="1907" y="932"/>
                  </a:lnTo>
                  <a:lnTo>
                    <a:pt x="1907" y="932"/>
                  </a:lnTo>
                  <a:lnTo>
                    <a:pt x="1907" y="932"/>
                  </a:lnTo>
                  <a:lnTo>
                    <a:pt x="1909" y="932"/>
                  </a:lnTo>
                  <a:lnTo>
                    <a:pt x="1909" y="932"/>
                  </a:lnTo>
                  <a:lnTo>
                    <a:pt x="1910" y="932"/>
                  </a:lnTo>
                  <a:lnTo>
                    <a:pt x="1910" y="932"/>
                  </a:lnTo>
                  <a:lnTo>
                    <a:pt x="1912" y="932"/>
                  </a:lnTo>
                  <a:lnTo>
                    <a:pt x="1912" y="932"/>
                  </a:lnTo>
                  <a:lnTo>
                    <a:pt x="1926" y="932"/>
                  </a:lnTo>
                  <a:lnTo>
                    <a:pt x="1926" y="929"/>
                  </a:lnTo>
                  <a:lnTo>
                    <a:pt x="1927" y="929"/>
                  </a:lnTo>
                  <a:lnTo>
                    <a:pt x="1927" y="929"/>
                  </a:lnTo>
                  <a:lnTo>
                    <a:pt x="1929" y="929"/>
                  </a:lnTo>
                  <a:lnTo>
                    <a:pt x="1929" y="929"/>
                  </a:lnTo>
                  <a:lnTo>
                    <a:pt x="1936" y="929"/>
                  </a:lnTo>
                  <a:lnTo>
                    <a:pt x="1936" y="929"/>
                  </a:lnTo>
                  <a:lnTo>
                    <a:pt x="1943" y="929"/>
                  </a:lnTo>
                  <a:lnTo>
                    <a:pt x="1943" y="925"/>
                  </a:lnTo>
                  <a:lnTo>
                    <a:pt x="1943" y="925"/>
                  </a:lnTo>
                  <a:lnTo>
                    <a:pt x="1943" y="925"/>
                  </a:lnTo>
                  <a:lnTo>
                    <a:pt x="1944" y="925"/>
                  </a:lnTo>
                  <a:lnTo>
                    <a:pt x="1944" y="924"/>
                  </a:lnTo>
                  <a:lnTo>
                    <a:pt x="1944" y="924"/>
                  </a:lnTo>
                  <a:lnTo>
                    <a:pt x="1944" y="924"/>
                  </a:lnTo>
                  <a:lnTo>
                    <a:pt x="1944" y="924"/>
                  </a:lnTo>
                  <a:lnTo>
                    <a:pt x="1944" y="921"/>
                  </a:lnTo>
                  <a:lnTo>
                    <a:pt x="1944" y="921"/>
                  </a:lnTo>
                  <a:lnTo>
                    <a:pt x="1944" y="921"/>
                  </a:lnTo>
                  <a:lnTo>
                    <a:pt x="1944" y="921"/>
                  </a:lnTo>
                  <a:lnTo>
                    <a:pt x="1944" y="921"/>
                  </a:lnTo>
                  <a:lnTo>
                    <a:pt x="1944" y="921"/>
                  </a:lnTo>
                  <a:lnTo>
                    <a:pt x="1944" y="921"/>
                  </a:lnTo>
                  <a:lnTo>
                    <a:pt x="1944" y="921"/>
                  </a:lnTo>
                  <a:lnTo>
                    <a:pt x="1944" y="920"/>
                  </a:lnTo>
                  <a:lnTo>
                    <a:pt x="1944" y="920"/>
                  </a:lnTo>
                  <a:lnTo>
                    <a:pt x="1944" y="920"/>
                  </a:lnTo>
                  <a:lnTo>
                    <a:pt x="1945" y="920"/>
                  </a:lnTo>
                  <a:lnTo>
                    <a:pt x="1945" y="920"/>
                  </a:lnTo>
                  <a:lnTo>
                    <a:pt x="1945" y="920"/>
                  </a:lnTo>
                  <a:lnTo>
                    <a:pt x="1945" y="920"/>
                  </a:lnTo>
                  <a:lnTo>
                    <a:pt x="1945" y="920"/>
                  </a:lnTo>
                  <a:lnTo>
                    <a:pt x="1945" y="920"/>
                  </a:lnTo>
                  <a:lnTo>
                    <a:pt x="1945" y="920"/>
                  </a:lnTo>
                  <a:lnTo>
                    <a:pt x="1945" y="920"/>
                  </a:lnTo>
                  <a:lnTo>
                    <a:pt x="1945" y="920"/>
                  </a:lnTo>
                  <a:lnTo>
                    <a:pt x="1945" y="919"/>
                  </a:lnTo>
                  <a:lnTo>
                    <a:pt x="1945" y="919"/>
                  </a:lnTo>
                  <a:lnTo>
                    <a:pt x="1945" y="919"/>
                  </a:lnTo>
                  <a:lnTo>
                    <a:pt x="1945" y="919"/>
                  </a:lnTo>
                  <a:lnTo>
                    <a:pt x="1945" y="919"/>
                  </a:lnTo>
                  <a:lnTo>
                    <a:pt x="1945" y="919"/>
                  </a:lnTo>
                  <a:lnTo>
                    <a:pt x="1945" y="916"/>
                  </a:lnTo>
                  <a:lnTo>
                    <a:pt x="1945" y="916"/>
                  </a:lnTo>
                  <a:lnTo>
                    <a:pt x="1945" y="916"/>
                  </a:lnTo>
                  <a:lnTo>
                    <a:pt x="1945" y="916"/>
                  </a:lnTo>
                  <a:lnTo>
                    <a:pt x="1945" y="916"/>
                  </a:lnTo>
                  <a:lnTo>
                    <a:pt x="1945" y="916"/>
                  </a:lnTo>
                  <a:lnTo>
                    <a:pt x="1945" y="916"/>
                  </a:lnTo>
                  <a:lnTo>
                    <a:pt x="1948" y="916"/>
                  </a:lnTo>
                  <a:lnTo>
                    <a:pt x="1948" y="916"/>
                  </a:lnTo>
                  <a:lnTo>
                    <a:pt x="1948" y="916"/>
                  </a:lnTo>
                  <a:lnTo>
                    <a:pt x="1948" y="916"/>
                  </a:lnTo>
                  <a:lnTo>
                    <a:pt x="1948" y="916"/>
                  </a:lnTo>
                  <a:lnTo>
                    <a:pt x="1948" y="916"/>
                  </a:lnTo>
                  <a:lnTo>
                    <a:pt x="1948" y="916"/>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51" y="915"/>
                  </a:lnTo>
                  <a:lnTo>
                    <a:pt x="1951" y="915"/>
                  </a:lnTo>
                  <a:lnTo>
                    <a:pt x="1951" y="915"/>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5" y="910"/>
                  </a:lnTo>
                  <a:lnTo>
                    <a:pt x="1955" y="910"/>
                  </a:lnTo>
                  <a:lnTo>
                    <a:pt x="1958" y="910"/>
                  </a:lnTo>
                  <a:lnTo>
                    <a:pt x="1958" y="910"/>
                  </a:lnTo>
                  <a:lnTo>
                    <a:pt x="1963" y="910"/>
                  </a:lnTo>
                  <a:lnTo>
                    <a:pt x="1963" y="910"/>
                  </a:lnTo>
                  <a:lnTo>
                    <a:pt x="1968" y="910"/>
                  </a:lnTo>
                  <a:lnTo>
                    <a:pt x="1968" y="910"/>
                  </a:lnTo>
                  <a:lnTo>
                    <a:pt x="2021" y="910"/>
                  </a:lnTo>
                  <a:lnTo>
                    <a:pt x="2021" y="910"/>
                  </a:lnTo>
                  <a:lnTo>
                    <a:pt x="2032" y="910"/>
                  </a:lnTo>
                  <a:lnTo>
                    <a:pt x="2032" y="910"/>
                  </a:lnTo>
                  <a:lnTo>
                    <a:pt x="2055" y="910"/>
                  </a:lnTo>
                  <a:lnTo>
                    <a:pt x="2055" y="908"/>
                  </a:lnTo>
                  <a:lnTo>
                    <a:pt x="2055" y="908"/>
                  </a:lnTo>
                  <a:lnTo>
                    <a:pt x="2055" y="908"/>
                  </a:lnTo>
                  <a:lnTo>
                    <a:pt x="2055" y="908"/>
                  </a:lnTo>
                  <a:lnTo>
                    <a:pt x="2055" y="908"/>
                  </a:lnTo>
                  <a:lnTo>
                    <a:pt x="2055" y="908"/>
                  </a:lnTo>
                  <a:lnTo>
                    <a:pt x="2055" y="908"/>
                  </a:lnTo>
                  <a:lnTo>
                    <a:pt x="2055" y="908"/>
                  </a:lnTo>
                  <a:lnTo>
                    <a:pt x="2055" y="907"/>
                  </a:lnTo>
                  <a:lnTo>
                    <a:pt x="2055" y="907"/>
                  </a:lnTo>
                  <a:lnTo>
                    <a:pt x="2055"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8" y="899"/>
                  </a:lnTo>
                  <a:lnTo>
                    <a:pt x="2058" y="898"/>
                  </a:lnTo>
                  <a:lnTo>
                    <a:pt x="2058" y="898"/>
                  </a:lnTo>
                  <a:lnTo>
                    <a:pt x="2058" y="898"/>
                  </a:lnTo>
                  <a:lnTo>
                    <a:pt x="2058" y="898"/>
                  </a:lnTo>
                  <a:lnTo>
                    <a:pt x="2058" y="898"/>
                  </a:lnTo>
                  <a:lnTo>
                    <a:pt x="2058" y="898"/>
                  </a:lnTo>
                  <a:lnTo>
                    <a:pt x="2058" y="896"/>
                  </a:lnTo>
                  <a:lnTo>
                    <a:pt x="2059" y="896"/>
                  </a:lnTo>
                  <a:lnTo>
                    <a:pt x="2059" y="894"/>
                  </a:lnTo>
                  <a:lnTo>
                    <a:pt x="2059" y="894"/>
                  </a:lnTo>
                  <a:lnTo>
                    <a:pt x="2059" y="894"/>
                  </a:lnTo>
                  <a:lnTo>
                    <a:pt x="2059" y="894"/>
                  </a:lnTo>
                  <a:lnTo>
                    <a:pt x="2059" y="893"/>
                  </a:lnTo>
                  <a:lnTo>
                    <a:pt x="2059" y="893"/>
                  </a:lnTo>
                  <a:lnTo>
                    <a:pt x="2059" y="893"/>
                  </a:lnTo>
                  <a:lnTo>
                    <a:pt x="2059" y="893"/>
                  </a:lnTo>
                  <a:lnTo>
                    <a:pt x="2059" y="892"/>
                  </a:lnTo>
                  <a:lnTo>
                    <a:pt x="2059" y="892"/>
                  </a:lnTo>
                  <a:lnTo>
                    <a:pt x="2059" y="892"/>
                  </a:lnTo>
                  <a:lnTo>
                    <a:pt x="2059" y="892"/>
                  </a:lnTo>
                  <a:lnTo>
                    <a:pt x="2059" y="892"/>
                  </a:lnTo>
                  <a:lnTo>
                    <a:pt x="2060" y="892"/>
                  </a:lnTo>
                  <a:lnTo>
                    <a:pt x="2060" y="892"/>
                  </a:lnTo>
                  <a:lnTo>
                    <a:pt x="2060" y="892"/>
                  </a:lnTo>
                  <a:lnTo>
                    <a:pt x="2060" y="892"/>
                  </a:lnTo>
                  <a:lnTo>
                    <a:pt x="2061" y="892"/>
                  </a:lnTo>
                  <a:lnTo>
                    <a:pt x="2061" y="892"/>
                  </a:lnTo>
                  <a:lnTo>
                    <a:pt x="2064" y="892"/>
                  </a:lnTo>
                  <a:lnTo>
                    <a:pt x="2064" y="892"/>
                  </a:lnTo>
                  <a:lnTo>
                    <a:pt x="2077" y="892"/>
                  </a:lnTo>
                  <a:lnTo>
                    <a:pt x="2077" y="891"/>
                  </a:lnTo>
                  <a:lnTo>
                    <a:pt x="2077" y="891"/>
                  </a:lnTo>
                  <a:lnTo>
                    <a:pt x="2077" y="891"/>
                  </a:lnTo>
                  <a:lnTo>
                    <a:pt x="2077" y="891"/>
                  </a:lnTo>
                  <a:lnTo>
                    <a:pt x="2077" y="891"/>
                  </a:lnTo>
                  <a:lnTo>
                    <a:pt x="2077" y="891"/>
                  </a:lnTo>
                  <a:lnTo>
                    <a:pt x="2077" y="889"/>
                  </a:lnTo>
                  <a:lnTo>
                    <a:pt x="2077" y="889"/>
                  </a:lnTo>
                  <a:lnTo>
                    <a:pt x="2077" y="889"/>
                  </a:lnTo>
                  <a:lnTo>
                    <a:pt x="2077" y="889"/>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8" y="887"/>
                  </a:lnTo>
                  <a:lnTo>
                    <a:pt x="2078" y="887"/>
                  </a:lnTo>
                  <a:lnTo>
                    <a:pt x="2078" y="887"/>
                  </a:lnTo>
                  <a:lnTo>
                    <a:pt x="2078" y="887"/>
                  </a:lnTo>
                  <a:lnTo>
                    <a:pt x="2078" y="887"/>
                  </a:lnTo>
                  <a:lnTo>
                    <a:pt x="2078" y="887"/>
                  </a:lnTo>
                  <a:lnTo>
                    <a:pt x="2078" y="887"/>
                  </a:lnTo>
                  <a:lnTo>
                    <a:pt x="2078" y="887"/>
                  </a:lnTo>
                  <a:lnTo>
                    <a:pt x="2079" y="887"/>
                  </a:lnTo>
                  <a:lnTo>
                    <a:pt x="2079" y="887"/>
                  </a:lnTo>
                  <a:lnTo>
                    <a:pt x="2080" y="887"/>
                  </a:lnTo>
                  <a:lnTo>
                    <a:pt x="2080" y="886"/>
                  </a:lnTo>
                  <a:lnTo>
                    <a:pt x="2080" y="886"/>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2" y="885"/>
                  </a:lnTo>
                  <a:lnTo>
                    <a:pt x="2082" y="885"/>
                  </a:lnTo>
                  <a:lnTo>
                    <a:pt x="2082" y="885"/>
                  </a:lnTo>
                  <a:lnTo>
                    <a:pt x="2082" y="885"/>
                  </a:lnTo>
                  <a:lnTo>
                    <a:pt x="2083" y="885"/>
                  </a:lnTo>
                  <a:lnTo>
                    <a:pt x="2083" y="885"/>
                  </a:lnTo>
                  <a:lnTo>
                    <a:pt x="2085" y="885"/>
                  </a:lnTo>
                  <a:lnTo>
                    <a:pt x="2085" y="884"/>
                  </a:lnTo>
                  <a:lnTo>
                    <a:pt x="2085" y="884"/>
                  </a:lnTo>
                  <a:lnTo>
                    <a:pt x="2085" y="884"/>
                  </a:lnTo>
                  <a:lnTo>
                    <a:pt x="2085" y="884"/>
                  </a:lnTo>
                  <a:lnTo>
                    <a:pt x="2085" y="884"/>
                  </a:lnTo>
                  <a:lnTo>
                    <a:pt x="2086" y="884"/>
                  </a:lnTo>
                  <a:lnTo>
                    <a:pt x="2086" y="884"/>
                  </a:lnTo>
                  <a:lnTo>
                    <a:pt x="2086" y="884"/>
                  </a:lnTo>
                  <a:lnTo>
                    <a:pt x="2086" y="884"/>
                  </a:lnTo>
                  <a:lnTo>
                    <a:pt x="2087" y="884"/>
                  </a:lnTo>
                  <a:lnTo>
                    <a:pt x="2087" y="884"/>
                  </a:lnTo>
                  <a:lnTo>
                    <a:pt x="2088" y="884"/>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9" y="883"/>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90" y="882"/>
                  </a:lnTo>
                  <a:lnTo>
                    <a:pt x="2090" y="882"/>
                  </a:lnTo>
                  <a:lnTo>
                    <a:pt x="2090" y="882"/>
                  </a:lnTo>
                  <a:lnTo>
                    <a:pt x="2090" y="882"/>
                  </a:lnTo>
                  <a:lnTo>
                    <a:pt x="2090" y="882"/>
                  </a:lnTo>
                  <a:lnTo>
                    <a:pt x="2090" y="882"/>
                  </a:lnTo>
                  <a:lnTo>
                    <a:pt x="2090" y="882"/>
                  </a:lnTo>
                  <a:lnTo>
                    <a:pt x="2090" y="882"/>
                  </a:lnTo>
                  <a:lnTo>
                    <a:pt x="2090" y="882"/>
                  </a:lnTo>
                  <a:lnTo>
                    <a:pt x="2090"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6" y="882"/>
                  </a:lnTo>
                  <a:lnTo>
                    <a:pt x="2136" y="882"/>
                  </a:lnTo>
                  <a:lnTo>
                    <a:pt x="2138" y="882"/>
                  </a:lnTo>
                  <a:lnTo>
                    <a:pt x="2138" y="881"/>
                  </a:lnTo>
                  <a:lnTo>
                    <a:pt x="2138" y="881"/>
                  </a:lnTo>
                  <a:lnTo>
                    <a:pt x="2138" y="881"/>
                  </a:lnTo>
                  <a:lnTo>
                    <a:pt x="2141" y="881"/>
                  </a:lnTo>
                  <a:lnTo>
                    <a:pt x="2141" y="881"/>
                  </a:lnTo>
                  <a:lnTo>
                    <a:pt x="2144" y="881"/>
                  </a:lnTo>
                  <a:lnTo>
                    <a:pt x="2144" y="880"/>
                  </a:lnTo>
                  <a:lnTo>
                    <a:pt x="2144" y="880"/>
                  </a:lnTo>
                  <a:lnTo>
                    <a:pt x="2144" y="880"/>
                  </a:lnTo>
                  <a:lnTo>
                    <a:pt x="2144" y="880"/>
                  </a:lnTo>
                  <a:lnTo>
                    <a:pt x="2144" y="880"/>
                  </a:lnTo>
                  <a:lnTo>
                    <a:pt x="2144" y="880"/>
                  </a:lnTo>
                  <a:lnTo>
                    <a:pt x="2144" y="878"/>
                  </a:lnTo>
                  <a:lnTo>
                    <a:pt x="2144" y="878"/>
                  </a:lnTo>
                  <a:lnTo>
                    <a:pt x="2144" y="878"/>
                  </a:lnTo>
                  <a:lnTo>
                    <a:pt x="2144" y="878"/>
                  </a:lnTo>
                  <a:lnTo>
                    <a:pt x="2144" y="878"/>
                  </a:lnTo>
                  <a:lnTo>
                    <a:pt x="2144" y="878"/>
                  </a:lnTo>
                  <a:lnTo>
                    <a:pt x="2144" y="878"/>
                  </a:lnTo>
                  <a:lnTo>
                    <a:pt x="2145" y="878"/>
                  </a:lnTo>
                  <a:lnTo>
                    <a:pt x="2145" y="878"/>
                  </a:lnTo>
                  <a:lnTo>
                    <a:pt x="2147" y="878"/>
                  </a:lnTo>
                  <a:lnTo>
                    <a:pt x="2147" y="878"/>
                  </a:lnTo>
                  <a:lnTo>
                    <a:pt x="2149" y="878"/>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51" y="877"/>
                  </a:lnTo>
                  <a:lnTo>
                    <a:pt x="2151" y="871"/>
                  </a:lnTo>
                  <a:lnTo>
                    <a:pt x="2151" y="871"/>
                  </a:lnTo>
                  <a:lnTo>
                    <a:pt x="2151" y="871"/>
                  </a:lnTo>
                  <a:lnTo>
                    <a:pt x="2151" y="871"/>
                  </a:lnTo>
                  <a:lnTo>
                    <a:pt x="2151" y="871"/>
                  </a:lnTo>
                  <a:lnTo>
                    <a:pt x="2151" y="871"/>
                  </a:lnTo>
                  <a:lnTo>
                    <a:pt x="2151" y="871"/>
                  </a:lnTo>
                  <a:lnTo>
                    <a:pt x="2151" y="871"/>
                  </a:lnTo>
                  <a:lnTo>
                    <a:pt x="2151" y="870"/>
                  </a:lnTo>
                  <a:lnTo>
                    <a:pt x="2151" y="870"/>
                  </a:lnTo>
                  <a:lnTo>
                    <a:pt x="2151" y="870"/>
                  </a:lnTo>
                  <a:lnTo>
                    <a:pt x="2151" y="870"/>
                  </a:lnTo>
                  <a:lnTo>
                    <a:pt x="2151" y="870"/>
                  </a:lnTo>
                  <a:lnTo>
                    <a:pt x="2151" y="870"/>
                  </a:lnTo>
                  <a:lnTo>
                    <a:pt x="2151" y="870"/>
                  </a:lnTo>
                  <a:lnTo>
                    <a:pt x="2151" y="870"/>
                  </a:lnTo>
                  <a:lnTo>
                    <a:pt x="2151" y="870"/>
                  </a:lnTo>
                  <a:lnTo>
                    <a:pt x="2152" y="870"/>
                  </a:lnTo>
                  <a:lnTo>
                    <a:pt x="2152" y="869"/>
                  </a:lnTo>
                  <a:lnTo>
                    <a:pt x="2152" y="869"/>
                  </a:lnTo>
                  <a:lnTo>
                    <a:pt x="2152" y="869"/>
                  </a:lnTo>
                  <a:lnTo>
                    <a:pt x="2152" y="869"/>
                  </a:lnTo>
                  <a:lnTo>
                    <a:pt x="2152" y="869"/>
                  </a:lnTo>
                  <a:lnTo>
                    <a:pt x="2152" y="869"/>
                  </a:lnTo>
                  <a:lnTo>
                    <a:pt x="2152" y="869"/>
                  </a:lnTo>
                  <a:lnTo>
                    <a:pt x="2152" y="869"/>
                  </a:lnTo>
                  <a:lnTo>
                    <a:pt x="2152" y="869"/>
                  </a:lnTo>
                  <a:lnTo>
                    <a:pt x="2153" y="869"/>
                  </a:lnTo>
                  <a:lnTo>
                    <a:pt x="2153" y="869"/>
                  </a:lnTo>
                  <a:lnTo>
                    <a:pt x="2153" y="869"/>
                  </a:lnTo>
                  <a:lnTo>
                    <a:pt x="2153"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7"/>
                  </a:lnTo>
                  <a:lnTo>
                    <a:pt x="2154" y="867"/>
                  </a:lnTo>
                  <a:lnTo>
                    <a:pt x="2154" y="867"/>
                  </a:lnTo>
                  <a:lnTo>
                    <a:pt x="2154" y="867"/>
                  </a:lnTo>
                  <a:lnTo>
                    <a:pt x="2154" y="867"/>
                  </a:lnTo>
                  <a:lnTo>
                    <a:pt x="2154" y="867"/>
                  </a:lnTo>
                  <a:lnTo>
                    <a:pt x="2154" y="867"/>
                  </a:lnTo>
                  <a:lnTo>
                    <a:pt x="2154" y="867"/>
                  </a:lnTo>
                  <a:lnTo>
                    <a:pt x="2154" y="867"/>
                  </a:lnTo>
                  <a:lnTo>
                    <a:pt x="2155" y="867"/>
                  </a:lnTo>
                  <a:lnTo>
                    <a:pt x="2155" y="863"/>
                  </a:lnTo>
                  <a:lnTo>
                    <a:pt x="2155" y="863"/>
                  </a:lnTo>
                  <a:lnTo>
                    <a:pt x="2155" y="863"/>
                  </a:lnTo>
                  <a:lnTo>
                    <a:pt x="2158" y="863"/>
                  </a:lnTo>
                  <a:lnTo>
                    <a:pt x="2158" y="863"/>
                  </a:lnTo>
                  <a:lnTo>
                    <a:pt x="2175" y="863"/>
                  </a:lnTo>
                  <a:lnTo>
                    <a:pt x="2175" y="862"/>
                  </a:lnTo>
                  <a:lnTo>
                    <a:pt x="2175" y="862"/>
                  </a:lnTo>
                  <a:lnTo>
                    <a:pt x="2175" y="862"/>
                  </a:lnTo>
                  <a:lnTo>
                    <a:pt x="2175" y="862"/>
                  </a:lnTo>
                  <a:lnTo>
                    <a:pt x="2175" y="862"/>
                  </a:lnTo>
                  <a:lnTo>
                    <a:pt x="2175" y="862"/>
                  </a:lnTo>
                  <a:lnTo>
                    <a:pt x="2175" y="862"/>
                  </a:lnTo>
                  <a:lnTo>
                    <a:pt x="2175" y="862"/>
                  </a:lnTo>
                  <a:lnTo>
                    <a:pt x="2175" y="862"/>
                  </a:lnTo>
                  <a:lnTo>
                    <a:pt x="2176" y="862"/>
                  </a:lnTo>
                  <a:lnTo>
                    <a:pt x="2176" y="862"/>
                  </a:lnTo>
                  <a:lnTo>
                    <a:pt x="2178" y="862"/>
                  </a:lnTo>
                  <a:lnTo>
                    <a:pt x="2178" y="861"/>
                  </a:lnTo>
                  <a:lnTo>
                    <a:pt x="2182" y="861"/>
                  </a:lnTo>
                  <a:lnTo>
                    <a:pt x="2182" y="856"/>
                  </a:lnTo>
                  <a:lnTo>
                    <a:pt x="2182" y="856"/>
                  </a:lnTo>
                  <a:lnTo>
                    <a:pt x="2182" y="856"/>
                  </a:lnTo>
                  <a:lnTo>
                    <a:pt x="2182" y="856"/>
                  </a:lnTo>
                  <a:lnTo>
                    <a:pt x="2182" y="856"/>
                  </a:lnTo>
                  <a:lnTo>
                    <a:pt x="2182" y="856"/>
                  </a:lnTo>
                  <a:lnTo>
                    <a:pt x="2182" y="856"/>
                  </a:lnTo>
                  <a:lnTo>
                    <a:pt x="2183" y="856"/>
                  </a:lnTo>
                  <a:lnTo>
                    <a:pt x="2183" y="854"/>
                  </a:lnTo>
                  <a:lnTo>
                    <a:pt x="2183" y="854"/>
                  </a:lnTo>
                  <a:lnTo>
                    <a:pt x="2183" y="854"/>
                  </a:lnTo>
                  <a:lnTo>
                    <a:pt x="2183" y="854"/>
                  </a:lnTo>
                  <a:lnTo>
                    <a:pt x="2183" y="854"/>
                  </a:lnTo>
                  <a:lnTo>
                    <a:pt x="2183" y="854"/>
                  </a:lnTo>
                  <a:lnTo>
                    <a:pt x="2183" y="854"/>
                  </a:lnTo>
                  <a:lnTo>
                    <a:pt x="2183" y="854"/>
                  </a:lnTo>
                  <a:lnTo>
                    <a:pt x="2183" y="854"/>
                  </a:lnTo>
                  <a:lnTo>
                    <a:pt x="2183" y="854"/>
                  </a:lnTo>
                  <a:lnTo>
                    <a:pt x="2183" y="851"/>
                  </a:lnTo>
                  <a:lnTo>
                    <a:pt x="2183" y="851"/>
                  </a:lnTo>
                  <a:lnTo>
                    <a:pt x="2183" y="851"/>
                  </a:lnTo>
                  <a:lnTo>
                    <a:pt x="2183" y="851"/>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5" y="849"/>
                  </a:lnTo>
                  <a:lnTo>
                    <a:pt x="2185" y="849"/>
                  </a:lnTo>
                  <a:lnTo>
                    <a:pt x="2185" y="849"/>
                  </a:lnTo>
                  <a:lnTo>
                    <a:pt x="2185" y="848"/>
                  </a:lnTo>
                  <a:lnTo>
                    <a:pt x="2185" y="848"/>
                  </a:lnTo>
                  <a:lnTo>
                    <a:pt x="2185" y="848"/>
                  </a:lnTo>
                  <a:lnTo>
                    <a:pt x="2185" y="848"/>
                  </a:lnTo>
                  <a:lnTo>
                    <a:pt x="2185" y="848"/>
                  </a:lnTo>
                  <a:lnTo>
                    <a:pt x="2185" y="848"/>
                  </a:lnTo>
                  <a:lnTo>
                    <a:pt x="2185" y="848"/>
                  </a:lnTo>
                  <a:lnTo>
                    <a:pt x="2185" y="848"/>
                  </a:lnTo>
                  <a:lnTo>
                    <a:pt x="2185" y="844"/>
                  </a:lnTo>
                  <a:lnTo>
                    <a:pt x="2185" y="844"/>
                  </a:lnTo>
                  <a:lnTo>
                    <a:pt x="2185" y="844"/>
                  </a:lnTo>
                  <a:lnTo>
                    <a:pt x="2186" y="844"/>
                  </a:lnTo>
                  <a:lnTo>
                    <a:pt x="2186" y="840"/>
                  </a:lnTo>
                  <a:lnTo>
                    <a:pt x="2186" y="840"/>
                  </a:lnTo>
                  <a:lnTo>
                    <a:pt x="2186" y="840"/>
                  </a:lnTo>
                  <a:lnTo>
                    <a:pt x="2186" y="840"/>
                  </a:lnTo>
                  <a:lnTo>
                    <a:pt x="2186" y="840"/>
                  </a:lnTo>
                  <a:lnTo>
                    <a:pt x="2186" y="840"/>
                  </a:lnTo>
                  <a:lnTo>
                    <a:pt x="2186" y="840"/>
                  </a:lnTo>
                  <a:lnTo>
                    <a:pt x="2186" y="840"/>
                  </a:lnTo>
                  <a:lnTo>
                    <a:pt x="2186" y="840"/>
                  </a:lnTo>
                  <a:lnTo>
                    <a:pt x="2187" y="840"/>
                  </a:lnTo>
                  <a:lnTo>
                    <a:pt x="2187" y="840"/>
                  </a:lnTo>
                  <a:lnTo>
                    <a:pt x="2187" y="840"/>
                  </a:lnTo>
                  <a:lnTo>
                    <a:pt x="2187" y="840"/>
                  </a:lnTo>
                  <a:lnTo>
                    <a:pt x="2187" y="840"/>
                  </a:lnTo>
                  <a:lnTo>
                    <a:pt x="2187" y="840"/>
                  </a:lnTo>
                  <a:lnTo>
                    <a:pt x="2187" y="840"/>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8" y="837"/>
                  </a:lnTo>
                  <a:lnTo>
                    <a:pt x="2188" y="837"/>
                  </a:lnTo>
                  <a:lnTo>
                    <a:pt x="2190" y="837"/>
                  </a:lnTo>
                  <a:lnTo>
                    <a:pt x="2190" y="837"/>
                  </a:lnTo>
                  <a:lnTo>
                    <a:pt x="2193" y="837"/>
                  </a:lnTo>
                  <a:lnTo>
                    <a:pt x="2193" y="837"/>
                  </a:lnTo>
                  <a:lnTo>
                    <a:pt x="2214" y="837"/>
                  </a:lnTo>
                  <a:lnTo>
                    <a:pt x="2214" y="837"/>
                  </a:lnTo>
                  <a:lnTo>
                    <a:pt x="2214" y="837"/>
                  </a:lnTo>
                  <a:lnTo>
                    <a:pt x="2214" y="837"/>
                  </a:lnTo>
                  <a:lnTo>
                    <a:pt x="2214" y="837"/>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4"/>
                  </a:lnTo>
                  <a:lnTo>
                    <a:pt x="2215" y="834"/>
                  </a:lnTo>
                  <a:lnTo>
                    <a:pt x="2215" y="833"/>
                  </a:lnTo>
                  <a:lnTo>
                    <a:pt x="2215" y="833"/>
                  </a:lnTo>
                  <a:lnTo>
                    <a:pt x="2215" y="833"/>
                  </a:lnTo>
                  <a:lnTo>
                    <a:pt x="2215" y="833"/>
                  </a:lnTo>
                  <a:lnTo>
                    <a:pt x="2215" y="833"/>
                  </a:lnTo>
                  <a:lnTo>
                    <a:pt x="2216" y="833"/>
                  </a:lnTo>
                  <a:lnTo>
                    <a:pt x="2216" y="833"/>
                  </a:lnTo>
                  <a:lnTo>
                    <a:pt x="2217" y="833"/>
                  </a:lnTo>
                  <a:lnTo>
                    <a:pt x="2217" y="833"/>
                  </a:lnTo>
                  <a:lnTo>
                    <a:pt x="2217" y="833"/>
                  </a:lnTo>
                  <a:lnTo>
                    <a:pt x="2217" y="831"/>
                  </a:lnTo>
                  <a:lnTo>
                    <a:pt x="2217" y="831"/>
                  </a:lnTo>
                  <a:lnTo>
                    <a:pt x="2217" y="829"/>
                  </a:lnTo>
                  <a:lnTo>
                    <a:pt x="2217" y="829"/>
                  </a:lnTo>
                  <a:lnTo>
                    <a:pt x="2217" y="829"/>
                  </a:lnTo>
                  <a:lnTo>
                    <a:pt x="2217" y="829"/>
                  </a:lnTo>
                  <a:lnTo>
                    <a:pt x="2217" y="828"/>
                  </a:lnTo>
                  <a:lnTo>
                    <a:pt x="2217" y="828"/>
                  </a:lnTo>
                  <a:lnTo>
                    <a:pt x="2217" y="828"/>
                  </a:lnTo>
                  <a:lnTo>
                    <a:pt x="2217" y="828"/>
                  </a:lnTo>
                  <a:lnTo>
                    <a:pt x="2217" y="828"/>
                  </a:lnTo>
                  <a:lnTo>
                    <a:pt x="2217" y="828"/>
                  </a:lnTo>
                  <a:lnTo>
                    <a:pt x="2217" y="827"/>
                  </a:lnTo>
                  <a:lnTo>
                    <a:pt x="2217" y="827"/>
                  </a:lnTo>
                  <a:lnTo>
                    <a:pt x="2217" y="827"/>
                  </a:lnTo>
                  <a:lnTo>
                    <a:pt x="2218" y="827"/>
                  </a:lnTo>
                  <a:lnTo>
                    <a:pt x="2218" y="827"/>
                  </a:lnTo>
                  <a:lnTo>
                    <a:pt x="2218" y="827"/>
                  </a:lnTo>
                  <a:lnTo>
                    <a:pt x="2218" y="825"/>
                  </a:lnTo>
                  <a:lnTo>
                    <a:pt x="2218" y="825"/>
                  </a:lnTo>
                  <a:lnTo>
                    <a:pt x="2218" y="823"/>
                  </a:lnTo>
                  <a:lnTo>
                    <a:pt x="2218" y="823"/>
                  </a:lnTo>
                  <a:lnTo>
                    <a:pt x="2218" y="823"/>
                  </a:lnTo>
                  <a:lnTo>
                    <a:pt x="2221" y="823"/>
                  </a:lnTo>
                  <a:lnTo>
                    <a:pt x="2221" y="821"/>
                  </a:lnTo>
                  <a:lnTo>
                    <a:pt x="2221" y="821"/>
                  </a:lnTo>
                  <a:lnTo>
                    <a:pt x="2221" y="821"/>
                  </a:lnTo>
                  <a:lnTo>
                    <a:pt x="2221" y="821"/>
                  </a:lnTo>
                  <a:lnTo>
                    <a:pt x="2221" y="821"/>
                  </a:lnTo>
                  <a:lnTo>
                    <a:pt x="2221" y="821"/>
                  </a:lnTo>
                  <a:lnTo>
                    <a:pt x="2221" y="821"/>
                  </a:lnTo>
                  <a:lnTo>
                    <a:pt x="2221" y="821"/>
                  </a:lnTo>
                  <a:lnTo>
                    <a:pt x="2221" y="820"/>
                  </a:lnTo>
                  <a:lnTo>
                    <a:pt x="2221" y="820"/>
                  </a:lnTo>
                  <a:lnTo>
                    <a:pt x="2221" y="820"/>
                  </a:lnTo>
                  <a:lnTo>
                    <a:pt x="2231" y="820"/>
                  </a:lnTo>
                  <a:lnTo>
                    <a:pt x="2231" y="818"/>
                  </a:lnTo>
                  <a:lnTo>
                    <a:pt x="2231" y="818"/>
                  </a:lnTo>
                  <a:lnTo>
                    <a:pt x="2231" y="818"/>
                  </a:lnTo>
                  <a:lnTo>
                    <a:pt x="2231" y="818"/>
                  </a:lnTo>
                  <a:lnTo>
                    <a:pt x="2231" y="818"/>
                  </a:lnTo>
                  <a:lnTo>
                    <a:pt x="2231" y="818"/>
                  </a:lnTo>
                  <a:lnTo>
                    <a:pt x="2231" y="818"/>
                  </a:lnTo>
                  <a:lnTo>
                    <a:pt x="2231" y="818"/>
                  </a:lnTo>
                  <a:lnTo>
                    <a:pt x="2231" y="818"/>
                  </a:lnTo>
                  <a:lnTo>
                    <a:pt x="2233" y="818"/>
                  </a:lnTo>
                  <a:lnTo>
                    <a:pt x="2233" y="818"/>
                  </a:lnTo>
                  <a:lnTo>
                    <a:pt x="2239" y="818"/>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40" y="814"/>
                  </a:lnTo>
                  <a:lnTo>
                    <a:pt x="2240" y="814"/>
                  </a:lnTo>
                  <a:lnTo>
                    <a:pt x="2240" y="814"/>
                  </a:lnTo>
                  <a:lnTo>
                    <a:pt x="2240" y="814"/>
                  </a:lnTo>
                  <a:lnTo>
                    <a:pt x="2240" y="814"/>
                  </a:lnTo>
                  <a:lnTo>
                    <a:pt x="2240" y="814"/>
                  </a:lnTo>
                  <a:lnTo>
                    <a:pt x="2241" y="814"/>
                  </a:lnTo>
                  <a:lnTo>
                    <a:pt x="2241" y="814"/>
                  </a:lnTo>
                  <a:lnTo>
                    <a:pt x="2241" y="814"/>
                  </a:lnTo>
                  <a:lnTo>
                    <a:pt x="2241" y="814"/>
                  </a:lnTo>
                  <a:lnTo>
                    <a:pt x="2243" y="814"/>
                  </a:lnTo>
                  <a:lnTo>
                    <a:pt x="2243" y="814"/>
                  </a:lnTo>
                  <a:lnTo>
                    <a:pt x="2249" y="814"/>
                  </a:lnTo>
                  <a:lnTo>
                    <a:pt x="2249" y="814"/>
                  </a:lnTo>
                  <a:lnTo>
                    <a:pt x="2265" y="814"/>
                  </a:lnTo>
                  <a:lnTo>
                    <a:pt x="2265" y="813"/>
                  </a:lnTo>
                  <a:lnTo>
                    <a:pt x="2266" y="813"/>
                  </a:lnTo>
                  <a:lnTo>
                    <a:pt x="2266" y="812"/>
                  </a:lnTo>
                  <a:lnTo>
                    <a:pt x="2266" y="812"/>
                  </a:lnTo>
                  <a:lnTo>
                    <a:pt x="2266" y="812"/>
                  </a:lnTo>
                  <a:lnTo>
                    <a:pt x="2266" y="812"/>
                  </a:lnTo>
                  <a:lnTo>
                    <a:pt x="2266" y="812"/>
                  </a:lnTo>
                  <a:lnTo>
                    <a:pt x="2266" y="812"/>
                  </a:lnTo>
                  <a:lnTo>
                    <a:pt x="2266" y="812"/>
                  </a:lnTo>
                  <a:lnTo>
                    <a:pt x="2266" y="812"/>
                  </a:lnTo>
                  <a:lnTo>
                    <a:pt x="2266" y="812"/>
                  </a:lnTo>
                  <a:lnTo>
                    <a:pt x="2267" y="812"/>
                  </a:lnTo>
                  <a:lnTo>
                    <a:pt x="2267" y="812"/>
                  </a:lnTo>
                  <a:lnTo>
                    <a:pt x="2267" y="812"/>
                  </a:lnTo>
                  <a:lnTo>
                    <a:pt x="2267" y="812"/>
                  </a:lnTo>
                  <a:lnTo>
                    <a:pt x="2269" y="812"/>
                  </a:lnTo>
                  <a:lnTo>
                    <a:pt x="2269" y="812"/>
                  </a:lnTo>
                  <a:lnTo>
                    <a:pt x="2273" y="812"/>
                  </a:lnTo>
                  <a:lnTo>
                    <a:pt x="2273" y="810"/>
                  </a:lnTo>
                  <a:lnTo>
                    <a:pt x="2273" y="810"/>
                  </a:lnTo>
                  <a:lnTo>
                    <a:pt x="2273" y="810"/>
                  </a:lnTo>
                  <a:lnTo>
                    <a:pt x="2273" y="810"/>
                  </a:lnTo>
                  <a:lnTo>
                    <a:pt x="2273" y="810"/>
                  </a:lnTo>
                  <a:lnTo>
                    <a:pt x="2273" y="810"/>
                  </a:lnTo>
                  <a:lnTo>
                    <a:pt x="2273" y="810"/>
                  </a:lnTo>
                  <a:lnTo>
                    <a:pt x="2273" y="810"/>
                  </a:lnTo>
                  <a:lnTo>
                    <a:pt x="2273" y="809"/>
                  </a:lnTo>
                  <a:lnTo>
                    <a:pt x="2275" y="809"/>
                  </a:lnTo>
                  <a:lnTo>
                    <a:pt x="2275" y="809"/>
                  </a:lnTo>
                  <a:lnTo>
                    <a:pt x="2277" y="809"/>
                  </a:lnTo>
                  <a:lnTo>
                    <a:pt x="2277" y="808"/>
                  </a:lnTo>
                  <a:lnTo>
                    <a:pt x="2277" y="808"/>
                  </a:lnTo>
                  <a:lnTo>
                    <a:pt x="2277" y="808"/>
                  </a:lnTo>
                  <a:lnTo>
                    <a:pt x="2277" y="808"/>
                  </a:lnTo>
                  <a:lnTo>
                    <a:pt x="2277" y="808"/>
                  </a:lnTo>
                  <a:lnTo>
                    <a:pt x="2278" y="808"/>
                  </a:lnTo>
                  <a:lnTo>
                    <a:pt x="2278" y="808"/>
                  </a:lnTo>
                  <a:lnTo>
                    <a:pt x="2278" y="808"/>
                  </a:lnTo>
                  <a:lnTo>
                    <a:pt x="2278" y="808"/>
                  </a:lnTo>
                  <a:lnTo>
                    <a:pt x="2279" y="808"/>
                  </a:lnTo>
                  <a:lnTo>
                    <a:pt x="2279" y="808"/>
                  </a:lnTo>
                  <a:lnTo>
                    <a:pt x="2279" y="808"/>
                  </a:lnTo>
                  <a:lnTo>
                    <a:pt x="2279" y="808"/>
                  </a:lnTo>
                  <a:lnTo>
                    <a:pt x="2280" y="808"/>
                  </a:lnTo>
                  <a:lnTo>
                    <a:pt x="2280" y="808"/>
                  </a:lnTo>
                  <a:lnTo>
                    <a:pt x="2282" y="808"/>
                  </a:lnTo>
                  <a:lnTo>
                    <a:pt x="2282" y="808"/>
                  </a:lnTo>
                  <a:lnTo>
                    <a:pt x="2283" y="808"/>
                  </a:lnTo>
                  <a:lnTo>
                    <a:pt x="2283" y="808"/>
                  </a:lnTo>
                  <a:lnTo>
                    <a:pt x="2285" y="808"/>
                  </a:lnTo>
                  <a:lnTo>
                    <a:pt x="2285" y="808"/>
                  </a:lnTo>
                  <a:lnTo>
                    <a:pt x="2288" y="808"/>
                  </a:lnTo>
                  <a:lnTo>
                    <a:pt x="2288" y="808"/>
                  </a:lnTo>
                  <a:lnTo>
                    <a:pt x="2292" y="808"/>
                  </a:lnTo>
                  <a:lnTo>
                    <a:pt x="2292" y="807"/>
                  </a:lnTo>
                  <a:lnTo>
                    <a:pt x="2293" y="807"/>
                  </a:lnTo>
                  <a:lnTo>
                    <a:pt x="2293" y="806"/>
                  </a:lnTo>
                  <a:lnTo>
                    <a:pt x="2294" y="806"/>
                  </a:lnTo>
                  <a:lnTo>
                    <a:pt x="2294" y="806"/>
                  </a:lnTo>
                  <a:lnTo>
                    <a:pt x="2298" y="806"/>
                  </a:lnTo>
                  <a:lnTo>
                    <a:pt x="2298" y="806"/>
                  </a:lnTo>
                  <a:lnTo>
                    <a:pt x="2298" y="806"/>
                  </a:lnTo>
                  <a:lnTo>
                    <a:pt x="2298" y="806"/>
                  </a:lnTo>
                  <a:lnTo>
                    <a:pt x="2298" y="806"/>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1"/>
                  </a:lnTo>
                  <a:lnTo>
                    <a:pt x="2299" y="801"/>
                  </a:lnTo>
                  <a:lnTo>
                    <a:pt x="2299" y="800"/>
                  </a:lnTo>
                  <a:lnTo>
                    <a:pt x="2308" y="800"/>
                  </a:lnTo>
                  <a:lnTo>
                    <a:pt x="2308" y="799"/>
                  </a:lnTo>
                  <a:lnTo>
                    <a:pt x="2311" y="799"/>
                  </a:lnTo>
                  <a:lnTo>
                    <a:pt x="2311" y="799"/>
                  </a:lnTo>
                  <a:lnTo>
                    <a:pt x="2350" y="799"/>
                  </a:lnTo>
                  <a:lnTo>
                    <a:pt x="2350" y="798"/>
                  </a:lnTo>
                  <a:lnTo>
                    <a:pt x="2350" y="798"/>
                  </a:lnTo>
                  <a:lnTo>
                    <a:pt x="2350" y="797"/>
                  </a:lnTo>
                  <a:lnTo>
                    <a:pt x="2351" y="797"/>
                  </a:lnTo>
                  <a:lnTo>
                    <a:pt x="2351" y="797"/>
                  </a:lnTo>
                  <a:lnTo>
                    <a:pt x="2365" y="797"/>
                  </a:lnTo>
                  <a:lnTo>
                    <a:pt x="2365" y="796"/>
                  </a:lnTo>
                  <a:lnTo>
                    <a:pt x="2365" y="796"/>
                  </a:lnTo>
                  <a:lnTo>
                    <a:pt x="2365" y="796"/>
                  </a:lnTo>
                  <a:lnTo>
                    <a:pt x="2365" y="796"/>
                  </a:lnTo>
                  <a:lnTo>
                    <a:pt x="2365" y="796"/>
                  </a:lnTo>
                  <a:lnTo>
                    <a:pt x="2365" y="796"/>
                  </a:lnTo>
                  <a:lnTo>
                    <a:pt x="2365" y="796"/>
                  </a:lnTo>
                  <a:lnTo>
                    <a:pt x="2366" y="796"/>
                  </a:lnTo>
                  <a:lnTo>
                    <a:pt x="2366" y="796"/>
                  </a:lnTo>
                  <a:lnTo>
                    <a:pt x="2367" y="796"/>
                  </a:lnTo>
                  <a:lnTo>
                    <a:pt x="2367" y="796"/>
                  </a:lnTo>
                  <a:lnTo>
                    <a:pt x="2369" y="796"/>
                  </a:lnTo>
                  <a:lnTo>
                    <a:pt x="2369" y="796"/>
                  </a:lnTo>
                  <a:lnTo>
                    <a:pt x="2371" y="796"/>
                  </a:lnTo>
                  <a:lnTo>
                    <a:pt x="2371" y="796"/>
                  </a:lnTo>
                  <a:lnTo>
                    <a:pt x="2382" y="796"/>
                  </a:lnTo>
                  <a:lnTo>
                    <a:pt x="2382"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11" y="796"/>
                  </a:lnTo>
                  <a:lnTo>
                    <a:pt x="2411" y="796"/>
                  </a:lnTo>
                  <a:lnTo>
                    <a:pt x="2413" y="796"/>
                  </a:lnTo>
                  <a:lnTo>
                    <a:pt x="2413" y="796"/>
                  </a:lnTo>
                  <a:lnTo>
                    <a:pt x="2417" y="796"/>
                  </a:lnTo>
                  <a:lnTo>
                    <a:pt x="2417" y="796"/>
                  </a:lnTo>
                  <a:lnTo>
                    <a:pt x="2422" y="796"/>
                  </a:lnTo>
                  <a:lnTo>
                    <a:pt x="2422" y="796"/>
                  </a:lnTo>
                  <a:lnTo>
                    <a:pt x="2428" y="796"/>
                  </a:lnTo>
                  <a:lnTo>
                    <a:pt x="2428" y="796"/>
                  </a:lnTo>
                  <a:lnTo>
                    <a:pt x="2439" y="796"/>
                  </a:lnTo>
                  <a:lnTo>
                    <a:pt x="2439" y="796"/>
                  </a:lnTo>
                  <a:lnTo>
                    <a:pt x="2451" y="796"/>
                  </a:lnTo>
                  <a:lnTo>
                    <a:pt x="2451" y="796"/>
                  </a:lnTo>
                  <a:lnTo>
                    <a:pt x="2451" y="796"/>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2" y="795"/>
                  </a:lnTo>
                  <a:lnTo>
                    <a:pt x="2452" y="795"/>
                  </a:lnTo>
                  <a:lnTo>
                    <a:pt x="2452" y="795"/>
                  </a:lnTo>
                  <a:lnTo>
                    <a:pt x="2452" y="795"/>
                  </a:lnTo>
                  <a:lnTo>
                    <a:pt x="2453" y="795"/>
                  </a:lnTo>
                  <a:lnTo>
                    <a:pt x="2453" y="795"/>
                  </a:lnTo>
                  <a:lnTo>
                    <a:pt x="2453" y="795"/>
                  </a:lnTo>
                  <a:lnTo>
                    <a:pt x="2453" y="795"/>
                  </a:lnTo>
                  <a:lnTo>
                    <a:pt x="2454" y="795"/>
                  </a:lnTo>
                  <a:lnTo>
                    <a:pt x="2454" y="795"/>
                  </a:lnTo>
                  <a:lnTo>
                    <a:pt x="2456" y="795"/>
                  </a:lnTo>
                  <a:lnTo>
                    <a:pt x="2456" y="795"/>
                  </a:lnTo>
                  <a:lnTo>
                    <a:pt x="2457" y="795"/>
                  </a:lnTo>
                  <a:lnTo>
                    <a:pt x="2457" y="795"/>
                  </a:lnTo>
                  <a:lnTo>
                    <a:pt x="2468" y="795"/>
                  </a:lnTo>
                  <a:lnTo>
                    <a:pt x="2468" y="793"/>
                  </a:lnTo>
                  <a:lnTo>
                    <a:pt x="2468" y="793"/>
                  </a:lnTo>
                  <a:lnTo>
                    <a:pt x="2468" y="793"/>
                  </a:lnTo>
                  <a:lnTo>
                    <a:pt x="2469" y="793"/>
                  </a:lnTo>
                  <a:lnTo>
                    <a:pt x="2469" y="793"/>
                  </a:lnTo>
                  <a:lnTo>
                    <a:pt x="2469" y="793"/>
                  </a:lnTo>
                  <a:lnTo>
                    <a:pt x="2469" y="793"/>
                  </a:lnTo>
                  <a:lnTo>
                    <a:pt x="2471" y="793"/>
                  </a:lnTo>
                  <a:lnTo>
                    <a:pt x="2471" y="789"/>
                  </a:lnTo>
                  <a:lnTo>
                    <a:pt x="2471" y="789"/>
                  </a:lnTo>
                  <a:lnTo>
                    <a:pt x="2471" y="789"/>
                  </a:lnTo>
                  <a:lnTo>
                    <a:pt x="2471" y="789"/>
                  </a:lnTo>
                  <a:lnTo>
                    <a:pt x="2471" y="788"/>
                  </a:lnTo>
                  <a:lnTo>
                    <a:pt x="2472" y="788"/>
                  </a:lnTo>
                  <a:lnTo>
                    <a:pt x="2472" y="788"/>
                  </a:lnTo>
                  <a:lnTo>
                    <a:pt x="2472" y="788"/>
                  </a:lnTo>
                  <a:lnTo>
                    <a:pt x="2472" y="788"/>
                  </a:lnTo>
                  <a:lnTo>
                    <a:pt x="2474" y="788"/>
                  </a:lnTo>
                  <a:lnTo>
                    <a:pt x="2474" y="788"/>
                  </a:lnTo>
                  <a:lnTo>
                    <a:pt x="2476" y="788"/>
                  </a:lnTo>
                  <a:lnTo>
                    <a:pt x="2476" y="788"/>
                  </a:lnTo>
                  <a:lnTo>
                    <a:pt x="2481" y="788"/>
                  </a:lnTo>
                  <a:lnTo>
                    <a:pt x="2481" y="788"/>
                  </a:lnTo>
                  <a:lnTo>
                    <a:pt x="2488" y="788"/>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9" y="784"/>
                  </a:lnTo>
                  <a:lnTo>
                    <a:pt x="2489" y="784"/>
                  </a:lnTo>
                  <a:lnTo>
                    <a:pt x="2490" y="784"/>
                  </a:lnTo>
                  <a:lnTo>
                    <a:pt x="2490" y="784"/>
                  </a:lnTo>
                  <a:lnTo>
                    <a:pt x="2492" y="784"/>
                  </a:lnTo>
                  <a:lnTo>
                    <a:pt x="2492" y="784"/>
                  </a:lnTo>
                  <a:lnTo>
                    <a:pt x="2493" y="784"/>
                  </a:lnTo>
                  <a:lnTo>
                    <a:pt x="2493" y="784"/>
                  </a:lnTo>
                  <a:lnTo>
                    <a:pt x="2495" y="784"/>
                  </a:lnTo>
                  <a:lnTo>
                    <a:pt x="2495" y="784"/>
                  </a:lnTo>
                  <a:lnTo>
                    <a:pt x="2496" y="784"/>
                  </a:lnTo>
                  <a:lnTo>
                    <a:pt x="2496" y="784"/>
                  </a:lnTo>
                  <a:lnTo>
                    <a:pt x="2499" y="784"/>
                  </a:lnTo>
                  <a:lnTo>
                    <a:pt x="2499" y="784"/>
                  </a:lnTo>
                  <a:lnTo>
                    <a:pt x="2503" y="784"/>
                  </a:lnTo>
                  <a:lnTo>
                    <a:pt x="2503" y="784"/>
                  </a:lnTo>
                  <a:lnTo>
                    <a:pt x="2514" y="784"/>
                  </a:lnTo>
                  <a:lnTo>
                    <a:pt x="2514" y="784"/>
                  </a:lnTo>
                  <a:lnTo>
                    <a:pt x="2524" y="784"/>
                  </a:lnTo>
                  <a:lnTo>
                    <a:pt x="2524" y="782"/>
                  </a:lnTo>
                  <a:lnTo>
                    <a:pt x="2526" y="782"/>
                  </a:lnTo>
                  <a:lnTo>
                    <a:pt x="2526" y="780"/>
                  </a:lnTo>
                  <a:lnTo>
                    <a:pt x="2526" y="780"/>
                  </a:lnTo>
                  <a:lnTo>
                    <a:pt x="2526" y="780"/>
                  </a:lnTo>
                  <a:lnTo>
                    <a:pt x="2526" y="780"/>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2"/>
                  </a:lnTo>
                  <a:lnTo>
                    <a:pt x="2526" y="772"/>
                  </a:lnTo>
                  <a:lnTo>
                    <a:pt x="2526" y="772"/>
                  </a:lnTo>
                  <a:lnTo>
                    <a:pt x="2526" y="772"/>
                  </a:lnTo>
                  <a:lnTo>
                    <a:pt x="2526" y="772"/>
                  </a:lnTo>
                  <a:lnTo>
                    <a:pt x="2526" y="772"/>
                  </a:lnTo>
                  <a:lnTo>
                    <a:pt x="2526" y="772"/>
                  </a:lnTo>
                  <a:lnTo>
                    <a:pt x="2526" y="772"/>
                  </a:lnTo>
                  <a:lnTo>
                    <a:pt x="2526" y="772"/>
                  </a:lnTo>
                  <a:lnTo>
                    <a:pt x="2527" y="772"/>
                  </a:lnTo>
                  <a:lnTo>
                    <a:pt x="2527" y="772"/>
                  </a:lnTo>
                  <a:lnTo>
                    <a:pt x="2531" y="772"/>
                  </a:lnTo>
                  <a:lnTo>
                    <a:pt x="2531" y="771"/>
                  </a:lnTo>
                  <a:lnTo>
                    <a:pt x="2531" y="771"/>
                  </a:lnTo>
                  <a:lnTo>
                    <a:pt x="2531" y="771"/>
                  </a:lnTo>
                  <a:lnTo>
                    <a:pt x="2531" y="771"/>
                  </a:lnTo>
                  <a:lnTo>
                    <a:pt x="2531" y="771"/>
                  </a:lnTo>
                  <a:lnTo>
                    <a:pt x="2531" y="771"/>
                  </a:lnTo>
                  <a:lnTo>
                    <a:pt x="2531" y="769"/>
                  </a:lnTo>
                  <a:lnTo>
                    <a:pt x="2531" y="769"/>
                  </a:lnTo>
                  <a:lnTo>
                    <a:pt x="2531" y="769"/>
                  </a:lnTo>
                  <a:lnTo>
                    <a:pt x="2531" y="769"/>
                  </a:lnTo>
                  <a:lnTo>
                    <a:pt x="2531" y="769"/>
                  </a:lnTo>
                  <a:lnTo>
                    <a:pt x="2531" y="769"/>
                  </a:lnTo>
                  <a:lnTo>
                    <a:pt x="2531" y="769"/>
                  </a:lnTo>
                  <a:lnTo>
                    <a:pt x="2531" y="769"/>
                  </a:lnTo>
                  <a:lnTo>
                    <a:pt x="2531" y="768"/>
                  </a:lnTo>
                  <a:lnTo>
                    <a:pt x="2531" y="768"/>
                  </a:lnTo>
                  <a:lnTo>
                    <a:pt x="2531" y="768"/>
                  </a:lnTo>
                  <a:lnTo>
                    <a:pt x="2531" y="768"/>
                  </a:lnTo>
                  <a:lnTo>
                    <a:pt x="2531" y="768"/>
                  </a:lnTo>
                  <a:lnTo>
                    <a:pt x="2531" y="768"/>
                  </a:lnTo>
                  <a:lnTo>
                    <a:pt x="2531" y="768"/>
                  </a:lnTo>
                  <a:lnTo>
                    <a:pt x="2531" y="768"/>
                  </a:lnTo>
                  <a:lnTo>
                    <a:pt x="2531" y="768"/>
                  </a:lnTo>
                  <a:lnTo>
                    <a:pt x="2532" y="768"/>
                  </a:lnTo>
                  <a:lnTo>
                    <a:pt x="2532" y="767"/>
                  </a:lnTo>
                  <a:lnTo>
                    <a:pt x="2532" y="767"/>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4" y="766"/>
                  </a:lnTo>
                  <a:lnTo>
                    <a:pt x="2534" y="766"/>
                  </a:lnTo>
                  <a:lnTo>
                    <a:pt x="2537" y="766"/>
                  </a:lnTo>
                  <a:lnTo>
                    <a:pt x="2537" y="766"/>
                  </a:lnTo>
                  <a:lnTo>
                    <a:pt x="2541" y="766"/>
                  </a:lnTo>
                  <a:lnTo>
                    <a:pt x="2541" y="766"/>
                  </a:lnTo>
                  <a:lnTo>
                    <a:pt x="2590" y="766"/>
                  </a:lnTo>
                  <a:lnTo>
                    <a:pt x="2590" y="766"/>
                  </a:lnTo>
                  <a:lnTo>
                    <a:pt x="2590" y="766"/>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1" y="765"/>
                  </a:lnTo>
                  <a:lnTo>
                    <a:pt x="2591" y="765"/>
                  </a:lnTo>
                  <a:lnTo>
                    <a:pt x="2591" y="765"/>
                  </a:lnTo>
                  <a:lnTo>
                    <a:pt x="2591" y="765"/>
                  </a:lnTo>
                  <a:lnTo>
                    <a:pt x="2591" y="765"/>
                  </a:lnTo>
                  <a:lnTo>
                    <a:pt x="2591" y="765"/>
                  </a:lnTo>
                  <a:lnTo>
                    <a:pt x="2591" y="765"/>
                  </a:lnTo>
                  <a:lnTo>
                    <a:pt x="2591" y="765"/>
                  </a:lnTo>
                  <a:lnTo>
                    <a:pt x="2592" y="765"/>
                  </a:lnTo>
                  <a:lnTo>
                    <a:pt x="2592" y="765"/>
                  </a:lnTo>
                  <a:lnTo>
                    <a:pt x="2593" y="765"/>
                  </a:lnTo>
                  <a:lnTo>
                    <a:pt x="2593" y="765"/>
                  </a:lnTo>
                  <a:lnTo>
                    <a:pt x="2596" y="765"/>
                  </a:lnTo>
                  <a:lnTo>
                    <a:pt x="2596" y="765"/>
                  </a:lnTo>
                  <a:lnTo>
                    <a:pt x="2599" y="765"/>
                  </a:lnTo>
                  <a:lnTo>
                    <a:pt x="2599" y="765"/>
                  </a:lnTo>
                  <a:lnTo>
                    <a:pt x="2604" y="765"/>
                  </a:lnTo>
                  <a:lnTo>
                    <a:pt x="2604" y="765"/>
                  </a:lnTo>
                  <a:lnTo>
                    <a:pt x="2604" y="765"/>
                  </a:lnTo>
                  <a:lnTo>
                    <a:pt x="2604" y="765"/>
                  </a:lnTo>
                  <a:lnTo>
                    <a:pt x="2605" y="765"/>
                  </a:lnTo>
                  <a:lnTo>
                    <a:pt x="2605" y="765"/>
                  </a:lnTo>
                  <a:lnTo>
                    <a:pt x="2605" y="765"/>
                  </a:lnTo>
                  <a:lnTo>
                    <a:pt x="2605" y="765"/>
                  </a:lnTo>
                  <a:lnTo>
                    <a:pt x="2605" y="765"/>
                  </a:lnTo>
                  <a:lnTo>
                    <a:pt x="2605" y="765"/>
                  </a:lnTo>
                  <a:lnTo>
                    <a:pt x="2607" y="765"/>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8" y="762"/>
                  </a:lnTo>
                  <a:lnTo>
                    <a:pt x="2608" y="761"/>
                  </a:lnTo>
                  <a:lnTo>
                    <a:pt x="2608" y="761"/>
                  </a:lnTo>
                  <a:lnTo>
                    <a:pt x="2608" y="761"/>
                  </a:lnTo>
                  <a:lnTo>
                    <a:pt x="2608" y="761"/>
                  </a:lnTo>
                  <a:lnTo>
                    <a:pt x="2608" y="761"/>
                  </a:lnTo>
                  <a:lnTo>
                    <a:pt x="2608" y="761"/>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9" y="760"/>
                  </a:lnTo>
                  <a:lnTo>
                    <a:pt x="2609" y="760"/>
                  </a:lnTo>
                  <a:lnTo>
                    <a:pt x="2612" y="760"/>
                  </a:lnTo>
                  <a:lnTo>
                    <a:pt x="2612" y="760"/>
                  </a:lnTo>
                  <a:lnTo>
                    <a:pt x="2612" y="760"/>
                  </a:lnTo>
                  <a:lnTo>
                    <a:pt x="2612" y="760"/>
                  </a:lnTo>
                  <a:lnTo>
                    <a:pt x="2613" y="760"/>
                  </a:lnTo>
                  <a:lnTo>
                    <a:pt x="2613" y="760"/>
                  </a:lnTo>
                  <a:lnTo>
                    <a:pt x="2630" y="760"/>
                  </a:lnTo>
                  <a:lnTo>
                    <a:pt x="2630" y="758"/>
                  </a:lnTo>
                  <a:lnTo>
                    <a:pt x="2630" y="758"/>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1" y="752"/>
                  </a:lnTo>
                  <a:lnTo>
                    <a:pt x="2631" y="752"/>
                  </a:lnTo>
                  <a:lnTo>
                    <a:pt x="2637" y="752"/>
                  </a:lnTo>
                  <a:lnTo>
                    <a:pt x="2637" y="751"/>
                  </a:lnTo>
                  <a:lnTo>
                    <a:pt x="2637" y="751"/>
                  </a:lnTo>
                  <a:lnTo>
                    <a:pt x="2637" y="751"/>
                  </a:lnTo>
                  <a:lnTo>
                    <a:pt x="2637" y="751"/>
                  </a:lnTo>
                  <a:lnTo>
                    <a:pt x="2637" y="751"/>
                  </a:lnTo>
                  <a:lnTo>
                    <a:pt x="2637" y="751"/>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8" y="750"/>
                  </a:lnTo>
                  <a:lnTo>
                    <a:pt x="2638" y="750"/>
                  </a:lnTo>
                  <a:lnTo>
                    <a:pt x="2638" y="750"/>
                  </a:lnTo>
                  <a:lnTo>
                    <a:pt x="2638" y="750"/>
                  </a:lnTo>
                  <a:lnTo>
                    <a:pt x="2638" y="750"/>
                  </a:lnTo>
                  <a:lnTo>
                    <a:pt x="2638" y="750"/>
                  </a:lnTo>
                  <a:lnTo>
                    <a:pt x="2638" y="750"/>
                  </a:lnTo>
                  <a:lnTo>
                    <a:pt x="2638" y="748"/>
                  </a:lnTo>
                  <a:lnTo>
                    <a:pt x="2638" y="748"/>
                  </a:lnTo>
                  <a:lnTo>
                    <a:pt x="2638" y="748"/>
                  </a:lnTo>
                  <a:lnTo>
                    <a:pt x="2638" y="748"/>
                  </a:lnTo>
                  <a:lnTo>
                    <a:pt x="2638" y="748"/>
                  </a:lnTo>
                  <a:lnTo>
                    <a:pt x="2639" y="748"/>
                  </a:lnTo>
                  <a:lnTo>
                    <a:pt x="2639" y="748"/>
                  </a:lnTo>
                  <a:lnTo>
                    <a:pt x="2639" y="748"/>
                  </a:lnTo>
                  <a:lnTo>
                    <a:pt x="2639" y="748"/>
                  </a:lnTo>
                  <a:lnTo>
                    <a:pt x="2645" y="748"/>
                  </a:lnTo>
                  <a:lnTo>
                    <a:pt x="2645" y="748"/>
                  </a:lnTo>
                  <a:lnTo>
                    <a:pt x="2645" y="748"/>
                  </a:lnTo>
                  <a:lnTo>
                    <a:pt x="2645" y="748"/>
                  </a:lnTo>
                  <a:lnTo>
                    <a:pt x="2645" y="748"/>
                  </a:lnTo>
                  <a:lnTo>
                    <a:pt x="2645" y="748"/>
                  </a:lnTo>
                  <a:lnTo>
                    <a:pt x="2645" y="748"/>
                  </a:lnTo>
                  <a:lnTo>
                    <a:pt x="2645" y="746"/>
                  </a:lnTo>
                  <a:lnTo>
                    <a:pt x="2645" y="746"/>
                  </a:lnTo>
                  <a:lnTo>
                    <a:pt x="2645" y="746"/>
                  </a:lnTo>
                  <a:lnTo>
                    <a:pt x="2645" y="746"/>
                  </a:lnTo>
                  <a:lnTo>
                    <a:pt x="2645" y="744"/>
                  </a:lnTo>
                  <a:lnTo>
                    <a:pt x="2645" y="744"/>
                  </a:lnTo>
                  <a:lnTo>
                    <a:pt x="2645" y="744"/>
                  </a:lnTo>
                  <a:lnTo>
                    <a:pt x="2645" y="744"/>
                  </a:lnTo>
                  <a:lnTo>
                    <a:pt x="2645" y="744"/>
                  </a:lnTo>
                  <a:lnTo>
                    <a:pt x="2645" y="744"/>
                  </a:lnTo>
                  <a:lnTo>
                    <a:pt x="2645" y="744"/>
                  </a:lnTo>
                  <a:lnTo>
                    <a:pt x="2645" y="744"/>
                  </a:lnTo>
                  <a:lnTo>
                    <a:pt x="2645" y="744"/>
                  </a:lnTo>
                  <a:lnTo>
                    <a:pt x="2646" y="744"/>
                  </a:lnTo>
                  <a:lnTo>
                    <a:pt x="2646" y="744"/>
                  </a:lnTo>
                  <a:lnTo>
                    <a:pt x="2647" y="744"/>
                  </a:lnTo>
                  <a:lnTo>
                    <a:pt x="2647" y="744"/>
                  </a:lnTo>
                  <a:lnTo>
                    <a:pt x="2647" y="744"/>
                  </a:lnTo>
                  <a:lnTo>
                    <a:pt x="2647" y="743"/>
                  </a:lnTo>
                  <a:lnTo>
                    <a:pt x="2648" y="743"/>
                  </a:lnTo>
                  <a:lnTo>
                    <a:pt x="2648" y="743"/>
                  </a:lnTo>
                  <a:lnTo>
                    <a:pt x="2649" y="743"/>
                  </a:lnTo>
                  <a:lnTo>
                    <a:pt x="2649" y="743"/>
                  </a:lnTo>
                  <a:lnTo>
                    <a:pt x="2651" y="743"/>
                  </a:lnTo>
                  <a:lnTo>
                    <a:pt x="2651" y="743"/>
                  </a:lnTo>
                  <a:lnTo>
                    <a:pt x="2651" y="743"/>
                  </a:lnTo>
                  <a:lnTo>
                    <a:pt x="2651" y="743"/>
                  </a:lnTo>
                  <a:lnTo>
                    <a:pt x="2651" y="743"/>
                  </a:lnTo>
                  <a:lnTo>
                    <a:pt x="2651" y="742"/>
                  </a:lnTo>
                  <a:lnTo>
                    <a:pt x="2651" y="742"/>
                  </a:lnTo>
                  <a:lnTo>
                    <a:pt x="2651" y="742"/>
                  </a:lnTo>
                  <a:lnTo>
                    <a:pt x="2651" y="742"/>
                  </a:lnTo>
                  <a:lnTo>
                    <a:pt x="2651" y="740"/>
                  </a:lnTo>
                  <a:lnTo>
                    <a:pt x="2651" y="740"/>
                  </a:lnTo>
                  <a:lnTo>
                    <a:pt x="2651" y="740"/>
                  </a:lnTo>
                  <a:lnTo>
                    <a:pt x="2651" y="740"/>
                  </a:lnTo>
                  <a:lnTo>
                    <a:pt x="2651" y="739"/>
                  </a:lnTo>
                  <a:lnTo>
                    <a:pt x="2653" y="739"/>
                  </a:lnTo>
                  <a:lnTo>
                    <a:pt x="2653" y="739"/>
                  </a:lnTo>
                  <a:lnTo>
                    <a:pt x="2657" y="739"/>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8" y="736"/>
                  </a:lnTo>
                  <a:lnTo>
                    <a:pt x="2658" y="736"/>
                  </a:lnTo>
                  <a:lnTo>
                    <a:pt x="2658" y="736"/>
                  </a:lnTo>
                  <a:lnTo>
                    <a:pt x="2658" y="734"/>
                  </a:lnTo>
                  <a:lnTo>
                    <a:pt x="2658" y="734"/>
                  </a:lnTo>
                  <a:lnTo>
                    <a:pt x="2658" y="734"/>
                  </a:lnTo>
                  <a:lnTo>
                    <a:pt x="2658" y="734"/>
                  </a:lnTo>
                  <a:lnTo>
                    <a:pt x="2658" y="734"/>
                  </a:lnTo>
                  <a:lnTo>
                    <a:pt x="2660" y="734"/>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1" y="730"/>
                  </a:lnTo>
                  <a:lnTo>
                    <a:pt x="2661" y="730"/>
                  </a:lnTo>
                  <a:lnTo>
                    <a:pt x="2661" y="730"/>
                  </a:lnTo>
                  <a:lnTo>
                    <a:pt x="2661" y="724"/>
                  </a:lnTo>
                  <a:lnTo>
                    <a:pt x="2661" y="724"/>
                  </a:lnTo>
                  <a:lnTo>
                    <a:pt x="2661" y="723"/>
                  </a:lnTo>
                  <a:lnTo>
                    <a:pt x="2661" y="723"/>
                  </a:lnTo>
                  <a:lnTo>
                    <a:pt x="2661" y="723"/>
                  </a:lnTo>
                  <a:lnTo>
                    <a:pt x="2662" y="723"/>
                  </a:lnTo>
                  <a:lnTo>
                    <a:pt x="2662" y="721"/>
                  </a:lnTo>
                  <a:lnTo>
                    <a:pt x="2662" y="721"/>
                  </a:lnTo>
                  <a:lnTo>
                    <a:pt x="2662" y="721"/>
                  </a:lnTo>
                  <a:lnTo>
                    <a:pt x="2663" y="721"/>
                  </a:lnTo>
                  <a:lnTo>
                    <a:pt x="2663" y="721"/>
                  </a:lnTo>
                  <a:lnTo>
                    <a:pt x="2665" y="721"/>
                  </a:lnTo>
                  <a:lnTo>
                    <a:pt x="2665" y="721"/>
                  </a:lnTo>
                  <a:lnTo>
                    <a:pt x="2681" y="721"/>
                  </a:lnTo>
                  <a:lnTo>
                    <a:pt x="2681" y="718"/>
                  </a:lnTo>
                  <a:lnTo>
                    <a:pt x="2682" y="718"/>
                  </a:lnTo>
                  <a:lnTo>
                    <a:pt x="2682" y="718"/>
                  </a:lnTo>
                  <a:lnTo>
                    <a:pt x="2683" y="718"/>
                  </a:lnTo>
                  <a:lnTo>
                    <a:pt x="2683" y="717"/>
                  </a:lnTo>
                  <a:lnTo>
                    <a:pt x="2683" y="717"/>
                  </a:lnTo>
                  <a:lnTo>
                    <a:pt x="2683" y="717"/>
                  </a:lnTo>
                  <a:lnTo>
                    <a:pt x="2683" y="717"/>
                  </a:lnTo>
                  <a:lnTo>
                    <a:pt x="2683" y="717"/>
                  </a:lnTo>
                  <a:lnTo>
                    <a:pt x="2683" y="717"/>
                  </a:lnTo>
                  <a:lnTo>
                    <a:pt x="2683" y="717"/>
                  </a:lnTo>
                  <a:lnTo>
                    <a:pt x="2683" y="717"/>
                  </a:lnTo>
                  <a:lnTo>
                    <a:pt x="2683" y="716"/>
                  </a:lnTo>
                  <a:lnTo>
                    <a:pt x="2683" y="716"/>
                  </a:lnTo>
                  <a:lnTo>
                    <a:pt x="2683" y="716"/>
                  </a:lnTo>
                  <a:lnTo>
                    <a:pt x="2684" y="716"/>
                  </a:lnTo>
                  <a:lnTo>
                    <a:pt x="2684" y="712"/>
                  </a:lnTo>
                  <a:lnTo>
                    <a:pt x="2684" y="712"/>
                  </a:lnTo>
                  <a:lnTo>
                    <a:pt x="2684" y="708"/>
                  </a:lnTo>
                  <a:lnTo>
                    <a:pt x="2684" y="708"/>
                  </a:lnTo>
                  <a:lnTo>
                    <a:pt x="2684" y="708"/>
                  </a:lnTo>
                  <a:lnTo>
                    <a:pt x="2687" y="708"/>
                  </a:lnTo>
                  <a:lnTo>
                    <a:pt x="2687" y="706"/>
                  </a:lnTo>
                  <a:lnTo>
                    <a:pt x="2687" y="706"/>
                  </a:lnTo>
                  <a:lnTo>
                    <a:pt x="2687" y="706"/>
                  </a:lnTo>
                  <a:lnTo>
                    <a:pt x="2687" y="706"/>
                  </a:lnTo>
                  <a:lnTo>
                    <a:pt x="2687" y="700"/>
                  </a:lnTo>
                  <a:lnTo>
                    <a:pt x="2687" y="700"/>
                  </a:lnTo>
                  <a:lnTo>
                    <a:pt x="2687" y="700"/>
                  </a:lnTo>
                  <a:lnTo>
                    <a:pt x="2687" y="700"/>
                  </a:lnTo>
                  <a:lnTo>
                    <a:pt x="2687" y="694"/>
                  </a:lnTo>
                  <a:lnTo>
                    <a:pt x="2687" y="694"/>
                  </a:lnTo>
                  <a:lnTo>
                    <a:pt x="2687" y="694"/>
                  </a:lnTo>
                  <a:lnTo>
                    <a:pt x="2687" y="694"/>
                  </a:lnTo>
                  <a:lnTo>
                    <a:pt x="2687" y="694"/>
                  </a:lnTo>
                  <a:lnTo>
                    <a:pt x="2687" y="694"/>
                  </a:lnTo>
                  <a:lnTo>
                    <a:pt x="2687" y="694"/>
                  </a:lnTo>
                  <a:lnTo>
                    <a:pt x="2688" y="694"/>
                  </a:lnTo>
                  <a:lnTo>
                    <a:pt x="2688" y="687"/>
                  </a:lnTo>
                  <a:lnTo>
                    <a:pt x="2688" y="687"/>
                  </a:lnTo>
                  <a:lnTo>
                    <a:pt x="2688" y="687"/>
                  </a:lnTo>
                  <a:lnTo>
                    <a:pt x="2688" y="687"/>
                  </a:lnTo>
                  <a:lnTo>
                    <a:pt x="2688" y="687"/>
                  </a:lnTo>
                  <a:lnTo>
                    <a:pt x="2688" y="687"/>
                  </a:lnTo>
                  <a:lnTo>
                    <a:pt x="2688" y="687"/>
                  </a:lnTo>
                  <a:lnTo>
                    <a:pt x="2688" y="687"/>
                  </a:lnTo>
                  <a:lnTo>
                    <a:pt x="2688" y="686"/>
                  </a:lnTo>
                  <a:lnTo>
                    <a:pt x="2688" y="686"/>
                  </a:lnTo>
                  <a:lnTo>
                    <a:pt x="2688" y="682"/>
                  </a:lnTo>
                  <a:lnTo>
                    <a:pt x="2688" y="682"/>
                  </a:lnTo>
                  <a:lnTo>
                    <a:pt x="2688" y="682"/>
                  </a:lnTo>
                  <a:lnTo>
                    <a:pt x="2689" y="682"/>
                  </a:lnTo>
                  <a:lnTo>
                    <a:pt x="2689" y="678"/>
                  </a:lnTo>
                  <a:lnTo>
                    <a:pt x="2690" y="678"/>
                  </a:lnTo>
                  <a:lnTo>
                    <a:pt x="2690" y="678"/>
                  </a:lnTo>
                  <a:lnTo>
                    <a:pt x="2690" y="678"/>
                  </a:lnTo>
                  <a:lnTo>
                    <a:pt x="2690" y="678"/>
                  </a:lnTo>
                  <a:lnTo>
                    <a:pt x="2690" y="678"/>
                  </a:lnTo>
                  <a:lnTo>
                    <a:pt x="2690" y="677"/>
                  </a:lnTo>
                  <a:lnTo>
                    <a:pt x="2690" y="677"/>
                  </a:lnTo>
                  <a:lnTo>
                    <a:pt x="2690" y="677"/>
                  </a:lnTo>
                  <a:lnTo>
                    <a:pt x="2690" y="677"/>
                  </a:lnTo>
                  <a:lnTo>
                    <a:pt x="2690" y="677"/>
                  </a:lnTo>
                  <a:lnTo>
                    <a:pt x="2690" y="677"/>
                  </a:lnTo>
                  <a:lnTo>
                    <a:pt x="2690" y="676"/>
                  </a:lnTo>
                  <a:lnTo>
                    <a:pt x="2690" y="676"/>
                  </a:lnTo>
                  <a:lnTo>
                    <a:pt x="2690"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4"/>
                  </a:lnTo>
                  <a:lnTo>
                    <a:pt x="2693" y="674"/>
                  </a:lnTo>
                  <a:lnTo>
                    <a:pt x="2693" y="674"/>
                  </a:lnTo>
                  <a:lnTo>
                    <a:pt x="2693" y="674"/>
                  </a:lnTo>
                  <a:lnTo>
                    <a:pt x="2693" y="674"/>
                  </a:lnTo>
                  <a:lnTo>
                    <a:pt x="2693" y="674"/>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4" y="671"/>
                  </a:lnTo>
                  <a:lnTo>
                    <a:pt x="2694" y="671"/>
                  </a:lnTo>
                  <a:lnTo>
                    <a:pt x="2697" y="671"/>
                  </a:lnTo>
                  <a:lnTo>
                    <a:pt x="2697" y="671"/>
                  </a:lnTo>
                  <a:lnTo>
                    <a:pt x="2702" y="671"/>
                  </a:lnTo>
                  <a:lnTo>
                    <a:pt x="2702" y="671"/>
                  </a:lnTo>
                  <a:lnTo>
                    <a:pt x="2702" y="671"/>
                  </a:lnTo>
                  <a:lnTo>
                    <a:pt x="2702" y="666"/>
                  </a:lnTo>
                  <a:lnTo>
                    <a:pt x="2707" y="666"/>
                  </a:lnTo>
                  <a:lnTo>
                    <a:pt x="2707" y="666"/>
                  </a:lnTo>
                  <a:lnTo>
                    <a:pt x="2712" y="666"/>
                  </a:lnTo>
                  <a:lnTo>
                    <a:pt x="2712" y="660"/>
                  </a:lnTo>
                  <a:lnTo>
                    <a:pt x="2712" y="660"/>
                  </a:lnTo>
                  <a:lnTo>
                    <a:pt x="2712" y="660"/>
                  </a:lnTo>
                  <a:lnTo>
                    <a:pt x="2713" y="660"/>
                  </a:lnTo>
                  <a:lnTo>
                    <a:pt x="2713" y="658"/>
                  </a:lnTo>
                  <a:lnTo>
                    <a:pt x="2713" y="658"/>
                  </a:lnTo>
                  <a:lnTo>
                    <a:pt x="2713" y="658"/>
                  </a:lnTo>
                  <a:lnTo>
                    <a:pt x="2713" y="658"/>
                  </a:lnTo>
                  <a:lnTo>
                    <a:pt x="2713" y="658"/>
                  </a:lnTo>
                  <a:lnTo>
                    <a:pt x="2713" y="658"/>
                  </a:lnTo>
                  <a:lnTo>
                    <a:pt x="2713" y="658"/>
                  </a:lnTo>
                  <a:lnTo>
                    <a:pt x="2713" y="658"/>
                  </a:lnTo>
                  <a:lnTo>
                    <a:pt x="2713" y="658"/>
                  </a:lnTo>
                  <a:lnTo>
                    <a:pt x="2714" y="658"/>
                  </a:lnTo>
                  <a:lnTo>
                    <a:pt x="2714" y="658"/>
                  </a:lnTo>
                  <a:lnTo>
                    <a:pt x="2716" y="658"/>
                  </a:lnTo>
                  <a:lnTo>
                    <a:pt x="2716" y="658"/>
                  </a:lnTo>
                  <a:lnTo>
                    <a:pt x="2735" y="658"/>
                  </a:lnTo>
                  <a:lnTo>
                    <a:pt x="2735" y="658"/>
                  </a:lnTo>
                  <a:lnTo>
                    <a:pt x="2735" y="658"/>
                  </a:lnTo>
                  <a:lnTo>
                    <a:pt x="2735" y="657"/>
                  </a:lnTo>
                  <a:lnTo>
                    <a:pt x="2735" y="657"/>
                  </a:lnTo>
                  <a:lnTo>
                    <a:pt x="2735" y="657"/>
                  </a:lnTo>
                  <a:lnTo>
                    <a:pt x="2735" y="657"/>
                  </a:lnTo>
                  <a:lnTo>
                    <a:pt x="2735" y="657"/>
                  </a:lnTo>
                  <a:lnTo>
                    <a:pt x="2735" y="657"/>
                  </a:lnTo>
                  <a:lnTo>
                    <a:pt x="2735" y="657"/>
                  </a:lnTo>
                  <a:lnTo>
                    <a:pt x="2735" y="657"/>
                  </a:lnTo>
                  <a:lnTo>
                    <a:pt x="2735" y="655"/>
                  </a:lnTo>
                  <a:lnTo>
                    <a:pt x="2735" y="655"/>
                  </a:lnTo>
                  <a:lnTo>
                    <a:pt x="2735" y="655"/>
                  </a:lnTo>
                  <a:lnTo>
                    <a:pt x="2735" y="655"/>
                  </a:lnTo>
                  <a:lnTo>
                    <a:pt x="2735" y="655"/>
                  </a:lnTo>
                  <a:lnTo>
                    <a:pt x="2735" y="655"/>
                  </a:lnTo>
                  <a:lnTo>
                    <a:pt x="2735" y="655"/>
                  </a:lnTo>
                  <a:lnTo>
                    <a:pt x="2735" y="655"/>
                  </a:lnTo>
                  <a:lnTo>
                    <a:pt x="2735" y="654"/>
                  </a:lnTo>
                  <a:lnTo>
                    <a:pt x="2735" y="654"/>
                  </a:lnTo>
                  <a:lnTo>
                    <a:pt x="2735" y="654"/>
                  </a:lnTo>
                  <a:lnTo>
                    <a:pt x="2735" y="654"/>
                  </a:lnTo>
                  <a:lnTo>
                    <a:pt x="2735" y="654"/>
                  </a:lnTo>
                  <a:lnTo>
                    <a:pt x="2735" y="654"/>
                  </a:lnTo>
                  <a:lnTo>
                    <a:pt x="2735" y="654"/>
                  </a:lnTo>
                  <a:lnTo>
                    <a:pt x="2735" y="654"/>
                  </a:lnTo>
                  <a:lnTo>
                    <a:pt x="2735" y="654"/>
                  </a:lnTo>
                  <a:lnTo>
                    <a:pt x="2736" y="654"/>
                  </a:lnTo>
                  <a:lnTo>
                    <a:pt x="2736" y="654"/>
                  </a:lnTo>
                  <a:lnTo>
                    <a:pt x="2748" y="654"/>
                  </a:lnTo>
                  <a:lnTo>
                    <a:pt x="2748" y="653"/>
                  </a:lnTo>
                  <a:lnTo>
                    <a:pt x="2752" y="653"/>
                  </a:lnTo>
                  <a:lnTo>
                    <a:pt x="2752" y="653"/>
                  </a:lnTo>
                  <a:lnTo>
                    <a:pt x="2775" y="653"/>
                  </a:lnTo>
                  <a:lnTo>
                    <a:pt x="2775" y="652"/>
                  </a:lnTo>
                  <a:lnTo>
                    <a:pt x="2775" y="652"/>
                  </a:lnTo>
                  <a:lnTo>
                    <a:pt x="2775" y="652"/>
                  </a:lnTo>
                  <a:lnTo>
                    <a:pt x="2775" y="652"/>
                  </a:lnTo>
                  <a:lnTo>
                    <a:pt x="2775" y="652"/>
                  </a:lnTo>
                  <a:lnTo>
                    <a:pt x="2775" y="652"/>
                  </a:lnTo>
                  <a:lnTo>
                    <a:pt x="2775" y="651"/>
                  </a:lnTo>
                  <a:lnTo>
                    <a:pt x="2782" y="651"/>
                  </a:lnTo>
                  <a:lnTo>
                    <a:pt x="2782" y="649"/>
                  </a:lnTo>
                  <a:lnTo>
                    <a:pt x="2782" y="649"/>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3" y="647"/>
                  </a:lnTo>
                  <a:lnTo>
                    <a:pt x="2783" y="647"/>
                  </a:lnTo>
                  <a:lnTo>
                    <a:pt x="2783" y="647"/>
                  </a:lnTo>
                  <a:lnTo>
                    <a:pt x="2783" y="647"/>
                  </a:lnTo>
                  <a:lnTo>
                    <a:pt x="2783" y="647"/>
                  </a:lnTo>
                  <a:lnTo>
                    <a:pt x="2783" y="647"/>
                  </a:lnTo>
                  <a:lnTo>
                    <a:pt x="2783" y="647"/>
                  </a:lnTo>
                  <a:lnTo>
                    <a:pt x="2783" y="647"/>
                  </a:lnTo>
                  <a:lnTo>
                    <a:pt x="2783" y="647"/>
                  </a:lnTo>
                  <a:lnTo>
                    <a:pt x="2783" y="643"/>
                  </a:lnTo>
                  <a:lnTo>
                    <a:pt x="2791" y="643"/>
                  </a:lnTo>
                  <a:lnTo>
                    <a:pt x="2791" y="642"/>
                  </a:lnTo>
                  <a:lnTo>
                    <a:pt x="2792" y="642"/>
                  </a:lnTo>
                  <a:lnTo>
                    <a:pt x="2792" y="638"/>
                  </a:lnTo>
                  <a:lnTo>
                    <a:pt x="2794" y="638"/>
                  </a:lnTo>
                  <a:lnTo>
                    <a:pt x="2794" y="637"/>
                  </a:lnTo>
                  <a:lnTo>
                    <a:pt x="2794" y="637"/>
                  </a:lnTo>
                  <a:lnTo>
                    <a:pt x="2794" y="637"/>
                  </a:lnTo>
                  <a:lnTo>
                    <a:pt x="2794" y="637"/>
                  </a:lnTo>
                  <a:lnTo>
                    <a:pt x="2794" y="637"/>
                  </a:lnTo>
                  <a:lnTo>
                    <a:pt x="2794" y="637"/>
                  </a:lnTo>
                  <a:lnTo>
                    <a:pt x="2794" y="633"/>
                  </a:lnTo>
                  <a:lnTo>
                    <a:pt x="2794" y="633"/>
                  </a:lnTo>
                  <a:lnTo>
                    <a:pt x="2794" y="633"/>
                  </a:lnTo>
                  <a:lnTo>
                    <a:pt x="2794" y="633"/>
                  </a:lnTo>
                  <a:lnTo>
                    <a:pt x="2794" y="633"/>
                  </a:lnTo>
                  <a:lnTo>
                    <a:pt x="2794" y="633"/>
                  </a:lnTo>
                  <a:lnTo>
                    <a:pt x="2794" y="633"/>
                  </a:lnTo>
                  <a:lnTo>
                    <a:pt x="2794" y="633"/>
                  </a:lnTo>
                  <a:lnTo>
                    <a:pt x="2794" y="632"/>
                  </a:lnTo>
                  <a:lnTo>
                    <a:pt x="2794" y="632"/>
                  </a:lnTo>
                  <a:lnTo>
                    <a:pt x="2794" y="632"/>
                  </a:lnTo>
                  <a:lnTo>
                    <a:pt x="2794" y="632"/>
                  </a:lnTo>
                  <a:lnTo>
                    <a:pt x="2794" y="631"/>
                  </a:lnTo>
                  <a:lnTo>
                    <a:pt x="2794" y="631"/>
                  </a:lnTo>
                  <a:lnTo>
                    <a:pt x="2794" y="631"/>
                  </a:lnTo>
                  <a:lnTo>
                    <a:pt x="2795" y="631"/>
                  </a:lnTo>
                  <a:lnTo>
                    <a:pt x="2795" y="628"/>
                  </a:lnTo>
                  <a:lnTo>
                    <a:pt x="2798" y="628"/>
                  </a:lnTo>
                  <a:lnTo>
                    <a:pt x="2798" y="626"/>
                  </a:lnTo>
                  <a:lnTo>
                    <a:pt x="2799" y="626"/>
                  </a:lnTo>
                  <a:lnTo>
                    <a:pt x="2799" y="626"/>
                  </a:lnTo>
                  <a:lnTo>
                    <a:pt x="2837" y="626"/>
                  </a:lnTo>
                  <a:lnTo>
                    <a:pt x="2837" y="625"/>
                  </a:lnTo>
                  <a:lnTo>
                    <a:pt x="2837" y="625"/>
                  </a:lnTo>
                  <a:lnTo>
                    <a:pt x="2837" y="623"/>
                  </a:lnTo>
                  <a:lnTo>
                    <a:pt x="2837" y="623"/>
                  </a:lnTo>
                  <a:lnTo>
                    <a:pt x="2837" y="623"/>
                  </a:lnTo>
                  <a:lnTo>
                    <a:pt x="2840" y="623"/>
                  </a:lnTo>
                  <a:lnTo>
                    <a:pt x="2840" y="619"/>
                  </a:lnTo>
                  <a:lnTo>
                    <a:pt x="2842" y="619"/>
                  </a:lnTo>
                  <a:lnTo>
                    <a:pt x="2842" y="619"/>
                  </a:lnTo>
                  <a:lnTo>
                    <a:pt x="2842" y="619"/>
                  </a:lnTo>
                  <a:lnTo>
                    <a:pt x="2842" y="619"/>
                  </a:lnTo>
                  <a:lnTo>
                    <a:pt x="2842" y="619"/>
                  </a:lnTo>
                  <a:lnTo>
                    <a:pt x="2842" y="615"/>
                  </a:lnTo>
                  <a:lnTo>
                    <a:pt x="2843" y="615"/>
                  </a:lnTo>
                  <a:lnTo>
                    <a:pt x="2843" y="615"/>
                  </a:lnTo>
                  <a:lnTo>
                    <a:pt x="2844" y="615"/>
                  </a:lnTo>
                  <a:lnTo>
                    <a:pt x="2844" y="615"/>
                  </a:lnTo>
                  <a:lnTo>
                    <a:pt x="2848" y="615"/>
                  </a:lnTo>
                  <a:lnTo>
                    <a:pt x="2848" y="615"/>
                  </a:lnTo>
                  <a:lnTo>
                    <a:pt x="2853" y="615"/>
                  </a:lnTo>
                  <a:lnTo>
                    <a:pt x="2853" y="612"/>
                  </a:lnTo>
                  <a:lnTo>
                    <a:pt x="2855" y="612"/>
                  </a:lnTo>
                  <a:lnTo>
                    <a:pt x="2855" y="611"/>
                  </a:lnTo>
                  <a:lnTo>
                    <a:pt x="2856" y="611"/>
                  </a:lnTo>
                  <a:lnTo>
                    <a:pt x="2856" y="611"/>
                  </a:lnTo>
                  <a:lnTo>
                    <a:pt x="2866" y="611"/>
                  </a:lnTo>
                  <a:lnTo>
                    <a:pt x="2866" y="611"/>
                  </a:lnTo>
                  <a:lnTo>
                    <a:pt x="2891" y="611"/>
                  </a:lnTo>
                  <a:lnTo>
                    <a:pt x="2891" y="610"/>
                  </a:lnTo>
                  <a:lnTo>
                    <a:pt x="2895" y="610"/>
                  </a:lnTo>
                  <a:lnTo>
                    <a:pt x="2895" y="599"/>
                  </a:lnTo>
                  <a:lnTo>
                    <a:pt x="2896" y="599"/>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8" y="598"/>
                  </a:lnTo>
                  <a:lnTo>
                    <a:pt x="2898" y="596"/>
                  </a:lnTo>
                  <a:lnTo>
                    <a:pt x="2898" y="596"/>
                  </a:lnTo>
                  <a:lnTo>
                    <a:pt x="2898" y="596"/>
                  </a:lnTo>
                  <a:lnTo>
                    <a:pt x="2898" y="596"/>
                  </a:lnTo>
                  <a:lnTo>
                    <a:pt x="2898" y="593"/>
                  </a:lnTo>
                  <a:lnTo>
                    <a:pt x="2898" y="593"/>
                  </a:lnTo>
                  <a:lnTo>
                    <a:pt x="2898" y="593"/>
                  </a:lnTo>
                  <a:lnTo>
                    <a:pt x="2898" y="593"/>
                  </a:lnTo>
                  <a:lnTo>
                    <a:pt x="2898" y="593"/>
                  </a:lnTo>
                  <a:lnTo>
                    <a:pt x="2898" y="593"/>
                  </a:lnTo>
                  <a:lnTo>
                    <a:pt x="2898" y="593"/>
                  </a:lnTo>
                  <a:lnTo>
                    <a:pt x="2898" y="593"/>
                  </a:lnTo>
                  <a:lnTo>
                    <a:pt x="2898" y="593"/>
                  </a:lnTo>
                  <a:lnTo>
                    <a:pt x="2899" y="593"/>
                  </a:lnTo>
                  <a:lnTo>
                    <a:pt x="2899" y="593"/>
                  </a:lnTo>
                  <a:lnTo>
                    <a:pt x="2900" y="593"/>
                  </a:lnTo>
                  <a:lnTo>
                    <a:pt x="2900" y="593"/>
                  </a:lnTo>
                  <a:lnTo>
                    <a:pt x="2901" y="593"/>
                  </a:lnTo>
                  <a:lnTo>
                    <a:pt x="2901" y="593"/>
                  </a:lnTo>
                  <a:lnTo>
                    <a:pt x="2902" y="593"/>
                  </a:lnTo>
                  <a:lnTo>
                    <a:pt x="2902" y="590"/>
                  </a:lnTo>
                  <a:lnTo>
                    <a:pt x="2903" y="590"/>
                  </a:lnTo>
                  <a:lnTo>
                    <a:pt x="2903" y="582"/>
                  </a:lnTo>
                  <a:lnTo>
                    <a:pt x="2904" y="582"/>
                  </a:lnTo>
                  <a:lnTo>
                    <a:pt x="2904" y="579"/>
                  </a:lnTo>
                  <a:lnTo>
                    <a:pt x="2904" y="579"/>
                  </a:lnTo>
                  <a:lnTo>
                    <a:pt x="2904" y="577"/>
                  </a:lnTo>
                  <a:lnTo>
                    <a:pt x="2904" y="577"/>
                  </a:lnTo>
                  <a:lnTo>
                    <a:pt x="2904" y="577"/>
                  </a:lnTo>
                  <a:lnTo>
                    <a:pt x="2904" y="577"/>
                  </a:lnTo>
                  <a:lnTo>
                    <a:pt x="2904" y="577"/>
                  </a:lnTo>
                  <a:lnTo>
                    <a:pt x="2904" y="577"/>
                  </a:lnTo>
                  <a:lnTo>
                    <a:pt x="2904" y="577"/>
                  </a:lnTo>
                  <a:lnTo>
                    <a:pt x="2906" y="577"/>
                  </a:lnTo>
                  <a:lnTo>
                    <a:pt x="2906" y="577"/>
                  </a:lnTo>
                  <a:lnTo>
                    <a:pt x="2909" y="577"/>
                  </a:lnTo>
                  <a:lnTo>
                    <a:pt x="2909" y="577"/>
                  </a:lnTo>
                  <a:lnTo>
                    <a:pt x="2913" y="577"/>
                  </a:lnTo>
                  <a:lnTo>
                    <a:pt x="2913" y="577"/>
                  </a:lnTo>
                  <a:lnTo>
                    <a:pt x="2917" y="577"/>
                  </a:lnTo>
                  <a:lnTo>
                    <a:pt x="2917" y="568"/>
                  </a:lnTo>
                  <a:lnTo>
                    <a:pt x="2917" y="568"/>
                  </a:lnTo>
                  <a:lnTo>
                    <a:pt x="2917" y="568"/>
                  </a:lnTo>
                  <a:lnTo>
                    <a:pt x="2918" y="568"/>
                  </a:lnTo>
                  <a:lnTo>
                    <a:pt x="2918" y="568"/>
                  </a:lnTo>
                  <a:lnTo>
                    <a:pt x="2938" y="568"/>
                  </a:lnTo>
                  <a:lnTo>
                    <a:pt x="2938" y="567"/>
                  </a:lnTo>
                  <a:lnTo>
                    <a:pt x="2938" y="567"/>
                  </a:lnTo>
                  <a:lnTo>
                    <a:pt x="2938" y="567"/>
                  </a:lnTo>
                  <a:lnTo>
                    <a:pt x="2939" y="567"/>
                  </a:lnTo>
                  <a:lnTo>
                    <a:pt x="2939" y="567"/>
                  </a:lnTo>
                  <a:lnTo>
                    <a:pt x="2943" y="567"/>
                  </a:lnTo>
                  <a:lnTo>
                    <a:pt x="2943" y="567"/>
                  </a:lnTo>
                  <a:lnTo>
                    <a:pt x="2943" y="567"/>
                  </a:lnTo>
                  <a:lnTo>
                    <a:pt x="2943" y="565"/>
                  </a:lnTo>
                  <a:lnTo>
                    <a:pt x="2943" y="565"/>
                  </a:lnTo>
                  <a:lnTo>
                    <a:pt x="2943" y="562"/>
                  </a:lnTo>
                  <a:lnTo>
                    <a:pt x="2943" y="562"/>
                  </a:lnTo>
                  <a:lnTo>
                    <a:pt x="2943" y="562"/>
                  </a:lnTo>
                  <a:lnTo>
                    <a:pt x="2943" y="562"/>
                  </a:lnTo>
                  <a:lnTo>
                    <a:pt x="2943" y="562"/>
                  </a:lnTo>
                  <a:lnTo>
                    <a:pt x="2943" y="562"/>
                  </a:lnTo>
                  <a:lnTo>
                    <a:pt x="2943" y="562"/>
                  </a:lnTo>
                  <a:lnTo>
                    <a:pt x="2943" y="562"/>
                  </a:lnTo>
                  <a:lnTo>
                    <a:pt x="2943" y="562"/>
                  </a:lnTo>
                  <a:lnTo>
                    <a:pt x="2944" y="562"/>
                  </a:lnTo>
                  <a:lnTo>
                    <a:pt x="2944" y="562"/>
                  </a:lnTo>
                  <a:lnTo>
                    <a:pt x="2945" y="562"/>
                  </a:lnTo>
                  <a:lnTo>
                    <a:pt x="2945" y="561"/>
                  </a:lnTo>
                  <a:lnTo>
                    <a:pt x="2947" y="561"/>
                  </a:lnTo>
                  <a:lnTo>
                    <a:pt x="2947" y="561"/>
                  </a:lnTo>
                  <a:lnTo>
                    <a:pt x="2950" y="561"/>
                  </a:lnTo>
                  <a:lnTo>
                    <a:pt x="2950" y="552"/>
                  </a:lnTo>
                  <a:lnTo>
                    <a:pt x="2950" y="552"/>
                  </a:lnTo>
                  <a:lnTo>
                    <a:pt x="2950" y="552"/>
                  </a:lnTo>
                  <a:lnTo>
                    <a:pt x="2950" y="552"/>
                  </a:lnTo>
                  <a:lnTo>
                    <a:pt x="2950" y="551"/>
                  </a:lnTo>
                  <a:lnTo>
                    <a:pt x="2950" y="551"/>
                  </a:lnTo>
                  <a:lnTo>
                    <a:pt x="2950" y="551"/>
                  </a:lnTo>
                  <a:lnTo>
                    <a:pt x="2950" y="551"/>
                  </a:lnTo>
                  <a:lnTo>
                    <a:pt x="2950" y="551"/>
                  </a:lnTo>
                  <a:lnTo>
                    <a:pt x="2951" y="551"/>
                  </a:lnTo>
                  <a:lnTo>
                    <a:pt x="2951" y="547"/>
                  </a:lnTo>
                  <a:lnTo>
                    <a:pt x="2951" y="547"/>
                  </a:lnTo>
                  <a:lnTo>
                    <a:pt x="2951" y="547"/>
                  </a:lnTo>
                  <a:lnTo>
                    <a:pt x="2951" y="547"/>
                  </a:lnTo>
                  <a:lnTo>
                    <a:pt x="2951" y="545"/>
                  </a:lnTo>
                  <a:lnTo>
                    <a:pt x="2952" y="545"/>
                  </a:lnTo>
                  <a:lnTo>
                    <a:pt x="2952" y="543"/>
                  </a:lnTo>
                  <a:lnTo>
                    <a:pt x="2953" y="543"/>
                  </a:lnTo>
                  <a:lnTo>
                    <a:pt x="2953" y="540"/>
                  </a:lnTo>
                  <a:lnTo>
                    <a:pt x="2962" y="540"/>
                  </a:lnTo>
                  <a:lnTo>
                    <a:pt x="2962" y="539"/>
                  </a:lnTo>
                  <a:lnTo>
                    <a:pt x="2962" y="539"/>
                  </a:lnTo>
                  <a:lnTo>
                    <a:pt x="2962" y="539"/>
                  </a:lnTo>
                  <a:lnTo>
                    <a:pt x="2962" y="539"/>
                  </a:lnTo>
                  <a:lnTo>
                    <a:pt x="2962" y="539"/>
                  </a:lnTo>
                  <a:lnTo>
                    <a:pt x="2962" y="539"/>
                  </a:lnTo>
                  <a:lnTo>
                    <a:pt x="2962" y="539"/>
                  </a:lnTo>
                  <a:lnTo>
                    <a:pt x="2962" y="539"/>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4" y="538"/>
                  </a:lnTo>
                  <a:lnTo>
                    <a:pt x="2964"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7" y="538"/>
                  </a:lnTo>
                  <a:lnTo>
                    <a:pt x="2967" y="538"/>
                  </a:lnTo>
                  <a:lnTo>
                    <a:pt x="2967" y="538"/>
                  </a:lnTo>
                  <a:lnTo>
                    <a:pt x="2967" y="538"/>
                  </a:lnTo>
                  <a:lnTo>
                    <a:pt x="2967" y="538"/>
                  </a:lnTo>
                  <a:lnTo>
                    <a:pt x="2967" y="538"/>
                  </a:lnTo>
                  <a:lnTo>
                    <a:pt x="2968" y="538"/>
                  </a:lnTo>
                  <a:lnTo>
                    <a:pt x="2968" y="538"/>
                  </a:lnTo>
                  <a:lnTo>
                    <a:pt x="2972" y="538"/>
                  </a:lnTo>
                  <a:lnTo>
                    <a:pt x="2972" y="528"/>
                  </a:lnTo>
                  <a:lnTo>
                    <a:pt x="2972" y="528"/>
                  </a:lnTo>
                  <a:lnTo>
                    <a:pt x="2972" y="527"/>
                  </a:lnTo>
                  <a:lnTo>
                    <a:pt x="3045" y="527"/>
                  </a:lnTo>
                  <a:lnTo>
                    <a:pt x="3045" y="527"/>
                  </a:lnTo>
                  <a:lnTo>
                    <a:pt x="3045" y="527"/>
                  </a:lnTo>
                  <a:lnTo>
                    <a:pt x="3045" y="527"/>
                  </a:lnTo>
                  <a:lnTo>
                    <a:pt x="3046" y="527"/>
                  </a:lnTo>
                  <a:lnTo>
                    <a:pt x="3046" y="523"/>
                  </a:lnTo>
                  <a:lnTo>
                    <a:pt x="3046" y="523"/>
                  </a:lnTo>
                  <a:lnTo>
                    <a:pt x="3046" y="522"/>
                  </a:lnTo>
                  <a:lnTo>
                    <a:pt x="3046" y="522"/>
                  </a:lnTo>
                  <a:lnTo>
                    <a:pt x="3046" y="522"/>
                  </a:lnTo>
                  <a:lnTo>
                    <a:pt x="3047" y="522"/>
                  </a:lnTo>
                  <a:lnTo>
                    <a:pt x="3047" y="522"/>
                  </a:lnTo>
                  <a:lnTo>
                    <a:pt x="3047" y="522"/>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8" y="521"/>
                  </a:lnTo>
                  <a:lnTo>
                    <a:pt x="3048" y="521"/>
                  </a:lnTo>
                  <a:lnTo>
                    <a:pt x="3048" y="521"/>
                  </a:lnTo>
                  <a:lnTo>
                    <a:pt x="3048" y="521"/>
                  </a:lnTo>
                  <a:lnTo>
                    <a:pt x="3048" y="521"/>
                  </a:lnTo>
                  <a:lnTo>
                    <a:pt x="3048" y="521"/>
                  </a:lnTo>
                  <a:lnTo>
                    <a:pt x="3048" y="521"/>
                  </a:lnTo>
                  <a:lnTo>
                    <a:pt x="3048" y="521"/>
                  </a:lnTo>
                  <a:lnTo>
                    <a:pt x="3049" y="521"/>
                  </a:lnTo>
                  <a:lnTo>
                    <a:pt x="3049" y="521"/>
                  </a:lnTo>
                  <a:lnTo>
                    <a:pt x="3050" y="521"/>
                  </a:lnTo>
                  <a:lnTo>
                    <a:pt x="3050" y="521"/>
                  </a:lnTo>
                  <a:lnTo>
                    <a:pt x="3057" y="521"/>
                  </a:lnTo>
                  <a:lnTo>
                    <a:pt x="3057" y="520"/>
                  </a:lnTo>
                  <a:lnTo>
                    <a:pt x="3057" y="520"/>
                  </a:lnTo>
                  <a:lnTo>
                    <a:pt x="3057" y="520"/>
                  </a:lnTo>
                  <a:lnTo>
                    <a:pt x="3058" y="520"/>
                  </a:lnTo>
                  <a:lnTo>
                    <a:pt x="3058" y="511"/>
                  </a:lnTo>
                  <a:lnTo>
                    <a:pt x="3058" y="511"/>
                  </a:lnTo>
                  <a:lnTo>
                    <a:pt x="3058" y="510"/>
                  </a:lnTo>
                  <a:lnTo>
                    <a:pt x="3060" y="510"/>
                  </a:lnTo>
                  <a:lnTo>
                    <a:pt x="3060" y="510"/>
                  </a:lnTo>
                  <a:lnTo>
                    <a:pt x="3075" y="510"/>
                  </a:lnTo>
                  <a:lnTo>
                    <a:pt x="3075" y="500"/>
                  </a:lnTo>
                  <a:lnTo>
                    <a:pt x="3075" y="500"/>
                  </a:lnTo>
                  <a:lnTo>
                    <a:pt x="3075" y="492"/>
                  </a:lnTo>
                  <a:lnTo>
                    <a:pt x="3075" y="492"/>
                  </a:lnTo>
                  <a:lnTo>
                    <a:pt x="3075" y="492"/>
                  </a:lnTo>
                  <a:lnTo>
                    <a:pt x="3075" y="492"/>
                  </a:lnTo>
                  <a:lnTo>
                    <a:pt x="3075" y="492"/>
                  </a:lnTo>
                  <a:lnTo>
                    <a:pt x="3075" y="492"/>
                  </a:lnTo>
                  <a:lnTo>
                    <a:pt x="3075" y="492"/>
                  </a:lnTo>
                  <a:lnTo>
                    <a:pt x="3076" y="492"/>
                  </a:lnTo>
                  <a:lnTo>
                    <a:pt x="3076" y="490"/>
                  </a:lnTo>
                  <a:lnTo>
                    <a:pt x="3101" y="490"/>
                  </a:lnTo>
                  <a:lnTo>
                    <a:pt x="3101" y="490"/>
                  </a:lnTo>
                  <a:lnTo>
                    <a:pt x="3156" y="490"/>
                  </a:lnTo>
                  <a:lnTo>
                    <a:pt x="3156" y="488"/>
                  </a:lnTo>
                  <a:lnTo>
                    <a:pt x="3156" y="488"/>
                  </a:lnTo>
                  <a:lnTo>
                    <a:pt x="3156" y="488"/>
                  </a:lnTo>
                  <a:lnTo>
                    <a:pt x="3157" y="488"/>
                  </a:lnTo>
                  <a:lnTo>
                    <a:pt x="3157" y="488"/>
                  </a:lnTo>
                  <a:lnTo>
                    <a:pt x="3157" y="488"/>
                  </a:lnTo>
                  <a:lnTo>
                    <a:pt x="3157" y="488"/>
                  </a:lnTo>
                  <a:lnTo>
                    <a:pt x="3159" y="488"/>
                  </a:lnTo>
                  <a:lnTo>
                    <a:pt x="3159" y="488"/>
                  </a:lnTo>
                  <a:lnTo>
                    <a:pt x="3169" y="488"/>
                  </a:lnTo>
                  <a:lnTo>
                    <a:pt x="3169" y="488"/>
                  </a:lnTo>
                  <a:lnTo>
                    <a:pt x="3169" y="488"/>
                  </a:lnTo>
                  <a:lnTo>
                    <a:pt x="3169" y="479"/>
                  </a:lnTo>
                  <a:lnTo>
                    <a:pt x="3169" y="479"/>
                  </a:lnTo>
                  <a:lnTo>
                    <a:pt x="3169" y="479"/>
                  </a:lnTo>
                  <a:lnTo>
                    <a:pt x="3169" y="479"/>
                  </a:lnTo>
                  <a:lnTo>
                    <a:pt x="3169" y="479"/>
                  </a:lnTo>
                  <a:lnTo>
                    <a:pt x="3169" y="479"/>
                  </a:lnTo>
                  <a:lnTo>
                    <a:pt x="3169" y="479"/>
                  </a:lnTo>
                  <a:lnTo>
                    <a:pt x="3169" y="479"/>
                  </a:lnTo>
                  <a:lnTo>
                    <a:pt x="3169" y="479"/>
                  </a:lnTo>
                  <a:lnTo>
                    <a:pt x="3171" y="479"/>
                  </a:lnTo>
                  <a:lnTo>
                    <a:pt x="3171" y="479"/>
                  </a:lnTo>
                  <a:lnTo>
                    <a:pt x="3172" y="479"/>
                  </a:lnTo>
                  <a:lnTo>
                    <a:pt x="3172" y="479"/>
                  </a:lnTo>
                  <a:lnTo>
                    <a:pt x="3175" y="479"/>
                  </a:lnTo>
                  <a:lnTo>
                    <a:pt x="3175" y="476"/>
                  </a:lnTo>
                  <a:lnTo>
                    <a:pt x="3175" y="476"/>
                  </a:lnTo>
                  <a:lnTo>
                    <a:pt x="3175" y="476"/>
                  </a:lnTo>
                  <a:lnTo>
                    <a:pt x="3175" y="476"/>
                  </a:lnTo>
                  <a:lnTo>
                    <a:pt x="3175" y="476"/>
                  </a:lnTo>
                  <a:lnTo>
                    <a:pt x="3175" y="476"/>
                  </a:lnTo>
                  <a:lnTo>
                    <a:pt x="3175" y="476"/>
                  </a:lnTo>
                  <a:lnTo>
                    <a:pt x="3176" y="476"/>
                  </a:lnTo>
                  <a:lnTo>
                    <a:pt x="3176" y="476"/>
                  </a:lnTo>
                  <a:lnTo>
                    <a:pt x="3176" y="476"/>
                  </a:lnTo>
                  <a:lnTo>
                    <a:pt x="3176" y="476"/>
                  </a:lnTo>
                  <a:lnTo>
                    <a:pt x="3176" y="476"/>
                  </a:lnTo>
                  <a:lnTo>
                    <a:pt x="3176" y="476"/>
                  </a:lnTo>
                  <a:lnTo>
                    <a:pt x="3178" y="476"/>
                  </a:lnTo>
                  <a:lnTo>
                    <a:pt x="3178" y="476"/>
                  </a:lnTo>
                  <a:lnTo>
                    <a:pt x="3182" y="476"/>
                  </a:lnTo>
                  <a:lnTo>
                    <a:pt x="3182"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7"/>
                  </a:lnTo>
                  <a:lnTo>
                    <a:pt x="3185" y="457"/>
                  </a:lnTo>
                  <a:lnTo>
                    <a:pt x="3185" y="457"/>
                  </a:lnTo>
                  <a:lnTo>
                    <a:pt x="3186" y="457"/>
                  </a:lnTo>
                  <a:lnTo>
                    <a:pt x="3186" y="457"/>
                  </a:lnTo>
                  <a:lnTo>
                    <a:pt x="3186" y="457"/>
                  </a:lnTo>
                  <a:lnTo>
                    <a:pt x="3186" y="455"/>
                  </a:lnTo>
                  <a:lnTo>
                    <a:pt x="3186" y="455"/>
                  </a:lnTo>
                  <a:lnTo>
                    <a:pt x="3186" y="455"/>
                  </a:lnTo>
                  <a:lnTo>
                    <a:pt x="3186" y="455"/>
                  </a:lnTo>
                  <a:lnTo>
                    <a:pt x="3186" y="454"/>
                  </a:lnTo>
                  <a:lnTo>
                    <a:pt x="3186" y="454"/>
                  </a:lnTo>
                  <a:lnTo>
                    <a:pt x="3186" y="454"/>
                  </a:lnTo>
                  <a:lnTo>
                    <a:pt x="3187" y="454"/>
                  </a:lnTo>
                  <a:lnTo>
                    <a:pt x="3187" y="445"/>
                  </a:lnTo>
                  <a:lnTo>
                    <a:pt x="3187" y="445"/>
                  </a:lnTo>
                  <a:lnTo>
                    <a:pt x="3187" y="445"/>
                  </a:lnTo>
                  <a:lnTo>
                    <a:pt x="3187" y="445"/>
                  </a:lnTo>
                  <a:lnTo>
                    <a:pt x="3187" y="445"/>
                  </a:lnTo>
                  <a:lnTo>
                    <a:pt x="3187" y="445"/>
                  </a:lnTo>
                  <a:lnTo>
                    <a:pt x="3187" y="445"/>
                  </a:lnTo>
                  <a:lnTo>
                    <a:pt x="3188" y="445"/>
                  </a:lnTo>
                  <a:lnTo>
                    <a:pt x="3188" y="440"/>
                  </a:lnTo>
                  <a:lnTo>
                    <a:pt x="3189" y="440"/>
                  </a:lnTo>
                  <a:lnTo>
                    <a:pt x="3189" y="440"/>
                  </a:lnTo>
                  <a:lnTo>
                    <a:pt x="3189" y="440"/>
                  </a:lnTo>
                  <a:lnTo>
                    <a:pt x="3189" y="438"/>
                  </a:lnTo>
                  <a:lnTo>
                    <a:pt x="3189" y="438"/>
                  </a:lnTo>
                  <a:lnTo>
                    <a:pt x="3189" y="438"/>
                  </a:lnTo>
                  <a:lnTo>
                    <a:pt x="3189" y="438"/>
                  </a:lnTo>
                  <a:lnTo>
                    <a:pt x="3189" y="438"/>
                  </a:lnTo>
                  <a:lnTo>
                    <a:pt x="3189" y="438"/>
                  </a:lnTo>
                  <a:lnTo>
                    <a:pt x="3189" y="438"/>
                  </a:lnTo>
                  <a:lnTo>
                    <a:pt x="3189" y="438"/>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4"/>
                  </a:lnTo>
                  <a:lnTo>
                    <a:pt x="3189" y="434"/>
                  </a:lnTo>
                  <a:lnTo>
                    <a:pt x="3189" y="430"/>
                  </a:lnTo>
                  <a:lnTo>
                    <a:pt x="3189" y="430"/>
                  </a:lnTo>
                  <a:lnTo>
                    <a:pt x="3189" y="430"/>
                  </a:lnTo>
                  <a:lnTo>
                    <a:pt x="3189" y="430"/>
                  </a:lnTo>
                  <a:lnTo>
                    <a:pt x="3189" y="430"/>
                  </a:lnTo>
                  <a:lnTo>
                    <a:pt x="3189" y="430"/>
                  </a:lnTo>
                  <a:lnTo>
                    <a:pt x="3189" y="430"/>
                  </a:lnTo>
                  <a:lnTo>
                    <a:pt x="3190" y="430"/>
                  </a:lnTo>
                  <a:lnTo>
                    <a:pt x="3190" y="425"/>
                  </a:lnTo>
                  <a:lnTo>
                    <a:pt x="3190" y="425"/>
                  </a:lnTo>
                  <a:lnTo>
                    <a:pt x="3190" y="425"/>
                  </a:lnTo>
                  <a:lnTo>
                    <a:pt x="3190" y="425"/>
                  </a:lnTo>
                  <a:lnTo>
                    <a:pt x="3190" y="425"/>
                  </a:lnTo>
                  <a:lnTo>
                    <a:pt x="3191" y="425"/>
                  </a:lnTo>
                  <a:lnTo>
                    <a:pt x="3191" y="425"/>
                  </a:lnTo>
                  <a:lnTo>
                    <a:pt x="3191" y="425"/>
                  </a:lnTo>
                  <a:lnTo>
                    <a:pt x="3191" y="425"/>
                  </a:lnTo>
                  <a:lnTo>
                    <a:pt x="3192" y="425"/>
                  </a:lnTo>
                  <a:lnTo>
                    <a:pt x="3192" y="420"/>
                  </a:lnTo>
                  <a:lnTo>
                    <a:pt x="3192" y="420"/>
                  </a:lnTo>
                  <a:lnTo>
                    <a:pt x="3192" y="420"/>
                  </a:lnTo>
                  <a:lnTo>
                    <a:pt x="3192" y="420"/>
                  </a:lnTo>
                  <a:lnTo>
                    <a:pt x="3192" y="420"/>
                  </a:lnTo>
                  <a:lnTo>
                    <a:pt x="3192" y="420"/>
                  </a:lnTo>
                  <a:lnTo>
                    <a:pt x="3192" y="408"/>
                  </a:lnTo>
                  <a:lnTo>
                    <a:pt x="3192" y="408"/>
                  </a:lnTo>
                  <a:lnTo>
                    <a:pt x="3192" y="404"/>
                  </a:lnTo>
                  <a:lnTo>
                    <a:pt x="3192" y="404"/>
                  </a:lnTo>
                  <a:lnTo>
                    <a:pt x="3192" y="402"/>
                  </a:lnTo>
                  <a:lnTo>
                    <a:pt x="3192" y="402"/>
                  </a:lnTo>
                  <a:lnTo>
                    <a:pt x="3192" y="402"/>
                  </a:lnTo>
                  <a:lnTo>
                    <a:pt x="3193" y="402"/>
                  </a:lnTo>
                  <a:lnTo>
                    <a:pt x="3193" y="394"/>
                  </a:lnTo>
                  <a:lnTo>
                    <a:pt x="3193" y="394"/>
                  </a:lnTo>
                  <a:lnTo>
                    <a:pt x="3193" y="394"/>
                  </a:lnTo>
                  <a:lnTo>
                    <a:pt x="3193" y="394"/>
                  </a:lnTo>
                  <a:lnTo>
                    <a:pt x="3193" y="394"/>
                  </a:lnTo>
                  <a:lnTo>
                    <a:pt x="3193" y="394"/>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4" y="391"/>
                  </a:lnTo>
                  <a:lnTo>
                    <a:pt x="3194" y="391"/>
                  </a:lnTo>
                  <a:lnTo>
                    <a:pt x="3194" y="391"/>
                  </a:lnTo>
                  <a:lnTo>
                    <a:pt x="3194" y="391"/>
                  </a:lnTo>
                  <a:lnTo>
                    <a:pt x="3194" y="391"/>
                  </a:lnTo>
                  <a:lnTo>
                    <a:pt x="3194" y="391"/>
                  </a:lnTo>
                  <a:lnTo>
                    <a:pt x="3194" y="391"/>
                  </a:lnTo>
                  <a:lnTo>
                    <a:pt x="3194" y="391"/>
                  </a:lnTo>
                  <a:lnTo>
                    <a:pt x="3195" y="391"/>
                  </a:lnTo>
                  <a:lnTo>
                    <a:pt x="3195" y="391"/>
                  </a:lnTo>
                  <a:lnTo>
                    <a:pt x="3196" y="391"/>
                  </a:lnTo>
                  <a:lnTo>
                    <a:pt x="3196" y="391"/>
                  </a:lnTo>
                  <a:lnTo>
                    <a:pt x="3197" y="391"/>
                  </a:lnTo>
                  <a:lnTo>
                    <a:pt x="3197" y="391"/>
                  </a:lnTo>
                  <a:lnTo>
                    <a:pt x="3201" y="391"/>
                  </a:lnTo>
                  <a:lnTo>
                    <a:pt x="3201" y="385"/>
                  </a:lnTo>
                  <a:lnTo>
                    <a:pt x="3202" y="385"/>
                  </a:lnTo>
                  <a:lnTo>
                    <a:pt x="3202" y="384"/>
                  </a:lnTo>
                  <a:lnTo>
                    <a:pt x="3202" y="384"/>
                  </a:lnTo>
                  <a:lnTo>
                    <a:pt x="3202" y="384"/>
                  </a:lnTo>
                  <a:lnTo>
                    <a:pt x="3203" y="384"/>
                  </a:lnTo>
                  <a:lnTo>
                    <a:pt x="3203" y="377"/>
                  </a:lnTo>
                  <a:lnTo>
                    <a:pt x="3216" y="377"/>
                  </a:lnTo>
                  <a:lnTo>
                    <a:pt x="3216" y="375"/>
                  </a:lnTo>
                  <a:lnTo>
                    <a:pt x="3216" y="375"/>
                  </a:lnTo>
                  <a:lnTo>
                    <a:pt x="3216" y="368"/>
                  </a:lnTo>
                  <a:lnTo>
                    <a:pt x="3216" y="368"/>
                  </a:lnTo>
                  <a:lnTo>
                    <a:pt x="3216" y="365"/>
                  </a:lnTo>
                  <a:lnTo>
                    <a:pt x="3216" y="365"/>
                  </a:lnTo>
                  <a:lnTo>
                    <a:pt x="3216" y="365"/>
                  </a:lnTo>
                  <a:lnTo>
                    <a:pt x="3216" y="365"/>
                  </a:lnTo>
                  <a:lnTo>
                    <a:pt x="3216" y="364"/>
                  </a:lnTo>
                  <a:lnTo>
                    <a:pt x="3216" y="364"/>
                  </a:lnTo>
                  <a:lnTo>
                    <a:pt x="3216" y="364"/>
                  </a:lnTo>
                  <a:lnTo>
                    <a:pt x="3216" y="364"/>
                  </a:lnTo>
                  <a:lnTo>
                    <a:pt x="3216" y="361"/>
                  </a:lnTo>
                  <a:lnTo>
                    <a:pt x="3216" y="361"/>
                  </a:lnTo>
                  <a:lnTo>
                    <a:pt x="3216" y="357"/>
                  </a:lnTo>
                  <a:lnTo>
                    <a:pt x="3216" y="357"/>
                  </a:lnTo>
                  <a:lnTo>
                    <a:pt x="3216" y="353"/>
                  </a:lnTo>
                  <a:lnTo>
                    <a:pt x="3216" y="353"/>
                  </a:lnTo>
                  <a:lnTo>
                    <a:pt x="3216" y="353"/>
                  </a:lnTo>
                  <a:lnTo>
                    <a:pt x="3216" y="353"/>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7" y="350"/>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8" y="345"/>
                  </a:lnTo>
                  <a:lnTo>
                    <a:pt x="3218" y="345"/>
                  </a:lnTo>
                  <a:lnTo>
                    <a:pt x="3218" y="345"/>
                  </a:lnTo>
                  <a:lnTo>
                    <a:pt x="3218" y="344"/>
                  </a:lnTo>
                  <a:lnTo>
                    <a:pt x="3218" y="344"/>
                  </a:lnTo>
                  <a:lnTo>
                    <a:pt x="3218" y="331"/>
                  </a:lnTo>
                  <a:lnTo>
                    <a:pt x="3218" y="331"/>
                  </a:lnTo>
                  <a:lnTo>
                    <a:pt x="3218" y="324"/>
                  </a:lnTo>
                  <a:lnTo>
                    <a:pt x="3218" y="324"/>
                  </a:lnTo>
                  <a:lnTo>
                    <a:pt x="3218" y="324"/>
                  </a:lnTo>
                  <a:lnTo>
                    <a:pt x="3218" y="324"/>
                  </a:lnTo>
                  <a:lnTo>
                    <a:pt x="3218" y="324"/>
                  </a:lnTo>
                  <a:lnTo>
                    <a:pt x="3243" y="324"/>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1"/>
                  </a:lnTo>
                  <a:lnTo>
                    <a:pt x="3243" y="321"/>
                  </a:lnTo>
                  <a:lnTo>
                    <a:pt x="3243" y="321"/>
                  </a:lnTo>
                  <a:lnTo>
                    <a:pt x="3244" y="321"/>
                  </a:lnTo>
                  <a:lnTo>
                    <a:pt x="3244" y="319"/>
                  </a:lnTo>
                  <a:lnTo>
                    <a:pt x="3244" y="319"/>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5" y="316"/>
                  </a:lnTo>
                  <a:lnTo>
                    <a:pt x="3245" y="316"/>
                  </a:lnTo>
                  <a:lnTo>
                    <a:pt x="3245" y="316"/>
                  </a:lnTo>
                  <a:lnTo>
                    <a:pt x="3245" y="285"/>
                  </a:lnTo>
                  <a:lnTo>
                    <a:pt x="3245" y="285"/>
                  </a:lnTo>
                  <a:lnTo>
                    <a:pt x="3245" y="285"/>
                  </a:lnTo>
                  <a:lnTo>
                    <a:pt x="3246" y="285"/>
                  </a:lnTo>
                  <a:lnTo>
                    <a:pt x="3246" y="283"/>
                  </a:lnTo>
                  <a:lnTo>
                    <a:pt x="3246" y="283"/>
                  </a:lnTo>
                  <a:lnTo>
                    <a:pt x="3246" y="283"/>
                  </a:lnTo>
                  <a:lnTo>
                    <a:pt x="3247" y="283"/>
                  </a:lnTo>
                  <a:lnTo>
                    <a:pt x="3247" y="281"/>
                  </a:lnTo>
                  <a:lnTo>
                    <a:pt x="3247" y="281"/>
                  </a:lnTo>
                  <a:lnTo>
                    <a:pt x="3247" y="281"/>
                  </a:lnTo>
                  <a:lnTo>
                    <a:pt x="3248" y="281"/>
                  </a:lnTo>
                  <a:lnTo>
                    <a:pt x="3248" y="276"/>
                  </a:lnTo>
                  <a:lnTo>
                    <a:pt x="3248" y="276"/>
                  </a:lnTo>
                  <a:lnTo>
                    <a:pt x="3248" y="276"/>
                  </a:lnTo>
                  <a:lnTo>
                    <a:pt x="3248" y="276"/>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9" y="275"/>
                  </a:lnTo>
                  <a:lnTo>
                    <a:pt x="3249" y="268"/>
                  </a:lnTo>
                  <a:lnTo>
                    <a:pt x="3249" y="268"/>
                  </a:lnTo>
                  <a:lnTo>
                    <a:pt x="3249" y="268"/>
                  </a:lnTo>
                  <a:lnTo>
                    <a:pt x="3249" y="268"/>
                  </a:lnTo>
                  <a:lnTo>
                    <a:pt x="3249" y="268"/>
                  </a:lnTo>
                  <a:lnTo>
                    <a:pt x="3249" y="268"/>
                  </a:lnTo>
                  <a:lnTo>
                    <a:pt x="3249" y="268"/>
                  </a:lnTo>
                  <a:lnTo>
                    <a:pt x="3249" y="268"/>
                  </a:lnTo>
                  <a:lnTo>
                    <a:pt x="3249" y="261"/>
                  </a:lnTo>
                  <a:lnTo>
                    <a:pt x="3249" y="261"/>
                  </a:lnTo>
                  <a:lnTo>
                    <a:pt x="3249" y="261"/>
                  </a:lnTo>
                  <a:lnTo>
                    <a:pt x="3249" y="261"/>
                  </a:lnTo>
                  <a:lnTo>
                    <a:pt x="3249" y="247"/>
                  </a:lnTo>
                  <a:lnTo>
                    <a:pt x="3249" y="247"/>
                  </a:lnTo>
                  <a:lnTo>
                    <a:pt x="3249" y="247"/>
                  </a:lnTo>
                  <a:lnTo>
                    <a:pt x="3249" y="247"/>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38"/>
                  </a:lnTo>
                  <a:lnTo>
                    <a:pt x="3250" y="238"/>
                  </a:lnTo>
                  <a:lnTo>
                    <a:pt x="3250" y="236"/>
                  </a:lnTo>
                  <a:lnTo>
                    <a:pt x="3250" y="236"/>
                  </a:lnTo>
                  <a:lnTo>
                    <a:pt x="3250" y="221"/>
                  </a:lnTo>
                  <a:lnTo>
                    <a:pt x="3251" y="221"/>
                  </a:lnTo>
                  <a:lnTo>
                    <a:pt x="3251" y="220"/>
                  </a:lnTo>
                  <a:lnTo>
                    <a:pt x="3251" y="220"/>
                  </a:lnTo>
                  <a:lnTo>
                    <a:pt x="3251" y="220"/>
                  </a:lnTo>
                  <a:lnTo>
                    <a:pt x="3252" y="220"/>
                  </a:lnTo>
                  <a:lnTo>
                    <a:pt x="3252" y="219"/>
                  </a:lnTo>
                  <a:lnTo>
                    <a:pt x="3252" y="219"/>
                  </a:lnTo>
                  <a:lnTo>
                    <a:pt x="3252" y="213"/>
                  </a:lnTo>
                  <a:lnTo>
                    <a:pt x="3252" y="213"/>
                  </a:lnTo>
                  <a:lnTo>
                    <a:pt x="3252" y="212"/>
                  </a:lnTo>
                  <a:lnTo>
                    <a:pt x="3252" y="212"/>
                  </a:lnTo>
                  <a:lnTo>
                    <a:pt x="3252" y="211"/>
                  </a:lnTo>
                  <a:lnTo>
                    <a:pt x="3252" y="211"/>
                  </a:lnTo>
                  <a:lnTo>
                    <a:pt x="3252" y="211"/>
                  </a:lnTo>
                  <a:lnTo>
                    <a:pt x="3252" y="211"/>
                  </a:lnTo>
                  <a:lnTo>
                    <a:pt x="3252" y="211"/>
                  </a:lnTo>
                  <a:lnTo>
                    <a:pt x="3252" y="211"/>
                  </a:lnTo>
                  <a:lnTo>
                    <a:pt x="3252" y="211"/>
                  </a:lnTo>
                  <a:lnTo>
                    <a:pt x="3252" y="211"/>
                  </a:lnTo>
                  <a:lnTo>
                    <a:pt x="3252" y="204"/>
                  </a:lnTo>
                  <a:lnTo>
                    <a:pt x="3252" y="204"/>
                  </a:lnTo>
                  <a:lnTo>
                    <a:pt x="3252" y="204"/>
                  </a:lnTo>
                  <a:lnTo>
                    <a:pt x="3253" y="204"/>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195"/>
                  </a:lnTo>
                  <a:lnTo>
                    <a:pt x="3253" y="195"/>
                  </a:lnTo>
                  <a:lnTo>
                    <a:pt x="3253" y="188"/>
                  </a:lnTo>
                  <a:lnTo>
                    <a:pt x="3253" y="188"/>
                  </a:lnTo>
                  <a:lnTo>
                    <a:pt x="3253" y="188"/>
                  </a:lnTo>
                  <a:lnTo>
                    <a:pt x="3253" y="188"/>
                  </a:lnTo>
                  <a:lnTo>
                    <a:pt x="3253" y="183"/>
                  </a:lnTo>
                  <a:lnTo>
                    <a:pt x="3253" y="183"/>
                  </a:lnTo>
                  <a:lnTo>
                    <a:pt x="3253" y="177"/>
                  </a:lnTo>
                  <a:lnTo>
                    <a:pt x="3253" y="177"/>
                  </a:lnTo>
                  <a:lnTo>
                    <a:pt x="3253" y="158"/>
                  </a:lnTo>
                  <a:lnTo>
                    <a:pt x="3253" y="158"/>
                  </a:lnTo>
                  <a:lnTo>
                    <a:pt x="3253" y="158"/>
                  </a:lnTo>
                  <a:lnTo>
                    <a:pt x="3253" y="158"/>
                  </a:lnTo>
                  <a:lnTo>
                    <a:pt x="3253" y="137"/>
                  </a:lnTo>
                  <a:lnTo>
                    <a:pt x="3253" y="137"/>
                  </a:lnTo>
                  <a:lnTo>
                    <a:pt x="3253" y="133"/>
                  </a:lnTo>
                  <a:lnTo>
                    <a:pt x="3253" y="133"/>
                  </a:lnTo>
                  <a:lnTo>
                    <a:pt x="3253" y="133"/>
                  </a:lnTo>
                  <a:lnTo>
                    <a:pt x="3253" y="133"/>
                  </a:lnTo>
                  <a:lnTo>
                    <a:pt x="3253" y="133"/>
                  </a:lnTo>
                  <a:lnTo>
                    <a:pt x="3253" y="133"/>
                  </a:lnTo>
                  <a:lnTo>
                    <a:pt x="3253" y="133"/>
                  </a:lnTo>
                  <a:lnTo>
                    <a:pt x="3272" y="133"/>
                  </a:lnTo>
                  <a:lnTo>
                    <a:pt x="3272" y="101"/>
                  </a:lnTo>
                  <a:lnTo>
                    <a:pt x="3272" y="101"/>
                  </a:lnTo>
                  <a:lnTo>
                    <a:pt x="3272" y="101"/>
                  </a:lnTo>
                  <a:lnTo>
                    <a:pt x="3273" y="101"/>
                  </a:lnTo>
                  <a:lnTo>
                    <a:pt x="3273" y="101"/>
                  </a:lnTo>
                  <a:lnTo>
                    <a:pt x="3273" y="101"/>
                  </a:lnTo>
                  <a:lnTo>
                    <a:pt x="3273" y="87"/>
                  </a:lnTo>
                  <a:lnTo>
                    <a:pt x="3273" y="87"/>
                  </a:lnTo>
                  <a:lnTo>
                    <a:pt x="3273" y="87"/>
                  </a:lnTo>
                  <a:lnTo>
                    <a:pt x="3273" y="87"/>
                  </a:lnTo>
                  <a:lnTo>
                    <a:pt x="3273" y="87"/>
                  </a:lnTo>
                  <a:lnTo>
                    <a:pt x="3273" y="87"/>
                  </a:lnTo>
                  <a:lnTo>
                    <a:pt x="3273" y="87"/>
                  </a:lnTo>
                  <a:lnTo>
                    <a:pt x="3273" y="87"/>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4" y="83"/>
                  </a:lnTo>
                  <a:lnTo>
                    <a:pt x="3274" y="83"/>
                  </a:lnTo>
                  <a:lnTo>
                    <a:pt x="3274" y="83"/>
                  </a:lnTo>
                  <a:lnTo>
                    <a:pt x="3274" y="83"/>
                  </a:lnTo>
                  <a:lnTo>
                    <a:pt x="3277" y="83"/>
                  </a:lnTo>
                  <a:lnTo>
                    <a:pt x="3277" y="29"/>
                  </a:lnTo>
                  <a:lnTo>
                    <a:pt x="3277" y="29"/>
                  </a:lnTo>
                  <a:lnTo>
                    <a:pt x="3277" y="29"/>
                  </a:lnTo>
                  <a:lnTo>
                    <a:pt x="3295" y="29"/>
                  </a:lnTo>
                  <a:lnTo>
                    <a:pt x="3295" y="3"/>
                  </a:lnTo>
                  <a:lnTo>
                    <a:pt x="3295" y="3"/>
                  </a:lnTo>
                  <a:lnTo>
                    <a:pt x="3295" y="3"/>
                  </a:lnTo>
                  <a:lnTo>
                    <a:pt x="3296" y="3"/>
                  </a:lnTo>
                  <a:lnTo>
                    <a:pt x="3296" y="0"/>
                  </a:lnTo>
                  <a:lnTo>
                    <a:pt x="3296" y="0"/>
                  </a:lnTo>
                  <a:lnTo>
                    <a:pt x="3296" y="0"/>
                  </a:lnTo>
                  <a:lnTo>
                    <a:pt x="3297" y="0"/>
                  </a:lnTo>
                  <a:lnTo>
                    <a:pt x="3297" y="0"/>
                  </a:lnTo>
                  <a:lnTo>
                    <a:pt x="3298" y="0"/>
                  </a:lnTo>
                  <a:lnTo>
                    <a:pt x="3298" y="0"/>
                  </a:lnTo>
                  <a:lnTo>
                    <a:pt x="3299" y="0"/>
                  </a:lnTo>
                  <a:lnTo>
                    <a:pt x="3299" y="0"/>
                  </a:lnTo>
                  <a:lnTo>
                    <a:pt x="3299" y="0"/>
                  </a:lnTo>
                  <a:lnTo>
                    <a:pt x="3299" y="0"/>
                  </a:lnTo>
                  <a:lnTo>
                    <a:pt x="3299" y="0"/>
                  </a:lnTo>
                  <a:lnTo>
                    <a:pt x="3299" y="0"/>
                  </a:lnTo>
                  <a:lnTo>
                    <a:pt x="3301" y="0"/>
                  </a:lnTo>
                  <a:lnTo>
                    <a:pt x="3301" y="0"/>
                  </a:lnTo>
                  <a:lnTo>
                    <a:pt x="3301" y="0"/>
                  </a:lnTo>
                  <a:lnTo>
                    <a:pt x="3301" y="0"/>
                  </a:lnTo>
                  <a:lnTo>
                    <a:pt x="3301" y="0"/>
                  </a:lnTo>
                  <a:lnTo>
                    <a:pt x="3301" y="0"/>
                  </a:lnTo>
                  <a:lnTo>
                    <a:pt x="3301" y="0"/>
                  </a:lnTo>
                  <a:lnTo>
                    <a:pt x="3301"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7" y="0"/>
                  </a:lnTo>
                  <a:lnTo>
                    <a:pt x="3317" y="0"/>
                  </a:lnTo>
                  <a:lnTo>
                    <a:pt x="3317" y="0"/>
                  </a:lnTo>
                  <a:lnTo>
                    <a:pt x="3317" y="0"/>
                  </a:lnTo>
                  <a:lnTo>
                    <a:pt x="3338" y="0"/>
                  </a:lnTo>
                  <a:lnTo>
                    <a:pt x="3338"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1" y="0"/>
                  </a:lnTo>
                  <a:lnTo>
                    <a:pt x="3341" y="0"/>
                  </a:lnTo>
                  <a:lnTo>
                    <a:pt x="3341" y="0"/>
                  </a:lnTo>
                  <a:lnTo>
                    <a:pt x="3341" y="0"/>
                  </a:lnTo>
                  <a:lnTo>
                    <a:pt x="3353" y="0"/>
                  </a:lnTo>
                  <a:lnTo>
                    <a:pt x="3353" y="0"/>
                  </a:lnTo>
                  <a:lnTo>
                    <a:pt x="3353" y="0"/>
                  </a:lnTo>
                  <a:lnTo>
                    <a:pt x="3353" y="0"/>
                  </a:lnTo>
                  <a:lnTo>
                    <a:pt x="3354" y="0"/>
                  </a:lnTo>
                  <a:lnTo>
                    <a:pt x="3354" y="0"/>
                  </a:lnTo>
                  <a:lnTo>
                    <a:pt x="3354" y="0"/>
                  </a:lnTo>
                  <a:lnTo>
                    <a:pt x="3354" y="0"/>
                  </a:lnTo>
                  <a:lnTo>
                    <a:pt x="3355" y="0"/>
                  </a:lnTo>
                  <a:lnTo>
                    <a:pt x="3355"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899"/>
                  </a:lnTo>
                  <a:lnTo>
                    <a:pt x="3383" y="899"/>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83"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72" y="0"/>
                  </a:lnTo>
                  <a:lnTo>
                    <a:pt x="3355" y="0"/>
                  </a:lnTo>
                  <a:lnTo>
                    <a:pt x="3355" y="0"/>
                  </a:lnTo>
                  <a:lnTo>
                    <a:pt x="3354" y="0"/>
                  </a:lnTo>
                  <a:lnTo>
                    <a:pt x="3354" y="0"/>
                  </a:lnTo>
                  <a:lnTo>
                    <a:pt x="3354" y="0"/>
                  </a:lnTo>
                  <a:lnTo>
                    <a:pt x="3354" y="0"/>
                  </a:lnTo>
                  <a:lnTo>
                    <a:pt x="3353" y="0"/>
                  </a:lnTo>
                  <a:lnTo>
                    <a:pt x="3353" y="0"/>
                  </a:lnTo>
                  <a:lnTo>
                    <a:pt x="3353" y="0"/>
                  </a:lnTo>
                  <a:lnTo>
                    <a:pt x="3353" y="0"/>
                  </a:lnTo>
                  <a:lnTo>
                    <a:pt x="3341" y="0"/>
                  </a:lnTo>
                  <a:lnTo>
                    <a:pt x="3341" y="0"/>
                  </a:lnTo>
                  <a:lnTo>
                    <a:pt x="3341" y="0"/>
                  </a:lnTo>
                  <a:lnTo>
                    <a:pt x="3341"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40" y="0"/>
                  </a:lnTo>
                  <a:lnTo>
                    <a:pt x="3338" y="0"/>
                  </a:lnTo>
                  <a:lnTo>
                    <a:pt x="3338" y="0"/>
                  </a:lnTo>
                  <a:lnTo>
                    <a:pt x="3317" y="0"/>
                  </a:lnTo>
                  <a:lnTo>
                    <a:pt x="3317" y="0"/>
                  </a:lnTo>
                  <a:lnTo>
                    <a:pt x="3317" y="0"/>
                  </a:lnTo>
                  <a:lnTo>
                    <a:pt x="3317"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6"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15" y="0"/>
                  </a:lnTo>
                  <a:lnTo>
                    <a:pt x="3301" y="0"/>
                  </a:lnTo>
                  <a:lnTo>
                    <a:pt x="3301" y="0"/>
                  </a:lnTo>
                  <a:lnTo>
                    <a:pt x="3301" y="0"/>
                  </a:lnTo>
                  <a:lnTo>
                    <a:pt x="3301" y="0"/>
                  </a:lnTo>
                  <a:lnTo>
                    <a:pt x="3301" y="0"/>
                  </a:lnTo>
                  <a:lnTo>
                    <a:pt x="3301" y="0"/>
                  </a:lnTo>
                  <a:lnTo>
                    <a:pt x="3301" y="0"/>
                  </a:lnTo>
                  <a:lnTo>
                    <a:pt x="3301" y="0"/>
                  </a:lnTo>
                  <a:lnTo>
                    <a:pt x="3299" y="0"/>
                  </a:lnTo>
                  <a:lnTo>
                    <a:pt x="3299" y="0"/>
                  </a:lnTo>
                  <a:lnTo>
                    <a:pt x="3299" y="0"/>
                  </a:lnTo>
                  <a:lnTo>
                    <a:pt x="3299" y="0"/>
                  </a:lnTo>
                  <a:lnTo>
                    <a:pt x="3299" y="0"/>
                  </a:lnTo>
                  <a:lnTo>
                    <a:pt x="3299" y="0"/>
                  </a:lnTo>
                  <a:lnTo>
                    <a:pt x="3298" y="0"/>
                  </a:lnTo>
                  <a:lnTo>
                    <a:pt x="3298" y="0"/>
                  </a:lnTo>
                  <a:lnTo>
                    <a:pt x="3297" y="0"/>
                  </a:lnTo>
                  <a:lnTo>
                    <a:pt x="3297" y="0"/>
                  </a:lnTo>
                  <a:lnTo>
                    <a:pt x="3296" y="0"/>
                  </a:lnTo>
                  <a:lnTo>
                    <a:pt x="3296" y="0"/>
                  </a:lnTo>
                  <a:lnTo>
                    <a:pt x="3296" y="0"/>
                  </a:lnTo>
                  <a:lnTo>
                    <a:pt x="3296" y="3"/>
                  </a:lnTo>
                  <a:lnTo>
                    <a:pt x="3295" y="3"/>
                  </a:lnTo>
                  <a:lnTo>
                    <a:pt x="3295" y="3"/>
                  </a:lnTo>
                  <a:lnTo>
                    <a:pt x="3295" y="3"/>
                  </a:lnTo>
                  <a:lnTo>
                    <a:pt x="3295" y="29"/>
                  </a:lnTo>
                  <a:lnTo>
                    <a:pt x="3277" y="29"/>
                  </a:lnTo>
                  <a:lnTo>
                    <a:pt x="3277" y="29"/>
                  </a:lnTo>
                  <a:lnTo>
                    <a:pt x="3277" y="29"/>
                  </a:lnTo>
                  <a:lnTo>
                    <a:pt x="3277" y="83"/>
                  </a:lnTo>
                  <a:lnTo>
                    <a:pt x="3274" y="83"/>
                  </a:lnTo>
                  <a:lnTo>
                    <a:pt x="3274" y="83"/>
                  </a:lnTo>
                  <a:lnTo>
                    <a:pt x="3274" y="83"/>
                  </a:lnTo>
                  <a:lnTo>
                    <a:pt x="3274"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3"/>
                  </a:lnTo>
                  <a:lnTo>
                    <a:pt x="3273" y="87"/>
                  </a:lnTo>
                  <a:lnTo>
                    <a:pt x="3273" y="87"/>
                  </a:lnTo>
                  <a:lnTo>
                    <a:pt x="3273" y="87"/>
                  </a:lnTo>
                  <a:lnTo>
                    <a:pt x="3273" y="87"/>
                  </a:lnTo>
                  <a:lnTo>
                    <a:pt x="3273" y="87"/>
                  </a:lnTo>
                  <a:lnTo>
                    <a:pt x="3273" y="87"/>
                  </a:lnTo>
                  <a:lnTo>
                    <a:pt x="3273" y="87"/>
                  </a:lnTo>
                  <a:lnTo>
                    <a:pt x="3273" y="87"/>
                  </a:lnTo>
                  <a:lnTo>
                    <a:pt x="3273" y="101"/>
                  </a:lnTo>
                  <a:lnTo>
                    <a:pt x="3273" y="101"/>
                  </a:lnTo>
                  <a:lnTo>
                    <a:pt x="3273" y="101"/>
                  </a:lnTo>
                  <a:lnTo>
                    <a:pt x="3272" y="101"/>
                  </a:lnTo>
                  <a:lnTo>
                    <a:pt x="3272" y="101"/>
                  </a:lnTo>
                  <a:lnTo>
                    <a:pt x="3272" y="101"/>
                  </a:lnTo>
                  <a:lnTo>
                    <a:pt x="3272" y="133"/>
                  </a:lnTo>
                  <a:lnTo>
                    <a:pt x="3253" y="133"/>
                  </a:lnTo>
                  <a:lnTo>
                    <a:pt x="3253" y="133"/>
                  </a:lnTo>
                  <a:lnTo>
                    <a:pt x="3253" y="133"/>
                  </a:lnTo>
                  <a:lnTo>
                    <a:pt x="3253" y="133"/>
                  </a:lnTo>
                  <a:lnTo>
                    <a:pt x="3253" y="133"/>
                  </a:lnTo>
                  <a:lnTo>
                    <a:pt x="3253" y="133"/>
                  </a:lnTo>
                  <a:lnTo>
                    <a:pt x="3253" y="133"/>
                  </a:lnTo>
                  <a:lnTo>
                    <a:pt x="3253" y="137"/>
                  </a:lnTo>
                  <a:lnTo>
                    <a:pt x="3253" y="137"/>
                  </a:lnTo>
                  <a:lnTo>
                    <a:pt x="3253" y="158"/>
                  </a:lnTo>
                  <a:lnTo>
                    <a:pt x="3253" y="158"/>
                  </a:lnTo>
                  <a:lnTo>
                    <a:pt x="3253" y="158"/>
                  </a:lnTo>
                  <a:lnTo>
                    <a:pt x="3253" y="158"/>
                  </a:lnTo>
                  <a:lnTo>
                    <a:pt x="3253" y="177"/>
                  </a:lnTo>
                  <a:lnTo>
                    <a:pt x="3253" y="177"/>
                  </a:lnTo>
                  <a:lnTo>
                    <a:pt x="3253" y="183"/>
                  </a:lnTo>
                  <a:lnTo>
                    <a:pt x="3253" y="183"/>
                  </a:lnTo>
                  <a:lnTo>
                    <a:pt x="3253" y="188"/>
                  </a:lnTo>
                  <a:lnTo>
                    <a:pt x="3253" y="188"/>
                  </a:lnTo>
                  <a:lnTo>
                    <a:pt x="3253" y="188"/>
                  </a:lnTo>
                  <a:lnTo>
                    <a:pt x="3253" y="188"/>
                  </a:lnTo>
                  <a:lnTo>
                    <a:pt x="3253" y="195"/>
                  </a:lnTo>
                  <a:lnTo>
                    <a:pt x="3253" y="195"/>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3"/>
                  </a:lnTo>
                  <a:lnTo>
                    <a:pt x="3253" y="204"/>
                  </a:lnTo>
                  <a:lnTo>
                    <a:pt x="3252" y="204"/>
                  </a:lnTo>
                  <a:lnTo>
                    <a:pt x="3252" y="204"/>
                  </a:lnTo>
                  <a:lnTo>
                    <a:pt x="3252" y="204"/>
                  </a:lnTo>
                  <a:lnTo>
                    <a:pt x="3252" y="211"/>
                  </a:lnTo>
                  <a:lnTo>
                    <a:pt x="3252" y="211"/>
                  </a:lnTo>
                  <a:lnTo>
                    <a:pt x="3252" y="211"/>
                  </a:lnTo>
                  <a:lnTo>
                    <a:pt x="3252" y="211"/>
                  </a:lnTo>
                  <a:lnTo>
                    <a:pt x="3252" y="211"/>
                  </a:lnTo>
                  <a:lnTo>
                    <a:pt x="3252" y="211"/>
                  </a:lnTo>
                  <a:lnTo>
                    <a:pt x="3252" y="211"/>
                  </a:lnTo>
                  <a:lnTo>
                    <a:pt x="3252" y="211"/>
                  </a:lnTo>
                  <a:lnTo>
                    <a:pt x="3252" y="212"/>
                  </a:lnTo>
                  <a:lnTo>
                    <a:pt x="3252" y="212"/>
                  </a:lnTo>
                  <a:lnTo>
                    <a:pt x="3252" y="213"/>
                  </a:lnTo>
                  <a:lnTo>
                    <a:pt x="3252" y="213"/>
                  </a:lnTo>
                  <a:lnTo>
                    <a:pt x="3252" y="219"/>
                  </a:lnTo>
                  <a:lnTo>
                    <a:pt x="3252" y="219"/>
                  </a:lnTo>
                  <a:lnTo>
                    <a:pt x="3252" y="899"/>
                  </a:lnTo>
                  <a:lnTo>
                    <a:pt x="3251" y="899"/>
                  </a:lnTo>
                  <a:lnTo>
                    <a:pt x="3251" y="899"/>
                  </a:lnTo>
                  <a:lnTo>
                    <a:pt x="3251" y="899"/>
                  </a:lnTo>
                  <a:lnTo>
                    <a:pt x="3251" y="221"/>
                  </a:lnTo>
                  <a:lnTo>
                    <a:pt x="3250" y="221"/>
                  </a:lnTo>
                  <a:lnTo>
                    <a:pt x="3250" y="236"/>
                  </a:lnTo>
                  <a:lnTo>
                    <a:pt x="3250" y="236"/>
                  </a:lnTo>
                  <a:lnTo>
                    <a:pt x="3250" y="238"/>
                  </a:lnTo>
                  <a:lnTo>
                    <a:pt x="3249" y="238"/>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4"/>
                  </a:lnTo>
                  <a:lnTo>
                    <a:pt x="3249" y="247"/>
                  </a:lnTo>
                  <a:lnTo>
                    <a:pt x="3249" y="247"/>
                  </a:lnTo>
                  <a:lnTo>
                    <a:pt x="3249" y="247"/>
                  </a:lnTo>
                  <a:lnTo>
                    <a:pt x="3249" y="247"/>
                  </a:lnTo>
                  <a:lnTo>
                    <a:pt x="3249" y="261"/>
                  </a:lnTo>
                  <a:lnTo>
                    <a:pt x="3249" y="261"/>
                  </a:lnTo>
                  <a:lnTo>
                    <a:pt x="3249" y="261"/>
                  </a:lnTo>
                  <a:lnTo>
                    <a:pt x="3249" y="261"/>
                  </a:lnTo>
                  <a:lnTo>
                    <a:pt x="3249" y="268"/>
                  </a:lnTo>
                  <a:lnTo>
                    <a:pt x="3249" y="268"/>
                  </a:lnTo>
                  <a:lnTo>
                    <a:pt x="3249" y="268"/>
                  </a:lnTo>
                  <a:lnTo>
                    <a:pt x="3249" y="268"/>
                  </a:lnTo>
                  <a:lnTo>
                    <a:pt x="3249" y="268"/>
                  </a:lnTo>
                  <a:lnTo>
                    <a:pt x="3249" y="268"/>
                  </a:lnTo>
                  <a:lnTo>
                    <a:pt x="3249" y="268"/>
                  </a:lnTo>
                  <a:lnTo>
                    <a:pt x="3249" y="268"/>
                  </a:lnTo>
                  <a:lnTo>
                    <a:pt x="3249"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5"/>
                  </a:lnTo>
                  <a:lnTo>
                    <a:pt x="3248" y="276"/>
                  </a:lnTo>
                  <a:lnTo>
                    <a:pt x="3248" y="276"/>
                  </a:lnTo>
                  <a:lnTo>
                    <a:pt x="3248" y="276"/>
                  </a:lnTo>
                  <a:lnTo>
                    <a:pt x="3248" y="276"/>
                  </a:lnTo>
                  <a:lnTo>
                    <a:pt x="3248" y="281"/>
                  </a:lnTo>
                  <a:lnTo>
                    <a:pt x="3247" y="281"/>
                  </a:lnTo>
                  <a:lnTo>
                    <a:pt x="3247" y="281"/>
                  </a:lnTo>
                  <a:lnTo>
                    <a:pt x="3247" y="281"/>
                  </a:lnTo>
                  <a:lnTo>
                    <a:pt x="3247" y="283"/>
                  </a:lnTo>
                  <a:lnTo>
                    <a:pt x="3246" y="283"/>
                  </a:lnTo>
                  <a:lnTo>
                    <a:pt x="3246" y="283"/>
                  </a:lnTo>
                  <a:lnTo>
                    <a:pt x="3246" y="283"/>
                  </a:lnTo>
                  <a:lnTo>
                    <a:pt x="3246" y="285"/>
                  </a:lnTo>
                  <a:lnTo>
                    <a:pt x="3245" y="285"/>
                  </a:lnTo>
                  <a:lnTo>
                    <a:pt x="3245" y="285"/>
                  </a:lnTo>
                  <a:lnTo>
                    <a:pt x="3245" y="285"/>
                  </a:lnTo>
                  <a:lnTo>
                    <a:pt x="3245" y="316"/>
                  </a:lnTo>
                  <a:lnTo>
                    <a:pt x="3245" y="316"/>
                  </a:lnTo>
                  <a:lnTo>
                    <a:pt x="3245"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6"/>
                  </a:lnTo>
                  <a:lnTo>
                    <a:pt x="3244" y="319"/>
                  </a:lnTo>
                  <a:lnTo>
                    <a:pt x="3244" y="319"/>
                  </a:lnTo>
                  <a:lnTo>
                    <a:pt x="3244" y="321"/>
                  </a:lnTo>
                  <a:lnTo>
                    <a:pt x="3243" y="321"/>
                  </a:lnTo>
                  <a:lnTo>
                    <a:pt x="3243" y="321"/>
                  </a:lnTo>
                  <a:lnTo>
                    <a:pt x="3243" y="321"/>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2"/>
                  </a:lnTo>
                  <a:lnTo>
                    <a:pt x="3243" y="324"/>
                  </a:lnTo>
                  <a:lnTo>
                    <a:pt x="3218" y="324"/>
                  </a:lnTo>
                  <a:lnTo>
                    <a:pt x="3218" y="324"/>
                  </a:lnTo>
                  <a:lnTo>
                    <a:pt x="3218" y="324"/>
                  </a:lnTo>
                  <a:lnTo>
                    <a:pt x="3218" y="324"/>
                  </a:lnTo>
                  <a:lnTo>
                    <a:pt x="3218" y="324"/>
                  </a:lnTo>
                  <a:lnTo>
                    <a:pt x="3218" y="331"/>
                  </a:lnTo>
                  <a:lnTo>
                    <a:pt x="3218" y="331"/>
                  </a:lnTo>
                  <a:lnTo>
                    <a:pt x="3218" y="344"/>
                  </a:lnTo>
                  <a:lnTo>
                    <a:pt x="3218" y="344"/>
                  </a:lnTo>
                  <a:lnTo>
                    <a:pt x="3218" y="345"/>
                  </a:lnTo>
                  <a:lnTo>
                    <a:pt x="3218" y="345"/>
                  </a:lnTo>
                  <a:lnTo>
                    <a:pt x="3218"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45"/>
                  </a:lnTo>
                  <a:lnTo>
                    <a:pt x="3217"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0"/>
                  </a:lnTo>
                  <a:lnTo>
                    <a:pt x="3216" y="353"/>
                  </a:lnTo>
                  <a:lnTo>
                    <a:pt x="3216" y="353"/>
                  </a:lnTo>
                  <a:lnTo>
                    <a:pt x="3216" y="353"/>
                  </a:lnTo>
                  <a:lnTo>
                    <a:pt x="3216" y="353"/>
                  </a:lnTo>
                  <a:lnTo>
                    <a:pt x="3216" y="357"/>
                  </a:lnTo>
                  <a:lnTo>
                    <a:pt x="3216" y="357"/>
                  </a:lnTo>
                  <a:lnTo>
                    <a:pt x="3216" y="361"/>
                  </a:lnTo>
                  <a:lnTo>
                    <a:pt x="3216" y="361"/>
                  </a:lnTo>
                  <a:lnTo>
                    <a:pt x="3216" y="364"/>
                  </a:lnTo>
                  <a:lnTo>
                    <a:pt x="3216" y="364"/>
                  </a:lnTo>
                  <a:lnTo>
                    <a:pt x="3216" y="364"/>
                  </a:lnTo>
                  <a:lnTo>
                    <a:pt x="3216" y="364"/>
                  </a:lnTo>
                  <a:lnTo>
                    <a:pt x="3216" y="365"/>
                  </a:lnTo>
                  <a:lnTo>
                    <a:pt x="3216" y="365"/>
                  </a:lnTo>
                  <a:lnTo>
                    <a:pt x="3216" y="365"/>
                  </a:lnTo>
                  <a:lnTo>
                    <a:pt x="3216" y="365"/>
                  </a:lnTo>
                  <a:lnTo>
                    <a:pt x="3216" y="368"/>
                  </a:lnTo>
                  <a:lnTo>
                    <a:pt x="3216" y="368"/>
                  </a:lnTo>
                  <a:lnTo>
                    <a:pt x="3216" y="375"/>
                  </a:lnTo>
                  <a:lnTo>
                    <a:pt x="3216" y="375"/>
                  </a:lnTo>
                  <a:lnTo>
                    <a:pt x="3216" y="377"/>
                  </a:lnTo>
                  <a:lnTo>
                    <a:pt x="3203" y="377"/>
                  </a:lnTo>
                  <a:lnTo>
                    <a:pt x="3203" y="384"/>
                  </a:lnTo>
                  <a:lnTo>
                    <a:pt x="3202" y="384"/>
                  </a:lnTo>
                  <a:lnTo>
                    <a:pt x="3202" y="384"/>
                  </a:lnTo>
                  <a:lnTo>
                    <a:pt x="3202" y="384"/>
                  </a:lnTo>
                  <a:lnTo>
                    <a:pt x="3202" y="385"/>
                  </a:lnTo>
                  <a:lnTo>
                    <a:pt x="3201" y="385"/>
                  </a:lnTo>
                  <a:lnTo>
                    <a:pt x="3201" y="391"/>
                  </a:lnTo>
                  <a:lnTo>
                    <a:pt x="3197" y="391"/>
                  </a:lnTo>
                  <a:lnTo>
                    <a:pt x="3197" y="391"/>
                  </a:lnTo>
                  <a:lnTo>
                    <a:pt x="3196" y="391"/>
                  </a:lnTo>
                  <a:lnTo>
                    <a:pt x="3196" y="391"/>
                  </a:lnTo>
                  <a:lnTo>
                    <a:pt x="3195" y="391"/>
                  </a:lnTo>
                  <a:lnTo>
                    <a:pt x="3195" y="391"/>
                  </a:lnTo>
                  <a:lnTo>
                    <a:pt x="3194" y="391"/>
                  </a:lnTo>
                  <a:lnTo>
                    <a:pt x="3194" y="391"/>
                  </a:lnTo>
                  <a:lnTo>
                    <a:pt x="3194" y="391"/>
                  </a:lnTo>
                  <a:lnTo>
                    <a:pt x="3194" y="391"/>
                  </a:lnTo>
                  <a:lnTo>
                    <a:pt x="3194" y="391"/>
                  </a:lnTo>
                  <a:lnTo>
                    <a:pt x="3194" y="391"/>
                  </a:lnTo>
                  <a:lnTo>
                    <a:pt x="3194" y="391"/>
                  </a:lnTo>
                  <a:lnTo>
                    <a:pt x="3194"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1"/>
                  </a:lnTo>
                  <a:lnTo>
                    <a:pt x="3193" y="394"/>
                  </a:lnTo>
                  <a:lnTo>
                    <a:pt x="3193" y="394"/>
                  </a:lnTo>
                  <a:lnTo>
                    <a:pt x="3193" y="394"/>
                  </a:lnTo>
                  <a:lnTo>
                    <a:pt x="3193" y="394"/>
                  </a:lnTo>
                  <a:lnTo>
                    <a:pt x="3193" y="394"/>
                  </a:lnTo>
                  <a:lnTo>
                    <a:pt x="3193" y="394"/>
                  </a:lnTo>
                  <a:lnTo>
                    <a:pt x="3193" y="402"/>
                  </a:lnTo>
                  <a:lnTo>
                    <a:pt x="3192" y="402"/>
                  </a:lnTo>
                  <a:lnTo>
                    <a:pt x="3192" y="402"/>
                  </a:lnTo>
                  <a:lnTo>
                    <a:pt x="3192" y="402"/>
                  </a:lnTo>
                  <a:lnTo>
                    <a:pt x="3192" y="404"/>
                  </a:lnTo>
                  <a:lnTo>
                    <a:pt x="3192" y="404"/>
                  </a:lnTo>
                  <a:lnTo>
                    <a:pt x="3192" y="408"/>
                  </a:lnTo>
                  <a:lnTo>
                    <a:pt x="3192" y="408"/>
                  </a:lnTo>
                  <a:lnTo>
                    <a:pt x="3192" y="420"/>
                  </a:lnTo>
                  <a:lnTo>
                    <a:pt x="3192" y="420"/>
                  </a:lnTo>
                  <a:lnTo>
                    <a:pt x="3192" y="420"/>
                  </a:lnTo>
                  <a:lnTo>
                    <a:pt x="3192" y="420"/>
                  </a:lnTo>
                  <a:lnTo>
                    <a:pt x="3192" y="420"/>
                  </a:lnTo>
                  <a:lnTo>
                    <a:pt x="3192" y="420"/>
                  </a:lnTo>
                  <a:lnTo>
                    <a:pt x="3192" y="425"/>
                  </a:lnTo>
                  <a:lnTo>
                    <a:pt x="3191" y="425"/>
                  </a:lnTo>
                  <a:lnTo>
                    <a:pt x="3191" y="425"/>
                  </a:lnTo>
                  <a:lnTo>
                    <a:pt x="3191" y="425"/>
                  </a:lnTo>
                  <a:lnTo>
                    <a:pt x="3191" y="425"/>
                  </a:lnTo>
                  <a:lnTo>
                    <a:pt x="3190" y="425"/>
                  </a:lnTo>
                  <a:lnTo>
                    <a:pt x="3190" y="425"/>
                  </a:lnTo>
                  <a:lnTo>
                    <a:pt x="3190" y="425"/>
                  </a:lnTo>
                  <a:lnTo>
                    <a:pt x="3190" y="425"/>
                  </a:lnTo>
                  <a:lnTo>
                    <a:pt x="3190" y="425"/>
                  </a:lnTo>
                  <a:lnTo>
                    <a:pt x="3190" y="430"/>
                  </a:lnTo>
                  <a:lnTo>
                    <a:pt x="3189" y="430"/>
                  </a:lnTo>
                  <a:lnTo>
                    <a:pt x="3189" y="899"/>
                  </a:lnTo>
                  <a:lnTo>
                    <a:pt x="3189" y="899"/>
                  </a:lnTo>
                  <a:lnTo>
                    <a:pt x="3189" y="899"/>
                  </a:lnTo>
                  <a:lnTo>
                    <a:pt x="3189" y="899"/>
                  </a:lnTo>
                  <a:lnTo>
                    <a:pt x="3189" y="430"/>
                  </a:lnTo>
                  <a:lnTo>
                    <a:pt x="3189" y="430"/>
                  </a:lnTo>
                  <a:lnTo>
                    <a:pt x="3189" y="434"/>
                  </a:lnTo>
                  <a:lnTo>
                    <a:pt x="3189" y="434"/>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7"/>
                  </a:lnTo>
                  <a:lnTo>
                    <a:pt x="3189" y="438"/>
                  </a:lnTo>
                  <a:lnTo>
                    <a:pt x="3189" y="438"/>
                  </a:lnTo>
                  <a:lnTo>
                    <a:pt x="3189" y="438"/>
                  </a:lnTo>
                  <a:lnTo>
                    <a:pt x="3189" y="438"/>
                  </a:lnTo>
                  <a:lnTo>
                    <a:pt x="3189" y="438"/>
                  </a:lnTo>
                  <a:lnTo>
                    <a:pt x="3189" y="438"/>
                  </a:lnTo>
                  <a:lnTo>
                    <a:pt x="3189" y="438"/>
                  </a:lnTo>
                  <a:lnTo>
                    <a:pt x="3189" y="438"/>
                  </a:lnTo>
                  <a:lnTo>
                    <a:pt x="3189" y="440"/>
                  </a:lnTo>
                  <a:lnTo>
                    <a:pt x="3189" y="440"/>
                  </a:lnTo>
                  <a:lnTo>
                    <a:pt x="3189" y="440"/>
                  </a:lnTo>
                  <a:lnTo>
                    <a:pt x="3188" y="440"/>
                  </a:lnTo>
                  <a:lnTo>
                    <a:pt x="3188" y="445"/>
                  </a:lnTo>
                  <a:lnTo>
                    <a:pt x="3187" y="445"/>
                  </a:lnTo>
                  <a:lnTo>
                    <a:pt x="3187" y="445"/>
                  </a:lnTo>
                  <a:lnTo>
                    <a:pt x="3187" y="445"/>
                  </a:lnTo>
                  <a:lnTo>
                    <a:pt x="3187" y="445"/>
                  </a:lnTo>
                  <a:lnTo>
                    <a:pt x="3187" y="445"/>
                  </a:lnTo>
                  <a:lnTo>
                    <a:pt x="3187" y="445"/>
                  </a:lnTo>
                  <a:lnTo>
                    <a:pt x="3187" y="445"/>
                  </a:lnTo>
                  <a:lnTo>
                    <a:pt x="3187" y="454"/>
                  </a:lnTo>
                  <a:lnTo>
                    <a:pt x="3186" y="454"/>
                  </a:lnTo>
                  <a:lnTo>
                    <a:pt x="3186" y="454"/>
                  </a:lnTo>
                  <a:lnTo>
                    <a:pt x="3186" y="454"/>
                  </a:lnTo>
                  <a:lnTo>
                    <a:pt x="3186" y="455"/>
                  </a:lnTo>
                  <a:lnTo>
                    <a:pt x="3186" y="455"/>
                  </a:lnTo>
                  <a:lnTo>
                    <a:pt x="3186" y="455"/>
                  </a:lnTo>
                  <a:lnTo>
                    <a:pt x="3186" y="455"/>
                  </a:lnTo>
                  <a:lnTo>
                    <a:pt x="3186" y="899"/>
                  </a:lnTo>
                  <a:lnTo>
                    <a:pt x="3186" y="899"/>
                  </a:lnTo>
                  <a:lnTo>
                    <a:pt x="3186" y="899"/>
                  </a:lnTo>
                  <a:lnTo>
                    <a:pt x="3185" y="899"/>
                  </a:lnTo>
                  <a:lnTo>
                    <a:pt x="3185" y="899"/>
                  </a:lnTo>
                  <a:lnTo>
                    <a:pt x="3185" y="899"/>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58"/>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5" y="469"/>
                  </a:lnTo>
                  <a:lnTo>
                    <a:pt x="3182" y="469"/>
                  </a:lnTo>
                  <a:lnTo>
                    <a:pt x="3182" y="476"/>
                  </a:lnTo>
                  <a:lnTo>
                    <a:pt x="3178" y="476"/>
                  </a:lnTo>
                  <a:lnTo>
                    <a:pt x="3178" y="476"/>
                  </a:lnTo>
                  <a:lnTo>
                    <a:pt x="3176" y="476"/>
                  </a:lnTo>
                  <a:lnTo>
                    <a:pt x="3176" y="476"/>
                  </a:lnTo>
                  <a:lnTo>
                    <a:pt x="3176" y="476"/>
                  </a:lnTo>
                  <a:lnTo>
                    <a:pt x="3176" y="476"/>
                  </a:lnTo>
                  <a:lnTo>
                    <a:pt x="3176" y="476"/>
                  </a:lnTo>
                  <a:lnTo>
                    <a:pt x="3176" y="476"/>
                  </a:lnTo>
                  <a:lnTo>
                    <a:pt x="3175" y="476"/>
                  </a:lnTo>
                  <a:lnTo>
                    <a:pt x="3175" y="476"/>
                  </a:lnTo>
                  <a:lnTo>
                    <a:pt x="3175" y="476"/>
                  </a:lnTo>
                  <a:lnTo>
                    <a:pt x="3175" y="476"/>
                  </a:lnTo>
                  <a:lnTo>
                    <a:pt x="3175" y="476"/>
                  </a:lnTo>
                  <a:lnTo>
                    <a:pt x="3175" y="476"/>
                  </a:lnTo>
                  <a:lnTo>
                    <a:pt x="3175" y="476"/>
                  </a:lnTo>
                  <a:lnTo>
                    <a:pt x="3175" y="479"/>
                  </a:lnTo>
                  <a:lnTo>
                    <a:pt x="3172" y="479"/>
                  </a:lnTo>
                  <a:lnTo>
                    <a:pt x="3172" y="479"/>
                  </a:lnTo>
                  <a:lnTo>
                    <a:pt x="3171" y="479"/>
                  </a:lnTo>
                  <a:lnTo>
                    <a:pt x="3171" y="479"/>
                  </a:lnTo>
                  <a:lnTo>
                    <a:pt x="3169" y="479"/>
                  </a:lnTo>
                  <a:lnTo>
                    <a:pt x="3169" y="479"/>
                  </a:lnTo>
                  <a:lnTo>
                    <a:pt x="3169" y="479"/>
                  </a:lnTo>
                  <a:lnTo>
                    <a:pt x="3169" y="479"/>
                  </a:lnTo>
                  <a:lnTo>
                    <a:pt x="3169" y="479"/>
                  </a:lnTo>
                  <a:lnTo>
                    <a:pt x="3169" y="479"/>
                  </a:lnTo>
                  <a:lnTo>
                    <a:pt x="3169" y="479"/>
                  </a:lnTo>
                  <a:lnTo>
                    <a:pt x="3169" y="479"/>
                  </a:lnTo>
                  <a:lnTo>
                    <a:pt x="3169" y="479"/>
                  </a:lnTo>
                  <a:lnTo>
                    <a:pt x="3169" y="488"/>
                  </a:lnTo>
                  <a:lnTo>
                    <a:pt x="3169" y="488"/>
                  </a:lnTo>
                  <a:lnTo>
                    <a:pt x="3169" y="488"/>
                  </a:lnTo>
                  <a:lnTo>
                    <a:pt x="3159" y="488"/>
                  </a:lnTo>
                  <a:lnTo>
                    <a:pt x="3159" y="488"/>
                  </a:lnTo>
                  <a:lnTo>
                    <a:pt x="3157" y="488"/>
                  </a:lnTo>
                  <a:lnTo>
                    <a:pt x="3157" y="488"/>
                  </a:lnTo>
                  <a:lnTo>
                    <a:pt x="3157" y="488"/>
                  </a:lnTo>
                  <a:lnTo>
                    <a:pt x="3157" y="488"/>
                  </a:lnTo>
                  <a:lnTo>
                    <a:pt x="3156" y="488"/>
                  </a:lnTo>
                  <a:lnTo>
                    <a:pt x="3156" y="488"/>
                  </a:lnTo>
                  <a:lnTo>
                    <a:pt x="3156" y="488"/>
                  </a:lnTo>
                  <a:lnTo>
                    <a:pt x="3156" y="490"/>
                  </a:lnTo>
                  <a:lnTo>
                    <a:pt x="3101" y="490"/>
                  </a:lnTo>
                  <a:lnTo>
                    <a:pt x="3101" y="490"/>
                  </a:lnTo>
                  <a:lnTo>
                    <a:pt x="3076" y="490"/>
                  </a:lnTo>
                  <a:lnTo>
                    <a:pt x="3076" y="492"/>
                  </a:lnTo>
                  <a:lnTo>
                    <a:pt x="3075" y="492"/>
                  </a:lnTo>
                  <a:lnTo>
                    <a:pt x="3075" y="492"/>
                  </a:lnTo>
                  <a:lnTo>
                    <a:pt x="3075" y="492"/>
                  </a:lnTo>
                  <a:lnTo>
                    <a:pt x="3075" y="492"/>
                  </a:lnTo>
                  <a:lnTo>
                    <a:pt x="3075" y="492"/>
                  </a:lnTo>
                  <a:lnTo>
                    <a:pt x="3075" y="492"/>
                  </a:lnTo>
                  <a:lnTo>
                    <a:pt x="3075" y="492"/>
                  </a:lnTo>
                  <a:lnTo>
                    <a:pt x="3075" y="500"/>
                  </a:lnTo>
                  <a:lnTo>
                    <a:pt x="3075" y="500"/>
                  </a:lnTo>
                  <a:lnTo>
                    <a:pt x="3075" y="510"/>
                  </a:lnTo>
                  <a:lnTo>
                    <a:pt x="3060" y="510"/>
                  </a:lnTo>
                  <a:lnTo>
                    <a:pt x="3060" y="510"/>
                  </a:lnTo>
                  <a:lnTo>
                    <a:pt x="3058" y="510"/>
                  </a:lnTo>
                  <a:lnTo>
                    <a:pt x="3058" y="511"/>
                  </a:lnTo>
                  <a:lnTo>
                    <a:pt x="3058" y="511"/>
                  </a:lnTo>
                  <a:lnTo>
                    <a:pt x="3058" y="520"/>
                  </a:lnTo>
                  <a:lnTo>
                    <a:pt x="3057" y="520"/>
                  </a:lnTo>
                  <a:lnTo>
                    <a:pt x="3057" y="520"/>
                  </a:lnTo>
                  <a:lnTo>
                    <a:pt x="3057" y="520"/>
                  </a:lnTo>
                  <a:lnTo>
                    <a:pt x="3057" y="521"/>
                  </a:lnTo>
                  <a:lnTo>
                    <a:pt x="3050" y="521"/>
                  </a:lnTo>
                  <a:lnTo>
                    <a:pt x="3050" y="521"/>
                  </a:lnTo>
                  <a:lnTo>
                    <a:pt x="3049" y="521"/>
                  </a:lnTo>
                  <a:lnTo>
                    <a:pt x="3049" y="521"/>
                  </a:lnTo>
                  <a:lnTo>
                    <a:pt x="3048" y="521"/>
                  </a:lnTo>
                  <a:lnTo>
                    <a:pt x="3048" y="521"/>
                  </a:lnTo>
                  <a:lnTo>
                    <a:pt x="3048" y="521"/>
                  </a:lnTo>
                  <a:lnTo>
                    <a:pt x="3048" y="521"/>
                  </a:lnTo>
                  <a:lnTo>
                    <a:pt x="3048" y="521"/>
                  </a:lnTo>
                  <a:lnTo>
                    <a:pt x="3048" y="521"/>
                  </a:lnTo>
                  <a:lnTo>
                    <a:pt x="3048" y="521"/>
                  </a:lnTo>
                  <a:lnTo>
                    <a:pt x="3048"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1"/>
                  </a:lnTo>
                  <a:lnTo>
                    <a:pt x="3047" y="522"/>
                  </a:lnTo>
                  <a:lnTo>
                    <a:pt x="3047" y="522"/>
                  </a:lnTo>
                  <a:lnTo>
                    <a:pt x="3047" y="522"/>
                  </a:lnTo>
                  <a:lnTo>
                    <a:pt x="3046" y="522"/>
                  </a:lnTo>
                  <a:lnTo>
                    <a:pt x="3046" y="522"/>
                  </a:lnTo>
                  <a:lnTo>
                    <a:pt x="3046" y="522"/>
                  </a:lnTo>
                  <a:lnTo>
                    <a:pt x="3046" y="523"/>
                  </a:lnTo>
                  <a:lnTo>
                    <a:pt x="3046" y="523"/>
                  </a:lnTo>
                  <a:lnTo>
                    <a:pt x="3046" y="899"/>
                  </a:lnTo>
                  <a:lnTo>
                    <a:pt x="3045" y="899"/>
                  </a:lnTo>
                  <a:lnTo>
                    <a:pt x="3045" y="899"/>
                  </a:lnTo>
                  <a:lnTo>
                    <a:pt x="3045" y="899"/>
                  </a:lnTo>
                  <a:lnTo>
                    <a:pt x="3045" y="527"/>
                  </a:lnTo>
                  <a:lnTo>
                    <a:pt x="2972" y="527"/>
                  </a:lnTo>
                  <a:lnTo>
                    <a:pt x="2972" y="528"/>
                  </a:lnTo>
                  <a:lnTo>
                    <a:pt x="2972" y="528"/>
                  </a:lnTo>
                  <a:lnTo>
                    <a:pt x="2972" y="538"/>
                  </a:lnTo>
                  <a:lnTo>
                    <a:pt x="2968" y="538"/>
                  </a:lnTo>
                  <a:lnTo>
                    <a:pt x="2968" y="538"/>
                  </a:lnTo>
                  <a:lnTo>
                    <a:pt x="2967" y="538"/>
                  </a:lnTo>
                  <a:lnTo>
                    <a:pt x="2967" y="538"/>
                  </a:lnTo>
                  <a:lnTo>
                    <a:pt x="2967" y="538"/>
                  </a:lnTo>
                  <a:lnTo>
                    <a:pt x="2967" y="538"/>
                  </a:lnTo>
                  <a:lnTo>
                    <a:pt x="2967" y="538"/>
                  </a:lnTo>
                  <a:lnTo>
                    <a:pt x="2967"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6" y="538"/>
                  </a:lnTo>
                  <a:lnTo>
                    <a:pt x="2964" y="538"/>
                  </a:lnTo>
                  <a:lnTo>
                    <a:pt x="2964"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8"/>
                  </a:lnTo>
                  <a:lnTo>
                    <a:pt x="2962" y="539"/>
                  </a:lnTo>
                  <a:lnTo>
                    <a:pt x="2962" y="539"/>
                  </a:lnTo>
                  <a:lnTo>
                    <a:pt x="2962" y="539"/>
                  </a:lnTo>
                  <a:lnTo>
                    <a:pt x="2962" y="539"/>
                  </a:lnTo>
                  <a:lnTo>
                    <a:pt x="2962" y="539"/>
                  </a:lnTo>
                  <a:lnTo>
                    <a:pt x="2962" y="539"/>
                  </a:lnTo>
                  <a:lnTo>
                    <a:pt x="2962" y="539"/>
                  </a:lnTo>
                  <a:lnTo>
                    <a:pt x="2962" y="539"/>
                  </a:lnTo>
                  <a:lnTo>
                    <a:pt x="2962" y="540"/>
                  </a:lnTo>
                  <a:lnTo>
                    <a:pt x="2953" y="540"/>
                  </a:lnTo>
                  <a:lnTo>
                    <a:pt x="2953" y="543"/>
                  </a:lnTo>
                  <a:lnTo>
                    <a:pt x="2952" y="543"/>
                  </a:lnTo>
                  <a:lnTo>
                    <a:pt x="2952" y="545"/>
                  </a:lnTo>
                  <a:lnTo>
                    <a:pt x="2951" y="545"/>
                  </a:lnTo>
                  <a:lnTo>
                    <a:pt x="2951" y="547"/>
                  </a:lnTo>
                  <a:lnTo>
                    <a:pt x="2951" y="547"/>
                  </a:lnTo>
                  <a:lnTo>
                    <a:pt x="2951" y="547"/>
                  </a:lnTo>
                  <a:lnTo>
                    <a:pt x="2951" y="547"/>
                  </a:lnTo>
                  <a:lnTo>
                    <a:pt x="2951" y="551"/>
                  </a:lnTo>
                  <a:lnTo>
                    <a:pt x="2950" y="551"/>
                  </a:lnTo>
                  <a:lnTo>
                    <a:pt x="2950" y="551"/>
                  </a:lnTo>
                  <a:lnTo>
                    <a:pt x="2950" y="551"/>
                  </a:lnTo>
                  <a:lnTo>
                    <a:pt x="2950" y="551"/>
                  </a:lnTo>
                  <a:lnTo>
                    <a:pt x="2950" y="551"/>
                  </a:lnTo>
                  <a:lnTo>
                    <a:pt x="2950" y="552"/>
                  </a:lnTo>
                  <a:lnTo>
                    <a:pt x="2950" y="552"/>
                  </a:lnTo>
                  <a:lnTo>
                    <a:pt x="2950" y="552"/>
                  </a:lnTo>
                  <a:lnTo>
                    <a:pt x="2950" y="552"/>
                  </a:lnTo>
                  <a:lnTo>
                    <a:pt x="2950" y="561"/>
                  </a:lnTo>
                  <a:lnTo>
                    <a:pt x="2947" y="561"/>
                  </a:lnTo>
                  <a:lnTo>
                    <a:pt x="2947" y="561"/>
                  </a:lnTo>
                  <a:lnTo>
                    <a:pt x="2945" y="561"/>
                  </a:lnTo>
                  <a:lnTo>
                    <a:pt x="2945" y="562"/>
                  </a:lnTo>
                  <a:lnTo>
                    <a:pt x="2944" y="562"/>
                  </a:lnTo>
                  <a:lnTo>
                    <a:pt x="2944" y="562"/>
                  </a:lnTo>
                  <a:lnTo>
                    <a:pt x="2943" y="562"/>
                  </a:lnTo>
                  <a:lnTo>
                    <a:pt x="2943" y="562"/>
                  </a:lnTo>
                  <a:lnTo>
                    <a:pt x="2943" y="562"/>
                  </a:lnTo>
                  <a:lnTo>
                    <a:pt x="2943" y="562"/>
                  </a:lnTo>
                  <a:lnTo>
                    <a:pt x="2943" y="562"/>
                  </a:lnTo>
                  <a:lnTo>
                    <a:pt x="2943" y="562"/>
                  </a:lnTo>
                  <a:lnTo>
                    <a:pt x="2943" y="562"/>
                  </a:lnTo>
                  <a:lnTo>
                    <a:pt x="2943" y="562"/>
                  </a:lnTo>
                  <a:lnTo>
                    <a:pt x="2943" y="562"/>
                  </a:lnTo>
                  <a:lnTo>
                    <a:pt x="2943" y="565"/>
                  </a:lnTo>
                  <a:lnTo>
                    <a:pt x="2943" y="565"/>
                  </a:lnTo>
                  <a:lnTo>
                    <a:pt x="2943" y="567"/>
                  </a:lnTo>
                  <a:lnTo>
                    <a:pt x="2943" y="567"/>
                  </a:lnTo>
                  <a:lnTo>
                    <a:pt x="2943" y="567"/>
                  </a:lnTo>
                  <a:lnTo>
                    <a:pt x="2939" y="567"/>
                  </a:lnTo>
                  <a:lnTo>
                    <a:pt x="2939" y="567"/>
                  </a:lnTo>
                  <a:lnTo>
                    <a:pt x="2938" y="567"/>
                  </a:lnTo>
                  <a:lnTo>
                    <a:pt x="2938" y="567"/>
                  </a:lnTo>
                  <a:lnTo>
                    <a:pt x="2938" y="567"/>
                  </a:lnTo>
                  <a:lnTo>
                    <a:pt x="2938" y="568"/>
                  </a:lnTo>
                  <a:lnTo>
                    <a:pt x="2918" y="568"/>
                  </a:lnTo>
                  <a:lnTo>
                    <a:pt x="2918" y="568"/>
                  </a:lnTo>
                  <a:lnTo>
                    <a:pt x="2917" y="568"/>
                  </a:lnTo>
                  <a:lnTo>
                    <a:pt x="2917" y="568"/>
                  </a:lnTo>
                  <a:lnTo>
                    <a:pt x="2917" y="568"/>
                  </a:lnTo>
                  <a:lnTo>
                    <a:pt x="2917" y="577"/>
                  </a:lnTo>
                  <a:lnTo>
                    <a:pt x="2913" y="577"/>
                  </a:lnTo>
                  <a:lnTo>
                    <a:pt x="2913" y="577"/>
                  </a:lnTo>
                  <a:lnTo>
                    <a:pt x="2909" y="577"/>
                  </a:lnTo>
                  <a:lnTo>
                    <a:pt x="2909" y="577"/>
                  </a:lnTo>
                  <a:lnTo>
                    <a:pt x="2906" y="577"/>
                  </a:lnTo>
                  <a:lnTo>
                    <a:pt x="2906" y="577"/>
                  </a:lnTo>
                  <a:lnTo>
                    <a:pt x="2904" y="577"/>
                  </a:lnTo>
                  <a:lnTo>
                    <a:pt x="2904" y="577"/>
                  </a:lnTo>
                  <a:lnTo>
                    <a:pt x="2904" y="577"/>
                  </a:lnTo>
                  <a:lnTo>
                    <a:pt x="2904" y="577"/>
                  </a:lnTo>
                  <a:lnTo>
                    <a:pt x="2904" y="577"/>
                  </a:lnTo>
                  <a:lnTo>
                    <a:pt x="2904" y="577"/>
                  </a:lnTo>
                  <a:lnTo>
                    <a:pt x="2904" y="577"/>
                  </a:lnTo>
                  <a:lnTo>
                    <a:pt x="2904" y="579"/>
                  </a:lnTo>
                  <a:lnTo>
                    <a:pt x="2904" y="579"/>
                  </a:lnTo>
                  <a:lnTo>
                    <a:pt x="2904" y="582"/>
                  </a:lnTo>
                  <a:lnTo>
                    <a:pt x="2903" y="582"/>
                  </a:lnTo>
                  <a:lnTo>
                    <a:pt x="2903" y="590"/>
                  </a:lnTo>
                  <a:lnTo>
                    <a:pt x="2902" y="590"/>
                  </a:lnTo>
                  <a:lnTo>
                    <a:pt x="2902" y="593"/>
                  </a:lnTo>
                  <a:lnTo>
                    <a:pt x="2901" y="593"/>
                  </a:lnTo>
                  <a:lnTo>
                    <a:pt x="2901" y="899"/>
                  </a:lnTo>
                  <a:lnTo>
                    <a:pt x="2900" y="899"/>
                  </a:lnTo>
                  <a:lnTo>
                    <a:pt x="2900" y="899"/>
                  </a:lnTo>
                  <a:lnTo>
                    <a:pt x="2899" y="899"/>
                  </a:lnTo>
                  <a:lnTo>
                    <a:pt x="2899" y="593"/>
                  </a:lnTo>
                  <a:lnTo>
                    <a:pt x="2898" y="593"/>
                  </a:lnTo>
                  <a:lnTo>
                    <a:pt x="2898" y="593"/>
                  </a:lnTo>
                  <a:lnTo>
                    <a:pt x="2898" y="593"/>
                  </a:lnTo>
                  <a:lnTo>
                    <a:pt x="2898" y="899"/>
                  </a:lnTo>
                  <a:lnTo>
                    <a:pt x="2898" y="899"/>
                  </a:lnTo>
                  <a:lnTo>
                    <a:pt x="2898" y="899"/>
                  </a:lnTo>
                  <a:lnTo>
                    <a:pt x="2898" y="899"/>
                  </a:lnTo>
                  <a:lnTo>
                    <a:pt x="2898" y="593"/>
                  </a:lnTo>
                  <a:lnTo>
                    <a:pt x="2898" y="593"/>
                  </a:lnTo>
                  <a:lnTo>
                    <a:pt x="2898" y="899"/>
                  </a:lnTo>
                  <a:lnTo>
                    <a:pt x="2898" y="899"/>
                  </a:lnTo>
                  <a:lnTo>
                    <a:pt x="2898" y="899"/>
                  </a:lnTo>
                  <a:lnTo>
                    <a:pt x="2898" y="899"/>
                  </a:lnTo>
                  <a:lnTo>
                    <a:pt x="2898"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8"/>
                  </a:lnTo>
                  <a:lnTo>
                    <a:pt x="2896" y="599"/>
                  </a:lnTo>
                  <a:lnTo>
                    <a:pt x="2895" y="599"/>
                  </a:lnTo>
                  <a:lnTo>
                    <a:pt x="2895" y="610"/>
                  </a:lnTo>
                  <a:lnTo>
                    <a:pt x="2891" y="610"/>
                  </a:lnTo>
                  <a:lnTo>
                    <a:pt x="2891" y="611"/>
                  </a:lnTo>
                  <a:lnTo>
                    <a:pt x="2866" y="611"/>
                  </a:lnTo>
                  <a:lnTo>
                    <a:pt x="2866" y="611"/>
                  </a:lnTo>
                  <a:lnTo>
                    <a:pt x="2856" y="611"/>
                  </a:lnTo>
                  <a:lnTo>
                    <a:pt x="2856" y="611"/>
                  </a:lnTo>
                  <a:lnTo>
                    <a:pt x="2855" y="611"/>
                  </a:lnTo>
                  <a:lnTo>
                    <a:pt x="2855" y="612"/>
                  </a:lnTo>
                  <a:lnTo>
                    <a:pt x="2853" y="612"/>
                  </a:lnTo>
                  <a:lnTo>
                    <a:pt x="2853" y="899"/>
                  </a:lnTo>
                  <a:lnTo>
                    <a:pt x="2848" y="899"/>
                  </a:lnTo>
                  <a:lnTo>
                    <a:pt x="2848" y="899"/>
                  </a:lnTo>
                  <a:lnTo>
                    <a:pt x="2844" y="899"/>
                  </a:lnTo>
                  <a:lnTo>
                    <a:pt x="2844" y="899"/>
                  </a:lnTo>
                  <a:lnTo>
                    <a:pt x="2843" y="899"/>
                  </a:lnTo>
                  <a:lnTo>
                    <a:pt x="2843" y="899"/>
                  </a:lnTo>
                  <a:lnTo>
                    <a:pt x="2842" y="899"/>
                  </a:lnTo>
                  <a:lnTo>
                    <a:pt x="2842" y="619"/>
                  </a:lnTo>
                  <a:lnTo>
                    <a:pt x="2842" y="619"/>
                  </a:lnTo>
                  <a:lnTo>
                    <a:pt x="2842" y="619"/>
                  </a:lnTo>
                  <a:lnTo>
                    <a:pt x="2842" y="619"/>
                  </a:lnTo>
                  <a:lnTo>
                    <a:pt x="2842" y="619"/>
                  </a:lnTo>
                  <a:lnTo>
                    <a:pt x="2840" y="619"/>
                  </a:lnTo>
                  <a:lnTo>
                    <a:pt x="2840" y="623"/>
                  </a:lnTo>
                  <a:lnTo>
                    <a:pt x="2837" y="623"/>
                  </a:lnTo>
                  <a:lnTo>
                    <a:pt x="2837" y="623"/>
                  </a:lnTo>
                  <a:lnTo>
                    <a:pt x="2837" y="623"/>
                  </a:lnTo>
                  <a:lnTo>
                    <a:pt x="2837" y="625"/>
                  </a:lnTo>
                  <a:lnTo>
                    <a:pt x="2837" y="625"/>
                  </a:lnTo>
                  <a:lnTo>
                    <a:pt x="2837" y="626"/>
                  </a:lnTo>
                  <a:lnTo>
                    <a:pt x="2799" y="626"/>
                  </a:lnTo>
                  <a:lnTo>
                    <a:pt x="2799" y="626"/>
                  </a:lnTo>
                  <a:lnTo>
                    <a:pt x="2798" y="626"/>
                  </a:lnTo>
                  <a:lnTo>
                    <a:pt x="2798" y="628"/>
                  </a:lnTo>
                  <a:lnTo>
                    <a:pt x="2795" y="628"/>
                  </a:lnTo>
                  <a:lnTo>
                    <a:pt x="2795" y="631"/>
                  </a:lnTo>
                  <a:lnTo>
                    <a:pt x="2794" y="631"/>
                  </a:lnTo>
                  <a:lnTo>
                    <a:pt x="2794" y="631"/>
                  </a:lnTo>
                  <a:lnTo>
                    <a:pt x="2794" y="631"/>
                  </a:lnTo>
                  <a:lnTo>
                    <a:pt x="2794" y="899"/>
                  </a:lnTo>
                  <a:lnTo>
                    <a:pt x="2794" y="899"/>
                  </a:lnTo>
                  <a:lnTo>
                    <a:pt x="2794" y="899"/>
                  </a:lnTo>
                  <a:lnTo>
                    <a:pt x="2794" y="899"/>
                  </a:lnTo>
                  <a:lnTo>
                    <a:pt x="2794" y="633"/>
                  </a:lnTo>
                  <a:lnTo>
                    <a:pt x="2794" y="633"/>
                  </a:lnTo>
                  <a:lnTo>
                    <a:pt x="2794" y="633"/>
                  </a:lnTo>
                  <a:lnTo>
                    <a:pt x="2794" y="633"/>
                  </a:lnTo>
                  <a:lnTo>
                    <a:pt x="2794" y="633"/>
                  </a:lnTo>
                  <a:lnTo>
                    <a:pt x="2794" y="633"/>
                  </a:lnTo>
                  <a:lnTo>
                    <a:pt x="2794" y="633"/>
                  </a:lnTo>
                  <a:lnTo>
                    <a:pt x="2794" y="633"/>
                  </a:lnTo>
                  <a:lnTo>
                    <a:pt x="2794" y="899"/>
                  </a:lnTo>
                  <a:lnTo>
                    <a:pt x="2794" y="899"/>
                  </a:lnTo>
                  <a:lnTo>
                    <a:pt x="2794" y="899"/>
                  </a:lnTo>
                  <a:lnTo>
                    <a:pt x="2794" y="899"/>
                  </a:lnTo>
                  <a:lnTo>
                    <a:pt x="2794" y="899"/>
                  </a:lnTo>
                  <a:lnTo>
                    <a:pt x="2794" y="899"/>
                  </a:lnTo>
                  <a:lnTo>
                    <a:pt x="2794" y="638"/>
                  </a:lnTo>
                  <a:lnTo>
                    <a:pt x="2792" y="638"/>
                  </a:lnTo>
                  <a:lnTo>
                    <a:pt x="2792" y="642"/>
                  </a:lnTo>
                  <a:lnTo>
                    <a:pt x="2791" y="642"/>
                  </a:lnTo>
                  <a:lnTo>
                    <a:pt x="2791" y="643"/>
                  </a:lnTo>
                  <a:lnTo>
                    <a:pt x="2783" y="643"/>
                  </a:lnTo>
                  <a:lnTo>
                    <a:pt x="2783" y="647"/>
                  </a:lnTo>
                  <a:lnTo>
                    <a:pt x="2783" y="647"/>
                  </a:lnTo>
                  <a:lnTo>
                    <a:pt x="2783" y="647"/>
                  </a:lnTo>
                  <a:lnTo>
                    <a:pt x="2783" y="647"/>
                  </a:lnTo>
                  <a:lnTo>
                    <a:pt x="2783" y="647"/>
                  </a:lnTo>
                  <a:lnTo>
                    <a:pt x="2783" y="647"/>
                  </a:lnTo>
                  <a:lnTo>
                    <a:pt x="2783" y="647"/>
                  </a:lnTo>
                  <a:lnTo>
                    <a:pt x="2783" y="647"/>
                  </a:lnTo>
                  <a:lnTo>
                    <a:pt x="2783"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7"/>
                  </a:lnTo>
                  <a:lnTo>
                    <a:pt x="2782" y="649"/>
                  </a:lnTo>
                  <a:lnTo>
                    <a:pt x="2782" y="649"/>
                  </a:lnTo>
                  <a:lnTo>
                    <a:pt x="2782" y="651"/>
                  </a:lnTo>
                  <a:lnTo>
                    <a:pt x="2775" y="651"/>
                  </a:lnTo>
                  <a:lnTo>
                    <a:pt x="2775" y="652"/>
                  </a:lnTo>
                  <a:lnTo>
                    <a:pt x="2775" y="652"/>
                  </a:lnTo>
                  <a:lnTo>
                    <a:pt x="2775" y="652"/>
                  </a:lnTo>
                  <a:lnTo>
                    <a:pt x="2775" y="652"/>
                  </a:lnTo>
                  <a:lnTo>
                    <a:pt x="2775" y="652"/>
                  </a:lnTo>
                  <a:lnTo>
                    <a:pt x="2775" y="652"/>
                  </a:lnTo>
                  <a:lnTo>
                    <a:pt x="2775" y="653"/>
                  </a:lnTo>
                  <a:lnTo>
                    <a:pt x="2752" y="653"/>
                  </a:lnTo>
                  <a:lnTo>
                    <a:pt x="2752" y="653"/>
                  </a:lnTo>
                  <a:lnTo>
                    <a:pt x="2748" y="653"/>
                  </a:lnTo>
                  <a:lnTo>
                    <a:pt x="2748" y="654"/>
                  </a:lnTo>
                  <a:lnTo>
                    <a:pt x="2736" y="654"/>
                  </a:lnTo>
                  <a:lnTo>
                    <a:pt x="2736" y="654"/>
                  </a:lnTo>
                  <a:lnTo>
                    <a:pt x="2735" y="654"/>
                  </a:lnTo>
                  <a:lnTo>
                    <a:pt x="2735" y="654"/>
                  </a:lnTo>
                  <a:lnTo>
                    <a:pt x="2735" y="654"/>
                  </a:lnTo>
                  <a:lnTo>
                    <a:pt x="2735" y="654"/>
                  </a:lnTo>
                  <a:lnTo>
                    <a:pt x="2735" y="654"/>
                  </a:lnTo>
                  <a:lnTo>
                    <a:pt x="2735" y="654"/>
                  </a:lnTo>
                  <a:lnTo>
                    <a:pt x="2735" y="654"/>
                  </a:lnTo>
                  <a:lnTo>
                    <a:pt x="2735" y="654"/>
                  </a:lnTo>
                  <a:lnTo>
                    <a:pt x="2735" y="654"/>
                  </a:lnTo>
                  <a:lnTo>
                    <a:pt x="2735" y="655"/>
                  </a:lnTo>
                  <a:lnTo>
                    <a:pt x="2735" y="655"/>
                  </a:lnTo>
                  <a:lnTo>
                    <a:pt x="2735" y="655"/>
                  </a:lnTo>
                  <a:lnTo>
                    <a:pt x="2735" y="655"/>
                  </a:lnTo>
                  <a:lnTo>
                    <a:pt x="2735" y="655"/>
                  </a:lnTo>
                  <a:lnTo>
                    <a:pt x="2735" y="655"/>
                  </a:lnTo>
                  <a:lnTo>
                    <a:pt x="2735" y="655"/>
                  </a:lnTo>
                  <a:lnTo>
                    <a:pt x="2735" y="655"/>
                  </a:lnTo>
                  <a:lnTo>
                    <a:pt x="2735" y="657"/>
                  </a:lnTo>
                  <a:lnTo>
                    <a:pt x="2735" y="657"/>
                  </a:lnTo>
                  <a:lnTo>
                    <a:pt x="2735" y="657"/>
                  </a:lnTo>
                  <a:lnTo>
                    <a:pt x="2735" y="657"/>
                  </a:lnTo>
                  <a:lnTo>
                    <a:pt x="2735" y="657"/>
                  </a:lnTo>
                  <a:lnTo>
                    <a:pt x="2735" y="657"/>
                  </a:lnTo>
                  <a:lnTo>
                    <a:pt x="2735" y="657"/>
                  </a:lnTo>
                  <a:lnTo>
                    <a:pt x="2735" y="657"/>
                  </a:lnTo>
                  <a:lnTo>
                    <a:pt x="2735" y="658"/>
                  </a:lnTo>
                  <a:lnTo>
                    <a:pt x="2735" y="658"/>
                  </a:lnTo>
                  <a:lnTo>
                    <a:pt x="2735" y="658"/>
                  </a:lnTo>
                  <a:lnTo>
                    <a:pt x="2716" y="658"/>
                  </a:lnTo>
                  <a:lnTo>
                    <a:pt x="2716" y="899"/>
                  </a:lnTo>
                  <a:lnTo>
                    <a:pt x="2714" y="899"/>
                  </a:lnTo>
                  <a:lnTo>
                    <a:pt x="2714" y="899"/>
                  </a:lnTo>
                  <a:lnTo>
                    <a:pt x="2713" y="899"/>
                  </a:lnTo>
                  <a:lnTo>
                    <a:pt x="2713" y="899"/>
                  </a:lnTo>
                  <a:lnTo>
                    <a:pt x="2713" y="899"/>
                  </a:lnTo>
                  <a:lnTo>
                    <a:pt x="2713" y="899"/>
                  </a:lnTo>
                  <a:lnTo>
                    <a:pt x="2713" y="899"/>
                  </a:lnTo>
                  <a:lnTo>
                    <a:pt x="2713" y="899"/>
                  </a:lnTo>
                  <a:lnTo>
                    <a:pt x="2713" y="899"/>
                  </a:lnTo>
                  <a:lnTo>
                    <a:pt x="2713" y="899"/>
                  </a:lnTo>
                  <a:lnTo>
                    <a:pt x="2713" y="899"/>
                  </a:lnTo>
                  <a:lnTo>
                    <a:pt x="2713" y="660"/>
                  </a:lnTo>
                  <a:lnTo>
                    <a:pt x="2712" y="660"/>
                  </a:lnTo>
                  <a:lnTo>
                    <a:pt x="2712" y="660"/>
                  </a:lnTo>
                  <a:lnTo>
                    <a:pt x="2712" y="660"/>
                  </a:lnTo>
                  <a:lnTo>
                    <a:pt x="2712" y="899"/>
                  </a:lnTo>
                  <a:lnTo>
                    <a:pt x="2707" y="899"/>
                  </a:lnTo>
                  <a:lnTo>
                    <a:pt x="2707" y="899"/>
                  </a:lnTo>
                  <a:lnTo>
                    <a:pt x="2702" y="899"/>
                  </a:lnTo>
                  <a:lnTo>
                    <a:pt x="2702" y="671"/>
                  </a:lnTo>
                  <a:lnTo>
                    <a:pt x="2702" y="671"/>
                  </a:lnTo>
                  <a:lnTo>
                    <a:pt x="2702" y="671"/>
                  </a:lnTo>
                  <a:lnTo>
                    <a:pt x="2697" y="671"/>
                  </a:lnTo>
                  <a:lnTo>
                    <a:pt x="2697" y="671"/>
                  </a:lnTo>
                  <a:lnTo>
                    <a:pt x="2694" y="671"/>
                  </a:lnTo>
                  <a:lnTo>
                    <a:pt x="2694"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1"/>
                  </a:lnTo>
                  <a:lnTo>
                    <a:pt x="2693" y="674"/>
                  </a:lnTo>
                  <a:lnTo>
                    <a:pt x="2693" y="674"/>
                  </a:lnTo>
                  <a:lnTo>
                    <a:pt x="2693" y="674"/>
                  </a:lnTo>
                  <a:lnTo>
                    <a:pt x="2693" y="674"/>
                  </a:lnTo>
                  <a:lnTo>
                    <a:pt x="2693" y="674"/>
                  </a:lnTo>
                  <a:lnTo>
                    <a:pt x="2693" y="674"/>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3"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676"/>
                  </a:lnTo>
                  <a:lnTo>
                    <a:pt x="2692" y="899"/>
                  </a:lnTo>
                  <a:lnTo>
                    <a:pt x="2690" y="899"/>
                  </a:lnTo>
                  <a:lnTo>
                    <a:pt x="2690" y="899"/>
                  </a:lnTo>
                  <a:lnTo>
                    <a:pt x="2690" y="899"/>
                  </a:lnTo>
                  <a:lnTo>
                    <a:pt x="2690" y="899"/>
                  </a:lnTo>
                  <a:lnTo>
                    <a:pt x="2690" y="899"/>
                  </a:lnTo>
                  <a:lnTo>
                    <a:pt x="2690" y="677"/>
                  </a:lnTo>
                  <a:lnTo>
                    <a:pt x="2690" y="677"/>
                  </a:lnTo>
                  <a:lnTo>
                    <a:pt x="2690" y="899"/>
                  </a:lnTo>
                  <a:lnTo>
                    <a:pt x="2690" y="899"/>
                  </a:lnTo>
                  <a:lnTo>
                    <a:pt x="2690" y="678"/>
                  </a:lnTo>
                  <a:lnTo>
                    <a:pt x="2690" y="678"/>
                  </a:lnTo>
                  <a:lnTo>
                    <a:pt x="2690" y="678"/>
                  </a:lnTo>
                  <a:lnTo>
                    <a:pt x="2690" y="678"/>
                  </a:lnTo>
                  <a:lnTo>
                    <a:pt x="2690" y="678"/>
                  </a:lnTo>
                  <a:lnTo>
                    <a:pt x="2689" y="678"/>
                  </a:lnTo>
                  <a:lnTo>
                    <a:pt x="2689" y="682"/>
                  </a:lnTo>
                  <a:lnTo>
                    <a:pt x="2688" y="682"/>
                  </a:lnTo>
                  <a:lnTo>
                    <a:pt x="2688" y="682"/>
                  </a:lnTo>
                  <a:lnTo>
                    <a:pt x="2688" y="682"/>
                  </a:lnTo>
                  <a:lnTo>
                    <a:pt x="2688" y="686"/>
                  </a:lnTo>
                  <a:lnTo>
                    <a:pt x="2688" y="686"/>
                  </a:lnTo>
                  <a:lnTo>
                    <a:pt x="2688" y="899"/>
                  </a:lnTo>
                  <a:lnTo>
                    <a:pt x="2688" y="899"/>
                  </a:lnTo>
                  <a:lnTo>
                    <a:pt x="2688" y="899"/>
                  </a:lnTo>
                  <a:lnTo>
                    <a:pt x="2688" y="899"/>
                  </a:lnTo>
                  <a:lnTo>
                    <a:pt x="2688" y="899"/>
                  </a:lnTo>
                  <a:lnTo>
                    <a:pt x="2688" y="899"/>
                  </a:lnTo>
                  <a:lnTo>
                    <a:pt x="2688" y="899"/>
                  </a:lnTo>
                  <a:lnTo>
                    <a:pt x="2688" y="899"/>
                  </a:lnTo>
                  <a:lnTo>
                    <a:pt x="2688" y="694"/>
                  </a:lnTo>
                  <a:lnTo>
                    <a:pt x="2687" y="694"/>
                  </a:lnTo>
                  <a:lnTo>
                    <a:pt x="2687" y="694"/>
                  </a:lnTo>
                  <a:lnTo>
                    <a:pt x="2687" y="694"/>
                  </a:lnTo>
                  <a:lnTo>
                    <a:pt x="2687" y="694"/>
                  </a:lnTo>
                  <a:lnTo>
                    <a:pt x="2687" y="694"/>
                  </a:lnTo>
                  <a:lnTo>
                    <a:pt x="2687" y="694"/>
                  </a:lnTo>
                  <a:lnTo>
                    <a:pt x="2687" y="694"/>
                  </a:lnTo>
                  <a:lnTo>
                    <a:pt x="2687" y="899"/>
                  </a:lnTo>
                  <a:lnTo>
                    <a:pt x="2687" y="899"/>
                  </a:lnTo>
                  <a:lnTo>
                    <a:pt x="2687" y="899"/>
                  </a:lnTo>
                  <a:lnTo>
                    <a:pt x="2687" y="899"/>
                  </a:lnTo>
                  <a:lnTo>
                    <a:pt x="2687" y="899"/>
                  </a:lnTo>
                  <a:lnTo>
                    <a:pt x="2687" y="899"/>
                  </a:lnTo>
                  <a:lnTo>
                    <a:pt x="2687" y="899"/>
                  </a:lnTo>
                  <a:lnTo>
                    <a:pt x="2687" y="899"/>
                  </a:lnTo>
                  <a:lnTo>
                    <a:pt x="2687" y="708"/>
                  </a:lnTo>
                  <a:lnTo>
                    <a:pt x="2684" y="708"/>
                  </a:lnTo>
                  <a:lnTo>
                    <a:pt x="2684" y="708"/>
                  </a:lnTo>
                  <a:lnTo>
                    <a:pt x="2684" y="708"/>
                  </a:lnTo>
                  <a:lnTo>
                    <a:pt x="2684" y="899"/>
                  </a:lnTo>
                  <a:lnTo>
                    <a:pt x="2684" y="899"/>
                  </a:lnTo>
                  <a:lnTo>
                    <a:pt x="2684" y="899"/>
                  </a:lnTo>
                  <a:lnTo>
                    <a:pt x="2683" y="899"/>
                  </a:lnTo>
                  <a:lnTo>
                    <a:pt x="2683" y="899"/>
                  </a:lnTo>
                  <a:lnTo>
                    <a:pt x="2683" y="899"/>
                  </a:lnTo>
                  <a:lnTo>
                    <a:pt x="2683" y="717"/>
                  </a:lnTo>
                  <a:lnTo>
                    <a:pt x="2683" y="717"/>
                  </a:lnTo>
                  <a:lnTo>
                    <a:pt x="2683" y="717"/>
                  </a:lnTo>
                  <a:lnTo>
                    <a:pt x="2683" y="717"/>
                  </a:lnTo>
                  <a:lnTo>
                    <a:pt x="2683" y="717"/>
                  </a:lnTo>
                  <a:lnTo>
                    <a:pt x="2683" y="717"/>
                  </a:lnTo>
                  <a:lnTo>
                    <a:pt x="2683" y="717"/>
                  </a:lnTo>
                  <a:lnTo>
                    <a:pt x="2683" y="717"/>
                  </a:lnTo>
                  <a:lnTo>
                    <a:pt x="2683" y="718"/>
                  </a:lnTo>
                  <a:lnTo>
                    <a:pt x="2682" y="718"/>
                  </a:lnTo>
                  <a:lnTo>
                    <a:pt x="2682" y="718"/>
                  </a:lnTo>
                  <a:lnTo>
                    <a:pt x="2681" y="718"/>
                  </a:lnTo>
                  <a:lnTo>
                    <a:pt x="2681" y="721"/>
                  </a:lnTo>
                  <a:lnTo>
                    <a:pt x="2665" y="721"/>
                  </a:lnTo>
                  <a:lnTo>
                    <a:pt x="2665" y="721"/>
                  </a:lnTo>
                  <a:lnTo>
                    <a:pt x="2663" y="721"/>
                  </a:lnTo>
                  <a:lnTo>
                    <a:pt x="2663" y="721"/>
                  </a:lnTo>
                  <a:lnTo>
                    <a:pt x="2662" y="721"/>
                  </a:lnTo>
                  <a:lnTo>
                    <a:pt x="2662" y="721"/>
                  </a:lnTo>
                  <a:lnTo>
                    <a:pt x="2662" y="721"/>
                  </a:lnTo>
                  <a:lnTo>
                    <a:pt x="2662" y="723"/>
                  </a:lnTo>
                  <a:lnTo>
                    <a:pt x="2661" y="723"/>
                  </a:lnTo>
                  <a:lnTo>
                    <a:pt x="2661" y="899"/>
                  </a:lnTo>
                  <a:lnTo>
                    <a:pt x="2661" y="899"/>
                  </a:lnTo>
                  <a:lnTo>
                    <a:pt x="2661" y="899"/>
                  </a:lnTo>
                  <a:lnTo>
                    <a:pt x="2661" y="899"/>
                  </a:lnTo>
                  <a:lnTo>
                    <a:pt x="2661" y="899"/>
                  </a:lnTo>
                  <a:lnTo>
                    <a:pt x="2661" y="899"/>
                  </a:lnTo>
                  <a:lnTo>
                    <a:pt x="2661"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899"/>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730"/>
                  </a:lnTo>
                  <a:lnTo>
                    <a:pt x="2660" y="899"/>
                  </a:lnTo>
                  <a:lnTo>
                    <a:pt x="2658" y="899"/>
                  </a:lnTo>
                  <a:lnTo>
                    <a:pt x="2658" y="899"/>
                  </a:lnTo>
                  <a:lnTo>
                    <a:pt x="2658" y="899"/>
                  </a:lnTo>
                  <a:lnTo>
                    <a:pt x="2658" y="899"/>
                  </a:lnTo>
                  <a:lnTo>
                    <a:pt x="2658" y="899"/>
                  </a:lnTo>
                  <a:lnTo>
                    <a:pt x="2658" y="736"/>
                  </a:lnTo>
                  <a:lnTo>
                    <a:pt x="2658" y="736"/>
                  </a:lnTo>
                  <a:lnTo>
                    <a:pt x="2658"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6"/>
                  </a:lnTo>
                  <a:lnTo>
                    <a:pt x="2657" y="737"/>
                  </a:lnTo>
                  <a:lnTo>
                    <a:pt x="2657" y="737"/>
                  </a:lnTo>
                  <a:lnTo>
                    <a:pt x="2657" y="737"/>
                  </a:lnTo>
                  <a:lnTo>
                    <a:pt x="2657" y="737"/>
                  </a:lnTo>
                  <a:lnTo>
                    <a:pt x="2657" y="737"/>
                  </a:lnTo>
                  <a:lnTo>
                    <a:pt x="2657" y="737"/>
                  </a:lnTo>
                  <a:lnTo>
                    <a:pt x="2657" y="737"/>
                  </a:lnTo>
                  <a:lnTo>
                    <a:pt x="2657" y="737"/>
                  </a:lnTo>
                  <a:lnTo>
                    <a:pt x="2657" y="737"/>
                  </a:lnTo>
                  <a:lnTo>
                    <a:pt x="2657" y="737"/>
                  </a:lnTo>
                  <a:lnTo>
                    <a:pt x="2657" y="899"/>
                  </a:lnTo>
                  <a:lnTo>
                    <a:pt x="2657" y="899"/>
                  </a:lnTo>
                  <a:lnTo>
                    <a:pt x="2657" y="899"/>
                  </a:lnTo>
                  <a:lnTo>
                    <a:pt x="2657" y="899"/>
                  </a:lnTo>
                  <a:lnTo>
                    <a:pt x="2657" y="739"/>
                  </a:lnTo>
                  <a:lnTo>
                    <a:pt x="2653" y="739"/>
                  </a:lnTo>
                  <a:lnTo>
                    <a:pt x="2653" y="739"/>
                  </a:lnTo>
                  <a:lnTo>
                    <a:pt x="2651" y="739"/>
                  </a:lnTo>
                  <a:lnTo>
                    <a:pt x="2651" y="740"/>
                  </a:lnTo>
                  <a:lnTo>
                    <a:pt x="2651" y="740"/>
                  </a:lnTo>
                  <a:lnTo>
                    <a:pt x="2651" y="740"/>
                  </a:lnTo>
                  <a:lnTo>
                    <a:pt x="2651" y="740"/>
                  </a:lnTo>
                  <a:lnTo>
                    <a:pt x="2651" y="899"/>
                  </a:lnTo>
                  <a:lnTo>
                    <a:pt x="2651" y="899"/>
                  </a:lnTo>
                  <a:lnTo>
                    <a:pt x="2651" y="899"/>
                  </a:lnTo>
                  <a:lnTo>
                    <a:pt x="2651" y="899"/>
                  </a:lnTo>
                  <a:lnTo>
                    <a:pt x="2651" y="743"/>
                  </a:lnTo>
                  <a:lnTo>
                    <a:pt x="2651" y="743"/>
                  </a:lnTo>
                  <a:lnTo>
                    <a:pt x="2651" y="743"/>
                  </a:lnTo>
                  <a:lnTo>
                    <a:pt x="2651" y="743"/>
                  </a:lnTo>
                  <a:lnTo>
                    <a:pt x="2651" y="899"/>
                  </a:lnTo>
                  <a:lnTo>
                    <a:pt x="2649" y="899"/>
                  </a:lnTo>
                  <a:lnTo>
                    <a:pt x="2649" y="743"/>
                  </a:lnTo>
                  <a:lnTo>
                    <a:pt x="2648" y="743"/>
                  </a:lnTo>
                  <a:lnTo>
                    <a:pt x="2648" y="899"/>
                  </a:lnTo>
                  <a:lnTo>
                    <a:pt x="2647" y="899"/>
                  </a:lnTo>
                  <a:lnTo>
                    <a:pt x="2647" y="899"/>
                  </a:lnTo>
                  <a:lnTo>
                    <a:pt x="2647" y="899"/>
                  </a:lnTo>
                  <a:lnTo>
                    <a:pt x="2647" y="899"/>
                  </a:lnTo>
                  <a:lnTo>
                    <a:pt x="2646" y="899"/>
                  </a:lnTo>
                  <a:lnTo>
                    <a:pt x="2646" y="899"/>
                  </a:lnTo>
                  <a:lnTo>
                    <a:pt x="2645" y="899"/>
                  </a:lnTo>
                  <a:lnTo>
                    <a:pt x="2645" y="744"/>
                  </a:lnTo>
                  <a:lnTo>
                    <a:pt x="2645" y="744"/>
                  </a:lnTo>
                  <a:lnTo>
                    <a:pt x="2645" y="899"/>
                  </a:lnTo>
                  <a:lnTo>
                    <a:pt x="2645" y="899"/>
                  </a:lnTo>
                  <a:lnTo>
                    <a:pt x="2645" y="744"/>
                  </a:lnTo>
                  <a:lnTo>
                    <a:pt x="2645" y="744"/>
                  </a:lnTo>
                  <a:lnTo>
                    <a:pt x="2645" y="744"/>
                  </a:lnTo>
                  <a:lnTo>
                    <a:pt x="2645" y="744"/>
                  </a:lnTo>
                  <a:lnTo>
                    <a:pt x="2645" y="899"/>
                  </a:lnTo>
                  <a:lnTo>
                    <a:pt x="2645" y="899"/>
                  </a:lnTo>
                  <a:lnTo>
                    <a:pt x="2645" y="899"/>
                  </a:lnTo>
                  <a:lnTo>
                    <a:pt x="2645" y="899"/>
                  </a:lnTo>
                  <a:lnTo>
                    <a:pt x="2645" y="748"/>
                  </a:lnTo>
                  <a:lnTo>
                    <a:pt x="2645" y="748"/>
                  </a:lnTo>
                  <a:lnTo>
                    <a:pt x="2645" y="748"/>
                  </a:lnTo>
                  <a:lnTo>
                    <a:pt x="2645" y="748"/>
                  </a:lnTo>
                  <a:lnTo>
                    <a:pt x="2645" y="748"/>
                  </a:lnTo>
                  <a:lnTo>
                    <a:pt x="2645" y="748"/>
                  </a:lnTo>
                  <a:lnTo>
                    <a:pt x="2645" y="748"/>
                  </a:lnTo>
                  <a:lnTo>
                    <a:pt x="2639" y="748"/>
                  </a:lnTo>
                  <a:lnTo>
                    <a:pt x="2639" y="748"/>
                  </a:lnTo>
                  <a:lnTo>
                    <a:pt x="2639" y="748"/>
                  </a:lnTo>
                  <a:lnTo>
                    <a:pt x="2639" y="748"/>
                  </a:lnTo>
                  <a:lnTo>
                    <a:pt x="2638" y="748"/>
                  </a:lnTo>
                  <a:lnTo>
                    <a:pt x="2638" y="748"/>
                  </a:lnTo>
                  <a:lnTo>
                    <a:pt x="2638" y="748"/>
                  </a:lnTo>
                  <a:lnTo>
                    <a:pt x="2638" y="748"/>
                  </a:lnTo>
                  <a:lnTo>
                    <a:pt x="2638" y="748"/>
                  </a:lnTo>
                  <a:lnTo>
                    <a:pt x="2638" y="750"/>
                  </a:lnTo>
                  <a:lnTo>
                    <a:pt x="2638" y="750"/>
                  </a:lnTo>
                  <a:lnTo>
                    <a:pt x="2638" y="750"/>
                  </a:lnTo>
                  <a:lnTo>
                    <a:pt x="2638" y="750"/>
                  </a:lnTo>
                  <a:lnTo>
                    <a:pt x="2638" y="750"/>
                  </a:lnTo>
                  <a:lnTo>
                    <a:pt x="2638" y="750"/>
                  </a:lnTo>
                  <a:lnTo>
                    <a:pt x="2638"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0"/>
                  </a:lnTo>
                  <a:lnTo>
                    <a:pt x="2637" y="751"/>
                  </a:lnTo>
                  <a:lnTo>
                    <a:pt x="2637" y="751"/>
                  </a:lnTo>
                  <a:lnTo>
                    <a:pt x="2637" y="751"/>
                  </a:lnTo>
                  <a:lnTo>
                    <a:pt x="2637" y="751"/>
                  </a:lnTo>
                  <a:lnTo>
                    <a:pt x="2637" y="751"/>
                  </a:lnTo>
                  <a:lnTo>
                    <a:pt x="2637" y="751"/>
                  </a:lnTo>
                  <a:lnTo>
                    <a:pt x="2637" y="752"/>
                  </a:lnTo>
                  <a:lnTo>
                    <a:pt x="2631" y="752"/>
                  </a:lnTo>
                  <a:lnTo>
                    <a:pt x="2631"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2"/>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756"/>
                  </a:lnTo>
                  <a:lnTo>
                    <a:pt x="2630" y="899"/>
                  </a:lnTo>
                  <a:lnTo>
                    <a:pt x="2630" y="899"/>
                  </a:lnTo>
                  <a:lnTo>
                    <a:pt x="2630" y="760"/>
                  </a:lnTo>
                  <a:lnTo>
                    <a:pt x="2613" y="760"/>
                  </a:lnTo>
                  <a:lnTo>
                    <a:pt x="2613" y="760"/>
                  </a:lnTo>
                  <a:lnTo>
                    <a:pt x="2612" y="760"/>
                  </a:lnTo>
                  <a:lnTo>
                    <a:pt x="2612" y="760"/>
                  </a:lnTo>
                  <a:lnTo>
                    <a:pt x="2612" y="760"/>
                  </a:lnTo>
                  <a:lnTo>
                    <a:pt x="2612" y="760"/>
                  </a:lnTo>
                  <a:lnTo>
                    <a:pt x="2609" y="760"/>
                  </a:lnTo>
                  <a:lnTo>
                    <a:pt x="2609"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0"/>
                  </a:lnTo>
                  <a:lnTo>
                    <a:pt x="2608" y="761"/>
                  </a:lnTo>
                  <a:lnTo>
                    <a:pt x="2608" y="761"/>
                  </a:lnTo>
                  <a:lnTo>
                    <a:pt x="2608" y="761"/>
                  </a:lnTo>
                  <a:lnTo>
                    <a:pt x="2608" y="761"/>
                  </a:lnTo>
                  <a:lnTo>
                    <a:pt x="2608" y="761"/>
                  </a:lnTo>
                  <a:lnTo>
                    <a:pt x="2608" y="761"/>
                  </a:lnTo>
                  <a:lnTo>
                    <a:pt x="2608"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2"/>
                  </a:lnTo>
                  <a:lnTo>
                    <a:pt x="2607" y="764"/>
                  </a:lnTo>
                  <a:lnTo>
                    <a:pt x="2607" y="764"/>
                  </a:lnTo>
                  <a:lnTo>
                    <a:pt x="2607" y="764"/>
                  </a:lnTo>
                  <a:lnTo>
                    <a:pt x="2607" y="764"/>
                  </a:lnTo>
                  <a:lnTo>
                    <a:pt x="2607" y="764"/>
                  </a:lnTo>
                  <a:lnTo>
                    <a:pt x="2607" y="764"/>
                  </a:lnTo>
                  <a:lnTo>
                    <a:pt x="2607" y="764"/>
                  </a:lnTo>
                  <a:lnTo>
                    <a:pt x="2607" y="764"/>
                  </a:lnTo>
                  <a:lnTo>
                    <a:pt x="2607" y="764"/>
                  </a:lnTo>
                  <a:lnTo>
                    <a:pt x="2607" y="764"/>
                  </a:lnTo>
                  <a:lnTo>
                    <a:pt x="2607" y="765"/>
                  </a:lnTo>
                  <a:lnTo>
                    <a:pt x="2605" y="765"/>
                  </a:lnTo>
                  <a:lnTo>
                    <a:pt x="2605" y="765"/>
                  </a:lnTo>
                  <a:lnTo>
                    <a:pt x="2605" y="765"/>
                  </a:lnTo>
                  <a:lnTo>
                    <a:pt x="2605" y="765"/>
                  </a:lnTo>
                  <a:lnTo>
                    <a:pt x="2605" y="765"/>
                  </a:lnTo>
                  <a:lnTo>
                    <a:pt x="2605" y="765"/>
                  </a:lnTo>
                  <a:lnTo>
                    <a:pt x="2604" y="765"/>
                  </a:lnTo>
                  <a:lnTo>
                    <a:pt x="2604" y="765"/>
                  </a:lnTo>
                  <a:lnTo>
                    <a:pt x="2604" y="765"/>
                  </a:lnTo>
                  <a:lnTo>
                    <a:pt x="2604" y="765"/>
                  </a:lnTo>
                  <a:lnTo>
                    <a:pt x="2599" y="765"/>
                  </a:lnTo>
                  <a:lnTo>
                    <a:pt x="2599" y="765"/>
                  </a:lnTo>
                  <a:lnTo>
                    <a:pt x="2596" y="765"/>
                  </a:lnTo>
                  <a:lnTo>
                    <a:pt x="2596" y="765"/>
                  </a:lnTo>
                  <a:lnTo>
                    <a:pt x="2593" y="765"/>
                  </a:lnTo>
                  <a:lnTo>
                    <a:pt x="2593" y="765"/>
                  </a:lnTo>
                  <a:lnTo>
                    <a:pt x="2592" y="765"/>
                  </a:lnTo>
                  <a:lnTo>
                    <a:pt x="2592" y="765"/>
                  </a:lnTo>
                  <a:lnTo>
                    <a:pt x="2591" y="765"/>
                  </a:lnTo>
                  <a:lnTo>
                    <a:pt x="2591" y="765"/>
                  </a:lnTo>
                  <a:lnTo>
                    <a:pt x="2591" y="765"/>
                  </a:lnTo>
                  <a:lnTo>
                    <a:pt x="2591" y="765"/>
                  </a:lnTo>
                  <a:lnTo>
                    <a:pt x="2591" y="765"/>
                  </a:lnTo>
                  <a:lnTo>
                    <a:pt x="2591" y="765"/>
                  </a:lnTo>
                  <a:lnTo>
                    <a:pt x="2591" y="765"/>
                  </a:lnTo>
                  <a:lnTo>
                    <a:pt x="2591"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5"/>
                  </a:lnTo>
                  <a:lnTo>
                    <a:pt x="2590" y="766"/>
                  </a:lnTo>
                  <a:lnTo>
                    <a:pt x="2590" y="766"/>
                  </a:lnTo>
                  <a:lnTo>
                    <a:pt x="2590" y="766"/>
                  </a:lnTo>
                  <a:lnTo>
                    <a:pt x="2541" y="766"/>
                  </a:lnTo>
                  <a:lnTo>
                    <a:pt x="2541" y="766"/>
                  </a:lnTo>
                  <a:lnTo>
                    <a:pt x="2537" y="766"/>
                  </a:lnTo>
                  <a:lnTo>
                    <a:pt x="2537" y="766"/>
                  </a:lnTo>
                  <a:lnTo>
                    <a:pt x="2534" y="766"/>
                  </a:lnTo>
                  <a:lnTo>
                    <a:pt x="2534"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6"/>
                  </a:lnTo>
                  <a:lnTo>
                    <a:pt x="2532" y="767"/>
                  </a:lnTo>
                  <a:lnTo>
                    <a:pt x="2532" y="767"/>
                  </a:lnTo>
                  <a:lnTo>
                    <a:pt x="2532" y="768"/>
                  </a:lnTo>
                  <a:lnTo>
                    <a:pt x="2531" y="768"/>
                  </a:lnTo>
                  <a:lnTo>
                    <a:pt x="2531" y="768"/>
                  </a:lnTo>
                  <a:lnTo>
                    <a:pt x="2531" y="768"/>
                  </a:lnTo>
                  <a:lnTo>
                    <a:pt x="2531" y="768"/>
                  </a:lnTo>
                  <a:lnTo>
                    <a:pt x="2531" y="768"/>
                  </a:lnTo>
                  <a:lnTo>
                    <a:pt x="2531" y="768"/>
                  </a:lnTo>
                  <a:lnTo>
                    <a:pt x="2531" y="768"/>
                  </a:lnTo>
                  <a:lnTo>
                    <a:pt x="2531" y="768"/>
                  </a:lnTo>
                  <a:lnTo>
                    <a:pt x="2531" y="768"/>
                  </a:lnTo>
                  <a:lnTo>
                    <a:pt x="2531" y="769"/>
                  </a:lnTo>
                  <a:lnTo>
                    <a:pt x="2531" y="769"/>
                  </a:lnTo>
                  <a:lnTo>
                    <a:pt x="2531" y="769"/>
                  </a:lnTo>
                  <a:lnTo>
                    <a:pt x="2531" y="769"/>
                  </a:lnTo>
                  <a:lnTo>
                    <a:pt x="2531" y="769"/>
                  </a:lnTo>
                  <a:lnTo>
                    <a:pt x="2531" y="769"/>
                  </a:lnTo>
                  <a:lnTo>
                    <a:pt x="2531" y="769"/>
                  </a:lnTo>
                  <a:lnTo>
                    <a:pt x="2531" y="769"/>
                  </a:lnTo>
                  <a:lnTo>
                    <a:pt x="2531" y="899"/>
                  </a:lnTo>
                  <a:lnTo>
                    <a:pt x="2531" y="899"/>
                  </a:lnTo>
                  <a:lnTo>
                    <a:pt x="2531" y="899"/>
                  </a:lnTo>
                  <a:lnTo>
                    <a:pt x="2531" y="899"/>
                  </a:lnTo>
                  <a:lnTo>
                    <a:pt x="2531" y="771"/>
                  </a:lnTo>
                  <a:lnTo>
                    <a:pt x="2531" y="771"/>
                  </a:lnTo>
                  <a:lnTo>
                    <a:pt x="2531" y="772"/>
                  </a:lnTo>
                  <a:lnTo>
                    <a:pt x="2527" y="772"/>
                  </a:lnTo>
                  <a:lnTo>
                    <a:pt x="2527" y="772"/>
                  </a:lnTo>
                  <a:lnTo>
                    <a:pt x="2526" y="772"/>
                  </a:lnTo>
                  <a:lnTo>
                    <a:pt x="2526" y="772"/>
                  </a:lnTo>
                  <a:lnTo>
                    <a:pt x="2526" y="772"/>
                  </a:lnTo>
                  <a:lnTo>
                    <a:pt x="2526" y="772"/>
                  </a:lnTo>
                  <a:lnTo>
                    <a:pt x="2526" y="772"/>
                  </a:lnTo>
                  <a:lnTo>
                    <a:pt x="2526" y="772"/>
                  </a:lnTo>
                  <a:lnTo>
                    <a:pt x="2526" y="772"/>
                  </a:lnTo>
                  <a:lnTo>
                    <a:pt x="2526" y="772"/>
                  </a:lnTo>
                  <a:lnTo>
                    <a:pt x="2526" y="772"/>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78"/>
                  </a:lnTo>
                  <a:lnTo>
                    <a:pt x="2526" y="780"/>
                  </a:lnTo>
                  <a:lnTo>
                    <a:pt x="2526" y="780"/>
                  </a:lnTo>
                  <a:lnTo>
                    <a:pt x="2526" y="780"/>
                  </a:lnTo>
                  <a:lnTo>
                    <a:pt x="2526" y="780"/>
                  </a:lnTo>
                  <a:lnTo>
                    <a:pt x="2526" y="782"/>
                  </a:lnTo>
                  <a:lnTo>
                    <a:pt x="2524" y="782"/>
                  </a:lnTo>
                  <a:lnTo>
                    <a:pt x="2524" y="784"/>
                  </a:lnTo>
                  <a:lnTo>
                    <a:pt x="2514" y="784"/>
                  </a:lnTo>
                  <a:lnTo>
                    <a:pt x="2514" y="784"/>
                  </a:lnTo>
                  <a:lnTo>
                    <a:pt x="2503" y="784"/>
                  </a:lnTo>
                  <a:lnTo>
                    <a:pt x="2503" y="784"/>
                  </a:lnTo>
                  <a:lnTo>
                    <a:pt x="2499" y="784"/>
                  </a:lnTo>
                  <a:lnTo>
                    <a:pt x="2499" y="784"/>
                  </a:lnTo>
                  <a:lnTo>
                    <a:pt x="2496" y="784"/>
                  </a:lnTo>
                  <a:lnTo>
                    <a:pt x="2496" y="784"/>
                  </a:lnTo>
                  <a:lnTo>
                    <a:pt x="2495" y="784"/>
                  </a:lnTo>
                  <a:lnTo>
                    <a:pt x="2495" y="784"/>
                  </a:lnTo>
                  <a:lnTo>
                    <a:pt x="2493" y="784"/>
                  </a:lnTo>
                  <a:lnTo>
                    <a:pt x="2493" y="784"/>
                  </a:lnTo>
                  <a:lnTo>
                    <a:pt x="2492" y="784"/>
                  </a:lnTo>
                  <a:lnTo>
                    <a:pt x="2492" y="784"/>
                  </a:lnTo>
                  <a:lnTo>
                    <a:pt x="2490" y="784"/>
                  </a:lnTo>
                  <a:lnTo>
                    <a:pt x="2490" y="784"/>
                  </a:lnTo>
                  <a:lnTo>
                    <a:pt x="2489" y="784"/>
                  </a:lnTo>
                  <a:lnTo>
                    <a:pt x="2489"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4"/>
                  </a:lnTo>
                  <a:lnTo>
                    <a:pt x="2488" y="788"/>
                  </a:lnTo>
                  <a:lnTo>
                    <a:pt x="2481" y="788"/>
                  </a:lnTo>
                  <a:lnTo>
                    <a:pt x="2481" y="788"/>
                  </a:lnTo>
                  <a:lnTo>
                    <a:pt x="2476" y="788"/>
                  </a:lnTo>
                  <a:lnTo>
                    <a:pt x="2476" y="788"/>
                  </a:lnTo>
                  <a:lnTo>
                    <a:pt x="2474" y="788"/>
                  </a:lnTo>
                  <a:lnTo>
                    <a:pt x="2474" y="788"/>
                  </a:lnTo>
                  <a:lnTo>
                    <a:pt x="2472" y="788"/>
                  </a:lnTo>
                  <a:lnTo>
                    <a:pt x="2472" y="788"/>
                  </a:lnTo>
                  <a:lnTo>
                    <a:pt x="2472" y="788"/>
                  </a:lnTo>
                  <a:lnTo>
                    <a:pt x="2472" y="788"/>
                  </a:lnTo>
                  <a:lnTo>
                    <a:pt x="2471" y="788"/>
                  </a:lnTo>
                  <a:lnTo>
                    <a:pt x="2471" y="899"/>
                  </a:lnTo>
                  <a:lnTo>
                    <a:pt x="2471" y="899"/>
                  </a:lnTo>
                  <a:lnTo>
                    <a:pt x="2471" y="899"/>
                  </a:lnTo>
                  <a:lnTo>
                    <a:pt x="2471" y="899"/>
                  </a:lnTo>
                  <a:lnTo>
                    <a:pt x="2471" y="793"/>
                  </a:lnTo>
                  <a:lnTo>
                    <a:pt x="2469" y="793"/>
                  </a:lnTo>
                  <a:lnTo>
                    <a:pt x="2469" y="793"/>
                  </a:lnTo>
                  <a:lnTo>
                    <a:pt x="2469" y="793"/>
                  </a:lnTo>
                  <a:lnTo>
                    <a:pt x="2469" y="793"/>
                  </a:lnTo>
                  <a:lnTo>
                    <a:pt x="2468" y="793"/>
                  </a:lnTo>
                  <a:lnTo>
                    <a:pt x="2468" y="793"/>
                  </a:lnTo>
                  <a:lnTo>
                    <a:pt x="2468" y="793"/>
                  </a:lnTo>
                  <a:lnTo>
                    <a:pt x="2468" y="795"/>
                  </a:lnTo>
                  <a:lnTo>
                    <a:pt x="2457" y="795"/>
                  </a:lnTo>
                  <a:lnTo>
                    <a:pt x="2457" y="795"/>
                  </a:lnTo>
                  <a:lnTo>
                    <a:pt x="2456" y="795"/>
                  </a:lnTo>
                  <a:lnTo>
                    <a:pt x="2456" y="795"/>
                  </a:lnTo>
                  <a:lnTo>
                    <a:pt x="2454" y="795"/>
                  </a:lnTo>
                  <a:lnTo>
                    <a:pt x="2454" y="795"/>
                  </a:lnTo>
                  <a:lnTo>
                    <a:pt x="2453" y="795"/>
                  </a:lnTo>
                  <a:lnTo>
                    <a:pt x="2453" y="795"/>
                  </a:lnTo>
                  <a:lnTo>
                    <a:pt x="2453" y="795"/>
                  </a:lnTo>
                  <a:lnTo>
                    <a:pt x="2453" y="795"/>
                  </a:lnTo>
                  <a:lnTo>
                    <a:pt x="2452" y="795"/>
                  </a:lnTo>
                  <a:lnTo>
                    <a:pt x="2452" y="795"/>
                  </a:lnTo>
                  <a:lnTo>
                    <a:pt x="2452" y="795"/>
                  </a:lnTo>
                  <a:lnTo>
                    <a:pt x="2452"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5"/>
                  </a:lnTo>
                  <a:lnTo>
                    <a:pt x="2451" y="796"/>
                  </a:lnTo>
                  <a:lnTo>
                    <a:pt x="2451" y="796"/>
                  </a:lnTo>
                  <a:lnTo>
                    <a:pt x="2451" y="796"/>
                  </a:lnTo>
                  <a:lnTo>
                    <a:pt x="2439" y="796"/>
                  </a:lnTo>
                  <a:lnTo>
                    <a:pt x="2439" y="796"/>
                  </a:lnTo>
                  <a:lnTo>
                    <a:pt x="2428" y="796"/>
                  </a:lnTo>
                  <a:lnTo>
                    <a:pt x="2428" y="796"/>
                  </a:lnTo>
                  <a:lnTo>
                    <a:pt x="2422" y="796"/>
                  </a:lnTo>
                  <a:lnTo>
                    <a:pt x="2422" y="796"/>
                  </a:lnTo>
                  <a:lnTo>
                    <a:pt x="2417" y="796"/>
                  </a:lnTo>
                  <a:lnTo>
                    <a:pt x="2417" y="796"/>
                  </a:lnTo>
                  <a:lnTo>
                    <a:pt x="2413" y="796"/>
                  </a:lnTo>
                  <a:lnTo>
                    <a:pt x="2413" y="796"/>
                  </a:lnTo>
                  <a:lnTo>
                    <a:pt x="2411" y="796"/>
                  </a:lnTo>
                  <a:lnTo>
                    <a:pt x="2411"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409" y="796"/>
                  </a:lnTo>
                  <a:lnTo>
                    <a:pt x="2382" y="796"/>
                  </a:lnTo>
                  <a:lnTo>
                    <a:pt x="2382" y="796"/>
                  </a:lnTo>
                  <a:lnTo>
                    <a:pt x="2371" y="796"/>
                  </a:lnTo>
                  <a:lnTo>
                    <a:pt x="2371" y="796"/>
                  </a:lnTo>
                  <a:lnTo>
                    <a:pt x="2369" y="796"/>
                  </a:lnTo>
                  <a:lnTo>
                    <a:pt x="2369" y="796"/>
                  </a:lnTo>
                  <a:lnTo>
                    <a:pt x="2367" y="796"/>
                  </a:lnTo>
                  <a:lnTo>
                    <a:pt x="2367" y="796"/>
                  </a:lnTo>
                  <a:lnTo>
                    <a:pt x="2366" y="796"/>
                  </a:lnTo>
                  <a:lnTo>
                    <a:pt x="2366" y="796"/>
                  </a:lnTo>
                  <a:lnTo>
                    <a:pt x="2365" y="796"/>
                  </a:lnTo>
                  <a:lnTo>
                    <a:pt x="2365" y="796"/>
                  </a:lnTo>
                  <a:lnTo>
                    <a:pt x="2365" y="796"/>
                  </a:lnTo>
                  <a:lnTo>
                    <a:pt x="2365" y="796"/>
                  </a:lnTo>
                  <a:lnTo>
                    <a:pt x="2365" y="796"/>
                  </a:lnTo>
                  <a:lnTo>
                    <a:pt x="2365" y="796"/>
                  </a:lnTo>
                  <a:lnTo>
                    <a:pt x="2365" y="796"/>
                  </a:lnTo>
                  <a:lnTo>
                    <a:pt x="2365" y="797"/>
                  </a:lnTo>
                  <a:lnTo>
                    <a:pt x="2351" y="797"/>
                  </a:lnTo>
                  <a:lnTo>
                    <a:pt x="2351" y="797"/>
                  </a:lnTo>
                  <a:lnTo>
                    <a:pt x="2350" y="797"/>
                  </a:lnTo>
                  <a:lnTo>
                    <a:pt x="2350" y="798"/>
                  </a:lnTo>
                  <a:lnTo>
                    <a:pt x="2350" y="798"/>
                  </a:lnTo>
                  <a:lnTo>
                    <a:pt x="2350" y="799"/>
                  </a:lnTo>
                  <a:lnTo>
                    <a:pt x="2311" y="799"/>
                  </a:lnTo>
                  <a:lnTo>
                    <a:pt x="2311" y="799"/>
                  </a:lnTo>
                  <a:lnTo>
                    <a:pt x="2308" y="799"/>
                  </a:lnTo>
                  <a:lnTo>
                    <a:pt x="2308" y="800"/>
                  </a:lnTo>
                  <a:lnTo>
                    <a:pt x="2299" y="800"/>
                  </a:lnTo>
                  <a:lnTo>
                    <a:pt x="2299" y="801"/>
                  </a:lnTo>
                  <a:lnTo>
                    <a:pt x="2298" y="801"/>
                  </a:lnTo>
                  <a:lnTo>
                    <a:pt x="2298" y="804"/>
                  </a:lnTo>
                  <a:lnTo>
                    <a:pt x="2298" y="804"/>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04"/>
                  </a:lnTo>
                  <a:lnTo>
                    <a:pt x="2298" y="804"/>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99"/>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4"/>
                  </a:lnTo>
                  <a:lnTo>
                    <a:pt x="2298" y="806"/>
                  </a:lnTo>
                  <a:lnTo>
                    <a:pt x="2298" y="806"/>
                  </a:lnTo>
                  <a:lnTo>
                    <a:pt x="2298" y="806"/>
                  </a:lnTo>
                  <a:lnTo>
                    <a:pt x="2298" y="806"/>
                  </a:lnTo>
                  <a:lnTo>
                    <a:pt x="2298" y="806"/>
                  </a:lnTo>
                  <a:lnTo>
                    <a:pt x="2294" y="806"/>
                  </a:lnTo>
                  <a:lnTo>
                    <a:pt x="2294" y="806"/>
                  </a:lnTo>
                  <a:lnTo>
                    <a:pt x="2293" y="806"/>
                  </a:lnTo>
                  <a:lnTo>
                    <a:pt x="2293" y="807"/>
                  </a:lnTo>
                  <a:lnTo>
                    <a:pt x="2292" y="807"/>
                  </a:lnTo>
                  <a:lnTo>
                    <a:pt x="2292" y="808"/>
                  </a:lnTo>
                  <a:lnTo>
                    <a:pt x="2288" y="808"/>
                  </a:lnTo>
                  <a:lnTo>
                    <a:pt x="2288" y="808"/>
                  </a:lnTo>
                  <a:lnTo>
                    <a:pt x="2285" y="808"/>
                  </a:lnTo>
                  <a:lnTo>
                    <a:pt x="2285" y="808"/>
                  </a:lnTo>
                  <a:lnTo>
                    <a:pt x="2283" y="808"/>
                  </a:lnTo>
                  <a:lnTo>
                    <a:pt x="2283" y="808"/>
                  </a:lnTo>
                  <a:lnTo>
                    <a:pt x="2282" y="808"/>
                  </a:lnTo>
                  <a:lnTo>
                    <a:pt x="2282" y="808"/>
                  </a:lnTo>
                  <a:lnTo>
                    <a:pt x="2280" y="808"/>
                  </a:lnTo>
                  <a:lnTo>
                    <a:pt x="2280" y="808"/>
                  </a:lnTo>
                  <a:lnTo>
                    <a:pt x="2279" y="808"/>
                  </a:lnTo>
                  <a:lnTo>
                    <a:pt x="2279" y="808"/>
                  </a:lnTo>
                  <a:lnTo>
                    <a:pt x="2279" y="808"/>
                  </a:lnTo>
                  <a:lnTo>
                    <a:pt x="2279" y="808"/>
                  </a:lnTo>
                  <a:lnTo>
                    <a:pt x="2278" y="808"/>
                  </a:lnTo>
                  <a:lnTo>
                    <a:pt x="2278" y="808"/>
                  </a:lnTo>
                  <a:lnTo>
                    <a:pt x="2278" y="808"/>
                  </a:lnTo>
                  <a:lnTo>
                    <a:pt x="2278" y="808"/>
                  </a:lnTo>
                  <a:lnTo>
                    <a:pt x="2277" y="808"/>
                  </a:lnTo>
                  <a:lnTo>
                    <a:pt x="2277" y="808"/>
                  </a:lnTo>
                  <a:lnTo>
                    <a:pt x="2277" y="808"/>
                  </a:lnTo>
                  <a:lnTo>
                    <a:pt x="2277" y="808"/>
                  </a:lnTo>
                  <a:lnTo>
                    <a:pt x="2277" y="808"/>
                  </a:lnTo>
                  <a:lnTo>
                    <a:pt x="2277" y="809"/>
                  </a:lnTo>
                  <a:lnTo>
                    <a:pt x="2275" y="809"/>
                  </a:lnTo>
                  <a:lnTo>
                    <a:pt x="2275" y="809"/>
                  </a:lnTo>
                  <a:lnTo>
                    <a:pt x="2273" y="809"/>
                  </a:lnTo>
                  <a:lnTo>
                    <a:pt x="2273" y="810"/>
                  </a:lnTo>
                  <a:lnTo>
                    <a:pt x="2273" y="810"/>
                  </a:lnTo>
                  <a:lnTo>
                    <a:pt x="2273" y="810"/>
                  </a:lnTo>
                  <a:lnTo>
                    <a:pt x="2273" y="810"/>
                  </a:lnTo>
                  <a:lnTo>
                    <a:pt x="2273" y="810"/>
                  </a:lnTo>
                  <a:lnTo>
                    <a:pt x="2273" y="810"/>
                  </a:lnTo>
                  <a:lnTo>
                    <a:pt x="2273" y="810"/>
                  </a:lnTo>
                  <a:lnTo>
                    <a:pt x="2273" y="810"/>
                  </a:lnTo>
                  <a:lnTo>
                    <a:pt x="2273" y="812"/>
                  </a:lnTo>
                  <a:lnTo>
                    <a:pt x="2269" y="812"/>
                  </a:lnTo>
                  <a:lnTo>
                    <a:pt x="2269" y="812"/>
                  </a:lnTo>
                  <a:lnTo>
                    <a:pt x="2267" y="812"/>
                  </a:lnTo>
                  <a:lnTo>
                    <a:pt x="2267" y="812"/>
                  </a:lnTo>
                  <a:lnTo>
                    <a:pt x="2267" y="812"/>
                  </a:lnTo>
                  <a:lnTo>
                    <a:pt x="2267" y="812"/>
                  </a:lnTo>
                  <a:lnTo>
                    <a:pt x="2266" y="812"/>
                  </a:lnTo>
                  <a:lnTo>
                    <a:pt x="2266" y="812"/>
                  </a:lnTo>
                  <a:lnTo>
                    <a:pt x="2266" y="812"/>
                  </a:lnTo>
                  <a:lnTo>
                    <a:pt x="2266" y="812"/>
                  </a:lnTo>
                  <a:lnTo>
                    <a:pt x="2266" y="812"/>
                  </a:lnTo>
                  <a:lnTo>
                    <a:pt x="2266" y="812"/>
                  </a:lnTo>
                  <a:lnTo>
                    <a:pt x="2266" y="812"/>
                  </a:lnTo>
                  <a:lnTo>
                    <a:pt x="2266" y="812"/>
                  </a:lnTo>
                  <a:lnTo>
                    <a:pt x="2266" y="812"/>
                  </a:lnTo>
                  <a:lnTo>
                    <a:pt x="2266" y="813"/>
                  </a:lnTo>
                  <a:lnTo>
                    <a:pt x="2265" y="813"/>
                  </a:lnTo>
                  <a:lnTo>
                    <a:pt x="2265" y="814"/>
                  </a:lnTo>
                  <a:lnTo>
                    <a:pt x="2249" y="814"/>
                  </a:lnTo>
                  <a:lnTo>
                    <a:pt x="2249" y="814"/>
                  </a:lnTo>
                  <a:lnTo>
                    <a:pt x="2243" y="814"/>
                  </a:lnTo>
                  <a:lnTo>
                    <a:pt x="2243" y="814"/>
                  </a:lnTo>
                  <a:lnTo>
                    <a:pt x="2241" y="814"/>
                  </a:lnTo>
                  <a:lnTo>
                    <a:pt x="2241" y="814"/>
                  </a:lnTo>
                  <a:lnTo>
                    <a:pt x="2241" y="814"/>
                  </a:lnTo>
                  <a:lnTo>
                    <a:pt x="2241" y="814"/>
                  </a:lnTo>
                  <a:lnTo>
                    <a:pt x="2240" y="814"/>
                  </a:lnTo>
                  <a:lnTo>
                    <a:pt x="2240" y="814"/>
                  </a:lnTo>
                  <a:lnTo>
                    <a:pt x="2240" y="814"/>
                  </a:lnTo>
                  <a:lnTo>
                    <a:pt x="2240" y="814"/>
                  </a:lnTo>
                  <a:lnTo>
                    <a:pt x="2240" y="814"/>
                  </a:lnTo>
                  <a:lnTo>
                    <a:pt x="2240"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4"/>
                  </a:lnTo>
                  <a:lnTo>
                    <a:pt x="2239" y="818"/>
                  </a:lnTo>
                  <a:lnTo>
                    <a:pt x="2233" y="818"/>
                  </a:lnTo>
                  <a:lnTo>
                    <a:pt x="2233" y="818"/>
                  </a:lnTo>
                  <a:lnTo>
                    <a:pt x="2231" y="818"/>
                  </a:lnTo>
                  <a:lnTo>
                    <a:pt x="2231" y="818"/>
                  </a:lnTo>
                  <a:lnTo>
                    <a:pt x="2231" y="818"/>
                  </a:lnTo>
                  <a:lnTo>
                    <a:pt x="2231" y="818"/>
                  </a:lnTo>
                  <a:lnTo>
                    <a:pt x="2231" y="818"/>
                  </a:lnTo>
                  <a:lnTo>
                    <a:pt x="2231" y="818"/>
                  </a:lnTo>
                  <a:lnTo>
                    <a:pt x="2231" y="818"/>
                  </a:lnTo>
                  <a:lnTo>
                    <a:pt x="2231" y="818"/>
                  </a:lnTo>
                  <a:lnTo>
                    <a:pt x="2231" y="818"/>
                  </a:lnTo>
                  <a:lnTo>
                    <a:pt x="2231" y="820"/>
                  </a:lnTo>
                  <a:lnTo>
                    <a:pt x="2221" y="820"/>
                  </a:lnTo>
                  <a:lnTo>
                    <a:pt x="2221" y="820"/>
                  </a:lnTo>
                  <a:lnTo>
                    <a:pt x="2221" y="820"/>
                  </a:lnTo>
                  <a:lnTo>
                    <a:pt x="2221" y="899"/>
                  </a:lnTo>
                  <a:lnTo>
                    <a:pt x="2221" y="899"/>
                  </a:lnTo>
                  <a:lnTo>
                    <a:pt x="2221" y="899"/>
                  </a:lnTo>
                  <a:lnTo>
                    <a:pt x="2221" y="899"/>
                  </a:lnTo>
                  <a:lnTo>
                    <a:pt x="2221" y="899"/>
                  </a:lnTo>
                  <a:lnTo>
                    <a:pt x="2221" y="899"/>
                  </a:lnTo>
                  <a:lnTo>
                    <a:pt x="2221" y="899"/>
                  </a:lnTo>
                  <a:lnTo>
                    <a:pt x="2221" y="899"/>
                  </a:lnTo>
                  <a:lnTo>
                    <a:pt x="2221" y="823"/>
                  </a:lnTo>
                  <a:lnTo>
                    <a:pt x="2218" y="823"/>
                  </a:lnTo>
                  <a:lnTo>
                    <a:pt x="2218" y="823"/>
                  </a:lnTo>
                  <a:lnTo>
                    <a:pt x="2218" y="823"/>
                  </a:lnTo>
                  <a:lnTo>
                    <a:pt x="2218" y="825"/>
                  </a:lnTo>
                  <a:lnTo>
                    <a:pt x="2218" y="825"/>
                  </a:lnTo>
                  <a:lnTo>
                    <a:pt x="2218" y="827"/>
                  </a:lnTo>
                  <a:lnTo>
                    <a:pt x="2218" y="827"/>
                  </a:lnTo>
                  <a:lnTo>
                    <a:pt x="2218" y="827"/>
                  </a:lnTo>
                  <a:lnTo>
                    <a:pt x="2217" y="827"/>
                  </a:lnTo>
                  <a:lnTo>
                    <a:pt x="2217" y="827"/>
                  </a:lnTo>
                  <a:lnTo>
                    <a:pt x="2217" y="827"/>
                  </a:lnTo>
                  <a:lnTo>
                    <a:pt x="2217" y="828"/>
                  </a:lnTo>
                  <a:lnTo>
                    <a:pt x="2217" y="828"/>
                  </a:lnTo>
                  <a:lnTo>
                    <a:pt x="2217" y="828"/>
                  </a:lnTo>
                  <a:lnTo>
                    <a:pt x="2217" y="828"/>
                  </a:lnTo>
                  <a:lnTo>
                    <a:pt x="2217" y="828"/>
                  </a:lnTo>
                  <a:lnTo>
                    <a:pt x="2217" y="828"/>
                  </a:lnTo>
                  <a:lnTo>
                    <a:pt x="2217" y="829"/>
                  </a:lnTo>
                  <a:lnTo>
                    <a:pt x="2217" y="829"/>
                  </a:lnTo>
                  <a:lnTo>
                    <a:pt x="2217" y="829"/>
                  </a:lnTo>
                  <a:lnTo>
                    <a:pt x="2217" y="829"/>
                  </a:lnTo>
                  <a:lnTo>
                    <a:pt x="2217" y="831"/>
                  </a:lnTo>
                  <a:lnTo>
                    <a:pt x="2217" y="831"/>
                  </a:lnTo>
                  <a:lnTo>
                    <a:pt x="2217" y="833"/>
                  </a:lnTo>
                  <a:lnTo>
                    <a:pt x="2217" y="833"/>
                  </a:lnTo>
                  <a:lnTo>
                    <a:pt x="2217" y="833"/>
                  </a:lnTo>
                  <a:lnTo>
                    <a:pt x="2216" y="833"/>
                  </a:lnTo>
                  <a:lnTo>
                    <a:pt x="2216" y="833"/>
                  </a:lnTo>
                  <a:lnTo>
                    <a:pt x="2215" y="833"/>
                  </a:lnTo>
                  <a:lnTo>
                    <a:pt x="2215" y="833"/>
                  </a:lnTo>
                  <a:lnTo>
                    <a:pt x="2215" y="833"/>
                  </a:lnTo>
                  <a:lnTo>
                    <a:pt x="2215" y="833"/>
                  </a:lnTo>
                  <a:lnTo>
                    <a:pt x="2215" y="833"/>
                  </a:lnTo>
                  <a:lnTo>
                    <a:pt x="2215" y="834"/>
                  </a:lnTo>
                  <a:lnTo>
                    <a:pt x="2214" y="834"/>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6"/>
                  </a:lnTo>
                  <a:lnTo>
                    <a:pt x="2214" y="837"/>
                  </a:lnTo>
                  <a:lnTo>
                    <a:pt x="2214" y="837"/>
                  </a:lnTo>
                  <a:lnTo>
                    <a:pt x="2214" y="837"/>
                  </a:lnTo>
                  <a:lnTo>
                    <a:pt x="2214" y="837"/>
                  </a:lnTo>
                  <a:lnTo>
                    <a:pt x="2214" y="837"/>
                  </a:lnTo>
                  <a:lnTo>
                    <a:pt x="2193" y="837"/>
                  </a:lnTo>
                  <a:lnTo>
                    <a:pt x="2193" y="837"/>
                  </a:lnTo>
                  <a:lnTo>
                    <a:pt x="2190" y="837"/>
                  </a:lnTo>
                  <a:lnTo>
                    <a:pt x="2190" y="837"/>
                  </a:lnTo>
                  <a:lnTo>
                    <a:pt x="2188" y="837"/>
                  </a:lnTo>
                  <a:lnTo>
                    <a:pt x="2188"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37"/>
                  </a:lnTo>
                  <a:lnTo>
                    <a:pt x="2187" y="840"/>
                  </a:lnTo>
                  <a:lnTo>
                    <a:pt x="2187" y="840"/>
                  </a:lnTo>
                  <a:lnTo>
                    <a:pt x="2187" y="840"/>
                  </a:lnTo>
                  <a:lnTo>
                    <a:pt x="2187" y="840"/>
                  </a:lnTo>
                  <a:lnTo>
                    <a:pt x="2187" y="840"/>
                  </a:lnTo>
                  <a:lnTo>
                    <a:pt x="2187" y="840"/>
                  </a:lnTo>
                  <a:lnTo>
                    <a:pt x="2187" y="840"/>
                  </a:lnTo>
                  <a:lnTo>
                    <a:pt x="2186" y="840"/>
                  </a:lnTo>
                  <a:lnTo>
                    <a:pt x="2186" y="840"/>
                  </a:lnTo>
                  <a:lnTo>
                    <a:pt x="2186" y="840"/>
                  </a:lnTo>
                  <a:lnTo>
                    <a:pt x="2186" y="840"/>
                  </a:lnTo>
                  <a:lnTo>
                    <a:pt x="2186" y="840"/>
                  </a:lnTo>
                  <a:lnTo>
                    <a:pt x="2186" y="840"/>
                  </a:lnTo>
                  <a:lnTo>
                    <a:pt x="2186" y="840"/>
                  </a:lnTo>
                  <a:lnTo>
                    <a:pt x="2186" y="840"/>
                  </a:lnTo>
                  <a:lnTo>
                    <a:pt x="2186" y="840"/>
                  </a:lnTo>
                  <a:lnTo>
                    <a:pt x="2186" y="844"/>
                  </a:lnTo>
                  <a:lnTo>
                    <a:pt x="2185" y="844"/>
                  </a:lnTo>
                  <a:lnTo>
                    <a:pt x="2185" y="844"/>
                  </a:lnTo>
                  <a:lnTo>
                    <a:pt x="2185" y="844"/>
                  </a:lnTo>
                  <a:lnTo>
                    <a:pt x="2185" y="848"/>
                  </a:lnTo>
                  <a:lnTo>
                    <a:pt x="2185" y="848"/>
                  </a:lnTo>
                  <a:lnTo>
                    <a:pt x="2185" y="848"/>
                  </a:lnTo>
                  <a:lnTo>
                    <a:pt x="2185" y="848"/>
                  </a:lnTo>
                  <a:lnTo>
                    <a:pt x="2185" y="848"/>
                  </a:lnTo>
                  <a:lnTo>
                    <a:pt x="2185" y="848"/>
                  </a:lnTo>
                  <a:lnTo>
                    <a:pt x="2185" y="848"/>
                  </a:lnTo>
                  <a:lnTo>
                    <a:pt x="2185" y="848"/>
                  </a:lnTo>
                  <a:lnTo>
                    <a:pt x="2185" y="849"/>
                  </a:lnTo>
                  <a:lnTo>
                    <a:pt x="2185" y="849"/>
                  </a:lnTo>
                  <a:lnTo>
                    <a:pt x="2185"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49"/>
                  </a:lnTo>
                  <a:lnTo>
                    <a:pt x="2183" y="851"/>
                  </a:lnTo>
                  <a:lnTo>
                    <a:pt x="2183" y="851"/>
                  </a:lnTo>
                  <a:lnTo>
                    <a:pt x="2183" y="851"/>
                  </a:lnTo>
                  <a:lnTo>
                    <a:pt x="2183" y="851"/>
                  </a:lnTo>
                  <a:lnTo>
                    <a:pt x="2183" y="854"/>
                  </a:lnTo>
                  <a:lnTo>
                    <a:pt x="2183" y="854"/>
                  </a:lnTo>
                  <a:lnTo>
                    <a:pt x="2183" y="854"/>
                  </a:lnTo>
                  <a:lnTo>
                    <a:pt x="2183" y="854"/>
                  </a:lnTo>
                  <a:lnTo>
                    <a:pt x="2183" y="854"/>
                  </a:lnTo>
                  <a:lnTo>
                    <a:pt x="2183" y="854"/>
                  </a:lnTo>
                  <a:lnTo>
                    <a:pt x="2183" y="854"/>
                  </a:lnTo>
                  <a:lnTo>
                    <a:pt x="2183" y="854"/>
                  </a:lnTo>
                  <a:lnTo>
                    <a:pt x="2183" y="854"/>
                  </a:lnTo>
                  <a:lnTo>
                    <a:pt x="2183" y="854"/>
                  </a:lnTo>
                  <a:lnTo>
                    <a:pt x="2183" y="856"/>
                  </a:lnTo>
                  <a:lnTo>
                    <a:pt x="2182" y="856"/>
                  </a:lnTo>
                  <a:lnTo>
                    <a:pt x="2182" y="856"/>
                  </a:lnTo>
                  <a:lnTo>
                    <a:pt x="2182" y="856"/>
                  </a:lnTo>
                  <a:lnTo>
                    <a:pt x="2182" y="856"/>
                  </a:lnTo>
                  <a:lnTo>
                    <a:pt x="2182" y="856"/>
                  </a:lnTo>
                  <a:lnTo>
                    <a:pt x="2182" y="856"/>
                  </a:lnTo>
                  <a:lnTo>
                    <a:pt x="2182" y="856"/>
                  </a:lnTo>
                  <a:lnTo>
                    <a:pt x="2182" y="861"/>
                  </a:lnTo>
                  <a:lnTo>
                    <a:pt x="2178" y="861"/>
                  </a:lnTo>
                  <a:lnTo>
                    <a:pt x="2178" y="862"/>
                  </a:lnTo>
                  <a:lnTo>
                    <a:pt x="2176" y="862"/>
                  </a:lnTo>
                  <a:lnTo>
                    <a:pt x="2176" y="862"/>
                  </a:lnTo>
                  <a:lnTo>
                    <a:pt x="2175" y="862"/>
                  </a:lnTo>
                  <a:lnTo>
                    <a:pt x="2175" y="862"/>
                  </a:lnTo>
                  <a:lnTo>
                    <a:pt x="2175" y="862"/>
                  </a:lnTo>
                  <a:lnTo>
                    <a:pt x="2175" y="862"/>
                  </a:lnTo>
                  <a:lnTo>
                    <a:pt x="2175" y="862"/>
                  </a:lnTo>
                  <a:lnTo>
                    <a:pt x="2175" y="862"/>
                  </a:lnTo>
                  <a:lnTo>
                    <a:pt x="2175" y="862"/>
                  </a:lnTo>
                  <a:lnTo>
                    <a:pt x="2175" y="862"/>
                  </a:lnTo>
                  <a:lnTo>
                    <a:pt x="2175" y="862"/>
                  </a:lnTo>
                  <a:lnTo>
                    <a:pt x="2175" y="863"/>
                  </a:lnTo>
                  <a:lnTo>
                    <a:pt x="2158" y="863"/>
                  </a:lnTo>
                  <a:lnTo>
                    <a:pt x="2158" y="863"/>
                  </a:lnTo>
                  <a:lnTo>
                    <a:pt x="2155" y="863"/>
                  </a:lnTo>
                  <a:lnTo>
                    <a:pt x="2155" y="863"/>
                  </a:lnTo>
                  <a:lnTo>
                    <a:pt x="2155" y="863"/>
                  </a:lnTo>
                  <a:lnTo>
                    <a:pt x="2155" y="867"/>
                  </a:lnTo>
                  <a:lnTo>
                    <a:pt x="2154" y="867"/>
                  </a:lnTo>
                  <a:lnTo>
                    <a:pt x="2154" y="867"/>
                  </a:lnTo>
                  <a:lnTo>
                    <a:pt x="2154" y="867"/>
                  </a:lnTo>
                  <a:lnTo>
                    <a:pt x="2154" y="867"/>
                  </a:lnTo>
                  <a:lnTo>
                    <a:pt x="2154" y="867"/>
                  </a:lnTo>
                  <a:lnTo>
                    <a:pt x="2154" y="867"/>
                  </a:lnTo>
                  <a:lnTo>
                    <a:pt x="2154" y="867"/>
                  </a:lnTo>
                  <a:lnTo>
                    <a:pt x="2154" y="867"/>
                  </a:lnTo>
                  <a:lnTo>
                    <a:pt x="2154" y="867"/>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4" y="868"/>
                  </a:lnTo>
                  <a:lnTo>
                    <a:pt x="2153" y="868"/>
                  </a:lnTo>
                  <a:lnTo>
                    <a:pt x="2153" y="869"/>
                  </a:lnTo>
                  <a:lnTo>
                    <a:pt x="2153" y="869"/>
                  </a:lnTo>
                  <a:lnTo>
                    <a:pt x="2153" y="869"/>
                  </a:lnTo>
                  <a:lnTo>
                    <a:pt x="2152" y="869"/>
                  </a:lnTo>
                  <a:lnTo>
                    <a:pt x="2152" y="869"/>
                  </a:lnTo>
                  <a:lnTo>
                    <a:pt x="2152" y="869"/>
                  </a:lnTo>
                  <a:lnTo>
                    <a:pt x="2152" y="869"/>
                  </a:lnTo>
                  <a:lnTo>
                    <a:pt x="2152" y="869"/>
                  </a:lnTo>
                  <a:lnTo>
                    <a:pt x="2152" y="869"/>
                  </a:lnTo>
                  <a:lnTo>
                    <a:pt x="2152" y="869"/>
                  </a:lnTo>
                  <a:lnTo>
                    <a:pt x="2152" y="869"/>
                  </a:lnTo>
                  <a:lnTo>
                    <a:pt x="2152" y="869"/>
                  </a:lnTo>
                  <a:lnTo>
                    <a:pt x="2152" y="870"/>
                  </a:lnTo>
                  <a:lnTo>
                    <a:pt x="2151" y="870"/>
                  </a:lnTo>
                  <a:lnTo>
                    <a:pt x="2151" y="870"/>
                  </a:lnTo>
                  <a:lnTo>
                    <a:pt x="2151" y="870"/>
                  </a:lnTo>
                  <a:lnTo>
                    <a:pt x="2151" y="870"/>
                  </a:lnTo>
                  <a:lnTo>
                    <a:pt x="2151" y="870"/>
                  </a:lnTo>
                  <a:lnTo>
                    <a:pt x="2151" y="870"/>
                  </a:lnTo>
                  <a:lnTo>
                    <a:pt x="2151" y="870"/>
                  </a:lnTo>
                  <a:lnTo>
                    <a:pt x="2151" y="870"/>
                  </a:lnTo>
                  <a:lnTo>
                    <a:pt x="2151" y="870"/>
                  </a:lnTo>
                  <a:lnTo>
                    <a:pt x="2151" y="871"/>
                  </a:lnTo>
                  <a:lnTo>
                    <a:pt x="2151" y="871"/>
                  </a:lnTo>
                  <a:lnTo>
                    <a:pt x="2151" y="871"/>
                  </a:lnTo>
                  <a:lnTo>
                    <a:pt x="2151" y="871"/>
                  </a:lnTo>
                  <a:lnTo>
                    <a:pt x="2151" y="871"/>
                  </a:lnTo>
                  <a:lnTo>
                    <a:pt x="2151" y="871"/>
                  </a:lnTo>
                  <a:lnTo>
                    <a:pt x="2151" y="871"/>
                  </a:lnTo>
                  <a:lnTo>
                    <a:pt x="2151" y="871"/>
                  </a:lnTo>
                  <a:lnTo>
                    <a:pt x="2151"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7"/>
                  </a:lnTo>
                  <a:lnTo>
                    <a:pt x="2149" y="878"/>
                  </a:lnTo>
                  <a:lnTo>
                    <a:pt x="2147" y="878"/>
                  </a:lnTo>
                  <a:lnTo>
                    <a:pt x="2147" y="878"/>
                  </a:lnTo>
                  <a:lnTo>
                    <a:pt x="2145" y="878"/>
                  </a:lnTo>
                  <a:lnTo>
                    <a:pt x="2145" y="878"/>
                  </a:lnTo>
                  <a:lnTo>
                    <a:pt x="2144" y="878"/>
                  </a:lnTo>
                  <a:lnTo>
                    <a:pt x="2144" y="878"/>
                  </a:lnTo>
                  <a:lnTo>
                    <a:pt x="2144" y="878"/>
                  </a:lnTo>
                  <a:lnTo>
                    <a:pt x="2144" y="878"/>
                  </a:lnTo>
                  <a:lnTo>
                    <a:pt x="2144" y="878"/>
                  </a:lnTo>
                  <a:lnTo>
                    <a:pt x="2144" y="878"/>
                  </a:lnTo>
                  <a:lnTo>
                    <a:pt x="2144" y="878"/>
                  </a:lnTo>
                  <a:lnTo>
                    <a:pt x="2144" y="880"/>
                  </a:lnTo>
                  <a:lnTo>
                    <a:pt x="2144" y="880"/>
                  </a:lnTo>
                  <a:lnTo>
                    <a:pt x="2144" y="880"/>
                  </a:lnTo>
                  <a:lnTo>
                    <a:pt x="2144" y="880"/>
                  </a:lnTo>
                  <a:lnTo>
                    <a:pt x="2144" y="880"/>
                  </a:lnTo>
                  <a:lnTo>
                    <a:pt x="2144" y="880"/>
                  </a:lnTo>
                  <a:lnTo>
                    <a:pt x="2144" y="881"/>
                  </a:lnTo>
                  <a:lnTo>
                    <a:pt x="2141" y="881"/>
                  </a:lnTo>
                  <a:lnTo>
                    <a:pt x="2141" y="881"/>
                  </a:lnTo>
                  <a:lnTo>
                    <a:pt x="2138" y="881"/>
                  </a:lnTo>
                  <a:lnTo>
                    <a:pt x="2138" y="881"/>
                  </a:lnTo>
                  <a:lnTo>
                    <a:pt x="2138" y="881"/>
                  </a:lnTo>
                  <a:lnTo>
                    <a:pt x="2138" y="882"/>
                  </a:lnTo>
                  <a:lnTo>
                    <a:pt x="2136" y="882"/>
                  </a:lnTo>
                  <a:lnTo>
                    <a:pt x="2136"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135" y="882"/>
                  </a:lnTo>
                  <a:lnTo>
                    <a:pt x="2090" y="882"/>
                  </a:lnTo>
                  <a:lnTo>
                    <a:pt x="2090" y="882"/>
                  </a:lnTo>
                  <a:lnTo>
                    <a:pt x="2090" y="882"/>
                  </a:lnTo>
                  <a:lnTo>
                    <a:pt x="2090" y="882"/>
                  </a:lnTo>
                  <a:lnTo>
                    <a:pt x="2090" y="882"/>
                  </a:lnTo>
                  <a:lnTo>
                    <a:pt x="2090" y="882"/>
                  </a:lnTo>
                  <a:lnTo>
                    <a:pt x="2090" y="882"/>
                  </a:lnTo>
                  <a:lnTo>
                    <a:pt x="2090" y="882"/>
                  </a:lnTo>
                  <a:lnTo>
                    <a:pt x="2090" y="882"/>
                  </a:lnTo>
                  <a:lnTo>
                    <a:pt x="2090"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2"/>
                  </a:lnTo>
                  <a:lnTo>
                    <a:pt x="2089"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3"/>
                  </a:lnTo>
                  <a:lnTo>
                    <a:pt x="2088" y="884"/>
                  </a:lnTo>
                  <a:lnTo>
                    <a:pt x="2087" y="884"/>
                  </a:lnTo>
                  <a:lnTo>
                    <a:pt x="2087" y="884"/>
                  </a:lnTo>
                  <a:lnTo>
                    <a:pt x="2086" y="884"/>
                  </a:lnTo>
                  <a:lnTo>
                    <a:pt x="2086" y="884"/>
                  </a:lnTo>
                  <a:lnTo>
                    <a:pt x="2086" y="884"/>
                  </a:lnTo>
                  <a:lnTo>
                    <a:pt x="2086" y="884"/>
                  </a:lnTo>
                  <a:lnTo>
                    <a:pt x="2085" y="884"/>
                  </a:lnTo>
                  <a:lnTo>
                    <a:pt x="2085" y="884"/>
                  </a:lnTo>
                  <a:lnTo>
                    <a:pt x="2085" y="884"/>
                  </a:lnTo>
                  <a:lnTo>
                    <a:pt x="2085" y="884"/>
                  </a:lnTo>
                  <a:lnTo>
                    <a:pt x="2085" y="884"/>
                  </a:lnTo>
                  <a:lnTo>
                    <a:pt x="2085" y="885"/>
                  </a:lnTo>
                  <a:lnTo>
                    <a:pt x="2083" y="885"/>
                  </a:lnTo>
                  <a:lnTo>
                    <a:pt x="2083" y="885"/>
                  </a:lnTo>
                  <a:lnTo>
                    <a:pt x="2082" y="885"/>
                  </a:lnTo>
                  <a:lnTo>
                    <a:pt x="2082" y="885"/>
                  </a:lnTo>
                  <a:lnTo>
                    <a:pt x="2082" y="885"/>
                  </a:lnTo>
                  <a:lnTo>
                    <a:pt x="2082"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1"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5"/>
                  </a:lnTo>
                  <a:lnTo>
                    <a:pt x="2080" y="886"/>
                  </a:lnTo>
                  <a:lnTo>
                    <a:pt x="2080" y="886"/>
                  </a:lnTo>
                  <a:lnTo>
                    <a:pt x="2080" y="887"/>
                  </a:lnTo>
                  <a:lnTo>
                    <a:pt x="2079" y="887"/>
                  </a:lnTo>
                  <a:lnTo>
                    <a:pt x="2079" y="887"/>
                  </a:lnTo>
                  <a:lnTo>
                    <a:pt x="2078" y="887"/>
                  </a:lnTo>
                  <a:lnTo>
                    <a:pt x="2078" y="887"/>
                  </a:lnTo>
                  <a:lnTo>
                    <a:pt x="2078" y="887"/>
                  </a:lnTo>
                  <a:lnTo>
                    <a:pt x="2078" y="887"/>
                  </a:lnTo>
                  <a:lnTo>
                    <a:pt x="2078" y="887"/>
                  </a:lnTo>
                  <a:lnTo>
                    <a:pt x="2078" y="887"/>
                  </a:lnTo>
                  <a:lnTo>
                    <a:pt x="2078" y="887"/>
                  </a:lnTo>
                  <a:lnTo>
                    <a:pt x="2078"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7"/>
                  </a:lnTo>
                  <a:lnTo>
                    <a:pt x="2077" y="889"/>
                  </a:lnTo>
                  <a:lnTo>
                    <a:pt x="2077" y="889"/>
                  </a:lnTo>
                  <a:lnTo>
                    <a:pt x="2077" y="889"/>
                  </a:lnTo>
                  <a:lnTo>
                    <a:pt x="2077" y="889"/>
                  </a:lnTo>
                  <a:lnTo>
                    <a:pt x="2077" y="899"/>
                  </a:lnTo>
                  <a:lnTo>
                    <a:pt x="2077" y="899"/>
                  </a:lnTo>
                  <a:lnTo>
                    <a:pt x="2077" y="899"/>
                  </a:lnTo>
                  <a:lnTo>
                    <a:pt x="2077" y="899"/>
                  </a:lnTo>
                  <a:lnTo>
                    <a:pt x="2077" y="899"/>
                  </a:lnTo>
                  <a:lnTo>
                    <a:pt x="2077" y="899"/>
                  </a:lnTo>
                  <a:lnTo>
                    <a:pt x="2077" y="892"/>
                  </a:lnTo>
                  <a:lnTo>
                    <a:pt x="2064" y="892"/>
                  </a:lnTo>
                  <a:lnTo>
                    <a:pt x="2064" y="892"/>
                  </a:lnTo>
                  <a:lnTo>
                    <a:pt x="2061" y="892"/>
                  </a:lnTo>
                  <a:lnTo>
                    <a:pt x="2061" y="892"/>
                  </a:lnTo>
                  <a:lnTo>
                    <a:pt x="2060" y="892"/>
                  </a:lnTo>
                  <a:lnTo>
                    <a:pt x="2060" y="892"/>
                  </a:lnTo>
                  <a:lnTo>
                    <a:pt x="2060" y="892"/>
                  </a:lnTo>
                  <a:lnTo>
                    <a:pt x="2060" y="892"/>
                  </a:lnTo>
                  <a:lnTo>
                    <a:pt x="2059" y="892"/>
                  </a:lnTo>
                  <a:lnTo>
                    <a:pt x="2059" y="892"/>
                  </a:lnTo>
                  <a:lnTo>
                    <a:pt x="2059" y="892"/>
                  </a:lnTo>
                  <a:lnTo>
                    <a:pt x="2059" y="892"/>
                  </a:lnTo>
                  <a:lnTo>
                    <a:pt x="2059" y="892"/>
                  </a:lnTo>
                  <a:lnTo>
                    <a:pt x="2059" y="893"/>
                  </a:lnTo>
                  <a:lnTo>
                    <a:pt x="2059" y="893"/>
                  </a:lnTo>
                  <a:lnTo>
                    <a:pt x="2059" y="893"/>
                  </a:lnTo>
                  <a:lnTo>
                    <a:pt x="2059" y="893"/>
                  </a:lnTo>
                  <a:lnTo>
                    <a:pt x="2059" y="894"/>
                  </a:lnTo>
                  <a:lnTo>
                    <a:pt x="2059" y="894"/>
                  </a:lnTo>
                  <a:lnTo>
                    <a:pt x="2059" y="894"/>
                  </a:lnTo>
                  <a:lnTo>
                    <a:pt x="2059" y="894"/>
                  </a:lnTo>
                  <a:lnTo>
                    <a:pt x="2059" y="896"/>
                  </a:lnTo>
                  <a:lnTo>
                    <a:pt x="2058" y="896"/>
                  </a:lnTo>
                  <a:lnTo>
                    <a:pt x="2058" y="899"/>
                  </a:lnTo>
                  <a:lnTo>
                    <a:pt x="2058" y="899"/>
                  </a:lnTo>
                  <a:lnTo>
                    <a:pt x="2058" y="899"/>
                  </a:lnTo>
                  <a:lnTo>
                    <a:pt x="2058" y="899"/>
                  </a:lnTo>
                  <a:lnTo>
                    <a:pt x="2058" y="899"/>
                  </a:lnTo>
                  <a:lnTo>
                    <a:pt x="2058" y="899"/>
                  </a:lnTo>
                  <a:lnTo>
                    <a:pt x="2058"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899"/>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6" y="907"/>
                  </a:lnTo>
                  <a:lnTo>
                    <a:pt x="2055" y="907"/>
                  </a:lnTo>
                  <a:lnTo>
                    <a:pt x="2055" y="907"/>
                  </a:lnTo>
                  <a:lnTo>
                    <a:pt x="2055" y="907"/>
                  </a:lnTo>
                  <a:lnTo>
                    <a:pt x="2055" y="908"/>
                  </a:lnTo>
                  <a:lnTo>
                    <a:pt x="2055" y="908"/>
                  </a:lnTo>
                  <a:lnTo>
                    <a:pt x="2055" y="908"/>
                  </a:lnTo>
                  <a:lnTo>
                    <a:pt x="2055" y="908"/>
                  </a:lnTo>
                  <a:lnTo>
                    <a:pt x="2055" y="908"/>
                  </a:lnTo>
                  <a:lnTo>
                    <a:pt x="2055" y="908"/>
                  </a:lnTo>
                  <a:lnTo>
                    <a:pt x="2055" y="908"/>
                  </a:lnTo>
                  <a:lnTo>
                    <a:pt x="2055" y="908"/>
                  </a:lnTo>
                  <a:lnTo>
                    <a:pt x="2055" y="910"/>
                  </a:lnTo>
                  <a:lnTo>
                    <a:pt x="2032" y="910"/>
                  </a:lnTo>
                  <a:lnTo>
                    <a:pt x="2032" y="910"/>
                  </a:lnTo>
                  <a:lnTo>
                    <a:pt x="2021" y="910"/>
                  </a:lnTo>
                  <a:lnTo>
                    <a:pt x="2021" y="910"/>
                  </a:lnTo>
                  <a:lnTo>
                    <a:pt x="1968" y="910"/>
                  </a:lnTo>
                  <a:lnTo>
                    <a:pt x="1968" y="910"/>
                  </a:lnTo>
                  <a:lnTo>
                    <a:pt x="1963" y="910"/>
                  </a:lnTo>
                  <a:lnTo>
                    <a:pt x="1963" y="910"/>
                  </a:lnTo>
                  <a:lnTo>
                    <a:pt x="1958" y="910"/>
                  </a:lnTo>
                  <a:lnTo>
                    <a:pt x="1958" y="910"/>
                  </a:lnTo>
                  <a:lnTo>
                    <a:pt x="1955" y="910"/>
                  </a:lnTo>
                  <a:lnTo>
                    <a:pt x="1955"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0"/>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2"/>
                  </a:lnTo>
                  <a:lnTo>
                    <a:pt x="1951" y="915"/>
                  </a:lnTo>
                  <a:lnTo>
                    <a:pt x="1951" y="915"/>
                  </a:lnTo>
                  <a:lnTo>
                    <a:pt x="1951"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5"/>
                  </a:lnTo>
                  <a:lnTo>
                    <a:pt x="1948" y="916"/>
                  </a:lnTo>
                  <a:lnTo>
                    <a:pt x="1948" y="916"/>
                  </a:lnTo>
                  <a:lnTo>
                    <a:pt x="1948" y="916"/>
                  </a:lnTo>
                  <a:lnTo>
                    <a:pt x="1948" y="916"/>
                  </a:lnTo>
                  <a:lnTo>
                    <a:pt x="1948" y="916"/>
                  </a:lnTo>
                  <a:lnTo>
                    <a:pt x="1948" y="916"/>
                  </a:lnTo>
                  <a:lnTo>
                    <a:pt x="1948" y="916"/>
                  </a:lnTo>
                  <a:lnTo>
                    <a:pt x="1945" y="916"/>
                  </a:lnTo>
                  <a:lnTo>
                    <a:pt x="1945" y="916"/>
                  </a:lnTo>
                  <a:lnTo>
                    <a:pt x="1945" y="916"/>
                  </a:lnTo>
                  <a:lnTo>
                    <a:pt x="1945" y="916"/>
                  </a:lnTo>
                  <a:lnTo>
                    <a:pt x="1945" y="916"/>
                  </a:lnTo>
                  <a:lnTo>
                    <a:pt x="1945" y="916"/>
                  </a:lnTo>
                  <a:lnTo>
                    <a:pt x="1945" y="916"/>
                  </a:lnTo>
                  <a:lnTo>
                    <a:pt x="1945" y="899"/>
                  </a:lnTo>
                  <a:lnTo>
                    <a:pt x="1945" y="899"/>
                  </a:lnTo>
                  <a:lnTo>
                    <a:pt x="1945" y="899"/>
                  </a:lnTo>
                  <a:lnTo>
                    <a:pt x="1945" y="899"/>
                  </a:lnTo>
                  <a:lnTo>
                    <a:pt x="1945" y="899"/>
                  </a:lnTo>
                  <a:lnTo>
                    <a:pt x="1945" y="899"/>
                  </a:lnTo>
                  <a:lnTo>
                    <a:pt x="1945" y="920"/>
                  </a:lnTo>
                  <a:lnTo>
                    <a:pt x="1945" y="920"/>
                  </a:lnTo>
                  <a:lnTo>
                    <a:pt x="1945" y="920"/>
                  </a:lnTo>
                  <a:lnTo>
                    <a:pt x="1945" y="920"/>
                  </a:lnTo>
                  <a:lnTo>
                    <a:pt x="1945" y="920"/>
                  </a:lnTo>
                  <a:lnTo>
                    <a:pt x="1945" y="920"/>
                  </a:lnTo>
                  <a:lnTo>
                    <a:pt x="1945" y="920"/>
                  </a:lnTo>
                  <a:lnTo>
                    <a:pt x="1945" y="920"/>
                  </a:lnTo>
                  <a:lnTo>
                    <a:pt x="1945" y="920"/>
                  </a:lnTo>
                  <a:lnTo>
                    <a:pt x="1944" y="920"/>
                  </a:lnTo>
                  <a:lnTo>
                    <a:pt x="1944" y="920"/>
                  </a:lnTo>
                  <a:lnTo>
                    <a:pt x="1944" y="920"/>
                  </a:lnTo>
                  <a:lnTo>
                    <a:pt x="1944" y="921"/>
                  </a:lnTo>
                  <a:lnTo>
                    <a:pt x="1944" y="921"/>
                  </a:lnTo>
                  <a:lnTo>
                    <a:pt x="1944" y="921"/>
                  </a:lnTo>
                  <a:lnTo>
                    <a:pt x="1944" y="921"/>
                  </a:lnTo>
                  <a:lnTo>
                    <a:pt x="1944" y="921"/>
                  </a:lnTo>
                  <a:lnTo>
                    <a:pt x="1944" y="921"/>
                  </a:lnTo>
                  <a:lnTo>
                    <a:pt x="1944" y="921"/>
                  </a:lnTo>
                  <a:lnTo>
                    <a:pt x="1944" y="921"/>
                  </a:lnTo>
                  <a:lnTo>
                    <a:pt x="1944" y="924"/>
                  </a:lnTo>
                  <a:lnTo>
                    <a:pt x="1944" y="924"/>
                  </a:lnTo>
                  <a:lnTo>
                    <a:pt x="1944" y="924"/>
                  </a:lnTo>
                  <a:lnTo>
                    <a:pt x="1944" y="924"/>
                  </a:lnTo>
                  <a:lnTo>
                    <a:pt x="1944" y="925"/>
                  </a:lnTo>
                  <a:lnTo>
                    <a:pt x="1943" y="925"/>
                  </a:lnTo>
                  <a:lnTo>
                    <a:pt x="1943" y="925"/>
                  </a:lnTo>
                  <a:lnTo>
                    <a:pt x="1943" y="925"/>
                  </a:lnTo>
                  <a:lnTo>
                    <a:pt x="1943" y="929"/>
                  </a:lnTo>
                  <a:lnTo>
                    <a:pt x="1936" y="929"/>
                  </a:lnTo>
                  <a:lnTo>
                    <a:pt x="1936" y="929"/>
                  </a:lnTo>
                  <a:lnTo>
                    <a:pt x="1929" y="929"/>
                  </a:lnTo>
                  <a:lnTo>
                    <a:pt x="1929" y="929"/>
                  </a:lnTo>
                  <a:lnTo>
                    <a:pt x="1927" y="929"/>
                  </a:lnTo>
                  <a:lnTo>
                    <a:pt x="1927" y="929"/>
                  </a:lnTo>
                  <a:lnTo>
                    <a:pt x="1926" y="929"/>
                  </a:lnTo>
                  <a:lnTo>
                    <a:pt x="1926" y="932"/>
                  </a:lnTo>
                  <a:lnTo>
                    <a:pt x="1912" y="932"/>
                  </a:lnTo>
                  <a:lnTo>
                    <a:pt x="1912" y="932"/>
                  </a:lnTo>
                  <a:lnTo>
                    <a:pt x="1910" y="932"/>
                  </a:lnTo>
                  <a:lnTo>
                    <a:pt x="1910" y="932"/>
                  </a:lnTo>
                  <a:lnTo>
                    <a:pt x="1909" y="932"/>
                  </a:lnTo>
                  <a:lnTo>
                    <a:pt x="1909" y="932"/>
                  </a:lnTo>
                  <a:lnTo>
                    <a:pt x="1907" y="932"/>
                  </a:lnTo>
                  <a:lnTo>
                    <a:pt x="1907" y="932"/>
                  </a:lnTo>
                  <a:lnTo>
                    <a:pt x="1907" y="932"/>
                  </a:lnTo>
                  <a:lnTo>
                    <a:pt x="1907" y="932"/>
                  </a:lnTo>
                  <a:lnTo>
                    <a:pt x="1906" y="932"/>
                  </a:lnTo>
                  <a:lnTo>
                    <a:pt x="1906" y="932"/>
                  </a:lnTo>
                  <a:lnTo>
                    <a:pt x="1905" y="932"/>
                  </a:lnTo>
                  <a:lnTo>
                    <a:pt x="1905"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2"/>
                  </a:lnTo>
                  <a:lnTo>
                    <a:pt x="1904" y="934"/>
                  </a:lnTo>
                  <a:lnTo>
                    <a:pt x="1904" y="934"/>
                  </a:lnTo>
                  <a:lnTo>
                    <a:pt x="1904" y="934"/>
                  </a:lnTo>
                  <a:lnTo>
                    <a:pt x="1903" y="934"/>
                  </a:lnTo>
                  <a:lnTo>
                    <a:pt x="1903" y="934"/>
                  </a:lnTo>
                  <a:lnTo>
                    <a:pt x="1903" y="934"/>
                  </a:lnTo>
                  <a:lnTo>
                    <a:pt x="1903" y="934"/>
                  </a:lnTo>
                  <a:lnTo>
                    <a:pt x="1903" y="934"/>
                  </a:lnTo>
                  <a:lnTo>
                    <a:pt x="1903" y="934"/>
                  </a:lnTo>
                  <a:lnTo>
                    <a:pt x="1903" y="934"/>
                  </a:lnTo>
                  <a:lnTo>
                    <a:pt x="1903" y="936"/>
                  </a:lnTo>
                  <a:lnTo>
                    <a:pt x="1902" y="936"/>
                  </a:lnTo>
                  <a:lnTo>
                    <a:pt x="1902"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7"/>
                  </a:lnTo>
                  <a:lnTo>
                    <a:pt x="1901" y="938"/>
                  </a:lnTo>
                  <a:lnTo>
                    <a:pt x="1901" y="938"/>
                  </a:lnTo>
                  <a:lnTo>
                    <a:pt x="1901" y="938"/>
                  </a:lnTo>
                  <a:lnTo>
                    <a:pt x="1901" y="938"/>
                  </a:lnTo>
                  <a:lnTo>
                    <a:pt x="1901" y="938"/>
                  </a:lnTo>
                  <a:lnTo>
                    <a:pt x="1901" y="938"/>
                  </a:lnTo>
                  <a:lnTo>
                    <a:pt x="1901" y="939"/>
                  </a:lnTo>
                  <a:lnTo>
                    <a:pt x="1895" y="939"/>
                  </a:lnTo>
                  <a:lnTo>
                    <a:pt x="1895" y="939"/>
                  </a:lnTo>
                  <a:lnTo>
                    <a:pt x="1894" y="939"/>
                  </a:lnTo>
                  <a:lnTo>
                    <a:pt x="1894" y="939"/>
                  </a:lnTo>
                  <a:lnTo>
                    <a:pt x="1891" y="939"/>
                  </a:lnTo>
                  <a:lnTo>
                    <a:pt x="1891" y="939"/>
                  </a:lnTo>
                  <a:lnTo>
                    <a:pt x="1891" y="939"/>
                  </a:lnTo>
                  <a:lnTo>
                    <a:pt x="1891" y="941"/>
                  </a:lnTo>
                  <a:lnTo>
                    <a:pt x="1890" y="941"/>
                  </a:lnTo>
                  <a:lnTo>
                    <a:pt x="1890" y="941"/>
                  </a:lnTo>
                  <a:lnTo>
                    <a:pt x="1890" y="941"/>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90" y="942"/>
                  </a:lnTo>
                  <a:lnTo>
                    <a:pt x="1876" y="942"/>
                  </a:lnTo>
                  <a:lnTo>
                    <a:pt x="1876" y="942"/>
                  </a:lnTo>
                  <a:lnTo>
                    <a:pt x="1874" y="942"/>
                  </a:lnTo>
                  <a:lnTo>
                    <a:pt x="1874" y="942"/>
                  </a:lnTo>
                  <a:lnTo>
                    <a:pt x="1873" y="942"/>
                  </a:lnTo>
                  <a:lnTo>
                    <a:pt x="1873" y="942"/>
                  </a:lnTo>
                  <a:lnTo>
                    <a:pt x="1872" y="942"/>
                  </a:lnTo>
                  <a:lnTo>
                    <a:pt x="1872" y="942"/>
                  </a:lnTo>
                  <a:lnTo>
                    <a:pt x="1871" y="942"/>
                  </a:lnTo>
                  <a:lnTo>
                    <a:pt x="1871" y="942"/>
                  </a:lnTo>
                  <a:lnTo>
                    <a:pt x="1871" y="942"/>
                  </a:lnTo>
                  <a:lnTo>
                    <a:pt x="1871" y="942"/>
                  </a:lnTo>
                  <a:lnTo>
                    <a:pt x="1870" y="942"/>
                  </a:lnTo>
                  <a:lnTo>
                    <a:pt x="1870" y="942"/>
                  </a:lnTo>
                  <a:lnTo>
                    <a:pt x="1870" y="942"/>
                  </a:lnTo>
                  <a:lnTo>
                    <a:pt x="1870" y="942"/>
                  </a:lnTo>
                  <a:lnTo>
                    <a:pt x="1870" y="942"/>
                  </a:lnTo>
                  <a:lnTo>
                    <a:pt x="1870" y="942"/>
                  </a:lnTo>
                  <a:lnTo>
                    <a:pt x="1870" y="942"/>
                  </a:lnTo>
                  <a:lnTo>
                    <a:pt x="1870" y="945"/>
                  </a:lnTo>
                  <a:lnTo>
                    <a:pt x="1870" y="945"/>
                  </a:lnTo>
                  <a:lnTo>
                    <a:pt x="1870" y="945"/>
                  </a:lnTo>
                  <a:lnTo>
                    <a:pt x="1870" y="945"/>
                  </a:lnTo>
                  <a:lnTo>
                    <a:pt x="1870" y="946"/>
                  </a:lnTo>
                  <a:lnTo>
                    <a:pt x="1870" y="946"/>
                  </a:lnTo>
                  <a:lnTo>
                    <a:pt x="1870" y="946"/>
                  </a:lnTo>
                  <a:lnTo>
                    <a:pt x="1870" y="946"/>
                  </a:lnTo>
                  <a:lnTo>
                    <a:pt x="1870" y="948"/>
                  </a:lnTo>
                  <a:lnTo>
                    <a:pt x="1868" y="948"/>
                  </a:lnTo>
                  <a:lnTo>
                    <a:pt x="1868" y="948"/>
                  </a:lnTo>
                  <a:lnTo>
                    <a:pt x="1863" y="948"/>
                  </a:lnTo>
                  <a:lnTo>
                    <a:pt x="1863" y="948"/>
                  </a:lnTo>
                  <a:lnTo>
                    <a:pt x="1861" y="948"/>
                  </a:lnTo>
                  <a:lnTo>
                    <a:pt x="1861"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48"/>
                  </a:lnTo>
                  <a:lnTo>
                    <a:pt x="1860" y="952"/>
                  </a:lnTo>
                  <a:lnTo>
                    <a:pt x="1855" y="952"/>
                  </a:lnTo>
                  <a:lnTo>
                    <a:pt x="1855" y="952"/>
                  </a:lnTo>
                  <a:lnTo>
                    <a:pt x="1854" y="952"/>
                  </a:lnTo>
                  <a:lnTo>
                    <a:pt x="1854" y="952"/>
                  </a:lnTo>
                  <a:lnTo>
                    <a:pt x="1853" y="952"/>
                  </a:lnTo>
                  <a:lnTo>
                    <a:pt x="1853" y="954"/>
                  </a:lnTo>
                  <a:lnTo>
                    <a:pt x="1853" y="954"/>
                  </a:lnTo>
                  <a:lnTo>
                    <a:pt x="1853" y="954"/>
                  </a:lnTo>
                  <a:lnTo>
                    <a:pt x="1852" y="954"/>
                  </a:lnTo>
                  <a:lnTo>
                    <a:pt x="1852" y="954"/>
                  </a:lnTo>
                  <a:lnTo>
                    <a:pt x="1852" y="954"/>
                  </a:lnTo>
                  <a:lnTo>
                    <a:pt x="1852" y="954"/>
                  </a:lnTo>
                  <a:lnTo>
                    <a:pt x="1852" y="954"/>
                  </a:lnTo>
                  <a:lnTo>
                    <a:pt x="1852" y="956"/>
                  </a:lnTo>
                  <a:lnTo>
                    <a:pt x="1852" y="956"/>
                  </a:lnTo>
                  <a:lnTo>
                    <a:pt x="1852" y="958"/>
                  </a:lnTo>
                  <a:lnTo>
                    <a:pt x="1852" y="958"/>
                  </a:lnTo>
                  <a:lnTo>
                    <a:pt x="1852" y="958"/>
                  </a:lnTo>
                  <a:lnTo>
                    <a:pt x="1852" y="958"/>
                  </a:lnTo>
                  <a:lnTo>
                    <a:pt x="1852" y="958"/>
                  </a:lnTo>
                  <a:lnTo>
                    <a:pt x="1852" y="958"/>
                  </a:lnTo>
                  <a:lnTo>
                    <a:pt x="1852" y="958"/>
                  </a:lnTo>
                  <a:lnTo>
                    <a:pt x="1852" y="958"/>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0"/>
                  </a:lnTo>
                  <a:lnTo>
                    <a:pt x="1852" y="963"/>
                  </a:lnTo>
                  <a:lnTo>
                    <a:pt x="1847" y="963"/>
                  </a:lnTo>
                  <a:lnTo>
                    <a:pt x="1847" y="963"/>
                  </a:lnTo>
                  <a:lnTo>
                    <a:pt x="1846" y="963"/>
                  </a:lnTo>
                  <a:lnTo>
                    <a:pt x="1846" y="963"/>
                  </a:lnTo>
                  <a:lnTo>
                    <a:pt x="1845" y="963"/>
                  </a:lnTo>
                  <a:lnTo>
                    <a:pt x="1845" y="963"/>
                  </a:lnTo>
                  <a:lnTo>
                    <a:pt x="1845" y="963"/>
                  </a:lnTo>
                  <a:lnTo>
                    <a:pt x="1845" y="964"/>
                  </a:lnTo>
                  <a:lnTo>
                    <a:pt x="1844" y="964"/>
                  </a:lnTo>
                  <a:lnTo>
                    <a:pt x="1844" y="966"/>
                  </a:lnTo>
                  <a:lnTo>
                    <a:pt x="1820" y="966"/>
                  </a:lnTo>
                  <a:lnTo>
                    <a:pt x="1820" y="966"/>
                  </a:lnTo>
                  <a:lnTo>
                    <a:pt x="1817" y="966"/>
                  </a:lnTo>
                  <a:lnTo>
                    <a:pt x="1817" y="966"/>
                  </a:lnTo>
                  <a:lnTo>
                    <a:pt x="1817" y="966"/>
                  </a:lnTo>
                  <a:lnTo>
                    <a:pt x="1817" y="968"/>
                  </a:lnTo>
                  <a:lnTo>
                    <a:pt x="1815" y="968"/>
                  </a:lnTo>
                  <a:lnTo>
                    <a:pt x="1815" y="970"/>
                  </a:lnTo>
                  <a:lnTo>
                    <a:pt x="1814" y="970"/>
                  </a:lnTo>
                  <a:lnTo>
                    <a:pt x="1814" y="970"/>
                  </a:lnTo>
                  <a:lnTo>
                    <a:pt x="1814" y="970"/>
                  </a:lnTo>
                  <a:lnTo>
                    <a:pt x="1814" y="970"/>
                  </a:lnTo>
                  <a:lnTo>
                    <a:pt x="1814" y="970"/>
                  </a:lnTo>
                  <a:lnTo>
                    <a:pt x="1814" y="974"/>
                  </a:lnTo>
                  <a:lnTo>
                    <a:pt x="1814" y="974"/>
                  </a:lnTo>
                  <a:lnTo>
                    <a:pt x="1814" y="975"/>
                  </a:lnTo>
                  <a:lnTo>
                    <a:pt x="1808" y="975"/>
                  </a:lnTo>
                  <a:lnTo>
                    <a:pt x="1808" y="975"/>
                  </a:lnTo>
                  <a:lnTo>
                    <a:pt x="1804" y="975"/>
                  </a:lnTo>
                  <a:lnTo>
                    <a:pt x="1804" y="899"/>
                  </a:lnTo>
                  <a:lnTo>
                    <a:pt x="1803" y="899"/>
                  </a:lnTo>
                  <a:lnTo>
                    <a:pt x="1803" y="975"/>
                  </a:lnTo>
                  <a:lnTo>
                    <a:pt x="1802" y="975"/>
                  </a:lnTo>
                  <a:lnTo>
                    <a:pt x="1802" y="899"/>
                  </a:lnTo>
                  <a:lnTo>
                    <a:pt x="1802" y="899"/>
                  </a:lnTo>
                  <a:lnTo>
                    <a:pt x="1802" y="899"/>
                  </a:lnTo>
                  <a:lnTo>
                    <a:pt x="1801" y="899"/>
                  </a:lnTo>
                  <a:lnTo>
                    <a:pt x="1801" y="975"/>
                  </a:lnTo>
                  <a:lnTo>
                    <a:pt x="1801" y="975"/>
                  </a:lnTo>
                  <a:lnTo>
                    <a:pt x="1801" y="899"/>
                  </a:lnTo>
                  <a:lnTo>
                    <a:pt x="1801" y="899"/>
                  </a:lnTo>
                  <a:lnTo>
                    <a:pt x="1801" y="899"/>
                  </a:lnTo>
                  <a:lnTo>
                    <a:pt x="1801" y="899"/>
                  </a:lnTo>
                  <a:lnTo>
                    <a:pt x="1801" y="976"/>
                  </a:lnTo>
                  <a:lnTo>
                    <a:pt x="1801" y="976"/>
                  </a:lnTo>
                  <a:lnTo>
                    <a:pt x="1801" y="976"/>
                  </a:lnTo>
                  <a:lnTo>
                    <a:pt x="1801" y="976"/>
                  </a:lnTo>
                  <a:lnTo>
                    <a:pt x="1801"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976"/>
                  </a:lnTo>
                  <a:lnTo>
                    <a:pt x="1800" y="899"/>
                  </a:lnTo>
                  <a:lnTo>
                    <a:pt x="1800" y="899"/>
                  </a:lnTo>
                  <a:lnTo>
                    <a:pt x="1800" y="899"/>
                  </a:lnTo>
                  <a:lnTo>
                    <a:pt x="1800" y="899"/>
                  </a:lnTo>
                  <a:lnTo>
                    <a:pt x="1800" y="987"/>
                  </a:lnTo>
                  <a:lnTo>
                    <a:pt x="1800" y="987"/>
                  </a:lnTo>
                  <a:lnTo>
                    <a:pt x="1800"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87"/>
                  </a:lnTo>
                  <a:lnTo>
                    <a:pt x="1799" y="992"/>
                  </a:lnTo>
                  <a:lnTo>
                    <a:pt x="1737" y="992"/>
                  </a:lnTo>
                  <a:lnTo>
                    <a:pt x="1737" y="992"/>
                  </a:lnTo>
                  <a:lnTo>
                    <a:pt x="1706" y="992"/>
                  </a:lnTo>
                  <a:lnTo>
                    <a:pt x="1706" y="992"/>
                  </a:lnTo>
                  <a:lnTo>
                    <a:pt x="1706" y="992"/>
                  </a:lnTo>
                  <a:lnTo>
                    <a:pt x="1706" y="993"/>
                  </a:lnTo>
                  <a:lnTo>
                    <a:pt x="1703" y="993"/>
                  </a:lnTo>
                  <a:lnTo>
                    <a:pt x="1703" y="993"/>
                  </a:lnTo>
                  <a:lnTo>
                    <a:pt x="1703" y="993"/>
                  </a:lnTo>
                  <a:lnTo>
                    <a:pt x="1703" y="993"/>
                  </a:lnTo>
                  <a:lnTo>
                    <a:pt x="1702" y="993"/>
                  </a:lnTo>
                  <a:lnTo>
                    <a:pt x="1702" y="993"/>
                  </a:lnTo>
                  <a:lnTo>
                    <a:pt x="1702" y="993"/>
                  </a:lnTo>
                  <a:lnTo>
                    <a:pt x="1702" y="993"/>
                  </a:lnTo>
                  <a:lnTo>
                    <a:pt x="1702" y="993"/>
                  </a:lnTo>
                  <a:lnTo>
                    <a:pt x="1702" y="993"/>
                  </a:lnTo>
                  <a:lnTo>
                    <a:pt x="1702" y="993"/>
                  </a:lnTo>
                  <a:lnTo>
                    <a:pt x="1702" y="993"/>
                  </a:lnTo>
                  <a:lnTo>
                    <a:pt x="1702" y="993"/>
                  </a:lnTo>
                  <a:lnTo>
                    <a:pt x="1702" y="996"/>
                  </a:lnTo>
                  <a:lnTo>
                    <a:pt x="1700" y="996"/>
                  </a:lnTo>
                  <a:lnTo>
                    <a:pt x="1700" y="996"/>
                  </a:lnTo>
                  <a:lnTo>
                    <a:pt x="1700" y="996"/>
                  </a:lnTo>
                  <a:lnTo>
                    <a:pt x="1700" y="996"/>
                  </a:lnTo>
                  <a:lnTo>
                    <a:pt x="1700" y="996"/>
                  </a:lnTo>
                  <a:lnTo>
                    <a:pt x="1700" y="996"/>
                  </a:lnTo>
                  <a:lnTo>
                    <a:pt x="1700" y="996"/>
                  </a:lnTo>
                  <a:lnTo>
                    <a:pt x="1700" y="997"/>
                  </a:lnTo>
                  <a:lnTo>
                    <a:pt x="1699" y="997"/>
                  </a:lnTo>
                  <a:lnTo>
                    <a:pt x="1699" y="998"/>
                  </a:lnTo>
                  <a:lnTo>
                    <a:pt x="1699" y="998"/>
                  </a:lnTo>
                  <a:lnTo>
                    <a:pt x="1699" y="999"/>
                  </a:lnTo>
                  <a:lnTo>
                    <a:pt x="1699" y="999"/>
                  </a:lnTo>
                  <a:lnTo>
                    <a:pt x="1699" y="999"/>
                  </a:lnTo>
                  <a:lnTo>
                    <a:pt x="1699" y="999"/>
                  </a:lnTo>
                  <a:lnTo>
                    <a:pt x="1699" y="999"/>
                  </a:lnTo>
                  <a:lnTo>
                    <a:pt x="1699" y="999"/>
                  </a:lnTo>
                  <a:lnTo>
                    <a:pt x="1699" y="1003"/>
                  </a:lnTo>
                  <a:lnTo>
                    <a:pt x="1699" y="1003"/>
                  </a:lnTo>
                  <a:lnTo>
                    <a:pt x="1699" y="1004"/>
                  </a:lnTo>
                  <a:lnTo>
                    <a:pt x="1699" y="1004"/>
                  </a:lnTo>
                  <a:lnTo>
                    <a:pt x="1699" y="1004"/>
                  </a:lnTo>
                  <a:lnTo>
                    <a:pt x="1699" y="1004"/>
                  </a:lnTo>
                  <a:lnTo>
                    <a:pt x="1699" y="1005"/>
                  </a:lnTo>
                  <a:lnTo>
                    <a:pt x="1698" y="1005"/>
                  </a:lnTo>
                  <a:lnTo>
                    <a:pt x="1698" y="1005"/>
                  </a:lnTo>
                  <a:lnTo>
                    <a:pt x="1698" y="1005"/>
                  </a:lnTo>
                  <a:lnTo>
                    <a:pt x="1698" y="1006"/>
                  </a:lnTo>
                  <a:lnTo>
                    <a:pt x="1695" y="1006"/>
                  </a:lnTo>
                  <a:lnTo>
                    <a:pt x="1695" y="1006"/>
                  </a:lnTo>
                  <a:lnTo>
                    <a:pt x="1695" y="1006"/>
                  </a:lnTo>
                  <a:lnTo>
                    <a:pt x="1695" y="1007"/>
                  </a:lnTo>
                  <a:lnTo>
                    <a:pt x="1687" y="1007"/>
                  </a:lnTo>
                  <a:lnTo>
                    <a:pt x="1687" y="1007"/>
                  </a:lnTo>
                  <a:lnTo>
                    <a:pt x="1683" y="1007"/>
                  </a:lnTo>
                  <a:lnTo>
                    <a:pt x="1683" y="1007"/>
                  </a:lnTo>
                  <a:lnTo>
                    <a:pt x="1681" y="1007"/>
                  </a:lnTo>
                  <a:lnTo>
                    <a:pt x="1681"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07"/>
                  </a:lnTo>
                  <a:lnTo>
                    <a:pt x="1679" y="1010"/>
                  </a:lnTo>
                  <a:lnTo>
                    <a:pt x="1679" y="1010"/>
                  </a:lnTo>
                  <a:lnTo>
                    <a:pt x="1679" y="1010"/>
                  </a:lnTo>
                  <a:lnTo>
                    <a:pt x="1637" y="1010"/>
                  </a:lnTo>
                  <a:lnTo>
                    <a:pt x="1637" y="1010"/>
                  </a:lnTo>
                  <a:lnTo>
                    <a:pt x="1631" y="1010"/>
                  </a:lnTo>
                  <a:lnTo>
                    <a:pt x="1631" y="1010"/>
                  </a:lnTo>
                  <a:lnTo>
                    <a:pt x="1628" y="1010"/>
                  </a:lnTo>
                  <a:lnTo>
                    <a:pt x="1628" y="1010"/>
                  </a:lnTo>
                  <a:lnTo>
                    <a:pt x="1626" y="1010"/>
                  </a:lnTo>
                  <a:lnTo>
                    <a:pt x="1626" y="1011"/>
                  </a:lnTo>
                  <a:lnTo>
                    <a:pt x="1576" y="1011"/>
                  </a:lnTo>
                  <a:lnTo>
                    <a:pt x="1576" y="1011"/>
                  </a:lnTo>
                  <a:lnTo>
                    <a:pt x="1558" y="1011"/>
                  </a:lnTo>
                  <a:lnTo>
                    <a:pt x="1558" y="1011"/>
                  </a:lnTo>
                  <a:lnTo>
                    <a:pt x="1549" y="1011"/>
                  </a:lnTo>
                  <a:lnTo>
                    <a:pt x="1549" y="1011"/>
                  </a:lnTo>
                  <a:lnTo>
                    <a:pt x="1544" y="1011"/>
                  </a:lnTo>
                  <a:lnTo>
                    <a:pt x="1544" y="1011"/>
                  </a:lnTo>
                  <a:lnTo>
                    <a:pt x="1541" y="1011"/>
                  </a:lnTo>
                  <a:lnTo>
                    <a:pt x="1541" y="1011"/>
                  </a:lnTo>
                  <a:lnTo>
                    <a:pt x="1539" y="1011"/>
                  </a:lnTo>
                  <a:lnTo>
                    <a:pt x="1539" y="1011"/>
                  </a:lnTo>
                  <a:lnTo>
                    <a:pt x="1538" y="1011"/>
                  </a:lnTo>
                  <a:lnTo>
                    <a:pt x="1538" y="1011"/>
                  </a:lnTo>
                  <a:lnTo>
                    <a:pt x="1537" y="1011"/>
                  </a:lnTo>
                  <a:lnTo>
                    <a:pt x="1537" y="1011"/>
                  </a:lnTo>
                  <a:lnTo>
                    <a:pt x="1536" y="1011"/>
                  </a:lnTo>
                  <a:lnTo>
                    <a:pt x="1536" y="1011"/>
                  </a:lnTo>
                  <a:lnTo>
                    <a:pt x="1536" y="1011"/>
                  </a:lnTo>
                  <a:lnTo>
                    <a:pt x="1536" y="1011"/>
                  </a:lnTo>
                  <a:lnTo>
                    <a:pt x="1535" y="1011"/>
                  </a:lnTo>
                  <a:lnTo>
                    <a:pt x="1535" y="1011"/>
                  </a:lnTo>
                  <a:lnTo>
                    <a:pt x="1535" y="1011"/>
                  </a:lnTo>
                  <a:lnTo>
                    <a:pt x="1535" y="1011"/>
                  </a:lnTo>
                  <a:lnTo>
                    <a:pt x="1535" y="1011"/>
                  </a:lnTo>
                  <a:lnTo>
                    <a:pt x="1535" y="1012"/>
                  </a:lnTo>
                  <a:lnTo>
                    <a:pt x="1507" y="1012"/>
                  </a:lnTo>
                  <a:lnTo>
                    <a:pt x="1507" y="1012"/>
                  </a:lnTo>
                  <a:lnTo>
                    <a:pt x="1495" y="1012"/>
                  </a:lnTo>
                  <a:lnTo>
                    <a:pt x="1495" y="1014"/>
                  </a:lnTo>
                  <a:lnTo>
                    <a:pt x="1489" y="1014"/>
                  </a:lnTo>
                  <a:lnTo>
                    <a:pt x="1489" y="1014"/>
                  </a:lnTo>
                  <a:lnTo>
                    <a:pt x="1487" y="1014"/>
                  </a:lnTo>
                  <a:lnTo>
                    <a:pt x="1487" y="1014"/>
                  </a:lnTo>
                  <a:lnTo>
                    <a:pt x="1486" y="1014"/>
                  </a:lnTo>
                  <a:lnTo>
                    <a:pt x="1486" y="1014"/>
                  </a:lnTo>
                  <a:lnTo>
                    <a:pt x="1485" y="1014"/>
                  </a:lnTo>
                  <a:lnTo>
                    <a:pt x="1485" y="1016"/>
                  </a:lnTo>
                  <a:lnTo>
                    <a:pt x="1485" y="1016"/>
                  </a:lnTo>
                  <a:lnTo>
                    <a:pt x="1485" y="1016"/>
                  </a:lnTo>
                  <a:lnTo>
                    <a:pt x="1485" y="1016"/>
                  </a:lnTo>
                  <a:lnTo>
                    <a:pt x="1485" y="1017"/>
                  </a:lnTo>
                  <a:lnTo>
                    <a:pt x="1484" y="1017"/>
                  </a:lnTo>
                  <a:lnTo>
                    <a:pt x="1484" y="1017"/>
                  </a:lnTo>
                  <a:lnTo>
                    <a:pt x="1484" y="1017"/>
                  </a:lnTo>
                  <a:lnTo>
                    <a:pt x="1484" y="1017"/>
                  </a:lnTo>
                  <a:lnTo>
                    <a:pt x="1484" y="1017"/>
                  </a:lnTo>
                  <a:lnTo>
                    <a:pt x="1484" y="1019"/>
                  </a:lnTo>
                  <a:lnTo>
                    <a:pt x="1484" y="1019"/>
                  </a:lnTo>
                  <a:lnTo>
                    <a:pt x="1484" y="1020"/>
                  </a:lnTo>
                  <a:lnTo>
                    <a:pt x="1484" y="1020"/>
                  </a:lnTo>
                  <a:lnTo>
                    <a:pt x="1484" y="1020"/>
                  </a:lnTo>
                  <a:lnTo>
                    <a:pt x="1484" y="1020"/>
                  </a:lnTo>
                  <a:lnTo>
                    <a:pt x="1484" y="1020"/>
                  </a:lnTo>
                  <a:lnTo>
                    <a:pt x="1484" y="1020"/>
                  </a:lnTo>
                  <a:lnTo>
                    <a:pt x="1484" y="1021"/>
                  </a:lnTo>
                  <a:lnTo>
                    <a:pt x="1484" y="1021"/>
                  </a:lnTo>
                  <a:lnTo>
                    <a:pt x="1484" y="1024"/>
                  </a:lnTo>
                  <a:lnTo>
                    <a:pt x="1483" y="1024"/>
                  </a:lnTo>
                  <a:lnTo>
                    <a:pt x="1483" y="1024"/>
                  </a:lnTo>
                  <a:lnTo>
                    <a:pt x="1483" y="1024"/>
                  </a:lnTo>
                  <a:lnTo>
                    <a:pt x="1483" y="1025"/>
                  </a:lnTo>
                  <a:lnTo>
                    <a:pt x="1483" y="1025"/>
                  </a:lnTo>
                  <a:lnTo>
                    <a:pt x="1483" y="1026"/>
                  </a:lnTo>
                  <a:lnTo>
                    <a:pt x="1483" y="1026"/>
                  </a:lnTo>
                  <a:lnTo>
                    <a:pt x="1483" y="1026"/>
                  </a:lnTo>
                  <a:lnTo>
                    <a:pt x="1483" y="1026"/>
                  </a:lnTo>
                  <a:lnTo>
                    <a:pt x="1483"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6"/>
                  </a:lnTo>
                  <a:lnTo>
                    <a:pt x="1482" y="1027"/>
                  </a:lnTo>
                  <a:lnTo>
                    <a:pt x="1479" y="1027"/>
                  </a:lnTo>
                  <a:lnTo>
                    <a:pt x="1479" y="1028"/>
                  </a:lnTo>
                  <a:lnTo>
                    <a:pt x="1478" y="1028"/>
                  </a:lnTo>
                  <a:lnTo>
                    <a:pt x="1478" y="1029"/>
                  </a:lnTo>
                  <a:lnTo>
                    <a:pt x="1478" y="1029"/>
                  </a:lnTo>
                  <a:lnTo>
                    <a:pt x="1478" y="1029"/>
                  </a:lnTo>
                  <a:lnTo>
                    <a:pt x="1478" y="1029"/>
                  </a:lnTo>
                  <a:lnTo>
                    <a:pt x="1478" y="1029"/>
                  </a:lnTo>
                  <a:lnTo>
                    <a:pt x="1478" y="1029"/>
                  </a:lnTo>
                  <a:lnTo>
                    <a:pt x="1478" y="1029"/>
                  </a:lnTo>
                  <a:lnTo>
                    <a:pt x="1478" y="1029"/>
                  </a:lnTo>
                  <a:lnTo>
                    <a:pt x="1478" y="1031"/>
                  </a:lnTo>
                  <a:lnTo>
                    <a:pt x="1476" y="1031"/>
                  </a:lnTo>
                  <a:lnTo>
                    <a:pt x="1476" y="1032"/>
                  </a:lnTo>
                  <a:lnTo>
                    <a:pt x="1476" y="1032"/>
                  </a:lnTo>
                  <a:lnTo>
                    <a:pt x="1476" y="1032"/>
                  </a:lnTo>
                  <a:lnTo>
                    <a:pt x="1475" y="1032"/>
                  </a:lnTo>
                  <a:lnTo>
                    <a:pt x="1475" y="1032"/>
                  </a:lnTo>
                  <a:lnTo>
                    <a:pt x="1475" y="1032"/>
                  </a:lnTo>
                  <a:lnTo>
                    <a:pt x="1475" y="1033"/>
                  </a:lnTo>
                  <a:lnTo>
                    <a:pt x="1475" y="1033"/>
                  </a:lnTo>
                  <a:lnTo>
                    <a:pt x="1475" y="1033"/>
                  </a:lnTo>
                  <a:lnTo>
                    <a:pt x="1474" y="1033"/>
                  </a:lnTo>
                  <a:lnTo>
                    <a:pt x="1474" y="1034"/>
                  </a:lnTo>
                  <a:lnTo>
                    <a:pt x="1474" y="1034"/>
                  </a:lnTo>
                  <a:lnTo>
                    <a:pt x="1474" y="1034"/>
                  </a:lnTo>
                  <a:lnTo>
                    <a:pt x="1474" y="1034"/>
                  </a:lnTo>
                  <a:lnTo>
                    <a:pt x="1474" y="1035"/>
                  </a:lnTo>
                  <a:lnTo>
                    <a:pt x="1457" y="1035"/>
                  </a:lnTo>
                  <a:lnTo>
                    <a:pt x="1457" y="1035"/>
                  </a:lnTo>
                  <a:lnTo>
                    <a:pt x="1457" y="1035"/>
                  </a:lnTo>
                  <a:lnTo>
                    <a:pt x="1457" y="1036"/>
                  </a:lnTo>
                  <a:lnTo>
                    <a:pt x="1456" y="1036"/>
                  </a:lnTo>
                  <a:lnTo>
                    <a:pt x="1456" y="1036"/>
                  </a:lnTo>
                  <a:lnTo>
                    <a:pt x="1455" y="1036"/>
                  </a:lnTo>
                  <a:lnTo>
                    <a:pt x="1455" y="1036"/>
                  </a:lnTo>
                  <a:lnTo>
                    <a:pt x="1455" y="1036"/>
                  </a:lnTo>
                  <a:lnTo>
                    <a:pt x="1455" y="899"/>
                  </a:lnTo>
                  <a:lnTo>
                    <a:pt x="1455" y="899"/>
                  </a:lnTo>
                  <a:lnTo>
                    <a:pt x="1455" y="899"/>
                  </a:lnTo>
                  <a:lnTo>
                    <a:pt x="1455" y="899"/>
                  </a:lnTo>
                  <a:lnTo>
                    <a:pt x="1455" y="1036"/>
                  </a:lnTo>
                  <a:lnTo>
                    <a:pt x="1454" y="1036"/>
                  </a:lnTo>
                  <a:lnTo>
                    <a:pt x="1454" y="1037"/>
                  </a:lnTo>
                  <a:lnTo>
                    <a:pt x="1453" y="1037"/>
                  </a:lnTo>
                  <a:lnTo>
                    <a:pt x="1453" y="1037"/>
                  </a:lnTo>
                  <a:lnTo>
                    <a:pt x="1453" y="1037"/>
                  </a:lnTo>
                  <a:lnTo>
                    <a:pt x="1453" y="1038"/>
                  </a:lnTo>
                  <a:lnTo>
                    <a:pt x="1453" y="1038"/>
                  </a:lnTo>
                  <a:lnTo>
                    <a:pt x="1453" y="1038"/>
                  </a:lnTo>
                  <a:lnTo>
                    <a:pt x="1441" y="1038"/>
                  </a:lnTo>
                  <a:lnTo>
                    <a:pt x="1441" y="1038"/>
                  </a:lnTo>
                  <a:lnTo>
                    <a:pt x="1439" y="1038"/>
                  </a:lnTo>
                  <a:lnTo>
                    <a:pt x="1439" y="1038"/>
                  </a:lnTo>
                  <a:lnTo>
                    <a:pt x="1438" y="1038"/>
                  </a:lnTo>
                  <a:lnTo>
                    <a:pt x="1438" y="1038"/>
                  </a:lnTo>
                  <a:lnTo>
                    <a:pt x="1438" y="1038"/>
                  </a:lnTo>
                  <a:lnTo>
                    <a:pt x="1438" y="1039"/>
                  </a:lnTo>
                  <a:lnTo>
                    <a:pt x="1438" y="1039"/>
                  </a:lnTo>
                  <a:lnTo>
                    <a:pt x="1438" y="1039"/>
                  </a:lnTo>
                  <a:lnTo>
                    <a:pt x="1438" y="1039"/>
                  </a:lnTo>
                  <a:lnTo>
                    <a:pt x="1438" y="1040"/>
                  </a:lnTo>
                  <a:lnTo>
                    <a:pt x="1437" y="1040"/>
                  </a:lnTo>
                  <a:lnTo>
                    <a:pt x="1437" y="1040"/>
                  </a:lnTo>
                  <a:lnTo>
                    <a:pt x="1436" y="1040"/>
                  </a:lnTo>
                  <a:lnTo>
                    <a:pt x="1436" y="1040"/>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4" y="1040"/>
                  </a:lnTo>
                  <a:lnTo>
                    <a:pt x="1434" y="1041"/>
                  </a:lnTo>
                  <a:lnTo>
                    <a:pt x="1434" y="1041"/>
                  </a:lnTo>
                  <a:lnTo>
                    <a:pt x="1434" y="1042"/>
                  </a:lnTo>
                  <a:lnTo>
                    <a:pt x="1432" y="1042"/>
                  </a:lnTo>
                  <a:lnTo>
                    <a:pt x="1432" y="1042"/>
                  </a:lnTo>
                  <a:lnTo>
                    <a:pt x="1432" y="1042"/>
                  </a:lnTo>
                  <a:lnTo>
                    <a:pt x="1432" y="1042"/>
                  </a:lnTo>
                  <a:lnTo>
                    <a:pt x="1432" y="1042"/>
                  </a:lnTo>
                  <a:lnTo>
                    <a:pt x="1432" y="1042"/>
                  </a:lnTo>
                  <a:lnTo>
                    <a:pt x="1425" y="1042"/>
                  </a:lnTo>
                  <a:lnTo>
                    <a:pt x="1425" y="1042"/>
                  </a:lnTo>
                  <a:lnTo>
                    <a:pt x="1423" y="1042"/>
                  </a:lnTo>
                  <a:lnTo>
                    <a:pt x="1423" y="1042"/>
                  </a:lnTo>
                  <a:lnTo>
                    <a:pt x="1422" y="1042"/>
                  </a:lnTo>
                  <a:lnTo>
                    <a:pt x="1422" y="1042"/>
                  </a:lnTo>
                  <a:lnTo>
                    <a:pt x="1421" y="1042"/>
                  </a:lnTo>
                  <a:lnTo>
                    <a:pt x="1421" y="1043"/>
                  </a:lnTo>
                  <a:lnTo>
                    <a:pt x="1414" y="1043"/>
                  </a:lnTo>
                  <a:lnTo>
                    <a:pt x="1414" y="1043"/>
                  </a:lnTo>
                  <a:lnTo>
                    <a:pt x="1413" y="1043"/>
                  </a:lnTo>
                  <a:lnTo>
                    <a:pt x="1413" y="1043"/>
                  </a:lnTo>
                  <a:lnTo>
                    <a:pt x="1413" y="1043"/>
                  </a:lnTo>
                  <a:lnTo>
                    <a:pt x="1413" y="1043"/>
                  </a:lnTo>
                  <a:lnTo>
                    <a:pt x="1413" y="1043"/>
                  </a:lnTo>
                  <a:lnTo>
                    <a:pt x="1413"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4"/>
                  </a:lnTo>
                  <a:lnTo>
                    <a:pt x="1410" y="1046"/>
                  </a:lnTo>
                  <a:lnTo>
                    <a:pt x="1410" y="1046"/>
                  </a:lnTo>
                  <a:lnTo>
                    <a:pt x="1410" y="1046"/>
                  </a:lnTo>
                  <a:lnTo>
                    <a:pt x="1410" y="1046"/>
                  </a:lnTo>
                  <a:lnTo>
                    <a:pt x="1410" y="1047"/>
                  </a:lnTo>
                  <a:lnTo>
                    <a:pt x="1408" y="1047"/>
                  </a:lnTo>
                  <a:lnTo>
                    <a:pt x="1408" y="1048"/>
                  </a:lnTo>
                  <a:lnTo>
                    <a:pt x="1408" y="1048"/>
                  </a:lnTo>
                  <a:lnTo>
                    <a:pt x="1408" y="1048"/>
                  </a:lnTo>
                  <a:lnTo>
                    <a:pt x="1408" y="1048"/>
                  </a:lnTo>
                  <a:lnTo>
                    <a:pt x="1408" y="1048"/>
                  </a:lnTo>
                  <a:lnTo>
                    <a:pt x="1408" y="1048"/>
                  </a:lnTo>
                  <a:lnTo>
                    <a:pt x="1408" y="1048"/>
                  </a:lnTo>
                  <a:lnTo>
                    <a:pt x="1408" y="1048"/>
                  </a:lnTo>
                  <a:lnTo>
                    <a:pt x="1408" y="1048"/>
                  </a:lnTo>
                  <a:lnTo>
                    <a:pt x="1408" y="1048"/>
                  </a:lnTo>
                  <a:lnTo>
                    <a:pt x="1408" y="1049"/>
                  </a:lnTo>
                  <a:lnTo>
                    <a:pt x="1408" y="1049"/>
                  </a:lnTo>
                  <a:lnTo>
                    <a:pt x="1408" y="1050"/>
                  </a:lnTo>
                  <a:lnTo>
                    <a:pt x="1408" y="1050"/>
                  </a:lnTo>
                  <a:lnTo>
                    <a:pt x="1408" y="1050"/>
                  </a:lnTo>
                  <a:lnTo>
                    <a:pt x="1408" y="1050"/>
                  </a:lnTo>
                  <a:lnTo>
                    <a:pt x="1408" y="1052"/>
                  </a:lnTo>
                  <a:lnTo>
                    <a:pt x="1408" y="1052"/>
                  </a:lnTo>
                  <a:lnTo>
                    <a:pt x="1408" y="1053"/>
                  </a:lnTo>
                  <a:lnTo>
                    <a:pt x="1408" y="1053"/>
                  </a:lnTo>
                  <a:lnTo>
                    <a:pt x="1408" y="1053"/>
                  </a:lnTo>
                  <a:lnTo>
                    <a:pt x="1408" y="1053"/>
                  </a:lnTo>
                  <a:lnTo>
                    <a:pt x="1408" y="1053"/>
                  </a:lnTo>
                  <a:lnTo>
                    <a:pt x="1407" y="1053"/>
                  </a:lnTo>
                  <a:lnTo>
                    <a:pt x="1407" y="1053"/>
                  </a:lnTo>
                  <a:lnTo>
                    <a:pt x="1406" y="1053"/>
                  </a:lnTo>
                  <a:lnTo>
                    <a:pt x="1406" y="1053"/>
                  </a:lnTo>
                  <a:lnTo>
                    <a:pt x="1406" y="1053"/>
                  </a:lnTo>
                  <a:lnTo>
                    <a:pt x="1406"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5" y="1053"/>
                  </a:lnTo>
                  <a:lnTo>
                    <a:pt x="1404" y="1053"/>
                  </a:lnTo>
                  <a:lnTo>
                    <a:pt x="1404" y="1053"/>
                  </a:lnTo>
                  <a:lnTo>
                    <a:pt x="1404" y="1053"/>
                  </a:lnTo>
                  <a:lnTo>
                    <a:pt x="1404" y="1053"/>
                  </a:lnTo>
                  <a:lnTo>
                    <a:pt x="1404" y="1053"/>
                  </a:lnTo>
                  <a:lnTo>
                    <a:pt x="1404" y="1053"/>
                  </a:lnTo>
                  <a:lnTo>
                    <a:pt x="1404" y="1053"/>
                  </a:lnTo>
                  <a:lnTo>
                    <a:pt x="1404" y="1053"/>
                  </a:lnTo>
                  <a:lnTo>
                    <a:pt x="1404" y="1053"/>
                  </a:lnTo>
                  <a:lnTo>
                    <a:pt x="1404" y="1054"/>
                  </a:lnTo>
                  <a:lnTo>
                    <a:pt x="1404" y="1054"/>
                  </a:lnTo>
                  <a:lnTo>
                    <a:pt x="1404" y="1054"/>
                  </a:lnTo>
                  <a:lnTo>
                    <a:pt x="1404" y="1054"/>
                  </a:lnTo>
                  <a:lnTo>
                    <a:pt x="1404" y="1054"/>
                  </a:lnTo>
                  <a:lnTo>
                    <a:pt x="1404" y="1054"/>
                  </a:lnTo>
                  <a:lnTo>
                    <a:pt x="1404" y="1054"/>
                  </a:lnTo>
                  <a:lnTo>
                    <a:pt x="1404" y="1054"/>
                  </a:lnTo>
                  <a:lnTo>
                    <a:pt x="1404" y="1054"/>
                  </a:lnTo>
                  <a:lnTo>
                    <a:pt x="1403" y="1054"/>
                  </a:lnTo>
                  <a:lnTo>
                    <a:pt x="1403" y="1056"/>
                  </a:lnTo>
                  <a:lnTo>
                    <a:pt x="1403" y="1056"/>
                  </a:lnTo>
                  <a:lnTo>
                    <a:pt x="1403" y="1056"/>
                  </a:lnTo>
                  <a:lnTo>
                    <a:pt x="1399" y="1056"/>
                  </a:lnTo>
                  <a:lnTo>
                    <a:pt x="1399" y="1056"/>
                  </a:lnTo>
                  <a:lnTo>
                    <a:pt x="1399" y="1056"/>
                  </a:lnTo>
                  <a:lnTo>
                    <a:pt x="1399" y="1057"/>
                  </a:lnTo>
                  <a:lnTo>
                    <a:pt x="1399" y="1057"/>
                  </a:lnTo>
                  <a:lnTo>
                    <a:pt x="1399" y="1059"/>
                  </a:lnTo>
                  <a:lnTo>
                    <a:pt x="1399" y="1059"/>
                  </a:lnTo>
                  <a:lnTo>
                    <a:pt x="1399" y="1059"/>
                  </a:lnTo>
                  <a:lnTo>
                    <a:pt x="1397" y="1059"/>
                  </a:lnTo>
                  <a:lnTo>
                    <a:pt x="1397" y="1059"/>
                  </a:lnTo>
                  <a:lnTo>
                    <a:pt x="1396" y="1059"/>
                  </a:lnTo>
                  <a:lnTo>
                    <a:pt x="1396" y="1059"/>
                  </a:lnTo>
                  <a:lnTo>
                    <a:pt x="1396" y="1059"/>
                  </a:lnTo>
                  <a:lnTo>
                    <a:pt x="1396" y="1060"/>
                  </a:lnTo>
                  <a:lnTo>
                    <a:pt x="1392" y="1060"/>
                  </a:lnTo>
                  <a:lnTo>
                    <a:pt x="1392"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1" y="1060"/>
                  </a:lnTo>
                  <a:lnTo>
                    <a:pt x="1390" y="1060"/>
                  </a:lnTo>
                  <a:lnTo>
                    <a:pt x="1390" y="1060"/>
                  </a:lnTo>
                  <a:lnTo>
                    <a:pt x="1390" y="1060"/>
                  </a:lnTo>
                  <a:lnTo>
                    <a:pt x="1390" y="1060"/>
                  </a:lnTo>
                  <a:lnTo>
                    <a:pt x="1390" y="1060"/>
                  </a:lnTo>
                  <a:lnTo>
                    <a:pt x="1390" y="1060"/>
                  </a:lnTo>
                  <a:lnTo>
                    <a:pt x="1390" y="1060"/>
                  </a:lnTo>
                  <a:lnTo>
                    <a:pt x="1390" y="1060"/>
                  </a:lnTo>
                  <a:lnTo>
                    <a:pt x="1390" y="1060"/>
                  </a:lnTo>
                  <a:lnTo>
                    <a:pt x="1390" y="1061"/>
                  </a:lnTo>
                  <a:lnTo>
                    <a:pt x="1389" y="1061"/>
                  </a:lnTo>
                  <a:lnTo>
                    <a:pt x="1389" y="1061"/>
                  </a:lnTo>
                  <a:lnTo>
                    <a:pt x="1389" y="1061"/>
                  </a:lnTo>
                  <a:lnTo>
                    <a:pt x="1389" y="1061"/>
                  </a:lnTo>
                  <a:lnTo>
                    <a:pt x="1388" y="1061"/>
                  </a:lnTo>
                  <a:lnTo>
                    <a:pt x="1388" y="1061"/>
                  </a:lnTo>
                  <a:lnTo>
                    <a:pt x="1388" y="1061"/>
                  </a:lnTo>
                  <a:lnTo>
                    <a:pt x="1388" y="1062"/>
                  </a:lnTo>
                  <a:lnTo>
                    <a:pt x="1388" y="1062"/>
                  </a:lnTo>
                  <a:lnTo>
                    <a:pt x="1388" y="1063"/>
                  </a:lnTo>
                  <a:lnTo>
                    <a:pt x="1388" y="1063"/>
                  </a:lnTo>
                  <a:lnTo>
                    <a:pt x="1388" y="1063"/>
                  </a:lnTo>
                  <a:lnTo>
                    <a:pt x="1388" y="1063"/>
                  </a:lnTo>
                  <a:lnTo>
                    <a:pt x="1388" y="1064"/>
                  </a:lnTo>
                  <a:lnTo>
                    <a:pt x="1388" y="1064"/>
                  </a:lnTo>
                  <a:lnTo>
                    <a:pt x="1388" y="1064"/>
                  </a:lnTo>
                  <a:lnTo>
                    <a:pt x="1387" y="1064"/>
                  </a:lnTo>
                  <a:lnTo>
                    <a:pt x="1387" y="1064"/>
                  </a:lnTo>
                  <a:lnTo>
                    <a:pt x="1387" y="1064"/>
                  </a:lnTo>
                  <a:lnTo>
                    <a:pt x="1387" y="1064"/>
                  </a:lnTo>
                  <a:lnTo>
                    <a:pt x="1387" y="1064"/>
                  </a:lnTo>
                  <a:lnTo>
                    <a:pt x="1387" y="1064"/>
                  </a:lnTo>
                  <a:lnTo>
                    <a:pt x="1387" y="1064"/>
                  </a:lnTo>
                  <a:lnTo>
                    <a:pt x="1387" y="1064"/>
                  </a:lnTo>
                  <a:lnTo>
                    <a:pt x="1386" y="1064"/>
                  </a:lnTo>
                  <a:lnTo>
                    <a:pt x="1386" y="1064"/>
                  </a:lnTo>
                  <a:lnTo>
                    <a:pt x="1385" y="1064"/>
                  </a:lnTo>
                  <a:lnTo>
                    <a:pt x="1385" y="1064"/>
                  </a:lnTo>
                  <a:lnTo>
                    <a:pt x="1385" y="1064"/>
                  </a:lnTo>
                  <a:lnTo>
                    <a:pt x="1385" y="1068"/>
                  </a:lnTo>
                  <a:lnTo>
                    <a:pt x="1385" y="1068"/>
                  </a:lnTo>
                  <a:lnTo>
                    <a:pt x="1385" y="1069"/>
                  </a:lnTo>
                  <a:lnTo>
                    <a:pt x="1382" y="1069"/>
                  </a:lnTo>
                  <a:lnTo>
                    <a:pt x="1382" y="1069"/>
                  </a:lnTo>
                  <a:lnTo>
                    <a:pt x="1381" y="1069"/>
                  </a:lnTo>
                  <a:lnTo>
                    <a:pt x="1381" y="1069"/>
                  </a:lnTo>
                  <a:lnTo>
                    <a:pt x="1380" y="1069"/>
                  </a:lnTo>
                  <a:lnTo>
                    <a:pt x="1380" y="1072"/>
                  </a:lnTo>
                  <a:lnTo>
                    <a:pt x="1375" y="1072"/>
                  </a:lnTo>
                  <a:lnTo>
                    <a:pt x="1375" y="1073"/>
                  </a:lnTo>
                  <a:lnTo>
                    <a:pt x="1375" y="1073"/>
                  </a:lnTo>
                  <a:lnTo>
                    <a:pt x="1375" y="1074"/>
                  </a:lnTo>
                  <a:lnTo>
                    <a:pt x="1375" y="1074"/>
                  </a:lnTo>
                  <a:lnTo>
                    <a:pt x="1375" y="1074"/>
                  </a:lnTo>
                  <a:lnTo>
                    <a:pt x="1370" y="1074"/>
                  </a:lnTo>
                  <a:lnTo>
                    <a:pt x="1370" y="1074"/>
                  </a:lnTo>
                  <a:lnTo>
                    <a:pt x="1369" y="1074"/>
                  </a:lnTo>
                  <a:lnTo>
                    <a:pt x="1369" y="1074"/>
                  </a:lnTo>
                  <a:lnTo>
                    <a:pt x="1369" y="1074"/>
                  </a:lnTo>
                  <a:lnTo>
                    <a:pt x="1369" y="1076"/>
                  </a:lnTo>
                  <a:lnTo>
                    <a:pt x="1369" y="1076"/>
                  </a:lnTo>
                  <a:lnTo>
                    <a:pt x="1369" y="899"/>
                  </a:lnTo>
                  <a:lnTo>
                    <a:pt x="1369" y="899"/>
                  </a:lnTo>
                  <a:lnTo>
                    <a:pt x="1369" y="899"/>
                  </a:lnTo>
                  <a:lnTo>
                    <a:pt x="1369" y="899"/>
                  </a:lnTo>
                  <a:lnTo>
                    <a:pt x="1369" y="899"/>
                  </a:lnTo>
                  <a:lnTo>
                    <a:pt x="1369" y="899"/>
                  </a:lnTo>
                  <a:lnTo>
                    <a:pt x="1369" y="1077"/>
                  </a:lnTo>
                  <a:lnTo>
                    <a:pt x="1369" y="1077"/>
                  </a:lnTo>
                  <a:lnTo>
                    <a:pt x="1369" y="1078"/>
                  </a:lnTo>
                  <a:lnTo>
                    <a:pt x="1369" y="1078"/>
                  </a:lnTo>
                  <a:lnTo>
                    <a:pt x="1369" y="1078"/>
                  </a:lnTo>
                  <a:lnTo>
                    <a:pt x="1369" y="1078"/>
                  </a:lnTo>
                  <a:lnTo>
                    <a:pt x="1369" y="1078"/>
                  </a:lnTo>
                  <a:lnTo>
                    <a:pt x="1369" y="1078"/>
                  </a:lnTo>
                  <a:lnTo>
                    <a:pt x="1369" y="1078"/>
                  </a:lnTo>
                  <a:lnTo>
                    <a:pt x="1369" y="1078"/>
                  </a:lnTo>
                  <a:lnTo>
                    <a:pt x="1369" y="1078"/>
                  </a:lnTo>
                  <a:lnTo>
                    <a:pt x="1369" y="1078"/>
                  </a:lnTo>
                  <a:lnTo>
                    <a:pt x="1369" y="1081"/>
                  </a:lnTo>
                  <a:lnTo>
                    <a:pt x="1369" y="1081"/>
                  </a:lnTo>
                  <a:lnTo>
                    <a:pt x="1369" y="1081"/>
                  </a:lnTo>
                  <a:lnTo>
                    <a:pt x="1369" y="1081"/>
                  </a:lnTo>
                  <a:lnTo>
                    <a:pt x="1369" y="1081"/>
                  </a:lnTo>
                  <a:lnTo>
                    <a:pt x="1369" y="1081"/>
                  </a:lnTo>
                  <a:lnTo>
                    <a:pt x="1369" y="1081"/>
                  </a:lnTo>
                  <a:lnTo>
                    <a:pt x="1369" y="1081"/>
                  </a:lnTo>
                  <a:lnTo>
                    <a:pt x="1369" y="1081"/>
                  </a:lnTo>
                  <a:lnTo>
                    <a:pt x="1369" y="1081"/>
                  </a:lnTo>
                  <a:lnTo>
                    <a:pt x="1369" y="1082"/>
                  </a:lnTo>
                  <a:lnTo>
                    <a:pt x="1369" y="1082"/>
                  </a:lnTo>
                  <a:lnTo>
                    <a:pt x="1369"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2"/>
                  </a:lnTo>
                  <a:lnTo>
                    <a:pt x="1368" y="1083"/>
                  </a:lnTo>
                  <a:lnTo>
                    <a:pt x="1367" y="1083"/>
                  </a:lnTo>
                  <a:lnTo>
                    <a:pt x="1367"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3"/>
                  </a:lnTo>
                  <a:lnTo>
                    <a:pt x="1366" y="1088"/>
                  </a:lnTo>
                  <a:lnTo>
                    <a:pt x="1366" y="1088"/>
                  </a:lnTo>
                  <a:lnTo>
                    <a:pt x="1366" y="1088"/>
                  </a:lnTo>
                  <a:lnTo>
                    <a:pt x="1366" y="1088"/>
                  </a:lnTo>
                  <a:lnTo>
                    <a:pt x="1366" y="899"/>
                  </a:lnTo>
                  <a:lnTo>
                    <a:pt x="1366" y="899"/>
                  </a:lnTo>
                  <a:lnTo>
                    <a:pt x="1366" y="899"/>
                  </a:lnTo>
                  <a:lnTo>
                    <a:pt x="1366" y="899"/>
                  </a:lnTo>
                  <a:lnTo>
                    <a:pt x="1366" y="899"/>
                  </a:lnTo>
                  <a:lnTo>
                    <a:pt x="1366" y="899"/>
                  </a:lnTo>
                  <a:lnTo>
                    <a:pt x="1366" y="1091"/>
                  </a:lnTo>
                  <a:lnTo>
                    <a:pt x="1366" y="1091"/>
                  </a:lnTo>
                  <a:lnTo>
                    <a:pt x="1366" y="1091"/>
                  </a:lnTo>
                  <a:lnTo>
                    <a:pt x="1365" y="1091"/>
                  </a:lnTo>
                  <a:lnTo>
                    <a:pt x="1365" y="1091"/>
                  </a:lnTo>
                  <a:lnTo>
                    <a:pt x="1365" y="1091"/>
                  </a:lnTo>
                  <a:lnTo>
                    <a:pt x="1365" y="1091"/>
                  </a:lnTo>
                  <a:lnTo>
                    <a:pt x="1365" y="1091"/>
                  </a:lnTo>
                  <a:lnTo>
                    <a:pt x="1365" y="1091"/>
                  </a:lnTo>
                  <a:lnTo>
                    <a:pt x="1365" y="1091"/>
                  </a:lnTo>
                  <a:lnTo>
                    <a:pt x="1365"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1"/>
                  </a:lnTo>
                  <a:lnTo>
                    <a:pt x="1364" y="1092"/>
                  </a:lnTo>
                  <a:lnTo>
                    <a:pt x="1363" y="1092"/>
                  </a:lnTo>
                  <a:lnTo>
                    <a:pt x="1363" y="1092"/>
                  </a:lnTo>
                  <a:lnTo>
                    <a:pt x="1363" y="1092"/>
                  </a:lnTo>
                  <a:lnTo>
                    <a:pt x="1363" y="1094"/>
                  </a:lnTo>
                  <a:lnTo>
                    <a:pt x="1361" y="1094"/>
                  </a:lnTo>
                  <a:lnTo>
                    <a:pt x="1361" y="1094"/>
                  </a:lnTo>
                  <a:lnTo>
                    <a:pt x="1360" y="1094"/>
                  </a:lnTo>
                  <a:lnTo>
                    <a:pt x="1360"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1094"/>
                  </a:lnTo>
                  <a:lnTo>
                    <a:pt x="1359" y="899"/>
                  </a:lnTo>
                  <a:lnTo>
                    <a:pt x="1359" y="899"/>
                  </a:lnTo>
                  <a:lnTo>
                    <a:pt x="1359" y="899"/>
                  </a:lnTo>
                  <a:lnTo>
                    <a:pt x="1359" y="899"/>
                  </a:lnTo>
                  <a:lnTo>
                    <a:pt x="1359" y="899"/>
                  </a:lnTo>
                  <a:lnTo>
                    <a:pt x="1359" y="899"/>
                  </a:lnTo>
                  <a:lnTo>
                    <a:pt x="1359" y="899"/>
                  </a:lnTo>
                  <a:lnTo>
                    <a:pt x="1359" y="899"/>
                  </a:lnTo>
                  <a:lnTo>
                    <a:pt x="1359" y="1099"/>
                  </a:lnTo>
                  <a:lnTo>
                    <a:pt x="1356" y="1099"/>
                  </a:lnTo>
                  <a:lnTo>
                    <a:pt x="1356" y="1099"/>
                  </a:lnTo>
                  <a:lnTo>
                    <a:pt x="1356" y="1099"/>
                  </a:lnTo>
                  <a:lnTo>
                    <a:pt x="1356" y="1099"/>
                  </a:lnTo>
                  <a:lnTo>
                    <a:pt x="1355" y="1099"/>
                  </a:lnTo>
                  <a:lnTo>
                    <a:pt x="1355" y="1099"/>
                  </a:lnTo>
                  <a:lnTo>
                    <a:pt x="1355" y="1099"/>
                  </a:lnTo>
                  <a:lnTo>
                    <a:pt x="1355"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099"/>
                  </a:lnTo>
                  <a:lnTo>
                    <a:pt x="1354" y="1100"/>
                  </a:lnTo>
                  <a:lnTo>
                    <a:pt x="1354" y="1100"/>
                  </a:lnTo>
                  <a:lnTo>
                    <a:pt x="1354" y="1101"/>
                  </a:lnTo>
                  <a:lnTo>
                    <a:pt x="1354" y="1101"/>
                  </a:lnTo>
                  <a:lnTo>
                    <a:pt x="1354" y="1101"/>
                  </a:lnTo>
                  <a:lnTo>
                    <a:pt x="1354" y="1101"/>
                  </a:lnTo>
                  <a:lnTo>
                    <a:pt x="1354" y="899"/>
                  </a:lnTo>
                  <a:lnTo>
                    <a:pt x="1354" y="899"/>
                  </a:lnTo>
                  <a:lnTo>
                    <a:pt x="1354" y="1101"/>
                  </a:lnTo>
                  <a:lnTo>
                    <a:pt x="1354" y="1101"/>
                  </a:lnTo>
                  <a:lnTo>
                    <a:pt x="1354" y="899"/>
                  </a:lnTo>
                  <a:lnTo>
                    <a:pt x="1354" y="899"/>
                  </a:lnTo>
                  <a:lnTo>
                    <a:pt x="1354" y="1101"/>
                  </a:lnTo>
                  <a:lnTo>
                    <a:pt x="1354" y="1101"/>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5"/>
                  </a:lnTo>
                  <a:lnTo>
                    <a:pt x="1354" y="1106"/>
                  </a:lnTo>
                  <a:lnTo>
                    <a:pt x="1354" y="1106"/>
                  </a:lnTo>
                  <a:lnTo>
                    <a:pt x="1354" y="1106"/>
                  </a:lnTo>
                  <a:lnTo>
                    <a:pt x="1343" y="1106"/>
                  </a:lnTo>
                  <a:lnTo>
                    <a:pt x="1343" y="1106"/>
                  </a:lnTo>
                  <a:lnTo>
                    <a:pt x="1341" y="1106"/>
                  </a:lnTo>
                  <a:lnTo>
                    <a:pt x="1341" y="1106"/>
                  </a:lnTo>
                  <a:lnTo>
                    <a:pt x="1340" y="1106"/>
                  </a:lnTo>
                  <a:lnTo>
                    <a:pt x="1340" y="1106"/>
                  </a:lnTo>
                  <a:lnTo>
                    <a:pt x="1339" y="1106"/>
                  </a:lnTo>
                  <a:lnTo>
                    <a:pt x="1339" y="1106"/>
                  </a:lnTo>
                  <a:lnTo>
                    <a:pt x="1338" y="1106"/>
                  </a:lnTo>
                  <a:lnTo>
                    <a:pt x="1338" y="1106"/>
                  </a:lnTo>
                  <a:lnTo>
                    <a:pt x="1338" y="1106"/>
                  </a:lnTo>
                  <a:lnTo>
                    <a:pt x="1338" y="1106"/>
                  </a:lnTo>
                  <a:lnTo>
                    <a:pt x="1338" y="1106"/>
                  </a:lnTo>
                  <a:lnTo>
                    <a:pt x="1338" y="1106"/>
                  </a:lnTo>
                  <a:lnTo>
                    <a:pt x="1338" y="1106"/>
                  </a:lnTo>
                  <a:lnTo>
                    <a:pt x="1338"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06"/>
                  </a:lnTo>
                  <a:lnTo>
                    <a:pt x="1337" y="1110"/>
                  </a:lnTo>
                  <a:lnTo>
                    <a:pt x="1337" y="1110"/>
                  </a:lnTo>
                  <a:lnTo>
                    <a:pt x="1337" y="1113"/>
                  </a:lnTo>
                  <a:lnTo>
                    <a:pt x="1337" y="1113"/>
                  </a:lnTo>
                  <a:lnTo>
                    <a:pt x="1337" y="1113"/>
                  </a:lnTo>
                  <a:lnTo>
                    <a:pt x="1337" y="1113"/>
                  </a:lnTo>
                  <a:lnTo>
                    <a:pt x="1337" y="1113"/>
                  </a:lnTo>
                  <a:lnTo>
                    <a:pt x="1337" y="1113"/>
                  </a:lnTo>
                  <a:lnTo>
                    <a:pt x="1337" y="1114"/>
                  </a:lnTo>
                  <a:lnTo>
                    <a:pt x="1335" y="1114"/>
                  </a:lnTo>
                  <a:lnTo>
                    <a:pt x="1335" y="1114"/>
                  </a:lnTo>
                  <a:lnTo>
                    <a:pt x="1334" y="1114"/>
                  </a:lnTo>
                  <a:lnTo>
                    <a:pt x="1334" y="1114"/>
                  </a:lnTo>
                  <a:lnTo>
                    <a:pt x="1333" y="1114"/>
                  </a:lnTo>
                  <a:lnTo>
                    <a:pt x="1333" y="1114"/>
                  </a:lnTo>
                  <a:lnTo>
                    <a:pt x="1333" y="1114"/>
                  </a:lnTo>
                  <a:lnTo>
                    <a:pt x="1333" y="1114"/>
                  </a:lnTo>
                  <a:lnTo>
                    <a:pt x="1332" y="1114"/>
                  </a:lnTo>
                  <a:lnTo>
                    <a:pt x="1332" y="1114"/>
                  </a:lnTo>
                  <a:lnTo>
                    <a:pt x="1332" y="1114"/>
                  </a:lnTo>
                  <a:lnTo>
                    <a:pt x="1332" y="1114"/>
                  </a:lnTo>
                  <a:lnTo>
                    <a:pt x="1331" y="1114"/>
                  </a:lnTo>
                  <a:lnTo>
                    <a:pt x="1331" y="1114"/>
                  </a:lnTo>
                  <a:lnTo>
                    <a:pt x="1331" y="1114"/>
                  </a:lnTo>
                  <a:lnTo>
                    <a:pt x="1331" y="1114"/>
                  </a:lnTo>
                  <a:lnTo>
                    <a:pt x="1331" y="1114"/>
                  </a:lnTo>
                  <a:lnTo>
                    <a:pt x="1331" y="1114"/>
                  </a:lnTo>
                  <a:lnTo>
                    <a:pt x="1330" y="1114"/>
                  </a:lnTo>
                  <a:lnTo>
                    <a:pt x="1330" y="1114"/>
                  </a:lnTo>
                  <a:lnTo>
                    <a:pt x="1330" y="1114"/>
                  </a:lnTo>
                  <a:lnTo>
                    <a:pt x="1330" y="1114"/>
                  </a:lnTo>
                  <a:lnTo>
                    <a:pt x="1330" y="1114"/>
                  </a:lnTo>
                  <a:lnTo>
                    <a:pt x="1330" y="1114"/>
                  </a:lnTo>
                  <a:lnTo>
                    <a:pt x="1330" y="1114"/>
                  </a:lnTo>
                  <a:lnTo>
                    <a:pt x="1330"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4"/>
                  </a:lnTo>
                  <a:lnTo>
                    <a:pt x="1329" y="1115"/>
                  </a:lnTo>
                  <a:lnTo>
                    <a:pt x="1329" y="1115"/>
                  </a:lnTo>
                  <a:lnTo>
                    <a:pt x="1329"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8"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5"/>
                  </a:lnTo>
                  <a:lnTo>
                    <a:pt x="1327" y="1116"/>
                  </a:lnTo>
                  <a:lnTo>
                    <a:pt x="1327" y="1116"/>
                  </a:lnTo>
                  <a:lnTo>
                    <a:pt x="1327" y="1116"/>
                  </a:lnTo>
                  <a:lnTo>
                    <a:pt x="1327" y="1116"/>
                  </a:lnTo>
                  <a:lnTo>
                    <a:pt x="1327" y="1116"/>
                  </a:lnTo>
                  <a:lnTo>
                    <a:pt x="1326" y="1116"/>
                  </a:lnTo>
                  <a:lnTo>
                    <a:pt x="1326" y="1116"/>
                  </a:lnTo>
                  <a:lnTo>
                    <a:pt x="1326" y="1116"/>
                  </a:lnTo>
                  <a:lnTo>
                    <a:pt x="1326" y="1116"/>
                  </a:lnTo>
                  <a:lnTo>
                    <a:pt x="1326" y="1116"/>
                  </a:lnTo>
                  <a:lnTo>
                    <a:pt x="1326" y="1116"/>
                  </a:lnTo>
                  <a:lnTo>
                    <a:pt x="1326" y="1116"/>
                  </a:lnTo>
                  <a:lnTo>
                    <a:pt x="1326" y="1117"/>
                  </a:lnTo>
                  <a:lnTo>
                    <a:pt x="1326" y="1117"/>
                  </a:lnTo>
                  <a:lnTo>
                    <a:pt x="1326" y="1117"/>
                  </a:lnTo>
                  <a:lnTo>
                    <a:pt x="1326" y="1117"/>
                  </a:lnTo>
                  <a:lnTo>
                    <a:pt x="1326" y="1118"/>
                  </a:lnTo>
                  <a:lnTo>
                    <a:pt x="1326" y="1118"/>
                  </a:lnTo>
                  <a:lnTo>
                    <a:pt x="1326" y="1118"/>
                  </a:lnTo>
                  <a:lnTo>
                    <a:pt x="1326" y="1118"/>
                  </a:lnTo>
                  <a:lnTo>
                    <a:pt x="1326"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18"/>
                  </a:lnTo>
                  <a:lnTo>
                    <a:pt x="1325" y="1120"/>
                  </a:lnTo>
                  <a:lnTo>
                    <a:pt x="1323" y="1120"/>
                  </a:lnTo>
                  <a:lnTo>
                    <a:pt x="1323"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0"/>
                  </a:lnTo>
                  <a:lnTo>
                    <a:pt x="1322" y="1121"/>
                  </a:lnTo>
                  <a:lnTo>
                    <a:pt x="1319" y="1121"/>
                  </a:lnTo>
                  <a:lnTo>
                    <a:pt x="1319"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2"/>
                  </a:lnTo>
                  <a:lnTo>
                    <a:pt x="1318" y="1123"/>
                  </a:lnTo>
                  <a:lnTo>
                    <a:pt x="1270" y="1123"/>
                  </a:lnTo>
                  <a:lnTo>
                    <a:pt x="1270" y="1123"/>
                  </a:lnTo>
                  <a:lnTo>
                    <a:pt x="1263" y="1123"/>
                  </a:lnTo>
                  <a:lnTo>
                    <a:pt x="1263" y="1123"/>
                  </a:lnTo>
                  <a:lnTo>
                    <a:pt x="1259" y="1123"/>
                  </a:lnTo>
                  <a:lnTo>
                    <a:pt x="1259" y="1123"/>
                  </a:lnTo>
                  <a:lnTo>
                    <a:pt x="1255" y="1123"/>
                  </a:lnTo>
                  <a:lnTo>
                    <a:pt x="1255" y="1123"/>
                  </a:lnTo>
                  <a:lnTo>
                    <a:pt x="1253" y="1123"/>
                  </a:lnTo>
                  <a:lnTo>
                    <a:pt x="1253" y="1123"/>
                  </a:lnTo>
                  <a:lnTo>
                    <a:pt x="1252" y="1123"/>
                  </a:lnTo>
                  <a:lnTo>
                    <a:pt x="1252" y="1123"/>
                  </a:lnTo>
                  <a:lnTo>
                    <a:pt x="1251" y="1123"/>
                  </a:lnTo>
                  <a:lnTo>
                    <a:pt x="1251" y="1123"/>
                  </a:lnTo>
                  <a:lnTo>
                    <a:pt x="1251" y="1123"/>
                  </a:lnTo>
                  <a:lnTo>
                    <a:pt x="1251" y="1123"/>
                  </a:lnTo>
                  <a:lnTo>
                    <a:pt x="1250" y="1123"/>
                  </a:lnTo>
                  <a:lnTo>
                    <a:pt x="1250" y="1123"/>
                  </a:lnTo>
                  <a:lnTo>
                    <a:pt x="1250" y="1123"/>
                  </a:lnTo>
                  <a:lnTo>
                    <a:pt x="1250" y="1123"/>
                  </a:lnTo>
                  <a:lnTo>
                    <a:pt x="1250" y="1123"/>
                  </a:lnTo>
                  <a:lnTo>
                    <a:pt x="1250" y="1123"/>
                  </a:lnTo>
                  <a:lnTo>
                    <a:pt x="1250" y="1123"/>
                  </a:lnTo>
                  <a:lnTo>
                    <a:pt x="1250" y="1123"/>
                  </a:lnTo>
                  <a:lnTo>
                    <a:pt x="1249" y="1123"/>
                  </a:lnTo>
                  <a:lnTo>
                    <a:pt x="1249" y="1123"/>
                  </a:lnTo>
                  <a:lnTo>
                    <a:pt x="1249" y="1123"/>
                  </a:lnTo>
                  <a:lnTo>
                    <a:pt x="1249" y="1123"/>
                  </a:lnTo>
                  <a:lnTo>
                    <a:pt x="1249" y="1123"/>
                  </a:lnTo>
                  <a:lnTo>
                    <a:pt x="1249" y="1123"/>
                  </a:lnTo>
                  <a:lnTo>
                    <a:pt x="1249" y="1123"/>
                  </a:lnTo>
                  <a:lnTo>
                    <a:pt x="1249" y="1124"/>
                  </a:lnTo>
                  <a:lnTo>
                    <a:pt x="1249" y="1124"/>
                  </a:lnTo>
                  <a:lnTo>
                    <a:pt x="1249" y="1126"/>
                  </a:lnTo>
                  <a:lnTo>
                    <a:pt x="1238" y="1126"/>
                  </a:lnTo>
                  <a:lnTo>
                    <a:pt x="1238" y="1126"/>
                  </a:lnTo>
                  <a:lnTo>
                    <a:pt x="1232" y="1126"/>
                  </a:lnTo>
                  <a:lnTo>
                    <a:pt x="1232" y="1126"/>
                  </a:lnTo>
                  <a:lnTo>
                    <a:pt x="1226" y="1126"/>
                  </a:lnTo>
                  <a:lnTo>
                    <a:pt x="1226"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6"/>
                  </a:lnTo>
                  <a:lnTo>
                    <a:pt x="1225" y="1129"/>
                  </a:lnTo>
                  <a:lnTo>
                    <a:pt x="1224" y="1129"/>
                  </a:lnTo>
                  <a:lnTo>
                    <a:pt x="1224" y="1131"/>
                  </a:lnTo>
                  <a:lnTo>
                    <a:pt x="1224" y="1131"/>
                  </a:lnTo>
                  <a:lnTo>
                    <a:pt x="1224" y="1131"/>
                  </a:lnTo>
                  <a:lnTo>
                    <a:pt x="1224" y="1131"/>
                  </a:lnTo>
                  <a:lnTo>
                    <a:pt x="1224" y="1131"/>
                  </a:lnTo>
                  <a:lnTo>
                    <a:pt x="1223" y="1131"/>
                  </a:lnTo>
                  <a:lnTo>
                    <a:pt x="1223" y="1131"/>
                  </a:lnTo>
                  <a:lnTo>
                    <a:pt x="1223" y="1131"/>
                  </a:lnTo>
                  <a:lnTo>
                    <a:pt x="1223" y="1132"/>
                  </a:lnTo>
                  <a:lnTo>
                    <a:pt x="1223" y="1132"/>
                  </a:lnTo>
                  <a:lnTo>
                    <a:pt x="1223" y="1132"/>
                  </a:lnTo>
                  <a:lnTo>
                    <a:pt x="1223" y="1132"/>
                  </a:lnTo>
                  <a:lnTo>
                    <a:pt x="1223" y="1132"/>
                  </a:lnTo>
                  <a:lnTo>
                    <a:pt x="1223" y="1132"/>
                  </a:lnTo>
                  <a:lnTo>
                    <a:pt x="1223" y="1132"/>
                  </a:lnTo>
                  <a:lnTo>
                    <a:pt x="1223" y="1132"/>
                  </a:lnTo>
                  <a:lnTo>
                    <a:pt x="1223" y="1133"/>
                  </a:lnTo>
                  <a:lnTo>
                    <a:pt x="1213" y="1133"/>
                  </a:lnTo>
                  <a:lnTo>
                    <a:pt x="1213" y="1133"/>
                  </a:lnTo>
                  <a:lnTo>
                    <a:pt x="1202" y="1133"/>
                  </a:lnTo>
                  <a:lnTo>
                    <a:pt x="1202" y="1133"/>
                  </a:lnTo>
                  <a:lnTo>
                    <a:pt x="1195" y="1133"/>
                  </a:lnTo>
                  <a:lnTo>
                    <a:pt x="1195" y="1133"/>
                  </a:lnTo>
                  <a:lnTo>
                    <a:pt x="1190" y="1133"/>
                  </a:lnTo>
                  <a:lnTo>
                    <a:pt x="1190" y="1133"/>
                  </a:lnTo>
                  <a:lnTo>
                    <a:pt x="1186" y="1133"/>
                  </a:lnTo>
                  <a:lnTo>
                    <a:pt x="1186" y="1133"/>
                  </a:lnTo>
                  <a:lnTo>
                    <a:pt x="1185" y="1133"/>
                  </a:lnTo>
                  <a:lnTo>
                    <a:pt x="1185" y="1133"/>
                  </a:lnTo>
                  <a:lnTo>
                    <a:pt x="1184" y="1133"/>
                  </a:lnTo>
                  <a:lnTo>
                    <a:pt x="1184" y="1133"/>
                  </a:lnTo>
                  <a:lnTo>
                    <a:pt x="1183" y="1133"/>
                  </a:lnTo>
                  <a:lnTo>
                    <a:pt x="1183" y="1133"/>
                  </a:lnTo>
                  <a:lnTo>
                    <a:pt x="1182" y="1133"/>
                  </a:lnTo>
                  <a:lnTo>
                    <a:pt x="1182" y="1133"/>
                  </a:lnTo>
                  <a:lnTo>
                    <a:pt x="1182" y="1133"/>
                  </a:lnTo>
                  <a:lnTo>
                    <a:pt x="1182" y="1133"/>
                  </a:lnTo>
                  <a:lnTo>
                    <a:pt x="1182" y="1133"/>
                  </a:lnTo>
                  <a:lnTo>
                    <a:pt x="1182"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1133"/>
                  </a:lnTo>
                  <a:lnTo>
                    <a:pt x="1181" y="899"/>
                  </a:lnTo>
                  <a:lnTo>
                    <a:pt x="1181" y="899"/>
                  </a:lnTo>
                  <a:lnTo>
                    <a:pt x="1181" y="899"/>
                  </a:lnTo>
                  <a:lnTo>
                    <a:pt x="1181" y="899"/>
                  </a:lnTo>
                  <a:lnTo>
                    <a:pt x="1181" y="1134"/>
                  </a:lnTo>
                  <a:lnTo>
                    <a:pt x="1181" y="1134"/>
                  </a:lnTo>
                  <a:lnTo>
                    <a:pt x="1181" y="1135"/>
                  </a:lnTo>
                  <a:lnTo>
                    <a:pt x="1180" y="1135"/>
                  </a:lnTo>
                  <a:lnTo>
                    <a:pt x="1180" y="1135"/>
                  </a:lnTo>
                  <a:lnTo>
                    <a:pt x="1179" y="1135"/>
                  </a:lnTo>
                  <a:lnTo>
                    <a:pt x="1179" y="1135"/>
                  </a:lnTo>
                  <a:lnTo>
                    <a:pt x="1179" y="1135"/>
                  </a:lnTo>
                  <a:lnTo>
                    <a:pt x="1179" y="1135"/>
                  </a:lnTo>
                  <a:lnTo>
                    <a:pt x="1179" y="1135"/>
                  </a:lnTo>
                  <a:lnTo>
                    <a:pt x="1179" y="1135"/>
                  </a:lnTo>
                  <a:lnTo>
                    <a:pt x="1179" y="1135"/>
                  </a:lnTo>
                  <a:lnTo>
                    <a:pt x="1179" y="1136"/>
                  </a:lnTo>
                  <a:lnTo>
                    <a:pt x="1150" y="1136"/>
                  </a:lnTo>
                  <a:lnTo>
                    <a:pt x="1150" y="1136"/>
                  </a:lnTo>
                  <a:lnTo>
                    <a:pt x="1147" y="1136"/>
                  </a:lnTo>
                  <a:lnTo>
                    <a:pt x="1147" y="1136"/>
                  </a:lnTo>
                  <a:lnTo>
                    <a:pt x="1144" y="1136"/>
                  </a:lnTo>
                  <a:lnTo>
                    <a:pt x="1144" y="1136"/>
                  </a:lnTo>
                  <a:lnTo>
                    <a:pt x="1141" y="1136"/>
                  </a:lnTo>
                  <a:lnTo>
                    <a:pt x="1141" y="1136"/>
                  </a:lnTo>
                  <a:lnTo>
                    <a:pt x="1138" y="1136"/>
                  </a:lnTo>
                  <a:lnTo>
                    <a:pt x="1138" y="1136"/>
                  </a:lnTo>
                  <a:lnTo>
                    <a:pt x="1137" y="1136"/>
                  </a:lnTo>
                  <a:lnTo>
                    <a:pt x="1137" y="1136"/>
                  </a:lnTo>
                  <a:lnTo>
                    <a:pt x="1135" y="1136"/>
                  </a:lnTo>
                  <a:lnTo>
                    <a:pt x="1135" y="1136"/>
                  </a:lnTo>
                  <a:lnTo>
                    <a:pt x="1134" y="1136"/>
                  </a:lnTo>
                  <a:lnTo>
                    <a:pt x="1134" y="1136"/>
                  </a:lnTo>
                  <a:lnTo>
                    <a:pt x="1132" y="1136"/>
                  </a:lnTo>
                  <a:lnTo>
                    <a:pt x="1132" y="1136"/>
                  </a:lnTo>
                  <a:lnTo>
                    <a:pt x="1131" y="1136"/>
                  </a:lnTo>
                  <a:lnTo>
                    <a:pt x="1131" y="1136"/>
                  </a:lnTo>
                  <a:lnTo>
                    <a:pt x="1130" y="1136"/>
                  </a:lnTo>
                  <a:lnTo>
                    <a:pt x="1130" y="1136"/>
                  </a:lnTo>
                  <a:lnTo>
                    <a:pt x="1130" y="1136"/>
                  </a:lnTo>
                  <a:lnTo>
                    <a:pt x="1130" y="1136"/>
                  </a:lnTo>
                  <a:lnTo>
                    <a:pt x="1130" y="1136"/>
                  </a:lnTo>
                  <a:lnTo>
                    <a:pt x="1130"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29" y="1136"/>
                  </a:lnTo>
                  <a:lnTo>
                    <a:pt x="1104" y="1136"/>
                  </a:lnTo>
                  <a:lnTo>
                    <a:pt x="1104" y="1136"/>
                  </a:lnTo>
                  <a:lnTo>
                    <a:pt x="1102" y="1136"/>
                  </a:lnTo>
                  <a:lnTo>
                    <a:pt x="1102" y="1136"/>
                  </a:lnTo>
                  <a:lnTo>
                    <a:pt x="1102" y="1136"/>
                  </a:lnTo>
                  <a:lnTo>
                    <a:pt x="1102" y="1136"/>
                  </a:lnTo>
                  <a:lnTo>
                    <a:pt x="1102" y="1136"/>
                  </a:lnTo>
                  <a:lnTo>
                    <a:pt x="1102" y="1136"/>
                  </a:lnTo>
                  <a:lnTo>
                    <a:pt x="1101" y="1136"/>
                  </a:lnTo>
                  <a:lnTo>
                    <a:pt x="1101" y="1136"/>
                  </a:lnTo>
                  <a:lnTo>
                    <a:pt x="1101" y="1136"/>
                  </a:lnTo>
                  <a:lnTo>
                    <a:pt x="1101" y="1138"/>
                  </a:lnTo>
                  <a:lnTo>
                    <a:pt x="1077" y="1138"/>
                  </a:lnTo>
                  <a:lnTo>
                    <a:pt x="1077" y="1138"/>
                  </a:lnTo>
                  <a:lnTo>
                    <a:pt x="1074" y="1138"/>
                  </a:lnTo>
                  <a:lnTo>
                    <a:pt x="1074" y="1139"/>
                  </a:lnTo>
                  <a:lnTo>
                    <a:pt x="1071" y="1139"/>
                  </a:lnTo>
                  <a:lnTo>
                    <a:pt x="1071" y="1139"/>
                  </a:lnTo>
                  <a:lnTo>
                    <a:pt x="1069" y="1139"/>
                  </a:lnTo>
                  <a:lnTo>
                    <a:pt x="1069" y="1143"/>
                  </a:lnTo>
                  <a:lnTo>
                    <a:pt x="1069" y="1143"/>
                  </a:lnTo>
                  <a:lnTo>
                    <a:pt x="1069" y="1143"/>
                  </a:lnTo>
                  <a:lnTo>
                    <a:pt x="1069" y="1143"/>
                  </a:lnTo>
                  <a:lnTo>
                    <a:pt x="1069" y="1143"/>
                  </a:lnTo>
                  <a:lnTo>
                    <a:pt x="1069" y="1143"/>
                  </a:lnTo>
                  <a:lnTo>
                    <a:pt x="1069" y="1143"/>
                  </a:lnTo>
                  <a:lnTo>
                    <a:pt x="1069" y="1143"/>
                  </a:lnTo>
                  <a:lnTo>
                    <a:pt x="1069" y="1146"/>
                  </a:lnTo>
                  <a:lnTo>
                    <a:pt x="1069" y="1146"/>
                  </a:lnTo>
                  <a:lnTo>
                    <a:pt x="1069" y="1146"/>
                  </a:lnTo>
                  <a:lnTo>
                    <a:pt x="1069" y="1146"/>
                  </a:lnTo>
                  <a:lnTo>
                    <a:pt x="1069" y="1148"/>
                  </a:lnTo>
                  <a:lnTo>
                    <a:pt x="1067" y="1148"/>
                  </a:lnTo>
                  <a:lnTo>
                    <a:pt x="1067" y="1148"/>
                  </a:lnTo>
                  <a:lnTo>
                    <a:pt x="1067" y="1148"/>
                  </a:lnTo>
                  <a:lnTo>
                    <a:pt x="1067" y="1148"/>
                  </a:lnTo>
                  <a:lnTo>
                    <a:pt x="1067" y="1148"/>
                  </a:lnTo>
                  <a:lnTo>
                    <a:pt x="1067" y="1150"/>
                  </a:lnTo>
                  <a:lnTo>
                    <a:pt x="1062" y="1150"/>
                  </a:lnTo>
                  <a:lnTo>
                    <a:pt x="1062" y="1150"/>
                  </a:lnTo>
                  <a:lnTo>
                    <a:pt x="1061" y="1150"/>
                  </a:lnTo>
                  <a:lnTo>
                    <a:pt x="1061" y="899"/>
                  </a:lnTo>
                  <a:lnTo>
                    <a:pt x="1061" y="899"/>
                  </a:lnTo>
                  <a:lnTo>
                    <a:pt x="1061" y="899"/>
                  </a:lnTo>
                  <a:lnTo>
                    <a:pt x="1061" y="899"/>
                  </a:lnTo>
                  <a:lnTo>
                    <a:pt x="1061" y="1154"/>
                  </a:lnTo>
                  <a:lnTo>
                    <a:pt x="1052" y="1154"/>
                  </a:lnTo>
                  <a:lnTo>
                    <a:pt x="1052" y="1154"/>
                  </a:lnTo>
                  <a:lnTo>
                    <a:pt x="1045" y="1154"/>
                  </a:lnTo>
                  <a:lnTo>
                    <a:pt x="1045" y="1154"/>
                  </a:lnTo>
                  <a:lnTo>
                    <a:pt x="1039" y="1154"/>
                  </a:lnTo>
                  <a:lnTo>
                    <a:pt x="1039" y="1154"/>
                  </a:lnTo>
                  <a:lnTo>
                    <a:pt x="1038" y="1154"/>
                  </a:lnTo>
                  <a:lnTo>
                    <a:pt x="1038"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4"/>
                  </a:lnTo>
                  <a:lnTo>
                    <a:pt x="1037" y="1155"/>
                  </a:lnTo>
                  <a:lnTo>
                    <a:pt x="1037" y="1155"/>
                  </a:lnTo>
                  <a:lnTo>
                    <a:pt x="1037" y="1155"/>
                  </a:lnTo>
                  <a:lnTo>
                    <a:pt x="1037" y="1155"/>
                  </a:lnTo>
                  <a:lnTo>
                    <a:pt x="1037" y="1155"/>
                  </a:lnTo>
                  <a:lnTo>
                    <a:pt x="1028" y="1155"/>
                  </a:lnTo>
                  <a:lnTo>
                    <a:pt x="1028" y="1155"/>
                  </a:lnTo>
                  <a:lnTo>
                    <a:pt x="1023" y="1155"/>
                  </a:lnTo>
                  <a:lnTo>
                    <a:pt x="1023" y="1155"/>
                  </a:lnTo>
                  <a:lnTo>
                    <a:pt x="1020" y="1155"/>
                  </a:lnTo>
                  <a:lnTo>
                    <a:pt x="1020" y="1155"/>
                  </a:lnTo>
                  <a:lnTo>
                    <a:pt x="1017" y="1155"/>
                  </a:lnTo>
                  <a:lnTo>
                    <a:pt x="1017" y="1155"/>
                  </a:lnTo>
                  <a:lnTo>
                    <a:pt x="1015" y="1155"/>
                  </a:lnTo>
                  <a:lnTo>
                    <a:pt x="1015" y="1155"/>
                  </a:lnTo>
                  <a:lnTo>
                    <a:pt x="1013" y="1155"/>
                  </a:lnTo>
                  <a:lnTo>
                    <a:pt x="1013" y="1155"/>
                  </a:lnTo>
                  <a:lnTo>
                    <a:pt x="1011" y="1155"/>
                  </a:lnTo>
                  <a:lnTo>
                    <a:pt x="1011" y="1155"/>
                  </a:lnTo>
                  <a:lnTo>
                    <a:pt x="1010" y="1155"/>
                  </a:lnTo>
                  <a:lnTo>
                    <a:pt x="1010" y="1155"/>
                  </a:lnTo>
                  <a:lnTo>
                    <a:pt x="1009" y="1155"/>
                  </a:lnTo>
                  <a:lnTo>
                    <a:pt x="1009" y="1155"/>
                  </a:lnTo>
                  <a:lnTo>
                    <a:pt x="1008" y="1155"/>
                  </a:lnTo>
                  <a:lnTo>
                    <a:pt x="1008" y="1155"/>
                  </a:lnTo>
                  <a:lnTo>
                    <a:pt x="1007" y="1155"/>
                  </a:lnTo>
                  <a:lnTo>
                    <a:pt x="1007" y="1155"/>
                  </a:lnTo>
                  <a:lnTo>
                    <a:pt x="1006" y="1155"/>
                  </a:lnTo>
                  <a:lnTo>
                    <a:pt x="1006" y="1155"/>
                  </a:lnTo>
                  <a:lnTo>
                    <a:pt x="1006" y="1155"/>
                  </a:lnTo>
                  <a:lnTo>
                    <a:pt x="1006"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5"/>
                  </a:lnTo>
                  <a:lnTo>
                    <a:pt x="1005" y="1156"/>
                  </a:lnTo>
                  <a:lnTo>
                    <a:pt x="1005" y="1156"/>
                  </a:lnTo>
                  <a:lnTo>
                    <a:pt x="1005" y="1156"/>
                  </a:lnTo>
                  <a:lnTo>
                    <a:pt x="1005" y="1156"/>
                  </a:lnTo>
                  <a:lnTo>
                    <a:pt x="1005" y="1156"/>
                  </a:lnTo>
                  <a:lnTo>
                    <a:pt x="1004" y="1156"/>
                  </a:lnTo>
                  <a:lnTo>
                    <a:pt x="1004" y="1156"/>
                  </a:lnTo>
                  <a:lnTo>
                    <a:pt x="1004" y="1156"/>
                  </a:lnTo>
                  <a:lnTo>
                    <a:pt x="1004" y="1156"/>
                  </a:lnTo>
                  <a:lnTo>
                    <a:pt x="1004" y="1156"/>
                  </a:lnTo>
                  <a:lnTo>
                    <a:pt x="1004" y="1156"/>
                  </a:lnTo>
                  <a:lnTo>
                    <a:pt x="1004" y="1156"/>
                  </a:lnTo>
                  <a:lnTo>
                    <a:pt x="1004" y="1156"/>
                  </a:lnTo>
                  <a:lnTo>
                    <a:pt x="1004" y="1156"/>
                  </a:lnTo>
                  <a:lnTo>
                    <a:pt x="1004" y="1156"/>
                  </a:lnTo>
                  <a:lnTo>
                    <a:pt x="1004" y="1156"/>
                  </a:lnTo>
                  <a:lnTo>
                    <a:pt x="1004" y="1157"/>
                  </a:lnTo>
                  <a:lnTo>
                    <a:pt x="1004" y="1157"/>
                  </a:lnTo>
                  <a:lnTo>
                    <a:pt x="1004" y="1158"/>
                  </a:lnTo>
                  <a:lnTo>
                    <a:pt x="1004" y="1158"/>
                  </a:lnTo>
                  <a:lnTo>
                    <a:pt x="1004" y="1164"/>
                  </a:lnTo>
                  <a:lnTo>
                    <a:pt x="1004" y="1164"/>
                  </a:lnTo>
                  <a:lnTo>
                    <a:pt x="1004" y="1164"/>
                  </a:lnTo>
                  <a:lnTo>
                    <a:pt x="1004" y="1164"/>
                  </a:lnTo>
                  <a:lnTo>
                    <a:pt x="1004" y="1167"/>
                  </a:lnTo>
                  <a:lnTo>
                    <a:pt x="1003" y="1167"/>
                  </a:lnTo>
                  <a:lnTo>
                    <a:pt x="1003" y="1167"/>
                  </a:lnTo>
                  <a:lnTo>
                    <a:pt x="1002" y="1167"/>
                  </a:lnTo>
                  <a:lnTo>
                    <a:pt x="1002" y="1167"/>
                  </a:lnTo>
                  <a:lnTo>
                    <a:pt x="1002" y="1167"/>
                  </a:lnTo>
                  <a:lnTo>
                    <a:pt x="1002" y="1167"/>
                  </a:lnTo>
                  <a:lnTo>
                    <a:pt x="1002" y="1167"/>
                  </a:lnTo>
                  <a:lnTo>
                    <a:pt x="1002" y="1169"/>
                  </a:lnTo>
                  <a:lnTo>
                    <a:pt x="1002" y="1169"/>
                  </a:lnTo>
                  <a:lnTo>
                    <a:pt x="1002" y="1169"/>
                  </a:lnTo>
                  <a:lnTo>
                    <a:pt x="1002" y="1169"/>
                  </a:lnTo>
                  <a:lnTo>
                    <a:pt x="1002" y="1169"/>
                  </a:lnTo>
                  <a:lnTo>
                    <a:pt x="1002" y="1169"/>
                  </a:lnTo>
                  <a:lnTo>
                    <a:pt x="1002" y="1169"/>
                  </a:lnTo>
                  <a:lnTo>
                    <a:pt x="1002" y="1169"/>
                  </a:lnTo>
                  <a:lnTo>
                    <a:pt x="1002" y="1173"/>
                  </a:lnTo>
                  <a:lnTo>
                    <a:pt x="991" y="1173"/>
                  </a:lnTo>
                  <a:lnTo>
                    <a:pt x="991" y="1173"/>
                  </a:lnTo>
                  <a:lnTo>
                    <a:pt x="990" y="1173"/>
                  </a:lnTo>
                  <a:lnTo>
                    <a:pt x="990" y="1173"/>
                  </a:lnTo>
                  <a:lnTo>
                    <a:pt x="989" y="1173"/>
                  </a:lnTo>
                  <a:lnTo>
                    <a:pt x="989" y="1173"/>
                  </a:lnTo>
                  <a:lnTo>
                    <a:pt x="989" y="1173"/>
                  </a:lnTo>
                  <a:lnTo>
                    <a:pt x="989" y="1173"/>
                  </a:lnTo>
                  <a:lnTo>
                    <a:pt x="989" y="1173"/>
                  </a:lnTo>
                  <a:lnTo>
                    <a:pt x="989" y="1173"/>
                  </a:lnTo>
                  <a:lnTo>
                    <a:pt x="989" y="1173"/>
                  </a:lnTo>
                  <a:lnTo>
                    <a:pt x="989" y="1173"/>
                  </a:lnTo>
                  <a:lnTo>
                    <a:pt x="989" y="1173"/>
                  </a:lnTo>
                  <a:lnTo>
                    <a:pt x="989" y="1175"/>
                  </a:lnTo>
                  <a:lnTo>
                    <a:pt x="989" y="1175"/>
                  </a:lnTo>
                  <a:lnTo>
                    <a:pt x="989" y="1175"/>
                  </a:lnTo>
                  <a:lnTo>
                    <a:pt x="965" y="1175"/>
                  </a:lnTo>
                  <a:lnTo>
                    <a:pt x="965" y="1175"/>
                  </a:lnTo>
                  <a:lnTo>
                    <a:pt x="958" y="1175"/>
                  </a:lnTo>
                  <a:lnTo>
                    <a:pt x="958" y="1175"/>
                  </a:lnTo>
                  <a:lnTo>
                    <a:pt x="957" y="1175"/>
                  </a:lnTo>
                  <a:lnTo>
                    <a:pt x="957" y="1175"/>
                  </a:lnTo>
                  <a:lnTo>
                    <a:pt x="957" y="1175"/>
                  </a:lnTo>
                  <a:lnTo>
                    <a:pt x="957" y="1176"/>
                  </a:lnTo>
                  <a:lnTo>
                    <a:pt x="955" y="1176"/>
                  </a:lnTo>
                  <a:lnTo>
                    <a:pt x="955" y="1176"/>
                  </a:lnTo>
                  <a:lnTo>
                    <a:pt x="955" y="1176"/>
                  </a:lnTo>
                  <a:lnTo>
                    <a:pt x="955" y="1176"/>
                  </a:lnTo>
                  <a:lnTo>
                    <a:pt x="955" y="1176"/>
                  </a:lnTo>
                  <a:lnTo>
                    <a:pt x="955" y="1177"/>
                  </a:lnTo>
                  <a:lnTo>
                    <a:pt x="955" y="1177"/>
                  </a:lnTo>
                  <a:lnTo>
                    <a:pt x="955" y="1177"/>
                  </a:lnTo>
                  <a:lnTo>
                    <a:pt x="955" y="1177"/>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1"/>
                  </a:lnTo>
                  <a:lnTo>
                    <a:pt x="955" y="1183"/>
                  </a:lnTo>
                  <a:lnTo>
                    <a:pt x="955" y="1183"/>
                  </a:lnTo>
                  <a:lnTo>
                    <a:pt x="955" y="1183"/>
                  </a:lnTo>
                  <a:lnTo>
                    <a:pt x="955" y="1183"/>
                  </a:lnTo>
                  <a:lnTo>
                    <a:pt x="955" y="1183"/>
                  </a:lnTo>
                  <a:lnTo>
                    <a:pt x="952" y="1183"/>
                  </a:lnTo>
                  <a:lnTo>
                    <a:pt x="952" y="1183"/>
                  </a:lnTo>
                  <a:lnTo>
                    <a:pt x="952" y="1183"/>
                  </a:lnTo>
                  <a:lnTo>
                    <a:pt x="952" y="1183"/>
                  </a:lnTo>
                  <a:lnTo>
                    <a:pt x="951" y="1183"/>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4"/>
                  </a:lnTo>
                  <a:lnTo>
                    <a:pt x="951" y="1185"/>
                  </a:lnTo>
                  <a:lnTo>
                    <a:pt x="951" y="1185"/>
                  </a:lnTo>
                  <a:lnTo>
                    <a:pt x="951" y="1185"/>
                  </a:lnTo>
                  <a:lnTo>
                    <a:pt x="950" y="1185"/>
                  </a:lnTo>
                  <a:lnTo>
                    <a:pt x="950" y="1185"/>
                  </a:lnTo>
                  <a:lnTo>
                    <a:pt x="950" y="1185"/>
                  </a:lnTo>
                  <a:lnTo>
                    <a:pt x="950" y="1185"/>
                  </a:lnTo>
                  <a:lnTo>
                    <a:pt x="950" y="1185"/>
                  </a:lnTo>
                  <a:lnTo>
                    <a:pt x="950"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5"/>
                  </a:lnTo>
                  <a:lnTo>
                    <a:pt x="949"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6"/>
                  </a:lnTo>
                  <a:lnTo>
                    <a:pt x="948" y="1187"/>
                  </a:lnTo>
                  <a:lnTo>
                    <a:pt x="948" y="1187"/>
                  </a:lnTo>
                  <a:lnTo>
                    <a:pt x="948"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7" y="1189"/>
                  </a:lnTo>
                  <a:lnTo>
                    <a:pt x="946" y="1189"/>
                  </a:lnTo>
                  <a:lnTo>
                    <a:pt x="946" y="1189"/>
                  </a:lnTo>
                  <a:lnTo>
                    <a:pt x="946" y="1189"/>
                  </a:lnTo>
                  <a:lnTo>
                    <a:pt x="946" y="1189"/>
                  </a:lnTo>
                  <a:lnTo>
                    <a:pt x="946" y="1189"/>
                  </a:lnTo>
                  <a:lnTo>
                    <a:pt x="946" y="1189"/>
                  </a:lnTo>
                  <a:lnTo>
                    <a:pt x="946" y="1189"/>
                  </a:lnTo>
                  <a:lnTo>
                    <a:pt x="946" y="1190"/>
                  </a:lnTo>
                  <a:lnTo>
                    <a:pt x="945" y="1190"/>
                  </a:lnTo>
                  <a:lnTo>
                    <a:pt x="945" y="1190"/>
                  </a:lnTo>
                  <a:lnTo>
                    <a:pt x="945" y="1190"/>
                  </a:lnTo>
                  <a:lnTo>
                    <a:pt x="945" y="1190"/>
                  </a:lnTo>
                  <a:lnTo>
                    <a:pt x="944" y="1190"/>
                  </a:lnTo>
                  <a:lnTo>
                    <a:pt x="944" y="1190"/>
                  </a:lnTo>
                  <a:lnTo>
                    <a:pt x="943" y="1190"/>
                  </a:lnTo>
                  <a:lnTo>
                    <a:pt x="943" y="1190"/>
                  </a:lnTo>
                  <a:lnTo>
                    <a:pt x="943" y="1190"/>
                  </a:lnTo>
                  <a:lnTo>
                    <a:pt x="943" y="1190"/>
                  </a:lnTo>
                  <a:lnTo>
                    <a:pt x="943" y="1190"/>
                  </a:lnTo>
                  <a:lnTo>
                    <a:pt x="943" y="1190"/>
                  </a:lnTo>
                  <a:lnTo>
                    <a:pt x="943" y="1190"/>
                  </a:lnTo>
                  <a:lnTo>
                    <a:pt x="943" y="1190"/>
                  </a:lnTo>
                  <a:lnTo>
                    <a:pt x="943" y="1190"/>
                  </a:lnTo>
                  <a:lnTo>
                    <a:pt x="943" y="1192"/>
                  </a:lnTo>
                  <a:lnTo>
                    <a:pt x="938" y="1192"/>
                  </a:lnTo>
                  <a:lnTo>
                    <a:pt x="938" y="1192"/>
                  </a:lnTo>
                  <a:lnTo>
                    <a:pt x="936" y="1192"/>
                  </a:lnTo>
                  <a:lnTo>
                    <a:pt x="936" y="1192"/>
                  </a:lnTo>
                  <a:lnTo>
                    <a:pt x="936" y="1192"/>
                  </a:lnTo>
                  <a:lnTo>
                    <a:pt x="936" y="1192"/>
                  </a:lnTo>
                  <a:lnTo>
                    <a:pt x="935" y="1192"/>
                  </a:lnTo>
                  <a:lnTo>
                    <a:pt x="935" y="1192"/>
                  </a:lnTo>
                  <a:lnTo>
                    <a:pt x="935" y="1192"/>
                  </a:lnTo>
                  <a:lnTo>
                    <a:pt x="935" y="1192"/>
                  </a:lnTo>
                  <a:lnTo>
                    <a:pt x="935" y="1192"/>
                  </a:lnTo>
                  <a:lnTo>
                    <a:pt x="935" y="1192"/>
                  </a:lnTo>
                  <a:lnTo>
                    <a:pt x="934" y="1192"/>
                  </a:lnTo>
                  <a:lnTo>
                    <a:pt x="934" y="1192"/>
                  </a:lnTo>
                  <a:lnTo>
                    <a:pt x="933" y="1192"/>
                  </a:lnTo>
                  <a:lnTo>
                    <a:pt x="933" y="1196"/>
                  </a:lnTo>
                  <a:lnTo>
                    <a:pt x="933" y="1196"/>
                  </a:lnTo>
                  <a:lnTo>
                    <a:pt x="933" y="1196"/>
                  </a:lnTo>
                  <a:lnTo>
                    <a:pt x="933" y="1196"/>
                  </a:lnTo>
                  <a:lnTo>
                    <a:pt x="933" y="1196"/>
                  </a:lnTo>
                  <a:lnTo>
                    <a:pt x="933" y="1196"/>
                  </a:lnTo>
                  <a:lnTo>
                    <a:pt x="933"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6"/>
                  </a:lnTo>
                  <a:lnTo>
                    <a:pt x="932" y="1197"/>
                  </a:lnTo>
                  <a:lnTo>
                    <a:pt x="932" y="1197"/>
                  </a:lnTo>
                  <a:lnTo>
                    <a:pt x="932" y="1198"/>
                  </a:lnTo>
                  <a:lnTo>
                    <a:pt x="931" y="1198"/>
                  </a:lnTo>
                  <a:lnTo>
                    <a:pt x="931" y="1199"/>
                  </a:lnTo>
                  <a:lnTo>
                    <a:pt x="929" y="1199"/>
                  </a:lnTo>
                  <a:lnTo>
                    <a:pt x="929" y="1199"/>
                  </a:lnTo>
                  <a:lnTo>
                    <a:pt x="928" y="1199"/>
                  </a:lnTo>
                  <a:lnTo>
                    <a:pt x="928" y="1201"/>
                  </a:lnTo>
                  <a:lnTo>
                    <a:pt x="923" y="1201"/>
                  </a:lnTo>
                  <a:lnTo>
                    <a:pt x="923" y="1201"/>
                  </a:lnTo>
                  <a:lnTo>
                    <a:pt x="920" y="1201"/>
                  </a:lnTo>
                  <a:lnTo>
                    <a:pt x="920" y="1201"/>
                  </a:lnTo>
                  <a:lnTo>
                    <a:pt x="918" y="1201"/>
                  </a:lnTo>
                  <a:lnTo>
                    <a:pt x="918" y="1201"/>
                  </a:lnTo>
                  <a:lnTo>
                    <a:pt x="917" y="1201"/>
                  </a:lnTo>
                  <a:lnTo>
                    <a:pt x="917" y="1201"/>
                  </a:lnTo>
                  <a:lnTo>
                    <a:pt x="916" y="1201"/>
                  </a:lnTo>
                  <a:lnTo>
                    <a:pt x="916" y="1201"/>
                  </a:lnTo>
                  <a:lnTo>
                    <a:pt x="915" y="1201"/>
                  </a:lnTo>
                  <a:lnTo>
                    <a:pt x="915" y="1201"/>
                  </a:lnTo>
                  <a:lnTo>
                    <a:pt x="915" y="1201"/>
                  </a:lnTo>
                  <a:lnTo>
                    <a:pt x="915" y="1201"/>
                  </a:lnTo>
                  <a:lnTo>
                    <a:pt x="914" y="1201"/>
                  </a:lnTo>
                  <a:lnTo>
                    <a:pt x="914" y="1201"/>
                  </a:lnTo>
                  <a:lnTo>
                    <a:pt x="914" y="1201"/>
                  </a:lnTo>
                  <a:lnTo>
                    <a:pt x="914" y="1201"/>
                  </a:lnTo>
                  <a:lnTo>
                    <a:pt x="914" y="1201"/>
                  </a:lnTo>
                  <a:lnTo>
                    <a:pt x="914"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1"/>
                  </a:lnTo>
                  <a:lnTo>
                    <a:pt x="913" y="1202"/>
                  </a:lnTo>
                  <a:lnTo>
                    <a:pt x="913" y="1202"/>
                  </a:lnTo>
                  <a:lnTo>
                    <a:pt x="913" y="1202"/>
                  </a:lnTo>
                  <a:lnTo>
                    <a:pt x="912" y="1202"/>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2" y="1204"/>
                  </a:lnTo>
                  <a:lnTo>
                    <a:pt x="910" y="1204"/>
                  </a:lnTo>
                  <a:lnTo>
                    <a:pt x="910" y="1204"/>
                  </a:lnTo>
                  <a:lnTo>
                    <a:pt x="910" y="1204"/>
                  </a:lnTo>
                  <a:lnTo>
                    <a:pt x="910" y="1204"/>
                  </a:lnTo>
                  <a:lnTo>
                    <a:pt x="909" y="1204"/>
                  </a:lnTo>
                  <a:lnTo>
                    <a:pt x="909" y="1205"/>
                  </a:lnTo>
                  <a:lnTo>
                    <a:pt x="907" y="1205"/>
                  </a:lnTo>
                  <a:lnTo>
                    <a:pt x="907" y="1207"/>
                  </a:lnTo>
                  <a:lnTo>
                    <a:pt x="902" y="1207"/>
                  </a:lnTo>
                  <a:lnTo>
                    <a:pt x="902" y="1207"/>
                  </a:lnTo>
                  <a:lnTo>
                    <a:pt x="900" y="1207"/>
                  </a:lnTo>
                  <a:lnTo>
                    <a:pt x="900" y="1207"/>
                  </a:lnTo>
                  <a:lnTo>
                    <a:pt x="900" y="1207"/>
                  </a:lnTo>
                  <a:lnTo>
                    <a:pt x="900" y="1207"/>
                  </a:lnTo>
                  <a:lnTo>
                    <a:pt x="899" y="1207"/>
                  </a:lnTo>
                  <a:lnTo>
                    <a:pt x="899" y="1207"/>
                  </a:lnTo>
                  <a:lnTo>
                    <a:pt x="899" y="1207"/>
                  </a:lnTo>
                  <a:lnTo>
                    <a:pt x="899" y="1207"/>
                  </a:lnTo>
                  <a:lnTo>
                    <a:pt x="899" y="1207"/>
                  </a:lnTo>
                  <a:lnTo>
                    <a:pt x="899" y="1207"/>
                  </a:lnTo>
                  <a:lnTo>
                    <a:pt x="899" y="1207"/>
                  </a:lnTo>
                  <a:lnTo>
                    <a:pt x="899" y="1208"/>
                  </a:lnTo>
                  <a:lnTo>
                    <a:pt x="899" y="1208"/>
                  </a:lnTo>
                  <a:lnTo>
                    <a:pt x="899" y="1210"/>
                  </a:lnTo>
                  <a:lnTo>
                    <a:pt x="896" y="1210"/>
                  </a:lnTo>
                  <a:lnTo>
                    <a:pt x="896" y="1210"/>
                  </a:lnTo>
                  <a:lnTo>
                    <a:pt x="894" y="1210"/>
                  </a:lnTo>
                  <a:lnTo>
                    <a:pt x="894" y="1210"/>
                  </a:lnTo>
                  <a:lnTo>
                    <a:pt x="893" y="1210"/>
                  </a:lnTo>
                  <a:lnTo>
                    <a:pt x="893" y="1210"/>
                  </a:lnTo>
                  <a:lnTo>
                    <a:pt x="892" y="1210"/>
                  </a:lnTo>
                  <a:lnTo>
                    <a:pt x="892" y="1210"/>
                  </a:lnTo>
                  <a:lnTo>
                    <a:pt x="892" y="1210"/>
                  </a:lnTo>
                  <a:lnTo>
                    <a:pt x="892" y="1210"/>
                  </a:lnTo>
                  <a:lnTo>
                    <a:pt x="891" y="1210"/>
                  </a:lnTo>
                  <a:lnTo>
                    <a:pt x="891" y="1210"/>
                  </a:lnTo>
                  <a:lnTo>
                    <a:pt x="891" y="1210"/>
                  </a:lnTo>
                  <a:lnTo>
                    <a:pt x="891" y="1210"/>
                  </a:lnTo>
                  <a:lnTo>
                    <a:pt x="890" y="1210"/>
                  </a:lnTo>
                  <a:lnTo>
                    <a:pt x="890" y="1210"/>
                  </a:lnTo>
                  <a:lnTo>
                    <a:pt x="890" y="1210"/>
                  </a:lnTo>
                  <a:lnTo>
                    <a:pt x="890" y="1210"/>
                  </a:lnTo>
                  <a:lnTo>
                    <a:pt x="889" y="1210"/>
                  </a:lnTo>
                  <a:lnTo>
                    <a:pt x="889" y="1210"/>
                  </a:lnTo>
                  <a:lnTo>
                    <a:pt x="889" y="1210"/>
                  </a:lnTo>
                  <a:lnTo>
                    <a:pt x="889" y="1210"/>
                  </a:lnTo>
                  <a:lnTo>
                    <a:pt x="889" y="1210"/>
                  </a:lnTo>
                  <a:lnTo>
                    <a:pt x="889"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0"/>
                  </a:lnTo>
                  <a:lnTo>
                    <a:pt x="888" y="1211"/>
                  </a:lnTo>
                  <a:lnTo>
                    <a:pt x="887" y="1211"/>
                  </a:lnTo>
                  <a:lnTo>
                    <a:pt x="887" y="1211"/>
                  </a:lnTo>
                  <a:lnTo>
                    <a:pt x="887" y="1211"/>
                  </a:lnTo>
                  <a:lnTo>
                    <a:pt x="887" y="1211"/>
                  </a:lnTo>
                  <a:lnTo>
                    <a:pt x="887" y="1211"/>
                  </a:lnTo>
                  <a:lnTo>
                    <a:pt x="887" y="1212"/>
                  </a:lnTo>
                  <a:lnTo>
                    <a:pt x="887" y="1212"/>
                  </a:lnTo>
                  <a:lnTo>
                    <a:pt x="887"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3"/>
                  </a:lnTo>
                  <a:lnTo>
                    <a:pt x="886" y="1214"/>
                  </a:lnTo>
                  <a:lnTo>
                    <a:pt x="885" y="1214"/>
                  </a:lnTo>
                  <a:lnTo>
                    <a:pt x="885" y="1214"/>
                  </a:lnTo>
                  <a:lnTo>
                    <a:pt x="884" y="1214"/>
                  </a:lnTo>
                  <a:lnTo>
                    <a:pt x="884" y="1214"/>
                  </a:lnTo>
                  <a:lnTo>
                    <a:pt x="884" y="1214"/>
                  </a:lnTo>
                  <a:lnTo>
                    <a:pt x="884" y="1214"/>
                  </a:lnTo>
                  <a:lnTo>
                    <a:pt x="883" y="1214"/>
                  </a:lnTo>
                  <a:lnTo>
                    <a:pt x="883" y="1214"/>
                  </a:lnTo>
                  <a:lnTo>
                    <a:pt x="883" y="1214"/>
                  </a:lnTo>
                  <a:lnTo>
                    <a:pt x="883" y="1214"/>
                  </a:lnTo>
                  <a:lnTo>
                    <a:pt x="883" y="1214"/>
                  </a:lnTo>
                  <a:lnTo>
                    <a:pt x="883" y="1214"/>
                  </a:lnTo>
                  <a:lnTo>
                    <a:pt x="883" y="1214"/>
                  </a:lnTo>
                  <a:lnTo>
                    <a:pt x="883" y="1214"/>
                  </a:lnTo>
                  <a:lnTo>
                    <a:pt x="883" y="1214"/>
                  </a:lnTo>
                  <a:lnTo>
                    <a:pt x="883"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4"/>
                  </a:lnTo>
                  <a:lnTo>
                    <a:pt x="882" y="1216"/>
                  </a:lnTo>
                  <a:lnTo>
                    <a:pt x="882" y="1216"/>
                  </a:lnTo>
                  <a:lnTo>
                    <a:pt x="882" y="1216"/>
                  </a:lnTo>
                  <a:lnTo>
                    <a:pt x="881" y="1216"/>
                  </a:lnTo>
                  <a:lnTo>
                    <a:pt x="881" y="1216"/>
                  </a:lnTo>
                  <a:lnTo>
                    <a:pt x="881" y="1216"/>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7"/>
                  </a:lnTo>
                  <a:lnTo>
                    <a:pt x="881" y="1218"/>
                  </a:lnTo>
                  <a:lnTo>
                    <a:pt x="881" y="1218"/>
                  </a:lnTo>
                  <a:lnTo>
                    <a:pt x="881" y="1218"/>
                  </a:lnTo>
                  <a:lnTo>
                    <a:pt x="852" y="1218"/>
                  </a:lnTo>
                  <a:lnTo>
                    <a:pt x="852" y="1218"/>
                  </a:lnTo>
                  <a:lnTo>
                    <a:pt x="851" y="1218"/>
                  </a:lnTo>
                  <a:lnTo>
                    <a:pt x="851" y="1218"/>
                  </a:lnTo>
                  <a:lnTo>
                    <a:pt x="851" y="1218"/>
                  </a:lnTo>
                  <a:lnTo>
                    <a:pt x="851" y="1218"/>
                  </a:lnTo>
                  <a:lnTo>
                    <a:pt x="851" y="1218"/>
                  </a:lnTo>
                  <a:lnTo>
                    <a:pt x="851" y="1218"/>
                  </a:lnTo>
                  <a:lnTo>
                    <a:pt x="851" y="1218"/>
                  </a:lnTo>
                  <a:lnTo>
                    <a:pt x="851" y="1219"/>
                  </a:lnTo>
                  <a:lnTo>
                    <a:pt x="851" y="1219"/>
                  </a:lnTo>
                  <a:lnTo>
                    <a:pt x="851" y="1219"/>
                  </a:lnTo>
                  <a:lnTo>
                    <a:pt x="851" y="1219"/>
                  </a:lnTo>
                  <a:lnTo>
                    <a:pt x="851" y="899"/>
                  </a:lnTo>
                  <a:lnTo>
                    <a:pt x="851" y="899"/>
                  </a:lnTo>
                  <a:lnTo>
                    <a:pt x="851" y="1220"/>
                  </a:lnTo>
                  <a:lnTo>
                    <a:pt x="850" y="1220"/>
                  </a:lnTo>
                  <a:lnTo>
                    <a:pt x="850" y="1220"/>
                  </a:lnTo>
                  <a:lnTo>
                    <a:pt x="849" y="1220"/>
                  </a:lnTo>
                  <a:lnTo>
                    <a:pt x="849" y="1220"/>
                  </a:lnTo>
                  <a:lnTo>
                    <a:pt x="848" y="1220"/>
                  </a:lnTo>
                  <a:lnTo>
                    <a:pt x="848" y="1220"/>
                  </a:lnTo>
                  <a:lnTo>
                    <a:pt x="848" y="1220"/>
                  </a:lnTo>
                  <a:lnTo>
                    <a:pt x="848" y="1220"/>
                  </a:lnTo>
                  <a:lnTo>
                    <a:pt x="848" y="1220"/>
                  </a:lnTo>
                  <a:lnTo>
                    <a:pt x="848" y="1220"/>
                  </a:lnTo>
                  <a:lnTo>
                    <a:pt x="848" y="1220"/>
                  </a:lnTo>
                  <a:lnTo>
                    <a:pt x="848"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0"/>
                  </a:lnTo>
                  <a:lnTo>
                    <a:pt x="847" y="1224"/>
                  </a:lnTo>
                  <a:lnTo>
                    <a:pt x="847" y="1224"/>
                  </a:lnTo>
                  <a:lnTo>
                    <a:pt x="847" y="1226"/>
                  </a:lnTo>
                  <a:lnTo>
                    <a:pt x="846" y="1226"/>
                  </a:lnTo>
                  <a:lnTo>
                    <a:pt x="846" y="1226"/>
                  </a:lnTo>
                  <a:lnTo>
                    <a:pt x="845" y="1226"/>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7"/>
                  </a:lnTo>
                  <a:lnTo>
                    <a:pt x="845" y="1229"/>
                  </a:lnTo>
                  <a:lnTo>
                    <a:pt x="845" y="1229"/>
                  </a:lnTo>
                  <a:lnTo>
                    <a:pt x="845" y="1230"/>
                  </a:lnTo>
                  <a:lnTo>
                    <a:pt x="838" y="1230"/>
                  </a:lnTo>
                  <a:lnTo>
                    <a:pt x="838" y="1230"/>
                  </a:lnTo>
                  <a:lnTo>
                    <a:pt x="837" y="1230"/>
                  </a:lnTo>
                  <a:lnTo>
                    <a:pt x="837"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0"/>
                  </a:lnTo>
                  <a:lnTo>
                    <a:pt x="836" y="1233"/>
                  </a:lnTo>
                  <a:lnTo>
                    <a:pt x="836" y="1233"/>
                  </a:lnTo>
                  <a:lnTo>
                    <a:pt x="836" y="1233"/>
                  </a:lnTo>
                  <a:lnTo>
                    <a:pt x="836" y="1233"/>
                  </a:lnTo>
                  <a:lnTo>
                    <a:pt x="836" y="1236"/>
                  </a:lnTo>
                  <a:lnTo>
                    <a:pt x="835" y="1236"/>
                  </a:lnTo>
                  <a:lnTo>
                    <a:pt x="835" y="1236"/>
                  </a:lnTo>
                  <a:lnTo>
                    <a:pt x="835" y="1236"/>
                  </a:lnTo>
                  <a:lnTo>
                    <a:pt x="835" y="1236"/>
                  </a:lnTo>
                  <a:lnTo>
                    <a:pt x="835" y="1236"/>
                  </a:lnTo>
                  <a:lnTo>
                    <a:pt x="835" y="1236"/>
                  </a:lnTo>
                  <a:lnTo>
                    <a:pt x="829" y="1236"/>
                  </a:lnTo>
                  <a:lnTo>
                    <a:pt x="829"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0"/>
                  </a:lnTo>
                  <a:lnTo>
                    <a:pt x="828" y="1241"/>
                  </a:lnTo>
                  <a:lnTo>
                    <a:pt x="828" y="1241"/>
                  </a:lnTo>
                  <a:lnTo>
                    <a:pt x="828" y="1242"/>
                  </a:lnTo>
                  <a:lnTo>
                    <a:pt x="828" y="1242"/>
                  </a:lnTo>
                  <a:lnTo>
                    <a:pt x="828" y="1242"/>
                  </a:lnTo>
                  <a:lnTo>
                    <a:pt x="828" y="1242"/>
                  </a:lnTo>
                  <a:lnTo>
                    <a:pt x="828" y="1242"/>
                  </a:lnTo>
                  <a:lnTo>
                    <a:pt x="828" y="1242"/>
                  </a:lnTo>
                  <a:lnTo>
                    <a:pt x="828" y="1242"/>
                  </a:lnTo>
                  <a:lnTo>
                    <a:pt x="827" y="1242"/>
                  </a:lnTo>
                  <a:lnTo>
                    <a:pt x="827" y="1243"/>
                  </a:lnTo>
                  <a:lnTo>
                    <a:pt x="827" y="1243"/>
                  </a:lnTo>
                  <a:lnTo>
                    <a:pt x="827" y="1243"/>
                  </a:lnTo>
                  <a:lnTo>
                    <a:pt x="827" y="1243"/>
                  </a:lnTo>
                  <a:lnTo>
                    <a:pt x="827" y="1245"/>
                  </a:lnTo>
                  <a:lnTo>
                    <a:pt x="819" y="1245"/>
                  </a:lnTo>
                  <a:lnTo>
                    <a:pt x="819" y="1245"/>
                  </a:lnTo>
                  <a:lnTo>
                    <a:pt x="813" y="1245"/>
                  </a:lnTo>
                  <a:lnTo>
                    <a:pt x="813" y="1245"/>
                  </a:lnTo>
                  <a:lnTo>
                    <a:pt x="811" y="1245"/>
                  </a:lnTo>
                  <a:lnTo>
                    <a:pt x="811" y="1245"/>
                  </a:lnTo>
                  <a:lnTo>
                    <a:pt x="810" y="1245"/>
                  </a:lnTo>
                  <a:lnTo>
                    <a:pt x="810" y="1245"/>
                  </a:lnTo>
                  <a:lnTo>
                    <a:pt x="808" y="1245"/>
                  </a:lnTo>
                  <a:lnTo>
                    <a:pt x="808" y="1245"/>
                  </a:lnTo>
                  <a:lnTo>
                    <a:pt x="806" y="1245"/>
                  </a:lnTo>
                  <a:lnTo>
                    <a:pt x="806" y="1245"/>
                  </a:lnTo>
                  <a:lnTo>
                    <a:pt x="805" y="1245"/>
                  </a:lnTo>
                  <a:lnTo>
                    <a:pt x="805" y="1245"/>
                  </a:lnTo>
                  <a:lnTo>
                    <a:pt x="804" y="1245"/>
                  </a:lnTo>
                  <a:lnTo>
                    <a:pt x="804" y="1245"/>
                  </a:lnTo>
                  <a:lnTo>
                    <a:pt x="803" y="1245"/>
                  </a:lnTo>
                  <a:lnTo>
                    <a:pt x="803" y="1245"/>
                  </a:lnTo>
                  <a:lnTo>
                    <a:pt x="802" y="1245"/>
                  </a:lnTo>
                  <a:lnTo>
                    <a:pt x="802" y="1245"/>
                  </a:lnTo>
                  <a:lnTo>
                    <a:pt x="802" y="1245"/>
                  </a:lnTo>
                  <a:lnTo>
                    <a:pt x="802" y="1245"/>
                  </a:lnTo>
                  <a:lnTo>
                    <a:pt x="802" y="1245"/>
                  </a:lnTo>
                  <a:lnTo>
                    <a:pt x="802" y="1245"/>
                  </a:lnTo>
                  <a:lnTo>
                    <a:pt x="802" y="1245"/>
                  </a:lnTo>
                  <a:lnTo>
                    <a:pt x="802" y="1245"/>
                  </a:lnTo>
                  <a:lnTo>
                    <a:pt x="801" y="1245"/>
                  </a:lnTo>
                  <a:lnTo>
                    <a:pt x="801" y="1245"/>
                  </a:lnTo>
                  <a:lnTo>
                    <a:pt x="801" y="1245"/>
                  </a:lnTo>
                  <a:lnTo>
                    <a:pt x="801" y="1245"/>
                  </a:lnTo>
                  <a:lnTo>
                    <a:pt x="801" y="1245"/>
                  </a:lnTo>
                  <a:lnTo>
                    <a:pt x="801" y="1245"/>
                  </a:lnTo>
                  <a:lnTo>
                    <a:pt x="801" y="1245"/>
                  </a:lnTo>
                  <a:lnTo>
                    <a:pt x="801" y="1245"/>
                  </a:lnTo>
                  <a:lnTo>
                    <a:pt x="801" y="1245"/>
                  </a:lnTo>
                  <a:lnTo>
                    <a:pt x="801" y="1246"/>
                  </a:lnTo>
                  <a:lnTo>
                    <a:pt x="801" y="1246"/>
                  </a:lnTo>
                  <a:lnTo>
                    <a:pt x="801" y="1246"/>
                  </a:lnTo>
                  <a:lnTo>
                    <a:pt x="800" y="1246"/>
                  </a:lnTo>
                  <a:lnTo>
                    <a:pt x="800" y="1246"/>
                  </a:lnTo>
                  <a:lnTo>
                    <a:pt x="800" y="1246"/>
                  </a:lnTo>
                  <a:lnTo>
                    <a:pt x="800" y="1246"/>
                  </a:lnTo>
                  <a:lnTo>
                    <a:pt x="800" y="1246"/>
                  </a:lnTo>
                  <a:lnTo>
                    <a:pt x="800" y="1246"/>
                  </a:lnTo>
                  <a:lnTo>
                    <a:pt x="800" y="1246"/>
                  </a:lnTo>
                  <a:lnTo>
                    <a:pt x="800" y="1247"/>
                  </a:lnTo>
                  <a:lnTo>
                    <a:pt x="800" y="1247"/>
                  </a:lnTo>
                  <a:lnTo>
                    <a:pt x="800" y="1247"/>
                  </a:lnTo>
                  <a:lnTo>
                    <a:pt x="800" y="1247"/>
                  </a:lnTo>
                  <a:lnTo>
                    <a:pt x="800" y="1248"/>
                  </a:lnTo>
                  <a:lnTo>
                    <a:pt x="795" y="1248"/>
                  </a:lnTo>
                  <a:lnTo>
                    <a:pt x="795" y="1248"/>
                  </a:lnTo>
                  <a:lnTo>
                    <a:pt x="794" y="1248"/>
                  </a:lnTo>
                  <a:lnTo>
                    <a:pt x="794" y="1248"/>
                  </a:lnTo>
                  <a:lnTo>
                    <a:pt x="794" y="1248"/>
                  </a:lnTo>
                  <a:lnTo>
                    <a:pt x="794"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3" y="1248"/>
                  </a:lnTo>
                  <a:lnTo>
                    <a:pt x="792" y="1248"/>
                  </a:lnTo>
                  <a:lnTo>
                    <a:pt x="792" y="1250"/>
                  </a:lnTo>
                  <a:lnTo>
                    <a:pt x="792" y="1250"/>
                  </a:lnTo>
                  <a:lnTo>
                    <a:pt x="792" y="1250"/>
                  </a:lnTo>
                  <a:lnTo>
                    <a:pt x="792" y="1250"/>
                  </a:lnTo>
                  <a:lnTo>
                    <a:pt x="792" y="1251"/>
                  </a:lnTo>
                  <a:lnTo>
                    <a:pt x="786" y="1251"/>
                  </a:lnTo>
                  <a:lnTo>
                    <a:pt x="786" y="1252"/>
                  </a:lnTo>
                  <a:lnTo>
                    <a:pt x="782" y="1252"/>
                  </a:lnTo>
                  <a:lnTo>
                    <a:pt x="782" y="1252"/>
                  </a:lnTo>
                  <a:lnTo>
                    <a:pt x="781" y="1252"/>
                  </a:lnTo>
                  <a:lnTo>
                    <a:pt x="781" y="1252"/>
                  </a:lnTo>
                  <a:lnTo>
                    <a:pt x="779" y="1252"/>
                  </a:lnTo>
                  <a:lnTo>
                    <a:pt x="779" y="1252"/>
                  </a:lnTo>
                  <a:lnTo>
                    <a:pt x="778" y="1252"/>
                  </a:lnTo>
                  <a:lnTo>
                    <a:pt x="778" y="1252"/>
                  </a:lnTo>
                  <a:lnTo>
                    <a:pt x="778" y="1252"/>
                  </a:lnTo>
                  <a:lnTo>
                    <a:pt x="778" y="1252"/>
                  </a:lnTo>
                  <a:lnTo>
                    <a:pt x="778" y="1252"/>
                  </a:lnTo>
                  <a:lnTo>
                    <a:pt x="778" y="1252"/>
                  </a:lnTo>
                  <a:lnTo>
                    <a:pt x="778" y="1252"/>
                  </a:lnTo>
                  <a:lnTo>
                    <a:pt x="778" y="1252"/>
                  </a:lnTo>
                  <a:lnTo>
                    <a:pt x="777" y="1252"/>
                  </a:lnTo>
                  <a:lnTo>
                    <a:pt x="777" y="1252"/>
                  </a:lnTo>
                  <a:lnTo>
                    <a:pt x="777" y="1252"/>
                  </a:lnTo>
                  <a:lnTo>
                    <a:pt x="777" y="1252"/>
                  </a:lnTo>
                  <a:lnTo>
                    <a:pt x="777" y="1252"/>
                  </a:lnTo>
                  <a:lnTo>
                    <a:pt x="777" y="1252"/>
                  </a:lnTo>
                  <a:lnTo>
                    <a:pt x="777" y="1252"/>
                  </a:lnTo>
                  <a:lnTo>
                    <a:pt x="777" y="1253"/>
                  </a:lnTo>
                  <a:lnTo>
                    <a:pt x="768" y="1253"/>
                  </a:lnTo>
                  <a:lnTo>
                    <a:pt x="768" y="1253"/>
                  </a:lnTo>
                  <a:lnTo>
                    <a:pt x="768" y="1253"/>
                  </a:lnTo>
                  <a:lnTo>
                    <a:pt x="768" y="1256"/>
                  </a:lnTo>
                  <a:lnTo>
                    <a:pt x="768" y="1256"/>
                  </a:lnTo>
                  <a:lnTo>
                    <a:pt x="768"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7"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7"/>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6" y="1258"/>
                  </a:lnTo>
                  <a:lnTo>
                    <a:pt x="763" y="1258"/>
                  </a:lnTo>
                  <a:lnTo>
                    <a:pt x="763" y="1258"/>
                  </a:lnTo>
                  <a:lnTo>
                    <a:pt x="760" y="1258"/>
                  </a:lnTo>
                  <a:lnTo>
                    <a:pt x="760" y="1258"/>
                  </a:lnTo>
                  <a:lnTo>
                    <a:pt x="759" y="1258"/>
                  </a:lnTo>
                  <a:lnTo>
                    <a:pt x="759" y="1258"/>
                  </a:lnTo>
                  <a:lnTo>
                    <a:pt x="758" y="1258"/>
                  </a:lnTo>
                  <a:lnTo>
                    <a:pt x="758" y="1258"/>
                  </a:lnTo>
                  <a:lnTo>
                    <a:pt x="757" y="1258"/>
                  </a:lnTo>
                  <a:lnTo>
                    <a:pt x="757" y="1258"/>
                  </a:lnTo>
                  <a:lnTo>
                    <a:pt x="756" y="1258"/>
                  </a:lnTo>
                  <a:lnTo>
                    <a:pt x="756" y="1258"/>
                  </a:lnTo>
                  <a:lnTo>
                    <a:pt x="756" y="1258"/>
                  </a:lnTo>
                  <a:lnTo>
                    <a:pt x="756" y="1258"/>
                  </a:lnTo>
                  <a:lnTo>
                    <a:pt x="755" y="1258"/>
                  </a:lnTo>
                  <a:lnTo>
                    <a:pt x="755" y="1258"/>
                  </a:lnTo>
                  <a:lnTo>
                    <a:pt x="754" y="1258"/>
                  </a:lnTo>
                  <a:lnTo>
                    <a:pt x="754" y="1258"/>
                  </a:lnTo>
                  <a:lnTo>
                    <a:pt x="754" y="1258"/>
                  </a:lnTo>
                  <a:lnTo>
                    <a:pt x="754" y="1258"/>
                  </a:lnTo>
                  <a:lnTo>
                    <a:pt x="754" y="1258"/>
                  </a:lnTo>
                  <a:lnTo>
                    <a:pt x="754" y="1258"/>
                  </a:lnTo>
                  <a:lnTo>
                    <a:pt x="753" y="1258"/>
                  </a:lnTo>
                  <a:lnTo>
                    <a:pt x="753" y="1258"/>
                  </a:lnTo>
                  <a:lnTo>
                    <a:pt x="753" y="1258"/>
                  </a:lnTo>
                  <a:lnTo>
                    <a:pt x="753"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8"/>
                  </a:lnTo>
                  <a:lnTo>
                    <a:pt x="752" y="1259"/>
                  </a:lnTo>
                  <a:lnTo>
                    <a:pt x="752" y="1259"/>
                  </a:lnTo>
                  <a:lnTo>
                    <a:pt x="752" y="1259"/>
                  </a:lnTo>
                  <a:lnTo>
                    <a:pt x="752" y="1259"/>
                  </a:lnTo>
                  <a:lnTo>
                    <a:pt x="752" y="1259"/>
                  </a:lnTo>
                  <a:lnTo>
                    <a:pt x="752" y="1259"/>
                  </a:lnTo>
                  <a:lnTo>
                    <a:pt x="752" y="1261"/>
                  </a:lnTo>
                  <a:lnTo>
                    <a:pt x="743" y="1261"/>
                  </a:lnTo>
                  <a:lnTo>
                    <a:pt x="743" y="1261"/>
                  </a:lnTo>
                  <a:lnTo>
                    <a:pt x="737" y="1261"/>
                  </a:lnTo>
                  <a:lnTo>
                    <a:pt x="737" y="1261"/>
                  </a:lnTo>
                  <a:lnTo>
                    <a:pt x="737" y="1261"/>
                  </a:lnTo>
                  <a:lnTo>
                    <a:pt x="737" y="1261"/>
                  </a:lnTo>
                  <a:lnTo>
                    <a:pt x="737" y="1261"/>
                  </a:lnTo>
                  <a:lnTo>
                    <a:pt x="737" y="1262"/>
                  </a:lnTo>
                  <a:lnTo>
                    <a:pt x="737" y="1262"/>
                  </a:lnTo>
                  <a:lnTo>
                    <a:pt x="737" y="1262"/>
                  </a:lnTo>
                  <a:lnTo>
                    <a:pt x="736" y="1262"/>
                  </a:lnTo>
                  <a:lnTo>
                    <a:pt x="736" y="1262"/>
                  </a:lnTo>
                  <a:lnTo>
                    <a:pt x="736" y="1262"/>
                  </a:lnTo>
                  <a:lnTo>
                    <a:pt x="736" y="1264"/>
                  </a:lnTo>
                  <a:lnTo>
                    <a:pt x="736" y="1264"/>
                  </a:lnTo>
                  <a:lnTo>
                    <a:pt x="736" y="1264"/>
                  </a:lnTo>
                  <a:lnTo>
                    <a:pt x="736" y="1264"/>
                  </a:lnTo>
                  <a:lnTo>
                    <a:pt x="736" y="1265"/>
                  </a:lnTo>
                  <a:lnTo>
                    <a:pt x="736" y="1265"/>
                  </a:lnTo>
                  <a:lnTo>
                    <a:pt x="736" y="1265"/>
                  </a:lnTo>
                  <a:lnTo>
                    <a:pt x="736" y="1265"/>
                  </a:lnTo>
                  <a:lnTo>
                    <a:pt x="736" y="1265"/>
                  </a:lnTo>
                  <a:lnTo>
                    <a:pt x="732" y="1265"/>
                  </a:lnTo>
                  <a:lnTo>
                    <a:pt x="732" y="1265"/>
                  </a:lnTo>
                  <a:lnTo>
                    <a:pt x="728" y="1265"/>
                  </a:lnTo>
                  <a:lnTo>
                    <a:pt x="728" y="1266"/>
                  </a:lnTo>
                  <a:lnTo>
                    <a:pt x="726" y="1266"/>
                  </a:lnTo>
                  <a:lnTo>
                    <a:pt x="726" y="1266"/>
                  </a:lnTo>
                  <a:lnTo>
                    <a:pt x="726" y="1266"/>
                  </a:lnTo>
                  <a:lnTo>
                    <a:pt x="726" y="1266"/>
                  </a:lnTo>
                  <a:lnTo>
                    <a:pt x="726" y="1266"/>
                  </a:lnTo>
                  <a:lnTo>
                    <a:pt x="726" y="1269"/>
                  </a:lnTo>
                  <a:lnTo>
                    <a:pt x="680" y="1269"/>
                  </a:lnTo>
                  <a:lnTo>
                    <a:pt x="680" y="1269"/>
                  </a:lnTo>
                  <a:lnTo>
                    <a:pt x="680" y="1269"/>
                  </a:lnTo>
                  <a:lnTo>
                    <a:pt x="680" y="1269"/>
                  </a:lnTo>
                  <a:lnTo>
                    <a:pt x="680" y="1269"/>
                  </a:lnTo>
                  <a:lnTo>
                    <a:pt x="680" y="1270"/>
                  </a:lnTo>
                  <a:lnTo>
                    <a:pt x="680" y="1270"/>
                  </a:lnTo>
                  <a:lnTo>
                    <a:pt x="680" y="1270"/>
                  </a:lnTo>
                  <a:lnTo>
                    <a:pt x="680" y="1270"/>
                  </a:lnTo>
                  <a:lnTo>
                    <a:pt x="680" y="1270"/>
                  </a:lnTo>
                  <a:lnTo>
                    <a:pt x="680" y="1270"/>
                  </a:lnTo>
                  <a:lnTo>
                    <a:pt x="680" y="1270"/>
                  </a:lnTo>
                  <a:lnTo>
                    <a:pt x="680" y="1270"/>
                  </a:lnTo>
                  <a:lnTo>
                    <a:pt x="680" y="1271"/>
                  </a:lnTo>
                  <a:lnTo>
                    <a:pt x="680" y="1271"/>
                  </a:lnTo>
                  <a:lnTo>
                    <a:pt x="680" y="1271"/>
                  </a:lnTo>
                  <a:lnTo>
                    <a:pt x="680" y="1271"/>
                  </a:lnTo>
                  <a:lnTo>
                    <a:pt x="680" y="1271"/>
                  </a:lnTo>
                  <a:lnTo>
                    <a:pt x="679" y="1271"/>
                  </a:lnTo>
                  <a:lnTo>
                    <a:pt x="679" y="1273"/>
                  </a:lnTo>
                  <a:lnTo>
                    <a:pt x="677" y="1273"/>
                  </a:lnTo>
                  <a:lnTo>
                    <a:pt x="677" y="1273"/>
                  </a:lnTo>
                  <a:lnTo>
                    <a:pt x="677" y="1273"/>
                  </a:lnTo>
                  <a:lnTo>
                    <a:pt x="677" y="1274"/>
                  </a:lnTo>
                  <a:lnTo>
                    <a:pt x="677" y="1274"/>
                  </a:lnTo>
                  <a:lnTo>
                    <a:pt x="677" y="1275"/>
                  </a:lnTo>
                  <a:lnTo>
                    <a:pt x="677" y="1275"/>
                  </a:lnTo>
                  <a:lnTo>
                    <a:pt x="677" y="1275"/>
                  </a:lnTo>
                  <a:lnTo>
                    <a:pt x="677" y="1275"/>
                  </a:lnTo>
                  <a:lnTo>
                    <a:pt x="677" y="1275"/>
                  </a:lnTo>
                  <a:lnTo>
                    <a:pt x="677" y="1275"/>
                  </a:lnTo>
                  <a:lnTo>
                    <a:pt x="677" y="1275"/>
                  </a:lnTo>
                  <a:lnTo>
                    <a:pt x="677" y="1275"/>
                  </a:lnTo>
                  <a:lnTo>
                    <a:pt x="677" y="1275"/>
                  </a:lnTo>
                  <a:lnTo>
                    <a:pt x="677" y="1275"/>
                  </a:lnTo>
                  <a:lnTo>
                    <a:pt x="677" y="1276"/>
                  </a:lnTo>
                  <a:lnTo>
                    <a:pt x="677" y="1276"/>
                  </a:lnTo>
                  <a:lnTo>
                    <a:pt x="677" y="1276"/>
                  </a:lnTo>
                  <a:lnTo>
                    <a:pt x="677" y="1276"/>
                  </a:lnTo>
                  <a:lnTo>
                    <a:pt x="677" y="1276"/>
                  </a:lnTo>
                  <a:lnTo>
                    <a:pt x="677" y="1276"/>
                  </a:lnTo>
                  <a:lnTo>
                    <a:pt x="677" y="1276"/>
                  </a:lnTo>
                  <a:lnTo>
                    <a:pt x="675" y="1276"/>
                  </a:lnTo>
                  <a:lnTo>
                    <a:pt x="675" y="1276"/>
                  </a:lnTo>
                  <a:lnTo>
                    <a:pt x="674" y="1276"/>
                  </a:lnTo>
                  <a:lnTo>
                    <a:pt x="674" y="1276"/>
                  </a:lnTo>
                  <a:lnTo>
                    <a:pt x="674" y="1276"/>
                  </a:lnTo>
                  <a:lnTo>
                    <a:pt x="674" y="1276"/>
                  </a:lnTo>
                  <a:lnTo>
                    <a:pt x="673" y="1276"/>
                  </a:lnTo>
                  <a:lnTo>
                    <a:pt x="673" y="1276"/>
                  </a:lnTo>
                  <a:lnTo>
                    <a:pt x="673" y="1276"/>
                  </a:lnTo>
                  <a:lnTo>
                    <a:pt x="673" y="1276"/>
                  </a:lnTo>
                  <a:lnTo>
                    <a:pt x="673" y="1276"/>
                  </a:lnTo>
                  <a:lnTo>
                    <a:pt x="673" y="1276"/>
                  </a:lnTo>
                  <a:lnTo>
                    <a:pt x="673" y="1276"/>
                  </a:lnTo>
                  <a:lnTo>
                    <a:pt x="673" y="1277"/>
                  </a:lnTo>
                  <a:lnTo>
                    <a:pt x="663" y="1277"/>
                  </a:lnTo>
                  <a:lnTo>
                    <a:pt x="663" y="1277"/>
                  </a:lnTo>
                  <a:lnTo>
                    <a:pt x="663" y="1277"/>
                  </a:lnTo>
                  <a:lnTo>
                    <a:pt x="663" y="1278"/>
                  </a:lnTo>
                  <a:lnTo>
                    <a:pt x="653" y="1278"/>
                  </a:lnTo>
                  <a:lnTo>
                    <a:pt x="653" y="1278"/>
                  </a:lnTo>
                  <a:lnTo>
                    <a:pt x="651" y="1278"/>
                  </a:lnTo>
                  <a:lnTo>
                    <a:pt x="651" y="1278"/>
                  </a:lnTo>
                  <a:lnTo>
                    <a:pt x="650" y="1278"/>
                  </a:lnTo>
                  <a:lnTo>
                    <a:pt x="650" y="1278"/>
                  </a:lnTo>
                  <a:lnTo>
                    <a:pt x="649" y="1278"/>
                  </a:lnTo>
                  <a:lnTo>
                    <a:pt x="649" y="1278"/>
                  </a:lnTo>
                  <a:lnTo>
                    <a:pt x="649" y="1278"/>
                  </a:lnTo>
                  <a:lnTo>
                    <a:pt x="649" y="1278"/>
                  </a:lnTo>
                  <a:lnTo>
                    <a:pt x="649" y="1278"/>
                  </a:lnTo>
                  <a:lnTo>
                    <a:pt x="649" y="1278"/>
                  </a:lnTo>
                  <a:lnTo>
                    <a:pt x="649" y="1278"/>
                  </a:lnTo>
                  <a:lnTo>
                    <a:pt x="649" y="1278"/>
                  </a:lnTo>
                  <a:lnTo>
                    <a:pt x="649" y="1278"/>
                  </a:lnTo>
                  <a:lnTo>
                    <a:pt x="649" y="1280"/>
                  </a:lnTo>
                  <a:lnTo>
                    <a:pt x="649" y="1280"/>
                  </a:lnTo>
                  <a:lnTo>
                    <a:pt x="649" y="1280"/>
                  </a:lnTo>
                  <a:lnTo>
                    <a:pt x="649" y="1280"/>
                  </a:lnTo>
                  <a:lnTo>
                    <a:pt x="649" y="1281"/>
                  </a:lnTo>
                  <a:lnTo>
                    <a:pt x="629" y="1281"/>
                  </a:lnTo>
                  <a:lnTo>
                    <a:pt x="629" y="1281"/>
                  </a:lnTo>
                  <a:lnTo>
                    <a:pt x="616" y="1281"/>
                  </a:lnTo>
                  <a:lnTo>
                    <a:pt x="616" y="1281"/>
                  </a:lnTo>
                  <a:lnTo>
                    <a:pt x="612" y="1281"/>
                  </a:lnTo>
                  <a:lnTo>
                    <a:pt x="612" y="1281"/>
                  </a:lnTo>
                  <a:lnTo>
                    <a:pt x="610" y="1281"/>
                  </a:lnTo>
                  <a:lnTo>
                    <a:pt x="610" y="1281"/>
                  </a:lnTo>
                  <a:lnTo>
                    <a:pt x="608" y="1281"/>
                  </a:lnTo>
                  <a:lnTo>
                    <a:pt x="608" y="1281"/>
                  </a:lnTo>
                  <a:lnTo>
                    <a:pt x="607" y="1281"/>
                  </a:lnTo>
                  <a:lnTo>
                    <a:pt x="607" y="1281"/>
                  </a:lnTo>
                  <a:lnTo>
                    <a:pt x="607" y="1281"/>
                  </a:lnTo>
                  <a:lnTo>
                    <a:pt x="607" y="1281"/>
                  </a:lnTo>
                  <a:lnTo>
                    <a:pt x="607" y="1281"/>
                  </a:lnTo>
                  <a:lnTo>
                    <a:pt x="607" y="1281"/>
                  </a:lnTo>
                  <a:lnTo>
                    <a:pt x="607" y="1281"/>
                  </a:lnTo>
                  <a:lnTo>
                    <a:pt x="607" y="1281"/>
                  </a:lnTo>
                  <a:lnTo>
                    <a:pt x="606" y="1281"/>
                  </a:lnTo>
                  <a:lnTo>
                    <a:pt x="606" y="1281"/>
                  </a:lnTo>
                  <a:lnTo>
                    <a:pt x="606" y="1281"/>
                  </a:lnTo>
                  <a:lnTo>
                    <a:pt x="606" y="1281"/>
                  </a:lnTo>
                  <a:lnTo>
                    <a:pt x="606" y="1281"/>
                  </a:lnTo>
                  <a:lnTo>
                    <a:pt x="606" y="1281"/>
                  </a:lnTo>
                  <a:lnTo>
                    <a:pt x="606" y="1281"/>
                  </a:lnTo>
                  <a:lnTo>
                    <a:pt x="606" y="1281"/>
                  </a:lnTo>
                  <a:lnTo>
                    <a:pt x="606" y="1281"/>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2"/>
                  </a:lnTo>
                  <a:lnTo>
                    <a:pt x="606" y="1283"/>
                  </a:lnTo>
                  <a:lnTo>
                    <a:pt x="605" y="1283"/>
                  </a:lnTo>
                  <a:lnTo>
                    <a:pt x="605" y="1284"/>
                  </a:lnTo>
                  <a:lnTo>
                    <a:pt x="605" y="1284"/>
                  </a:lnTo>
                  <a:lnTo>
                    <a:pt x="605" y="1284"/>
                  </a:lnTo>
                  <a:lnTo>
                    <a:pt x="605" y="1284"/>
                  </a:lnTo>
                  <a:lnTo>
                    <a:pt x="605" y="1285"/>
                  </a:lnTo>
                  <a:lnTo>
                    <a:pt x="602" y="1285"/>
                  </a:lnTo>
                  <a:lnTo>
                    <a:pt x="602" y="1285"/>
                  </a:lnTo>
                  <a:lnTo>
                    <a:pt x="600" y="1285"/>
                  </a:lnTo>
                  <a:lnTo>
                    <a:pt x="600"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6"/>
                  </a:lnTo>
                  <a:lnTo>
                    <a:pt x="599" y="1287"/>
                  </a:lnTo>
                  <a:lnTo>
                    <a:pt x="598" y="1287"/>
                  </a:lnTo>
                  <a:lnTo>
                    <a:pt x="598" y="1287"/>
                  </a:lnTo>
                  <a:lnTo>
                    <a:pt x="597" y="1287"/>
                  </a:lnTo>
                  <a:lnTo>
                    <a:pt x="597" y="1288"/>
                  </a:lnTo>
                  <a:lnTo>
                    <a:pt x="596" y="1288"/>
                  </a:lnTo>
                  <a:lnTo>
                    <a:pt x="596" y="1288"/>
                  </a:lnTo>
                  <a:lnTo>
                    <a:pt x="595" y="1288"/>
                  </a:lnTo>
                  <a:lnTo>
                    <a:pt x="595" y="1289"/>
                  </a:lnTo>
                  <a:lnTo>
                    <a:pt x="595" y="1289"/>
                  </a:lnTo>
                  <a:lnTo>
                    <a:pt x="595" y="1289"/>
                  </a:lnTo>
                  <a:lnTo>
                    <a:pt x="594" y="1289"/>
                  </a:lnTo>
                  <a:lnTo>
                    <a:pt x="594" y="1290"/>
                  </a:lnTo>
                  <a:lnTo>
                    <a:pt x="592" y="1290"/>
                  </a:lnTo>
                  <a:lnTo>
                    <a:pt x="592" y="1290"/>
                  </a:lnTo>
                  <a:lnTo>
                    <a:pt x="591" y="1290"/>
                  </a:lnTo>
                  <a:lnTo>
                    <a:pt x="591" y="1290"/>
                  </a:lnTo>
                  <a:lnTo>
                    <a:pt x="590" y="1290"/>
                  </a:lnTo>
                  <a:lnTo>
                    <a:pt x="590" y="1290"/>
                  </a:lnTo>
                  <a:lnTo>
                    <a:pt x="589" y="1290"/>
                  </a:lnTo>
                  <a:lnTo>
                    <a:pt x="589" y="1290"/>
                  </a:lnTo>
                  <a:lnTo>
                    <a:pt x="588" y="1290"/>
                  </a:lnTo>
                  <a:lnTo>
                    <a:pt x="588" y="1290"/>
                  </a:lnTo>
                  <a:lnTo>
                    <a:pt x="588" y="1290"/>
                  </a:lnTo>
                  <a:lnTo>
                    <a:pt x="588" y="1290"/>
                  </a:lnTo>
                  <a:lnTo>
                    <a:pt x="587" y="1290"/>
                  </a:lnTo>
                  <a:lnTo>
                    <a:pt x="587" y="1290"/>
                  </a:lnTo>
                  <a:lnTo>
                    <a:pt x="587" y="1290"/>
                  </a:lnTo>
                  <a:lnTo>
                    <a:pt x="587" y="1290"/>
                  </a:lnTo>
                  <a:lnTo>
                    <a:pt x="587" y="1290"/>
                  </a:lnTo>
                  <a:lnTo>
                    <a:pt x="587"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0"/>
                  </a:lnTo>
                  <a:lnTo>
                    <a:pt x="586" y="1291"/>
                  </a:lnTo>
                  <a:lnTo>
                    <a:pt x="582" y="1291"/>
                  </a:lnTo>
                  <a:lnTo>
                    <a:pt x="582" y="1291"/>
                  </a:lnTo>
                  <a:lnTo>
                    <a:pt x="582" y="1291"/>
                  </a:lnTo>
                  <a:lnTo>
                    <a:pt x="582" y="1292"/>
                  </a:lnTo>
                  <a:lnTo>
                    <a:pt x="582" y="1292"/>
                  </a:lnTo>
                  <a:lnTo>
                    <a:pt x="582" y="1292"/>
                  </a:lnTo>
                  <a:lnTo>
                    <a:pt x="582" y="1292"/>
                  </a:lnTo>
                  <a:lnTo>
                    <a:pt x="582" y="1292"/>
                  </a:lnTo>
                  <a:lnTo>
                    <a:pt x="581" y="1292"/>
                  </a:lnTo>
                  <a:lnTo>
                    <a:pt x="581" y="1292"/>
                  </a:lnTo>
                  <a:lnTo>
                    <a:pt x="580" y="1292"/>
                  </a:lnTo>
                  <a:lnTo>
                    <a:pt x="580" y="1292"/>
                  </a:lnTo>
                  <a:lnTo>
                    <a:pt x="579" y="1292"/>
                  </a:lnTo>
                  <a:lnTo>
                    <a:pt x="579" y="1292"/>
                  </a:lnTo>
                  <a:lnTo>
                    <a:pt x="576" y="1292"/>
                  </a:lnTo>
                  <a:lnTo>
                    <a:pt x="576" y="1292"/>
                  </a:lnTo>
                  <a:lnTo>
                    <a:pt x="574" y="1292"/>
                  </a:lnTo>
                  <a:lnTo>
                    <a:pt x="574"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2"/>
                  </a:lnTo>
                  <a:lnTo>
                    <a:pt x="573" y="1293"/>
                  </a:lnTo>
                  <a:lnTo>
                    <a:pt x="554" y="1293"/>
                  </a:lnTo>
                  <a:lnTo>
                    <a:pt x="554" y="1293"/>
                  </a:lnTo>
                  <a:lnTo>
                    <a:pt x="554" y="1293"/>
                  </a:lnTo>
                  <a:lnTo>
                    <a:pt x="554" y="1294"/>
                  </a:lnTo>
                  <a:lnTo>
                    <a:pt x="551" y="1294"/>
                  </a:lnTo>
                  <a:lnTo>
                    <a:pt x="551" y="1294"/>
                  </a:lnTo>
                  <a:lnTo>
                    <a:pt x="550" y="1294"/>
                  </a:lnTo>
                  <a:lnTo>
                    <a:pt x="550"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9"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4"/>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5"/>
                  </a:lnTo>
                  <a:lnTo>
                    <a:pt x="548" y="1297"/>
                  </a:lnTo>
                  <a:lnTo>
                    <a:pt x="548" y="1297"/>
                  </a:lnTo>
                  <a:lnTo>
                    <a:pt x="548" y="1297"/>
                  </a:lnTo>
                  <a:lnTo>
                    <a:pt x="548" y="1297"/>
                  </a:lnTo>
                  <a:lnTo>
                    <a:pt x="548" y="1298"/>
                  </a:lnTo>
                  <a:lnTo>
                    <a:pt x="538" y="1298"/>
                  </a:lnTo>
                  <a:lnTo>
                    <a:pt x="538" y="1298"/>
                  </a:lnTo>
                  <a:lnTo>
                    <a:pt x="534" y="1298"/>
                  </a:lnTo>
                  <a:lnTo>
                    <a:pt x="534" y="1298"/>
                  </a:lnTo>
                  <a:lnTo>
                    <a:pt x="533" y="1298"/>
                  </a:lnTo>
                  <a:lnTo>
                    <a:pt x="533" y="1298"/>
                  </a:lnTo>
                  <a:lnTo>
                    <a:pt x="532" y="1298"/>
                  </a:lnTo>
                  <a:lnTo>
                    <a:pt x="532" y="1298"/>
                  </a:lnTo>
                  <a:lnTo>
                    <a:pt x="532" y="1298"/>
                  </a:lnTo>
                  <a:lnTo>
                    <a:pt x="532" y="1298"/>
                  </a:lnTo>
                  <a:lnTo>
                    <a:pt x="531" y="1298"/>
                  </a:lnTo>
                  <a:lnTo>
                    <a:pt x="531" y="1298"/>
                  </a:lnTo>
                  <a:lnTo>
                    <a:pt x="531" y="1298"/>
                  </a:lnTo>
                  <a:lnTo>
                    <a:pt x="531" y="1298"/>
                  </a:lnTo>
                  <a:lnTo>
                    <a:pt x="530" y="1298"/>
                  </a:lnTo>
                  <a:lnTo>
                    <a:pt x="530" y="1298"/>
                  </a:lnTo>
                  <a:lnTo>
                    <a:pt x="530" y="1298"/>
                  </a:lnTo>
                  <a:lnTo>
                    <a:pt x="530" y="1298"/>
                  </a:lnTo>
                  <a:lnTo>
                    <a:pt x="530" y="1298"/>
                  </a:lnTo>
                  <a:lnTo>
                    <a:pt x="530" y="1298"/>
                  </a:lnTo>
                  <a:lnTo>
                    <a:pt x="530" y="1298"/>
                  </a:lnTo>
                  <a:lnTo>
                    <a:pt x="530" y="1298"/>
                  </a:lnTo>
                  <a:lnTo>
                    <a:pt x="530" y="1298"/>
                  </a:lnTo>
                  <a:lnTo>
                    <a:pt x="530" y="1299"/>
                  </a:lnTo>
                  <a:lnTo>
                    <a:pt x="529" y="1299"/>
                  </a:lnTo>
                  <a:lnTo>
                    <a:pt x="529" y="1299"/>
                  </a:lnTo>
                  <a:lnTo>
                    <a:pt x="529" y="1299"/>
                  </a:lnTo>
                  <a:lnTo>
                    <a:pt x="529" y="1300"/>
                  </a:lnTo>
                  <a:lnTo>
                    <a:pt x="528" y="1300"/>
                  </a:lnTo>
                  <a:lnTo>
                    <a:pt x="528"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0"/>
                  </a:lnTo>
                  <a:lnTo>
                    <a:pt x="527" y="1302"/>
                  </a:lnTo>
                  <a:lnTo>
                    <a:pt x="526" y="1302"/>
                  </a:lnTo>
                  <a:lnTo>
                    <a:pt x="526" y="1302"/>
                  </a:lnTo>
                  <a:lnTo>
                    <a:pt x="526" y="1302"/>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3"/>
                  </a:lnTo>
                  <a:lnTo>
                    <a:pt x="526"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4"/>
                  </a:lnTo>
                  <a:lnTo>
                    <a:pt x="525" y="1306"/>
                  </a:lnTo>
                  <a:lnTo>
                    <a:pt x="525" y="1306"/>
                  </a:lnTo>
                  <a:lnTo>
                    <a:pt x="525" y="1306"/>
                  </a:lnTo>
                  <a:lnTo>
                    <a:pt x="525" y="1306"/>
                  </a:lnTo>
                  <a:lnTo>
                    <a:pt x="525" y="1306"/>
                  </a:lnTo>
                  <a:lnTo>
                    <a:pt x="522" y="1306"/>
                  </a:lnTo>
                  <a:lnTo>
                    <a:pt x="522" y="1306"/>
                  </a:lnTo>
                  <a:lnTo>
                    <a:pt x="521" y="1306"/>
                  </a:lnTo>
                  <a:lnTo>
                    <a:pt x="521" y="1306"/>
                  </a:lnTo>
                  <a:lnTo>
                    <a:pt x="520" y="1306"/>
                  </a:lnTo>
                  <a:lnTo>
                    <a:pt x="520" y="1306"/>
                  </a:lnTo>
                  <a:lnTo>
                    <a:pt x="520" y="1306"/>
                  </a:lnTo>
                  <a:lnTo>
                    <a:pt x="520" y="1306"/>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19" y="1306"/>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7"/>
                  </a:lnTo>
                  <a:lnTo>
                    <a:pt x="519" y="1308"/>
                  </a:lnTo>
                  <a:lnTo>
                    <a:pt x="519" y="1308"/>
                  </a:lnTo>
                  <a:lnTo>
                    <a:pt x="519" y="1308"/>
                  </a:lnTo>
                  <a:lnTo>
                    <a:pt x="514" y="1308"/>
                  </a:lnTo>
                  <a:lnTo>
                    <a:pt x="514" y="1308"/>
                  </a:lnTo>
                  <a:lnTo>
                    <a:pt x="512" y="1308"/>
                  </a:lnTo>
                  <a:lnTo>
                    <a:pt x="512" y="1308"/>
                  </a:lnTo>
                  <a:lnTo>
                    <a:pt x="511" y="1308"/>
                  </a:lnTo>
                  <a:lnTo>
                    <a:pt x="511" y="1308"/>
                  </a:lnTo>
                  <a:lnTo>
                    <a:pt x="511" y="1308"/>
                  </a:lnTo>
                  <a:lnTo>
                    <a:pt x="511" y="1308"/>
                  </a:lnTo>
                  <a:lnTo>
                    <a:pt x="511" y="1308"/>
                  </a:lnTo>
                  <a:lnTo>
                    <a:pt x="511" y="1308"/>
                  </a:lnTo>
                  <a:lnTo>
                    <a:pt x="511" y="1308"/>
                  </a:lnTo>
                  <a:lnTo>
                    <a:pt x="511" y="1309"/>
                  </a:lnTo>
                  <a:lnTo>
                    <a:pt x="511" y="1309"/>
                  </a:lnTo>
                  <a:lnTo>
                    <a:pt x="511" y="1309"/>
                  </a:lnTo>
                  <a:lnTo>
                    <a:pt x="511" y="1309"/>
                  </a:lnTo>
                  <a:lnTo>
                    <a:pt x="511" y="1312"/>
                  </a:lnTo>
                  <a:lnTo>
                    <a:pt x="510" y="1312"/>
                  </a:lnTo>
                  <a:lnTo>
                    <a:pt x="510" y="1314"/>
                  </a:lnTo>
                  <a:lnTo>
                    <a:pt x="510" y="1314"/>
                  </a:lnTo>
                  <a:lnTo>
                    <a:pt x="510" y="1314"/>
                  </a:lnTo>
                  <a:lnTo>
                    <a:pt x="510" y="1314"/>
                  </a:lnTo>
                  <a:lnTo>
                    <a:pt x="510" y="1314"/>
                  </a:lnTo>
                  <a:lnTo>
                    <a:pt x="477" y="1314"/>
                  </a:lnTo>
                  <a:lnTo>
                    <a:pt x="477" y="1314"/>
                  </a:lnTo>
                  <a:lnTo>
                    <a:pt x="477" y="1314"/>
                  </a:lnTo>
                  <a:lnTo>
                    <a:pt x="477" y="1315"/>
                  </a:lnTo>
                  <a:lnTo>
                    <a:pt x="477" y="1315"/>
                  </a:lnTo>
                  <a:lnTo>
                    <a:pt x="477" y="1315"/>
                  </a:lnTo>
                  <a:lnTo>
                    <a:pt x="475" y="1315"/>
                  </a:lnTo>
                  <a:lnTo>
                    <a:pt x="475" y="1316"/>
                  </a:lnTo>
                  <a:lnTo>
                    <a:pt x="474" y="1316"/>
                  </a:lnTo>
                  <a:lnTo>
                    <a:pt x="474" y="1317"/>
                  </a:lnTo>
                  <a:lnTo>
                    <a:pt x="472" y="1317"/>
                  </a:lnTo>
                  <a:lnTo>
                    <a:pt x="472" y="1317"/>
                  </a:lnTo>
                  <a:lnTo>
                    <a:pt x="472" y="1317"/>
                  </a:lnTo>
                  <a:lnTo>
                    <a:pt x="472" y="1317"/>
                  </a:lnTo>
                  <a:lnTo>
                    <a:pt x="471" y="1317"/>
                  </a:lnTo>
                  <a:lnTo>
                    <a:pt x="471" y="1317"/>
                  </a:lnTo>
                  <a:lnTo>
                    <a:pt x="471" y="1317"/>
                  </a:lnTo>
                  <a:lnTo>
                    <a:pt x="471" y="1317"/>
                  </a:lnTo>
                  <a:lnTo>
                    <a:pt x="471" y="1317"/>
                  </a:lnTo>
                  <a:lnTo>
                    <a:pt x="471" y="1317"/>
                  </a:lnTo>
                  <a:lnTo>
                    <a:pt x="471" y="1317"/>
                  </a:lnTo>
                  <a:lnTo>
                    <a:pt x="471" y="1317"/>
                  </a:lnTo>
                  <a:lnTo>
                    <a:pt x="470" y="1317"/>
                  </a:lnTo>
                  <a:lnTo>
                    <a:pt x="470" y="1317"/>
                  </a:lnTo>
                  <a:lnTo>
                    <a:pt x="470" y="1317"/>
                  </a:lnTo>
                  <a:lnTo>
                    <a:pt x="470" y="1317"/>
                  </a:lnTo>
                  <a:lnTo>
                    <a:pt x="470" y="1317"/>
                  </a:lnTo>
                  <a:lnTo>
                    <a:pt x="470" y="1318"/>
                  </a:lnTo>
                  <a:lnTo>
                    <a:pt x="464" y="1318"/>
                  </a:lnTo>
                  <a:lnTo>
                    <a:pt x="464" y="1318"/>
                  </a:lnTo>
                  <a:lnTo>
                    <a:pt x="463" y="1318"/>
                  </a:lnTo>
                  <a:lnTo>
                    <a:pt x="463" y="1318"/>
                  </a:lnTo>
                  <a:lnTo>
                    <a:pt x="462" y="1318"/>
                  </a:lnTo>
                  <a:lnTo>
                    <a:pt x="462" y="1318"/>
                  </a:lnTo>
                  <a:lnTo>
                    <a:pt x="461" y="1318"/>
                  </a:lnTo>
                  <a:lnTo>
                    <a:pt x="461" y="1318"/>
                  </a:lnTo>
                  <a:lnTo>
                    <a:pt x="460" y="1318"/>
                  </a:lnTo>
                  <a:lnTo>
                    <a:pt x="460" y="1318"/>
                  </a:lnTo>
                  <a:lnTo>
                    <a:pt x="460" y="1318"/>
                  </a:lnTo>
                  <a:lnTo>
                    <a:pt x="460" y="1318"/>
                  </a:lnTo>
                  <a:lnTo>
                    <a:pt x="459" y="1318"/>
                  </a:lnTo>
                  <a:lnTo>
                    <a:pt x="459"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18"/>
                  </a:lnTo>
                  <a:lnTo>
                    <a:pt x="458" y="1322"/>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6" y="1322"/>
                  </a:lnTo>
                  <a:lnTo>
                    <a:pt x="456"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4"/>
                  </a:lnTo>
                  <a:lnTo>
                    <a:pt x="453" y="1325"/>
                  </a:lnTo>
                  <a:lnTo>
                    <a:pt x="451" y="1325"/>
                  </a:lnTo>
                  <a:lnTo>
                    <a:pt x="451" y="1325"/>
                  </a:lnTo>
                  <a:lnTo>
                    <a:pt x="450" y="1325"/>
                  </a:lnTo>
                  <a:lnTo>
                    <a:pt x="450" y="1325"/>
                  </a:lnTo>
                  <a:lnTo>
                    <a:pt x="449" y="1325"/>
                  </a:lnTo>
                  <a:lnTo>
                    <a:pt x="449"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8" y="1325"/>
                  </a:lnTo>
                  <a:lnTo>
                    <a:pt x="447" y="1325"/>
                  </a:lnTo>
                  <a:lnTo>
                    <a:pt x="447" y="1325"/>
                  </a:lnTo>
                  <a:lnTo>
                    <a:pt x="447" y="1325"/>
                  </a:lnTo>
                  <a:lnTo>
                    <a:pt x="447" y="1327"/>
                  </a:lnTo>
                  <a:lnTo>
                    <a:pt x="439" y="1327"/>
                  </a:lnTo>
                  <a:lnTo>
                    <a:pt x="439" y="1327"/>
                  </a:lnTo>
                  <a:lnTo>
                    <a:pt x="436" y="1327"/>
                  </a:lnTo>
                  <a:lnTo>
                    <a:pt x="436" y="1327"/>
                  </a:lnTo>
                  <a:lnTo>
                    <a:pt x="433" y="1327"/>
                  </a:lnTo>
                  <a:lnTo>
                    <a:pt x="433" y="1327"/>
                  </a:lnTo>
                  <a:lnTo>
                    <a:pt x="431" y="1327"/>
                  </a:lnTo>
                  <a:lnTo>
                    <a:pt x="431"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7"/>
                  </a:lnTo>
                  <a:lnTo>
                    <a:pt x="430" y="1329"/>
                  </a:lnTo>
                  <a:lnTo>
                    <a:pt x="430" y="1329"/>
                  </a:lnTo>
                  <a:lnTo>
                    <a:pt x="430" y="1330"/>
                  </a:lnTo>
                  <a:lnTo>
                    <a:pt x="430" y="1330"/>
                  </a:lnTo>
                  <a:lnTo>
                    <a:pt x="430" y="1330"/>
                  </a:lnTo>
                  <a:lnTo>
                    <a:pt x="430" y="1330"/>
                  </a:lnTo>
                  <a:lnTo>
                    <a:pt x="430" y="1331"/>
                  </a:lnTo>
                  <a:lnTo>
                    <a:pt x="430" y="1331"/>
                  </a:lnTo>
                  <a:lnTo>
                    <a:pt x="430" y="1331"/>
                  </a:lnTo>
                  <a:lnTo>
                    <a:pt x="424" y="1331"/>
                  </a:lnTo>
                  <a:lnTo>
                    <a:pt x="424" y="1331"/>
                  </a:lnTo>
                  <a:lnTo>
                    <a:pt x="418" y="1331"/>
                  </a:lnTo>
                  <a:lnTo>
                    <a:pt x="418" y="1331"/>
                  </a:lnTo>
                  <a:lnTo>
                    <a:pt x="415" y="1331"/>
                  </a:lnTo>
                  <a:lnTo>
                    <a:pt x="415" y="1331"/>
                  </a:lnTo>
                  <a:lnTo>
                    <a:pt x="413" y="1331"/>
                  </a:lnTo>
                  <a:lnTo>
                    <a:pt x="413" y="1331"/>
                  </a:lnTo>
                  <a:lnTo>
                    <a:pt x="412" y="1331"/>
                  </a:lnTo>
                  <a:lnTo>
                    <a:pt x="412" y="1331"/>
                  </a:lnTo>
                  <a:lnTo>
                    <a:pt x="410" y="1331"/>
                  </a:lnTo>
                  <a:lnTo>
                    <a:pt x="410" y="1331"/>
                  </a:lnTo>
                  <a:lnTo>
                    <a:pt x="409" y="1331"/>
                  </a:lnTo>
                  <a:lnTo>
                    <a:pt x="409" y="1331"/>
                  </a:lnTo>
                  <a:lnTo>
                    <a:pt x="407" y="1331"/>
                  </a:lnTo>
                  <a:lnTo>
                    <a:pt x="407" y="1331"/>
                  </a:lnTo>
                  <a:lnTo>
                    <a:pt x="406" y="1331"/>
                  </a:lnTo>
                  <a:lnTo>
                    <a:pt x="406" y="1331"/>
                  </a:lnTo>
                  <a:lnTo>
                    <a:pt x="405" y="1331"/>
                  </a:lnTo>
                  <a:lnTo>
                    <a:pt x="405" y="1331"/>
                  </a:lnTo>
                  <a:lnTo>
                    <a:pt x="405" y="1331"/>
                  </a:lnTo>
                  <a:lnTo>
                    <a:pt x="405" y="1331"/>
                  </a:lnTo>
                  <a:lnTo>
                    <a:pt x="405" y="1331"/>
                  </a:lnTo>
                  <a:lnTo>
                    <a:pt x="405" y="1331"/>
                  </a:lnTo>
                  <a:lnTo>
                    <a:pt x="404" y="1331"/>
                  </a:lnTo>
                  <a:lnTo>
                    <a:pt x="404" y="1331"/>
                  </a:lnTo>
                  <a:lnTo>
                    <a:pt x="403" y="1331"/>
                  </a:lnTo>
                  <a:lnTo>
                    <a:pt x="403"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1"/>
                  </a:lnTo>
                  <a:lnTo>
                    <a:pt x="402" y="1332"/>
                  </a:lnTo>
                  <a:lnTo>
                    <a:pt x="400" y="1332"/>
                  </a:lnTo>
                  <a:lnTo>
                    <a:pt x="400" y="1332"/>
                  </a:lnTo>
                  <a:lnTo>
                    <a:pt x="400" y="1332"/>
                  </a:lnTo>
                  <a:lnTo>
                    <a:pt x="400" y="1332"/>
                  </a:lnTo>
                  <a:lnTo>
                    <a:pt x="400" y="1332"/>
                  </a:lnTo>
                  <a:lnTo>
                    <a:pt x="400" y="1333"/>
                  </a:lnTo>
                  <a:lnTo>
                    <a:pt x="399" y="1333"/>
                  </a:lnTo>
                  <a:lnTo>
                    <a:pt x="399" y="1333"/>
                  </a:lnTo>
                  <a:lnTo>
                    <a:pt x="399" y="1333"/>
                  </a:lnTo>
                  <a:lnTo>
                    <a:pt x="399" y="1333"/>
                  </a:lnTo>
                  <a:lnTo>
                    <a:pt x="399" y="1333"/>
                  </a:lnTo>
                  <a:lnTo>
                    <a:pt x="399" y="1334"/>
                  </a:lnTo>
                  <a:lnTo>
                    <a:pt x="398" y="1334"/>
                  </a:lnTo>
                  <a:lnTo>
                    <a:pt x="398" y="1334"/>
                  </a:lnTo>
                  <a:lnTo>
                    <a:pt x="398" y="1334"/>
                  </a:lnTo>
                  <a:lnTo>
                    <a:pt x="398" y="1334"/>
                  </a:lnTo>
                  <a:lnTo>
                    <a:pt x="398" y="1334"/>
                  </a:lnTo>
                  <a:lnTo>
                    <a:pt x="398" y="1335"/>
                  </a:lnTo>
                  <a:lnTo>
                    <a:pt x="398" y="1335"/>
                  </a:lnTo>
                  <a:lnTo>
                    <a:pt x="398" y="1335"/>
                  </a:lnTo>
                  <a:lnTo>
                    <a:pt x="398" y="1335"/>
                  </a:lnTo>
                  <a:lnTo>
                    <a:pt x="398" y="1336"/>
                  </a:lnTo>
                  <a:lnTo>
                    <a:pt x="398" y="1336"/>
                  </a:lnTo>
                  <a:lnTo>
                    <a:pt x="398" y="1336"/>
                  </a:lnTo>
                  <a:lnTo>
                    <a:pt x="398" y="1336"/>
                  </a:lnTo>
                  <a:lnTo>
                    <a:pt x="398" y="1336"/>
                  </a:lnTo>
                  <a:lnTo>
                    <a:pt x="398" y="1336"/>
                  </a:lnTo>
                  <a:lnTo>
                    <a:pt x="398" y="1336"/>
                  </a:lnTo>
                  <a:lnTo>
                    <a:pt x="398" y="1336"/>
                  </a:lnTo>
                  <a:lnTo>
                    <a:pt x="398" y="1336"/>
                  </a:lnTo>
                  <a:lnTo>
                    <a:pt x="387" y="1336"/>
                  </a:lnTo>
                  <a:lnTo>
                    <a:pt x="387" y="1336"/>
                  </a:lnTo>
                  <a:lnTo>
                    <a:pt x="384" y="1336"/>
                  </a:lnTo>
                  <a:lnTo>
                    <a:pt x="384" y="1336"/>
                  </a:lnTo>
                  <a:lnTo>
                    <a:pt x="383" y="1336"/>
                  </a:lnTo>
                  <a:lnTo>
                    <a:pt x="383" y="1336"/>
                  </a:lnTo>
                  <a:lnTo>
                    <a:pt x="383" y="1336"/>
                  </a:lnTo>
                  <a:lnTo>
                    <a:pt x="383" y="1337"/>
                  </a:lnTo>
                  <a:lnTo>
                    <a:pt x="383" y="1337"/>
                  </a:lnTo>
                  <a:lnTo>
                    <a:pt x="383" y="1341"/>
                  </a:lnTo>
                  <a:lnTo>
                    <a:pt x="383" y="1341"/>
                  </a:lnTo>
                  <a:lnTo>
                    <a:pt x="383" y="1341"/>
                  </a:lnTo>
                  <a:lnTo>
                    <a:pt x="383" y="1341"/>
                  </a:lnTo>
                  <a:lnTo>
                    <a:pt x="383" y="1342"/>
                  </a:lnTo>
                  <a:lnTo>
                    <a:pt x="383" y="1342"/>
                  </a:lnTo>
                  <a:lnTo>
                    <a:pt x="383" y="1342"/>
                  </a:lnTo>
                  <a:lnTo>
                    <a:pt x="383" y="1342"/>
                  </a:lnTo>
                  <a:lnTo>
                    <a:pt x="383" y="1342"/>
                  </a:lnTo>
                  <a:lnTo>
                    <a:pt x="383" y="1342"/>
                  </a:lnTo>
                  <a:lnTo>
                    <a:pt x="383" y="1342"/>
                  </a:lnTo>
                  <a:lnTo>
                    <a:pt x="382" y="1342"/>
                  </a:lnTo>
                  <a:lnTo>
                    <a:pt x="382" y="1342"/>
                  </a:lnTo>
                  <a:lnTo>
                    <a:pt x="382" y="1342"/>
                  </a:lnTo>
                  <a:lnTo>
                    <a:pt x="382" y="1342"/>
                  </a:lnTo>
                  <a:lnTo>
                    <a:pt x="382" y="1342"/>
                  </a:lnTo>
                  <a:lnTo>
                    <a:pt x="382" y="1347"/>
                  </a:lnTo>
                  <a:lnTo>
                    <a:pt x="382" y="1347"/>
                  </a:lnTo>
                  <a:lnTo>
                    <a:pt x="382" y="1347"/>
                  </a:lnTo>
                  <a:lnTo>
                    <a:pt x="382" y="1347"/>
                  </a:lnTo>
                  <a:lnTo>
                    <a:pt x="382" y="1348"/>
                  </a:lnTo>
                  <a:lnTo>
                    <a:pt x="382" y="1348"/>
                  </a:lnTo>
                  <a:lnTo>
                    <a:pt x="382" y="1348"/>
                  </a:lnTo>
                  <a:lnTo>
                    <a:pt x="382" y="1348"/>
                  </a:lnTo>
                  <a:lnTo>
                    <a:pt x="382" y="1349"/>
                  </a:lnTo>
                  <a:lnTo>
                    <a:pt x="381" y="1349"/>
                  </a:lnTo>
                  <a:lnTo>
                    <a:pt x="381" y="1349"/>
                  </a:lnTo>
                  <a:lnTo>
                    <a:pt x="380" y="1349"/>
                  </a:lnTo>
                  <a:lnTo>
                    <a:pt x="380" y="1349"/>
                  </a:lnTo>
                  <a:lnTo>
                    <a:pt x="379" y="1349"/>
                  </a:lnTo>
                  <a:lnTo>
                    <a:pt x="379" y="1349"/>
                  </a:lnTo>
                  <a:lnTo>
                    <a:pt x="378" y="1349"/>
                  </a:lnTo>
                  <a:lnTo>
                    <a:pt x="378" y="1349"/>
                  </a:lnTo>
                  <a:lnTo>
                    <a:pt x="378" y="1349"/>
                  </a:lnTo>
                  <a:lnTo>
                    <a:pt x="378" y="1349"/>
                  </a:lnTo>
                  <a:lnTo>
                    <a:pt x="378" y="1349"/>
                  </a:lnTo>
                  <a:lnTo>
                    <a:pt x="378" y="1349"/>
                  </a:lnTo>
                  <a:lnTo>
                    <a:pt x="378" y="1349"/>
                  </a:lnTo>
                  <a:lnTo>
                    <a:pt x="378"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49"/>
                  </a:lnTo>
                  <a:lnTo>
                    <a:pt x="377" y="1351"/>
                  </a:lnTo>
                  <a:lnTo>
                    <a:pt x="358" y="1351"/>
                  </a:lnTo>
                  <a:lnTo>
                    <a:pt x="358" y="1351"/>
                  </a:lnTo>
                  <a:lnTo>
                    <a:pt x="354" y="1351"/>
                  </a:lnTo>
                  <a:lnTo>
                    <a:pt x="354" y="1351"/>
                  </a:lnTo>
                  <a:lnTo>
                    <a:pt x="352" y="1351"/>
                  </a:lnTo>
                  <a:lnTo>
                    <a:pt x="352" y="1351"/>
                  </a:lnTo>
                  <a:lnTo>
                    <a:pt x="352" y="1351"/>
                  </a:lnTo>
                  <a:lnTo>
                    <a:pt x="352"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1"/>
                  </a:lnTo>
                  <a:lnTo>
                    <a:pt x="351" y="1353"/>
                  </a:lnTo>
                  <a:lnTo>
                    <a:pt x="351" y="1353"/>
                  </a:lnTo>
                  <a:lnTo>
                    <a:pt x="351" y="1353"/>
                  </a:lnTo>
                  <a:lnTo>
                    <a:pt x="350" y="1353"/>
                  </a:lnTo>
                  <a:lnTo>
                    <a:pt x="350" y="1353"/>
                  </a:lnTo>
                  <a:lnTo>
                    <a:pt x="350" y="1353"/>
                  </a:lnTo>
                  <a:lnTo>
                    <a:pt x="350" y="1353"/>
                  </a:lnTo>
                  <a:lnTo>
                    <a:pt x="350" y="1353"/>
                  </a:lnTo>
                  <a:lnTo>
                    <a:pt x="350" y="1354"/>
                  </a:lnTo>
                  <a:lnTo>
                    <a:pt x="348" y="1354"/>
                  </a:lnTo>
                  <a:lnTo>
                    <a:pt x="348" y="1354"/>
                  </a:lnTo>
                  <a:lnTo>
                    <a:pt x="347" y="1354"/>
                  </a:lnTo>
                  <a:lnTo>
                    <a:pt x="347" y="1354"/>
                  </a:lnTo>
                  <a:lnTo>
                    <a:pt x="347" y="1354"/>
                  </a:lnTo>
                  <a:lnTo>
                    <a:pt x="347" y="1354"/>
                  </a:lnTo>
                  <a:lnTo>
                    <a:pt x="346" y="1354"/>
                  </a:lnTo>
                  <a:lnTo>
                    <a:pt x="346" y="1354"/>
                  </a:lnTo>
                  <a:lnTo>
                    <a:pt x="346" y="1354"/>
                  </a:lnTo>
                  <a:lnTo>
                    <a:pt x="346" y="1354"/>
                  </a:lnTo>
                  <a:lnTo>
                    <a:pt x="346" y="1354"/>
                  </a:lnTo>
                  <a:lnTo>
                    <a:pt x="346"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5" y="1354"/>
                  </a:lnTo>
                  <a:lnTo>
                    <a:pt x="344" y="1354"/>
                  </a:lnTo>
                  <a:lnTo>
                    <a:pt x="344" y="1354"/>
                  </a:lnTo>
                  <a:lnTo>
                    <a:pt x="344" y="1354"/>
                  </a:lnTo>
                  <a:lnTo>
                    <a:pt x="344" y="1354"/>
                  </a:lnTo>
                  <a:lnTo>
                    <a:pt x="344" y="1354"/>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6"/>
                  </a:lnTo>
                  <a:lnTo>
                    <a:pt x="344" y="1359"/>
                  </a:lnTo>
                  <a:lnTo>
                    <a:pt x="344" y="1359"/>
                  </a:lnTo>
                  <a:lnTo>
                    <a:pt x="344"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59"/>
                  </a:lnTo>
                  <a:lnTo>
                    <a:pt x="342" y="1360"/>
                  </a:lnTo>
                  <a:lnTo>
                    <a:pt x="342" y="1360"/>
                  </a:lnTo>
                  <a:lnTo>
                    <a:pt x="342" y="1360"/>
                  </a:lnTo>
                  <a:lnTo>
                    <a:pt x="342" y="1360"/>
                  </a:lnTo>
                  <a:lnTo>
                    <a:pt x="342" y="1360"/>
                  </a:lnTo>
                  <a:lnTo>
                    <a:pt x="342" y="1360"/>
                  </a:lnTo>
                  <a:lnTo>
                    <a:pt x="342" y="1362"/>
                  </a:lnTo>
                  <a:lnTo>
                    <a:pt x="342" y="1362"/>
                  </a:lnTo>
                  <a:lnTo>
                    <a:pt x="342" y="1362"/>
                  </a:lnTo>
                  <a:lnTo>
                    <a:pt x="342" y="1362"/>
                  </a:lnTo>
                  <a:lnTo>
                    <a:pt x="342" y="1362"/>
                  </a:lnTo>
                  <a:lnTo>
                    <a:pt x="342" y="1362"/>
                  </a:lnTo>
                  <a:lnTo>
                    <a:pt x="342" y="1363"/>
                  </a:lnTo>
                  <a:lnTo>
                    <a:pt x="342" y="1363"/>
                  </a:lnTo>
                  <a:lnTo>
                    <a:pt x="342" y="1363"/>
                  </a:lnTo>
                  <a:lnTo>
                    <a:pt x="341" y="1363"/>
                  </a:lnTo>
                  <a:lnTo>
                    <a:pt x="341" y="1363"/>
                  </a:lnTo>
                  <a:lnTo>
                    <a:pt x="340" y="1363"/>
                  </a:lnTo>
                  <a:lnTo>
                    <a:pt x="340" y="1363"/>
                  </a:lnTo>
                  <a:lnTo>
                    <a:pt x="339" y="1363"/>
                  </a:lnTo>
                  <a:lnTo>
                    <a:pt x="339" y="1363"/>
                  </a:lnTo>
                  <a:lnTo>
                    <a:pt x="339" y="1363"/>
                  </a:lnTo>
                  <a:lnTo>
                    <a:pt x="339" y="1363"/>
                  </a:lnTo>
                  <a:lnTo>
                    <a:pt x="339" y="1363"/>
                  </a:lnTo>
                  <a:lnTo>
                    <a:pt x="339" y="1363"/>
                  </a:lnTo>
                  <a:lnTo>
                    <a:pt x="339" y="1363"/>
                  </a:lnTo>
                  <a:lnTo>
                    <a:pt x="339" y="1363"/>
                  </a:lnTo>
                  <a:lnTo>
                    <a:pt x="339" y="1363"/>
                  </a:lnTo>
                  <a:lnTo>
                    <a:pt x="339"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3"/>
                  </a:lnTo>
                  <a:lnTo>
                    <a:pt x="338" y="1364"/>
                  </a:lnTo>
                  <a:lnTo>
                    <a:pt x="338" y="1364"/>
                  </a:lnTo>
                  <a:lnTo>
                    <a:pt x="338" y="1364"/>
                  </a:lnTo>
                  <a:lnTo>
                    <a:pt x="337" y="1364"/>
                  </a:lnTo>
                  <a:lnTo>
                    <a:pt x="337" y="1364"/>
                  </a:lnTo>
                  <a:lnTo>
                    <a:pt x="337" y="1364"/>
                  </a:lnTo>
                  <a:lnTo>
                    <a:pt x="337" y="1364"/>
                  </a:lnTo>
                  <a:lnTo>
                    <a:pt x="337" y="1364"/>
                  </a:lnTo>
                  <a:lnTo>
                    <a:pt x="337" y="1364"/>
                  </a:lnTo>
                  <a:lnTo>
                    <a:pt x="337" y="1364"/>
                  </a:lnTo>
                  <a:lnTo>
                    <a:pt x="337"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4"/>
                  </a:lnTo>
                  <a:lnTo>
                    <a:pt x="336" y="1365"/>
                  </a:lnTo>
                  <a:lnTo>
                    <a:pt x="335" y="1365"/>
                  </a:lnTo>
                  <a:lnTo>
                    <a:pt x="335" y="1365"/>
                  </a:lnTo>
                  <a:lnTo>
                    <a:pt x="335" y="1365"/>
                  </a:lnTo>
                  <a:lnTo>
                    <a:pt x="335" y="1365"/>
                  </a:lnTo>
                  <a:lnTo>
                    <a:pt x="335" y="1365"/>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6"/>
                  </a:lnTo>
                  <a:lnTo>
                    <a:pt x="335" y="1367"/>
                  </a:lnTo>
                  <a:lnTo>
                    <a:pt x="333" y="1367"/>
                  </a:lnTo>
                  <a:lnTo>
                    <a:pt x="333" y="1367"/>
                  </a:lnTo>
                  <a:lnTo>
                    <a:pt x="332" y="1367"/>
                  </a:lnTo>
                  <a:lnTo>
                    <a:pt x="332" y="1367"/>
                  </a:lnTo>
                  <a:lnTo>
                    <a:pt x="331" y="1367"/>
                  </a:lnTo>
                  <a:lnTo>
                    <a:pt x="331" y="1367"/>
                  </a:lnTo>
                  <a:lnTo>
                    <a:pt x="330" y="1367"/>
                  </a:lnTo>
                  <a:lnTo>
                    <a:pt x="330" y="1367"/>
                  </a:lnTo>
                  <a:lnTo>
                    <a:pt x="329" y="1367"/>
                  </a:lnTo>
                  <a:lnTo>
                    <a:pt x="329"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7"/>
                  </a:lnTo>
                  <a:lnTo>
                    <a:pt x="328" y="1368"/>
                  </a:lnTo>
                  <a:lnTo>
                    <a:pt x="328" y="1368"/>
                  </a:lnTo>
                  <a:lnTo>
                    <a:pt x="328"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7"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0"/>
                  </a:lnTo>
                  <a:lnTo>
                    <a:pt x="326" y="1371"/>
                  </a:lnTo>
                  <a:lnTo>
                    <a:pt x="322" y="1371"/>
                  </a:lnTo>
                  <a:lnTo>
                    <a:pt x="322" y="1371"/>
                  </a:lnTo>
                  <a:lnTo>
                    <a:pt x="322" y="1371"/>
                  </a:lnTo>
                  <a:lnTo>
                    <a:pt x="322" y="1371"/>
                  </a:lnTo>
                  <a:lnTo>
                    <a:pt x="322" y="1371"/>
                  </a:lnTo>
                  <a:lnTo>
                    <a:pt x="322" y="1371"/>
                  </a:lnTo>
                  <a:lnTo>
                    <a:pt x="322" y="1371"/>
                  </a:lnTo>
                  <a:lnTo>
                    <a:pt x="322" y="1372"/>
                  </a:lnTo>
                  <a:lnTo>
                    <a:pt x="310" y="1372"/>
                  </a:lnTo>
                  <a:lnTo>
                    <a:pt x="310" y="1374"/>
                  </a:lnTo>
                  <a:lnTo>
                    <a:pt x="309" y="1374"/>
                  </a:lnTo>
                  <a:lnTo>
                    <a:pt x="309" y="1378"/>
                  </a:lnTo>
                  <a:lnTo>
                    <a:pt x="309" y="1378"/>
                  </a:lnTo>
                  <a:lnTo>
                    <a:pt x="309" y="1380"/>
                  </a:lnTo>
                  <a:lnTo>
                    <a:pt x="309" y="1380"/>
                  </a:lnTo>
                  <a:lnTo>
                    <a:pt x="309" y="1380"/>
                  </a:lnTo>
                  <a:lnTo>
                    <a:pt x="309" y="1380"/>
                  </a:lnTo>
                  <a:lnTo>
                    <a:pt x="309" y="1380"/>
                  </a:lnTo>
                  <a:lnTo>
                    <a:pt x="309" y="1380"/>
                  </a:lnTo>
                  <a:lnTo>
                    <a:pt x="309" y="1383"/>
                  </a:lnTo>
                  <a:lnTo>
                    <a:pt x="308" y="1383"/>
                  </a:lnTo>
                  <a:lnTo>
                    <a:pt x="308" y="1383"/>
                  </a:lnTo>
                  <a:lnTo>
                    <a:pt x="307" y="1383"/>
                  </a:lnTo>
                  <a:lnTo>
                    <a:pt x="307" y="1383"/>
                  </a:lnTo>
                  <a:lnTo>
                    <a:pt x="307" y="1383"/>
                  </a:lnTo>
                  <a:lnTo>
                    <a:pt x="307" y="1385"/>
                  </a:lnTo>
                  <a:lnTo>
                    <a:pt x="301" y="1385"/>
                  </a:lnTo>
                  <a:lnTo>
                    <a:pt x="301" y="1385"/>
                  </a:lnTo>
                  <a:lnTo>
                    <a:pt x="299" y="1385"/>
                  </a:lnTo>
                  <a:lnTo>
                    <a:pt x="299" y="1385"/>
                  </a:lnTo>
                  <a:lnTo>
                    <a:pt x="297" y="1385"/>
                  </a:lnTo>
                  <a:lnTo>
                    <a:pt x="297" y="1385"/>
                  </a:lnTo>
                  <a:lnTo>
                    <a:pt x="296" y="1385"/>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6"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6"/>
                  </a:lnTo>
                  <a:lnTo>
                    <a:pt x="295" y="1387"/>
                  </a:lnTo>
                  <a:lnTo>
                    <a:pt x="290" y="1387"/>
                  </a:lnTo>
                  <a:lnTo>
                    <a:pt x="290" y="1387"/>
                  </a:lnTo>
                  <a:lnTo>
                    <a:pt x="289" y="1387"/>
                  </a:lnTo>
                  <a:lnTo>
                    <a:pt x="289" y="1387"/>
                  </a:lnTo>
                  <a:lnTo>
                    <a:pt x="288" y="1387"/>
                  </a:lnTo>
                  <a:lnTo>
                    <a:pt x="288" y="1387"/>
                  </a:lnTo>
                  <a:lnTo>
                    <a:pt x="288" y="1387"/>
                  </a:lnTo>
                  <a:lnTo>
                    <a:pt x="288" y="1389"/>
                  </a:lnTo>
                  <a:lnTo>
                    <a:pt x="288" y="1389"/>
                  </a:lnTo>
                  <a:lnTo>
                    <a:pt x="288" y="1389"/>
                  </a:lnTo>
                  <a:lnTo>
                    <a:pt x="288" y="1389"/>
                  </a:lnTo>
                  <a:lnTo>
                    <a:pt x="288" y="1390"/>
                  </a:lnTo>
                  <a:lnTo>
                    <a:pt x="288" y="1390"/>
                  </a:lnTo>
                  <a:lnTo>
                    <a:pt x="288" y="1396"/>
                  </a:lnTo>
                  <a:lnTo>
                    <a:pt x="286" y="1396"/>
                  </a:lnTo>
                  <a:lnTo>
                    <a:pt x="286" y="1397"/>
                  </a:lnTo>
                  <a:lnTo>
                    <a:pt x="280" y="1397"/>
                  </a:lnTo>
                  <a:lnTo>
                    <a:pt x="280" y="1397"/>
                  </a:lnTo>
                  <a:lnTo>
                    <a:pt x="274" y="1397"/>
                  </a:lnTo>
                  <a:lnTo>
                    <a:pt x="274" y="1397"/>
                  </a:lnTo>
                  <a:lnTo>
                    <a:pt x="268" y="1397"/>
                  </a:lnTo>
                  <a:lnTo>
                    <a:pt x="268" y="1400"/>
                  </a:lnTo>
                  <a:lnTo>
                    <a:pt x="266" y="1400"/>
                  </a:lnTo>
                  <a:lnTo>
                    <a:pt x="266" y="1400"/>
                  </a:lnTo>
                  <a:lnTo>
                    <a:pt x="266" y="1400"/>
                  </a:lnTo>
                  <a:lnTo>
                    <a:pt x="266" y="1400"/>
                  </a:lnTo>
                  <a:lnTo>
                    <a:pt x="266" y="1400"/>
                  </a:lnTo>
                  <a:lnTo>
                    <a:pt x="266" y="1401"/>
                  </a:lnTo>
                  <a:lnTo>
                    <a:pt x="266" y="1401"/>
                  </a:lnTo>
                  <a:lnTo>
                    <a:pt x="266" y="1401"/>
                  </a:lnTo>
                  <a:lnTo>
                    <a:pt x="266" y="1401"/>
                  </a:lnTo>
                  <a:lnTo>
                    <a:pt x="266" y="1404"/>
                  </a:lnTo>
                  <a:lnTo>
                    <a:pt x="247" y="1404"/>
                  </a:lnTo>
                  <a:lnTo>
                    <a:pt x="247" y="1404"/>
                  </a:lnTo>
                  <a:lnTo>
                    <a:pt x="247" y="1404"/>
                  </a:lnTo>
                  <a:lnTo>
                    <a:pt x="247" y="1404"/>
                  </a:lnTo>
                  <a:lnTo>
                    <a:pt x="247" y="1404"/>
                  </a:lnTo>
                  <a:lnTo>
                    <a:pt x="247" y="1404"/>
                  </a:lnTo>
                  <a:lnTo>
                    <a:pt x="247" y="1404"/>
                  </a:lnTo>
                  <a:lnTo>
                    <a:pt x="247" y="1404"/>
                  </a:lnTo>
                  <a:lnTo>
                    <a:pt x="247" y="1404"/>
                  </a:lnTo>
                  <a:lnTo>
                    <a:pt x="247" y="1404"/>
                  </a:lnTo>
                  <a:lnTo>
                    <a:pt x="247" y="1404"/>
                  </a:lnTo>
                  <a:lnTo>
                    <a:pt x="247" y="1405"/>
                  </a:lnTo>
                  <a:lnTo>
                    <a:pt x="247" y="1405"/>
                  </a:lnTo>
                  <a:lnTo>
                    <a:pt x="247" y="1406"/>
                  </a:lnTo>
                  <a:lnTo>
                    <a:pt x="243" y="1406"/>
                  </a:lnTo>
                  <a:lnTo>
                    <a:pt x="243" y="1406"/>
                  </a:lnTo>
                  <a:lnTo>
                    <a:pt x="241" y="1406"/>
                  </a:lnTo>
                  <a:lnTo>
                    <a:pt x="241" y="1406"/>
                  </a:lnTo>
                  <a:lnTo>
                    <a:pt x="240" y="1406"/>
                  </a:lnTo>
                  <a:lnTo>
                    <a:pt x="240" y="1406"/>
                  </a:lnTo>
                  <a:lnTo>
                    <a:pt x="240" y="1406"/>
                  </a:lnTo>
                  <a:lnTo>
                    <a:pt x="240"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6"/>
                  </a:lnTo>
                  <a:lnTo>
                    <a:pt x="239" y="1408"/>
                  </a:lnTo>
                  <a:lnTo>
                    <a:pt x="239" y="1408"/>
                  </a:lnTo>
                  <a:lnTo>
                    <a:pt x="239" y="1408"/>
                  </a:lnTo>
                  <a:lnTo>
                    <a:pt x="238" y="1408"/>
                  </a:lnTo>
                  <a:lnTo>
                    <a:pt x="238" y="1408"/>
                  </a:lnTo>
                  <a:lnTo>
                    <a:pt x="238" y="1408"/>
                  </a:lnTo>
                  <a:lnTo>
                    <a:pt x="238" y="1408"/>
                  </a:lnTo>
                  <a:lnTo>
                    <a:pt x="238" y="1408"/>
                  </a:lnTo>
                  <a:lnTo>
                    <a:pt x="238" y="1408"/>
                  </a:lnTo>
                  <a:lnTo>
                    <a:pt x="238" y="1408"/>
                  </a:lnTo>
                  <a:lnTo>
                    <a:pt x="238" y="1408"/>
                  </a:lnTo>
                  <a:lnTo>
                    <a:pt x="238" y="1408"/>
                  </a:lnTo>
                  <a:lnTo>
                    <a:pt x="238"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09"/>
                  </a:lnTo>
                  <a:lnTo>
                    <a:pt x="237"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2"/>
                  </a:lnTo>
                  <a:lnTo>
                    <a:pt x="236" y="1413"/>
                  </a:lnTo>
                  <a:lnTo>
                    <a:pt x="233" y="1413"/>
                  </a:lnTo>
                  <a:lnTo>
                    <a:pt x="233" y="1414"/>
                  </a:lnTo>
                  <a:lnTo>
                    <a:pt x="233" y="1414"/>
                  </a:lnTo>
                  <a:lnTo>
                    <a:pt x="233" y="1414"/>
                  </a:lnTo>
                  <a:lnTo>
                    <a:pt x="228" y="1414"/>
                  </a:lnTo>
                  <a:lnTo>
                    <a:pt x="228" y="1414"/>
                  </a:lnTo>
                  <a:lnTo>
                    <a:pt x="226" y="1414"/>
                  </a:lnTo>
                  <a:lnTo>
                    <a:pt x="226" y="1414"/>
                  </a:lnTo>
                  <a:lnTo>
                    <a:pt x="224" y="1414"/>
                  </a:lnTo>
                  <a:lnTo>
                    <a:pt x="224" y="1414"/>
                  </a:lnTo>
                  <a:lnTo>
                    <a:pt x="223" y="1414"/>
                  </a:lnTo>
                  <a:lnTo>
                    <a:pt x="223" y="1414"/>
                  </a:lnTo>
                  <a:lnTo>
                    <a:pt x="222" y="1414"/>
                  </a:lnTo>
                  <a:lnTo>
                    <a:pt x="222" y="1414"/>
                  </a:lnTo>
                  <a:lnTo>
                    <a:pt x="222" y="1414"/>
                  </a:lnTo>
                  <a:lnTo>
                    <a:pt x="222" y="1414"/>
                  </a:lnTo>
                  <a:lnTo>
                    <a:pt x="221" y="1414"/>
                  </a:lnTo>
                  <a:lnTo>
                    <a:pt x="221" y="1414"/>
                  </a:lnTo>
                  <a:lnTo>
                    <a:pt x="221" y="1414"/>
                  </a:lnTo>
                  <a:lnTo>
                    <a:pt x="221" y="1414"/>
                  </a:lnTo>
                  <a:lnTo>
                    <a:pt x="220" y="1414"/>
                  </a:lnTo>
                  <a:lnTo>
                    <a:pt x="220" y="1414"/>
                  </a:lnTo>
                  <a:lnTo>
                    <a:pt x="220" y="1414"/>
                  </a:lnTo>
                  <a:lnTo>
                    <a:pt x="220" y="1414"/>
                  </a:lnTo>
                  <a:lnTo>
                    <a:pt x="220" y="1414"/>
                  </a:lnTo>
                  <a:lnTo>
                    <a:pt x="220" y="1414"/>
                  </a:lnTo>
                  <a:lnTo>
                    <a:pt x="220" y="1414"/>
                  </a:lnTo>
                  <a:lnTo>
                    <a:pt x="220" y="1414"/>
                  </a:lnTo>
                  <a:lnTo>
                    <a:pt x="220" y="1414"/>
                  </a:lnTo>
                  <a:lnTo>
                    <a:pt x="220"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4"/>
                  </a:lnTo>
                  <a:lnTo>
                    <a:pt x="219" y="1419"/>
                  </a:lnTo>
                  <a:lnTo>
                    <a:pt x="219" y="1419"/>
                  </a:lnTo>
                  <a:lnTo>
                    <a:pt x="219" y="1419"/>
                  </a:lnTo>
                  <a:lnTo>
                    <a:pt x="219" y="1419"/>
                  </a:lnTo>
                  <a:lnTo>
                    <a:pt x="219" y="1419"/>
                  </a:lnTo>
                  <a:lnTo>
                    <a:pt x="217" y="1419"/>
                  </a:lnTo>
                  <a:lnTo>
                    <a:pt x="217" y="1420"/>
                  </a:lnTo>
                  <a:lnTo>
                    <a:pt x="213" y="1420"/>
                  </a:lnTo>
                  <a:lnTo>
                    <a:pt x="213" y="1420"/>
                  </a:lnTo>
                  <a:lnTo>
                    <a:pt x="211" y="1420"/>
                  </a:lnTo>
                  <a:lnTo>
                    <a:pt x="211" y="1420"/>
                  </a:lnTo>
                  <a:lnTo>
                    <a:pt x="210" y="1420"/>
                  </a:lnTo>
                  <a:lnTo>
                    <a:pt x="210" y="1420"/>
                  </a:lnTo>
                  <a:lnTo>
                    <a:pt x="209" y="1420"/>
                  </a:lnTo>
                  <a:lnTo>
                    <a:pt x="209" y="1420"/>
                  </a:lnTo>
                  <a:lnTo>
                    <a:pt x="209" y="1420"/>
                  </a:lnTo>
                  <a:lnTo>
                    <a:pt x="209" y="1420"/>
                  </a:lnTo>
                  <a:lnTo>
                    <a:pt x="209" y="1420"/>
                  </a:lnTo>
                  <a:lnTo>
                    <a:pt x="209" y="1420"/>
                  </a:lnTo>
                  <a:lnTo>
                    <a:pt x="209" y="1420"/>
                  </a:lnTo>
                  <a:lnTo>
                    <a:pt x="209" y="1420"/>
                  </a:lnTo>
                  <a:lnTo>
                    <a:pt x="209" y="1420"/>
                  </a:lnTo>
                  <a:lnTo>
                    <a:pt x="209" y="1420"/>
                  </a:lnTo>
                  <a:lnTo>
                    <a:pt x="207" y="1420"/>
                  </a:lnTo>
                  <a:lnTo>
                    <a:pt x="207" y="1420"/>
                  </a:lnTo>
                  <a:lnTo>
                    <a:pt x="207" y="1420"/>
                  </a:lnTo>
                  <a:lnTo>
                    <a:pt x="207" y="1420"/>
                  </a:lnTo>
                  <a:lnTo>
                    <a:pt x="207" y="1420"/>
                  </a:lnTo>
                  <a:lnTo>
                    <a:pt x="207" y="1425"/>
                  </a:lnTo>
                  <a:lnTo>
                    <a:pt x="206" y="1425"/>
                  </a:lnTo>
                  <a:lnTo>
                    <a:pt x="206" y="1425"/>
                  </a:lnTo>
                  <a:lnTo>
                    <a:pt x="205" y="1425"/>
                  </a:lnTo>
                  <a:lnTo>
                    <a:pt x="205" y="1425"/>
                  </a:lnTo>
                  <a:lnTo>
                    <a:pt x="204" y="1425"/>
                  </a:lnTo>
                  <a:lnTo>
                    <a:pt x="204" y="1426"/>
                  </a:lnTo>
                  <a:lnTo>
                    <a:pt x="204" y="1426"/>
                  </a:lnTo>
                  <a:lnTo>
                    <a:pt x="204" y="1426"/>
                  </a:lnTo>
                  <a:lnTo>
                    <a:pt x="204" y="1426"/>
                  </a:lnTo>
                  <a:lnTo>
                    <a:pt x="204" y="1426"/>
                  </a:lnTo>
                  <a:lnTo>
                    <a:pt x="204" y="1426"/>
                  </a:lnTo>
                  <a:lnTo>
                    <a:pt x="204" y="1429"/>
                  </a:lnTo>
                  <a:lnTo>
                    <a:pt x="204" y="1429"/>
                  </a:lnTo>
                  <a:lnTo>
                    <a:pt x="204" y="1430"/>
                  </a:lnTo>
                  <a:lnTo>
                    <a:pt x="204" y="1430"/>
                  </a:lnTo>
                  <a:lnTo>
                    <a:pt x="204" y="1430"/>
                  </a:lnTo>
                  <a:lnTo>
                    <a:pt x="167" y="1430"/>
                  </a:lnTo>
                  <a:lnTo>
                    <a:pt x="167" y="1430"/>
                  </a:lnTo>
                  <a:lnTo>
                    <a:pt x="160" y="1430"/>
                  </a:lnTo>
                  <a:lnTo>
                    <a:pt x="160" y="1430"/>
                  </a:lnTo>
                  <a:lnTo>
                    <a:pt x="160" y="1430"/>
                  </a:lnTo>
                  <a:lnTo>
                    <a:pt x="160" y="1430"/>
                  </a:lnTo>
                  <a:lnTo>
                    <a:pt x="160" y="1430"/>
                  </a:lnTo>
                  <a:lnTo>
                    <a:pt x="160" y="1431"/>
                  </a:lnTo>
                  <a:lnTo>
                    <a:pt x="160" y="1431"/>
                  </a:lnTo>
                  <a:lnTo>
                    <a:pt x="160" y="1431"/>
                  </a:lnTo>
                  <a:lnTo>
                    <a:pt x="160" y="1431"/>
                  </a:lnTo>
                  <a:lnTo>
                    <a:pt x="160" y="1431"/>
                  </a:lnTo>
                  <a:lnTo>
                    <a:pt x="160" y="1431"/>
                  </a:lnTo>
                  <a:lnTo>
                    <a:pt x="160" y="1434"/>
                  </a:lnTo>
                  <a:lnTo>
                    <a:pt x="152" y="1434"/>
                  </a:lnTo>
                  <a:lnTo>
                    <a:pt x="152" y="1439"/>
                  </a:lnTo>
                  <a:lnTo>
                    <a:pt x="152" y="1439"/>
                  </a:lnTo>
                  <a:lnTo>
                    <a:pt x="152" y="1439"/>
                  </a:lnTo>
                  <a:lnTo>
                    <a:pt x="152" y="1439"/>
                  </a:lnTo>
                  <a:lnTo>
                    <a:pt x="152" y="1439"/>
                  </a:lnTo>
                  <a:lnTo>
                    <a:pt x="151" y="1439"/>
                  </a:lnTo>
                  <a:lnTo>
                    <a:pt x="151" y="1441"/>
                  </a:lnTo>
                  <a:lnTo>
                    <a:pt x="151" y="1441"/>
                  </a:lnTo>
                  <a:lnTo>
                    <a:pt x="151" y="1441"/>
                  </a:lnTo>
                  <a:lnTo>
                    <a:pt x="151" y="1441"/>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2"/>
                  </a:lnTo>
                  <a:lnTo>
                    <a:pt x="151" y="1443"/>
                  </a:lnTo>
                  <a:lnTo>
                    <a:pt x="151" y="1443"/>
                  </a:lnTo>
                  <a:lnTo>
                    <a:pt x="151" y="1443"/>
                  </a:lnTo>
                  <a:lnTo>
                    <a:pt x="151" y="1443"/>
                  </a:lnTo>
                  <a:lnTo>
                    <a:pt x="151" y="1443"/>
                  </a:lnTo>
                  <a:lnTo>
                    <a:pt x="151" y="1443"/>
                  </a:lnTo>
                  <a:lnTo>
                    <a:pt x="151" y="1443"/>
                  </a:lnTo>
                  <a:lnTo>
                    <a:pt x="150" y="1443"/>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4"/>
                  </a:lnTo>
                  <a:lnTo>
                    <a:pt x="150" y="1447"/>
                  </a:lnTo>
                  <a:lnTo>
                    <a:pt x="149" y="1447"/>
                  </a:lnTo>
                  <a:lnTo>
                    <a:pt x="149"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7"/>
                  </a:lnTo>
                  <a:lnTo>
                    <a:pt x="148" y="1449"/>
                  </a:lnTo>
                  <a:lnTo>
                    <a:pt x="148" y="1449"/>
                  </a:lnTo>
                  <a:lnTo>
                    <a:pt x="148" y="899"/>
                  </a:lnTo>
                  <a:lnTo>
                    <a:pt x="148" y="899"/>
                  </a:lnTo>
                  <a:lnTo>
                    <a:pt x="148" y="899"/>
                  </a:lnTo>
                  <a:lnTo>
                    <a:pt x="148" y="899"/>
                  </a:lnTo>
                  <a:lnTo>
                    <a:pt x="148" y="1451"/>
                  </a:lnTo>
                  <a:lnTo>
                    <a:pt x="147" y="1451"/>
                  </a:lnTo>
                  <a:lnTo>
                    <a:pt x="147" y="1452"/>
                  </a:lnTo>
                  <a:lnTo>
                    <a:pt x="147" y="1452"/>
                  </a:lnTo>
                  <a:lnTo>
                    <a:pt x="147" y="1452"/>
                  </a:lnTo>
                  <a:lnTo>
                    <a:pt x="147" y="1452"/>
                  </a:lnTo>
                  <a:lnTo>
                    <a:pt x="147" y="1453"/>
                  </a:lnTo>
                  <a:lnTo>
                    <a:pt x="147" y="1453"/>
                  </a:lnTo>
                  <a:lnTo>
                    <a:pt x="147" y="1453"/>
                  </a:lnTo>
                  <a:lnTo>
                    <a:pt x="144" y="1453"/>
                  </a:lnTo>
                  <a:lnTo>
                    <a:pt x="144" y="1453"/>
                  </a:lnTo>
                  <a:lnTo>
                    <a:pt x="143" y="1453"/>
                  </a:lnTo>
                  <a:lnTo>
                    <a:pt x="143" y="1453"/>
                  </a:lnTo>
                  <a:lnTo>
                    <a:pt x="142" y="1453"/>
                  </a:lnTo>
                  <a:lnTo>
                    <a:pt x="142" y="1453"/>
                  </a:lnTo>
                  <a:lnTo>
                    <a:pt x="142" y="1453"/>
                  </a:lnTo>
                  <a:lnTo>
                    <a:pt x="142" y="1453"/>
                  </a:lnTo>
                  <a:lnTo>
                    <a:pt x="142" y="1453"/>
                  </a:lnTo>
                  <a:lnTo>
                    <a:pt x="142"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3"/>
                  </a:lnTo>
                  <a:lnTo>
                    <a:pt x="141" y="1458"/>
                  </a:lnTo>
                  <a:lnTo>
                    <a:pt x="141" y="1458"/>
                  </a:lnTo>
                  <a:lnTo>
                    <a:pt x="141" y="1458"/>
                  </a:lnTo>
                  <a:lnTo>
                    <a:pt x="140" y="1458"/>
                  </a:lnTo>
                  <a:lnTo>
                    <a:pt x="140" y="1458"/>
                  </a:lnTo>
                  <a:lnTo>
                    <a:pt x="140" y="1458"/>
                  </a:lnTo>
                  <a:lnTo>
                    <a:pt x="140" y="1458"/>
                  </a:lnTo>
                  <a:lnTo>
                    <a:pt x="140" y="1458"/>
                  </a:lnTo>
                  <a:lnTo>
                    <a:pt x="140" y="1460"/>
                  </a:lnTo>
                  <a:lnTo>
                    <a:pt x="140" y="1460"/>
                  </a:lnTo>
                  <a:lnTo>
                    <a:pt x="140" y="1460"/>
                  </a:lnTo>
                  <a:lnTo>
                    <a:pt x="140" y="1460"/>
                  </a:lnTo>
                  <a:lnTo>
                    <a:pt x="140" y="1460"/>
                  </a:lnTo>
                  <a:lnTo>
                    <a:pt x="140" y="1460"/>
                  </a:lnTo>
                  <a:lnTo>
                    <a:pt x="140" y="1461"/>
                  </a:lnTo>
                  <a:lnTo>
                    <a:pt x="140" y="1461"/>
                  </a:lnTo>
                  <a:lnTo>
                    <a:pt x="140" y="1461"/>
                  </a:lnTo>
                  <a:lnTo>
                    <a:pt x="140" y="1461"/>
                  </a:lnTo>
                  <a:lnTo>
                    <a:pt x="140" y="1461"/>
                  </a:lnTo>
                  <a:lnTo>
                    <a:pt x="140" y="1461"/>
                  </a:lnTo>
                  <a:lnTo>
                    <a:pt x="140" y="1461"/>
                  </a:lnTo>
                  <a:lnTo>
                    <a:pt x="140" y="1461"/>
                  </a:lnTo>
                  <a:lnTo>
                    <a:pt x="140" y="1463"/>
                  </a:lnTo>
                  <a:lnTo>
                    <a:pt x="140" y="1463"/>
                  </a:lnTo>
                  <a:lnTo>
                    <a:pt x="140" y="1463"/>
                  </a:lnTo>
                  <a:lnTo>
                    <a:pt x="140" y="1463"/>
                  </a:lnTo>
                  <a:lnTo>
                    <a:pt x="140" y="1463"/>
                  </a:lnTo>
                  <a:lnTo>
                    <a:pt x="140" y="1463"/>
                  </a:lnTo>
                  <a:lnTo>
                    <a:pt x="140" y="1463"/>
                  </a:lnTo>
                  <a:lnTo>
                    <a:pt x="140" y="1463"/>
                  </a:lnTo>
                  <a:lnTo>
                    <a:pt x="140" y="1464"/>
                  </a:lnTo>
                  <a:lnTo>
                    <a:pt x="140" y="1464"/>
                  </a:lnTo>
                  <a:lnTo>
                    <a:pt x="140" y="1464"/>
                  </a:lnTo>
                  <a:lnTo>
                    <a:pt x="140" y="1464"/>
                  </a:lnTo>
                  <a:lnTo>
                    <a:pt x="140" y="1464"/>
                  </a:lnTo>
                  <a:lnTo>
                    <a:pt x="140" y="1464"/>
                  </a:lnTo>
                  <a:lnTo>
                    <a:pt x="140" y="1465"/>
                  </a:lnTo>
                  <a:lnTo>
                    <a:pt x="140" y="1465"/>
                  </a:lnTo>
                  <a:lnTo>
                    <a:pt x="140" y="1465"/>
                  </a:lnTo>
                  <a:lnTo>
                    <a:pt x="140" y="1465"/>
                  </a:lnTo>
                  <a:lnTo>
                    <a:pt x="140" y="1468"/>
                  </a:lnTo>
                  <a:lnTo>
                    <a:pt x="140" y="1468"/>
                  </a:lnTo>
                  <a:lnTo>
                    <a:pt x="140" y="1468"/>
                  </a:lnTo>
                  <a:lnTo>
                    <a:pt x="140" y="1468"/>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69"/>
                  </a:lnTo>
                  <a:lnTo>
                    <a:pt x="140"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1"/>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2"/>
                  </a:lnTo>
                  <a:lnTo>
                    <a:pt x="139" y="1477"/>
                  </a:lnTo>
                  <a:lnTo>
                    <a:pt x="138" y="1477"/>
                  </a:lnTo>
                  <a:lnTo>
                    <a:pt x="138" y="1477"/>
                  </a:lnTo>
                  <a:lnTo>
                    <a:pt x="138" y="1477"/>
                  </a:lnTo>
                  <a:lnTo>
                    <a:pt x="138" y="1477"/>
                  </a:lnTo>
                  <a:lnTo>
                    <a:pt x="138" y="1477"/>
                  </a:lnTo>
                  <a:lnTo>
                    <a:pt x="138" y="1480"/>
                  </a:lnTo>
                  <a:lnTo>
                    <a:pt x="138" y="1480"/>
                  </a:lnTo>
                  <a:lnTo>
                    <a:pt x="138" y="1480"/>
                  </a:lnTo>
                  <a:lnTo>
                    <a:pt x="138" y="1480"/>
                  </a:lnTo>
                  <a:lnTo>
                    <a:pt x="138"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0"/>
                  </a:lnTo>
                  <a:lnTo>
                    <a:pt x="137" y="1483"/>
                  </a:lnTo>
                  <a:lnTo>
                    <a:pt x="137" y="1483"/>
                  </a:lnTo>
                  <a:lnTo>
                    <a:pt x="137" y="1486"/>
                  </a:lnTo>
                  <a:lnTo>
                    <a:pt x="137" y="1486"/>
                  </a:lnTo>
                  <a:lnTo>
                    <a:pt x="137"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6"/>
                  </a:lnTo>
                  <a:lnTo>
                    <a:pt x="136" y="1487"/>
                  </a:lnTo>
                  <a:lnTo>
                    <a:pt x="136" y="1487"/>
                  </a:lnTo>
                  <a:lnTo>
                    <a:pt x="136" y="1487"/>
                  </a:lnTo>
                  <a:lnTo>
                    <a:pt x="136" y="1487"/>
                  </a:lnTo>
                  <a:lnTo>
                    <a:pt x="136" y="1487"/>
                  </a:lnTo>
                  <a:lnTo>
                    <a:pt x="136" y="1487"/>
                  </a:lnTo>
                  <a:lnTo>
                    <a:pt x="136" y="1487"/>
                  </a:lnTo>
                  <a:lnTo>
                    <a:pt x="136" y="1487"/>
                  </a:lnTo>
                  <a:lnTo>
                    <a:pt x="136" y="1487"/>
                  </a:lnTo>
                  <a:lnTo>
                    <a:pt x="136" y="1487"/>
                  </a:lnTo>
                  <a:lnTo>
                    <a:pt x="136" y="1488"/>
                  </a:lnTo>
                  <a:lnTo>
                    <a:pt x="136" y="1488"/>
                  </a:lnTo>
                  <a:lnTo>
                    <a:pt x="136" y="1488"/>
                  </a:lnTo>
                  <a:lnTo>
                    <a:pt x="136" y="1488"/>
                  </a:lnTo>
                  <a:lnTo>
                    <a:pt x="136" y="1492"/>
                  </a:lnTo>
                  <a:lnTo>
                    <a:pt x="136" y="1492"/>
                  </a:lnTo>
                  <a:lnTo>
                    <a:pt x="136" y="1492"/>
                  </a:lnTo>
                  <a:lnTo>
                    <a:pt x="135" y="1492"/>
                  </a:lnTo>
                  <a:lnTo>
                    <a:pt x="135" y="1492"/>
                  </a:lnTo>
                  <a:lnTo>
                    <a:pt x="135" y="1492"/>
                  </a:lnTo>
                  <a:lnTo>
                    <a:pt x="135" y="1492"/>
                  </a:lnTo>
                  <a:lnTo>
                    <a:pt x="135" y="1492"/>
                  </a:lnTo>
                  <a:lnTo>
                    <a:pt x="135" y="1492"/>
                  </a:lnTo>
                  <a:lnTo>
                    <a:pt x="135" y="1492"/>
                  </a:lnTo>
                  <a:lnTo>
                    <a:pt x="135" y="1492"/>
                  </a:lnTo>
                  <a:lnTo>
                    <a:pt x="135" y="1492"/>
                  </a:lnTo>
                  <a:lnTo>
                    <a:pt x="135" y="1496"/>
                  </a:lnTo>
                  <a:lnTo>
                    <a:pt x="133" y="1496"/>
                  </a:lnTo>
                  <a:lnTo>
                    <a:pt x="133" y="1496"/>
                  </a:lnTo>
                  <a:lnTo>
                    <a:pt x="131" y="1496"/>
                  </a:lnTo>
                  <a:lnTo>
                    <a:pt x="131" y="1496"/>
                  </a:lnTo>
                  <a:lnTo>
                    <a:pt x="131" y="1496"/>
                  </a:lnTo>
                  <a:lnTo>
                    <a:pt x="131" y="1498"/>
                  </a:lnTo>
                  <a:lnTo>
                    <a:pt x="129" y="1498"/>
                  </a:lnTo>
                  <a:lnTo>
                    <a:pt x="129" y="1498"/>
                  </a:lnTo>
                  <a:lnTo>
                    <a:pt x="128" y="1498"/>
                  </a:lnTo>
                  <a:lnTo>
                    <a:pt x="128" y="1498"/>
                  </a:lnTo>
                  <a:lnTo>
                    <a:pt x="128" y="1498"/>
                  </a:lnTo>
                  <a:lnTo>
                    <a:pt x="128"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498"/>
                  </a:lnTo>
                  <a:lnTo>
                    <a:pt x="127" y="1503"/>
                  </a:lnTo>
                  <a:lnTo>
                    <a:pt x="127" y="1503"/>
                  </a:lnTo>
                  <a:lnTo>
                    <a:pt x="127" y="1503"/>
                  </a:lnTo>
                  <a:lnTo>
                    <a:pt x="126" y="1503"/>
                  </a:lnTo>
                  <a:lnTo>
                    <a:pt x="126" y="1503"/>
                  </a:lnTo>
                  <a:lnTo>
                    <a:pt x="126" y="1503"/>
                  </a:lnTo>
                  <a:lnTo>
                    <a:pt x="126" y="1503"/>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5" y="1503"/>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08"/>
                  </a:lnTo>
                  <a:lnTo>
                    <a:pt x="125" y="1510"/>
                  </a:lnTo>
                  <a:lnTo>
                    <a:pt x="125" y="1510"/>
                  </a:lnTo>
                  <a:lnTo>
                    <a:pt x="125" y="1510"/>
                  </a:lnTo>
                  <a:lnTo>
                    <a:pt x="125" y="1510"/>
                  </a:lnTo>
                  <a:lnTo>
                    <a:pt x="125" y="1510"/>
                  </a:lnTo>
                  <a:lnTo>
                    <a:pt x="123" y="1510"/>
                  </a:lnTo>
                  <a:lnTo>
                    <a:pt x="123" y="1510"/>
                  </a:lnTo>
                  <a:lnTo>
                    <a:pt x="123" y="1510"/>
                  </a:lnTo>
                  <a:lnTo>
                    <a:pt x="123" y="1512"/>
                  </a:lnTo>
                  <a:lnTo>
                    <a:pt x="123" y="1512"/>
                  </a:lnTo>
                  <a:lnTo>
                    <a:pt x="123" y="1513"/>
                  </a:lnTo>
                  <a:lnTo>
                    <a:pt x="123" y="1513"/>
                  </a:lnTo>
                  <a:lnTo>
                    <a:pt x="123" y="1513"/>
                  </a:lnTo>
                  <a:lnTo>
                    <a:pt x="123" y="1513"/>
                  </a:lnTo>
                  <a:lnTo>
                    <a:pt x="123" y="1513"/>
                  </a:lnTo>
                  <a:lnTo>
                    <a:pt x="123" y="1513"/>
                  </a:lnTo>
                  <a:lnTo>
                    <a:pt x="123" y="1514"/>
                  </a:lnTo>
                  <a:lnTo>
                    <a:pt x="121" y="1514"/>
                  </a:lnTo>
                  <a:lnTo>
                    <a:pt x="121" y="1514"/>
                  </a:lnTo>
                  <a:lnTo>
                    <a:pt x="121" y="1514"/>
                  </a:lnTo>
                  <a:lnTo>
                    <a:pt x="121" y="1514"/>
                  </a:lnTo>
                  <a:lnTo>
                    <a:pt x="121" y="1514"/>
                  </a:lnTo>
                  <a:lnTo>
                    <a:pt x="121" y="1514"/>
                  </a:lnTo>
                  <a:lnTo>
                    <a:pt x="121" y="1514"/>
                  </a:lnTo>
                  <a:lnTo>
                    <a:pt x="121" y="1514"/>
                  </a:lnTo>
                  <a:lnTo>
                    <a:pt x="121" y="1514"/>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5"/>
                  </a:lnTo>
                  <a:lnTo>
                    <a:pt x="121" y="1516"/>
                  </a:lnTo>
                  <a:lnTo>
                    <a:pt x="119" y="1516"/>
                  </a:lnTo>
                  <a:lnTo>
                    <a:pt x="119" y="1516"/>
                  </a:lnTo>
                  <a:lnTo>
                    <a:pt x="119" y="1516"/>
                  </a:lnTo>
                  <a:lnTo>
                    <a:pt x="119" y="1516"/>
                  </a:lnTo>
                  <a:lnTo>
                    <a:pt x="119" y="1516"/>
                  </a:lnTo>
                  <a:lnTo>
                    <a:pt x="119" y="1516"/>
                  </a:lnTo>
                  <a:lnTo>
                    <a:pt x="119" y="1516"/>
                  </a:lnTo>
                  <a:lnTo>
                    <a:pt x="119" y="1516"/>
                  </a:lnTo>
                  <a:lnTo>
                    <a:pt x="119" y="1516"/>
                  </a:lnTo>
                  <a:lnTo>
                    <a:pt x="119" y="1516"/>
                  </a:lnTo>
                  <a:lnTo>
                    <a:pt x="119" y="1516"/>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9" y="1517"/>
                  </a:lnTo>
                  <a:lnTo>
                    <a:pt x="117" y="1517"/>
                  </a:lnTo>
                  <a:lnTo>
                    <a:pt x="117" y="1517"/>
                  </a:lnTo>
                  <a:lnTo>
                    <a:pt x="116" y="1517"/>
                  </a:lnTo>
                  <a:lnTo>
                    <a:pt x="116" y="1517"/>
                  </a:lnTo>
                  <a:lnTo>
                    <a:pt x="116" y="1517"/>
                  </a:lnTo>
                  <a:lnTo>
                    <a:pt x="116" y="1517"/>
                  </a:lnTo>
                  <a:lnTo>
                    <a:pt x="116" y="1517"/>
                  </a:lnTo>
                  <a:lnTo>
                    <a:pt x="116" y="1517"/>
                  </a:lnTo>
                  <a:lnTo>
                    <a:pt x="116" y="1517"/>
                  </a:lnTo>
                  <a:lnTo>
                    <a:pt x="116" y="1518"/>
                  </a:lnTo>
                  <a:lnTo>
                    <a:pt x="116" y="1518"/>
                  </a:lnTo>
                  <a:lnTo>
                    <a:pt x="116" y="1518"/>
                  </a:lnTo>
                  <a:lnTo>
                    <a:pt x="116" y="1518"/>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19"/>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0"/>
                  </a:lnTo>
                  <a:lnTo>
                    <a:pt x="116" y="1521"/>
                  </a:lnTo>
                  <a:lnTo>
                    <a:pt x="116" y="1521"/>
                  </a:lnTo>
                  <a:lnTo>
                    <a:pt x="116" y="1521"/>
                  </a:lnTo>
                  <a:lnTo>
                    <a:pt x="116" y="1521"/>
                  </a:lnTo>
                  <a:lnTo>
                    <a:pt x="116" y="1521"/>
                  </a:lnTo>
                  <a:lnTo>
                    <a:pt x="116" y="1521"/>
                  </a:lnTo>
                  <a:lnTo>
                    <a:pt x="116" y="1524"/>
                  </a:lnTo>
                  <a:lnTo>
                    <a:pt x="116" y="1524"/>
                  </a:lnTo>
                  <a:lnTo>
                    <a:pt x="116" y="1529"/>
                  </a:lnTo>
                  <a:lnTo>
                    <a:pt x="116" y="1529"/>
                  </a:lnTo>
                  <a:lnTo>
                    <a:pt x="116" y="1529"/>
                  </a:lnTo>
                  <a:lnTo>
                    <a:pt x="116" y="1529"/>
                  </a:lnTo>
                  <a:lnTo>
                    <a:pt x="116" y="1530"/>
                  </a:lnTo>
                  <a:lnTo>
                    <a:pt x="116" y="1530"/>
                  </a:lnTo>
                  <a:lnTo>
                    <a:pt x="116" y="1530"/>
                  </a:lnTo>
                  <a:lnTo>
                    <a:pt x="116" y="1530"/>
                  </a:lnTo>
                  <a:lnTo>
                    <a:pt x="116" y="1530"/>
                  </a:lnTo>
                  <a:lnTo>
                    <a:pt x="115" y="1530"/>
                  </a:lnTo>
                  <a:lnTo>
                    <a:pt x="115" y="1532"/>
                  </a:lnTo>
                  <a:lnTo>
                    <a:pt x="112" y="1532"/>
                  </a:lnTo>
                  <a:lnTo>
                    <a:pt x="112" y="1532"/>
                  </a:lnTo>
                  <a:lnTo>
                    <a:pt x="110" y="1532"/>
                  </a:lnTo>
                  <a:lnTo>
                    <a:pt x="110" y="1532"/>
                  </a:lnTo>
                  <a:lnTo>
                    <a:pt x="108" y="1532"/>
                  </a:lnTo>
                  <a:lnTo>
                    <a:pt x="108" y="1532"/>
                  </a:lnTo>
                  <a:lnTo>
                    <a:pt x="107" y="1532"/>
                  </a:lnTo>
                  <a:lnTo>
                    <a:pt x="107" y="1532"/>
                  </a:lnTo>
                  <a:lnTo>
                    <a:pt x="107" y="1532"/>
                  </a:lnTo>
                  <a:lnTo>
                    <a:pt x="107" y="1535"/>
                  </a:lnTo>
                  <a:lnTo>
                    <a:pt x="106" y="1535"/>
                  </a:lnTo>
                  <a:lnTo>
                    <a:pt x="106" y="1536"/>
                  </a:lnTo>
                  <a:lnTo>
                    <a:pt x="104" y="1536"/>
                  </a:lnTo>
                  <a:lnTo>
                    <a:pt x="104" y="1536"/>
                  </a:lnTo>
                  <a:lnTo>
                    <a:pt x="103" y="1536"/>
                  </a:lnTo>
                  <a:lnTo>
                    <a:pt x="103" y="1536"/>
                  </a:lnTo>
                  <a:lnTo>
                    <a:pt x="103" y="1536"/>
                  </a:lnTo>
                  <a:lnTo>
                    <a:pt x="103" y="1537"/>
                  </a:lnTo>
                  <a:lnTo>
                    <a:pt x="103" y="1537"/>
                  </a:lnTo>
                  <a:lnTo>
                    <a:pt x="103" y="1537"/>
                  </a:lnTo>
                  <a:lnTo>
                    <a:pt x="103" y="1537"/>
                  </a:lnTo>
                  <a:lnTo>
                    <a:pt x="103" y="1543"/>
                  </a:lnTo>
                  <a:lnTo>
                    <a:pt x="102" y="1543"/>
                  </a:lnTo>
                  <a:lnTo>
                    <a:pt x="102" y="1543"/>
                  </a:lnTo>
                  <a:lnTo>
                    <a:pt x="101" y="1543"/>
                  </a:lnTo>
                  <a:lnTo>
                    <a:pt x="101" y="1544"/>
                  </a:lnTo>
                  <a:lnTo>
                    <a:pt x="94" y="1544"/>
                  </a:lnTo>
                  <a:lnTo>
                    <a:pt x="94" y="1544"/>
                  </a:lnTo>
                  <a:lnTo>
                    <a:pt x="93" y="1544"/>
                  </a:lnTo>
                  <a:lnTo>
                    <a:pt x="93" y="1544"/>
                  </a:lnTo>
                  <a:lnTo>
                    <a:pt x="93" y="1544"/>
                  </a:lnTo>
                  <a:lnTo>
                    <a:pt x="93" y="1546"/>
                  </a:lnTo>
                  <a:lnTo>
                    <a:pt x="92" y="1546"/>
                  </a:lnTo>
                  <a:lnTo>
                    <a:pt x="92" y="1546"/>
                  </a:lnTo>
                  <a:lnTo>
                    <a:pt x="89" y="1546"/>
                  </a:lnTo>
                  <a:lnTo>
                    <a:pt x="89" y="1557"/>
                  </a:lnTo>
                  <a:lnTo>
                    <a:pt x="89" y="1557"/>
                  </a:lnTo>
                  <a:lnTo>
                    <a:pt x="89" y="1558"/>
                  </a:lnTo>
                  <a:lnTo>
                    <a:pt x="89" y="1558"/>
                  </a:lnTo>
                  <a:lnTo>
                    <a:pt x="89" y="1558"/>
                  </a:lnTo>
                  <a:lnTo>
                    <a:pt x="89" y="1558"/>
                  </a:lnTo>
                  <a:lnTo>
                    <a:pt x="89" y="1561"/>
                  </a:lnTo>
                  <a:lnTo>
                    <a:pt x="89" y="1561"/>
                  </a:lnTo>
                  <a:lnTo>
                    <a:pt x="89" y="1561"/>
                  </a:lnTo>
                  <a:lnTo>
                    <a:pt x="88" y="1561"/>
                  </a:lnTo>
                  <a:lnTo>
                    <a:pt x="88" y="1561"/>
                  </a:lnTo>
                  <a:lnTo>
                    <a:pt x="88" y="1561"/>
                  </a:lnTo>
                  <a:lnTo>
                    <a:pt x="88" y="1561"/>
                  </a:lnTo>
                  <a:lnTo>
                    <a:pt x="88" y="1561"/>
                  </a:lnTo>
                  <a:lnTo>
                    <a:pt x="88" y="1561"/>
                  </a:lnTo>
                  <a:lnTo>
                    <a:pt x="88" y="1561"/>
                  </a:lnTo>
                  <a:lnTo>
                    <a:pt x="88" y="1561"/>
                  </a:lnTo>
                  <a:lnTo>
                    <a:pt x="88" y="1561"/>
                  </a:lnTo>
                  <a:lnTo>
                    <a:pt x="88" y="1561"/>
                  </a:lnTo>
                  <a:lnTo>
                    <a:pt x="88" y="1561"/>
                  </a:lnTo>
                  <a:lnTo>
                    <a:pt x="88" y="1564"/>
                  </a:lnTo>
                  <a:lnTo>
                    <a:pt x="87" y="1564"/>
                  </a:lnTo>
                  <a:lnTo>
                    <a:pt x="87" y="1564"/>
                  </a:lnTo>
                  <a:lnTo>
                    <a:pt x="87" y="1564"/>
                  </a:lnTo>
                  <a:lnTo>
                    <a:pt x="87" y="1567"/>
                  </a:lnTo>
                  <a:lnTo>
                    <a:pt x="87" y="1567"/>
                  </a:lnTo>
                  <a:lnTo>
                    <a:pt x="87" y="1567"/>
                  </a:lnTo>
                  <a:lnTo>
                    <a:pt x="87" y="1567"/>
                  </a:lnTo>
                  <a:lnTo>
                    <a:pt x="87" y="1567"/>
                  </a:lnTo>
                  <a:lnTo>
                    <a:pt x="87" y="1567"/>
                  </a:lnTo>
                  <a:lnTo>
                    <a:pt x="87" y="1567"/>
                  </a:lnTo>
                  <a:lnTo>
                    <a:pt x="87" y="1567"/>
                  </a:lnTo>
                  <a:lnTo>
                    <a:pt x="87" y="1568"/>
                  </a:lnTo>
                  <a:lnTo>
                    <a:pt x="87" y="1568"/>
                  </a:lnTo>
                  <a:lnTo>
                    <a:pt x="87" y="1568"/>
                  </a:lnTo>
                  <a:lnTo>
                    <a:pt x="86" y="1568"/>
                  </a:lnTo>
                  <a:lnTo>
                    <a:pt x="86" y="1568"/>
                  </a:lnTo>
                  <a:lnTo>
                    <a:pt x="86" y="1568"/>
                  </a:lnTo>
                  <a:lnTo>
                    <a:pt x="86" y="1568"/>
                  </a:lnTo>
                  <a:lnTo>
                    <a:pt x="86" y="1568"/>
                  </a:lnTo>
                  <a:lnTo>
                    <a:pt x="86" y="1571"/>
                  </a:lnTo>
                  <a:lnTo>
                    <a:pt x="86" y="1571"/>
                  </a:lnTo>
                  <a:lnTo>
                    <a:pt x="86" y="1575"/>
                  </a:lnTo>
                  <a:lnTo>
                    <a:pt x="86" y="1575"/>
                  </a:lnTo>
                  <a:lnTo>
                    <a:pt x="86" y="1579"/>
                  </a:lnTo>
                  <a:lnTo>
                    <a:pt x="86" y="1579"/>
                  </a:lnTo>
                  <a:lnTo>
                    <a:pt x="86" y="1579"/>
                  </a:lnTo>
                  <a:lnTo>
                    <a:pt x="85" y="1579"/>
                  </a:lnTo>
                  <a:lnTo>
                    <a:pt x="85" y="1580"/>
                  </a:lnTo>
                  <a:lnTo>
                    <a:pt x="83" y="1580"/>
                  </a:lnTo>
                  <a:lnTo>
                    <a:pt x="83" y="1580"/>
                  </a:lnTo>
                  <a:lnTo>
                    <a:pt x="81" y="1580"/>
                  </a:lnTo>
                  <a:lnTo>
                    <a:pt x="81" y="1580"/>
                  </a:lnTo>
                  <a:lnTo>
                    <a:pt x="81" y="1580"/>
                  </a:lnTo>
                  <a:lnTo>
                    <a:pt x="81" y="1580"/>
                  </a:lnTo>
                  <a:lnTo>
                    <a:pt x="81" y="1580"/>
                  </a:lnTo>
                  <a:lnTo>
                    <a:pt x="81" y="1580"/>
                  </a:lnTo>
                  <a:lnTo>
                    <a:pt x="81" y="1580"/>
                  </a:lnTo>
                  <a:lnTo>
                    <a:pt x="81" y="1586"/>
                  </a:lnTo>
                  <a:lnTo>
                    <a:pt x="76" y="1586"/>
                  </a:lnTo>
                  <a:lnTo>
                    <a:pt x="76" y="1586"/>
                  </a:lnTo>
                  <a:lnTo>
                    <a:pt x="72" y="1586"/>
                  </a:lnTo>
                  <a:lnTo>
                    <a:pt x="72" y="1586"/>
                  </a:lnTo>
                  <a:lnTo>
                    <a:pt x="70" y="1586"/>
                  </a:lnTo>
                  <a:lnTo>
                    <a:pt x="70" y="1591"/>
                  </a:lnTo>
                  <a:lnTo>
                    <a:pt x="70" y="1591"/>
                  </a:lnTo>
                  <a:lnTo>
                    <a:pt x="70" y="1591"/>
                  </a:lnTo>
                  <a:lnTo>
                    <a:pt x="70" y="1591"/>
                  </a:lnTo>
                  <a:lnTo>
                    <a:pt x="70" y="1591"/>
                  </a:lnTo>
                  <a:lnTo>
                    <a:pt x="70" y="1591"/>
                  </a:lnTo>
                  <a:lnTo>
                    <a:pt x="70" y="1591"/>
                  </a:lnTo>
                  <a:lnTo>
                    <a:pt x="70" y="1591"/>
                  </a:lnTo>
                  <a:lnTo>
                    <a:pt x="70" y="1594"/>
                  </a:lnTo>
                  <a:lnTo>
                    <a:pt x="70" y="1594"/>
                  </a:lnTo>
                  <a:lnTo>
                    <a:pt x="70" y="1598"/>
                  </a:lnTo>
                  <a:lnTo>
                    <a:pt x="69" y="1598"/>
                  </a:lnTo>
                  <a:lnTo>
                    <a:pt x="69" y="1598"/>
                  </a:lnTo>
                  <a:lnTo>
                    <a:pt x="68" y="1598"/>
                  </a:lnTo>
                  <a:lnTo>
                    <a:pt x="68" y="1598"/>
                  </a:lnTo>
                  <a:lnTo>
                    <a:pt x="68" y="1598"/>
                  </a:lnTo>
                  <a:lnTo>
                    <a:pt x="68" y="1598"/>
                  </a:lnTo>
                  <a:lnTo>
                    <a:pt x="67" y="1598"/>
                  </a:lnTo>
                  <a:lnTo>
                    <a:pt x="67" y="1598"/>
                  </a:lnTo>
                  <a:lnTo>
                    <a:pt x="67" y="1598"/>
                  </a:lnTo>
                  <a:lnTo>
                    <a:pt x="67" y="1605"/>
                  </a:lnTo>
                  <a:lnTo>
                    <a:pt x="67" y="1605"/>
                  </a:lnTo>
                  <a:lnTo>
                    <a:pt x="67" y="1605"/>
                  </a:lnTo>
                  <a:lnTo>
                    <a:pt x="67" y="1605"/>
                  </a:lnTo>
                  <a:lnTo>
                    <a:pt x="67" y="1605"/>
                  </a:lnTo>
                  <a:lnTo>
                    <a:pt x="67" y="1605"/>
                  </a:lnTo>
                  <a:lnTo>
                    <a:pt x="67" y="1605"/>
                  </a:lnTo>
                  <a:lnTo>
                    <a:pt x="66" y="1605"/>
                  </a:lnTo>
                  <a:lnTo>
                    <a:pt x="66" y="1620"/>
                  </a:lnTo>
                  <a:lnTo>
                    <a:pt x="65" y="1620"/>
                  </a:lnTo>
                  <a:lnTo>
                    <a:pt x="65" y="1620"/>
                  </a:lnTo>
                  <a:lnTo>
                    <a:pt x="65" y="1620"/>
                  </a:lnTo>
                  <a:lnTo>
                    <a:pt x="65" y="1621"/>
                  </a:lnTo>
                  <a:lnTo>
                    <a:pt x="65" y="1621"/>
                  </a:lnTo>
                  <a:lnTo>
                    <a:pt x="65" y="1621"/>
                  </a:lnTo>
                  <a:lnTo>
                    <a:pt x="65" y="1621"/>
                  </a:lnTo>
                  <a:lnTo>
                    <a:pt x="65"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1"/>
                  </a:lnTo>
                  <a:lnTo>
                    <a:pt x="64" y="1623"/>
                  </a:lnTo>
                  <a:lnTo>
                    <a:pt x="64" y="1623"/>
                  </a:lnTo>
                  <a:lnTo>
                    <a:pt x="64" y="1623"/>
                  </a:lnTo>
                  <a:lnTo>
                    <a:pt x="64" y="1623"/>
                  </a:lnTo>
                  <a:lnTo>
                    <a:pt x="64" y="1625"/>
                  </a:lnTo>
                  <a:lnTo>
                    <a:pt x="64" y="1625"/>
                  </a:lnTo>
                  <a:lnTo>
                    <a:pt x="64" y="1625"/>
                  </a:lnTo>
                  <a:lnTo>
                    <a:pt x="64" y="1625"/>
                  </a:lnTo>
                  <a:lnTo>
                    <a:pt x="64" y="1625"/>
                  </a:lnTo>
                  <a:lnTo>
                    <a:pt x="64" y="1625"/>
                  </a:lnTo>
                  <a:lnTo>
                    <a:pt x="64" y="1631"/>
                  </a:lnTo>
                  <a:lnTo>
                    <a:pt x="64" y="1631"/>
                  </a:lnTo>
                  <a:lnTo>
                    <a:pt x="64" y="1631"/>
                  </a:lnTo>
                  <a:lnTo>
                    <a:pt x="64" y="1631"/>
                  </a:lnTo>
                  <a:lnTo>
                    <a:pt x="64" y="1636"/>
                  </a:lnTo>
                  <a:lnTo>
                    <a:pt x="64" y="1636"/>
                  </a:lnTo>
                  <a:lnTo>
                    <a:pt x="64" y="1636"/>
                  </a:lnTo>
                  <a:lnTo>
                    <a:pt x="64" y="1636"/>
                  </a:lnTo>
                  <a:lnTo>
                    <a:pt x="64" y="1636"/>
                  </a:lnTo>
                  <a:lnTo>
                    <a:pt x="63" y="1636"/>
                  </a:lnTo>
                  <a:lnTo>
                    <a:pt x="63" y="1636"/>
                  </a:lnTo>
                  <a:lnTo>
                    <a:pt x="62" y="1636"/>
                  </a:lnTo>
                  <a:lnTo>
                    <a:pt x="62" y="1636"/>
                  </a:lnTo>
                  <a:lnTo>
                    <a:pt x="62" y="1636"/>
                  </a:lnTo>
                  <a:lnTo>
                    <a:pt x="62" y="1636"/>
                  </a:lnTo>
                  <a:lnTo>
                    <a:pt x="62" y="1636"/>
                  </a:lnTo>
                  <a:lnTo>
                    <a:pt x="62" y="1636"/>
                  </a:lnTo>
                  <a:lnTo>
                    <a:pt x="62" y="1636"/>
                  </a:lnTo>
                  <a:lnTo>
                    <a:pt x="62" y="1638"/>
                  </a:lnTo>
                  <a:lnTo>
                    <a:pt x="60" y="1638"/>
                  </a:lnTo>
                  <a:lnTo>
                    <a:pt x="60" y="1638"/>
                  </a:lnTo>
                  <a:lnTo>
                    <a:pt x="58" y="1638"/>
                  </a:lnTo>
                  <a:lnTo>
                    <a:pt x="58" y="1638"/>
                  </a:lnTo>
                  <a:lnTo>
                    <a:pt x="56" y="1638"/>
                  </a:lnTo>
                  <a:lnTo>
                    <a:pt x="56" y="1638"/>
                  </a:lnTo>
                  <a:lnTo>
                    <a:pt x="56" y="1638"/>
                  </a:lnTo>
                  <a:lnTo>
                    <a:pt x="56"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8"/>
                  </a:lnTo>
                  <a:lnTo>
                    <a:pt x="55" y="1639"/>
                  </a:lnTo>
                  <a:lnTo>
                    <a:pt x="55" y="1639"/>
                  </a:lnTo>
                  <a:lnTo>
                    <a:pt x="55" y="1639"/>
                  </a:lnTo>
                  <a:lnTo>
                    <a:pt x="55" y="1639"/>
                  </a:lnTo>
                  <a:lnTo>
                    <a:pt x="55" y="1640"/>
                  </a:lnTo>
                  <a:lnTo>
                    <a:pt x="55" y="1640"/>
                  </a:lnTo>
                  <a:lnTo>
                    <a:pt x="55" y="1640"/>
                  </a:lnTo>
                  <a:lnTo>
                    <a:pt x="55" y="1640"/>
                  </a:lnTo>
                  <a:lnTo>
                    <a:pt x="55" y="1640"/>
                  </a:lnTo>
                  <a:lnTo>
                    <a:pt x="55" y="1640"/>
                  </a:lnTo>
                  <a:lnTo>
                    <a:pt x="55" y="1640"/>
                  </a:lnTo>
                  <a:lnTo>
                    <a:pt x="55" y="1640"/>
                  </a:lnTo>
                  <a:lnTo>
                    <a:pt x="55" y="1644"/>
                  </a:lnTo>
                  <a:lnTo>
                    <a:pt x="50" y="1644"/>
                  </a:lnTo>
                  <a:lnTo>
                    <a:pt x="50" y="1644"/>
                  </a:lnTo>
                  <a:lnTo>
                    <a:pt x="47" y="1644"/>
                  </a:lnTo>
                  <a:lnTo>
                    <a:pt x="47" y="1644"/>
                  </a:lnTo>
                  <a:lnTo>
                    <a:pt x="46" y="1644"/>
                  </a:lnTo>
                  <a:lnTo>
                    <a:pt x="46" y="1644"/>
                  </a:lnTo>
                  <a:lnTo>
                    <a:pt x="46" y="1644"/>
                  </a:lnTo>
                  <a:lnTo>
                    <a:pt x="46" y="1644"/>
                  </a:lnTo>
                  <a:lnTo>
                    <a:pt x="46" y="1644"/>
                  </a:lnTo>
                  <a:lnTo>
                    <a:pt x="46" y="1644"/>
                  </a:lnTo>
                  <a:lnTo>
                    <a:pt x="46" y="1644"/>
                  </a:lnTo>
                  <a:lnTo>
                    <a:pt x="46" y="1646"/>
                  </a:lnTo>
                  <a:lnTo>
                    <a:pt x="46" y="1646"/>
                  </a:lnTo>
                  <a:lnTo>
                    <a:pt x="46" y="1647"/>
                  </a:lnTo>
                  <a:lnTo>
                    <a:pt x="45" y="1647"/>
                  </a:lnTo>
                  <a:lnTo>
                    <a:pt x="45" y="1648"/>
                  </a:lnTo>
                  <a:lnTo>
                    <a:pt x="45" y="1648"/>
                  </a:lnTo>
                  <a:lnTo>
                    <a:pt x="45" y="1648"/>
                  </a:lnTo>
                  <a:lnTo>
                    <a:pt x="45" y="1648"/>
                  </a:lnTo>
                  <a:lnTo>
                    <a:pt x="45" y="1648"/>
                  </a:lnTo>
                  <a:lnTo>
                    <a:pt x="45" y="1648"/>
                  </a:lnTo>
                  <a:lnTo>
                    <a:pt x="45" y="1648"/>
                  </a:lnTo>
                  <a:lnTo>
                    <a:pt x="45" y="1648"/>
                  </a:lnTo>
                  <a:lnTo>
                    <a:pt x="45" y="1648"/>
                  </a:lnTo>
                  <a:lnTo>
                    <a:pt x="45" y="1648"/>
                  </a:lnTo>
                  <a:lnTo>
                    <a:pt x="45" y="1649"/>
                  </a:lnTo>
                  <a:lnTo>
                    <a:pt x="45" y="1649"/>
                  </a:lnTo>
                  <a:lnTo>
                    <a:pt x="45" y="1649"/>
                  </a:lnTo>
                  <a:lnTo>
                    <a:pt x="45" y="1649"/>
                  </a:lnTo>
                  <a:lnTo>
                    <a:pt x="45" y="1650"/>
                  </a:lnTo>
                  <a:lnTo>
                    <a:pt x="44" y="1650"/>
                  </a:lnTo>
                  <a:lnTo>
                    <a:pt x="44" y="1650"/>
                  </a:lnTo>
                  <a:lnTo>
                    <a:pt x="44" y="1650"/>
                  </a:lnTo>
                  <a:lnTo>
                    <a:pt x="44" y="1650"/>
                  </a:lnTo>
                  <a:lnTo>
                    <a:pt x="44" y="1650"/>
                  </a:lnTo>
                  <a:lnTo>
                    <a:pt x="44" y="1656"/>
                  </a:lnTo>
                  <a:lnTo>
                    <a:pt x="44" y="1656"/>
                  </a:lnTo>
                  <a:lnTo>
                    <a:pt x="44" y="1661"/>
                  </a:lnTo>
                  <a:lnTo>
                    <a:pt x="44" y="1661"/>
                  </a:lnTo>
                  <a:lnTo>
                    <a:pt x="44" y="1661"/>
                  </a:lnTo>
                  <a:lnTo>
                    <a:pt x="44" y="1661"/>
                  </a:lnTo>
                  <a:lnTo>
                    <a:pt x="44" y="1667"/>
                  </a:lnTo>
                  <a:lnTo>
                    <a:pt x="44" y="1667"/>
                  </a:lnTo>
                  <a:lnTo>
                    <a:pt x="44" y="1669"/>
                  </a:lnTo>
                  <a:lnTo>
                    <a:pt x="44" y="1669"/>
                  </a:lnTo>
                  <a:lnTo>
                    <a:pt x="44" y="1669"/>
                  </a:lnTo>
                  <a:lnTo>
                    <a:pt x="43" y="1669"/>
                  </a:lnTo>
                  <a:lnTo>
                    <a:pt x="43" y="1669"/>
                  </a:lnTo>
                  <a:lnTo>
                    <a:pt x="43" y="1669"/>
                  </a:lnTo>
                  <a:lnTo>
                    <a:pt x="43" y="1669"/>
                  </a:lnTo>
                  <a:lnTo>
                    <a:pt x="43" y="1669"/>
                  </a:lnTo>
                  <a:lnTo>
                    <a:pt x="43" y="1669"/>
                  </a:lnTo>
                  <a:lnTo>
                    <a:pt x="43" y="1669"/>
                  </a:lnTo>
                  <a:lnTo>
                    <a:pt x="43" y="1669"/>
                  </a:lnTo>
                  <a:lnTo>
                    <a:pt x="43" y="1669"/>
                  </a:lnTo>
                  <a:lnTo>
                    <a:pt x="43" y="1671"/>
                  </a:lnTo>
                  <a:lnTo>
                    <a:pt x="43" y="1671"/>
                  </a:lnTo>
                  <a:lnTo>
                    <a:pt x="43" y="1671"/>
                  </a:lnTo>
                  <a:lnTo>
                    <a:pt x="43" y="1671"/>
                  </a:lnTo>
                  <a:lnTo>
                    <a:pt x="43" y="1671"/>
                  </a:lnTo>
                  <a:lnTo>
                    <a:pt x="43" y="1671"/>
                  </a:lnTo>
                  <a:lnTo>
                    <a:pt x="43" y="1671"/>
                  </a:lnTo>
                  <a:lnTo>
                    <a:pt x="43" y="1671"/>
                  </a:lnTo>
                  <a:lnTo>
                    <a:pt x="43" y="1677"/>
                  </a:lnTo>
                  <a:lnTo>
                    <a:pt x="43" y="1677"/>
                  </a:lnTo>
                  <a:lnTo>
                    <a:pt x="43" y="1677"/>
                  </a:lnTo>
                  <a:lnTo>
                    <a:pt x="43" y="1677"/>
                  </a:lnTo>
                  <a:lnTo>
                    <a:pt x="43" y="1678"/>
                  </a:lnTo>
                  <a:lnTo>
                    <a:pt x="42" y="1678"/>
                  </a:lnTo>
                  <a:lnTo>
                    <a:pt x="42" y="1678"/>
                  </a:lnTo>
                  <a:lnTo>
                    <a:pt x="42" y="1678"/>
                  </a:lnTo>
                  <a:lnTo>
                    <a:pt x="42" y="1681"/>
                  </a:lnTo>
                  <a:lnTo>
                    <a:pt x="41" y="1681"/>
                  </a:lnTo>
                  <a:lnTo>
                    <a:pt x="41" y="1681"/>
                  </a:lnTo>
                  <a:lnTo>
                    <a:pt x="41" y="1681"/>
                  </a:lnTo>
                  <a:lnTo>
                    <a:pt x="41" y="1681"/>
                  </a:lnTo>
                  <a:lnTo>
                    <a:pt x="41" y="1681"/>
                  </a:lnTo>
                  <a:lnTo>
                    <a:pt x="41" y="1683"/>
                  </a:lnTo>
                  <a:lnTo>
                    <a:pt x="41" y="1683"/>
                  </a:lnTo>
                  <a:lnTo>
                    <a:pt x="41" y="1684"/>
                  </a:lnTo>
                  <a:lnTo>
                    <a:pt x="41" y="1684"/>
                  </a:lnTo>
                  <a:lnTo>
                    <a:pt x="41" y="1685"/>
                  </a:lnTo>
                  <a:lnTo>
                    <a:pt x="40" y="1685"/>
                  </a:lnTo>
                  <a:lnTo>
                    <a:pt x="40" y="1685"/>
                  </a:lnTo>
                  <a:lnTo>
                    <a:pt x="40" y="1685"/>
                  </a:lnTo>
                  <a:lnTo>
                    <a:pt x="40" y="1686"/>
                  </a:lnTo>
                  <a:lnTo>
                    <a:pt x="40" y="1686"/>
                  </a:lnTo>
                  <a:lnTo>
                    <a:pt x="40" y="1686"/>
                  </a:lnTo>
                  <a:lnTo>
                    <a:pt x="40" y="1686"/>
                  </a:lnTo>
                  <a:lnTo>
                    <a:pt x="40" y="1686"/>
                  </a:lnTo>
                  <a:lnTo>
                    <a:pt x="40" y="1686"/>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89"/>
                  </a:lnTo>
                  <a:lnTo>
                    <a:pt x="40" y="1690"/>
                  </a:lnTo>
                  <a:lnTo>
                    <a:pt x="39" y="1690"/>
                  </a:lnTo>
                  <a:lnTo>
                    <a:pt x="39" y="1691"/>
                  </a:lnTo>
                  <a:lnTo>
                    <a:pt x="39" y="1691"/>
                  </a:lnTo>
                  <a:lnTo>
                    <a:pt x="39" y="1693"/>
                  </a:lnTo>
                  <a:lnTo>
                    <a:pt x="39" y="1693"/>
                  </a:lnTo>
                  <a:lnTo>
                    <a:pt x="39" y="1694"/>
                  </a:lnTo>
                  <a:lnTo>
                    <a:pt x="39" y="1694"/>
                  </a:lnTo>
                  <a:lnTo>
                    <a:pt x="39" y="1697"/>
                  </a:lnTo>
                  <a:lnTo>
                    <a:pt x="39" y="1697"/>
                  </a:lnTo>
                  <a:lnTo>
                    <a:pt x="39" y="1697"/>
                  </a:lnTo>
                  <a:lnTo>
                    <a:pt x="39" y="1697"/>
                  </a:lnTo>
                  <a:lnTo>
                    <a:pt x="39" y="1697"/>
                  </a:lnTo>
                  <a:lnTo>
                    <a:pt x="39" y="1697"/>
                  </a:lnTo>
                  <a:lnTo>
                    <a:pt x="39" y="1697"/>
                  </a:lnTo>
                  <a:lnTo>
                    <a:pt x="39" y="1697"/>
                  </a:lnTo>
                  <a:lnTo>
                    <a:pt x="39" y="1697"/>
                  </a:lnTo>
                  <a:lnTo>
                    <a:pt x="39" y="1697"/>
                  </a:lnTo>
                  <a:lnTo>
                    <a:pt x="39" y="1698"/>
                  </a:lnTo>
                  <a:lnTo>
                    <a:pt x="39" y="1698"/>
                  </a:lnTo>
                  <a:lnTo>
                    <a:pt x="39" y="1698"/>
                  </a:lnTo>
                  <a:lnTo>
                    <a:pt x="39" y="1698"/>
                  </a:lnTo>
                  <a:lnTo>
                    <a:pt x="39" y="1699"/>
                  </a:lnTo>
                  <a:lnTo>
                    <a:pt x="39" y="1699"/>
                  </a:lnTo>
                  <a:lnTo>
                    <a:pt x="39" y="1700"/>
                  </a:lnTo>
                  <a:lnTo>
                    <a:pt x="38" y="1700"/>
                  </a:lnTo>
                  <a:lnTo>
                    <a:pt x="38" y="1700"/>
                  </a:lnTo>
                  <a:lnTo>
                    <a:pt x="38" y="1700"/>
                  </a:lnTo>
                  <a:lnTo>
                    <a:pt x="38" y="1701"/>
                  </a:lnTo>
                  <a:lnTo>
                    <a:pt x="38" y="1701"/>
                  </a:lnTo>
                  <a:lnTo>
                    <a:pt x="38" y="1705"/>
                  </a:lnTo>
                  <a:lnTo>
                    <a:pt x="38" y="1705"/>
                  </a:lnTo>
                  <a:lnTo>
                    <a:pt x="38" y="1707"/>
                  </a:lnTo>
                  <a:lnTo>
                    <a:pt x="37" y="1707"/>
                  </a:lnTo>
                  <a:lnTo>
                    <a:pt x="37" y="1708"/>
                  </a:lnTo>
                  <a:lnTo>
                    <a:pt x="37" y="1708"/>
                  </a:lnTo>
                  <a:lnTo>
                    <a:pt x="37" y="1708"/>
                  </a:lnTo>
                  <a:lnTo>
                    <a:pt x="36" y="1708"/>
                  </a:lnTo>
                  <a:lnTo>
                    <a:pt x="36" y="1708"/>
                  </a:lnTo>
                  <a:lnTo>
                    <a:pt x="36" y="1708"/>
                  </a:lnTo>
                  <a:lnTo>
                    <a:pt x="36" y="1708"/>
                  </a:lnTo>
                  <a:lnTo>
                    <a:pt x="36" y="1708"/>
                  </a:lnTo>
                  <a:lnTo>
                    <a:pt x="36"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08"/>
                  </a:lnTo>
                  <a:lnTo>
                    <a:pt x="35" y="1713"/>
                  </a:lnTo>
                  <a:lnTo>
                    <a:pt x="35" y="1713"/>
                  </a:lnTo>
                  <a:lnTo>
                    <a:pt x="35" y="1714"/>
                  </a:lnTo>
                  <a:lnTo>
                    <a:pt x="34" y="1714"/>
                  </a:lnTo>
                  <a:lnTo>
                    <a:pt x="34" y="1714"/>
                  </a:lnTo>
                  <a:lnTo>
                    <a:pt x="34" y="1714"/>
                  </a:lnTo>
                  <a:lnTo>
                    <a:pt x="34" y="1716"/>
                  </a:lnTo>
                  <a:lnTo>
                    <a:pt x="34" y="1716"/>
                  </a:lnTo>
                  <a:lnTo>
                    <a:pt x="34" y="1716"/>
                  </a:lnTo>
                  <a:lnTo>
                    <a:pt x="34" y="1716"/>
                  </a:lnTo>
                  <a:lnTo>
                    <a:pt x="34" y="1723"/>
                  </a:lnTo>
                  <a:lnTo>
                    <a:pt x="34" y="1723"/>
                  </a:lnTo>
                  <a:lnTo>
                    <a:pt x="34" y="1723"/>
                  </a:lnTo>
                  <a:lnTo>
                    <a:pt x="34" y="1723"/>
                  </a:lnTo>
                  <a:lnTo>
                    <a:pt x="34" y="1723"/>
                  </a:lnTo>
                  <a:lnTo>
                    <a:pt x="34" y="1723"/>
                  </a:lnTo>
                  <a:lnTo>
                    <a:pt x="34" y="1723"/>
                  </a:lnTo>
                  <a:lnTo>
                    <a:pt x="34" y="1723"/>
                  </a:lnTo>
                  <a:lnTo>
                    <a:pt x="34" y="1724"/>
                  </a:lnTo>
                  <a:lnTo>
                    <a:pt x="34" y="1724"/>
                  </a:lnTo>
                  <a:lnTo>
                    <a:pt x="34" y="1724"/>
                  </a:lnTo>
                  <a:lnTo>
                    <a:pt x="34" y="1724"/>
                  </a:lnTo>
                  <a:lnTo>
                    <a:pt x="34" y="1724"/>
                  </a:lnTo>
                  <a:lnTo>
                    <a:pt x="34" y="1724"/>
                  </a:lnTo>
                  <a:lnTo>
                    <a:pt x="34" y="1735"/>
                  </a:lnTo>
                  <a:lnTo>
                    <a:pt x="34" y="1735"/>
                  </a:lnTo>
                  <a:lnTo>
                    <a:pt x="34" y="1735"/>
                  </a:lnTo>
                  <a:lnTo>
                    <a:pt x="32" y="1735"/>
                  </a:lnTo>
                  <a:lnTo>
                    <a:pt x="32" y="1735"/>
                  </a:lnTo>
                  <a:lnTo>
                    <a:pt x="32" y="1735"/>
                  </a:lnTo>
                  <a:lnTo>
                    <a:pt x="32" y="1735"/>
                  </a:lnTo>
                  <a:lnTo>
                    <a:pt x="31" y="1735"/>
                  </a:lnTo>
                  <a:lnTo>
                    <a:pt x="31" y="1735"/>
                  </a:lnTo>
                  <a:lnTo>
                    <a:pt x="31" y="1735"/>
                  </a:lnTo>
                  <a:lnTo>
                    <a:pt x="31" y="1735"/>
                  </a:lnTo>
                  <a:lnTo>
                    <a:pt x="31" y="1735"/>
                  </a:lnTo>
                  <a:lnTo>
                    <a:pt x="31" y="1735"/>
                  </a:lnTo>
                  <a:lnTo>
                    <a:pt x="30" y="1735"/>
                  </a:lnTo>
                  <a:lnTo>
                    <a:pt x="30" y="1748"/>
                  </a:lnTo>
                  <a:lnTo>
                    <a:pt x="30" y="1748"/>
                  </a:lnTo>
                  <a:lnTo>
                    <a:pt x="30" y="1748"/>
                  </a:lnTo>
                  <a:lnTo>
                    <a:pt x="30" y="1748"/>
                  </a:lnTo>
                  <a:lnTo>
                    <a:pt x="30" y="1748"/>
                  </a:lnTo>
                  <a:lnTo>
                    <a:pt x="30" y="1748"/>
                  </a:lnTo>
                  <a:lnTo>
                    <a:pt x="30" y="1750"/>
                  </a:lnTo>
                  <a:lnTo>
                    <a:pt x="29" y="1750"/>
                  </a:lnTo>
                  <a:lnTo>
                    <a:pt x="29" y="1750"/>
                  </a:lnTo>
                  <a:lnTo>
                    <a:pt x="28" y="1750"/>
                  </a:lnTo>
                  <a:lnTo>
                    <a:pt x="28" y="1752"/>
                  </a:lnTo>
                  <a:lnTo>
                    <a:pt x="28" y="1752"/>
                  </a:lnTo>
                  <a:lnTo>
                    <a:pt x="28" y="1752"/>
                  </a:lnTo>
                  <a:lnTo>
                    <a:pt x="27" y="1752"/>
                  </a:lnTo>
                  <a:lnTo>
                    <a:pt x="27" y="1752"/>
                  </a:lnTo>
                  <a:lnTo>
                    <a:pt x="25" y="1752"/>
                  </a:lnTo>
                  <a:lnTo>
                    <a:pt x="25" y="1752"/>
                  </a:lnTo>
                  <a:lnTo>
                    <a:pt x="25" y="1752"/>
                  </a:lnTo>
                  <a:lnTo>
                    <a:pt x="25" y="1752"/>
                  </a:lnTo>
                  <a:lnTo>
                    <a:pt x="25" y="1752"/>
                  </a:lnTo>
                  <a:lnTo>
                    <a:pt x="25" y="1752"/>
                  </a:lnTo>
                  <a:lnTo>
                    <a:pt x="25" y="1752"/>
                  </a:lnTo>
                  <a:lnTo>
                    <a:pt x="25" y="1753"/>
                  </a:lnTo>
                  <a:lnTo>
                    <a:pt x="24" y="1753"/>
                  </a:lnTo>
                  <a:lnTo>
                    <a:pt x="24" y="1753"/>
                  </a:lnTo>
                  <a:lnTo>
                    <a:pt x="24" y="1753"/>
                  </a:lnTo>
                  <a:lnTo>
                    <a:pt x="24" y="1753"/>
                  </a:lnTo>
                  <a:lnTo>
                    <a:pt x="24" y="1753"/>
                  </a:lnTo>
                  <a:lnTo>
                    <a:pt x="24" y="1753"/>
                  </a:lnTo>
                  <a:lnTo>
                    <a:pt x="24" y="1753"/>
                  </a:lnTo>
                  <a:lnTo>
                    <a:pt x="24"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3"/>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6"/>
                  </a:lnTo>
                  <a:lnTo>
                    <a:pt x="23" y="1758"/>
                  </a:lnTo>
                  <a:lnTo>
                    <a:pt x="23" y="1758"/>
                  </a:lnTo>
                  <a:lnTo>
                    <a:pt x="23" y="1758"/>
                  </a:lnTo>
                  <a:lnTo>
                    <a:pt x="23" y="1758"/>
                  </a:lnTo>
                  <a:lnTo>
                    <a:pt x="23" y="1759"/>
                  </a:lnTo>
                  <a:lnTo>
                    <a:pt x="21" y="1759"/>
                  </a:lnTo>
                  <a:lnTo>
                    <a:pt x="21" y="1760"/>
                  </a:lnTo>
                  <a:lnTo>
                    <a:pt x="21" y="1760"/>
                  </a:lnTo>
                  <a:lnTo>
                    <a:pt x="21" y="1760"/>
                  </a:lnTo>
                  <a:lnTo>
                    <a:pt x="21" y="1760"/>
                  </a:lnTo>
                  <a:lnTo>
                    <a:pt x="21" y="1760"/>
                  </a:lnTo>
                  <a:lnTo>
                    <a:pt x="21" y="1760"/>
                  </a:lnTo>
                  <a:lnTo>
                    <a:pt x="21" y="1763"/>
                  </a:lnTo>
                  <a:lnTo>
                    <a:pt x="20" y="1763"/>
                  </a:lnTo>
                  <a:lnTo>
                    <a:pt x="20" y="1763"/>
                  </a:lnTo>
                  <a:lnTo>
                    <a:pt x="20" y="1763"/>
                  </a:lnTo>
                  <a:lnTo>
                    <a:pt x="20" y="1763"/>
                  </a:lnTo>
                  <a:lnTo>
                    <a:pt x="20" y="1763"/>
                  </a:lnTo>
                  <a:lnTo>
                    <a:pt x="20" y="1763"/>
                  </a:lnTo>
                  <a:lnTo>
                    <a:pt x="20" y="1763"/>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5"/>
                  </a:lnTo>
                  <a:lnTo>
                    <a:pt x="20" y="1767"/>
                  </a:lnTo>
                  <a:lnTo>
                    <a:pt x="20" y="1767"/>
                  </a:lnTo>
                  <a:lnTo>
                    <a:pt x="20" y="1767"/>
                  </a:lnTo>
                  <a:lnTo>
                    <a:pt x="20" y="1767"/>
                  </a:lnTo>
                  <a:lnTo>
                    <a:pt x="20" y="1769"/>
                  </a:lnTo>
                  <a:lnTo>
                    <a:pt x="20" y="1769"/>
                  </a:lnTo>
                  <a:lnTo>
                    <a:pt x="20" y="1769"/>
                  </a:lnTo>
                  <a:lnTo>
                    <a:pt x="20" y="1769"/>
                  </a:lnTo>
                  <a:lnTo>
                    <a:pt x="20" y="1769"/>
                  </a:lnTo>
                  <a:lnTo>
                    <a:pt x="19" y="1769"/>
                  </a:lnTo>
                  <a:lnTo>
                    <a:pt x="19" y="1769"/>
                  </a:lnTo>
                  <a:lnTo>
                    <a:pt x="18" y="1769"/>
                  </a:lnTo>
                  <a:lnTo>
                    <a:pt x="18" y="1771"/>
                  </a:lnTo>
                  <a:lnTo>
                    <a:pt x="18" y="1771"/>
                  </a:lnTo>
                  <a:lnTo>
                    <a:pt x="18" y="1774"/>
                  </a:lnTo>
                  <a:lnTo>
                    <a:pt x="18" y="1774"/>
                  </a:lnTo>
                  <a:lnTo>
                    <a:pt x="18" y="1774"/>
                  </a:lnTo>
                  <a:lnTo>
                    <a:pt x="18" y="1774"/>
                  </a:lnTo>
                  <a:lnTo>
                    <a:pt x="18" y="1774"/>
                  </a:lnTo>
                  <a:lnTo>
                    <a:pt x="18" y="1774"/>
                  </a:lnTo>
                  <a:lnTo>
                    <a:pt x="18" y="1774"/>
                  </a:lnTo>
                  <a:lnTo>
                    <a:pt x="18" y="1774"/>
                  </a:lnTo>
                  <a:lnTo>
                    <a:pt x="18" y="1776"/>
                  </a:lnTo>
                  <a:lnTo>
                    <a:pt x="18" y="1776"/>
                  </a:lnTo>
                  <a:lnTo>
                    <a:pt x="18" y="1776"/>
                  </a:lnTo>
                  <a:lnTo>
                    <a:pt x="18" y="1776"/>
                  </a:lnTo>
                  <a:lnTo>
                    <a:pt x="18" y="1776"/>
                  </a:lnTo>
                  <a:lnTo>
                    <a:pt x="18" y="1776"/>
                  </a:lnTo>
                  <a:lnTo>
                    <a:pt x="18" y="1776"/>
                  </a:lnTo>
                  <a:lnTo>
                    <a:pt x="18" y="1776"/>
                  </a:lnTo>
                  <a:lnTo>
                    <a:pt x="18" y="1776"/>
                  </a:lnTo>
                  <a:lnTo>
                    <a:pt x="18" y="1776"/>
                  </a:lnTo>
                  <a:lnTo>
                    <a:pt x="18" y="1777"/>
                  </a:lnTo>
                  <a:lnTo>
                    <a:pt x="18" y="1777"/>
                  </a:lnTo>
                  <a:lnTo>
                    <a:pt x="18" y="1777"/>
                  </a:lnTo>
                  <a:lnTo>
                    <a:pt x="18" y="1777"/>
                  </a:lnTo>
                  <a:lnTo>
                    <a:pt x="18" y="1780"/>
                  </a:lnTo>
                  <a:lnTo>
                    <a:pt x="17" y="1780"/>
                  </a:lnTo>
                  <a:lnTo>
                    <a:pt x="17" y="1780"/>
                  </a:lnTo>
                  <a:lnTo>
                    <a:pt x="17" y="1780"/>
                  </a:lnTo>
                  <a:lnTo>
                    <a:pt x="17" y="1782"/>
                  </a:lnTo>
                  <a:lnTo>
                    <a:pt x="17" y="1782"/>
                  </a:lnTo>
                  <a:lnTo>
                    <a:pt x="17" y="1782"/>
                  </a:lnTo>
                  <a:lnTo>
                    <a:pt x="17" y="1782"/>
                  </a:lnTo>
                  <a:lnTo>
                    <a:pt x="17" y="1783"/>
                  </a:lnTo>
                  <a:lnTo>
                    <a:pt x="16" y="1783"/>
                  </a:lnTo>
                  <a:lnTo>
                    <a:pt x="16" y="1783"/>
                  </a:lnTo>
                  <a:lnTo>
                    <a:pt x="15" y="1783"/>
                  </a:lnTo>
                  <a:lnTo>
                    <a:pt x="15" y="1783"/>
                  </a:lnTo>
                  <a:lnTo>
                    <a:pt x="15" y="1783"/>
                  </a:lnTo>
                  <a:lnTo>
                    <a:pt x="15" y="1784"/>
                  </a:lnTo>
                  <a:lnTo>
                    <a:pt x="15" y="1784"/>
                  </a:lnTo>
                  <a:lnTo>
                    <a:pt x="15" y="1784"/>
                  </a:lnTo>
                  <a:lnTo>
                    <a:pt x="15" y="1784"/>
                  </a:lnTo>
                  <a:lnTo>
                    <a:pt x="15" y="1785"/>
                  </a:lnTo>
                  <a:lnTo>
                    <a:pt x="12" y="1785"/>
                  </a:lnTo>
                  <a:lnTo>
                    <a:pt x="12" y="1785"/>
                  </a:lnTo>
                  <a:lnTo>
                    <a:pt x="11" y="1785"/>
                  </a:lnTo>
                  <a:lnTo>
                    <a:pt x="11" y="1787"/>
                  </a:lnTo>
                  <a:lnTo>
                    <a:pt x="11" y="1787"/>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8"/>
                  </a:lnTo>
                  <a:lnTo>
                    <a:pt x="11" y="1789"/>
                  </a:lnTo>
                  <a:lnTo>
                    <a:pt x="10" y="1789"/>
                  </a:lnTo>
                  <a:lnTo>
                    <a:pt x="10" y="1789"/>
                  </a:lnTo>
                  <a:lnTo>
                    <a:pt x="10" y="1789"/>
                  </a:lnTo>
                  <a:lnTo>
                    <a:pt x="10" y="1792"/>
                  </a:lnTo>
                  <a:lnTo>
                    <a:pt x="10" y="1792"/>
                  </a:lnTo>
                  <a:lnTo>
                    <a:pt x="10" y="1792"/>
                  </a:lnTo>
                  <a:lnTo>
                    <a:pt x="10" y="1792"/>
                  </a:lnTo>
                  <a:lnTo>
                    <a:pt x="10" y="1792"/>
                  </a:lnTo>
                  <a:lnTo>
                    <a:pt x="10" y="1792"/>
                  </a:lnTo>
                  <a:lnTo>
                    <a:pt x="10" y="1794"/>
                  </a:lnTo>
                  <a:lnTo>
                    <a:pt x="10" y="1794"/>
                  </a:lnTo>
                  <a:lnTo>
                    <a:pt x="10" y="1794"/>
                  </a:lnTo>
                  <a:lnTo>
                    <a:pt x="10" y="1794"/>
                  </a:lnTo>
                  <a:lnTo>
                    <a:pt x="10" y="1794"/>
                  </a:lnTo>
                  <a:lnTo>
                    <a:pt x="10" y="1794"/>
                  </a:lnTo>
                  <a:lnTo>
                    <a:pt x="10" y="1794"/>
                  </a:lnTo>
                  <a:lnTo>
                    <a:pt x="10" y="1794"/>
                  </a:lnTo>
                  <a:lnTo>
                    <a:pt x="10" y="1794"/>
                  </a:lnTo>
                  <a:lnTo>
                    <a:pt x="10" y="1794"/>
                  </a:lnTo>
                  <a:lnTo>
                    <a:pt x="10" y="1800"/>
                  </a:lnTo>
                  <a:lnTo>
                    <a:pt x="9" y="1800"/>
                  </a:lnTo>
                  <a:lnTo>
                    <a:pt x="9" y="1800"/>
                  </a:lnTo>
                  <a:lnTo>
                    <a:pt x="9" y="1800"/>
                  </a:lnTo>
                  <a:lnTo>
                    <a:pt x="9" y="1800"/>
                  </a:lnTo>
                  <a:lnTo>
                    <a:pt x="9" y="1800"/>
                  </a:lnTo>
                  <a:lnTo>
                    <a:pt x="9" y="1800"/>
                  </a:lnTo>
                  <a:lnTo>
                    <a:pt x="9" y="1800"/>
                  </a:lnTo>
                  <a:lnTo>
                    <a:pt x="9" y="1800"/>
                  </a:lnTo>
                  <a:lnTo>
                    <a:pt x="8" y="1800"/>
                  </a:lnTo>
                  <a:lnTo>
                    <a:pt x="8" y="1800"/>
                  </a:lnTo>
                  <a:lnTo>
                    <a:pt x="7" y="1800"/>
                  </a:lnTo>
                  <a:lnTo>
                    <a:pt x="7" y="1800"/>
                  </a:lnTo>
                  <a:lnTo>
                    <a:pt x="6" y="1800"/>
                  </a:lnTo>
                  <a:lnTo>
                    <a:pt x="6" y="1800"/>
                  </a:lnTo>
                  <a:lnTo>
                    <a:pt x="6" y="1800"/>
                  </a:lnTo>
                  <a:lnTo>
                    <a:pt x="6" y="1800"/>
                  </a:lnTo>
                  <a:lnTo>
                    <a:pt x="6" y="1800"/>
                  </a:lnTo>
                  <a:lnTo>
                    <a:pt x="6" y="1800"/>
                  </a:lnTo>
                  <a:lnTo>
                    <a:pt x="6" y="1800"/>
                  </a:lnTo>
                  <a:lnTo>
                    <a:pt x="6"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5"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4"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3"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2"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1"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lnTo>
                    <a:pt x="0" y="1800"/>
                  </a:lnTo>
                  <a:close/>
                </a:path>
              </a:pathLst>
            </a:custGeom>
            <a:solidFill>
              <a:srgbClr val="49D3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2330" name="Google Shape;2330;gebf947c4af_8_1196"/>
          <p:cNvGrpSpPr/>
          <p:nvPr/>
        </p:nvGrpSpPr>
        <p:grpSpPr>
          <a:xfrm>
            <a:off x="895698" y="1982042"/>
            <a:ext cx="7352603" cy="3967630"/>
            <a:chOff x="516632" y="1114425"/>
            <a:chExt cx="7837684" cy="3172043"/>
          </a:xfrm>
        </p:grpSpPr>
        <p:grpSp>
          <p:nvGrpSpPr>
            <p:cNvPr id="2331" name="Google Shape;2331;gebf947c4af_8_1196"/>
            <p:cNvGrpSpPr/>
            <p:nvPr/>
          </p:nvGrpSpPr>
          <p:grpSpPr>
            <a:xfrm>
              <a:off x="6683376" y="1330325"/>
              <a:ext cx="1670940" cy="2736265"/>
              <a:chOff x="6683376" y="1330325"/>
              <a:chExt cx="1670940" cy="2736265"/>
            </a:xfrm>
          </p:grpSpPr>
          <p:sp>
            <p:nvSpPr>
              <p:cNvPr id="2332" name="Google Shape;2332;gebf947c4af_8_1196"/>
              <p:cNvSpPr/>
              <p:nvPr/>
            </p:nvSpPr>
            <p:spPr>
              <a:xfrm>
                <a:off x="6683376" y="1376363"/>
                <a:ext cx="69850" cy="69850"/>
              </a:xfrm>
              <a:prstGeom prst="rect">
                <a:avLst/>
              </a:prstGeom>
              <a:solidFill>
                <a:srgbClr val="49D3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33" name="Google Shape;2333;gebf947c4af_8_1196"/>
              <p:cNvSpPr/>
              <p:nvPr/>
            </p:nvSpPr>
            <p:spPr>
              <a:xfrm>
                <a:off x="6784976" y="1330325"/>
                <a:ext cx="1569340"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Early device replacement</a:t>
                </a:r>
                <a:endParaRPr b="0" i="0" sz="1800" u="none" cap="none" strike="noStrike">
                  <a:solidFill>
                    <a:srgbClr val="000000"/>
                  </a:solidFill>
                  <a:latin typeface="Roboto"/>
                  <a:ea typeface="Roboto"/>
                  <a:cs typeface="Roboto"/>
                  <a:sym typeface="Roboto"/>
                </a:endParaRPr>
              </a:p>
            </p:txBody>
          </p:sp>
          <p:sp>
            <p:nvSpPr>
              <p:cNvPr id="2334" name="Google Shape;2334;gebf947c4af_8_1196"/>
              <p:cNvSpPr/>
              <p:nvPr/>
            </p:nvSpPr>
            <p:spPr>
              <a:xfrm>
                <a:off x="6683376" y="1554163"/>
                <a:ext cx="69850" cy="69850"/>
              </a:xfrm>
              <a:prstGeom prst="rect">
                <a:avLst/>
              </a:prstGeom>
              <a:solidFill>
                <a:srgbClr val="70AFDE"/>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35" name="Google Shape;2335;gebf947c4af_8_1196"/>
              <p:cNvSpPr/>
              <p:nvPr/>
            </p:nvSpPr>
            <p:spPr>
              <a:xfrm>
                <a:off x="6784976" y="1511300"/>
                <a:ext cx="442429"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Pumps</a:t>
                </a:r>
                <a:endParaRPr b="0" i="0" sz="1800" u="none" cap="none" strike="noStrike">
                  <a:solidFill>
                    <a:srgbClr val="000000"/>
                  </a:solidFill>
                  <a:latin typeface="Roboto"/>
                  <a:ea typeface="Roboto"/>
                  <a:cs typeface="Roboto"/>
                  <a:sym typeface="Roboto"/>
                </a:endParaRPr>
              </a:p>
            </p:txBody>
          </p:sp>
          <p:sp>
            <p:nvSpPr>
              <p:cNvPr id="2336" name="Google Shape;2336;gebf947c4af_8_1196"/>
              <p:cNvSpPr/>
              <p:nvPr/>
            </p:nvSpPr>
            <p:spPr>
              <a:xfrm>
                <a:off x="6683376" y="1733550"/>
                <a:ext cx="69850" cy="69850"/>
              </a:xfrm>
              <a:prstGeom prst="rect">
                <a:avLst/>
              </a:prstGeom>
              <a:solidFill>
                <a:srgbClr val="3E7AD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37" name="Google Shape;2337;gebf947c4af_8_1196"/>
              <p:cNvSpPr/>
              <p:nvPr/>
            </p:nvSpPr>
            <p:spPr>
              <a:xfrm>
                <a:off x="6784976" y="1687513"/>
                <a:ext cx="1469954"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Compressor seal or rod</a:t>
                </a:r>
                <a:endParaRPr b="0" i="0" sz="1800" u="none" cap="none" strike="noStrike">
                  <a:solidFill>
                    <a:srgbClr val="000000"/>
                  </a:solidFill>
                  <a:latin typeface="Roboto"/>
                  <a:ea typeface="Roboto"/>
                  <a:cs typeface="Roboto"/>
                  <a:sym typeface="Roboto"/>
                </a:endParaRPr>
              </a:p>
            </p:txBody>
          </p:sp>
          <p:sp>
            <p:nvSpPr>
              <p:cNvPr id="2338" name="Google Shape;2338;gebf947c4af_8_1196"/>
              <p:cNvSpPr/>
              <p:nvPr/>
            </p:nvSpPr>
            <p:spPr>
              <a:xfrm>
                <a:off x="6683376" y="1911350"/>
                <a:ext cx="69850" cy="69850"/>
              </a:xfrm>
              <a:prstGeom prst="rect">
                <a:avLst/>
              </a:prstGeom>
              <a:solidFill>
                <a:srgbClr val="CFB5F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39" name="Google Shape;2339;gebf947c4af_8_1196"/>
              <p:cNvSpPr/>
              <p:nvPr/>
            </p:nvSpPr>
            <p:spPr>
              <a:xfrm>
                <a:off x="6784976" y="1866900"/>
                <a:ext cx="1444306"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Instrument air systems</a:t>
                </a:r>
                <a:endParaRPr b="0" i="0" sz="1800" u="none" cap="none" strike="noStrike">
                  <a:solidFill>
                    <a:srgbClr val="000000"/>
                  </a:solidFill>
                  <a:latin typeface="Roboto"/>
                  <a:ea typeface="Roboto"/>
                  <a:cs typeface="Roboto"/>
                  <a:sym typeface="Roboto"/>
                </a:endParaRPr>
              </a:p>
            </p:txBody>
          </p:sp>
          <p:sp>
            <p:nvSpPr>
              <p:cNvPr id="2340" name="Google Shape;2340;gebf947c4af_8_1196"/>
              <p:cNvSpPr/>
              <p:nvPr/>
            </p:nvSpPr>
            <p:spPr>
              <a:xfrm>
                <a:off x="6683376" y="2090738"/>
                <a:ext cx="69850" cy="71438"/>
              </a:xfrm>
              <a:prstGeom prst="rect">
                <a:avLst/>
              </a:prstGeom>
              <a:solidFill>
                <a:srgbClr val="B187E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41" name="Google Shape;2341;gebf947c4af_8_1196"/>
              <p:cNvSpPr/>
              <p:nvPr/>
            </p:nvSpPr>
            <p:spPr>
              <a:xfrm>
                <a:off x="6784976" y="2047875"/>
                <a:ext cx="878446"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Electric motor</a:t>
                </a:r>
                <a:endParaRPr b="0" i="0" sz="1800" u="none" cap="none" strike="noStrike">
                  <a:solidFill>
                    <a:srgbClr val="000000"/>
                  </a:solidFill>
                  <a:latin typeface="Roboto"/>
                  <a:ea typeface="Roboto"/>
                  <a:cs typeface="Roboto"/>
                  <a:sym typeface="Roboto"/>
                </a:endParaRPr>
              </a:p>
            </p:txBody>
          </p:sp>
          <p:sp>
            <p:nvSpPr>
              <p:cNvPr id="2342" name="Google Shape;2342;gebf947c4af_8_1196"/>
              <p:cNvSpPr/>
              <p:nvPr/>
            </p:nvSpPr>
            <p:spPr>
              <a:xfrm>
                <a:off x="6683376" y="2511425"/>
                <a:ext cx="69850" cy="71438"/>
              </a:xfrm>
              <a:prstGeom prst="rect">
                <a:avLst/>
              </a:prstGeom>
              <a:solidFill>
                <a:srgbClr val="FED324"/>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43" name="Google Shape;2343;gebf947c4af_8_1196"/>
              <p:cNvSpPr/>
              <p:nvPr/>
            </p:nvSpPr>
            <p:spPr>
              <a:xfrm>
                <a:off x="6784976" y="2466975"/>
                <a:ext cx="1368965"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Vapour recovery units</a:t>
                </a:r>
                <a:endParaRPr b="0" i="0" sz="1800" u="none" cap="none" strike="noStrike">
                  <a:solidFill>
                    <a:srgbClr val="000000"/>
                  </a:solidFill>
                  <a:latin typeface="Roboto"/>
                  <a:ea typeface="Roboto"/>
                  <a:cs typeface="Roboto"/>
                  <a:sym typeface="Roboto"/>
                </a:endParaRPr>
              </a:p>
            </p:txBody>
          </p:sp>
          <p:sp>
            <p:nvSpPr>
              <p:cNvPr id="2344" name="Google Shape;2344;gebf947c4af_8_1196"/>
              <p:cNvSpPr/>
              <p:nvPr/>
            </p:nvSpPr>
            <p:spPr>
              <a:xfrm>
                <a:off x="6683376" y="2690813"/>
                <a:ext cx="69850" cy="69850"/>
              </a:xfrm>
              <a:prstGeom prst="rect">
                <a:avLst/>
              </a:prstGeom>
              <a:solidFill>
                <a:srgbClr val="F1A8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45" name="Google Shape;2345;gebf947c4af_8_1196"/>
              <p:cNvSpPr/>
              <p:nvPr/>
            </p:nvSpPr>
            <p:spPr>
              <a:xfrm>
                <a:off x="6784976" y="2644775"/>
                <a:ext cx="1165384"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Blowdown capture</a:t>
                </a:r>
                <a:endParaRPr b="0" i="0" sz="1800" u="none" cap="none" strike="noStrike">
                  <a:solidFill>
                    <a:srgbClr val="000000"/>
                  </a:solidFill>
                  <a:latin typeface="Roboto"/>
                  <a:ea typeface="Roboto"/>
                  <a:cs typeface="Roboto"/>
                  <a:sym typeface="Roboto"/>
                </a:endParaRPr>
              </a:p>
            </p:txBody>
          </p:sp>
          <p:sp>
            <p:nvSpPr>
              <p:cNvPr id="2346" name="Google Shape;2346;gebf947c4af_8_1196"/>
              <p:cNvSpPr/>
              <p:nvPr/>
            </p:nvSpPr>
            <p:spPr>
              <a:xfrm>
                <a:off x="6683376" y="2868613"/>
                <a:ext cx="69850" cy="69850"/>
              </a:xfrm>
              <a:prstGeom prst="rect">
                <a:avLst/>
              </a:prstGeom>
              <a:solidFill>
                <a:srgbClr val="FF697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47" name="Google Shape;2347;gebf947c4af_8_1196"/>
              <p:cNvSpPr/>
              <p:nvPr/>
            </p:nvSpPr>
            <p:spPr>
              <a:xfrm>
                <a:off x="6784976" y="2824163"/>
                <a:ext cx="384721"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Flares</a:t>
                </a:r>
                <a:endParaRPr b="0" i="0" sz="1800" u="none" cap="none" strike="noStrike">
                  <a:solidFill>
                    <a:srgbClr val="000000"/>
                  </a:solidFill>
                  <a:latin typeface="Roboto"/>
                  <a:ea typeface="Roboto"/>
                  <a:cs typeface="Roboto"/>
                  <a:sym typeface="Roboto"/>
                </a:endParaRPr>
              </a:p>
            </p:txBody>
          </p:sp>
          <p:sp>
            <p:nvSpPr>
              <p:cNvPr id="2348" name="Google Shape;2348;gebf947c4af_8_1196"/>
              <p:cNvSpPr/>
              <p:nvPr/>
            </p:nvSpPr>
            <p:spPr>
              <a:xfrm>
                <a:off x="6683376" y="3048000"/>
                <a:ext cx="69850" cy="71438"/>
              </a:xfrm>
              <a:prstGeom prst="rect">
                <a:avLst/>
              </a:prstGeom>
              <a:solidFill>
                <a:srgbClr val="E3494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49" name="Google Shape;2349;gebf947c4af_8_1196"/>
              <p:cNvSpPr/>
              <p:nvPr/>
            </p:nvSpPr>
            <p:spPr>
              <a:xfrm>
                <a:off x="6784976" y="3005138"/>
                <a:ext cx="554639"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Plungers</a:t>
                </a:r>
                <a:endParaRPr b="0" i="0" sz="1800" u="none" cap="none" strike="noStrike">
                  <a:solidFill>
                    <a:srgbClr val="000000"/>
                  </a:solidFill>
                  <a:latin typeface="Roboto"/>
                  <a:ea typeface="Roboto"/>
                  <a:cs typeface="Roboto"/>
                  <a:sym typeface="Roboto"/>
                </a:endParaRPr>
              </a:p>
            </p:txBody>
          </p:sp>
          <p:sp>
            <p:nvSpPr>
              <p:cNvPr id="2350" name="Google Shape;2350;gebf947c4af_8_1196"/>
              <p:cNvSpPr/>
              <p:nvPr/>
            </p:nvSpPr>
            <p:spPr>
              <a:xfrm>
                <a:off x="6683376" y="3468688"/>
                <a:ext cx="69850" cy="71438"/>
              </a:xfrm>
              <a:prstGeom prst="rect">
                <a:avLst/>
              </a:prstGeom>
              <a:solidFill>
                <a:srgbClr val="68F394"/>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51" name="Google Shape;2351;gebf947c4af_8_1196"/>
              <p:cNvSpPr/>
              <p:nvPr/>
            </p:nvSpPr>
            <p:spPr>
              <a:xfrm>
                <a:off x="6784976" y="3424238"/>
                <a:ext cx="612347"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Upstream</a:t>
                </a:r>
                <a:endParaRPr b="0" i="0" sz="1800" u="none" cap="none" strike="noStrike">
                  <a:solidFill>
                    <a:srgbClr val="000000"/>
                  </a:solidFill>
                  <a:latin typeface="Roboto"/>
                  <a:ea typeface="Roboto"/>
                  <a:cs typeface="Roboto"/>
                  <a:sym typeface="Roboto"/>
                </a:endParaRPr>
              </a:p>
            </p:txBody>
          </p:sp>
          <p:sp>
            <p:nvSpPr>
              <p:cNvPr id="2352" name="Google Shape;2352;gebf947c4af_8_1196"/>
              <p:cNvSpPr/>
              <p:nvPr/>
            </p:nvSpPr>
            <p:spPr>
              <a:xfrm>
                <a:off x="6683376" y="3648075"/>
                <a:ext cx="69850" cy="69850"/>
              </a:xfrm>
              <a:prstGeom prst="rect">
                <a:avLst/>
              </a:prstGeom>
              <a:solidFill>
                <a:srgbClr val="00ADA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53" name="Google Shape;2353;gebf947c4af_8_1196"/>
              <p:cNvSpPr/>
              <p:nvPr/>
            </p:nvSpPr>
            <p:spPr>
              <a:xfrm>
                <a:off x="6784976" y="3602038"/>
                <a:ext cx="799899"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Downstream</a:t>
                </a:r>
                <a:endParaRPr b="0" i="0" sz="1800" u="none" cap="none" strike="noStrike">
                  <a:solidFill>
                    <a:srgbClr val="000000"/>
                  </a:solidFill>
                  <a:latin typeface="Roboto"/>
                  <a:ea typeface="Roboto"/>
                  <a:cs typeface="Roboto"/>
                  <a:sym typeface="Roboto"/>
                </a:endParaRPr>
              </a:p>
            </p:txBody>
          </p:sp>
          <p:sp>
            <p:nvSpPr>
              <p:cNvPr id="2354" name="Google Shape;2354;gebf947c4af_8_1196"/>
              <p:cNvSpPr/>
              <p:nvPr/>
            </p:nvSpPr>
            <p:spPr>
              <a:xfrm>
                <a:off x="6683376" y="3941763"/>
                <a:ext cx="69850" cy="71438"/>
              </a:xfrm>
              <a:prstGeom prst="rect">
                <a:avLst/>
              </a:prstGeom>
              <a:solidFill>
                <a:srgbClr val="AFAFA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000000"/>
                  </a:solidFill>
                  <a:latin typeface="Roboto"/>
                  <a:ea typeface="Roboto"/>
                  <a:cs typeface="Roboto"/>
                  <a:sym typeface="Roboto"/>
                </a:endParaRPr>
              </a:p>
            </p:txBody>
          </p:sp>
          <p:sp>
            <p:nvSpPr>
              <p:cNvPr id="2355" name="Google Shape;2355;gebf947c4af_8_1196"/>
              <p:cNvSpPr/>
              <p:nvPr/>
            </p:nvSpPr>
            <p:spPr>
              <a:xfrm>
                <a:off x="6784976" y="3897313"/>
                <a:ext cx="344646"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Other</a:t>
                </a:r>
                <a:endParaRPr b="0" i="0" sz="1800" u="none" cap="none" strike="noStrike">
                  <a:solidFill>
                    <a:srgbClr val="000000"/>
                  </a:solidFill>
                  <a:latin typeface="Roboto"/>
                  <a:ea typeface="Roboto"/>
                  <a:cs typeface="Roboto"/>
                  <a:sym typeface="Roboto"/>
                </a:endParaRPr>
              </a:p>
            </p:txBody>
          </p:sp>
        </p:grpSp>
        <p:grpSp>
          <p:nvGrpSpPr>
            <p:cNvPr id="2356" name="Google Shape;2356;gebf947c4af_8_1196"/>
            <p:cNvGrpSpPr/>
            <p:nvPr/>
          </p:nvGrpSpPr>
          <p:grpSpPr>
            <a:xfrm>
              <a:off x="6580189" y="1122363"/>
              <a:ext cx="1554913" cy="2307639"/>
              <a:chOff x="6580189" y="1122363"/>
              <a:chExt cx="1554913" cy="2307639"/>
            </a:xfrm>
          </p:grpSpPr>
          <p:sp>
            <p:nvSpPr>
              <p:cNvPr id="2357" name="Google Shape;2357;gebf947c4af_8_1196"/>
              <p:cNvSpPr/>
              <p:nvPr/>
            </p:nvSpPr>
            <p:spPr>
              <a:xfrm>
                <a:off x="6580189" y="1122363"/>
                <a:ext cx="1510029"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1" i="0" lang="en-AU" sz="1100" u="none" cap="none" strike="noStrike">
                    <a:solidFill>
                      <a:srgbClr val="000000"/>
                    </a:solidFill>
                    <a:latin typeface="Roboto"/>
                    <a:ea typeface="Roboto"/>
                    <a:cs typeface="Roboto"/>
                    <a:sym typeface="Roboto"/>
                  </a:rPr>
                  <a:t>Replace existing devices</a:t>
                </a:r>
                <a:endParaRPr b="1" i="0" sz="1800" u="none" cap="none" strike="noStrike">
                  <a:solidFill>
                    <a:srgbClr val="000000"/>
                  </a:solidFill>
                  <a:latin typeface="Roboto"/>
                  <a:ea typeface="Roboto"/>
                  <a:cs typeface="Roboto"/>
                  <a:sym typeface="Roboto"/>
                </a:endParaRPr>
              </a:p>
            </p:txBody>
          </p:sp>
          <p:sp>
            <p:nvSpPr>
              <p:cNvPr id="2358" name="Google Shape;2358;gebf947c4af_8_1196"/>
              <p:cNvSpPr/>
              <p:nvPr/>
            </p:nvSpPr>
            <p:spPr>
              <a:xfrm>
                <a:off x="6580189" y="2298700"/>
                <a:ext cx="375103"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1" i="0" lang="en-AU" sz="1100" u="none" cap="none" strike="noStrike">
                    <a:solidFill>
                      <a:srgbClr val="000000"/>
                    </a:solidFill>
                    <a:latin typeface="Roboto"/>
                    <a:ea typeface="Roboto"/>
                    <a:cs typeface="Roboto"/>
                    <a:sym typeface="Roboto"/>
                  </a:rPr>
                  <a:t>Install</a:t>
                </a:r>
                <a:endParaRPr b="0" i="0" sz="1800" u="none" cap="none" strike="noStrike">
                  <a:solidFill>
                    <a:srgbClr val="000000"/>
                  </a:solidFill>
                  <a:latin typeface="Roboto"/>
                  <a:ea typeface="Roboto"/>
                  <a:cs typeface="Roboto"/>
                  <a:sym typeface="Roboto"/>
                </a:endParaRPr>
              </a:p>
            </p:txBody>
          </p:sp>
          <p:sp>
            <p:nvSpPr>
              <p:cNvPr id="2359" name="Google Shape;2359;gebf947c4af_8_1196"/>
              <p:cNvSpPr/>
              <p:nvPr/>
            </p:nvSpPr>
            <p:spPr>
              <a:xfrm>
                <a:off x="6936007" y="2297867"/>
                <a:ext cx="759823"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1" i="0" lang="en-AU" sz="1100" u="none" cap="none" strike="noStrike">
                    <a:solidFill>
                      <a:srgbClr val="000000"/>
                    </a:solidFill>
                    <a:latin typeface="Roboto"/>
                    <a:ea typeface="Roboto"/>
                    <a:cs typeface="Roboto"/>
                    <a:sym typeface="Roboto"/>
                  </a:rPr>
                  <a:t>new devices</a:t>
                </a:r>
                <a:endParaRPr b="0" i="0" sz="1800" u="none" cap="none" strike="noStrike">
                  <a:solidFill>
                    <a:srgbClr val="000000"/>
                  </a:solidFill>
                  <a:latin typeface="Roboto"/>
                  <a:ea typeface="Roboto"/>
                  <a:cs typeface="Roboto"/>
                  <a:sym typeface="Roboto"/>
                </a:endParaRPr>
              </a:p>
            </p:txBody>
          </p:sp>
          <p:sp>
            <p:nvSpPr>
              <p:cNvPr id="2360" name="Google Shape;2360;gebf947c4af_8_1196"/>
              <p:cNvSpPr/>
              <p:nvPr/>
            </p:nvSpPr>
            <p:spPr>
              <a:xfrm>
                <a:off x="6580189" y="3260725"/>
                <a:ext cx="1554913"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1" i="0" lang="en-AU" sz="1100" u="none" cap="none" strike="noStrike">
                    <a:solidFill>
                      <a:srgbClr val="000000"/>
                    </a:solidFill>
                    <a:latin typeface="Roboto"/>
                    <a:ea typeface="Roboto"/>
                    <a:cs typeface="Roboto"/>
                    <a:sym typeface="Roboto"/>
                  </a:rPr>
                  <a:t>Leak detection and repair</a:t>
                </a:r>
                <a:endParaRPr b="0" i="0" sz="1800" u="none" cap="none" strike="noStrike">
                  <a:solidFill>
                    <a:srgbClr val="000000"/>
                  </a:solidFill>
                  <a:latin typeface="Roboto"/>
                  <a:ea typeface="Roboto"/>
                  <a:cs typeface="Roboto"/>
                  <a:sym typeface="Roboto"/>
                </a:endParaRPr>
              </a:p>
            </p:txBody>
          </p:sp>
        </p:grpSp>
        <p:grpSp>
          <p:nvGrpSpPr>
            <p:cNvPr id="2361" name="Google Shape;2361;gebf947c4af_8_1196"/>
            <p:cNvGrpSpPr/>
            <p:nvPr/>
          </p:nvGrpSpPr>
          <p:grpSpPr>
            <a:xfrm>
              <a:off x="1042989" y="3871338"/>
              <a:ext cx="5451655" cy="415130"/>
              <a:chOff x="1042989" y="3871338"/>
              <a:chExt cx="5451655" cy="415130"/>
            </a:xfrm>
          </p:grpSpPr>
          <p:sp>
            <p:nvSpPr>
              <p:cNvPr id="2362" name="Google Shape;2362;gebf947c4af_8_1196"/>
              <p:cNvSpPr/>
              <p:nvPr/>
            </p:nvSpPr>
            <p:spPr>
              <a:xfrm>
                <a:off x="1042989" y="3871338"/>
                <a:ext cx="78548"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0</a:t>
                </a:r>
                <a:endParaRPr b="0" i="0" sz="1100" u="none" cap="none" strike="noStrike">
                  <a:solidFill>
                    <a:srgbClr val="000000"/>
                  </a:solidFill>
                  <a:latin typeface="Roboto"/>
                  <a:ea typeface="Roboto"/>
                  <a:cs typeface="Roboto"/>
                  <a:sym typeface="Roboto"/>
                </a:endParaRPr>
              </a:p>
            </p:txBody>
          </p:sp>
          <p:sp>
            <p:nvSpPr>
              <p:cNvPr id="2363" name="Google Shape;2363;gebf947c4af_8_1196"/>
              <p:cNvSpPr/>
              <p:nvPr/>
            </p:nvSpPr>
            <p:spPr>
              <a:xfrm>
                <a:off x="2021230" y="3871338"/>
                <a:ext cx="157094"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10</a:t>
                </a:r>
                <a:endParaRPr b="0" i="0" sz="1100" u="none" cap="none" strike="noStrike">
                  <a:solidFill>
                    <a:srgbClr val="000000"/>
                  </a:solidFill>
                  <a:latin typeface="Roboto"/>
                  <a:ea typeface="Roboto"/>
                  <a:cs typeface="Roboto"/>
                  <a:sym typeface="Roboto"/>
                </a:endParaRPr>
              </a:p>
            </p:txBody>
          </p:sp>
          <p:sp>
            <p:nvSpPr>
              <p:cNvPr id="2364" name="Google Shape;2364;gebf947c4af_8_1196"/>
              <p:cNvSpPr/>
              <p:nvPr/>
            </p:nvSpPr>
            <p:spPr>
              <a:xfrm>
                <a:off x="3078017" y="3871338"/>
                <a:ext cx="157094"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20</a:t>
                </a:r>
                <a:endParaRPr b="0" i="0" sz="1100" u="none" cap="none" strike="noStrike">
                  <a:solidFill>
                    <a:srgbClr val="000000"/>
                  </a:solidFill>
                  <a:latin typeface="Roboto"/>
                  <a:ea typeface="Roboto"/>
                  <a:cs typeface="Roboto"/>
                  <a:sym typeface="Roboto"/>
                </a:endParaRPr>
              </a:p>
            </p:txBody>
          </p:sp>
          <p:sp>
            <p:nvSpPr>
              <p:cNvPr id="2365" name="Google Shape;2365;gebf947c4af_8_1196"/>
              <p:cNvSpPr/>
              <p:nvPr/>
            </p:nvSpPr>
            <p:spPr>
              <a:xfrm>
                <a:off x="4134804" y="3871338"/>
                <a:ext cx="157094"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30</a:t>
                </a:r>
                <a:endParaRPr b="0" i="0" sz="1100" u="none" cap="none" strike="noStrike">
                  <a:solidFill>
                    <a:srgbClr val="000000"/>
                  </a:solidFill>
                  <a:latin typeface="Roboto"/>
                  <a:ea typeface="Roboto"/>
                  <a:cs typeface="Roboto"/>
                  <a:sym typeface="Roboto"/>
                </a:endParaRPr>
              </a:p>
            </p:txBody>
          </p:sp>
          <p:sp>
            <p:nvSpPr>
              <p:cNvPr id="2366" name="Google Shape;2366;gebf947c4af_8_1196"/>
              <p:cNvSpPr/>
              <p:nvPr/>
            </p:nvSpPr>
            <p:spPr>
              <a:xfrm>
                <a:off x="5191591" y="3871338"/>
                <a:ext cx="157094"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40</a:t>
                </a:r>
                <a:endParaRPr b="0" i="0" sz="1100" u="none" cap="none" strike="noStrike">
                  <a:solidFill>
                    <a:srgbClr val="000000"/>
                  </a:solidFill>
                  <a:latin typeface="Roboto"/>
                  <a:ea typeface="Roboto"/>
                  <a:cs typeface="Roboto"/>
                  <a:sym typeface="Roboto"/>
                </a:endParaRPr>
              </a:p>
            </p:txBody>
          </p:sp>
          <p:sp>
            <p:nvSpPr>
              <p:cNvPr id="2367" name="Google Shape;2367;gebf947c4af_8_1196"/>
              <p:cNvSpPr/>
              <p:nvPr/>
            </p:nvSpPr>
            <p:spPr>
              <a:xfrm>
                <a:off x="6248376" y="3871338"/>
                <a:ext cx="157094"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50</a:t>
                </a:r>
                <a:endParaRPr b="0" i="0" sz="1100" u="none" cap="none" strike="noStrike">
                  <a:solidFill>
                    <a:srgbClr val="000000"/>
                  </a:solidFill>
                  <a:latin typeface="Roboto"/>
                  <a:ea typeface="Roboto"/>
                  <a:cs typeface="Roboto"/>
                  <a:sym typeface="Roboto"/>
                </a:endParaRPr>
              </a:p>
            </p:txBody>
          </p:sp>
          <p:sp>
            <p:nvSpPr>
              <p:cNvPr id="2368" name="Google Shape;2368;gebf947c4af_8_1196"/>
              <p:cNvSpPr/>
              <p:nvPr/>
            </p:nvSpPr>
            <p:spPr>
              <a:xfrm>
                <a:off x="6042597" y="4117191"/>
                <a:ext cx="452047"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Mt CH</a:t>
                </a:r>
                <a:r>
                  <a:rPr b="0" baseline="-25000" i="0" lang="en-AU" sz="1100" u="none" cap="none" strike="noStrike">
                    <a:solidFill>
                      <a:srgbClr val="000000"/>
                    </a:solidFill>
                    <a:latin typeface="Roboto"/>
                    <a:ea typeface="Roboto"/>
                    <a:cs typeface="Roboto"/>
                    <a:sym typeface="Roboto"/>
                  </a:rPr>
                  <a:t>4</a:t>
                </a:r>
                <a:endParaRPr b="0" i="0" sz="1100" u="none" cap="none" strike="noStrike">
                  <a:solidFill>
                    <a:srgbClr val="000000"/>
                  </a:solidFill>
                  <a:latin typeface="Roboto"/>
                  <a:ea typeface="Roboto"/>
                  <a:cs typeface="Roboto"/>
                  <a:sym typeface="Roboto"/>
                </a:endParaRPr>
              </a:p>
            </p:txBody>
          </p:sp>
        </p:grpSp>
        <p:grpSp>
          <p:nvGrpSpPr>
            <p:cNvPr id="2369" name="Google Shape;2369;gebf947c4af_8_1196"/>
            <p:cNvGrpSpPr/>
            <p:nvPr/>
          </p:nvGrpSpPr>
          <p:grpSpPr>
            <a:xfrm>
              <a:off x="516632" y="1114425"/>
              <a:ext cx="446155" cy="2671177"/>
              <a:chOff x="516632" y="1114425"/>
              <a:chExt cx="446155" cy="2671177"/>
            </a:xfrm>
          </p:grpSpPr>
          <p:sp>
            <p:nvSpPr>
              <p:cNvPr id="2370" name="Google Shape;2370;gebf947c4af_8_1196"/>
              <p:cNvSpPr/>
              <p:nvPr/>
            </p:nvSpPr>
            <p:spPr>
              <a:xfrm>
                <a:off x="720726" y="3616325"/>
                <a:ext cx="230832"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- 10</a:t>
                </a:r>
                <a:endParaRPr b="0" i="0" sz="1800" u="none" cap="none" strike="noStrike">
                  <a:solidFill>
                    <a:srgbClr val="000000"/>
                  </a:solidFill>
                  <a:latin typeface="Roboto"/>
                  <a:ea typeface="Roboto"/>
                  <a:cs typeface="Roboto"/>
                  <a:sym typeface="Roboto"/>
                </a:endParaRPr>
              </a:p>
            </p:txBody>
          </p:sp>
          <p:sp>
            <p:nvSpPr>
              <p:cNvPr id="2371" name="Google Shape;2371;gebf947c4af_8_1196"/>
              <p:cNvSpPr/>
              <p:nvPr/>
            </p:nvSpPr>
            <p:spPr>
              <a:xfrm>
                <a:off x="798514" y="3363913"/>
                <a:ext cx="152286"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- 8</a:t>
                </a:r>
                <a:endParaRPr b="0" i="0" sz="1800" u="none" cap="none" strike="noStrike">
                  <a:solidFill>
                    <a:srgbClr val="000000"/>
                  </a:solidFill>
                  <a:latin typeface="Roboto"/>
                  <a:ea typeface="Roboto"/>
                  <a:cs typeface="Roboto"/>
                  <a:sym typeface="Roboto"/>
                </a:endParaRPr>
              </a:p>
            </p:txBody>
          </p:sp>
          <p:sp>
            <p:nvSpPr>
              <p:cNvPr id="2372" name="Google Shape;2372;gebf947c4af_8_1196"/>
              <p:cNvSpPr/>
              <p:nvPr/>
            </p:nvSpPr>
            <p:spPr>
              <a:xfrm>
                <a:off x="798514" y="3114675"/>
                <a:ext cx="152286"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- 6</a:t>
                </a:r>
                <a:endParaRPr b="0" i="0" sz="1800" u="none" cap="none" strike="noStrike">
                  <a:solidFill>
                    <a:srgbClr val="000000"/>
                  </a:solidFill>
                  <a:latin typeface="Roboto"/>
                  <a:ea typeface="Roboto"/>
                  <a:cs typeface="Roboto"/>
                  <a:sym typeface="Roboto"/>
                </a:endParaRPr>
              </a:p>
            </p:txBody>
          </p:sp>
          <p:sp>
            <p:nvSpPr>
              <p:cNvPr id="2373" name="Google Shape;2373;gebf947c4af_8_1196"/>
              <p:cNvSpPr/>
              <p:nvPr/>
            </p:nvSpPr>
            <p:spPr>
              <a:xfrm>
                <a:off x="798514" y="2863850"/>
                <a:ext cx="152286"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- 4</a:t>
                </a:r>
                <a:endParaRPr b="0" i="0" sz="1800" u="none" cap="none" strike="noStrike">
                  <a:solidFill>
                    <a:srgbClr val="000000"/>
                  </a:solidFill>
                  <a:latin typeface="Roboto"/>
                  <a:ea typeface="Roboto"/>
                  <a:cs typeface="Roboto"/>
                  <a:sym typeface="Roboto"/>
                </a:endParaRPr>
              </a:p>
            </p:txBody>
          </p:sp>
          <p:sp>
            <p:nvSpPr>
              <p:cNvPr id="2374" name="Google Shape;2374;gebf947c4af_8_1196"/>
              <p:cNvSpPr/>
              <p:nvPr/>
            </p:nvSpPr>
            <p:spPr>
              <a:xfrm>
                <a:off x="798514" y="2614613"/>
                <a:ext cx="152286"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- 2</a:t>
                </a:r>
                <a:endParaRPr b="0" i="0" sz="1800" u="none" cap="none" strike="noStrike">
                  <a:solidFill>
                    <a:srgbClr val="000000"/>
                  </a:solidFill>
                  <a:latin typeface="Roboto"/>
                  <a:ea typeface="Roboto"/>
                  <a:cs typeface="Roboto"/>
                  <a:sym typeface="Roboto"/>
                </a:endParaRPr>
              </a:p>
            </p:txBody>
          </p:sp>
          <p:sp>
            <p:nvSpPr>
              <p:cNvPr id="2375" name="Google Shape;2375;gebf947c4af_8_1196"/>
              <p:cNvSpPr/>
              <p:nvPr/>
            </p:nvSpPr>
            <p:spPr>
              <a:xfrm>
                <a:off x="884239" y="2363788"/>
                <a:ext cx="78548"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0</a:t>
                </a:r>
                <a:endParaRPr b="0" i="0" sz="1800" u="none" cap="none" strike="noStrike">
                  <a:solidFill>
                    <a:srgbClr val="000000"/>
                  </a:solidFill>
                  <a:latin typeface="Roboto"/>
                  <a:ea typeface="Roboto"/>
                  <a:cs typeface="Roboto"/>
                  <a:sym typeface="Roboto"/>
                </a:endParaRPr>
              </a:p>
            </p:txBody>
          </p:sp>
          <p:sp>
            <p:nvSpPr>
              <p:cNvPr id="2376" name="Google Shape;2376;gebf947c4af_8_1196"/>
              <p:cNvSpPr/>
              <p:nvPr/>
            </p:nvSpPr>
            <p:spPr>
              <a:xfrm>
                <a:off x="844551" y="2114550"/>
                <a:ext cx="113814"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 2</a:t>
                </a:r>
                <a:endParaRPr b="0" i="0" sz="1800" u="none" cap="none" strike="noStrike">
                  <a:solidFill>
                    <a:srgbClr val="000000"/>
                  </a:solidFill>
                  <a:latin typeface="Roboto"/>
                  <a:ea typeface="Roboto"/>
                  <a:cs typeface="Roboto"/>
                  <a:sym typeface="Roboto"/>
                </a:endParaRPr>
              </a:p>
            </p:txBody>
          </p:sp>
          <p:sp>
            <p:nvSpPr>
              <p:cNvPr id="2377" name="Google Shape;2377;gebf947c4af_8_1196"/>
              <p:cNvSpPr/>
              <p:nvPr/>
            </p:nvSpPr>
            <p:spPr>
              <a:xfrm>
                <a:off x="844551" y="1866900"/>
                <a:ext cx="113814"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 4</a:t>
                </a:r>
                <a:endParaRPr b="0" i="0" sz="1800" u="none" cap="none" strike="noStrike">
                  <a:solidFill>
                    <a:srgbClr val="000000"/>
                  </a:solidFill>
                  <a:latin typeface="Roboto"/>
                  <a:ea typeface="Roboto"/>
                  <a:cs typeface="Roboto"/>
                  <a:sym typeface="Roboto"/>
                </a:endParaRPr>
              </a:p>
            </p:txBody>
          </p:sp>
          <p:sp>
            <p:nvSpPr>
              <p:cNvPr id="2378" name="Google Shape;2378;gebf947c4af_8_1196"/>
              <p:cNvSpPr/>
              <p:nvPr/>
            </p:nvSpPr>
            <p:spPr>
              <a:xfrm>
                <a:off x="844551" y="1614488"/>
                <a:ext cx="113814"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 6</a:t>
                </a:r>
                <a:endParaRPr b="0" i="0" sz="1800" u="none" cap="none" strike="noStrike">
                  <a:solidFill>
                    <a:srgbClr val="000000"/>
                  </a:solidFill>
                  <a:latin typeface="Roboto"/>
                  <a:ea typeface="Roboto"/>
                  <a:cs typeface="Roboto"/>
                  <a:sym typeface="Roboto"/>
                </a:endParaRPr>
              </a:p>
            </p:txBody>
          </p:sp>
          <p:sp>
            <p:nvSpPr>
              <p:cNvPr id="2379" name="Google Shape;2379;gebf947c4af_8_1196"/>
              <p:cNvSpPr/>
              <p:nvPr/>
            </p:nvSpPr>
            <p:spPr>
              <a:xfrm>
                <a:off x="844551" y="1365250"/>
                <a:ext cx="113814"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 8</a:t>
                </a:r>
                <a:endParaRPr b="0" i="0" sz="1800" u="none" cap="none" strike="noStrike">
                  <a:solidFill>
                    <a:srgbClr val="000000"/>
                  </a:solidFill>
                  <a:latin typeface="Roboto"/>
                  <a:ea typeface="Roboto"/>
                  <a:cs typeface="Roboto"/>
                  <a:sym typeface="Roboto"/>
                </a:endParaRPr>
              </a:p>
            </p:txBody>
          </p:sp>
          <p:sp>
            <p:nvSpPr>
              <p:cNvPr id="2380" name="Google Shape;2380;gebf947c4af_8_1196"/>
              <p:cNvSpPr/>
              <p:nvPr/>
            </p:nvSpPr>
            <p:spPr>
              <a:xfrm>
                <a:off x="766764" y="1114425"/>
                <a:ext cx="192360"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 10</a:t>
                </a:r>
                <a:endParaRPr b="0" i="0" sz="1800" u="none" cap="none" strike="noStrike">
                  <a:solidFill>
                    <a:srgbClr val="000000"/>
                  </a:solidFill>
                  <a:latin typeface="Roboto"/>
                  <a:ea typeface="Roboto"/>
                  <a:cs typeface="Roboto"/>
                  <a:sym typeface="Roboto"/>
                </a:endParaRPr>
              </a:p>
            </p:txBody>
          </p:sp>
          <p:sp>
            <p:nvSpPr>
              <p:cNvPr id="2381" name="Google Shape;2381;gebf947c4af_8_1196"/>
              <p:cNvSpPr/>
              <p:nvPr/>
            </p:nvSpPr>
            <p:spPr>
              <a:xfrm rot="-5400000">
                <a:off x="267846" y="1366977"/>
                <a:ext cx="666849" cy="1692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100"/>
                  <a:buFont typeface="Roboto"/>
                  <a:buNone/>
                </a:pPr>
                <a:r>
                  <a:rPr b="0" i="0" lang="en-AU" sz="1100" u="none" cap="none" strike="noStrike">
                    <a:solidFill>
                      <a:srgbClr val="000000"/>
                    </a:solidFill>
                    <a:latin typeface="Roboto"/>
                    <a:ea typeface="Roboto"/>
                    <a:cs typeface="Roboto"/>
                    <a:sym typeface="Roboto"/>
                  </a:rPr>
                  <a:t>USD/MBtu</a:t>
                </a:r>
                <a:endParaRPr b="0" i="0" sz="1100" u="none" cap="none" strike="noStrike">
                  <a:solidFill>
                    <a:srgbClr val="000000"/>
                  </a:solidFill>
                  <a:latin typeface="Roboto"/>
                  <a:ea typeface="Roboto"/>
                  <a:cs typeface="Roboto"/>
                  <a:sym typeface="Roboto"/>
                </a:endParaRPr>
              </a:p>
            </p:txBody>
          </p:sp>
        </p:grpSp>
      </p:grpSp>
      <p:sp>
        <p:nvSpPr>
          <p:cNvPr id="2382" name="Google Shape;2382;gebf947c4af_8_1196"/>
          <p:cNvSpPr txBox="1"/>
          <p:nvPr/>
        </p:nvSpPr>
        <p:spPr>
          <a:xfrm>
            <a:off x="641160" y="1541849"/>
            <a:ext cx="8107468" cy="355693"/>
          </a:xfrm>
          <a:prstGeom prst="rect">
            <a:avLst/>
          </a:prstGeom>
          <a:noFill/>
          <a:ln>
            <a:noFill/>
          </a:ln>
        </p:spPr>
        <p:txBody>
          <a:bodyPr anchorCtr="0" anchor="t" bIns="45700" lIns="0" spcFirstLastPara="1" rIns="91425" wrap="square" tIns="45700">
            <a:noAutofit/>
          </a:bodyPr>
          <a:lstStyle/>
          <a:p>
            <a:pPr indent="0" lvl="0" marL="0" marR="0" rtl="0" algn="ctr">
              <a:lnSpc>
                <a:spcPct val="100000"/>
              </a:lnSpc>
              <a:spcBef>
                <a:spcPts val="0"/>
              </a:spcBef>
              <a:spcAft>
                <a:spcPts val="0"/>
              </a:spcAft>
              <a:buClr>
                <a:srgbClr val="A5A5A5"/>
              </a:buClr>
              <a:buSzPts val="1400"/>
              <a:buFont typeface="Calibri"/>
              <a:buNone/>
            </a:pPr>
            <a:r>
              <a:rPr b="0" i="0" lang="en-AU" sz="1400" u="none" cap="none" strike="noStrike">
                <a:solidFill>
                  <a:srgbClr val="000000"/>
                </a:solidFill>
                <a:latin typeface="Roboto"/>
                <a:ea typeface="Roboto"/>
                <a:cs typeface="Roboto"/>
                <a:sym typeface="Roboto"/>
              </a:rPr>
              <a:t>Marginal abatement cost curve for oil- and gas-related methane emissions, 2020 (at higher gas prices)</a:t>
            </a:r>
            <a:endParaRPr/>
          </a:p>
        </p:txBody>
      </p:sp>
      <p:cxnSp>
        <p:nvCxnSpPr>
          <p:cNvPr id="2383" name="Google Shape;2383;gebf947c4af_8_1196"/>
          <p:cNvCxnSpPr/>
          <p:nvPr/>
        </p:nvCxnSpPr>
        <p:spPr>
          <a:xfrm>
            <a:off x="1307196" y="3658556"/>
            <a:ext cx="5099561" cy="1"/>
          </a:xfrm>
          <a:prstGeom prst="straightConnector1">
            <a:avLst/>
          </a:prstGeom>
          <a:noFill/>
          <a:ln cap="rnd" cmpd="sng" w="9525">
            <a:solidFill>
              <a:schemeClr val="dk1"/>
            </a:solidFill>
            <a:prstDash val="solid"/>
            <a:miter lim="800000"/>
            <a:headEnd len="sm" w="sm" type="none"/>
            <a:tailEnd len="sm" w="sm" type="none"/>
          </a:ln>
        </p:spPr>
      </p:cxnSp>
      <p:sp>
        <p:nvSpPr>
          <p:cNvPr id="2384" name="Google Shape;2384;gebf947c4af_8_1196"/>
          <p:cNvSpPr/>
          <p:nvPr/>
        </p:nvSpPr>
        <p:spPr>
          <a:xfrm>
            <a:off x="5383530" y="6357462"/>
            <a:ext cx="3261058" cy="400110"/>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100"/>
              <a:buFont typeface="Roboto"/>
              <a:buNone/>
            </a:pPr>
            <a:r>
              <a:rPr b="0" i="1" lang="en-AU" sz="1100" u="none" cap="none" strike="noStrike">
                <a:solidFill>
                  <a:srgbClr val="000000"/>
                </a:solidFill>
                <a:latin typeface="Roboto"/>
                <a:ea typeface="Roboto"/>
                <a:cs typeface="Roboto"/>
                <a:sym typeface="Roboto"/>
              </a:rPr>
              <a:t>Source: IEA Methane Tracker</a:t>
            </a:r>
            <a:endParaRPr/>
          </a:p>
        </p:txBody>
      </p:sp>
      <p:pic>
        <p:nvPicPr>
          <p:cNvPr descr="Text, logo&#10;&#10;Description automatically generated" id="2385" name="Google Shape;2385;gebf947c4af_8_1196"/>
          <p:cNvPicPr preferRelativeResize="0"/>
          <p:nvPr/>
        </p:nvPicPr>
        <p:blipFill rotWithShape="1">
          <a:blip r:embed="rId3">
            <a:alphaModFix amt="50000"/>
          </a:blip>
          <a:srcRect b="0" l="0" r="0" t="0"/>
          <a:stretch/>
        </p:blipFill>
        <p:spPr>
          <a:xfrm>
            <a:off x="7840313" y="176644"/>
            <a:ext cx="1229706" cy="597369"/>
          </a:xfrm>
          <a:prstGeom prst="rect">
            <a:avLst/>
          </a:prstGeom>
          <a:noFill/>
          <a:ln>
            <a:noFill/>
          </a:ln>
        </p:spPr>
      </p:pic>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9" name="Shape 2389"/>
        <p:cNvGrpSpPr/>
        <p:nvPr/>
      </p:nvGrpSpPr>
      <p:grpSpPr>
        <a:xfrm>
          <a:off x="0" y="0"/>
          <a:ext cx="0" cy="0"/>
          <a:chOff x="0" y="0"/>
          <a:chExt cx="0" cy="0"/>
        </a:xfrm>
      </p:grpSpPr>
      <p:sp>
        <p:nvSpPr>
          <p:cNvPr id="2390" name="Google Shape;2390;gebf947c4af_8_1282"/>
          <p:cNvSpPr/>
          <p:nvPr/>
        </p:nvSpPr>
        <p:spPr>
          <a:xfrm>
            <a:off x="3743450" y="3387813"/>
            <a:ext cx="307402"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aseline="30000" lang="en-AU" sz="1800">
                <a:solidFill>
                  <a:srgbClr val="000000"/>
                </a:solidFill>
                <a:latin typeface="Helvetica Neue"/>
                <a:ea typeface="Helvetica Neue"/>
                <a:cs typeface="Helvetica Neue"/>
                <a:sym typeface="Helvetica Neue"/>
              </a:rPr>
              <a:t> </a:t>
            </a:r>
            <a:endParaRPr sz="1800">
              <a:solidFill>
                <a:schemeClr val="dk1"/>
              </a:solidFill>
              <a:latin typeface="Calibri"/>
              <a:ea typeface="Calibri"/>
              <a:cs typeface="Calibri"/>
              <a:sym typeface="Calibri"/>
            </a:endParaRPr>
          </a:p>
        </p:txBody>
      </p:sp>
      <p:pic>
        <p:nvPicPr>
          <p:cNvPr descr="page6image66636432" id="2391" name="Google Shape;2391;gebf947c4af_8_1282"/>
          <p:cNvPicPr preferRelativeResize="0"/>
          <p:nvPr/>
        </p:nvPicPr>
        <p:blipFill rotWithShape="1">
          <a:blip r:embed="rId3">
            <a:alphaModFix/>
          </a:blip>
          <a:srcRect b="0" l="0" r="0" t="0"/>
          <a:stretch/>
        </p:blipFill>
        <p:spPr>
          <a:xfrm>
            <a:off x="500449" y="1007528"/>
            <a:ext cx="7393869" cy="5065281"/>
          </a:xfrm>
          <a:prstGeom prst="rect">
            <a:avLst/>
          </a:prstGeom>
          <a:noFill/>
          <a:ln>
            <a:noFill/>
          </a:ln>
        </p:spPr>
      </p:pic>
      <p:sp>
        <p:nvSpPr>
          <p:cNvPr id="2392" name="Google Shape;2392;gebf947c4af_8_1282"/>
          <p:cNvSpPr txBox="1"/>
          <p:nvPr/>
        </p:nvSpPr>
        <p:spPr>
          <a:xfrm>
            <a:off x="119270" y="197708"/>
            <a:ext cx="8665468" cy="86177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AU" sz="3200">
                <a:solidFill>
                  <a:schemeClr val="dk1"/>
                </a:solidFill>
                <a:latin typeface="Calibri"/>
                <a:ea typeface="Calibri"/>
                <a:cs typeface="Calibri"/>
                <a:sym typeface="Calibri"/>
              </a:rPr>
              <a:t>Permian Basin Methane Emissions Trends in 2020</a:t>
            </a:r>
            <a:endParaRPr/>
          </a:p>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393" name="Google Shape;2393;gebf947c4af_8_1282"/>
          <p:cNvSpPr txBox="1"/>
          <p:nvPr/>
        </p:nvSpPr>
        <p:spPr>
          <a:xfrm>
            <a:off x="119275" y="6142475"/>
            <a:ext cx="8796000" cy="78510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AU" sz="1500">
                <a:solidFill>
                  <a:schemeClr val="dk1"/>
                </a:solidFill>
                <a:latin typeface="Calibri"/>
                <a:ea typeface="Calibri"/>
                <a:cs typeface="Calibri"/>
                <a:sym typeface="Calibri"/>
              </a:rPr>
              <a:t>Lyon et al. 2021. Concurrent variation in oil and gas methane emissions and oil price during the COVID-19 pandemic. </a:t>
            </a:r>
            <a:r>
              <a:rPr lang="en-AU" sz="1100"/>
              <a:t> </a:t>
            </a:r>
            <a:r>
              <a:rPr i="1" lang="en-AU" sz="1500">
                <a:solidFill>
                  <a:schemeClr val="dk1"/>
                </a:solidFill>
                <a:latin typeface="Calibri"/>
                <a:ea typeface="Calibri"/>
                <a:cs typeface="Calibri"/>
                <a:sym typeface="Calibri"/>
              </a:rPr>
              <a:t>Atmospheric Chemistry and. Physics</a:t>
            </a:r>
            <a:r>
              <a:rPr lang="en-AU" sz="1500">
                <a:solidFill>
                  <a:schemeClr val="dk1"/>
                </a:solidFill>
                <a:latin typeface="Calibri"/>
                <a:ea typeface="Calibri"/>
                <a:cs typeface="Calibri"/>
                <a:sym typeface="Calibri"/>
              </a:rPr>
              <a:t>  21: 6605–6626, </a:t>
            </a:r>
            <a:r>
              <a:rPr lang="en-AU" sz="1500" u="sng">
                <a:solidFill>
                  <a:schemeClr val="hlink"/>
                </a:solidFill>
                <a:latin typeface="Calibri"/>
                <a:ea typeface="Calibri"/>
                <a:cs typeface="Calibri"/>
                <a:sym typeface="Calibri"/>
                <a:hlinkClick r:id="rId4"/>
              </a:rPr>
              <a:t>https://doi.org/10.5194/acp-21-6605-2021</a:t>
            </a:r>
            <a:endParaRPr sz="1500">
              <a:solidFill>
                <a:schemeClr val="dk1"/>
              </a:solidFill>
              <a:latin typeface="Calibri"/>
              <a:ea typeface="Calibri"/>
              <a:cs typeface="Calibri"/>
              <a:sym typeface="Calibri"/>
            </a:endParaRPr>
          </a:p>
          <a:p>
            <a:pPr indent="0" lvl="0" marL="0" marR="0" rtl="0" algn="l">
              <a:spcBef>
                <a:spcPts val="0"/>
              </a:spcBef>
              <a:spcAft>
                <a:spcPts val="0"/>
              </a:spcAft>
              <a:buNone/>
            </a:pPr>
            <a:r>
              <a:t/>
            </a:r>
            <a:endParaRPr sz="1500">
              <a:solidFill>
                <a:schemeClr val="dk1"/>
              </a:solidFill>
              <a:latin typeface="Calibri"/>
              <a:ea typeface="Calibri"/>
              <a:cs typeface="Calibri"/>
              <a:sym typeface="Calibri"/>
            </a:endParaRPr>
          </a:p>
        </p:txBody>
      </p:sp>
      <p:pic>
        <p:nvPicPr>
          <p:cNvPr descr="page6image66636432" id="2394" name="Google Shape;2394;gebf947c4af_8_1282"/>
          <p:cNvPicPr preferRelativeResize="0"/>
          <p:nvPr/>
        </p:nvPicPr>
        <p:blipFill rotWithShape="1">
          <a:blip r:embed="rId3">
            <a:alphaModFix/>
          </a:blip>
          <a:srcRect b="0" l="0" r="0" t="0"/>
          <a:stretch/>
        </p:blipFill>
        <p:spPr>
          <a:xfrm>
            <a:off x="0" y="0"/>
            <a:ext cx="3371850" cy="1819275"/>
          </a:xfrm>
          <a:prstGeom prst="rect">
            <a:avLst/>
          </a:prstGeom>
          <a:noFill/>
          <a:ln>
            <a:noFill/>
          </a:ln>
        </p:spPr>
      </p:pic>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9" name="Shape 2399"/>
        <p:cNvGrpSpPr/>
        <p:nvPr/>
      </p:nvGrpSpPr>
      <p:grpSpPr>
        <a:xfrm>
          <a:off x="0" y="0"/>
          <a:ext cx="0" cy="0"/>
          <a:chOff x="0" y="0"/>
          <a:chExt cx="0" cy="0"/>
        </a:xfrm>
      </p:grpSpPr>
      <p:sp>
        <p:nvSpPr>
          <p:cNvPr id="2400" name="Google Shape;2400;gebf947c4af_8_1290"/>
          <p:cNvSpPr txBox="1"/>
          <p:nvPr>
            <p:ph idx="1" type="body"/>
          </p:nvPr>
        </p:nvSpPr>
        <p:spPr>
          <a:xfrm>
            <a:off x="436146" y="1825625"/>
            <a:ext cx="5005445" cy="4351338"/>
          </a:xfrm>
          <a:prstGeom prst="rect">
            <a:avLst/>
          </a:prstGeom>
          <a:noFill/>
          <a:ln>
            <a:noFill/>
          </a:ln>
        </p:spPr>
        <p:txBody>
          <a:bodyPr anchorCtr="0" anchor="t" bIns="45700" lIns="91425" spcFirstLastPara="1" rIns="91425" wrap="square" tIns="45700">
            <a:normAutofit/>
          </a:bodyPr>
          <a:lstStyle/>
          <a:p>
            <a:pPr indent="-228600" lvl="0" marL="228600" rtl="0" algn="l">
              <a:lnSpc>
                <a:spcPct val="90000"/>
              </a:lnSpc>
              <a:spcBef>
                <a:spcPts val="0"/>
              </a:spcBef>
              <a:spcAft>
                <a:spcPts val="0"/>
              </a:spcAft>
              <a:buClr>
                <a:schemeClr val="dk1"/>
              </a:buClr>
              <a:buSzPts val="2000"/>
              <a:buChar char="•"/>
            </a:pPr>
            <a:r>
              <a:rPr lang="en-AU" sz="2000"/>
              <a:t>OGMP is a comprehensive, measurement-based reporting framework for oil and gas </a:t>
            </a:r>
            <a:endParaRPr/>
          </a:p>
          <a:p>
            <a:pPr indent="-228600" lvl="0" marL="228600" rtl="0" algn="l">
              <a:lnSpc>
                <a:spcPct val="90000"/>
              </a:lnSpc>
              <a:spcBef>
                <a:spcPts val="1000"/>
              </a:spcBef>
              <a:spcAft>
                <a:spcPts val="0"/>
              </a:spcAft>
              <a:buClr>
                <a:schemeClr val="dk1"/>
              </a:buClr>
              <a:buSzPts val="2000"/>
              <a:buChar char="•"/>
            </a:pPr>
            <a:r>
              <a:rPr lang="en-AU" sz="2000"/>
              <a:t>Member companies report on </a:t>
            </a:r>
            <a:r>
              <a:rPr b="1" lang="en-AU" sz="2000"/>
              <a:t>all material sources </a:t>
            </a:r>
            <a:r>
              <a:rPr lang="en-AU" sz="2000"/>
              <a:t>of methane from both</a:t>
            </a:r>
            <a:r>
              <a:rPr b="1" lang="en-AU" sz="2000"/>
              <a:t> operated and non-operated </a:t>
            </a:r>
            <a:r>
              <a:rPr lang="en-AU" sz="2000"/>
              <a:t>assets</a:t>
            </a:r>
            <a:r>
              <a:rPr b="1" lang="en-AU" sz="2000"/>
              <a:t> </a:t>
            </a:r>
            <a:r>
              <a:rPr lang="en-AU" sz="2000"/>
              <a:t>across</a:t>
            </a:r>
            <a:r>
              <a:rPr b="1" lang="en-AU" sz="2000"/>
              <a:t> all segments </a:t>
            </a:r>
            <a:r>
              <a:rPr lang="en-AU" sz="2000"/>
              <a:t>of the value chain</a:t>
            </a:r>
            <a:endParaRPr/>
          </a:p>
          <a:p>
            <a:pPr indent="-228600" lvl="0" marL="228600" rtl="0" algn="l">
              <a:lnSpc>
                <a:spcPct val="90000"/>
              </a:lnSpc>
              <a:spcBef>
                <a:spcPts val="1000"/>
              </a:spcBef>
              <a:spcAft>
                <a:spcPts val="0"/>
              </a:spcAft>
              <a:buClr>
                <a:schemeClr val="dk1"/>
              </a:buClr>
              <a:buSzPts val="2000"/>
              <a:buChar char="•"/>
            </a:pPr>
            <a:r>
              <a:rPr lang="en-AU" sz="2000"/>
              <a:t>Companies commit to achieving </a:t>
            </a:r>
            <a:r>
              <a:rPr b="1" lang="en-AU" sz="2000"/>
              <a:t>Gold Standard </a:t>
            </a:r>
            <a:r>
              <a:rPr lang="en-AU" sz="2000"/>
              <a:t>reporting within three years for operated assets and five years for non-operated assets. </a:t>
            </a:r>
            <a:endParaRPr/>
          </a:p>
        </p:txBody>
      </p:sp>
      <p:pic>
        <p:nvPicPr>
          <p:cNvPr id="2401" name="Google Shape;2401;gebf947c4af_8_1290"/>
          <p:cNvPicPr preferRelativeResize="0"/>
          <p:nvPr/>
        </p:nvPicPr>
        <p:blipFill rotWithShape="1">
          <a:blip r:embed="rId3">
            <a:alphaModFix/>
          </a:blip>
          <a:srcRect b="0" l="4504" r="0" t="0"/>
          <a:stretch/>
        </p:blipFill>
        <p:spPr>
          <a:xfrm rot="-5400000">
            <a:off x="4599810" y="2610296"/>
            <a:ext cx="5049087" cy="3167002"/>
          </a:xfrm>
          <a:prstGeom prst="rect">
            <a:avLst/>
          </a:prstGeom>
          <a:noFill/>
          <a:ln>
            <a:noFill/>
          </a:ln>
        </p:spPr>
      </p:pic>
      <p:sp>
        <p:nvSpPr>
          <p:cNvPr id="2402" name="Google Shape;2402;gebf947c4af_8_1290"/>
          <p:cNvSpPr/>
          <p:nvPr/>
        </p:nvSpPr>
        <p:spPr>
          <a:xfrm>
            <a:off x="535781" y="4684296"/>
            <a:ext cx="4606371" cy="1776496"/>
          </a:xfrm>
          <a:prstGeom prst="rect">
            <a:avLst/>
          </a:prstGeom>
          <a:solidFill>
            <a:srgbClr val="FFF2CC"/>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Calibri"/>
              <a:buNone/>
            </a:pPr>
            <a:r>
              <a:rPr b="0" i="0" lang="en-AU" sz="1800" u="none" cap="none" strike="noStrike">
                <a:solidFill>
                  <a:srgbClr val="000000"/>
                </a:solidFill>
                <a:latin typeface="Calibri"/>
                <a:ea typeface="Calibri"/>
                <a:cs typeface="Calibri"/>
                <a:sym typeface="Calibri"/>
              </a:rPr>
              <a:t>“Gold Standard” = both the highest reporting levels and companies’ plans to achieve this level. </a:t>
            </a:r>
            <a:endParaRPr/>
          </a:p>
          <a:p>
            <a:pPr indent="-285750" lvl="0" marL="285750" marR="0" rtl="0" algn="l">
              <a:lnSpc>
                <a:spcPct val="100000"/>
              </a:lnSpc>
              <a:spcBef>
                <a:spcPts val="0"/>
              </a:spcBef>
              <a:spcAft>
                <a:spcPts val="0"/>
              </a:spcAft>
              <a:buClr>
                <a:srgbClr val="000000"/>
              </a:buClr>
              <a:buSzPts val="1800"/>
              <a:buFont typeface="Arial"/>
              <a:buChar char="•"/>
            </a:pPr>
            <a:r>
              <a:rPr b="0" i="0" lang="en-AU" sz="1800" u="none" cap="none" strike="noStrike">
                <a:solidFill>
                  <a:srgbClr val="000000"/>
                </a:solidFill>
                <a:latin typeface="Calibri"/>
                <a:ea typeface="Calibri"/>
                <a:cs typeface="Calibri"/>
                <a:sym typeface="Calibri"/>
              </a:rPr>
              <a:t>Gold Standard pathway: a credible and explicit path towards Level 4/5 reporting</a:t>
            </a:r>
            <a:endParaRPr/>
          </a:p>
          <a:p>
            <a:pPr indent="-285750" lvl="0" marL="285750" marR="0" rtl="0" algn="l">
              <a:lnSpc>
                <a:spcPct val="100000"/>
              </a:lnSpc>
              <a:spcBef>
                <a:spcPts val="0"/>
              </a:spcBef>
              <a:spcAft>
                <a:spcPts val="0"/>
              </a:spcAft>
              <a:buClr>
                <a:srgbClr val="000000"/>
              </a:buClr>
              <a:buSzPts val="1800"/>
              <a:buFont typeface="Arial"/>
              <a:buChar char="•"/>
            </a:pPr>
            <a:r>
              <a:rPr b="0" i="0" lang="en-AU" sz="1800" u="none" cap="none" strike="noStrike">
                <a:solidFill>
                  <a:srgbClr val="000000"/>
                </a:solidFill>
                <a:latin typeface="Calibri"/>
                <a:ea typeface="Calibri"/>
                <a:cs typeface="Calibri"/>
                <a:sym typeface="Calibri"/>
              </a:rPr>
              <a:t>Gold Standard Reporting: empirical reconciliation  measurements at source (Level 4) and site (Level 5) level </a:t>
            </a:r>
            <a:endParaRPr/>
          </a:p>
        </p:txBody>
      </p:sp>
      <p:sp>
        <p:nvSpPr>
          <p:cNvPr id="2403" name="Google Shape;2403;gebf947c4af_8_1290"/>
          <p:cNvSpPr/>
          <p:nvPr/>
        </p:nvSpPr>
        <p:spPr>
          <a:xfrm>
            <a:off x="5540853" y="4404309"/>
            <a:ext cx="3266262" cy="2314032"/>
          </a:xfrm>
          <a:prstGeom prst="rect">
            <a:avLst/>
          </a:prstGeom>
          <a:noFill/>
          <a:ln cap="flat" cmpd="sng" w="28575">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Calibri"/>
              <a:buNone/>
            </a:pPr>
            <a:r>
              <a:t/>
            </a:r>
            <a:endParaRPr b="0" i="0" sz="1800" u="none" cap="none" strike="noStrike">
              <a:solidFill>
                <a:srgbClr val="FFFFFF"/>
              </a:solidFill>
              <a:latin typeface="Calibri"/>
              <a:ea typeface="Calibri"/>
              <a:cs typeface="Calibri"/>
              <a:sym typeface="Calibri"/>
            </a:endParaRPr>
          </a:p>
        </p:txBody>
      </p:sp>
      <p:cxnSp>
        <p:nvCxnSpPr>
          <p:cNvPr id="2404" name="Google Shape;2404;gebf947c4af_8_1290"/>
          <p:cNvCxnSpPr>
            <a:stCxn id="2402" idx="3"/>
            <a:endCxn id="2403" idx="1"/>
          </p:cNvCxnSpPr>
          <p:nvPr/>
        </p:nvCxnSpPr>
        <p:spPr>
          <a:xfrm flipH="1" rot="10800000">
            <a:off x="5142152" y="5561444"/>
            <a:ext cx="398700" cy="11100"/>
          </a:xfrm>
          <a:prstGeom prst="straightConnector1">
            <a:avLst/>
          </a:prstGeom>
          <a:noFill/>
          <a:ln cap="flat" cmpd="sng" w="28575">
            <a:solidFill>
              <a:schemeClr val="accent4"/>
            </a:solidFill>
            <a:prstDash val="solid"/>
            <a:miter lim="800000"/>
            <a:headEnd len="sm" w="sm" type="none"/>
            <a:tailEnd len="sm" w="sm" type="none"/>
          </a:ln>
        </p:spPr>
      </p:cxnSp>
      <p:cxnSp>
        <p:nvCxnSpPr>
          <p:cNvPr id="2405" name="Google Shape;2405;gebf947c4af_8_1290"/>
          <p:cNvCxnSpPr/>
          <p:nvPr/>
        </p:nvCxnSpPr>
        <p:spPr>
          <a:xfrm>
            <a:off x="450278" y="1375702"/>
            <a:ext cx="878792" cy="0"/>
          </a:xfrm>
          <a:prstGeom prst="straightConnector1">
            <a:avLst/>
          </a:prstGeom>
          <a:noFill/>
          <a:ln cap="flat" cmpd="sng" w="76200">
            <a:solidFill>
              <a:srgbClr val="00B0F0"/>
            </a:solidFill>
            <a:prstDash val="solid"/>
            <a:miter lim="800000"/>
            <a:headEnd len="sm" w="sm" type="none"/>
            <a:tailEnd len="sm" w="sm" type="none"/>
          </a:ln>
        </p:spPr>
      </p:cxnSp>
      <p:sp>
        <p:nvSpPr>
          <p:cNvPr id="2406" name="Google Shape;2406;gebf947c4af_8_1290"/>
          <p:cNvSpPr txBox="1"/>
          <p:nvPr/>
        </p:nvSpPr>
        <p:spPr>
          <a:xfrm>
            <a:off x="450278" y="372984"/>
            <a:ext cx="7200679" cy="769175"/>
          </a:xfrm>
          <a:prstGeom prst="rect">
            <a:avLst/>
          </a:prstGeom>
          <a:noFill/>
          <a:ln>
            <a:noFill/>
          </a:ln>
        </p:spPr>
        <p:txBody>
          <a:bodyPr anchorCtr="0" anchor="b" bIns="45700" lIns="0" spcFirstLastPara="1" rIns="90000" wrap="square" tIns="45700">
            <a:noAutofit/>
          </a:bodyPr>
          <a:lstStyle/>
          <a:p>
            <a:pPr indent="0" lvl="0" marL="0" marR="0" rtl="0" algn="l">
              <a:lnSpc>
                <a:spcPct val="90000"/>
              </a:lnSpc>
              <a:spcBef>
                <a:spcPts val="0"/>
              </a:spcBef>
              <a:spcAft>
                <a:spcPts val="0"/>
              </a:spcAft>
              <a:buClr>
                <a:srgbClr val="00B0F0"/>
              </a:buClr>
              <a:buSzPts val="2200"/>
              <a:buFont typeface="Roboto"/>
              <a:buNone/>
            </a:pPr>
            <a:r>
              <a:rPr b="1" i="0" lang="en-AU" sz="2200" u="none" cap="none" strike="noStrike">
                <a:solidFill>
                  <a:srgbClr val="00B0F0"/>
                </a:solidFill>
                <a:latin typeface="Roboto"/>
                <a:ea typeface="Roboto"/>
                <a:cs typeface="Roboto"/>
                <a:sym typeface="Roboto"/>
              </a:rPr>
              <a:t>The Oil and Gas Methane Partnership (OGMP) is the leading methane reporting framework for the O&amp;G industry</a:t>
            </a:r>
            <a:endParaRPr/>
          </a:p>
        </p:txBody>
      </p:sp>
      <p:pic>
        <p:nvPicPr>
          <p:cNvPr descr="Text, logo&#10;&#10;Description automatically generated" id="2407" name="Google Shape;2407;gebf947c4af_8_1290"/>
          <p:cNvPicPr preferRelativeResize="0"/>
          <p:nvPr/>
        </p:nvPicPr>
        <p:blipFill rotWithShape="1">
          <a:blip r:embed="rId4">
            <a:alphaModFix amt="50000"/>
          </a:blip>
          <a:srcRect b="0" l="0" r="0" t="0"/>
          <a:stretch/>
        </p:blipFill>
        <p:spPr>
          <a:xfrm>
            <a:off x="7840313" y="176644"/>
            <a:ext cx="1229706" cy="597369"/>
          </a:xfrm>
          <a:prstGeom prst="rect">
            <a:avLst/>
          </a:prstGeom>
          <a:noFill/>
          <a:ln>
            <a:noFill/>
          </a:ln>
        </p:spPr>
      </p:pic>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1" name="Shape 2411"/>
        <p:cNvGrpSpPr/>
        <p:nvPr/>
      </p:nvGrpSpPr>
      <p:grpSpPr>
        <a:xfrm>
          <a:off x="0" y="0"/>
          <a:ext cx="0" cy="0"/>
          <a:chOff x="0" y="0"/>
          <a:chExt cx="0" cy="0"/>
        </a:xfrm>
      </p:grpSpPr>
      <p:sp>
        <p:nvSpPr>
          <p:cNvPr id="2412" name="Google Shape;2412;geb71ef23ac_0_37"/>
          <p:cNvSpPr txBox="1"/>
          <p:nvPr>
            <p:ph type="title"/>
          </p:nvPr>
        </p:nvSpPr>
        <p:spPr>
          <a:xfrm>
            <a:off x="622804" y="2765500"/>
            <a:ext cx="7894200" cy="993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lang="en-AU" sz="3000">
                <a:solidFill>
                  <a:srgbClr val="FF0000"/>
                </a:solidFill>
                <a:latin typeface="Helvetica Neue"/>
                <a:ea typeface="Helvetica Neue"/>
                <a:cs typeface="Helvetica Neue"/>
                <a:sym typeface="Helvetica Neue"/>
              </a:rPr>
              <a:t>Discussion:</a:t>
            </a:r>
            <a:endParaRPr b="1" sz="3000">
              <a:solidFill>
                <a:srgbClr val="FF0000"/>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chemeClr val="dk1"/>
              </a:buClr>
              <a:buSzPts val="3000"/>
              <a:buFont typeface="Arial"/>
              <a:buNone/>
            </a:pPr>
            <a:r>
              <a:rPr b="1" lang="en-AU" sz="3000">
                <a:solidFill>
                  <a:schemeClr val="lt1"/>
                </a:solidFill>
                <a:latin typeface="Helvetica Neue"/>
                <a:ea typeface="Helvetica Neue"/>
                <a:cs typeface="Helvetica Neue"/>
                <a:sym typeface="Helvetica Neue"/>
              </a:rPr>
              <a:t>IMEO-CEOS Cooperation</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br>
              <a:rPr b="1" i="0" lang="en-AU" sz="3000" u="none" cap="none" strike="noStrike">
                <a:solidFill>
                  <a:srgbClr val="93C47D"/>
                </a:solidFill>
                <a:latin typeface="Helvetica Neue"/>
                <a:ea typeface="Helvetica Neue"/>
                <a:cs typeface="Helvetica Neue"/>
                <a:sym typeface="Helvetica Neue"/>
              </a:rPr>
            </a:br>
            <a:r>
              <a:rPr b="1" lang="en-AU" sz="2300">
                <a:solidFill>
                  <a:schemeClr val="accent3"/>
                </a:solidFill>
                <a:latin typeface="Helvetica Neue"/>
                <a:ea typeface="Helvetica Neue"/>
                <a:cs typeface="Helvetica Neue"/>
                <a:sym typeface="Helvetica Neue"/>
              </a:rPr>
              <a:t>Moderator:</a:t>
            </a:r>
            <a:endParaRPr b="1" i="0" sz="2300" u="none" cap="none" strike="noStrike">
              <a:solidFill>
                <a:schemeClr val="accent3"/>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rPr b="1" lang="en-AU" sz="2300">
                <a:solidFill>
                  <a:schemeClr val="lt1"/>
                </a:solidFill>
                <a:latin typeface="Helvetica Neue"/>
                <a:ea typeface="Helvetica Neue"/>
                <a:cs typeface="Helvetica Neue"/>
                <a:sym typeface="Helvetica Neue"/>
              </a:rPr>
              <a:t>Dave Crisp</a:t>
            </a:r>
            <a:r>
              <a:rPr b="1" i="0" lang="en-AU" sz="2300" u="none" cap="none" strike="noStrike">
                <a:solidFill>
                  <a:schemeClr val="lt1"/>
                </a:solidFill>
                <a:latin typeface="Helvetica Neue"/>
                <a:ea typeface="Helvetica Neue"/>
                <a:cs typeface="Helvetica Neue"/>
                <a:sym typeface="Helvetica Neue"/>
              </a:rPr>
              <a:t> (</a:t>
            </a:r>
            <a:r>
              <a:rPr b="1" lang="en-AU" sz="2300">
                <a:solidFill>
                  <a:schemeClr val="lt1"/>
                </a:solidFill>
                <a:latin typeface="Helvetica Neue"/>
                <a:ea typeface="Helvetica Neue"/>
                <a:cs typeface="Helvetica Neue"/>
                <a:sym typeface="Helvetica Neue"/>
              </a:rPr>
              <a:t>GHG Team Co-Lead</a:t>
            </a:r>
            <a:r>
              <a:rPr b="1" i="0" lang="en-AU" sz="2300" u="none" cap="none" strike="noStrike">
                <a:solidFill>
                  <a:schemeClr val="lt1"/>
                </a:solidFill>
                <a:latin typeface="Helvetica Neue"/>
                <a:ea typeface="Helvetica Neue"/>
                <a:cs typeface="Helvetica Neue"/>
                <a:sym typeface="Helvetica Neue"/>
              </a:rPr>
              <a:t>)</a:t>
            </a:r>
            <a:endParaRPr b="1" i="0" sz="23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2413" name="Google Shape;2413;geb71ef23ac_0_37"/>
          <p:cNvSpPr/>
          <p:nvPr/>
        </p:nvSpPr>
        <p:spPr>
          <a:xfrm>
            <a:off x="622789" y="4977150"/>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CEOS SIT Technical Workshop 202</a:t>
            </a:r>
            <a:r>
              <a:rPr lang="en-AU" sz="1800">
                <a:solidFill>
                  <a:schemeClr val="lt1"/>
                </a:solidFill>
              </a:rPr>
              <a:t>1</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2414" name="Google Shape;2414;geb71ef23ac_0_37"/>
          <p:cNvPicPr preferRelativeResize="0"/>
          <p:nvPr/>
        </p:nvPicPr>
        <p:blipFill rotWithShape="1">
          <a:blip r:embed="rId3">
            <a:alphaModFix/>
          </a:blip>
          <a:srcRect b="0" l="0" r="0" t="0"/>
          <a:stretch/>
        </p:blipFill>
        <p:spPr>
          <a:xfrm>
            <a:off x="622789" y="1217405"/>
            <a:ext cx="2507906" cy="993132"/>
          </a:xfrm>
          <a:prstGeom prst="rect">
            <a:avLst/>
          </a:prstGeom>
          <a:noFill/>
          <a:ln>
            <a:noFill/>
          </a:ln>
        </p:spPr>
      </p:pic>
      <p:sp>
        <p:nvSpPr>
          <p:cNvPr id="2415" name="Google Shape;2415;geb71ef23ac_0_37"/>
          <p:cNvSpPr txBox="1"/>
          <p:nvPr/>
        </p:nvSpPr>
        <p:spPr>
          <a:xfrm>
            <a:off x="622789" y="2246634"/>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2416" name="Google Shape;2416;geb71ef23ac_0_37"/>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10 mins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0" name="Shape 2420"/>
        <p:cNvGrpSpPr/>
        <p:nvPr/>
      </p:nvGrpSpPr>
      <p:grpSpPr>
        <a:xfrm>
          <a:off x="0" y="0"/>
          <a:ext cx="0" cy="0"/>
          <a:chOff x="0" y="0"/>
          <a:chExt cx="0" cy="0"/>
        </a:xfrm>
      </p:grpSpPr>
      <p:sp>
        <p:nvSpPr>
          <p:cNvPr id="2421" name="Google Shape;2421;gebdc30e2bc_1_0"/>
          <p:cNvSpPr txBox="1"/>
          <p:nvPr>
            <p:ph type="title"/>
          </p:nvPr>
        </p:nvSpPr>
        <p:spPr>
          <a:xfrm>
            <a:off x="1775768" y="-78027"/>
            <a:ext cx="7886700" cy="1325700"/>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Clr>
                <a:schemeClr val="dk1"/>
              </a:buClr>
              <a:buSzPts val="1800"/>
              <a:buFont typeface="Arial"/>
              <a:buNone/>
            </a:pPr>
            <a:r>
              <a:rPr lang="en-AU" sz="2400">
                <a:solidFill>
                  <a:schemeClr val="lt1"/>
                </a:solidFill>
              </a:rPr>
              <a:t>Seed topics</a:t>
            </a:r>
            <a:endParaRPr/>
          </a:p>
        </p:txBody>
      </p:sp>
      <p:sp>
        <p:nvSpPr>
          <p:cNvPr id="2422" name="Google Shape;2422;gebdc30e2bc_1_0"/>
          <p:cNvSpPr txBox="1"/>
          <p:nvPr>
            <p:ph idx="1" type="body"/>
          </p:nvPr>
        </p:nvSpPr>
        <p:spPr>
          <a:xfrm>
            <a:off x="572503" y="1325600"/>
            <a:ext cx="7886700" cy="4351200"/>
          </a:xfrm>
          <a:prstGeom prst="rect">
            <a:avLst/>
          </a:prstGeom>
          <a:noFill/>
          <a:ln>
            <a:noFill/>
          </a:ln>
        </p:spPr>
        <p:txBody>
          <a:bodyPr anchorCtr="0" anchor="t" bIns="45700" lIns="91425" spcFirstLastPara="1" rIns="91425" wrap="square" tIns="45700">
            <a:noAutofit/>
          </a:bodyPr>
          <a:lstStyle/>
          <a:p>
            <a:pPr indent="-355600" lvl="0" marL="457200" marR="0" rtl="0" algn="l">
              <a:lnSpc>
                <a:spcPct val="90000"/>
              </a:lnSpc>
              <a:spcBef>
                <a:spcPts val="1000"/>
              </a:spcBef>
              <a:spcAft>
                <a:spcPts val="0"/>
              </a:spcAft>
              <a:buClr>
                <a:schemeClr val="dk1"/>
              </a:buClr>
              <a:buSzPts val="2000"/>
              <a:buFont typeface="Arial"/>
              <a:buChar char="●"/>
            </a:pPr>
            <a:r>
              <a:rPr lang="en-AU" sz="1600"/>
              <a:t>CEOS might...</a:t>
            </a:r>
            <a:endParaRPr sz="1600"/>
          </a:p>
          <a:p>
            <a:pPr indent="-355600" lvl="1" marL="914400" marR="0" rtl="0" algn="l">
              <a:lnSpc>
                <a:spcPct val="90000"/>
              </a:lnSpc>
              <a:spcBef>
                <a:spcPts val="1000"/>
              </a:spcBef>
              <a:spcAft>
                <a:spcPts val="0"/>
              </a:spcAft>
              <a:buSzPts val="2000"/>
              <a:buChar char="○"/>
            </a:pPr>
            <a:r>
              <a:rPr lang="en-AU" sz="1600"/>
              <a:t>Make the IMEO </a:t>
            </a:r>
            <a:r>
              <a:rPr lang="en-AU" sz="1600"/>
              <a:t>interface</a:t>
            </a:r>
            <a:r>
              <a:rPr lang="en-AU" sz="1600"/>
              <a:t> to space agencies more efficient and coordinated</a:t>
            </a:r>
            <a:endParaRPr sz="1600"/>
          </a:p>
          <a:p>
            <a:pPr indent="-355600" lvl="1" marL="914400" marR="0" rtl="0" algn="l">
              <a:lnSpc>
                <a:spcPct val="90000"/>
              </a:lnSpc>
              <a:spcBef>
                <a:spcPts val="1000"/>
              </a:spcBef>
              <a:spcAft>
                <a:spcPts val="0"/>
              </a:spcAft>
              <a:buSzPts val="2000"/>
              <a:buChar char="○"/>
            </a:pPr>
            <a:r>
              <a:rPr lang="en-AU" sz="1600"/>
              <a:t>Work to a common set of requirements in support of IMEO objectives (typical CEOS thematic coordination approach like the VCs)</a:t>
            </a:r>
            <a:endParaRPr sz="1600"/>
          </a:p>
          <a:p>
            <a:pPr indent="0" lvl="0" marL="914400" marR="0" rtl="0" algn="l">
              <a:lnSpc>
                <a:spcPct val="90000"/>
              </a:lnSpc>
              <a:spcBef>
                <a:spcPts val="1000"/>
              </a:spcBef>
              <a:spcAft>
                <a:spcPts val="0"/>
              </a:spcAft>
              <a:buNone/>
            </a:pPr>
            <a:r>
              <a:t/>
            </a:r>
            <a:endParaRPr sz="1600"/>
          </a:p>
          <a:p>
            <a:pPr indent="-355600" lvl="0" marL="457200" marR="0" rtl="0" algn="l">
              <a:lnSpc>
                <a:spcPct val="90000"/>
              </a:lnSpc>
              <a:spcBef>
                <a:spcPts val="1000"/>
              </a:spcBef>
              <a:spcAft>
                <a:spcPts val="0"/>
              </a:spcAft>
              <a:buSzPts val="2000"/>
              <a:buChar char="●"/>
            </a:pPr>
            <a:r>
              <a:rPr lang="en-AU" sz="1600"/>
              <a:t>What specific types of collaboration between CEOS and IMEO would be most beneficial?</a:t>
            </a:r>
            <a:endParaRPr sz="1600"/>
          </a:p>
          <a:p>
            <a:pPr indent="-355600" lvl="1" marL="914400" marR="0" rtl="0" algn="l">
              <a:lnSpc>
                <a:spcPct val="90000"/>
              </a:lnSpc>
              <a:spcBef>
                <a:spcPts val="1000"/>
              </a:spcBef>
              <a:spcAft>
                <a:spcPts val="0"/>
              </a:spcAft>
              <a:buSzPts val="2000"/>
              <a:buChar char="○"/>
            </a:pPr>
            <a:r>
              <a:rPr lang="en-AU" sz="1600"/>
              <a:t>Regular exchanges of information at CEOS and IMEO meetings?</a:t>
            </a:r>
            <a:endParaRPr sz="1600"/>
          </a:p>
          <a:p>
            <a:pPr indent="-355600" lvl="1" marL="914400" marR="0" rtl="0" algn="l">
              <a:lnSpc>
                <a:spcPct val="90000"/>
              </a:lnSpc>
              <a:spcBef>
                <a:spcPts val="1000"/>
              </a:spcBef>
              <a:spcAft>
                <a:spcPts val="0"/>
              </a:spcAft>
              <a:buSzPts val="2000"/>
              <a:buChar char="○"/>
            </a:pPr>
            <a:r>
              <a:rPr lang="en-AU" sz="1600"/>
              <a:t>Coordination with campaigns or deliverables produced by CEOS WGs or VCs?</a:t>
            </a:r>
            <a:endParaRPr sz="1600"/>
          </a:p>
          <a:p>
            <a:pPr indent="0" lvl="0" marL="914400" marR="0" rtl="0" algn="l">
              <a:lnSpc>
                <a:spcPct val="90000"/>
              </a:lnSpc>
              <a:spcBef>
                <a:spcPts val="1000"/>
              </a:spcBef>
              <a:spcAft>
                <a:spcPts val="0"/>
              </a:spcAft>
              <a:buNone/>
            </a:pPr>
            <a:r>
              <a:t/>
            </a:r>
            <a:endParaRPr sz="1600"/>
          </a:p>
          <a:p>
            <a:pPr indent="-355600" lvl="0" marL="457200" rtl="0" algn="l">
              <a:spcBef>
                <a:spcPts val="1000"/>
              </a:spcBef>
              <a:spcAft>
                <a:spcPts val="0"/>
              </a:spcAft>
              <a:buSzPts val="2000"/>
              <a:buChar char="●"/>
            </a:pPr>
            <a:r>
              <a:rPr lang="en-AU" sz="1600">
                <a:solidFill>
                  <a:schemeClr val="dk1"/>
                </a:solidFill>
              </a:rPr>
              <a:t>SIT Chair &amp; </a:t>
            </a:r>
            <a:r>
              <a:rPr lang="en-AU" sz="1600">
                <a:solidFill>
                  <a:schemeClr val="dk1"/>
                </a:solidFill>
              </a:rPr>
              <a:t>Incoming SIT Chair Teams can follow up</a:t>
            </a:r>
            <a:endParaRPr sz="1600">
              <a:solidFill>
                <a:schemeClr val="dk1"/>
              </a:solidFill>
            </a:endParaRPr>
          </a:p>
          <a:p>
            <a:pPr indent="0" lvl="0" marL="914400" marR="0" rtl="0" algn="l">
              <a:lnSpc>
                <a:spcPct val="90000"/>
              </a:lnSpc>
              <a:spcBef>
                <a:spcPts val="1000"/>
              </a:spcBef>
              <a:spcAft>
                <a:spcPts val="0"/>
              </a:spcAft>
              <a:buNone/>
            </a:pPr>
            <a:r>
              <a:t/>
            </a:r>
            <a:endParaRPr sz="1600"/>
          </a:p>
          <a:p>
            <a:pPr indent="0" lvl="0" marL="114300" rtl="0" algn="l">
              <a:lnSpc>
                <a:spcPct val="90000"/>
              </a:lnSpc>
              <a:spcBef>
                <a:spcPts val="1000"/>
              </a:spcBef>
              <a:spcAft>
                <a:spcPts val="0"/>
              </a:spcAft>
              <a:buSzPts val="1800"/>
              <a:buNone/>
            </a:pPr>
            <a:r>
              <a:t/>
            </a:r>
            <a:endParaRPr sz="1600"/>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5" name="Shape 655"/>
        <p:cNvGrpSpPr/>
        <p:nvPr/>
      </p:nvGrpSpPr>
      <p:grpSpPr>
        <a:xfrm>
          <a:off x="0" y="0"/>
          <a:ext cx="0" cy="0"/>
          <a:chOff x="0" y="0"/>
          <a:chExt cx="0" cy="0"/>
        </a:xfrm>
      </p:grpSpPr>
      <p:sp>
        <p:nvSpPr>
          <p:cNvPr id="656" name="Google Shape;656;g916e58ef88_0_35"/>
          <p:cNvSpPr txBox="1"/>
          <p:nvPr>
            <p:ph type="title"/>
          </p:nvPr>
        </p:nvSpPr>
        <p:spPr>
          <a:xfrm>
            <a:off x="622789" y="2765500"/>
            <a:ext cx="5746200" cy="9930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i="0" lang="en-AU" sz="3000" u="none" cap="none" strike="noStrike">
                <a:solidFill>
                  <a:schemeClr val="lt1"/>
                </a:solidFill>
                <a:latin typeface="Helvetica Neue"/>
                <a:ea typeface="Helvetica Neue"/>
                <a:cs typeface="Helvetica Neue"/>
                <a:sym typeface="Helvetica Neue"/>
              </a:rPr>
              <a:t>Global Stocktake &amp; SO Sy</a:t>
            </a:r>
            <a:r>
              <a:rPr b="1" lang="en-AU" sz="3000">
                <a:solidFill>
                  <a:schemeClr val="lt1"/>
                </a:solidFill>
                <a:latin typeface="Helvetica Neue"/>
                <a:ea typeface="Helvetica Neue"/>
                <a:cs typeface="Helvetica Neue"/>
                <a:sym typeface="Helvetica Neue"/>
              </a:rPr>
              <a:t>nthesis Update</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chemeClr val="dk1"/>
              </a:buClr>
              <a:buSzPts val="3000"/>
              <a:buFont typeface="Arial"/>
              <a:buNone/>
            </a:pPr>
            <a:r>
              <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i="0" lang="en-AU" sz="2400" u="none" cap="none" strike="noStrike">
                <a:solidFill>
                  <a:srgbClr val="93C47D"/>
                </a:solidFill>
                <a:latin typeface="Helvetica Neue"/>
                <a:ea typeface="Helvetica Neue"/>
                <a:cs typeface="Helvetica Neue"/>
                <a:sym typeface="Helvetica Neue"/>
              </a:rPr>
              <a:t>UNFCCC SEC</a:t>
            </a:r>
            <a:br>
              <a:rPr b="1" i="0" lang="en-AU" sz="3000" u="none" cap="none" strike="noStrike">
                <a:solidFill>
                  <a:srgbClr val="93C47D"/>
                </a:solidFill>
                <a:latin typeface="Helvetica Neue"/>
                <a:ea typeface="Helvetica Neue"/>
                <a:cs typeface="Helvetica Neue"/>
                <a:sym typeface="Helvetica Neue"/>
              </a:rPr>
            </a:br>
            <a:endParaRPr b="1" i="0" sz="3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rPr b="1" i="0" lang="en-AU" sz="2400" u="none" cap="none" strike="noStrike">
                <a:solidFill>
                  <a:srgbClr val="FFFFFF"/>
                </a:solidFill>
                <a:latin typeface="Helvetica Neue"/>
                <a:ea typeface="Helvetica Neue"/>
                <a:cs typeface="Helvetica Neue"/>
                <a:sym typeface="Helvetica Neue"/>
              </a:rPr>
              <a:t>Jo Post</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657" name="Google Shape;657;g916e58ef88_0_35"/>
          <p:cNvSpPr/>
          <p:nvPr/>
        </p:nvSpPr>
        <p:spPr>
          <a:xfrm>
            <a:off x="622789" y="5138325"/>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rPr b="0" i="0" lang="en-AU" sz="1800" u="none" cap="none" strike="noStrike">
                <a:solidFill>
                  <a:schemeClr val="lt1"/>
                </a:solidFill>
                <a:latin typeface="Arial"/>
                <a:ea typeface="Arial"/>
                <a:cs typeface="Arial"/>
                <a:sym typeface="Arial"/>
              </a:rPr>
              <a:t>CEOS SIT Technical Workshop 202</a:t>
            </a:r>
            <a:r>
              <a:rPr lang="en-AU" sz="1800">
                <a:solidFill>
                  <a:schemeClr val="lt1"/>
                </a:solidFill>
              </a:rPr>
              <a:t>1</a:t>
            </a:r>
            <a:endParaRPr b="0" i="0" sz="1400" u="none" cap="none" strike="noStrike">
              <a:solidFill>
                <a:schemeClr val="dk1"/>
              </a:solidFill>
              <a:latin typeface="Arial"/>
              <a:ea typeface="Arial"/>
              <a:cs typeface="Arial"/>
              <a:sym typeface="Arial"/>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658" name="Google Shape;658;g916e58ef88_0_35"/>
          <p:cNvPicPr preferRelativeResize="0"/>
          <p:nvPr/>
        </p:nvPicPr>
        <p:blipFill rotWithShape="1">
          <a:blip r:embed="rId3">
            <a:alphaModFix/>
          </a:blip>
          <a:srcRect b="0" l="0" r="0" t="0"/>
          <a:stretch/>
        </p:blipFill>
        <p:spPr>
          <a:xfrm>
            <a:off x="622789" y="1217405"/>
            <a:ext cx="2507906" cy="993132"/>
          </a:xfrm>
          <a:prstGeom prst="rect">
            <a:avLst/>
          </a:prstGeom>
          <a:noFill/>
          <a:ln>
            <a:noFill/>
          </a:ln>
        </p:spPr>
      </p:pic>
      <p:sp>
        <p:nvSpPr>
          <p:cNvPr id="659" name="Google Shape;659;g916e58ef88_0_35"/>
          <p:cNvSpPr txBox="1"/>
          <p:nvPr/>
        </p:nvSpPr>
        <p:spPr>
          <a:xfrm>
            <a:off x="622789" y="2246634"/>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660" name="Google Shape;660;g916e58ef88_0_35"/>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10 mins</a:t>
            </a:r>
            <a:endParaRPr b="0" i="0" sz="1400" u="none" cap="none" strike="noStrike">
              <a:solidFill>
                <a:srgbClr val="000000"/>
              </a:solidFill>
              <a:latin typeface="Arial"/>
              <a:ea typeface="Arial"/>
              <a:cs typeface="Arial"/>
              <a:sym typeface="Arial"/>
            </a:endParaRPr>
          </a:p>
        </p:txBody>
      </p:sp>
      <p:pic>
        <p:nvPicPr>
          <p:cNvPr id="661" name="Google Shape;661;g916e58ef88_0_35"/>
          <p:cNvPicPr preferRelativeResize="0"/>
          <p:nvPr/>
        </p:nvPicPr>
        <p:blipFill>
          <a:blip r:embed="rId4">
            <a:alphaModFix/>
          </a:blip>
          <a:stretch>
            <a:fillRect/>
          </a:stretch>
        </p:blipFill>
        <p:spPr>
          <a:xfrm>
            <a:off x="5585989" y="3910900"/>
            <a:ext cx="3405610" cy="2554208"/>
          </a:xfrm>
          <a:prstGeom prst="rect">
            <a:avLst/>
          </a:prstGeom>
          <a:noFill/>
          <a:ln>
            <a:noFill/>
          </a:ln>
        </p:spPr>
      </p:pic>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6" name="Shape 2426"/>
        <p:cNvGrpSpPr/>
        <p:nvPr/>
      </p:nvGrpSpPr>
      <p:grpSpPr>
        <a:xfrm>
          <a:off x="0" y="0"/>
          <a:ext cx="0" cy="0"/>
          <a:chOff x="0" y="0"/>
          <a:chExt cx="0" cy="0"/>
        </a:xfrm>
      </p:grpSpPr>
      <p:sp>
        <p:nvSpPr>
          <p:cNvPr id="2427" name="Google Shape;2427;geb71ef23ac_0_45"/>
          <p:cNvSpPr txBox="1"/>
          <p:nvPr>
            <p:ph type="title"/>
          </p:nvPr>
        </p:nvSpPr>
        <p:spPr>
          <a:xfrm>
            <a:off x="622800" y="2765500"/>
            <a:ext cx="5746200" cy="13599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i="0" lang="en-AU" sz="2400" u="none" cap="none" strike="noStrike">
                <a:solidFill>
                  <a:schemeClr val="lt1"/>
                </a:solidFill>
                <a:latin typeface="Helvetica Neue"/>
                <a:ea typeface="Helvetica Neue"/>
                <a:cs typeface="Helvetica Neue"/>
                <a:sym typeface="Helvetica Neue"/>
              </a:rPr>
              <a:t>AFOLU</a:t>
            </a:r>
            <a:r>
              <a:rPr b="1" lang="en-AU" sz="2400">
                <a:solidFill>
                  <a:schemeClr val="lt1"/>
                </a:solidFill>
                <a:latin typeface="Helvetica Neue"/>
                <a:ea typeface="Helvetica Neue"/>
                <a:cs typeface="Helvetica Neue"/>
                <a:sym typeface="Helvetica Neue"/>
              </a:rPr>
              <a:t> PRODUCT STATUS &amp; ROADMAP NEXT STEPS IN 2022</a:t>
            </a:r>
            <a:br>
              <a:rPr b="1" i="0" lang="en-AU" sz="2400" u="none" cap="none" strike="noStrike">
                <a:solidFill>
                  <a:schemeClr val="lt1"/>
                </a:solidFill>
                <a:latin typeface="Helvetica Neue"/>
                <a:ea typeface="Helvetica Neue"/>
                <a:cs typeface="Helvetica Neue"/>
                <a:sym typeface="Helvetica Neue"/>
              </a:rPr>
            </a:b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lang="en-AU" sz="2000">
                <a:solidFill>
                  <a:srgbClr val="93C47D"/>
                </a:solidFill>
                <a:latin typeface="Helvetica Neue"/>
                <a:ea typeface="Helvetica Neue"/>
                <a:cs typeface="Helvetica Neue"/>
                <a:sym typeface="Helvetica Neue"/>
              </a:rPr>
              <a:t>AFOLU Roadmap </a:t>
            </a:r>
            <a:r>
              <a:rPr b="1" lang="en-AU" sz="2000">
                <a:solidFill>
                  <a:srgbClr val="93C47D"/>
                </a:solidFill>
                <a:latin typeface="Helvetica Neue"/>
                <a:ea typeface="Helvetica Neue"/>
                <a:cs typeface="Helvetica Neue"/>
                <a:sym typeface="Helvetica Neue"/>
              </a:rPr>
              <a:t>Team </a:t>
            </a:r>
            <a:endParaRPr b="1" sz="2000">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lang="en-AU" sz="2000">
                <a:solidFill>
                  <a:schemeClr val="lt1"/>
                </a:solidFill>
                <a:latin typeface="Helvetica Neue"/>
                <a:ea typeface="Helvetica Neue"/>
                <a:cs typeface="Helvetica Neue"/>
                <a:sym typeface="Helvetica Neue"/>
              </a:rPr>
              <a:t>Osamu Ochiai &amp; Frank Martin Seifert</a:t>
            </a:r>
            <a:br>
              <a:rPr b="1" i="0" lang="en-AU" sz="2000" u="none" cap="none" strike="noStrike">
                <a:solidFill>
                  <a:srgbClr val="93C47D"/>
                </a:solidFill>
                <a:latin typeface="Helvetica Neue"/>
                <a:ea typeface="Helvetica Neue"/>
                <a:cs typeface="Helvetica Neue"/>
                <a:sym typeface="Helvetica Neue"/>
              </a:rPr>
            </a:br>
            <a:br>
              <a:rPr b="1" i="0" lang="en-AU" sz="2000" u="none" cap="none" strike="noStrike">
                <a:solidFill>
                  <a:srgbClr val="93C47D"/>
                </a:solidFill>
                <a:latin typeface="Helvetica Neue"/>
                <a:ea typeface="Helvetica Neue"/>
                <a:cs typeface="Helvetica Neue"/>
                <a:sym typeface="Helvetica Neue"/>
              </a:rPr>
            </a:br>
            <a:endParaRPr b="1" i="0" sz="2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lang="en-AU" sz="1800">
                <a:solidFill>
                  <a:schemeClr val="lt1"/>
                </a:solidFill>
              </a:rPr>
              <a:t>CEOS SIT Technical Workshop 2021</a:t>
            </a:r>
            <a:endParaRPr b="1" i="0" sz="2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sp>
        <p:nvSpPr>
          <p:cNvPr id="2428" name="Google Shape;2428;geb71ef23ac_0_45"/>
          <p:cNvSpPr/>
          <p:nvPr/>
        </p:nvSpPr>
        <p:spPr>
          <a:xfrm>
            <a:off x="684489" y="5467341"/>
            <a:ext cx="4810800" cy="25416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a:p>
            <a:pPr indent="0" lvl="0" marL="0" marR="0" rtl="0" algn="l">
              <a:lnSpc>
                <a:spcPct val="150000"/>
              </a:lnSpc>
              <a:spcBef>
                <a:spcPts val="0"/>
              </a:spcBef>
              <a:spcAft>
                <a:spcPts val="0"/>
              </a:spcAft>
              <a:buClr>
                <a:schemeClr val="dk1"/>
              </a:buClr>
              <a:buSzPts val="1800"/>
              <a:buFont typeface="Arial"/>
              <a:buNone/>
            </a:pPr>
            <a:r>
              <a:t/>
            </a:r>
            <a:endParaRPr b="0" i="0" sz="1800" u="none" cap="none" strike="noStrike">
              <a:solidFill>
                <a:schemeClr val="lt1"/>
              </a:solidFill>
              <a:latin typeface="Helvetica Neue"/>
              <a:ea typeface="Helvetica Neue"/>
              <a:cs typeface="Helvetica Neue"/>
              <a:sym typeface="Helvetica Neue"/>
            </a:endParaRPr>
          </a:p>
        </p:txBody>
      </p:sp>
      <p:pic>
        <p:nvPicPr>
          <p:cNvPr id="2429" name="Google Shape;2429;geb71ef23ac_0_45"/>
          <p:cNvPicPr preferRelativeResize="0"/>
          <p:nvPr/>
        </p:nvPicPr>
        <p:blipFill rotWithShape="1">
          <a:blip r:embed="rId3">
            <a:alphaModFix/>
          </a:blip>
          <a:srcRect b="0" l="0" r="0" t="0"/>
          <a:stretch/>
        </p:blipFill>
        <p:spPr>
          <a:xfrm>
            <a:off x="622789" y="1217405"/>
            <a:ext cx="1880930" cy="744849"/>
          </a:xfrm>
          <a:prstGeom prst="rect">
            <a:avLst/>
          </a:prstGeom>
          <a:noFill/>
          <a:ln>
            <a:noFill/>
          </a:ln>
        </p:spPr>
      </p:pic>
      <p:sp>
        <p:nvSpPr>
          <p:cNvPr id="2430" name="Google Shape;2430;geb71ef23ac_0_45"/>
          <p:cNvSpPr txBox="1"/>
          <p:nvPr/>
        </p:nvSpPr>
        <p:spPr>
          <a:xfrm>
            <a:off x="622789" y="2246633"/>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2431" name="Google Shape;2431;geb71ef23ac_0_45"/>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1</a:t>
            </a:r>
            <a:r>
              <a:rPr lang="en-AU"/>
              <a:t>0</a:t>
            </a:r>
            <a:r>
              <a:rPr b="0" i="0" lang="en-AU" sz="1400" u="none" cap="none" strike="noStrike">
                <a:solidFill>
                  <a:srgbClr val="000000"/>
                </a:solidFill>
                <a:latin typeface="Arial"/>
                <a:ea typeface="Arial"/>
                <a:cs typeface="Arial"/>
                <a:sym typeface="Arial"/>
              </a:rPr>
              <a:t> mins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5" name="Shape 2435"/>
        <p:cNvGrpSpPr/>
        <p:nvPr/>
      </p:nvGrpSpPr>
      <p:grpSpPr>
        <a:xfrm>
          <a:off x="0" y="0"/>
          <a:ext cx="0" cy="0"/>
          <a:chOff x="0" y="0"/>
          <a:chExt cx="0" cy="0"/>
        </a:xfrm>
      </p:grpSpPr>
      <p:sp>
        <p:nvSpPr>
          <p:cNvPr id="2436" name="Google Shape;2436;gf027f19419_2_3"/>
          <p:cNvSpPr/>
          <p:nvPr>
            <p:ph idx="12" type="sldNum"/>
          </p:nvPr>
        </p:nvSpPr>
        <p:spPr>
          <a:xfrm>
            <a:off x="8763000" y="6629400"/>
            <a:ext cx="304800" cy="187200"/>
          </a:xfrm>
          <a:prstGeom prst="roundRect">
            <a:avLst>
              <a:gd fmla="val 16667" name="adj"/>
            </a:avLst>
          </a:prstGeom>
        </p:spPr>
        <p:txBody>
          <a:bodyPr anchorCtr="0" anchor="t" bIns="0" lIns="0" spcFirstLastPara="1" rIns="0" wrap="square" tIns="0">
            <a:noAutofit/>
          </a:bodyPr>
          <a:lstStyle/>
          <a:p>
            <a:pPr indent="0" lvl="0" marL="0" rtl="0" algn="ctr">
              <a:spcBef>
                <a:spcPts val="0"/>
              </a:spcBef>
              <a:spcAft>
                <a:spcPts val="0"/>
              </a:spcAft>
              <a:buNone/>
            </a:pPr>
            <a:fld id="{00000000-1234-1234-1234-123412341234}" type="slidenum">
              <a:rPr lang="en-AU"/>
              <a:t>‹#›</a:t>
            </a:fld>
            <a:endParaRPr/>
          </a:p>
        </p:txBody>
      </p:sp>
      <p:sp>
        <p:nvSpPr>
          <p:cNvPr id="2437" name="Google Shape;2437;gf027f19419_2_3"/>
          <p:cNvSpPr txBox="1"/>
          <p:nvPr>
            <p:ph idx="1" type="body"/>
          </p:nvPr>
        </p:nvSpPr>
        <p:spPr>
          <a:xfrm>
            <a:off x="76200" y="1219200"/>
            <a:ext cx="8991600" cy="5257500"/>
          </a:xfrm>
          <a:prstGeom prst="rect">
            <a:avLst/>
          </a:prstGeom>
        </p:spPr>
        <p:txBody>
          <a:bodyPr anchorCtr="0" anchor="t" bIns="45700" lIns="91425" spcFirstLastPara="1" rIns="91425" wrap="square" tIns="45700">
            <a:noAutofit/>
          </a:bodyPr>
          <a:lstStyle/>
          <a:p>
            <a:pPr indent="0" lvl="0" marL="0" rtl="0" algn="l">
              <a:spcBef>
                <a:spcPts val="500"/>
              </a:spcBef>
              <a:spcAft>
                <a:spcPts val="0"/>
              </a:spcAft>
              <a:buNone/>
            </a:pPr>
            <a:r>
              <a:rPr lang="en-AU" sz="2400"/>
              <a:t>AFOLU Dataset - </a:t>
            </a:r>
            <a:r>
              <a:rPr lang="en-AU" sz="2400"/>
              <a:t>4 dedicated product teams organized towards harmonizing different products:</a:t>
            </a:r>
            <a:endParaRPr sz="2400"/>
          </a:p>
          <a:p>
            <a:pPr indent="-381000" lvl="0" marL="914400" rtl="0" algn="l">
              <a:spcBef>
                <a:spcPts val="500"/>
              </a:spcBef>
              <a:spcAft>
                <a:spcPts val="0"/>
              </a:spcAft>
              <a:buSzPts val="2400"/>
              <a:buChar char="•"/>
            </a:pPr>
            <a:r>
              <a:rPr lang="en-AU" sz="2400"/>
              <a:t>Agriculture</a:t>
            </a:r>
            <a:endParaRPr sz="2400"/>
          </a:p>
          <a:p>
            <a:pPr indent="-381000" lvl="0" marL="914400" rtl="0" algn="l">
              <a:spcBef>
                <a:spcPts val="0"/>
              </a:spcBef>
              <a:spcAft>
                <a:spcPts val="0"/>
              </a:spcAft>
              <a:buSzPts val="2400"/>
              <a:buChar char="•"/>
            </a:pPr>
            <a:r>
              <a:rPr lang="en-AU" sz="2400"/>
              <a:t>Above Ground Biomass (forest)</a:t>
            </a:r>
            <a:endParaRPr sz="2400"/>
          </a:p>
          <a:p>
            <a:pPr indent="-381000" lvl="0" marL="914400" rtl="0" algn="l">
              <a:spcBef>
                <a:spcPts val="0"/>
              </a:spcBef>
              <a:spcAft>
                <a:spcPts val="0"/>
              </a:spcAft>
              <a:buSzPts val="2400"/>
              <a:buChar char="•"/>
            </a:pPr>
            <a:r>
              <a:rPr lang="en-AU" sz="2400"/>
              <a:t>Land Cover &amp; Forest, </a:t>
            </a:r>
            <a:endParaRPr sz="2400"/>
          </a:p>
          <a:p>
            <a:pPr indent="-381000" lvl="0" marL="914400" rtl="0" algn="l">
              <a:spcBef>
                <a:spcPts val="0"/>
              </a:spcBef>
              <a:spcAft>
                <a:spcPts val="0"/>
              </a:spcAft>
              <a:buSzPts val="2400"/>
              <a:buChar char="•"/>
            </a:pPr>
            <a:r>
              <a:rPr lang="en-AU" sz="2400"/>
              <a:t>Other Land Use (Mangrove and Wetlands)</a:t>
            </a:r>
            <a:endParaRPr sz="2400"/>
          </a:p>
          <a:p>
            <a:pPr indent="0" lvl="0" marL="0" rtl="0" algn="l">
              <a:spcBef>
                <a:spcPts val="500"/>
              </a:spcBef>
              <a:spcAft>
                <a:spcPts val="0"/>
              </a:spcAft>
              <a:buNone/>
            </a:pPr>
            <a:r>
              <a:t/>
            </a:r>
            <a:endParaRPr sz="2400"/>
          </a:p>
          <a:p>
            <a:pPr indent="0" lvl="0" marL="0" rtl="0" algn="l">
              <a:spcBef>
                <a:spcPts val="500"/>
              </a:spcBef>
              <a:spcAft>
                <a:spcPts val="0"/>
              </a:spcAft>
              <a:buNone/>
            </a:pPr>
            <a:r>
              <a:rPr lang="en-AU" sz="2400"/>
              <a:t>National Inventory Test User Group </a:t>
            </a:r>
            <a:endParaRPr sz="2400"/>
          </a:p>
          <a:p>
            <a:pPr indent="0" lvl="0" marL="0" rtl="0" algn="l">
              <a:spcBef>
                <a:spcPts val="500"/>
              </a:spcBef>
              <a:spcAft>
                <a:spcPts val="0"/>
              </a:spcAft>
              <a:buNone/>
            </a:pPr>
            <a:r>
              <a:t/>
            </a:r>
            <a:endParaRPr sz="2400"/>
          </a:p>
          <a:p>
            <a:pPr indent="0" lvl="0" marL="0" rtl="0" algn="l">
              <a:spcBef>
                <a:spcPts val="500"/>
              </a:spcBef>
              <a:spcAft>
                <a:spcPts val="0"/>
              </a:spcAft>
              <a:buNone/>
            </a:pPr>
            <a:r>
              <a:rPr lang="en-AU" sz="2400"/>
              <a:t>Preparing long-term CEOS AFOLU Roadmap</a:t>
            </a:r>
            <a:endParaRPr sz="2400"/>
          </a:p>
          <a:p>
            <a:pPr indent="0" lvl="0" marL="0" rtl="0" algn="l">
              <a:spcBef>
                <a:spcPts val="500"/>
              </a:spcBef>
              <a:spcAft>
                <a:spcPts val="0"/>
              </a:spcAft>
              <a:buNone/>
            </a:pPr>
            <a:r>
              <a:t/>
            </a:r>
            <a:endParaRPr sz="2400"/>
          </a:p>
        </p:txBody>
      </p:sp>
      <p:sp>
        <p:nvSpPr>
          <p:cNvPr id="2438" name="Google Shape;2438;gf027f19419_2_3"/>
          <p:cNvSpPr txBox="1"/>
          <p:nvPr>
            <p:ph idx="2" type="body"/>
          </p:nvPr>
        </p:nvSpPr>
        <p:spPr>
          <a:xfrm>
            <a:off x="1981200" y="304800"/>
            <a:ext cx="4953000" cy="914400"/>
          </a:xfrm>
          <a:prstGeom prst="rect">
            <a:avLst/>
          </a:prstGeom>
        </p:spPr>
        <p:txBody>
          <a:bodyPr anchorCtr="0" anchor="t" bIns="45700" lIns="91425" spcFirstLastPara="1" rIns="91425" wrap="square" tIns="45700">
            <a:noAutofit/>
          </a:bodyPr>
          <a:lstStyle/>
          <a:p>
            <a:pPr indent="0" lvl="0" marL="0" rtl="0" algn="ctr">
              <a:spcBef>
                <a:spcPts val="500"/>
              </a:spcBef>
              <a:spcAft>
                <a:spcPts val="0"/>
              </a:spcAft>
              <a:buNone/>
            </a:pPr>
            <a:r>
              <a:rPr lang="en-AU"/>
              <a:t>Topics</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2" name="Shape 2442"/>
        <p:cNvGrpSpPr/>
        <p:nvPr/>
      </p:nvGrpSpPr>
      <p:grpSpPr>
        <a:xfrm>
          <a:off x="0" y="0"/>
          <a:ext cx="0" cy="0"/>
          <a:chOff x="0" y="0"/>
          <a:chExt cx="0" cy="0"/>
        </a:xfrm>
      </p:grpSpPr>
      <p:sp>
        <p:nvSpPr>
          <p:cNvPr id="2443" name="Google Shape;2443;gec075aeaeb_1_0"/>
          <p:cNvSpPr/>
          <p:nvPr>
            <p:ph idx="12" type="sldNum"/>
          </p:nvPr>
        </p:nvSpPr>
        <p:spPr>
          <a:xfrm>
            <a:off x="8763000" y="6629400"/>
            <a:ext cx="304800" cy="187200"/>
          </a:xfrm>
          <a:prstGeom prst="roundRect">
            <a:avLst>
              <a:gd fmla="val 16667" name="adj"/>
            </a:avLst>
          </a:prstGeom>
        </p:spPr>
        <p:txBody>
          <a:bodyPr anchorCtr="0" anchor="t" bIns="0" lIns="0" spcFirstLastPara="1" rIns="0" wrap="square" tIns="0">
            <a:noAutofit/>
          </a:bodyPr>
          <a:lstStyle/>
          <a:p>
            <a:pPr indent="0" lvl="0" marL="0" rtl="0" algn="ctr">
              <a:spcBef>
                <a:spcPts val="0"/>
              </a:spcBef>
              <a:spcAft>
                <a:spcPts val="0"/>
              </a:spcAft>
              <a:buNone/>
            </a:pPr>
            <a:fld id="{00000000-1234-1234-1234-123412341234}" type="slidenum">
              <a:rPr lang="en-AU"/>
              <a:t>‹#›</a:t>
            </a:fld>
            <a:endParaRPr/>
          </a:p>
        </p:txBody>
      </p:sp>
      <p:sp>
        <p:nvSpPr>
          <p:cNvPr id="2444" name="Google Shape;2444;gec075aeaeb_1_0"/>
          <p:cNvSpPr txBox="1"/>
          <p:nvPr>
            <p:ph idx="1" type="body"/>
          </p:nvPr>
        </p:nvSpPr>
        <p:spPr>
          <a:xfrm>
            <a:off x="76200" y="1219200"/>
            <a:ext cx="8991600" cy="780300"/>
          </a:xfrm>
          <a:prstGeom prst="rect">
            <a:avLst/>
          </a:prstGeom>
        </p:spPr>
        <p:txBody>
          <a:bodyPr anchorCtr="0" anchor="t" bIns="45700" lIns="91425" spcFirstLastPara="1" rIns="91425" wrap="square" tIns="45700">
            <a:noAutofit/>
          </a:bodyPr>
          <a:lstStyle/>
          <a:p>
            <a:pPr indent="0" lvl="0" marL="0" rtl="0" algn="ctr">
              <a:lnSpc>
                <a:spcPct val="115000"/>
              </a:lnSpc>
              <a:spcBef>
                <a:spcPts val="0"/>
              </a:spcBef>
              <a:spcAft>
                <a:spcPts val="0"/>
              </a:spcAft>
              <a:buClr>
                <a:schemeClr val="dk1"/>
              </a:buClr>
              <a:buSzPts val="1100"/>
              <a:buFont typeface="Arial"/>
              <a:buNone/>
            </a:pPr>
            <a:r>
              <a:rPr lang="en-AU"/>
              <a:t>Co-Lead: Osamu Ochiai, JAXA &amp; GFOI Co-Lead</a:t>
            </a:r>
            <a:endParaRPr/>
          </a:p>
          <a:p>
            <a:pPr indent="0" lvl="0" marL="0" rtl="0" algn="ctr">
              <a:spcBef>
                <a:spcPts val="500"/>
              </a:spcBef>
              <a:spcAft>
                <a:spcPts val="0"/>
              </a:spcAft>
              <a:buNone/>
            </a:pPr>
            <a:r>
              <a:rPr lang="en-AU"/>
              <a:t>Co-Lead: Frank Martin Seifert, ESA &amp; GFOI Co-Lead</a:t>
            </a:r>
            <a:endParaRPr/>
          </a:p>
        </p:txBody>
      </p:sp>
      <p:sp>
        <p:nvSpPr>
          <p:cNvPr id="2445" name="Google Shape;2445;gec075aeaeb_1_0"/>
          <p:cNvSpPr txBox="1"/>
          <p:nvPr>
            <p:ph idx="2" type="body"/>
          </p:nvPr>
        </p:nvSpPr>
        <p:spPr>
          <a:xfrm>
            <a:off x="1981200" y="76200"/>
            <a:ext cx="4953000" cy="914400"/>
          </a:xfrm>
          <a:prstGeom prst="rect">
            <a:avLst/>
          </a:prstGeom>
        </p:spPr>
        <p:txBody>
          <a:bodyPr anchorCtr="0" anchor="t" bIns="45700" lIns="91425" spcFirstLastPara="1" rIns="91425" wrap="square" tIns="45700">
            <a:noAutofit/>
          </a:bodyPr>
          <a:lstStyle/>
          <a:p>
            <a:pPr indent="0" lvl="0" marL="0" rtl="0" algn="ctr">
              <a:lnSpc>
                <a:spcPct val="115000"/>
              </a:lnSpc>
              <a:spcBef>
                <a:spcPts val="500"/>
              </a:spcBef>
              <a:spcAft>
                <a:spcPts val="0"/>
              </a:spcAft>
              <a:buClr>
                <a:schemeClr val="dk1"/>
              </a:buClr>
              <a:buSzPts val="1100"/>
              <a:buFont typeface="Arial"/>
              <a:buNone/>
            </a:pPr>
            <a:r>
              <a:rPr lang="en-AU">
                <a:solidFill>
                  <a:srgbClr val="FFFFFF"/>
                </a:solidFill>
              </a:rPr>
              <a:t>AFOLU Team Participation</a:t>
            </a:r>
            <a:endParaRPr>
              <a:solidFill>
                <a:srgbClr val="FFFFFF"/>
              </a:solidFill>
            </a:endParaRPr>
          </a:p>
          <a:p>
            <a:pPr indent="0" lvl="0" marL="0" rtl="0" algn="ctr">
              <a:lnSpc>
                <a:spcPct val="115000"/>
              </a:lnSpc>
              <a:spcBef>
                <a:spcPts val="500"/>
              </a:spcBef>
              <a:spcAft>
                <a:spcPts val="0"/>
              </a:spcAft>
              <a:buClr>
                <a:schemeClr val="dk1"/>
              </a:buClr>
              <a:buSzPts val="1100"/>
              <a:buFont typeface="Arial"/>
              <a:buNone/>
            </a:pPr>
            <a:r>
              <a:rPr lang="en-AU">
                <a:solidFill>
                  <a:srgbClr val="FFFFFF"/>
                </a:solidFill>
              </a:rPr>
              <a:t>LSI Forest &amp; Biomass SG</a:t>
            </a:r>
            <a:endParaRPr>
              <a:solidFill>
                <a:srgbClr val="FFFFFF"/>
              </a:solidFill>
            </a:endParaRPr>
          </a:p>
          <a:p>
            <a:pPr indent="0" lvl="0" marL="0" rtl="0" algn="ctr">
              <a:spcBef>
                <a:spcPts val="500"/>
              </a:spcBef>
              <a:spcAft>
                <a:spcPts val="0"/>
              </a:spcAft>
              <a:buNone/>
            </a:pPr>
            <a:r>
              <a:t/>
            </a:r>
            <a:endParaRPr/>
          </a:p>
        </p:txBody>
      </p:sp>
      <p:pic>
        <p:nvPicPr>
          <p:cNvPr id="2446" name="Google Shape;2446;gec075aeaeb_1_0"/>
          <p:cNvPicPr preferRelativeResize="0"/>
          <p:nvPr/>
        </p:nvPicPr>
        <p:blipFill>
          <a:blip r:embed="rId3">
            <a:alphaModFix/>
          </a:blip>
          <a:stretch>
            <a:fillRect/>
          </a:stretch>
        </p:blipFill>
        <p:spPr>
          <a:xfrm>
            <a:off x="440900" y="2075700"/>
            <a:ext cx="8262206" cy="4553700"/>
          </a:xfrm>
          <a:prstGeom prst="rect">
            <a:avLst/>
          </a:prstGeom>
          <a:noFill/>
          <a:ln>
            <a:noFill/>
          </a:ln>
        </p:spPr>
      </p:pic>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0" name="Shape 2450"/>
        <p:cNvGrpSpPr/>
        <p:nvPr/>
      </p:nvGrpSpPr>
      <p:grpSpPr>
        <a:xfrm>
          <a:off x="0" y="0"/>
          <a:ext cx="0" cy="0"/>
          <a:chOff x="0" y="0"/>
          <a:chExt cx="0" cy="0"/>
        </a:xfrm>
      </p:grpSpPr>
      <p:sp>
        <p:nvSpPr>
          <p:cNvPr id="2451" name="Google Shape;2451;gebdc30e2bc_10_1245"/>
          <p:cNvSpPr/>
          <p:nvPr>
            <p:ph idx="12" type="sldNum"/>
          </p:nvPr>
        </p:nvSpPr>
        <p:spPr>
          <a:xfrm>
            <a:off x="8763000" y="6629400"/>
            <a:ext cx="304800" cy="187200"/>
          </a:xfrm>
          <a:prstGeom prst="roundRect">
            <a:avLst>
              <a:gd fmla="val 16667" name="adj"/>
            </a:avLst>
          </a:prstGeom>
          <a:solidFill>
            <a:schemeClr val="lt1">
              <a:alpha val="4510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spcBef>
                <a:spcPts val="0"/>
              </a:spcBef>
              <a:spcAft>
                <a:spcPts val="0"/>
              </a:spcAft>
              <a:buNone/>
            </a:pPr>
            <a:fld id="{00000000-1234-1234-1234-123412341234}" type="slidenum">
              <a:rPr lang="en-AU"/>
              <a:t>‹#›</a:t>
            </a:fld>
            <a:endParaRPr/>
          </a:p>
        </p:txBody>
      </p:sp>
      <p:sp>
        <p:nvSpPr>
          <p:cNvPr id="2452" name="Google Shape;2452;gebdc30e2bc_10_1245"/>
          <p:cNvSpPr txBox="1"/>
          <p:nvPr>
            <p:ph idx="2" type="body"/>
          </p:nvPr>
        </p:nvSpPr>
        <p:spPr>
          <a:xfrm>
            <a:off x="1680300" y="304800"/>
            <a:ext cx="6168300" cy="9144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500"/>
              </a:spcBef>
              <a:spcAft>
                <a:spcPts val="0"/>
              </a:spcAft>
              <a:buSzPts val="2800"/>
              <a:buNone/>
            </a:pPr>
            <a:r>
              <a:rPr lang="en-AU"/>
              <a:t>AFOLU Dataset Summary</a:t>
            </a:r>
            <a:endParaRPr/>
          </a:p>
        </p:txBody>
      </p:sp>
      <p:sp>
        <p:nvSpPr>
          <p:cNvPr id="2453" name="Google Shape;2453;gebdc30e2bc_10_1245"/>
          <p:cNvSpPr txBox="1"/>
          <p:nvPr/>
        </p:nvSpPr>
        <p:spPr>
          <a:xfrm>
            <a:off x="3882450" y="995463"/>
            <a:ext cx="1379100" cy="677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1" i="0" sz="1700" u="none" cap="none" strike="noStrike">
              <a:solidFill>
                <a:srgbClr val="92D050"/>
              </a:solidFill>
              <a:latin typeface="Arial"/>
              <a:ea typeface="Arial"/>
              <a:cs typeface="Arial"/>
              <a:sym typeface="Arial"/>
            </a:endParaRPr>
          </a:p>
        </p:txBody>
      </p:sp>
      <p:graphicFrame>
        <p:nvGraphicFramePr>
          <p:cNvPr id="2454" name="Google Shape;2454;gebdc30e2bc_10_1245"/>
          <p:cNvGraphicFramePr/>
          <p:nvPr/>
        </p:nvGraphicFramePr>
        <p:xfrm>
          <a:off x="38088" y="1188263"/>
          <a:ext cx="3000000" cy="3000000"/>
        </p:xfrm>
        <a:graphic>
          <a:graphicData uri="http://schemas.openxmlformats.org/drawingml/2006/table">
            <a:tbl>
              <a:tblPr>
                <a:noFill/>
                <a:tableStyleId>{66BE96A1-A337-47BC-BBD5-173FCF429AE6}</a:tableStyleId>
              </a:tblPr>
              <a:tblGrid>
                <a:gridCol w="1234725"/>
                <a:gridCol w="2393050"/>
                <a:gridCol w="2107625"/>
                <a:gridCol w="1855725"/>
                <a:gridCol w="1476700"/>
              </a:tblGrid>
              <a:tr h="574100">
                <a:tc>
                  <a:txBody>
                    <a:bodyPr/>
                    <a:lstStyle/>
                    <a:p>
                      <a:pPr indent="0" lvl="0" marL="0" marR="0" rtl="0" algn="l">
                        <a:lnSpc>
                          <a:spcPct val="100000"/>
                        </a:lnSpc>
                        <a:spcBef>
                          <a:spcPts val="0"/>
                        </a:spcBef>
                        <a:spcAft>
                          <a:spcPts val="0"/>
                        </a:spcAft>
                        <a:buClr>
                          <a:srgbClr val="000000"/>
                        </a:buClr>
                        <a:buSzPts val="1500"/>
                        <a:buFont typeface="Arial"/>
                        <a:buNone/>
                      </a:pPr>
                      <a:r>
                        <a:t/>
                      </a:r>
                      <a:endParaRPr sz="1500" u="none" cap="none" strike="noStrike"/>
                    </a:p>
                  </a:txBody>
                  <a:tcPr marT="91425" marB="91425" marR="91425" marL="91425"/>
                </a:tc>
                <a:tc>
                  <a:txBody>
                    <a:bodyPr/>
                    <a:lstStyle/>
                    <a:p>
                      <a:pPr indent="0" lvl="0" marL="0" marR="0" rtl="0" algn="ctr">
                        <a:lnSpc>
                          <a:spcPct val="100000"/>
                        </a:lnSpc>
                        <a:spcBef>
                          <a:spcPts val="0"/>
                        </a:spcBef>
                        <a:spcAft>
                          <a:spcPts val="0"/>
                        </a:spcAft>
                        <a:buClr>
                          <a:srgbClr val="000000"/>
                        </a:buClr>
                        <a:buSzPts val="1500"/>
                        <a:buFont typeface="Arial"/>
                        <a:buNone/>
                      </a:pPr>
                      <a:r>
                        <a:rPr b="1" lang="en-AU" sz="1500" u="none" cap="none" strike="noStrike"/>
                        <a:t>COP-26</a:t>
                      </a:r>
                      <a:br>
                        <a:rPr b="1" lang="en-AU" sz="1500" u="none" cap="none" strike="noStrike"/>
                      </a:br>
                      <a:r>
                        <a:rPr lang="en-AU" sz="1500" u="none" cap="none" strike="noStrike"/>
                        <a:t>(Nov  2021)</a:t>
                      </a:r>
                      <a:endParaRPr sz="1500" u="none" cap="none" strike="noStrike"/>
                    </a:p>
                  </a:txBody>
                  <a:tcPr marT="91425" marB="91425" marR="91425" marL="91425"/>
                </a:tc>
                <a:tc>
                  <a:txBody>
                    <a:bodyPr/>
                    <a:lstStyle/>
                    <a:p>
                      <a:pPr indent="0" lvl="0" marL="0" marR="0" rtl="0" algn="ctr">
                        <a:lnSpc>
                          <a:spcPct val="100000"/>
                        </a:lnSpc>
                        <a:spcBef>
                          <a:spcPts val="0"/>
                        </a:spcBef>
                        <a:spcAft>
                          <a:spcPts val="0"/>
                        </a:spcAft>
                        <a:buClr>
                          <a:srgbClr val="000000"/>
                        </a:buClr>
                        <a:buSzPts val="1500"/>
                        <a:buFont typeface="Arial"/>
                        <a:buNone/>
                      </a:pPr>
                      <a:r>
                        <a:rPr b="1" lang="en-AU" sz="1500" u="none" cap="none" strike="noStrike"/>
                        <a:t>GST1 </a:t>
                      </a:r>
                      <a:br>
                        <a:rPr b="1" lang="en-AU" sz="1500" u="none" cap="none" strike="noStrike"/>
                      </a:br>
                      <a:r>
                        <a:rPr lang="en-AU" sz="1500" u="none" cap="none" strike="noStrike"/>
                        <a:t>(2021-23?)</a:t>
                      </a:r>
                      <a:endParaRPr sz="1500" u="none" cap="none" strike="noStrike"/>
                    </a:p>
                  </a:txBody>
                  <a:tcPr marT="91425" marB="91425" marR="91425" marL="91425"/>
                </a:tc>
                <a:tc>
                  <a:txBody>
                    <a:bodyPr/>
                    <a:lstStyle/>
                    <a:p>
                      <a:pPr indent="0" lvl="0" marL="0" marR="0" rtl="0" algn="ctr">
                        <a:lnSpc>
                          <a:spcPct val="100000"/>
                        </a:lnSpc>
                        <a:spcBef>
                          <a:spcPts val="0"/>
                        </a:spcBef>
                        <a:spcAft>
                          <a:spcPts val="0"/>
                        </a:spcAft>
                        <a:buClr>
                          <a:srgbClr val="000000"/>
                        </a:buClr>
                        <a:buSzPts val="1500"/>
                        <a:buFont typeface="Arial"/>
                        <a:buNone/>
                      </a:pPr>
                      <a:r>
                        <a:rPr b="1" lang="en-AU" sz="1500" u="none" cap="none" strike="noStrike"/>
                        <a:t>Beyond</a:t>
                      </a:r>
                      <a:endParaRPr b="1" sz="1500" u="none" cap="none" strike="noStrike"/>
                    </a:p>
                    <a:p>
                      <a:pPr indent="0" lvl="0" marL="0" marR="0" rtl="0" algn="ctr">
                        <a:lnSpc>
                          <a:spcPct val="100000"/>
                        </a:lnSpc>
                        <a:spcBef>
                          <a:spcPts val="0"/>
                        </a:spcBef>
                        <a:spcAft>
                          <a:spcPts val="0"/>
                        </a:spcAft>
                        <a:buClr>
                          <a:srgbClr val="000000"/>
                        </a:buClr>
                        <a:buSzPts val="1500"/>
                        <a:buFont typeface="Arial"/>
                        <a:buNone/>
                      </a:pPr>
                      <a:r>
                        <a:rPr lang="en-AU" sz="1500" u="none" cap="none" strike="noStrike"/>
                        <a:t>(2024+)</a:t>
                      </a:r>
                      <a:endParaRPr sz="1500" u="none" cap="none" strike="noStrike"/>
                    </a:p>
                  </a:txBody>
                  <a:tcPr marT="91425" marB="91425" marR="91425" marL="91425"/>
                </a:tc>
                <a:tc>
                  <a:txBody>
                    <a:bodyPr/>
                    <a:lstStyle/>
                    <a:p>
                      <a:pPr indent="0" lvl="0" marL="0" marR="0" rtl="0" algn="ctr">
                        <a:lnSpc>
                          <a:spcPct val="100000"/>
                        </a:lnSpc>
                        <a:spcBef>
                          <a:spcPts val="0"/>
                        </a:spcBef>
                        <a:spcAft>
                          <a:spcPts val="0"/>
                        </a:spcAft>
                        <a:buClr>
                          <a:srgbClr val="000000"/>
                        </a:buClr>
                        <a:buSzPts val="1500"/>
                        <a:buFont typeface="Arial"/>
                        <a:buNone/>
                      </a:pPr>
                      <a:r>
                        <a:rPr b="1" lang="en-AU" sz="1500" u="none" cap="none" strike="noStrike"/>
                        <a:t>Notes</a:t>
                      </a:r>
                      <a:endParaRPr b="1" sz="1500" u="none" cap="none" strike="noStrike"/>
                    </a:p>
                  </a:txBody>
                  <a:tcPr marT="91425" marB="91425" marR="91425" marL="91425"/>
                </a:tc>
              </a:tr>
              <a:tr h="1024525">
                <a:tc>
                  <a:txBody>
                    <a:bodyPr/>
                    <a:lstStyle/>
                    <a:p>
                      <a:pPr indent="0" lvl="0" marL="0" marR="0" rtl="0" algn="l">
                        <a:lnSpc>
                          <a:spcPct val="100000"/>
                        </a:lnSpc>
                        <a:spcBef>
                          <a:spcPts val="0"/>
                        </a:spcBef>
                        <a:spcAft>
                          <a:spcPts val="0"/>
                        </a:spcAft>
                        <a:buClr>
                          <a:srgbClr val="000000"/>
                        </a:buClr>
                        <a:buSzPts val="1500"/>
                        <a:buFont typeface="Arial"/>
                        <a:buNone/>
                      </a:pPr>
                      <a:r>
                        <a:rPr b="1" lang="en-AU" sz="1500" u="none" cap="none" strike="noStrike"/>
                        <a:t>Forest - Above Ground Biomass</a:t>
                      </a:r>
                      <a:endParaRPr b="1" sz="1500" u="none" cap="none" strike="noStrike"/>
                    </a:p>
                  </a:txBody>
                  <a:tcPr marT="91425" marB="91425" marR="91425" marL="91425"/>
                </a:tc>
                <a:tc>
                  <a:txBody>
                    <a:bodyPr/>
                    <a:lstStyle/>
                    <a:p>
                      <a:pPr indent="0" lvl="0" marL="0" marR="0" rtl="0" algn="l">
                        <a:lnSpc>
                          <a:spcPct val="100000"/>
                        </a:lnSpc>
                        <a:spcBef>
                          <a:spcPts val="0"/>
                        </a:spcBef>
                        <a:spcAft>
                          <a:spcPts val="0"/>
                        </a:spcAft>
                        <a:buClr>
                          <a:srgbClr val="000000"/>
                        </a:buClr>
                        <a:buSzPts val="1200"/>
                        <a:buFont typeface="Arial"/>
                        <a:buNone/>
                      </a:pPr>
                      <a:r>
                        <a:rPr b="1" lang="en-AU" sz="1200" u="none" cap="none" strike="noStrike">
                          <a:solidFill>
                            <a:srgbClr val="0000FF"/>
                          </a:solidFill>
                        </a:rPr>
                        <a:t>Fall back is individual existing datasets</a:t>
                      </a:r>
                      <a:endParaRPr b="1" sz="1200" u="none" cap="none" strike="noStrike">
                        <a:solidFill>
                          <a:srgbClr val="0000FF"/>
                        </a:solidFill>
                      </a:endParaRPr>
                    </a:p>
                    <a:p>
                      <a:pPr indent="0" lvl="0" marL="0" marR="0" rtl="0" algn="l">
                        <a:lnSpc>
                          <a:spcPct val="100000"/>
                        </a:lnSpc>
                        <a:spcBef>
                          <a:spcPts val="0"/>
                        </a:spcBef>
                        <a:spcAft>
                          <a:spcPts val="0"/>
                        </a:spcAft>
                        <a:buClr>
                          <a:srgbClr val="000000"/>
                        </a:buClr>
                        <a:buSzPts val="1200"/>
                        <a:buFont typeface="Arial"/>
                        <a:buNone/>
                      </a:pPr>
                      <a:r>
                        <a:rPr b="1" lang="en-AU" sz="1200" u="none" cap="none" strike="noStrike">
                          <a:solidFill>
                            <a:srgbClr val="0000FF"/>
                          </a:solidFill>
                        </a:rPr>
                        <a:t>Synthesised biomass product providing estimates at a jurisdictional level globally</a:t>
                      </a:r>
                      <a:endParaRPr b="1" sz="1200" u="none" cap="none" strike="noStrike">
                        <a:solidFill>
                          <a:srgbClr val="0000FF"/>
                        </a:solidFill>
                      </a:endParaRPr>
                    </a:p>
                  </a:txBody>
                  <a:tcPr marT="91425" marB="91425" marR="91425" marL="91425"/>
                </a:tc>
                <a:tc>
                  <a:txBody>
                    <a:bodyPr/>
                    <a:lstStyle/>
                    <a:p>
                      <a:pPr indent="0" lvl="0" marL="0" marR="0" rtl="0" algn="l">
                        <a:lnSpc>
                          <a:spcPct val="100000"/>
                        </a:lnSpc>
                        <a:spcBef>
                          <a:spcPts val="0"/>
                        </a:spcBef>
                        <a:spcAft>
                          <a:spcPts val="0"/>
                        </a:spcAft>
                        <a:buClr>
                          <a:srgbClr val="000000"/>
                        </a:buClr>
                        <a:buSzPts val="1200"/>
                        <a:buFont typeface="Arial"/>
                        <a:buNone/>
                      </a:pPr>
                      <a:r>
                        <a:rPr lang="en-AU" sz="1200" u="none" cap="none" strike="noStrike">
                          <a:solidFill>
                            <a:srgbClr val="FF0000"/>
                          </a:solidFill>
                        </a:rPr>
                        <a:t>Synthesized, jurisdictional level biomass, emission factors (and prototype biomass change)</a:t>
                      </a:r>
                      <a:endParaRPr sz="1200" u="none" cap="none" strike="noStrike">
                        <a:solidFill>
                          <a:srgbClr val="FF0000"/>
                        </a:solidFill>
                      </a:endParaRPr>
                    </a:p>
                  </a:txBody>
                  <a:tcPr marT="91425" marB="91425" marR="91425" marL="91425"/>
                </a:tc>
                <a:tc>
                  <a:txBody>
                    <a:bodyPr/>
                    <a:lstStyle/>
                    <a:p>
                      <a:pPr indent="0" lvl="0" marL="0" marR="0" rtl="0" algn="l">
                        <a:lnSpc>
                          <a:spcPct val="100000"/>
                        </a:lnSpc>
                        <a:spcBef>
                          <a:spcPts val="0"/>
                        </a:spcBef>
                        <a:spcAft>
                          <a:spcPts val="0"/>
                        </a:spcAft>
                        <a:buClr>
                          <a:srgbClr val="000000"/>
                        </a:buClr>
                        <a:buSzPts val="1200"/>
                        <a:buFont typeface="Arial"/>
                        <a:buNone/>
                      </a:pPr>
                      <a:r>
                        <a:rPr lang="en-AU" sz="1200" u="none" cap="none" strike="noStrike">
                          <a:solidFill>
                            <a:srgbClr val="FF0000"/>
                          </a:solidFill>
                        </a:rPr>
                        <a:t>Synthesized spatially explicit, annual biomass, emission factors and biomass change</a:t>
                      </a:r>
                      <a:endParaRPr sz="1200" u="none" cap="none" strike="noStrike">
                        <a:solidFill>
                          <a:srgbClr val="FF0000"/>
                        </a:solidFill>
                      </a:endParaRPr>
                    </a:p>
                  </a:txBody>
                  <a:tcPr marT="91425" marB="91425" marR="91425" marL="91425"/>
                </a:tc>
                <a:tc>
                  <a:txBody>
                    <a:bodyPr/>
                    <a:lstStyle/>
                    <a:p>
                      <a:pPr indent="0" lvl="0" marL="0" marR="0" rtl="0" algn="l">
                        <a:lnSpc>
                          <a:spcPct val="100000"/>
                        </a:lnSpc>
                        <a:spcBef>
                          <a:spcPts val="0"/>
                        </a:spcBef>
                        <a:spcAft>
                          <a:spcPts val="0"/>
                        </a:spcAft>
                        <a:buClr>
                          <a:srgbClr val="000000"/>
                        </a:buClr>
                        <a:buSzPts val="1200"/>
                        <a:buFont typeface="Arial"/>
                        <a:buNone/>
                      </a:pPr>
                      <a:r>
                        <a:rPr lang="en-AU" sz="1200" u="none" cap="none" strike="noStrike"/>
                        <a:t>Work plan and schedule provided</a:t>
                      </a:r>
                      <a:endParaRPr sz="1200" u="none" cap="none" strike="noStrike"/>
                    </a:p>
                  </a:txBody>
                  <a:tcPr marT="91425" marB="91425" marR="91425" marL="91425"/>
                </a:tc>
              </a:tr>
              <a:tr h="872375">
                <a:tc>
                  <a:txBody>
                    <a:bodyPr/>
                    <a:lstStyle/>
                    <a:p>
                      <a:pPr indent="0" lvl="0" marL="0" marR="0" rtl="0" algn="l">
                        <a:lnSpc>
                          <a:spcPct val="100000"/>
                        </a:lnSpc>
                        <a:spcBef>
                          <a:spcPts val="0"/>
                        </a:spcBef>
                        <a:spcAft>
                          <a:spcPts val="0"/>
                        </a:spcAft>
                        <a:buClr>
                          <a:srgbClr val="000000"/>
                        </a:buClr>
                        <a:buSzPts val="1500"/>
                        <a:buFont typeface="Arial"/>
                        <a:buNone/>
                      </a:pPr>
                      <a:r>
                        <a:rPr b="1" lang="en-AU" sz="1500" u="none" cap="none" strike="noStrike"/>
                        <a:t>Land Cover &amp; Forest (Area)</a:t>
                      </a:r>
                      <a:endParaRPr b="1" sz="1500" u="none" cap="none" strike="noStrike"/>
                    </a:p>
                  </a:txBody>
                  <a:tcPr marT="91425" marB="91425" marR="91425" marL="91425"/>
                </a:tc>
                <a:tc>
                  <a:txBody>
                    <a:bodyPr/>
                    <a:lstStyle/>
                    <a:p>
                      <a:pPr indent="0" lvl="0" marL="0" marR="0" rtl="0" algn="l">
                        <a:lnSpc>
                          <a:spcPct val="100000"/>
                        </a:lnSpc>
                        <a:spcBef>
                          <a:spcPts val="0"/>
                        </a:spcBef>
                        <a:spcAft>
                          <a:spcPts val="0"/>
                        </a:spcAft>
                        <a:buClr>
                          <a:srgbClr val="000000"/>
                        </a:buClr>
                        <a:buSzPts val="1200"/>
                        <a:buFont typeface="Arial"/>
                        <a:buNone/>
                      </a:pPr>
                      <a:r>
                        <a:rPr b="1" lang="en-AU" sz="1200" u="none" cap="none" strike="noStrike">
                          <a:solidFill>
                            <a:srgbClr val="0000FF"/>
                          </a:solidFill>
                        </a:rPr>
                        <a:t>- Copernicus annual global land cover </a:t>
                      </a:r>
                      <a:endParaRPr b="1" sz="1200" u="none" cap="none" strike="noStrike">
                        <a:solidFill>
                          <a:srgbClr val="0000FF"/>
                        </a:solidFill>
                      </a:endParaRPr>
                    </a:p>
                    <a:p>
                      <a:pPr indent="0" lvl="0" marL="0" marR="0" rtl="0" algn="l">
                        <a:lnSpc>
                          <a:spcPct val="100000"/>
                        </a:lnSpc>
                        <a:spcBef>
                          <a:spcPts val="0"/>
                        </a:spcBef>
                        <a:spcAft>
                          <a:spcPts val="0"/>
                        </a:spcAft>
                        <a:buClr>
                          <a:srgbClr val="000000"/>
                        </a:buClr>
                        <a:buSzPts val="1200"/>
                        <a:buFont typeface="Arial"/>
                        <a:buNone/>
                      </a:pPr>
                      <a:r>
                        <a:rPr b="1" lang="en-AU" sz="1200" u="none" cap="none" strike="noStrike">
                          <a:solidFill>
                            <a:srgbClr val="0000FF"/>
                          </a:solidFill>
                        </a:rPr>
                        <a:t>- C3S/CCI Land Cover</a:t>
                      </a:r>
                      <a:endParaRPr b="1" sz="1200" u="none" cap="none" strike="noStrike">
                        <a:solidFill>
                          <a:srgbClr val="0000FF"/>
                        </a:solidFill>
                      </a:endParaRPr>
                    </a:p>
                    <a:p>
                      <a:pPr indent="0" lvl="0" marL="0" marR="0" rtl="0" algn="l">
                        <a:lnSpc>
                          <a:spcPct val="100000"/>
                        </a:lnSpc>
                        <a:spcBef>
                          <a:spcPts val="0"/>
                        </a:spcBef>
                        <a:spcAft>
                          <a:spcPts val="0"/>
                        </a:spcAft>
                        <a:buClr>
                          <a:srgbClr val="000000"/>
                        </a:buClr>
                        <a:buSzPts val="1200"/>
                        <a:buFont typeface="Arial"/>
                        <a:buNone/>
                      </a:pPr>
                      <a:r>
                        <a:rPr b="1" lang="en-AU" sz="1200" u="none" cap="none" strike="noStrike">
                          <a:solidFill>
                            <a:srgbClr val="0000FF"/>
                          </a:solidFill>
                        </a:rPr>
                        <a:t>- WorldCover,  HILDA+</a:t>
                      </a:r>
                      <a:endParaRPr b="1" sz="1200" u="none" cap="none" strike="noStrike">
                        <a:solidFill>
                          <a:srgbClr val="0000FF"/>
                        </a:solidFill>
                      </a:endParaRPr>
                    </a:p>
                    <a:p>
                      <a:pPr indent="0" lvl="0" marL="0" marR="0" rtl="0" algn="l">
                        <a:lnSpc>
                          <a:spcPct val="100000"/>
                        </a:lnSpc>
                        <a:spcBef>
                          <a:spcPts val="0"/>
                        </a:spcBef>
                        <a:spcAft>
                          <a:spcPts val="0"/>
                        </a:spcAft>
                        <a:buClr>
                          <a:schemeClr val="dk1"/>
                        </a:buClr>
                        <a:buSzPts val="1200"/>
                        <a:buFont typeface="Arial"/>
                        <a:buNone/>
                      </a:pPr>
                      <a:r>
                        <a:rPr b="1" lang="en-AU" sz="1200" u="none" cap="none" strike="noStrike">
                          <a:solidFill>
                            <a:schemeClr val="hlink"/>
                          </a:solidFill>
                        </a:rPr>
                        <a:t>- Global Forest Watch tree cover loss and forest fluxes</a:t>
                      </a:r>
                      <a:endParaRPr b="1" sz="1200" u="none" cap="none" strike="noStrike">
                        <a:solidFill>
                          <a:srgbClr val="0000FF"/>
                        </a:solidFill>
                      </a:endParaRPr>
                    </a:p>
                  </a:txBody>
                  <a:tcPr marT="91425" marB="91425" marR="91425" marL="91425"/>
                </a:tc>
                <a:tc>
                  <a:txBody>
                    <a:bodyPr/>
                    <a:lstStyle/>
                    <a:p>
                      <a:pPr indent="0" lvl="0" marL="0" marR="0" rtl="0" algn="l">
                        <a:lnSpc>
                          <a:spcPct val="100000"/>
                        </a:lnSpc>
                        <a:spcBef>
                          <a:spcPts val="0"/>
                        </a:spcBef>
                        <a:spcAft>
                          <a:spcPts val="0"/>
                        </a:spcAft>
                        <a:buClr>
                          <a:schemeClr val="dk1"/>
                        </a:buClr>
                        <a:buSzPts val="1100"/>
                        <a:buFont typeface="Arial"/>
                        <a:buNone/>
                      </a:pPr>
                      <a:r>
                        <a:rPr lang="en-AU" sz="1200" u="none" cap="none" strike="noStrike">
                          <a:solidFill>
                            <a:srgbClr val="FF0000"/>
                          </a:solidFill>
                        </a:rPr>
                        <a:t>Synthesised map products and estimates of land cover and change at regional, and global levels</a:t>
                      </a:r>
                      <a:endParaRPr sz="1200" u="none" cap="none" strike="noStrike">
                        <a:solidFill>
                          <a:srgbClr val="FF0000"/>
                        </a:solidFill>
                      </a:endParaRPr>
                    </a:p>
                    <a:p>
                      <a:pPr indent="0" lvl="0" marL="0" marR="0" rtl="0" algn="l">
                        <a:lnSpc>
                          <a:spcPct val="100000"/>
                        </a:lnSpc>
                        <a:spcBef>
                          <a:spcPts val="0"/>
                        </a:spcBef>
                        <a:spcAft>
                          <a:spcPts val="0"/>
                        </a:spcAft>
                        <a:buClr>
                          <a:schemeClr val="dk1"/>
                        </a:buClr>
                        <a:buSzPts val="1200"/>
                        <a:buFont typeface="Arial"/>
                        <a:buNone/>
                      </a:pPr>
                      <a:r>
                        <a:rPr lang="en-AU" sz="1200" u="none" cap="none" strike="noStrike">
                          <a:solidFill>
                            <a:srgbClr val="FF0000"/>
                          </a:solidFill>
                        </a:rPr>
                        <a:t>Global tree cover and forest emissions and removals</a:t>
                      </a:r>
                      <a:endParaRPr sz="1200" u="none" cap="none" strike="noStrike">
                        <a:solidFill>
                          <a:srgbClr val="FF0000"/>
                        </a:solidFill>
                      </a:endParaRPr>
                    </a:p>
                  </a:txBody>
                  <a:tcPr marT="91425" marB="91425" marR="91425" marL="91425"/>
                </a:tc>
                <a:tc>
                  <a:txBody>
                    <a:bodyPr/>
                    <a:lstStyle/>
                    <a:p>
                      <a:pPr indent="0" lvl="0" marL="0" marR="0" rtl="0" algn="l">
                        <a:lnSpc>
                          <a:spcPct val="100000"/>
                        </a:lnSpc>
                        <a:spcBef>
                          <a:spcPts val="0"/>
                        </a:spcBef>
                        <a:spcAft>
                          <a:spcPts val="0"/>
                        </a:spcAft>
                        <a:buClr>
                          <a:srgbClr val="000000"/>
                        </a:buClr>
                        <a:buSzPts val="1200"/>
                        <a:buFont typeface="Arial"/>
                        <a:buNone/>
                      </a:pPr>
                      <a:r>
                        <a:rPr lang="en-AU" sz="1200" u="none" cap="none" strike="noStrike">
                          <a:solidFill>
                            <a:srgbClr val="FF0000"/>
                          </a:solidFill>
                        </a:rPr>
                        <a:t>Statistically robust activity data estimates  (6 IPCC classes) at national and global levels</a:t>
                      </a:r>
                      <a:endParaRPr sz="1200" u="none" cap="none" strike="noStrike">
                        <a:solidFill>
                          <a:srgbClr val="FF0000"/>
                        </a:solidFill>
                      </a:endParaRPr>
                    </a:p>
                    <a:p>
                      <a:pPr indent="0" lvl="0" marL="0" marR="0" rtl="0" algn="l">
                        <a:lnSpc>
                          <a:spcPct val="100000"/>
                        </a:lnSpc>
                        <a:spcBef>
                          <a:spcPts val="0"/>
                        </a:spcBef>
                        <a:spcAft>
                          <a:spcPts val="0"/>
                        </a:spcAft>
                        <a:buClr>
                          <a:schemeClr val="dk1"/>
                        </a:buClr>
                        <a:buSzPts val="1200"/>
                        <a:buFont typeface="Arial"/>
                        <a:buNone/>
                      </a:pPr>
                      <a:r>
                        <a:rPr lang="en-AU" sz="1200" u="none" cap="none" strike="noStrike">
                          <a:solidFill>
                            <a:srgbClr val="FF0000"/>
                          </a:solidFill>
                        </a:rPr>
                        <a:t>Global annual forest emissions and removals at 30-100 m resolution.</a:t>
                      </a:r>
                      <a:endParaRPr sz="1200" u="none" cap="none" strike="noStrike">
                        <a:solidFill>
                          <a:srgbClr val="FF0000"/>
                        </a:solidFill>
                      </a:endParaRPr>
                    </a:p>
                  </a:txBody>
                  <a:tcPr marT="91425" marB="91425" marR="91425" marL="91425"/>
                </a:tc>
                <a:tc>
                  <a:txBody>
                    <a:bodyPr/>
                    <a:lstStyle/>
                    <a:p>
                      <a:pPr indent="0" lvl="0" marL="0" marR="0" rtl="0" algn="l">
                        <a:lnSpc>
                          <a:spcPct val="100000"/>
                        </a:lnSpc>
                        <a:spcBef>
                          <a:spcPts val="0"/>
                        </a:spcBef>
                        <a:spcAft>
                          <a:spcPts val="0"/>
                        </a:spcAft>
                        <a:buClr>
                          <a:schemeClr val="dk1"/>
                        </a:buClr>
                        <a:buSzPts val="1100"/>
                        <a:buFont typeface="Arial"/>
                        <a:buNone/>
                      </a:pPr>
                      <a:r>
                        <a:rPr lang="en-AU" sz="1200" u="none" cap="none" strike="noStrike">
                          <a:solidFill>
                            <a:schemeClr val="dk1"/>
                          </a:solidFill>
                        </a:rPr>
                        <a:t>GOFC-GOLD coordination proposed</a:t>
                      </a:r>
                      <a:endParaRPr sz="1500" u="none" cap="none" strike="noStrike"/>
                    </a:p>
                  </a:txBody>
                  <a:tcPr marT="91425" marB="91425" marR="91425" marL="91425"/>
                </a:tc>
              </a:tr>
              <a:tr h="882075">
                <a:tc>
                  <a:txBody>
                    <a:bodyPr/>
                    <a:lstStyle/>
                    <a:p>
                      <a:pPr indent="0" lvl="0" marL="0" marR="0" rtl="0" algn="l">
                        <a:lnSpc>
                          <a:spcPct val="100000"/>
                        </a:lnSpc>
                        <a:spcBef>
                          <a:spcPts val="0"/>
                        </a:spcBef>
                        <a:spcAft>
                          <a:spcPts val="0"/>
                        </a:spcAft>
                        <a:buClr>
                          <a:srgbClr val="000000"/>
                        </a:buClr>
                        <a:buSzPts val="1500"/>
                        <a:buFont typeface="Arial"/>
                        <a:buNone/>
                      </a:pPr>
                      <a:r>
                        <a:rPr b="1" lang="en-AU" sz="1500" u="none" cap="none" strike="noStrike"/>
                        <a:t>OLU - </a:t>
                      </a:r>
                      <a:endParaRPr b="1" sz="1500" u="none" cap="none" strike="noStrike"/>
                    </a:p>
                    <a:p>
                      <a:pPr indent="0" lvl="0" marL="0" marR="0" rtl="0" algn="l">
                        <a:lnSpc>
                          <a:spcPct val="100000"/>
                        </a:lnSpc>
                        <a:spcBef>
                          <a:spcPts val="0"/>
                        </a:spcBef>
                        <a:spcAft>
                          <a:spcPts val="0"/>
                        </a:spcAft>
                        <a:buClr>
                          <a:srgbClr val="000000"/>
                        </a:buClr>
                        <a:buSzPts val="1500"/>
                        <a:buFont typeface="Arial"/>
                        <a:buNone/>
                      </a:pPr>
                      <a:r>
                        <a:rPr b="1" lang="en-AU" sz="1500" u="none" cap="none" strike="noStrike"/>
                        <a:t>Mangroves &amp; Wetlands</a:t>
                      </a:r>
                      <a:endParaRPr b="1" sz="1500" u="none" cap="none" strike="noStrike"/>
                    </a:p>
                  </a:txBody>
                  <a:tcPr marT="91425" marB="91425" marR="91425" marL="91425"/>
                </a:tc>
                <a:tc>
                  <a:txBody>
                    <a:bodyPr/>
                    <a:lstStyle/>
                    <a:p>
                      <a:pPr indent="0" lvl="0" marL="0" marR="0" rtl="0" algn="l">
                        <a:lnSpc>
                          <a:spcPct val="100000"/>
                        </a:lnSpc>
                        <a:spcBef>
                          <a:spcPts val="0"/>
                        </a:spcBef>
                        <a:spcAft>
                          <a:spcPts val="0"/>
                        </a:spcAft>
                        <a:buClr>
                          <a:srgbClr val="000000"/>
                        </a:buClr>
                        <a:buSzPts val="1200"/>
                        <a:buFont typeface="Arial"/>
                        <a:buNone/>
                      </a:pPr>
                      <a:r>
                        <a:rPr b="1" lang="en-AU" sz="1200" u="none" cap="none" strike="noStrike">
                          <a:solidFill>
                            <a:srgbClr val="0000FF"/>
                          </a:solidFill>
                        </a:rPr>
                        <a:t>- Global Mangrove Watch cover and change (1996-2016)</a:t>
                      </a:r>
                      <a:endParaRPr b="1" sz="1200" u="none" cap="none" strike="noStrike">
                        <a:solidFill>
                          <a:srgbClr val="0000FF"/>
                        </a:solidFill>
                      </a:endParaRPr>
                    </a:p>
                    <a:p>
                      <a:pPr indent="0" lvl="0" marL="0" marR="0" rtl="0" algn="l">
                        <a:lnSpc>
                          <a:spcPct val="100000"/>
                        </a:lnSpc>
                        <a:spcBef>
                          <a:spcPts val="0"/>
                        </a:spcBef>
                        <a:spcAft>
                          <a:spcPts val="0"/>
                        </a:spcAft>
                        <a:buClr>
                          <a:srgbClr val="000000"/>
                        </a:buClr>
                        <a:buSzPts val="1200"/>
                        <a:buFont typeface="Arial"/>
                        <a:buNone/>
                      </a:pPr>
                      <a:r>
                        <a:rPr b="1" lang="en-AU" sz="1200" u="none" cap="none" strike="noStrike">
                          <a:solidFill>
                            <a:srgbClr val="0000FF"/>
                          </a:solidFill>
                        </a:rPr>
                        <a:t>- Global Mangrove biomass (2000)</a:t>
                      </a:r>
                      <a:endParaRPr b="1" sz="1200" u="none" cap="none" strike="noStrike">
                        <a:solidFill>
                          <a:srgbClr val="0000FF"/>
                        </a:solidFill>
                      </a:endParaRPr>
                    </a:p>
                  </a:txBody>
                  <a:tcPr marT="91425" marB="91425" marR="91425" marL="91425"/>
                </a:tc>
                <a:tc>
                  <a:txBody>
                    <a:bodyPr/>
                    <a:lstStyle/>
                    <a:p>
                      <a:pPr indent="0" lvl="0" marL="0" marR="0" rtl="0" algn="l">
                        <a:lnSpc>
                          <a:spcPct val="100000"/>
                        </a:lnSpc>
                        <a:spcBef>
                          <a:spcPts val="0"/>
                        </a:spcBef>
                        <a:spcAft>
                          <a:spcPts val="0"/>
                        </a:spcAft>
                        <a:buClr>
                          <a:srgbClr val="000000"/>
                        </a:buClr>
                        <a:buSzPts val="1200"/>
                        <a:buFont typeface="Arial"/>
                        <a:buNone/>
                      </a:pPr>
                      <a:r>
                        <a:rPr lang="en-AU" sz="1200" u="none" cap="none" strike="noStrike">
                          <a:solidFill>
                            <a:srgbClr val="0000FF"/>
                          </a:solidFill>
                        </a:rPr>
                        <a:t>Global mangrove cover and change at 25 m (2019+)</a:t>
                      </a:r>
                      <a:endParaRPr sz="1200" u="none" cap="none" strike="noStrike">
                        <a:solidFill>
                          <a:srgbClr val="0000FF"/>
                        </a:solidFill>
                      </a:endParaRPr>
                    </a:p>
                    <a:p>
                      <a:pPr indent="0" lvl="0" marL="0" marR="0" rtl="0" algn="l">
                        <a:lnSpc>
                          <a:spcPct val="100000"/>
                        </a:lnSpc>
                        <a:spcBef>
                          <a:spcPts val="0"/>
                        </a:spcBef>
                        <a:spcAft>
                          <a:spcPts val="0"/>
                        </a:spcAft>
                        <a:buClr>
                          <a:srgbClr val="000000"/>
                        </a:buClr>
                        <a:buSzPts val="1200"/>
                        <a:buFont typeface="Arial"/>
                        <a:buNone/>
                      </a:pPr>
                      <a:r>
                        <a:rPr lang="en-AU" sz="1200" u="none" cap="none" strike="noStrike">
                          <a:solidFill>
                            <a:srgbClr val="0000FF"/>
                          </a:solidFill>
                        </a:rPr>
                        <a:t>Global mangrove biomass at 12 m (2015)</a:t>
                      </a:r>
                      <a:endParaRPr sz="1200" u="none" cap="none" strike="noStrike">
                        <a:solidFill>
                          <a:srgbClr val="0000FF"/>
                        </a:solidFill>
                      </a:endParaRPr>
                    </a:p>
                  </a:txBody>
                  <a:tcPr marT="91425" marB="91425" marR="91425" marL="91425"/>
                </a:tc>
                <a:tc>
                  <a:txBody>
                    <a:bodyPr/>
                    <a:lstStyle/>
                    <a:p>
                      <a:pPr indent="0" lvl="0" marL="0" marR="0" rtl="0" algn="l">
                        <a:lnSpc>
                          <a:spcPct val="100000"/>
                        </a:lnSpc>
                        <a:spcBef>
                          <a:spcPts val="0"/>
                        </a:spcBef>
                        <a:spcAft>
                          <a:spcPts val="0"/>
                        </a:spcAft>
                        <a:buClr>
                          <a:srgbClr val="000000"/>
                        </a:buClr>
                        <a:buSzPts val="1200"/>
                        <a:buFont typeface="Arial"/>
                        <a:buNone/>
                      </a:pPr>
                      <a:r>
                        <a:rPr lang="en-AU" sz="1200" u="none" cap="none" strike="noStrike">
                          <a:solidFill>
                            <a:srgbClr val="FF0000"/>
                          </a:solidFill>
                        </a:rPr>
                        <a:t>Global annual mangrove emissions and removals at 10-25 m resolution.</a:t>
                      </a:r>
                      <a:endParaRPr sz="1200" u="none" cap="none" strike="noStrike">
                        <a:solidFill>
                          <a:srgbClr val="FF0000"/>
                        </a:solidFill>
                      </a:endParaRPr>
                    </a:p>
                  </a:txBody>
                  <a:tcPr marT="91425" marB="91425" marR="91425" marL="91425"/>
                </a:tc>
                <a:tc>
                  <a:txBody>
                    <a:bodyPr/>
                    <a:lstStyle/>
                    <a:p>
                      <a:pPr indent="0" lvl="0" marL="0" marR="0" rtl="0" algn="l">
                        <a:lnSpc>
                          <a:spcPct val="100000"/>
                        </a:lnSpc>
                        <a:spcBef>
                          <a:spcPts val="0"/>
                        </a:spcBef>
                        <a:spcAft>
                          <a:spcPts val="0"/>
                        </a:spcAft>
                        <a:buClr>
                          <a:schemeClr val="dk1"/>
                        </a:buClr>
                        <a:buSzPts val="1100"/>
                        <a:buFont typeface="Arial"/>
                        <a:buNone/>
                      </a:pPr>
                      <a:r>
                        <a:rPr lang="en-AU" sz="1200" u="none" cap="none" strike="noStrike">
                          <a:solidFill>
                            <a:schemeClr val="dk1"/>
                          </a:solidFill>
                        </a:rPr>
                        <a:t>In coordination with GMW</a:t>
                      </a:r>
                      <a:endParaRPr sz="1500" u="none" cap="none" strike="noStrike"/>
                    </a:p>
                  </a:txBody>
                  <a:tcPr marT="91425" marB="91425" marR="91425" marL="91425"/>
                </a:tc>
              </a:tr>
              <a:tr h="909675">
                <a:tc>
                  <a:txBody>
                    <a:bodyPr/>
                    <a:lstStyle/>
                    <a:p>
                      <a:pPr indent="0" lvl="0" marL="0" marR="0" rtl="0" algn="l">
                        <a:lnSpc>
                          <a:spcPct val="100000"/>
                        </a:lnSpc>
                        <a:spcBef>
                          <a:spcPts val="0"/>
                        </a:spcBef>
                        <a:spcAft>
                          <a:spcPts val="0"/>
                        </a:spcAft>
                        <a:buClr>
                          <a:srgbClr val="000000"/>
                        </a:buClr>
                        <a:buSzPts val="1500"/>
                        <a:buFont typeface="Arial"/>
                        <a:buNone/>
                      </a:pPr>
                      <a:r>
                        <a:rPr b="1" lang="en-AU" sz="1500" u="none" cap="none" strike="noStrike"/>
                        <a:t>Agriculture</a:t>
                      </a:r>
                      <a:endParaRPr b="1" sz="1500" u="none" cap="none" strike="noStrike"/>
                    </a:p>
                  </a:txBody>
                  <a:tcPr marT="91425" marB="91425" marR="91425" marL="91425"/>
                </a:tc>
                <a:tc>
                  <a:txBody>
                    <a:bodyPr/>
                    <a:lstStyle/>
                    <a:p>
                      <a:pPr indent="0" lvl="0" marL="0" marR="0" rtl="0" algn="l">
                        <a:lnSpc>
                          <a:spcPct val="100000"/>
                        </a:lnSpc>
                        <a:spcBef>
                          <a:spcPts val="0"/>
                        </a:spcBef>
                        <a:spcAft>
                          <a:spcPts val="0"/>
                        </a:spcAft>
                        <a:buClr>
                          <a:schemeClr val="dk1"/>
                        </a:buClr>
                        <a:buSzPts val="1100"/>
                        <a:buFont typeface="Arial"/>
                        <a:buNone/>
                      </a:pPr>
                      <a:r>
                        <a:rPr b="1" lang="en-AU" sz="1200" u="none" cap="none" strike="noStrike">
                          <a:solidFill>
                            <a:srgbClr val="0000FF"/>
                          </a:solidFill>
                        </a:rPr>
                        <a:t>Demonstration WorldCereal products for at least 5 countries (Argentina, Spain, France, Ukraine and Tanzania)</a:t>
                      </a:r>
                      <a:endParaRPr b="1" sz="1500" u="none" cap="none" strike="noStrike">
                        <a:solidFill>
                          <a:srgbClr val="0000FF"/>
                        </a:solidFill>
                      </a:endParaRPr>
                    </a:p>
                  </a:txBody>
                  <a:tcPr marT="91425" marB="91425" marR="91425" marL="91425"/>
                </a:tc>
                <a:tc>
                  <a:txBody>
                    <a:bodyPr/>
                    <a:lstStyle/>
                    <a:p>
                      <a:pPr indent="0" lvl="0" marL="0" marR="0" rtl="0" algn="l">
                        <a:lnSpc>
                          <a:spcPct val="100000"/>
                        </a:lnSpc>
                        <a:spcBef>
                          <a:spcPts val="0"/>
                        </a:spcBef>
                        <a:spcAft>
                          <a:spcPts val="0"/>
                        </a:spcAft>
                        <a:buClr>
                          <a:schemeClr val="dk1"/>
                        </a:buClr>
                        <a:buSzPts val="1100"/>
                        <a:buFont typeface="Arial"/>
                        <a:buNone/>
                      </a:pPr>
                      <a:r>
                        <a:rPr b="1" lang="en-AU" sz="1200" u="none" cap="none" strike="noStrike">
                          <a:solidFill>
                            <a:srgbClr val="0000FF"/>
                          </a:solidFill>
                        </a:rPr>
                        <a:t>Initial WorldCereal map and analytical system.</a:t>
                      </a:r>
                      <a:r>
                        <a:rPr lang="en-AU" sz="1200" u="none" cap="none" strike="noStrike">
                          <a:solidFill>
                            <a:srgbClr val="73AF65"/>
                          </a:solidFill>
                        </a:rPr>
                        <a:t> </a:t>
                      </a:r>
                      <a:br>
                        <a:rPr lang="en-AU" sz="1200" u="none" cap="none" strike="noStrike">
                          <a:solidFill>
                            <a:srgbClr val="73AF65"/>
                          </a:solidFill>
                        </a:rPr>
                      </a:br>
                      <a:r>
                        <a:rPr lang="en-AU" sz="1200" u="none" cap="none" strike="noStrike">
                          <a:solidFill>
                            <a:srgbClr val="FF0000"/>
                          </a:solidFill>
                        </a:rPr>
                        <a:t>On-going seasonal analysis products</a:t>
                      </a:r>
                      <a:endParaRPr sz="1500" u="none" cap="none" strike="noStrike">
                        <a:solidFill>
                          <a:srgbClr val="FF0000"/>
                        </a:solidFill>
                      </a:endParaRPr>
                    </a:p>
                  </a:txBody>
                  <a:tcPr marT="91425" marB="91425" marR="91425" marL="91425"/>
                </a:tc>
                <a:tc>
                  <a:txBody>
                    <a:bodyPr/>
                    <a:lstStyle/>
                    <a:p>
                      <a:pPr indent="0" lvl="0" marL="0" marR="0" rtl="0" algn="l">
                        <a:lnSpc>
                          <a:spcPct val="100000"/>
                        </a:lnSpc>
                        <a:spcBef>
                          <a:spcPts val="0"/>
                        </a:spcBef>
                        <a:spcAft>
                          <a:spcPts val="0"/>
                        </a:spcAft>
                        <a:buClr>
                          <a:srgbClr val="000000"/>
                        </a:buClr>
                        <a:buSzPts val="1200"/>
                        <a:buFont typeface="Arial"/>
                        <a:buNone/>
                      </a:pPr>
                      <a:r>
                        <a:rPr lang="en-AU" sz="1200" u="none" cap="none" strike="noStrike">
                          <a:solidFill>
                            <a:srgbClr val="FF0000"/>
                          </a:solidFill>
                        </a:rPr>
                        <a:t>Continual system improvement and production of seasonal state and change products</a:t>
                      </a:r>
                      <a:endParaRPr sz="1200" u="none" cap="none" strike="noStrike">
                        <a:solidFill>
                          <a:srgbClr val="FF0000"/>
                        </a:solidFill>
                      </a:endParaRPr>
                    </a:p>
                  </a:txBody>
                  <a:tcPr marT="91425" marB="91425" marR="91425" marL="91425"/>
                </a:tc>
                <a:tc>
                  <a:txBody>
                    <a:bodyPr/>
                    <a:lstStyle/>
                    <a:p>
                      <a:pPr indent="0" lvl="0" marL="0" marR="0" rtl="0" algn="l">
                        <a:lnSpc>
                          <a:spcPct val="100000"/>
                        </a:lnSpc>
                        <a:spcBef>
                          <a:spcPts val="0"/>
                        </a:spcBef>
                        <a:spcAft>
                          <a:spcPts val="0"/>
                        </a:spcAft>
                        <a:buClr>
                          <a:schemeClr val="dk1"/>
                        </a:buClr>
                        <a:buSzPts val="1100"/>
                        <a:buFont typeface="Arial"/>
                        <a:buNone/>
                      </a:pPr>
                      <a:r>
                        <a:rPr lang="en-AU" sz="1200" u="none" cap="none" strike="noStrike">
                          <a:solidFill>
                            <a:schemeClr val="dk1"/>
                          </a:solidFill>
                        </a:rPr>
                        <a:t>In coordination with GEOGLAM </a:t>
                      </a:r>
                      <a:endParaRPr sz="1200" u="none" cap="none" strike="noStrike"/>
                    </a:p>
                  </a:txBody>
                  <a:tcPr marT="91425" marB="91425" marR="91425" marL="91425"/>
                </a:tc>
              </a:tr>
            </a:tbl>
          </a:graphicData>
        </a:graphic>
      </p:graphicFrame>
      <p:sp>
        <p:nvSpPr>
          <p:cNvPr id="2455" name="Google Shape;2455;gebdc30e2bc_10_1245"/>
          <p:cNvSpPr txBox="1"/>
          <p:nvPr/>
        </p:nvSpPr>
        <p:spPr>
          <a:xfrm>
            <a:off x="238275" y="6501800"/>
            <a:ext cx="8524800" cy="415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chemeClr val="dk1"/>
              </a:buClr>
              <a:buSzPts val="1100"/>
              <a:buFont typeface="Arial"/>
              <a:buNone/>
            </a:pPr>
            <a:r>
              <a:rPr b="1" i="0" lang="en-AU" sz="1500" u="none" cap="none" strike="noStrike">
                <a:solidFill>
                  <a:srgbClr val="0000FF"/>
                </a:solidFill>
                <a:latin typeface="Arial"/>
                <a:ea typeface="Arial"/>
                <a:cs typeface="Arial"/>
                <a:sym typeface="Arial"/>
              </a:rPr>
              <a:t>Indicates off the shelf datasets possible.    </a:t>
            </a:r>
            <a:r>
              <a:rPr b="1" i="0" lang="en-AU" sz="1500" u="none" cap="none" strike="noStrike">
                <a:solidFill>
                  <a:srgbClr val="FF0000"/>
                </a:solidFill>
                <a:latin typeface="Arial"/>
                <a:ea typeface="Arial"/>
                <a:cs typeface="Arial"/>
                <a:sym typeface="Arial"/>
              </a:rPr>
              <a:t>Indicates additional resources needed.</a:t>
            </a:r>
            <a:endParaRPr b="1" i="0" sz="1500" u="none" cap="none" strike="noStrike">
              <a:solidFill>
                <a:srgbClr val="0000FF"/>
              </a:solidFill>
              <a:latin typeface="Arial"/>
              <a:ea typeface="Arial"/>
              <a:cs typeface="Arial"/>
              <a:sym typeface="Arial"/>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9" name="Shape 2459"/>
        <p:cNvGrpSpPr/>
        <p:nvPr/>
      </p:nvGrpSpPr>
      <p:grpSpPr>
        <a:xfrm>
          <a:off x="0" y="0"/>
          <a:ext cx="0" cy="0"/>
          <a:chOff x="0" y="0"/>
          <a:chExt cx="0" cy="0"/>
        </a:xfrm>
      </p:grpSpPr>
      <p:grpSp>
        <p:nvGrpSpPr>
          <p:cNvPr id="2460" name="Google Shape;2460;gebf947c4af_6_0"/>
          <p:cNvGrpSpPr/>
          <p:nvPr/>
        </p:nvGrpSpPr>
        <p:grpSpPr>
          <a:xfrm>
            <a:off x="198971" y="1245467"/>
            <a:ext cx="8870924" cy="4519474"/>
            <a:chOff x="2754615" y="1238269"/>
            <a:chExt cx="6346801" cy="3220834"/>
          </a:xfrm>
        </p:grpSpPr>
        <p:sp>
          <p:nvSpPr>
            <p:cNvPr id="2461" name="Google Shape;2461;gebf947c4af_6_0"/>
            <p:cNvSpPr/>
            <p:nvPr/>
          </p:nvSpPr>
          <p:spPr>
            <a:xfrm>
              <a:off x="2754616" y="1238303"/>
              <a:ext cx="6346800" cy="3220800"/>
            </a:xfrm>
            <a:prstGeom prst="rect">
              <a:avLst/>
            </a:prstGeom>
            <a:solidFill>
              <a:schemeClr val="lt1"/>
            </a:solidFill>
            <a:ln cap="flat" cmpd="sng" w="12700">
              <a:solidFill>
                <a:srgbClr val="26262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rPr b="0" i="0" lang="en-AU" sz="1400" u="none" cap="none" strike="noStrike">
                  <a:solidFill>
                    <a:schemeClr val="dk1"/>
                  </a:solidFill>
                  <a:latin typeface="Arial"/>
                  <a:ea typeface="Arial"/>
                  <a:cs typeface="Arial"/>
                  <a:sym typeface="Arial"/>
                </a:rPr>
                <a:t>Aboveground Biomass Density (Mg/ha)</a:t>
              </a:r>
              <a:endParaRPr/>
            </a:p>
          </p:txBody>
        </p:sp>
        <p:sp>
          <p:nvSpPr>
            <p:cNvPr id="2462" name="Google Shape;2462;gebf947c4af_6_0"/>
            <p:cNvSpPr/>
            <p:nvPr/>
          </p:nvSpPr>
          <p:spPr>
            <a:xfrm rot="5400000">
              <a:off x="5133211" y="1875311"/>
              <a:ext cx="1269600" cy="1185000"/>
            </a:xfrm>
            <a:prstGeom prst="foldedCorner">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p:txBody>
        </p:sp>
        <p:grpSp>
          <p:nvGrpSpPr>
            <p:cNvPr id="2463" name="Google Shape;2463;gebf947c4af_6_0"/>
            <p:cNvGrpSpPr/>
            <p:nvPr/>
          </p:nvGrpSpPr>
          <p:grpSpPr>
            <a:xfrm>
              <a:off x="2754615" y="1238269"/>
              <a:ext cx="6267671" cy="2493956"/>
              <a:chOff x="2797858" y="4139421"/>
              <a:chExt cx="3660595" cy="1269706"/>
            </a:xfrm>
          </p:grpSpPr>
          <p:pic>
            <p:nvPicPr>
              <p:cNvPr id="2464" name="Google Shape;2464;gebf947c4af_6_0"/>
              <p:cNvPicPr preferRelativeResize="0"/>
              <p:nvPr/>
            </p:nvPicPr>
            <p:blipFill rotWithShape="1">
              <a:blip r:embed="rId3">
                <a:alphaModFix/>
              </a:blip>
              <a:srcRect b="0" l="0" r="0" t="0"/>
              <a:stretch/>
            </p:blipFill>
            <p:spPr>
              <a:xfrm>
                <a:off x="2797858" y="4139425"/>
                <a:ext cx="3569433" cy="1269702"/>
              </a:xfrm>
              <a:prstGeom prst="rect">
                <a:avLst/>
              </a:prstGeom>
              <a:noFill/>
              <a:ln cap="flat" cmpd="sng" w="9525">
                <a:solidFill>
                  <a:srgbClr val="262626"/>
                </a:solidFill>
                <a:prstDash val="solid"/>
                <a:round/>
                <a:headEnd len="sm" w="sm" type="none"/>
                <a:tailEnd len="sm" w="sm" type="none"/>
              </a:ln>
            </p:spPr>
          </p:pic>
          <p:sp>
            <p:nvSpPr>
              <p:cNvPr id="2465" name="Google Shape;2465;gebf947c4af_6_0"/>
              <p:cNvSpPr/>
              <p:nvPr/>
            </p:nvSpPr>
            <p:spPr>
              <a:xfrm flipH="1">
                <a:off x="5281253" y="4139421"/>
                <a:ext cx="1177200" cy="1269600"/>
              </a:xfrm>
              <a:prstGeom prst="foldedCorner">
                <a:avLst>
                  <a:gd fmla="val 50000" name="adj"/>
                </a:avLst>
              </a:prstGeom>
              <a:blipFill rotWithShape="1">
                <a:blip r:embed="rId4">
                  <a:alphaModFix/>
                </a:blip>
                <a:stretch>
                  <a:fillRect b="-67956" l="367538" r="100000" t="-46667"/>
                </a:stretch>
              </a:blip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AU" sz="1215" u="none" cap="none" strike="noStrike">
                    <a:solidFill>
                      <a:srgbClr val="0F243E"/>
                    </a:solidFill>
                    <a:latin typeface="Arial"/>
                    <a:ea typeface="Arial"/>
                    <a:cs typeface="Arial"/>
                    <a:sym typeface="Arial"/>
                  </a:rPr>
                  <a:t>              </a:t>
                </a:r>
                <a:endParaRPr/>
              </a:p>
              <a:p>
                <a:pPr indent="0" lvl="0" marL="0" marR="0" rtl="0" algn="ctr">
                  <a:lnSpc>
                    <a:spcPct val="100000"/>
                  </a:lnSpc>
                  <a:spcBef>
                    <a:spcPts val="0"/>
                  </a:spcBef>
                  <a:spcAft>
                    <a:spcPts val="0"/>
                  </a:spcAft>
                  <a:buNone/>
                </a:pPr>
                <a:r>
                  <a:rPr b="0" i="0" lang="en-AU" sz="1215" u="none" cap="none" strike="noStrike">
                    <a:solidFill>
                      <a:srgbClr val="0F243E"/>
                    </a:solidFill>
                    <a:latin typeface="Arial"/>
                    <a:ea typeface="Arial"/>
                    <a:cs typeface="Arial"/>
                    <a:sym typeface="Arial"/>
                  </a:rPr>
                  <a:t>	NASA 20</a:t>
                </a:r>
                <a:r>
                  <a:rPr lang="en-AU" sz="1215">
                    <a:solidFill>
                      <a:srgbClr val="0F243E"/>
                    </a:solidFill>
                  </a:rPr>
                  <a:t>20</a:t>
                </a:r>
                <a:endParaRPr/>
              </a:p>
              <a:p>
                <a:pPr indent="0" lvl="0" marL="0" marR="0" rtl="0" algn="ctr">
                  <a:lnSpc>
                    <a:spcPct val="100000"/>
                  </a:lnSpc>
                  <a:spcBef>
                    <a:spcPts val="0"/>
                  </a:spcBef>
                  <a:spcAft>
                    <a:spcPts val="0"/>
                  </a:spcAft>
                  <a:buNone/>
                </a:pPr>
                <a:r>
                  <a:rPr b="0" i="0" lang="en-AU" sz="1215" u="none" cap="none" strike="noStrike">
                    <a:solidFill>
                      <a:srgbClr val="0F243E"/>
                    </a:solidFill>
                    <a:latin typeface="Arial"/>
                    <a:ea typeface="Arial"/>
                    <a:cs typeface="Arial"/>
                    <a:sym typeface="Arial"/>
                  </a:rPr>
                  <a:t>	JPL </a:t>
                </a:r>
                <a:endParaRPr/>
              </a:p>
              <a:p>
                <a:pPr indent="0" lvl="0" marL="0" marR="0" rtl="0" algn="ctr">
                  <a:lnSpc>
                    <a:spcPct val="100000"/>
                  </a:lnSpc>
                  <a:spcBef>
                    <a:spcPts val="0"/>
                  </a:spcBef>
                  <a:spcAft>
                    <a:spcPts val="0"/>
                  </a:spcAft>
                  <a:buNone/>
                </a:pPr>
                <a:r>
                  <a:rPr b="0" i="0" lang="en-AU" sz="1215" u="none" cap="none" strike="noStrike">
                    <a:solidFill>
                      <a:srgbClr val="0F243E"/>
                    </a:solidFill>
                    <a:latin typeface="Arial"/>
                    <a:ea typeface="Arial"/>
                    <a:cs typeface="Arial"/>
                    <a:sym typeface="Arial"/>
                  </a:rPr>
                  <a:t>	Biomass</a:t>
                </a:r>
                <a:endParaRPr/>
              </a:p>
              <a:p>
                <a:pPr indent="0" lvl="0" marL="0" marR="0" rtl="0" algn="ctr">
                  <a:lnSpc>
                    <a:spcPct val="100000"/>
                  </a:lnSpc>
                  <a:spcBef>
                    <a:spcPts val="0"/>
                  </a:spcBef>
                  <a:spcAft>
                    <a:spcPts val="0"/>
                  </a:spcAft>
                  <a:buNone/>
                </a:pPr>
                <a:r>
                  <a:rPr b="0" i="0" lang="en-AU" sz="1215" u="none" cap="none" strike="noStrike">
                    <a:solidFill>
                      <a:srgbClr val="0F243E"/>
                    </a:solidFill>
                    <a:latin typeface="Arial"/>
                    <a:ea typeface="Arial"/>
                    <a:cs typeface="Arial"/>
                    <a:sym typeface="Arial"/>
                  </a:rPr>
                  <a:t>              </a:t>
                </a:r>
                <a:endParaRPr/>
              </a:p>
            </p:txBody>
          </p:sp>
          <p:sp>
            <p:nvSpPr>
              <p:cNvPr id="2466" name="Google Shape;2466;gebf947c4af_6_0"/>
              <p:cNvSpPr/>
              <p:nvPr/>
            </p:nvSpPr>
            <p:spPr>
              <a:xfrm>
                <a:off x="2797858" y="4139423"/>
                <a:ext cx="1492200" cy="1269600"/>
              </a:xfrm>
              <a:prstGeom prst="foldedCorner">
                <a:avLst>
                  <a:gd fmla="val 44903" name="adj"/>
                </a:avLst>
              </a:prstGeom>
              <a:blipFill rotWithShape="1">
                <a:blip r:embed="rId5">
                  <a:alphaModFix/>
                </a:blip>
                <a:stretch>
                  <a:fillRect b="0" l="0" r="0" t="0"/>
                </a:stretch>
              </a:blip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None/>
                </a:pPr>
                <a:r>
                  <a:rPr b="0" i="0" lang="en-AU" sz="1215" u="none" cap="none" strike="noStrike">
                    <a:solidFill>
                      <a:schemeClr val="lt1"/>
                    </a:solidFill>
                    <a:latin typeface="Arial"/>
                    <a:ea typeface="Arial"/>
                    <a:cs typeface="Arial"/>
                    <a:sym typeface="Arial"/>
                  </a:rPr>
                  <a:t>ESA 20</a:t>
                </a:r>
                <a:r>
                  <a:rPr lang="en-AU" sz="1215">
                    <a:solidFill>
                      <a:schemeClr val="lt1"/>
                    </a:solidFill>
                  </a:rPr>
                  <a:t>20</a:t>
                </a:r>
                <a:endParaRPr/>
              </a:p>
              <a:p>
                <a:pPr indent="0" lvl="0" marL="0" marR="0" rtl="0" algn="l">
                  <a:lnSpc>
                    <a:spcPct val="100000"/>
                  </a:lnSpc>
                  <a:spcBef>
                    <a:spcPts val="0"/>
                  </a:spcBef>
                  <a:spcAft>
                    <a:spcPts val="0"/>
                  </a:spcAft>
                  <a:buNone/>
                </a:pPr>
                <a:r>
                  <a:rPr b="0" i="0" lang="en-AU" sz="1215" u="none" cap="none" strike="noStrike">
                    <a:solidFill>
                      <a:schemeClr val="lt1"/>
                    </a:solidFill>
                    <a:latin typeface="Arial"/>
                    <a:ea typeface="Arial"/>
                    <a:cs typeface="Arial"/>
                    <a:sym typeface="Arial"/>
                  </a:rPr>
                  <a:t>CCI Biomass</a:t>
                </a:r>
                <a:endParaRPr/>
              </a:p>
              <a:p>
                <a:pPr indent="0" lvl="0" marL="0" marR="0" rtl="0" algn="l">
                  <a:lnSpc>
                    <a:spcPct val="100000"/>
                  </a:lnSpc>
                  <a:spcBef>
                    <a:spcPts val="0"/>
                  </a:spcBef>
                  <a:spcAft>
                    <a:spcPts val="0"/>
                  </a:spcAft>
                  <a:buNone/>
                </a:pPr>
                <a:r>
                  <a:t/>
                </a:r>
                <a:endParaRPr b="0" i="0" sz="1215" u="none" cap="none" strike="noStrike">
                  <a:solidFill>
                    <a:schemeClr val="lt1"/>
                  </a:solidFill>
                  <a:latin typeface="Arial"/>
                  <a:ea typeface="Arial"/>
                  <a:cs typeface="Arial"/>
                  <a:sym typeface="Arial"/>
                </a:endParaRPr>
              </a:p>
            </p:txBody>
          </p:sp>
        </p:grpSp>
        <p:sp>
          <p:nvSpPr>
            <p:cNvPr id="2467" name="Google Shape;2467;gebf947c4af_6_0"/>
            <p:cNvSpPr txBox="1"/>
            <p:nvPr/>
          </p:nvSpPr>
          <p:spPr>
            <a:xfrm>
              <a:off x="6107705" y="3102715"/>
              <a:ext cx="1272600" cy="3324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1215" u="none" cap="none" strike="noStrike">
                  <a:solidFill>
                    <a:schemeClr val="lt1"/>
                  </a:solidFill>
                  <a:latin typeface="Arial"/>
                  <a:ea typeface="Arial"/>
                  <a:cs typeface="Arial"/>
                  <a:sym typeface="Arial"/>
                </a:rPr>
                <a:t>NASA 2020</a:t>
              </a:r>
              <a:endParaRPr/>
            </a:p>
            <a:p>
              <a:pPr indent="0" lvl="0" marL="0" marR="0" rtl="0" algn="ctr">
                <a:lnSpc>
                  <a:spcPct val="100000"/>
                </a:lnSpc>
                <a:spcBef>
                  <a:spcPts val="0"/>
                </a:spcBef>
                <a:spcAft>
                  <a:spcPts val="0"/>
                </a:spcAft>
                <a:buNone/>
              </a:pPr>
              <a:r>
                <a:rPr b="0" i="0" lang="en-AU" sz="1215" u="none" cap="none" strike="noStrike">
                  <a:solidFill>
                    <a:schemeClr val="lt1"/>
                  </a:solidFill>
                  <a:latin typeface="Arial"/>
                  <a:ea typeface="Arial"/>
                  <a:cs typeface="Arial"/>
                  <a:sym typeface="Arial"/>
                </a:rPr>
                <a:t>GEDI Biomass</a:t>
              </a:r>
              <a:endParaRPr/>
            </a:p>
          </p:txBody>
        </p:sp>
        <p:pic>
          <p:nvPicPr>
            <p:cNvPr id="2468" name="Google Shape;2468;gebf947c4af_6_0"/>
            <p:cNvPicPr preferRelativeResize="0"/>
            <p:nvPr/>
          </p:nvPicPr>
          <p:blipFill rotWithShape="1">
            <a:blip r:embed="rId6">
              <a:alphaModFix/>
            </a:blip>
            <a:srcRect b="0" l="0" r="0" t="0"/>
            <a:stretch/>
          </p:blipFill>
          <p:spPr>
            <a:xfrm rot="5400000">
              <a:off x="5687841" y="3088350"/>
              <a:ext cx="316109" cy="1796182"/>
            </a:xfrm>
            <a:prstGeom prst="rect">
              <a:avLst/>
            </a:prstGeom>
            <a:noFill/>
            <a:ln>
              <a:noFill/>
            </a:ln>
          </p:spPr>
        </p:pic>
        <p:pic>
          <p:nvPicPr>
            <p:cNvPr id="2469" name="Google Shape;2469;gebf947c4af_6_0"/>
            <p:cNvPicPr preferRelativeResize="0"/>
            <p:nvPr/>
          </p:nvPicPr>
          <p:blipFill rotWithShape="1">
            <a:blip r:embed="rId7">
              <a:alphaModFix/>
            </a:blip>
            <a:srcRect b="12377" l="19713" r="22543" t="75016"/>
            <a:stretch/>
          </p:blipFill>
          <p:spPr>
            <a:xfrm>
              <a:off x="7018330" y="3790024"/>
              <a:ext cx="2003958" cy="286430"/>
            </a:xfrm>
            <a:prstGeom prst="rect">
              <a:avLst/>
            </a:prstGeom>
            <a:noFill/>
            <a:ln>
              <a:noFill/>
            </a:ln>
          </p:spPr>
        </p:pic>
        <p:pic>
          <p:nvPicPr>
            <p:cNvPr id="2470" name="Google Shape;2470;gebf947c4af_6_0"/>
            <p:cNvPicPr preferRelativeResize="0"/>
            <p:nvPr/>
          </p:nvPicPr>
          <p:blipFill rotWithShape="1">
            <a:blip r:embed="rId8">
              <a:alphaModFix/>
            </a:blip>
            <a:srcRect b="0" l="0" r="0" t="0"/>
            <a:stretch/>
          </p:blipFill>
          <p:spPr>
            <a:xfrm rot="5400000">
              <a:off x="3616344" y="3017936"/>
              <a:ext cx="366836" cy="1911011"/>
            </a:xfrm>
            <a:prstGeom prst="rect">
              <a:avLst/>
            </a:prstGeom>
            <a:noFill/>
            <a:ln>
              <a:noFill/>
            </a:ln>
          </p:spPr>
        </p:pic>
      </p:grpSp>
      <p:sp>
        <p:nvSpPr>
          <p:cNvPr id="2471" name="Google Shape;2471;gebf947c4af_6_0"/>
          <p:cNvSpPr txBox="1"/>
          <p:nvPr/>
        </p:nvSpPr>
        <p:spPr>
          <a:xfrm>
            <a:off x="1827163" y="132949"/>
            <a:ext cx="5742600" cy="685800"/>
          </a:xfrm>
          <a:prstGeom prst="rect">
            <a:avLst/>
          </a:prstGeom>
          <a:noFill/>
          <a:ln>
            <a:noFill/>
          </a:ln>
        </p:spPr>
        <p:txBody>
          <a:bodyPr anchorCtr="0" anchor="t" bIns="34275" lIns="68550" spcFirstLastPara="1" rIns="68550" wrap="square" tIns="34275">
            <a:noAutofit/>
          </a:bodyPr>
          <a:lstStyle/>
          <a:p>
            <a:pPr indent="-228600" lvl="0" marL="457200" marR="0" rtl="0" algn="ctr">
              <a:lnSpc>
                <a:spcPct val="100000"/>
              </a:lnSpc>
              <a:spcBef>
                <a:spcPts val="500"/>
              </a:spcBef>
              <a:spcAft>
                <a:spcPts val="0"/>
              </a:spcAft>
              <a:buClr>
                <a:schemeClr val="lt1"/>
              </a:buClr>
              <a:buSzPts val="2800"/>
              <a:buFont typeface="Arial"/>
              <a:buNone/>
            </a:pPr>
            <a:r>
              <a:rPr b="0" i="0" lang="en-AU" sz="2400" u="none" cap="none" strike="noStrike">
                <a:solidFill>
                  <a:schemeClr val="lt1"/>
                </a:solidFill>
                <a:latin typeface="Helvetica Neue"/>
                <a:ea typeface="Helvetica Neue"/>
                <a:cs typeface="Helvetica Neue"/>
                <a:sym typeface="Helvetica Neue"/>
              </a:rPr>
              <a:t>Biomass Product Harmonization Activity for the UNFCCC GST</a:t>
            </a:r>
            <a:endParaRPr/>
          </a:p>
        </p:txBody>
      </p:sp>
      <p:sp>
        <p:nvSpPr>
          <p:cNvPr id="2472" name="Google Shape;2472;gebf947c4af_6_0"/>
          <p:cNvSpPr txBox="1"/>
          <p:nvPr/>
        </p:nvSpPr>
        <p:spPr>
          <a:xfrm>
            <a:off x="62428" y="5853024"/>
            <a:ext cx="9144000" cy="9234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AU" sz="1800" u="none" cap="none" strike="noStrike">
                <a:solidFill>
                  <a:srgbClr val="000000"/>
                </a:solidFill>
                <a:latin typeface="Arial"/>
                <a:ea typeface="Arial"/>
                <a:cs typeface="Arial"/>
                <a:sym typeface="Arial"/>
              </a:rPr>
              <a:t>New biomass products are being released (e.g. GEDI, August 2021). </a:t>
            </a:r>
            <a:r>
              <a:rPr b="1" i="0" lang="en-AU" sz="1800" u="none" cap="none" strike="noStrike">
                <a:solidFill>
                  <a:srgbClr val="000000"/>
                </a:solidFill>
                <a:latin typeface="Arial"/>
                <a:ea typeface="Arial"/>
                <a:cs typeface="Arial"/>
                <a:sym typeface="Arial"/>
              </a:rPr>
              <a:t>Intercomparison, validation and harmonization</a:t>
            </a:r>
            <a:r>
              <a:rPr b="0" i="0" lang="en-AU" sz="1800" u="none" cap="none" strike="noStrike">
                <a:solidFill>
                  <a:srgbClr val="000000"/>
                </a:solidFill>
                <a:latin typeface="Arial"/>
                <a:ea typeface="Arial"/>
                <a:cs typeface="Arial"/>
                <a:sym typeface="Arial"/>
              </a:rPr>
              <a:t> of these products to increase product improvement and uptake. Open science activity using new 2020 products and </a:t>
            </a:r>
            <a:r>
              <a:rPr b="1" i="0" lang="en-AU" sz="1800" u="none" cap="none" strike="noStrike">
                <a:solidFill>
                  <a:srgbClr val="000000"/>
                </a:solidFill>
                <a:latin typeface="Arial"/>
                <a:ea typeface="Arial"/>
                <a:cs typeface="Arial"/>
                <a:sym typeface="Arial"/>
              </a:rPr>
              <a:t>available reference data. </a:t>
            </a: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76" name="Shape 2476"/>
        <p:cNvGrpSpPr/>
        <p:nvPr/>
      </p:nvGrpSpPr>
      <p:grpSpPr>
        <a:xfrm>
          <a:off x="0" y="0"/>
          <a:ext cx="0" cy="0"/>
          <a:chOff x="0" y="0"/>
          <a:chExt cx="0" cy="0"/>
        </a:xfrm>
      </p:grpSpPr>
      <p:sp>
        <p:nvSpPr>
          <p:cNvPr id="2477" name="Google Shape;2477;gebf947c4af_6_17"/>
          <p:cNvSpPr txBox="1"/>
          <p:nvPr>
            <p:ph idx="4294967295"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2478" name="Google Shape;2478;gebf947c4af_6_17"/>
          <p:cNvSpPr/>
          <p:nvPr/>
        </p:nvSpPr>
        <p:spPr>
          <a:xfrm>
            <a:off x="1853514" y="95440"/>
            <a:ext cx="5869500" cy="10158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None/>
            </a:pPr>
            <a:r>
              <a:rPr b="0" i="0" lang="en-AU" sz="3000" u="none" cap="none" strike="noStrike">
                <a:solidFill>
                  <a:schemeClr val="lt1"/>
                </a:solidFill>
                <a:latin typeface="Calibri"/>
                <a:ea typeface="Calibri"/>
                <a:cs typeface="Calibri"/>
                <a:sym typeface="Calibri"/>
              </a:rPr>
              <a:t>Many Upcoming Missions will Provide Data Used to Map Biomass</a:t>
            </a:r>
            <a:endParaRPr b="0" i="0" sz="1050" u="none" cap="none" strike="noStrike">
              <a:solidFill>
                <a:schemeClr val="lt1"/>
              </a:solidFill>
              <a:latin typeface="Calibri"/>
              <a:ea typeface="Calibri"/>
              <a:cs typeface="Calibri"/>
              <a:sym typeface="Calibri"/>
            </a:endParaRPr>
          </a:p>
        </p:txBody>
      </p:sp>
      <p:graphicFrame>
        <p:nvGraphicFramePr>
          <p:cNvPr id="2479" name="Google Shape;2479;gebf947c4af_6_17"/>
          <p:cNvGraphicFramePr/>
          <p:nvPr/>
        </p:nvGraphicFramePr>
        <p:xfrm>
          <a:off x="160162" y="1207911"/>
          <a:ext cx="3000000" cy="3000000"/>
        </p:xfrm>
        <a:graphic>
          <a:graphicData uri="http://schemas.openxmlformats.org/drawingml/2006/table">
            <a:tbl>
              <a:tblPr bandRow="1">
                <a:noFill/>
                <a:tableStyleId>{C981E698-77BD-464B-A436-9EF4DC93004C}</a:tableStyleId>
              </a:tblPr>
              <a:tblGrid>
                <a:gridCol w="1215550"/>
                <a:gridCol w="881675"/>
                <a:gridCol w="1322875"/>
                <a:gridCol w="1322875"/>
                <a:gridCol w="1355150"/>
                <a:gridCol w="1387400"/>
                <a:gridCol w="1206725"/>
              </a:tblGrid>
              <a:tr h="451175">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Product</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Data Type</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Missions</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Years represented</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Spatial Resolution</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Spatial Domain</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c>
                  <a:txBody>
                    <a:bodyPr/>
                    <a:lstStyle/>
                    <a:p>
                      <a:pPr indent="0" lvl="0" marL="0" marR="0" rtl="0" algn="ctr">
                        <a:lnSpc>
                          <a:spcPct val="100000"/>
                        </a:lnSpc>
                        <a:spcBef>
                          <a:spcPts val="0"/>
                        </a:spcBef>
                        <a:spcAft>
                          <a:spcPts val="0"/>
                        </a:spcAft>
                        <a:buNone/>
                      </a:pPr>
                      <a:r>
                        <a:rPr lang="en-AU" sz="1100" u="none" cap="none" strike="noStrike">
                          <a:solidFill>
                            <a:schemeClr val="lt1"/>
                          </a:solidFill>
                        </a:rPr>
                        <a:t>Availability</a:t>
                      </a:r>
                      <a:endParaRPr sz="1100" u="none" cap="none" strike="noStrike">
                        <a:solidFill>
                          <a:schemeClr val="lt1"/>
                        </a:solidFill>
                        <a:latin typeface="Calibri"/>
                        <a:ea typeface="Calibri"/>
                        <a:cs typeface="Calibri"/>
                        <a:sym typeface="Calibri"/>
                      </a:endParaRPr>
                    </a:p>
                  </a:txBody>
                  <a:tcPr marT="0" marB="0" marR="68575" marL="68575" anchor="ctr">
                    <a:solidFill>
                      <a:srgbClr val="262626"/>
                    </a:solidFill>
                  </a:tcPr>
                </a:tc>
              </a:tr>
              <a:tr h="451175">
                <a:tc>
                  <a:txBody>
                    <a:bodyPr/>
                    <a:lstStyle/>
                    <a:p>
                      <a:pPr indent="0" lvl="0" marL="0" marR="0" rtl="0" algn="ctr">
                        <a:lnSpc>
                          <a:spcPct val="100000"/>
                        </a:lnSpc>
                        <a:spcBef>
                          <a:spcPts val="0"/>
                        </a:spcBef>
                        <a:spcAft>
                          <a:spcPts val="0"/>
                        </a:spcAft>
                        <a:buNone/>
                      </a:pPr>
                      <a:r>
                        <a:rPr lang="en-AU" sz="1100" u="none" cap="none" strike="noStrike"/>
                        <a:t>GLOBIOMASS</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SAR, lidar</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ALOS, ENVISAT, ICESat GLAS</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2010</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100-m</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Available now</a:t>
                      </a:r>
                      <a:endParaRPr sz="1100" u="none" cap="none" strike="noStrike">
                        <a:latin typeface="Calibri"/>
                        <a:ea typeface="Calibri"/>
                        <a:cs typeface="Calibri"/>
                        <a:sym typeface="Calibri"/>
                      </a:endParaRPr>
                    </a:p>
                  </a:txBody>
                  <a:tcPr marT="0" marB="0" marR="68575" marL="68575" anchor="ctr"/>
                </a:tc>
              </a:tr>
              <a:tr h="451175">
                <a:tc>
                  <a:txBody>
                    <a:bodyPr/>
                    <a:lstStyle/>
                    <a:p>
                      <a:pPr indent="0" lvl="0" marL="0" marR="0" rtl="0" algn="ctr">
                        <a:lnSpc>
                          <a:spcPct val="100000"/>
                        </a:lnSpc>
                        <a:spcBef>
                          <a:spcPts val="0"/>
                        </a:spcBef>
                        <a:spcAft>
                          <a:spcPts val="0"/>
                        </a:spcAft>
                        <a:buNone/>
                      </a:pPr>
                      <a:r>
                        <a:rPr lang="en-AU" sz="1100" u="none" cap="none" strike="noStrike"/>
                        <a:t>GEOCARBON</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Fusion of other products</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Inputs to other products (lidar, SAR, Optical)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~2010</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b="0" lang="en-AU" sz="1050" u="none" cap="none" strike="noStrike">
                          <a:solidFill>
                            <a:schemeClr val="dk1"/>
                          </a:solidFill>
                        </a:rPr>
                        <a:t>0.01°</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Available now</a:t>
                      </a:r>
                      <a:endParaRPr sz="1100" u="none" cap="none" strike="noStrike">
                        <a:latin typeface="Calibri"/>
                        <a:ea typeface="Calibri"/>
                        <a:cs typeface="Calibri"/>
                        <a:sym typeface="Calibri"/>
                      </a:endParaRPr>
                    </a:p>
                  </a:txBody>
                  <a:tcPr marT="0" marB="0" marR="68575" marL="68575" anchor="ctr"/>
                </a:tc>
              </a:tr>
              <a:tr h="601575">
                <a:tc>
                  <a:txBody>
                    <a:bodyPr/>
                    <a:lstStyle/>
                    <a:p>
                      <a:pPr indent="0" lvl="0" marL="0" marR="0" rtl="0" algn="ctr">
                        <a:lnSpc>
                          <a:spcPct val="100000"/>
                        </a:lnSpc>
                        <a:spcBef>
                          <a:spcPts val="0"/>
                        </a:spcBef>
                        <a:spcAft>
                          <a:spcPts val="0"/>
                        </a:spcAft>
                        <a:buNone/>
                      </a:pPr>
                      <a:r>
                        <a:rPr lang="en-AU" sz="1100" u="none" cap="none" strike="noStrike"/>
                        <a:t>NASA JPL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Lidar, SAR</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GLAS, ALOS</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2015</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10-km</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Available now</a:t>
                      </a:r>
                      <a:endParaRPr sz="1100" u="none" cap="none" strike="noStrike">
                        <a:latin typeface="Calibri"/>
                        <a:ea typeface="Calibri"/>
                        <a:cs typeface="Calibri"/>
                        <a:sym typeface="Calibri"/>
                      </a:endParaRPr>
                    </a:p>
                  </a:txBody>
                  <a:tcPr marT="0" marB="0" marR="68575" marL="68575" anchor="ctr"/>
                </a:tc>
              </a:tr>
              <a:tr h="601575">
                <a:tc>
                  <a:txBody>
                    <a:bodyPr/>
                    <a:lstStyle/>
                    <a:p>
                      <a:pPr indent="0" lvl="0" marL="0" marR="0" rtl="0" algn="ctr">
                        <a:lnSpc>
                          <a:spcPct val="100000"/>
                        </a:lnSpc>
                        <a:spcBef>
                          <a:spcPts val="0"/>
                        </a:spcBef>
                        <a:spcAft>
                          <a:spcPts val="0"/>
                        </a:spcAft>
                        <a:buNone/>
                      </a:pPr>
                      <a:r>
                        <a:rPr lang="en-AU" sz="1100" u="none" cap="none" strike="noStrike"/>
                        <a:t>CCI Biomass</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SAR and Optical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ALOS, Sentinel-1</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2017, 2018</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100-m</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tc>
                <a:tc>
                  <a:txBody>
                    <a:bodyPr/>
                    <a:lstStyle/>
                    <a:p>
                      <a:pPr indent="0" lvl="0" marL="0" marR="0" rtl="0" algn="ctr">
                        <a:lnSpc>
                          <a:spcPct val="100000"/>
                        </a:lnSpc>
                        <a:spcBef>
                          <a:spcPts val="0"/>
                        </a:spcBef>
                        <a:spcAft>
                          <a:spcPts val="0"/>
                        </a:spcAft>
                        <a:buNone/>
                      </a:pPr>
                      <a:r>
                        <a:rPr lang="en-AU" sz="1100" u="none" cap="none" strike="noStrike"/>
                        <a:t>Available now</a:t>
                      </a:r>
                      <a:endParaRPr sz="1100" u="none" cap="none" strike="noStrike">
                        <a:latin typeface="Calibri"/>
                        <a:ea typeface="Calibri"/>
                        <a:cs typeface="Calibri"/>
                        <a:sym typeface="Calibri"/>
                      </a:endParaRPr>
                    </a:p>
                  </a:txBody>
                  <a:tcPr marT="0" marB="0" marR="68575" marL="68575" anchor="ctr"/>
                </a:tc>
              </a:tr>
              <a:tr h="451175">
                <a:tc>
                  <a:txBody>
                    <a:bodyPr/>
                    <a:lstStyle/>
                    <a:p>
                      <a:pPr indent="0" lvl="0" marL="0" marR="0" rtl="0" algn="ctr">
                        <a:lnSpc>
                          <a:spcPct val="100000"/>
                        </a:lnSpc>
                        <a:spcBef>
                          <a:spcPts val="0"/>
                        </a:spcBef>
                        <a:spcAft>
                          <a:spcPts val="0"/>
                        </a:spcAft>
                        <a:buNone/>
                      </a:pPr>
                      <a:r>
                        <a:rPr lang="en-AU" sz="1100" u="none" cap="none" strike="noStrike"/>
                        <a:t>NASA JPL</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Lidar, SAR and optical</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GEDI, ALOS-2</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2020</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10-km</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Available Q4 2021</a:t>
                      </a:r>
                      <a:endParaRPr sz="1100" u="none" cap="none" strike="noStrike">
                        <a:latin typeface="Calibri"/>
                        <a:ea typeface="Calibri"/>
                        <a:cs typeface="Calibri"/>
                        <a:sym typeface="Calibri"/>
                      </a:endParaRPr>
                    </a:p>
                  </a:txBody>
                  <a:tcPr marT="0" marB="0" marR="68575" marL="68575" anchor="ctr">
                    <a:solidFill>
                      <a:srgbClr val="DAEEF3"/>
                    </a:solidFill>
                  </a:tcPr>
                </a:tc>
              </a:tr>
              <a:tr h="451175">
                <a:tc>
                  <a:txBody>
                    <a:bodyPr/>
                    <a:lstStyle/>
                    <a:p>
                      <a:pPr indent="0" lvl="0" marL="0" marR="0" rtl="0" algn="ctr">
                        <a:lnSpc>
                          <a:spcPct val="100000"/>
                        </a:lnSpc>
                        <a:spcBef>
                          <a:spcPts val="0"/>
                        </a:spcBef>
                        <a:spcAft>
                          <a:spcPts val="0"/>
                        </a:spcAft>
                        <a:buNone/>
                      </a:pPr>
                      <a:r>
                        <a:rPr lang="en-AU" sz="1100" u="none" cap="none" strike="noStrike">
                          <a:latin typeface="Arial"/>
                          <a:ea typeface="Arial"/>
                          <a:cs typeface="Arial"/>
                          <a:sym typeface="Arial"/>
                        </a:rPr>
                        <a:t>NCEO Africa</a:t>
                      </a:r>
                      <a:endParaRPr sz="1100" u="none" cap="none" strike="noStrike">
                        <a:latin typeface="Arial"/>
                        <a:ea typeface="Arial"/>
                        <a:cs typeface="Arial"/>
                        <a:sym typeface="Arial"/>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latin typeface="Arial"/>
                          <a:ea typeface="Arial"/>
                          <a:cs typeface="Arial"/>
                          <a:sym typeface="Arial"/>
                        </a:rPr>
                        <a:t>Lidar, SAR, Optical</a:t>
                      </a:r>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Clr>
                          <a:srgbClr val="000000"/>
                        </a:buClr>
                        <a:buSzPts val="1100"/>
                        <a:buFont typeface="Arial"/>
                        <a:buNone/>
                      </a:pPr>
                      <a:r>
                        <a:rPr lang="en-AU" sz="1100" u="none" cap="none" strike="noStrike"/>
                        <a:t>GEDI, ALOS-2, Landsat</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2007 - 2017</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100-m</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Africa</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Available now</a:t>
                      </a:r>
                      <a:endParaRPr sz="1100" u="none" cap="none" strike="noStrike">
                        <a:latin typeface="Calibri"/>
                        <a:ea typeface="Calibri"/>
                        <a:cs typeface="Calibri"/>
                        <a:sym typeface="Calibri"/>
                      </a:endParaRPr>
                    </a:p>
                  </a:txBody>
                  <a:tcPr marT="0" marB="0" marR="68575" marL="68575" anchor="ctr">
                    <a:solidFill>
                      <a:srgbClr val="DAEEF3"/>
                    </a:solidFill>
                  </a:tcPr>
                </a:tc>
              </a:tr>
              <a:tr h="451175">
                <a:tc>
                  <a:txBody>
                    <a:bodyPr/>
                    <a:lstStyle/>
                    <a:p>
                      <a:pPr indent="0" lvl="0" marL="0" marR="0" rtl="0" algn="ctr">
                        <a:lnSpc>
                          <a:spcPct val="100000"/>
                        </a:lnSpc>
                        <a:spcBef>
                          <a:spcPts val="0"/>
                        </a:spcBef>
                        <a:spcAft>
                          <a:spcPts val="0"/>
                        </a:spcAft>
                        <a:buNone/>
                      </a:pPr>
                      <a:r>
                        <a:rPr lang="en-AU" sz="1100" u="none" cap="none" strike="noStrike"/>
                        <a:t>CCI Biomass</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Lidar, SAR and Optical</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ALOS, Sentinel-1, GEDI, ICESat-2</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2020</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100-m</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Global</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Available Q4 2021</a:t>
                      </a:r>
                      <a:endParaRPr sz="1100" u="none" cap="none" strike="noStrike">
                        <a:latin typeface="Calibri"/>
                        <a:ea typeface="Calibri"/>
                        <a:cs typeface="Calibri"/>
                        <a:sym typeface="Calibri"/>
                      </a:endParaRPr>
                    </a:p>
                  </a:txBody>
                  <a:tcPr marT="0" marB="0" marR="68575" marL="68575" anchor="ctr">
                    <a:solidFill>
                      <a:srgbClr val="DAEEF3"/>
                    </a:solidFill>
                  </a:tcPr>
                </a:tc>
              </a:tr>
              <a:tr h="451175">
                <a:tc>
                  <a:txBody>
                    <a:bodyPr/>
                    <a:lstStyle/>
                    <a:p>
                      <a:pPr indent="0" lvl="0" marL="0" marR="0" rtl="0" algn="ctr">
                        <a:lnSpc>
                          <a:spcPct val="100000"/>
                        </a:lnSpc>
                        <a:spcBef>
                          <a:spcPts val="0"/>
                        </a:spcBef>
                        <a:spcAft>
                          <a:spcPts val="0"/>
                        </a:spcAft>
                        <a:buNone/>
                      </a:pPr>
                      <a:r>
                        <a:rPr lang="en-AU" sz="1100" u="none" cap="none" strike="noStrike"/>
                        <a:t>NASA GEDI mission Product</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Lidar</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GEDI</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2019-2021</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1-km</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 ~51.6° latitude</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Available Q4 2021</a:t>
                      </a:r>
                      <a:endParaRPr sz="1100" u="none" cap="none" strike="noStrike">
                        <a:latin typeface="Calibri"/>
                        <a:ea typeface="Calibri"/>
                        <a:cs typeface="Calibri"/>
                        <a:sym typeface="Calibri"/>
                      </a:endParaRPr>
                    </a:p>
                  </a:txBody>
                  <a:tcPr marT="0" marB="0" marR="68575" marL="68575" anchor="ctr">
                    <a:solidFill>
                      <a:srgbClr val="DAEEF3"/>
                    </a:solidFill>
                  </a:tcPr>
                </a:tc>
              </a:tr>
              <a:tr h="451175">
                <a:tc>
                  <a:txBody>
                    <a:bodyPr/>
                    <a:lstStyle/>
                    <a:p>
                      <a:pPr indent="0" lvl="0" marL="0" marR="0" rtl="0" algn="ctr">
                        <a:lnSpc>
                          <a:spcPct val="100000"/>
                        </a:lnSpc>
                        <a:spcBef>
                          <a:spcPts val="0"/>
                        </a:spcBef>
                        <a:spcAft>
                          <a:spcPts val="0"/>
                        </a:spcAft>
                        <a:buNone/>
                      </a:pPr>
                      <a:r>
                        <a:rPr lang="en-AU" sz="1100" u="none" cap="none" strike="noStrike"/>
                        <a:t>NASA ICESat-2 boreal product</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Lidar</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ICESat-2, Landsat</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2019-2021</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30-m</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Boreal (50-75° N)</a:t>
                      </a:r>
                      <a:endParaRPr sz="1100" u="none" cap="none" strike="noStrike">
                        <a:latin typeface="Calibri"/>
                        <a:ea typeface="Calibri"/>
                        <a:cs typeface="Calibri"/>
                        <a:sym typeface="Calibri"/>
                      </a:endParaRPr>
                    </a:p>
                  </a:txBody>
                  <a:tcPr marT="0" marB="0" marR="68575" marL="68575" anchor="ctr">
                    <a:solidFill>
                      <a:srgbClr val="DAEEF3"/>
                    </a:solidFill>
                  </a:tcPr>
                </a:tc>
                <a:tc>
                  <a:txBody>
                    <a:bodyPr/>
                    <a:lstStyle/>
                    <a:p>
                      <a:pPr indent="0" lvl="0" marL="0" marR="0" rtl="0" algn="ctr">
                        <a:lnSpc>
                          <a:spcPct val="100000"/>
                        </a:lnSpc>
                        <a:spcBef>
                          <a:spcPts val="0"/>
                        </a:spcBef>
                        <a:spcAft>
                          <a:spcPts val="0"/>
                        </a:spcAft>
                        <a:buNone/>
                      </a:pPr>
                      <a:r>
                        <a:rPr lang="en-AU" sz="1100" u="none" cap="none" strike="noStrike"/>
                        <a:t>Available Q4 2021</a:t>
                      </a:r>
                      <a:endParaRPr sz="1100" u="none" cap="none" strike="noStrike">
                        <a:latin typeface="Calibri"/>
                        <a:ea typeface="Calibri"/>
                        <a:cs typeface="Calibri"/>
                        <a:sym typeface="Calibri"/>
                      </a:endParaRPr>
                    </a:p>
                  </a:txBody>
                  <a:tcPr marT="0" marB="0" marR="68575" marL="68575" anchor="ctr">
                    <a:solidFill>
                      <a:srgbClr val="DAEEF3"/>
                    </a:solidFill>
                  </a:tcPr>
                </a:tc>
              </a:tr>
            </a:tbl>
          </a:graphicData>
        </a:graphic>
      </p:graphicFrame>
      <p:sp>
        <p:nvSpPr>
          <p:cNvPr id="2480" name="Google Shape;2480;gebf947c4af_6_17"/>
          <p:cNvSpPr/>
          <p:nvPr/>
        </p:nvSpPr>
        <p:spPr>
          <a:xfrm>
            <a:off x="1654218" y="6211784"/>
            <a:ext cx="1717200" cy="465900"/>
          </a:xfrm>
          <a:prstGeom prst="rect">
            <a:avLst/>
          </a:prstGeom>
          <a:solidFill>
            <a:schemeClr val="lt1"/>
          </a:solidFill>
          <a:ln cap="flat" cmpd="sng" w="25400">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AU" sz="1400" u="none" cap="none" strike="noStrike">
                <a:solidFill>
                  <a:schemeClr val="dk1"/>
                </a:solidFill>
                <a:latin typeface="Arial"/>
                <a:ea typeface="Arial"/>
                <a:cs typeface="Arial"/>
                <a:sym typeface="Arial"/>
              </a:rPr>
              <a:t>Past Products</a:t>
            </a:r>
            <a:endParaRPr/>
          </a:p>
        </p:txBody>
      </p:sp>
      <p:sp>
        <p:nvSpPr>
          <p:cNvPr id="2481" name="Google Shape;2481;gebf947c4af_6_17"/>
          <p:cNvSpPr/>
          <p:nvPr/>
        </p:nvSpPr>
        <p:spPr>
          <a:xfrm>
            <a:off x="4506306" y="6211784"/>
            <a:ext cx="3262800" cy="465900"/>
          </a:xfrm>
          <a:prstGeom prst="rect">
            <a:avLst/>
          </a:prstGeom>
          <a:solidFill>
            <a:srgbClr val="DCEFF4"/>
          </a:solidFill>
          <a:ln cap="flat" cmpd="sng" w="25400">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0" i="0" lang="en-AU" sz="1400" u="none" cap="none" strike="noStrike">
                <a:solidFill>
                  <a:schemeClr val="dk1"/>
                </a:solidFill>
                <a:latin typeface="Arial"/>
                <a:ea typeface="Arial"/>
                <a:cs typeface="Arial"/>
                <a:sym typeface="Arial"/>
              </a:rPr>
              <a:t>Inputs to Biomass Harmonization Activity</a:t>
            </a:r>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5" name="Shape 2485"/>
        <p:cNvGrpSpPr/>
        <p:nvPr/>
      </p:nvGrpSpPr>
      <p:grpSpPr>
        <a:xfrm>
          <a:off x="0" y="0"/>
          <a:ext cx="0" cy="0"/>
          <a:chOff x="0" y="0"/>
          <a:chExt cx="0" cy="0"/>
        </a:xfrm>
      </p:grpSpPr>
      <p:sp>
        <p:nvSpPr>
          <p:cNvPr id="2486" name="Google Shape;2486;gebdc30e2bc_10_1281"/>
          <p:cNvSpPr txBox="1"/>
          <p:nvPr>
            <p:ph type="title"/>
          </p:nvPr>
        </p:nvSpPr>
        <p:spPr>
          <a:xfrm>
            <a:off x="1789625" y="0"/>
            <a:ext cx="59493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None/>
            </a:pPr>
            <a:r>
              <a:rPr lang="en-AU" sz="2600">
                <a:solidFill>
                  <a:srgbClr val="FFFFFF"/>
                </a:solidFill>
              </a:rPr>
              <a:t>AFOLU Dataset updates - Land Cover</a:t>
            </a:r>
            <a:endParaRPr sz="2600">
              <a:solidFill>
                <a:srgbClr val="FFFFFF"/>
              </a:solidFill>
            </a:endParaRPr>
          </a:p>
        </p:txBody>
      </p:sp>
      <p:pic>
        <p:nvPicPr>
          <p:cNvPr id="2487" name="Google Shape;2487;gebdc30e2bc_10_1281"/>
          <p:cNvPicPr preferRelativeResize="0"/>
          <p:nvPr/>
        </p:nvPicPr>
        <p:blipFill>
          <a:blip r:embed="rId3">
            <a:alphaModFix/>
          </a:blip>
          <a:stretch>
            <a:fillRect/>
          </a:stretch>
        </p:blipFill>
        <p:spPr>
          <a:xfrm>
            <a:off x="366550" y="1678475"/>
            <a:ext cx="2352675" cy="2190750"/>
          </a:xfrm>
          <a:prstGeom prst="rect">
            <a:avLst/>
          </a:prstGeom>
          <a:noFill/>
          <a:ln>
            <a:noFill/>
          </a:ln>
        </p:spPr>
      </p:pic>
      <p:sp>
        <p:nvSpPr>
          <p:cNvPr id="2488" name="Google Shape;2488;gebdc30e2bc_10_1281"/>
          <p:cNvSpPr txBox="1"/>
          <p:nvPr/>
        </p:nvSpPr>
        <p:spPr>
          <a:xfrm>
            <a:off x="366550" y="1278275"/>
            <a:ext cx="2126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AU"/>
              <a:t>ESA WorldCover</a:t>
            </a:r>
            <a:endParaRPr/>
          </a:p>
        </p:txBody>
      </p:sp>
      <p:pic>
        <p:nvPicPr>
          <p:cNvPr id="2489" name="Google Shape;2489;gebdc30e2bc_10_1281"/>
          <p:cNvPicPr preferRelativeResize="0"/>
          <p:nvPr/>
        </p:nvPicPr>
        <p:blipFill>
          <a:blip r:embed="rId4">
            <a:alphaModFix/>
          </a:blip>
          <a:stretch>
            <a:fillRect/>
          </a:stretch>
        </p:blipFill>
        <p:spPr>
          <a:xfrm>
            <a:off x="2937525" y="1678475"/>
            <a:ext cx="4343236" cy="2190750"/>
          </a:xfrm>
          <a:prstGeom prst="rect">
            <a:avLst/>
          </a:prstGeom>
          <a:noFill/>
          <a:ln>
            <a:noFill/>
          </a:ln>
        </p:spPr>
      </p:pic>
      <p:pic>
        <p:nvPicPr>
          <p:cNvPr id="2490" name="Google Shape;2490;gebdc30e2bc_10_1281"/>
          <p:cNvPicPr preferRelativeResize="0"/>
          <p:nvPr/>
        </p:nvPicPr>
        <p:blipFill>
          <a:blip r:embed="rId5">
            <a:alphaModFix/>
          </a:blip>
          <a:stretch>
            <a:fillRect/>
          </a:stretch>
        </p:blipFill>
        <p:spPr>
          <a:xfrm>
            <a:off x="4892127" y="4514427"/>
            <a:ext cx="3747573" cy="1816524"/>
          </a:xfrm>
          <a:prstGeom prst="rect">
            <a:avLst/>
          </a:prstGeom>
          <a:noFill/>
          <a:ln>
            <a:noFill/>
          </a:ln>
        </p:spPr>
      </p:pic>
      <p:pic>
        <p:nvPicPr>
          <p:cNvPr id="2491" name="Google Shape;2491;gebdc30e2bc_10_1281"/>
          <p:cNvPicPr preferRelativeResize="0"/>
          <p:nvPr/>
        </p:nvPicPr>
        <p:blipFill>
          <a:blip r:embed="rId6">
            <a:alphaModFix/>
          </a:blip>
          <a:stretch>
            <a:fillRect/>
          </a:stretch>
        </p:blipFill>
        <p:spPr>
          <a:xfrm>
            <a:off x="88850" y="4553713"/>
            <a:ext cx="4483150" cy="1737950"/>
          </a:xfrm>
          <a:prstGeom prst="rect">
            <a:avLst/>
          </a:prstGeom>
          <a:noFill/>
          <a:ln>
            <a:noFill/>
          </a:ln>
        </p:spPr>
      </p:pic>
      <p:sp>
        <p:nvSpPr>
          <p:cNvPr id="2492" name="Google Shape;2492;gebdc30e2bc_10_1281"/>
          <p:cNvSpPr txBox="1"/>
          <p:nvPr/>
        </p:nvSpPr>
        <p:spPr>
          <a:xfrm>
            <a:off x="366550" y="4117425"/>
            <a:ext cx="2126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AU"/>
              <a:t>Copernicus</a:t>
            </a:r>
            <a:endParaRPr/>
          </a:p>
        </p:txBody>
      </p:sp>
      <p:sp>
        <p:nvSpPr>
          <p:cNvPr id="2493" name="Google Shape;2493;gebdc30e2bc_10_1281"/>
          <p:cNvSpPr txBox="1"/>
          <p:nvPr/>
        </p:nvSpPr>
        <p:spPr>
          <a:xfrm>
            <a:off x="2937525" y="1278275"/>
            <a:ext cx="2126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AU"/>
              <a:t>CCI</a:t>
            </a:r>
            <a:endParaRPr/>
          </a:p>
        </p:txBody>
      </p:sp>
      <p:sp>
        <p:nvSpPr>
          <p:cNvPr id="2494" name="Google Shape;2494;gebdc30e2bc_10_1281"/>
          <p:cNvSpPr txBox="1"/>
          <p:nvPr/>
        </p:nvSpPr>
        <p:spPr>
          <a:xfrm>
            <a:off x="4846150" y="4066475"/>
            <a:ext cx="2126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AU"/>
              <a:t>HILDA+</a:t>
            </a:r>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8" name="Shape 2498"/>
        <p:cNvGrpSpPr/>
        <p:nvPr/>
      </p:nvGrpSpPr>
      <p:grpSpPr>
        <a:xfrm>
          <a:off x="0" y="0"/>
          <a:ext cx="0" cy="0"/>
          <a:chOff x="0" y="0"/>
          <a:chExt cx="0" cy="0"/>
        </a:xfrm>
      </p:grpSpPr>
      <p:pic>
        <p:nvPicPr>
          <p:cNvPr id="2499" name="Google Shape;2499;gebdc30e2bc_10_1293"/>
          <p:cNvPicPr preferRelativeResize="0"/>
          <p:nvPr/>
        </p:nvPicPr>
        <p:blipFill>
          <a:blip r:embed="rId3">
            <a:alphaModFix/>
          </a:blip>
          <a:stretch>
            <a:fillRect/>
          </a:stretch>
        </p:blipFill>
        <p:spPr>
          <a:xfrm>
            <a:off x="4091000" y="1125875"/>
            <a:ext cx="4744075" cy="5732124"/>
          </a:xfrm>
          <a:prstGeom prst="rect">
            <a:avLst/>
          </a:prstGeom>
          <a:noFill/>
          <a:ln>
            <a:noFill/>
          </a:ln>
          <a:effectLst>
            <a:outerShdw blurRad="185738" rotWithShape="0" algn="bl" dir="3300000" dist="85725">
              <a:srgbClr val="000000">
                <a:alpha val="50000"/>
              </a:srgbClr>
            </a:outerShdw>
          </a:effectLst>
        </p:spPr>
      </p:pic>
      <p:sp>
        <p:nvSpPr>
          <p:cNvPr id="2500" name="Google Shape;2500;gebdc30e2bc_10_1293"/>
          <p:cNvSpPr/>
          <p:nvPr/>
        </p:nvSpPr>
        <p:spPr>
          <a:xfrm>
            <a:off x="73101" y="6307150"/>
            <a:ext cx="4017900" cy="3693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lang="en-AU" sz="1300">
                <a:solidFill>
                  <a:srgbClr val="0000FF"/>
                </a:solidFill>
              </a:rPr>
              <a:t>https://ceos.org/observations/gst/mangrove.html</a:t>
            </a:r>
            <a:endParaRPr b="0" i="0" sz="1300" u="none" cap="none" strike="noStrike">
              <a:solidFill>
                <a:srgbClr val="0000FF"/>
              </a:solidFill>
              <a:latin typeface="Calibri"/>
              <a:ea typeface="Calibri"/>
              <a:cs typeface="Calibri"/>
              <a:sym typeface="Calibri"/>
            </a:endParaRPr>
          </a:p>
        </p:txBody>
      </p:sp>
      <p:pic>
        <p:nvPicPr>
          <p:cNvPr id="2501" name="Google Shape;2501;gebdc30e2bc_10_1293"/>
          <p:cNvPicPr preferRelativeResize="0"/>
          <p:nvPr/>
        </p:nvPicPr>
        <p:blipFill>
          <a:blip r:embed="rId4">
            <a:alphaModFix/>
          </a:blip>
          <a:stretch>
            <a:fillRect/>
          </a:stretch>
        </p:blipFill>
        <p:spPr>
          <a:xfrm>
            <a:off x="441400" y="1320500"/>
            <a:ext cx="3281309" cy="5223601"/>
          </a:xfrm>
          <a:prstGeom prst="rect">
            <a:avLst/>
          </a:prstGeom>
          <a:noFill/>
          <a:ln>
            <a:noFill/>
          </a:ln>
        </p:spPr>
      </p:pic>
      <p:sp>
        <p:nvSpPr>
          <p:cNvPr id="2502" name="Google Shape;2502;gebdc30e2bc_10_1293"/>
          <p:cNvSpPr txBox="1"/>
          <p:nvPr/>
        </p:nvSpPr>
        <p:spPr>
          <a:xfrm>
            <a:off x="1793900" y="802275"/>
            <a:ext cx="2297100" cy="369300"/>
          </a:xfrm>
          <a:prstGeom prst="rect">
            <a:avLst/>
          </a:prstGeom>
          <a:noFill/>
          <a:ln>
            <a:noFill/>
          </a:ln>
        </p:spPr>
        <p:txBody>
          <a:bodyPr anchorCtr="0" anchor="t" bIns="91425" lIns="91425" spcFirstLastPara="1" rIns="91425" wrap="square" tIns="91425">
            <a:spAutoFit/>
          </a:bodyPr>
          <a:lstStyle/>
          <a:p>
            <a:pPr indent="0" lvl="0" marL="0" rtl="0" algn="l">
              <a:spcBef>
                <a:spcPts val="1200"/>
              </a:spcBef>
              <a:spcAft>
                <a:spcPts val="0"/>
              </a:spcAft>
              <a:buNone/>
            </a:pPr>
            <a:r>
              <a:rPr b="1" lang="en-AU" sz="1200">
                <a:solidFill>
                  <a:schemeClr val="lt1"/>
                </a:solidFill>
                <a:latin typeface="Calibri"/>
                <a:ea typeface="Calibri"/>
                <a:cs typeface="Calibri"/>
                <a:sym typeface="Calibri"/>
              </a:rPr>
              <a:t>globalmangrovewatch.org</a:t>
            </a:r>
            <a:endParaRPr sz="1000">
              <a:solidFill>
                <a:schemeClr val="lt1"/>
              </a:solidFill>
            </a:endParaRPr>
          </a:p>
        </p:txBody>
      </p:sp>
      <p:sp>
        <p:nvSpPr>
          <p:cNvPr id="2503" name="Google Shape;2503;gebdc30e2bc_10_1293"/>
          <p:cNvSpPr txBox="1"/>
          <p:nvPr>
            <p:ph type="title"/>
          </p:nvPr>
        </p:nvSpPr>
        <p:spPr>
          <a:xfrm>
            <a:off x="1905300" y="0"/>
            <a:ext cx="59493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None/>
            </a:pPr>
            <a:r>
              <a:rPr lang="en-AU" sz="2600">
                <a:solidFill>
                  <a:srgbClr val="FFFFFF"/>
                </a:solidFill>
              </a:rPr>
              <a:t>AFOLU Dataset updates - Mangroves</a:t>
            </a:r>
            <a:endParaRPr sz="2600">
              <a:solidFill>
                <a:srgbClr val="FFFFFF"/>
              </a:solidFill>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7" name="Shape 2507"/>
        <p:cNvGrpSpPr/>
        <p:nvPr/>
      </p:nvGrpSpPr>
      <p:grpSpPr>
        <a:xfrm>
          <a:off x="0" y="0"/>
          <a:ext cx="0" cy="0"/>
          <a:chOff x="0" y="0"/>
          <a:chExt cx="0" cy="0"/>
        </a:xfrm>
      </p:grpSpPr>
      <p:sp>
        <p:nvSpPr>
          <p:cNvPr id="2508" name="Google Shape;2508;gebdc30e2bc_10_1300"/>
          <p:cNvSpPr txBox="1"/>
          <p:nvPr>
            <p:ph type="title"/>
          </p:nvPr>
        </p:nvSpPr>
        <p:spPr>
          <a:xfrm>
            <a:off x="163696" y="172713"/>
            <a:ext cx="7584900" cy="492600"/>
          </a:xfrm>
          <a:prstGeom prst="rect">
            <a:avLst/>
          </a:prstGeom>
          <a:noFill/>
          <a:ln>
            <a:noFill/>
          </a:ln>
        </p:spPr>
        <p:txBody>
          <a:bodyPr anchorCtr="0" anchor="ctr" bIns="45700" lIns="0" spcFirstLastPara="1" rIns="0" wrap="square" tIns="45700">
            <a:spAutoFit/>
          </a:bodyPr>
          <a:lstStyle/>
          <a:p>
            <a:pPr indent="0" lvl="0" marL="0" rtl="0" algn="l">
              <a:lnSpc>
                <a:spcPct val="110000"/>
              </a:lnSpc>
              <a:spcBef>
                <a:spcPts val="1200"/>
              </a:spcBef>
              <a:spcAft>
                <a:spcPts val="0"/>
              </a:spcAft>
              <a:buClr>
                <a:srgbClr val="000000"/>
              </a:buClr>
              <a:buSzPts val="2600"/>
              <a:buFont typeface="Arial"/>
              <a:buNone/>
            </a:pPr>
            <a:r>
              <a:rPr b="0" lang="en-AU" sz="2600"/>
              <a:t>AFOLU Dataset updates – Agriculture</a:t>
            </a:r>
            <a:endParaRPr/>
          </a:p>
        </p:txBody>
      </p:sp>
      <p:sp>
        <p:nvSpPr>
          <p:cNvPr id="2509" name="Google Shape;2509;gebdc30e2bc_10_1300"/>
          <p:cNvSpPr txBox="1"/>
          <p:nvPr>
            <p:ph idx="1" type="body"/>
          </p:nvPr>
        </p:nvSpPr>
        <p:spPr>
          <a:xfrm>
            <a:off x="144889" y="1095950"/>
            <a:ext cx="8822700" cy="5281500"/>
          </a:xfrm>
          <a:prstGeom prst="rect">
            <a:avLst/>
          </a:prstGeom>
          <a:noFill/>
          <a:ln>
            <a:noFill/>
          </a:ln>
        </p:spPr>
        <p:txBody>
          <a:bodyPr anchorCtr="0" anchor="t" bIns="45700" lIns="91425" spcFirstLastPara="1" rIns="91425" wrap="square" tIns="45700">
            <a:noAutofit/>
          </a:bodyPr>
          <a:lstStyle/>
          <a:p>
            <a:pPr indent="0" lvl="0" marL="0" rtl="0" algn="l">
              <a:lnSpc>
                <a:spcPct val="110000"/>
              </a:lnSpc>
              <a:spcBef>
                <a:spcPts val="1200"/>
              </a:spcBef>
              <a:spcAft>
                <a:spcPts val="0"/>
              </a:spcAft>
              <a:buClr>
                <a:srgbClr val="000000"/>
              </a:buClr>
              <a:buSzPts val="1800"/>
              <a:buFont typeface="Arial"/>
              <a:buNone/>
            </a:pPr>
            <a:r>
              <a:rPr b="1" lang="en-AU">
                <a:solidFill>
                  <a:srgbClr val="8197A6"/>
                </a:solidFill>
                <a:latin typeface="Calibri"/>
                <a:ea typeface="Calibri"/>
                <a:cs typeface="Calibri"/>
                <a:sym typeface="Calibri"/>
              </a:rPr>
              <a:t>Available for COP26</a:t>
            </a:r>
            <a:r>
              <a:rPr lang="en-AU">
                <a:solidFill>
                  <a:srgbClr val="8197A6"/>
                </a:solidFill>
                <a:latin typeface="Calibri"/>
                <a:ea typeface="Calibri"/>
                <a:cs typeface="Calibri"/>
                <a:sym typeface="Calibri"/>
              </a:rPr>
              <a:t>:</a:t>
            </a:r>
            <a:endParaRPr>
              <a:solidFill>
                <a:srgbClr val="8197A6"/>
              </a:solidFill>
            </a:endParaRPr>
          </a:p>
          <a:p>
            <a:pPr indent="-342900" lvl="0" marL="457200" rtl="0" algn="l">
              <a:lnSpc>
                <a:spcPct val="100000"/>
              </a:lnSpc>
              <a:spcBef>
                <a:spcPts val="1200"/>
              </a:spcBef>
              <a:spcAft>
                <a:spcPts val="0"/>
              </a:spcAft>
              <a:buClr>
                <a:srgbClr val="8197A6"/>
              </a:buClr>
              <a:buSzPts val="1800"/>
              <a:buChar char="•"/>
            </a:pPr>
            <a:r>
              <a:rPr lang="en-AU">
                <a:solidFill>
                  <a:srgbClr val="8197A6"/>
                </a:solidFill>
                <a:latin typeface="Calibri"/>
                <a:ea typeface="Calibri"/>
                <a:cs typeface="Calibri"/>
                <a:sym typeface="Calibri"/>
              </a:rPr>
              <a:t>All maps for 1 year for 5 countries</a:t>
            </a:r>
            <a:endParaRPr>
              <a:solidFill>
                <a:srgbClr val="8197A6"/>
              </a:solidFill>
              <a:latin typeface="Calibri"/>
              <a:ea typeface="Calibri"/>
              <a:cs typeface="Calibri"/>
              <a:sym typeface="Calibri"/>
            </a:endParaRPr>
          </a:p>
          <a:p>
            <a:pPr indent="-330200" lvl="1" marL="914400" rtl="0" algn="l">
              <a:lnSpc>
                <a:spcPct val="100000"/>
              </a:lnSpc>
              <a:spcBef>
                <a:spcPts val="1200"/>
              </a:spcBef>
              <a:spcAft>
                <a:spcPts val="0"/>
              </a:spcAft>
              <a:buClr>
                <a:srgbClr val="8197A6"/>
              </a:buClr>
              <a:buSzPts val="1600"/>
              <a:buFont typeface="Calibri"/>
              <a:buChar char="○"/>
            </a:pPr>
            <a:r>
              <a:rPr lang="en-AU" sz="1600">
                <a:solidFill>
                  <a:srgbClr val="8197A6"/>
                </a:solidFill>
                <a:latin typeface="Calibri"/>
                <a:ea typeface="Calibri"/>
                <a:cs typeface="Calibri"/>
                <a:sym typeface="Calibri"/>
              </a:rPr>
              <a:t>Argentina, Spain, France, Ukraine and Tanzania</a:t>
            </a:r>
            <a:endParaRPr sz="1600">
              <a:solidFill>
                <a:srgbClr val="8197A6"/>
              </a:solidFill>
              <a:latin typeface="Calibri"/>
              <a:ea typeface="Calibri"/>
              <a:cs typeface="Calibri"/>
              <a:sym typeface="Calibri"/>
            </a:endParaRPr>
          </a:p>
          <a:p>
            <a:pPr indent="-330200" lvl="1" marL="914400" rtl="0" algn="l">
              <a:lnSpc>
                <a:spcPct val="100000"/>
              </a:lnSpc>
              <a:spcBef>
                <a:spcPts val="1200"/>
              </a:spcBef>
              <a:spcAft>
                <a:spcPts val="0"/>
              </a:spcAft>
              <a:buClr>
                <a:srgbClr val="8197A6"/>
              </a:buClr>
              <a:buSzPts val="1600"/>
              <a:buChar char="○"/>
            </a:pPr>
            <a:r>
              <a:rPr lang="en-AU" sz="1600">
                <a:solidFill>
                  <a:srgbClr val="8197A6"/>
                </a:solidFill>
                <a:latin typeface="Calibri"/>
                <a:ea typeface="Calibri"/>
                <a:cs typeface="Calibri"/>
                <a:sym typeface="Calibri"/>
              </a:rPr>
              <a:t>Spatial resolution: 10 m </a:t>
            </a:r>
            <a:endParaRPr sz="1600">
              <a:solidFill>
                <a:srgbClr val="8197A6"/>
              </a:solidFill>
              <a:latin typeface="Calibri"/>
              <a:ea typeface="Calibri"/>
              <a:cs typeface="Calibri"/>
              <a:sym typeface="Calibri"/>
            </a:endParaRPr>
          </a:p>
          <a:p>
            <a:pPr indent="0" lvl="0" marL="0" rtl="0" algn="l">
              <a:lnSpc>
                <a:spcPct val="110000"/>
              </a:lnSpc>
              <a:spcBef>
                <a:spcPts val="1200"/>
              </a:spcBef>
              <a:spcAft>
                <a:spcPts val="0"/>
              </a:spcAft>
              <a:buNone/>
            </a:pPr>
            <a:r>
              <a:rPr b="1" lang="en-AU">
                <a:solidFill>
                  <a:srgbClr val="8197A6"/>
                </a:solidFill>
                <a:latin typeface="Calibri"/>
                <a:ea typeface="Calibri"/>
                <a:cs typeface="Calibri"/>
                <a:sym typeface="Calibri"/>
              </a:rPr>
              <a:t>Available for Q3 2022:</a:t>
            </a:r>
            <a:endParaRPr b="1">
              <a:solidFill>
                <a:srgbClr val="8197A6"/>
              </a:solidFill>
              <a:latin typeface="Calibri"/>
              <a:ea typeface="Calibri"/>
              <a:cs typeface="Calibri"/>
              <a:sym typeface="Calibri"/>
            </a:endParaRPr>
          </a:p>
          <a:p>
            <a:pPr indent="-311150" lvl="0" marL="457200" rtl="0" algn="l">
              <a:lnSpc>
                <a:spcPct val="110000"/>
              </a:lnSpc>
              <a:spcBef>
                <a:spcPts val="1200"/>
              </a:spcBef>
              <a:spcAft>
                <a:spcPts val="0"/>
              </a:spcAft>
              <a:buClr>
                <a:srgbClr val="8197A6"/>
              </a:buClr>
              <a:buSzPts val="1300"/>
              <a:buFont typeface="Calibri"/>
              <a:buChar char="●"/>
            </a:pPr>
            <a:r>
              <a:rPr lang="en-AU" sz="1700">
                <a:solidFill>
                  <a:srgbClr val="8197A6"/>
                </a:solidFill>
                <a:latin typeface="Calibri"/>
                <a:ea typeface="Calibri"/>
                <a:cs typeface="Calibri"/>
                <a:sym typeface="Calibri"/>
              </a:rPr>
              <a:t>Global products</a:t>
            </a:r>
            <a:endParaRPr sz="1700">
              <a:solidFill>
                <a:srgbClr val="8197A6"/>
              </a:solidFill>
              <a:latin typeface="Calibri"/>
              <a:ea typeface="Calibri"/>
              <a:cs typeface="Calibri"/>
              <a:sym typeface="Calibri"/>
            </a:endParaRPr>
          </a:p>
          <a:p>
            <a:pPr indent="-311150" lvl="0" marL="457200" rtl="0" algn="l">
              <a:lnSpc>
                <a:spcPct val="110000"/>
              </a:lnSpc>
              <a:spcBef>
                <a:spcPts val="0"/>
              </a:spcBef>
              <a:spcAft>
                <a:spcPts val="0"/>
              </a:spcAft>
              <a:buClr>
                <a:srgbClr val="8197A6"/>
              </a:buClr>
              <a:buSzPts val="1300"/>
              <a:buFont typeface="Calibri"/>
              <a:buChar char="●"/>
            </a:pPr>
            <a:r>
              <a:rPr lang="en-AU" sz="1700">
                <a:solidFill>
                  <a:srgbClr val="8197A6"/>
                </a:solidFill>
                <a:latin typeface="Calibri"/>
                <a:ea typeface="Calibri"/>
                <a:cs typeface="Calibri"/>
                <a:sym typeface="Calibri"/>
              </a:rPr>
              <a:t>Global system to produce the maps</a:t>
            </a:r>
            <a:endParaRPr sz="1700">
              <a:solidFill>
                <a:srgbClr val="8197A6"/>
              </a:solidFill>
              <a:latin typeface="Calibri"/>
              <a:ea typeface="Calibri"/>
              <a:cs typeface="Calibri"/>
              <a:sym typeface="Calibri"/>
            </a:endParaRPr>
          </a:p>
          <a:p>
            <a:pPr indent="0" lvl="0" marL="0" rtl="0" algn="l">
              <a:lnSpc>
                <a:spcPct val="100000"/>
              </a:lnSpc>
              <a:spcBef>
                <a:spcPts val="1200"/>
              </a:spcBef>
              <a:spcAft>
                <a:spcPts val="0"/>
              </a:spcAft>
              <a:buNone/>
            </a:pPr>
            <a:r>
              <a:t/>
            </a:r>
            <a:endParaRPr>
              <a:solidFill>
                <a:srgbClr val="20A7BC"/>
              </a:solidFill>
              <a:latin typeface="Calibri"/>
              <a:ea typeface="Calibri"/>
              <a:cs typeface="Calibri"/>
              <a:sym typeface="Calibri"/>
            </a:endParaRPr>
          </a:p>
          <a:p>
            <a:pPr indent="-342900" lvl="0" marL="342900" rtl="0" algn="l">
              <a:lnSpc>
                <a:spcPct val="119000"/>
              </a:lnSpc>
              <a:spcBef>
                <a:spcPts val="0"/>
              </a:spcBef>
              <a:spcAft>
                <a:spcPts val="0"/>
              </a:spcAft>
              <a:buSzPts val="1400"/>
              <a:buNone/>
            </a:pPr>
            <a:r>
              <a:t/>
            </a:r>
            <a:endParaRPr/>
          </a:p>
        </p:txBody>
      </p:sp>
      <p:pic>
        <p:nvPicPr>
          <p:cNvPr id="2510" name="Google Shape;2510;gebdc30e2bc_10_1300"/>
          <p:cNvPicPr preferRelativeResize="0"/>
          <p:nvPr/>
        </p:nvPicPr>
        <p:blipFill>
          <a:blip r:embed="rId3">
            <a:alphaModFix/>
          </a:blip>
          <a:stretch>
            <a:fillRect/>
          </a:stretch>
        </p:blipFill>
        <p:spPr>
          <a:xfrm>
            <a:off x="5083725" y="847450"/>
            <a:ext cx="2908000" cy="1944725"/>
          </a:xfrm>
          <a:prstGeom prst="rect">
            <a:avLst/>
          </a:prstGeom>
          <a:noFill/>
          <a:ln>
            <a:noFill/>
          </a:ln>
        </p:spPr>
      </p:pic>
      <p:pic>
        <p:nvPicPr>
          <p:cNvPr id="2511" name="Google Shape;2511;gebdc30e2bc_10_1300"/>
          <p:cNvPicPr preferRelativeResize="0"/>
          <p:nvPr/>
        </p:nvPicPr>
        <p:blipFill>
          <a:blip r:embed="rId4">
            <a:alphaModFix/>
          </a:blip>
          <a:stretch>
            <a:fillRect/>
          </a:stretch>
        </p:blipFill>
        <p:spPr>
          <a:xfrm>
            <a:off x="4286275" y="3449125"/>
            <a:ext cx="2908000" cy="1962900"/>
          </a:xfrm>
          <a:prstGeom prst="rect">
            <a:avLst/>
          </a:prstGeom>
          <a:noFill/>
          <a:ln>
            <a:noFill/>
          </a:ln>
        </p:spPr>
      </p:pic>
      <p:pic>
        <p:nvPicPr>
          <p:cNvPr id="2512" name="Google Shape;2512;gebdc30e2bc_10_1300"/>
          <p:cNvPicPr preferRelativeResize="0"/>
          <p:nvPr/>
        </p:nvPicPr>
        <p:blipFill>
          <a:blip r:embed="rId5">
            <a:alphaModFix/>
          </a:blip>
          <a:stretch>
            <a:fillRect/>
          </a:stretch>
        </p:blipFill>
        <p:spPr>
          <a:xfrm>
            <a:off x="6059625" y="2327725"/>
            <a:ext cx="2908000" cy="1977439"/>
          </a:xfrm>
          <a:prstGeom prst="rect">
            <a:avLst/>
          </a:prstGeom>
          <a:noFill/>
          <a:ln>
            <a:noFill/>
          </a:ln>
        </p:spPr>
      </p:pic>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516" name="Shape 2516"/>
        <p:cNvGrpSpPr/>
        <p:nvPr/>
      </p:nvGrpSpPr>
      <p:grpSpPr>
        <a:xfrm>
          <a:off x="0" y="0"/>
          <a:ext cx="0" cy="0"/>
          <a:chOff x="0" y="0"/>
          <a:chExt cx="0" cy="0"/>
        </a:xfrm>
      </p:grpSpPr>
      <p:sp>
        <p:nvSpPr>
          <p:cNvPr id="2517" name="Google Shape;2517;gebdc30e2bc_10_1308"/>
          <p:cNvSpPr/>
          <p:nvPr/>
        </p:nvSpPr>
        <p:spPr>
          <a:xfrm>
            <a:off x="0" y="0"/>
            <a:ext cx="9141600"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pic>
        <p:nvPicPr>
          <p:cNvPr descr="Blue Background Logo" id="2518" name="Google Shape;2518;gebdc30e2bc_10_1308"/>
          <p:cNvPicPr preferRelativeResize="0"/>
          <p:nvPr/>
        </p:nvPicPr>
        <p:blipFill rotWithShape="1">
          <a:blip r:embed="rId3">
            <a:alphaModFix/>
          </a:blip>
          <a:srcRect b="0" l="0" r="0" t="0"/>
          <a:stretch/>
        </p:blipFill>
        <p:spPr>
          <a:xfrm>
            <a:off x="422825" y="1317949"/>
            <a:ext cx="3416775" cy="1373480"/>
          </a:xfrm>
          <a:custGeom>
            <a:rect b="b" l="l" r="r" t="t"/>
            <a:pathLst>
              <a:path extrusionOk="0" h="2733294" w="4555700">
                <a:moveTo>
                  <a:pt x="82217" y="0"/>
                </a:moveTo>
                <a:lnTo>
                  <a:pt x="4473483" y="0"/>
                </a:lnTo>
                <a:cubicBezTo>
                  <a:pt x="4518890" y="0"/>
                  <a:pt x="4555700" y="36810"/>
                  <a:pt x="4555700" y="82217"/>
                </a:cubicBezTo>
                <a:lnTo>
                  <a:pt x="4555700" y="2651077"/>
                </a:lnTo>
                <a:cubicBezTo>
                  <a:pt x="4555700" y="2696484"/>
                  <a:pt x="4518890" y="2733294"/>
                  <a:pt x="4473483" y="2733294"/>
                </a:cubicBezTo>
                <a:lnTo>
                  <a:pt x="82217" y="2733294"/>
                </a:lnTo>
                <a:cubicBezTo>
                  <a:pt x="36810" y="2733294"/>
                  <a:pt x="0" y="2696484"/>
                  <a:pt x="0" y="2651077"/>
                </a:cubicBezTo>
                <a:lnTo>
                  <a:pt x="0" y="82217"/>
                </a:lnTo>
                <a:cubicBezTo>
                  <a:pt x="0" y="36810"/>
                  <a:pt x="36810" y="0"/>
                  <a:pt x="82217" y="0"/>
                </a:cubicBezTo>
                <a:close/>
              </a:path>
            </a:pathLst>
          </a:custGeom>
          <a:noFill/>
          <a:ln>
            <a:noFill/>
          </a:ln>
        </p:spPr>
      </p:pic>
      <p:sp>
        <p:nvSpPr>
          <p:cNvPr id="2519" name="Google Shape;2519;gebdc30e2bc_10_1308"/>
          <p:cNvSpPr/>
          <p:nvPr/>
        </p:nvSpPr>
        <p:spPr>
          <a:xfrm flipH="1">
            <a:off x="0" y="5486400"/>
            <a:ext cx="2004647" cy="1371600"/>
          </a:xfrm>
          <a:custGeom>
            <a:rect b="b" l="l" r="r" t="t"/>
            <a:pathLst>
              <a:path extrusionOk="0" h="1371600" w="2672863">
                <a:moveTo>
                  <a:pt x="1721734" y="0"/>
                </a:moveTo>
                <a:cubicBezTo>
                  <a:pt x="2026863" y="0"/>
                  <a:pt x="2313937" y="77299"/>
                  <a:pt x="2564444" y="213382"/>
                </a:cubicBezTo>
                <a:lnTo>
                  <a:pt x="2672863" y="279248"/>
                </a:lnTo>
                <a:lnTo>
                  <a:pt x="2672863" y="1371600"/>
                </a:lnTo>
                <a:lnTo>
                  <a:pt x="0" y="1371600"/>
                </a:lnTo>
                <a:lnTo>
                  <a:pt x="33268" y="1242216"/>
                </a:lnTo>
                <a:cubicBezTo>
                  <a:pt x="257110" y="522539"/>
                  <a:pt x="928399" y="0"/>
                  <a:pt x="1721734" y="0"/>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pic>
        <p:nvPicPr>
          <p:cNvPr id="2520" name="Google Shape;2520;gebdc30e2bc_10_1308"/>
          <p:cNvPicPr preferRelativeResize="0"/>
          <p:nvPr/>
        </p:nvPicPr>
        <p:blipFill rotWithShape="1">
          <a:blip r:embed="rId4">
            <a:alphaModFix/>
          </a:blip>
          <a:srcRect b="0" l="0" r="0" t="0"/>
          <a:stretch/>
        </p:blipFill>
        <p:spPr>
          <a:xfrm>
            <a:off x="509300" y="3848575"/>
            <a:ext cx="3417520" cy="1638400"/>
          </a:xfrm>
          <a:custGeom>
            <a:rect b="b" l="l" r="r" t="t"/>
            <a:pathLst>
              <a:path extrusionOk="0" h="2323972" w="4438338">
                <a:moveTo>
                  <a:pt x="69905" y="0"/>
                </a:moveTo>
                <a:lnTo>
                  <a:pt x="4368433" y="0"/>
                </a:lnTo>
                <a:cubicBezTo>
                  <a:pt x="4407040" y="0"/>
                  <a:pt x="4438338" y="31298"/>
                  <a:pt x="4438338" y="69905"/>
                </a:cubicBezTo>
                <a:lnTo>
                  <a:pt x="4438338" y="2254067"/>
                </a:lnTo>
                <a:cubicBezTo>
                  <a:pt x="4438338" y="2292674"/>
                  <a:pt x="4407040" y="2323972"/>
                  <a:pt x="4368433" y="2323972"/>
                </a:cubicBezTo>
                <a:lnTo>
                  <a:pt x="69905" y="2323972"/>
                </a:lnTo>
                <a:cubicBezTo>
                  <a:pt x="31298" y="2323972"/>
                  <a:pt x="0" y="2292674"/>
                  <a:pt x="0" y="2254067"/>
                </a:cubicBezTo>
                <a:lnTo>
                  <a:pt x="0" y="69905"/>
                </a:lnTo>
                <a:cubicBezTo>
                  <a:pt x="0" y="31298"/>
                  <a:pt x="31298" y="0"/>
                  <a:pt x="69905" y="0"/>
                </a:cubicBezTo>
                <a:close/>
              </a:path>
            </a:pathLst>
          </a:custGeom>
          <a:noFill/>
          <a:ln>
            <a:noFill/>
          </a:ln>
        </p:spPr>
      </p:pic>
      <p:sp>
        <p:nvSpPr>
          <p:cNvPr id="2521" name="Google Shape;2521;gebdc30e2bc_10_1308"/>
          <p:cNvSpPr txBox="1"/>
          <p:nvPr/>
        </p:nvSpPr>
        <p:spPr>
          <a:xfrm>
            <a:off x="4464300" y="1166775"/>
            <a:ext cx="4426200" cy="5691300"/>
          </a:xfrm>
          <a:prstGeom prst="rect">
            <a:avLst/>
          </a:prstGeom>
          <a:noFill/>
          <a:ln>
            <a:noFill/>
          </a:ln>
        </p:spPr>
        <p:txBody>
          <a:bodyPr anchorCtr="0" anchor="t" bIns="45700" lIns="91425" spcFirstLastPara="1" rIns="91425" wrap="square" tIns="45700">
            <a:noAutofit/>
          </a:bodyPr>
          <a:lstStyle/>
          <a:p>
            <a:pPr indent="0" lvl="0" marL="0" marR="0" rtl="0" algn="l">
              <a:lnSpc>
                <a:spcPct val="70000"/>
              </a:lnSpc>
              <a:spcBef>
                <a:spcPts val="0"/>
              </a:spcBef>
              <a:spcAft>
                <a:spcPts val="0"/>
              </a:spcAft>
              <a:buNone/>
            </a:pPr>
            <a:r>
              <a:rPr b="1" i="1" lang="en-AU" sz="2500" u="none" cap="none" strike="noStrike">
                <a:solidFill>
                  <a:schemeClr val="dk1"/>
                </a:solidFill>
                <a:latin typeface="Calibri"/>
                <a:ea typeface="Calibri"/>
                <a:cs typeface="Calibri"/>
                <a:sym typeface="Calibri"/>
              </a:rPr>
              <a:t>Country engagement: Improve understanding and uptake of EO data:  AFOLU and Biomass</a:t>
            </a:r>
            <a:endParaRPr sz="1900"/>
          </a:p>
          <a:p>
            <a:pPr indent="127000" lvl="0" marL="0" marR="0" rtl="0" algn="l">
              <a:lnSpc>
                <a:spcPct val="70000"/>
              </a:lnSpc>
              <a:spcBef>
                <a:spcPts val="0"/>
              </a:spcBef>
              <a:spcAft>
                <a:spcPts val="0"/>
              </a:spcAft>
              <a:buClr>
                <a:schemeClr val="dk1"/>
              </a:buClr>
              <a:buSzPts val="2000"/>
              <a:buFont typeface="Arial"/>
              <a:buNone/>
            </a:pPr>
            <a:r>
              <a:t/>
            </a:r>
            <a:endParaRPr b="0" i="1" sz="2500" u="none" cap="none" strike="noStrike">
              <a:solidFill>
                <a:schemeClr val="dk1"/>
              </a:solidFill>
              <a:latin typeface="Calibri"/>
              <a:ea typeface="Calibri"/>
              <a:cs typeface="Calibri"/>
              <a:sym typeface="Calibri"/>
            </a:endParaRPr>
          </a:p>
          <a:p>
            <a:pPr indent="-260350" lvl="0" marL="571500" marR="0" rtl="0" algn="l">
              <a:lnSpc>
                <a:spcPct val="70000"/>
              </a:lnSpc>
              <a:spcBef>
                <a:spcPts val="600"/>
              </a:spcBef>
              <a:spcAft>
                <a:spcPts val="0"/>
              </a:spcAft>
              <a:buClr>
                <a:schemeClr val="dk1"/>
              </a:buClr>
              <a:buSzPts val="2500"/>
              <a:buFont typeface="Arial"/>
              <a:buChar char="•"/>
            </a:pPr>
            <a:r>
              <a:rPr b="0" i="0" lang="en-AU" sz="2500" u="none" cap="none" strike="noStrike">
                <a:solidFill>
                  <a:schemeClr val="dk1"/>
                </a:solidFill>
                <a:latin typeface="Calibri"/>
                <a:ea typeface="Calibri"/>
                <a:cs typeface="Calibri"/>
                <a:sym typeface="Calibri"/>
              </a:rPr>
              <a:t>Two objectives:</a:t>
            </a:r>
            <a:endParaRPr sz="1900"/>
          </a:p>
          <a:p>
            <a:pPr indent="0" lvl="0" marL="457200" marR="0" rtl="0" algn="l">
              <a:lnSpc>
                <a:spcPct val="70000"/>
              </a:lnSpc>
              <a:spcBef>
                <a:spcPts val="1200"/>
              </a:spcBef>
              <a:spcAft>
                <a:spcPts val="0"/>
              </a:spcAft>
              <a:buNone/>
            </a:pPr>
            <a:r>
              <a:rPr b="0" i="0" lang="en-AU" sz="2500" u="none" cap="none" strike="noStrike">
                <a:solidFill>
                  <a:schemeClr val="dk1"/>
                </a:solidFill>
                <a:latin typeface="Calibri"/>
                <a:ea typeface="Calibri"/>
                <a:cs typeface="Calibri"/>
                <a:sym typeface="Calibri"/>
              </a:rPr>
              <a:t> i) demonstrations of earth observations</a:t>
            </a:r>
            <a:r>
              <a:rPr lang="en-AU" sz="2500">
                <a:solidFill>
                  <a:schemeClr val="dk1"/>
                </a:solidFill>
                <a:latin typeface="Calibri"/>
                <a:ea typeface="Calibri"/>
                <a:cs typeface="Calibri"/>
                <a:sym typeface="Calibri"/>
              </a:rPr>
              <a:t> </a:t>
            </a:r>
            <a:r>
              <a:rPr b="0" i="0" lang="en-AU" sz="2500" u="none" cap="none" strike="noStrike">
                <a:solidFill>
                  <a:schemeClr val="dk1"/>
                </a:solidFill>
                <a:latin typeface="Calibri"/>
                <a:ea typeface="Calibri"/>
                <a:cs typeface="Calibri"/>
                <a:sym typeface="Calibri"/>
              </a:rPr>
              <a:t>uptake </a:t>
            </a:r>
            <a:endParaRPr sz="1900"/>
          </a:p>
          <a:p>
            <a:pPr indent="0" lvl="0" marL="457200" marR="0" rtl="0" algn="l">
              <a:lnSpc>
                <a:spcPct val="70000"/>
              </a:lnSpc>
              <a:spcBef>
                <a:spcPts val="1200"/>
              </a:spcBef>
              <a:spcAft>
                <a:spcPts val="0"/>
              </a:spcAft>
              <a:buNone/>
            </a:pPr>
            <a:r>
              <a:rPr b="0" i="0" lang="en-AU" sz="2500" u="none" cap="none" strike="noStrike">
                <a:solidFill>
                  <a:schemeClr val="dk1"/>
                </a:solidFill>
                <a:latin typeface="Calibri"/>
                <a:ea typeface="Calibri"/>
                <a:cs typeface="Calibri"/>
                <a:sym typeface="Calibri"/>
              </a:rPr>
              <a:t>ii) contribution of NFI data for product validation</a:t>
            </a:r>
            <a:endParaRPr sz="1900"/>
          </a:p>
          <a:p>
            <a:pPr indent="-260350" lvl="0" marL="571500" marR="0" rtl="0" algn="l">
              <a:lnSpc>
                <a:spcPct val="70000"/>
              </a:lnSpc>
              <a:spcBef>
                <a:spcPts val="1200"/>
              </a:spcBef>
              <a:spcAft>
                <a:spcPts val="0"/>
              </a:spcAft>
              <a:buClr>
                <a:schemeClr val="dk1"/>
              </a:buClr>
              <a:buSzPts val="2500"/>
              <a:buFont typeface="Arial"/>
              <a:buChar char="•"/>
            </a:pPr>
            <a:r>
              <a:rPr b="0" i="0" lang="en-AU" sz="2500" u="none" cap="none" strike="noStrike">
                <a:solidFill>
                  <a:schemeClr val="dk1"/>
                </a:solidFill>
                <a:latin typeface="Calibri"/>
                <a:ea typeface="Calibri"/>
                <a:cs typeface="Calibri"/>
                <a:sym typeface="Calibri"/>
              </a:rPr>
              <a:t>Update on the CEOS AFOLU engagement with countries</a:t>
            </a:r>
            <a:endParaRPr sz="1900"/>
          </a:p>
          <a:p>
            <a:pPr indent="-260350" lvl="0" marL="571500" marR="0" rtl="0" algn="l">
              <a:lnSpc>
                <a:spcPct val="70000"/>
              </a:lnSpc>
              <a:spcBef>
                <a:spcPts val="1200"/>
              </a:spcBef>
              <a:spcAft>
                <a:spcPts val="0"/>
              </a:spcAft>
              <a:buClr>
                <a:schemeClr val="dk1"/>
              </a:buClr>
              <a:buSzPts val="2500"/>
              <a:buFont typeface="Arial"/>
              <a:buChar char="•"/>
            </a:pPr>
            <a:r>
              <a:rPr b="0" i="0" lang="en-AU" sz="2500" u="none" cap="none" strike="noStrike">
                <a:solidFill>
                  <a:schemeClr val="dk1"/>
                </a:solidFill>
                <a:latin typeface="Calibri"/>
                <a:ea typeface="Calibri"/>
                <a:cs typeface="Calibri"/>
                <a:sym typeface="Calibri"/>
              </a:rPr>
              <a:t>Demonstrate how earth observations and  global datasets (land cover and biomass) are used by countries for monitoring and reporting purposes at the COP-26</a:t>
            </a:r>
            <a:endParaRPr b="0" i="0" sz="2400" u="none" cap="none" strike="noStrike">
              <a:solidFill>
                <a:schemeClr val="dk1"/>
              </a:solidFill>
              <a:latin typeface="Calibri"/>
              <a:ea typeface="Calibri"/>
              <a:cs typeface="Calibri"/>
              <a:sym typeface="Calibri"/>
            </a:endParaRPr>
          </a:p>
        </p:txBody>
      </p:sp>
      <p:sp>
        <p:nvSpPr>
          <p:cNvPr id="2522" name="Google Shape;2522;gebdc30e2bc_10_1308"/>
          <p:cNvSpPr/>
          <p:nvPr/>
        </p:nvSpPr>
        <p:spPr>
          <a:xfrm rot="1424138">
            <a:off x="1097364" y="359304"/>
            <a:ext cx="3177256" cy="3995010"/>
          </a:xfrm>
          <a:prstGeom prst="arc">
            <a:avLst>
              <a:gd fmla="val 17445962" name="adj1"/>
              <a:gd fmla="val 0" name="adj2"/>
            </a:avLst>
          </a:prstGeom>
          <a:noFill/>
          <a:ln cap="rnd" cmpd="sng" w="127000">
            <a:solidFill>
              <a:schemeClr val="accent4"/>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sp>
        <p:nvSpPr>
          <p:cNvPr id="2523" name="Google Shape;2523;gebdc30e2bc_10_1308"/>
          <p:cNvSpPr txBox="1"/>
          <p:nvPr>
            <p:ph type="title"/>
          </p:nvPr>
        </p:nvSpPr>
        <p:spPr>
          <a:xfrm>
            <a:off x="968150" y="0"/>
            <a:ext cx="7491300" cy="1092000"/>
          </a:xfrm>
          <a:prstGeom prst="rect">
            <a:avLst/>
          </a:prstGeom>
          <a:noFill/>
          <a:ln>
            <a:noFill/>
          </a:ln>
        </p:spPr>
        <p:txBody>
          <a:bodyPr anchorCtr="0" anchor="ctr" bIns="45700" lIns="91425" spcFirstLastPara="1" rIns="91425" wrap="square" tIns="45700">
            <a:noAutofit/>
          </a:bodyPr>
          <a:lstStyle/>
          <a:p>
            <a:pPr indent="0" lvl="0" marL="0" rtl="0" algn="ctr">
              <a:lnSpc>
                <a:spcPct val="90000"/>
              </a:lnSpc>
              <a:spcBef>
                <a:spcPts val="0"/>
              </a:spcBef>
              <a:spcAft>
                <a:spcPts val="0"/>
              </a:spcAft>
              <a:buClr>
                <a:srgbClr val="1F497D"/>
              </a:buClr>
              <a:buSzPts val="4400"/>
              <a:buFont typeface="Arial"/>
              <a:buNone/>
            </a:pPr>
            <a:r>
              <a:rPr lang="en-AU" sz="2600">
                <a:solidFill>
                  <a:schemeClr val="accent1"/>
                </a:solidFill>
              </a:rPr>
              <a:t>National Inventory Test User Group update </a:t>
            </a:r>
            <a:endParaRPr sz="2600">
              <a:solidFill>
                <a:schemeClr val="accent1"/>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666" name="Shape 666"/>
        <p:cNvGrpSpPr/>
        <p:nvPr/>
      </p:nvGrpSpPr>
      <p:grpSpPr>
        <a:xfrm>
          <a:off x="0" y="0"/>
          <a:ext cx="0" cy="0"/>
          <a:chOff x="0" y="0"/>
          <a:chExt cx="0" cy="0"/>
        </a:xfrm>
      </p:grpSpPr>
      <p:sp>
        <p:nvSpPr>
          <p:cNvPr id="667" name="Google Shape;667;gec075aed1e_11_51"/>
          <p:cNvSpPr txBox="1"/>
          <p:nvPr>
            <p:ph type="ctrTitle"/>
          </p:nvPr>
        </p:nvSpPr>
        <p:spPr>
          <a:xfrm>
            <a:off x="627064" y="2205038"/>
            <a:ext cx="7881937" cy="1204912"/>
          </a:xfrm>
          <a:prstGeom prst="rect">
            <a:avLst/>
          </a:prstGeom>
          <a:noFill/>
          <a:ln>
            <a:noFill/>
          </a:ln>
        </p:spPr>
        <p:txBody>
          <a:bodyPr anchorCtr="0" anchor="b" bIns="0" lIns="0" spcFirstLastPara="1" rIns="0" wrap="square" tIns="0">
            <a:noAutofit/>
          </a:bodyPr>
          <a:lstStyle/>
          <a:p>
            <a:pPr indent="0" lvl="0" marL="0" rtl="0" algn="l">
              <a:lnSpc>
                <a:spcPct val="180000"/>
              </a:lnSpc>
              <a:spcBef>
                <a:spcPts val="0"/>
              </a:spcBef>
              <a:spcAft>
                <a:spcPts val="0"/>
              </a:spcAft>
              <a:buNone/>
            </a:pPr>
            <a:r>
              <a:rPr b="1" lang="en-AU" sz="2000"/>
              <a:t>Strengthening CEOS support to the UNFCCC</a:t>
            </a:r>
            <a:br>
              <a:rPr lang="en-AU" sz="2000"/>
            </a:br>
            <a:endParaRPr sz="2000"/>
          </a:p>
        </p:txBody>
      </p:sp>
      <p:sp>
        <p:nvSpPr>
          <p:cNvPr id="668" name="Google Shape;668;gec075aed1e_11_51"/>
          <p:cNvSpPr txBox="1"/>
          <p:nvPr>
            <p:ph idx="1" type="subTitle"/>
          </p:nvPr>
        </p:nvSpPr>
        <p:spPr>
          <a:xfrm>
            <a:off x="467544" y="3922715"/>
            <a:ext cx="7881938" cy="758825"/>
          </a:xfrm>
          <a:prstGeom prst="rect">
            <a:avLst/>
          </a:prstGeom>
          <a:noFill/>
          <a:ln>
            <a:noFill/>
          </a:ln>
        </p:spPr>
        <p:txBody>
          <a:bodyPr anchorCtr="0" anchor="t" bIns="0" lIns="0" spcFirstLastPara="1" rIns="0" wrap="square" tIns="0">
            <a:noAutofit/>
          </a:bodyPr>
          <a:lstStyle/>
          <a:p>
            <a:pPr indent="0" lvl="0" marL="0" rtl="0" algn="l">
              <a:lnSpc>
                <a:spcPct val="160000"/>
              </a:lnSpc>
              <a:spcBef>
                <a:spcPts val="0"/>
              </a:spcBef>
              <a:spcAft>
                <a:spcPts val="0"/>
              </a:spcAft>
              <a:buSzPts val="1500"/>
              <a:buFont typeface="Arial"/>
              <a:buNone/>
            </a:pPr>
            <a:r>
              <a:rPr lang="en-AU"/>
              <a:t>CEOS-SIT September 2021</a:t>
            </a:r>
            <a:endParaRPr/>
          </a:p>
        </p:txBody>
      </p:sp>
      <p:sp>
        <p:nvSpPr>
          <p:cNvPr id="669" name="Google Shape;669;gec075aed1e_11_51"/>
          <p:cNvSpPr txBox="1"/>
          <p:nvPr>
            <p:ph idx="10" type="dt"/>
          </p:nvPr>
        </p:nvSpPr>
        <p:spPr>
          <a:xfrm>
            <a:off x="3273427" y="6237314"/>
            <a:ext cx="5230813" cy="447651"/>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AU"/>
              <a:t>Joanna Post, Programme Management Officer</a:t>
            </a:r>
            <a:endParaRPr/>
          </a:p>
          <a:p>
            <a:pPr indent="0" lvl="0" marL="0" rtl="0" algn="l">
              <a:spcBef>
                <a:spcPts val="0"/>
              </a:spcBef>
              <a:spcAft>
                <a:spcPts val="0"/>
              </a:spcAft>
              <a:buNone/>
            </a:pPr>
            <a:r>
              <a:rPr lang="en-AU"/>
              <a:t>UNFCCC secretariat</a:t>
            </a:r>
            <a:endParaRPr/>
          </a:p>
        </p:txBody>
      </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8" name="Shape 2528"/>
        <p:cNvGrpSpPr/>
        <p:nvPr/>
      </p:nvGrpSpPr>
      <p:grpSpPr>
        <a:xfrm>
          <a:off x="0" y="0"/>
          <a:ext cx="0" cy="0"/>
          <a:chOff x="0" y="0"/>
          <a:chExt cx="0" cy="0"/>
        </a:xfrm>
      </p:grpSpPr>
      <p:sp>
        <p:nvSpPr>
          <p:cNvPr id="2529" name="Google Shape;2529;gebdc30e2bc_10_1318"/>
          <p:cNvSpPr txBox="1"/>
          <p:nvPr/>
        </p:nvSpPr>
        <p:spPr>
          <a:xfrm>
            <a:off x="-3" y="3801900"/>
            <a:ext cx="5514600" cy="1662300"/>
          </a:xfrm>
          <a:prstGeom prst="rect">
            <a:avLst/>
          </a:prstGeom>
          <a:noFill/>
          <a:ln>
            <a:noFill/>
          </a:ln>
        </p:spPr>
        <p:txBody>
          <a:bodyPr anchorCtr="0" anchor="t" bIns="45700" lIns="91425" spcFirstLastPara="1" rIns="91425" wrap="square" tIns="45700">
            <a:spAutoFit/>
          </a:bodyPr>
          <a:lstStyle/>
          <a:p>
            <a:pPr indent="-279400" lvl="0" marL="285750" marR="0" rtl="0" algn="l">
              <a:spcBef>
                <a:spcPts val="0"/>
              </a:spcBef>
              <a:spcAft>
                <a:spcPts val="0"/>
              </a:spcAft>
              <a:buClr>
                <a:schemeClr val="dk1"/>
              </a:buClr>
              <a:buSzPts val="1700"/>
              <a:buFont typeface="Arial"/>
              <a:buChar char="•"/>
            </a:pPr>
            <a:r>
              <a:rPr b="1" i="0" lang="en-AU" sz="1700" u="none" cap="none" strike="noStrike">
                <a:solidFill>
                  <a:schemeClr val="dk1"/>
                </a:solidFill>
                <a:latin typeface="Calibri"/>
                <a:ea typeface="Calibri"/>
                <a:cs typeface="Calibri"/>
                <a:sym typeface="Calibri"/>
              </a:rPr>
              <a:t>Phase 2 </a:t>
            </a:r>
            <a:r>
              <a:rPr b="0" i="0" lang="en-AU" sz="1700" u="none" cap="none" strike="noStrike">
                <a:solidFill>
                  <a:schemeClr val="dk1"/>
                </a:solidFill>
                <a:latin typeface="Calibri"/>
                <a:ea typeface="Calibri"/>
                <a:cs typeface="Calibri"/>
                <a:sym typeface="Calibri"/>
              </a:rPr>
              <a:t>:</a:t>
            </a:r>
            <a:r>
              <a:rPr b="0" i="0" lang="en-AU" sz="1700" u="none" cap="none" strike="noStrike">
                <a:solidFill>
                  <a:srgbClr val="000000"/>
                </a:solidFill>
                <a:latin typeface="Calibri"/>
                <a:ea typeface="Calibri"/>
                <a:cs typeface="Calibri"/>
                <a:sym typeface="Calibri"/>
              </a:rPr>
              <a:t>Introduce the initiative to the countries, compile information of global or pantropical datasets that countries are using, and introduce the short list of datasets, test and provide feedback. </a:t>
            </a:r>
            <a:r>
              <a:rPr b="1" i="0" lang="en-AU" sz="1700" u="none" cap="none" strike="noStrike">
                <a:solidFill>
                  <a:srgbClr val="FF0000"/>
                </a:solidFill>
                <a:latin typeface="Calibri"/>
                <a:ea typeface="Calibri"/>
                <a:cs typeface="Calibri"/>
                <a:sym typeface="Calibri"/>
              </a:rPr>
              <a:t>COMPLETED FOR LAND COVER</a:t>
            </a:r>
            <a:endParaRPr sz="1300"/>
          </a:p>
          <a:p>
            <a:pPr indent="-171450" lvl="0" marL="285750" marR="0" rtl="0" algn="l">
              <a:spcBef>
                <a:spcPts val="0"/>
              </a:spcBef>
              <a:spcAft>
                <a:spcPts val="0"/>
              </a:spcAft>
              <a:buClr>
                <a:schemeClr val="dk1"/>
              </a:buClr>
              <a:buSzPts val="1800"/>
              <a:buFont typeface="Arial"/>
              <a:buNone/>
            </a:pPr>
            <a:r>
              <a:t/>
            </a:r>
            <a:endParaRPr b="0" i="0" sz="1700" u="none" cap="none" strike="noStrike">
              <a:solidFill>
                <a:schemeClr val="dk1"/>
              </a:solidFill>
              <a:latin typeface="Calibri"/>
              <a:ea typeface="Calibri"/>
              <a:cs typeface="Calibri"/>
              <a:sym typeface="Calibri"/>
            </a:endParaRPr>
          </a:p>
        </p:txBody>
      </p:sp>
      <p:graphicFrame>
        <p:nvGraphicFramePr>
          <p:cNvPr id="2530" name="Google Shape;2530;gebdc30e2bc_10_1318"/>
          <p:cNvGraphicFramePr/>
          <p:nvPr/>
        </p:nvGraphicFramePr>
        <p:xfrm>
          <a:off x="5470822" y="1125812"/>
          <a:ext cx="3000000" cy="3000000"/>
        </p:xfrm>
        <a:graphic>
          <a:graphicData uri="http://schemas.openxmlformats.org/drawingml/2006/table">
            <a:tbl>
              <a:tblPr>
                <a:noFill/>
                <a:tableStyleId>{8C627E26-C312-4FF3-B997-72039BE4A8D7}</a:tableStyleId>
              </a:tblPr>
              <a:tblGrid>
                <a:gridCol w="681400"/>
                <a:gridCol w="547625"/>
                <a:gridCol w="397125"/>
                <a:gridCol w="404700"/>
                <a:gridCol w="382850"/>
                <a:gridCol w="456475"/>
                <a:gridCol w="431000"/>
                <a:gridCol w="382850"/>
              </a:tblGrid>
              <a:tr h="133600">
                <a:tc>
                  <a:txBody>
                    <a:bodyPr/>
                    <a:lstStyle/>
                    <a:p>
                      <a:pPr indent="0" lvl="0" marL="0" marR="0" rtl="0" algn="ctr">
                        <a:lnSpc>
                          <a:spcPct val="115000"/>
                        </a:lnSpc>
                        <a:spcBef>
                          <a:spcPts val="0"/>
                        </a:spcBef>
                        <a:spcAft>
                          <a:spcPts val="0"/>
                        </a:spcAft>
                        <a:buNone/>
                      </a:pPr>
                      <a:r>
                        <a:rPr b="1" lang="en-AU" sz="900" u="none" cap="none" strike="noStrike">
                          <a:latin typeface="Calibri"/>
                          <a:ea typeface="Calibri"/>
                          <a:cs typeface="Calibri"/>
                          <a:sym typeface="Calibri"/>
                        </a:rPr>
                        <a:t> </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 </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 </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gridSpan="5">
                  <a:txBody>
                    <a:bodyPr/>
                    <a:lstStyle/>
                    <a:p>
                      <a:pPr indent="0" lvl="0" marL="0" marR="0" rtl="0" algn="ctr">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indicators of MRV capacity</a:t>
                      </a:r>
                      <a:endParaRPr sz="1100" u="none" cap="none" strike="noStrike">
                        <a:latin typeface="Calibri"/>
                        <a:ea typeface="Calibri"/>
                        <a:cs typeface="Calibri"/>
                        <a:sym typeface="Calibri"/>
                      </a:endParaRPr>
                    </a:p>
                  </a:txBody>
                  <a:tcPr marT="0" marB="0" marR="33350" marL="33350">
                    <a:lnL cap="flat" cmpd="sng" w="12700">
                      <a:solidFill>
                        <a:srgbClr val="000000"/>
                      </a:solidFill>
                      <a:prstDash val="dot"/>
                      <a:round/>
                      <a:headEnd len="sm" w="sm" type="none"/>
                      <a:tailEnd len="sm" w="sm" type="none"/>
                    </a:lnL>
                    <a:lnR cap="flat" cmpd="sng" w="12700">
                      <a:solidFill>
                        <a:srgbClr val="000000"/>
                      </a:solidFill>
                      <a:prstDash val="dot"/>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c hMerge="1"/>
                <a:tc hMerge="1"/>
                <a:tc hMerge="1"/>
              </a:tr>
              <a:tr h="440850">
                <a:tc>
                  <a:txBody>
                    <a:bodyPr/>
                    <a:lstStyle/>
                    <a:p>
                      <a:pPr indent="0" lvl="0" marL="0" marR="0" rtl="0" algn="just">
                        <a:lnSpc>
                          <a:spcPct val="115000"/>
                        </a:lnSpc>
                        <a:spcBef>
                          <a:spcPts val="0"/>
                        </a:spcBef>
                        <a:spcAft>
                          <a:spcPts val="0"/>
                        </a:spcAft>
                        <a:buNone/>
                      </a:pPr>
                      <a:r>
                        <a:rPr lang="en-AU" sz="900" u="none" cap="none" strike="noStrike">
                          <a:latin typeface="Calibri"/>
                          <a:ea typeface="Calibri"/>
                          <a:cs typeface="Calibri"/>
                          <a:sym typeface="Calibri"/>
                        </a:rPr>
                        <a:t>Country</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Region</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Status </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FREL </a:t>
                      </a:r>
                      <a:endParaRPr sz="1100" u="none" cap="none" strike="noStrike">
                        <a:latin typeface="Calibri"/>
                        <a:ea typeface="Calibri"/>
                        <a:cs typeface="Calibri"/>
                        <a:sym typeface="Calibri"/>
                      </a:endParaRPr>
                    </a:p>
                  </a:txBody>
                  <a:tcPr marT="0" marB="0" marR="33350" marL="33350" anchor="ctr">
                    <a:lnL cap="flat" cmpd="sng" w="12700">
                      <a:solidFill>
                        <a:srgbClr val="000000"/>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l">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BUR REDD+ Annex</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BUR</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NIR</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NFI</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r>
              <a:tr h="575250">
                <a:tc>
                  <a:txBody>
                    <a:bodyPr/>
                    <a:lstStyle/>
                    <a:p>
                      <a:pPr indent="0" lvl="0" marL="0" marR="0" rtl="0" algn="just">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Cambodia</a:t>
                      </a:r>
                      <a:endParaRPr b="1"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Asia </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LDC</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2017; 2021</a:t>
                      </a:r>
                      <a:endParaRPr sz="1100" u="none" cap="none" strike="noStrike">
                        <a:latin typeface="Calibri"/>
                        <a:ea typeface="Calibri"/>
                        <a:cs typeface="Calibri"/>
                        <a:sym typeface="Calibri"/>
                      </a:endParaRPr>
                    </a:p>
                  </a:txBody>
                  <a:tcPr marT="0" marB="0" marR="33350" marL="33350">
                    <a:lnL cap="flat" cmpd="sng" w="12700">
                      <a:solidFill>
                        <a:srgbClr val="000000"/>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2020</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2020</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sng" cap="none" strike="noStrike">
                          <a:solidFill>
                            <a:schemeClr val="hlink"/>
                          </a:solidFill>
                          <a:latin typeface="Calibri"/>
                          <a:ea typeface="Calibri"/>
                          <a:cs typeface="Calibri"/>
                          <a:sym typeface="Calibri"/>
                          <a:hlinkClick r:id="rId3"/>
                        </a:rPr>
                        <a:t>2020</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No</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19050">
                      <a:solidFill>
                        <a:srgbClr val="000000"/>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575250">
                <a:tc>
                  <a:txBody>
                    <a:bodyPr/>
                    <a:lstStyle/>
                    <a:p>
                      <a:pPr indent="0" lvl="0" marL="0" marR="0" rtl="0" algn="just">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Colombia</a:t>
                      </a:r>
                      <a:endParaRPr b="1"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Latin American </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2015; 2020</a:t>
                      </a:r>
                      <a:endParaRPr sz="1100" u="none" cap="none" strike="noStrike">
                        <a:latin typeface="Calibri"/>
                        <a:ea typeface="Calibri"/>
                        <a:cs typeface="Calibri"/>
                        <a:sym typeface="Calibri"/>
                      </a:endParaRPr>
                    </a:p>
                  </a:txBody>
                  <a:tcPr marT="0" marB="0" marR="33350" marL="33350">
                    <a:lnL cap="flat" cmpd="sng" w="12700">
                      <a:solidFill>
                        <a:srgbClr val="000000"/>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2016, 2019</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2015, 2018</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sng" cap="none" strike="noStrike">
                          <a:solidFill>
                            <a:schemeClr val="hlink"/>
                          </a:solidFill>
                          <a:latin typeface="Calibri"/>
                          <a:ea typeface="Calibri"/>
                          <a:cs typeface="Calibri"/>
                          <a:sym typeface="Calibri"/>
                          <a:hlinkClick r:id="rId4"/>
                        </a:rPr>
                        <a:t>2019</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Yes</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277925">
                <a:tc>
                  <a:txBody>
                    <a:bodyPr/>
                    <a:lstStyle/>
                    <a:p>
                      <a:pPr indent="0" lvl="0" marL="0" marR="0" rtl="0" algn="just">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Ethiopia</a:t>
                      </a:r>
                      <a:endParaRPr b="1"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Africa</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2016</a:t>
                      </a:r>
                      <a:endParaRPr sz="1100" u="none" cap="none" strike="noStrike">
                        <a:latin typeface="Calibri"/>
                        <a:ea typeface="Calibri"/>
                        <a:cs typeface="Calibri"/>
                        <a:sym typeface="Calibri"/>
                      </a:endParaRPr>
                    </a:p>
                  </a:txBody>
                  <a:tcPr marT="0" marB="0" marR="33350" marL="33350" anchor="ctr">
                    <a:lnL cap="flat" cmpd="sng" w="12700">
                      <a:solidFill>
                        <a:srgbClr val="000000"/>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1100" u="none" cap="none" strike="noStrike">
                          <a:latin typeface="Calibri"/>
                          <a:ea typeface="Calibri"/>
                          <a:cs typeface="Calibri"/>
                          <a:sym typeface="Calibri"/>
                        </a:rPr>
                        <a:t>?</a:t>
                      </a:r>
                      <a:endParaRPr sz="1100" u="none" cap="none" strike="noStrike">
                        <a:latin typeface="Calibri"/>
                        <a:ea typeface="Calibri"/>
                        <a:cs typeface="Calibri"/>
                        <a:sym typeface="Calibri"/>
                      </a:endParaRPr>
                    </a:p>
                  </a:txBody>
                  <a:tcPr marT="0" marB="0" marR="33350" marL="33350" anchor="ctr">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6550">
                <a:tc>
                  <a:txBody>
                    <a:bodyPr/>
                    <a:lstStyle/>
                    <a:p>
                      <a:pPr indent="0" lvl="0" marL="0" marR="0" rtl="0" algn="just">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Guatemala</a:t>
                      </a:r>
                      <a:endParaRPr b="1"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Latin American </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12700">
                      <a:solidFill>
                        <a:srgbClr val="000000"/>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Yes</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575250">
                <a:tc>
                  <a:txBody>
                    <a:bodyPr/>
                    <a:lstStyle/>
                    <a:p>
                      <a:pPr indent="0" lvl="0" marL="0" marR="0" rtl="0" algn="just">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Madagascar</a:t>
                      </a:r>
                      <a:endParaRPr b="1"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Africa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LDC</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2017; 2018</a:t>
                      </a:r>
                      <a:endParaRPr sz="1100" u="none" cap="none" strike="noStrike">
                        <a:latin typeface="Calibri"/>
                        <a:ea typeface="Calibri"/>
                        <a:cs typeface="Calibri"/>
                        <a:sym typeface="Calibri"/>
                      </a:endParaRPr>
                    </a:p>
                  </a:txBody>
                  <a:tcPr marT="0" marB="0" marR="33350" marL="33350">
                    <a:lnL cap="flat" cmpd="sng" w="12700">
                      <a:solidFill>
                        <a:srgbClr val="000000"/>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Yes</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575250">
                <a:tc>
                  <a:txBody>
                    <a:bodyPr/>
                    <a:lstStyle/>
                    <a:p>
                      <a:pPr indent="0" lvl="0" marL="0" marR="0" rtl="0" algn="just">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Mexico</a:t>
                      </a:r>
                      <a:endParaRPr b="1"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Latin America </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2015; 2020</a:t>
                      </a:r>
                      <a:endParaRPr sz="1100" u="none" cap="none" strike="noStrike">
                        <a:latin typeface="Calibri"/>
                        <a:ea typeface="Calibri"/>
                        <a:cs typeface="Calibri"/>
                        <a:sym typeface="Calibri"/>
                      </a:endParaRPr>
                    </a:p>
                  </a:txBody>
                  <a:tcPr marT="0" marB="0" marR="33350" marL="33350">
                    <a:lnL cap="flat" cmpd="sng" w="12700">
                      <a:solidFill>
                        <a:srgbClr val="000000"/>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2015, 2019</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sng" cap="none" strike="noStrike">
                          <a:solidFill>
                            <a:schemeClr val="hlink"/>
                          </a:solidFill>
                          <a:latin typeface="Calibri"/>
                          <a:ea typeface="Calibri"/>
                          <a:cs typeface="Calibri"/>
                          <a:sym typeface="Calibri"/>
                          <a:hlinkClick r:id="rId5"/>
                        </a:rPr>
                        <a:t>2019</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Yes</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26550">
                <a:tc>
                  <a:txBody>
                    <a:bodyPr/>
                    <a:lstStyle/>
                    <a:p>
                      <a:pPr indent="0" lvl="0" marL="0" marR="0" rtl="0" algn="just">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Paraguay</a:t>
                      </a:r>
                      <a:endParaRPr b="1"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Latin America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2016</a:t>
                      </a:r>
                      <a:endParaRPr sz="1100" u="none" cap="none" strike="noStrike">
                        <a:latin typeface="Calibri"/>
                        <a:ea typeface="Calibri"/>
                        <a:cs typeface="Calibri"/>
                        <a:sym typeface="Calibri"/>
                      </a:endParaRPr>
                    </a:p>
                  </a:txBody>
                  <a:tcPr marT="0" marB="0" marR="33350" marL="33350">
                    <a:lnL cap="flat" cmpd="sng" w="12700">
                      <a:solidFill>
                        <a:srgbClr val="000000"/>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2019</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2015, 2018</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Yes</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575250">
                <a:tc>
                  <a:txBody>
                    <a:bodyPr/>
                    <a:lstStyle/>
                    <a:p>
                      <a:pPr indent="0" lvl="0" marL="0" marR="0" rtl="0" algn="just">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Peru</a:t>
                      </a:r>
                      <a:endParaRPr b="1"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Latin America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2016; 2021</a:t>
                      </a:r>
                      <a:endParaRPr sz="1100" u="none" cap="none" strike="noStrike">
                        <a:latin typeface="Calibri"/>
                        <a:ea typeface="Calibri"/>
                        <a:cs typeface="Calibri"/>
                        <a:sym typeface="Calibri"/>
                      </a:endParaRPr>
                    </a:p>
                  </a:txBody>
                  <a:tcPr marT="0" marB="0" marR="33350" marL="33350">
                    <a:lnL cap="flat" cmpd="sng" w="12700">
                      <a:solidFill>
                        <a:srgbClr val="000000"/>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2014, 2019</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sng" cap="none" strike="noStrike">
                          <a:solidFill>
                            <a:schemeClr val="hlink"/>
                          </a:solidFill>
                          <a:latin typeface="Calibri"/>
                          <a:ea typeface="Calibri"/>
                          <a:cs typeface="Calibri"/>
                          <a:sym typeface="Calibri"/>
                          <a:hlinkClick r:id="rId6"/>
                        </a:rPr>
                        <a:t>2019</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Yes</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575250">
                <a:tc>
                  <a:txBody>
                    <a:bodyPr/>
                    <a:lstStyle/>
                    <a:p>
                      <a:pPr indent="0" lvl="0" marL="0" marR="0" rtl="0" algn="just">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Solomon Islands</a:t>
                      </a:r>
                      <a:endParaRPr b="1"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Asia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LDC</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2019</a:t>
                      </a:r>
                      <a:endParaRPr sz="1100" u="none" cap="none" strike="noStrike">
                        <a:latin typeface="Calibri"/>
                        <a:ea typeface="Calibri"/>
                        <a:cs typeface="Calibri"/>
                        <a:sym typeface="Calibri"/>
                      </a:endParaRPr>
                    </a:p>
                  </a:txBody>
                  <a:tcPr marT="0" marB="0" marR="33350" marL="33350">
                    <a:lnL cap="flat" cmpd="sng" w="12700">
                      <a:solidFill>
                        <a:srgbClr val="000000"/>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No</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575250">
                <a:tc>
                  <a:txBody>
                    <a:bodyPr/>
                    <a:lstStyle/>
                    <a:p>
                      <a:pPr indent="0" lvl="0" marL="0" marR="0" rtl="0" algn="just">
                        <a:lnSpc>
                          <a:spcPct val="115000"/>
                        </a:lnSpc>
                        <a:spcBef>
                          <a:spcPts val="0"/>
                        </a:spcBef>
                        <a:spcAft>
                          <a:spcPts val="0"/>
                        </a:spcAft>
                        <a:buNone/>
                      </a:pPr>
                      <a:r>
                        <a:rPr b="1" lang="en-AU" sz="900" u="none" cap="none" strike="noStrike">
                          <a:solidFill>
                            <a:srgbClr val="000000"/>
                          </a:solidFill>
                          <a:latin typeface="Calibri"/>
                          <a:ea typeface="Calibri"/>
                          <a:cs typeface="Calibri"/>
                          <a:sym typeface="Calibri"/>
                        </a:rPr>
                        <a:t>Zambia</a:t>
                      </a:r>
                      <a:endParaRPr b="1"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Africa </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LDC</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2016; 2021</a:t>
                      </a:r>
                      <a:endParaRPr sz="1100" u="none" cap="none" strike="noStrike">
                        <a:latin typeface="Calibri"/>
                        <a:ea typeface="Calibri"/>
                        <a:cs typeface="Calibri"/>
                        <a:sym typeface="Calibri"/>
                      </a:endParaRPr>
                    </a:p>
                  </a:txBody>
                  <a:tcPr marT="0" marB="0" marR="33350" marL="33350">
                    <a:lnL cap="flat" cmpd="sng" w="12700">
                      <a:solidFill>
                        <a:srgbClr val="000000"/>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2020</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n.a.</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marR="0" rtl="0" algn="just">
                        <a:lnSpc>
                          <a:spcPct val="115000"/>
                        </a:lnSpc>
                        <a:spcBef>
                          <a:spcPts val="0"/>
                        </a:spcBef>
                        <a:spcAft>
                          <a:spcPts val="0"/>
                        </a:spcAft>
                        <a:buNone/>
                      </a:pPr>
                      <a:r>
                        <a:rPr lang="en-AU" sz="900" u="none" cap="none" strike="noStrike">
                          <a:solidFill>
                            <a:srgbClr val="000000"/>
                          </a:solidFill>
                          <a:latin typeface="Calibri"/>
                          <a:ea typeface="Calibri"/>
                          <a:cs typeface="Calibri"/>
                          <a:sym typeface="Calibri"/>
                        </a:rPr>
                        <a:t>Yes</a:t>
                      </a:r>
                      <a:endParaRPr sz="1100" u="none" cap="none" strike="noStrike">
                        <a:latin typeface="Calibri"/>
                        <a:ea typeface="Calibri"/>
                        <a:cs typeface="Calibri"/>
                        <a:sym typeface="Calibri"/>
                      </a:endParaRPr>
                    </a:p>
                  </a:txBody>
                  <a:tcPr marT="0" marB="0" marR="33350" marL="33350">
                    <a:lnL cap="flat" cmpd="sng" w="9525">
                      <a:solidFill>
                        <a:srgbClr val="000000">
                          <a:alpha val="0"/>
                        </a:srgbClr>
                      </a:solidFill>
                      <a:prstDash val="solid"/>
                      <a:round/>
                      <a:headEnd len="sm" w="sm" type="none"/>
                      <a:tailEnd len="sm" w="sm" type="none"/>
                    </a:lnL>
                    <a:lnR cap="flat" cmpd="sng" w="12700">
                      <a:solidFill>
                        <a:srgbClr val="000000"/>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000000"/>
                      </a:solidFill>
                      <a:prstDash val="solid"/>
                      <a:round/>
                      <a:headEnd len="sm" w="sm" type="none"/>
                      <a:tailEnd len="sm" w="sm" type="none"/>
                    </a:lnB>
                  </a:tcPr>
                </a:tc>
              </a:tr>
            </a:tbl>
          </a:graphicData>
        </a:graphic>
      </p:graphicFrame>
      <p:pic>
        <p:nvPicPr>
          <p:cNvPr id="2531" name="Google Shape;2531;gebdc30e2bc_10_1318"/>
          <p:cNvPicPr preferRelativeResize="0"/>
          <p:nvPr/>
        </p:nvPicPr>
        <p:blipFill rotWithShape="1">
          <a:blip r:embed="rId7">
            <a:alphaModFix/>
          </a:blip>
          <a:srcRect b="0" l="0" r="0" t="0"/>
          <a:stretch/>
        </p:blipFill>
        <p:spPr>
          <a:xfrm>
            <a:off x="788825" y="2330642"/>
            <a:ext cx="3684025" cy="1471260"/>
          </a:xfrm>
          <a:prstGeom prst="rect">
            <a:avLst/>
          </a:prstGeom>
          <a:noFill/>
          <a:ln>
            <a:noFill/>
          </a:ln>
        </p:spPr>
      </p:pic>
      <p:sp>
        <p:nvSpPr>
          <p:cNvPr id="2532" name="Google Shape;2532;gebdc30e2bc_10_1318"/>
          <p:cNvSpPr txBox="1"/>
          <p:nvPr/>
        </p:nvSpPr>
        <p:spPr>
          <a:xfrm>
            <a:off x="62546" y="1164875"/>
            <a:ext cx="5136600" cy="1139100"/>
          </a:xfrm>
          <a:prstGeom prst="rect">
            <a:avLst/>
          </a:prstGeom>
          <a:noFill/>
          <a:ln>
            <a:noFill/>
          </a:ln>
        </p:spPr>
        <p:txBody>
          <a:bodyPr anchorCtr="0" anchor="t" bIns="45700" lIns="91425" spcFirstLastPara="1" rIns="91425" wrap="square" tIns="45700">
            <a:spAutoFit/>
          </a:bodyPr>
          <a:lstStyle/>
          <a:p>
            <a:pPr indent="-279400" lvl="0" marL="285750" marR="0" rtl="0" algn="l">
              <a:lnSpc>
                <a:spcPct val="100000"/>
              </a:lnSpc>
              <a:spcBef>
                <a:spcPts val="0"/>
              </a:spcBef>
              <a:spcAft>
                <a:spcPts val="0"/>
              </a:spcAft>
              <a:buClr>
                <a:schemeClr val="dk1"/>
              </a:buClr>
              <a:buSzPts val="1700"/>
              <a:buChar char="•"/>
            </a:pPr>
            <a:r>
              <a:rPr b="1" lang="en-AU" sz="1700">
                <a:solidFill>
                  <a:schemeClr val="dk1"/>
                </a:solidFill>
                <a:latin typeface="Calibri"/>
                <a:ea typeface="Calibri"/>
                <a:cs typeface="Calibri"/>
                <a:sym typeface="Calibri"/>
              </a:rPr>
              <a:t>Phase</a:t>
            </a:r>
            <a:r>
              <a:rPr b="1" i="0" lang="en-AU" sz="1600" u="none" cap="none" strike="noStrike">
                <a:solidFill>
                  <a:schemeClr val="dk1"/>
                </a:solidFill>
                <a:latin typeface="Calibri"/>
                <a:ea typeface="Calibri"/>
                <a:cs typeface="Calibri"/>
                <a:sym typeface="Calibri"/>
              </a:rPr>
              <a:t> 1:</a:t>
            </a:r>
            <a:r>
              <a:rPr b="0" i="0" lang="en-AU" sz="1600" u="none" cap="none" strike="noStrike">
                <a:solidFill>
                  <a:schemeClr val="dk1"/>
                </a:solidFill>
                <a:latin typeface="Calibri"/>
                <a:ea typeface="Calibri"/>
                <a:cs typeface="Calibri"/>
                <a:sym typeface="Calibri"/>
              </a:rPr>
              <a:t> </a:t>
            </a:r>
            <a:r>
              <a:rPr b="0" i="0" lang="en-AU" sz="1700" u="none" cap="none" strike="noStrike">
                <a:solidFill>
                  <a:schemeClr val="dk1"/>
                </a:solidFill>
                <a:latin typeface="Calibri"/>
                <a:ea typeface="Calibri"/>
                <a:cs typeface="Calibri"/>
                <a:sym typeface="Calibri"/>
              </a:rPr>
              <a:t>Country selection based on REDD+ compass </a:t>
            </a:r>
            <a:endParaRPr b="0" i="0" sz="1700" u="none" cap="none" strike="noStrike">
              <a:solidFill>
                <a:schemeClr val="dk1"/>
              </a:solidFill>
              <a:latin typeface="Calibri"/>
              <a:ea typeface="Calibri"/>
              <a:cs typeface="Calibri"/>
              <a:sym typeface="Calibri"/>
            </a:endParaRPr>
          </a:p>
          <a:p>
            <a:pPr indent="0" lvl="0" marL="0" marR="0" rtl="0" algn="l">
              <a:spcBef>
                <a:spcPts val="0"/>
              </a:spcBef>
              <a:spcAft>
                <a:spcPts val="0"/>
              </a:spcAft>
              <a:buNone/>
            </a:pPr>
            <a:r>
              <a:rPr lang="en-AU" sz="1700">
                <a:solidFill>
                  <a:schemeClr val="dk1"/>
                </a:solidFill>
                <a:latin typeface="Calibri"/>
                <a:ea typeface="Calibri"/>
                <a:cs typeface="Calibri"/>
                <a:sym typeface="Calibri"/>
              </a:rPr>
              <a:t>      </a:t>
            </a:r>
            <a:r>
              <a:rPr b="0" i="0" lang="en-AU" sz="1700" u="none" cap="none" strike="noStrike">
                <a:solidFill>
                  <a:schemeClr val="dk1"/>
                </a:solidFill>
                <a:latin typeface="Calibri"/>
                <a:ea typeface="Calibri"/>
                <a:cs typeface="Calibri"/>
                <a:sym typeface="Calibri"/>
              </a:rPr>
              <a:t>evaluation for Land Cover data and availability of </a:t>
            </a:r>
            <a:br>
              <a:rPr b="0" i="0" lang="en-AU" sz="1700" u="none" cap="none" strike="noStrike">
                <a:solidFill>
                  <a:schemeClr val="dk1"/>
                </a:solidFill>
                <a:latin typeface="Calibri"/>
                <a:ea typeface="Calibri"/>
                <a:cs typeface="Calibri"/>
                <a:sym typeface="Calibri"/>
              </a:rPr>
            </a:br>
            <a:r>
              <a:rPr b="0" i="0" lang="en-AU" sz="1700" u="none" cap="none" strike="noStrike">
                <a:solidFill>
                  <a:schemeClr val="dk1"/>
                </a:solidFill>
                <a:latin typeface="Calibri"/>
                <a:ea typeface="Calibri"/>
                <a:cs typeface="Calibri"/>
                <a:sym typeface="Calibri"/>
              </a:rPr>
              <a:t>      </a:t>
            </a:r>
            <a:r>
              <a:rPr lang="en-AU" sz="1700">
                <a:solidFill>
                  <a:schemeClr val="dk1"/>
                </a:solidFill>
                <a:latin typeface="Calibri"/>
                <a:ea typeface="Calibri"/>
                <a:cs typeface="Calibri"/>
                <a:sym typeface="Calibri"/>
              </a:rPr>
              <a:t>G</a:t>
            </a:r>
            <a:r>
              <a:rPr b="0" i="0" lang="en-AU" sz="1700" u="none" cap="none" strike="noStrike">
                <a:solidFill>
                  <a:schemeClr val="dk1"/>
                </a:solidFill>
                <a:latin typeface="Calibri"/>
                <a:ea typeface="Calibri"/>
                <a:cs typeface="Calibri"/>
                <a:sym typeface="Calibri"/>
              </a:rPr>
              <a:t>round-based</a:t>
            </a:r>
            <a:r>
              <a:rPr lang="en-AU" sz="1700">
                <a:solidFill>
                  <a:schemeClr val="dk1"/>
                </a:solidFill>
                <a:latin typeface="Calibri"/>
                <a:ea typeface="Calibri"/>
                <a:cs typeface="Calibri"/>
                <a:sym typeface="Calibri"/>
              </a:rPr>
              <a:t> </a:t>
            </a:r>
            <a:r>
              <a:rPr b="0" i="0" lang="en-AU" sz="1700" u="none" cap="none" strike="noStrike">
                <a:solidFill>
                  <a:schemeClr val="dk1"/>
                </a:solidFill>
                <a:latin typeface="Calibri"/>
                <a:ea typeface="Calibri"/>
                <a:cs typeface="Calibri"/>
                <a:sym typeface="Calibri"/>
              </a:rPr>
              <a:t>data (NFI or carbon plots)  for biomass</a:t>
            </a:r>
            <a:endParaRPr sz="1700">
              <a:solidFill>
                <a:schemeClr val="dk1"/>
              </a:solidFill>
              <a:latin typeface="Calibri"/>
              <a:ea typeface="Calibri"/>
              <a:cs typeface="Calibri"/>
              <a:sym typeface="Calibri"/>
            </a:endParaRPr>
          </a:p>
          <a:p>
            <a:pPr indent="0" lvl="0" marL="0" marR="0" rtl="0" algn="l">
              <a:spcBef>
                <a:spcPts val="0"/>
              </a:spcBef>
              <a:spcAft>
                <a:spcPts val="0"/>
              </a:spcAft>
              <a:buNone/>
            </a:pPr>
            <a:r>
              <a:rPr lang="en-AU" sz="1700">
                <a:solidFill>
                  <a:schemeClr val="dk1"/>
                </a:solidFill>
                <a:latin typeface="Calibri"/>
                <a:ea typeface="Calibri"/>
                <a:cs typeface="Calibri"/>
                <a:sym typeface="Calibri"/>
              </a:rPr>
              <a:t>    </a:t>
            </a:r>
            <a:r>
              <a:rPr b="0" i="0" lang="en-AU" sz="1700" u="none" cap="none" strike="noStrike">
                <a:solidFill>
                  <a:schemeClr val="dk1"/>
                </a:solidFill>
                <a:latin typeface="Calibri"/>
                <a:ea typeface="Calibri"/>
                <a:cs typeface="Calibri"/>
                <a:sym typeface="Calibri"/>
              </a:rPr>
              <a:t>  data.</a:t>
            </a:r>
            <a:r>
              <a:rPr lang="en-AU" sz="1700">
                <a:solidFill>
                  <a:schemeClr val="dk1"/>
                </a:solidFill>
                <a:latin typeface="Calibri"/>
                <a:ea typeface="Calibri"/>
                <a:cs typeface="Calibri"/>
                <a:sym typeface="Calibri"/>
              </a:rPr>
              <a:t> </a:t>
            </a:r>
            <a:r>
              <a:rPr b="1" i="0" lang="en-AU" sz="1700" u="none" cap="none" strike="noStrike">
                <a:solidFill>
                  <a:srgbClr val="FF0000"/>
                </a:solidFill>
                <a:latin typeface="Calibri"/>
                <a:ea typeface="Calibri"/>
                <a:cs typeface="Calibri"/>
                <a:sym typeface="Calibri"/>
              </a:rPr>
              <a:t>COMPLETED</a:t>
            </a:r>
            <a:endParaRPr b="0" i="0" sz="1700" u="none" cap="none" strike="noStrike">
              <a:solidFill>
                <a:schemeClr val="dk1"/>
              </a:solidFill>
              <a:latin typeface="Calibri"/>
              <a:ea typeface="Calibri"/>
              <a:cs typeface="Calibri"/>
              <a:sym typeface="Calibri"/>
            </a:endParaRPr>
          </a:p>
        </p:txBody>
      </p:sp>
      <p:sp>
        <p:nvSpPr>
          <p:cNvPr id="2533" name="Google Shape;2533;gebdc30e2bc_10_1318"/>
          <p:cNvSpPr txBox="1"/>
          <p:nvPr/>
        </p:nvSpPr>
        <p:spPr>
          <a:xfrm>
            <a:off x="-4" y="4934100"/>
            <a:ext cx="5318400" cy="1923900"/>
          </a:xfrm>
          <a:prstGeom prst="rect">
            <a:avLst/>
          </a:prstGeom>
          <a:noFill/>
          <a:ln>
            <a:noFill/>
          </a:ln>
        </p:spPr>
        <p:txBody>
          <a:bodyPr anchorCtr="0" anchor="t" bIns="45700" lIns="91425" spcFirstLastPara="1" rIns="91425" wrap="square" tIns="45700">
            <a:spAutoFit/>
          </a:bodyPr>
          <a:lstStyle/>
          <a:p>
            <a:pPr indent="-171450" lvl="0" marL="285750" marR="0" rtl="0" algn="l">
              <a:spcBef>
                <a:spcPts val="0"/>
              </a:spcBef>
              <a:spcAft>
                <a:spcPts val="0"/>
              </a:spcAft>
              <a:buClr>
                <a:schemeClr val="dk1"/>
              </a:buClr>
              <a:buSzPts val="1800"/>
              <a:buFont typeface="Arial"/>
              <a:buNone/>
            </a:pPr>
            <a:r>
              <a:t/>
            </a:r>
            <a:endParaRPr b="0" i="0" sz="1700" u="none" cap="none" strike="noStrike">
              <a:solidFill>
                <a:schemeClr val="dk1"/>
              </a:solidFill>
              <a:latin typeface="Calibri"/>
              <a:ea typeface="Calibri"/>
              <a:cs typeface="Calibri"/>
              <a:sym typeface="Calibri"/>
            </a:endParaRPr>
          </a:p>
          <a:p>
            <a:pPr indent="-279400" lvl="0" marL="285750" marR="0" rtl="0" algn="l">
              <a:spcBef>
                <a:spcPts val="0"/>
              </a:spcBef>
              <a:spcAft>
                <a:spcPts val="0"/>
              </a:spcAft>
              <a:buClr>
                <a:schemeClr val="dk1"/>
              </a:buClr>
              <a:buSzPts val="1700"/>
              <a:buFont typeface="Arial"/>
              <a:buChar char="•"/>
            </a:pPr>
            <a:r>
              <a:rPr b="1" i="0" lang="en-AU" sz="1700" u="none" cap="none" strike="noStrike">
                <a:solidFill>
                  <a:schemeClr val="dk1"/>
                </a:solidFill>
                <a:latin typeface="Calibri"/>
                <a:ea typeface="Calibri"/>
                <a:cs typeface="Calibri"/>
                <a:sym typeface="Calibri"/>
              </a:rPr>
              <a:t>Phase 3 :</a:t>
            </a:r>
            <a:r>
              <a:rPr b="0" i="0" lang="en-AU" sz="1700" u="none" cap="none" strike="noStrike">
                <a:solidFill>
                  <a:srgbClr val="000000"/>
                </a:solidFill>
                <a:latin typeface="Calibri"/>
                <a:ea typeface="Calibri"/>
                <a:cs typeface="Calibri"/>
                <a:sym typeface="Calibri"/>
              </a:rPr>
              <a:t>Decision for case studies. </a:t>
            </a:r>
            <a:r>
              <a:rPr b="0" i="0" lang="en-AU" sz="1700" u="none" cap="none" strike="noStrike">
                <a:solidFill>
                  <a:schemeClr val="dk1"/>
                </a:solidFill>
                <a:latin typeface="Calibri"/>
                <a:ea typeface="Calibri"/>
                <a:cs typeface="Calibri"/>
                <a:sym typeface="Calibri"/>
              </a:rPr>
              <a:t>Select the countries that will be the best demonstrators on the use of the AFOLU products, biomass estimation, uses and success on the combination of multiple datasets</a:t>
            </a:r>
            <a:r>
              <a:rPr b="0" i="0" lang="en-AU" sz="1700" u="none" cap="none" strike="noStrike">
                <a:solidFill>
                  <a:srgbClr val="000000"/>
                </a:solidFill>
                <a:latin typeface="Calibri"/>
                <a:ea typeface="Calibri"/>
                <a:cs typeface="Calibri"/>
                <a:sym typeface="Calibri"/>
              </a:rPr>
              <a:t>. </a:t>
            </a:r>
            <a:r>
              <a:rPr b="1" i="0" lang="en-AU" sz="1700" u="none" cap="none" strike="noStrike">
                <a:solidFill>
                  <a:srgbClr val="FF0000"/>
                </a:solidFill>
                <a:latin typeface="Calibri"/>
                <a:ea typeface="Calibri"/>
                <a:cs typeface="Calibri"/>
                <a:sym typeface="Calibri"/>
              </a:rPr>
              <a:t>PARTIALLY COMPLETED</a:t>
            </a:r>
            <a:endParaRPr sz="1300"/>
          </a:p>
          <a:p>
            <a:pPr indent="-171450" lvl="0" marL="285750" marR="0" rtl="0" algn="l">
              <a:spcBef>
                <a:spcPts val="0"/>
              </a:spcBef>
              <a:spcAft>
                <a:spcPts val="0"/>
              </a:spcAft>
              <a:buClr>
                <a:schemeClr val="dk1"/>
              </a:buClr>
              <a:buSzPts val="1800"/>
              <a:buFont typeface="Arial"/>
              <a:buNone/>
            </a:pPr>
            <a:r>
              <a:t/>
            </a:r>
            <a:endParaRPr b="0" i="0" sz="1700" u="none" cap="none" strike="noStrike">
              <a:solidFill>
                <a:schemeClr val="dk1"/>
              </a:solidFill>
              <a:latin typeface="Calibri"/>
              <a:ea typeface="Calibri"/>
              <a:cs typeface="Calibri"/>
              <a:sym typeface="Calibri"/>
            </a:endParaRPr>
          </a:p>
        </p:txBody>
      </p:sp>
      <p:sp>
        <p:nvSpPr>
          <p:cNvPr id="2534" name="Google Shape;2534;gebdc30e2bc_10_1318"/>
          <p:cNvSpPr txBox="1"/>
          <p:nvPr>
            <p:ph type="title"/>
          </p:nvPr>
        </p:nvSpPr>
        <p:spPr>
          <a:xfrm>
            <a:off x="1882550" y="0"/>
            <a:ext cx="60747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None/>
            </a:pPr>
            <a:r>
              <a:rPr b="1" lang="en-AU" sz="2600">
                <a:solidFill>
                  <a:srgbClr val="FFFFFF"/>
                </a:solidFill>
              </a:rPr>
              <a:t>3 </a:t>
            </a:r>
            <a:r>
              <a:rPr b="1" lang="en-AU" sz="2600">
                <a:solidFill>
                  <a:srgbClr val="FFFFFF"/>
                </a:solidFill>
              </a:rPr>
              <a:t>Phases activities on National Test</a:t>
            </a:r>
            <a:endParaRPr b="1" sz="2600">
              <a:solidFill>
                <a:srgbClr val="FFFFFF"/>
              </a:solidFill>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8" name="Shape 2538"/>
        <p:cNvGrpSpPr/>
        <p:nvPr/>
      </p:nvGrpSpPr>
      <p:grpSpPr>
        <a:xfrm>
          <a:off x="0" y="0"/>
          <a:ext cx="0" cy="0"/>
          <a:chOff x="0" y="0"/>
          <a:chExt cx="0" cy="0"/>
        </a:xfrm>
      </p:grpSpPr>
      <p:sp>
        <p:nvSpPr>
          <p:cNvPr id="2539" name="Google Shape;2539;gebdc30e2bc_10_1328"/>
          <p:cNvSpPr txBox="1"/>
          <p:nvPr>
            <p:ph type="title"/>
          </p:nvPr>
        </p:nvSpPr>
        <p:spPr>
          <a:xfrm>
            <a:off x="2070550" y="33875"/>
            <a:ext cx="6074700" cy="1092000"/>
          </a:xfrm>
          <a:prstGeom prst="rect">
            <a:avLst/>
          </a:prstGeom>
          <a:noFill/>
          <a:ln>
            <a:noFill/>
          </a:ln>
        </p:spPr>
        <p:txBody>
          <a:bodyPr anchorCtr="0" anchor="ctr" bIns="45700" lIns="91425" spcFirstLastPara="1" rIns="91425" wrap="square" tIns="45700">
            <a:noAutofit/>
          </a:bodyPr>
          <a:lstStyle/>
          <a:p>
            <a:pPr indent="0" lvl="0" marL="0" rtl="0" algn="l">
              <a:lnSpc>
                <a:spcPct val="90000"/>
              </a:lnSpc>
              <a:spcBef>
                <a:spcPts val="0"/>
              </a:spcBef>
              <a:spcAft>
                <a:spcPts val="0"/>
              </a:spcAft>
              <a:buClr>
                <a:srgbClr val="1F497D"/>
              </a:buClr>
              <a:buSzPts val="4400"/>
              <a:buNone/>
            </a:pPr>
            <a:r>
              <a:rPr lang="en-AU" sz="2600">
                <a:solidFill>
                  <a:srgbClr val="FFFFFF"/>
                </a:solidFill>
              </a:rPr>
              <a:t>Planning a CEOS AFOLU Roadmap</a:t>
            </a:r>
            <a:endParaRPr sz="2600">
              <a:solidFill>
                <a:srgbClr val="FFFFFF"/>
              </a:solidFill>
            </a:endParaRPr>
          </a:p>
        </p:txBody>
      </p:sp>
      <p:sp>
        <p:nvSpPr>
          <p:cNvPr id="2540" name="Google Shape;2540;gebdc30e2bc_10_1328"/>
          <p:cNvSpPr txBox="1"/>
          <p:nvPr>
            <p:ph idx="1" type="body"/>
          </p:nvPr>
        </p:nvSpPr>
        <p:spPr>
          <a:xfrm>
            <a:off x="85050" y="1355075"/>
            <a:ext cx="8973900" cy="5409600"/>
          </a:xfrm>
          <a:prstGeom prst="rect">
            <a:avLst/>
          </a:prstGeom>
          <a:noFill/>
          <a:ln>
            <a:noFill/>
          </a:ln>
        </p:spPr>
        <p:txBody>
          <a:bodyPr anchorCtr="0" anchor="t" bIns="45700" lIns="91425" spcFirstLastPara="1" rIns="91425" wrap="square" tIns="45700">
            <a:noAutofit/>
          </a:bodyPr>
          <a:lstStyle/>
          <a:p>
            <a:pPr indent="-361950" lvl="0" marL="457200" rtl="0" algn="l">
              <a:lnSpc>
                <a:spcPct val="100000"/>
              </a:lnSpc>
              <a:spcBef>
                <a:spcPts val="0"/>
              </a:spcBef>
              <a:spcAft>
                <a:spcPts val="0"/>
              </a:spcAft>
              <a:buClr>
                <a:schemeClr val="dk1"/>
              </a:buClr>
              <a:buSzPts val="2100"/>
              <a:buChar char="●"/>
            </a:pPr>
            <a:r>
              <a:rPr lang="en-AU" sz="2100">
                <a:solidFill>
                  <a:schemeClr val="dk1"/>
                </a:solidFill>
              </a:rPr>
              <a:t>Emphasis to date has been on COP-26 readiness and early products</a:t>
            </a:r>
            <a:endParaRPr sz="2100">
              <a:solidFill>
                <a:schemeClr val="dk1"/>
              </a:solidFill>
            </a:endParaRPr>
          </a:p>
          <a:p>
            <a:pPr indent="-361950" lvl="0" marL="457200" rtl="0" algn="l">
              <a:lnSpc>
                <a:spcPct val="100000"/>
              </a:lnSpc>
              <a:spcBef>
                <a:spcPts val="0"/>
              </a:spcBef>
              <a:spcAft>
                <a:spcPts val="0"/>
              </a:spcAft>
              <a:buClr>
                <a:schemeClr val="dk1"/>
              </a:buClr>
              <a:buSzPts val="2100"/>
              <a:buChar char="●"/>
            </a:pPr>
            <a:r>
              <a:rPr lang="en-AU" sz="2100">
                <a:solidFill>
                  <a:schemeClr val="dk1"/>
                </a:solidFill>
              </a:rPr>
              <a:t>Beyond COP-26, a comprehensive roadmap guiding a sustained coordination framework for AFOLU efforts by space agencies is needed for:</a:t>
            </a:r>
            <a:endParaRPr sz="2100">
              <a:solidFill>
                <a:schemeClr val="dk1"/>
              </a:solidFill>
            </a:endParaRPr>
          </a:p>
          <a:p>
            <a:pPr indent="-349250" lvl="1" marL="914400" rtl="0" algn="l">
              <a:lnSpc>
                <a:spcPct val="100000"/>
              </a:lnSpc>
              <a:spcBef>
                <a:spcPts val="0"/>
              </a:spcBef>
              <a:spcAft>
                <a:spcPts val="0"/>
              </a:spcAft>
              <a:buClr>
                <a:schemeClr val="dk1"/>
              </a:buClr>
              <a:buSzPts val="1900"/>
              <a:buChar char="○"/>
            </a:pPr>
            <a:r>
              <a:rPr lang="en-AU" sz="1900">
                <a:solidFill>
                  <a:schemeClr val="dk1"/>
                </a:solidFill>
              </a:rPr>
              <a:t>On-going efforts towards harmonized products for GST-1 in 2023. 2022 is a key to engage with Stakeholders </a:t>
            </a:r>
            <a:endParaRPr sz="1900">
              <a:solidFill>
                <a:schemeClr val="dk1"/>
              </a:solidFill>
            </a:endParaRPr>
          </a:p>
          <a:p>
            <a:pPr indent="-349250" lvl="1" marL="914400" rtl="0" algn="l">
              <a:lnSpc>
                <a:spcPct val="100000"/>
              </a:lnSpc>
              <a:spcBef>
                <a:spcPts val="0"/>
              </a:spcBef>
              <a:spcAft>
                <a:spcPts val="0"/>
              </a:spcAft>
              <a:buClr>
                <a:schemeClr val="dk1"/>
              </a:buClr>
              <a:buSzPts val="1900"/>
              <a:buChar char="○"/>
            </a:pPr>
            <a:r>
              <a:rPr lang="en-AU" sz="1900">
                <a:solidFill>
                  <a:schemeClr val="dk1"/>
                </a:solidFill>
              </a:rPr>
              <a:t>Efforts towards global land emission and removals modelling and countries reporting to the UNFCCC</a:t>
            </a:r>
            <a:endParaRPr sz="1900">
              <a:solidFill>
                <a:schemeClr val="dk1"/>
              </a:solidFill>
            </a:endParaRPr>
          </a:p>
          <a:p>
            <a:pPr indent="-349250" lvl="1" marL="914400" rtl="0" algn="l">
              <a:lnSpc>
                <a:spcPct val="100000"/>
              </a:lnSpc>
              <a:spcBef>
                <a:spcPts val="0"/>
              </a:spcBef>
              <a:spcAft>
                <a:spcPts val="0"/>
              </a:spcAft>
              <a:buClr>
                <a:schemeClr val="dk1"/>
              </a:buClr>
              <a:buSzPts val="1900"/>
              <a:buChar char="○"/>
            </a:pPr>
            <a:r>
              <a:rPr lang="en-AU" sz="1900">
                <a:solidFill>
                  <a:schemeClr val="dk1"/>
                </a:solidFill>
              </a:rPr>
              <a:t>Sustainable architecture supporting long term GST process.</a:t>
            </a:r>
            <a:endParaRPr sz="1900">
              <a:solidFill>
                <a:schemeClr val="dk1"/>
              </a:solidFill>
            </a:endParaRPr>
          </a:p>
          <a:p>
            <a:pPr indent="-349250" lvl="1" marL="914400" rtl="0" algn="l">
              <a:lnSpc>
                <a:spcPct val="100000"/>
              </a:lnSpc>
              <a:spcBef>
                <a:spcPts val="0"/>
              </a:spcBef>
              <a:spcAft>
                <a:spcPts val="0"/>
              </a:spcAft>
              <a:buClr>
                <a:schemeClr val="dk1"/>
              </a:buClr>
              <a:buSzPts val="1900"/>
              <a:buChar char="○"/>
            </a:pPr>
            <a:r>
              <a:rPr lang="en-AU" sz="1900">
                <a:solidFill>
                  <a:schemeClr val="dk1"/>
                </a:solidFill>
              </a:rPr>
              <a:t>Integration GHG and AFOLU as top-down and bottom-up emissions and removals</a:t>
            </a:r>
            <a:endParaRPr sz="1900">
              <a:solidFill>
                <a:schemeClr val="dk1"/>
              </a:solidFill>
            </a:endParaRPr>
          </a:p>
          <a:p>
            <a:pPr indent="-361950" lvl="0" marL="457200" rtl="0" algn="l">
              <a:lnSpc>
                <a:spcPct val="100000"/>
              </a:lnSpc>
              <a:spcBef>
                <a:spcPts val="0"/>
              </a:spcBef>
              <a:spcAft>
                <a:spcPts val="0"/>
              </a:spcAft>
              <a:buClr>
                <a:schemeClr val="dk1"/>
              </a:buClr>
              <a:buSzPts val="2100"/>
              <a:buChar char="●"/>
            </a:pPr>
            <a:r>
              <a:rPr lang="en-AU" sz="2100">
                <a:solidFill>
                  <a:schemeClr val="dk1"/>
                </a:solidFill>
              </a:rPr>
              <a:t>Long term support and comprehensive satellite contribution to meet the needs of IPCC Guidelines - more space agencies needed. </a:t>
            </a:r>
            <a:r>
              <a:rPr b="1" lang="en-AU" sz="2100">
                <a:solidFill>
                  <a:schemeClr val="dk1"/>
                </a:solidFill>
              </a:rPr>
              <a:t>Will contact Principals to confirm support.</a:t>
            </a:r>
            <a:endParaRPr b="1" sz="2100">
              <a:solidFill>
                <a:schemeClr val="dk1"/>
              </a:solidFill>
            </a:endParaRPr>
          </a:p>
          <a:p>
            <a:pPr indent="-361950" lvl="0" marL="457200" rtl="0" algn="l">
              <a:lnSpc>
                <a:spcPct val="100000"/>
              </a:lnSpc>
              <a:spcBef>
                <a:spcPts val="0"/>
              </a:spcBef>
              <a:spcAft>
                <a:spcPts val="0"/>
              </a:spcAft>
              <a:buClr>
                <a:schemeClr val="dk1"/>
              </a:buClr>
              <a:buSzPts val="2100"/>
              <a:buChar char="●"/>
            </a:pPr>
            <a:r>
              <a:rPr lang="en-AU" sz="2100">
                <a:solidFill>
                  <a:schemeClr val="dk1"/>
                </a:solidFill>
              </a:rPr>
              <a:t>Potential engagement with GEO linking related Initiatives e.g., GFOI, GEO-GLAM, GEO-Wetland, GEO-LDN, etc</a:t>
            </a:r>
            <a:r>
              <a:rPr lang="en-AU" sz="1700">
                <a:solidFill>
                  <a:schemeClr val="dk1"/>
                </a:solidFill>
              </a:rPr>
              <a:t>.</a:t>
            </a:r>
            <a:endParaRPr sz="1700">
              <a:solidFill>
                <a:schemeClr val="dk1"/>
              </a:solidFill>
            </a:endParaRPr>
          </a:p>
          <a:p>
            <a:pPr indent="0" lvl="0" marL="63500" rtl="0" algn="l">
              <a:lnSpc>
                <a:spcPct val="100000"/>
              </a:lnSpc>
              <a:spcBef>
                <a:spcPts val="800"/>
              </a:spcBef>
              <a:spcAft>
                <a:spcPts val="0"/>
              </a:spcAft>
              <a:buClr>
                <a:srgbClr val="000000"/>
              </a:buClr>
              <a:buSzPts val="1800"/>
              <a:buNone/>
            </a:pPr>
            <a:r>
              <a:t/>
            </a:r>
            <a:endParaRPr sz="1700">
              <a:solidFill>
                <a:schemeClr val="dk1"/>
              </a:solidFill>
            </a:endParaRPr>
          </a:p>
          <a:p>
            <a:pPr indent="0" lvl="0" marL="63500" rtl="0" algn="l">
              <a:lnSpc>
                <a:spcPct val="100000"/>
              </a:lnSpc>
              <a:spcBef>
                <a:spcPts val="800"/>
              </a:spcBef>
              <a:spcAft>
                <a:spcPts val="400"/>
              </a:spcAft>
              <a:buClr>
                <a:srgbClr val="000000"/>
              </a:buClr>
              <a:buSzPts val="2000"/>
              <a:buNone/>
            </a:pPr>
            <a:r>
              <a:rPr b="1" lang="en-AU" sz="1700">
                <a:solidFill>
                  <a:schemeClr val="dk1"/>
                </a:solidFill>
              </a:rPr>
              <a:t> </a:t>
            </a:r>
            <a:endParaRPr sz="2100">
              <a:solidFill>
                <a:schemeClr val="dk1"/>
              </a:solidFill>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4" name="Shape 2544"/>
        <p:cNvGrpSpPr/>
        <p:nvPr/>
      </p:nvGrpSpPr>
      <p:grpSpPr>
        <a:xfrm>
          <a:off x="0" y="0"/>
          <a:ext cx="0" cy="0"/>
          <a:chOff x="0" y="0"/>
          <a:chExt cx="0" cy="0"/>
        </a:xfrm>
      </p:grpSpPr>
      <p:sp>
        <p:nvSpPr>
          <p:cNvPr id="2545" name="Google Shape;2545;gebdc30e2bc_17_13"/>
          <p:cNvSpPr txBox="1"/>
          <p:nvPr>
            <p:ph type="title"/>
          </p:nvPr>
        </p:nvSpPr>
        <p:spPr>
          <a:xfrm>
            <a:off x="555614" y="2787214"/>
            <a:ext cx="5746750" cy="2853381"/>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i="0" lang="en-AU" sz="2800" u="none" cap="none" strike="noStrike">
                <a:solidFill>
                  <a:schemeClr val="lt1"/>
                </a:solidFill>
                <a:latin typeface="Helvetica Neue"/>
                <a:ea typeface="Helvetica Neue"/>
                <a:cs typeface="Helvetica Neue"/>
                <a:sym typeface="Helvetica Neue"/>
              </a:rPr>
              <a:t>GHG PRODUCT STATUS </a:t>
            </a:r>
            <a:endParaRPr b="1" i="0" sz="28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chemeClr val="dk1"/>
              </a:buClr>
              <a:buSzPts val="3000"/>
              <a:buFont typeface="Arial"/>
              <a:buNone/>
            </a:pPr>
            <a:r>
              <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i="0" lang="en-AU" sz="2000" u="none" cap="none" strike="noStrike">
                <a:solidFill>
                  <a:srgbClr val="93C47D"/>
                </a:solidFill>
                <a:latin typeface="Helvetica Neue"/>
                <a:ea typeface="Helvetica Neue"/>
                <a:cs typeface="Helvetica Neue"/>
                <a:sym typeface="Helvetica Neue"/>
              </a:rPr>
              <a:t>WGClimate GHG Task Team </a:t>
            </a:r>
            <a:endParaRPr b="1" i="0" sz="2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i="0" lang="en-AU" sz="2000" u="none" cap="none" strike="noStrike">
                <a:solidFill>
                  <a:schemeClr val="lt1"/>
                </a:solidFill>
                <a:latin typeface="Helvetica Neue"/>
                <a:ea typeface="Helvetica Neue"/>
                <a:cs typeface="Helvetica Neue"/>
                <a:sym typeface="Helvetica Neue"/>
              </a:rPr>
              <a:t>David Crisp (NASA JPL)</a:t>
            </a:r>
            <a:br>
              <a:rPr b="1" i="0" lang="en-AU" sz="2000" u="none" cap="none" strike="noStrike">
                <a:solidFill>
                  <a:srgbClr val="93C47D"/>
                </a:solidFill>
                <a:latin typeface="Helvetica Neue"/>
                <a:ea typeface="Helvetica Neue"/>
                <a:cs typeface="Helvetica Neue"/>
                <a:sym typeface="Helvetica Neue"/>
              </a:rPr>
            </a:br>
            <a:br>
              <a:rPr b="1" i="0" lang="en-AU" sz="2000" u="none" cap="none" strike="noStrike">
                <a:solidFill>
                  <a:srgbClr val="93C47D"/>
                </a:solidFill>
                <a:latin typeface="Helvetica Neue"/>
                <a:ea typeface="Helvetica Neue"/>
                <a:cs typeface="Helvetica Neue"/>
                <a:sym typeface="Helvetica Neue"/>
              </a:rPr>
            </a:br>
            <a:endParaRPr b="1" i="0" sz="2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0" i="0" lang="en-AU" sz="1800" u="none" cap="none" strike="noStrike">
                <a:solidFill>
                  <a:schemeClr val="lt1"/>
                </a:solidFill>
                <a:latin typeface="Arial"/>
                <a:ea typeface="Arial"/>
                <a:cs typeface="Arial"/>
                <a:sym typeface="Arial"/>
              </a:rPr>
              <a:t>CEOS SIT Technical Workshop 2021</a:t>
            </a:r>
            <a:endParaRPr b="1" i="0" sz="2000" u="none" cap="none" strike="noStrike">
              <a:solidFill>
                <a:srgbClr val="93C47D"/>
              </a:solidFill>
              <a:latin typeface="Helvetica Neue"/>
              <a:ea typeface="Helvetica Neue"/>
              <a:cs typeface="Helvetica Neue"/>
              <a:sym typeface="Helvetica Neue"/>
            </a:endParaRPr>
          </a:p>
        </p:txBody>
      </p:sp>
      <p:pic>
        <p:nvPicPr>
          <p:cNvPr id="2546" name="Google Shape;2546;gebdc30e2bc_17_13"/>
          <p:cNvPicPr preferRelativeResize="0"/>
          <p:nvPr/>
        </p:nvPicPr>
        <p:blipFill rotWithShape="1">
          <a:blip r:embed="rId3">
            <a:alphaModFix/>
          </a:blip>
          <a:srcRect b="0" l="0" r="0" t="0"/>
          <a:stretch/>
        </p:blipFill>
        <p:spPr>
          <a:xfrm>
            <a:off x="622789" y="1217405"/>
            <a:ext cx="1880930" cy="744849"/>
          </a:xfrm>
          <a:prstGeom prst="rect">
            <a:avLst/>
          </a:prstGeom>
          <a:noFill/>
          <a:ln>
            <a:noFill/>
          </a:ln>
        </p:spPr>
      </p:pic>
      <p:sp>
        <p:nvSpPr>
          <p:cNvPr id="2547" name="Google Shape;2547;gebdc30e2bc_17_13"/>
          <p:cNvSpPr txBox="1"/>
          <p:nvPr/>
        </p:nvSpPr>
        <p:spPr>
          <a:xfrm>
            <a:off x="622789" y="2246633"/>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2548" name="Google Shape;2548;gebdc30e2bc_17_13"/>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10 mins</a:t>
            </a:r>
            <a:endParaRPr b="0" i="0" sz="1400" u="none" cap="none" strike="noStrike">
              <a:solidFill>
                <a:srgbClr val="000000"/>
              </a:solidFill>
              <a:latin typeface="Arial"/>
              <a:ea typeface="Arial"/>
              <a:cs typeface="Arial"/>
              <a:sym typeface="Arial"/>
            </a:endParaRPr>
          </a:p>
        </p:txBody>
      </p:sp>
      <p:sp>
        <p:nvSpPr>
          <p:cNvPr id="2549" name="Google Shape;2549;gebdc30e2bc_17_13"/>
          <p:cNvSpPr txBox="1"/>
          <p:nvPr/>
        </p:nvSpPr>
        <p:spPr>
          <a:xfrm>
            <a:off x="133713" y="6208200"/>
            <a:ext cx="3159000" cy="554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AU" sz="1200">
                <a:solidFill>
                  <a:srgbClr val="00B050"/>
                </a:solidFill>
              </a:rPr>
              <a:t>© 2021 California Institute of Technology. US Government sponsorship acknowledged</a:t>
            </a:r>
            <a:endParaRPr/>
          </a:p>
        </p:txBody>
      </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3" name="Shape 2553"/>
        <p:cNvGrpSpPr/>
        <p:nvPr/>
      </p:nvGrpSpPr>
      <p:grpSpPr>
        <a:xfrm>
          <a:off x="0" y="0"/>
          <a:ext cx="0" cy="0"/>
          <a:chOff x="0" y="0"/>
          <a:chExt cx="0" cy="0"/>
        </a:xfrm>
      </p:grpSpPr>
      <p:sp>
        <p:nvSpPr>
          <p:cNvPr id="2554" name="Google Shape;2554;gebdc30e2bc_17_21"/>
          <p:cNvSpPr/>
          <p:nvPr>
            <p:ph idx="12" type="sldNum"/>
          </p:nvPr>
        </p:nvSpPr>
        <p:spPr>
          <a:xfrm>
            <a:off x="8763000" y="6629400"/>
            <a:ext cx="304800" cy="187200"/>
          </a:xfrm>
          <a:prstGeom prst="roundRect">
            <a:avLst>
              <a:gd fmla="val 16667" name="adj"/>
            </a:avLst>
          </a:prstGeom>
          <a:solidFill>
            <a:schemeClr val="lt1">
              <a:alpha val="4549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
        <p:nvSpPr>
          <p:cNvPr id="2555" name="Google Shape;2555;gebdc30e2bc_17_21"/>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p>
            <a:pPr indent="-355600" lvl="0" marL="457200" marR="0" rtl="0" algn="l">
              <a:lnSpc>
                <a:spcPct val="100000"/>
              </a:lnSpc>
              <a:spcBef>
                <a:spcPts val="500"/>
              </a:spcBef>
              <a:spcAft>
                <a:spcPts val="0"/>
              </a:spcAft>
              <a:buClr>
                <a:srgbClr val="002569"/>
              </a:buClr>
              <a:buSzPts val="2000"/>
              <a:buFont typeface="Arial"/>
              <a:buChar char="•"/>
            </a:pPr>
            <a:r>
              <a:rPr lang="en-AU"/>
              <a:t>To support the 2023 Global Stocktake (GST), Parties to the Paris Agreement are compiling inventories of greenhouse gas (GHG) emissions to assess progress toward their Nationally Determined Contributions (NDCs) to emission reductions. </a:t>
            </a:r>
            <a:endParaRPr/>
          </a:p>
          <a:p>
            <a:pPr indent="-355600" lvl="1" marL="914400" rtl="0" algn="l">
              <a:lnSpc>
                <a:spcPct val="100000"/>
              </a:lnSpc>
              <a:spcBef>
                <a:spcPts val="500"/>
              </a:spcBef>
              <a:spcAft>
                <a:spcPts val="0"/>
              </a:spcAft>
              <a:buSzPts val="2000"/>
              <a:buChar char="o"/>
            </a:pPr>
            <a:r>
              <a:rPr lang="en-AU"/>
              <a:t>These inventories are based on bottom-up methods that estimate annual emissions and removals of GHGs from the sectors specified in the 2006 IPCC Guidelines for National Greenhouse Gas Inventories</a:t>
            </a:r>
            <a:endParaRPr/>
          </a:p>
          <a:p>
            <a:pPr indent="-228600" lvl="0" marL="457200" marR="0" rtl="0" algn="l">
              <a:lnSpc>
                <a:spcPct val="100000"/>
              </a:lnSpc>
              <a:spcBef>
                <a:spcPts val="500"/>
              </a:spcBef>
              <a:spcAft>
                <a:spcPts val="0"/>
              </a:spcAft>
              <a:buClr>
                <a:srgbClr val="002569"/>
              </a:buClr>
              <a:buSzPts val="2000"/>
              <a:buFont typeface="Arial"/>
              <a:buNone/>
            </a:pPr>
            <a:r>
              <a:t/>
            </a:r>
            <a:endParaRPr sz="900"/>
          </a:p>
          <a:p>
            <a:pPr indent="-355600" lvl="0" marL="457200" marR="0" rtl="0" algn="l">
              <a:lnSpc>
                <a:spcPct val="100000"/>
              </a:lnSpc>
              <a:spcBef>
                <a:spcPts val="500"/>
              </a:spcBef>
              <a:spcAft>
                <a:spcPts val="0"/>
              </a:spcAft>
              <a:buClr>
                <a:srgbClr val="002569"/>
              </a:buClr>
              <a:buSzPts val="2000"/>
              <a:buFont typeface="Arial"/>
              <a:buChar char="•"/>
            </a:pPr>
            <a:r>
              <a:rPr lang="en-AU"/>
              <a:t>GHG emissions and removals can also be estimated from spatially- and temporally-resolved measurements of their concentrations using atmospheric inverse methods.</a:t>
            </a:r>
            <a:endParaRPr/>
          </a:p>
          <a:p>
            <a:pPr indent="-355600" lvl="0" marL="457200" marR="0" rtl="0" algn="l">
              <a:lnSpc>
                <a:spcPct val="100000"/>
              </a:lnSpc>
              <a:spcBef>
                <a:spcPts val="500"/>
              </a:spcBef>
              <a:spcAft>
                <a:spcPts val="0"/>
              </a:spcAft>
              <a:buClr>
                <a:srgbClr val="002569"/>
              </a:buClr>
              <a:buSzPts val="2000"/>
              <a:buFont typeface="Arial"/>
              <a:buChar char="•"/>
            </a:pPr>
            <a:r>
              <a:rPr lang="en-AU"/>
              <a:t>The Top-down atmospheric inventories derived from these fluxes </a:t>
            </a:r>
            <a:endParaRPr/>
          </a:p>
          <a:p>
            <a:pPr indent="-355600" lvl="1" marL="914400" rtl="0" algn="l">
              <a:lnSpc>
                <a:spcPct val="100000"/>
              </a:lnSpc>
              <a:spcBef>
                <a:spcPts val="500"/>
              </a:spcBef>
              <a:spcAft>
                <a:spcPts val="0"/>
              </a:spcAft>
              <a:buSzPts val="2000"/>
              <a:buChar char="o"/>
            </a:pPr>
            <a:r>
              <a:rPr lang="en-AU"/>
              <a:t>are not as process-specific as bottom-up inventories,</a:t>
            </a:r>
            <a:endParaRPr/>
          </a:p>
          <a:p>
            <a:pPr indent="-355600" lvl="1" marL="914400" rtl="0" algn="l">
              <a:lnSpc>
                <a:spcPct val="100000"/>
              </a:lnSpc>
              <a:spcBef>
                <a:spcPts val="500"/>
              </a:spcBef>
              <a:spcAft>
                <a:spcPts val="0"/>
              </a:spcAft>
              <a:buSzPts val="2000"/>
              <a:buChar char="o"/>
            </a:pPr>
            <a:r>
              <a:rPr b="0" lang="en-AU"/>
              <a:t>complement those methods by providing a transparent, integrated constraint on fluxes from all processes on spatial scales spanning large power plants or urban areas to nations or the entire globe.</a:t>
            </a:r>
            <a:endParaRPr b="0"/>
          </a:p>
          <a:p>
            <a:pPr indent="-228600" lvl="0" marL="457200" marR="0" rtl="0" algn="l">
              <a:lnSpc>
                <a:spcPct val="100000"/>
              </a:lnSpc>
              <a:spcBef>
                <a:spcPts val="500"/>
              </a:spcBef>
              <a:spcAft>
                <a:spcPts val="0"/>
              </a:spcAft>
              <a:buClr>
                <a:srgbClr val="002569"/>
              </a:buClr>
              <a:buSzPts val="2000"/>
              <a:buFont typeface="Arial"/>
              <a:buNone/>
            </a:pPr>
            <a:r>
              <a:t/>
            </a:r>
            <a:endParaRPr b="0"/>
          </a:p>
        </p:txBody>
      </p:sp>
      <p:sp>
        <p:nvSpPr>
          <p:cNvPr id="2556" name="Google Shape;2556;gebdc30e2bc_17_21"/>
          <p:cNvSpPr txBox="1"/>
          <p:nvPr>
            <p:ph idx="2" type="body"/>
          </p:nvPr>
        </p:nvSpPr>
        <p:spPr>
          <a:xfrm>
            <a:off x="1981199" y="76200"/>
            <a:ext cx="5423700"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a:t>Greenhouse Gas Inventories for the Global Stocktake</a:t>
            </a:r>
            <a:endParaRPr/>
          </a:p>
          <a:p>
            <a:pPr indent="0" lvl="0" marL="0" marR="0" rtl="0" algn="l">
              <a:lnSpc>
                <a:spcPct val="100000"/>
              </a:lnSpc>
              <a:spcBef>
                <a:spcPts val="500"/>
              </a:spcBef>
              <a:spcAft>
                <a:spcPts val="0"/>
              </a:spcAft>
              <a:buClr>
                <a:schemeClr val="lt1"/>
              </a:buClr>
              <a:buSzPts val="2800"/>
              <a:buFont typeface="Arial"/>
              <a:buNone/>
            </a:pPr>
            <a:r>
              <a:t/>
            </a:r>
            <a:endParaRPr/>
          </a:p>
        </p:txBody>
      </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0" name="Shape 2560"/>
        <p:cNvGrpSpPr/>
        <p:nvPr/>
      </p:nvGrpSpPr>
      <p:grpSpPr>
        <a:xfrm>
          <a:off x="0" y="0"/>
          <a:ext cx="0" cy="0"/>
          <a:chOff x="0" y="0"/>
          <a:chExt cx="0" cy="0"/>
        </a:xfrm>
      </p:grpSpPr>
      <p:sp>
        <p:nvSpPr>
          <p:cNvPr id="2561" name="Google Shape;2561;gebdc30e2bc_17_27"/>
          <p:cNvSpPr/>
          <p:nvPr/>
        </p:nvSpPr>
        <p:spPr>
          <a:xfrm>
            <a:off x="6729672" y="2761189"/>
            <a:ext cx="2085300" cy="3810900"/>
          </a:xfrm>
          <a:prstGeom prst="rect">
            <a:avLst/>
          </a:prstGeom>
          <a:solidFill>
            <a:schemeClr val="accent1"/>
          </a:solidFill>
          <a:ln cap="flat" cmpd="sng" w="25400">
            <a:solidFill>
              <a:srgbClr val="395E8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100" u="none" cap="none" strike="noStrike">
              <a:solidFill>
                <a:schemeClr val="lt1"/>
              </a:solidFill>
              <a:latin typeface="Arial"/>
              <a:ea typeface="Arial"/>
              <a:cs typeface="Arial"/>
              <a:sym typeface="Arial"/>
            </a:endParaRPr>
          </a:p>
        </p:txBody>
      </p:sp>
      <p:sp>
        <p:nvSpPr>
          <p:cNvPr id="2562" name="Google Shape;2562;gebdc30e2bc_17_27"/>
          <p:cNvSpPr/>
          <p:nvPr>
            <p:ph idx="12" type="sldNum"/>
          </p:nvPr>
        </p:nvSpPr>
        <p:spPr>
          <a:xfrm>
            <a:off x="8763000" y="6629400"/>
            <a:ext cx="304800" cy="187200"/>
          </a:xfrm>
          <a:prstGeom prst="roundRect">
            <a:avLst>
              <a:gd fmla="val 16667" name="adj"/>
            </a:avLst>
          </a:prstGeom>
          <a:solidFill>
            <a:schemeClr val="lt1">
              <a:alpha val="4549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2563" name="Google Shape;2563;gebdc30e2bc_17_27"/>
          <p:cNvSpPr txBox="1"/>
          <p:nvPr>
            <p:ph idx="1" type="body"/>
          </p:nvPr>
        </p:nvSpPr>
        <p:spPr>
          <a:xfrm>
            <a:off x="76200" y="1219200"/>
            <a:ext cx="8991600" cy="1484700"/>
          </a:xfrm>
          <a:prstGeom prst="rect">
            <a:avLst/>
          </a:prstGeom>
          <a:noFill/>
          <a:ln>
            <a:noFill/>
          </a:ln>
        </p:spPr>
        <p:txBody>
          <a:bodyPr anchorCtr="0" anchor="t" bIns="45700" lIns="91425" spcFirstLastPara="1" rIns="91425" wrap="square" tIns="45700">
            <a:noAutofit/>
          </a:bodyPr>
          <a:lstStyle/>
          <a:p>
            <a:pPr indent="0" lvl="0" marL="101600" rtl="0" algn="l">
              <a:lnSpc>
                <a:spcPct val="100000"/>
              </a:lnSpc>
              <a:spcBef>
                <a:spcPts val="500"/>
              </a:spcBef>
              <a:spcAft>
                <a:spcPts val="0"/>
              </a:spcAft>
              <a:buSzPts val="2000"/>
              <a:buNone/>
            </a:pPr>
            <a:r>
              <a:rPr lang="en-AU"/>
              <a:t>The primary objective of these pilot top-down GHG products is to start a conversation with stakeholders and users to establish the utility and best practices for combining bottom-up and top-down products to enable a more complete Global Stocktake</a:t>
            </a:r>
            <a:endParaRPr/>
          </a:p>
        </p:txBody>
      </p:sp>
      <p:sp>
        <p:nvSpPr>
          <p:cNvPr id="2564" name="Google Shape;2564;gebdc30e2bc_17_27"/>
          <p:cNvSpPr txBox="1"/>
          <p:nvPr>
            <p:ph idx="2" type="body"/>
          </p:nvPr>
        </p:nvSpPr>
        <p:spPr>
          <a:xfrm>
            <a:off x="1981200" y="76200"/>
            <a:ext cx="5391000"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a:t>Primary Objective – Starting a Conversation</a:t>
            </a:r>
            <a:endParaRPr/>
          </a:p>
        </p:txBody>
      </p:sp>
      <p:grpSp>
        <p:nvGrpSpPr>
          <p:cNvPr id="2565" name="Google Shape;2565;gebdc30e2bc_17_27"/>
          <p:cNvGrpSpPr/>
          <p:nvPr/>
        </p:nvGrpSpPr>
        <p:grpSpPr>
          <a:xfrm>
            <a:off x="6773881" y="3449098"/>
            <a:ext cx="1996894" cy="600549"/>
            <a:chOff x="7173956" y="3578415"/>
            <a:chExt cx="1578448" cy="474705"/>
          </a:xfrm>
        </p:grpSpPr>
        <p:pic>
          <p:nvPicPr>
            <p:cNvPr id="2566" name="Google Shape;2566;gebdc30e2bc_17_27"/>
            <p:cNvPicPr preferRelativeResize="0"/>
            <p:nvPr/>
          </p:nvPicPr>
          <p:blipFill rotWithShape="1">
            <a:blip r:embed="rId3">
              <a:alphaModFix/>
            </a:blip>
            <a:srcRect b="0" l="0" r="0" t="0"/>
            <a:stretch/>
          </p:blipFill>
          <p:spPr>
            <a:xfrm>
              <a:off x="7173956" y="3578415"/>
              <a:ext cx="842844" cy="463709"/>
            </a:xfrm>
            <a:prstGeom prst="rect">
              <a:avLst/>
            </a:prstGeom>
            <a:noFill/>
            <a:ln>
              <a:noFill/>
            </a:ln>
          </p:spPr>
        </p:pic>
        <p:pic>
          <p:nvPicPr>
            <p:cNvPr id="2567" name="Google Shape;2567;gebdc30e2bc_17_27"/>
            <p:cNvPicPr preferRelativeResize="0"/>
            <p:nvPr/>
          </p:nvPicPr>
          <p:blipFill rotWithShape="1">
            <a:blip r:embed="rId4">
              <a:alphaModFix/>
            </a:blip>
            <a:srcRect b="0" l="0" r="0" t="0"/>
            <a:stretch/>
          </p:blipFill>
          <p:spPr>
            <a:xfrm>
              <a:off x="7958945" y="3578415"/>
              <a:ext cx="793459" cy="474705"/>
            </a:xfrm>
            <a:prstGeom prst="rect">
              <a:avLst/>
            </a:prstGeom>
            <a:noFill/>
            <a:ln>
              <a:noFill/>
            </a:ln>
          </p:spPr>
        </p:pic>
      </p:grpSp>
      <p:pic>
        <p:nvPicPr>
          <p:cNvPr id="2568" name="Google Shape;2568;gebdc30e2bc_17_27"/>
          <p:cNvPicPr preferRelativeResize="0"/>
          <p:nvPr/>
        </p:nvPicPr>
        <p:blipFill rotWithShape="1">
          <a:blip r:embed="rId5">
            <a:alphaModFix/>
          </a:blip>
          <a:srcRect b="0" l="0" r="0" t="0"/>
          <a:stretch/>
        </p:blipFill>
        <p:spPr>
          <a:xfrm>
            <a:off x="6763708" y="4094196"/>
            <a:ext cx="2012984" cy="1318955"/>
          </a:xfrm>
          <a:prstGeom prst="rect">
            <a:avLst/>
          </a:prstGeom>
          <a:noFill/>
          <a:ln>
            <a:noFill/>
          </a:ln>
        </p:spPr>
      </p:pic>
      <p:sp>
        <p:nvSpPr>
          <p:cNvPr id="2569" name="Google Shape;2569;gebdc30e2bc_17_27"/>
          <p:cNvSpPr txBox="1"/>
          <p:nvPr/>
        </p:nvSpPr>
        <p:spPr>
          <a:xfrm>
            <a:off x="770196" y="3135735"/>
            <a:ext cx="7521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400" u="none" cap="none" strike="noStrike">
                <a:solidFill>
                  <a:srgbClr val="000000"/>
                </a:solidFill>
                <a:latin typeface="Arial"/>
                <a:ea typeface="Arial"/>
                <a:cs typeface="Arial"/>
                <a:sym typeface="Arial"/>
              </a:rPr>
              <a:t>Energy</a:t>
            </a:r>
            <a:endParaRPr/>
          </a:p>
        </p:txBody>
      </p:sp>
      <p:sp>
        <p:nvSpPr>
          <p:cNvPr id="2570" name="Google Shape;2570;gebdc30e2bc_17_27"/>
          <p:cNvSpPr txBox="1"/>
          <p:nvPr/>
        </p:nvSpPr>
        <p:spPr>
          <a:xfrm>
            <a:off x="783722" y="4236349"/>
            <a:ext cx="8211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400" u="none" cap="none" strike="noStrike">
                <a:solidFill>
                  <a:srgbClr val="000000"/>
                </a:solidFill>
                <a:latin typeface="Arial"/>
                <a:ea typeface="Arial"/>
                <a:cs typeface="Arial"/>
                <a:sym typeface="Arial"/>
              </a:rPr>
              <a:t>Industry</a:t>
            </a:r>
            <a:endParaRPr/>
          </a:p>
        </p:txBody>
      </p:sp>
      <p:sp>
        <p:nvSpPr>
          <p:cNvPr id="2571" name="Google Shape;2571;gebdc30e2bc_17_27"/>
          <p:cNvSpPr txBox="1"/>
          <p:nvPr/>
        </p:nvSpPr>
        <p:spPr>
          <a:xfrm>
            <a:off x="770471" y="5200051"/>
            <a:ext cx="7827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400" u="none" cap="none" strike="noStrike">
                <a:solidFill>
                  <a:srgbClr val="000000"/>
                </a:solidFill>
                <a:latin typeface="Arial"/>
                <a:ea typeface="Arial"/>
                <a:cs typeface="Arial"/>
                <a:sym typeface="Arial"/>
              </a:rPr>
              <a:t>AFOLU</a:t>
            </a:r>
            <a:endParaRPr/>
          </a:p>
        </p:txBody>
      </p:sp>
      <p:sp>
        <p:nvSpPr>
          <p:cNvPr id="2572" name="Google Shape;2572;gebdc30e2bc_17_27"/>
          <p:cNvSpPr txBox="1"/>
          <p:nvPr/>
        </p:nvSpPr>
        <p:spPr>
          <a:xfrm>
            <a:off x="770618" y="5912959"/>
            <a:ext cx="6927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400" u="none" cap="none" strike="noStrike">
                <a:solidFill>
                  <a:srgbClr val="000000"/>
                </a:solidFill>
                <a:latin typeface="Arial"/>
                <a:ea typeface="Arial"/>
                <a:cs typeface="Arial"/>
                <a:sym typeface="Arial"/>
              </a:rPr>
              <a:t>Waste</a:t>
            </a:r>
            <a:endParaRPr/>
          </a:p>
        </p:txBody>
      </p:sp>
      <p:sp>
        <p:nvSpPr>
          <p:cNvPr id="2573" name="Google Shape;2573;gebdc30e2bc_17_27"/>
          <p:cNvSpPr txBox="1"/>
          <p:nvPr/>
        </p:nvSpPr>
        <p:spPr>
          <a:xfrm>
            <a:off x="38537" y="2761189"/>
            <a:ext cx="782700" cy="10311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800" u="none" cap="none" strike="noStrike">
                <a:solidFill>
                  <a:srgbClr val="000000"/>
                </a:solidFill>
                <a:latin typeface="Arial"/>
                <a:ea typeface="Arial"/>
                <a:cs typeface="Arial"/>
                <a:sym typeface="Arial"/>
              </a:rPr>
              <a:t>Fuel Combustion</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Fugitive Emissions</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CO</a:t>
            </a:r>
            <a:r>
              <a:rPr b="0" baseline="-25000" i="0" lang="en-AU" sz="800" u="none" cap="none" strike="noStrike">
                <a:solidFill>
                  <a:srgbClr val="000000"/>
                </a:solidFill>
                <a:latin typeface="Arial"/>
                <a:ea typeface="Arial"/>
                <a:cs typeface="Arial"/>
                <a:sym typeface="Arial"/>
              </a:rPr>
              <a:t>2</a:t>
            </a:r>
            <a:r>
              <a:rPr b="0" i="0" lang="en-AU" sz="800" u="none" cap="none" strike="noStrike">
                <a:solidFill>
                  <a:srgbClr val="000000"/>
                </a:solidFill>
                <a:latin typeface="Arial"/>
                <a:ea typeface="Arial"/>
                <a:cs typeface="Arial"/>
                <a:sym typeface="Arial"/>
              </a:rPr>
              <a:t> Transport &amp; Storage</a:t>
            </a:r>
            <a:endParaRPr/>
          </a:p>
        </p:txBody>
      </p:sp>
      <p:sp>
        <p:nvSpPr>
          <p:cNvPr id="2574" name="Google Shape;2574;gebdc30e2bc_17_27"/>
          <p:cNvSpPr txBox="1"/>
          <p:nvPr/>
        </p:nvSpPr>
        <p:spPr>
          <a:xfrm>
            <a:off x="41133" y="3734991"/>
            <a:ext cx="858600" cy="12696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800" u="none" cap="none" strike="noStrike">
                <a:solidFill>
                  <a:srgbClr val="000000"/>
                </a:solidFill>
                <a:latin typeface="Arial"/>
                <a:ea typeface="Arial"/>
                <a:cs typeface="Arial"/>
                <a:sym typeface="Arial"/>
              </a:rPr>
              <a:t>Mineral</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Chemical</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Metal</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Non-Energy fuel/solvent</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Electronics</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Other Products</a:t>
            </a:r>
            <a:endParaRPr/>
          </a:p>
        </p:txBody>
      </p:sp>
      <p:sp>
        <p:nvSpPr>
          <p:cNvPr id="2575" name="Google Shape;2575;gebdc30e2bc_17_27"/>
          <p:cNvSpPr/>
          <p:nvPr/>
        </p:nvSpPr>
        <p:spPr>
          <a:xfrm>
            <a:off x="702707" y="2861057"/>
            <a:ext cx="155400" cy="859500"/>
          </a:xfrm>
          <a:prstGeom prst="rightBrace">
            <a:avLst>
              <a:gd fmla="val 8333" name="adj1"/>
              <a:gd fmla="val 50000" name="adj2"/>
            </a:avLst>
          </a:prstGeom>
          <a:noFill/>
          <a:ln cap="flat" cmpd="sng" w="9525">
            <a:solidFill>
              <a:srgbClr val="4A7DB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2576" name="Google Shape;2576;gebdc30e2bc_17_27"/>
          <p:cNvSpPr/>
          <p:nvPr/>
        </p:nvSpPr>
        <p:spPr>
          <a:xfrm>
            <a:off x="696399" y="3812969"/>
            <a:ext cx="155400" cy="1146900"/>
          </a:xfrm>
          <a:prstGeom prst="rightBrace">
            <a:avLst>
              <a:gd fmla="val 8333" name="adj1"/>
              <a:gd fmla="val 50000" name="adj2"/>
            </a:avLst>
          </a:prstGeom>
          <a:noFill/>
          <a:ln cap="flat" cmpd="sng" w="9525">
            <a:solidFill>
              <a:srgbClr val="4A7DB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2577" name="Google Shape;2577;gebdc30e2bc_17_27"/>
          <p:cNvSpPr txBox="1"/>
          <p:nvPr/>
        </p:nvSpPr>
        <p:spPr>
          <a:xfrm>
            <a:off x="41133" y="5708804"/>
            <a:ext cx="858600" cy="700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800" u="none" cap="none" strike="noStrike">
                <a:solidFill>
                  <a:srgbClr val="000000"/>
                </a:solidFill>
                <a:latin typeface="Arial"/>
                <a:ea typeface="Arial"/>
                <a:cs typeface="Arial"/>
                <a:sym typeface="Arial"/>
              </a:rPr>
              <a:t>Solid</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Biological </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Wastewater</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Other</a:t>
            </a:r>
            <a:endParaRPr/>
          </a:p>
        </p:txBody>
      </p:sp>
      <p:sp>
        <p:nvSpPr>
          <p:cNvPr id="2578" name="Google Shape;2578;gebdc30e2bc_17_27"/>
          <p:cNvSpPr/>
          <p:nvPr/>
        </p:nvSpPr>
        <p:spPr>
          <a:xfrm>
            <a:off x="696996" y="5032813"/>
            <a:ext cx="155400" cy="652200"/>
          </a:xfrm>
          <a:prstGeom prst="rightBrace">
            <a:avLst>
              <a:gd fmla="val 8333" name="adj1"/>
              <a:gd fmla="val 50000" name="adj2"/>
            </a:avLst>
          </a:prstGeom>
          <a:noFill/>
          <a:ln cap="flat" cmpd="sng" w="9525">
            <a:solidFill>
              <a:srgbClr val="4A7DB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2579" name="Google Shape;2579;gebdc30e2bc_17_27"/>
          <p:cNvSpPr txBox="1"/>
          <p:nvPr/>
        </p:nvSpPr>
        <p:spPr>
          <a:xfrm>
            <a:off x="52081" y="4967154"/>
            <a:ext cx="858600" cy="700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800" u="none" cap="none" strike="noStrike">
                <a:solidFill>
                  <a:srgbClr val="000000"/>
                </a:solidFill>
                <a:latin typeface="Arial"/>
                <a:ea typeface="Arial"/>
                <a:cs typeface="Arial"/>
                <a:sym typeface="Arial"/>
              </a:rPr>
              <a:t>Livestock</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Land</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Aggregate</a:t>
            </a:r>
            <a:endParaRPr/>
          </a:p>
          <a:p>
            <a:pPr indent="0" lvl="0" marL="0" marR="0" rtl="0" algn="l">
              <a:lnSpc>
                <a:spcPct val="100000"/>
              </a:lnSpc>
              <a:spcBef>
                <a:spcPts val="300"/>
              </a:spcBef>
              <a:spcAft>
                <a:spcPts val="0"/>
              </a:spcAft>
              <a:buNone/>
            </a:pPr>
            <a:r>
              <a:rPr b="0" i="0" lang="en-AU" sz="800" u="none" cap="none" strike="noStrike">
                <a:solidFill>
                  <a:srgbClr val="000000"/>
                </a:solidFill>
                <a:latin typeface="Arial"/>
                <a:ea typeface="Arial"/>
                <a:cs typeface="Arial"/>
                <a:sym typeface="Arial"/>
              </a:rPr>
              <a:t>Other</a:t>
            </a:r>
            <a:endParaRPr/>
          </a:p>
        </p:txBody>
      </p:sp>
      <p:sp>
        <p:nvSpPr>
          <p:cNvPr id="2580" name="Google Shape;2580;gebdc30e2bc_17_27"/>
          <p:cNvSpPr/>
          <p:nvPr/>
        </p:nvSpPr>
        <p:spPr>
          <a:xfrm>
            <a:off x="690688" y="5740725"/>
            <a:ext cx="155400" cy="647400"/>
          </a:xfrm>
          <a:prstGeom prst="rightBrace">
            <a:avLst>
              <a:gd fmla="val 8333" name="adj1"/>
              <a:gd fmla="val 50000" name="adj2"/>
            </a:avLst>
          </a:prstGeom>
          <a:noFill/>
          <a:ln cap="flat" cmpd="sng" w="9525">
            <a:solidFill>
              <a:srgbClr val="4A7DB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2581" name="Google Shape;2581;gebdc30e2bc_17_27"/>
          <p:cNvSpPr/>
          <p:nvPr/>
        </p:nvSpPr>
        <p:spPr>
          <a:xfrm>
            <a:off x="1785992" y="4212355"/>
            <a:ext cx="988200" cy="914400"/>
          </a:xfrm>
          <a:prstGeom prst="rect">
            <a:avLst/>
          </a:prstGeom>
          <a:solidFill>
            <a:srgbClr val="E5B8B7"/>
          </a:solidFill>
          <a:ln cap="flat" cmpd="sng" w="25400">
            <a:solidFill>
              <a:srgbClr val="395E8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rPr b="1" i="0" lang="en-AU" sz="1400" u="none" cap="none" strike="noStrike">
                <a:solidFill>
                  <a:srgbClr val="002060"/>
                </a:solidFill>
                <a:latin typeface="Arial"/>
                <a:ea typeface="Arial"/>
                <a:cs typeface="Arial"/>
                <a:sym typeface="Arial"/>
              </a:rPr>
              <a:t>National GHG Inventory</a:t>
            </a:r>
            <a:endParaRPr/>
          </a:p>
        </p:txBody>
      </p:sp>
      <p:sp>
        <p:nvSpPr>
          <p:cNvPr id="2582" name="Google Shape;2582;gebdc30e2bc_17_27"/>
          <p:cNvSpPr/>
          <p:nvPr/>
        </p:nvSpPr>
        <p:spPr>
          <a:xfrm>
            <a:off x="1554195" y="3196862"/>
            <a:ext cx="155400" cy="2945400"/>
          </a:xfrm>
          <a:prstGeom prst="rightBrace">
            <a:avLst>
              <a:gd fmla="val 8333" name="adj1"/>
              <a:gd fmla="val 50000" name="adj2"/>
            </a:avLst>
          </a:prstGeom>
          <a:noFill/>
          <a:ln cap="flat" cmpd="sng" w="9525">
            <a:solidFill>
              <a:srgbClr val="4A7DB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pic>
        <p:nvPicPr>
          <p:cNvPr id="2583" name="Google Shape;2583;gebdc30e2bc_17_27"/>
          <p:cNvPicPr preferRelativeResize="0"/>
          <p:nvPr/>
        </p:nvPicPr>
        <p:blipFill rotWithShape="1">
          <a:blip r:embed="rId6">
            <a:alphaModFix/>
          </a:blip>
          <a:srcRect b="34125" l="14678" r="67195" t="20020"/>
          <a:stretch/>
        </p:blipFill>
        <p:spPr>
          <a:xfrm>
            <a:off x="1676786" y="2758793"/>
            <a:ext cx="1021110" cy="1025262"/>
          </a:xfrm>
          <a:prstGeom prst="rect">
            <a:avLst/>
          </a:prstGeom>
          <a:noFill/>
          <a:ln>
            <a:noFill/>
          </a:ln>
        </p:spPr>
      </p:pic>
      <p:pic>
        <p:nvPicPr>
          <p:cNvPr id="2584" name="Google Shape;2584;gebdc30e2bc_17_27"/>
          <p:cNvPicPr preferRelativeResize="0"/>
          <p:nvPr/>
        </p:nvPicPr>
        <p:blipFill rotWithShape="1">
          <a:blip r:embed="rId7">
            <a:alphaModFix/>
          </a:blip>
          <a:srcRect b="53455" l="0" r="49710" t="0"/>
          <a:stretch/>
        </p:blipFill>
        <p:spPr>
          <a:xfrm>
            <a:off x="6773754" y="5457709"/>
            <a:ext cx="1992907" cy="1082413"/>
          </a:xfrm>
          <a:prstGeom prst="rect">
            <a:avLst/>
          </a:prstGeom>
          <a:noFill/>
          <a:ln>
            <a:noFill/>
          </a:ln>
        </p:spPr>
      </p:pic>
      <p:pic>
        <p:nvPicPr>
          <p:cNvPr id="2585" name="Google Shape;2585;gebdc30e2bc_17_27"/>
          <p:cNvPicPr preferRelativeResize="0"/>
          <p:nvPr/>
        </p:nvPicPr>
        <p:blipFill rotWithShape="1">
          <a:blip r:embed="rId8">
            <a:alphaModFix/>
          </a:blip>
          <a:srcRect b="0" l="0" r="0" t="18546"/>
          <a:stretch/>
        </p:blipFill>
        <p:spPr>
          <a:xfrm>
            <a:off x="6773741" y="2838037"/>
            <a:ext cx="909235" cy="595487"/>
          </a:xfrm>
          <a:prstGeom prst="rect">
            <a:avLst/>
          </a:prstGeom>
          <a:noFill/>
          <a:ln>
            <a:noFill/>
          </a:ln>
        </p:spPr>
      </p:pic>
      <p:pic>
        <p:nvPicPr>
          <p:cNvPr id="2586" name="Google Shape;2586;gebdc30e2bc_17_27"/>
          <p:cNvPicPr preferRelativeResize="0"/>
          <p:nvPr/>
        </p:nvPicPr>
        <p:blipFill rotWithShape="1">
          <a:blip r:embed="rId9">
            <a:alphaModFix/>
          </a:blip>
          <a:srcRect b="0" l="0" r="0" t="0"/>
          <a:stretch/>
        </p:blipFill>
        <p:spPr>
          <a:xfrm>
            <a:off x="8035243" y="2833511"/>
            <a:ext cx="725966" cy="604532"/>
          </a:xfrm>
          <a:prstGeom prst="rect">
            <a:avLst/>
          </a:prstGeom>
          <a:noFill/>
          <a:ln>
            <a:noFill/>
          </a:ln>
        </p:spPr>
      </p:pic>
      <p:pic>
        <p:nvPicPr>
          <p:cNvPr id="2587" name="Google Shape;2587;gebdc30e2bc_17_27"/>
          <p:cNvPicPr preferRelativeResize="0"/>
          <p:nvPr/>
        </p:nvPicPr>
        <p:blipFill rotWithShape="1">
          <a:blip r:embed="rId10">
            <a:alphaModFix/>
          </a:blip>
          <a:srcRect b="0" l="0" r="0" t="0"/>
          <a:stretch/>
        </p:blipFill>
        <p:spPr>
          <a:xfrm>
            <a:off x="7682980" y="2821712"/>
            <a:ext cx="352271" cy="582831"/>
          </a:xfrm>
          <a:prstGeom prst="rect">
            <a:avLst/>
          </a:prstGeom>
          <a:noFill/>
          <a:ln>
            <a:noFill/>
          </a:ln>
        </p:spPr>
      </p:pic>
      <p:pic>
        <p:nvPicPr>
          <p:cNvPr id="2588" name="Google Shape;2588;gebdc30e2bc_17_27"/>
          <p:cNvPicPr preferRelativeResize="0"/>
          <p:nvPr/>
        </p:nvPicPr>
        <p:blipFill>
          <a:blip r:embed="rId11">
            <a:alphaModFix/>
          </a:blip>
          <a:stretch>
            <a:fillRect/>
          </a:stretch>
        </p:blipFill>
        <p:spPr>
          <a:xfrm>
            <a:off x="3051850" y="2707400"/>
            <a:ext cx="3457575" cy="3924300"/>
          </a:xfrm>
          <a:prstGeom prst="rect">
            <a:avLst/>
          </a:prstGeom>
          <a:noFill/>
          <a:ln>
            <a:noFill/>
          </a:ln>
        </p:spPr>
      </p:pic>
      <p:pic>
        <p:nvPicPr>
          <p:cNvPr id="2589" name="Google Shape;2589;gebdc30e2bc_17_27"/>
          <p:cNvPicPr preferRelativeResize="0"/>
          <p:nvPr/>
        </p:nvPicPr>
        <p:blipFill rotWithShape="1">
          <a:blip r:embed="rId12">
            <a:alphaModFix/>
          </a:blip>
          <a:srcRect b="49450" l="35564" r="52763" t="26753"/>
          <a:stretch/>
        </p:blipFill>
        <p:spPr>
          <a:xfrm>
            <a:off x="2697896" y="2762075"/>
            <a:ext cx="712967" cy="592485"/>
          </a:xfrm>
          <a:prstGeom prst="rect">
            <a:avLst/>
          </a:prstGeom>
          <a:noFill/>
          <a:ln>
            <a:noFill/>
          </a:ln>
        </p:spPr>
      </p:pic>
      <p:grpSp>
        <p:nvGrpSpPr>
          <p:cNvPr id="2590" name="Google Shape;2590;gebdc30e2bc_17_27"/>
          <p:cNvGrpSpPr/>
          <p:nvPr/>
        </p:nvGrpSpPr>
        <p:grpSpPr>
          <a:xfrm>
            <a:off x="1753212" y="5541715"/>
            <a:ext cx="1840331" cy="1085576"/>
            <a:chOff x="1753212" y="5389315"/>
            <a:chExt cx="1840331" cy="1085576"/>
          </a:xfrm>
        </p:grpSpPr>
        <p:grpSp>
          <p:nvGrpSpPr>
            <p:cNvPr id="2591" name="Google Shape;2591;gebdc30e2bc_17_27"/>
            <p:cNvGrpSpPr/>
            <p:nvPr/>
          </p:nvGrpSpPr>
          <p:grpSpPr>
            <a:xfrm>
              <a:off x="1753212" y="5389315"/>
              <a:ext cx="1840331" cy="1085576"/>
              <a:chOff x="1753212" y="5389315"/>
              <a:chExt cx="1840331" cy="1085576"/>
            </a:xfrm>
          </p:grpSpPr>
          <p:sp>
            <p:nvSpPr>
              <p:cNvPr id="2592" name="Google Shape;2592;gebdc30e2bc_17_27"/>
              <p:cNvSpPr/>
              <p:nvPr/>
            </p:nvSpPr>
            <p:spPr>
              <a:xfrm>
                <a:off x="2726883" y="5639390"/>
                <a:ext cx="774900" cy="7677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pic>
            <p:nvPicPr>
              <p:cNvPr id="2593" name="Google Shape;2593;gebdc30e2bc_17_27"/>
              <p:cNvPicPr preferRelativeResize="0"/>
              <p:nvPr/>
            </p:nvPicPr>
            <p:blipFill rotWithShape="1">
              <a:blip r:embed="rId13">
                <a:alphaModFix/>
              </a:blip>
              <a:srcRect b="0" l="0" r="40454" t="0"/>
              <a:stretch/>
            </p:blipFill>
            <p:spPr>
              <a:xfrm>
                <a:off x="1753212" y="5389315"/>
                <a:ext cx="966712" cy="1019680"/>
              </a:xfrm>
              <a:prstGeom prst="rect">
                <a:avLst/>
              </a:prstGeom>
              <a:noFill/>
              <a:ln>
                <a:noFill/>
              </a:ln>
            </p:spPr>
          </p:pic>
          <p:sp>
            <p:nvSpPr>
              <p:cNvPr id="2594" name="Google Shape;2594;gebdc30e2bc_17_27"/>
              <p:cNvSpPr txBox="1"/>
              <p:nvPr/>
            </p:nvSpPr>
            <p:spPr>
              <a:xfrm>
                <a:off x="2827743" y="5606293"/>
                <a:ext cx="546900" cy="246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000" u="none" cap="none" strike="noStrike">
                    <a:solidFill>
                      <a:srgbClr val="000000"/>
                    </a:solidFill>
                    <a:latin typeface="Arial"/>
                    <a:ea typeface="Arial"/>
                    <a:cs typeface="Arial"/>
                    <a:sym typeface="Arial"/>
                  </a:rPr>
                  <a:t>Forest</a:t>
                </a:r>
                <a:endParaRPr/>
              </a:p>
            </p:txBody>
          </p:sp>
          <p:sp>
            <p:nvSpPr>
              <p:cNvPr id="2595" name="Google Shape;2595;gebdc30e2bc_17_27"/>
              <p:cNvSpPr txBox="1"/>
              <p:nvPr/>
            </p:nvSpPr>
            <p:spPr>
              <a:xfrm>
                <a:off x="2831386" y="5818502"/>
                <a:ext cx="462000" cy="246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000" u="none" cap="none" strike="noStrike">
                    <a:solidFill>
                      <a:srgbClr val="000000"/>
                    </a:solidFill>
                    <a:latin typeface="Arial"/>
                    <a:ea typeface="Arial"/>
                    <a:cs typeface="Arial"/>
                    <a:sym typeface="Arial"/>
                  </a:rPr>
                  <a:t>Crop</a:t>
                </a:r>
                <a:endParaRPr/>
              </a:p>
            </p:txBody>
          </p:sp>
          <p:sp>
            <p:nvSpPr>
              <p:cNvPr id="2596" name="Google Shape;2596;gebdc30e2bc_17_27"/>
              <p:cNvSpPr txBox="1"/>
              <p:nvPr/>
            </p:nvSpPr>
            <p:spPr>
              <a:xfrm>
                <a:off x="2827043" y="6026801"/>
                <a:ext cx="624000" cy="246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000" u="none" cap="none" strike="noStrike">
                    <a:solidFill>
                      <a:srgbClr val="000000"/>
                    </a:solidFill>
                    <a:latin typeface="Arial"/>
                    <a:ea typeface="Arial"/>
                    <a:cs typeface="Arial"/>
                    <a:sym typeface="Arial"/>
                  </a:rPr>
                  <a:t>Burning</a:t>
                </a:r>
                <a:endParaRPr/>
              </a:p>
            </p:txBody>
          </p:sp>
          <p:sp>
            <p:nvSpPr>
              <p:cNvPr id="2597" name="Google Shape;2597;gebdc30e2bc_17_27"/>
              <p:cNvSpPr txBox="1"/>
              <p:nvPr/>
            </p:nvSpPr>
            <p:spPr>
              <a:xfrm>
                <a:off x="2827043" y="6228591"/>
                <a:ext cx="766500" cy="246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000" u="none" cap="none" strike="noStrike">
                    <a:solidFill>
                      <a:srgbClr val="000000"/>
                    </a:solidFill>
                    <a:latin typeface="Arial"/>
                    <a:ea typeface="Arial"/>
                    <a:cs typeface="Arial"/>
                    <a:sym typeface="Arial"/>
                  </a:rPr>
                  <a:t>Grassland</a:t>
                </a:r>
                <a:endParaRPr/>
              </a:p>
            </p:txBody>
          </p:sp>
        </p:grpSp>
        <p:pic>
          <p:nvPicPr>
            <p:cNvPr id="2598" name="Google Shape;2598;gebdc30e2bc_17_27"/>
            <p:cNvPicPr preferRelativeResize="0"/>
            <p:nvPr/>
          </p:nvPicPr>
          <p:blipFill rotWithShape="1">
            <a:blip r:embed="rId14">
              <a:alphaModFix/>
            </a:blip>
            <a:srcRect b="23565" l="68570" r="19705" t="20016"/>
            <a:stretch/>
          </p:blipFill>
          <p:spPr>
            <a:xfrm>
              <a:off x="2675881" y="5647420"/>
              <a:ext cx="247634" cy="748431"/>
            </a:xfrm>
            <a:prstGeom prst="rect">
              <a:avLst/>
            </a:prstGeom>
            <a:noFill/>
            <a:ln>
              <a:noFill/>
            </a:ln>
          </p:spPr>
        </p:pic>
      </p:grpSp>
      <p:sp>
        <p:nvSpPr>
          <p:cNvPr id="2599" name="Google Shape;2599;gebdc30e2bc_17_27"/>
          <p:cNvSpPr/>
          <p:nvPr/>
        </p:nvSpPr>
        <p:spPr>
          <a:xfrm rot="-5400000">
            <a:off x="4594152" y="3781013"/>
            <a:ext cx="420600" cy="484500"/>
          </a:xfrm>
          <a:prstGeom prst="rightArrow">
            <a:avLst>
              <a:gd fmla="val 50000" name="adj1"/>
              <a:gd fmla="val 50000" name="adj2"/>
            </a:avLst>
          </a:prstGeom>
          <a:solidFill>
            <a:srgbClr val="00B05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2600" name="Google Shape;2600;gebdc30e2bc_17_27"/>
          <p:cNvSpPr/>
          <p:nvPr/>
        </p:nvSpPr>
        <p:spPr>
          <a:xfrm flipH="1">
            <a:off x="6230752" y="5256217"/>
            <a:ext cx="420600" cy="484500"/>
          </a:xfrm>
          <a:prstGeom prst="rightArrow">
            <a:avLst>
              <a:gd fmla="val 50000" name="adj1"/>
              <a:gd fmla="val 50000" name="adj2"/>
            </a:avLst>
          </a:prstGeom>
          <a:solidFill>
            <a:srgbClr val="00B05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2601" name="Google Shape;2601;gebdc30e2bc_17_27"/>
          <p:cNvSpPr/>
          <p:nvPr/>
        </p:nvSpPr>
        <p:spPr>
          <a:xfrm flipH="1" rot="10800000">
            <a:off x="2922052" y="5200042"/>
            <a:ext cx="420600" cy="484500"/>
          </a:xfrm>
          <a:prstGeom prst="rightArrow">
            <a:avLst>
              <a:gd fmla="val 50000" name="adj1"/>
              <a:gd fmla="val 50000" name="adj2"/>
            </a:avLst>
          </a:prstGeom>
          <a:solidFill>
            <a:srgbClr val="00B05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05" name="Shape 2605"/>
        <p:cNvGrpSpPr/>
        <p:nvPr/>
      </p:nvGrpSpPr>
      <p:grpSpPr>
        <a:xfrm>
          <a:off x="0" y="0"/>
          <a:ext cx="0" cy="0"/>
          <a:chOff x="0" y="0"/>
          <a:chExt cx="0" cy="0"/>
        </a:xfrm>
      </p:grpSpPr>
      <p:sp>
        <p:nvSpPr>
          <p:cNvPr id="2606" name="Google Shape;2606;gebdc30e2bc_17_82"/>
          <p:cNvSpPr txBox="1"/>
          <p:nvPr/>
        </p:nvSpPr>
        <p:spPr>
          <a:xfrm>
            <a:off x="8763120" y="6629400"/>
            <a:ext cx="304500" cy="186900"/>
          </a:xfrm>
          <a:prstGeom prst="rect">
            <a:avLst/>
          </a:prstGeom>
          <a:solidFill>
            <a:srgbClr val="FFFFFF">
              <a:alpha val="45880"/>
            </a:srgbClr>
          </a:solidFill>
          <a:ln cap="flat" cmpd="sng" w="25550">
            <a:solidFill>
              <a:srgbClr val="1F497D">
                <a:alpha val="60000"/>
              </a:srgb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None/>
            </a:pPr>
            <a:fld id="{00000000-1234-1234-1234-123412341234}" type="slidenum">
              <a:rPr b="0" i="1" lang="en-AU" sz="1100" u="none" cap="none" strike="noStrike">
                <a:solidFill>
                  <a:srgbClr val="1F497D"/>
                </a:solidFill>
                <a:latin typeface="Helvetica Neue"/>
                <a:ea typeface="Helvetica Neue"/>
                <a:cs typeface="Helvetica Neue"/>
                <a:sym typeface="Helvetica Neue"/>
              </a:rPr>
              <a:t>‹#›</a:t>
            </a:fld>
            <a:endParaRPr b="0" i="0" sz="1100" u="none" cap="none" strike="noStrike">
              <a:solidFill>
                <a:srgbClr val="000000"/>
              </a:solidFill>
              <a:latin typeface="Times New Roman"/>
              <a:ea typeface="Times New Roman"/>
              <a:cs typeface="Times New Roman"/>
              <a:sym typeface="Times New Roman"/>
            </a:endParaRPr>
          </a:p>
        </p:txBody>
      </p:sp>
      <p:sp>
        <p:nvSpPr>
          <p:cNvPr id="2607" name="Google Shape;2607;gebdc30e2bc_17_82"/>
          <p:cNvSpPr txBox="1"/>
          <p:nvPr/>
        </p:nvSpPr>
        <p:spPr>
          <a:xfrm>
            <a:off x="4931850" y="1173575"/>
            <a:ext cx="4243800" cy="3193500"/>
          </a:xfrm>
          <a:prstGeom prst="rect">
            <a:avLst/>
          </a:prstGeom>
          <a:noFill/>
          <a:ln>
            <a:noFill/>
          </a:ln>
        </p:spPr>
        <p:txBody>
          <a:bodyPr anchorCtr="0" anchor="t" bIns="45700" lIns="91425" spcFirstLastPara="1" rIns="91425" wrap="square" tIns="45700">
            <a:noAutofit/>
          </a:bodyPr>
          <a:lstStyle/>
          <a:p>
            <a:pPr indent="0" lvl="0" marL="0" rtl="0" algn="l">
              <a:lnSpc>
                <a:spcPct val="115000"/>
              </a:lnSpc>
              <a:spcBef>
                <a:spcPts val="300"/>
              </a:spcBef>
              <a:spcAft>
                <a:spcPts val="0"/>
              </a:spcAft>
              <a:buClr>
                <a:schemeClr val="dk1"/>
              </a:buClr>
              <a:buSzPts val="1100"/>
              <a:buFont typeface="Arial"/>
              <a:buNone/>
            </a:pPr>
            <a:r>
              <a:rPr lang="en-AU" sz="1700">
                <a:solidFill>
                  <a:srgbClr val="002060"/>
                </a:solidFill>
                <a:latin typeface="Helvetica Neue"/>
                <a:ea typeface="Helvetica Neue"/>
                <a:cs typeface="Helvetica Neue"/>
                <a:sym typeface="Helvetica Neue"/>
              </a:rPr>
              <a:t>In situ (IS) and OCO-2 (LNLG) CO</a:t>
            </a:r>
            <a:r>
              <a:rPr baseline="-25000" lang="en-AU" sz="2900">
                <a:solidFill>
                  <a:srgbClr val="002060"/>
                </a:solidFill>
                <a:latin typeface="Helvetica Neue"/>
                <a:ea typeface="Helvetica Neue"/>
                <a:cs typeface="Helvetica Neue"/>
                <a:sym typeface="Helvetica Neue"/>
              </a:rPr>
              <a:t>2</a:t>
            </a:r>
            <a:r>
              <a:rPr lang="en-AU" sz="1700">
                <a:solidFill>
                  <a:srgbClr val="002060"/>
                </a:solidFill>
                <a:latin typeface="Helvetica Neue"/>
                <a:ea typeface="Helvetica Neue"/>
                <a:cs typeface="Helvetica Neue"/>
                <a:sym typeface="Helvetica Neue"/>
              </a:rPr>
              <a:t> data inform the </a:t>
            </a:r>
            <a:r>
              <a:rPr b="1" lang="en-AU" sz="1700">
                <a:solidFill>
                  <a:srgbClr val="002060"/>
                </a:solidFill>
                <a:latin typeface="Helvetica Neue"/>
                <a:ea typeface="Helvetica Neue"/>
                <a:cs typeface="Helvetica Neue"/>
                <a:sym typeface="Helvetica Neue"/>
              </a:rPr>
              <a:t>Net Carbon Exchange (NCE) </a:t>
            </a:r>
            <a:r>
              <a:rPr lang="en-AU" sz="1700">
                <a:solidFill>
                  <a:srgbClr val="002060"/>
                </a:solidFill>
                <a:latin typeface="Helvetica Neue"/>
                <a:ea typeface="Helvetica Neue"/>
                <a:cs typeface="Helvetica Neue"/>
                <a:sym typeface="Helvetica Neue"/>
              </a:rPr>
              <a:t>between surface and atmosphere.</a:t>
            </a:r>
            <a:endParaRPr sz="1700">
              <a:solidFill>
                <a:srgbClr val="002060"/>
              </a:solidFill>
              <a:latin typeface="Helvetica Neue"/>
              <a:ea typeface="Helvetica Neue"/>
              <a:cs typeface="Helvetica Neue"/>
              <a:sym typeface="Helvetica Neue"/>
            </a:endParaRPr>
          </a:p>
          <a:p>
            <a:pPr indent="-317500" lvl="0" marL="360000" rtl="0" algn="l">
              <a:lnSpc>
                <a:spcPct val="115000"/>
              </a:lnSpc>
              <a:spcBef>
                <a:spcPts val="300"/>
              </a:spcBef>
              <a:spcAft>
                <a:spcPts val="0"/>
              </a:spcAft>
              <a:buClr>
                <a:srgbClr val="002060"/>
              </a:buClr>
              <a:buSzPts val="1400"/>
              <a:buFont typeface="Helvetica Neue"/>
              <a:buChar char="●"/>
            </a:pPr>
            <a:r>
              <a:rPr lang="en-AU">
                <a:solidFill>
                  <a:srgbClr val="002060"/>
                </a:solidFill>
                <a:latin typeface="Helvetica Neue"/>
                <a:ea typeface="Helvetica Neue"/>
                <a:cs typeface="Helvetica Neue"/>
                <a:sym typeface="Helvetica Neue"/>
              </a:rPr>
              <a:t>NCE can be further subdivided into fossil fuel emissions (FF), lateral carbon fluxes due to rivers, crop, and wood, and </a:t>
            </a:r>
            <a:r>
              <a:rPr b="1" lang="en-AU">
                <a:solidFill>
                  <a:srgbClr val="002060"/>
                </a:solidFill>
                <a:latin typeface="Helvetica Neue"/>
                <a:ea typeface="Helvetica Neue"/>
                <a:cs typeface="Helvetica Neue"/>
                <a:sym typeface="Helvetica Neue"/>
              </a:rPr>
              <a:t>changes in land carbon (ΔC):</a:t>
            </a:r>
            <a:endParaRPr b="1">
              <a:solidFill>
                <a:srgbClr val="002060"/>
              </a:solidFill>
              <a:latin typeface="Helvetica Neue"/>
              <a:ea typeface="Helvetica Neue"/>
              <a:cs typeface="Helvetica Neue"/>
              <a:sym typeface="Helvetica Neue"/>
            </a:endParaRPr>
          </a:p>
          <a:p>
            <a:pPr indent="0" lvl="0" marL="0" rtl="0" algn="l">
              <a:lnSpc>
                <a:spcPct val="115000"/>
              </a:lnSpc>
              <a:spcBef>
                <a:spcPts val="300"/>
              </a:spcBef>
              <a:spcAft>
                <a:spcPts val="0"/>
              </a:spcAft>
              <a:buClr>
                <a:schemeClr val="dk1"/>
              </a:buClr>
              <a:buSzPts val="1100"/>
              <a:buFont typeface="Arial"/>
              <a:buNone/>
            </a:pPr>
            <a:r>
              <a:rPr b="1" i="1" lang="en-AU" sz="1200">
                <a:solidFill>
                  <a:srgbClr val="00B050"/>
                </a:solidFill>
                <a:latin typeface="Helvetica Neue"/>
                <a:ea typeface="Helvetica Neue"/>
                <a:cs typeface="Helvetica Neue"/>
                <a:sym typeface="Helvetica Neue"/>
              </a:rPr>
              <a:t>  NCE = FF + River</a:t>
            </a:r>
            <a:r>
              <a:rPr b="1" baseline="-25000" i="1" lang="en-AU" sz="2100">
                <a:solidFill>
                  <a:srgbClr val="00B050"/>
                </a:solidFill>
                <a:latin typeface="Helvetica Neue"/>
                <a:ea typeface="Helvetica Neue"/>
                <a:cs typeface="Helvetica Neue"/>
                <a:sym typeface="Helvetica Neue"/>
              </a:rPr>
              <a:t>lateral</a:t>
            </a:r>
            <a:r>
              <a:rPr b="1" i="1" lang="en-AU" sz="1200">
                <a:solidFill>
                  <a:srgbClr val="00B050"/>
                </a:solidFill>
                <a:latin typeface="Helvetica Neue"/>
                <a:ea typeface="Helvetica Neue"/>
                <a:cs typeface="Helvetica Neue"/>
                <a:sym typeface="Helvetica Neue"/>
              </a:rPr>
              <a:t> + Crop+Wood</a:t>
            </a:r>
            <a:r>
              <a:rPr b="1" baseline="-25000" i="1" lang="en-AU" sz="2100">
                <a:solidFill>
                  <a:srgbClr val="00B050"/>
                </a:solidFill>
                <a:latin typeface="Helvetica Neue"/>
                <a:ea typeface="Helvetica Neue"/>
                <a:cs typeface="Helvetica Neue"/>
                <a:sym typeface="Helvetica Neue"/>
              </a:rPr>
              <a:t>lateral</a:t>
            </a:r>
            <a:r>
              <a:rPr b="1" i="1" lang="en-AU" sz="1200">
                <a:solidFill>
                  <a:srgbClr val="00B050"/>
                </a:solidFill>
                <a:latin typeface="Helvetica Neue"/>
                <a:ea typeface="Helvetica Neue"/>
                <a:cs typeface="Helvetica Neue"/>
                <a:sym typeface="Helvetica Neue"/>
              </a:rPr>
              <a:t> + </a:t>
            </a:r>
            <a:r>
              <a:rPr b="1" i="1" lang="en-AU" sz="1200">
                <a:solidFill>
                  <a:srgbClr val="00B050"/>
                </a:solidFill>
                <a:latin typeface="Helvetica Neue"/>
                <a:ea typeface="Helvetica Neue"/>
                <a:cs typeface="Helvetica Neue"/>
                <a:sym typeface="Helvetica Neue"/>
              </a:rPr>
              <a:t> </a:t>
            </a:r>
            <a:r>
              <a:rPr b="1" i="1" lang="en-AU" sz="1200">
                <a:solidFill>
                  <a:srgbClr val="00B050"/>
                </a:solidFill>
                <a:latin typeface="Helvetica Neue"/>
                <a:ea typeface="Helvetica Neue"/>
                <a:cs typeface="Helvetica Neue"/>
                <a:sym typeface="Helvetica Neue"/>
              </a:rPr>
              <a:t>ΔC</a:t>
            </a:r>
            <a:endParaRPr b="1" i="1" sz="1200">
              <a:solidFill>
                <a:srgbClr val="00B050"/>
              </a:solidFill>
              <a:latin typeface="Helvetica Neue"/>
              <a:ea typeface="Helvetica Neue"/>
              <a:cs typeface="Helvetica Neue"/>
              <a:sym typeface="Helvetica Neue"/>
            </a:endParaRPr>
          </a:p>
          <a:p>
            <a:pPr indent="0" lvl="0" marL="0" rtl="0" algn="l">
              <a:lnSpc>
                <a:spcPct val="115000"/>
              </a:lnSpc>
              <a:spcBef>
                <a:spcPts val="300"/>
              </a:spcBef>
              <a:spcAft>
                <a:spcPts val="0"/>
              </a:spcAft>
              <a:buNone/>
            </a:pPr>
            <a:r>
              <a:t/>
            </a:r>
            <a:endParaRPr sz="200">
              <a:solidFill>
                <a:schemeClr val="dk1"/>
              </a:solidFill>
            </a:endParaRPr>
          </a:p>
          <a:p>
            <a:pPr indent="-317500" lvl="0" marL="360000" rtl="0" algn="l">
              <a:lnSpc>
                <a:spcPct val="115000"/>
              </a:lnSpc>
              <a:spcBef>
                <a:spcPts val="300"/>
              </a:spcBef>
              <a:spcAft>
                <a:spcPts val="0"/>
              </a:spcAft>
              <a:buSzPts val="1400"/>
              <a:buFont typeface="Helvetica Neue"/>
              <a:buChar char="●"/>
            </a:pPr>
            <a:r>
              <a:rPr b="1" lang="en-AU">
                <a:solidFill>
                  <a:srgbClr val="1F497D"/>
                </a:solidFill>
                <a:latin typeface="Helvetica Neue"/>
                <a:ea typeface="Helvetica Neue"/>
                <a:cs typeface="Helvetica Neue"/>
                <a:sym typeface="Helvetica Neue"/>
              </a:rPr>
              <a:t>ΔC</a:t>
            </a:r>
            <a:r>
              <a:rPr b="1" lang="en-AU">
                <a:solidFill>
                  <a:srgbClr val="002060"/>
                </a:solidFill>
                <a:latin typeface="Helvetica Neue"/>
                <a:ea typeface="Helvetica Neue"/>
                <a:cs typeface="Helvetica Neue"/>
                <a:sym typeface="Helvetica Neue"/>
              </a:rPr>
              <a:t> can be compared with bottom-up estimates of carbon stock changes</a:t>
            </a:r>
            <a:endParaRPr b="1">
              <a:solidFill>
                <a:srgbClr val="002060"/>
              </a:solidFill>
              <a:latin typeface="Helvetica Neue"/>
              <a:ea typeface="Helvetica Neue"/>
              <a:cs typeface="Helvetica Neue"/>
              <a:sym typeface="Helvetica Neue"/>
            </a:endParaRPr>
          </a:p>
          <a:p>
            <a:pPr indent="0" lvl="0" marL="0" marR="0" rtl="0" algn="l">
              <a:lnSpc>
                <a:spcPct val="115000"/>
              </a:lnSpc>
              <a:spcBef>
                <a:spcPts val="1199"/>
              </a:spcBef>
              <a:spcAft>
                <a:spcPts val="0"/>
              </a:spcAft>
              <a:buNone/>
            </a:pPr>
            <a:r>
              <a:t/>
            </a:r>
            <a:endParaRPr>
              <a:solidFill>
                <a:srgbClr val="002060"/>
              </a:solidFill>
              <a:latin typeface="Helvetica Neue"/>
              <a:ea typeface="Helvetica Neue"/>
              <a:cs typeface="Helvetica Neue"/>
              <a:sym typeface="Helvetica Neue"/>
            </a:endParaRPr>
          </a:p>
        </p:txBody>
      </p:sp>
      <p:pic>
        <p:nvPicPr>
          <p:cNvPr id="2608" name="Google Shape;2608;gebdc30e2bc_17_82"/>
          <p:cNvPicPr preferRelativeResize="0"/>
          <p:nvPr/>
        </p:nvPicPr>
        <p:blipFill rotWithShape="1">
          <a:blip r:embed="rId3">
            <a:alphaModFix/>
          </a:blip>
          <a:srcRect b="0" l="0" r="0" t="0"/>
          <a:stretch/>
        </p:blipFill>
        <p:spPr>
          <a:xfrm>
            <a:off x="5050" y="1801100"/>
            <a:ext cx="4628149" cy="4877324"/>
          </a:xfrm>
          <a:prstGeom prst="rect">
            <a:avLst/>
          </a:prstGeom>
          <a:noFill/>
          <a:ln>
            <a:noFill/>
          </a:ln>
        </p:spPr>
      </p:pic>
      <p:sp>
        <p:nvSpPr>
          <p:cNvPr id="2609" name="Google Shape;2609;gebdc30e2bc_17_82"/>
          <p:cNvSpPr/>
          <p:nvPr/>
        </p:nvSpPr>
        <p:spPr>
          <a:xfrm>
            <a:off x="-11160" y="4473840"/>
            <a:ext cx="5390400" cy="21960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10" name="Google Shape;2610;gebdc30e2bc_17_82"/>
          <p:cNvPicPr preferRelativeResize="0"/>
          <p:nvPr/>
        </p:nvPicPr>
        <p:blipFill rotWithShape="1">
          <a:blip r:embed="rId4">
            <a:alphaModFix/>
          </a:blip>
          <a:srcRect b="0" l="0" r="0" t="0"/>
          <a:stretch/>
        </p:blipFill>
        <p:spPr>
          <a:xfrm>
            <a:off x="477720" y="4590720"/>
            <a:ext cx="4860001" cy="1521360"/>
          </a:xfrm>
          <a:prstGeom prst="rect">
            <a:avLst/>
          </a:prstGeom>
          <a:noFill/>
          <a:ln>
            <a:noFill/>
          </a:ln>
        </p:spPr>
      </p:pic>
      <p:sp>
        <p:nvSpPr>
          <p:cNvPr id="2611" name="Google Shape;2611;gebdc30e2bc_17_82"/>
          <p:cNvSpPr/>
          <p:nvPr/>
        </p:nvSpPr>
        <p:spPr>
          <a:xfrm flipH="1">
            <a:off x="2178" y="1877300"/>
            <a:ext cx="2445822" cy="2596536"/>
          </a:xfrm>
          <a:custGeom>
            <a:rect b="b" l="l" r="r" t="t"/>
            <a:pathLst>
              <a:path extrusionOk="0" h="21600" w="21600">
                <a:moveTo>
                  <a:pt x="0" y="0"/>
                </a:moveTo>
                <a:lnTo>
                  <a:pt x="21600" y="21600"/>
                </a:lnTo>
              </a:path>
            </a:pathLst>
          </a:custGeom>
          <a:noFill/>
          <a:ln cap="flat" cmpd="sng" w="9525">
            <a:solidFill>
              <a:srgbClr val="595959"/>
            </a:solidFill>
            <a:prstDash val="solid"/>
            <a:round/>
            <a:headEnd len="sm" w="sm" type="none"/>
            <a:tailEnd len="sm" w="sm" type="none"/>
          </a:ln>
        </p:spPr>
      </p:sp>
      <p:pic>
        <p:nvPicPr>
          <p:cNvPr id="2612" name="Google Shape;2612;gebdc30e2bc_17_82"/>
          <p:cNvPicPr preferRelativeResize="0"/>
          <p:nvPr/>
        </p:nvPicPr>
        <p:blipFill rotWithShape="1">
          <a:blip r:embed="rId5">
            <a:alphaModFix/>
          </a:blip>
          <a:srcRect b="0" l="0" r="0" t="0"/>
          <a:stretch/>
        </p:blipFill>
        <p:spPr>
          <a:xfrm>
            <a:off x="26640" y="4590720"/>
            <a:ext cx="526680" cy="1521360"/>
          </a:xfrm>
          <a:prstGeom prst="rect">
            <a:avLst/>
          </a:prstGeom>
          <a:noFill/>
          <a:ln>
            <a:noFill/>
          </a:ln>
        </p:spPr>
      </p:pic>
      <p:sp>
        <p:nvSpPr>
          <p:cNvPr id="2613" name="Google Shape;2613;gebdc30e2bc_17_82"/>
          <p:cNvSpPr txBox="1"/>
          <p:nvPr/>
        </p:nvSpPr>
        <p:spPr>
          <a:xfrm rot="-3602012">
            <a:off x="252753" y="6139384"/>
            <a:ext cx="981395" cy="42390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Fossil Fuels</a:t>
            </a:r>
            <a:endParaRPr b="0" i="0" sz="1000" u="none" cap="none" strike="noStrike">
              <a:solidFill>
                <a:srgbClr val="000000"/>
              </a:solidFill>
              <a:latin typeface="Arial"/>
              <a:ea typeface="Arial"/>
              <a:cs typeface="Arial"/>
              <a:sym typeface="Arial"/>
            </a:endParaRPr>
          </a:p>
        </p:txBody>
      </p:sp>
      <p:sp>
        <p:nvSpPr>
          <p:cNvPr id="2614" name="Google Shape;2614;gebdc30e2bc_17_82"/>
          <p:cNvSpPr txBox="1"/>
          <p:nvPr/>
        </p:nvSpPr>
        <p:spPr>
          <a:xfrm rot="-3597321">
            <a:off x="724373" y="5879085"/>
            <a:ext cx="981475" cy="42379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Rivers</a:t>
            </a:r>
            <a:endParaRPr b="0" i="0" sz="1000" u="none" cap="none" strike="noStrike">
              <a:solidFill>
                <a:srgbClr val="000000"/>
              </a:solidFill>
              <a:latin typeface="Arial"/>
              <a:ea typeface="Arial"/>
              <a:cs typeface="Arial"/>
              <a:sym typeface="Arial"/>
            </a:endParaRPr>
          </a:p>
        </p:txBody>
      </p:sp>
      <p:sp>
        <p:nvSpPr>
          <p:cNvPr id="2615" name="Google Shape;2615;gebdc30e2bc_17_82"/>
          <p:cNvSpPr txBox="1"/>
          <p:nvPr/>
        </p:nvSpPr>
        <p:spPr>
          <a:xfrm rot="-3597321">
            <a:off x="914814" y="6139364"/>
            <a:ext cx="981475" cy="42379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Crop+Wood</a:t>
            </a:r>
            <a:endParaRPr b="0" i="0" sz="1000" u="none" cap="none" strike="noStrike">
              <a:solidFill>
                <a:srgbClr val="000000"/>
              </a:solidFill>
              <a:latin typeface="Arial"/>
              <a:ea typeface="Arial"/>
              <a:cs typeface="Arial"/>
              <a:sym typeface="Arial"/>
            </a:endParaRPr>
          </a:p>
        </p:txBody>
      </p:sp>
      <p:sp>
        <p:nvSpPr>
          <p:cNvPr id="2616" name="Google Shape;2616;gebdc30e2bc_17_82"/>
          <p:cNvSpPr txBox="1"/>
          <p:nvPr/>
        </p:nvSpPr>
        <p:spPr>
          <a:xfrm rot="-3599666">
            <a:off x="1573855" y="5896759"/>
            <a:ext cx="981435" cy="42405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ΔC</a:t>
            </a:r>
            <a:endParaRPr b="0" i="0" sz="1000" u="none" cap="none" strike="noStrike">
              <a:solidFill>
                <a:srgbClr val="000000"/>
              </a:solidFill>
              <a:latin typeface="Arial"/>
              <a:ea typeface="Arial"/>
              <a:cs typeface="Arial"/>
              <a:sym typeface="Arial"/>
            </a:endParaRPr>
          </a:p>
        </p:txBody>
      </p:sp>
      <p:pic>
        <p:nvPicPr>
          <p:cNvPr id="2617" name="Google Shape;2617;gebdc30e2bc_17_82"/>
          <p:cNvPicPr preferRelativeResize="0"/>
          <p:nvPr/>
        </p:nvPicPr>
        <p:blipFill rotWithShape="1">
          <a:blip r:embed="rId6">
            <a:alphaModFix/>
          </a:blip>
          <a:srcRect b="0" l="0" r="0" t="0"/>
          <a:stretch/>
        </p:blipFill>
        <p:spPr>
          <a:xfrm>
            <a:off x="1424160" y="4667040"/>
            <a:ext cx="765000" cy="470520"/>
          </a:xfrm>
          <a:prstGeom prst="rect">
            <a:avLst/>
          </a:prstGeom>
          <a:noFill/>
          <a:ln>
            <a:noFill/>
          </a:ln>
        </p:spPr>
      </p:pic>
      <p:sp>
        <p:nvSpPr>
          <p:cNvPr id="2618" name="Google Shape;2618;gebdc30e2bc_17_82"/>
          <p:cNvSpPr txBox="1"/>
          <p:nvPr/>
        </p:nvSpPr>
        <p:spPr>
          <a:xfrm rot="-3598916">
            <a:off x="2192397" y="5876653"/>
            <a:ext cx="1115990" cy="42379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NCE</a:t>
            </a:r>
            <a:endParaRPr b="0" i="0" sz="1000" u="none" cap="none" strike="noStrike">
              <a:solidFill>
                <a:srgbClr val="000000"/>
              </a:solidFill>
              <a:latin typeface="Arial"/>
              <a:ea typeface="Arial"/>
              <a:cs typeface="Arial"/>
              <a:sym typeface="Arial"/>
            </a:endParaRPr>
          </a:p>
        </p:txBody>
      </p:sp>
      <p:pic>
        <p:nvPicPr>
          <p:cNvPr id="2619" name="Google Shape;2619;gebdc30e2bc_17_82"/>
          <p:cNvPicPr preferRelativeResize="0"/>
          <p:nvPr/>
        </p:nvPicPr>
        <p:blipFill rotWithShape="1">
          <a:blip r:embed="rId7">
            <a:alphaModFix/>
          </a:blip>
          <a:srcRect b="0" l="0" r="0" t="0"/>
          <a:stretch/>
        </p:blipFill>
        <p:spPr>
          <a:xfrm>
            <a:off x="6476760" y="4624560"/>
            <a:ext cx="2379240" cy="1603080"/>
          </a:xfrm>
          <a:prstGeom prst="rect">
            <a:avLst/>
          </a:prstGeom>
          <a:noFill/>
          <a:ln>
            <a:noFill/>
          </a:ln>
        </p:spPr>
      </p:pic>
      <p:pic>
        <p:nvPicPr>
          <p:cNvPr id="2620" name="Google Shape;2620;gebdc30e2bc_17_82"/>
          <p:cNvPicPr preferRelativeResize="0"/>
          <p:nvPr/>
        </p:nvPicPr>
        <p:blipFill rotWithShape="1">
          <a:blip r:embed="rId8">
            <a:alphaModFix/>
          </a:blip>
          <a:srcRect b="0" l="0" r="0" t="0"/>
          <a:stretch/>
        </p:blipFill>
        <p:spPr>
          <a:xfrm>
            <a:off x="5744880" y="4624560"/>
            <a:ext cx="765000" cy="1603080"/>
          </a:xfrm>
          <a:prstGeom prst="rect">
            <a:avLst/>
          </a:prstGeom>
          <a:noFill/>
          <a:ln>
            <a:noFill/>
          </a:ln>
        </p:spPr>
      </p:pic>
      <p:sp>
        <p:nvSpPr>
          <p:cNvPr id="2621" name="Google Shape;2621;gebdc30e2bc_17_82"/>
          <p:cNvSpPr txBox="1"/>
          <p:nvPr/>
        </p:nvSpPr>
        <p:spPr>
          <a:xfrm rot="-3602012">
            <a:off x="2732073" y="6139384"/>
            <a:ext cx="981395" cy="42390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Fossil Fuels</a:t>
            </a:r>
            <a:endParaRPr b="0" i="0" sz="1000" u="none" cap="none" strike="noStrike">
              <a:solidFill>
                <a:srgbClr val="000000"/>
              </a:solidFill>
              <a:latin typeface="Arial"/>
              <a:ea typeface="Arial"/>
              <a:cs typeface="Arial"/>
              <a:sym typeface="Arial"/>
            </a:endParaRPr>
          </a:p>
        </p:txBody>
      </p:sp>
      <p:sp>
        <p:nvSpPr>
          <p:cNvPr id="2622" name="Google Shape;2622;gebdc30e2bc_17_82"/>
          <p:cNvSpPr txBox="1"/>
          <p:nvPr/>
        </p:nvSpPr>
        <p:spPr>
          <a:xfrm rot="-3597321">
            <a:off x="3203694" y="5879085"/>
            <a:ext cx="981475" cy="42379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Rivers</a:t>
            </a:r>
            <a:endParaRPr b="0" i="0" sz="1000" u="none" cap="none" strike="noStrike">
              <a:solidFill>
                <a:srgbClr val="000000"/>
              </a:solidFill>
              <a:latin typeface="Arial"/>
              <a:ea typeface="Arial"/>
              <a:cs typeface="Arial"/>
              <a:sym typeface="Arial"/>
            </a:endParaRPr>
          </a:p>
        </p:txBody>
      </p:sp>
      <p:sp>
        <p:nvSpPr>
          <p:cNvPr id="2623" name="Google Shape;2623;gebdc30e2bc_17_82"/>
          <p:cNvSpPr txBox="1"/>
          <p:nvPr/>
        </p:nvSpPr>
        <p:spPr>
          <a:xfrm rot="-3597321">
            <a:off x="3394133" y="6139364"/>
            <a:ext cx="981475" cy="42379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Crop+Wood</a:t>
            </a:r>
            <a:endParaRPr b="0" i="0" sz="1000" u="none" cap="none" strike="noStrike">
              <a:solidFill>
                <a:srgbClr val="000000"/>
              </a:solidFill>
              <a:latin typeface="Arial"/>
              <a:ea typeface="Arial"/>
              <a:cs typeface="Arial"/>
              <a:sym typeface="Arial"/>
            </a:endParaRPr>
          </a:p>
        </p:txBody>
      </p:sp>
      <p:sp>
        <p:nvSpPr>
          <p:cNvPr id="2624" name="Google Shape;2624;gebdc30e2bc_17_82"/>
          <p:cNvSpPr txBox="1"/>
          <p:nvPr/>
        </p:nvSpPr>
        <p:spPr>
          <a:xfrm rot="-3602012">
            <a:off x="6234513" y="6251703"/>
            <a:ext cx="981395" cy="42390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Fossil Fuels</a:t>
            </a:r>
            <a:endParaRPr b="0" i="0" sz="1000" u="none" cap="none" strike="noStrike">
              <a:solidFill>
                <a:srgbClr val="000000"/>
              </a:solidFill>
              <a:latin typeface="Arial"/>
              <a:ea typeface="Arial"/>
              <a:cs typeface="Arial"/>
              <a:sym typeface="Arial"/>
            </a:endParaRPr>
          </a:p>
        </p:txBody>
      </p:sp>
      <p:sp>
        <p:nvSpPr>
          <p:cNvPr id="2625" name="Google Shape;2625;gebdc30e2bc_17_82"/>
          <p:cNvSpPr txBox="1"/>
          <p:nvPr/>
        </p:nvSpPr>
        <p:spPr>
          <a:xfrm rot="-3597321">
            <a:off x="6706494" y="5991764"/>
            <a:ext cx="981475" cy="42379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Rivers</a:t>
            </a:r>
            <a:endParaRPr b="0" i="0" sz="1000" u="none" cap="none" strike="noStrike">
              <a:solidFill>
                <a:srgbClr val="000000"/>
              </a:solidFill>
              <a:latin typeface="Arial"/>
              <a:ea typeface="Arial"/>
              <a:cs typeface="Arial"/>
              <a:sym typeface="Arial"/>
            </a:endParaRPr>
          </a:p>
        </p:txBody>
      </p:sp>
      <p:sp>
        <p:nvSpPr>
          <p:cNvPr id="2626" name="Google Shape;2626;gebdc30e2bc_17_82"/>
          <p:cNvSpPr txBox="1"/>
          <p:nvPr/>
        </p:nvSpPr>
        <p:spPr>
          <a:xfrm rot="-3597321">
            <a:off x="6896933" y="6251685"/>
            <a:ext cx="981475" cy="42379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Crop+Wood</a:t>
            </a:r>
            <a:endParaRPr b="0" i="0" sz="1000" u="none" cap="none" strike="noStrike">
              <a:solidFill>
                <a:srgbClr val="000000"/>
              </a:solidFill>
              <a:latin typeface="Arial"/>
              <a:ea typeface="Arial"/>
              <a:cs typeface="Arial"/>
              <a:sym typeface="Arial"/>
            </a:endParaRPr>
          </a:p>
        </p:txBody>
      </p:sp>
      <p:sp>
        <p:nvSpPr>
          <p:cNvPr id="2627" name="Google Shape;2627;gebdc30e2bc_17_82"/>
          <p:cNvSpPr txBox="1"/>
          <p:nvPr/>
        </p:nvSpPr>
        <p:spPr>
          <a:xfrm rot="1051">
            <a:off x="1492274" y="5981379"/>
            <a:ext cx="981600" cy="423600"/>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800" u="none" cap="none" strike="noStrike">
                <a:solidFill>
                  <a:srgbClr val="000000"/>
                </a:solidFill>
                <a:latin typeface="Arial"/>
                <a:ea typeface="Arial"/>
                <a:cs typeface="Arial"/>
                <a:sym typeface="Arial"/>
              </a:rPr>
              <a:t>LNLG</a:t>
            </a:r>
            <a:r>
              <a:rPr b="0" i="0" lang="en-AU" sz="200" u="none" cap="none" strike="noStrike">
                <a:solidFill>
                  <a:srgbClr val="000000"/>
                </a:solidFill>
                <a:latin typeface="Arial"/>
                <a:ea typeface="Arial"/>
                <a:cs typeface="Arial"/>
                <a:sym typeface="Arial"/>
              </a:rPr>
              <a:t> </a:t>
            </a:r>
            <a:r>
              <a:rPr b="0" i="0" lang="en-AU" sz="800" u="none" cap="none" strike="noStrike">
                <a:solidFill>
                  <a:srgbClr val="000000"/>
                </a:solidFill>
                <a:latin typeface="Arial"/>
                <a:ea typeface="Arial"/>
                <a:cs typeface="Arial"/>
                <a:sym typeface="Arial"/>
              </a:rPr>
              <a:t>|  IS</a:t>
            </a:r>
            <a:endParaRPr b="0" i="0" sz="800" u="none" cap="none" strike="noStrike">
              <a:solidFill>
                <a:srgbClr val="000000"/>
              </a:solidFill>
              <a:latin typeface="Arial"/>
              <a:ea typeface="Arial"/>
              <a:cs typeface="Arial"/>
              <a:sym typeface="Arial"/>
            </a:endParaRPr>
          </a:p>
        </p:txBody>
      </p:sp>
      <p:sp>
        <p:nvSpPr>
          <p:cNvPr id="2628" name="Google Shape;2628;gebdc30e2bc_17_82"/>
          <p:cNvSpPr txBox="1"/>
          <p:nvPr/>
        </p:nvSpPr>
        <p:spPr>
          <a:xfrm rot="1051">
            <a:off x="2154314" y="5981379"/>
            <a:ext cx="981600" cy="423600"/>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800" u="none" cap="none" strike="noStrike">
                <a:solidFill>
                  <a:srgbClr val="000000"/>
                </a:solidFill>
                <a:latin typeface="Arial"/>
                <a:ea typeface="Arial"/>
                <a:cs typeface="Arial"/>
                <a:sym typeface="Arial"/>
              </a:rPr>
              <a:t>LNLG</a:t>
            </a:r>
            <a:r>
              <a:rPr b="0" i="0" lang="en-AU" sz="200" u="none" cap="none" strike="noStrike">
                <a:solidFill>
                  <a:srgbClr val="000000"/>
                </a:solidFill>
                <a:latin typeface="Arial"/>
                <a:ea typeface="Arial"/>
                <a:cs typeface="Arial"/>
                <a:sym typeface="Arial"/>
              </a:rPr>
              <a:t> </a:t>
            </a:r>
            <a:r>
              <a:rPr b="0" i="0" lang="en-AU" sz="800" u="none" cap="none" strike="noStrike">
                <a:solidFill>
                  <a:srgbClr val="000000"/>
                </a:solidFill>
                <a:latin typeface="Arial"/>
                <a:ea typeface="Arial"/>
                <a:cs typeface="Arial"/>
                <a:sym typeface="Arial"/>
              </a:rPr>
              <a:t>|  IS</a:t>
            </a:r>
            <a:endParaRPr b="0" i="0" sz="800" u="none" cap="none" strike="noStrike">
              <a:solidFill>
                <a:srgbClr val="000000"/>
              </a:solidFill>
              <a:latin typeface="Arial"/>
              <a:ea typeface="Arial"/>
              <a:cs typeface="Arial"/>
              <a:sym typeface="Arial"/>
            </a:endParaRPr>
          </a:p>
        </p:txBody>
      </p:sp>
      <p:sp>
        <p:nvSpPr>
          <p:cNvPr id="2629" name="Google Shape;2629;gebdc30e2bc_17_82"/>
          <p:cNvSpPr txBox="1"/>
          <p:nvPr/>
        </p:nvSpPr>
        <p:spPr>
          <a:xfrm rot="-3599666">
            <a:off x="4012135" y="5896759"/>
            <a:ext cx="981435" cy="42405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ΔC</a:t>
            </a:r>
            <a:endParaRPr b="0" i="0" sz="1000" u="none" cap="none" strike="noStrike">
              <a:solidFill>
                <a:srgbClr val="000000"/>
              </a:solidFill>
              <a:latin typeface="Arial"/>
              <a:ea typeface="Arial"/>
              <a:cs typeface="Arial"/>
              <a:sym typeface="Arial"/>
            </a:endParaRPr>
          </a:p>
        </p:txBody>
      </p:sp>
      <p:sp>
        <p:nvSpPr>
          <p:cNvPr id="2630" name="Google Shape;2630;gebdc30e2bc_17_82"/>
          <p:cNvSpPr txBox="1"/>
          <p:nvPr/>
        </p:nvSpPr>
        <p:spPr>
          <a:xfrm rot="-3598916">
            <a:off x="4631037" y="5876653"/>
            <a:ext cx="1115990" cy="42379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NCE</a:t>
            </a:r>
            <a:endParaRPr b="0" i="0" sz="1000" u="none" cap="none" strike="noStrike">
              <a:solidFill>
                <a:srgbClr val="000000"/>
              </a:solidFill>
              <a:latin typeface="Arial"/>
              <a:ea typeface="Arial"/>
              <a:cs typeface="Arial"/>
              <a:sym typeface="Arial"/>
            </a:endParaRPr>
          </a:p>
        </p:txBody>
      </p:sp>
      <p:sp>
        <p:nvSpPr>
          <p:cNvPr id="2631" name="Google Shape;2631;gebdc30e2bc_17_82"/>
          <p:cNvSpPr txBox="1"/>
          <p:nvPr/>
        </p:nvSpPr>
        <p:spPr>
          <a:xfrm rot="1051">
            <a:off x="3949634" y="5981379"/>
            <a:ext cx="981600" cy="423600"/>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800" u="none" cap="none" strike="noStrike">
                <a:solidFill>
                  <a:srgbClr val="000000"/>
                </a:solidFill>
                <a:latin typeface="Arial"/>
                <a:ea typeface="Arial"/>
                <a:cs typeface="Arial"/>
                <a:sym typeface="Arial"/>
              </a:rPr>
              <a:t>LNLG</a:t>
            </a:r>
            <a:r>
              <a:rPr b="0" i="0" lang="en-AU" sz="200" u="none" cap="none" strike="noStrike">
                <a:solidFill>
                  <a:srgbClr val="000000"/>
                </a:solidFill>
                <a:latin typeface="Arial"/>
                <a:ea typeface="Arial"/>
                <a:cs typeface="Arial"/>
                <a:sym typeface="Arial"/>
              </a:rPr>
              <a:t> </a:t>
            </a:r>
            <a:r>
              <a:rPr b="0" i="0" lang="en-AU" sz="800" u="none" cap="none" strike="noStrike">
                <a:solidFill>
                  <a:srgbClr val="000000"/>
                </a:solidFill>
                <a:latin typeface="Arial"/>
                <a:ea typeface="Arial"/>
                <a:cs typeface="Arial"/>
                <a:sym typeface="Arial"/>
              </a:rPr>
              <a:t>|  IS</a:t>
            </a:r>
            <a:endParaRPr b="0" i="0" sz="800" u="none" cap="none" strike="noStrike">
              <a:solidFill>
                <a:srgbClr val="000000"/>
              </a:solidFill>
              <a:latin typeface="Arial"/>
              <a:ea typeface="Arial"/>
              <a:cs typeface="Arial"/>
              <a:sym typeface="Arial"/>
            </a:endParaRPr>
          </a:p>
        </p:txBody>
      </p:sp>
      <p:sp>
        <p:nvSpPr>
          <p:cNvPr id="2632" name="Google Shape;2632;gebdc30e2bc_17_82"/>
          <p:cNvSpPr txBox="1"/>
          <p:nvPr/>
        </p:nvSpPr>
        <p:spPr>
          <a:xfrm rot="1051">
            <a:off x="4592954" y="5981379"/>
            <a:ext cx="981600" cy="423600"/>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800" u="none" cap="none" strike="noStrike">
                <a:solidFill>
                  <a:srgbClr val="000000"/>
                </a:solidFill>
                <a:latin typeface="Arial"/>
                <a:ea typeface="Arial"/>
                <a:cs typeface="Arial"/>
                <a:sym typeface="Arial"/>
              </a:rPr>
              <a:t>LNLG</a:t>
            </a:r>
            <a:r>
              <a:rPr b="0" i="0" lang="en-AU" sz="200" u="none" cap="none" strike="noStrike">
                <a:solidFill>
                  <a:srgbClr val="000000"/>
                </a:solidFill>
                <a:latin typeface="Arial"/>
                <a:ea typeface="Arial"/>
                <a:cs typeface="Arial"/>
                <a:sym typeface="Arial"/>
              </a:rPr>
              <a:t> </a:t>
            </a:r>
            <a:r>
              <a:rPr b="0" i="0" lang="en-AU" sz="800" u="none" cap="none" strike="noStrike">
                <a:solidFill>
                  <a:srgbClr val="000000"/>
                </a:solidFill>
                <a:latin typeface="Arial"/>
                <a:ea typeface="Arial"/>
                <a:cs typeface="Arial"/>
                <a:sym typeface="Arial"/>
              </a:rPr>
              <a:t>|  IS</a:t>
            </a:r>
            <a:endParaRPr b="0" i="0" sz="800" u="none" cap="none" strike="noStrike">
              <a:solidFill>
                <a:srgbClr val="000000"/>
              </a:solidFill>
              <a:latin typeface="Arial"/>
              <a:ea typeface="Arial"/>
              <a:cs typeface="Arial"/>
              <a:sym typeface="Arial"/>
            </a:endParaRPr>
          </a:p>
        </p:txBody>
      </p:sp>
      <p:sp>
        <p:nvSpPr>
          <p:cNvPr id="2633" name="Google Shape;2633;gebdc30e2bc_17_82"/>
          <p:cNvSpPr txBox="1"/>
          <p:nvPr/>
        </p:nvSpPr>
        <p:spPr>
          <a:xfrm rot="-3599666">
            <a:off x="7536175" y="6011599"/>
            <a:ext cx="981435" cy="42405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ΔC</a:t>
            </a:r>
            <a:endParaRPr b="0" i="0" sz="1000" u="none" cap="none" strike="noStrike">
              <a:solidFill>
                <a:srgbClr val="000000"/>
              </a:solidFill>
              <a:latin typeface="Arial"/>
              <a:ea typeface="Arial"/>
              <a:cs typeface="Arial"/>
              <a:sym typeface="Arial"/>
            </a:endParaRPr>
          </a:p>
        </p:txBody>
      </p:sp>
      <p:sp>
        <p:nvSpPr>
          <p:cNvPr id="2634" name="Google Shape;2634;gebdc30e2bc_17_82"/>
          <p:cNvSpPr txBox="1"/>
          <p:nvPr/>
        </p:nvSpPr>
        <p:spPr>
          <a:xfrm rot="-3598916">
            <a:off x="8154717" y="5991493"/>
            <a:ext cx="1115990" cy="423795"/>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1000" u="none" cap="none" strike="noStrike">
                <a:solidFill>
                  <a:srgbClr val="000000"/>
                </a:solidFill>
                <a:latin typeface="Arial"/>
                <a:ea typeface="Arial"/>
                <a:cs typeface="Arial"/>
                <a:sym typeface="Arial"/>
              </a:rPr>
              <a:t>NCE</a:t>
            </a:r>
            <a:endParaRPr b="0" i="0" sz="1000" u="none" cap="none" strike="noStrike">
              <a:solidFill>
                <a:srgbClr val="000000"/>
              </a:solidFill>
              <a:latin typeface="Arial"/>
              <a:ea typeface="Arial"/>
              <a:cs typeface="Arial"/>
              <a:sym typeface="Arial"/>
            </a:endParaRPr>
          </a:p>
        </p:txBody>
      </p:sp>
      <p:sp>
        <p:nvSpPr>
          <p:cNvPr id="2635" name="Google Shape;2635;gebdc30e2bc_17_82"/>
          <p:cNvSpPr txBox="1"/>
          <p:nvPr/>
        </p:nvSpPr>
        <p:spPr>
          <a:xfrm rot="1051">
            <a:off x="7454594" y="6095859"/>
            <a:ext cx="981600" cy="423600"/>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800" u="none" cap="none" strike="noStrike">
                <a:solidFill>
                  <a:srgbClr val="000000"/>
                </a:solidFill>
                <a:latin typeface="Arial"/>
                <a:ea typeface="Arial"/>
                <a:cs typeface="Arial"/>
                <a:sym typeface="Arial"/>
              </a:rPr>
              <a:t>LNLG</a:t>
            </a:r>
            <a:r>
              <a:rPr b="0" i="0" lang="en-AU" sz="200" u="none" cap="none" strike="noStrike">
                <a:solidFill>
                  <a:srgbClr val="000000"/>
                </a:solidFill>
                <a:latin typeface="Arial"/>
                <a:ea typeface="Arial"/>
                <a:cs typeface="Arial"/>
                <a:sym typeface="Arial"/>
              </a:rPr>
              <a:t> </a:t>
            </a:r>
            <a:r>
              <a:rPr b="0" i="0" lang="en-AU" sz="800" u="none" cap="none" strike="noStrike">
                <a:solidFill>
                  <a:srgbClr val="000000"/>
                </a:solidFill>
                <a:latin typeface="Arial"/>
                <a:ea typeface="Arial"/>
                <a:cs typeface="Arial"/>
                <a:sym typeface="Arial"/>
              </a:rPr>
              <a:t>|  IS</a:t>
            </a:r>
            <a:endParaRPr b="0" i="0" sz="800" u="none" cap="none" strike="noStrike">
              <a:solidFill>
                <a:srgbClr val="000000"/>
              </a:solidFill>
              <a:latin typeface="Arial"/>
              <a:ea typeface="Arial"/>
              <a:cs typeface="Arial"/>
              <a:sym typeface="Arial"/>
            </a:endParaRPr>
          </a:p>
        </p:txBody>
      </p:sp>
      <p:sp>
        <p:nvSpPr>
          <p:cNvPr id="2636" name="Google Shape;2636;gebdc30e2bc_17_82"/>
          <p:cNvSpPr txBox="1"/>
          <p:nvPr/>
        </p:nvSpPr>
        <p:spPr>
          <a:xfrm rot="1051">
            <a:off x="8116634" y="6095859"/>
            <a:ext cx="981600" cy="423600"/>
          </a:xfrm>
          <a:prstGeom prst="rect">
            <a:avLst/>
          </a:prstGeom>
          <a:noFill/>
          <a:ln>
            <a:noFill/>
          </a:ln>
        </p:spPr>
        <p:txBody>
          <a:bodyPr anchorCtr="0" anchor="t" bIns="91425" lIns="91425" spcFirstLastPara="1" rIns="91425" wrap="square" tIns="91425">
            <a:normAutofit/>
          </a:bodyPr>
          <a:lstStyle/>
          <a:p>
            <a:pPr indent="0" lvl="0" marL="0" marR="0" rtl="0" algn="l">
              <a:lnSpc>
                <a:spcPct val="115000"/>
              </a:lnSpc>
              <a:spcBef>
                <a:spcPts val="0"/>
              </a:spcBef>
              <a:spcAft>
                <a:spcPts val="0"/>
              </a:spcAft>
              <a:buNone/>
            </a:pPr>
            <a:r>
              <a:rPr b="0" i="0" lang="en-AU" sz="800" u="none" cap="none" strike="noStrike">
                <a:solidFill>
                  <a:srgbClr val="000000"/>
                </a:solidFill>
                <a:latin typeface="Arial"/>
                <a:ea typeface="Arial"/>
                <a:cs typeface="Arial"/>
                <a:sym typeface="Arial"/>
              </a:rPr>
              <a:t>LNLG</a:t>
            </a:r>
            <a:r>
              <a:rPr b="0" i="0" lang="en-AU" sz="200" u="none" cap="none" strike="noStrike">
                <a:solidFill>
                  <a:srgbClr val="000000"/>
                </a:solidFill>
                <a:latin typeface="Arial"/>
                <a:ea typeface="Arial"/>
                <a:cs typeface="Arial"/>
                <a:sym typeface="Arial"/>
              </a:rPr>
              <a:t> </a:t>
            </a:r>
            <a:r>
              <a:rPr b="0" i="0" lang="en-AU" sz="800" u="none" cap="none" strike="noStrike">
                <a:solidFill>
                  <a:srgbClr val="000000"/>
                </a:solidFill>
                <a:latin typeface="Arial"/>
                <a:ea typeface="Arial"/>
                <a:cs typeface="Arial"/>
                <a:sym typeface="Arial"/>
              </a:rPr>
              <a:t>|  IS</a:t>
            </a:r>
            <a:endParaRPr b="0" i="0" sz="800" u="none" cap="none" strike="noStrike">
              <a:solidFill>
                <a:srgbClr val="000000"/>
              </a:solidFill>
              <a:latin typeface="Arial"/>
              <a:ea typeface="Arial"/>
              <a:cs typeface="Arial"/>
              <a:sym typeface="Arial"/>
            </a:endParaRPr>
          </a:p>
        </p:txBody>
      </p:sp>
      <p:sp>
        <p:nvSpPr>
          <p:cNvPr id="2637" name="Google Shape;2637;gebdc30e2bc_17_82"/>
          <p:cNvSpPr/>
          <p:nvPr/>
        </p:nvSpPr>
        <p:spPr>
          <a:xfrm>
            <a:off x="4464000" y="1877300"/>
            <a:ext cx="909738" cy="2596536"/>
          </a:xfrm>
          <a:custGeom>
            <a:rect b="b" l="l" r="r" t="t"/>
            <a:pathLst>
              <a:path extrusionOk="0" h="21600" w="21600">
                <a:moveTo>
                  <a:pt x="0" y="0"/>
                </a:moveTo>
                <a:lnTo>
                  <a:pt x="21600" y="21600"/>
                </a:lnTo>
              </a:path>
            </a:pathLst>
          </a:custGeom>
          <a:noFill/>
          <a:ln cap="flat" cmpd="sng" w="9525">
            <a:solidFill>
              <a:srgbClr val="595959"/>
            </a:solidFill>
            <a:prstDash val="solid"/>
            <a:round/>
            <a:headEnd len="sm" w="sm" type="none"/>
            <a:tailEnd len="sm" w="sm" type="none"/>
          </a:ln>
        </p:spPr>
      </p:sp>
      <p:cxnSp>
        <p:nvCxnSpPr>
          <p:cNvPr id="2638" name="Google Shape;2638;gebdc30e2bc_17_82"/>
          <p:cNvCxnSpPr/>
          <p:nvPr/>
        </p:nvCxnSpPr>
        <p:spPr>
          <a:xfrm>
            <a:off x="2402280" y="4270320"/>
            <a:ext cx="4005600" cy="481800"/>
          </a:xfrm>
          <a:prstGeom prst="curvedConnector3">
            <a:avLst>
              <a:gd fmla="val 75963" name="adj1"/>
            </a:avLst>
          </a:prstGeom>
          <a:noFill/>
          <a:ln cap="flat" cmpd="sng" w="19075">
            <a:solidFill>
              <a:srgbClr val="595959"/>
            </a:solidFill>
            <a:prstDash val="solid"/>
            <a:round/>
            <a:headEnd len="sm" w="sm" type="none"/>
            <a:tailEnd len="med" w="med" type="triangle"/>
          </a:ln>
        </p:spPr>
      </p:cxnSp>
      <p:sp>
        <p:nvSpPr>
          <p:cNvPr id="2639" name="Google Shape;2639;gebdc30e2bc_17_82"/>
          <p:cNvSpPr txBox="1"/>
          <p:nvPr>
            <p:ph idx="1" type="body"/>
          </p:nvPr>
        </p:nvSpPr>
        <p:spPr>
          <a:xfrm>
            <a:off x="1981199" y="76200"/>
            <a:ext cx="5423700"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a:solidFill>
                  <a:srgbClr val="FFFFFF"/>
                </a:solidFill>
              </a:rPr>
              <a:t>CO</a:t>
            </a:r>
            <a:r>
              <a:rPr baseline="-25000" lang="en-AU">
                <a:solidFill>
                  <a:srgbClr val="FFFFFF"/>
                </a:solidFill>
              </a:rPr>
              <a:t>2</a:t>
            </a:r>
            <a:r>
              <a:rPr lang="en-AU">
                <a:solidFill>
                  <a:srgbClr val="FFFFFF"/>
                </a:solidFill>
              </a:rPr>
              <a:t> Emissions/Removals  by sector and Country</a:t>
            </a:r>
            <a:endParaRPr/>
          </a:p>
        </p:txBody>
      </p:sp>
      <p:pic>
        <p:nvPicPr>
          <p:cNvPr id="2640" name="Google Shape;2640;gebdc30e2bc_17_82"/>
          <p:cNvPicPr preferRelativeResize="0"/>
          <p:nvPr/>
        </p:nvPicPr>
        <p:blipFill rotWithShape="1">
          <a:blip r:embed="rId9">
            <a:alphaModFix/>
          </a:blip>
          <a:srcRect b="8809" l="0" r="0" t="0"/>
          <a:stretch/>
        </p:blipFill>
        <p:spPr>
          <a:xfrm>
            <a:off x="97275" y="1173575"/>
            <a:ext cx="4629150" cy="627525"/>
          </a:xfrm>
          <a:prstGeom prst="rect">
            <a:avLst/>
          </a:prstGeom>
          <a:noFill/>
          <a:ln>
            <a:noFill/>
          </a:ln>
        </p:spPr>
      </p:pic>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4" name="Shape 2644"/>
        <p:cNvGrpSpPr/>
        <p:nvPr/>
      </p:nvGrpSpPr>
      <p:grpSpPr>
        <a:xfrm>
          <a:off x="0" y="0"/>
          <a:ext cx="0" cy="0"/>
          <a:chOff x="0" y="0"/>
          <a:chExt cx="0" cy="0"/>
        </a:xfrm>
      </p:grpSpPr>
      <p:sp>
        <p:nvSpPr>
          <p:cNvPr id="2645" name="Google Shape;2645;gebdc30e2bc_17_121"/>
          <p:cNvSpPr/>
          <p:nvPr>
            <p:ph idx="12" type="sldNum"/>
          </p:nvPr>
        </p:nvSpPr>
        <p:spPr>
          <a:xfrm>
            <a:off x="8763000" y="6629400"/>
            <a:ext cx="304800" cy="187200"/>
          </a:xfrm>
          <a:prstGeom prst="roundRect">
            <a:avLst>
              <a:gd fmla="val 16667" name="adj"/>
            </a:avLst>
          </a:prstGeom>
          <a:solidFill>
            <a:schemeClr val="lt1">
              <a:alpha val="4549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1100"/>
              <a:buFont typeface="Arial"/>
              <a:buNone/>
            </a:pPr>
            <a:fld id="{00000000-1234-1234-1234-123412341234}" type="slidenum">
              <a:rPr lang="en-AU"/>
              <a:t>‹#›</a:t>
            </a:fld>
            <a:endParaRPr/>
          </a:p>
        </p:txBody>
      </p:sp>
      <p:sp>
        <p:nvSpPr>
          <p:cNvPr id="2646" name="Google Shape;2646;gebdc30e2bc_17_121"/>
          <p:cNvSpPr txBox="1"/>
          <p:nvPr>
            <p:ph idx="1" type="body"/>
          </p:nvPr>
        </p:nvSpPr>
        <p:spPr>
          <a:xfrm>
            <a:off x="76200" y="1219200"/>
            <a:ext cx="8991600" cy="2209800"/>
          </a:xfrm>
          <a:prstGeom prst="rect">
            <a:avLst/>
          </a:prstGeom>
          <a:noFill/>
          <a:ln>
            <a:noFill/>
          </a:ln>
        </p:spPr>
        <p:txBody>
          <a:bodyPr anchorCtr="0" anchor="t" bIns="45700" lIns="91425" spcFirstLastPara="1" rIns="91425" wrap="square" tIns="45700">
            <a:noAutofit/>
          </a:bodyPr>
          <a:lstStyle/>
          <a:p>
            <a:pPr indent="-355600" lvl="0" marL="457200" marR="0" rtl="0" algn="l">
              <a:lnSpc>
                <a:spcPct val="100000"/>
              </a:lnSpc>
              <a:spcBef>
                <a:spcPts val="500"/>
              </a:spcBef>
              <a:spcAft>
                <a:spcPts val="0"/>
              </a:spcAft>
              <a:buClr>
                <a:srgbClr val="002569"/>
              </a:buClr>
              <a:buSzPts val="2000"/>
              <a:buFont typeface="Arial"/>
              <a:buChar char="•"/>
            </a:pPr>
            <a:r>
              <a:rPr b="0" lang="en-AU" sz="1800"/>
              <a:t>Satellite based top-down observations can resolve CH</a:t>
            </a:r>
            <a:r>
              <a:rPr b="0" baseline="-25000" lang="en-AU" sz="1800"/>
              <a:t>4</a:t>
            </a:r>
            <a:r>
              <a:rPr b="0" lang="en-AU" sz="1800"/>
              <a:t> emissions by sector AND Country: Can resolve total emissions for about 58 countries</a:t>
            </a:r>
            <a:endParaRPr/>
          </a:p>
          <a:p>
            <a:pPr indent="-355600" lvl="0" marL="457200" marR="0" rtl="0" algn="l">
              <a:lnSpc>
                <a:spcPct val="100000"/>
              </a:lnSpc>
              <a:spcBef>
                <a:spcPts val="500"/>
              </a:spcBef>
              <a:spcAft>
                <a:spcPts val="0"/>
              </a:spcAft>
              <a:buClr>
                <a:srgbClr val="002569"/>
              </a:buClr>
              <a:buSzPts val="2000"/>
              <a:buFont typeface="Arial"/>
              <a:buChar char="•"/>
            </a:pPr>
            <a:r>
              <a:rPr b="0" lang="en-AU" sz="1800"/>
              <a:t>Top 5 emitting countries emit about half of all anthropogenic CH</a:t>
            </a:r>
            <a:r>
              <a:rPr b="0" baseline="-25000" lang="en-AU" sz="1800"/>
              <a:t>4</a:t>
            </a:r>
            <a:r>
              <a:rPr b="0" lang="en-AU" sz="1800"/>
              <a:t> emissions (consistent with inventory data)</a:t>
            </a:r>
            <a:endParaRPr/>
          </a:p>
          <a:p>
            <a:pPr indent="-355600" lvl="0" marL="457200" marR="0" rtl="0" algn="l">
              <a:lnSpc>
                <a:spcPct val="100000"/>
              </a:lnSpc>
              <a:spcBef>
                <a:spcPts val="500"/>
              </a:spcBef>
              <a:spcAft>
                <a:spcPts val="0"/>
              </a:spcAft>
              <a:buClr>
                <a:srgbClr val="002569"/>
              </a:buClr>
              <a:buSzPts val="2000"/>
              <a:buFont typeface="Arial"/>
              <a:buChar char="•"/>
            </a:pPr>
            <a:r>
              <a:rPr b="0" lang="en-AU" sz="1800"/>
              <a:t>Most emissions are from the agricultural sector, primarily livestock</a:t>
            </a:r>
            <a:endParaRPr/>
          </a:p>
          <a:p>
            <a:pPr indent="-355600" lvl="0" marL="457200" marR="0" rtl="0" algn="l">
              <a:lnSpc>
                <a:spcPct val="100000"/>
              </a:lnSpc>
              <a:spcBef>
                <a:spcPts val="500"/>
              </a:spcBef>
              <a:spcAft>
                <a:spcPts val="0"/>
              </a:spcAft>
              <a:buClr>
                <a:srgbClr val="002569"/>
              </a:buClr>
              <a:buSzPts val="2000"/>
              <a:buFont typeface="Arial"/>
              <a:buChar char="•"/>
            </a:pPr>
            <a:r>
              <a:rPr b="0" lang="en-AU" sz="1800"/>
              <a:t>Caveat: Because we cannot easily quantify transport model error, these estimates should be treated cautiously and as a starting point for future investigations</a:t>
            </a:r>
            <a:endParaRPr/>
          </a:p>
          <a:p>
            <a:pPr indent="-228600" lvl="0" marL="457200" marR="0" rtl="0" algn="l">
              <a:lnSpc>
                <a:spcPct val="100000"/>
              </a:lnSpc>
              <a:spcBef>
                <a:spcPts val="500"/>
              </a:spcBef>
              <a:spcAft>
                <a:spcPts val="0"/>
              </a:spcAft>
              <a:buClr>
                <a:srgbClr val="002569"/>
              </a:buClr>
              <a:buSzPts val="2000"/>
              <a:buFont typeface="Arial"/>
              <a:buNone/>
            </a:pPr>
            <a:r>
              <a:t/>
            </a:r>
            <a:endParaRPr b="0" sz="1800"/>
          </a:p>
        </p:txBody>
      </p:sp>
      <p:sp>
        <p:nvSpPr>
          <p:cNvPr id="2647" name="Google Shape;2647;gebdc30e2bc_17_121"/>
          <p:cNvSpPr txBox="1"/>
          <p:nvPr>
            <p:ph idx="2" type="body"/>
          </p:nvPr>
        </p:nvSpPr>
        <p:spPr>
          <a:xfrm>
            <a:off x="1981199" y="76200"/>
            <a:ext cx="5423700"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a:t>CH</a:t>
            </a:r>
            <a:r>
              <a:rPr baseline="-25000" lang="en-AU"/>
              <a:t>4</a:t>
            </a:r>
            <a:r>
              <a:rPr lang="en-AU"/>
              <a:t> Emissions by Sector and Country</a:t>
            </a:r>
            <a:endParaRPr/>
          </a:p>
        </p:txBody>
      </p:sp>
      <p:pic>
        <p:nvPicPr>
          <p:cNvPr id="2648" name="Google Shape;2648;gebdc30e2bc_17_121"/>
          <p:cNvPicPr preferRelativeResize="0"/>
          <p:nvPr/>
        </p:nvPicPr>
        <p:blipFill rotWithShape="1">
          <a:blip r:embed="rId3">
            <a:alphaModFix/>
          </a:blip>
          <a:srcRect b="0" l="0" r="0" t="0"/>
          <a:stretch/>
        </p:blipFill>
        <p:spPr>
          <a:xfrm>
            <a:off x="480061" y="3452441"/>
            <a:ext cx="6054822" cy="3100764"/>
          </a:xfrm>
          <a:prstGeom prst="rect">
            <a:avLst/>
          </a:prstGeom>
          <a:noFill/>
          <a:ln>
            <a:noFill/>
          </a:ln>
        </p:spPr>
      </p:pic>
      <p:sp>
        <p:nvSpPr>
          <p:cNvPr id="2649" name="Google Shape;2649;gebdc30e2bc_17_121"/>
          <p:cNvSpPr txBox="1"/>
          <p:nvPr/>
        </p:nvSpPr>
        <p:spPr>
          <a:xfrm>
            <a:off x="6576646" y="3848100"/>
            <a:ext cx="2186400" cy="2062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AU" sz="1600" u="none" cap="none" strike="noStrike">
                <a:solidFill>
                  <a:srgbClr val="000000"/>
                </a:solidFill>
                <a:latin typeface="Helvetica Neue"/>
                <a:ea typeface="Helvetica Neue"/>
                <a:cs typeface="Helvetica Neue"/>
                <a:sym typeface="Helvetica Neue"/>
              </a:rPr>
              <a:t>AWF = Agriculture, Waste, and Fires</a:t>
            </a:r>
            <a:endParaRPr/>
          </a:p>
          <a:p>
            <a:pPr indent="0" lvl="0" marL="0" marR="0" rtl="0" algn="l">
              <a:lnSpc>
                <a:spcPct val="100000"/>
              </a:lnSpc>
              <a:spcBef>
                <a:spcPts val="0"/>
              </a:spcBef>
              <a:spcAft>
                <a:spcPts val="0"/>
              </a:spcAft>
              <a:buNone/>
            </a:pPr>
            <a:r>
              <a:t/>
            </a:r>
            <a:endParaRPr b="0" i="0" sz="1600" u="none" cap="none" strike="noStrike">
              <a:solidFill>
                <a:srgbClr val="000000"/>
              </a:solidFill>
              <a:latin typeface="Helvetica Neue"/>
              <a:ea typeface="Helvetica Neue"/>
              <a:cs typeface="Helvetica Neue"/>
              <a:sym typeface="Helvetica Neue"/>
            </a:endParaRPr>
          </a:p>
          <a:p>
            <a:pPr indent="0" lvl="0" marL="0" marR="0" rtl="0" algn="l">
              <a:lnSpc>
                <a:spcPct val="100000"/>
              </a:lnSpc>
              <a:spcBef>
                <a:spcPts val="0"/>
              </a:spcBef>
              <a:spcAft>
                <a:spcPts val="0"/>
              </a:spcAft>
              <a:buNone/>
            </a:pPr>
            <a:r>
              <a:rPr b="0" i="0" lang="en-AU" sz="1600" u="none" cap="none" strike="noStrike">
                <a:solidFill>
                  <a:srgbClr val="000000"/>
                </a:solidFill>
                <a:latin typeface="Helvetica Neue"/>
                <a:ea typeface="Helvetica Neue"/>
                <a:cs typeface="Helvetica Neue"/>
                <a:sym typeface="Helvetica Neue"/>
              </a:rPr>
              <a:t>FF = Fossil fuels </a:t>
            </a:r>
            <a:endParaRPr/>
          </a:p>
          <a:p>
            <a:pPr indent="0" lvl="0" marL="0" marR="0" rtl="0" algn="l">
              <a:lnSpc>
                <a:spcPct val="100000"/>
              </a:lnSpc>
              <a:spcBef>
                <a:spcPts val="0"/>
              </a:spcBef>
              <a:spcAft>
                <a:spcPts val="0"/>
              </a:spcAft>
              <a:buNone/>
            </a:pPr>
            <a:r>
              <a:rPr b="0" i="0" lang="en-AU" sz="1600" u="none" cap="none" strike="noStrike">
                <a:solidFill>
                  <a:srgbClr val="000000"/>
                </a:solidFill>
                <a:latin typeface="Helvetica Neue"/>
                <a:ea typeface="Helvetica Neue"/>
                <a:cs typeface="Helvetica Neue"/>
                <a:sym typeface="Helvetica Neue"/>
              </a:rPr>
              <a:t>(coal, oil, gas)</a:t>
            </a:r>
            <a:endParaRPr/>
          </a:p>
          <a:p>
            <a:pPr indent="0" lvl="0" marL="0" marR="0" rtl="0" algn="l">
              <a:lnSpc>
                <a:spcPct val="100000"/>
              </a:lnSpc>
              <a:spcBef>
                <a:spcPts val="0"/>
              </a:spcBef>
              <a:spcAft>
                <a:spcPts val="0"/>
              </a:spcAft>
              <a:buNone/>
            </a:pPr>
            <a:r>
              <a:t/>
            </a:r>
            <a:endParaRPr b="0" i="0" sz="1600" u="none" cap="none" strike="noStrike">
              <a:solidFill>
                <a:srgbClr val="000000"/>
              </a:solidFill>
              <a:latin typeface="Helvetica Neue"/>
              <a:ea typeface="Helvetica Neue"/>
              <a:cs typeface="Helvetica Neue"/>
              <a:sym typeface="Helvetica Neue"/>
            </a:endParaRPr>
          </a:p>
          <a:p>
            <a:pPr indent="0" lvl="0" marL="0" marR="0" rtl="0" algn="l">
              <a:lnSpc>
                <a:spcPct val="100000"/>
              </a:lnSpc>
              <a:spcBef>
                <a:spcPts val="0"/>
              </a:spcBef>
              <a:spcAft>
                <a:spcPts val="0"/>
              </a:spcAft>
              <a:buNone/>
            </a:pPr>
            <a:r>
              <a:rPr b="0" i="0" lang="en-AU" sz="1600" u="none" cap="none" strike="noStrike">
                <a:solidFill>
                  <a:srgbClr val="000000"/>
                </a:solidFill>
                <a:latin typeface="Helvetica Neue"/>
                <a:ea typeface="Helvetica Neue"/>
                <a:cs typeface="Helvetica Neue"/>
                <a:sym typeface="Helvetica Neue"/>
              </a:rPr>
              <a:t>N = Natural (Wetlands and seeps)</a:t>
            </a:r>
            <a:endParaRPr/>
          </a:p>
        </p:txBody>
      </p: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3" name="Shape 2653"/>
        <p:cNvGrpSpPr/>
        <p:nvPr/>
      </p:nvGrpSpPr>
      <p:grpSpPr>
        <a:xfrm>
          <a:off x="0" y="0"/>
          <a:ext cx="0" cy="0"/>
          <a:chOff x="0" y="0"/>
          <a:chExt cx="0" cy="0"/>
        </a:xfrm>
      </p:grpSpPr>
      <p:sp>
        <p:nvSpPr>
          <p:cNvPr id="2654" name="Google Shape;2654;gebdc30e2bc_17_129"/>
          <p:cNvSpPr/>
          <p:nvPr>
            <p:ph idx="12" type="sldNum"/>
          </p:nvPr>
        </p:nvSpPr>
        <p:spPr>
          <a:xfrm>
            <a:off x="8321215" y="6629400"/>
            <a:ext cx="304800" cy="187200"/>
          </a:xfrm>
          <a:prstGeom prst="roundRect">
            <a:avLst>
              <a:gd fmla="val 16667" name="adj"/>
            </a:avLst>
          </a:prstGeom>
          <a:solidFill>
            <a:schemeClr val="lt1">
              <a:alpha val="4549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
        <p:nvSpPr>
          <p:cNvPr id="2655" name="Google Shape;2655;gebdc30e2bc_17_129"/>
          <p:cNvSpPr txBox="1"/>
          <p:nvPr>
            <p:ph idx="1" type="body"/>
          </p:nvPr>
        </p:nvSpPr>
        <p:spPr>
          <a:xfrm>
            <a:off x="76200" y="1219200"/>
            <a:ext cx="5161800" cy="5257800"/>
          </a:xfrm>
          <a:prstGeom prst="rect">
            <a:avLst/>
          </a:prstGeom>
          <a:noFill/>
          <a:ln>
            <a:noFill/>
          </a:ln>
        </p:spPr>
        <p:txBody>
          <a:bodyPr anchorCtr="0" anchor="t" bIns="45700" lIns="91425" spcFirstLastPara="1" rIns="91425" wrap="square" tIns="45700">
            <a:noAutofit/>
          </a:bodyPr>
          <a:lstStyle/>
          <a:p>
            <a:pPr indent="0" lvl="0" marL="101600" rtl="0" algn="l">
              <a:lnSpc>
                <a:spcPct val="90000"/>
              </a:lnSpc>
              <a:spcBef>
                <a:spcPts val="600"/>
              </a:spcBef>
              <a:spcAft>
                <a:spcPts val="0"/>
              </a:spcAft>
              <a:buClr>
                <a:srgbClr val="1F497D"/>
              </a:buClr>
              <a:buSzPts val="2400"/>
              <a:buNone/>
            </a:pPr>
            <a:r>
              <a:rPr lang="en-AU" sz="2400">
                <a:solidFill>
                  <a:srgbClr val="1F497D"/>
                </a:solidFill>
                <a:latin typeface="Calibri"/>
                <a:ea typeface="Calibri"/>
                <a:cs typeface="Calibri"/>
                <a:sym typeface="Calibri"/>
              </a:rPr>
              <a:t>Pilot products are also being developed to track emissions from localized sources including large urban areas, power plants and oil fields </a:t>
            </a:r>
            <a:endParaRPr/>
          </a:p>
          <a:p>
            <a:pPr indent="-228600" lvl="0" marL="228600" rtl="0" algn="l">
              <a:lnSpc>
                <a:spcPct val="90000"/>
              </a:lnSpc>
              <a:spcBef>
                <a:spcPts val="900"/>
              </a:spcBef>
              <a:spcAft>
                <a:spcPts val="0"/>
              </a:spcAft>
              <a:buClr>
                <a:srgbClr val="1F497D"/>
              </a:buClr>
              <a:buSzPts val="2000"/>
              <a:buFont typeface="Arial"/>
              <a:buChar char="•"/>
            </a:pPr>
            <a:r>
              <a:rPr b="0" lang="en-AU">
                <a:solidFill>
                  <a:srgbClr val="1F497D"/>
                </a:solidFill>
                <a:latin typeface="Calibri"/>
                <a:ea typeface="Calibri"/>
                <a:cs typeface="Calibri"/>
                <a:sym typeface="Calibri"/>
              </a:rPr>
              <a:t>GOSAT team accelerated the development of an upper/lower tropospheric product to track effects of COVID-19 lockdowns on emissions from large urban areas</a:t>
            </a:r>
            <a:endParaRPr/>
          </a:p>
          <a:p>
            <a:pPr indent="-228600" lvl="0" marL="228600" rtl="0" algn="l">
              <a:lnSpc>
                <a:spcPct val="90000"/>
              </a:lnSpc>
              <a:spcBef>
                <a:spcPts val="900"/>
              </a:spcBef>
              <a:spcAft>
                <a:spcPts val="0"/>
              </a:spcAft>
              <a:buClr>
                <a:srgbClr val="1F497D"/>
              </a:buClr>
              <a:buSzPts val="2000"/>
              <a:buFont typeface="Arial"/>
              <a:buChar char="•"/>
            </a:pPr>
            <a:r>
              <a:rPr b="0" lang="en-AU">
                <a:solidFill>
                  <a:srgbClr val="1F497D"/>
                </a:solidFill>
                <a:latin typeface="Calibri"/>
                <a:ea typeface="Calibri"/>
                <a:cs typeface="Calibri"/>
                <a:sym typeface="Calibri"/>
              </a:rPr>
              <a:t>OCO-2 and TROPOMI teams are tracking emissions from individual power plants and large urban areas</a:t>
            </a:r>
            <a:endParaRPr/>
          </a:p>
          <a:p>
            <a:pPr indent="-228600" lvl="0" marL="228600" rtl="0" algn="l">
              <a:lnSpc>
                <a:spcPct val="90000"/>
              </a:lnSpc>
              <a:spcBef>
                <a:spcPts val="900"/>
              </a:spcBef>
              <a:spcAft>
                <a:spcPts val="0"/>
              </a:spcAft>
              <a:buClr>
                <a:srgbClr val="1F497D"/>
              </a:buClr>
              <a:buSzPts val="2000"/>
              <a:buFont typeface="Arial"/>
              <a:buChar char="•"/>
            </a:pPr>
            <a:r>
              <a:rPr b="0" lang="en-AU">
                <a:solidFill>
                  <a:srgbClr val="1F497D"/>
                </a:solidFill>
                <a:latin typeface="Calibri"/>
                <a:ea typeface="Calibri"/>
                <a:cs typeface="Calibri"/>
                <a:sym typeface="Calibri"/>
              </a:rPr>
              <a:t>TROPOMI team is tracking methane emissions from fossil fuel extraction, and collaborating with the GHGSat team to locate intense plumes</a:t>
            </a:r>
            <a:endParaRPr>
              <a:solidFill>
                <a:srgbClr val="1F497D"/>
              </a:solidFill>
              <a:latin typeface="Calibri"/>
              <a:ea typeface="Calibri"/>
              <a:cs typeface="Calibri"/>
              <a:sym typeface="Calibri"/>
            </a:endParaRPr>
          </a:p>
          <a:p>
            <a:pPr indent="-228600" lvl="0" marL="457200" marR="0" rtl="0" algn="l">
              <a:lnSpc>
                <a:spcPct val="100000"/>
              </a:lnSpc>
              <a:spcBef>
                <a:spcPts val="800"/>
              </a:spcBef>
              <a:spcAft>
                <a:spcPts val="0"/>
              </a:spcAft>
              <a:buClr>
                <a:srgbClr val="002569"/>
              </a:buClr>
              <a:buSzPts val="2000"/>
              <a:buFont typeface="Arial"/>
              <a:buNone/>
            </a:pPr>
            <a:r>
              <a:t/>
            </a:r>
            <a:endParaRPr/>
          </a:p>
        </p:txBody>
      </p:sp>
      <p:sp>
        <p:nvSpPr>
          <p:cNvPr id="2656" name="Google Shape;2656;gebdc30e2bc_17_129"/>
          <p:cNvSpPr txBox="1"/>
          <p:nvPr>
            <p:ph idx="2" type="body"/>
          </p:nvPr>
        </p:nvSpPr>
        <p:spPr>
          <a:xfrm>
            <a:off x="1981199" y="76200"/>
            <a:ext cx="5423700"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a:t>Tracking Emissions from Localized Hot Spots</a:t>
            </a:r>
            <a:endParaRPr/>
          </a:p>
        </p:txBody>
      </p:sp>
      <p:sp>
        <p:nvSpPr>
          <p:cNvPr id="2657" name="Google Shape;2657;gebdc30e2bc_17_129"/>
          <p:cNvSpPr txBox="1"/>
          <p:nvPr/>
        </p:nvSpPr>
        <p:spPr>
          <a:xfrm>
            <a:off x="5615928" y="1229669"/>
            <a:ext cx="29418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GOSAT observes CO</a:t>
            </a:r>
            <a:r>
              <a:rPr b="0" baseline="-25000" i="0" lang="en-AU" sz="1400" u="none" cap="none" strike="noStrike">
                <a:solidFill>
                  <a:srgbClr val="000000"/>
                </a:solidFill>
                <a:latin typeface="Arial"/>
                <a:ea typeface="Arial"/>
                <a:cs typeface="Arial"/>
                <a:sym typeface="Arial"/>
              </a:rPr>
              <a:t>2</a:t>
            </a:r>
            <a:r>
              <a:rPr b="0" i="0" lang="en-AU" sz="1400" u="none" cap="none" strike="noStrike">
                <a:solidFill>
                  <a:srgbClr val="000000"/>
                </a:solidFill>
                <a:latin typeface="Arial"/>
                <a:ea typeface="Arial"/>
                <a:cs typeface="Arial"/>
                <a:sym typeface="Arial"/>
              </a:rPr>
              <a:t> over Tokyo</a:t>
            </a:r>
            <a:endParaRPr/>
          </a:p>
        </p:txBody>
      </p:sp>
      <p:grpSp>
        <p:nvGrpSpPr>
          <p:cNvPr id="2658" name="Google Shape;2658;gebdc30e2bc_17_129"/>
          <p:cNvGrpSpPr/>
          <p:nvPr/>
        </p:nvGrpSpPr>
        <p:grpSpPr>
          <a:xfrm>
            <a:off x="5048730" y="1432379"/>
            <a:ext cx="3577652" cy="1802039"/>
            <a:chOff x="4943660" y="1456265"/>
            <a:chExt cx="3987131" cy="1925872"/>
          </a:xfrm>
        </p:grpSpPr>
        <p:pic>
          <p:nvPicPr>
            <p:cNvPr id="2659" name="Google Shape;2659;gebdc30e2bc_17_129"/>
            <p:cNvPicPr preferRelativeResize="0"/>
            <p:nvPr/>
          </p:nvPicPr>
          <p:blipFill rotWithShape="1">
            <a:blip r:embed="rId3">
              <a:alphaModFix/>
            </a:blip>
            <a:srcRect b="0" l="0" r="0" t="0"/>
            <a:stretch/>
          </p:blipFill>
          <p:spPr>
            <a:xfrm>
              <a:off x="4943660" y="1456265"/>
              <a:ext cx="3987131" cy="1925872"/>
            </a:xfrm>
            <a:prstGeom prst="rect">
              <a:avLst/>
            </a:prstGeom>
            <a:noFill/>
            <a:ln>
              <a:noFill/>
            </a:ln>
          </p:spPr>
        </p:pic>
        <p:sp>
          <p:nvSpPr>
            <p:cNvPr id="2660" name="Google Shape;2660;gebdc30e2bc_17_129"/>
            <p:cNvSpPr/>
            <p:nvPr/>
          </p:nvSpPr>
          <p:spPr>
            <a:xfrm>
              <a:off x="6158807" y="1502432"/>
              <a:ext cx="1794000" cy="2616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rPr b="0" i="1" lang="en-AU" sz="1100" u="none" cap="none" strike="noStrike">
                  <a:solidFill>
                    <a:srgbClr val="212529"/>
                  </a:solidFill>
                  <a:latin typeface="Arial"/>
                  <a:ea typeface="Arial"/>
                  <a:cs typeface="Arial"/>
                  <a:sym typeface="Arial"/>
                </a:rPr>
                <a:t>Analyzed by JAXA/EORC</a:t>
              </a:r>
              <a:endParaRPr b="0" i="1" sz="1100" u="none" cap="none" strike="noStrike">
                <a:solidFill>
                  <a:srgbClr val="000000"/>
                </a:solidFill>
                <a:latin typeface="Arial"/>
                <a:ea typeface="Arial"/>
                <a:cs typeface="Arial"/>
                <a:sym typeface="Arial"/>
              </a:endParaRPr>
            </a:p>
          </p:txBody>
        </p:sp>
      </p:grpSp>
      <p:grpSp>
        <p:nvGrpSpPr>
          <p:cNvPr id="2661" name="Google Shape;2661;gebdc30e2bc_17_129"/>
          <p:cNvGrpSpPr/>
          <p:nvPr/>
        </p:nvGrpSpPr>
        <p:grpSpPr>
          <a:xfrm>
            <a:off x="5169800" y="3309409"/>
            <a:ext cx="3936774" cy="3074054"/>
            <a:chOff x="5168353" y="3046904"/>
            <a:chExt cx="4272600" cy="3336286"/>
          </a:xfrm>
        </p:grpSpPr>
        <p:sp>
          <p:nvSpPr>
            <p:cNvPr id="2662" name="Google Shape;2662;gebdc30e2bc_17_129"/>
            <p:cNvSpPr txBox="1"/>
            <p:nvPr/>
          </p:nvSpPr>
          <p:spPr>
            <a:xfrm>
              <a:off x="5168353" y="3046904"/>
              <a:ext cx="4272600" cy="5010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200"/>
                <a:buFont typeface="Arial"/>
                <a:buNone/>
              </a:pPr>
              <a:r>
                <a:rPr b="0" i="0" lang="en-AU" sz="1200" u="none" cap="none" strike="noStrike">
                  <a:solidFill>
                    <a:srgbClr val="000000"/>
                  </a:solidFill>
                  <a:latin typeface="Arial"/>
                  <a:ea typeface="Arial"/>
                  <a:cs typeface="Arial"/>
                  <a:sym typeface="Arial"/>
                </a:rPr>
                <a:t>OCO-2 XCO</a:t>
              </a:r>
              <a:r>
                <a:rPr b="0" baseline="-25000" i="0" lang="en-AU" sz="1200" u="none" cap="none" strike="noStrike">
                  <a:solidFill>
                    <a:srgbClr val="000000"/>
                  </a:solidFill>
                  <a:latin typeface="Arial"/>
                  <a:ea typeface="Arial"/>
                  <a:cs typeface="Arial"/>
                  <a:sym typeface="Arial"/>
                </a:rPr>
                <a:t>2</a:t>
              </a:r>
              <a:r>
                <a:rPr b="0" i="0" lang="en-AU" sz="1200" u="none" cap="none" strike="noStrike">
                  <a:solidFill>
                    <a:srgbClr val="000000"/>
                  </a:solidFill>
                  <a:latin typeface="Arial"/>
                  <a:ea typeface="Arial"/>
                  <a:cs typeface="Arial"/>
                  <a:sym typeface="Arial"/>
                </a:rPr>
                <a:t> and TROPOMI NO</a:t>
              </a:r>
              <a:r>
                <a:rPr b="0" baseline="-25000" i="0" lang="en-AU" sz="1200" u="none" cap="none" strike="noStrike">
                  <a:solidFill>
                    <a:srgbClr val="000000"/>
                  </a:solidFill>
                  <a:latin typeface="Arial"/>
                  <a:ea typeface="Arial"/>
                  <a:cs typeface="Arial"/>
                  <a:sym typeface="Arial"/>
                </a:rPr>
                <a:t>2</a:t>
              </a:r>
              <a:r>
                <a:rPr b="0" i="0" lang="en-AU" sz="1200" u="none" cap="none" strike="noStrike">
                  <a:solidFill>
                    <a:srgbClr val="000000"/>
                  </a:solidFill>
                  <a:latin typeface="Arial"/>
                  <a:ea typeface="Arial"/>
                  <a:cs typeface="Arial"/>
                  <a:sym typeface="Arial"/>
                </a:rPr>
                <a:t> combined to quantify CO</a:t>
              </a:r>
              <a:r>
                <a:rPr b="0" baseline="-25000" i="0" lang="en-AU" sz="1200" u="none" cap="none" strike="noStrike">
                  <a:solidFill>
                    <a:srgbClr val="000000"/>
                  </a:solidFill>
                  <a:latin typeface="Arial"/>
                  <a:ea typeface="Arial"/>
                  <a:cs typeface="Arial"/>
                  <a:sym typeface="Arial"/>
                </a:rPr>
                <a:t>2</a:t>
              </a:r>
              <a:r>
                <a:rPr b="0" i="0" lang="en-AU" sz="1200" u="none" cap="none" strike="noStrike">
                  <a:solidFill>
                    <a:srgbClr val="000000"/>
                  </a:solidFill>
                  <a:latin typeface="Arial"/>
                  <a:ea typeface="Arial"/>
                  <a:cs typeface="Arial"/>
                  <a:sym typeface="Arial"/>
                </a:rPr>
                <a:t> emission by large South African power Plants</a:t>
              </a:r>
              <a:endParaRPr/>
            </a:p>
          </p:txBody>
        </p:sp>
        <p:grpSp>
          <p:nvGrpSpPr>
            <p:cNvPr id="2663" name="Google Shape;2663;gebdc30e2bc_17_129"/>
            <p:cNvGrpSpPr/>
            <p:nvPr/>
          </p:nvGrpSpPr>
          <p:grpSpPr>
            <a:xfrm>
              <a:off x="5384978" y="3573127"/>
              <a:ext cx="3999105" cy="1214128"/>
              <a:chOff x="4907210" y="3734912"/>
              <a:chExt cx="4236789" cy="1286289"/>
            </a:xfrm>
          </p:grpSpPr>
          <p:pic>
            <p:nvPicPr>
              <p:cNvPr id="2664" name="Google Shape;2664;gebdc30e2bc_17_129"/>
              <p:cNvPicPr preferRelativeResize="0"/>
              <p:nvPr/>
            </p:nvPicPr>
            <p:blipFill rotWithShape="1">
              <a:blip r:embed="rId4">
                <a:alphaModFix/>
              </a:blip>
              <a:srcRect b="0" l="0" r="0" t="0"/>
              <a:stretch/>
            </p:blipFill>
            <p:spPr>
              <a:xfrm>
                <a:off x="4907210" y="3734912"/>
                <a:ext cx="4236789" cy="1286289"/>
              </a:xfrm>
              <a:prstGeom prst="rect">
                <a:avLst/>
              </a:prstGeom>
              <a:noFill/>
              <a:ln>
                <a:noFill/>
              </a:ln>
            </p:spPr>
          </p:pic>
          <p:sp>
            <p:nvSpPr>
              <p:cNvPr id="2665" name="Google Shape;2665;gebdc30e2bc_17_129"/>
              <p:cNvSpPr txBox="1"/>
              <p:nvPr/>
            </p:nvSpPr>
            <p:spPr>
              <a:xfrm>
                <a:off x="7188530" y="4608885"/>
                <a:ext cx="1672200" cy="2616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100"/>
                  <a:buFont typeface="Arial"/>
                  <a:buNone/>
                </a:pPr>
                <a:r>
                  <a:rPr b="0" i="1" lang="en-AU" sz="1100" u="none" cap="none" strike="noStrike">
                    <a:solidFill>
                      <a:srgbClr val="17365D"/>
                    </a:solidFill>
                    <a:latin typeface="Arial"/>
                    <a:ea typeface="Arial"/>
                    <a:cs typeface="Arial"/>
                    <a:sym typeface="Arial"/>
                  </a:rPr>
                  <a:t>Reuter et al., ACP 2020</a:t>
                </a:r>
                <a:endParaRPr/>
              </a:p>
            </p:txBody>
          </p:sp>
        </p:grpSp>
        <p:sp>
          <p:nvSpPr>
            <p:cNvPr id="2666" name="Google Shape;2666;gebdc30e2bc_17_129"/>
            <p:cNvSpPr txBox="1"/>
            <p:nvPr/>
          </p:nvSpPr>
          <p:spPr>
            <a:xfrm>
              <a:off x="8028312" y="5012896"/>
              <a:ext cx="1397100" cy="1169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TROPOMI observes CH</a:t>
              </a:r>
              <a:r>
                <a:rPr b="0" baseline="-25000" i="0" lang="en-AU" sz="1400" u="none" cap="none" strike="noStrike">
                  <a:solidFill>
                    <a:srgbClr val="000000"/>
                  </a:solidFill>
                  <a:latin typeface="Arial"/>
                  <a:ea typeface="Arial"/>
                  <a:cs typeface="Arial"/>
                  <a:sym typeface="Arial"/>
                </a:rPr>
                <a:t>4</a:t>
              </a:r>
              <a:r>
                <a:rPr b="0" i="0" lang="en-AU" sz="1400" u="none" cap="none" strike="noStrike">
                  <a:solidFill>
                    <a:srgbClr val="000000"/>
                  </a:solidFill>
                  <a:latin typeface="Arial"/>
                  <a:ea typeface="Arial"/>
                  <a:cs typeface="Arial"/>
                  <a:sym typeface="Arial"/>
                </a:rPr>
                <a:t> emissions changes over Texas oil fields</a:t>
              </a:r>
              <a:endParaRPr/>
            </a:p>
          </p:txBody>
        </p:sp>
        <p:grpSp>
          <p:nvGrpSpPr>
            <p:cNvPr id="2667" name="Google Shape;2667;gebdc30e2bc_17_129"/>
            <p:cNvGrpSpPr/>
            <p:nvPr/>
          </p:nvGrpSpPr>
          <p:grpSpPr>
            <a:xfrm>
              <a:off x="5240989" y="4909903"/>
              <a:ext cx="2809038" cy="1473287"/>
              <a:chOff x="5011866" y="5294358"/>
              <a:chExt cx="2653290" cy="1465957"/>
            </a:xfrm>
          </p:grpSpPr>
          <p:sp>
            <p:nvSpPr>
              <p:cNvPr id="2668" name="Google Shape;2668;gebdc30e2bc_17_129"/>
              <p:cNvSpPr/>
              <p:nvPr/>
            </p:nvSpPr>
            <p:spPr>
              <a:xfrm>
                <a:off x="5019245" y="5375215"/>
                <a:ext cx="2640300" cy="1385100"/>
              </a:xfrm>
              <a:prstGeom prst="rect">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pic>
            <p:nvPicPr>
              <p:cNvPr id="2669" name="Google Shape;2669;gebdc30e2bc_17_129"/>
              <p:cNvPicPr preferRelativeResize="0"/>
              <p:nvPr/>
            </p:nvPicPr>
            <p:blipFill rotWithShape="1">
              <a:blip r:embed="rId5">
                <a:alphaModFix/>
              </a:blip>
              <a:srcRect b="0" l="0" r="0" t="0"/>
              <a:stretch/>
            </p:blipFill>
            <p:spPr>
              <a:xfrm>
                <a:off x="5011866" y="5476377"/>
                <a:ext cx="2653290" cy="1215877"/>
              </a:xfrm>
              <a:prstGeom prst="rect">
                <a:avLst/>
              </a:prstGeom>
              <a:noFill/>
              <a:ln>
                <a:noFill/>
              </a:ln>
            </p:spPr>
          </p:pic>
          <p:sp>
            <p:nvSpPr>
              <p:cNvPr id="2670" name="Google Shape;2670;gebdc30e2bc_17_129"/>
              <p:cNvSpPr txBox="1"/>
              <p:nvPr/>
            </p:nvSpPr>
            <p:spPr>
              <a:xfrm>
                <a:off x="5133333" y="5302686"/>
                <a:ext cx="1157700" cy="246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000"/>
                  <a:buFont typeface="Arial"/>
                  <a:buNone/>
                </a:pPr>
                <a:r>
                  <a:rPr b="0" i="0" lang="en-AU" sz="1000" u="none" cap="none" strike="noStrike">
                    <a:solidFill>
                      <a:srgbClr val="000000"/>
                    </a:solidFill>
                    <a:latin typeface="Arial"/>
                    <a:ea typeface="Arial"/>
                    <a:cs typeface="Arial"/>
                    <a:sym typeface="Arial"/>
                  </a:rPr>
                  <a:t>March-April 2019</a:t>
                </a:r>
                <a:endParaRPr/>
              </a:p>
            </p:txBody>
          </p:sp>
          <p:sp>
            <p:nvSpPr>
              <p:cNvPr id="2671" name="Google Shape;2671;gebdc30e2bc_17_129"/>
              <p:cNvSpPr txBox="1"/>
              <p:nvPr/>
            </p:nvSpPr>
            <p:spPr>
              <a:xfrm>
                <a:off x="6396389" y="5294358"/>
                <a:ext cx="1157700" cy="246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000"/>
                  <a:buFont typeface="Arial"/>
                  <a:buNone/>
                </a:pPr>
                <a:r>
                  <a:rPr b="0" i="0" lang="en-AU" sz="1000" u="none" cap="none" strike="noStrike">
                    <a:solidFill>
                      <a:srgbClr val="000000"/>
                    </a:solidFill>
                    <a:latin typeface="Arial"/>
                    <a:ea typeface="Arial"/>
                    <a:cs typeface="Arial"/>
                    <a:sym typeface="Arial"/>
                  </a:rPr>
                  <a:t>March-April 2020</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657"/>
                                        </p:tgtEl>
                                        <p:attrNameLst>
                                          <p:attrName>style.visibility</p:attrName>
                                        </p:attrNameLst>
                                      </p:cBhvr>
                                      <p:to>
                                        <p:strVal val="visible"/>
                                      </p:to>
                                    </p:set>
                                    <p:animEffect filter="fade" transition="in">
                                      <p:cBhvr>
                                        <p:cTn dur="500"/>
                                        <p:tgtEl>
                                          <p:spTgt spid="2657"/>
                                        </p:tgtEl>
                                      </p:cBhvr>
                                    </p:animEffect>
                                  </p:childTnLst>
                                </p:cTn>
                              </p:par>
                              <p:par>
                                <p:cTn fill="hold" nodeType="withEffect" presetClass="entr" presetID="10" presetSubtype="0">
                                  <p:stCondLst>
                                    <p:cond delay="0"/>
                                  </p:stCondLst>
                                  <p:childTnLst>
                                    <p:set>
                                      <p:cBhvr>
                                        <p:cTn dur="1" fill="hold">
                                          <p:stCondLst>
                                            <p:cond delay="0"/>
                                          </p:stCondLst>
                                        </p:cTn>
                                        <p:tgtEl>
                                          <p:spTgt spid="2658"/>
                                        </p:tgtEl>
                                        <p:attrNameLst>
                                          <p:attrName>style.visibility</p:attrName>
                                        </p:attrNameLst>
                                      </p:cBhvr>
                                      <p:to>
                                        <p:strVal val="visible"/>
                                      </p:to>
                                    </p:set>
                                    <p:animEffect filter="fade" transition="in">
                                      <p:cBhvr>
                                        <p:cTn dur="500"/>
                                        <p:tgtEl>
                                          <p:spTgt spid="265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5" name="Shape 2675"/>
        <p:cNvGrpSpPr/>
        <p:nvPr/>
      </p:nvGrpSpPr>
      <p:grpSpPr>
        <a:xfrm>
          <a:off x="0" y="0"/>
          <a:ext cx="0" cy="0"/>
          <a:chOff x="0" y="0"/>
          <a:chExt cx="0" cy="0"/>
        </a:xfrm>
      </p:grpSpPr>
      <p:sp>
        <p:nvSpPr>
          <p:cNvPr id="2676" name="Google Shape;2676;gebdc30e2bc_17_150"/>
          <p:cNvSpPr/>
          <p:nvPr>
            <p:ph idx="12" type="sldNum"/>
          </p:nvPr>
        </p:nvSpPr>
        <p:spPr>
          <a:xfrm>
            <a:off x="8763000" y="6629400"/>
            <a:ext cx="304800" cy="187200"/>
          </a:xfrm>
          <a:prstGeom prst="roundRect">
            <a:avLst>
              <a:gd fmla="val 16667" name="adj"/>
            </a:avLst>
          </a:prstGeom>
          <a:solidFill>
            <a:schemeClr val="lt1">
              <a:alpha val="45490"/>
            </a:schemeClr>
          </a:solidFill>
          <a:ln cap="flat" cmpd="sng" w="25400">
            <a:solidFill>
              <a:schemeClr val="dk2">
                <a:alpha val="60000"/>
              </a:schemeClr>
            </a:solidFill>
            <a:prstDash val="solid"/>
            <a:round/>
            <a:headEnd len="sm" w="sm" type="none"/>
            <a:tailEnd len="sm" w="sm" type="none"/>
          </a:ln>
        </p:spPr>
        <p:txBody>
          <a:bodyPr anchorCtr="0" anchor="t" bIns="0" lIns="0" spcFirstLastPara="1" rIns="0" wrap="square" tIns="0">
            <a:noAutofit/>
          </a:bodyPr>
          <a:lstStyle/>
          <a:p>
            <a:pPr indent="0" lvl="0" marL="0" rtl="0" algn="ctr">
              <a:lnSpc>
                <a:spcPct val="100000"/>
              </a:lnSpc>
              <a:spcBef>
                <a:spcPts val="0"/>
              </a:spcBef>
              <a:spcAft>
                <a:spcPts val="0"/>
              </a:spcAft>
              <a:buSzPts val="1100"/>
              <a:buNone/>
            </a:pPr>
            <a:fld id="{00000000-1234-1234-1234-123412341234}" type="slidenum">
              <a:rPr lang="en-AU"/>
              <a:t>‹#›</a:t>
            </a:fld>
            <a:endParaRPr/>
          </a:p>
        </p:txBody>
      </p:sp>
      <p:sp>
        <p:nvSpPr>
          <p:cNvPr id="2677" name="Google Shape;2677;gebdc30e2bc_17_150"/>
          <p:cNvSpPr txBox="1"/>
          <p:nvPr>
            <p:ph idx="1" type="body"/>
          </p:nvPr>
        </p:nvSpPr>
        <p:spPr>
          <a:xfrm>
            <a:off x="76200" y="1219200"/>
            <a:ext cx="8991600" cy="5257800"/>
          </a:xfrm>
          <a:prstGeom prst="rect">
            <a:avLst/>
          </a:prstGeom>
          <a:noFill/>
          <a:ln>
            <a:noFill/>
          </a:ln>
        </p:spPr>
        <p:txBody>
          <a:bodyPr anchorCtr="0" anchor="t" bIns="45700" lIns="91425" spcFirstLastPara="1" rIns="91425" wrap="square" tIns="45700">
            <a:noAutofit/>
          </a:bodyPr>
          <a:lstStyle/>
          <a:p>
            <a:pPr indent="0" lvl="0" marL="101600" rtl="0" algn="l">
              <a:lnSpc>
                <a:spcPct val="100000"/>
              </a:lnSpc>
              <a:spcBef>
                <a:spcPts val="500"/>
              </a:spcBef>
              <a:spcAft>
                <a:spcPts val="0"/>
              </a:spcAft>
              <a:buSzPts val="2000"/>
              <a:buNone/>
            </a:pPr>
            <a:r>
              <a:rPr lang="en-AU" sz="2400"/>
              <a:t>Status of Products</a:t>
            </a:r>
            <a:endParaRPr/>
          </a:p>
          <a:p>
            <a:pPr indent="-355600" lvl="0" marL="457200" marR="0" rtl="0" algn="l">
              <a:lnSpc>
                <a:spcPct val="100000"/>
              </a:lnSpc>
              <a:spcBef>
                <a:spcPts val="500"/>
              </a:spcBef>
              <a:spcAft>
                <a:spcPts val="0"/>
              </a:spcAft>
              <a:buClr>
                <a:srgbClr val="002569"/>
              </a:buClr>
              <a:buSzPts val="2000"/>
              <a:buFont typeface="Arial"/>
              <a:buChar char="•"/>
            </a:pPr>
            <a:r>
              <a:rPr lang="en-AU"/>
              <a:t>Preliminary regional to national scale GHG products and documentation delivered for review by CEOS GST Stakeholders </a:t>
            </a:r>
            <a:endParaRPr/>
          </a:p>
          <a:p>
            <a:pPr indent="-355600" lvl="1" marL="914400" rtl="0" algn="l">
              <a:lnSpc>
                <a:spcPct val="100000"/>
              </a:lnSpc>
              <a:spcBef>
                <a:spcPts val="500"/>
              </a:spcBef>
              <a:spcAft>
                <a:spcPts val="0"/>
              </a:spcAft>
              <a:buSzPts val="2000"/>
              <a:buChar char="o"/>
            </a:pPr>
            <a:r>
              <a:rPr lang="en-AU"/>
              <a:t>SIT, GHG TT, AFOLU TT, AC-VC, WGCV, WGCapD …</a:t>
            </a:r>
            <a:endParaRPr/>
          </a:p>
          <a:p>
            <a:pPr indent="-355600" lvl="0" marL="457200" marR="0" rtl="0" algn="l">
              <a:lnSpc>
                <a:spcPct val="100000"/>
              </a:lnSpc>
              <a:spcBef>
                <a:spcPts val="500"/>
              </a:spcBef>
              <a:spcAft>
                <a:spcPts val="0"/>
              </a:spcAft>
              <a:buClr>
                <a:srgbClr val="002569"/>
              </a:buClr>
              <a:buSzPts val="2000"/>
              <a:buFont typeface="Arial"/>
              <a:buChar char="•"/>
            </a:pPr>
            <a:r>
              <a:rPr lang="en-AU"/>
              <a:t>Examples of space-based estimates of local sources (power plants, large urban areas, fossil fuel extractions sites) under development</a:t>
            </a:r>
            <a:endParaRPr/>
          </a:p>
          <a:p>
            <a:pPr indent="-355600" lvl="0" marL="457200" marR="0" rtl="0" algn="l">
              <a:lnSpc>
                <a:spcPct val="100000"/>
              </a:lnSpc>
              <a:spcBef>
                <a:spcPts val="500"/>
              </a:spcBef>
              <a:spcAft>
                <a:spcPts val="0"/>
              </a:spcAft>
              <a:buClr>
                <a:srgbClr val="002569"/>
              </a:buClr>
              <a:buSzPts val="2000"/>
              <a:buFont typeface="Arial"/>
              <a:buChar char="•"/>
            </a:pPr>
            <a:r>
              <a:rPr lang="en-AU"/>
              <a:t>Updates to pilot inventories, documentation and capacity building activities continuing through October in preparation for COP-26</a:t>
            </a:r>
            <a:endParaRPr/>
          </a:p>
          <a:p>
            <a:pPr indent="-228600" lvl="0" marL="457200" marR="0" rtl="0" algn="l">
              <a:lnSpc>
                <a:spcPct val="100000"/>
              </a:lnSpc>
              <a:spcBef>
                <a:spcPts val="500"/>
              </a:spcBef>
              <a:spcAft>
                <a:spcPts val="0"/>
              </a:spcAft>
              <a:buClr>
                <a:srgbClr val="002569"/>
              </a:buClr>
              <a:buSzPts val="2000"/>
              <a:buFont typeface="Arial"/>
              <a:buNone/>
            </a:pPr>
            <a:r>
              <a:t/>
            </a:r>
            <a:endParaRPr/>
          </a:p>
          <a:p>
            <a:pPr indent="0" lvl="0" marL="101600" rtl="0" algn="l">
              <a:lnSpc>
                <a:spcPct val="100000"/>
              </a:lnSpc>
              <a:spcBef>
                <a:spcPts val="500"/>
              </a:spcBef>
              <a:spcAft>
                <a:spcPts val="0"/>
              </a:spcAft>
              <a:buSzPts val="2000"/>
              <a:buNone/>
            </a:pPr>
            <a:r>
              <a:rPr lang="en-AU" sz="2400"/>
              <a:t>COP-26 Plans</a:t>
            </a:r>
            <a:endParaRPr/>
          </a:p>
          <a:p>
            <a:pPr indent="-355600" lvl="0" marL="457200" marR="0" rtl="0" algn="l">
              <a:lnSpc>
                <a:spcPct val="100000"/>
              </a:lnSpc>
              <a:spcBef>
                <a:spcPts val="500"/>
              </a:spcBef>
              <a:spcAft>
                <a:spcPts val="0"/>
              </a:spcAft>
              <a:buClr>
                <a:srgbClr val="002569"/>
              </a:buClr>
              <a:buSzPts val="2000"/>
              <a:buFont typeface="Arial"/>
              <a:buChar char="•"/>
            </a:pPr>
            <a:r>
              <a:rPr lang="en-AU"/>
              <a:t>Pilot top-down GHG products featured in CEOS Report to SBSTA</a:t>
            </a:r>
            <a:endParaRPr/>
          </a:p>
          <a:p>
            <a:pPr indent="-355600" lvl="0" marL="457200" marR="0" rtl="0" algn="l">
              <a:lnSpc>
                <a:spcPct val="100000"/>
              </a:lnSpc>
              <a:spcBef>
                <a:spcPts val="500"/>
              </a:spcBef>
              <a:spcAft>
                <a:spcPts val="0"/>
              </a:spcAft>
              <a:buClr>
                <a:srgbClr val="002569"/>
              </a:buClr>
              <a:buSzPts val="2000"/>
              <a:buFont typeface="Arial"/>
              <a:buChar char="•"/>
            </a:pPr>
            <a:r>
              <a:rPr lang="en-AU"/>
              <a:t>Prepare posters to support the 2021 Earth Information Day (Nov 2)</a:t>
            </a:r>
            <a:endParaRPr/>
          </a:p>
          <a:p>
            <a:pPr indent="-355600" lvl="0" marL="457200" marR="0" rtl="0" algn="l">
              <a:lnSpc>
                <a:spcPct val="100000"/>
              </a:lnSpc>
              <a:spcBef>
                <a:spcPts val="500"/>
              </a:spcBef>
              <a:spcAft>
                <a:spcPts val="0"/>
              </a:spcAft>
              <a:buClr>
                <a:srgbClr val="002569"/>
              </a:buClr>
              <a:buSzPts val="2000"/>
              <a:buFont typeface="Arial"/>
              <a:buChar char="•"/>
            </a:pPr>
            <a:r>
              <a:rPr lang="en-AU"/>
              <a:t>Side Events proposed </a:t>
            </a:r>
            <a:endParaRPr/>
          </a:p>
        </p:txBody>
      </p:sp>
      <p:sp>
        <p:nvSpPr>
          <p:cNvPr id="2678" name="Google Shape;2678;gebdc30e2bc_17_150"/>
          <p:cNvSpPr txBox="1"/>
          <p:nvPr>
            <p:ph idx="2" type="body"/>
          </p:nvPr>
        </p:nvSpPr>
        <p:spPr>
          <a:xfrm>
            <a:off x="1981199" y="76200"/>
            <a:ext cx="5423700" cy="914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500"/>
              </a:spcBef>
              <a:spcAft>
                <a:spcPts val="0"/>
              </a:spcAft>
              <a:buClr>
                <a:schemeClr val="lt1"/>
              </a:buClr>
              <a:buSzPts val="2800"/>
              <a:buFont typeface="Arial"/>
              <a:buNone/>
            </a:pPr>
            <a:r>
              <a:rPr lang="en-AU"/>
              <a:t>GHG Progress and Near Term Plans</a:t>
            </a:r>
            <a:endParaRPr/>
          </a:p>
        </p:txBody>
      </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2" name="Shape 2682"/>
        <p:cNvGrpSpPr/>
        <p:nvPr/>
      </p:nvGrpSpPr>
      <p:grpSpPr>
        <a:xfrm>
          <a:off x="0" y="0"/>
          <a:ext cx="0" cy="0"/>
          <a:chOff x="0" y="0"/>
          <a:chExt cx="0" cy="0"/>
        </a:xfrm>
      </p:grpSpPr>
      <p:sp>
        <p:nvSpPr>
          <p:cNvPr id="2683" name="Google Shape;2683;gebf947c4af_1_8"/>
          <p:cNvSpPr txBox="1"/>
          <p:nvPr>
            <p:ph type="title"/>
          </p:nvPr>
        </p:nvSpPr>
        <p:spPr>
          <a:xfrm>
            <a:off x="622800" y="2765500"/>
            <a:ext cx="5420191" cy="2015222"/>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3000"/>
              <a:buFont typeface="Arial"/>
              <a:buNone/>
            </a:pPr>
            <a:r>
              <a:rPr b="1" i="0" lang="en-AU" sz="2400" u="none" cap="none" strike="noStrike">
                <a:solidFill>
                  <a:schemeClr val="lt1"/>
                </a:solidFill>
                <a:latin typeface="Helvetica Neue"/>
                <a:ea typeface="Helvetica Neue"/>
                <a:cs typeface="Helvetica Neue"/>
                <a:sym typeface="Helvetica Neue"/>
              </a:rPr>
              <a:t>GHG-AFOLU COOPERATION </a:t>
            </a:r>
            <a:endParaRPr b="1" i="0" sz="24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chemeClr val="dk1"/>
              </a:buClr>
              <a:buSzPts val="3000"/>
              <a:buFont typeface="Arial"/>
              <a:buNone/>
            </a:pPr>
            <a:r>
              <a:t/>
            </a:r>
            <a:endParaRPr b="1" i="0" sz="3000" u="none" cap="none" strike="noStrike">
              <a:solidFill>
                <a:schemeClr val="lt1"/>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i="0" lang="en-AU" sz="2000" u="none" cap="none" strike="noStrike">
                <a:solidFill>
                  <a:srgbClr val="93C47D"/>
                </a:solidFill>
                <a:latin typeface="Helvetica Neue"/>
                <a:ea typeface="Helvetica Neue"/>
                <a:cs typeface="Helvetica Neue"/>
                <a:sym typeface="Helvetica Neue"/>
              </a:rPr>
              <a:t>GHG &amp; AFOLU Teams </a:t>
            </a:r>
            <a:endParaRPr b="1" i="0" sz="2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1" i="0" lang="en-AU" sz="2000" u="none" cap="none" strike="noStrike">
                <a:solidFill>
                  <a:schemeClr val="lt1"/>
                </a:solidFill>
                <a:latin typeface="Helvetica Neue"/>
                <a:ea typeface="Helvetica Neue"/>
                <a:cs typeface="Helvetica Neue"/>
                <a:sym typeface="Helvetica Neue"/>
              </a:rPr>
              <a:t>David Crisp (NASA JPL), Osamu Ochiai (JAXA),  Frank Martin Seifert (ESA)</a:t>
            </a:r>
            <a:br>
              <a:rPr b="1" i="0" lang="en-AU" sz="2000" u="none" cap="none" strike="noStrike">
                <a:solidFill>
                  <a:srgbClr val="93C47D"/>
                </a:solidFill>
                <a:latin typeface="Helvetica Neue"/>
                <a:ea typeface="Helvetica Neue"/>
                <a:cs typeface="Helvetica Neue"/>
                <a:sym typeface="Helvetica Neue"/>
              </a:rPr>
            </a:br>
            <a:br>
              <a:rPr b="1" i="0" lang="en-AU" sz="2000" u="none" cap="none" strike="noStrike">
                <a:solidFill>
                  <a:srgbClr val="93C47D"/>
                </a:solidFill>
                <a:latin typeface="Helvetica Neue"/>
                <a:ea typeface="Helvetica Neue"/>
                <a:cs typeface="Helvetica Neue"/>
                <a:sym typeface="Helvetica Neue"/>
              </a:rPr>
            </a:br>
            <a:endParaRPr b="1" i="0" sz="2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rPr b="0" i="0" lang="en-AU" sz="1800" u="none" cap="none" strike="noStrike">
                <a:solidFill>
                  <a:schemeClr val="lt1"/>
                </a:solidFill>
                <a:latin typeface="Arial"/>
                <a:ea typeface="Arial"/>
                <a:cs typeface="Arial"/>
                <a:sym typeface="Arial"/>
              </a:rPr>
              <a:t>CEOS SIT Technical Workshop 2021</a:t>
            </a:r>
            <a:endParaRPr b="1" i="0" sz="2000" u="none" cap="none" strike="noStrike">
              <a:solidFill>
                <a:srgbClr val="93C47D"/>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2400"/>
              <a:buFont typeface="Arial"/>
              <a:buNone/>
            </a:pPr>
            <a:r>
              <a:t/>
            </a:r>
            <a:endParaRPr b="1" i="0" sz="24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rgbClr val="FFFFFF"/>
              </a:solidFill>
              <a:latin typeface="Helvetica Neue"/>
              <a:ea typeface="Helvetica Neue"/>
              <a:cs typeface="Helvetica Neue"/>
              <a:sym typeface="Helvetica Neue"/>
            </a:endParaRPr>
          </a:p>
        </p:txBody>
      </p:sp>
      <p:pic>
        <p:nvPicPr>
          <p:cNvPr id="2684" name="Google Shape;2684;gebf947c4af_1_8"/>
          <p:cNvPicPr preferRelativeResize="0"/>
          <p:nvPr/>
        </p:nvPicPr>
        <p:blipFill rotWithShape="1">
          <a:blip r:embed="rId3">
            <a:alphaModFix/>
          </a:blip>
          <a:srcRect b="0" l="0" r="0" t="0"/>
          <a:stretch/>
        </p:blipFill>
        <p:spPr>
          <a:xfrm>
            <a:off x="622789" y="1217405"/>
            <a:ext cx="1880930" cy="744849"/>
          </a:xfrm>
          <a:prstGeom prst="rect">
            <a:avLst/>
          </a:prstGeom>
          <a:noFill/>
          <a:ln>
            <a:noFill/>
          </a:ln>
        </p:spPr>
      </p:pic>
      <p:sp>
        <p:nvSpPr>
          <p:cNvPr id="2685" name="Google Shape;2685;gebf947c4af_1_8"/>
          <p:cNvSpPr txBox="1"/>
          <p:nvPr/>
        </p:nvSpPr>
        <p:spPr>
          <a:xfrm>
            <a:off x="622789" y="2246633"/>
            <a:ext cx="2806200" cy="21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050"/>
              <a:buFont typeface="Arial"/>
              <a:buNone/>
            </a:pPr>
            <a:r>
              <a:rPr b="1" i="0" lang="en-AU" sz="1050" u="none" cap="none" strike="noStrike">
                <a:solidFill>
                  <a:schemeClr val="lt1"/>
                </a:solidFill>
                <a:latin typeface="Helvetica Neue"/>
                <a:ea typeface="Helvetica Neue"/>
                <a:cs typeface="Helvetica Neue"/>
                <a:sym typeface="Helvetica Neue"/>
              </a:rPr>
              <a:t>Committee on Earth Observation Satellites</a:t>
            </a:r>
            <a:endParaRPr b="0" i="0" sz="1400" u="none" cap="none" strike="noStrike">
              <a:solidFill>
                <a:srgbClr val="000000"/>
              </a:solidFill>
              <a:latin typeface="Arial"/>
              <a:ea typeface="Arial"/>
              <a:cs typeface="Arial"/>
              <a:sym typeface="Arial"/>
            </a:endParaRPr>
          </a:p>
        </p:txBody>
      </p:sp>
      <p:sp>
        <p:nvSpPr>
          <p:cNvPr id="2686" name="Google Shape;2686;gebf947c4af_1_8"/>
          <p:cNvSpPr/>
          <p:nvPr/>
        </p:nvSpPr>
        <p:spPr>
          <a:xfrm>
            <a:off x="7819825" y="330575"/>
            <a:ext cx="1067100" cy="1067100"/>
          </a:xfrm>
          <a:prstGeom prst="star12">
            <a:avLst>
              <a:gd fmla="val 37500" name="adj"/>
            </a:avLst>
          </a:prstGeom>
          <a:solidFill>
            <a:srgbClr val="93C47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AU" sz="1400" u="none" cap="none" strike="noStrike">
                <a:solidFill>
                  <a:srgbClr val="000000"/>
                </a:solidFill>
                <a:latin typeface="Arial"/>
                <a:ea typeface="Arial"/>
                <a:cs typeface="Arial"/>
                <a:sym typeface="Arial"/>
              </a:rPr>
              <a:t>1</a:t>
            </a:r>
            <a:r>
              <a:rPr b="0" i="0" lang="en-AU" sz="1400" u="none" cap="none" strike="noStrike">
                <a:solidFill>
                  <a:schemeClr val="dk1"/>
                </a:solidFill>
                <a:latin typeface="Arial"/>
                <a:ea typeface="Arial"/>
                <a:cs typeface="Arial"/>
                <a:sym typeface="Arial"/>
              </a:rPr>
              <a:t>0</a:t>
            </a:r>
            <a:r>
              <a:rPr b="0" i="0" lang="en-AU" sz="1400" u="none" cap="none" strike="noStrike">
                <a:solidFill>
                  <a:srgbClr val="000000"/>
                </a:solidFill>
                <a:latin typeface="Arial"/>
                <a:ea typeface="Arial"/>
                <a:cs typeface="Arial"/>
                <a:sym typeface="Arial"/>
              </a:rPr>
              <a:t> mins</a:t>
            </a:r>
            <a:endParaRPr b="0" i="0" sz="1400" u="none" cap="none" strike="noStrike">
              <a:solidFill>
                <a:srgbClr val="000000"/>
              </a:solidFill>
              <a:latin typeface="Arial"/>
              <a:ea typeface="Arial"/>
              <a:cs typeface="Arial"/>
              <a:sym typeface="Arial"/>
            </a:endParaRPr>
          </a:p>
        </p:txBody>
      </p:sp>
      <p:sp>
        <p:nvSpPr>
          <p:cNvPr id="2687" name="Google Shape;2687;gebf947c4af_1_8"/>
          <p:cNvSpPr/>
          <p:nvPr/>
        </p:nvSpPr>
        <p:spPr>
          <a:xfrm>
            <a:off x="109331" y="6322296"/>
            <a:ext cx="3180521"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0" i="0" lang="en-AU" sz="1200" u="none" cap="none" strike="noStrike">
                <a:solidFill>
                  <a:srgbClr val="00B050"/>
                </a:solidFill>
                <a:latin typeface="Arial"/>
                <a:ea typeface="Arial"/>
                <a:cs typeface="Arial"/>
                <a:sym typeface="Arial"/>
              </a:rPr>
              <a:t>© 2021 California Institute of Technology. US Government sponsorship acknowledged</a:t>
            </a:r>
            <a:endParaRPr/>
          </a:p>
        </p:txBody>
      </p:sp>
    </p:spTree>
  </p:cSld>
  <p:clrMapOvr>
    <a:masterClrMapping/>
  </p:clrMapOvr>
</p:sld>
</file>

<file path=ppt/theme/theme1.xml><?xml version="1.0" encoding="utf-8"?>
<a:theme xmlns:a="http://schemas.openxmlformats.org/drawingml/2006/main" xmlns:r="http://schemas.openxmlformats.org/officeDocument/2006/relationships" name="WMO_WHITE_Powerpoint_en_fr">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0.xml><?xml version="1.0" encoding="utf-8"?>
<a:theme xmlns:a="http://schemas.openxmlformats.org/drawingml/2006/main" xmlns:r="http://schemas.openxmlformats.org/officeDocument/2006/relationships" name="Default">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1.xml><?xml version="1.0" encoding="utf-8"?>
<a:theme xmlns:a="http://schemas.openxmlformats.org/drawingml/2006/main" xmlns:r="http://schemas.openxmlformats.org/officeDocument/2006/relationships" name="Default">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2.xml><?xml version="1.0" encoding="utf-8"?>
<a:theme xmlns:a="http://schemas.openxmlformats.org/drawingml/2006/main" xmlns:r="http://schemas.openxmlformats.org/officeDocument/2006/relationships" name="Default">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3.xml><?xml version="1.0" encoding="utf-8"?>
<a:theme xmlns:a="http://schemas.openxmlformats.org/drawingml/2006/main" xmlns:r="http://schemas.openxmlformats.org/officeDocument/2006/relationships" name="Default">
  <a:themeElements>
    <a:clrScheme name="Default">
      <a:dk1>
        <a:srgbClr val="000000"/>
      </a:dk1>
      <a:lt1>
        <a:srgbClr val="FFFFFF"/>
      </a:lt1>
      <a:dk2>
        <a:srgbClr val="A7A7A7"/>
      </a:dk2>
      <a:lt2>
        <a:srgbClr val="535353"/>
      </a:lt2>
      <a:accent1>
        <a:srgbClr val="FF9A00"/>
      </a:accent1>
      <a:accent2>
        <a:srgbClr val="9F2D20"/>
      </a:accent2>
      <a:accent3>
        <a:srgbClr val="8F8F8F"/>
      </a:accent3>
      <a:accent4>
        <a:srgbClr val="001E59"/>
      </a:accent4>
      <a:accent5>
        <a:srgbClr val="FFCAAA"/>
      </a:accent5>
      <a:accent6>
        <a:srgbClr val="90281C"/>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4.xml><?xml version="1.0" encoding="utf-8"?>
<a:theme xmlns:a="http://schemas.openxmlformats.org/drawingml/2006/main" xmlns:r="http://schemas.openxmlformats.org/officeDocument/2006/relationships" name="Default">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Default">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 UNFCCC PowerPoint">
  <a:themeElements>
    <a:clrScheme name="UNFCCC quote 1">
      <a:dk1>
        <a:srgbClr val="000000"/>
      </a:dk1>
      <a:lt1>
        <a:srgbClr val="FFFFFF"/>
      </a:lt1>
      <a:dk2>
        <a:srgbClr val="4B93DC"/>
      </a:dk2>
      <a:lt2>
        <a:srgbClr val="808080"/>
      </a:lt2>
      <a:accent1>
        <a:srgbClr val="CCA674"/>
      </a:accent1>
      <a:accent2>
        <a:srgbClr val="FB927D"/>
      </a:accent2>
      <a:accent3>
        <a:srgbClr val="FFFFFF"/>
      </a:accent3>
      <a:accent4>
        <a:srgbClr val="000000"/>
      </a:accent4>
      <a:accent5>
        <a:srgbClr val="E2D0BC"/>
      </a:accent5>
      <a:accent6>
        <a:srgbClr val="E38471"/>
      </a:accent6>
      <a:hlink>
        <a:srgbClr val="A8D6BC"/>
      </a:hlink>
      <a:folHlink>
        <a:srgbClr val="B6D4B8"/>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Default">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UNFCCC quote">
  <a:themeElements>
    <a:clrScheme name="UNFCCC quote 1">
      <a:dk1>
        <a:srgbClr val="000000"/>
      </a:dk1>
      <a:lt1>
        <a:srgbClr val="FFFFFF"/>
      </a:lt1>
      <a:dk2>
        <a:srgbClr val="4B93DC"/>
      </a:dk2>
      <a:lt2>
        <a:srgbClr val="808080"/>
      </a:lt2>
      <a:accent1>
        <a:srgbClr val="CCA674"/>
      </a:accent1>
      <a:accent2>
        <a:srgbClr val="FB927D"/>
      </a:accent2>
      <a:accent3>
        <a:srgbClr val="FFFFFF"/>
      </a:accent3>
      <a:accent4>
        <a:srgbClr val="000000"/>
      </a:accent4>
      <a:accent5>
        <a:srgbClr val="E2D0BC"/>
      </a:accent5>
      <a:accent6>
        <a:srgbClr val="E38471"/>
      </a:accent6>
      <a:hlink>
        <a:srgbClr val="A8D6BC"/>
      </a:hlink>
      <a:folHlink>
        <a:srgbClr val="B6D4B8"/>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Default">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1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Default">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file>